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1.xml" ContentType="application/vnd.openxmlformats-officedocument.presentationml.notesSlid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2.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4.xml" ContentType="application/vnd.openxmlformats-officedocument.presentationml.notesSlide+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notesSlides/notesSlide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notesSlides/notesSlide6.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notesSlides/notesSlide7.xml" ContentType="application/vnd.openxmlformats-officedocument.presentationml.notesSlide+xml"/>
  <Override PartName="/ppt/charts/chart5.xml" ContentType="application/vnd.openxmlformats-officedocument.drawingml.chart+xml"/>
  <Override PartName="/ppt/charts/style3.xml" ContentType="application/vnd.ms-office.chartstyle+xml"/>
  <Override PartName="/ppt/charts/colors3.xml" ContentType="application/vnd.ms-office.chartcolorstyle+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notesSlides/notesSlide8.xml" ContentType="application/vnd.openxmlformats-officedocument.presentationml.notesSlide+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notesSlides/notesSlide9.xml" ContentType="application/vnd.openxmlformats-officedocument.presentationml.notesSlide+xml"/>
  <Override PartName="/ppt/charts/chart6.xml" ContentType="application/vnd.openxmlformats-officedocument.drawingml.chart+xml"/>
  <Override PartName="/ppt/charts/style4.xml" ContentType="application/vnd.ms-office.chartstyle+xml"/>
  <Override PartName="/ppt/charts/colors4.xml" ContentType="application/vnd.ms-office.chartcolorstyl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notesSlides/notesSlide10.xml" ContentType="application/vnd.openxmlformats-officedocument.presentationml.notesSlide+xml"/>
  <Override PartName="/ppt/charts/chart7.xml" ContentType="application/vnd.openxmlformats-officedocument.drawingml.chart+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notesSlides/notesSlide11.xml" ContentType="application/vnd.openxmlformats-officedocument.presentationml.notesSlide+xml"/>
  <Override PartName="/ppt/charts/chart8.xml" ContentType="application/vnd.openxmlformats-officedocument.drawingml.chart+xml"/>
  <Override PartName="/ppt/charts/style5.xml" ContentType="application/vnd.ms-office.chartstyle+xml"/>
  <Override PartName="/ppt/charts/colors5.xml" ContentType="application/vnd.ms-office.chartcolorstyle+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notesSlides/notesSlide12.xml" ContentType="application/vnd.openxmlformats-officedocument.presentationml.notesSlide+xml"/>
  <Override PartName="/ppt/charts/chart9.xml" ContentType="application/vnd.openxmlformats-officedocument.drawingml.chart+xml"/>
  <Override PartName="/ppt/charts/style6.xml" ContentType="application/vnd.ms-office.chartstyle+xml"/>
  <Override PartName="/ppt/charts/colors6.xml" ContentType="application/vnd.ms-office.chartcolorstyle+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notesSlides/notesSlide13.xml" ContentType="application/vnd.openxmlformats-officedocument.presentationml.notesSlide+xml"/>
  <Override PartName="/ppt/charts/chart10.xml" ContentType="application/vnd.openxmlformats-officedocument.drawingml.chart+xml"/>
  <Override PartName="/ppt/charts/style7.xml" ContentType="application/vnd.ms-office.chartstyle+xml"/>
  <Override PartName="/ppt/charts/colors7.xml" ContentType="application/vnd.ms-office.chartcolorstyle+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notesSlides/notesSlide14.xml" ContentType="application/vnd.openxmlformats-officedocument.presentationml.notesSlide+xml"/>
  <Override PartName="/ppt/charts/chart11.xml" ContentType="application/vnd.openxmlformats-officedocument.drawingml.chart+xml"/>
  <Override PartName="/ppt/charts/style8.xml" ContentType="application/vnd.ms-office.chartstyle+xml"/>
  <Override PartName="/ppt/charts/colors8.xml" ContentType="application/vnd.ms-office.chartcolorstyle+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notesSlides/notesSlide15.xml" ContentType="application/vnd.openxmlformats-officedocument.presentationml.notesSlide+xml"/>
  <Override PartName="/ppt/charts/chart12.xml" ContentType="application/vnd.openxmlformats-officedocument.drawingml.chart+xml"/>
  <Override PartName="/ppt/theme/themeOverride1.xml" ContentType="application/vnd.openxmlformats-officedocument.themeOverride+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notesSlides/notesSlide16.xml" ContentType="application/vnd.openxmlformats-officedocument.presentationml.notesSlide+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notesSlides/notesSlide17.xml" ContentType="application/vnd.openxmlformats-officedocument.presentationml.notesSlide+xml"/>
  <Override PartName="/ppt/charts/chart13.xml" ContentType="application/vnd.openxmlformats-officedocument.drawingml.chart+xml"/>
  <Override PartName="/ppt/charts/style9.xml" ContentType="application/vnd.ms-office.chartstyle+xml"/>
  <Override PartName="/ppt/charts/colors9.xml" ContentType="application/vnd.ms-office.chartcolorstyle+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notesSlides/notesSlide18.xml" ContentType="application/vnd.openxmlformats-officedocument.presentationml.notesSlide+xml"/>
  <Override PartName="/ppt/charts/chart14.xml" ContentType="application/vnd.openxmlformats-officedocument.drawingml.chart+xml"/>
  <Override PartName="/ppt/charts/style10.xml" ContentType="application/vnd.ms-office.chartstyle+xml"/>
  <Override PartName="/ppt/charts/colors10.xml" ContentType="application/vnd.ms-office.chartcolorstyle+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notesSlides/notesSlide19.xml" ContentType="application/vnd.openxmlformats-officedocument.presentationml.notesSlide+xml"/>
  <Override PartName="/ppt/charts/chart15.xml" ContentType="application/vnd.openxmlformats-officedocument.drawingml.chart+xml"/>
  <Override PartName="/ppt/charts/style11.xml" ContentType="application/vnd.ms-office.chartstyle+xml"/>
  <Override PartName="/ppt/charts/colors11.xml" ContentType="application/vnd.ms-office.chartcolorstyle+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charts/chart16.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2.xml" ContentType="application/vnd.openxmlformats-officedocument.themeOverride+xml"/>
  <Override PartName="/ppt/drawings/drawing1.xml" ContentType="application/vnd.openxmlformats-officedocument.drawingml.chartshape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notesSlides/notesSlide20.xml" ContentType="application/vnd.openxmlformats-officedocument.presentationml.notesSlide+xml"/>
  <Override PartName="/ppt/charts/chart17.xml" ContentType="application/vnd.openxmlformats-officedocument.drawingml.chart+xml"/>
  <Override PartName="/ppt/charts/style13.xml" ContentType="application/vnd.ms-office.chartstyle+xml"/>
  <Override PartName="/ppt/charts/colors13.xml" ContentType="application/vnd.ms-office.chartcolorstyle+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notesSlides/notesSlide21.xml" ContentType="application/vnd.openxmlformats-officedocument.presentationml.notesSlide+xml"/>
  <Override PartName="/ppt/charts/chart18.xml" ContentType="application/vnd.openxmlformats-officedocument.drawingml.chart+xml"/>
  <Override PartName="/ppt/charts/style14.xml" ContentType="application/vnd.ms-office.chartstyle+xml"/>
  <Override PartName="/ppt/charts/colors14.xml" ContentType="application/vnd.ms-office.chartcolorstyle+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notesSlides/notesSlide22.xml" ContentType="application/vnd.openxmlformats-officedocument.presentationml.notesSlide+xml"/>
  <Override PartName="/ppt/charts/chart19.xml" ContentType="application/vnd.openxmlformats-officedocument.drawingml.chart+xml"/>
  <Override PartName="/ppt/charts/style15.xml" ContentType="application/vnd.ms-office.chartstyle+xml"/>
  <Override PartName="/ppt/charts/colors15.xml" ContentType="application/vnd.ms-office.chartcolorstyle+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notesSlides/notesSlide23.xml" ContentType="application/vnd.openxmlformats-officedocument.presentationml.notesSlide+xml"/>
  <Override PartName="/ppt/charts/chart20.xml" ContentType="application/vnd.openxmlformats-officedocument.drawingml.chart+xml"/>
  <Override PartName="/ppt/charts/style16.xml" ContentType="application/vnd.ms-office.chartstyle+xml"/>
  <Override PartName="/ppt/charts/colors16.xml" ContentType="application/vnd.ms-office.chartcolorstyle+xml"/>
  <Override PartName="/ppt/drawings/drawing2.xml" ContentType="application/vnd.openxmlformats-officedocument.drawingml.chartshape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notesSlides/notesSlide24.xml" ContentType="application/vnd.openxmlformats-officedocument.presentationml.notesSlide+xml"/>
  <Override PartName="/ppt/charts/chart21.xml" ContentType="application/vnd.openxmlformats-officedocument.drawingml.chart+xml"/>
  <Override PartName="/ppt/charts/style17.xml" ContentType="application/vnd.ms-office.chartstyle+xml"/>
  <Override PartName="/ppt/charts/colors17.xml" ContentType="application/vnd.ms-office.chartcolorstyle+xml"/>
  <Override PartName="/ppt/drawings/drawing3.xml" ContentType="application/vnd.openxmlformats-officedocument.drawingml.chartshape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notesSlides/notesSlide25.xml" ContentType="application/vnd.openxmlformats-officedocument.presentationml.notesSlide+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notesSlides/notesSlide26.xml" ContentType="application/vnd.openxmlformats-officedocument.presentationml.notesSlide+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notesSlides/notesSlide2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82" r:id="rId5"/>
    <p:sldMasterId id="2147483862" r:id="rId6"/>
  </p:sldMasterIdLst>
  <p:notesMasterIdLst>
    <p:notesMasterId r:id="rId41"/>
  </p:notesMasterIdLst>
  <p:handoutMasterIdLst>
    <p:handoutMasterId r:id="rId42"/>
  </p:handoutMasterIdLst>
  <p:sldIdLst>
    <p:sldId id="675" r:id="rId7"/>
    <p:sldId id="571" r:id="rId8"/>
    <p:sldId id="258" r:id="rId9"/>
    <p:sldId id="259" r:id="rId10"/>
    <p:sldId id="770" r:id="rId11"/>
    <p:sldId id="261" r:id="rId12"/>
    <p:sldId id="270" r:id="rId13"/>
    <p:sldId id="271" r:id="rId14"/>
    <p:sldId id="273" r:id="rId15"/>
    <p:sldId id="274" r:id="rId16"/>
    <p:sldId id="771" r:id="rId17"/>
    <p:sldId id="278" r:id="rId18"/>
    <p:sldId id="279" r:id="rId19"/>
    <p:sldId id="718" r:id="rId20"/>
    <p:sldId id="772" r:id="rId21"/>
    <p:sldId id="720" r:id="rId22"/>
    <p:sldId id="721" r:id="rId23"/>
    <p:sldId id="280" r:id="rId24"/>
    <p:sldId id="283" r:id="rId25"/>
    <p:sldId id="284" r:id="rId26"/>
    <p:sldId id="286" r:id="rId27"/>
    <p:sldId id="677" r:id="rId28"/>
    <p:sldId id="300" r:id="rId29"/>
    <p:sldId id="289" r:id="rId30"/>
    <p:sldId id="291" r:id="rId31"/>
    <p:sldId id="292" r:id="rId32"/>
    <p:sldId id="293" r:id="rId33"/>
    <p:sldId id="294" r:id="rId34"/>
    <p:sldId id="320" r:id="rId35"/>
    <p:sldId id="713" r:id="rId36"/>
    <p:sldId id="322" r:id="rId37"/>
    <p:sldId id="323" r:id="rId38"/>
    <p:sldId id="324" r:id="rId39"/>
    <p:sldId id="326" r:id="rId40"/>
  </p:sldIdLst>
  <p:sldSz cx="9144000" cy="5715000" type="screen16x10"/>
  <p:notesSz cx="6858000" cy="9236075"/>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6">
          <p15:clr>
            <a:srgbClr val="A4A3A4"/>
          </p15:clr>
        </p15:guide>
        <p15:guide id="2" orient="horz" pos="1247">
          <p15:clr>
            <a:srgbClr val="A4A3A4"/>
          </p15:clr>
        </p15:guide>
        <p15:guide id="3" orient="horz" pos="4095">
          <p15:clr>
            <a:srgbClr val="A4A3A4"/>
          </p15:clr>
        </p15:guide>
        <p15:guide id="4" orient="horz" pos="804">
          <p15:clr>
            <a:srgbClr val="A4A3A4"/>
          </p15:clr>
        </p15:guide>
        <p15:guide id="5" orient="horz" pos="2704">
          <p15:clr>
            <a:srgbClr val="A4A3A4"/>
          </p15:clr>
        </p15:guide>
        <p15:guide id="6" orient="horz" pos="559">
          <p15:clr>
            <a:srgbClr val="A4A3A4"/>
          </p15:clr>
        </p15:guide>
        <p15:guide id="7" orient="horz" pos="1056">
          <p15:clr>
            <a:srgbClr val="A4A3A4"/>
          </p15:clr>
        </p15:guide>
        <p15:guide id="8" orient="horz" pos="3871">
          <p15:clr>
            <a:srgbClr val="A4A3A4"/>
          </p15:clr>
        </p15:guide>
        <p15:guide id="9" orient="horz" pos="3593">
          <p15:clr>
            <a:srgbClr val="A4A3A4"/>
          </p15:clr>
        </p15:guide>
        <p15:guide id="10" orient="horz" pos="3419">
          <p15:clr>
            <a:srgbClr val="A4A3A4"/>
          </p15:clr>
        </p15:guide>
        <p15:guide id="11" pos="5535">
          <p15:clr>
            <a:srgbClr val="A4A3A4"/>
          </p15:clr>
        </p15:guide>
        <p15:guide id="12" pos="332">
          <p15:clr>
            <a:srgbClr val="A4A3A4"/>
          </p15:clr>
        </p15:guide>
        <p15:guide id="13" pos="4634">
          <p15:clr>
            <a:srgbClr val="A4A3A4"/>
          </p15:clr>
        </p15:guide>
        <p15:guide id="14" pos="5423">
          <p15:clr>
            <a:srgbClr val="A4A3A4"/>
          </p15:clr>
        </p15:guide>
        <p15:guide id="15" pos="2993">
          <p15:clr>
            <a:srgbClr val="A4A3A4"/>
          </p15:clr>
        </p15:guide>
        <p15:guide id="16" pos="222">
          <p15:clr>
            <a:srgbClr val="A4A3A4"/>
          </p15:clr>
        </p15:guide>
        <p15:guide id="17" pos="2880">
          <p15:clr>
            <a:srgbClr val="A4A3A4"/>
          </p15:clr>
        </p15:guide>
        <p15:guide id="18" pos="2771">
          <p15:clr>
            <a:srgbClr val="A4A3A4"/>
          </p15:clr>
        </p15:guide>
        <p15:guide id="19" orient="horz" pos="225">
          <p15:clr>
            <a:srgbClr val="A4A3A4"/>
          </p15:clr>
        </p15:guide>
        <p15:guide id="20" orient="horz" pos="931">
          <p15:clr>
            <a:srgbClr val="A4A3A4"/>
          </p15:clr>
        </p15:guide>
        <p15:guide id="21" orient="horz" pos="3471">
          <p15:clr>
            <a:srgbClr val="A4A3A4"/>
          </p15:clr>
        </p15:guide>
        <p15:guide id="22" orient="horz" pos="1225">
          <p15:clr>
            <a:srgbClr val="A4A3A4"/>
          </p15:clr>
        </p15:guide>
        <p15:guide id="23" orient="horz" pos="452">
          <p15:clr>
            <a:srgbClr val="A4A3A4"/>
          </p15:clr>
        </p15:guide>
        <p15:guide id="24" orient="horz" pos="769">
          <p15:clr>
            <a:srgbClr val="A4A3A4"/>
          </p15:clr>
        </p15:guide>
        <p15:guide id="25" orient="horz" pos="3185">
          <p15:clr>
            <a:srgbClr val="A4A3A4"/>
          </p15:clr>
        </p15:guide>
        <p15:guide id="26" orient="horz" pos="2849">
          <p15:clr>
            <a:srgbClr val="A4A3A4"/>
          </p15:clr>
        </p15:guide>
        <p15:guide id="27" orient="horz" pos="3408">
          <p15:clr>
            <a:srgbClr val="A4A3A4"/>
          </p15:clr>
        </p15:guide>
        <p15:guide id="28" orient="horz" pos="2994">
          <p15:clr>
            <a:srgbClr val="A4A3A4"/>
          </p15:clr>
        </p15:guide>
        <p15:guide id="29" orient="horz" pos="2141">
          <p15:clr>
            <a:srgbClr val="A4A3A4"/>
          </p15:clr>
        </p15:guide>
        <p15:guide id="30" pos="5539">
          <p15:clr>
            <a:srgbClr val="A4A3A4"/>
          </p15:clr>
        </p15:guide>
        <p15:guide id="31" pos="5102">
          <p15:clr>
            <a:srgbClr val="A4A3A4"/>
          </p15:clr>
        </p15:guide>
        <p15:guide id="32" pos="5429">
          <p15:clr>
            <a:srgbClr val="A4A3A4"/>
          </p15:clr>
        </p15:guide>
        <p15:guide id="33" pos="4638">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CHARBONNEAU, Jovanka (MTL)" initials="CJ(" lastIdx="3" clrIdx="0">
    <p:extLst>
      <p:ext uri="{19B8F6BF-5375-455C-9EA6-DF929625EA0E}">
        <p15:presenceInfo xmlns:p15="http://schemas.microsoft.com/office/powerpoint/2012/main" userId="S-1-5-21-1877032606-1885605344-1543857936-14218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E0DFDE"/>
    <a:srgbClr val="BFBEBD"/>
    <a:srgbClr val="FFF076"/>
    <a:srgbClr val="1F384B"/>
    <a:srgbClr val="000000"/>
    <a:srgbClr val="DFDFE0"/>
    <a:srgbClr val="BBBCBC"/>
    <a:srgbClr val="DA291C"/>
    <a:srgbClr val="A6192E"/>
    <a:srgbClr val="25374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Style moyen 2 - Accentuation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69012ECD-51FC-41F1-AA8D-1B2483CD663E}" styleName="Style léger 2 - Accentuation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7E9639D4-E3E2-4D34-9284-5A2195B3D0D7}" styleName="Style clair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BC89EF96-8CEA-46FF-86C4-4CE0E7609802}" styleName="Style léger 3 - Accentuation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8EC20E35-A176-4012-BC5E-935CFFF8708E}" styleName="Style moyen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353" autoAdjust="0"/>
    <p:restoredTop sz="96817" autoAdjust="0"/>
  </p:normalViewPr>
  <p:slideViewPr>
    <p:cSldViewPr snapToGrid="0">
      <p:cViewPr varScale="1">
        <p:scale>
          <a:sx n="103" d="100"/>
          <a:sy n="103" d="100"/>
        </p:scale>
        <p:origin x="840" y="82"/>
      </p:cViewPr>
      <p:guideLst>
        <p:guide orient="horz" pos="226"/>
        <p:guide orient="horz" pos="1247"/>
        <p:guide orient="horz" pos="4095"/>
        <p:guide orient="horz" pos="804"/>
        <p:guide orient="horz" pos="2704"/>
        <p:guide orient="horz" pos="559"/>
        <p:guide orient="horz" pos="1056"/>
        <p:guide orient="horz" pos="3871"/>
        <p:guide orient="horz" pos="3593"/>
        <p:guide orient="horz" pos="3419"/>
        <p:guide pos="5535"/>
        <p:guide pos="332"/>
        <p:guide pos="4634"/>
        <p:guide pos="5423"/>
        <p:guide pos="2993"/>
        <p:guide pos="222"/>
        <p:guide pos="2880"/>
        <p:guide pos="2771"/>
        <p:guide orient="horz" pos="225"/>
        <p:guide orient="horz" pos="931"/>
        <p:guide orient="horz" pos="3471"/>
        <p:guide orient="horz" pos="1225"/>
        <p:guide orient="horz" pos="452"/>
        <p:guide orient="horz" pos="769"/>
        <p:guide orient="horz" pos="3185"/>
        <p:guide orient="horz" pos="2849"/>
        <p:guide orient="horz" pos="3408"/>
        <p:guide orient="horz" pos="2994"/>
        <p:guide orient="horz" pos="2141"/>
        <p:guide pos="5539"/>
        <p:guide pos="5102"/>
        <p:guide pos="5429"/>
        <p:guide pos="4638"/>
      </p:guideLst>
    </p:cSldViewPr>
  </p:slideViewPr>
  <p:outlineViewPr>
    <p:cViewPr>
      <p:scale>
        <a:sx n="33" d="100"/>
        <a:sy n="33" d="100"/>
      </p:scale>
      <p:origin x="0" y="83328"/>
    </p:cViewPr>
  </p:outlineViewPr>
  <p:notesTextViewPr>
    <p:cViewPr>
      <p:scale>
        <a:sx n="100" d="100"/>
        <a:sy n="100" d="100"/>
      </p:scale>
      <p:origin x="0" y="0"/>
    </p:cViewPr>
  </p:notesTextViewPr>
  <p:sorterViewPr>
    <p:cViewPr>
      <p:scale>
        <a:sx n="66" d="100"/>
        <a:sy n="66"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handoutMaster" Target="handoutMasters/handoutMaster1.xml"/><Relationship Id="rId47" Type="http://schemas.openxmlformats.org/officeDocument/2006/relationships/tableStyles" Target="tableStyles.xml"/><Relationship Id="rId7" Type="http://schemas.openxmlformats.org/officeDocument/2006/relationships/slide" Target="slides/slide1.xml"/><Relationship Id="rId2" Type="http://schemas.openxmlformats.org/officeDocument/2006/relationships/customXml" Target="../customXml/item2.xml"/><Relationship Id="rId16" Type="http://schemas.openxmlformats.org/officeDocument/2006/relationships/slide" Target="slides/slide10.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viewProps" Target="viewProps.xml"/><Relationship Id="rId5" Type="http://schemas.openxmlformats.org/officeDocument/2006/relationships/slideMaster" Target="slideMasters/slideMaster1.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4" Type="http://schemas.openxmlformats.org/officeDocument/2006/relationships/presProps" Target="presProps.xml"/><Relationship Id="rId4" Type="http://schemas.openxmlformats.org/officeDocument/2006/relationships/customXml" Target="../customXml/item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commentAuthors" Target="commentAuthors.xml"/><Relationship Id="rId8" Type="http://schemas.openxmlformats.org/officeDocument/2006/relationships/slide" Target="slides/slide2.xml"/><Relationship Id="rId3" Type="http://schemas.openxmlformats.org/officeDocument/2006/relationships/customXml" Target="../customXml/item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theme" Target="theme/theme1.xml"/><Relationship Id="rId20" Type="http://schemas.openxmlformats.org/officeDocument/2006/relationships/slide" Target="slides/slide14.xml"/><Relationship Id="rId41"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7.xml"/><Relationship Id="rId1" Type="http://schemas.microsoft.com/office/2011/relationships/chartStyle" Target="style7.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8.xml"/><Relationship Id="rId1" Type="http://schemas.microsoft.com/office/2011/relationships/chartStyle" Target="style8.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1.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9.xml"/><Relationship Id="rId1" Type="http://schemas.microsoft.com/office/2011/relationships/chartStyle" Target="style9.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0.xml"/><Relationship Id="rId1" Type="http://schemas.microsoft.com/office/2011/relationships/chartStyle" Target="style10.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1.xml"/><Relationship Id="rId1" Type="http://schemas.microsoft.com/office/2011/relationships/chartStyle" Target="style11.xml"/></Relationships>
</file>

<file path=ppt/charts/_rels/chart16.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2.xml"/><Relationship Id="rId1" Type="http://schemas.microsoft.com/office/2011/relationships/chartStyle" Target="style12.xml"/><Relationship Id="rId5" Type="http://schemas.openxmlformats.org/officeDocument/2006/relationships/chartUserShapes" Target="../drawings/drawing1.xml"/><Relationship Id="rId4"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3.xml"/><Relationship Id="rId1" Type="http://schemas.microsoft.com/office/2011/relationships/chartStyle" Target="style13.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4.xml"/><Relationship Id="rId1" Type="http://schemas.microsoft.com/office/2011/relationships/chartStyle" Target="style14.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5.xml"/><Relationship Id="rId1" Type="http://schemas.microsoft.com/office/2011/relationships/chartStyle" Target="style15.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chartUserShapes" Target="../drawings/drawing2.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chartUserShapes" Target="../drawings/drawing3.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3.xml"/><Relationship Id="rId1" Type="http://schemas.microsoft.com/office/2011/relationships/chartStyle" Target="style3.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4.xml"/><Relationship Id="rId1" Type="http://schemas.microsoft.com/office/2011/relationships/chartStyle" Target="style4.xml"/></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5.xml"/><Relationship Id="rId1" Type="http://schemas.microsoft.com/office/2011/relationships/chartStyle" Target="style5.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9693288604588171E-2"/>
          <c:y val="1.1231049417907253E-3"/>
          <c:w val="0.9603067113954119"/>
          <c:h val="0.8574524123378382"/>
        </c:manualLayout>
      </c:layout>
      <c:barChart>
        <c:barDir val="col"/>
        <c:grouping val="clustered"/>
        <c:varyColors val="0"/>
        <c:ser>
          <c:idx val="0"/>
          <c:order val="0"/>
          <c:tx>
            <c:strRef>
              <c:f>Feuil1!$B$1</c:f>
              <c:strCache>
                <c:ptCount val="1"/>
                <c:pt idx="0">
                  <c:v>Série 1</c:v>
                </c:pt>
              </c:strCache>
            </c:strRef>
          </c:tx>
          <c:spPr>
            <a:pattFill prst="dkHorz">
              <a:fgClr>
                <a:schemeClr val="accent4"/>
              </a:fgClr>
              <a:bgClr>
                <a:schemeClr val="accent4">
                  <a:lumMod val="75000"/>
                </a:schemeClr>
              </a:bgClr>
            </a:patt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Arial Black" panose="020B0A04020102020204" pitchFamily="34" charset="0"/>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Feuil1!$A$2:$A$7</c:f>
              <c:strCache>
                <c:ptCount val="6"/>
                <c:pt idx="0">
                  <c:v>2014</c:v>
                </c:pt>
                <c:pt idx="1">
                  <c:v>2015</c:v>
                </c:pt>
                <c:pt idx="2">
                  <c:v>2016</c:v>
                </c:pt>
                <c:pt idx="3">
                  <c:v>2017</c:v>
                </c:pt>
                <c:pt idx="4">
                  <c:v>2018</c:v>
                </c:pt>
                <c:pt idx="5">
                  <c:v>2019f</c:v>
                </c:pt>
              </c:strCache>
            </c:strRef>
          </c:cat>
          <c:val>
            <c:numRef>
              <c:f>Feuil1!$B$2:$B$7</c:f>
              <c:numCache>
                <c:formatCode>General</c:formatCode>
                <c:ptCount val="6"/>
                <c:pt idx="0">
                  <c:v>3.6</c:v>
                </c:pt>
                <c:pt idx="1">
                  <c:v>3.5</c:v>
                </c:pt>
                <c:pt idx="2">
                  <c:v>3.3</c:v>
                </c:pt>
                <c:pt idx="3">
                  <c:v>3.7</c:v>
                </c:pt>
                <c:pt idx="4">
                  <c:v>3.6</c:v>
                </c:pt>
                <c:pt idx="5">
                  <c:v>3.3</c:v>
                </c:pt>
              </c:numCache>
            </c:numRef>
          </c:val>
          <c:extLst>
            <c:ext xmlns:c16="http://schemas.microsoft.com/office/drawing/2014/chart" uri="{C3380CC4-5D6E-409C-BE32-E72D297353CC}">
              <c16:uniqueId val="{00000009-6AC6-4358-86E9-7093EA4F8328}"/>
            </c:ext>
          </c:extLst>
        </c:ser>
        <c:dLbls>
          <c:showLegendKey val="0"/>
          <c:showVal val="0"/>
          <c:showCatName val="0"/>
          <c:showSerName val="0"/>
          <c:showPercent val="0"/>
          <c:showBubbleSize val="0"/>
        </c:dLbls>
        <c:gapWidth val="15"/>
        <c:axId val="839239152"/>
        <c:axId val="839241472"/>
      </c:barChart>
      <c:catAx>
        <c:axId val="839239152"/>
        <c:scaling>
          <c:orientation val="minMax"/>
        </c:scaling>
        <c:delete val="0"/>
        <c:axPos val="b"/>
        <c:numFmt formatCode="General" sourceLinked="1"/>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fr-FR"/>
          </a:p>
        </c:txPr>
        <c:crossAx val="839241472"/>
        <c:crosses val="autoZero"/>
        <c:auto val="1"/>
        <c:lblAlgn val="ctr"/>
        <c:lblOffset val="100"/>
        <c:noMultiLvlLbl val="0"/>
      </c:catAx>
      <c:valAx>
        <c:axId val="839241472"/>
        <c:scaling>
          <c:orientation val="minMax"/>
          <c:min val="3.1"/>
        </c:scaling>
        <c:delete val="1"/>
        <c:axPos val="l"/>
        <c:numFmt formatCode="General" sourceLinked="1"/>
        <c:majorTickMark val="none"/>
        <c:minorTickMark val="none"/>
        <c:tickLblPos val="nextTo"/>
        <c:crossAx val="839239152"/>
        <c:crosses val="autoZero"/>
        <c:crossBetween val="between"/>
        <c:majorUnit val="0.2"/>
      </c:valAx>
      <c:spPr>
        <a:noFill/>
        <a:ln>
          <a:noFill/>
        </a:ln>
        <a:effectLst/>
      </c:spPr>
    </c:plotArea>
    <c:plotVisOnly val="1"/>
    <c:dispBlanksAs val="gap"/>
    <c:showDLblsOverMax val="0"/>
  </c:chart>
  <c:spPr>
    <a:noFill/>
    <a:ln>
      <a:noFill/>
    </a:ln>
    <a:effectLst/>
  </c:spPr>
  <c:txPr>
    <a:bodyPr/>
    <a:lstStyle/>
    <a:p>
      <a:pPr>
        <a:defRPr sz="1800">
          <a:solidFill>
            <a:schemeClr val="tx1"/>
          </a:solidFill>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Feuil1!$B$1</c:f>
              <c:strCache>
                <c:ptCount val="1"/>
                <c:pt idx="0">
                  <c:v>Valeur des Y</c:v>
                </c:pt>
              </c:strCache>
            </c:strRef>
          </c:tx>
          <c:spPr>
            <a:solidFill>
              <a:schemeClr val="accent3"/>
            </a:solidFill>
            <a:ln>
              <a:noFill/>
            </a:ln>
            <a:effectLst/>
          </c:spPr>
          <c:invertIfNegative val="0"/>
          <c:dLbls>
            <c:dLbl>
              <c:idx val="1"/>
              <c:numFmt formatCode="#,##0" sourceLinked="0"/>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Arial Black" panose="020B0A04020102020204" pitchFamily="34" charset="0"/>
                      <a:ea typeface="+mn-ea"/>
                      <a:cs typeface="+mn-cs"/>
                    </a:defRPr>
                  </a:pPr>
                  <a:endParaRPr lang="fr-FR"/>
                </a:p>
              </c:txPr>
              <c:dLblPos val="ctr"/>
              <c:showLegendKey val="0"/>
              <c:showVal val="1"/>
              <c:showCatName val="0"/>
              <c:showSerName val="0"/>
              <c:showPercent val="0"/>
              <c:showBubbleSize val="0"/>
              <c:extLst>
                <c:ext xmlns:c16="http://schemas.microsoft.com/office/drawing/2014/chart" uri="{C3380CC4-5D6E-409C-BE32-E72D297353CC}">
                  <c16:uniqueId val="{00000000-2B16-434D-9BBC-85CF79443414}"/>
                </c:ext>
              </c:extLst>
            </c:dLbl>
            <c:numFmt formatCode="#,##0" sourceLinked="0"/>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Arial Black" panose="020B0A04020102020204" pitchFamily="34" charset="0"/>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Feuil1!$A$2:$A$3</c:f>
              <c:numCache>
                <c:formatCode>General</c:formatCode>
                <c:ptCount val="2"/>
                <c:pt idx="0">
                  <c:v>2000</c:v>
                </c:pt>
                <c:pt idx="1">
                  <c:v>2018</c:v>
                </c:pt>
              </c:numCache>
            </c:numRef>
          </c:xVal>
          <c:yVal>
            <c:numRef>
              <c:f>Feuil1!$B$2:$B$3</c:f>
              <c:numCache>
                <c:formatCode>#,##0</c:formatCode>
                <c:ptCount val="2"/>
                <c:pt idx="0" formatCode="General">
                  <c:v>332000</c:v>
                </c:pt>
                <c:pt idx="1">
                  <c:v>177200</c:v>
                </c:pt>
              </c:numCache>
            </c:numRef>
          </c:yVal>
          <c:bubbleSize>
            <c:numRef>
              <c:f>Feuil1!$C$2:$C$3</c:f>
              <c:numCache>
                <c:formatCode>General</c:formatCode>
                <c:ptCount val="2"/>
                <c:pt idx="0">
                  <c:v>100</c:v>
                </c:pt>
                <c:pt idx="1">
                  <c:v>40</c:v>
                </c:pt>
              </c:numCache>
            </c:numRef>
          </c:bubbleSize>
          <c:bubble3D val="0"/>
          <c:extLst>
            <c:ext xmlns:c16="http://schemas.microsoft.com/office/drawing/2014/chart" uri="{C3380CC4-5D6E-409C-BE32-E72D297353CC}">
              <c16:uniqueId val="{00000000-6051-554C-8FFE-E5B7E80913FD}"/>
            </c:ext>
          </c:extLst>
        </c:ser>
        <c:dLbls>
          <c:showLegendKey val="0"/>
          <c:showVal val="0"/>
          <c:showCatName val="0"/>
          <c:showSerName val="0"/>
          <c:showPercent val="0"/>
          <c:showBubbleSize val="0"/>
        </c:dLbls>
        <c:bubbleScale val="300"/>
        <c:showNegBubbles val="0"/>
        <c:axId val="700926240"/>
        <c:axId val="700925824"/>
      </c:bubbleChart>
      <c:valAx>
        <c:axId val="700926240"/>
        <c:scaling>
          <c:orientation val="minMax"/>
        </c:scaling>
        <c:delete val="0"/>
        <c:axPos val="b"/>
        <c:numFmt formatCode="General" sourceLinked="1"/>
        <c:majorTickMark val="none"/>
        <c:minorTickMark val="none"/>
        <c:tickLblPos val="nextTo"/>
        <c:spPr>
          <a:noFill/>
          <a:ln w="38100" cap="flat" cmpd="sng" algn="ctr">
            <a:solidFill>
              <a:srgbClr val="BFBEBD"/>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fr-FR"/>
          </a:p>
        </c:txPr>
        <c:crossAx val="700925824"/>
        <c:crosses val="autoZero"/>
        <c:crossBetween val="midCat"/>
        <c:majorUnit val="4"/>
      </c:valAx>
      <c:valAx>
        <c:axId val="700925824"/>
        <c:scaling>
          <c:orientation val="minMax"/>
          <c:min val="0"/>
        </c:scaling>
        <c:delete val="0"/>
        <c:axPos val="l"/>
        <c:numFmt formatCode="#,##0" sourceLinked="0"/>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fr-FR"/>
          </a:p>
        </c:txPr>
        <c:crossAx val="700926240"/>
        <c:crosses val="autoZero"/>
        <c:crossBetween val="midCat"/>
      </c:valAx>
      <c:spPr>
        <a:noFill/>
        <a:ln>
          <a:noFill/>
        </a:ln>
        <a:effectLst/>
      </c:spPr>
    </c:plotArea>
    <c:plotVisOnly val="1"/>
    <c:dispBlanksAs val="gap"/>
    <c:showDLblsOverMax val="0"/>
  </c:chart>
  <c:spPr>
    <a:noFill/>
    <a:ln>
      <a:noFill/>
    </a:ln>
    <a:effectLst/>
  </c:spPr>
  <c:txPr>
    <a:bodyPr/>
    <a:lstStyle/>
    <a:p>
      <a:pPr>
        <a:defRPr>
          <a:solidFill>
            <a:schemeClr val="accent1"/>
          </a:solidFill>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801316580444368E-2"/>
          <c:y val="2.0603317674634872E-2"/>
          <c:w val="0.94921884670395895"/>
          <c:h val="0.79122177955949291"/>
        </c:manualLayout>
      </c:layout>
      <c:lineChart>
        <c:grouping val="standard"/>
        <c:varyColors val="0"/>
        <c:ser>
          <c:idx val="0"/>
          <c:order val="0"/>
          <c:tx>
            <c:strRef>
              <c:f>Feuil1!$B$1</c:f>
              <c:strCache>
                <c:ptCount val="1"/>
                <c:pt idx="0">
                  <c:v>Historic</c:v>
                </c:pt>
              </c:strCache>
            </c:strRef>
          </c:tx>
          <c:spPr>
            <a:ln w="28575" cap="rnd">
              <a:solidFill>
                <a:schemeClr val="accent1"/>
              </a:solidFill>
              <a:round/>
            </a:ln>
            <a:effectLst/>
          </c:spPr>
          <c:marker>
            <c:symbol val="circle"/>
            <c:size val="7"/>
            <c:spPr>
              <a:solidFill>
                <a:schemeClr val="accent1"/>
              </a:solidFill>
              <a:ln w="9525">
                <a:solidFill>
                  <a:schemeClr val="accent1"/>
                </a:solidFill>
              </a:ln>
              <a:effectLst/>
            </c:spPr>
          </c:marker>
          <c:cat>
            <c:numRef>
              <c:f>Feuil1!$A$19:$A$60</c:f>
              <c:numCache>
                <c:formatCode>General</c:formatCode>
                <c:ptCount val="42"/>
                <c:pt idx="0">
                  <c:v>1989</c:v>
                </c:pt>
                <c:pt idx="1">
                  <c:v>1990</c:v>
                </c:pt>
                <c:pt idx="2">
                  <c:v>1991</c:v>
                </c:pt>
                <c:pt idx="3">
                  <c:v>1992</c:v>
                </c:pt>
                <c:pt idx="4">
                  <c:v>1993</c:v>
                </c:pt>
                <c:pt idx="5">
                  <c:v>1994</c:v>
                </c:pt>
                <c:pt idx="6">
                  <c:v>1995</c:v>
                </c:pt>
                <c:pt idx="7">
                  <c:v>1996</c:v>
                </c:pt>
                <c:pt idx="8">
                  <c:v>1997</c:v>
                </c:pt>
                <c:pt idx="9">
                  <c:v>1998</c:v>
                </c:pt>
                <c:pt idx="10">
                  <c:v>1999</c:v>
                </c:pt>
                <c:pt idx="11">
                  <c:v>2000</c:v>
                </c:pt>
                <c:pt idx="12">
                  <c:v>2001</c:v>
                </c:pt>
                <c:pt idx="13">
                  <c:v>2002</c:v>
                </c:pt>
                <c:pt idx="14">
                  <c:v>2003</c:v>
                </c:pt>
                <c:pt idx="15">
                  <c:v>2004</c:v>
                </c:pt>
                <c:pt idx="16">
                  <c:v>2005</c:v>
                </c:pt>
                <c:pt idx="17">
                  <c:v>2006</c:v>
                </c:pt>
                <c:pt idx="18">
                  <c:v>2007</c:v>
                </c:pt>
                <c:pt idx="19">
                  <c:v>2008</c:v>
                </c:pt>
                <c:pt idx="20">
                  <c:v>2009</c:v>
                </c:pt>
                <c:pt idx="21">
                  <c:v>2010</c:v>
                </c:pt>
                <c:pt idx="22">
                  <c:v>2011</c:v>
                </c:pt>
                <c:pt idx="23">
                  <c:v>2012</c:v>
                </c:pt>
                <c:pt idx="24">
                  <c:v>2013</c:v>
                </c:pt>
                <c:pt idx="25">
                  <c:v>2014</c:v>
                </c:pt>
                <c:pt idx="26">
                  <c:v>2015</c:v>
                </c:pt>
                <c:pt idx="27">
                  <c:v>2016</c:v>
                </c:pt>
                <c:pt idx="28">
                  <c:v>2017</c:v>
                </c:pt>
                <c:pt idx="29">
                  <c:v>2018</c:v>
                </c:pt>
                <c:pt idx="30">
                  <c:v>2019</c:v>
                </c:pt>
                <c:pt idx="31">
                  <c:v>2020</c:v>
                </c:pt>
                <c:pt idx="32">
                  <c:v>2021</c:v>
                </c:pt>
                <c:pt idx="33">
                  <c:v>2022</c:v>
                </c:pt>
                <c:pt idx="34">
                  <c:v>2023</c:v>
                </c:pt>
                <c:pt idx="35">
                  <c:v>2024</c:v>
                </c:pt>
                <c:pt idx="36">
                  <c:v>2025</c:v>
                </c:pt>
                <c:pt idx="37">
                  <c:v>2026</c:v>
                </c:pt>
                <c:pt idx="38">
                  <c:v>2027</c:v>
                </c:pt>
                <c:pt idx="39">
                  <c:v>2028</c:v>
                </c:pt>
                <c:pt idx="40">
                  <c:v>2029</c:v>
                </c:pt>
                <c:pt idx="41">
                  <c:v>2030</c:v>
                </c:pt>
              </c:numCache>
            </c:numRef>
          </c:cat>
          <c:val>
            <c:numRef>
              <c:f>Feuil1!$B$19:$B$60</c:f>
              <c:numCache>
                <c:formatCode>_(* #,##0.00_);_(* \(#,##0.00\);_(* "-"??_);_(@_)</c:formatCode>
                <c:ptCount val="42"/>
                <c:pt idx="0">
                  <c:v>1.673313208161237</c:v>
                </c:pt>
                <c:pt idx="1">
                  <c:v>1.3070669729911333</c:v>
                </c:pt>
                <c:pt idx="2">
                  <c:v>1.0198189057796392</c:v>
                </c:pt>
                <c:pt idx="3">
                  <c:v>0.93668356475452785</c:v>
                </c:pt>
                <c:pt idx="4">
                  <c:v>0.96288363100951047</c:v>
                </c:pt>
                <c:pt idx="5">
                  <c:v>1.0964615096796897</c:v>
                </c:pt>
                <c:pt idx="6">
                  <c:v>1.1023965279408581</c:v>
                </c:pt>
                <c:pt idx="7">
                  <c:v>1.1293494384809732</c:v>
                </c:pt>
                <c:pt idx="8">
                  <c:v>1.1407932332843191</c:v>
                </c:pt>
                <c:pt idx="9">
                  <c:v>0.98048969389088381</c:v>
                </c:pt>
                <c:pt idx="10">
                  <c:v>1.0947835139126225</c:v>
                </c:pt>
                <c:pt idx="11">
                  <c:v>1.228322515941261</c:v>
                </c:pt>
                <c:pt idx="12">
                  <c:v>1.4172364011889464</c:v>
                </c:pt>
                <c:pt idx="13">
                  <c:v>1.393040473484664</c:v>
                </c:pt>
                <c:pt idx="14">
                  <c:v>1.1480324618988491</c:v>
                </c:pt>
                <c:pt idx="15">
                  <c:v>1.1984635656704894</c:v>
                </c:pt>
                <c:pt idx="16">
                  <c:v>1.2688372972113595</c:v>
                </c:pt>
                <c:pt idx="17">
                  <c:v>1.2175422191890339</c:v>
                </c:pt>
                <c:pt idx="18">
                  <c:v>1.0715707548190248</c:v>
                </c:pt>
                <c:pt idx="19">
                  <c:v>1.0651034218806121</c:v>
                </c:pt>
                <c:pt idx="20">
                  <c:v>1.0816658519442228</c:v>
                </c:pt>
                <c:pt idx="21">
                  <c:v>1.025239877467371</c:v>
                </c:pt>
                <c:pt idx="22">
                  <c:v>0.74885804777795006</c:v>
                </c:pt>
                <c:pt idx="23">
                  <c:v>0.60499833468545428</c:v>
                </c:pt>
                <c:pt idx="24">
                  <c:v>0.53110191974213472</c:v>
                </c:pt>
                <c:pt idx="25">
                  <c:v>0.48773160352367789</c:v>
                </c:pt>
                <c:pt idx="26">
                  <c:v>0.18115734180128726</c:v>
                </c:pt>
                <c:pt idx="27">
                  <c:v>0.56169806073865458</c:v>
                </c:pt>
                <c:pt idx="28">
                  <c:v>0.6924643835726263</c:v>
                </c:pt>
                <c:pt idx="29">
                  <c:v>0.96680752179534779</c:v>
                </c:pt>
              </c:numCache>
            </c:numRef>
          </c:val>
          <c:smooth val="0"/>
          <c:extLst>
            <c:ext xmlns:c16="http://schemas.microsoft.com/office/drawing/2014/chart" uri="{C3380CC4-5D6E-409C-BE32-E72D297353CC}">
              <c16:uniqueId val="{00000000-B809-B849-A2C5-61802C65F4D5}"/>
            </c:ext>
          </c:extLst>
        </c:ser>
        <c:ser>
          <c:idx val="1"/>
          <c:order val="1"/>
          <c:tx>
            <c:strRef>
              <c:f>Feuil1!$C$1</c:f>
              <c:strCache>
                <c:ptCount val="1"/>
                <c:pt idx="0">
                  <c:v>Forecast</c:v>
                </c:pt>
              </c:strCache>
            </c:strRef>
          </c:tx>
          <c:spPr>
            <a:ln w="28575" cap="rnd">
              <a:solidFill>
                <a:schemeClr val="accent3"/>
              </a:solidFill>
              <a:round/>
            </a:ln>
            <a:effectLst/>
          </c:spPr>
          <c:marker>
            <c:symbol val="circle"/>
            <c:size val="7"/>
            <c:spPr>
              <a:solidFill>
                <a:schemeClr val="accent3"/>
              </a:solidFill>
              <a:ln w="9525">
                <a:solidFill>
                  <a:schemeClr val="accent3"/>
                </a:solidFill>
              </a:ln>
              <a:effectLst/>
            </c:spPr>
          </c:marker>
          <c:cat>
            <c:numRef>
              <c:f>Feuil1!$A$19:$A$60</c:f>
              <c:numCache>
                <c:formatCode>General</c:formatCode>
                <c:ptCount val="42"/>
                <c:pt idx="0">
                  <c:v>1989</c:v>
                </c:pt>
                <c:pt idx="1">
                  <c:v>1990</c:v>
                </c:pt>
                <c:pt idx="2">
                  <c:v>1991</c:v>
                </c:pt>
                <c:pt idx="3">
                  <c:v>1992</c:v>
                </c:pt>
                <c:pt idx="4">
                  <c:v>1993</c:v>
                </c:pt>
                <c:pt idx="5">
                  <c:v>1994</c:v>
                </c:pt>
                <c:pt idx="6">
                  <c:v>1995</c:v>
                </c:pt>
                <c:pt idx="7">
                  <c:v>1996</c:v>
                </c:pt>
                <c:pt idx="8">
                  <c:v>1997</c:v>
                </c:pt>
                <c:pt idx="9">
                  <c:v>1998</c:v>
                </c:pt>
                <c:pt idx="10">
                  <c:v>1999</c:v>
                </c:pt>
                <c:pt idx="11">
                  <c:v>2000</c:v>
                </c:pt>
                <c:pt idx="12">
                  <c:v>2001</c:v>
                </c:pt>
                <c:pt idx="13">
                  <c:v>2002</c:v>
                </c:pt>
                <c:pt idx="14">
                  <c:v>2003</c:v>
                </c:pt>
                <c:pt idx="15">
                  <c:v>2004</c:v>
                </c:pt>
                <c:pt idx="16">
                  <c:v>2005</c:v>
                </c:pt>
                <c:pt idx="17">
                  <c:v>2006</c:v>
                </c:pt>
                <c:pt idx="18">
                  <c:v>2007</c:v>
                </c:pt>
                <c:pt idx="19">
                  <c:v>2008</c:v>
                </c:pt>
                <c:pt idx="20">
                  <c:v>2009</c:v>
                </c:pt>
                <c:pt idx="21">
                  <c:v>2010</c:v>
                </c:pt>
                <c:pt idx="22">
                  <c:v>2011</c:v>
                </c:pt>
                <c:pt idx="23">
                  <c:v>2012</c:v>
                </c:pt>
                <c:pt idx="24">
                  <c:v>2013</c:v>
                </c:pt>
                <c:pt idx="25">
                  <c:v>2014</c:v>
                </c:pt>
                <c:pt idx="26">
                  <c:v>2015</c:v>
                </c:pt>
                <c:pt idx="27">
                  <c:v>2016</c:v>
                </c:pt>
                <c:pt idx="28">
                  <c:v>2017</c:v>
                </c:pt>
                <c:pt idx="29">
                  <c:v>2018</c:v>
                </c:pt>
                <c:pt idx="30">
                  <c:v>2019</c:v>
                </c:pt>
                <c:pt idx="31">
                  <c:v>2020</c:v>
                </c:pt>
                <c:pt idx="32">
                  <c:v>2021</c:v>
                </c:pt>
                <c:pt idx="33">
                  <c:v>2022</c:v>
                </c:pt>
                <c:pt idx="34">
                  <c:v>2023</c:v>
                </c:pt>
                <c:pt idx="35">
                  <c:v>2024</c:v>
                </c:pt>
                <c:pt idx="36">
                  <c:v>2025</c:v>
                </c:pt>
                <c:pt idx="37">
                  <c:v>2026</c:v>
                </c:pt>
                <c:pt idx="38">
                  <c:v>2027</c:v>
                </c:pt>
                <c:pt idx="39">
                  <c:v>2028</c:v>
                </c:pt>
                <c:pt idx="40">
                  <c:v>2029</c:v>
                </c:pt>
                <c:pt idx="41">
                  <c:v>2030</c:v>
                </c:pt>
              </c:numCache>
            </c:numRef>
          </c:cat>
          <c:val>
            <c:numRef>
              <c:f>Feuil1!$C$19:$C$60</c:f>
              <c:numCache>
                <c:formatCode>General</c:formatCode>
                <c:ptCount val="42"/>
                <c:pt idx="29" formatCode="_(* #,##0.00_);_(* \(#,##0.00\);_(* &quot;-&quot;??_);_(@_)">
                  <c:v>0.96680752179534779</c:v>
                </c:pt>
                <c:pt idx="30" formatCode="_(* #,##0.00_);_(* \(#,##0.00\);_(* &quot;-&quot;??_);_(@_)">
                  <c:v>0.22229279136234614</c:v>
                </c:pt>
                <c:pt idx="31" formatCode="_(* #,##0.00_);_(* \(#,##0.00\);_(* &quot;-&quot;??_);_(@_)">
                  <c:v>0.15152253745407865</c:v>
                </c:pt>
                <c:pt idx="32" formatCode="_(* #,##0.00_);_(* \(#,##0.00\);_(* &quot;-&quot;??_);_(@_)">
                  <c:v>0.16589532775482155</c:v>
                </c:pt>
                <c:pt idx="33" formatCode="_(* #,##0.00_);_(* \(#,##0.00\);_(* &quot;-&quot;??_);_(@_)">
                  <c:v>0.16116622798135508</c:v>
                </c:pt>
                <c:pt idx="34" formatCode="_(* #,##0.00_);_(* \(#,##0.00\);_(* &quot;-&quot;??_);_(@_)">
                  <c:v>0.1750570047059469</c:v>
                </c:pt>
                <c:pt idx="35" formatCode="_(* #,##0.00_);_(* \(#,##0.00\);_(* &quot;-&quot;??_);_(@_)">
                  <c:v>0.17515467287644257</c:v>
                </c:pt>
                <c:pt idx="36" formatCode="_(* #,##0.00_);_(* \(#,##0.00\);_(* &quot;-&quot;??_);_(@_)">
                  <c:v>0.14261829462360379</c:v>
                </c:pt>
                <c:pt idx="37" formatCode="_(* #,##0.00_);_(* \(#,##0.00\);_(* &quot;-&quot;??_);_(@_)">
                  <c:v>0.11666780652454652</c:v>
                </c:pt>
                <c:pt idx="38" formatCode="_(* #,##0.00_);_(* \(#,##0.00\);_(* &quot;-&quot;??_);_(@_)">
                  <c:v>0.16033175412583614</c:v>
                </c:pt>
                <c:pt idx="39" formatCode="_(* #,##0.00_);_(* \(#,##0.00\);_(* &quot;-&quot;??_);_(@_)">
                  <c:v>0.14683580868017149</c:v>
                </c:pt>
                <c:pt idx="40" formatCode="_(* #,##0.00_);_(* \(#,##0.00\);_(* &quot;-&quot;??_);_(@_)">
                  <c:v>0.19749703554143686</c:v>
                </c:pt>
                <c:pt idx="41" formatCode="_(* #,##0.00_);_(* \(#,##0.00\);_(* &quot;-&quot;??_);_(@_)">
                  <c:v>0.2870656532742793</c:v>
                </c:pt>
              </c:numCache>
            </c:numRef>
          </c:val>
          <c:smooth val="0"/>
          <c:extLst>
            <c:ext xmlns:c16="http://schemas.microsoft.com/office/drawing/2014/chart" uri="{C3380CC4-5D6E-409C-BE32-E72D297353CC}">
              <c16:uniqueId val="{00000001-B809-B849-A2C5-61802C65F4D5}"/>
            </c:ext>
          </c:extLst>
        </c:ser>
        <c:dLbls>
          <c:showLegendKey val="0"/>
          <c:showVal val="0"/>
          <c:showCatName val="0"/>
          <c:showSerName val="0"/>
          <c:showPercent val="0"/>
          <c:showBubbleSize val="0"/>
        </c:dLbls>
        <c:marker val="1"/>
        <c:smooth val="0"/>
        <c:axId val="512813392"/>
        <c:axId val="403710704"/>
      </c:lineChart>
      <c:catAx>
        <c:axId val="512813392"/>
        <c:scaling>
          <c:orientation val="minMax"/>
        </c:scaling>
        <c:delete val="0"/>
        <c:axPos val="b"/>
        <c:numFmt formatCode="General" sourceLinked="1"/>
        <c:majorTickMark val="none"/>
        <c:minorTickMark val="none"/>
        <c:tickLblPos val="nextTo"/>
        <c:spPr>
          <a:noFill/>
          <a:ln w="25400" cap="flat" cmpd="sng" algn="ctr">
            <a:solidFill>
              <a:srgbClr val="BFBEBD"/>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fr-FR"/>
          </a:p>
        </c:txPr>
        <c:crossAx val="403710704"/>
        <c:crosses val="autoZero"/>
        <c:auto val="1"/>
        <c:lblAlgn val="ctr"/>
        <c:lblOffset val="100"/>
        <c:tickLblSkip val="10"/>
        <c:noMultiLvlLbl val="0"/>
      </c:catAx>
      <c:valAx>
        <c:axId val="403710704"/>
        <c:scaling>
          <c:orientation val="minMax"/>
        </c:scaling>
        <c:delete val="0"/>
        <c:axPos val="l"/>
        <c:majorGridlines>
          <c:spPr>
            <a:ln w="9525" cap="flat" cmpd="sng" algn="ctr">
              <a:solidFill>
                <a:srgbClr val="DFDFE0"/>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fr-FR"/>
          </a:p>
        </c:txPr>
        <c:crossAx val="512813392"/>
        <c:crosses val="autoZero"/>
        <c:crossBetween val="between"/>
      </c:valAx>
      <c:spPr>
        <a:noFill/>
        <a:ln>
          <a:noFill/>
        </a:ln>
        <a:effectLst/>
      </c:spPr>
    </c:plotArea>
    <c:legend>
      <c:legendPos val="b"/>
      <c:layout>
        <c:manualLayout>
          <c:xMode val="edge"/>
          <c:yMode val="edge"/>
          <c:x val="1.6018099279522999E-3"/>
          <c:y val="0.92407674947437835"/>
          <c:w val="0.28073759302087992"/>
          <c:h val="6.1871636291115147E-2"/>
        </c:manualLayout>
      </c:layout>
      <c:overlay val="0"/>
      <c:spPr>
        <a:solidFill>
          <a:schemeClr val="lt1"/>
        </a:solidFill>
        <a:ln w="10795" cap="flat" cmpd="sng" algn="ctr">
          <a:solidFill>
            <a:srgbClr val="BFBEBD"/>
          </a:solidFill>
          <a:prstDash val="solid"/>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fr-FR"/>
        </a:p>
      </c:txPr>
    </c:legend>
    <c:plotVisOnly val="1"/>
    <c:dispBlanksAs val="gap"/>
    <c:showDLblsOverMax val="0"/>
  </c:chart>
  <c:spPr>
    <a:noFill/>
    <a:ln>
      <a:noFill/>
    </a:ln>
    <a:effectLst/>
  </c:spPr>
  <c:txPr>
    <a:bodyPr/>
    <a:lstStyle/>
    <a:p>
      <a:pPr>
        <a:defRPr sz="1050">
          <a:solidFill>
            <a:schemeClr val="tx1"/>
          </a:solidFill>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3883882698190366E-2"/>
          <c:y val="3.479588012568309E-2"/>
          <c:w val="0.964841320370869"/>
          <c:h val="0.85107911495452904"/>
        </c:manualLayout>
      </c:layout>
      <c:barChart>
        <c:barDir val="col"/>
        <c:grouping val="clustered"/>
        <c:varyColors val="0"/>
        <c:ser>
          <c:idx val="1"/>
          <c:order val="0"/>
          <c:tx>
            <c:strRef>
              <c:f>Feuil1!$C$1</c:f>
              <c:strCache>
                <c:ptCount val="1"/>
                <c:pt idx="0">
                  <c:v>Job vacancies 3</c:v>
                </c:pt>
              </c:strCache>
            </c:strRef>
          </c:tx>
          <c:spPr>
            <a:solidFill>
              <a:sysClr val="window" lastClr="FFFFFF">
                <a:lumMod val="75000"/>
              </a:sysClr>
            </a:solidFill>
          </c:spPr>
          <c:invertIfNegative val="0"/>
          <c:dPt>
            <c:idx val="15"/>
            <c:invertIfNegative val="0"/>
            <c:bubble3D val="0"/>
            <c:spPr>
              <a:solidFill>
                <a:srgbClr val="D82C26"/>
              </a:solidFill>
            </c:spPr>
            <c:extLst>
              <c:ext xmlns:c16="http://schemas.microsoft.com/office/drawing/2014/chart" uri="{C3380CC4-5D6E-409C-BE32-E72D297353CC}">
                <c16:uniqueId val="{00000001-069E-4B0E-9CCF-5E89E6FC2AFC}"/>
              </c:ext>
            </c:extLst>
          </c:dPt>
          <c:cat>
            <c:strRef>
              <c:f>Feuil1!$A$2:$A$17</c:f>
              <c:strCache>
                <c:ptCount val="16"/>
                <c:pt idx="0">
                  <c:v>Q1 2015</c:v>
                </c:pt>
                <c:pt idx="1">
                  <c:v>Q2 2015</c:v>
                </c:pt>
                <c:pt idx="2">
                  <c:v>Q3 2015</c:v>
                </c:pt>
                <c:pt idx="3">
                  <c:v>Q4 2015</c:v>
                </c:pt>
                <c:pt idx="4">
                  <c:v>Q1 2016</c:v>
                </c:pt>
                <c:pt idx="5">
                  <c:v>Q2 2016</c:v>
                </c:pt>
                <c:pt idx="6">
                  <c:v>Q3 2016</c:v>
                </c:pt>
                <c:pt idx="7">
                  <c:v>Q4 2016</c:v>
                </c:pt>
                <c:pt idx="8">
                  <c:v>Q1 2017</c:v>
                </c:pt>
                <c:pt idx="9">
                  <c:v>Q2 2017</c:v>
                </c:pt>
                <c:pt idx="10">
                  <c:v>Q3 2017</c:v>
                </c:pt>
                <c:pt idx="11">
                  <c:v>Q4 2017</c:v>
                </c:pt>
                <c:pt idx="12">
                  <c:v>Q1 2018</c:v>
                </c:pt>
                <c:pt idx="13">
                  <c:v>Q2 2018</c:v>
                </c:pt>
                <c:pt idx="14">
                  <c:v>Q3 2018</c:v>
                </c:pt>
                <c:pt idx="15">
                  <c:v>Q4 2018</c:v>
                </c:pt>
              </c:strCache>
            </c:strRef>
          </c:cat>
          <c:val>
            <c:numRef>
              <c:f>Feuil1!$C$2:$C$17</c:f>
              <c:numCache>
                <c:formatCode>#,##0</c:formatCode>
                <c:ptCount val="16"/>
                <c:pt idx="0">
                  <c:v>408310</c:v>
                </c:pt>
                <c:pt idx="1">
                  <c:v>452045</c:v>
                </c:pt>
                <c:pt idx="2">
                  <c:v>408005</c:v>
                </c:pt>
                <c:pt idx="3">
                  <c:v>358900</c:v>
                </c:pt>
                <c:pt idx="4">
                  <c:v>330315</c:v>
                </c:pt>
                <c:pt idx="5">
                  <c:v>391300</c:v>
                </c:pt>
                <c:pt idx="6">
                  <c:v>404995</c:v>
                </c:pt>
                <c:pt idx="7">
                  <c:v>381265</c:v>
                </c:pt>
                <c:pt idx="8">
                  <c:v>387475</c:v>
                </c:pt>
                <c:pt idx="9">
                  <c:v>459605</c:v>
                </c:pt>
                <c:pt idx="10">
                  <c:v>467710</c:v>
                </c:pt>
                <c:pt idx="11">
                  <c:v>469780</c:v>
                </c:pt>
                <c:pt idx="12">
                  <c:v>462235</c:v>
                </c:pt>
                <c:pt idx="13">
                  <c:v>547280</c:v>
                </c:pt>
                <c:pt idx="14">
                  <c:v>551170</c:v>
                </c:pt>
                <c:pt idx="15">
                  <c:v>547770</c:v>
                </c:pt>
              </c:numCache>
            </c:numRef>
          </c:val>
          <c:extLst>
            <c:ext xmlns:c16="http://schemas.microsoft.com/office/drawing/2014/chart" uri="{C3380CC4-5D6E-409C-BE32-E72D297353CC}">
              <c16:uniqueId val="{00000000-069E-4B0E-9CCF-5E89E6FC2AFC}"/>
            </c:ext>
          </c:extLst>
        </c:ser>
        <c:dLbls>
          <c:showLegendKey val="0"/>
          <c:showVal val="0"/>
          <c:showCatName val="0"/>
          <c:showSerName val="0"/>
          <c:showPercent val="0"/>
          <c:showBubbleSize val="0"/>
        </c:dLbls>
        <c:gapWidth val="50"/>
        <c:axId val="-290841552"/>
        <c:axId val="98523664"/>
      </c:barChart>
      <c:catAx>
        <c:axId val="-290841552"/>
        <c:scaling>
          <c:orientation val="minMax"/>
        </c:scaling>
        <c:delete val="0"/>
        <c:axPos val="b"/>
        <c:numFmt formatCode="General" sourceLinked="1"/>
        <c:majorTickMark val="none"/>
        <c:minorTickMark val="none"/>
        <c:tickLblPos val="low"/>
        <c:spPr>
          <a:ln w="38100">
            <a:solidFill>
              <a:srgbClr val="BFBEBD"/>
            </a:solidFill>
          </a:ln>
        </c:spPr>
        <c:txPr>
          <a:bodyPr rot="-60000000" vert="horz"/>
          <a:lstStyle/>
          <a:p>
            <a:pPr>
              <a:defRPr/>
            </a:pPr>
            <a:endParaRPr lang="fr-FR"/>
          </a:p>
        </c:txPr>
        <c:crossAx val="98523664"/>
        <c:crosses val="autoZero"/>
        <c:auto val="1"/>
        <c:lblAlgn val="ctr"/>
        <c:lblOffset val="100"/>
        <c:tickMarkSkip val="1"/>
        <c:noMultiLvlLbl val="0"/>
      </c:catAx>
      <c:valAx>
        <c:axId val="98523664"/>
        <c:scaling>
          <c:orientation val="minMax"/>
        </c:scaling>
        <c:delete val="0"/>
        <c:axPos val="l"/>
        <c:numFmt formatCode="#,##0.0" sourceLinked="0"/>
        <c:majorTickMark val="none"/>
        <c:minorTickMark val="none"/>
        <c:tickLblPos val="nextTo"/>
        <c:spPr>
          <a:ln>
            <a:noFill/>
          </a:ln>
        </c:spPr>
        <c:txPr>
          <a:bodyPr rot="-60000000" vert="horz"/>
          <a:lstStyle/>
          <a:p>
            <a:pPr>
              <a:defRPr/>
            </a:pPr>
            <a:endParaRPr lang="fr-FR"/>
          </a:p>
        </c:txPr>
        <c:crossAx val="-290841552"/>
        <c:crosses val="autoZero"/>
        <c:crossBetween val="between"/>
      </c:valAx>
    </c:plotArea>
    <c:plotVisOnly val="1"/>
    <c:dispBlanksAs val="gap"/>
    <c:showDLblsOverMax val="0"/>
  </c:chart>
  <c:txPr>
    <a:bodyPr/>
    <a:lstStyle/>
    <a:p>
      <a:pPr>
        <a:defRPr sz="1200"/>
      </a:pPr>
      <a:endParaRPr lang="fr-FR"/>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770682246892885E-2"/>
          <c:y val="2.900878074490236E-2"/>
          <c:w val="0.90423183187095957"/>
          <c:h val="0.87905635334794263"/>
        </c:manualLayout>
      </c:layout>
      <c:lineChart>
        <c:grouping val="standard"/>
        <c:varyColors val="0"/>
        <c:ser>
          <c:idx val="0"/>
          <c:order val="0"/>
          <c:tx>
            <c:strRef>
              <c:f>Feuil1!$B$1</c:f>
              <c:strCache>
                <c:ptCount val="1"/>
                <c:pt idx="0">
                  <c:v>Canada</c:v>
                </c:pt>
              </c:strCache>
            </c:strRef>
          </c:tx>
          <c:spPr>
            <a:ln w="28575" cap="rnd">
              <a:solidFill>
                <a:schemeClr val="accent3"/>
              </a:solidFill>
              <a:round/>
            </a:ln>
            <a:effectLst/>
          </c:spPr>
          <c:marker>
            <c:symbol val="none"/>
          </c:marker>
          <c:cat>
            <c:numRef>
              <c:f>Feuil1!$A$7259:$A$10252</c:f>
              <c:numCache>
                <c:formatCode>mmm\-yy</c:formatCode>
                <c:ptCount val="2994"/>
                <c:pt idx="0">
                  <c:v>39448</c:v>
                </c:pt>
                <c:pt idx="1">
                  <c:v>39449</c:v>
                </c:pt>
                <c:pt idx="2">
                  <c:v>39450</c:v>
                </c:pt>
                <c:pt idx="3">
                  <c:v>39451</c:v>
                </c:pt>
                <c:pt idx="4">
                  <c:v>39454</c:v>
                </c:pt>
                <c:pt idx="5">
                  <c:v>39455</c:v>
                </c:pt>
                <c:pt idx="6">
                  <c:v>39456</c:v>
                </c:pt>
                <c:pt idx="7">
                  <c:v>39457</c:v>
                </c:pt>
                <c:pt idx="8">
                  <c:v>39458</c:v>
                </c:pt>
                <c:pt idx="9">
                  <c:v>39461</c:v>
                </c:pt>
                <c:pt idx="10">
                  <c:v>39462</c:v>
                </c:pt>
                <c:pt idx="11">
                  <c:v>39463</c:v>
                </c:pt>
                <c:pt idx="12">
                  <c:v>39464</c:v>
                </c:pt>
                <c:pt idx="13">
                  <c:v>39465</c:v>
                </c:pt>
                <c:pt idx="14">
                  <c:v>39468</c:v>
                </c:pt>
                <c:pt idx="15">
                  <c:v>39469</c:v>
                </c:pt>
                <c:pt idx="16">
                  <c:v>39470</c:v>
                </c:pt>
                <c:pt idx="17">
                  <c:v>39471</c:v>
                </c:pt>
                <c:pt idx="18">
                  <c:v>39472</c:v>
                </c:pt>
                <c:pt idx="19">
                  <c:v>39475</c:v>
                </c:pt>
                <c:pt idx="20">
                  <c:v>39476</c:v>
                </c:pt>
                <c:pt idx="21">
                  <c:v>39477</c:v>
                </c:pt>
                <c:pt idx="22">
                  <c:v>39478</c:v>
                </c:pt>
                <c:pt idx="23">
                  <c:v>39479</c:v>
                </c:pt>
                <c:pt idx="24">
                  <c:v>39482</c:v>
                </c:pt>
                <c:pt idx="25">
                  <c:v>39483</c:v>
                </c:pt>
                <c:pt idx="26">
                  <c:v>39484</c:v>
                </c:pt>
                <c:pt idx="27">
                  <c:v>39485</c:v>
                </c:pt>
                <c:pt idx="28">
                  <c:v>39486</c:v>
                </c:pt>
                <c:pt idx="29">
                  <c:v>39489</c:v>
                </c:pt>
                <c:pt idx="30">
                  <c:v>39490</c:v>
                </c:pt>
                <c:pt idx="31">
                  <c:v>39491</c:v>
                </c:pt>
                <c:pt idx="32">
                  <c:v>39492</c:v>
                </c:pt>
                <c:pt idx="33">
                  <c:v>39493</c:v>
                </c:pt>
                <c:pt idx="34">
                  <c:v>39496</c:v>
                </c:pt>
                <c:pt idx="35">
                  <c:v>39497</c:v>
                </c:pt>
                <c:pt idx="36">
                  <c:v>39498</c:v>
                </c:pt>
                <c:pt idx="37">
                  <c:v>39499</c:v>
                </c:pt>
                <c:pt idx="38">
                  <c:v>39500</c:v>
                </c:pt>
                <c:pt idx="39">
                  <c:v>39503</c:v>
                </c:pt>
                <c:pt idx="40">
                  <c:v>39504</c:v>
                </c:pt>
                <c:pt idx="41">
                  <c:v>39505</c:v>
                </c:pt>
                <c:pt idx="42">
                  <c:v>39506</c:v>
                </c:pt>
                <c:pt idx="43">
                  <c:v>39507</c:v>
                </c:pt>
                <c:pt idx="44">
                  <c:v>39510</c:v>
                </c:pt>
                <c:pt idx="45">
                  <c:v>39511</c:v>
                </c:pt>
                <c:pt idx="46">
                  <c:v>39512</c:v>
                </c:pt>
                <c:pt idx="47">
                  <c:v>39513</c:v>
                </c:pt>
                <c:pt idx="48">
                  <c:v>39514</c:v>
                </c:pt>
                <c:pt idx="49">
                  <c:v>39517</c:v>
                </c:pt>
                <c:pt idx="50">
                  <c:v>39518</c:v>
                </c:pt>
                <c:pt idx="51">
                  <c:v>39519</c:v>
                </c:pt>
                <c:pt idx="52">
                  <c:v>39520</c:v>
                </c:pt>
                <c:pt idx="53">
                  <c:v>39521</c:v>
                </c:pt>
                <c:pt idx="54">
                  <c:v>39524</c:v>
                </c:pt>
                <c:pt idx="55">
                  <c:v>39525</c:v>
                </c:pt>
                <c:pt idx="56">
                  <c:v>39526</c:v>
                </c:pt>
                <c:pt idx="57">
                  <c:v>39527</c:v>
                </c:pt>
                <c:pt idx="58">
                  <c:v>39528</c:v>
                </c:pt>
                <c:pt idx="59">
                  <c:v>39531</c:v>
                </c:pt>
                <c:pt idx="60">
                  <c:v>39532</c:v>
                </c:pt>
                <c:pt idx="61">
                  <c:v>39533</c:v>
                </c:pt>
                <c:pt idx="62">
                  <c:v>39534</c:v>
                </c:pt>
                <c:pt idx="63">
                  <c:v>39535</c:v>
                </c:pt>
                <c:pt idx="64">
                  <c:v>39538</c:v>
                </c:pt>
                <c:pt idx="65">
                  <c:v>39539</c:v>
                </c:pt>
                <c:pt idx="66">
                  <c:v>39540</c:v>
                </c:pt>
                <c:pt idx="67">
                  <c:v>39541</c:v>
                </c:pt>
                <c:pt idx="68">
                  <c:v>39542</c:v>
                </c:pt>
                <c:pt idx="69">
                  <c:v>39545</c:v>
                </c:pt>
                <c:pt idx="70">
                  <c:v>39546</c:v>
                </c:pt>
                <c:pt idx="71">
                  <c:v>39547</c:v>
                </c:pt>
                <c:pt idx="72">
                  <c:v>39548</c:v>
                </c:pt>
                <c:pt idx="73">
                  <c:v>39549</c:v>
                </c:pt>
                <c:pt idx="74">
                  <c:v>39552</c:v>
                </c:pt>
                <c:pt idx="75">
                  <c:v>39553</c:v>
                </c:pt>
                <c:pt idx="76">
                  <c:v>39554</c:v>
                </c:pt>
                <c:pt idx="77">
                  <c:v>39555</c:v>
                </c:pt>
                <c:pt idx="78">
                  <c:v>39556</c:v>
                </c:pt>
                <c:pt idx="79">
                  <c:v>39559</c:v>
                </c:pt>
                <c:pt idx="80">
                  <c:v>39560</c:v>
                </c:pt>
                <c:pt idx="81">
                  <c:v>39561</c:v>
                </c:pt>
                <c:pt idx="82">
                  <c:v>39562</c:v>
                </c:pt>
                <c:pt idx="83">
                  <c:v>39563</c:v>
                </c:pt>
                <c:pt idx="84">
                  <c:v>39566</c:v>
                </c:pt>
                <c:pt idx="85">
                  <c:v>39567</c:v>
                </c:pt>
                <c:pt idx="86">
                  <c:v>39568</c:v>
                </c:pt>
                <c:pt idx="87">
                  <c:v>39569</c:v>
                </c:pt>
                <c:pt idx="88">
                  <c:v>39570</c:v>
                </c:pt>
                <c:pt idx="89">
                  <c:v>39573</c:v>
                </c:pt>
                <c:pt idx="90">
                  <c:v>39574</c:v>
                </c:pt>
                <c:pt idx="91">
                  <c:v>39575</c:v>
                </c:pt>
                <c:pt idx="92">
                  <c:v>39576</c:v>
                </c:pt>
                <c:pt idx="93">
                  <c:v>39577</c:v>
                </c:pt>
                <c:pt idx="94">
                  <c:v>39580</c:v>
                </c:pt>
                <c:pt idx="95">
                  <c:v>39581</c:v>
                </c:pt>
                <c:pt idx="96">
                  <c:v>39582</c:v>
                </c:pt>
                <c:pt idx="97">
                  <c:v>39583</c:v>
                </c:pt>
                <c:pt idx="98">
                  <c:v>39584</c:v>
                </c:pt>
                <c:pt idx="99">
                  <c:v>39587</c:v>
                </c:pt>
                <c:pt idx="100">
                  <c:v>39588</c:v>
                </c:pt>
                <c:pt idx="101">
                  <c:v>39589</c:v>
                </c:pt>
                <c:pt idx="102">
                  <c:v>39590</c:v>
                </c:pt>
                <c:pt idx="103">
                  <c:v>39591</c:v>
                </c:pt>
                <c:pt idx="104">
                  <c:v>39594</c:v>
                </c:pt>
                <c:pt idx="105">
                  <c:v>39595</c:v>
                </c:pt>
                <c:pt idx="106">
                  <c:v>39596</c:v>
                </c:pt>
                <c:pt idx="107">
                  <c:v>39597</c:v>
                </c:pt>
                <c:pt idx="108">
                  <c:v>39598</c:v>
                </c:pt>
                <c:pt idx="109">
                  <c:v>39601</c:v>
                </c:pt>
                <c:pt idx="110">
                  <c:v>39602</c:v>
                </c:pt>
                <c:pt idx="111">
                  <c:v>39603</c:v>
                </c:pt>
                <c:pt idx="112">
                  <c:v>39604</c:v>
                </c:pt>
                <c:pt idx="113">
                  <c:v>39605</c:v>
                </c:pt>
                <c:pt idx="114">
                  <c:v>39608</c:v>
                </c:pt>
                <c:pt idx="115">
                  <c:v>39609</c:v>
                </c:pt>
                <c:pt idx="116">
                  <c:v>39610</c:v>
                </c:pt>
                <c:pt idx="117">
                  <c:v>39611</c:v>
                </c:pt>
                <c:pt idx="118">
                  <c:v>39612</c:v>
                </c:pt>
                <c:pt idx="119">
                  <c:v>39615</c:v>
                </c:pt>
                <c:pt idx="120">
                  <c:v>39616</c:v>
                </c:pt>
                <c:pt idx="121">
                  <c:v>39617</c:v>
                </c:pt>
                <c:pt idx="122">
                  <c:v>39618</c:v>
                </c:pt>
                <c:pt idx="123">
                  <c:v>39619</c:v>
                </c:pt>
                <c:pt idx="124">
                  <c:v>39622</c:v>
                </c:pt>
                <c:pt idx="125">
                  <c:v>39623</c:v>
                </c:pt>
                <c:pt idx="126">
                  <c:v>39624</c:v>
                </c:pt>
                <c:pt idx="127">
                  <c:v>39625</c:v>
                </c:pt>
                <c:pt idx="128">
                  <c:v>39626</c:v>
                </c:pt>
                <c:pt idx="129">
                  <c:v>39629</c:v>
                </c:pt>
                <c:pt idx="130">
                  <c:v>39630</c:v>
                </c:pt>
                <c:pt idx="131">
                  <c:v>39631</c:v>
                </c:pt>
                <c:pt idx="132">
                  <c:v>39632</c:v>
                </c:pt>
                <c:pt idx="133">
                  <c:v>39633</c:v>
                </c:pt>
                <c:pt idx="134">
                  <c:v>39636</c:v>
                </c:pt>
                <c:pt idx="135">
                  <c:v>39637</c:v>
                </c:pt>
                <c:pt idx="136">
                  <c:v>39638</c:v>
                </c:pt>
                <c:pt idx="137">
                  <c:v>39639</c:v>
                </c:pt>
                <c:pt idx="138">
                  <c:v>39640</c:v>
                </c:pt>
                <c:pt idx="139">
                  <c:v>39643</c:v>
                </c:pt>
                <c:pt idx="140">
                  <c:v>39644</c:v>
                </c:pt>
                <c:pt idx="141">
                  <c:v>39645</c:v>
                </c:pt>
                <c:pt idx="142">
                  <c:v>39646</c:v>
                </c:pt>
                <c:pt idx="143">
                  <c:v>39647</c:v>
                </c:pt>
                <c:pt idx="144">
                  <c:v>39650</c:v>
                </c:pt>
                <c:pt idx="145">
                  <c:v>39651</c:v>
                </c:pt>
                <c:pt idx="146">
                  <c:v>39652</c:v>
                </c:pt>
                <c:pt idx="147">
                  <c:v>39653</c:v>
                </c:pt>
                <c:pt idx="148">
                  <c:v>39654</c:v>
                </c:pt>
                <c:pt idx="149">
                  <c:v>39657</c:v>
                </c:pt>
                <c:pt idx="150">
                  <c:v>39658</c:v>
                </c:pt>
                <c:pt idx="151">
                  <c:v>39659</c:v>
                </c:pt>
                <c:pt idx="152">
                  <c:v>39660</c:v>
                </c:pt>
                <c:pt idx="153">
                  <c:v>39661</c:v>
                </c:pt>
                <c:pt idx="154">
                  <c:v>39664</c:v>
                </c:pt>
                <c:pt idx="155">
                  <c:v>39665</c:v>
                </c:pt>
                <c:pt idx="156">
                  <c:v>39666</c:v>
                </c:pt>
                <c:pt idx="157">
                  <c:v>39667</c:v>
                </c:pt>
                <c:pt idx="158">
                  <c:v>39668</c:v>
                </c:pt>
                <c:pt idx="159">
                  <c:v>39671</c:v>
                </c:pt>
                <c:pt idx="160">
                  <c:v>39672</c:v>
                </c:pt>
                <c:pt idx="161">
                  <c:v>39673</c:v>
                </c:pt>
                <c:pt idx="162">
                  <c:v>39674</c:v>
                </c:pt>
                <c:pt idx="163">
                  <c:v>39675</c:v>
                </c:pt>
                <c:pt idx="164">
                  <c:v>39678</c:v>
                </c:pt>
                <c:pt idx="165">
                  <c:v>39679</c:v>
                </c:pt>
                <c:pt idx="166">
                  <c:v>39680</c:v>
                </c:pt>
                <c:pt idx="167">
                  <c:v>39681</c:v>
                </c:pt>
                <c:pt idx="168">
                  <c:v>39682</c:v>
                </c:pt>
                <c:pt idx="169">
                  <c:v>39685</c:v>
                </c:pt>
                <c:pt idx="170">
                  <c:v>39686</c:v>
                </c:pt>
                <c:pt idx="171">
                  <c:v>39687</c:v>
                </c:pt>
                <c:pt idx="172">
                  <c:v>39688</c:v>
                </c:pt>
                <c:pt idx="173">
                  <c:v>39689</c:v>
                </c:pt>
                <c:pt idx="174">
                  <c:v>39692</c:v>
                </c:pt>
                <c:pt idx="175">
                  <c:v>39693</c:v>
                </c:pt>
                <c:pt idx="176">
                  <c:v>39694</c:v>
                </c:pt>
                <c:pt idx="177">
                  <c:v>39695</c:v>
                </c:pt>
                <c:pt idx="178">
                  <c:v>39696</c:v>
                </c:pt>
                <c:pt idx="179">
                  <c:v>39699</c:v>
                </c:pt>
                <c:pt idx="180">
                  <c:v>39700</c:v>
                </c:pt>
                <c:pt idx="181">
                  <c:v>39701</c:v>
                </c:pt>
                <c:pt idx="182">
                  <c:v>39702</c:v>
                </c:pt>
                <c:pt idx="183">
                  <c:v>39703</c:v>
                </c:pt>
                <c:pt idx="184">
                  <c:v>39706</c:v>
                </c:pt>
                <c:pt idx="185">
                  <c:v>39707</c:v>
                </c:pt>
                <c:pt idx="186">
                  <c:v>39708</c:v>
                </c:pt>
                <c:pt idx="187">
                  <c:v>39709</c:v>
                </c:pt>
                <c:pt idx="188">
                  <c:v>39710</c:v>
                </c:pt>
                <c:pt idx="189">
                  <c:v>39713</c:v>
                </c:pt>
                <c:pt idx="190">
                  <c:v>39714</c:v>
                </c:pt>
                <c:pt idx="191">
                  <c:v>39715</c:v>
                </c:pt>
                <c:pt idx="192">
                  <c:v>39716</c:v>
                </c:pt>
                <c:pt idx="193">
                  <c:v>39717</c:v>
                </c:pt>
                <c:pt idx="194">
                  <c:v>39720</c:v>
                </c:pt>
                <c:pt idx="195">
                  <c:v>39721</c:v>
                </c:pt>
                <c:pt idx="196">
                  <c:v>39722</c:v>
                </c:pt>
                <c:pt idx="197">
                  <c:v>39723</c:v>
                </c:pt>
                <c:pt idx="198">
                  <c:v>39724</c:v>
                </c:pt>
                <c:pt idx="199">
                  <c:v>39727</c:v>
                </c:pt>
                <c:pt idx="200">
                  <c:v>39728</c:v>
                </c:pt>
                <c:pt idx="201">
                  <c:v>39729</c:v>
                </c:pt>
                <c:pt idx="202">
                  <c:v>39730</c:v>
                </c:pt>
                <c:pt idx="203">
                  <c:v>39731</c:v>
                </c:pt>
                <c:pt idx="204">
                  <c:v>39734</c:v>
                </c:pt>
                <c:pt idx="205">
                  <c:v>39735</c:v>
                </c:pt>
                <c:pt idx="206">
                  <c:v>39736</c:v>
                </c:pt>
                <c:pt idx="207">
                  <c:v>39737</c:v>
                </c:pt>
                <c:pt idx="208">
                  <c:v>39738</c:v>
                </c:pt>
                <c:pt idx="209">
                  <c:v>39741</c:v>
                </c:pt>
                <c:pt idx="210">
                  <c:v>39742</c:v>
                </c:pt>
                <c:pt idx="211">
                  <c:v>39743</c:v>
                </c:pt>
                <c:pt idx="212">
                  <c:v>39744</c:v>
                </c:pt>
                <c:pt idx="213">
                  <c:v>39745</c:v>
                </c:pt>
                <c:pt idx="214">
                  <c:v>39748</c:v>
                </c:pt>
                <c:pt idx="215">
                  <c:v>39749</c:v>
                </c:pt>
                <c:pt idx="216">
                  <c:v>39750</c:v>
                </c:pt>
                <c:pt idx="217">
                  <c:v>39751</c:v>
                </c:pt>
                <c:pt idx="218">
                  <c:v>39752</c:v>
                </c:pt>
                <c:pt idx="219">
                  <c:v>39755</c:v>
                </c:pt>
                <c:pt idx="220">
                  <c:v>39756</c:v>
                </c:pt>
                <c:pt idx="221">
                  <c:v>39757</c:v>
                </c:pt>
                <c:pt idx="222">
                  <c:v>39758</c:v>
                </c:pt>
                <c:pt idx="223">
                  <c:v>39759</c:v>
                </c:pt>
                <c:pt idx="224">
                  <c:v>39762</c:v>
                </c:pt>
                <c:pt idx="225">
                  <c:v>39763</c:v>
                </c:pt>
                <c:pt idx="226">
                  <c:v>39764</c:v>
                </c:pt>
                <c:pt idx="227">
                  <c:v>39765</c:v>
                </c:pt>
                <c:pt idx="228">
                  <c:v>39766</c:v>
                </c:pt>
                <c:pt idx="229">
                  <c:v>39769</c:v>
                </c:pt>
                <c:pt idx="230">
                  <c:v>39770</c:v>
                </c:pt>
                <c:pt idx="231">
                  <c:v>39771</c:v>
                </c:pt>
                <c:pt idx="232">
                  <c:v>39772</c:v>
                </c:pt>
                <c:pt idx="233">
                  <c:v>39773</c:v>
                </c:pt>
                <c:pt idx="234">
                  <c:v>39776</c:v>
                </c:pt>
                <c:pt idx="235">
                  <c:v>39777</c:v>
                </c:pt>
                <c:pt idx="236">
                  <c:v>39778</c:v>
                </c:pt>
                <c:pt idx="237">
                  <c:v>39779</c:v>
                </c:pt>
                <c:pt idx="238">
                  <c:v>39780</c:v>
                </c:pt>
                <c:pt idx="239">
                  <c:v>39783</c:v>
                </c:pt>
                <c:pt idx="240">
                  <c:v>39784</c:v>
                </c:pt>
                <c:pt idx="241">
                  <c:v>39785</c:v>
                </c:pt>
                <c:pt idx="242">
                  <c:v>39786</c:v>
                </c:pt>
                <c:pt idx="243">
                  <c:v>39787</c:v>
                </c:pt>
                <c:pt idx="244">
                  <c:v>39790</c:v>
                </c:pt>
                <c:pt idx="245">
                  <c:v>39791</c:v>
                </c:pt>
                <c:pt idx="246">
                  <c:v>39792</c:v>
                </c:pt>
                <c:pt idx="247">
                  <c:v>39793</c:v>
                </c:pt>
                <c:pt idx="248">
                  <c:v>39794</c:v>
                </c:pt>
                <c:pt idx="249">
                  <c:v>39797</c:v>
                </c:pt>
                <c:pt idx="250">
                  <c:v>39798</c:v>
                </c:pt>
                <c:pt idx="251">
                  <c:v>39799</c:v>
                </c:pt>
                <c:pt idx="252">
                  <c:v>39800</c:v>
                </c:pt>
                <c:pt idx="253">
                  <c:v>39801</c:v>
                </c:pt>
                <c:pt idx="254">
                  <c:v>39804</c:v>
                </c:pt>
                <c:pt idx="255">
                  <c:v>39805</c:v>
                </c:pt>
                <c:pt idx="256">
                  <c:v>39806</c:v>
                </c:pt>
                <c:pt idx="257">
                  <c:v>39807</c:v>
                </c:pt>
                <c:pt idx="258">
                  <c:v>39808</c:v>
                </c:pt>
                <c:pt idx="259">
                  <c:v>39811</c:v>
                </c:pt>
                <c:pt idx="260">
                  <c:v>39812</c:v>
                </c:pt>
                <c:pt idx="261">
                  <c:v>39813</c:v>
                </c:pt>
                <c:pt idx="262">
                  <c:v>39814</c:v>
                </c:pt>
                <c:pt idx="263">
                  <c:v>39815</c:v>
                </c:pt>
                <c:pt idx="264">
                  <c:v>39818</c:v>
                </c:pt>
                <c:pt idx="265">
                  <c:v>39819</c:v>
                </c:pt>
                <c:pt idx="266">
                  <c:v>39820</c:v>
                </c:pt>
                <c:pt idx="267">
                  <c:v>39821</c:v>
                </c:pt>
                <c:pt idx="268">
                  <c:v>39822</c:v>
                </c:pt>
                <c:pt idx="269">
                  <c:v>39825</c:v>
                </c:pt>
                <c:pt idx="270">
                  <c:v>39826</c:v>
                </c:pt>
                <c:pt idx="271">
                  <c:v>39827</c:v>
                </c:pt>
                <c:pt idx="272">
                  <c:v>39828</c:v>
                </c:pt>
                <c:pt idx="273">
                  <c:v>39829</c:v>
                </c:pt>
                <c:pt idx="274">
                  <c:v>39832</c:v>
                </c:pt>
                <c:pt idx="275">
                  <c:v>39833</c:v>
                </c:pt>
                <c:pt idx="276">
                  <c:v>39834</c:v>
                </c:pt>
                <c:pt idx="277">
                  <c:v>39835</c:v>
                </c:pt>
                <c:pt idx="278">
                  <c:v>39836</c:v>
                </c:pt>
                <c:pt idx="279">
                  <c:v>39839</c:v>
                </c:pt>
                <c:pt idx="280">
                  <c:v>39840</c:v>
                </c:pt>
                <c:pt idx="281">
                  <c:v>39841</c:v>
                </c:pt>
                <c:pt idx="282">
                  <c:v>39842</c:v>
                </c:pt>
                <c:pt idx="283">
                  <c:v>39843</c:v>
                </c:pt>
                <c:pt idx="284">
                  <c:v>39846</c:v>
                </c:pt>
                <c:pt idx="285">
                  <c:v>39847</c:v>
                </c:pt>
                <c:pt idx="286">
                  <c:v>39848</c:v>
                </c:pt>
                <c:pt idx="287">
                  <c:v>39849</c:v>
                </c:pt>
                <c:pt idx="288">
                  <c:v>39850</c:v>
                </c:pt>
                <c:pt idx="289">
                  <c:v>39853</c:v>
                </c:pt>
                <c:pt idx="290">
                  <c:v>39854</c:v>
                </c:pt>
                <c:pt idx="291">
                  <c:v>39855</c:v>
                </c:pt>
                <c:pt idx="292">
                  <c:v>39856</c:v>
                </c:pt>
                <c:pt idx="293">
                  <c:v>39857</c:v>
                </c:pt>
                <c:pt idx="294">
                  <c:v>39860</c:v>
                </c:pt>
                <c:pt idx="295">
                  <c:v>39861</c:v>
                </c:pt>
                <c:pt idx="296">
                  <c:v>39862</c:v>
                </c:pt>
                <c:pt idx="297">
                  <c:v>39863</c:v>
                </c:pt>
                <c:pt idx="298">
                  <c:v>39864</c:v>
                </c:pt>
                <c:pt idx="299">
                  <c:v>39867</c:v>
                </c:pt>
                <c:pt idx="300">
                  <c:v>39868</c:v>
                </c:pt>
                <c:pt idx="301">
                  <c:v>39869</c:v>
                </c:pt>
                <c:pt idx="302">
                  <c:v>39870</c:v>
                </c:pt>
                <c:pt idx="303">
                  <c:v>39871</c:v>
                </c:pt>
                <c:pt idx="304">
                  <c:v>39874</c:v>
                </c:pt>
                <c:pt idx="305">
                  <c:v>39875</c:v>
                </c:pt>
                <c:pt idx="306">
                  <c:v>39876</c:v>
                </c:pt>
                <c:pt idx="307">
                  <c:v>39877</c:v>
                </c:pt>
                <c:pt idx="308">
                  <c:v>39878</c:v>
                </c:pt>
                <c:pt idx="309">
                  <c:v>39881</c:v>
                </c:pt>
                <c:pt idx="310">
                  <c:v>39882</c:v>
                </c:pt>
                <c:pt idx="311">
                  <c:v>39883</c:v>
                </c:pt>
                <c:pt idx="312">
                  <c:v>39884</c:v>
                </c:pt>
                <c:pt idx="313">
                  <c:v>39885</c:v>
                </c:pt>
                <c:pt idx="314">
                  <c:v>39888</c:v>
                </c:pt>
                <c:pt idx="315">
                  <c:v>39889</c:v>
                </c:pt>
                <c:pt idx="316">
                  <c:v>39890</c:v>
                </c:pt>
                <c:pt idx="317">
                  <c:v>39891</c:v>
                </c:pt>
                <c:pt idx="318">
                  <c:v>39892</c:v>
                </c:pt>
                <c:pt idx="319">
                  <c:v>39895</c:v>
                </c:pt>
                <c:pt idx="320">
                  <c:v>39896</c:v>
                </c:pt>
                <c:pt idx="321">
                  <c:v>39897</c:v>
                </c:pt>
                <c:pt idx="322">
                  <c:v>39898</c:v>
                </c:pt>
                <c:pt idx="323">
                  <c:v>39899</c:v>
                </c:pt>
                <c:pt idx="324">
                  <c:v>39902</c:v>
                </c:pt>
                <c:pt idx="325">
                  <c:v>39903</c:v>
                </c:pt>
                <c:pt idx="326">
                  <c:v>39904</c:v>
                </c:pt>
                <c:pt idx="327">
                  <c:v>39905</c:v>
                </c:pt>
                <c:pt idx="328">
                  <c:v>39906</c:v>
                </c:pt>
                <c:pt idx="329">
                  <c:v>39909</c:v>
                </c:pt>
                <c:pt idx="330">
                  <c:v>39910</c:v>
                </c:pt>
                <c:pt idx="331">
                  <c:v>39911</c:v>
                </c:pt>
                <c:pt idx="332">
                  <c:v>39912</c:v>
                </c:pt>
                <c:pt idx="333">
                  <c:v>39913</c:v>
                </c:pt>
                <c:pt idx="334">
                  <c:v>39916</c:v>
                </c:pt>
                <c:pt idx="335">
                  <c:v>39917</c:v>
                </c:pt>
                <c:pt idx="336">
                  <c:v>39918</c:v>
                </c:pt>
                <c:pt idx="337">
                  <c:v>39919</c:v>
                </c:pt>
                <c:pt idx="338">
                  <c:v>39920</c:v>
                </c:pt>
                <c:pt idx="339">
                  <c:v>39923</c:v>
                </c:pt>
                <c:pt idx="340">
                  <c:v>39924</c:v>
                </c:pt>
                <c:pt idx="341">
                  <c:v>39925</c:v>
                </c:pt>
                <c:pt idx="342">
                  <c:v>39926</c:v>
                </c:pt>
                <c:pt idx="343">
                  <c:v>39927</c:v>
                </c:pt>
                <c:pt idx="344">
                  <c:v>39930</c:v>
                </c:pt>
                <c:pt idx="345">
                  <c:v>39931</c:v>
                </c:pt>
                <c:pt idx="346">
                  <c:v>39932</c:v>
                </c:pt>
                <c:pt idx="347">
                  <c:v>39933</c:v>
                </c:pt>
                <c:pt idx="348">
                  <c:v>39934</c:v>
                </c:pt>
                <c:pt idx="349">
                  <c:v>39937</c:v>
                </c:pt>
                <c:pt idx="350">
                  <c:v>39938</c:v>
                </c:pt>
                <c:pt idx="351">
                  <c:v>39939</c:v>
                </c:pt>
                <c:pt idx="352">
                  <c:v>39940</c:v>
                </c:pt>
                <c:pt idx="353">
                  <c:v>39941</c:v>
                </c:pt>
                <c:pt idx="354">
                  <c:v>39944</c:v>
                </c:pt>
                <c:pt idx="355">
                  <c:v>39945</c:v>
                </c:pt>
                <c:pt idx="356">
                  <c:v>39946</c:v>
                </c:pt>
                <c:pt idx="357">
                  <c:v>39947</c:v>
                </c:pt>
                <c:pt idx="358">
                  <c:v>39948</c:v>
                </c:pt>
                <c:pt idx="359">
                  <c:v>39951</c:v>
                </c:pt>
                <c:pt idx="360">
                  <c:v>39952</c:v>
                </c:pt>
                <c:pt idx="361">
                  <c:v>39953</c:v>
                </c:pt>
                <c:pt idx="362">
                  <c:v>39954</c:v>
                </c:pt>
                <c:pt idx="363">
                  <c:v>39955</c:v>
                </c:pt>
                <c:pt idx="364">
                  <c:v>39958</c:v>
                </c:pt>
                <c:pt idx="365">
                  <c:v>39959</c:v>
                </c:pt>
                <c:pt idx="366">
                  <c:v>39960</c:v>
                </c:pt>
                <c:pt idx="367">
                  <c:v>39961</c:v>
                </c:pt>
                <c:pt idx="368">
                  <c:v>39962</c:v>
                </c:pt>
                <c:pt idx="369">
                  <c:v>39965</c:v>
                </c:pt>
                <c:pt idx="370">
                  <c:v>39966</c:v>
                </c:pt>
                <c:pt idx="371">
                  <c:v>39967</c:v>
                </c:pt>
                <c:pt idx="372">
                  <c:v>39968</c:v>
                </c:pt>
                <c:pt idx="373">
                  <c:v>39969</c:v>
                </c:pt>
                <c:pt idx="374">
                  <c:v>39972</c:v>
                </c:pt>
                <c:pt idx="375">
                  <c:v>39973</c:v>
                </c:pt>
                <c:pt idx="376">
                  <c:v>39974</c:v>
                </c:pt>
                <c:pt idx="377">
                  <c:v>39975</c:v>
                </c:pt>
                <c:pt idx="378">
                  <c:v>39976</c:v>
                </c:pt>
                <c:pt idx="379">
                  <c:v>39979</c:v>
                </c:pt>
                <c:pt idx="380">
                  <c:v>39980</c:v>
                </c:pt>
                <c:pt idx="381">
                  <c:v>39981</c:v>
                </c:pt>
                <c:pt idx="382">
                  <c:v>39982</c:v>
                </c:pt>
                <c:pt idx="383">
                  <c:v>39983</c:v>
                </c:pt>
                <c:pt idx="384">
                  <c:v>39986</c:v>
                </c:pt>
                <c:pt idx="385">
                  <c:v>39987</c:v>
                </c:pt>
                <c:pt idx="386">
                  <c:v>39988</c:v>
                </c:pt>
                <c:pt idx="387">
                  <c:v>39989</c:v>
                </c:pt>
                <c:pt idx="388">
                  <c:v>39990</c:v>
                </c:pt>
                <c:pt idx="389">
                  <c:v>39993</c:v>
                </c:pt>
                <c:pt idx="390">
                  <c:v>39994</c:v>
                </c:pt>
                <c:pt idx="391">
                  <c:v>39995</c:v>
                </c:pt>
                <c:pt idx="392">
                  <c:v>39996</c:v>
                </c:pt>
                <c:pt idx="393">
                  <c:v>39997</c:v>
                </c:pt>
                <c:pt idx="394">
                  <c:v>40000</c:v>
                </c:pt>
                <c:pt idx="395">
                  <c:v>40001</c:v>
                </c:pt>
                <c:pt idx="396">
                  <c:v>40002</c:v>
                </c:pt>
                <c:pt idx="397">
                  <c:v>40003</c:v>
                </c:pt>
                <c:pt idx="398">
                  <c:v>40004</c:v>
                </c:pt>
                <c:pt idx="399">
                  <c:v>40007</c:v>
                </c:pt>
                <c:pt idx="400">
                  <c:v>40008</c:v>
                </c:pt>
                <c:pt idx="401">
                  <c:v>40009</c:v>
                </c:pt>
                <c:pt idx="402">
                  <c:v>40010</c:v>
                </c:pt>
                <c:pt idx="403">
                  <c:v>40011</c:v>
                </c:pt>
                <c:pt idx="404">
                  <c:v>40014</c:v>
                </c:pt>
                <c:pt idx="405">
                  <c:v>40015</c:v>
                </c:pt>
                <c:pt idx="406">
                  <c:v>40016</c:v>
                </c:pt>
                <c:pt idx="407">
                  <c:v>40017</c:v>
                </c:pt>
                <c:pt idx="408">
                  <c:v>40018</c:v>
                </c:pt>
                <c:pt idx="409">
                  <c:v>40021</c:v>
                </c:pt>
                <c:pt idx="410">
                  <c:v>40022</c:v>
                </c:pt>
                <c:pt idx="411">
                  <c:v>40023</c:v>
                </c:pt>
                <c:pt idx="412">
                  <c:v>40024</c:v>
                </c:pt>
                <c:pt idx="413">
                  <c:v>40025</c:v>
                </c:pt>
                <c:pt idx="414">
                  <c:v>40028</c:v>
                </c:pt>
                <c:pt idx="415">
                  <c:v>40029</c:v>
                </c:pt>
                <c:pt idx="416">
                  <c:v>40030</c:v>
                </c:pt>
                <c:pt idx="417">
                  <c:v>40031</c:v>
                </c:pt>
                <c:pt idx="418">
                  <c:v>40032</c:v>
                </c:pt>
                <c:pt idx="419">
                  <c:v>40035</c:v>
                </c:pt>
                <c:pt idx="420">
                  <c:v>40036</c:v>
                </c:pt>
                <c:pt idx="421">
                  <c:v>40037</c:v>
                </c:pt>
                <c:pt idx="422">
                  <c:v>40038</c:v>
                </c:pt>
                <c:pt idx="423">
                  <c:v>40039</c:v>
                </c:pt>
                <c:pt idx="424">
                  <c:v>40042</c:v>
                </c:pt>
                <c:pt idx="425">
                  <c:v>40043</c:v>
                </c:pt>
                <c:pt idx="426">
                  <c:v>40044</c:v>
                </c:pt>
                <c:pt idx="427">
                  <c:v>40045</c:v>
                </c:pt>
                <c:pt idx="428">
                  <c:v>40046</c:v>
                </c:pt>
                <c:pt idx="429">
                  <c:v>40049</c:v>
                </c:pt>
                <c:pt idx="430">
                  <c:v>40050</c:v>
                </c:pt>
                <c:pt idx="431">
                  <c:v>40051</c:v>
                </c:pt>
                <c:pt idx="432">
                  <c:v>40052</c:v>
                </c:pt>
                <c:pt idx="433">
                  <c:v>40053</c:v>
                </c:pt>
                <c:pt idx="434">
                  <c:v>40056</c:v>
                </c:pt>
                <c:pt idx="435">
                  <c:v>40057</c:v>
                </c:pt>
                <c:pt idx="436">
                  <c:v>40058</c:v>
                </c:pt>
                <c:pt idx="437">
                  <c:v>40059</c:v>
                </c:pt>
                <c:pt idx="438">
                  <c:v>40060</c:v>
                </c:pt>
                <c:pt idx="439">
                  <c:v>40063</c:v>
                </c:pt>
                <c:pt idx="440">
                  <c:v>40064</c:v>
                </c:pt>
                <c:pt idx="441">
                  <c:v>40065</c:v>
                </c:pt>
                <c:pt idx="442">
                  <c:v>40066</c:v>
                </c:pt>
                <c:pt idx="443">
                  <c:v>40067</c:v>
                </c:pt>
                <c:pt idx="444">
                  <c:v>40070</c:v>
                </c:pt>
                <c:pt idx="445">
                  <c:v>40071</c:v>
                </c:pt>
                <c:pt idx="446">
                  <c:v>40072</c:v>
                </c:pt>
                <c:pt idx="447">
                  <c:v>40073</c:v>
                </c:pt>
                <c:pt idx="448">
                  <c:v>40074</c:v>
                </c:pt>
                <c:pt idx="449">
                  <c:v>40077</c:v>
                </c:pt>
                <c:pt idx="450">
                  <c:v>40078</c:v>
                </c:pt>
                <c:pt idx="451">
                  <c:v>40079</c:v>
                </c:pt>
                <c:pt idx="452">
                  <c:v>40080</c:v>
                </c:pt>
                <c:pt idx="453">
                  <c:v>40081</c:v>
                </c:pt>
                <c:pt idx="454">
                  <c:v>40084</c:v>
                </c:pt>
                <c:pt idx="455">
                  <c:v>40085</c:v>
                </c:pt>
                <c:pt idx="456">
                  <c:v>40086</c:v>
                </c:pt>
                <c:pt idx="457">
                  <c:v>40087</c:v>
                </c:pt>
                <c:pt idx="458">
                  <c:v>40088</c:v>
                </c:pt>
                <c:pt idx="459">
                  <c:v>40091</c:v>
                </c:pt>
                <c:pt idx="460">
                  <c:v>40092</c:v>
                </c:pt>
                <c:pt idx="461">
                  <c:v>40093</c:v>
                </c:pt>
                <c:pt idx="462">
                  <c:v>40094</c:v>
                </c:pt>
                <c:pt idx="463">
                  <c:v>40095</c:v>
                </c:pt>
                <c:pt idx="464">
                  <c:v>40098</c:v>
                </c:pt>
                <c:pt idx="465">
                  <c:v>40099</c:v>
                </c:pt>
                <c:pt idx="466">
                  <c:v>40100</c:v>
                </c:pt>
                <c:pt idx="467">
                  <c:v>40101</c:v>
                </c:pt>
                <c:pt idx="468">
                  <c:v>40102</c:v>
                </c:pt>
                <c:pt idx="469">
                  <c:v>40105</c:v>
                </c:pt>
                <c:pt idx="470">
                  <c:v>40106</c:v>
                </c:pt>
                <c:pt idx="471">
                  <c:v>40107</c:v>
                </c:pt>
                <c:pt idx="472">
                  <c:v>40108</c:v>
                </c:pt>
                <c:pt idx="473">
                  <c:v>40109</c:v>
                </c:pt>
                <c:pt idx="474">
                  <c:v>40112</c:v>
                </c:pt>
                <c:pt idx="475">
                  <c:v>40113</c:v>
                </c:pt>
                <c:pt idx="476">
                  <c:v>40114</c:v>
                </c:pt>
                <c:pt idx="477">
                  <c:v>40115</c:v>
                </c:pt>
                <c:pt idx="478">
                  <c:v>40116</c:v>
                </c:pt>
                <c:pt idx="479">
                  <c:v>40119</c:v>
                </c:pt>
                <c:pt idx="480">
                  <c:v>40120</c:v>
                </c:pt>
                <c:pt idx="481">
                  <c:v>40121</c:v>
                </c:pt>
                <c:pt idx="482">
                  <c:v>40122</c:v>
                </c:pt>
                <c:pt idx="483">
                  <c:v>40123</c:v>
                </c:pt>
                <c:pt idx="484">
                  <c:v>40126</c:v>
                </c:pt>
                <c:pt idx="485">
                  <c:v>40127</c:v>
                </c:pt>
                <c:pt idx="486">
                  <c:v>40128</c:v>
                </c:pt>
                <c:pt idx="487">
                  <c:v>40129</c:v>
                </c:pt>
                <c:pt idx="488">
                  <c:v>40130</c:v>
                </c:pt>
                <c:pt idx="489">
                  <c:v>40133</c:v>
                </c:pt>
                <c:pt idx="490">
                  <c:v>40134</c:v>
                </c:pt>
                <c:pt idx="491">
                  <c:v>40135</c:v>
                </c:pt>
                <c:pt idx="492">
                  <c:v>40136</c:v>
                </c:pt>
                <c:pt idx="493">
                  <c:v>40137</c:v>
                </c:pt>
                <c:pt idx="494">
                  <c:v>40140</c:v>
                </c:pt>
                <c:pt idx="495">
                  <c:v>40141</c:v>
                </c:pt>
                <c:pt idx="496">
                  <c:v>40142</c:v>
                </c:pt>
                <c:pt idx="497">
                  <c:v>40143</c:v>
                </c:pt>
                <c:pt idx="498">
                  <c:v>40144</c:v>
                </c:pt>
                <c:pt idx="499">
                  <c:v>40147</c:v>
                </c:pt>
                <c:pt idx="500">
                  <c:v>40148</c:v>
                </c:pt>
                <c:pt idx="501">
                  <c:v>40149</c:v>
                </c:pt>
                <c:pt idx="502">
                  <c:v>40150</c:v>
                </c:pt>
                <c:pt idx="503">
                  <c:v>40151</c:v>
                </c:pt>
                <c:pt idx="504">
                  <c:v>40154</c:v>
                </c:pt>
                <c:pt idx="505">
                  <c:v>40155</c:v>
                </c:pt>
                <c:pt idx="506">
                  <c:v>40156</c:v>
                </c:pt>
                <c:pt idx="507">
                  <c:v>40157</c:v>
                </c:pt>
                <c:pt idx="508">
                  <c:v>40158</c:v>
                </c:pt>
                <c:pt idx="509">
                  <c:v>40161</c:v>
                </c:pt>
                <c:pt idx="510">
                  <c:v>40162</c:v>
                </c:pt>
                <c:pt idx="511">
                  <c:v>40163</c:v>
                </c:pt>
                <c:pt idx="512">
                  <c:v>40164</c:v>
                </c:pt>
                <c:pt idx="513">
                  <c:v>40165</c:v>
                </c:pt>
                <c:pt idx="514">
                  <c:v>40168</c:v>
                </c:pt>
                <c:pt idx="515">
                  <c:v>40169</c:v>
                </c:pt>
                <c:pt idx="516">
                  <c:v>40170</c:v>
                </c:pt>
                <c:pt idx="517">
                  <c:v>40171</c:v>
                </c:pt>
                <c:pt idx="518">
                  <c:v>40172</c:v>
                </c:pt>
                <c:pt idx="519">
                  <c:v>40175</c:v>
                </c:pt>
                <c:pt idx="520">
                  <c:v>40176</c:v>
                </c:pt>
                <c:pt idx="521">
                  <c:v>40177</c:v>
                </c:pt>
                <c:pt idx="522">
                  <c:v>40178</c:v>
                </c:pt>
                <c:pt idx="523">
                  <c:v>40179</c:v>
                </c:pt>
                <c:pt idx="524">
                  <c:v>40182</c:v>
                </c:pt>
                <c:pt idx="525">
                  <c:v>40183</c:v>
                </c:pt>
                <c:pt idx="526">
                  <c:v>40184</c:v>
                </c:pt>
                <c:pt idx="527">
                  <c:v>40185</c:v>
                </c:pt>
                <c:pt idx="528">
                  <c:v>40186</c:v>
                </c:pt>
                <c:pt idx="529">
                  <c:v>40189</c:v>
                </c:pt>
                <c:pt idx="530">
                  <c:v>40190</c:v>
                </c:pt>
                <c:pt idx="531">
                  <c:v>40191</c:v>
                </c:pt>
                <c:pt idx="532">
                  <c:v>40192</c:v>
                </c:pt>
                <c:pt idx="533">
                  <c:v>40193</c:v>
                </c:pt>
                <c:pt idx="534">
                  <c:v>40196</c:v>
                </c:pt>
                <c:pt idx="535">
                  <c:v>40197</c:v>
                </c:pt>
                <c:pt idx="536">
                  <c:v>40198</c:v>
                </c:pt>
                <c:pt idx="537">
                  <c:v>40199</c:v>
                </c:pt>
                <c:pt idx="538">
                  <c:v>40200</c:v>
                </c:pt>
                <c:pt idx="539">
                  <c:v>40203</c:v>
                </c:pt>
                <c:pt idx="540">
                  <c:v>40204</c:v>
                </c:pt>
                <c:pt idx="541">
                  <c:v>40205</c:v>
                </c:pt>
                <c:pt idx="542">
                  <c:v>40206</c:v>
                </c:pt>
                <c:pt idx="543">
                  <c:v>40207</c:v>
                </c:pt>
                <c:pt idx="544">
                  <c:v>40210</c:v>
                </c:pt>
                <c:pt idx="545">
                  <c:v>40211</c:v>
                </c:pt>
                <c:pt idx="546">
                  <c:v>40212</c:v>
                </c:pt>
                <c:pt idx="547">
                  <c:v>40213</c:v>
                </c:pt>
                <c:pt idx="548">
                  <c:v>40214</c:v>
                </c:pt>
                <c:pt idx="549">
                  <c:v>40217</c:v>
                </c:pt>
                <c:pt idx="550">
                  <c:v>40218</c:v>
                </c:pt>
                <c:pt idx="551">
                  <c:v>40219</c:v>
                </c:pt>
                <c:pt idx="552">
                  <c:v>40220</c:v>
                </c:pt>
                <c:pt idx="553">
                  <c:v>40221</c:v>
                </c:pt>
                <c:pt idx="554">
                  <c:v>40224</c:v>
                </c:pt>
                <c:pt idx="555">
                  <c:v>40225</c:v>
                </c:pt>
                <c:pt idx="556">
                  <c:v>40226</c:v>
                </c:pt>
                <c:pt idx="557">
                  <c:v>40227</c:v>
                </c:pt>
                <c:pt idx="558">
                  <c:v>40228</c:v>
                </c:pt>
                <c:pt idx="559">
                  <c:v>40231</c:v>
                </c:pt>
                <c:pt idx="560">
                  <c:v>40232</c:v>
                </c:pt>
                <c:pt idx="561">
                  <c:v>40233</c:v>
                </c:pt>
                <c:pt idx="562">
                  <c:v>40234</c:v>
                </c:pt>
                <c:pt idx="563">
                  <c:v>40235</c:v>
                </c:pt>
                <c:pt idx="564">
                  <c:v>40238</c:v>
                </c:pt>
                <c:pt idx="565">
                  <c:v>40239</c:v>
                </c:pt>
                <c:pt idx="566">
                  <c:v>40240</c:v>
                </c:pt>
                <c:pt idx="567">
                  <c:v>40241</c:v>
                </c:pt>
                <c:pt idx="568">
                  <c:v>40242</c:v>
                </c:pt>
                <c:pt idx="569">
                  <c:v>40245</c:v>
                </c:pt>
                <c:pt idx="570">
                  <c:v>40246</c:v>
                </c:pt>
                <c:pt idx="571">
                  <c:v>40247</c:v>
                </c:pt>
                <c:pt idx="572">
                  <c:v>40248</c:v>
                </c:pt>
                <c:pt idx="573">
                  <c:v>40249</c:v>
                </c:pt>
                <c:pt idx="574">
                  <c:v>40252</c:v>
                </c:pt>
                <c:pt idx="575">
                  <c:v>40253</c:v>
                </c:pt>
                <c:pt idx="576">
                  <c:v>40254</c:v>
                </c:pt>
                <c:pt idx="577">
                  <c:v>40255</c:v>
                </c:pt>
                <c:pt idx="578">
                  <c:v>40256</c:v>
                </c:pt>
                <c:pt idx="579">
                  <c:v>40259</c:v>
                </c:pt>
                <c:pt idx="580">
                  <c:v>40260</c:v>
                </c:pt>
                <c:pt idx="581">
                  <c:v>40261</c:v>
                </c:pt>
                <c:pt idx="582">
                  <c:v>40262</c:v>
                </c:pt>
                <c:pt idx="583">
                  <c:v>40263</c:v>
                </c:pt>
                <c:pt idx="584">
                  <c:v>40266</c:v>
                </c:pt>
                <c:pt idx="585">
                  <c:v>40267</c:v>
                </c:pt>
                <c:pt idx="586">
                  <c:v>40268</c:v>
                </c:pt>
                <c:pt idx="587">
                  <c:v>40269</c:v>
                </c:pt>
                <c:pt idx="588">
                  <c:v>40270</c:v>
                </c:pt>
                <c:pt idx="589">
                  <c:v>40273</c:v>
                </c:pt>
                <c:pt idx="590">
                  <c:v>40274</c:v>
                </c:pt>
                <c:pt idx="591">
                  <c:v>40275</c:v>
                </c:pt>
                <c:pt idx="592">
                  <c:v>40276</c:v>
                </c:pt>
                <c:pt idx="593">
                  <c:v>40277</c:v>
                </c:pt>
                <c:pt idx="594">
                  <c:v>40280</c:v>
                </c:pt>
                <c:pt idx="595">
                  <c:v>40281</c:v>
                </c:pt>
                <c:pt idx="596">
                  <c:v>40282</c:v>
                </c:pt>
                <c:pt idx="597">
                  <c:v>40283</c:v>
                </c:pt>
                <c:pt idx="598">
                  <c:v>40284</c:v>
                </c:pt>
                <c:pt idx="599">
                  <c:v>40287</c:v>
                </c:pt>
                <c:pt idx="600">
                  <c:v>40288</c:v>
                </c:pt>
                <c:pt idx="601">
                  <c:v>40289</c:v>
                </c:pt>
                <c:pt idx="602">
                  <c:v>40290</c:v>
                </c:pt>
                <c:pt idx="603">
                  <c:v>40291</c:v>
                </c:pt>
                <c:pt idx="604">
                  <c:v>40294</c:v>
                </c:pt>
                <c:pt idx="605">
                  <c:v>40295</c:v>
                </c:pt>
                <c:pt idx="606">
                  <c:v>40296</c:v>
                </c:pt>
                <c:pt idx="607">
                  <c:v>40297</c:v>
                </c:pt>
                <c:pt idx="608">
                  <c:v>40298</c:v>
                </c:pt>
                <c:pt idx="609">
                  <c:v>40301</c:v>
                </c:pt>
                <c:pt idx="610">
                  <c:v>40302</c:v>
                </c:pt>
                <c:pt idx="611">
                  <c:v>40303</c:v>
                </c:pt>
                <c:pt idx="612">
                  <c:v>40304</c:v>
                </c:pt>
                <c:pt idx="613">
                  <c:v>40305</c:v>
                </c:pt>
                <c:pt idx="614">
                  <c:v>40308</c:v>
                </c:pt>
                <c:pt idx="615">
                  <c:v>40309</c:v>
                </c:pt>
                <c:pt idx="616">
                  <c:v>40310</c:v>
                </c:pt>
                <c:pt idx="617">
                  <c:v>40311</c:v>
                </c:pt>
                <c:pt idx="618">
                  <c:v>40312</c:v>
                </c:pt>
                <c:pt idx="619">
                  <c:v>40315</c:v>
                </c:pt>
                <c:pt idx="620">
                  <c:v>40316</c:v>
                </c:pt>
                <c:pt idx="621">
                  <c:v>40317</c:v>
                </c:pt>
                <c:pt idx="622">
                  <c:v>40318</c:v>
                </c:pt>
                <c:pt idx="623">
                  <c:v>40319</c:v>
                </c:pt>
                <c:pt idx="624">
                  <c:v>40322</c:v>
                </c:pt>
                <c:pt idx="625">
                  <c:v>40323</c:v>
                </c:pt>
                <c:pt idx="626">
                  <c:v>40324</c:v>
                </c:pt>
                <c:pt idx="627">
                  <c:v>40325</c:v>
                </c:pt>
                <c:pt idx="628">
                  <c:v>40326</c:v>
                </c:pt>
                <c:pt idx="629">
                  <c:v>40329</c:v>
                </c:pt>
                <c:pt idx="630">
                  <c:v>40330</c:v>
                </c:pt>
                <c:pt idx="631">
                  <c:v>40331</c:v>
                </c:pt>
                <c:pt idx="632">
                  <c:v>40332</c:v>
                </c:pt>
                <c:pt idx="633">
                  <c:v>40333</c:v>
                </c:pt>
                <c:pt idx="634">
                  <c:v>40336</c:v>
                </c:pt>
                <c:pt idx="635">
                  <c:v>40337</c:v>
                </c:pt>
                <c:pt idx="636">
                  <c:v>40338</c:v>
                </c:pt>
                <c:pt idx="637">
                  <c:v>40339</c:v>
                </c:pt>
                <c:pt idx="638">
                  <c:v>40340</c:v>
                </c:pt>
                <c:pt idx="639">
                  <c:v>40343</c:v>
                </c:pt>
                <c:pt idx="640">
                  <c:v>40344</c:v>
                </c:pt>
                <c:pt idx="641">
                  <c:v>40345</c:v>
                </c:pt>
                <c:pt idx="642">
                  <c:v>40346</c:v>
                </c:pt>
                <c:pt idx="643">
                  <c:v>40347</c:v>
                </c:pt>
                <c:pt idx="644">
                  <c:v>40350</c:v>
                </c:pt>
                <c:pt idx="645">
                  <c:v>40351</c:v>
                </c:pt>
                <c:pt idx="646">
                  <c:v>40352</c:v>
                </c:pt>
                <c:pt idx="647">
                  <c:v>40353</c:v>
                </c:pt>
                <c:pt idx="648">
                  <c:v>40354</c:v>
                </c:pt>
                <c:pt idx="649">
                  <c:v>40357</c:v>
                </c:pt>
                <c:pt idx="650">
                  <c:v>40358</c:v>
                </c:pt>
                <c:pt idx="651">
                  <c:v>40359</c:v>
                </c:pt>
                <c:pt idx="652">
                  <c:v>40360</c:v>
                </c:pt>
                <c:pt idx="653">
                  <c:v>40361</c:v>
                </c:pt>
                <c:pt idx="654">
                  <c:v>40364</c:v>
                </c:pt>
                <c:pt idx="655">
                  <c:v>40365</c:v>
                </c:pt>
                <c:pt idx="656">
                  <c:v>40366</c:v>
                </c:pt>
                <c:pt idx="657">
                  <c:v>40367</c:v>
                </c:pt>
                <c:pt idx="658">
                  <c:v>40368</c:v>
                </c:pt>
                <c:pt idx="659">
                  <c:v>40371</c:v>
                </c:pt>
                <c:pt idx="660">
                  <c:v>40372</c:v>
                </c:pt>
                <c:pt idx="661">
                  <c:v>40373</c:v>
                </c:pt>
                <c:pt idx="662">
                  <c:v>40374</c:v>
                </c:pt>
                <c:pt idx="663">
                  <c:v>40375</c:v>
                </c:pt>
                <c:pt idx="664">
                  <c:v>40378</c:v>
                </c:pt>
                <c:pt idx="665">
                  <c:v>40379</c:v>
                </c:pt>
                <c:pt idx="666">
                  <c:v>40380</c:v>
                </c:pt>
                <c:pt idx="667">
                  <c:v>40381</c:v>
                </c:pt>
                <c:pt idx="668">
                  <c:v>40382</c:v>
                </c:pt>
                <c:pt idx="669">
                  <c:v>40385</c:v>
                </c:pt>
                <c:pt idx="670">
                  <c:v>40386</c:v>
                </c:pt>
                <c:pt idx="671">
                  <c:v>40387</c:v>
                </c:pt>
                <c:pt idx="672">
                  <c:v>40388</c:v>
                </c:pt>
                <c:pt idx="673">
                  <c:v>40389</c:v>
                </c:pt>
                <c:pt idx="674">
                  <c:v>40392</c:v>
                </c:pt>
                <c:pt idx="675">
                  <c:v>40393</c:v>
                </c:pt>
                <c:pt idx="676">
                  <c:v>40394</c:v>
                </c:pt>
                <c:pt idx="677">
                  <c:v>40395</c:v>
                </c:pt>
                <c:pt idx="678">
                  <c:v>40396</c:v>
                </c:pt>
                <c:pt idx="679">
                  <c:v>40399</c:v>
                </c:pt>
                <c:pt idx="680">
                  <c:v>40400</c:v>
                </c:pt>
                <c:pt idx="681">
                  <c:v>40401</c:v>
                </c:pt>
                <c:pt idx="682">
                  <c:v>40402</c:v>
                </c:pt>
                <c:pt idx="683">
                  <c:v>40403</c:v>
                </c:pt>
                <c:pt idx="684">
                  <c:v>40406</c:v>
                </c:pt>
                <c:pt idx="685">
                  <c:v>40407</c:v>
                </c:pt>
                <c:pt idx="686">
                  <c:v>40408</c:v>
                </c:pt>
                <c:pt idx="687">
                  <c:v>40409</c:v>
                </c:pt>
                <c:pt idx="688">
                  <c:v>40410</c:v>
                </c:pt>
                <c:pt idx="689">
                  <c:v>40413</c:v>
                </c:pt>
                <c:pt idx="690">
                  <c:v>40414</c:v>
                </c:pt>
                <c:pt idx="691">
                  <c:v>40415</c:v>
                </c:pt>
                <c:pt idx="692">
                  <c:v>40416</c:v>
                </c:pt>
                <c:pt idx="693">
                  <c:v>40417</c:v>
                </c:pt>
                <c:pt idx="694">
                  <c:v>40420</c:v>
                </c:pt>
                <c:pt idx="695">
                  <c:v>40421</c:v>
                </c:pt>
                <c:pt idx="696">
                  <c:v>40422</c:v>
                </c:pt>
                <c:pt idx="697">
                  <c:v>40423</c:v>
                </c:pt>
                <c:pt idx="698">
                  <c:v>40424</c:v>
                </c:pt>
                <c:pt idx="699">
                  <c:v>40427</c:v>
                </c:pt>
                <c:pt idx="700">
                  <c:v>40428</c:v>
                </c:pt>
                <c:pt idx="701">
                  <c:v>40429</c:v>
                </c:pt>
                <c:pt idx="702">
                  <c:v>40430</c:v>
                </c:pt>
                <c:pt idx="703">
                  <c:v>40431</c:v>
                </c:pt>
                <c:pt idx="704">
                  <c:v>40434</c:v>
                </c:pt>
                <c:pt idx="705">
                  <c:v>40435</c:v>
                </c:pt>
                <c:pt idx="706">
                  <c:v>40436</c:v>
                </c:pt>
                <c:pt idx="707">
                  <c:v>40437</c:v>
                </c:pt>
                <c:pt idx="708">
                  <c:v>40438</c:v>
                </c:pt>
                <c:pt idx="709">
                  <c:v>40441</c:v>
                </c:pt>
                <c:pt idx="710">
                  <c:v>40442</c:v>
                </c:pt>
                <c:pt idx="711">
                  <c:v>40443</c:v>
                </c:pt>
                <c:pt idx="712">
                  <c:v>40444</c:v>
                </c:pt>
                <c:pt idx="713">
                  <c:v>40445</c:v>
                </c:pt>
                <c:pt idx="714">
                  <c:v>40448</c:v>
                </c:pt>
                <c:pt idx="715">
                  <c:v>40449</c:v>
                </c:pt>
                <c:pt idx="716">
                  <c:v>40450</c:v>
                </c:pt>
                <c:pt idx="717">
                  <c:v>40451</c:v>
                </c:pt>
                <c:pt idx="718">
                  <c:v>40452</c:v>
                </c:pt>
                <c:pt idx="719">
                  <c:v>40455</c:v>
                </c:pt>
                <c:pt idx="720">
                  <c:v>40456</c:v>
                </c:pt>
                <c:pt idx="721">
                  <c:v>40457</c:v>
                </c:pt>
                <c:pt idx="722">
                  <c:v>40458</c:v>
                </c:pt>
                <c:pt idx="723">
                  <c:v>40459</c:v>
                </c:pt>
                <c:pt idx="724">
                  <c:v>40462</c:v>
                </c:pt>
                <c:pt idx="725">
                  <c:v>40463</c:v>
                </c:pt>
                <c:pt idx="726">
                  <c:v>40464</c:v>
                </c:pt>
                <c:pt idx="727">
                  <c:v>40465</c:v>
                </c:pt>
                <c:pt idx="728">
                  <c:v>40466</c:v>
                </c:pt>
                <c:pt idx="729">
                  <c:v>40469</c:v>
                </c:pt>
                <c:pt idx="730">
                  <c:v>40470</c:v>
                </c:pt>
                <c:pt idx="731">
                  <c:v>40471</c:v>
                </c:pt>
                <c:pt idx="732">
                  <c:v>40472</c:v>
                </c:pt>
                <c:pt idx="733">
                  <c:v>40473</c:v>
                </c:pt>
                <c:pt idx="734">
                  <c:v>40476</c:v>
                </c:pt>
                <c:pt idx="735">
                  <c:v>40477</c:v>
                </c:pt>
                <c:pt idx="736">
                  <c:v>40478</c:v>
                </c:pt>
                <c:pt idx="737">
                  <c:v>40479</c:v>
                </c:pt>
                <c:pt idx="738">
                  <c:v>40480</c:v>
                </c:pt>
                <c:pt idx="739">
                  <c:v>40483</c:v>
                </c:pt>
                <c:pt idx="740">
                  <c:v>40484</c:v>
                </c:pt>
                <c:pt idx="741">
                  <c:v>40485</c:v>
                </c:pt>
                <c:pt idx="742">
                  <c:v>40486</c:v>
                </c:pt>
                <c:pt idx="743">
                  <c:v>40487</c:v>
                </c:pt>
                <c:pt idx="744">
                  <c:v>40490</c:v>
                </c:pt>
                <c:pt idx="745">
                  <c:v>40491</c:v>
                </c:pt>
                <c:pt idx="746">
                  <c:v>40492</c:v>
                </c:pt>
                <c:pt idx="747">
                  <c:v>40493</c:v>
                </c:pt>
                <c:pt idx="748">
                  <c:v>40494</c:v>
                </c:pt>
                <c:pt idx="749">
                  <c:v>40497</c:v>
                </c:pt>
                <c:pt idx="750">
                  <c:v>40498</c:v>
                </c:pt>
                <c:pt idx="751">
                  <c:v>40499</c:v>
                </c:pt>
                <c:pt idx="752">
                  <c:v>40500</c:v>
                </c:pt>
                <c:pt idx="753">
                  <c:v>40501</c:v>
                </c:pt>
                <c:pt idx="754">
                  <c:v>40504</c:v>
                </c:pt>
                <c:pt idx="755">
                  <c:v>40505</c:v>
                </c:pt>
                <c:pt idx="756">
                  <c:v>40506</c:v>
                </c:pt>
                <c:pt idx="757">
                  <c:v>40507</c:v>
                </c:pt>
                <c:pt idx="758">
                  <c:v>40508</c:v>
                </c:pt>
                <c:pt idx="759">
                  <c:v>40511</c:v>
                </c:pt>
                <c:pt idx="760">
                  <c:v>40512</c:v>
                </c:pt>
                <c:pt idx="761">
                  <c:v>40513</c:v>
                </c:pt>
                <c:pt idx="762">
                  <c:v>40514</c:v>
                </c:pt>
                <c:pt idx="763">
                  <c:v>40515</c:v>
                </c:pt>
                <c:pt idx="764">
                  <c:v>40518</c:v>
                </c:pt>
                <c:pt idx="765">
                  <c:v>40519</c:v>
                </c:pt>
                <c:pt idx="766">
                  <c:v>40520</c:v>
                </c:pt>
                <c:pt idx="767">
                  <c:v>40521</c:v>
                </c:pt>
                <c:pt idx="768">
                  <c:v>40522</c:v>
                </c:pt>
                <c:pt idx="769">
                  <c:v>40525</c:v>
                </c:pt>
                <c:pt idx="770">
                  <c:v>40526</c:v>
                </c:pt>
                <c:pt idx="771">
                  <c:v>40527</c:v>
                </c:pt>
                <c:pt idx="772">
                  <c:v>40528</c:v>
                </c:pt>
                <c:pt idx="773">
                  <c:v>40529</c:v>
                </c:pt>
                <c:pt idx="774">
                  <c:v>40532</c:v>
                </c:pt>
                <c:pt idx="775">
                  <c:v>40533</c:v>
                </c:pt>
                <c:pt idx="776">
                  <c:v>40534</c:v>
                </c:pt>
                <c:pt idx="777">
                  <c:v>40535</c:v>
                </c:pt>
                <c:pt idx="778">
                  <c:v>40536</c:v>
                </c:pt>
                <c:pt idx="779">
                  <c:v>40539</c:v>
                </c:pt>
                <c:pt idx="780">
                  <c:v>40540</c:v>
                </c:pt>
                <c:pt idx="781">
                  <c:v>40541</c:v>
                </c:pt>
                <c:pt idx="782">
                  <c:v>40542</c:v>
                </c:pt>
                <c:pt idx="783">
                  <c:v>40543</c:v>
                </c:pt>
                <c:pt idx="784">
                  <c:v>40546</c:v>
                </c:pt>
                <c:pt idx="785">
                  <c:v>40547</c:v>
                </c:pt>
                <c:pt idx="786">
                  <c:v>40548</c:v>
                </c:pt>
                <c:pt idx="787">
                  <c:v>40549</c:v>
                </c:pt>
                <c:pt idx="788">
                  <c:v>40550</c:v>
                </c:pt>
                <c:pt idx="789">
                  <c:v>40553</c:v>
                </c:pt>
                <c:pt idx="790">
                  <c:v>40554</c:v>
                </c:pt>
                <c:pt idx="791">
                  <c:v>40555</c:v>
                </c:pt>
                <c:pt idx="792">
                  <c:v>40556</c:v>
                </c:pt>
                <c:pt idx="793">
                  <c:v>40557</c:v>
                </c:pt>
                <c:pt idx="794">
                  <c:v>40560</c:v>
                </c:pt>
                <c:pt idx="795">
                  <c:v>40561</c:v>
                </c:pt>
                <c:pt idx="796">
                  <c:v>40562</c:v>
                </c:pt>
                <c:pt idx="797">
                  <c:v>40563</c:v>
                </c:pt>
                <c:pt idx="798">
                  <c:v>40564</c:v>
                </c:pt>
                <c:pt idx="799">
                  <c:v>40567</c:v>
                </c:pt>
                <c:pt idx="800">
                  <c:v>40568</c:v>
                </c:pt>
                <c:pt idx="801">
                  <c:v>40569</c:v>
                </c:pt>
                <c:pt idx="802">
                  <c:v>40570</c:v>
                </c:pt>
                <c:pt idx="803">
                  <c:v>40571</c:v>
                </c:pt>
                <c:pt idx="804">
                  <c:v>40574</c:v>
                </c:pt>
                <c:pt idx="805">
                  <c:v>40575</c:v>
                </c:pt>
                <c:pt idx="806">
                  <c:v>40576</c:v>
                </c:pt>
                <c:pt idx="807">
                  <c:v>40577</c:v>
                </c:pt>
                <c:pt idx="808">
                  <c:v>40578</c:v>
                </c:pt>
                <c:pt idx="809">
                  <c:v>40581</c:v>
                </c:pt>
                <c:pt idx="810">
                  <c:v>40582</c:v>
                </c:pt>
                <c:pt idx="811">
                  <c:v>40583</c:v>
                </c:pt>
                <c:pt idx="812">
                  <c:v>40584</c:v>
                </c:pt>
                <c:pt idx="813">
                  <c:v>40585</c:v>
                </c:pt>
                <c:pt idx="814">
                  <c:v>40588</c:v>
                </c:pt>
                <c:pt idx="815">
                  <c:v>40589</c:v>
                </c:pt>
                <c:pt idx="816">
                  <c:v>40590</c:v>
                </c:pt>
                <c:pt idx="817">
                  <c:v>40591</c:v>
                </c:pt>
                <c:pt idx="818">
                  <c:v>40592</c:v>
                </c:pt>
                <c:pt idx="819">
                  <c:v>40595</c:v>
                </c:pt>
                <c:pt idx="820">
                  <c:v>40596</c:v>
                </c:pt>
                <c:pt idx="821">
                  <c:v>40597</c:v>
                </c:pt>
                <c:pt idx="822">
                  <c:v>40598</c:v>
                </c:pt>
                <c:pt idx="823">
                  <c:v>40599</c:v>
                </c:pt>
                <c:pt idx="824">
                  <c:v>40602</c:v>
                </c:pt>
                <c:pt idx="825">
                  <c:v>40603</c:v>
                </c:pt>
                <c:pt idx="826">
                  <c:v>40604</c:v>
                </c:pt>
                <c:pt idx="827">
                  <c:v>40605</c:v>
                </c:pt>
                <c:pt idx="828">
                  <c:v>40606</c:v>
                </c:pt>
                <c:pt idx="829">
                  <c:v>40609</c:v>
                </c:pt>
                <c:pt idx="830">
                  <c:v>40610</c:v>
                </c:pt>
                <c:pt idx="831">
                  <c:v>40611</c:v>
                </c:pt>
                <c:pt idx="832">
                  <c:v>40612</c:v>
                </c:pt>
                <c:pt idx="833">
                  <c:v>40613</c:v>
                </c:pt>
                <c:pt idx="834">
                  <c:v>40616</c:v>
                </c:pt>
                <c:pt idx="835">
                  <c:v>40617</c:v>
                </c:pt>
                <c:pt idx="836">
                  <c:v>40618</c:v>
                </c:pt>
                <c:pt idx="837">
                  <c:v>40619</c:v>
                </c:pt>
                <c:pt idx="838">
                  <c:v>40620</c:v>
                </c:pt>
                <c:pt idx="839">
                  <c:v>40623</c:v>
                </c:pt>
                <c:pt idx="840">
                  <c:v>40624</c:v>
                </c:pt>
                <c:pt idx="841">
                  <c:v>40625</c:v>
                </c:pt>
                <c:pt idx="842">
                  <c:v>40626</c:v>
                </c:pt>
                <c:pt idx="843">
                  <c:v>40627</c:v>
                </c:pt>
                <c:pt idx="844">
                  <c:v>40630</c:v>
                </c:pt>
                <c:pt idx="845">
                  <c:v>40631</c:v>
                </c:pt>
                <c:pt idx="846">
                  <c:v>40632</c:v>
                </c:pt>
                <c:pt idx="847">
                  <c:v>40633</c:v>
                </c:pt>
                <c:pt idx="848">
                  <c:v>40634</c:v>
                </c:pt>
                <c:pt idx="849">
                  <c:v>40637</c:v>
                </c:pt>
                <c:pt idx="850">
                  <c:v>40638</c:v>
                </c:pt>
                <c:pt idx="851">
                  <c:v>40639</c:v>
                </c:pt>
                <c:pt idx="852">
                  <c:v>40640</c:v>
                </c:pt>
                <c:pt idx="853">
                  <c:v>40641</c:v>
                </c:pt>
                <c:pt idx="854">
                  <c:v>40644</c:v>
                </c:pt>
                <c:pt idx="855">
                  <c:v>40645</c:v>
                </c:pt>
                <c:pt idx="856">
                  <c:v>40646</c:v>
                </c:pt>
                <c:pt idx="857">
                  <c:v>40647</c:v>
                </c:pt>
                <c:pt idx="858">
                  <c:v>40648</c:v>
                </c:pt>
                <c:pt idx="859">
                  <c:v>40651</c:v>
                </c:pt>
                <c:pt idx="860">
                  <c:v>40652</c:v>
                </c:pt>
                <c:pt idx="861">
                  <c:v>40653</c:v>
                </c:pt>
                <c:pt idx="862">
                  <c:v>40654</c:v>
                </c:pt>
                <c:pt idx="863">
                  <c:v>40655</c:v>
                </c:pt>
                <c:pt idx="864">
                  <c:v>40658</c:v>
                </c:pt>
                <c:pt idx="865">
                  <c:v>40659</c:v>
                </c:pt>
                <c:pt idx="866">
                  <c:v>40660</c:v>
                </c:pt>
                <c:pt idx="867">
                  <c:v>40661</c:v>
                </c:pt>
                <c:pt idx="868">
                  <c:v>40662</c:v>
                </c:pt>
                <c:pt idx="869">
                  <c:v>40665</c:v>
                </c:pt>
                <c:pt idx="870">
                  <c:v>40666</c:v>
                </c:pt>
                <c:pt idx="871">
                  <c:v>40667</c:v>
                </c:pt>
                <c:pt idx="872">
                  <c:v>40668</c:v>
                </c:pt>
                <c:pt idx="873">
                  <c:v>40669</c:v>
                </c:pt>
                <c:pt idx="874">
                  <c:v>40672</c:v>
                </c:pt>
                <c:pt idx="875">
                  <c:v>40673</c:v>
                </c:pt>
                <c:pt idx="876">
                  <c:v>40674</c:v>
                </c:pt>
                <c:pt idx="877">
                  <c:v>40675</c:v>
                </c:pt>
                <c:pt idx="878">
                  <c:v>40676</c:v>
                </c:pt>
                <c:pt idx="879">
                  <c:v>40679</c:v>
                </c:pt>
                <c:pt idx="880">
                  <c:v>40680</c:v>
                </c:pt>
                <c:pt idx="881">
                  <c:v>40681</c:v>
                </c:pt>
                <c:pt idx="882">
                  <c:v>40682</c:v>
                </c:pt>
                <c:pt idx="883">
                  <c:v>40683</c:v>
                </c:pt>
                <c:pt idx="884">
                  <c:v>40686</c:v>
                </c:pt>
                <c:pt idx="885">
                  <c:v>40687</c:v>
                </c:pt>
                <c:pt idx="886">
                  <c:v>40688</c:v>
                </c:pt>
                <c:pt idx="887">
                  <c:v>40689</c:v>
                </c:pt>
                <c:pt idx="888">
                  <c:v>40690</c:v>
                </c:pt>
                <c:pt idx="889">
                  <c:v>40693</c:v>
                </c:pt>
                <c:pt idx="890">
                  <c:v>40694</c:v>
                </c:pt>
                <c:pt idx="891">
                  <c:v>40695</c:v>
                </c:pt>
                <c:pt idx="892">
                  <c:v>40696</c:v>
                </c:pt>
                <c:pt idx="893">
                  <c:v>40697</c:v>
                </c:pt>
                <c:pt idx="894">
                  <c:v>40700</c:v>
                </c:pt>
                <c:pt idx="895">
                  <c:v>40701</c:v>
                </c:pt>
                <c:pt idx="896">
                  <c:v>40702</c:v>
                </c:pt>
                <c:pt idx="897">
                  <c:v>40703</c:v>
                </c:pt>
                <c:pt idx="898">
                  <c:v>40704</c:v>
                </c:pt>
                <c:pt idx="899">
                  <c:v>40707</c:v>
                </c:pt>
                <c:pt idx="900">
                  <c:v>40708</c:v>
                </c:pt>
                <c:pt idx="901">
                  <c:v>40709</c:v>
                </c:pt>
                <c:pt idx="902">
                  <c:v>40710</c:v>
                </c:pt>
                <c:pt idx="903">
                  <c:v>40711</c:v>
                </c:pt>
                <c:pt idx="904">
                  <c:v>40714</c:v>
                </c:pt>
                <c:pt idx="905">
                  <c:v>40715</c:v>
                </c:pt>
                <c:pt idx="906">
                  <c:v>40716</c:v>
                </c:pt>
                <c:pt idx="907">
                  <c:v>40717</c:v>
                </c:pt>
                <c:pt idx="908">
                  <c:v>40718</c:v>
                </c:pt>
                <c:pt idx="909">
                  <c:v>40721</c:v>
                </c:pt>
                <c:pt idx="910">
                  <c:v>40722</c:v>
                </c:pt>
                <c:pt idx="911">
                  <c:v>40723</c:v>
                </c:pt>
                <c:pt idx="912">
                  <c:v>40724</c:v>
                </c:pt>
                <c:pt idx="913">
                  <c:v>40725</c:v>
                </c:pt>
                <c:pt idx="914">
                  <c:v>40728</c:v>
                </c:pt>
                <c:pt idx="915">
                  <c:v>40729</c:v>
                </c:pt>
                <c:pt idx="916">
                  <c:v>40730</c:v>
                </c:pt>
                <c:pt idx="917">
                  <c:v>40731</c:v>
                </c:pt>
                <c:pt idx="918">
                  <c:v>40732</c:v>
                </c:pt>
                <c:pt idx="919">
                  <c:v>40735</c:v>
                </c:pt>
                <c:pt idx="920">
                  <c:v>40736</c:v>
                </c:pt>
                <c:pt idx="921">
                  <c:v>40737</c:v>
                </c:pt>
                <c:pt idx="922">
                  <c:v>40738</c:v>
                </c:pt>
                <c:pt idx="923">
                  <c:v>40739</c:v>
                </c:pt>
                <c:pt idx="924">
                  <c:v>40742</c:v>
                </c:pt>
                <c:pt idx="925">
                  <c:v>40743</c:v>
                </c:pt>
                <c:pt idx="926">
                  <c:v>40744</c:v>
                </c:pt>
                <c:pt idx="927">
                  <c:v>40745</c:v>
                </c:pt>
                <c:pt idx="928">
                  <c:v>40746</c:v>
                </c:pt>
                <c:pt idx="929">
                  <c:v>40749</c:v>
                </c:pt>
                <c:pt idx="930">
                  <c:v>40750</c:v>
                </c:pt>
                <c:pt idx="931">
                  <c:v>40751</c:v>
                </c:pt>
                <c:pt idx="932">
                  <c:v>40752</c:v>
                </c:pt>
                <c:pt idx="933">
                  <c:v>40753</c:v>
                </c:pt>
                <c:pt idx="934">
                  <c:v>40756</c:v>
                </c:pt>
                <c:pt idx="935">
                  <c:v>40757</c:v>
                </c:pt>
                <c:pt idx="936">
                  <c:v>40758</c:v>
                </c:pt>
                <c:pt idx="937">
                  <c:v>40759</c:v>
                </c:pt>
                <c:pt idx="938">
                  <c:v>40760</c:v>
                </c:pt>
                <c:pt idx="939">
                  <c:v>40763</c:v>
                </c:pt>
                <c:pt idx="940">
                  <c:v>40764</c:v>
                </c:pt>
                <c:pt idx="941">
                  <c:v>40765</c:v>
                </c:pt>
                <c:pt idx="942">
                  <c:v>40766</c:v>
                </c:pt>
                <c:pt idx="943">
                  <c:v>40767</c:v>
                </c:pt>
                <c:pt idx="944">
                  <c:v>40770</c:v>
                </c:pt>
                <c:pt idx="945">
                  <c:v>40771</c:v>
                </c:pt>
                <c:pt idx="946">
                  <c:v>40772</c:v>
                </c:pt>
                <c:pt idx="947">
                  <c:v>40773</c:v>
                </c:pt>
                <c:pt idx="948">
                  <c:v>40774</c:v>
                </c:pt>
                <c:pt idx="949">
                  <c:v>40777</c:v>
                </c:pt>
                <c:pt idx="950">
                  <c:v>40778</c:v>
                </c:pt>
                <c:pt idx="951">
                  <c:v>40779</c:v>
                </c:pt>
                <c:pt idx="952">
                  <c:v>40780</c:v>
                </c:pt>
                <c:pt idx="953">
                  <c:v>40781</c:v>
                </c:pt>
                <c:pt idx="954">
                  <c:v>40784</c:v>
                </c:pt>
                <c:pt idx="955">
                  <c:v>40785</c:v>
                </c:pt>
                <c:pt idx="956">
                  <c:v>40786</c:v>
                </c:pt>
                <c:pt idx="957">
                  <c:v>40787</c:v>
                </c:pt>
                <c:pt idx="958">
                  <c:v>40788</c:v>
                </c:pt>
                <c:pt idx="959">
                  <c:v>40791</c:v>
                </c:pt>
                <c:pt idx="960">
                  <c:v>40792</c:v>
                </c:pt>
                <c:pt idx="961">
                  <c:v>40793</c:v>
                </c:pt>
                <c:pt idx="962">
                  <c:v>40794</c:v>
                </c:pt>
                <c:pt idx="963">
                  <c:v>40795</c:v>
                </c:pt>
                <c:pt idx="964">
                  <c:v>40798</c:v>
                </c:pt>
                <c:pt idx="965">
                  <c:v>40799</c:v>
                </c:pt>
                <c:pt idx="966">
                  <c:v>40800</c:v>
                </c:pt>
                <c:pt idx="967">
                  <c:v>40801</c:v>
                </c:pt>
                <c:pt idx="968">
                  <c:v>40802</c:v>
                </c:pt>
                <c:pt idx="969">
                  <c:v>40805</c:v>
                </c:pt>
                <c:pt idx="970">
                  <c:v>40806</c:v>
                </c:pt>
                <c:pt idx="971">
                  <c:v>40807</c:v>
                </c:pt>
                <c:pt idx="972">
                  <c:v>40808</c:v>
                </c:pt>
                <c:pt idx="973">
                  <c:v>40809</c:v>
                </c:pt>
                <c:pt idx="974">
                  <c:v>40812</c:v>
                </c:pt>
                <c:pt idx="975">
                  <c:v>40813</c:v>
                </c:pt>
                <c:pt idx="976">
                  <c:v>40814</c:v>
                </c:pt>
                <c:pt idx="977">
                  <c:v>40815</c:v>
                </c:pt>
                <c:pt idx="978">
                  <c:v>40816</c:v>
                </c:pt>
                <c:pt idx="979">
                  <c:v>40819</c:v>
                </c:pt>
                <c:pt idx="980">
                  <c:v>40820</c:v>
                </c:pt>
                <c:pt idx="981">
                  <c:v>40821</c:v>
                </c:pt>
                <c:pt idx="982">
                  <c:v>40822</c:v>
                </c:pt>
                <c:pt idx="983">
                  <c:v>40823</c:v>
                </c:pt>
                <c:pt idx="984">
                  <c:v>40826</c:v>
                </c:pt>
                <c:pt idx="985">
                  <c:v>40827</c:v>
                </c:pt>
                <c:pt idx="986">
                  <c:v>40828</c:v>
                </c:pt>
                <c:pt idx="987">
                  <c:v>40829</c:v>
                </c:pt>
                <c:pt idx="988">
                  <c:v>40830</c:v>
                </c:pt>
                <c:pt idx="989">
                  <c:v>40833</c:v>
                </c:pt>
                <c:pt idx="990">
                  <c:v>40834</c:v>
                </c:pt>
                <c:pt idx="991">
                  <c:v>40835</c:v>
                </c:pt>
                <c:pt idx="992">
                  <c:v>40836</c:v>
                </c:pt>
                <c:pt idx="993">
                  <c:v>40837</c:v>
                </c:pt>
                <c:pt idx="994">
                  <c:v>40840</c:v>
                </c:pt>
                <c:pt idx="995">
                  <c:v>40841</c:v>
                </c:pt>
                <c:pt idx="996">
                  <c:v>40842</c:v>
                </c:pt>
                <c:pt idx="997">
                  <c:v>40843</c:v>
                </c:pt>
                <c:pt idx="998">
                  <c:v>40844</c:v>
                </c:pt>
                <c:pt idx="999">
                  <c:v>40847</c:v>
                </c:pt>
                <c:pt idx="1000">
                  <c:v>40848</c:v>
                </c:pt>
                <c:pt idx="1001">
                  <c:v>40849</c:v>
                </c:pt>
                <c:pt idx="1002">
                  <c:v>40850</c:v>
                </c:pt>
                <c:pt idx="1003">
                  <c:v>40851</c:v>
                </c:pt>
                <c:pt idx="1004">
                  <c:v>40854</c:v>
                </c:pt>
                <c:pt idx="1005">
                  <c:v>40855</c:v>
                </c:pt>
                <c:pt idx="1006">
                  <c:v>40856</c:v>
                </c:pt>
                <c:pt idx="1007">
                  <c:v>40857</c:v>
                </c:pt>
                <c:pt idx="1008">
                  <c:v>40858</c:v>
                </c:pt>
                <c:pt idx="1009">
                  <c:v>40861</c:v>
                </c:pt>
                <c:pt idx="1010">
                  <c:v>40862</c:v>
                </c:pt>
                <c:pt idx="1011">
                  <c:v>40863</c:v>
                </c:pt>
                <c:pt idx="1012">
                  <c:v>40864</c:v>
                </c:pt>
                <c:pt idx="1013">
                  <c:v>40865</c:v>
                </c:pt>
                <c:pt idx="1014">
                  <c:v>40868</c:v>
                </c:pt>
                <c:pt idx="1015">
                  <c:v>40869</c:v>
                </c:pt>
                <c:pt idx="1016">
                  <c:v>40870</c:v>
                </c:pt>
                <c:pt idx="1017">
                  <c:v>40871</c:v>
                </c:pt>
                <c:pt idx="1018">
                  <c:v>40872</c:v>
                </c:pt>
                <c:pt idx="1019">
                  <c:v>40875</c:v>
                </c:pt>
                <c:pt idx="1020">
                  <c:v>40876</c:v>
                </c:pt>
                <c:pt idx="1021">
                  <c:v>40877</c:v>
                </c:pt>
                <c:pt idx="1022">
                  <c:v>40878</c:v>
                </c:pt>
                <c:pt idx="1023">
                  <c:v>40879</c:v>
                </c:pt>
                <c:pt idx="1024">
                  <c:v>40882</c:v>
                </c:pt>
                <c:pt idx="1025">
                  <c:v>40883</c:v>
                </c:pt>
                <c:pt idx="1026">
                  <c:v>40884</c:v>
                </c:pt>
                <c:pt idx="1027">
                  <c:v>40885</c:v>
                </c:pt>
                <c:pt idx="1028">
                  <c:v>40886</c:v>
                </c:pt>
                <c:pt idx="1029">
                  <c:v>40889</c:v>
                </c:pt>
                <c:pt idx="1030">
                  <c:v>40890</c:v>
                </c:pt>
                <c:pt idx="1031">
                  <c:v>40891</c:v>
                </c:pt>
                <c:pt idx="1032">
                  <c:v>40892</c:v>
                </c:pt>
                <c:pt idx="1033">
                  <c:v>40893</c:v>
                </c:pt>
                <c:pt idx="1034">
                  <c:v>40896</c:v>
                </c:pt>
                <c:pt idx="1035">
                  <c:v>40897</c:v>
                </c:pt>
                <c:pt idx="1036">
                  <c:v>40898</c:v>
                </c:pt>
                <c:pt idx="1037">
                  <c:v>40899</c:v>
                </c:pt>
                <c:pt idx="1038">
                  <c:v>40900</c:v>
                </c:pt>
                <c:pt idx="1039">
                  <c:v>40903</c:v>
                </c:pt>
                <c:pt idx="1040">
                  <c:v>40904</c:v>
                </c:pt>
                <c:pt idx="1041">
                  <c:v>40905</c:v>
                </c:pt>
                <c:pt idx="1042">
                  <c:v>40906</c:v>
                </c:pt>
                <c:pt idx="1043">
                  <c:v>40907</c:v>
                </c:pt>
                <c:pt idx="1044">
                  <c:v>40910</c:v>
                </c:pt>
                <c:pt idx="1045">
                  <c:v>40911</c:v>
                </c:pt>
                <c:pt idx="1046">
                  <c:v>40912</c:v>
                </c:pt>
                <c:pt idx="1047">
                  <c:v>40913</c:v>
                </c:pt>
                <c:pt idx="1048">
                  <c:v>40914</c:v>
                </c:pt>
                <c:pt idx="1049">
                  <c:v>40917</c:v>
                </c:pt>
                <c:pt idx="1050">
                  <c:v>40918</c:v>
                </c:pt>
                <c:pt idx="1051">
                  <c:v>40919</c:v>
                </c:pt>
                <c:pt idx="1052">
                  <c:v>40920</c:v>
                </c:pt>
                <c:pt idx="1053">
                  <c:v>40921</c:v>
                </c:pt>
                <c:pt idx="1054">
                  <c:v>40924</c:v>
                </c:pt>
                <c:pt idx="1055">
                  <c:v>40925</c:v>
                </c:pt>
                <c:pt idx="1056">
                  <c:v>40926</c:v>
                </c:pt>
                <c:pt idx="1057">
                  <c:v>40927</c:v>
                </c:pt>
                <c:pt idx="1058">
                  <c:v>40928</c:v>
                </c:pt>
                <c:pt idx="1059">
                  <c:v>40931</c:v>
                </c:pt>
                <c:pt idx="1060">
                  <c:v>40932</c:v>
                </c:pt>
                <c:pt idx="1061">
                  <c:v>40933</c:v>
                </c:pt>
                <c:pt idx="1062">
                  <c:v>40934</c:v>
                </c:pt>
                <c:pt idx="1063">
                  <c:v>40935</c:v>
                </c:pt>
                <c:pt idx="1064">
                  <c:v>40938</c:v>
                </c:pt>
                <c:pt idx="1065">
                  <c:v>40939</c:v>
                </c:pt>
                <c:pt idx="1066">
                  <c:v>40940</c:v>
                </c:pt>
                <c:pt idx="1067">
                  <c:v>40941</c:v>
                </c:pt>
                <c:pt idx="1068">
                  <c:v>40942</c:v>
                </c:pt>
                <c:pt idx="1069">
                  <c:v>40945</c:v>
                </c:pt>
                <c:pt idx="1070">
                  <c:v>40946</c:v>
                </c:pt>
                <c:pt idx="1071">
                  <c:v>40947</c:v>
                </c:pt>
                <c:pt idx="1072">
                  <c:v>40948</c:v>
                </c:pt>
                <c:pt idx="1073">
                  <c:v>40949</c:v>
                </c:pt>
                <c:pt idx="1074">
                  <c:v>40952</c:v>
                </c:pt>
                <c:pt idx="1075">
                  <c:v>40953</c:v>
                </c:pt>
                <c:pt idx="1076">
                  <c:v>40954</c:v>
                </c:pt>
                <c:pt idx="1077">
                  <c:v>40955</c:v>
                </c:pt>
                <c:pt idx="1078">
                  <c:v>40956</c:v>
                </c:pt>
                <c:pt idx="1079">
                  <c:v>40959</c:v>
                </c:pt>
                <c:pt idx="1080">
                  <c:v>40960</c:v>
                </c:pt>
                <c:pt idx="1081">
                  <c:v>40961</c:v>
                </c:pt>
                <c:pt idx="1082">
                  <c:v>40962</c:v>
                </c:pt>
                <c:pt idx="1083">
                  <c:v>40963</c:v>
                </c:pt>
                <c:pt idx="1084">
                  <c:v>40966</c:v>
                </c:pt>
                <c:pt idx="1085">
                  <c:v>40967</c:v>
                </c:pt>
                <c:pt idx="1086">
                  <c:v>40968</c:v>
                </c:pt>
                <c:pt idx="1087">
                  <c:v>40969</c:v>
                </c:pt>
                <c:pt idx="1088">
                  <c:v>40970</c:v>
                </c:pt>
                <c:pt idx="1089">
                  <c:v>40973</c:v>
                </c:pt>
                <c:pt idx="1090">
                  <c:v>40974</c:v>
                </c:pt>
                <c:pt idx="1091">
                  <c:v>40975</c:v>
                </c:pt>
                <c:pt idx="1092">
                  <c:v>40976</c:v>
                </c:pt>
                <c:pt idx="1093">
                  <c:v>40977</c:v>
                </c:pt>
                <c:pt idx="1094">
                  <c:v>40980</c:v>
                </c:pt>
                <c:pt idx="1095">
                  <c:v>40981</c:v>
                </c:pt>
                <c:pt idx="1096">
                  <c:v>40982</c:v>
                </c:pt>
                <c:pt idx="1097">
                  <c:v>40983</c:v>
                </c:pt>
                <c:pt idx="1098">
                  <c:v>40984</c:v>
                </c:pt>
                <c:pt idx="1099">
                  <c:v>40987</c:v>
                </c:pt>
                <c:pt idx="1100">
                  <c:v>40988</c:v>
                </c:pt>
                <c:pt idx="1101">
                  <c:v>40989</c:v>
                </c:pt>
                <c:pt idx="1102">
                  <c:v>40990</c:v>
                </c:pt>
                <c:pt idx="1103">
                  <c:v>40991</c:v>
                </c:pt>
                <c:pt idx="1104">
                  <c:v>40994</c:v>
                </c:pt>
                <c:pt idx="1105">
                  <c:v>40995</c:v>
                </c:pt>
                <c:pt idx="1106">
                  <c:v>40996</c:v>
                </c:pt>
                <c:pt idx="1107">
                  <c:v>40997</c:v>
                </c:pt>
                <c:pt idx="1108">
                  <c:v>40998</c:v>
                </c:pt>
                <c:pt idx="1109">
                  <c:v>41001</c:v>
                </c:pt>
                <c:pt idx="1110">
                  <c:v>41002</c:v>
                </c:pt>
                <c:pt idx="1111">
                  <c:v>41003</c:v>
                </c:pt>
                <c:pt idx="1112">
                  <c:v>41004</c:v>
                </c:pt>
                <c:pt idx="1113">
                  <c:v>41005</c:v>
                </c:pt>
                <c:pt idx="1114">
                  <c:v>41008</c:v>
                </c:pt>
                <c:pt idx="1115">
                  <c:v>41009</c:v>
                </c:pt>
                <c:pt idx="1116">
                  <c:v>41010</c:v>
                </c:pt>
                <c:pt idx="1117">
                  <c:v>41011</c:v>
                </c:pt>
                <c:pt idx="1118">
                  <c:v>41012</c:v>
                </c:pt>
                <c:pt idx="1119">
                  <c:v>41015</c:v>
                </c:pt>
                <c:pt idx="1120">
                  <c:v>41016</c:v>
                </c:pt>
                <c:pt idx="1121">
                  <c:v>41017</c:v>
                </c:pt>
                <c:pt idx="1122">
                  <c:v>41018</c:v>
                </c:pt>
                <c:pt idx="1123">
                  <c:v>41019</c:v>
                </c:pt>
                <c:pt idx="1124">
                  <c:v>41022</c:v>
                </c:pt>
                <c:pt idx="1125">
                  <c:v>41023</c:v>
                </c:pt>
                <c:pt idx="1126">
                  <c:v>41024</c:v>
                </c:pt>
                <c:pt idx="1127">
                  <c:v>41025</c:v>
                </c:pt>
                <c:pt idx="1128">
                  <c:v>41026</c:v>
                </c:pt>
                <c:pt idx="1129">
                  <c:v>41029</c:v>
                </c:pt>
                <c:pt idx="1130">
                  <c:v>41030</c:v>
                </c:pt>
                <c:pt idx="1131">
                  <c:v>41031</c:v>
                </c:pt>
                <c:pt idx="1132">
                  <c:v>41032</c:v>
                </c:pt>
                <c:pt idx="1133">
                  <c:v>41033</c:v>
                </c:pt>
                <c:pt idx="1134">
                  <c:v>41036</c:v>
                </c:pt>
                <c:pt idx="1135">
                  <c:v>41037</c:v>
                </c:pt>
                <c:pt idx="1136">
                  <c:v>41038</c:v>
                </c:pt>
                <c:pt idx="1137">
                  <c:v>41039</c:v>
                </c:pt>
                <c:pt idx="1138">
                  <c:v>41040</c:v>
                </c:pt>
                <c:pt idx="1139">
                  <c:v>41043</c:v>
                </c:pt>
                <c:pt idx="1140">
                  <c:v>41044</c:v>
                </c:pt>
                <c:pt idx="1141">
                  <c:v>41045</c:v>
                </c:pt>
                <c:pt idx="1142">
                  <c:v>41046</c:v>
                </c:pt>
                <c:pt idx="1143">
                  <c:v>41047</c:v>
                </c:pt>
                <c:pt idx="1144">
                  <c:v>41050</c:v>
                </c:pt>
                <c:pt idx="1145">
                  <c:v>41051</c:v>
                </c:pt>
                <c:pt idx="1146">
                  <c:v>41052</c:v>
                </c:pt>
                <c:pt idx="1147">
                  <c:v>41053</c:v>
                </c:pt>
                <c:pt idx="1148">
                  <c:v>41054</c:v>
                </c:pt>
                <c:pt idx="1149">
                  <c:v>41057</c:v>
                </c:pt>
                <c:pt idx="1150">
                  <c:v>41058</c:v>
                </c:pt>
                <c:pt idx="1151">
                  <c:v>41059</c:v>
                </c:pt>
                <c:pt idx="1152">
                  <c:v>41060</c:v>
                </c:pt>
                <c:pt idx="1153">
                  <c:v>41061</c:v>
                </c:pt>
                <c:pt idx="1154">
                  <c:v>41064</c:v>
                </c:pt>
                <c:pt idx="1155">
                  <c:v>41065</c:v>
                </c:pt>
                <c:pt idx="1156">
                  <c:v>41066</c:v>
                </c:pt>
                <c:pt idx="1157">
                  <c:v>41067</c:v>
                </c:pt>
                <c:pt idx="1158">
                  <c:v>41068</c:v>
                </c:pt>
                <c:pt idx="1159">
                  <c:v>41071</c:v>
                </c:pt>
                <c:pt idx="1160">
                  <c:v>41072</c:v>
                </c:pt>
                <c:pt idx="1161">
                  <c:v>41073</c:v>
                </c:pt>
                <c:pt idx="1162">
                  <c:v>41074</c:v>
                </c:pt>
                <c:pt idx="1163">
                  <c:v>41075</c:v>
                </c:pt>
                <c:pt idx="1164">
                  <c:v>41078</c:v>
                </c:pt>
                <c:pt idx="1165">
                  <c:v>41079</c:v>
                </c:pt>
                <c:pt idx="1166">
                  <c:v>41080</c:v>
                </c:pt>
                <c:pt idx="1167">
                  <c:v>41081</c:v>
                </c:pt>
                <c:pt idx="1168">
                  <c:v>41082</c:v>
                </c:pt>
                <c:pt idx="1169">
                  <c:v>41085</c:v>
                </c:pt>
                <c:pt idx="1170">
                  <c:v>41086</c:v>
                </c:pt>
                <c:pt idx="1171">
                  <c:v>41087</c:v>
                </c:pt>
                <c:pt idx="1172">
                  <c:v>41088</c:v>
                </c:pt>
                <c:pt idx="1173">
                  <c:v>41089</c:v>
                </c:pt>
                <c:pt idx="1174">
                  <c:v>41092</c:v>
                </c:pt>
                <c:pt idx="1175">
                  <c:v>41093</c:v>
                </c:pt>
                <c:pt idx="1176">
                  <c:v>41094</c:v>
                </c:pt>
                <c:pt idx="1177">
                  <c:v>41095</c:v>
                </c:pt>
                <c:pt idx="1178">
                  <c:v>41096</c:v>
                </c:pt>
                <c:pt idx="1179">
                  <c:v>41099</c:v>
                </c:pt>
                <c:pt idx="1180">
                  <c:v>41100</c:v>
                </c:pt>
                <c:pt idx="1181">
                  <c:v>41101</c:v>
                </c:pt>
                <c:pt idx="1182">
                  <c:v>41102</c:v>
                </c:pt>
                <c:pt idx="1183">
                  <c:v>41103</c:v>
                </c:pt>
                <c:pt idx="1184">
                  <c:v>41106</c:v>
                </c:pt>
                <c:pt idx="1185">
                  <c:v>41107</c:v>
                </c:pt>
                <c:pt idx="1186">
                  <c:v>41108</c:v>
                </c:pt>
                <c:pt idx="1187">
                  <c:v>41109</c:v>
                </c:pt>
                <c:pt idx="1188">
                  <c:v>41110</c:v>
                </c:pt>
                <c:pt idx="1189">
                  <c:v>41113</c:v>
                </c:pt>
                <c:pt idx="1190">
                  <c:v>41114</c:v>
                </c:pt>
                <c:pt idx="1191">
                  <c:v>41115</c:v>
                </c:pt>
                <c:pt idx="1192">
                  <c:v>41116</c:v>
                </c:pt>
                <c:pt idx="1193">
                  <c:v>41117</c:v>
                </c:pt>
                <c:pt idx="1194">
                  <c:v>41120</c:v>
                </c:pt>
                <c:pt idx="1195">
                  <c:v>41121</c:v>
                </c:pt>
                <c:pt idx="1196">
                  <c:v>41122</c:v>
                </c:pt>
                <c:pt idx="1197">
                  <c:v>41123</c:v>
                </c:pt>
                <c:pt idx="1198">
                  <c:v>41124</c:v>
                </c:pt>
                <c:pt idx="1199">
                  <c:v>41127</c:v>
                </c:pt>
                <c:pt idx="1200">
                  <c:v>41128</c:v>
                </c:pt>
                <c:pt idx="1201">
                  <c:v>41129</c:v>
                </c:pt>
                <c:pt idx="1202">
                  <c:v>41130</c:v>
                </c:pt>
                <c:pt idx="1203">
                  <c:v>41131</c:v>
                </c:pt>
                <c:pt idx="1204">
                  <c:v>41134</c:v>
                </c:pt>
                <c:pt idx="1205">
                  <c:v>41135</c:v>
                </c:pt>
                <c:pt idx="1206">
                  <c:v>41136</c:v>
                </c:pt>
                <c:pt idx="1207">
                  <c:v>41137</c:v>
                </c:pt>
                <c:pt idx="1208">
                  <c:v>41138</c:v>
                </c:pt>
                <c:pt idx="1209">
                  <c:v>41141</c:v>
                </c:pt>
                <c:pt idx="1210">
                  <c:v>41142</c:v>
                </c:pt>
                <c:pt idx="1211">
                  <c:v>41143</c:v>
                </c:pt>
                <c:pt idx="1212">
                  <c:v>41144</c:v>
                </c:pt>
                <c:pt idx="1213">
                  <c:v>41145</c:v>
                </c:pt>
                <c:pt idx="1214">
                  <c:v>41148</c:v>
                </c:pt>
                <c:pt idx="1215">
                  <c:v>41149</c:v>
                </c:pt>
                <c:pt idx="1216">
                  <c:v>41150</c:v>
                </c:pt>
                <c:pt idx="1217">
                  <c:v>41151</c:v>
                </c:pt>
                <c:pt idx="1218">
                  <c:v>41152</c:v>
                </c:pt>
                <c:pt idx="1219">
                  <c:v>41155</c:v>
                </c:pt>
                <c:pt idx="1220">
                  <c:v>41156</c:v>
                </c:pt>
                <c:pt idx="1221">
                  <c:v>41157</c:v>
                </c:pt>
                <c:pt idx="1222">
                  <c:v>41158</c:v>
                </c:pt>
                <c:pt idx="1223">
                  <c:v>41159</c:v>
                </c:pt>
                <c:pt idx="1224">
                  <c:v>41162</c:v>
                </c:pt>
                <c:pt idx="1225">
                  <c:v>41163</c:v>
                </c:pt>
                <c:pt idx="1226">
                  <c:v>41164</c:v>
                </c:pt>
                <c:pt idx="1227">
                  <c:v>41165</c:v>
                </c:pt>
                <c:pt idx="1228">
                  <c:v>41166</c:v>
                </c:pt>
                <c:pt idx="1229">
                  <c:v>41169</c:v>
                </c:pt>
                <c:pt idx="1230">
                  <c:v>41170</c:v>
                </c:pt>
                <c:pt idx="1231">
                  <c:v>41171</c:v>
                </c:pt>
                <c:pt idx="1232">
                  <c:v>41172</c:v>
                </c:pt>
                <c:pt idx="1233">
                  <c:v>41173</c:v>
                </c:pt>
                <c:pt idx="1234">
                  <c:v>41176</c:v>
                </c:pt>
                <c:pt idx="1235">
                  <c:v>41177</c:v>
                </c:pt>
                <c:pt idx="1236">
                  <c:v>41178</c:v>
                </c:pt>
                <c:pt idx="1237">
                  <c:v>41179</c:v>
                </c:pt>
                <c:pt idx="1238">
                  <c:v>41180</c:v>
                </c:pt>
                <c:pt idx="1239">
                  <c:v>41183</c:v>
                </c:pt>
                <c:pt idx="1240">
                  <c:v>41184</c:v>
                </c:pt>
                <c:pt idx="1241">
                  <c:v>41185</c:v>
                </c:pt>
                <c:pt idx="1242">
                  <c:v>41186</c:v>
                </c:pt>
                <c:pt idx="1243">
                  <c:v>41187</c:v>
                </c:pt>
                <c:pt idx="1244">
                  <c:v>41190</c:v>
                </c:pt>
                <c:pt idx="1245">
                  <c:v>41191</c:v>
                </c:pt>
                <c:pt idx="1246">
                  <c:v>41192</c:v>
                </c:pt>
                <c:pt idx="1247">
                  <c:v>41193</c:v>
                </c:pt>
                <c:pt idx="1248">
                  <c:v>41194</c:v>
                </c:pt>
                <c:pt idx="1249">
                  <c:v>41197</c:v>
                </c:pt>
                <c:pt idx="1250">
                  <c:v>41198</c:v>
                </c:pt>
                <c:pt idx="1251">
                  <c:v>41199</c:v>
                </c:pt>
                <c:pt idx="1252">
                  <c:v>41200</c:v>
                </c:pt>
                <c:pt idx="1253">
                  <c:v>41201</c:v>
                </c:pt>
                <c:pt idx="1254">
                  <c:v>41204</c:v>
                </c:pt>
                <c:pt idx="1255">
                  <c:v>41205</c:v>
                </c:pt>
                <c:pt idx="1256">
                  <c:v>41206</c:v>
                </c:pt>
                <c:pt idx="1257">
                  <c:v>41207</c:v>
                </c:pt>
                <c:pt idx="1258">
                  <c:v>41208</c:v>
                </c:pt>
                <c:pt idx="1259">
                  <c:v>41211</c:v>
                </c:pt>
                <c:pt idx="1260">
                  <c:v>41212</c:v>
                </c:pt>
                <c:pt idx="1261">
                  <c:v>41213</c:v>
                </c:pt>
                <c:pt idx="1262">
                  <c:v>41214</c:v>
                </c:pt>
                <c:pt idx="1263">
                  <c:v>41215</c:v>
                </c:pt>
                <c:pt idx="1264">
                  <c:v>41218</c:v>
                </c:pt>
                <c:pt idx="1265">
                  <c:v>41219</c:v>
                </c:pt>
                <c:pt idx="1266">
                  <c:v>41220</c:v>
                </c:pt>
                <c:pt idx="1267">
                  <c:v>41221</c:v>
                </c:pt>
                <c:pt idx="1268">
                  <c:v>41222</c:v>
                </c:pt>
                <c:pt idx="1269">
                  <c:v>41225</c:v>
                </c:pt>
                <c:pt idx="1270">
                  <c:v>41226</c:v>
                </c:pt>
                <c:pt idx="1271">
                  <c:v>41227</c:v>
                </c:pt>
                <c:pt idx="1272">
                  <c:v>41228</c:v>
                </c:pt>
                <c:pt idx="1273">
                  <c:v>41229</c:v>
                </c:pt>
                <c:pt idx="1274">
                  <c:v>41232</c:v>
                </c:pt>
                <c:pt idx="1275">
                  <c:v>41233</c:v>
                </c:pt>
                <c:pt idx="1276">
                  <c:v>41234</c:v>
                </c:pt>
                <c:pt idx="1277">
                  <c:v>41235</c:v>
                </c:pt>
                <c:pt idx="1278">
                  <c:v>41236</c:v>
                </c:pt>
                <c:pt idx="1279">
                  <c:v>41239</c:v>
                </c:pt>
                <c:pt idx="1280">
                  <c:v>41240</c:v>
                </c:pt>
                <c:pt idx="1281">
                  <c:v>41241</c:v>
                </c:pt>
                <c:pt idx="1282">
                  <c:v>41242</c:v>
                </c:pt>
                <c:pt idx="1283">
                  <c:v>41243</c:v>
                </c:pt>
                <c:pt idx="1284">
                  <c:v>41246</c:v>
                </c:pt>
                <c:pt idx="1285">
                  <c:v>41247</c:v>
                </c:pt>
                <c:pt idx="1286">
                  <c:v>41248</c:v>
                </c:pt>
                <c:pt idx="1287">
                  <c:v>41249</c:v>
                </c:pt>
                <c:pt idx="1288">
                  <c:v>41250</c:v>
                </c:pt>
                <c:pt idx="1289">
                  <c:v>41253</c:v>
                </c:pt>
                <c:pt idx="1290">
                  <c:v>41254</c:v>
                </c:pt>
                <c:pt idx="1291">
                  <c:v>41255</c:v>
                </c:pt>
                <c:pt idx="1292">
                  <c:v>41256</c:v>
                </c:pt>
                <c:pt idx="1293">
                  <c:v>41257</c:v>
                </c:pt>
                <c:pt idx="1294">
                  <c:v>41260</c:v>
                </c:pt>
                <c:pt idx="1295">
                  <c:v>41261</c:v>
                </c:pt>
                <c:pt idx="1296">
                  <c:v>41262</c:v>
                </c:pt>
                <c:pt idx="1297">
                  <c:v>41263</c:v>
                </c:pt>
                <c:pt idx="1298">
                  <c:v>41264</c:v>
                </c:pt>
                <c:pt idx="1299">
                  <c:v>41267</c:v>
                </c:pt>
                <c:pt idx="1300">
                  <c:v>41268</c:v>
                </c:pt>
                <c:pt idx="1301">
                  <c:v>41269</c:v>
                </c:pt>
                <c:pt idx="1302">
                  <c:v>41270</c:v>
                </c:pt>
                <c:pt idx="1303">
                  <c:v>41271</c:v>
                </c:pt>
                <c:pt idx="1304">
                  <c:v>41274</c:v>
                </c:pt>
                <c:pt idx="1305">
                  <c:v>41275</c:v>
                </c:pt>
                <c:pt idx="1306">
                  <c:v>41276</c:v>
                </c:pt>
                <c:pt idx="1307">
                  <c:v>41277</c:v>
                </c:pt>
                <c:pt idx="1308">
                  <c:v>41278</c:v>
                </c:pt>
                <c:pt idx="1309">
                  <c:v>41281</c:v>
                </c:pt>
                <c:pt idx="1310">
                  <c:v>41282</c:v>
                </c:pt>
                <c:pt idx="1311">
                  <c:v>41283</c:v>
                </c:pt>
                <c:pt idx="1312">
                  <c:v>41284</c:v>
                </c:pt>
                <c:pt idx="1313">
                  <c:v>41285</c:v>
                </c:pt>
                <c:pt idx="1314">
                  <c:v>41288</c:v>
                </c:pt>
                <c:pt idx="1315">
                  <c:v>41289</c:v>
                </c:pt>
                <c:pt idx="1316">
                  <c:v>41290</c:v>
                </c:pt>
                <c:pt idx="1317">
                  <c:v>41291</c:v>
                </c:pt>
                <c:pt idx="1318">
                  <c:v>41292</c:v>
                </c:pt>
                <c:pt idx="1319">
                  <c:v>41295</c:v>
                </c:pt>
                <c:pt idx="1320">
                  <c:v>41296</c:v>
                </c:pt>
                <c:pt idx="1321">
                  <c:v>41297</c:v>
                </c:pt>
                <c:pt idx="1322">
                  <c:v>41298</c:v>
                </c:pt>
                <c:pt idx="1323">
                  <c:v>41299</c:v>
                </c:pt>
                <c:pt idx="1324">
                  <c:v>41302</c:v>
                </c:pt>
                <c:pt idx="1325">
                  <c:v>41303</c:v>
                </c:pt>
                <c:pt idx="1326">
                  <c:v>41304</c:v>
                </c:pt>
                <c:pt idx="1327">
                  <c:v>41305</c:v>
                </c:pt>
                <c:pt idx="1328">
                  <c:v>41306</c:v>
                </c:pt>
                <c:pt idx="1329">
                  <c:v>41309</c:v>
                </c:pt>
                <c:pt idx="1330">
                  <c:v>41310</c:v>
                </c:pt>
                <c:pt idx="1331">
                  <c:v>41311</c:v>
                </c:pt>
                <c:pt idx="1332">
                  <c:v>41312</c:v>
                </c:pt>
                <c:pt idx="1333">
                  <c:v>41313</c:v>
                </c:pt>
                <c:pt idx="1334">
                  <c:v>41316</c:v>
                </c:pt>
                <c:pt idx="1335">
                  <c:v>41317</c:v>
                </c:pt>
                <c:pt idx="1336">
                  <c:v>41318</c:v>
                </c:pt>
                <c:pt idx="1337">
                  <c:v>41319</c:v>
                </c:pt>
                <c:pt idx="1338">
                  <c:v>41320</c:v>
                </c:pt>
                <c:pt idx="1339">
                  <c:v>41323</c:v>
                </c:pt>
                <c:pt idx="1340">
                  <c:v>41324</c:v>
                </c:pt>
                <c:pt idx="1341">
                  <c:v>41325</c:v>
                </c:pt>
                <c:pt idx="1342">
                  <c:v>41326</c:v>
                </c:pt>
                <c:pt idx="1343">
                  <c:v>41327</c:v>
                </c:pt>
                <c:pt idx="1344">
                  <c:v>41330</c:v>
                </c:pt>
                <c:pt idx="1345">
                  <c:v>41331</c:v>
                </c:pt>
                <c:pt idx="1346">
                  <c:v>41332</c:v>
                </c:pt>
                <c:pt idx="1347">
                  <c:v>41333</c:v>
                </c:pt>
                <c:pt idx="1348">
                  <c:v>41334</c:v>
                </c:pt>
                <c:pt idx="1349">
                  <c:v>41337</c:v>
                </c:pt>
                <c:pt idx="1350">
                  <c:v>41338</c:v>
                </c:pt>
                <c:pt idx="1351">
                  <c:v>41339</c:v>
                </c:pt>
                <c:pt idx="1352">
                  <c:v>41340</c:v>
                </c:pt>
                <c:pt idx="1353">
                  <c:v>41341</c:v>
                </c:pt>
                <c:pt idx="1354">
                  <c:v>41344</c:v>
                </c:pt>
                <c:pt idx="1355">
                  <c:v>41345</c:v>
                </c:pt>
                <c:pt idx="1356">
                  <c:v>41346</c:v>
                </c:pt>
                <c:pt idx="1357">
                  <c:v>41347</c:v>
                </c:pt>
                <c:pt idx="1358">
                  <c:v>41348</c:v>
                </c:pt>
                <c:pt idx="1359">
                  <c:v>41351</c:v>
                </c:pt>
                <c:pt idx="1360">
                  <c:v>41352</c:v>
                </c:pt>
                <c:pt idx="1361">
                  <c:v>41353</c:v>
                </c:pt>
                <c:pt idx="1362">
                  <c:v>41354</c:v>
                </c:pt>
                <c:pt idx="1363">
                  <c:v>41355</c:v>
                </c:pt>
                <c:pt idx="1364">
                  <c:v>41358</c:v>
                </c:pt>
                <c:pt idx="1365">
                  <c:v>41359</c:v>
                </c:pt>
                <c:pt idx="1366">
                  <c:v>41360</c:v>
                </c:pt>
                <c:pt idx="1367">
                  <c:v>41361</c:v>
                </c:pt>
                <c:pt idx="1368">
                  <c:v>41362</c:v>
                </c:pt>
                <c:pt idx="1369">
                  <c:v>41365</c:v>
                </c:pt>
                <c:pt idx="1370">
                  <c:v>41366</c:v>
                </c:pt>
                <c:pt idx="1371">
                  <c:v>41367</c:v>
                </c:pt>
                <c:pt idx="1372">
                  <c:v>41368</c:v>
                </c:pt>
                <c:pt idx="1373">
                  <c:v>41369</c:v>
                </c:pt>
                <c:pt idx="1374">
                  <c:v>41372</c:v>
                </c:pt>
                <c:pt idx="1375">
                  <c:v>41373</c:v>
                </c:pt>
                <c:pt idx="1376">
                  <c:v>41374</c:v>
                </c:pt>
                <c:pt idx="1377">
                  <c:v>41375</c:v>
                </c:pt>
                <c:pt idx="1378">
                  <c:v>41376</c:v>
                </c:pt>
                <c:pt idx="1379">
                  <c:v>41379</c:v>
                </c:pt>
                <c:pt idx="1380">
                  <c:v>41380</c:v>
                </c:pt>
                <c:pt idx="1381">
                  <c:v>41381</c:v>
                </c:pt>
                <c:pt idx="1382">
                  <c:v>41382</c:v>
                </c:pt>
                <c:pt idx="1383">
                  <c:v>41383</c:v>
                </c:pt>
                <c:pt idx="1384">
                  <c:v>41386</c:v>
                </c:pt>
                <c:pt idx="1385">
                  <c:v>41387</c:v>
                </c:pt>
                <c:pt idx="1386">
                  <c:v>41388</c:v>
                </c:pt>
                <c:pt idx="1387">
                  <c:v>41389</c:v>
                </c:pt>
                <c:pt idx="1388">
                  <c:v>41390</c:v>
                </c:pt>
                <c:pt idx="1389">
                  <c:v>41393</c:v>
                </c:pt>
                <c:pt idx="1390">
                  <c:v>41394</c:v>
                </c:pt>
                <c:pt idx="1391">
                  <c:v>41395</c:v>
                </c:pt>
                <c:pt idx="1392">
                  <c:v>41396</c:v>
                </c:pt>
                <c:pt idx="1393">
                  <c:v>41397</c:v>
                </c:pt>
                <c:pt idx="1394">
                  <c:v>41400</c:v>
                </c:pt>
                <c:pt idx="1395">
                  <c:v>41401</c:v>
                </c:pt>
                <c:pt idx="1396">
                  <c:v>41402</c:v>
                </c:pt>
                <c:pt idx="1397">
                  <c:v>41403</c:v>
                </c:pt>
                <c:pt idx="1398">
                  <c:v>41404</c:v>
                </c:pt>
                <c:pt idx="1399">
                  <c:v>41407</c:v>
                </c:pt>
                <c:pt idx="1400">
                  <c:v>41408</c:v>
                </c:pt>
                <c:pt idx="1401">
                  <c:v>41409</c:v>
                </c:pt>
                <c:pt idx="1402">
                  <c:v>41410</c:v>
                </c:pt>
                <c:pt idx="1403">
                  <c:v>41411</c:v>
                </c:pt>
                <c:pt idx="1404">
                  <c:v>41414</c:v>
                </c:pt>
                <c:pt idx="1405">
                  <c:v>41415</c:v>
                </c:pt>
                <c:pt idx="1406">
                  <c:v>41416</c:v>
                </c:pt>
                <c:pt idx="1407">
                  <c:v>41417</c:v>
                </c:pt>
                <c:pt idx="1408">
                  <c:v>41418</c:v>
                </c:pt>
                <c:pt idx="1409">
                  <c:v>41421</c:v>
                </c:pt>
                <c:pt idx="1410">
                  <c:v>41422</c:v>
                </c:pt>
                <c:pt idx="1411">
                  <c:v>41423</c:v>
                </c:pt>
                <c:pt idx="1412">
                  <c:v>41424</c:v>
                </c:pt>
                <c:pt idx="1413">
                  <c:v>41425</c:v>
                </c:pt>
                <c:pt idx="1414">
                  <c:v>41428</c:v>
                </c:pt>
                <c:pt idx="1415">
                  <c:v>41429</c:v>
                </c:pt>
                <c:pt idx="1416">
                  <c:v>41430</c:v>
                </c:pt>
                <c:pt idx="1417">
                  <c:v>41431</c:v>
                </c:pt>
                <c:pt idx="1418">
                  <c:v>41432</c:v>
                </c:pt>
                <c:pt idx="1419">
                  <c:v>41435</c:v>
                </c:pt>
                <c:pt idx="1420">
                  <c:v>41436</c:v>
                </c:pt>
                <c:pt idx="1421">
                  <c:v>41437</c:v>
                </c:pt>
                <c:pt idx="1422">
                  <c:v>41438</c:v>
                </c:pt>
                <c:pt idx="1423">
                  <c:v>41439</c:v>
                </c:pt>
                <c:pt idx="1424">
                  <c:v>41442</c:v>
                </c:pt>
                <c:pt idx="1425">
                  <c:v>41443</c:v>
                </c:pt>
                <c:pt idx="1426">
                  <c:v>41444</c:v>
                </c:pt>
                <c:pt idx="1427">
                  <c:v>41445</c:v>
                </c:pt>
                <c:pt idx="1428">
                  <c:v>41446</c:v>
                </c:pt>
                <c:pt idx="1429">
                  <c:v>41449</c:v>
                </c:pt>
                <c:pt idx="1430">
                  <c:v>41450</c:v>
                </c:pt>
                <c:pt idx="1431">
                  <c:v>41451</c:v>
                </c:pt>
                <c:pt idx="1432">
                  <c:v>41452</c:v>
                </c:pt>
                <c:pt idx="1433">
                  <c:v>41453</c:v>
                </c:pt>
                <c:pt idx="1434">
                  <c:v>41456</c:v>
                </c:pt>
                <c:pt idx="1435">
                  <c:v>41457</c:v>
                </c:pt>
                <c:pt idx="1436">
                  <c:v>41458</c:v>
                </c:pt>
                <c:pt idx="1437">
                  <c:v>41459</c:v>
                </c:pt>
                <c:pt idx="1438">
                  <c:v>41460</c:v>
                </c:pt>
                <c:pt idx="1439">
                  <c:v>41463</c:v>
                </c:pt>
                <c:pt idx="1440">
                  <c:v>41464</c:v>
                </c:pt>
                <c:pt idx="1441">
                  <c:v>41465</c:v>
                </c:pt>
                <c:pt idx="1442">
                  <c:v>41466</c:v>
                </c:pt>
                <c:pt idx="1443">
                  <c:v>41467</c:v>
                </c:pt>
                <c:pt idx="1444">
                  <c:v>41470</c:v>
                </c:pt>
                <c:pt idx="1445">
                  <c:v>41471</c:v>
                </c:pt>
                <c:pt idx="1446">
                  <c:v>41472</c:v>
                </c:pt>
                <c:pt idx="1447">
                  <c:v>41473</c:v>
                </c:pt>
                <c:pt idx="1448">
                  <c:v>41474</c:v>
                </c:pt>
                <c:pt idx="1449">
                  <c:v>41477</c:v>
                </c:pt>
                <c:pt idx="1450">
                  <c:v>41478</c:v>
                </c:pt>
                <c:pt idx="1451">
                  <c:v>41479</c:v>
                </c:pt>
                <c:pt idx="1452">
                  <c:v>41480</c:v>
                </c:pt>
                <c:pt idx="1453">
                  <c:v>41481</c:v>
                </c:pt>
                <c:pt idx="1454">
                  <c:v>41484</c:v>
                </c:pt>
                <c:pt idx="1455">
                  <c:v>41485</c:v>
                </c:pt>
                <c:pt idx="1456">
                  <c:v>41486</c:v>
                </c:pt>
                <c:pt idx="1457">
                  <c:v>41487</c:v>
                </c:pt>
                <c:pt idx="1458">
                  <c:v>41488</c:v>
                </c:pt>
                <c:pt idx="1459">
                  <c:v>41491</c:v>
                </c:pt>
                <c:pt idx="1460">
                  <c:v>41492</c:v>
                </c:pt>
                <c:pt idx="1461">
                  <c:v>41493</c:v>
                </c:pt>
                <c:pt idx="1462">
                  <c:v>41494</c:v>
                </c:pt>
                <c:pt idx="1463">
                  <c:v>41495</c:v>
                </c:pt>
                <c:pt idx="1464">
                  <c:v>41498</c:v>
                </c:pt>
                <c:pt idx="1465">
                  <c:v>41499</c:v>
                </c:pt>
                <c:pt idx="1466">
                  <c:v>41500</c:v>
                </c:pt>
                <c:pt idx="1467">
                  <c:v>41501</c:v>
                </c:pt>
                <c:pt idx="1468">
                  <c:v>41502</c:v>
                </c:pt>
                <c:pt idx="1469">
                  <c:v>41505</c:v>
                </c:pt>
                <c:pt idx="1470">
                  <c:v>41506</c:v>
                </c:pt>
                <c:pt idx="1471">
                  <c:v>41507</c:v>
                </c:pt>
                <c:pt idx="1472">
                  <c:v>41508</c:v>
                </c:pt>
                <c:pt idx="1473">
                  <c:v>41509</c:v>
                </c:pt>
                <c:pt idx="1474">
                  <c:v>41512</c:v>
                </c:pt>
                <c:pt idx="1475">
                  <c:v>41513</c:v>
                </c:pt>
                <c:pt idx="1476">
                  <c:v>41514</c:v>
                </c:pt>
                <c:pt idx="1477">
                  <c:v>41515</c:v>
                </c:pt>
                <c:pt idx="1478">
                  <c:v>41516</c:v>
                </c:pt>
                <c:pt idx="1479">
                  <c:v>41519</c:v>
                </c:pt>
                <c:pt idx="1480">
                  <c:v>41520</c:v>
                </c:pt>
                <c:pt idx="1481">
                  <c:v>41521</c:v>
                </c:pt>
                <c:pt idx="1482">
                  <c:v>41522</c:v>
                </c:pt>
                <c:pt idx="1483">
                  <c:v>41523</c:v>
                </c:pt>
                <c:pt idx="1484">
                  <c:v>41526</c:v>
                </c:pt>
                <c:pt idx="1485">
                  <c:v>41527</c:v>
                </c:pt>
                <c:pt idx="1486">
                  <c:v>41528</c:v>
                </c:pt>
                <c:pt idx="1487">
                  <c:v>41529</c:v>
                </c:pt>
                <c:pt idx="1488">
                  <c:v>41530</c:v>
                </c:pt>
                <c:pt idx="1489">
                  <c:v>41533</c:v>
                </c:pt>
                <c:pt idx="1490">
                  <c:v>41534</c:v>
                </c:pt>
                <c:pt idx="1491">
                  <c:v>41535</c:v>
                </c:pt>
                <c:pt idx="1492">
                  <c:v>41536</c:v>
                </c:pt>
                <c:pt idx="1493">
                  <c:v>41537</c:v>
                </c:pt>
                <c:pt idx="1494">
                  <c:v>41540</c:v>
                </c:pt>
                <c:pt idx="1495">
                  <c:v>41541</c:v>
                </c:pt>
                <c:pt idx="1496">
                  <c:v>41542</c:v>
                </c:pt>
                <c:pt idx="1497">
                  <c:v>41543</c:v>
                </c:pt>
                <c:pt idx="1498">
                  <c:v>41544</c:v>
                </c:pt>
                <c:pt idx="1499">
                  <c:v>41547</c:v>
                </c:pt>
                <c:pt idx="1500">
                  <c:v>41548</c:v>
                </c:pt>
                <c:pt idx="1501">
                  <c:v>41549</c:v>
                </c:pt>
                <c:pt idx="1502">
                  <c:v>41550</c:v>
                </c:pt>
                <c:pt idx="1503">
                  <c:v>41551</c:v>
                </c:pt>
                <c:pt idx="1504">
                  <c:v>41554</c:v>
                </c:pt>
                <c:pt idx="1505">
                  <c:v>41555</c:v>
                </c:pt>
                <c:pt idx="1506">
                  <c:v>41556</c:v>
                </c:pt>
                <c:pt idx="1507">
                  <c:v>41557</c:v>
                </c:pt>
                <c:pt idx="1508">
                  <c:v>41558</c:v>
                </c:pt>
                <c:pt idx="1509">
                  <c:v>41561</c:v>
                </c:pt>
                <c:pt idx="1510">
                  <c:v>41562</c:v>
                </c:pt>
                <c:pt idx="1511">
                  <c:v>41563</c:v>
                </c:pt>
                <c:pt idx="1512">
                  <c:v>41564</c:v>
                </c:pt>
                <c:pt idx="1513">
                  <c:v>41565</c:v>
                </c:pt>
                <c:pt idx="1514">
                  <c:v>41568</c:v>
                </c:pt>
                <c:pt idx="1515">
                  <c:v>41569</c:v>
                </c:pt>
                <c:pt idx="1516">
                  <c:v>41570</c:v>
                </c:pt>
                <c:pt idx="1517">
                  <c:v>41571</c:v>
                </c:pt>
                <c:pt idx="1518">
                  <c:v>41572</c:v>
                </c:pt>
                <c:pt idx="1519">
                  <c:v>41575</c:v>
                </c:pt>
                <c:pt idx="1520">
                  <c:v>41576</c:v>
                </c:pt>
                <c:pt idx="1521">
                  <c:v>41577</c:v>
                </c:pt>
                <c:pt idx="1522">
                  <c:v>41578</c:v>
                </c:pt>
                <c:pt idx="1523">
                  <c:v>41579</c:v>
                </c:pt>
                <c:pt idx="1524">
                  <c:v>41582</c:v>
                </c:pt>
                <c:pt idx="1525">
                  <c:v>41583</c:v>
                </c:pt>
                <c:pt idx="1526">
                  <c:v>41584</c:v>
                </c:pt>
                <c:pt idx="1527">
                  <c:v>41585</c:v>
                </c:pt>
                <c:pt idx="1528">
                  <c:v>41586</c:v>
                </c:pt>
                <c:pt idx="1529">
                  <c:v>41589</c:v>
                </c:pt>
                <c:pt idx="1530">
                  <c:v>41590</c:v>
                </c:pt>
                <c:pt idx="1531">
                  <c:v>41591</c:v>
                </c:pt>
                <c:pt idx="1532">
                  <c:v>41592</c:v>
                </c:pt>
                <c:pt idx="1533">
                  <c:v>41593</c:v>
                </c:pt>
                <c:pt idx="1534">
                  <c:v>41596</c:v>
                </c:pt>
                <c:pt idx="1535">
                  <c:v>41597</c:v>
                </c:pt>
                <c:pt idx="1536">
                  <c:v>41598</c:v>
                </c:pt>
                <c:pt idx="1537">
                  <c:v>41599</c:v>
                </c:pt>
                <c:pt idx="1538">
                  <c:v>41600</c:v>
                </c:pt>
                <c:pt idx="1539">
                  <c:v>41603</c:v>
                </c:pt>
                <c:pt idx="1540">
                  <c:v>41604</c:v>
                </c:pt>
                <c:pt idx="1541">
                  <c:v>41605</c:v>
                </c:pt>
                <c:pt idx="1542">
                  <c:v>41606</c:v>
                </c:pt>
                <c:pt idx="1543">
                  <c:v>41607</c:v>
                </c:pt>
                <c:pt idx="1544">
                  <c:v>41610</c:v>
                </c:pt>
                <c:pt idx="1545">
                  <c:v>41611</c:v>
                </c:pt>
                <c:pt idx="1546">
                  <c:v>41612</c:v>
                </c:pt>
                <c:pt idx="1547">
                  <c:v>41613</c:v>
                </c:pt>
                <c:pt idx="1548">
                  <c:v>41614</c:v>
                </c:pt>
                <c:pt idx="1549">
                  <c:v>41617</c:v>
                </c:pt>
                <c:pt idx="1550">
                  <c:v>41618</c:v>
                </c:pt>
                <c:pt idx="1551">
                  <c:v>41619</c:v>
                </c:pt>
                <c:pt idx="1552">
                  <c:v>41620</c:v>
                </c:pt>
                <c:pt idx="1553">
                  <c:v>41621</c:v>
                </c:pt>
                <c:pt idx="1554">
                  <c:v>41624</c:v>
                </c:pt>
                <c:pt idx="1555">
                  <c:v>41625</c:v>
                </c:pt>
                <c:pt idx="1556">
                  <c:v>41626</c:v>
                </c:pt>
                <c:pt idx="1557">
                  <c:v>41627</c:v>
                </c:pt>
                <c:pt idx="1558">
                  <c:v>41628</c:v>
                </c:pt>
                <c:pt idx="1559">
                  <c:v>41631</c:v>
                </c:pt>
                <c:pt idx="1560">
                  <c:v>41632</c:v>
                </c:pt>
                <c:pt idx="1561">
                  <c:v>41633</c:v>
                </c:pt>
                <c:pt idx="1562">
                  <c:v>41634</c:v>
                </c:pt>
                <c:pt idx="1563">
                  <c:v>41635</c:v>
                </c:pt>
                <c:pt idx="1564">
                  <c:v>41638</c:v>
                </c:pt>
                <c:pt idx="1565">
                  <c:v>41639</c:v>
                </c:pt>
                <c:pt idx="1566">
                  <c:v>41640</c:v>
                </c:pt>
                <c:pt idx="1567">
                  <c:v>41641</c:v>
                </c:pt>
                <c:pt idx="1568">
                  <c:v>41642</c:v>
                </c:pt>
                <c:pt idx="1569">
                  <c:v>41645</c:v>
                </c:pt>
                <c:pt idx="1570">
                  <c:v>41646</c:v>
                </c:pt>
                <c:pt idx="1571">
                  <c:v>41647</c:v>
                </c:pt>
                <c:pt idx="1572">
                  <c:v>41648</c:v>
                </c:pt>
                <c:pt idx="1573">
                  <c:v>41649</c:v>
                </c:pt>
                <c:pt idx="1574">
                  <c:v>41652</c:v>
                </c:pt>
                <c:pt idx="1575">
                  <c:v>41653</c:v>
                </c:pt>
                <c:pt idx="1576">
                  <c:v>41654</c:v>
                </c:pt>
                <c:pt idx="1577">
                  <c:v>41655</c:v>
                </c:pt>
                <c:pt idx="1578">
                  <c:v>41656</c:v>
                </c:pt>
                <c:pt idx="1579">
                  <c:v>41659</c:v>
                </c:pt>
                <c:pt idx="1580">
                  <c:v>41660</c:v>
                </c:pt>
                <c:pt idx="1581">
                  <c:v>41661</c:v>
                </c:pt>
                <c:pt idx="1582">
                  <c:v>41662</c:v>
                </c:pt>
                <c:pt idx="1583">
                  <c:v>41663</c:v>
                </c:pt>
                <c:pt idx="1584">
                  <c:v>41666</c:v>
                </c:pt>
                <c:pt idx="1585">
                  <c:v>41667</c:v>
                </c:pt>
                <c:pt idx="1586">
                  <c:v>41668</c:v>
                </c:pt>
                <c:pt idx="1587">
                  <c:v>41669</c:v>
                </c:pt>
                <c:pt idx="1588">
                  <c:v>41670</c:v>
                </c:pt>
                <c:pt idx="1589">
                  <c:v>41673</c:v>
                </c:pt>
                <c:pt idx="1590">
                  <c:v>41674</c:v>
                </c:pt>
                <c:pt idx="1591">
                  <c:v>41675</c:v>
                </c:pt>
                <c:pt idx="1592">
                  <c:v>41676</c:v>
                </c:pt>
                <c:pt idx="1593">
                  <c:v>41677</c:v>
                </c:pt>
                <c:pt idx="1594">
                  <c:v>41680</c:v>
                </c:pt>
                <c:pt idx="1595">
                  <c:v>41681</c:v>
                </c:pt>
                <c:pt idx="1596">
                  <c:v>41682</c:v>
                </c:pt>
                <c:pt idx="1597">
                  <c:v>41683</c:v>
                </c:pt>
                <c:pt idx="1598">
                  <c:v>41684</c:v>
                </c:pt>
                <c:pt idx="1599">
                  <c:v>41687</c:v>
                </c:pt>
                <c:pt idx="1600">
                  <c:v>41688</c:v>
                </c:pt>
                <c:pt idx="1601">
                  <c:v>41689</c:v>
                </c:pt>
                <c:pt idx="1602">
                  <c:v>41690</c:v>
                </c:pt>
                <c:pt idx="1603">
                  <c:v>41691</c:v>
                </c:pt>
                <c:pt idx="1604">
                  <c:v>41694</c:v>
                </c:pt>
                <c:pt idx="1605">
                  <c:v>41695</c:v>
                </c:pt>
                <c:pt idx="1606">
                  <c:v>41696</c:v>
                </c:pt>
                <c:pt idx="1607">
                  <c:v>41697</c:v>
                </c:pt>
                <c:pt idx="1608">
                  <c:v>41698</c:v>
                </c:pt>
                <c:pt idx="1609">
                  <c:v>41701</c:v>
                </c:pt>
                <c:pt idx="1610">
                  <c:v>41702</c:v>
                </c:pt>
                <c:pt idx="1611">
                  <c:v>41703</c:v>
                </c:pt>
                <c:pt idx="1612">
                  <c:v>41704</c:v>
                </c:pt>
                <c:pt idx="1613">
                  <c:v>41705</c:v>
                </c:pt>
                <c:pt idx="1614">
                  <c:v>41708</c:v>
                </c:pt>
                <c:pt idx="1615">
                  <c:v>41709</c:v>
                </c:pt>
                <c:pt idx="1616">
                  <c:v>41710</c:v>
                </c:pt>
                <c:pt idx="1617">
                  <c:v>41711</c:v>
                </c:pt>
                <c:pt idx="1618">
                  <c:v>41712</c:v>
                </c:pt>
                <c:pt idx="1619">
                  <c:v>41715</c:v>
                </c:pt>
                <c:pt idx="1620">
                  <c:v>41716</c:v>
                </c:pt>
                <c:pt idx="1621">
                  <c:v>41717</c:v>
                </c:pt>
                <c:pt idx="1622">
                  <c:v>41718</c:v>
                </c:pt>
                <c:pt idx="1623">
                  <c:v>41719</c:v>
                </c:pt>
                <c:pt idx="1624">
                  <c:v>41722</c:v>
                </c:pt>
                <c:pt idx="1625">
                  <c:v>41723</c:v>
                </c:pt>
                <c:pt idx="1626">
                  <c:v>41724</c:v>
                </c:pt>
                <c:pt idx="1627">
                  <c:v>41725</c:v>
                </c:pt>
                <c:pt idx="1628">
                  <c:v>41726</c:v>
                </c:pt>
                <c:pt idx="1629">
                  <c:v>41729</c:v>
                </c:pt>
                <c:pt idx="1630">
                  <c:v>41730</c:v>
                </c:pt>
                <c:pt idx="1631">
                  <c:v>41731</c:v>
                </c:pt>
                <c:pt idx="1632">
                  <c:v>41732</c:v>
                </c:pt>
                <c:pt idx="1633">
                  <c:v>41733</c:v>
                </c:pt>
                <c:pt idx="1634">
                  <c:v>41736</c:v>
                </c:pt>
                <c:pt idx="1635">
                  <c:v>41737</c:v>
                </c:pt>
                <c:pt idx="1636">
                  <c:v>41738</c:v>
                </c:pt>
                <c:pt idx="1637">
                  <c:v>41739</c:v>
                </c:pt>
                <c:pt idx="1638">
                  <c:v>41740</c:v>
                </c:pt>
                <c:pt idx="1639">
                  <c:v>41743</c:v>
                </c:pt>
                <c:pt idx="1640">
                  <c:v>41744</c:v>
                </c:pt>
                <c:pt idx="1641">
                  <c:v>41745</c:v>
                </c:pt>
                <c:pt idx="1642">
                  <c:v>41746</c:v>
                </c:pt>
                <c:pt idx="1643">
                  <c:v>41747</c:v>
                </c:pt>
                <c:pt idx="1644">
                  <c:v>41750</c:v>
                </c:pt>
                <c:pt idx="1645">
                  <c:v>41751</c:v>
                </c:pt>
                <c:pt idx="1646">
                  <c:v>41752</c:v>
                </c:pt>
                <c:pt idx="1647">
                  <c:v>41753</c:v>
                </c:pt>
                <c:pt idx="1648">
                  <c:v>41754</c:v>
                </c:pt>
                <c:pt idx="1649">
                  <c:v>41757</c:v>
                </c:pt>
                <c:pt idx="1650">
                  <c:v>41758</c:v>
                </c:pt>
                <c:pt idx="1651">
                  <c:v>41759</c:v>
                </c:pt>
                <c:pt idx="1652">
                  <c:v>41760</c:v>
                </c:pt>
                <c:pt idx="1653">
                  <c:v>41761</c:v>
                </c:pt>
                <c:pt idx="1654">
                  <c:v>41764</c:v>
                </c:pt>
                <c:pt idx="1655">
                  <c:v>41765</c:v>
                </c:pt>
                <c:pt idx="1656">
                  <c:v>41766</c:v>
                </c:pt>
                <c:pt idx="1657">
                  <c:v>41767</c:v>
                </c:pt>
                <c:pt idx="1658">
                  <c:v>41768</c:v>
                </c:pt>
                <c:pt idx="1659">
                  <c:v>41771</c:v>
                </c:pt>
                <c:pt idx="1660">
                  <c:v>41772</c:v>
                </c:pt>
                <c:pt idx="1661">
                  <c:v>41773</c:v>
                </c:pt>
                <c:pt idx="1662">
                  <c:v>41774</c:v>
                </c:pt>
                <c:pt idx="1663">
                  <c:v>41775</c:v>
                </c:pt>
                <c:pt idx="1664">
                  <c:v>41778</c:v>
                </c:pt>
                <c:pt idx="1665">
                  <c:v>41779</c:v>
                </c:pt>
                <c:pt idx="1666">
                  <c:v>41780</c:v>
                </c:pt>
                <c:pt idx="1667">
                  <c:v>41781</c:v>
                </c:pt>
                <c:pt idx="1668">
                  <c:v>41782</c:v>
                </c:pt>
                <c:pt idx="1669">
                  <c:v>41785</c:v>
                </c:pt>
                <c:pt idx="1670">
                  <c:v>41786</c:v>
                </c:pt>
                <c:pt idx="1671">
                  <c:v>41787</c:v>
                </c:pt>
                <c:pt idx="1672">
                  <c:v>41788</c:v>
                </c:pt>
                <c:pt idx="1673">
                  <c:v>41789</c:v>
                </c:pt>
                <c:pt idx="1674">
                  <c:v>41792</c:v>
                </c:pt>
                <c:pt idx="1675">
                  <c:v>41793</c:v>
                </c:pt>
                <c:pt idx="1676">
                  <c:v>41794</c:v>
                </c:pt>
                <c:pt idx="1677">
                  <c:v>41795</c:v>
                </c:pt>
                <c:pt idx="1678">
                  <c:v>41796</c:v>
                </c:pt>
                <c:pt idx="1679">
                  <c:v>41799</c:v>
                </c:pt>
                <c:pt idx="1680">
                  <c:v>41800</c:v>
                </c:pt>
                <c:pt idx="1681">
                  <c:v>41801</c:v>
                </c:pt>
                <c:pt idx="1682">
                  <c:v>41802</c:v>
                </c:pt>
                <c:pt idx="1683">
                  <c:v>41803</c:v>
                </c:pt>
                <c:pt idx="1684">
                  <c:v>41806</c:v>
                </c:pt>
                <c:pt idx="1685">
                  <c:v>41807</c:v>
                </c:pt>
                <c:pt idx="1686">
                  <c:v>41808</c:v>
                </c:pt>
                <c:pt idx="1687">
                  <c:v>41809</c:v>
                </c:pt>
                <c:pt idx="1688">
                  <c:v>41810</c:v>
                </c:pt>
                <c:pt idx="1689">
                  <c:v>41813</c:v>
                </c:pt>
                <c:pt idx="1690">
                  <c:v>41814</c:v>
                </c:pt>
                <c:pt idx="1691">
                  <c:v>41815</c:v>
                </c:pt>
                <c:pt idx="1692">
                  <c:v>41816</c:v>
                </c:pt>
                <c:pt idx="1693">
                  <c:v>41817</c:v>
                </c:pt>
                <c:pt idx="1694">
                  <c:v>41820</c:v>
                </c:pt>
                <c:pt idx="1695">
                  <c:v>41821</c:v>
                </c:pt>
                <c:pt idx="1696">
                  <c:v>41822</c:v>
                </c:pt>
                <c:pt idx="1697">
                  <c:v>41823</c:v>
                </c:pt>
                <c:pt idx="1698">
                  <c:v>41824</c:v>
                </c:pt>
                <c:pt idx="1699">
                  <c:v>41827</c:v>
                </c:pt>
                <c:pt idx="1700">
                  <c:v>41828</c:v>
                </c:pt>
                <c:pt idx="1701">
                  <c:v>41829</c:v>
                </c:pt>
                <c:pt idx="1702">
                  <c:v>41830</c:v>
                </c:pt>
                <c:pt idx="1703">
                  <c:v>41831</c:v>
                </c:pt>
                <c:pt idx="1704">
                  <c:v>41834</c:v>
                </c:pt>
                <c:pt idx="1705">
                  <c:v>41835</c:v>
                </c:pt>
                <c:pt idx="1706">
                  <c:v>41836</c:v>
                </c:pt>
                <c:pt idx="1707">
                  <c:v>41837</c:v>
                </c:pt>
                <c:pt idx="1708">
                  <c:v>41838</c:v>
                </c:pt>
                <c:pt idx="1709">
                  <c:v>41841</c:v>
                </c:pt>
                <c:pt idx="1710">
                  <c:v>41842</c:v>
                </c:pt>
                <c:pt idx="1711">
                  <c:v>41843</c:v>
                </c:pt>
                <c:pt idx="1712">
                  <c:v>41844</c:v>
                </c:pt>
                <c:pt idx="1713">
                  <c:v>41845</c:v>
                </c:pt>
                <c:pt idx="1714">
                  <c:v>41848</c:v>
                </c:pt>
                <c:pt idx="1715">
                  <c:v>41849</c:v>
                </c:pt>
                <c:pt idx="1716">
                  <c:v>41850</c:v>
                </c:pt>
                <c:pt idx="1717">
                  <c:v>41851</c:v>
                </c:pt>
                <c:pt idx="1718">
                  <c:v>41852</c:v>
                </c:pt>
                <c:pt idx="1719">
                  <c:v>41855</c:v>
                </c:pt>
                <c:pt idx="1720">
                  <c:v>41856</c:v>
                </c:pt>
                <c:pt idx="1721">
                  <c:v>41857</c:v>
                </c:pt>
                <c:pt idx="1722">
                  <c:v>41858</c:v>
                </c:pt>
                <c:pt idx="1723">
                  <c:v>41859</c:v>
                </c:pt>
                <c:pt idx="1724">
                  <c:v>41862</c:v>
                </c:pt>
                <c:pt idx="1725">
                  <c:v>41863</c:v>
                </c:pt>
                <c:pt idx="1726">
                  <c:v>41864</c:v>
                </c:pt>
                <c:pt idx="1727">
                  <c:v>41865</c:v>
                </c:pt>
                <c:pt idx="1728">
                  <c:v>41866</c:v>
                </c:pt>
                <c:pt idx="1729">
                  <c:v>41869</c:v>
                </c:pt>
                <c:pt idx="1730">
                  <c:v>41870</c:v>
                </c:pt>
                <c:pt idx="1731">
                  <c:v>41871</c:v>
                </c:pt>
                <c:pt idx="1732">
                  <c:v>41872</c:v>
                </c:pt>
                <c:pt idx="1733">
                  <c:v>41873</c:v>
                </c:pt>
                <c:pt idx="1734">
                  <c:v>41876</c:v>
                </c:pt>
                <c:pt idx="1735">
                  <c:v>41877</c:v>
                </c:pt>
                <c:pt idx="1736">
                  <c:v>41878</c:v>
                </c:pt>
                <c:pt idx="1737">
                  <c:v>41879</c:v>
                </c:pt>
                <c:pt idx="1738">
                  <c:v>41880</c:v>
                </c:pt>
                <c:pt idx="1739">
                  <c:v>41883</c:v>
                </c:pt>
                <c:pt idx="1740">
                  <c:v>41884</c:v>
                </c:pt>
                <c:pt idx="1741">
                  <c:v>41885</c:v>
                </c:pt>
                <c:pt idx="1742">
                  <c:v>41886</c:v>
                </c:pt>
                <c:pt idx="1743">
                  <c:v>41887</c:v>
                </c:pt>
                <c:pt idx="1744">
                  <c:v>41890</c:v>
                </c:pt>
                <c:pt idx="1745">
                  <c:v>41891</c:v>
                </c:pt>
                <c:pt idx="1746">
                  <c:v>41892</c:v>
                </c:pt>
                <c:pt idx="1747">
                  <c:v>41893</c:v>
                </c:pt>
                <c:pt idx="1748">
                  <c:v>41894</c:v>
                </c:pt>
                <c:pt idx="1749">
                  <c:v>41897</c:v>
                </c:pt>
                <c:pt idx="1750">
                  <c:v>41898</c:v>
                </c:pt>
                <c:pt idx="1751">
                  <c:v>41899</c:v>
                </c:pt>
                <c:pt idx="1752">
                  <c:v>41900</c:v>
                </c:pt>
                <c:pt idx="1753">
                  <c:v>41901</c:v>
                </c:pt>
                <c:pt idx="1754">
                  <c:v>41904</c:v>
                </c:pt>
                <c:pt idx="1755">
                  <c:v>41905</c:v>
                </c:pt>
                <c:pt idx="1756">
                  <c:v>41906</c:v>
                </c:pt>
                <c:pt idx="1757">
                  <c:v>41907</c:v>
                </c:pt>
                <c:pt idx="1758">
                  <c:v>41908</c:v>
                </c:pt>
                <c:pt idx="1759">
                  <c:v>41911</c:v>
                </c:pt>
                <c:pt idx="1760">
                  <c:v>41912</c:v>
                </c:pt>
                <c:pt idx="1761">
                  <c:v>41913</c:v>
                </c:pt>
                <c:pt idx="1762">
                  <c:v>41914</c:v>
                </c:pt>
                <c:pt idx="1763">
                  <c:v>41915</c:v>
                </c:pt>
                <c:pt idx="1764">
                  <c:v>41918</c:v>
                </c:pt>
                <c:pt idx="1765">
                  <c:v>41919</c:v>
                </c:pt>
                <c:pt idx="1766">
                  <c:v>41920</c:v>
                </c:pt>
                <c:pt idx="1767">
                  <c:v>41921</c:v>
                </c:pt>
                <c:pt idx="1768">
                  <c:v>41922</c:v>
                </c:pt>
                <c:pt idx="1769">
                  <c:v>41925</c:v>
                </c:pt>
                <c:pt idx="1770">
                  <c:v>41926</c:v>
                </c:pt>
                <c:pt idx="1771">
                  <c:v>41927</c:v>
                </c:pt>
                <c:pt idx="1772">
                  <c:v>41928</c:v>
                </c:pt>
                <c:pt idx="1773">
                  <c:v>41929</c:v>
                </c:pt>
                <c:pt idx="1774">
                  <c:v>41932</c:v>
                </c:pt>
                <c:pt idx="1775">
                  <c:v>41933</c:v>
                </c:pt>
                <c:pt idx="1776">
                  <c:v>41934</c:v>
                </c:pt>
                <c:pt idx="1777">
                  <c:v>41935</c:v>
                </c:pt>
                <c:pt idx="1778">
                  <c:v>41936</c:v>
                </c:pt>
                <c:pt idx="1779">
                  <c:v>41939</c:v>
                </c:pt>
                <c:pt idx="1780">
                  <c:v>41940</c:v>
                </c:pt>
                <c:pt idx="1781">
                  <c:v>41941</c:v>
                </c:pt>
                <c:pt idx="1782">
                  <c:v>41942</c:v>
                </c:pt>
                <c:pt idx="1783">
                  <c:v>41943</c:v>
                </c:pt>
                <c:pt idx="1784">
                  <c:v>41946</c:v>
                </c:pt>
                <c:pt idx="1785">
                  <c:v>41947</c:v>
                </c:pt>
                <c:pt idx="1786">
                  <c:v>41948</c:v>
                </c:pt>
                <c:pt idx="1787">
                  <c:v>41949</c:v>
                </c:pt>
                <c:pt idx="1788">
                  <c:v>41950</c:v>
                </c:pt>
                <c:pt idx="1789">
                  <c:v>41953</c:v>
                </c:pt>
                <c:pt idx="1790">
                  <c:v>41954</c:v>
                </c:pt>
                <c:pt idx="1791">
                  <c:v>41955</c:v>
                </c:pt>
                <c:pt idx="1792">
                  <c:v>41956</c:v>
                </c:pt>
                <c:pt idx="1793">
                  <c:v>41957</c:v>
                </c:pt>
                <c:pt idx="1794">
                  <c:v>41960</c:v>
                </c:pt>
                <c:pt idx="1795">
                  <c:v>41961</c:v>
                </c:pt>
                <c:pt idx="1796">
                  <c:v>41962</c:v>
                </c:pt>
                <c:pt idx="1797">
                  <c:v>41963</c:v>
                </c:pt>
                <c:pt idx="1798">
                  <c:v>41964</c:v>
                </c:pt>
                <c:pt idx="1799">
                  <c:v>41967</c:v>
                </c:pt>
                <c:pt idx="1800">
                  <c:v>41968</c:v>
                </c:pt>
                <c:pt idx="1801">
                  <c:v>41969</c:v>
                </c:pt>
                <c:pt idx="1802">
                  <c:v>41970</c:v>
                </c:pt>
                <c:pt idx="1803">
                  <c:v>41971</c:v>
                </c:pt>
                <c:pt idx="1804">
                  <c:v>41974</c:v>
                </c:pt>
                <c:pt idx="1805">
                  <c:v>41975</c:v>
                </c:pt>
                <c:pt idx="1806">
                  <c:v>41976</c:v>
                </c:pt>
                <c:pt idx="1807">
                  <c:v>41977</c:v>
                </c:pt>
                <c:pt idx="1808">
                  <c:v>41978</c:v>
                </c:pt>
                <c:pt idx="1809">
                  <c:v>41981</c:v>
                </c:pt>
                <c:pt idx="1810">
                  <c:v>41982</c:v>
                </c:pt>
                <c:pt idx="1811">
                  <c:v>41983</c:v>
                </c:pt>
                <c:pt idx="1812">
                  <c:v>41984</c:v>
                </c:pt>
                <c:pt idx="1813">
                  <c:v>41985</c:v>
                </c:pt>
                <c:pt idx="1814">
                  <c:v>41988</c:v>
                </c:pt>
                <c:pt idx="1815">
                  <c:v>41989</c:v>
                </c:pt>
                <c:pt idx="1816">
                  <c:v>41990</c:v>
                </c:pt>
                <c:pt idx="1817">
                  <c:v>41991</c:v>
                </c:pt>
                <c:pt idx="1818">
                  <c:v>41992</c:v>
                </c:pt>
                <c:pt idx="1819">
                  <c:v>41995</c:v>
                </c:pt>
                <c:pt idx="1820">
                  <c:v>41996</c:v>
                </c:pt>
                <c:pt idx="1821">
                  <c:v>41997</c:v>
                </c:pt>
                <c:pt idx="1822">
                  <c:v>41998</c:v>
                </c:pt>
                <c:pt idx="1823">
                  <c:v>41999</c:v>
                </c:pt>
                <c:pt idx="1824">
                  <c:v>42002</c:v>
                </c:pt>
                <c:pt idx="1825">
                  <c:v>42003</c:v>
                </c:pt>
                <c:pt idx="1826">
                  <c:v>42004</c:v>
                </c:pt>
                <c:pt idx="1827">
                  <c:v>42005</c:v>
                </c:pt>
                <c:pt idx="1828">
                  <c:v>42006</c:v>
                </c:pt>
                <c:pt idx="1829">
                  <c:v>42009</c:v>
                </c:pt>
                <c:pt idx="1830">
                  <c:v>42010</c:v>
                </c:pt>
                <c:pt idx="1831">
                  <c:v>42011</c:v>
                </c:pt>
                <c:pt idx="1832">
                  <c:v>42012</c:v>
                </c:pt>
                <c:pt idx="1833">
                  <c:v>42013</c:v>
                </c:pt>
                <c:pt idx="1834">
                  <c:v>42016</c:v>
                </c:pt>
                <c:pt idx="1835">
                  <c:v>42017</c:v>
                </c:pt>
                <c:pt idx="1836">
                  <c:v>42018</c:v>
                </c:pt>
                <c:pt idx="1837">
                  <c:v>42019</c:v>
                </c:pt>
                <c:pt idx="1838">
                  <c:v>42020</c:v>
                </c:pt>
                <c:pt idx="1839">
                  <c:v>42023</c:v>
                </c:pt>
                <c:pt idx="1840">
                  <c:v>42024</c:v>
                </c:pt>
                <c:pt idx="1841">
                  <c:v>42025</c:v>
                </c:pt>
                <c:pt idx="1842">
                  <c:v>42026</c:v>
                </c:pt>
                <c:pt idx="1843">
                  <c:v>42027</c:v>
                </c:pt>
                <c:pt idx="1844">
                  <c:v>42030</c:v>
                </c:pt>
                <c:pt idx="1845">
                  <c:v>42031</c:v>
                </c:pt>
                <c:pt idx="1846">
                  <c:v>42032</c:v>
                </c:pt>
                <c:pt idx="1847">
                  <c:v>42033</c:v>
                </c:pt>
                <c:pt idx="1848">
                  <c:v>42034</c:v>
                </c:pt>
                <c:pt idx="1849">
                  <c:v>42037</c:v>
                </c:pt>
                <c:pt idx="1850">
                  <c:v>42038</c:v>
                </c:pt>
                <c:pt idx="1851">
                  <c:v>42039</c:v>
                </c:pt>
                <c:pt idx="1852">
                  <c:v>42040</c:v>
                </c:pt>
                <c:pt idx="1853">
                  <c:v>42041</c:v>
                </c:pt>
                <c:pt idx="1854">
                  <c:v>42044</c:v>
                </c:pt>
                <c:pt idx="1855">
                  <c:v>42045</c:v>
                </c:pt>
                <c:pt idx="1856">
                  <c:v>42046</c:v>
                </c:pt>
                <c:pt idx="1857">
                  <c:v>42047</c:v>
                </c:pt>
                <c:pt idx="1858">
                  <c:v>42048</c:v>
                </c:pt>
                <c:pt idx="1859">
                  <c:v>42052</c:v>
                </c:pt>
                <c:pt idx="1860">
                  <c:v>42053</c:v>
                </c:pt>
                <c:pt idx="1861">
                  <c:v>42054</c:v>
                </c:pt>
                <c:pt idx="1862">
                  <c:v>42055</c:v>
                </c:pt>
                <c:pt idx="1863">
                  <c:v>42058</c:v>
                </c:pt>
                <c:pt idx="1864">
                  <c:v>42059</c:v>
                </c:pt>
                <c:pt idx="1865">
                  <c:v>42060</c:v>
                </c:pt>
                <c:pt idx="1866">
                  <c:v>42061</c:v>
                </c:pt>
                <c:pt idx="1867">
                  <c:v>42062</c:v>
                </c:pt>
                <c:pt idx="1868">
                  <c:v>42065</c:v>
                </c:pt>
                <c:pt idx="1869">
                  <c:v>42066</c:v>
                </c:pt>
                <c:pt idx="1870">
                  <c:v>42067</c:v>
                </c:pt>
                <c:pt idx="1871">
                  <c:v>42068</c:v>
                </c:pt>
                <c:pt idx="1872">
                  <c:v>42069</c:v>
                </c:pt>
                <c:pt idx="1873">
                  <c:v>42072</c:v>
                </c:pt>
                <c:pt idx="1874">
                  <c:v>42073</c:v>
                </c:pt>
                <c:pt idx="1875">
                  <c:v>42074</c:v>
                </c:pt>
                <c:pt idx="1876">
                  <c:v>42075</c:v>
                </c:pt>
                <c:pt idx="1877">
                  <c:v>42076</c:v>
                </c:pt>
                <c:pt idx="1878">
                  <c:v>42079</c:v>
                </c:pt>
                <c:pt idx="1879">
                  <c:v>42080</c:v>
                </c:pt>
                <c:pt idx="1880">
                  <c:v>42081</c:v>
                </c:pt>
                <c:pt idx="1881">
                  <c:v>42082</c:v>
                </c:pt>
                <c:pt idx="1882">
                  <c:v>42083</c:v>
                </c:pt>
                <c:pt idx="1883">
                  <c:v>42086</c:v>
                </c:pt>
                <c:pt idx="1884">
                  <c:v>42087</c:v>
                </c:pt>
                <c:pt idx="1885">
                  <c:v>42088</c:v>
                </c:pt>
                <c:pt idx="1886">
                  <c:v>42089</c:v>
                </c:pt>
                <c:pt idx="1887">
                  <c:v>42090</c:v>
                </c:pt>
                <c:pt idx="1888">
                  <c:v>42093</c:v>
                </c:pt>
                <c:pt idx="1889">
                  <c:v>42094</c:v>
                </c:pt>
                <c:pt idx="1890">
                  <c:v>42095</c:v>
                </c:pt>
                <c:pt idx="1891">
                  <c:v>42096</c:v>
                </c:pt>
                <c:pt idx="1892">
                  <c:v>42097</c:v>
                </c:pt>
                <c:pt idx="1893">
                  <c:v>42100</c:v>
                </c:pt>
                <c:pt idx="1894">
                  <c:v>42101</c:v>
                </c:pt>
                <c:pt idx="1895">
                  <c:v>42102</c:v>
                </c:pt>
                <c:pt idx="1896">
                  <c:v>42103</c:v>
                </c:pt>
                <c:pt idx="1897">
                  <c:v>42104</c:v>
                </c:pt>
                <c:pt idx="1898">
                  <c:v>42107</c:v>
                </c:pt>
                <c:pt idx="1899">
                  <c:v>42108</c:v>
                </c:pt>
                <c:pt idx="1900">
                  <c:v>42109</c:v>
                </c:pt>
                <c:pt idx="1901">
                  <c:v>42110</c:v>
                </c:pt>
                <c:pt idx="1902">
                  <c:v>42111</c:v>
                </c:pt>
                <c:pt idx="1903">
                  <c:v>42114</c:v>
                </c:pt>
                <c:pt idx="1904">
                  <c:v>42115</c:v>
                </c:pt>
                <c:pt idx="1905">
                  <c:v>42116</c:v>
                </c:pt>
                <c:pt idx="1906">
                  <c:v>42117</c:v>
                </c:pt>
                <c:pt idx="1907">
                  <c:v>42118</c:v>
                </c:pt>
                <c:pt idx="1908">
                  <c:v>42121</c:v>
                </c:pt>
                <c:pt idx="1909">
                  <c:v>42122</c:v>
                </c:pt>
                <c:pt idx="1910">
                  <c:v>42123</c:v>
                </c:pt>
                <c:pt idx="1911">
                  <c:v>42124</c:v>
                </c:pt>
                <c:pt idx="1912">
                  <c:v>42125</c:v>
                </c:pt>
                <c:pt idx="1913">
                  <c:v>42128</c:v>
                </c:pt>
                <c:pt idx="1914">
                  <c:v>42129</c:v>
                </c:pt>
                <c:pt idx="1915">
                  <c:v>42130</c:v>
                </c:pt>
                <c:pt idx="1916">
                  <c:v>42131</c:v>
                </c:pt>
                <c:pt idx="1917">
                  <c:v>42132</c:v>
                </c:pt>
                <c:pt idx="1918">
                  <c:v>42135</c:v>
                </c:pt>
                <c:pt idx="1919">
                  <c:v>42136</c:v>
                </c:pt>
                <c:pt idx="1920">
                  <c:v>42137</c:v>
                </c:pt>
                <c:pt idx="1921">
                  <c:v>42138</c:v>
                </c:pt>
                <c:pt idx="1922">
                  <c:v>42139</c:v>
                </c:pt>
                <c:pt idx="1923">
                  <c:v>42142</c:v>
                </c:pt>
                <c:pt idx="1924">
                  <c:v>42143</c:v>
                </c:pt>
                <c:pt idx="1925">
                  <c:v>42144</c:v>
                </c:pt>
                <c:pt idx="1926">
                  <c:v>42145</c:v>
                </c:pt>
                <c:pt idx="1927">
                  <c:v>42146</c:v>
                </c:pt>
                <c:pt idx="1928">
                  <c:v>42150</c:v>
                </c:pt>
                <c:pt idx="1929">
                  <c:v>42151</c:v>
                </c:pt>
                <c:pt idx="1930">
                  <c:v>42152</c:v>
                </c:pt>
                <c:pt idx="1931">
                  <c:v>42153</c:v>
                </c:pt>
                <c:pt idx="1932">
                  <c:v>42156</c:v>
                </c:pt>
                <c:pt idx="1933">
                  <c:v>42157</c:v>
                </c:pt>
                <c:pt idx="1934">
                  <c:v>42158</c:v>
                </c:pt>
                <c:pt idx="1935">
                  <c:v>42159</c:v>
                </c:pt>
                <c:pt idx="1936">
                  <c:v>42160</c:v>
                </c:pt>
                <c:pt idx="1937">
                  <c:v>42163</c:v>
                </c:pt>
                <c:pt idx="1938">
                  <c:v>42164</c:v>
                </c:pt>
                <c:pt idx="1939">
                  <c:v>42165</c:v>
                </c:pt>
                <c:pt idx="1940">
                  <c:v>42166</c:v>
                </c:pt>
                <c:pt idx="1941">
                  <c:v>42167</c:v>
                </c:pt>
                <c:pt idx="1942">
                  <c:v>42170</c:v>
                </c:pt>
                <c:pt idx="1943">
                  <c:v>42171</c:v>
                </c:pt>
                <c:pt idx="1944">
                  <c:v>42172</c:v>
                </c:pt>
                <c:pt idx="1945">
                  <c:v>42173</c:v>
                </c:pt>
                <c:pt idx="1946">
                  <c:v>42174</c:v>
                </c:pt>
                <c:pt idx="1947">
                  <c:v>42177</c:v>
                </c:pt>
                <c:pt idx="1948">
                  <c:v>42178</c:v>
                </c:pt>
                <c:pt idx="1949">
                  <c:v>42179</c:v>
                </c:pt>
                <c:pt idx="1950">
                  <c:v>42180</c:v>
                </c:pt>
                <c:pt idx="1951">
                  <c:v>42181</c:v>
                </c:pt>
                <c:pt idx="1952">
                  <c:v>42184</c:v>
                </c:pt>
                <c:pt idx="1953">
                  <c:v>42185</c:v>
                </c:pt>
                <c:pt idx="1954">
                  <c:v>42186</c:v>
                </c:pt>
                <c:pt idx="1955">
                  <c:v>42187</c:v>
                </c:pt>
                <c:pt idx="1956">
                  <c:v>42188</c:v>
                </c:pt>
                <c:pt idx="1957">
                  <c:v>42191</c:v>
                </c:pt>
                <c:pt idx="1958">
                  <c:v>42192</c:v>
                </c:pt>
                <c:pt idx="1959">
                  <c:v>42193</c:v>
                </c:pt>
                <c:pt idx="1960">
                  <c:v>42194</c:v>
                </c:pt>
                <c:pt idx="1961">
                  <c:v>42195</c:v>
                </c:pt>
                <c:pt idx="1962">
                  <c:v>42198</c:v>
                </c:pt>
                <c:pt idx="1963">
                  <c:v>42199</c:v>
                </c:pt>
                <c:pt idx="1964">
                  <c:v>42200</c:v>
                </c:pt>
                <c:pt idx="1965">
                  <c:v>42201</c:v>
                </c:pt>
                <c:pt idx="1966">
                  <c:v>42202</c:v>
                </c:pt>
                <c:pt idx="1967">
                  <c:v>42205</c:v>
                </c:pt>
                <c:pt idx="1968">
                  <c:v>42206</c:v>
                </c:pt>
                <c:pt idx="1969">
                  <c:v>42207</c:v>
                </c:pt>
                <c:pt idx="1970">
                  <c:v>42208</c:v>
                </c:pt>
                <c:pt idx="1971">
                  <c:v>42209</c:v>
                </c:pt>
                <c:pt idx="1972">
                  <c:v>42212</c:v>
                </c:pt>
                <c:pt idx="1973">
                  <c:v>42213</c:v>
                </c:pt>
                <c:pt idx="1974">
                  <c:v>42214</c:v>
                </c:pt>
                <c:pt idx="1975">
                  <c:v>42215</c:v>
                </c:pt>
                <c:pt idx="1976">
                  <c:v>42216</c:v>
                </c:pt>
                <c:pt idx="1977">
                  <c:v>42219</c:v>
                </c:pt>
                <c:pt idx="1978">
                  <c:v>42220</c:v>
                </c:pt>
                <c:pt idx="1979">
                  <c:v>42221</c:v>
                </c:pt>
                <c:pt idx="1980">
                  <c:v>42222</c:v>
                </c:pt>
                <c:pt idx="1981">
                  <c:v>42223</c:v>
                </c:pt>
                <c:pt idx="1982">
                  <c:v>42226</c:v>
                </c:pt>
                <c:pt idx="1983">
                  <c:v>42227</c:v>
                </c:pt>
                <c:pt idx="1984">
                  <c:v>42228</c:v>
                </c:pt>
                <c:pt idx="1985">
                  <c:v>42229</c:v>
                </c:pt>
                <c:pt idx="1986">
                  <c:v>42230</c:v>
                </c:pt>
                <c:pt idx="1987">
                  <c:v>42233</c:v>
                </c:pt>
                <c:pt idx="1988">
                  <c:v>42234</c:v>
                </c:pt>
                <c:pt idx="1989">
                  <c:v>42235</c:v>
                </c:pt>
                <c:pt idx="1990">
                  <c:v>42236</c:v>
                </c:pt>
                <c:pt idx="1991">
                  <c:v>42237</c:v>
                </c:pt>
                <c:pt idx="1992">
                  <c:v>42240</c:v>
                </c:pt>
                <c:pt idx="1993">
                  <c:v>42241</c:v>
                </c:pt>
                <c:pt idx="1994">
                  <c:v>42242</c:v>
                </c:pt>
                <c:pt idx="1995">
                  <c:v>42243</c:v>
                </c:pt>
                <c:pt idx="1996">
                  <c:v>42244</c:v>
                </c:pt>
                <c:pt idx="1997">
                  <c:v>42247</c:v>
                </c:pt>
                <c:pt idx="1998">
                  <c:v>42248</c:v>
                </c:pt>
                <c:pt idx="1999">
                  <c:v>42249</c:v>
                </c:pt>
                <c:pt idx="2000">
                  <c:v>42250</c:v>
                </c:pt>
                <c:pt idx="2001">
                  <c:v>42251</c:v>
                </c:pt>
                <c:pt idx="2002">
                  <c:v>42254</c:v>
                </c:pt>
                <c:pt idx="2003">
                  <c:v>42255</c:v>
                </c:pt>
                <c:pt idx="2004">
                  <c:v>42256</c:v>
                </c:pt>
                <c:pt idx="2005">
                  <c:v>42257</c:v>
                </c:pt>
                <c:pt idx="2006">
                  <c:v>42258</c:v>
                </c:pt>
                <c:pt idx="2007">
                  <c:v>42261</c:v>
                </c:pt>
                <c:pt idx="2008">
                  <c:v>42262</c:v>
                </c:pt>
                <c:pt idx="2009">
                  <c:v>42263</c:v>
                </c:pt>
                <c:pt idx="2010">
                  <c:v>42264</c:v>
                </c:pt>
                <c:pt idx="2011">
                  <c:v>42265</c:v>
                </c:pt>
                <c:pt idx="2012">
                  <c:v>42268</c:v>
                </c:pt>
                <c:pt idx="2013">
                  <c:v>42269</c:v>
                </c:pt>
                <c:pt idx="2014">
                  <c:v>42270</c:v>
                </c:pt>
                <c:pt idx="2015">
                  <c:v>42271</c:v>
                </c:pt>
                <c:pt idx="2016">
                  <c:v>42272</c:v>
                </c:pt>
                <c:pt idx="2017">
                  <c:v>42275</c:v>
                </c:pt>
                <c:pt idx="2018">
                  <c:v>42276</c:v>
                </c:pt>
                <c:pt idx="2019">
                  <c:v>42277</c:v>
                </c:pt>
                <c:pt idx="2020">
                  <c:v>42278</c:v>
                </c:pt>
                <c:pt idx="2021">
                  <c:v>42279</c:v>
                </c:pt>
                <c:pt idx="2022">
                  <c:v>42282</c:v>
                </c:pt>
                <c:pt idx="2023">
                  <c:v>42283</c:v>
                </c:pt>
                <c:pt idx="2024">
                  <c:v>42284</c:v>
                </c:pt>
                <c:pt idx="2025">
                  <c:v>42285</c:v>
                </c:pt>
                <c:pt idx="2026">
                  <c:v>42286</c:v>
                </c:pt>
                <c:pt idx="2027">
                  <c:v>42290</c:v>
                </c:pt>
                <c:pt idx="2028">
                  <c:v>42291</c:v>
                </c:pt>
                <c:pt idx="2029">
                  <c:v>42292</c:v>
                </c:pt>
                <c:pt idx="2030">
                  <c:v>42293</c:v>
                </c:pt>
                <c:pt idx="2031">
                  <c:v>42296</c:v>
                </c:pt>
                <c:pt idx="2032">
                  <c:v>42297</c:v>
                </c:pt>
                <c:pt idx="2033">
                  <c:v>42298</c:v>
                </c:pt>
                <c:pt idx="2034">
                  <c:v>42299</c:v>
                </c:pt>
                <c:pt idx="2035">
                  <c:v>42300</c:v>
                </c:pt>
                <c:pt idx="2036">
                  <c:v>42303</c:v>
                </c:pt>
                <c:pt idx="2037">
                  <c:v>42304</c:v>
                </c:pt>
                <c:pt idx="2038">
                  <c:v>42305</c:v>
                </c:pt>
                <c:pt idx="2039">
                  <c:v>42306</c:v>
                </c:pt>
                <c:pt idx="2040">
                  <c:v>42307</c:v>
                </c:pt>
                <c:pt idx="2041">
                  <c:v>42310</c:v>
                </c:pt>
                <c:pt idx="2042">
                  <c:v>42311</c:v>
                </c:pt>
                <c:pt idx="2043">
                  <c:v>42312</c:v>
                </c:pt>
                <c:pt idx="2044">
                  <c:v>42313</c:v>
                </c:pt>
                <c:pt idx="2045">
                  <c:v>42314</c:v>
                </c:pt>
                <c:pt idx="2046">
                  <c:v>42317</c:v>
                </c:pt>
                <c:pt idx="2047">
                  <c:v>42318</c:v>
                </c:pt>
                <c:pt idx="2048">
                  <c:v>42319</c:v>
                </c:pt>
                <c:pt idx="2049">
                  <c:v>42320</c:v>
                </c:pt>
                <c:pt idx="2050">
                  <c:v>42321</c:v>
                </c:pt>
                <c:pt idx="2051">
                  <c:v>42324</c:v>
                </c:pt>
                <c:pt idx="2052">
                  <c:v>42325</c:v>
                </c:pt>
                <c:pt idx="2053">
                  <c:v>42326</c:v>
                </c:pt>
                <c:pt idx="2054">
                  <c:v>42327</c:v>
                </c:pt>
                <c:pt idx="2055">
                  <c:v>42328</c:v>
                </c:pt>
                <c:pt idx="2056">
                  <c:v>42331</c:v>
                </c:pt>
                <c:pt idx="2057">
                  <c:v>42332</c:v>
                </c:pt>
                <c:pt idx="2058">
                  <c:v>42333</c:v>
                </c:pt>
                <c:pt idx="2059">
                  <c:v>42334</c:v>
                </c:pt>
                <c:pt idx="2060">
                  <c:v>42335</c:v>
                </c:pt>
                <c:pt idx="2061">
                  <c:v>42338</c:v>
                </c:pt>
                <c:pt idx="2062">
                  <c:v>42339</c:v>
                </c:pt>
                <c:pt idx="2063">
                  <c:v>42340</c:v>
                </c:pt>
                <c:pt idx="2064">
                  <c:v>42341</c:v>
                </c:pt>
                <c:pt idx="2065">
                  <c:v>42342</c:v>
                </c:pt>
                <c:pt idx="2066">
                  <c:v>42345</c:v>
                </c:pt>
                <c:pt idx="2067">
                  <c:v>42346</c:v>
                </c:pt>
                <c:pt idx="2068">
                  <c:v>42347</c:v>
                </c:pt>
                <c:pt idx="2069">
                  <c:v>42348</c:v>
                </c:pt>
                <c:pt idx="2070">
                  <c:v>42349</c:v>
                </c:pt>
                <c:pt idx="2071">
                  <c:v>42352</c:v>
                </c:pt>
                <c:pt idx="2072">
                  <c:v>42353</c:v>
                </c:pt>
                <c:pt idx="2073">
                  <c:v>42354</c:v>
                </c:pt>
                <c:pt idx="2074">
                  <c:v>42355</c:v>
                </c:pt>
                <c:pt idx="2075">
                  <c:v>42356</c:v>
                </c:pt>
                <c:pt idx="2076">
                  <c:v>42359</c:v>
                </c:pt>
                <c:pt idx="2077">
                  <c:v>42360</c:v>
                </c:pt>
                <c:pt idx="2078">
                  <c:v>42361</c:v>
                </c:pt>
                <c:pt idx="2079">
                  <c:v>42362</c:v>
                </c:pt>
                <c:pt idx="2080">
                  <c:v>42363</c:v>
                </c:pt>
                <c:pt idx="2081">
                  <c:v>42366</c:v>
                </c:pt>
                <c:pt idx="2082">
                  <c:v>42367</c:v>
                </c:pt>
                <c:pt idx="2083">
                  <c:v>42368</c:v>
                </c:pt>
                <c:pt idx="2084">
                  <c:v>42369</c:v>
                </c:pt>
                <c:pt idx="2085">
                  <c:v>42370</c:v>
                </c:pt>
                <c:pt idx="2086">
                  <c:v>42373</c:v>
                </c:pt>
                <c:pt idx="2087">
                  <c:v>42374</c:v>
                </c:pt>
                <c:pt idx="2088">
                  <c:v>42375</c:v>
                </c:pt>
                <c:pt idx="2089">
                  <c:v>42376</c:v>
                </c:pt>
                <c:pt idx="2090">
                  <c:v>42377</c:v>
                </c:pt>
                <c:pt idx="2091">
                  <c:v>42380</c:v>
                </c:pt>
                <c:pt idx="2092">
                  <c:v>42381</c:v>
                </c:pt>
                <c:pt idx="2093">
                  <c:v>42382</c:v>
                </c:pt>
                <c:pt idx="2094">
                  <c:v>42384</c:v>
                </c:pt>
                <c:pt idx="2095">
                  <c:v>42387</c:v>
                </c:pt>
                <c:pt idx="2096">
                  <c:v>42388</c:v>
                </c:pt>
                <c:pt idx="2097">
                  <c:v>42389</c:v>
                </c:pt>
                <c:pt idx="2098">
                  <c:v>42390</c:v>
                </c:pt>
                <c:pt idx="2099">
                  <c:v>42391</c:v>
                </c:pt>
                <c:pt idx="2100">
                  <c:v>42394</c:v>
                </c:pt>
                <c:pt idx="2101">
                  <c:v>42395</c:v>
                </c:pt>
                <c:pt idx="2102">
                  <c:v>42396</c:v>
                </c:pt>
                <c:pt idx="2103">
                  <c:v>42397</c:v>
                </c:pt>
                <c:pt idx="2104">
                  <c:v>42398</c:v>
                </c:pt>
                <c:pt idx="2105">
                  <c:v>42401</c:v>
                </c:pt>
                <c:pt idx="2106">
                  <c:v>42402</c:v>
                </c:pt>
                <c:pt idx="2107">
                  <c:v>42403</c:v>
                </c:pt>
                <c:pt idx="2108">
                  <c:v>42404</c:v>
                </c:pt>
                <c:pt idx="2109">
                  <c:v>42405</c:v>
                </c:pt>
                <c:pt idx="2110">
                  <c:v>42408</c:v>
                </c:pt>
                <c:pt idx="2111">
                  <c:v>42409</c:v>
                </c:pt>
                <c:pt idx="2112">
                  <c:v>42410</c:v>
                </c:pt>
                <c:pt idx="2113">
                  <c:v>42411</c:v>
                </c:pt>
                <c:pt idx="2114">
                  <c:v>42412</c:v>
                </c:pt>
                <c:pt idx="2115">
                  <c:v>42415</c:v>
                </c:pt>
                <c:pt idx="2116">
                  <c:v>42416</c:v>
                </c:pt>
                <c:pt idx="2117">
                  <c:v>42417</c:v>
                </c:pt>
                <c:pt idx="2118">
                  <c:v>42418</c:v>
                </c:pt>
                <c:pt idx="2119">
                  <c:v>42419</c:v>
                </c:pt>
                <c:pt idx="2120">
                  <c:v>42422</c:v>
                </c:pt>
                <c:pt idx="2121">
                  <c:v>42423</c:v>
                </c:pt>
                <c:pt idx="2122">
                  <c:v>42424</c:v>
                </c:pt>
                <c:pt idx="2123">
                  <c:v>42425</c:v>
                </c:pt>
                <c:pt idx="2124">
                  <c:v>42426</c:v>
                </c:pt>
                <c:pt idx="2125">
                  <c:v>42429</c:v>
                </c:pt>
                <c:pt idx="2126">
                  <c:v>42430</c:v>
                </c:pt>
                <c:pt idx="2127">
                  <c:v>42431</c:v>
                </c:pt>
                <c:pt idx="2128">
                  <c:v>42432</c:v>
                </c:pt>
                <c:pt idx="2129">
                  <c:v>42433</c:v>
                </c:pt>
                <c:pt idx="2130">
                  <c:v>42436</c:v>
                </c:pt>
                <c:pt idx="2131">
                  <c:v>42437</c:v>
                </c:pt>
                <c:pt idx="2132">
                  <c:v>42438</c:v>
                </c:pt>
                <c:pt idx="2133">
                  <c:v>42439</c:v>
                </c:pt>
                <c:pt idx="2134">
                  <c:v>42440</c:v>
                </c:pt>
                <c:pt idx="2135">
                  <c:v>42443</c:v>
                </c:pt>
                <c:pt idx="2136">
                  <c:v>42444</c:v>
                </c:pt>
                <c:pt idx="2137">
                  <c:v>42445</c:v>
                </c:pt>
                <c:pt idx="2138">
                  <c:v>42446</c:v>
                </c:pt>
                <c:pt idx="2139">
                  <c:v>42447</c:v>
                </c:pt>
                <c:pt idx="2140">
                  <c:v>42450</c:v>
                </c:pt>
                <c:pt idx="2141">
                  <c:v>42451</c:v>
                </c:pt>
                <c:pt idx="2142">
                  <c:v>42452</c:v>
                </c:pt>
                <c:pt idx="2143">
                  <c:v>42453</c:v>
                </c:pt>
                <c:pt idx="2144">
                  <c:v>42454</c:v>
                </c:pt>
                <c:pt idx="2145">
                  <c:v>42457</c:v>
                </c:pt>
                <c:pt idx="2146">
                  <c:v>42458</c:v>
                </c:pt>
                <c:pt idx="2147">
                  <c:v>42459</c:v>
                </c:pt>
                <c:pt idx="2148">
                  <c:v>42460</c:v>
                </c:pt>
                <c:pt idx="2149">
                  <c:v>42461</c:v>
                </c:pt>
                <c:pt idx="2150">
                  <c:v>42464</c:v>
                </c:pt>
                <c:pt idx="2151">
                  <c:v>42465</c:v>
                </c:pt>
                <c:pt idx="2152">
                  <c:v>42466</c:v>
                </c:pt>
                <c:pt idx="2153">
                  <c:v>42467</c:v>
                </c:pt>
                <c:pt idx="2154">
                  <c:v>42468</c:v>
                </c:pt>
                <c:pt idx="2155">
                  <c:v>42471</c:v>
                </c:pt>
                <c:pt idx="2156">
                  <c:v>42472</c:v>
                </c:pt>
                <c:pt idx="2157">
                  <c:v>42473</c:v>
                </c:pt>
                <c:pt idx="2158">
                  <c:v>42474</c:v>
                </c:pt>
                <c:pt idx="2159">
                  <c:v>42475</c:v>
                </c:pt>
                <c:pt idx="2160">
                  <c:v>42478</c:v>
                </c:pt>
                <c:pt idx="2161">
                  <c:v>42479</c:v>
                </c:pt>
                <c:pt idx="2162">
                  <c:v>42480</c:v>
                </c:pt>
                <c:pt idx="2163">
                  <c:v>42481</c:v>
                </c:pt>
                <c:pt idx="2164">
                  <c:v>42482</c:v>
                </c:pt>
                <c:pt idx="2165">
                  <c:v>42485</c:v>
                </c:pt>
                <c:pt idx="2166">
                  <c:v>42486</c:v>
                </c:pt>
                <c:pt idx="2167">
                  <c:v>42487</c:v>
                </c:pt>
                <c:pt idx="2168">
                  <c:v>42488</c:v>
                </c:pt>
                <c:pt idx="2169">
                  <c:v>42489</c:v>
                </c:pt>
                <c:pt idx="2170">
                  <c:v>42492</c:v>
                </c:pt>
                <c:pt idx="2171">
                  <c:v>42493</c:v>
                </c:pt>
                <c:pt idx="2172">
                  <c:v>42494</c:v>
                </c:pt>
                <c:pt idx="2173">
                  <c:v>42495</c:v>
                </c:pt>
                <c:pt idx="2174">
                  <c:v>42496</c:v>
                </c:pt>
                <c:pt idx="2175">
                  <c:v>42499</c:v>
                </c:pt>
                <c:pt idx="2176">
                  <c:v>42500</c:v>
                </c:pt>
                <c:pt idx="2177">
                  <c:v>42501</c:v>
                </c:pt>
                <c:pt idx="2178">
                  <c:v>42502</c:v>
                </c:pt>
                <c:pt idx="2179">
                  <c:v>42503</c:v>
                </c:pt>
                <c:pt idx="2180">
                  <c:v>42506</c:v>
                </c:pt>
                <c:pt idx="2181">
                  <c:v>42507</c:v>
                </c:pt>
                <c:pt idx="2182">
                  <c:v>42508</c:v>
                </c:pt>
                <c:pt idx="2183">
                  <c:v>42509</c:v>
                </c:pt>
                <c:pt idx="2184">
                  <c:v>42510</c:v>
                </c:pt>
                <c:pt idx="2185">
                  <c:v>42513</c:v>
                </c:pt>
                <c:pt idx="2186">
                  <c:v>42514</c:v>
                </c:pt>
                <c:pt idx="2187">
                  <c:v>42515</c:v>
                </c:pt>
                <c:pt idx="2188">
                  <c:v>42516</c:v>
                </c:pt>
                <c:pt idx="2189">
                  <c:v>42517</c:v>
                </c:pt>
                <c:pt idx="2190">
                  <c:v>42520</c:v>
                </c:pt>
                <c:pt idx="2191">
                  <c:v>42521</c:v>
                </c:pt>
                <c:pt idx="2192">
                  <c:v>42522</c:v>
                </c:pt>
                <c:pt idx="2193">
                  <c:v>42523</c:v>
                </c:pt>
                <c:pt idx="2194">
                  <c:v>42524</c:v>
                </c:pt>
                <c:pt idx="2195">
                  <c:v>42527</c:v>
                </c:pt>
                <c:pt idx="2196">
                  <c:v>42528</c:v>
                </c:pt>
                <c:pt idx="2197">
                  <c:v>42529</c:v>
                </c:pt>
                <c:pt idx="2198">
                  <c:v>42530</c:v>
                </c:pt>
                <c:pt idx="2199">
                  <c:v>42531</c:v>
                </c:pt>
                <c:pt idx="2200">
                  <c:v>42534</c:v>
                </c:pt>
                <c:pt idx="2201">
                  <c:v>42535</c:v>
                </c:pt>
                <c:pt idx="2202">
                  <c:v>42536</c:v>
                </c:pt>
                <c:pt idx="2203">
                  <c:v>42537</c:v>
                </c:pt>
                <c:pt idx="2204">
                  <c:v>42538</c:v>
                </c:pt>
                <c:pt idx="2205">
                  <c:v>42541</c:v>
                </c:pt>
                <c:pt idx="2206">
                  <c:v>42542</c:v>
                </c:pt>
                <c:pt idx="2207">
                  <c:v>42543</c:v>
                </c:pt>
                <c:pt idx="2208">
                  <c:v>42544</c:v>
                </c:pt>
                <c:pt idx="2209">
                  <c:v>42545</c:v>
                </c:pt>
                <c:pt idx="2210">
                  <c:v>42548</c:v>
                </c:pt>
                <c:pt idx="2211">
                  <c:v>42549</c:v>
                </c:pt>
                <c:pt idx="2212">
                  <c:v>42550</c:v>
                </c:pt>
                <c:pt idx="2213">
                  <c:v>42551</c:v>
                </c:pt>
                <c:pt idx="2214">
                  <c:v>42552</c:v>
                </c:pt>
                <c:pt idx="2215">
                  <c:v>42555</c:v>
                </c:pt>
                <c:pt idx="2216">
                  <c:v>42556</c:v>
                </c:pt>
                <c:pt idx="2217">
                  <c:v>42557</c:v>
                </c:pt>
                <c:pt idx="2218">
                  <c:v>42558</c:v>
                </c:pt>
                <c:pt idx="2219">
                  <c:v>42559</c:v>
                </c:pt>
                <c:pt idx="2220">
                  <c:v>42562</c:v>
                </c:pt>
                <c:pt idx="2221">
                  <c:v>42563</c:v>
                </c:pt>
                <c:pt idx="2222">
                  <c:v>42564</c:v>
                </c:pt>
                <c:pt idx="2223">
                  <c:v>42565</c:v>
                </c:pt>
                <c:pt idx="2224">
                  <c:v>42566</c:v>
                </c:pt>
                <c:pt idx="2225">
                  <c:v>42569</c:v>
                </c:pt>
                <c:pt idx="2226">
                  <c:v>42570</c:v>
                </c:pt>
                <c:pt idx="2227">
                  <c:v>42571</c:v>
                </c:pt>
                <c:pt idx="2228">
                  <c:v>42572</c:v>
                </c:pt>
                <c:pt idx="2229">
                  <c:v>42573</c:v>
                </c:pt>
                <c:pt idx="2230">
                  <c:v>42576</c:v>
                </c:pt>
                <c:pt idx="2231">
                  <c:v>42577</c:v>
                </c:pt>
                <c:pt idx="2232">
                  <c:v>42578</c:v>
                </c:pt>
                <c:pt idx="2233">
                  <c:v>42579</c:v>
                </c:pt>
                <c:pt idx="2234">
                  <c:v>42580</c:v>
                </c:pt>
                <c:pt idx="2235">
                  <c:v>42583</c:v>
                </c:pt>
                <c:pt idx="2236">
                  <c:v>42584</c:v>
                </c:pt>
                <c:pt idx="2237">
                  <c:v>42585</c:v>
                </c:pt>
                <c:pt idx="2238">
                  <c:v>42586</c:v>
                </c:pt>
                <c:pt idx="2239">
                  <c:v>42587</c:v>
                </c:pt>
                <c:pt idx="2240">
                  <c:v>42590</c:v>
                </c:pt>
                <c:pt idx="2241">
                  <c:v>42591</c:v>
                </c:pt>
                <c:pt idx="2242">
                  <c:v>42592</c:v>
                </c:pt>
                <c:pt idx="2243">
                  <c:v>42593</c:v>
                </c:pt>
                <c:pt idx="2244">
                  <c:v>42594</c:v>
                </c:pt>
                <c:pt idx="2245">
                  <c:v>42597</c:v>
                </c:pt>
                <c:pt idx="2246">
                  <c:v>42598</c:v>
                </c:pt>
                <c:pt idx="2247">
                  <c:v>42599</c:v>
                </c:pt>
                <c:pt idx="2248">
                  <c:v>42600</c:v>
                </c:pt>
                <c:pt idx="2249">
                  <c:v>42601</c:v>
                </c:pt>
                <c:pt idx="2250">
                  <c:v>42604</c:v>
                </c:pt>
                <c:pt idx="2251">
                  <c:v>42605</c:v>
                </c:pt>
                <c:pt idx="2252">
                  <c:v>42606</c:v>
                </c:pt>
                <c:pt idx="2253">
                  <c:v>42607</c:v>
                </c:pt>
                <c:pt idx="2254">
                  <c:v>42608</c:v>
                </c:pt>
                <c:pt idx="2255">
                  <c:v>42611</c:v>
                </c:pt>
                <c:pt idx="2256">
                  <c:v>42612</c:v>
                </c:pt>
                <c:pt idx="2257">
                  <c:v>42613</c:v>
                </c:pt>
                <c:pt idx="2258">
                  <c:v>42614</c:v>
                </c:pt>
                <c:pt idx="2259">
                  <c:v>42615</c:v>
                </c:pt>
                <c:pt idx="2260">
                  <c:v>42618</c:v>
                </c:pt>
                <c:pt idx="2261">
                  <c:v>42619</c:v>
                </c:pt>
                <c:pt idx="2262">
                  <c:v>42620</c:v>
                </c:pt>
                <c:pt idx="2263">
                  <c:v>42621</c:v>
                </c:pt>
                <c:pt idx="2264">
                  <c:v>42622</c:v>
                </c:pt>
                <c:pt idx="2265">
                  <c:v>42625</c:v>
                </c:pt>
                <c:pt idx="2266">
                  <c:v>42626</c:v>
                </c:pt>
                <c:pt idx="2267">
                  <c:v>42627</c:v>
                </c:pt>
                <c:pt idx="2268">
                  <c:v>42628</c:v>
                </c:pt>
                <c:pt idx="2269">
                  <c:v>42629</c:v>
                </c:pt>
                <c:pt idx="2270">
                  <c:v>42632</c:v>
                </c:pt>
                <c:pt idx="2271">
                  <c:v>42633</c:v>
                </c:pt>
                <c:pt idx="2272">
                  <c:v>42634</c:v>
                </c:pt>
                <c:pt idx="2273">
                  <c:v>42635</c:v>
                </c:pt>
                <c:pt idx="2274">
                  <c:v>42636</c:v>
                </c:pt>
                <c:pt idx="2275">
                  <c:v>42639</c:v>
                </c:pt>
                <c:pt idx="2276">
                  <c:v>42640</c:v>
                </c:pt>
                <c:pt idx="2277">
                  <c:v>42641</c:v>
                </c:pt>
                <c:pt idx="2278">
                  <c:v>42642</c:v>
                </c:pt>
                <c:pt idx="2279">
                  <c:v>42643</c:v>
                </c:pt>
                <c:pt idx="2280">
                  <c:v>42646</c:v>
                </c:pt>
                <c:pt idx="2281">
                  <c:v>42647</c:v>
                </c:pt>
                <c:pt idx="2282">
                  <c:v>42648</c:v>
                </c:pt>
                <c:pt idx="2283">
                  <c:v>42649</c:v>
                </c:pt>
                <c:pt idx="2284">
                  <c:v>42650</c:v>
                </c:pt>
                <c:pt idx="2285">
                  <c:v>42653</c:v>
                </c:pt>
                <c:pt idx="2286">
                  <c:v>42654</c:v>
                </c:pt>
                <c:pt idx="2287">
                  <c:v>42656</c:v>
                </c:pt>
                <c:pt idx="2288">
                  <c:v>42657</c:v>
                </c:pt>
                <c:pt idx="2289">
                  <c:v>42660</c:v>
                </c:pt>
                <c:pt idx="2290">
                  <c:v>42661</c:v>
                </c:pt>
                <c:pt idx="2291">
                  <c:v>42662</c:v>
                </c:pt>
                <c:pt idx="2292">
                  <c:v>42663</c:v>
                </c:pt>
                <c:pt idx="2293">
                  <c:v>42664</c:v>
                </c:pt>
                <c:pt idx="2294">
                  <c:v>42667</c:v>
                </c:pt>
                <c:pt idx="2295">
                  <c:v>42668</c:v>
                </c:pt>
                <c:pt idx="2296">
                  <c:v>42669</c:v>
                </c:pt>
                <c:pt idx="2297">
                  <c:v>42670</c:v>
                </c:pt>
                <c:pt idx="2298">
                  <c:v>42671</c:v>
                </c:pt>
                <c:pt idx="2299">
                  <c:v>42674</c:v>
                </c:pt>
                <c:pt idx="2300">
                  <c:v>42675</c:v>
                </c:pt>
                <c:pt idx="2301">
                  <c:v>42676</c:v>
                </c:pt>
                <c:pt idx="2302">
                  <c:v>42677</c:v>
                </c:pt>
                <c:pt idx="2303">
                  <c:v>42678</c:v>
                </c:pt>
                <c:pt idx="2304">
                  <c:v>42681</c:v>
                </c:pt>
                <c:pt idx="2305">
                  <c:v>42682</c:v>
                </c:pt>
                <c:pt idx="2306">
                  <c:v>42683</c:v>
                </c:pt>
                <c:pt idx="2307">
                  <c:v>42684</c:v>
                </c:pt>
                <c:pt idx="2308">
                  <c:v>42685</c:v>
                </c:pt>
                <c:pt idx="2309">
                  <c:v>42688</c:v>
                </c:pt>
                <c:pt idx="2310">
                  <c:v>42689</c:v>
                </c:pt>
                <c:pt idx="2311">
                  <c:v>42690</c:v>
                </c:pt>
                <c:pt idx="2312">
                  <c:v>42691</c:v>
                </c:pt>
                <c:pt idx="2313">
                  <c:v>42692</c:v>
                </c:pt>
                <c:pt idx="2314">
                  <c:v>42695</c:v>
                </c:pt>
                <c:pt idx="2315">
                  <c:v>42696</c:v>
                </c:pt>
                <c:pt idx="2316">
                  <c:v>42697</c:v>
                </c:pt>
                <c:pt idx="2317">
                  <c:v>42698</c:v>
                </c:pt>
                <c:pt idx="2318">
                  <c:v>42699</c:v>
                </c:pt>
                <c:pt idx="2319">
                  <c:v>42702</c:v>
                </c:pt>
                <c:pt idx="2320">
                  <c:v>42703</c:v>
                </c:pt>
                <c:pt idx="2321">
                  <c:v>42704</c:v>
                </c:pt>
                <c:pt idx="2322">
                  <c:v>42705</c:v>
                </c:pt>
                <c:pt idx="2323">
                  <c:v>42706</c:v>
                </c:pt>
                <c:pt idx="2324">
                  <c:v>42709</c:v>
                </c:pt>
                <c:pt idx="2325">
                  <c:v>42710</c:v>
                </c:pt>
                <c:pt idx="2326">
                  <c:v>42711</c:v>
                </c:pt>
                <c:pt idx="2327">
                  <c:v>42712</c:v>
                </c:pt>
                <c:pt idx="2328">
                  <c:v>42713</c:v>
                </c:pt>
                <c:pt idx="2329">
                  <c:v>42716</c:v>
                </c:pt>
                <c:pt idx="2330">
                  <c:v>42717</c:v>
                </c:pt>
                <c:pt idx="2331">
                  <c:v>42718</c:v>
                </c:pt>
                <c:pt idx="2332">
                  <c:v>42719</c:v>
                </c:pt>
                <c:pt idx="2333">
                  <c:v>42720</c:v>
                </c:pt>
                <c:pt idx="2334">
                  <c:v>42723</c:v>
                </c:pt>
                <c:pt idx="2335">
                  <c:v>42724</c:v>
                </c:pt>
                <c:pt idx="2336">
                  <c:v>42725</c:v>
                </c:pt>
                <c:pt idx="2337">
                  <c:v>42726</c:v>
                </c:pt>
                <c:pt idx="2338">
                  <c:v>42727</c:v>
                </c:pt>
                <c:pt idx="2339">
                  <c:v>42730</c:v>
                </c:pt>
                <c:pt idx="2340">
                  <c:v>42731</c:v>
                </c:pt>
                <c:pt idx="2341">
                  <c:v>42732</c:v>
                </c:pt>
                <c:pt idx="2342">
                  <c:v>42733</c:v>
                </c:pt>
                <c:pt idx="2343">
                  <c:v>42734</c:v>
                </c:pt>
                <c:pt idx="2344">
                  <c:v>42737</c:v>
                </c:pt>
                <c:pt idx="2345">
                  <c:v>42738</c:v>
                </c:pt>
                <c:pt idx="2346">
                  <c:v>42739</c:v>
                </c:pt>
                <c:pt idx="2347">
                  <c:v>42740</c:v>
                </c:pt>
                <c:pt idx="2348">
                  <c:v>42741</c:v>
                </c:pt>
                <c:pt idx="2349">
                  <c:v>42744</c:v>
                </c:pt>
                <c:pt idx="2350">
                  <c:v>42745</c:v>
                </c:pt>
                <c:pt idx="2351">
                  <c:v>42746</c:v>
                </c:pt>
                <c:pt idx="2352">
                  <c:v>42747</c:v>
                </c:pt>
                <c:pt idx="2353">
                  <c:v>42748</c:v>
                </c:pt>
                <c:pt idx="2354">
                  <c:v>42751</c:v>
                </c:pt>
                <c:pt idx="2355">
                  <c:v>42752</c:v>
                </c:pt>
                <c:pt idx="2356">
                  <c:v>42753</c:v>
                </c:pt>
                <c:pt idx="2357">
                  <c:v>42754</c:v>
                </c:pt>
                <c:pt idx="2358">
                  <c:v>42755</c:v>
                </c:pt>
                <c:pt idx="2359">
                  <c:v>42758</c:v>
                </c:pt>
                <c:pt idx="2360">
                  <c:v>42759</c:v>
                </c:pt>
                <c:pt idx="2361">
                  <c:v>42760</c:v>
                </c:pt>
                <c:pt idx="2362">
                  <c:v>42761</c:v>
                </c:pt>
                <c:pt idx="2363">
                  <c:v>42762</c:v>
                </c:pt>
                <c:pt idx="2364">
                  <c:v>42765</c:v>
                </c:pt>
                <c:pt idx="2365">
                  <c:v>42766</c:v>
                </c:pt>
                <c:pt idx="2366">
                  <c:v>42767</c:v>
                </c:pt>
                <c:pt idx="2367">
                  <c:v>42768</c:v>
                </c:pt>
                <c:pt idx="2368">
                  <c:v>42769</c:v>
                </c:pt>
                <c:pt idx="2369">
                  <c:v>42772</c:v>
                </c:pt>
                <c:pt idx="2370">
                  <c:v>42773</c:v>
                </c:pt>
                <c:pt idx="2371">
                  <c:v>42774</c:v>
                </c:pt>
                <c:pt idx="2372">
                  <c:v>42775</c:v>
                </c:pt>
                <c:pt idx="2373">
                  <c:v>42776</c:v>
                </c:pt>
                <c:pt idx="2374">
                  <c:v>42779</c:v>
                </c:pt>
                <c:pt idx="2375">
                  <c:v>42780</c:v>
                </c:pt>
                <c:pt idx="2376">
                  <c:v>42781</c:v>
                </c:pt>
                <c:pt idx="2377">
                  <c:v>42782</c:v>
                </c:pt>
                <c:pt idx="2378">
                  <c:v>42783</c:v>
                </c:pt>
                <c:pt idx="2379">
                  <c:v>42786</c:v>
                </c:pt>
                <c:pt idx="2380">
                  <c:v>42787</c:v>
                </c:pt>
                <c:pt idx="2381">
                  <c:v>42788</c:v>
                </c:pt>
                <c:pt idx="2382">
                  <c:v>42789</c:v>
                </c:pt>
                <c:pt idx="2383">
                  <c:v>42790</c:v>
                </c:pt>
                <c:pt idx="2384">
                  <c:v>42793</c:v>
                </c:pt>
                <c:pt idx="2385">
                  <c:v>42794</c:v>
                </c:pt>
                <c:pt idx="2386">
                  <c:v>42795</c:v>
                </c:pt>
                <c:pt idx="2387">
                  <c:v>42796</c:v>
                </c:pt>
                <c:pt idx="2388">
                  <c:v>42797</c:v>
                </c:pt>
                <c:pt idx="2389">
                  <c:v>42800</c:v>
                </c:pt>
                <c:pt idx="2390">
                  <c:v>42801</c:v>
                </c:pt>
                <c:pt idx="2391">
                  <c:v>42802</c:v>
                </c:pt>
                <c:pt idx="2392">
                  <c:v>42803</c:v>
                </c:pt>
                <c:pt idx="2393">
                  <c:v>42804</c:v>
                </c:pt>
                <c:pt idx="2394">
                  <c:v>42807</c:v>
                </c:pt>
                <c:pt idx="2395">
                  <c:v>42808</c:v>
                </c:pt>
                <c:pt idx="2396">
                  <c:v>42809</c:v>
                </c:pt>
                <c:pt idx="2397">
                  <c:v>42810</c:v>
                </c:pt>
                <c:pt idx="2398">
                  <c:v>42811</c:v>
                </c:pt>
                <c:pt idx="2399">
                  <c:v>42814</c:v>
                </c:pt>
                <c:pt idx="2400">
                  <c:v>42815</c:v>
                </c:pt>
                <c:pt idx="2401">
                  <c:v>42816</c:v>
                </c:pt>
                <c:pt idx="2402">
                  <c:v>42817</c:v>
                </c:pt>
                <c:pt idx="2403">
                  <c:v>42818</c:v>
                </c:pt>
                <c:pt idx="2404">
                  <c:v>42821</c:v>
                </c:pt>
                <c:pt idx="2405">
                  <c:v>42822</c:v>
                </c:pt>
                <c:pt idx="2406">
                  <c:v>42823</c:v>
                </c:pt>
                <c:pt idx="2407">
                  <c:v>42824</c:v>
                </c:pt>
                <c:pt idx="2408">
                  <c:v>42825</c:v>
                </c:pt>
                <c:pt idx="2409">
                  <c:v>42828</c:v>
                </c:pt>
                <c:pt idx="2410">
                  <c:v>42829</c:v>
                </c:pt>
                <c:pt idx="2411">
                  <c:v>42830</c:v>
                </c:pt>
                <c:pt idx="2412">
                  <c:v>42831</c:v>
                </c:pt>
                <c:pt idx="2413">
                  <c:v>42832</c:v>
                </c:pt>
                <c:pt idx="2414">
                  <c:v>42835</c:v>
                </c:pt>
                <c:pt idx="2415">
                  <c:v>42836</c:v>
                </c:pt>
                <c:pt idx="2416">
                  <c:v>42837</c:v>
                </c:pt>
                <c:pt idx="2417">
                  <c:v>42838</c:v>
                </c:pt>
                <c:pt idx="2418">
                  <c:v>42839</c:v>
                </c:pt>
                <c:pt idx="2419">
                  <c:v>42842</c:v>
                </c:pt>
                <c:pt idx="2420">
                  <c:v>42843</c:v>
                </c:pt>
                <c:pt idx="2421">
                  <c:v>42844</c:v>
                </c:pt>
                <c:pt idx="2422">
                  <c:v>42845</c:v>
                </c:pt>
                <c:pt idx="2423">
                  <c:v>42846</c:v>
                </c:pt>
                <c:pt idx="2424">
                  <c:v>42849</c:v>
                </c:pt>
                <c:pt idx="2425">
                  <c:v>42850</c:v>
                </c:pt>
                <c:pt idx="2426">
                  <c:v>42851</c:v>
                </c:pt>
                <c:pt idx="2427">
                  <c:v>42852</c:v>
                </c:pt>
                <c:pt idx="2428">
                  <c:v>42853</c:v>
                </c:pt>
                <c:pt idx="2429">
                  <c:v>42856</c:v>
                </c:pt>
                <c:pt idx="2430">
                  <c:v>42857</c:v>
                </c:pt>
                <c:pt idx="2431">
                  <c:v>42858</c:v>
                </c:pt>
                <c:pt idx="2432">
                  <c:v>42859</c:v>
                </c:pt>
                <c:pt idx="2433">
                  <c:v>42860</c:v>
                </c:pt>
                <c:pt idx="2434">
                  <c:v>42863</c:v>
                </c:pt>
                <c:pt idx="2435">
                  <c:v>42864</c:v>
                </c:pt>
                <c:pt idx="2436">
                  <c:v>42865</c:v>
                </c:pt>
                <c:pt idx="2437">
                  <c:v>42866</c:v>
                </c:pt>
                <c:pt idx="2438">
                  <c:v>42867</c:v>
                </c:pt>
                <c:pt idx="2439">
                  <c:v>42870</c:v>
                </c:pt>
                <c:pt idx="2440">
                  <c:v>42871</c:v>
                </c:pt>
                <c:pt idx="2441">
                  <c:v>42872</c:v>
                </c:pt>
                <c:pt idx="2442">
                  <c:v>42873</c:v>
                </c:pt>
                <c:pt idx="2443">
                  <c:v>42874</c:v>
                </c:pt>
                <c:pt idx="2444">
                  <c:v>42877</c:v>
                </c:pt>
                <c:pt idx="2445">
                  <c:v>42878</c:v>
                </c:pt>
                <c:pt idx="2446">
                  <c:v>42879</c:v>
                </c:pt>
                <c:pt idx="2447">
                  <c:v>42880</c:v>
                </c:pt>
                <c:pt idx="2448">
                  <c:v>42881</c:v>
                </c:pt>
                <c:pt idx="2449">
                  <c:v>42884</c:v>
                </c:pt>
                <c:pt idx="2450">
                  <c:v>42885</c:v>
                </c:pt>
                <c:pt idx="2451">
                  <c:v>42886</c:v>
                </c:pt>
                <c:pt idx="2452">
                  <c:v>42887</c:v>
                </c:pt>
                <c:pt idx="2453">
                  <c:v>42888</c:v>
                </c:pt>
                <c:pt idx="2454">
                  <c:v>42891</c:v>
                </c:pt>
                <c:pt idx="2455">
                  <c:v>42892</c:v>
                </c:pt>
                <c:pt idx="2456">
                  <c:v>42893</c:v>
                </c:pt>
                <c:pt idx="2457">
                  <c:v>42894</c:v>
                </c:pt>
                <c:pt idx="2458">
                  <c:v>42895</c:v>
                </c:pt>
                <c:pt idx="2459">
                  <c:v>42898</c:v>
                </c:pt>
                <c:pt idx="2460">
                  <c:v>42899</c:v>
                </c:pt>
                <c:pt idx="2461">
                  <c:v>42900</c:v>
                </c:pt>
                <c:pt idx="2462">
                  <c:v>42901</c:v>
                </c:pt>
                <c:pt idx="2463">
                  <c:v>42902</c:v>
                </c:pt>
                <c:pt idx="2464">
                  <c:v>42905</c:v>
                </c:pt>
                <c:pt idx="2465">
                  <c:v>42906</c:v>
                </c:pt>
                <c:pt idx="2466">
                  <c:v>42907</c:v>
                </c:pt>
                <c:pt idx="2467">
                  <c:v>42908</c:v>
                </c:pt>
                <c:pt idx="2468">
                  <c:v>42909</c:v>
                </c:pt>
                <c:pt idx="2469">
                  <c:v>42912</c:v>
                </c:pt>
                <c:pt idx="2470">
                  <c:v>42913</c:v>
                </c:pt>
                <c:pt idx="2471">
                  <c:v>42914</c:v>
                </c:pt>
                <c:pt idx="2472">
                  <c:v>42915</c:v>
                </c:pt>
                <c:pt idx="2473">
                  <c:v>42916</c:v>
                </c:pt>
                <c:pt idx="2474">
                  <c:v>42919</c:v>
                </c:pt>
                <c:pt idx="2475">
                  <c:v>42920</c:v>
                </c:pt>
                <c:pt idx="2476">
                  <c:v>42921</c:v>
                </c:pt>
                <c:pt idx="2477">
                  <c:v>42922</c:v>
                </c:pt>
                <c:pt idx="2478">
                  <c:v>42923</c:v>
                </c:pt>
                <c:pt idx="2479">
                  <c:v>42926</c:v>
                </c:pt>
                <c:pt idx="2480">
                  <c:v>42927</c:v>
                </c:pt>
                <c:pt idx="2481">
                  <c:v>42928</c:v>
                </c:pt>
                <c:pt idx="2482">
                  <c:v>42929</c:v>
                </c:pt>
                <c:pt idx="2483">
                  <c:v>42930</c:v>
                </c:pt>
                <c:pt idx="2484">
                  <c:v>42933</c:v>
                </c:pt>
                <c:pt idx="2485">
                  <c:v>42934</c:v>
                </c:pt>
                <c:pt idx="2486">
                  <c:v>42935</c:v>
                </c:pt>
                <c:pt idx="2487">
                  <c:v>42936</c:v>
                </c:pt>
                <c:pt idx="2488">
                  <c:v>42937</c:v>
                </c:pt>
                <c:pt idx="2489">
                  <c:v>42940</c:v>
                </c:pt>
                <c:pt idx="2490">
                  <c:v>42941</c:v>
                </c:pt>
                <c:pt idx="2491">
                  <c:v>42942</c:v>
                </c:pt>
                <c:pt idx="2492">
                  <c:v>42943</c:v>
                </c:pt>
                <c:pt idx="2493">
                  <c:v>42944</c:v>
                </c:pt>
                <c:pt idx="2494">
                  <c:v>42947</c:v>
                </c:pt>
                <c:pt idx="2495">
                  <c:v>42948</c:v>
                </c:pt>
                <c:pt idx="2496">
                  <c:v>42949</c:v>
                </c:pt>
                <c:pt idx="2497">
                  <c:v>42950</c:v>
                </c:pt>
                <c:pt idx="2498">
                  <c:v>42951</c:v>
                </c:pt>
                <c:pt idx="2499">
                  <c:v>42954</c:v>
                </c:pt>
                <c:pt idx="2500">
                  <c:v>42955</c:v>
                </c:pt>
                <c:pt idx="2501">
                  <c:v>42956</c:v>
                </c:pt>
                <c:pt idx="2502">
                  <c:v>42957</c:v>
                </c:pt>
                <c:pt idx="2503">
                  <c:v>42958</c:v>
                </c:pt>
                <c:pt idx="2504">
                  <c:v>42961</c:v>
                </c:pt>
                <c:pt idx="2505">
                  <c:v>42962</c:v>
                </c:pt>
                <c:pt idx="2506">
                  <c:v>42963</c:v>
                </c:pt>
                <c:pt idx="2507">
                  <c:v>42964</c:v>
                </c:pt>
                <c:pt idx="2508">
                  <c:v>42965</c:v>
                </c:pt>
                <c:pt idx="2509">
                  <c:v>42968</c:v>
                </c:pt>
                <c:pt idx="2510">
                  <c:v>42969</c:v>
                </c:pt>
                <c:pt idx="2511">
                  <c:v>42970</c:v>
                </c:pt>
                <c:pt idx="2512">
                  <c:v>42971</c:v>
                </c:pt>
                <c:pt idx="2513">
                  <c:v>42972</c:v>
                </c:pt>
                <c:pt idx="2514">
                  <c:v>42975</c:v>
                </c:pt>
                <c:pt idx="2515">
                  <c:v>42976</c:v>
                </c:pt>
                <c:pt idx="2516">
                  <c:v>42977</c:v>
                </c:pt>
                <c:pt idx="2517">
                  <c:v>42978</c:v>
                </c:pt>
                <c:pt idx="2518">
                  <c:v>42979</c:v>
                </c:pt>
                <c:pt idx="2519">
                  <c:v>42982</c:v>
                </c:pt>
                <c:pt idx="2520">
                  <c:v>42983</c:v>
                </c:pt>
                <c:pt idx="2521">
                  <c:v>42984</c:v>
                </c:pt>
                <c:pt idx="2522">
                  <c:v>42985</c:v>
                </c:pt>
                <c:pt idx="2523">
                  <c:v>42986</c:v>
                </c:pt>
                <c:pt idx="2524">
                  <c:v>42989</c:v>
                </c:pt>
                <c:pt idx="2525">
                  <c:v>42990</c:v>
                </c:pt>
                <c:pt idx="2526">
                  <c:v>42991</c:v>
                </c:pt>
                <c:pt idx="2527">
                  <c:v>42992</c:v>
                </c:pt>
                <c:pt idx="2528">
                  <c:v>42993</c:v>
                </c:pt>
                <c:pt idx="2529">
                  <c:v>42996</c:v>
                </c:pt>
                <c:pt idx="2530">
                  <c:v>42997</c:v>
                </c:pt>
                <c:pt idx="2531">
                  <c:v>42998</c:v>
                </c:pt>
                <c:pt idx="2532">
                  <c:v>42999</c:v>
                </c:pt>
                <c:pt idx="2533">
                  <c:v>43000</c:v>
                </c:pt>
                <c:pt idx="2534">
                  <c:v>43003</c:v>
                </c:pt>
                <c:pt idx="2535">
                  <c:v>43004</c:v>
                </c:pt>
                <c:pt idx="2536">
                  <c:v>43005</c:v>
                </c:pt>
                <c:pt idx="2537">
                  <c:v>43006</c:v>
                </c:pt>
                <c:pt idx="2538">
                  <c:v>43007</c:v>
                </c:pt>
                <c:pt idx="2539">
                  <c:v>43010</c:v>
                </c:pt>
                <c:pt idx="2540">
                  <c:v>43011</c:v>
                </c:pt>
                <c:pt idx="2541">
                  <c:v>43012</c:v>
                </c:pt>
                <c:pt idx="2542">
                  <c:v>43013</c:v>
                </c:pt>
                <c:pt idx="2543">
                  <c:v>43014</c:v>
                </c:pt>
                <c:pt idx="2544">
                  <c:v>43017</c:v>
                </c:pt>
                <c:pt idx="2545">
                  <c:v>43018</c:v>
                </c:pt>
                <c:pt idx="2546">
                  <c:v>43019</c:v>
                </c:pt>
                <c:pt idx="2547">
                  <c:v>43020</c:v>
                </c:pt>
                <c:pt idx="2548">
                  <c:v>43021</c:v>
                </c:pt>
                <c:pt idx="2549">
                  <c:v>43024</c:v>
                </c:pt>
                <c:pt idx="2550">
                  <c:v>43025</c:v>
                </c:pt>
                <c:pt idx="2551">
                  <c:v>43026</c:v>
                </c:pt>
                <c:pt idx="2552">
                  <c:v>43027</c:v>
                </c:pt>
                <c:pt idx="2553">
                  <c:v>43028</c:v>
                </c:pt>
                <c:pt idx="2554">
                  <c:v>43031</c:v>
                </c:pt>
                <c:pt idx="2555">
                  <c:v>43032</c:v>
                </c:pt>
                <c:pt idx="2556">
                  <c:v>43033</c:v>
                </c:pt>
                <c:pt idx="2557">
                  <c:v>43034</c:v>
                </c:pt>
                <c:pt idx="2558">
                  <c:v>43035</c:v>
                </c:pt>
                <c:pt idx="2559">
                  <c:v>43038</c:v>
                </c:pt>
                <c:pt idx="2560">
                  <c:v>43039</c:v>
                </c:pt>
                <c:pt idx="2561">
                  <c:v>43040</c:v>
                </c:pt>
                <c:pt idx="2562">
                  <c:v>43041</c:v>
                </c:pt>
                <c:pt idx="2563">
                  <c:v>43042</c:v>
                </c:pt>
                <c:pt idx="2564">
                  <c:v>43045</c:v>
                </c:pt>
                <c:pt idx="2565">
                  <c:v>43046</c:v>
                </c:pt>
                <c:pt idx="2566">
                  <c:v>43047</c:v>
                </c:pt>
                <c:pt idx="2567">
                  <c:v>43048</c:v>
                </c:pt>
                <c:pt idx="2568">
                  <c:v>43049</c:v>
                </c:pt>
                <c:pt idx="2569">
                  <c:v>43052</c:v>
                </c:pt>
                <c:pt idx="2570">
                  <c:v>43053</c:v>
                </c:pt>
                <c:pt idx="2571">
                  <c:v>43054</c:v>
                </c:pt>
                <c:pt idx="2572">
                  <c:v>43055</c:v>
                </c:pt>
                <c:pt idx="2573">
                  <c:v>43056</c:v>
                </c:pt>
                <c:pt idx="2574">
                  <c:v>43059</c:v>
                </c:pt>
                <c:pt idx="2575">
                  <c:v>43060</c:v>
                </c:pt>
                <c:pt idx="2576">
                  <c:v>43061</c:v>
                </c:pt>
                <c:pt idx="2577">
                  <c:v>43062</c:v>
                </c:pt>
                <c:pt idx="2578">
                  <c:v>43063</c:v>
                </c:pt>
                <c:pt idx="2579">
                  <c:v>43066</c:v>
                </c:pt>
                <c:pt idx="2580">
                  <c:v>43067</c:v>
                </c:pt>
                <c:pt idx="2581">
                  <c:v>43068</c:v>
                </c:pt>
                <c:pt idx="2582">
                  <c:v>43069</c:v>
                </c:pt>
                <c:pt idx="2583">
                  <c:v>43070</c:v>
                </c:pt>
                <c:pt idx="2584">
                  <c:v>43073</c:v>
                </c:pt>
                <c:pt idx="2585">
                  <c:v>43074</c:v>
                </c:pt>
                <c:pt idx="2586">
                  <c:v>43075</c:v>
                </c:pt>
                <c:pt idx="2587">
                  <c:v>43076</c:v>
                </c:pt>
                <c:pt idx="2588">
                  <c:v>43077</c:v>
                </c:pt>
                <c:pt idx="2589">
                  <c:v>43080</c:v>
                </c:pt>
                <c:pt idx="2590">
                  <c:v>43081</c:v>
                </c:pt>
                <c:pt idx="2591">
                  <c:v>43082</c:v>
                </c:pt>
                <c:pt idx="2592">
                  <c:v>43083</c:v>
                </c:pt>
                <c:pt idx="2593">
                  <c:v>43084</c:v>
                </c:pt>
                <c:pt idx="2594">
                  <c:v>43087</c:v>
                </c:pt>
                <c:pt idx="2595">
                  <c:v>43088</c:v>
                </c:pt>
                <c:pt idx="2596">
                  <c:v>43089</c:v>
                </c:pt>
                <c:pt idx="2597">
                  <c:v>43090</c:v>
                </c:pt>
                <c:pt idx="2598">
                  <c:v>43091</c:v>
                </c:pt>
                <c:pt idx="2599">
                  <c:v>43094</c:v>
                </c:pt>
                <c:pt idx="2600">
                  <c:v>43095</c:v>
                </c:pt>
                <c:pt idx="2601">
                  <c:v>43096</c:v>
                </c:pt>
                <c:pt idx="2602">
                  <c:v>43097</c:v>
                </c:pt>
                <c:pt idx="2603">
                  <c:v>43098</c:v>
                </c:pt>
                <c:pt idx="2604">
                  <c:v>43101</c:v>
                </c:pt>
                <c:pt idx="2605">
                  <c:v>43102</c:v>
                </c:pt>
                <c:pt idx="2606">
                  <c:v>43103</c:v>
                </c:pt>
                <c:pt idx="2607">
                  <c:v>43104</c:v>
                </c:pt>
                <c:pt idx="2608">
                  <c:v>43105</c:v>
                </c:pt>
                <c:pt idx="2609">
                  <c:v>43108</c:v>
                </c:pt>
                <c:pt idx="2610">
                  <c:v>43109</c:v>
                </c:pt>
                <c:pt idx="2611">
                  <c:v>43110</c:v>
                </c:pt>
                <c:pt idx="2612">
                  <c:v>43111</c:v>
                </c:pt>
                <c:pt idx="2613">
                  <c:v>43112</c:v>
                </c:pt>
                <c:pt idx="2614">
                  <c:v>43115</c:v>
                </c:pt>
                <c:pt idx="2615">
                  <c:v>43116</c:v>
                </c:pt>
                <c:pt idx="2616">
                  <c:v>43117</c:v>
                </c:pt>
                <c:pt idx="2617">
                  <c:v>43118</c:v>
                </c:pt>
                <c:pt idx="2618">
                  <c:v>43119</c:v>
                </c:pt>
                <c:pt idx="2619">
                  <c:v>43122</c:v>
                </c:pt>
                <c:pt idx="2620">
                  <c:v>43123</c:v>
                </c:pt>
                <c:pt idx="2621">
                  <c:v>43124</c:v>
                </c:pt>
                <c:pt idx="2622">
                  <c:v>43125</c:v>
                </c:pt>
                <c:pt idx="2623">
                  <c:v>43126</c:v>
                </c:pt>
                <c:pt idx="2624">
                  <c:v>43129</c:v>
                </c:pt>
                <c:pt idx="2625">
                  <c:v>43130</c:v>
                </c:pt>
                <c:pt idx="2626">
                  <c:v>43131</c:v>
                </c:pt>
                <c:pt idx="2627">
                  <c:v>43132</c:v>
                </c:pt>
                <c:pt idx="2628">
                  <c:v>43133</c:v>
                </c:pt>
                <c:pt idx="2629">
                  <c:v>43136</c:v>
                </c:pt>
                <c:pt idx="2630">
                  <c:v>43137</c:v>
                </c:pt>
                <c:pt idx="2631">
                  <c:v>43138</c:v>
                </c:pt>
                <c:pt idx="2632">
                  <c:v>43139</c:v>
                </c:pt>
                <c:pt idx="2633">
                  <c:v>43140</c:v>
                </c:pt>
                <c:pt idx="2634">
                  <c:v>43143</c:v>
                </c:pt>
                <c:pt idx="2635">
                  <c:v>43144</c:v>
                </c:pt>
                <c:pt idx="2636">
                  <c:v>43145</c:v>
                </c:pt>
                <c:pt idx="2637">
                  <c:v>43146</c:v>
                </c:pt>
                <c:pt idx="2638">
                  <c:v>43147</c:v>
                </c:pt>
                <c:pt idx="2639">
                  <c:v>43150</c:v>
                </c:pt>
                <c:pt idx="2640">
                  <c:v>43151</c:v>
                </c:pt>
                <c:pt idx="2641">
                  <c:v>43152</c:v>
                </c:pt>
                <c:pt idx="2642">
                  <c:v>43153</c:v>
                </c:pt>
                <c:pt idx="2643">
                  <c:v>43154</c:v>
                </c:pt>
                <c:pt idx="2644">
                  <c:v>43157</c:v>
                </c:pt>
                <c:pt idx="2645">
                  <c:v>43158</c:v>
                </c:pt>
                <c:pt idx="2646">
                  <c:v>43159</c:v>
                </c:pt>
                <c:pt idx="2647">
                  <c:v>43160</c:v>
                </c:pt>
                <c:pt idx="2648">
                  <c:v>43161</c:v>
                </c:pt>
                <c:pt idx="2649">
                  <c:v>43164</c:v>
                </c:pt>
                <c:pt idx="2650">
                  <c:v>43165</c:v>
                </c:pt>
                <c:pt idx="2651">
                  <c:v>43166</c:v>
                </c:pt>
                <c:pt idx="2652">
                  <c:v>43167</c:v>
                </c:pt>
                <c:pt idx="2653">
                  <c:v>43168</c:v>
                </c:pt>
                <c:pt idx="2654">
                  <c:v>43171</c:v>
                </c:pt>
                <c:pt idx="2655">
                  <c:v>43172</c:v>
                </c:pt>
                <c:pt idx="2656">
                  <c:v>43173</c:v>
                </c:pt>
                <c:pt idx="2657">
                  <c:v>43174</c:v>
                </c:pt>
                <c:pt idx="2658">
                  <c:v>43175</c:v>
                </c:pt>
                <c:pt idx="2659">
                  <c:v>43178</c:v>
                </c:pt>
                <c:pt idx="2660">
                  <c:v>43179</c:v>
                </c:pt>
                <c:pt idx="2661">
                  <c:v>43180</c:v>
                </c:pt>
                <c:pt idx="2662">
                  <c:v>43181</c:v>
                </c:pt>
                <c:pt idx="2663">
                  <c:v>43182</c:v>
                </c:pt>
                <c:pt idx="2664">
                  <c:v>43185</c:v>
                </c:pt>
                <c:pt idx="2665">
                  <c:v>43186</c:v>
                </c:pt>
                <c:pt idx="2666">
                  <c:v>43187</c:v>
                </c:pt>
                <c:pt idx="2667">
                  <c:v>43188</c:v>
                </c:pt>
                <c:pt idx="2668">
                  <c:v>43189</c:v>
                </c:pt>
                <c:pt idx="2669">
                  <c:v>43192</c:v>
                </c:pt>
                <c:pt idx="2670">
                  <c:v>43193</c:v>
                </c:pt>
                <c:pt idx="2671">
                  <c:v>43194</c:v>
                </c:pt>
                <c:pt idx="2672">
                  <c:v>43195</c:v>
                </c:pt>
                <c:pt idx="2673">
                  <c:v>43196</c:v>
                </c:pt>
                <c:pt idx="2674">
                  <c:v>43199</c:v>
                </c:pt>
                <c:pt idx="2675">
                  <c:v>43200</c:v>
                </c:pt>
                <c:pt idx="2676">
                  <c:v>43201</c:v>
                </c:pt>
                <c:pt idx="2677">
                  <c:v>43202</c:v>
                </c:pt>
                <c:pt idx="2678">
                  <c:v>43203</c:v>
                </c:pt>
                <c:pt idx="2679">
                  <c:v>43206</c:v>
                </c:pt>
                <c:pt idx="2680">
                  <c:v>43207</c:v>
                </c:pt>
                <c:pt idx="2681">
                  <c:v>43208</c:v>
                </c:pt>
                <c:pt idx="2682">
                  <c:v>43209</c:v>
                </c:pt>
                <c:pt idx="2683">
                  <c:v>43210</c:v>
                </c:pt>
                <c:pt idx="2684">
                  <c:v>43213</c:v>
                </c:pt>
                <c:pt idx="2685">
                  <c:v>43214</c:v>
                </c:pt>
                <c:pt idx="2686">
                  <c:v>43215</c:v>
                </c:pt>
                <c:pt idx="2687">
                  <c:v>43216</c:v>
                </c:pt>
                <c:pt idx="2688">
                  <c:v>43217</c:v>
                </c:pt>
                <c:pt idx="2689">
                  <c:v>43220</c:v>
                </c:pt>
                <c:pt idx="2690">
                  <c:v>43221</c:v>
                </c:pt>
                <c:pt idx="2691">
                  <c:v>43222</c:v>
                </c:pt>
                <c:pt idx="2692">
                  <c:v>43223</c:v>
                </c:pt>
                <c:pt idx="2693">
                  <c:v>43224</c:v>
                </c:pt>
                <c:pt idx="2694">
                  <c:v>43227</c:v>
                </c:pt>
                <c:pt idx="2695">
                  <c:v>43228</c:v>
                </c:pt>
                <c:pt idx="2696">
                  <c:v>43229</c:v>
                </c:pt>
                <c:pt idx="2697">
                  <c:v>43230</c:v>
                </c:pt>
                <c:pt idx="2698">
                  <c:v>43231</c:v>
                </c:pt>
                <c:pt idx="2699">
                  <c:v>43234</c:v>
                </c:pt>
                <c:pt idx="2700">
                  <c:v>43235</c:v>
                </c:pt>
                <c:pt idx="2701">
                  <c:v>43236</c:v>
                </c:pt>
                <c:pt idx="2702">
                  <c:v>43237</c:v>
                </c:pt>
                <c:pt idx="2703">
                  <c:v>43238</c:v>
                </c:pt>
                <c:pt idx="2704">
                  <c:v>43241</c:v>
                </c:pt>
                <c:pt idx="2705">
                  <c:v>43242</c:v>
                </c:pt>
                <c:pt idx="2706">
                  <c:v>43243</c:v>
                </c:pt>
                <c:pt idx="2707">
                  <c:v>43244</c:v>
                </c:pt>
                <c:pt idx="2708">
                  <c:v>43245</c:v>
                </c:pt>
                <c:pt idx="2709">
                  <c:v>43248</c:v>
                </c:pt>
                <c:pt idx="2710">
                  <c:v>43249</c:v>
                </c:pt>
                <c:pt idx="2711">
                  <c:v>43250</c:v>
                </c:pt>
                <c:pt idx="2712">
                  <c:v>43251</c:v>
                </c:pt>
                <c:pt idx="2713">
                  <c:v>43252</c:v>
                </c:pt>
                <c:pt idx="2714">
                  <c:v>43255</c:v>
                </c:pt>
                <c:pt idx="2715">
                  <c:v>43256</c:v>
                </c:pt>
                <c:pt idx="2716">
                  <c:v>43257</c:v>
                </c:pt>
                <c:pt idx="2717">
                  <c:v>43258</c:v>
                </c:pt>
                <c:pt idx="2718">
                  <c:v>43259</c:v>
                </c:pt>
                <c:pt idx="2719">
                  <c:v>43262</c:v>
                </c:pt>
                <c:pt idx="2720">
                  <c:v>43263</c:v>
                </c:pt>
                <c:pt idx="2721">
                  <c:v>43264</c:v>
                </c:pt>
                <c:pt idx="2722">
                  <c:v>43265</c:v>
                </c:pt>
                <c:pt idx="2723">
                  <c:v>43266</c:v>
                </c:pt>
                <c:pt idx="2724">
                  <c:v>43269</c:v>
                </c:pt>
                <c:pt idx="2725">
                  <c:v>43270</c:v>
                </c:pt>
                <c:pt idx="2726">
                  <c:v>43271</c:v>
                </c:pt>
                <c:pt idx="2727">
                  <c:v>43272</c:v>
                </c:pt>
                <c:pt idx="2728">
                  <c:v>43273</c:v>
                </c:pt>
                <c:pt idx="2729">
                  <c:v>43276</c:v>
                </c:pt>
                <c:pt idx="2730">
                  <c:v>43277</c:v>
                </c:pt>
                <c:pt idx="2731">
                  <c:v>43278</c:v>
                </c:pt>
                <c:pt idx="2732">
                  <c:v>43279</c:v>
                </c:pt>
                <c:pt idx="2733">
                  <c:v>43280</c:v>
                </c:pt>
                <c:pt idx="2734">
                  <c:v>43283</c:v>
                </c:pt>
                <c:pt idx="2735">
                  <c:v>43286</c:v>
                </c:pt>
                <c:pt idx="2736">
                  <c:v>43287</c:v>
                </c:pt>
                <c:pt idx="2737">
                  <c:v>43290</c:v>
                </c:pt>
                <c:pt idx="2738">
                  <c:v>43291</c:v>
                </c:pt>
                <c:pt idx="2739">
                  <c:v>43292</c:v>
                </c:pt>
                <c:pt idx="2740">
                  <c:v>43293</c:v>
                </c:pt>
                <c:pt idx="2741">
                  <c:v>43294</c:v>
                </c:pt>
                <c:pt idx="2742">
                  <c:v>43297</c:v>
                </c:pt>
                <c:pt idx="2743">
                  <c:v>43298</c:v>
                </c:pt>
                <c:pt idx="2744">
                  <c:v>43299</c:v>
                </c:pt>
                <c:pt idx="2745">
                  <c:v>43300</c:v>
                </c:pt>
                <c:pt idx="2746">
                  <c:v>43301</c:v>
                </c:pt>
                <c:pt idx="2747">
                  <c:v>43304</c:v>
                </c:pt>
                <c:pt idx="2748">
                  <c:v>43305</c:v>
                </c:pt>
                <c:pt idx="2749">
                  <c:v>43306</c:v>
                </c:pt>
                <c:pt idx="2750">
                  <c:v>43307</c:v>
                </c:pt>
                <c:pt idx="2751">
                  <c:v>43308</c:v>
                </c:pt>
                <c:pt idx="2752">
                  <c:v>43311</c:v>
                </c:pt>
                <c:pt idx="2753">
                  <c:v>43312</c:v>
                </c:pt>
                <c:pt idx="2754">
                  <c:v>43313</c:v>
                </c:pt>
                <c:pt idx="2755">
                  <c:v>43314</c:v>
                </c:pt>
                <c:pt idx="2756">
                  <c:v>43315</c:v>
                </c:pt>
                <c:pt idx="2757">
                  <c:v>43318</c:v>
                </c:pt>
                <c:pt idx="2758">
                  <c:v>43319</c:v>
                </c:pt>
                <c:pt idx="2759">
                  <c:v>43320</c:v>
                </c:pt>
                <c:pt idx="2760">
                  <c:v>43321</c:v>
                </c:pt>
                <c:pt idx="2761">
                  <c:v>43322</c:v>
                </c:pt>
                <c:pt idx="2762">
                  <c:v>43325</c:v>
                </c:pt>
                <c:pt idx="2763">
                  <c:v>43326</c:v>
                </c:pt>
                <c:pt idx="2764">
                  <c:v>43327</c:v>
                </c:pt>
                <c:pt idx="2765">
                  <c:v>43328</c:v>
                </c:pt>
                <c:pt idx="2766">
                  <c:v>43329</c:v>
                </c:pt>
                <c:pt idx="2767">
                  <c:v>43332</c:v>
                </c:pt>
                <c:pt idx="2768">
                  <c:v>43333</c:v>
                </c:pt>
                <c:pt idx="2769">
                  <c:v>43334</c:v>
                </c:pt>
                <c:pt idx="2770">
                  <c:v>43335</c:v>
                </c:pt>
                <c:pt idx="2771">
                  <c:v>43336</c:v>
                </c:pt>
                <c:pt idx="2772">
                  <c:v>43339</c:v>
                </c:pt>
                <c:pt idx="2773">
                  <c:v>43340</c:v>
                </c:pt>
                <c:pt idx="2774">
                  <c:v>43341</c:v>
                </c:pt>
                <c:pt idx="2775">
                  <c:v>43342</c:v>
                </c:pt>
                <c:pt idx="2776">
                  <c:v>43343</c:v>
                </c:pt>
                <c:pt idx="2777">
                  <c:v>43346</c:v>
                </c:pt>
                <c:pt idx="2778">
                  <c:v>43347</c:v>
                </c:pt>
                <c:pt idx="2779">
                  <c:v>43348</c:v>
                </c:pt>
                <c:pt idx="2780">
                  <c:v>43349</c:v>
                </c:pt>
                <c:pt idx="2781">
                  <c:v>43350</c:v>
                </c:pt>
                <c:pt idx="2782">
                  <c:v>43353</c:v>
                </c:pt>
                <c:pt idx="2783">
                  <c:v>43354</c:v>
                </c:pt>
                <c:pt idx="2784">
                  <c:v>43355</c:v>
                </c:pt>
                <c:pt idx="2785">
                  <c:v>43356</c:v>
                </c:pt>
                <c:pt idx="2786">
                  <c:v>43357</c:v>
                </c:pt>
                <c:pt idx="2787">
                  <c:v>43360</c:v>
                </c:pt>
                <c:pt idx="2788">
                  <c:v>43361</c:v>
                </c:pt>
                <c:pt idx="2789">
                  <c:v>43362</c:v>
                </c:pt>
                <c:pt idx="2790">
                  <c:v>43363</c:v>
                </c:pt>
                <c:pt idx="2791">
                  <c:v>43364</c:v>
                </c:pt>
                <c:pt idx="2792">
                  <c:v>43367</c:v>
                </c:pt>
                <c:pt idx="2793">
                  <c:v>43368</c:v>
                </c:pt>
                <c:pt idx="2794">
                  <c:v>43369</c:v>
                </c:pt>
                <c:pt idx="2795">
                  <c:v>43370</c:v>
                </c:pt>
                <c:pt idx="2796">
                  <c:v>43371</c:v>
                </c:pt>
                <c:pt idx="2797">
                  <c:v>43374</c:v>
                </c:pt>
                <c:pt idx="2798">
                  <c:v>43375</c:v>
                </c:pt>
                <c:pt idx="2799">
                  <c:v>43376</c:v>
                </c:pt>
                <c:pt idx="2800">
                  <c:v>43377</c:v>
                </c:pt>
                <c:pt idx="2801">
                  <c:v>43378</c:v>
                </c:pt>
                <c:pt idx="2802">
                  <c:v>43381</c:v>
                </c:pt>
                <c:pt idx="2803">
                  <c:v>43382</c:v>
                </c:pt>
                <c:pt idx="2804">
                  <c:v>43383</c:v>
                </c:pt>
                <c:pt idx="2805">
                  <c:v>43384</c:v>
                </c:pt>
                <c:pt idx="2806">
                  <c:v>43385</c:v>
                </c:pt>
                <c:pt idx="2807">
                  <c:v>43388</c:v>
                </c:pt>
                <c:pt idx="2808">
                  <c:v>43389</c:v>
                </c:pt>
                <c:pt idx="2809">
                  <c:v>43390</c:v>
                </c:pt>
                <c:pt idx="2810">
                  <c:v>43391</c:v>
                </c:pt>
                <c:pt idx="2811">
                  <c:v>43392</c:v>
                </c:pt>
                <c:pt idx="2812">
                  <c:v>43395</c:v>
                </c:pt>
                <c:pt idx="2813">
                  <c:v>43396</c:v>
                </c:pt>
                <c:pt idx="2814">
                  <c:v>43397</c:v>
                </c:pt>
                <c:pt idx="2815">
                  <c:v>43398</c:v>
                </c:pt>
                <c:pt idx="2816">
                  <c:v>43399</c:v>
                </c:pt>
                <c:pt idx="2817">
                  <c:v>43402</c:v>
                </c:pt>
                <c:pt idx="2818">
                  <c:v>43403</c:v>
                </c:pt>
                <c:pt idx="2819">
                  <c:v>43404</c:v>
                </c:pt>
                <c:pt idx="2820">
                  <c:v>43405</c:v>
                </c:pt>
                <c:pt idx="2821">
                  <c:v>43406</c:v>
                </c:pt>
                <c:pt idx="2822">
                  <c:v>43409</c:v>
                </c:pt>
                <c:pt idx="2823">
                  <c:v>43410</c:v>
                </c:pt>
                <c:pt idx="2824">
                  <c:v>43411</c:v>
                </c:pt>
                <c:pt idx="2825">
                  <c:v>43412</c:v>
                </c:pt>
                <c:pt idx="2826">
                  <c:v>43413</c:v>
                </c:pt>
                <c:pt idx="2827">
                  <c:v>43416</c:v>
                </c:pt>
                <c:pt idx="2828">
                  <c:v>43417</c:v>
                </c:pt>
                <c:pt idx="2829">
                  <c:v>43418</c:v>
                </c:pt>
                <c:pt idx="2830">
                  <c:v>43419</c:v>
                </c:pt>
                <c:pt idx="2831">
                  <c:v>43420</c:v>
                </c:pt>
                <c:pt idx="2832">
                  <c:v>43423</c:v>
                </c:pt>
                <c:pt idx="2833">
                  <c:v>43424</c:v>
                </c:pt>
                <c:pt idx="2834">
                  <c:v>43425</c:v>
                </c:pt>
                <c:pt idx="2835">
                  <c:v>43426</c:v>
                </c:pt>
                <c:pt idx="2836">
                  <c:v>43427</c:v>
                </c:pt>
                <c:pt idx="2837">
                  <c:v>43430</c:v>
                </c:pt>
                <c:pt idx="2838">
                  <c:v>43431</c:v>
                </c:pt>
                <c:pt idx="2839">
                  <c:v>43432</c:v>
                </c:pt>
                <c:pt idx="2840">
                  <c:v>43433</c:v>
                </c:pt>
                <c:pt idx="2841">
                  <c:v>43434</c:v>
                </c:pt>
                <c:pt idx="2842" formatCode="m/d/yyyy">
                  <c:v>43437</c:v>
                </c:pt>
                <c:pt idx="2843" formatCode="m/d/yyyy">
                  <c:v>43438</c:v>
                </c:pt>
                <c:pt idx="2844" formatCode="m/d/yyyy">
                  <c:v>43439</c:v>
                </c:pt>
                <c:pt idx="2845" formatCode="m/d/yyyy">
                  <c:v>43440</c:v>
                </c:pt>
                <c:pt idx="2846" formatCode="m/d/yyyy">
                  <c:v>43441</c:v>
                </c:pt>
                <c:pt idx="2847" formatCode="m/d/yyyy">
                  <c:v>43444</c:v>
                </c:pt>
                <c:pt idx="2848" formatCode="m/d/yyyy">
                  <c:v>43445</c:v>
                </c:pt>
                <c:pt idx="2849" formatCode="m/d/yyyy">
                  <c:v>43446</c:v>
                </c:pt>
                <c:pt idx="2850" formatCode="m/d/yyyy">
                  <c:v>43447</c:v>
                </c:pt>
                <c:pt idx="2851" formatCode="m/d/yyyy">
                  <c:v>43448</c:v>
                </c:pt>
                <c:pt idx="2852" formatCode="m/d/yyyy">
                  <c:v>43451</c:v>
                </c:pt>
                <c:pt idx="2853" formatCode="m/d/yyyy">
                  <c:v>43452</c:v>
                </c:pt>
                <c:pt idx="2854" formatCode="m/d/yyyy">
                  <c:v>43453</c:v>
                </c:pt>
                <c:pt idx="2855" formatCode="m/d/yyyy">
                  <c:v>43454</c:v>
                </c:pt>
                <c:pt idx="2856" formatCode="m/d/yyyy">
                  <c:v>43455</c:v>
                </c:pt>
                <c:pt idx="2857" formatCode="m/d/yyyy">
                  <c:v>43458</c:v>
                </c:pt>
                <c:pt idx="2858" formatCode="m/d/yyyy">
                  <c:v>43459</c:v>
                </c:pt>
                <c:pt idx="2859" formatCode="m/d/yyyy">
                  <c:v>43460</c:v>
                </c:pt>
                <c:pt idx="2860" formatCode="m/d/yyyy">
                  <c:v>43461</c:v>
                </c:pt>
                <c:pt idx="2861" formatCode="m/d/yyyy">
                  <c:v>43462</c:v>
                </c:pt>
                <c:pt idx="2862" formatCode="m/d/yyyy">
                  <c:v>43465</c:v>
                </c:pt>
                <c:pt idx="2863" formatCode="m/d/yyyy">
                  <c:v>43466</c:v>
                </c:pt>
                <c:pt idx="2864" formatCode="m/d/yyyy">
                  <c:v>43467</c:v>
                </c:pt>
                <c:pt idx="2865" formatCode="m/d/yyyy">
                  <c:v>43468</c:v>
                </c:pt>
                <c:pt idx="2866" formatCode="m/d/yyyy">
                  <c:v>43469</c:v>
                </c:pt>
                <c:pt idx="2867" formatCode="m/d/yyyy">
                  <c:v>43472</c:v>
                </c:pt>
                <c:pt idx="2868" formatCode="m/d/yyyy">
                  <c:v>43473</c:v>
                </c:pt>
                <c:pt idx="2869" formatCode="m/d/yyyy">
                  <c:v>43474</c:v>
                </c:pt>
                <c:pt idx="2870" formatCode="m/d/yyyy">
                  <c:v>43475</c:v>
                </c:pt>
                <c:pt idx="2871" formatCode="m/d/yyyy">
                  <c:v>43476</c:v>
                </c:pt>
                <c:pt idx="2872" formatCode="m/d/yyyy">
                  <c:v>43479</c:v>
                </c:pt>
                <c:pt idx="2873" formatCode="m/d/yyyy">
                  <c:v>43480</c:v>
                </c:pt>
                <c:pt idx="2874" formatCode="m/d/yyyy">
                  <c:v>43481</c:v>
                </c:pt>
                <c:pt idx="2875" formatCode="m/d/yyyy">
                  <c:v>43482</c:v>
                </c:pt>
                <c:pt idx="2876" formatCode="m/d/yyyy">
                  <c:v>43483</c:v>
                </c:pt>
                <c:pt idx="2877" formatCode="m/d/yyyy">
                  <c:v>43486</c:v>
                </c:pt>
                <c:pt idx="2878" formatCode="m/d/yyyy">
                  <c:v>43487</c:v>
                </c:pt>
                <c:pt idx="2879" formatCode="m/d/yyyy">
                  <c:v>43488</c:v>
                </c:pt>
                <c:pt idx="2880" formatCode="m/d/yyyy">
                  <c:v>43489</c:v>
                </c:pt>
                <c:pt idx="2881" formatCode="m/d/yyyy">
                  <c:v>43490</c:v>
                </c:pt>
                <c:pt idx="2882" formatCode="m/d/yyyy">
                  <c:v>43493</c:v>
                </c:pt>
                <c:pt idx="2883" formatCode="m/d/yyyy">
                  <c:v>43494</c:v>
                </c:pt>
                <c:pt idx="2884" formatCode="m/d/yyyy">
                  <c:v>43495</c:v>
                </c:pt>
                <c:pt idx="2885" formatCode="m/d/yyyy">
                  <c:v>43496</c:v>
                </c:pt>
                <c:pt idx="2886" formatCode="m/d/yyyy">
                  <c:v>43497</c:v>
                </c:pt>
                <c:pt idx="2887" formatCode="m/d/yyyy">
                  <c:v>43500</c:v>
                </c:pt>
                <c:pt idx="2888" formatCode="m/d/yyyy">
                  <c:v>43501</c:v>
                </c:pt>
                <c:pt idx="2889" formatCode="m/d/yyyy">
                  <c:v>43502</c:v>
                </c:pt>
                <c:pt idx="2890" formatCode="m/d/yyyy">
                  <c:v>43503</c:v>
                </c:pt>
                <c:pt idx="2891" formatCode="m/d/yyyy">
                  <c:v>43504</c:v>
                </c:pt>
                <c:pt idx="2892" formatCode="m/d/yyyy">
                  <c:v>43507</c:v>
                </c:pt>
                <c:pt idx="2893" formatCode="m/d/yyyy">
                  <c:v>43508</c:v>
                </c:pt>
                <c:pt idx="2894" formatCode="m/d/yyyy">
                  <c:v>43509</c:v>
                </c:pt>
                <c:pt idx="2895" formatCode="m/d/yyyy">
                  <c:v>43510</c:v>
                </c:pt>
                <c:pt idx="2896" formatCode="m/d/yyyy">
                  <c:v>43511</c:v>
                </c:pt>
                <c:pt idx="2897" formatCode="m/d/yyyy">
                  <c:v>43514</c:v>
                </c:pt>
                <c:pt idx="2898" formatCode="m/d/yyyy">
                  <c:v>43515</c:v>
                </c:pt>
                <c:pt idx="2899" formatCode="m/d/yyyy">
                  <c:v>43516</c:v>
                </c:pt>
                <c:pt idx="2900" formatCode="m/d/yyyy">
                  <c:v>43517</c:v>
                </c:pt>
                <c:pt idx="2901" formatCode="m/d/yyyy">
                  <c:v>43518</c:v>
                </c:pt>
                <c:pt idx="2902" formatCode="m/d/yyyy">
                  <c:v>43521</c:v>
                </c:pt>
                <c:pt idx="2903" formatCode="m/d/yyyy">
                  <c:v>43522</c:v>
                </c:pt>
                <c:pt idx="2904" formatCode="m/d/yyyy">
                  <c:v>43523</c:v>
                </c:pt>
                <c:pt idx="2905" formatCode="m/d/yyyy">
                  <c:v>43524</c:v>
                </c:pt>
                <c:pt idx="2906" formatCode="m/d/yyyy">
                  <c:v>43525</c:v>
                </c:pt>
                <c:pt idx="2907" formatCode="m/d/yyyy">
                  <c:v>43528</c:v>
                </c:pt>
                <c:pt idx="2908" formatCode="m/d/yyyy">
                  <c:v>43529</c:v>
                </c:pt>
                <c:pt idx="2909" formatCode="m/d/yyyy">
                  <c:v>43530</c:v>
                </c:pt>
                <c:pt idx="2910" formatCode="m/d/yyyy">
                  <c:v>43531</c:v>
                </c:pt>
                <c:pt idx="2911" formatCode="m/d/yyyy">
                  <c:v>43532</c:v>
                </c:pt>
                <c:pt idx="2912" formatCode="m/d/yyyy">
                  <c:v>43535</c:v>
                </c:pt>
                <c:pt idx="2913" formatCode="m/d/yyyy">
                  <c:v>43536</c:v>
                </c:pt>
                <c:pt idx="2914" formatCode="m/d/yyyy">
                  <c:v>43537</c:v>
                </c:pt>
                <c:pt idx="2915" formatCode="m/d/yyyy">
                  <c:v>43538</c:v>
                </c:pt>
                <c:pt idx="2916" formatCode="m/d/yyyy">
                  <c:v>43539</c:v>
                </c:pt>
                <c:pt idx="2917" formatCode="m/d/yyyy">
                  <c:v>43540</c:v>
                </c:pt>
                <c:pt idx="2918" formatCode="m/d/yyyy">
                  <c:v>43541</c:v>
                </c:pt>
                <c:pt idx="2919" formatCode="m/d/yyyy">
                  <c:v>43542</c:v>
                </c:pt>
                <c:pt idx="2920" formatCode="m/d/yyyy">
                  <c:v>43543</c:v>
                </c:pt>
                <c:pt idx="2921" formatCode="m/d/yyyy">
                  <c:v>43544</c:v>
                </c:pt>
                <c:pt idx="2922" formatCode="m/d/yyyy">
                  <c:v>43545</c:v>
                </c:pt>
                <c:pt idx="2923" formatCode="m/d/yyyy">
                  <c:v>43546</c:v>
                </c:pt>
                <c:pt idx="2924" formatCode="m/d/yyyy">
                  <c:v>43547</c:v>
                </c:pt>
                <c:pt idx="2925" formatCode="m/d/yyyy">
                  <c:v>43548</c:v>
                </c:pt>
                <c:pt idx="2926" formatCode="m/d/yyyy">
                  <c:v>43549</c:v>
                </c:pt>
                <c:pt idx="2927" formatCode="m/d/yyyy">
                  <c:v>43550</c:v>
                </c:pt>
                <c:pt idx="2928" formatCode="m/d/yyyy">
                  <c:v>43551</c:v>
                </c:pt>
                <c:pt idx="2929" formatCode="m/d/yyyy">
                  <c:v>43552</c:v>
                </c:pt>
                <c:pt idx="2930" formatCode="m/d/yyyy">
                  <c:v>43553</c:v>
                </c:pt>
                <c:pt idx="2931" formatCode="m/d/yyyy">
                  <c:v>43554</c:v>
                </c:pt>
                <c:pt idx="2932" formatCode="m/d/yyyy">
                  <c:v>43555</c:v>
                </c:pt>
                <c:pt idx="2933" formatCode="m/d/yyyy">
                  <c:v>43556</c:v>
                </c:pt>
                <c:pt idx="2934" formatCode="m/d/yyyy">
                  <c:v>43557</c:v>
                </c:pt>
                <c:pt idx="2935" formatCode="m/d/yyyy">
                  <c:v>43558</c:v>
                </c:pt>
                <c:pt idx="2936" formatCode="m/d/yyyy">
                  <c:v>43559</c:v>
                </c:pt>
                <c:pt idx="2937" formatCode="m/d/yyyy">
                  <c:v>43560</c:v>
                </c:pt>
                <c:pt idx="2938" formatCode="m/d/yyyy">
                  <c:v>43561</c:v>
                </c:pt>
                <c:pt idx="2939" formatCode="m/d/yyyy">
                  <c:v>43562</c:v>
                </c:pt>
                <c:pt idx="2940" formatCode="m/d/yyyy">
                  <c:v>43563</c:v>
                </c:pt>
                <c:pt idx="2941" formatCode="m/d/yyyy">
                  <c:v>43564</c:v>
                </c:pt>
                <c:pt idx="2942" formatCode="m/d/yyyy">
                  <c:v>43565</c:v>
                </c:pt>
                <c:pt idx="2943" formatCode="m/d/yyyy">
                  <c:v>43566</c:v>
                </c:pt>
                <c:pt idx="2944" formatCode="m/d/yyyy">
                  <c:v>43567</c:v>
                </c:pt>
                <c:pt idx="2945" formatCode="m/d/yyyy">
                  <c:v>43568</c:v>
                </c:pt>
                <c:pt idx="2946" formatCode="m/d/yyyy">
                  <c:v>43569</c:v>
                </c:pt>
                <c:pt idx="2947" formatCode="m/d/yyyy">
                  <c:v>43570</c:v>
                </c:pt>
                <c:pt idx="2948" formatCode="m/d/yyyy">
                  <c:v>43571</c:v>
                </c:pt>
                <c:pt idx="2949" formatCode="m/d/yyyy">
                  <c:v>43572</c:v>
                </c:pt>
                <c:pt idx="2950" formatCode="m/d/yyyy">
                  <c:v>43573</c:v>
                </c:pt>
                <c:pt idx="2951" formatCode="m/d/yyyy">
                  <c:v>43574</c:v>
                </c:pt>
                <c:pt idx="2952" formatCode="m/d/yyyy">
                  <c:v>43575</c:v>
                </c:pt>
                <c:pt idx="2953" formatCode="m/d/yyyy">
                  <c:v>43576</c:v>
                </c:pt>
                <c:pt idx="2954" formatCode="m/d/yyyy">
                  <c:v>43577</c:v>
                </c:pt>
                <c:pt idx="2955" formatCode="m/d/yyyy">
                  <c:v>43578</c:v>
                </c:pt>
                <c:pt idx="2956" formatCode="m/d/yyyy">
                  <c:v>43579</c:v>
                </c:pt>
                <c:pt idx="2957" formatCode="m/d/yyyy">
                  <c:v>43580</c:v>
                </c:pt>
                <c:pt idx="2958" formatCode="m/d/yyyy">
                  <c:v>43581</c:v>
                </c:pt>
                <c:pt idx="2959" formatCode="m/d/yyyy">
                  <c:v>43582</c:v>
                </c:pt>
                <c:pt idx="2960" formatCode="m/d/yyyy">
                  <c:v>43583</c:v>
                </c:pt>
                <c:pt idx="2961" formatCode="m/d/yyyy">
                  <c:v>43584</c:v>
                </c:pt>
                <c:pt idx="2962" formatCode="m/d/yyyy">
                  <c:v>43585</c:v>
                </c:pt>
                <c:pt idx="2963" formatCode="m/d/yyyy">
                  <c:v>43586</c:v>
                </c:pt>
                <c:pt idx="2964" formatCode="m/d/yyyy">
                  <c:v>43587</c:v>
                </c:pt>
                <c:pt idx="2965" formatCode="m/d/yyyy">
                  <c:v>43588</c:v>
                </c:pt>
                <c:pt idx="2966" formatCode="m/d/yyyy">
                  <c:v>43589</c:v>
                </c:pt>
                <c:pt idx="2967" formatCode="m/d/yyyy">
                  <c:v>43590</c:v>
                </c:pt>
                <c:pt idx="2968" formatCode="m/d/yyyy">
                  <c:v>43591</c:v>
                </c:pt>
                <c:pt idx="2969" formatCode="m/d/yyyy">
                  <c:v>43592</c:v>
                </c:pt>
                <c:pt idx="2970" formatCode="m/d/yyyy">
                  <c:v>43593</c:v>
                </c:pt>
                <c:pt idx="2971" formatCode="m/d/yyyy">
                  <c:v>43594</c:v>
                </c:pt>
                <c:pt idx="2972" formatCode="m/d/yyyy">
                  <c:v>43595</c:v>
                </c:pt>
                <c:pt idx="2973" formatCode="m/d/yyyy">
                  <c:v>43596</c:v>
                </c:pt>
                <c:pt idx="2974" formatCode="m/d/yyyy">
                  <c:v>43597</c:v>
                </c:pt>
                <c:pt idx="2975" formatCode="m/d/yyyy">
                  <c:v>43598</c:v>
                </c:pt>
                <c:pt idx="2976" formatCode="m/d/yyyy">
                  <c:v>43599</c:v>
                </c:pt>
                <c:pt idx="2977" formatCode="m/d/yyyy">
                  <c:v>43600</c:v>
                </c:pt>
                <c:pt idx="2978" formatCode="m/d/yyyy">
                  <c:v>43601</c:v>
                </c:pt>
                <c:pt idx="2979" formatCode="m/d/yyyy">
                  <c:v>43602</c:v>
                </c:pt>
                <c:pt idx="2980" formatCode="m/d/yyyy">
                  <c:v>43603</c:v>
                </c:pt>
                <c:pt idx="2981" formatCode="m/d/yyyy">
                  <c:v>43604</c:v>
                </c:pt>
                <c:pt idx="2982" formatCode="m/d/yyyy">
                  <c:v>43605</c:v>
                </c:pt>
                <c:pt idx="2983" formatCode="m/d/yyyy">
                  <c:v>43606</c:v>
                </c:pt>
                <c:pt idx="2984" formatCode="m/d/yyyy">
                  <c:v>43607</c:v>
                </c:pt>
                <c:pt idx="2985" formatCode="m/d/yyyy">
                  <c:v>43608</c:v>
                </c:pt>
                <c:pt idx="2986" formatCode="m/d/yyyy">
                  <c:v>43609</c:v>
                </c:pt>
                <c:pt idx="2987" formatCode="m/d/yyyy">
                  <c:v>43610</c:v>
                </c:pt>
                <c:pt idx="2988" formatCode="m/d/yyyy">
                  <c:v>43611</c:v>
                </c:pt>
                <c:pt idx="2989" formatCode="m/d/yyyy">
                  <c:v>43612</c:v>
                </c:pt>
                <c:pt idx="2990" formatCode="m/d/yyyy">
                  <c:v>43613</c:v>
                </c:pt>
                <c:pt idx="2991" formatCode="m/d/yyyy">
                  <c:v>43614</c:v>
                </c:pt>
                <c:pt idx="2992" formatCode="m/d/yyyy">
                  <c:v>43615</c:v>
                </c:pt>
                <c:pt idx="2993" formatCode="m/d/yyyy">
                  <c:v>43616</c:v>
                </c:pt>
              </c:numCache>
            </c:numRef>
          </c:cat>
          <c:val>
            <c:numRef>
              <c:f>Feuil1!$B$7259:$B$10252</c:f>
              <c:numCache>
                <c:formatCode>General</c:formatCode>
                <c:ptCount val="2994"/>
                <c:pt idx="0">
                  <c:v>4.25</c:v>
                </c:pt>
                <c:pt idx="1">
                  <c:v>4.25</c:v>
                </c:pt>
                <c:pt idx="2">
                  <c:v>4.25</c:v>
                </c:pt>
                <c:pt idx="3">
                  <c:v>4.25</c:v>
                </c:pt>
                <c:pt idx="4">
                  <c:v>4.25</c:v>
                </c:pt>
                <c:pt idx="5">
                  <c:v>4.25</c:v>
                </c:pt>
                <c:pt idx="6">
                  <c:v>4.25</c:v>
                </c:pt>
                <c:pt idx="7">
                  <c:v>4.25</c:v>
                </c:pt>
                <c:pt idx="8">
                  <c:v>4.25</c:v>
                </c:pt>
                <c:pt idx="9">
                  <c:v>4.25</c:v>
                </c:pt>
                <c:pt idx="10">
                  <c:v>4.25</c:v>
                </c:pt>
                <c:pt idx="11">
                  <c:v>4.25</c:v>
                </c:pt>
                <c:pt idx="12">
                  <c:v>4.25</c:v>
                </c:pt>
                <c:pt idx="13">
                  <c:v>4.25</c:v>
                </c:pt>
                <c:pt idx="14">
                  <c:v>4.25</c:v>
                </c:pt>
                <c:pt idx="15">
                  <c:v>4</c:v>
                </c:pt>
                <c:pt idx="16">
                  <c:v>4</c:v>
                </c:pt>
                <c:pt idx="17">
                  <c:v>4</c:v>
                </c:pt>
                <c:pt idx="18">
                  <c:v>4</c:v>
                </c:pt>
                <c:pt idx="19">
                  <c:v>4</c:v>
                </c:pt>
                <c:pt idx="20">
                  <c:v>4</c:v>
                </c:pt>
                <c:pt idx="21">
                  <c:v>4</c:v>
                </c:pt>
                <c:pt idx="22">
                  <c:v>4</c:v>
                </c:pt>
                <c:pt idx="23">
                  <c:v>4</c:v>
                </c:pt>
                <c:pt idx="24">
                  <c:v>4</c:v>
                </c:pt>
                <c:pt idx="25">
                  <c:v>4</c:v>
                </c:pt>
                <c:pt idx="26">
                  <c:v>4</c:v>
                </c:pt>
                <c:pt idx="27">
                  <c:v>4</c:v>
                </c:pt>
                <c:pt idx="28">
                  <c:v>4</c:v>
                </c:pt>
                <c:pt idx="29">
                  <c:v>4</c:v>
                </c:pt>
                <c:pt idx="30">
                  <c:v>4</c:v>
                </c:pt>
                <c:pt idx="31">
                  <c:v>4</c:v>
                </c:pt>
                <c:pt idx="32">
                  <c:v>4</c:v>
                </c:pt>
                <c:pt idx="33">
                  <c:v>4</c:v>
                </c:pt>
                <c:pt idx="34">
                  <c:v>4</c:v>
                </c:pt>
                <c:pt idx="35">
                  <c:v>4</c:v>
                </c:pt>
                <c:pt idx="36">
                  <c:v>4</c:v>
                </c:pt>
                <c:pt idx="37">
                  <c:v>4</c:v>
                </c:pt>
                <c:pt idx="38">
                  <c:v>4</c:v>
                </c:pt>
                <c:pt idx="39">
                  <c:v>4</c:v>
                </c:pt>
                <c:pt idx="40">
                  <c:v>4</c:v>
                </c:pt>
                <c:pt idx="41">
                  <c:v>4</c:v>
                </c:pt>
                <c:pt idx="42">
                  <c:v>4</c:v>
                </c:pt>
                <c:pt idx="43">
                  <c:v>4</c:v>
                </c:pt>
                <c:pt idx="44">
                  <c:v>4</c:v>
                </c:pt>
                <c:pt idx="45">
                  <c:v>3.5</c:v>
                </c:pt>
                <c:pt idx="46">
                  <c:v>3.5</c:v>
                </c:pt>
                <c:pt idx="47">
                  <c:v>3.5</c:v>
                </c:pt>
                <c:pt idx="48">
                  <c:v>3.5</c:v>
                </c:pt>
                <c:pt idx="49">
                  <c:v>3.5</c:v>
                </c:pt>
                <c:pt idx="50">
                  <c:v>3.5</c:v>
                </c:pt>
                <c:pt idx="51">
                  <c:v>3.5</c:v>
                </c:pt>
                <c:pt idx="52">
                  <c:v>3.5</c:v>
                </c:pt>
                <c:pt idx="53">
                  <c:v>3.5</c:v>
                </c:pt>
                <c:pt idx="54">
                  <c:v>3.5</c:v>
                </c:pt>
                <c:pt idx="55">
                  <c:v>3.5</c:v>
                </c:pt>
                <c:pt idx="56">
                  <c:v>3.5</c:v>
                </c:pt>
                <c:pt idx="57">
                  <c:v>3.5</c:v>
                </c:pt>
                <c:pt idx="58">
                  <c:v>3.5</c:v>
                </c:pt>
                <c:pt idx="59">
                  <c:v>3.5</c:v>
                </c:pt>
                <c:pt idx="60">
                  <c:v>3.5</c:v>
                </c:pt>
                <c:pt idx="61">
                  <c:v>3.5</c:v>
                </c:pt>
                <c:pt idx="62">
                  <c:v>3.5</c:v>
                </c:pt>
                <c:pt idx="63">
                  <c:v>3.5</c:v>
                </c:pt>
                <c:pt idx="64">
                  <c:v>3.5</c:v>
                </c:pt>
                <c:pt idx="65">
                  <c:v>3.5</c:v>
                </c:pt>
                <c:pt idx="66">
                  <c:v>3.5</c:v>
                </c:pt>
                <c:pt idx="67">
                  <c:v>3.5</c:v>
                </c:pt>
                <c:pt idx="68">
                  <c:v>3.5</c:v>
                </c:pt>
                <c:pt idx="69">
                  <c:v>3.5</c:v>
                </c:pt>
                <c:pt idx="70">
                  <c:v>3.5</c:v>
                </c:pt>
                <c:pt idx="71">
                  <c:v>3.5</c:v>
                </c:pt>
                <c:pt idx="72">
                  <c:v>3.5</c:v>
                </c:pt>
                <c:pt idx="73">
                  <c:v>3.5</c:v>
                </c:pt>
                <c:pt idx="74">
                  <c:v>3.5</c:v>
                </c:pt>
                <c:pt idx="75">
                  <c:v>3.5</c:v>
                </c:pt>
                <c:pt idx="76">
                  <c:v>3.5</c:v>
                </c:pt>
                <c:pt idx="77">
                  <c:v>3.5</c:v>
                </c:pt>
                <c:pt idx="78">
                  <c:v>3.5</c:v>
                </c:pt>
                <c:pt idx="79">
                  <c:v>3.5</c:v>
                </c:pt>
                <c:pt idx="80">
                  <c:v>3</c:v>
                </c:pt>
                <c:pt idx="81">
                  <c:v>3</c:v>
                </c:pt>
                <c:pt idx="82">
                  <c:v>3</c:v>
                </c:pt>
                <c:pt idx="83">
                  <c:v>3</c:v>
                </c:pt>
                <c:pt idx="84">
                  <c:v>3</c:v>
                </c:pt>
                <c:pt idx="85">
                  <c:v>3</c:v>
                </c:pt>
                <c:pt idx="86">
                  <c:v>3</c:v>
                </c:pt>
                <c:pt idx="87">
                  <c:v>3</c:v>
                </c:pt>
                <c:pt idx="88">
                  <c:v>3</c:v>
                </c:pt>
                <c:pt idx="89">
                  <c:v>3</c:v>
                </c:pt>
                <c:pt idx="90">
                  <c:v>3</c:v>
                </c:pt>
                <c:pt idx="91">
                  <c:v>3</c:v>
                </c:pt>
                <c:pt idx="92">
                  <c:v>3</c:v>
                </c:pt>
                <c:pt idx="93">
                  <c:v>3</c:v>
                </c:pt>
                <c:pt idx="94">
                  <c:v>3</c:v>
                </c:pt>
                <c:pt idx="95">
                  <c:v>3</c:v>
                </c:pt>
                <c:pt idx="96">
                  <c:v>3</c:v>
                </c:pt>
                <c:pt idx="97">
                  <c:v>3</c:v>
                </c:pt>
                <c:pt idx="98">
                  <c:v>3</c:v>
                </c:pt>
                <c:pt idx="99">
                  <c:v>3</c:v>
                </c:pt>
                <c:pt idx="100">
                  <c:v>3</c:v>
                </c:pt>
                <c:pt idx="101">
                  <c:v>3</c:v>
                </c:pt>
                <c:pt idx="102">
                  <c:v>3</c:v>
                </c:pt>
                <c:pt idx="103">
                  <c:v>3</c:v>
                </c:pt>
                <c:pt idx="104">
                  <c:v>3</c:v>
                </c:pt>
                <c:pt idx="105">
                  <c:v>3</c:v>
                </c:pt>
                <c:pt idx="106">
                  <c:v>3</c:v>
                </c:pt>
                <c:pt idx="107">
                  <c:v>3</c:v>
                </c:pt>
                <c:pt idx="108">
                  <c:v>3</c:v>
                </c:pt>
                <c:pt idx="109">
                  <c:v>3</c:v>
                </c:pt>
                <c:pt idx="110">
                  <c:v>3</c:v>
                </c:pt>
                <c:pt idx="111">
                  <c:v>3</c:v>
                </c:pt>
                <c:pt idx="112">
                  <c:v>3</c:v>
                </c:pt>
                <c:pt idx="113">
                  <c:v>3</c:v>
                </c:pt>
                <c:pt idx="114">
                  <c:v>3</c:v>
                </c:pt>
                <c:pt idx="115">
                  <c:v>3</c:v>
                </c:pt>
                <c:pt idx="116">
                  <c:v>3</c:v>
                </c:pt>
                <c:pt idx="117">
                  <c:v>3</c:v>
                </c:pt>
                <c:pt idx="118">
                  <c:v>3</c:v>
                </c:pt>
                <c:pt idx="119">
                  <c:v>3</c:v>
                </c:pt>
                <c:pt idx="120">
                  <c:v>3</c:v>
                </c:pt>
                <c:pt idx="121">
                  <c:v>3</c:v>
                </c:pt>
                <c:pt idx="122">
                  <c:v>3</c:v>
                </c:pt>
                <c:pt idx="123">
                  <c:v>3</c:v>
                </c:pt>
                <c:pt idx="124">
                  <c:v>3</c:v>
                </c:pt>
                <c:pt idx="125">
                  <c:v>3</c:v>
                </c:pt>
                <c:pt idx="126">
                  <c:v>3</c:v>
                </c:pt>
                <c:pt idx="127">
                  <c:v>3</c:v>
                </c:pt>
                <c:pt idx="128">
                  <c:v>3</c:v>
                </c:pt>
                <c:pt idx="129">
                  <c:v>3</c:v>
                </c:pt>
                <c:pt idx="130">
                  <c:v>3</c:v>
                </c:pt>
                <c:pt idx="131">
                  <c:v>3</c:v>
                </c:pt>
                <c:pt idx="132">
                  <c:v>3</c:v>
                </c:pt>
                <c:pt idx="133">
                  <c:v>3</c:v>
                </c:pt>
                <c:pt idx="134">
                  <c:v>3</c:v>
                </c:pt>
                <c:pt idx="135">
                  <c:v>3</c:v>
                </c:pt>
                <c:pt idx="136">
                  <c:v>3</c:v>
                </c:pt>
                <c:pt idx="137">
                  <c:v>3</c:v>
                </c:pt>
                <c:pt idx="138">
                  <c:v>3</c:v>
                </c:pt>
                <c:pt idx="139">
                  <c:v>3</c:v>
                </c:pt>
                <c:pt idx="140">
                  <c:v>3</c:v>
                </c:pt>
                <c:pt idx="141">
                  <c:v>3</c:v>
                </c:pt>
                <c:pt idx="142">
                  <c:v>3</c:v>
                </c:pt>
                <c:pt idx="143">
                  <c:v>3</c:v>
                </c:pt>
                <c:pt idx="144">
                  <c:v>3</c:v>
                </c:pt>
                <c:pt idx="145">
                  <c:v>3</c:v>
                </c:pt>
                <c:pt idx="146">
                  <c:v>3</c:v>
                </c:pt>
                <c:pt idx="147">
                  <c:v>3</c:v>
                </c:pt>
                <c:pt idx="148">
                  <c:v>3</c:v>
                </c:pt>
                <c:pt idx="149">
                  <c:v>3</c:v>
                </c:pt>
                <c:pt idx="150">
                  <c:v>3</c:v>
                </c:pt>
                <c:pt idx="151">
                  <c:v>3</c:v>
                </c:pt>
                <c:pt idx="152">
                  <c:v>3</c:v>
                </c:pt>
                <c:pt idx="153">
                  <c:v>3</c:v>
                </c:pt>
                <c:pt idx="154">
                  <c:v>3</c:v>
                </c:pt>
                <c:pt idx="155">
                  <c:v>3</c:v>
                </c:pt>
                <c:pt idx="156">
                  <c:v>3</c:v>
                </c:pt>
                <c:pt idx="157">
                  <c:v>3</c:v>
                </c:pt>
                <c:pt idx="158">
                  <c:v>3</c:v>
                </c:pt>
                <c:pt idx="159">
                  <c:v>3</c:v>
                </c:pt>
                <c:pt idx="160">
                  <c:v>3</c:v>
                </c:pt>
                <c:pt idx="161">
                  <c:v>3</c:v>
                </c:pt>
                <c:pt idx="162">
                  <c:v>3</c:v>
                </c:pt>
                <c:pt idx="163">
                  <c:v>3</c:v>
                </c:pt>
                <c:pt idx="164">
                  <c:v>3</c:v>
                </c:pt>
                <c:pt idx="165">
                  <c:v>3</c:v>
                </c:pt>
                <c:pt idx="166">
                  <c:v>3</c:v>
                </c:pt>
                <c:pt idx="167">
                  <c:v>3</c:v>
                </c:pt>
                <c:pt idx="168">
                  <c:v>3</c:v>
                </c:pt>
                <c:pt idx="169">
                  <c:v>3</c:v>
                </c:pt>
                <c:pt idx="170">
                  <c:v>3</c:v>
                </c:pt>
                <c:pt idx="171">
                  <c:v>3</c:v>
                </c:pt>
                <c:pt idx="172">
                  <c:v>3</c:v>
                </c:pt>
                <c:pt idx="173">
                  <c:v>3</c:v>
                </c:pt>
                <c:pt idx="174">
                  <c:v>3</c:v>
                </c:pt>
                <c:pt idx="175">
                  <c:v>3</c:v>
                </c:pt>
                <c:pt idx="176">
                  <c:v>3</c:v>
                </c:pt>
                <c:pt idx="177">
                  <c:v>3</c:v>
                </c:pt>
                <c:pt idx="178">
                  <c:v>3</c:v>
                </c:pt>
                <c:pt idx="179">
                  <c:v>3</c:v>
                </c:pt>
                <c:pt idx="180">
                  <c:v>3</c:v>
                </c:pt>
                <c:pt idx="181">
                  <c:v>3</c:v>
                </c:pt>
                <c:pt idx="182">
                  <c:v>3</c:v>
                </c:pt>
                <c:pt idx="183">
                  <c:v>3</c:v>
                </c:pt>
                <c:pt idx="184">
                  <c:v>3</c:v>
                </c:pt>
                <c:pt idx="185">
                  <c:v>3</c:v>
                </c:pt>
                <c:pt idx="186">
                  <c:v>3</c:v>
                </c:pt>
                <c:pt idx="187">
                  <c:v>3</c:v>
                </c:pt>
                <c:pt idx="188">
                  <c:v>3</c:v>
                </c:pt>
                <c:pt idx="189">
                  <c:v>3</c:v>
                </c:pt>
                <c:pt idx="190">
                  <c:v>3</c:v>
                </c:pt>
                <c:pt idx="191">
                  <c:v>3</c:v>
                </c:pt>
                <c:pt idx="192">
                  <c:v>3</c:v>
                </c:pt>
                <c:pt idx="193">
                  <c:v>3</c:v>
                </c:pt>
                <c:pt idx="194">
                  <c:v>3</c:v>
                </c:pt>
                <c:pt idx="195">
                  <c:v>3</c:v>
                </c:pt>
                <c:pt idx="196">
                  <c:v>3</c:v>
                </c:pt>
                <c:pt idx="197">
                  <c:v>3</c:v>
                </c:pt>
                <c:pt idx="198">
                  <c:v>3</c:v>
                </c:pt>
                <c:pt idx="199">
                  <c:v>3</c:v>
                </c:pt>
                <c:pt idx="200">
                  <c:v>3</c:v>
                </c:pt>
                <c:pt idx="201">
                  <c:v>2.5</c:v>
                </c:pt>
                <c:pt idx="202">
                  <c:v>2.5</c:v>
                </c:pt>
                <c:pt idx="203">
                  <c:v>2.5</c:v>
                </c:pt>
                <c:pt idx="204">
                  <c:v>2.5</c:v>
                </c:pt>
                <c:pt idx="205">
                  <c:v>2.5</c:v>
                </c:pt>
                <c:pt idx="206">
                  <c:v>2.5</c:v>
                </c:pt>
                <c:pt idx="207">
                  <c:v>2.5</c:v>
                </c:pt>
                <c:pt idx="208">
                  <c:v>2.5</c:v>
                </c:pt>
                <c:pt idx="209">
                  <c:v>2.5</c:v>
                </c:pt>
                <c:pt idx="210">
                  <c:v>2.25</c:v>
                </c:pt>
                <c:pt idx="211">
                  <c:v>2.25</c:v>
                </c:pt>
                <c:pt idx="212">
                  <c:v>2.25</c:v>
                </c:pt>
                <c:pt idx="213">
                  <c:v>2.25</c:v>
                </c:pt>
                <c:pt idx="214">
                  <c:v>2.25</c:v>
                </c:pt>
                <c:pt idx="215">
                  <c:v>2.25</c:v>
                </c:pt>
                <c:pt idx="216">
                  <c:v>2.25</c:v>
                </c:pt>
                <c:pt idx="217">
                  <c:v>2.25</c:v>
                </c:pt>
                <c:pt idx="218">
                  <c:v>2.25</c:v>
                </c:pt>
                <c:pt idx="219">
                  <c:v>2.25</c:v>
                </c:pt>
                <c:pt idx="220">
                  <c:v>2.25</c:v>
                </c:pt>
                <c:pt idx="221">
                  <c:v>2.25</c:v>
                </c:pt>
                <c:pt idx="222">
                  <c:v>2.25</c:v>
                </c:pt>
                <c:pt idx="223">
                  <c:v>2.25</c:v>
                </c:pt>
                <c:pt idx="224">
                  <c:v>2.25</c:v>
                </c:pt>
                <c:pt idx="225">
                  <c:v>2.25</c:v>
                </c:pt>
                <c:pt idx="226">
                  <c:v>2.25</c:v>
                </c:pt>
                <c:pt idx="227">
                  <c:v>2.25</c:v>
                </c:pt>
                <c:pt idx="228">
                  <c:v>2.25</c:v>
                </c:pt>
                <c:pt idx="229">
                  <c:v>2.25</c:v>
                </c:pt>
                <c:pt idx="230">
                  <c:v>2.25</c:v>
                </c:pt>
                <c:pt idx="231">
                  <c:v>2.25</c:v>
                </c:pt>
                <c:pt idx="232">
                  <c:v>2.25</c:v>
                </c:pt>
                <c:pt idx="233">
                  <c:v>2.25</c:v>
                </c:pt>
                <c:pt idx="234">
                  <c:v>2.25</c:v>
                </c:pt>
                <c:pt idx="235">
                  <c:v>2.25</c:v>
                </c:pt>
                <c:pt idx="236">
                  <c:v>2.25</c:v>
                </c:pt>
                <c:pt idx="237">
                  <c:v>2.25</c:v>
                </c:pt>
                <c:pt idx="238">
                  <c:v>2.25</c:v>
                </c:pt>
                <c:pt idx="239">
                  <c:v>2.25</c:v>
                </c:pt>
                <c:pt idx="240">
                  <c:v>2.25</c:v>
                </c:pt>
                <c:pt idx="241">
                  <c:v>2.25</c:v>
                </c:pt>
                <c:pt idx="242">
                  <c:v>2.25</c:v>
                </c:pt>
                <c:pt idx="243">
                  <c:v>2.25</c:v>
                </c:pt>
                <c:pt idx="244">
                  <c:v>2.25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c:v>
                </c:pt>
                <c:pt idx="276">
                  <c:v>1</c:v>
                </c:pt>
                <c:pt idx="277">
                  <c:v>1</c:v>
                </c:pt>
                <c:pt idx="278">
                  <c:v>1</c:v>
                </c:pt>
                <c:pt idx="279">
                  <c:v>1</c:v>
                </c:pt>
                <c:pt idx="280">
                  <c:v>1</c:v>
                </c:pt>
                <c:pt idx="281">
                  <c:v>1</c:v>
                </c:pt>
                <c:pt idx="282">
                  <c:v>1</c:v>
                </c:pt>
                <c:pt idx="283">
                  <c:v>1</c:v>
                </c:pt>
                <c:pt idx="284">
                  <c:v>1</c:v>
                </c:pt>
                <c:pt idx="285">
                  <c:v>1</c:v>
                </c:pt>
                <c:pt idx="286">
                  <c:v>1</c:v>
                </c:pt>
                <c:pt idx="287">
                  <c:v>1</c:v>
                </c:pt>
                <c:pt idx="288">
                  <c:v>1</c:v>
                </c:pt>
                <c:pt idx="289">
                  <c:v>1</c:v>
                </c:pt>
                <c:pt idx="290">
                  <c:v>1</c:v>
                </c:pt>
                <c:pt idx="291">
                  <c:v>1</c:v>
                </c:pt>
                <c:pt idx="292">
                  <c:v>1</c:v>
                </c:pt>
                <c:pt idx="293">
                  <c:v>1</c:v>
                </c:pt>
                <c:pt idx="294">
                  <c:v>1</c:v>
                </c:pt>
                <c:pt idx="295">
                  <c:v>1</c:v>
                </c:pt>
                <c:pt idx="296">
                  <c:v>1</c:v>
                </c:pt>
                <c:pt idx="297">
                  <c:v>1</c:v>
                </c:pt>
                <c:pt idx="298">
                  <c:v>1</c:v>
                </c:pt>
                <c:pt idx="299">
                  <c:v>1</c:v>
                </c:pt>
                <c:pt idx="300">
                  <c:v>1</c:v>
                </c:pt>
                <c:pt idx="301">
                  <c:v>1</c:v>
                </c:pt>
                <c:pt idx="302">
                  <c:v>1</c:v>
                </c:pt>
                <c:pt idx="303">
                  <c:v>1</c:v>
                </c:pt>
                <c:pt idx="304">
                  <c:v>1</c:v>
                </c:pt>
                <c:pt idx="305">
                  <c:v>0.5</c:v>
                </c:pt>
                <c:pt idx="306">
                  <c:v>0.5</c:v>
                </c:pt>
                <c:pt idx="307">
                  <c:v>0.5</c:v>
                </c:pt>
                <c:pt idx="308">
                  <c:v>0.5</c:v>
                </c:pt>
                <c:pt idx="309">
                  <c:v>0.5</c:v>
                </c:pt>
                <c:pt idx="310">
                  <c:v>0.5</c:v>
                </c:pt>
                <c:pt idx="311">
                  <c:v>0.5</c:v>
                </c:pt>
                <c:pt idx="312">
                  <c:v>0.5</c:v>
                </c:pt>
                <c:pt idx="313">
                  <c:v>0.5</c:v>
                </c:pt>
                <c:pt idx="314">
                  <c:v>0.5</c:v>
                </c:pt>
                <c:pt idx="315">
                  <c:v>0.5</c:v>
                </c:pt>
                <c:pt idx="316">
                  <c:v>0.5</c:v>
                </c:pt>
                <c:pt idx="317">
                  <c:v>0.5</c:v>
                </c:pt>
                <c:pt idx="318">
                  <c:v>0.5</c:v>
                </c:pt>
                <c:pt idx="319">
                  <c:v>0.5</c:v>
                </c:pt>
                <c:pt idx="320">
                  <c:v>0.5</c:v>
                </c:pt>
                <c:pt idx="321">
                  <c:v>0.5</c:v>
                </c:pt>
                <c:pt idx="322">
                  <c:v>0.5</c:v>
                </c:pt>
                <c:pt idx="323">
                  <c:v>0.5</c:v>
                </c:pt>
                <c:pt idx="324">
                  <c:v>0.5</c:v>
                </c:pt>
                <c:pt idx="325">
                  <c:v>0.5</c:v>
                </c:pt>
                <c:pt idx="326">
                  <c:v>0.5</c:v>
                </c:pt>
                <c:pt idx="327">
                  <c:v>0.5</c:v>
                </c:pt>
                <c:pt idx="328">
                  <c:v>0.5</c:v>
                </c:pt>
                <c:pt idx="329">
                  <c:v>0.5</c:v>
                </c:pt>
                <c:pt idx="330">
                  <c:v>0.5</c:v>
                </c:pt>
                <c:pt idx="331">
                  <c:v>0.5</c:v>
                </c:pt>
                <c:pt idx="332">
                  <c:v>0.5</c:v>
                </c:pt>
                <c:pt idx="333">
                  <c:v>0.5</c:v>
                </c:pt>
                <c:pt idx="334">
                  <c:v>0.5</c:v>
                </c:pt>
                <c:pt idx="335">
                  <c:v>0.5</c:v>
                </c:pt>
                <c:pt idx="336">
                  <c:v>0.5</c:v>
                </c:pt>
                <c:pt idx="337">
                  <c:v>0.5</c:v>
                </c:pt>
                <c:pt idx="338">
                  <c:v>0.5</c:v>
                </c:pt>
                <c:pt idx="339">
                  <c:v>0.5</c:v>
                </c:pt>
                <c:pt idx="340">
                  <c:v>0.25</c:v>
                </c:pt>
                <c:pt idx="341">
                  <c:v>0.25</c:v>
                </c:pt>
                <c:pt idx="342">
                  <c:v>0.25</c:v>
                </c:pt>
                <c:pt idx="343">
                  <c:v>0.25</c:v>
                </c:pt>
                <c:pt idx="344">
                  <c:v>0.25</c:v>
                </c:pt>
                <c:pt idx="345">
                  <c:v>0.25</c:v>
                </c:pt>
                <c:pt idx="346">
                  <c:v>0.25</c:v>
                </c:pt>
                <c:pt idx="347">
                  <c:v>0.25</c:v>
                </c:pt>
                <c:pt idx="348">
                  <c:v>0.25</c:v>
                </c:pt>
                <c:pt idx="349">
                  <c:v>0.25</c:v>
                </c:pt>
                <c:pt idx="350">
                  <c:v>0.25</c:v>
                </c:pt>
                <c:pt idx="351">
                  <c:v>0.25</c:v>
                </c:pt>
                <c:pt idx="352">
                  <c:v>0.25</c:v>
                </c:pt>
                <c:pt idx="353">
                  <c:v>0.25</c:v>
                </c:pt>
                <c:pt idx="354">
                  <c:v>0.25</c:v>
                </c:pt>
                <c:pt idx="355">
                  <c:v>0.25</c:v>
                </c:pt>
                <c:pt idx="356">
                  <c:v>0.25</c:v>
                </c:pt>
                <c:pt idx="357">
                  <c:v>0.25</c:v>
                </c:pt>
                <c:pt idx="358">
                  <c:v>0.25</c:v>
                </c:pt>
                <c:pt idx="359">
                  <c:v>0.25</c:v>
                </c:pt>
                <c:pt idx="360">
                  <c:v>0.25</c:v>
                </c:pt>
                <c:pt idx="361">
                  <c:v>0.25</c:v>
                </c:pt>
                <c:pt idx="362">
                  <c:v>0.25</c:v>
                </c:pt>
                <c:pt idx="363">
                  <c:v>0.25</c:v>
                </c:pt>
                <c:pt idx="364">
                  <c:v>0.25</c:v>
                </c:pt>
                <c:pt idx="365">
                  <c:v>0.25</c:v>
                </c:pt>
                <c:pt idx="366">
                  <c:v>0.25</c:v>
                </c:pt>
                <c:pt idx="367">
                  <c:v>0.25</c:v>
                </c:pt>
                <c:pt idx="368">
                  <c:v>0.25</c:v>
                </c:pt>
                <c:pt idx="369">
                  <c:v>0.25</c:v>
                </c:pt>
                <c:pt idx="370">
                  <c:v>0.25</c:v>
                </c:pt>
                <c:pt idx="371">
                  <c:v>0.25</c:v>
                </c:pt>
                <c:pt idx="372">
                  <c:v>0.25</c:v>
                </c:pt>
                <c:pt idx="373">
                  <c:v>0.25</c:v>
                </c:pt>
                <c:pt idx="374">
                  <c:v>0.25</c:v>
                </c:pt>
                <c:pt idx="375">
                  <c:v>0.25</c:v>
                </c:pt>
                <c:pt idx="376">
                  <c:v>0.25</c:v>
                </c:pt>
                <c:pt idx="377">
                  <c:v>0.25</c:v>
                </c:pt>
                <c:pt idx="378">
                  <c:v>0.25</c:v>
                </c:pt>
                <c:pt idx="379">
                  <c:v>0.25</c:v>
                </c:pt>
                <c:pt idx="380">
                  <c:v>0.25</c:v>
                </c:pt>
                <c:pt idx="381">
                  <c:v>0.25</c:v>
                </c:pt>
                <c:pt idx="382">
                  <c:v>0.25</c:v>
                </c:pt>
                <c:pt idx="383">
                  <c:v>0.25</c:v>
                </c:pt>
                <c:pt idx="384">
                  <c:v>0.25</c:v>
                </c:pt>
                <c:pt idx="385">
                  <c:v>0.25</c:v>
                </c:pt>
                <c:pt idx="386">
                  <c:v>0.25</c:v>
                </c:pt>
                <c:pt idx="387">
                  <c:v>0.25</c:v>
                </c:pt>
                <c:pt idx="388">
                  <c:v>0.25</c:v>
                </c:pt>
                <c:pt idx="389">
                  <c:v>0.25</c:v>
                </c:pt>
                <c:pt idx="390">
                  <c:v>0.25</c:v>
                </c:pt>
                <c:pt idx="391">
                  <c:v>0.25</c:v>
                </c:pt>
                <c:pt idx="392">
                  <c:v>0.25</c:v>
                </c:pt>
                <c:pt idx="393">
                  <c:v>0.25</c:v>
                </c:pt>
                <c:pt idx="394">
                  <c:v>0.25</c:v>
                </c:pt>
                <c:pt idx="395">
                  <c:v>0.25</c:v>
                </c:pt>
                <c:pt idx="396">
                  <c:v>0.25</c:v>
                </c:pt>
                <c:pt idx="397">
                  <c:v>0.25</c:v>
                </c:pt>
                <c:pt idx="398">
                  <c:v>0.25</c:v>
                </c:pt>
                <c:pt idx="399">
                  <c:v>0.25</c:v>
                </c:pt>
                <c:pt idx="400">
                  <c:v>0.25</c:v>
                </c:pt>
                <c:pt idx="401">
                  <c:v>0.25</c:v>
                </c:pt>
                <c:pt idx="402">
                  <c:v>0.25</c:v>
                </c:pt>
                <c:pt idx="403">
                  <c:v>0.25</c:v>
                </c:pt>
                <c:pt idx="404">
                  <c:v>0.25</c:v>
                </c:pt>
                <c:pt idx="405">
                  <c:v>0.25</c:v>
                </c:pt>
                <c:pt idx="406">
                  <c:v>0.25</c:v>
                </c:pt>
                <c:pt idx="407">
                  <c:v>0.25</c:v>
                </c:pt>
                <c:pt idx="408">
                  <c:v>0.25</c:v>
                </c:pt>
                <c:pt idx="409">
                  <c:v>0.25</c:v>
                </c:pt>
                <c:pt idx="410">
                  <c:v>0.25</c:v>
                </c:pt>
                <c:pt idx="411">
                  <c:v>0.25</c:v>
                </c:pt>
                <c:pt idx="412">
                  <c:v>0.25</c:v>
                </c:pt>
                <c:pt idx="413">
                  <c:v>0.25</c:v>
                </c:pt>
                <c:pt idx="414">
                  <c:v>0.25</c:v>
                </c:pt>
                <c:pt idx="415">
                  <c:v>0.25</c:v>
                </c:pt>
                <c:pt idx="416">
                  <c:v>0.25</c:v>
                </c:pt>
                <c:pt idx="417">
                  <c:v>0.25</c:v>
                </c:pt>
                <c:pt idx="418">
                  <c:v>0.25</c:v>
                </c:pt>
                <c:pt idx="419">
                  <c:v>0.25</c:v>
                </c:pt>
                <c:pt idx="420">
                  <c:v>0.25</c:v>
                </c:pt>
                <c:pt idx="421">
                  <c:v>0.25</c:v>
                </c:pt>
                <c:pt idx="422">
                  <c:v>0.25</c:v>
                </c:pt>
                <c:pt idx="423">
                  <c:v>0.25</c:v>
                </c:pt>
                <c:pt idx="424">
                  <c:v>0.25</c:v>
                </c:pt>
                <c:pt idx="425">
                  <c:v>0.25</c:v>
                </c:pt>
                <c:pt idx="426">
                  <c:v>0.25</c:v>
                </c:pt>
                <c:pt idx="427">
                  <c:v>0.25</c:v>
                </c:pt>
                <c:pt idx="428">
                  <c:v>0.25</c:v>
                </c:pt>
                <c:pt idx="429">
                  <c:v>0.25</c:v>
                </c:pt>
                <c:pt idx="430">
                  <c:v>0.25</c:v>
                </c:pt>
                <c:pt idx="431">
                  <c:v>0.25</c:v>
                </c:pt>
                <c:pt idx="432">
                  <c:v>0.25</c:v>
                </c:pt>
                <c:pt idx="433">
                  <c:v>0.25</c:v>
                </c:pt>
                <c:pt idx="434">
                  <c:v>0.25</c:v>
                </c:pt>
                <c:pt idx="435">
                  <c:v>0.25</c:v>
                </c:pt>
                <c:pt idx="436">
                  <c:v>0.25</c:v>
                </c:pt>
                <c:pt idx="437">
                  <c:v>0.25</c:v>
                </c:pt>
                <c:pt idx="438">
                  <c:v>0.25</c:v>
                </c:pt>
                <c:pt idx="439">
                  <c:v>0.25</c:v>
                </c:pt>
                <c:pt idx="440">
                  <c:v>0.25</c:v>
                </c:pt>
                <c:pt idx="441">
                  <c:v>0.25</c:v>
                </c:pt>
                <c:pt idx="442">
                  <c:v>0.25</c:v>
                </c:pt>
                <c:pt idx="443">
                  <c:v>0.25</c:v>
                </c:pt>
                <c:pt idx="444">
                  <c:v>0.25</c:v>
                </c:pt>
                <c:pt idx="445">
                  <c:v>0.25</c:v>
                </c:pt>
                <c:pt idx="446">
                  <c:v>0.25</c:v>
                </c:pt>
                <c:pt idx="447">
                  <c:v>0.25</c:v>
                </c:pt>
                <c:pt idx="448">
                  <c:v>0.25</c:v>
                </c:pt>
                <c:pt idx="449">
                  <c:v>0.25</c:v>
                </c:pt>
                <c:pt idx="450">
                  <c:v>0.25</c:v>
                </c:pt>
                <c:pt idx="451">
                  <c:v>0.25</c:v>
                </c:pt>
                <c:pt idx="452">
                  <c:v>0.25</c:v>
                </c:pt>
                <c:pt idx="453">
                  <c:v>0.25</c:v>
                </c:pt>
                <c:pt idx="454">
                  <c:v>0.25</c:v>
                </c:pt>
                <c:pt idx="455">
                  <c:v>0.25</c:v>
                </c:pt>
                <c:pt idx="456">
                  <c:v>0.25</c:v>
                </c:pt>
                <c:pt idx="457">
                  <c:v>0.25</c:v>
                </c:pt>
                <c:pt idx="458">
                  <c:v>0.25</c:v>
                </c:pt>
                <c:pt idx="459">
                  <c:v>0.25</c:v>
                </c:pt>
                <c:pt idx="460">
                  <c:v>0.25</c:v>
                </c:pt>
                <c:pt idx="461">
                  <c:v>0.25</c:v>
                </c:pt>
                <c:pt idx="462">
                  <c:v>0.25</c:v>
                </c:pt>
                <c:pt idx="463">
                  <c:v>0.25</c:v>
                </c:pt>
                <c:pt idx="464">
                  <c:v>0.25</c:v>
                </c:pt>
                <c:pt idx="465">
                  <c:v>0.25</c:v>
                </c:pt>
                <c:pt idx="466">
                  <c:v>0.25</c:v>
                </c:pt>
                <c:pt idx="467">
                  <c:v>0.25</c:v>
                </c:pt>
                <c:pt idx="468">
                  <c:v>0.25</c:v>
                </c:pt>
                <c:pt idx="469">
                  <c:v>0.25</c:v>
                </c:pt>
                <c:pt idx="470">
                  <c:v>0.25</c:v>
                </c:pt>
                <c:pt idx="471">
                  <c:v>0.25</c:v>
                </c:pt>
                <c:pt idx="472">
                  <c:v>0.25</c:v>
                </c:pt>
                <c:pt idx="473">
                  <c:v>0.25</c:v>
                </c:pt>
                <c:pt idx="474">
                  <c:v>0.25</c:v>
                </c:pt>
                <c:pt idx="475">
                  <c:v>0.25</c:v>
                </c:pt>
                <c:pt idx="476">
                  <c:v>0.25</c:v>
                </c:pt>
                <c:pt idx="477">
                  <c:v>0.25</c:v>
                </c:pt>
                <c:pt idx="478">
                  <c:v>0.25</c:v>
                </c:pt>
                <c:pt idx="479">
                  <c:v>0.25</c:v>
                </c:pt>
                <c:pt idx="480">
                  <c:v>0.25</c:v>
                </c:pt>
                <c:pt idx="481">
                  <c:v>0.25</c:v>
                </c:pt>
                <c:pt idx="482">
                  <c:v>0.25</c:v>
                </c:pt>
                <c:pt idx="483">
                  <c:v>0.25</c:v>
                </c:pt>
                <c:pt idx="484">
                  <c:v>0.25</c:v>
                </c:pt>
                <c:pt idx="485">
                  <c:v>0.25</c:v>
                </c:pt>
                <c:pt idx="486">
                  <c:v>0.25</c:v>
                </c:pt>
                <c:pt idx="487">
                  <c:v>0.25</c:v>
                </c:pt>
                <c:pt idx="488">
                  <c:v>0.25</c:v>
                </c:pt>
                <c:pt idx="489">
                  <c:v>0.25</c:v>
                </c:pt>
                <c:pt idx="490">
                  <c:v>0.25</c:v>
                </c:pt>
                <c:pt idx="491">
                  <c:v>0.25</c:v>
                </c:pt>
                <c:pt idx="492">
                  <c:v>0.25</c:v>
                </c:pt>
                <c:pt idx="493">
                  <c:v>0.25</c:v>
                </c:pt>
                <c:pt idx="494">
                  <c:v>0.25</c:v>
                </c:pt>
                <c:pt idx="495">
                  <c:v>0.25</c:v>
                </c:pt>
                <c:pt idx="496">
                  <c:v>0.25</c:v>
                </c:pt>
                <c:pt idx="497">
                  <c:v>0.25</c:v>
                </c:pt>
                <c:pt idx="498">
                  <c:v>0.25</c:v>
                </c:pt>
                <c:pt idx="499">
                  <c:v>0.25</c:v>
                </c:pt>
                <c:pt idx="500">
                  <c:v>0.25</c:v>
                </c:pt>
                <c:pt idx="501">
                  <c:v>0.25</c:v>
                </c:pt>
                <c:pt idx="502">
                  <c:v>0.25</c:v>
                </c:pt>
                <c:pt idx="503">
                  <c:v>0.25</c:v>
                </c:pt>
                <c:pt idx="504">
                  <c:v>0.25</c:v>
                </c:pt>
                <c:pt idx="505">
                  <c:v>0.25</c:v>
                </c:pt>
                <c:pt idx="506">
                  <c:v>0.25</c:v>
                </c:pt>
                <c:pt idx="507">
                  <c:v>0.25</c:v>
                </c:pt>
                <c:pt idx="508">
                  <c:v>0.25</c:v>
                </c:pt>
                <c:pt idx="509">
                  <c:v>0.25</c:v>
                </c:pt>
                <c:pt idx="510">
                  <c:v>0.25</c:v>
                </c:pt>
                <c:pt idx="511">
                  <c:v>0.25</c:v>
                </c:pt>
                <c:pt idx="512">
                  <c:v>0.25</c:v>
                </c:pt>
                <c:pt idx="513">
                  <c:v>0.25</c:v>
                </c:pt>
                <c:pt idx="514">
                  <c:v>0.25</c:v>
                </c:pt>
                <c:pt idx="515">
                  <c:v>0.25</c:v>
                </c:pt>
                <c:pt idx="516">
                  <c:v>0.25</c:v>
                </c:pt>
                <c:pt idx="517">
                  <c:v>0.25</c:v>
                </c:pt>
                <c:pt idx="518">
                  <c:v>0.25</c:v>
                </c:pt>
                <c:pt idx="519">
                  <c:v>0.25</c:v>
                </c:pt>
                <c:pt idx="520">
                  <c:v>0.25</c:v>
                </c:pt>
                <c:pt idx="521">
                  <c:v>0.25</c:v>
                </c:pt>
                <c:pt idx="522">
                  <c:v>0.25</c:v>
                </c:pt>
                <c:pt idx="523">
                  <c:v>0.25</c:v>
                </c:pt>
                <c:pt idx="524">
                  <c:v>0.25</c:v>
                </c:pt>
                <c:pt idx="525">
                  <c:v>0.25</c:v>
                </c:pt>
                <c:pt idx="526">
                  <c:v>0.25</c:v>
                </c:pt>
                <c:pt idx="527">
                  <c:v>0.25</c:v>
                </c:pt>
                <c:pt idx="528">
                  <c:v>0.25</c:v>
                </c:pt>
                <c:pt idx="529">
                  <c:v>0.25</c:v>
                </c:pt>
                <c:pt idx="530">
                  <c:v>0.25</c:v>
                </c:pt>
                <c:pt idx="531">
                  <c:v>0.25</c:v>
                </c:pt>
                <c:pt idx="532">
                  <c:v>0.25</c:v>
                </c:pt>
                <c:pt idx="533">
                  <c:v>0.25</c:v>
                </c:pt>
                <c:pt idx="534">
                  <c:v>0.25</c:v>
                </c:pt>
                <c:pt idx="535">
                  <c:v>0.25</c:v>
                </c:pt>
                <c:pt idx="536">
                  <c:v>0.25</c:v>
                </c:pt>
                <c:pt idx="537">
                  <c:v>0.25</c:v>
                </c:pt>
                <c:pt idx="538">
                  <c:v>0.25</c:v>
                </c:pt>
                <c:pt idx="539">
                  <c:v>0.25</c:v>
                </c:pt>
                <c:pt idx="540">
                  <c:v>0.25</c:v>
                </c:pt>
                <c:pt idx="541">
                  <c:v>0.25</c:v>
                </c:pt>
                <c:pt idx="542">
                  <c:v>0.25</c:v>
                </c:pt>
                <c:pt idx="543">
                  <c:v>0.25</c:v>
                </c:pt>
                <c:pt idx="544">
                  <c:v>0.25</c:v>
                </c:pt>
                <c:pt idx="545">
                  <c:v>0.25</c:v>
                </c:pt>
                <c:pt idx="546">
                  <c:v>0.25</c:v>
                </c:pt>
                <c:pt idx="547">
                  <c:v>0.25</c:v>
                </c:pt>
                <c:pt idx="548">
                  <c:v>0.25</c:v>
                </c:pt>
                <c:pt idx="549">
                  <c:v>0.25</c:v>
                </c:pt>
                <c:pt idx="550">
                  <c:v>0.25</c:v>
                </c:pt>
                <c:pt idx="551">
                  <c:v>0.25</c:v>
                </c:pt>
                <c:pt idx="552">
                  <c:v>0.25</c:v>
                </c:pt>
                <c:pt idx="553">
                  <c:v>0.25</c:v>
                </c:pt>
                <c:pt idx="554">
                  <c:v>0.25</c:v>
                </c:pt>
                <c:pt idx="555">
                  <c:v>0.25</c:v>
                </c:pt>
                <c:pt idx="556">
                  <c:v>0.25</c:v>
                </c:pt>
                <c:pt idx="557">
                  <c:v>0.25</c:v>
                </c:pt>
                <c:pt idx="558">
                  <c:v>0.25</c:v>
                </c:pt>
                <c:pt idx="559">
                  <c:v>0.25</c:v>
                </c:pt>
                <c:pt idx="560">
                  <c:v>0.25</c:v>
                </c:pt>
                <c:pt idx="561">
                  <c:v>0.25</c:v>
                </c:pt>
                <c:pt idx="562">
                  <c:v>0.25</c:v>
                </c:pt>
                <c:pt idx="563">
                  <c:v>0.25</c:v>
                </c:pt>
                <c:pt idx="564">
                  <c:v>0.25</c:v>
                </c:pt>
                <c:pt idx="565">
                  <c:v>0.25</c:v>
                </c:pt>
                <c:pt idx="566">
                  <c:v>0.25</c:v>
                </c:pt>
                <c:pt idx="567">
                  <c:v>0.25</c:v>
                </c:pt>
                <c:pt idx="568">
                  <c:v>0.25</c:v>
                </c:pt>
                <c:pt idx="569">
                  <c:v>0.25</c:v>
                </c:pt>
                <c:pt idx="570">
                  <c:v>0.25</c:v>
                </c:pt>
                <c:pt idx="571">
                  <c:v>0.25</c:v>
                </c:pt>
                <c:pt idx="572">
                  <c:v>0.25</c:v>
                </c:pt>
                <c:pt idx="573">
                  <c:v>0.25</c:v>
                </c:pt>
                <c:pt idx="574">
                  <c:v>0.25</c:v>
                </c:pt>
                <c:pt idx="575">
                  <c:v>0.25</c:v>
                </c:pt>
                <c:pt idx="576">
                  <c:v>0.25</c:v>
                </c:pt>
                <c:pt idx="577">
                  <c:v>0.25</c:v>
                </c:pt>
                <c:pt idx="578">
                  <c:v>0.25</c:v>
                </c:pt>
                <c:pt idx="579">
                  <c:v>0.25</c:v>
                </c:pt>
                <c:pt idx="580">
                  <c:v>0.25</c:v>
                </c:pt>
                <c:pt idx="581">
                  <c:v>0.25</c:v>
                </c:pt>
                <c:pt idx="582">
                  <c:v>0.25</c:v>
                </c:pt>
                <c:pt idx="583">
                  <c:v>0.25</c:v>
                </c:pt>
                <c:pt idx="584">
                  <c:v>0.25</c:v>
                </c:pt>
                <c:pt idx="585">
                  <c:v>0.25</c:v>
                </c:pt>
                <c:pt idx="586">
                  <c:v>0.25</c:v>
                </c:pt>
                <c:pt idx="587">
                  <c:v>0.25</c:v>
                </c:pt>
                <c:pt idx="588">
                  <c:v>0.25</c:v>
                </c:pt>
                <c:pt idx="589">
                  <c:v>0.25</c:v>
                </c:pt>
                <c:pt idx="590">
                  <c:v>0.25</c:v>
                </c:pt>
                <c:pt idx="591">
                  <c:v>0.25</c:v>
                </c:pt>
                <c:pt idx="592">
                  <c:v>0.25</c:v>
                </c:pt>
                <c:pt idx="593">
                  <c:v>0.25</c:v>
                </c:pt>
                <c:pt idx="594">
                  <c:v>0.25</c:v>
                </c:pt>
                <c:pt idx="595">
                  <c:v>0.25</c:v>
                </c:pt>
                <c:pt idx="596">
                  <c:v>0.25</c:v>
                </c:pt>
                <c:pt idx="597">
                  <c:v>0.25</c:v>
                </c:pt>
                <c:pt idx="598">
                  <c:v>0.25</c:v>
                </c:pt>
                <c:pt idx="599">
                  <c:v>0.25</c:v>
                </c:pt>
                <c:pt idx="600">
                  <c:v>0.25</c:v>
                </c:pt>
                <c:pt idx="601">
                  <c:v>0.25</c:v>
                </c:pt>
                <c:pt idx="602">
                  <c:v>0.25</c:v>
                </c:pt>
                <c:pt idx="603">
                  <c:v>0.25</c:v>
                </c:pt>
                <c:pt idx="604">
                  <c:v>0.25</c:v>
                </c:pt>
                <c:pt idx="605">
                  <c:v>0.25</c:v>
                </c:pt>
                <c:pt idx="606">
                  <c:v>0.25</c:v>
                </c:pt>
                <c:pt idx="607">
                  <c:v>0.25</c:v>
                </c:pt>
                <c:pt idx="608">
                  <c:v>0.25</c:v>
                </c:pt>
                <c:pt idx="609">
                  <c:v>0.25</c:v>
                </c:pt>
                <c:pt idx="610">
                  <c:v>0.25</c:v>
                </c:pt>
                <c:pt idx="611">
                  <c:v>0.25</c:v>
                </c:pt>
                <c:pt idx="612">
                  <c:v>0.25</c:v>
                </c:pt>
                <c:pt idx="613">
                  <c:v>0.25</c:v>
                </c:pt>
                <c:pt idx="614">
                  <c:v>0.25</c:v>
                </c:pt>
                <c:pt idx="615">
                  <c:v>0.25</c:v>
                </c:pt>
                <c:pt idx="616">
                  <c:v>0.25</c:v>
                </c:pt>
                <c:pt idx="617">
                  <c:v>0.25</c:v>
                </c:pt>
                <c:pt idx="618">
                  <c:v>0.25</c:v>
                </c:pt>
                <c:pt idx="619">
                  <c:v>0.25</c:v>
                </c:pt>
                <c:pt idx="620">
                  <c:v>0.25</c:v>
                </c:pt>
                <c:pt idx="621">
                  <c:v>0.25</c:v>
                </c:pt>
                <c:pt idx="622">
                  <c:v>0.25</c:v>
                </c:pt>
                <c:pt idx="623">
                  <c:v>0.25</c:v>
                </c:pt>
                <c:pt idx="624">
                  <c:v>0.25</c:v>
                </c:pt>
                <c:pt idx="625">
                  <c:v>0.25</c:v>
                </c:pt>
                <c:pt idx="626">
                  <c:v>0.25</c:v>
                </c:pt>
                <c:pt idx="627">
                  <c:v>0.25</c:v>
                </c:pt>
                <c:pt idx="628">
                  <c:v>0.25</c:v>
                </c:pt>
                <c:pt idx="629">
                  <c:v>0.25</c:v>
                </c:pt>
                <c:pt idx="630">
                  <c:v>0.5</c:v>
                </c:pt>
                <c:pt idx="631">
                  <c:v>0.5</c:v>
                </c:pt>
                <c:pt idx="632">
                  <c:v>0.5</c:v>
                </c:pt>
                <c:pt idx="633">
                  <c:v>0.5</c:v>
                </c:pt>
                <c:pt idx="634">
                  <c:v>0.5</c:v>
                </c:pt>
                <c:pt idx="635">
                  <c:v>0.5</c:v>
                </c:pt>
                <c:pt idx="636">
                  <c:v>0.5</c:v>
                </c:pt>
                <c:pt idx="637">
                  <c:v>0.5</c:v>
                </c:pt>
                <c:pt idx="638">
                  <c:v>0.5</c:v>
                </c:pt>
                <c:pt idx="639">
                  <c:v>0.5</c:v>
                </c:pt>
                <c:pt idx="640">
                  <c:v>0.5</c:v>
                </c:pt>
                <c:pt idx="641">
                  <c:v>0.5</c:v>
                </c:pt>
                <c:pt idx="642">
                  <c:v>0.5</c:v>
                </c:pt>
                <c:pt idx="643">
                  <c:v>0.5</c:v>
                </c:pt>
                <c:pt idx="644">
                  <c:v>0.5</c:v>
                </c:pt>
                <c:pt idx="645">
                  <c:v>0.5</c:v>
                </c:pt>
                <c:pt idx="646">
                  <c:v>0.5</c:v>
                </c:pt>
                <c:pt idx="647">
                  <c:v>0.5</c:v>
                </c:pt>
                <c:pt idx="648">
                  <c:v>0.5</c:v>
                </c:pt>
                <c:pt idx="649">
                  <c:v>0.5</c:v>
                </c:pt>
                <c:pt idx="650">
                  <c:v>0.5</c:v>
                </c:pt>
                <c:pt idx="651">
                  <c:v>0.5</c:v>
                </c:pt>
                <c:pt idx="652">
                  <c:v>0.5</c:v>
                </c:pt>
                <c:pt idx="653">
                  <c:v>0.5</c:v>
                </c:pt>
                <c:pt idx="654">
                  <c:v>0.5</c:v>
                </c:pt>
                <c:pt idx="655">
                  <c:v>0.5</c:v>
                </c:pt>
                <c:pt idx="656">
                  <c:v>0.5</c:v>
                </c:pt>
                <c:pt idx="657">
                  <c:v>0.5</c:v>
                </c:pt>
                <c:pt idx="658">
                  <c:v>0.5</c:v>
                </c:pt>
                <c:pt idx="659">
                  <c:v>0.5</c:v>
                </c:pt>
                <c:pt idx="660">
                  <c:v>0.5</c:v>
                </c:pt>
                <c:pt idx="661">
                  <c:v>0.5</c:v>
                </c:pt>
                <c:pt idx="662">
                  <c:v>0.5</c:v>
                </c:pt>
                <c:pt idx="663">
                  <c:v>0.5</c:v>
                </c:pt>
                <c:pt idx="664">
                  <c:v>0.5</c:v>
                </c:pt>
                <c:pt idx="665">
                  <c:v>0.75</c:v>
                </c:pt>
                <c:pt idx="666">
                  <c:v>0.75</c:v>
                </c:pt>
                <c:pt idx="667">
                  <c:v>0.75</c:v>
                </c:pt>
                <c:pt idx="668">
                  <c:v>0.75</c:v>
                </c:pt>
                <c:pt idx="669">
                  <c:v>0.75</c:v>
                </c:pt>
                <c:pt idx="670">
                  <c:v>0.75</c:v>
                </c:pt>
                <c:pt idx="671">
                  <c:v>0.75</c:v>
                </c:pt>
                <c:pt idx="672">
                  <c:v>0.75</c:v>
                </c:pt>
                <c:pt idx="673">
                  <c:v>0.75</c:v>
                </c:pt>
                <c:pt idx="674">
                  <c:v>0.75</c:v>
                </c:pt>
                <c:pt idx="675">
                  <c:v>0.75</c:v>
                </c:pt>
                <c:pt idx="676">
                  <c:v>0.75</c:v>
                </c:pt>
                <c:pt idx="677">
                  <c:v>0.75</c:v>
                </c:pt>
                <c:pt idx="678">
                  <c:v>0.75</c:v>
                </c:pt>
                <c:pt idx="679">
                  <c:v>0.75</c:v>
                </c:pt>
                <c:pt idx="680">
                  <c:v>0.75</c:v>
                </c:pt>
                <c:pt idx="681">
                  <c:v>0.75</c:v>
                </c:pt>
                <c:pt idx="682">
                  <c:v>0.75</c:v>
                </c:pt>
                <c:pt idx="683">
                  <c:v>0.75</c:v>
                </c:pt>
                <c:pt idx="684">
                  <c:v>0.75</c:v>
                </c:pt>
                <c:pt idx="685">
                  <c:v>0.75</c:v>
                </c:pt>
                <c:pt idx="686">
                  <c:v>0.75</c:v>
                </c:pt>
                <c:pt idx="687">
                  <c:v>0.75</c:v>
                </c:pt>
                <c:pt idx="688">
                  <c:v>0.75</c:v>
                </c:pt>
                <c:pt idx="689">
                  <c:v>0.75</c:v>
                </c:pt>
                <c:pt idx="690">
                  <c:v>0.75</c:v>
                </c:pt>
                <c:pt idx="691">
                  <c:v>0.75</c:v>
                </c:pt>
                <c:pt idx="692">
                  <c:v>0.75</c:v>
                </c:pt>
                <c:pt idx="693">
                  <c:v>0.75</c:v>
                </c:pt>
                <c:pt idx="694">
                  <c:v>0.75</c:v>
                </c:pt>
                <c:pt idx="695">
                  <c:v>0.75</c:v>
                </c:pt>
                <c:pt idx="696">
                  <c:v>0.75</c:v>
                </c:pt>
                <c:pt idx="697">
                  <c:v>0.75</c:v>
                </c:pt>
                <c:pt idx="698">
                  <c:v>0.75</c:v>
                </c:pt>
                <c:pt idx="699">
                  <c:v>0.75</c:v>
                </c:pt>
                <c:pt idx="700">
                  <c:v>0.75</c:v>
                </c:pt>
                <c:pt idx="701">
                  <c:v>1</c:v>
                </c:pt>
                <c:pt idx="702">
                  <c:v>1</c:v>
                </c:pt>
                <c:pt idx="703">
                  <c:v>1</c:v>
                </c:pt>
                <c:pt idx="704">
                  <c:v>1</c:v>
                </c:pt>
                <c:pt idx="705">
                  <c:v>1</c:v>
                </c:pt>
                <c:pt idx="706">
                  <c:v>1</c:v>
                </c:pt>
                <c:pt idx="707">
                  <c:v>1</c:v>
                </c:pt>
                <c:pt idx="708">
                  <c:v>1</c:v>
                </c:pt>
                <c:pt idx="709">
                  <c:v>1</c:v>
                </c:pt>
                <c:pt idx="710">
                  <c:v>1</c:v>
                </c:pt>
                <c:pt idx="711">
                  <c:v>1</c:v>
                </c:pt>
                <c:pt idx="712">
                  <c:v>1</c:v>
                </c:pt>
                <c:pt idx="713">
                  <c:v>1</c:v>
                </c:pt>
                <c:pt idx="714">
                  <c:v>1</c:v>
                </c:pt>
                <c:pt idx="715">
                  <c:v>1</c:v>
                </c:pt>
                <c:pt idx="716">
                  <c:v>1</c:v>
                </c:pt>
                <c:pt idx="717">
                  <c:v>1</c:v>
                </c:pt>
                <c:pt idx="718">
                  <c:v>1</c:v>
                </c:pt>
                <c:pt idx="719">
                  <c:v>1</c:v>
                </c:pt>
                <c:pt idx="720">
                  <c:v>1</c:v>
                </c:pt>
                <c:pt idx="721">
                  <c:v>1</c:v>
                </c:pt>
                <c:pt idx="722">
                  <c:v>1</c:v>
                </c:pt>
                <c:pt idx="723">
                  <c:v>1</c:v>
                </c:pt>
                <c:pt idx="724">
                  <c:v>1</c:v>
                </c:pt>
                <c:pt idx="725">
                  <c:v>1</c:v>
                </c:pt>
                <c:pt idx="726">
                  <c:v>1</c:v>
                </c:pt>
                <c:pt idx="727">
                  <c:v>1</c:v>
                </c:pt>
                <c:pt idx="728">
                  <c:v>1</c:v>
                </c:pt>
                <c:pt idx="729">
                  <c:v>1</c:v>
                </c:pt>
                <c:pt idx="730">
                  <c:v>1</c:v>
                </c:pt>
                <c:pt idx="731">
                  <c:v>1</c:v>
                </c:pt>
                <c:pt idx="732">
                  <c:v>1</c:v>
                </c:pt>
                <c:pt idx="733">
                  <c:v>1</c:v>
                </c:pt>
                <c:pt idx="734">
                  <c:v>1</c:v>
                </c:pt>
                <c:pt idx="735">
                  <c:v>1</c:v>
                </c:pt>
                <c:pt idx="736">
                  <c:v>1</c:v>
                </c:pt>
                <c:pt idx="737">
                  <c:v>1</c:v>
                </c:pt>
                <c:pt idx="738">
                  <c:v>1</c:v>
                </c:pt>
                <c:pt idx="739">
                  <c:v>1</c:v>
                </c:pt>
                <c:pt idx="740">
                  <c:v>1</c:v>
                </c:pt>
                <c:pt idx="741">
                  <c:v>1</c:v>
                </c:pt>
                <c:pt idx="742">
                  <c:v>1</c:v>
                </c:pt>
                <c:pt idx="743">
                  <c:v>1</c:v>
                </c:pt>
                <c:pt idx="744">
                  <c:v>1</c:v>
                </c:pt>
                <c:pt idx="745">
                  <c:v>1</c:v>
                </c:pt>
                <c:pt idx="746">
                  <c:v>1</c:v>
                </c:pt>
                <c:pt idx="747">
                  <c:v>1</c:v>
                </c:pt>
                <c:pt idx="748">
                  <c:v>1</c:v>
                </c:pt>
                <c:pt idx="749">
                  <c:v>1</c:v>
                </c:pt>
                <c:pt idx="750">
                  <c:v>1</c:v>
                </c:pt>
                <c:pt idx="751">
                  <c:v>1</c:v>
                </c:pt>
                <c:pt idx="752">
                  <c:v>1</c:v>
                </c:pt>
                <c:pt idx="753">
                  <c:v>1</c:v>
                </c:pt>
                <c:pt idx="754">
                  <c:v>1</c:v>
                </c:pt>
                <c:pt idx="755">
                  <c:v>1</c:v>
                </c:pt>
                <c:pt idx="756">
                  <c:v>1</c:v>
                </c:pt>
                <c:pt idx="757">
                  <c:v>1</c:v>
                </c:pt>
                <c:pt idx="758">
                  <c:v>1</c:v>
                </c:pt>
                <c:pt idx="759">
                  <c:v>1</c:v>
                </c:pt>
                <c:pt idx="760">
                  <c:v>1</c:v>
                </c:pt>
                <c:pt idx="761">
                  <c:v>1</c:v>
                </c:pt>
                <c:pt idx="762">
                  <c:v>1</c:v>
                </c:pt>
                <c:pt idx="763">
                  <c:v>1</c:v>
                </c:pt>
                <c:pt idx="764">
                  <c:v>1</c:v>
                </c:pt>
                <c:pt idx="765">
                  <c:v>1</c:v>
                </c:pt>
                <c:pt idx="766">
                  <c:v>1</c:v>
                </c:pt>
                <c:pt idx="767">
                  <c:v>1</c:v>
                </c:pt>
                <c:pt idx="768">
                  <c:v>1</c:v>
                </c:pt>
                <c:pt idx="769">
                  <c:v>1</c:v>
                </c:pt>
                <c:pt idx="770">
                  <c:v>1</c:v>
                </c:pt>
                <c:pt idx="771">
                  <c:v>1</c:v>
                </c:pt>
                <c:pt idx="772">
                  <c:v>1</c:v>
                </c:pt>
                <c:pt idx="773">
                  <c:v>1</c:v>
                </c:pt>
                <c:pt idx="774">
                  <c:v>1</c:v>
                </c:pt>
                <c:pt idx="775">
                  <c:v>1</c:v>
                </c:pt>
                <c:pt idx="776">
                  <c:v>1</c:v>
                </c:pt>
                <c:pt idx="777">
                  <c:v>1</c:v>
                </c:pt>
                <c:pt idx="778">
                  <c:v>1</c:v>
                </c:pt>
                <c:pt idx="779">
                  <c:v>1</c:v>
                </c:pt>
                <c:pt idx="780">
                  <c:v>1</c:v>
                </c:pt>
                <c:pt idx="781">
                  <c:v>1</c:v>
                </c:pt>
                <c:pt idx="782">
                  <c:v>1</c:v>
                </c:pt>
                <c:pt idx="783">
                  <c:v>1</c:v>
                </c:pt>
                <c:pt idx="784">
                  <c:v>1</c:v>
                </c:pt>
                <c:pt idx="785">
                  <c:v>1</c:v>
                </c:pt>
                <c:pt idx="786">
                  <c:v>1</c:v>
                </c:pt>
                <c:pt idx="787">
                  <c:v>1</c:v>
                </c:pt>
                <c:pt idx="788">
                  <c:v>1</c:v>
                </c:pt>
                <c:pt idx="789">
                  <c:v>1</c:v>
                </c:pt>
                <c:pt idx="790">
                  <c:v>1</c:v>
                </c:pt>
                <c:pt idx="791">
                  <c:v>1</c:v>
                </c:pt>
                <c:pt idx="792">
                  <c:v>1</c:v>
                </c:pt>
                <c:pt idx="793">
                  <c:v>1</c:v>
                </c:pt>
                <c:pt idx="794">
                  <c:v>1</c:v>
                </c:pt>
                <c:pt idx="795">
                  <c:v>1</c:v>
                </c:pt>
                <c:pt idx="796">
                  <c:v>1</c:v>
                </c:pt>
                <c:pt idx="797">
                  <c:v>1</c:v>
                </c:pt>
                <c:pt idx="798">
                  <c:v>1</c:v>
                </c:pt>
                <c:pt idx="799">
                  <c:v>1</c:v>
                </c:pt>
                <c:pt idx="800">
                  <c:v>1</c:v>
                </c:pt>
                <c:pt idx="801">
                  <c:v>1</c:v>
                </c:pt>
                <c:pt idx="802">
                  <c:v>1</c:v>
                </c:pt>
                <c:pt idx="803">
                  <c:v>1</c:v>
                </c:pt>
                <c:pt idx="804">
                  <c:v>1</c:v>
                </c:pt>
                <c:pt idx="805">
                  <c:v>1</c:v>
                </c:pt>
                <c:pt idx="806">
                  <c:v>1</c:v>
                </c:pt>
                <c:pt idx="807">
                  <c:v>1</c:v>
                </c:pt>
                <c:pt idx="808">
                  <c:v>1</c:v>
                </c:pt>
                <c:pt idx="809">
                  <c:v>1</c:v>
                </c:pt>
                <c:pt idx="810">
                  <c:v>1</c:v>
                </c:pt>
                <c:pt idx="811">
                  <c:v>1</c:v>
                </c:pt>
                <c:pt idx="812">
                  <c:v>1</c:v>
                </c:pt>
                <c:pt idx="813">
                  <c:v>1</c:v>
                </c:pt>
                <c:pt idx="814">
                  <c:v>1</c:v>
                </c:pt>
                <c:pt idx="815">
                  <c:v>1</c:v>
                </c:pt>
                <c:pt idx="816">
                  <c:v>1</c:v>
                </c:pt>
                <c:pt idx="817">
                  <c:v>1</c:v>
                </c:pt>
                <c:pt idx="818">
                  <c:v>1</c:v>
                </c:pt>
                <c:pt idx="819">
                  <c:v>1</c:v>
                </c:pt>
                <c:pt idx="820">
                  <c:v>1</c:v>
                </c:pt>
                <c:pt idx="821">
                  <c:v>1</c:v>
                </c:pt>
                <c:pt idx="822">
                  <c:v>1</c:v>
                </c:pt>
                <c:pt idx="823">
                  <c:v>1</c:v>
                </c:pt>
                <c:pt idx="824">
                  <c:v>1</c:v>
                </c:pt>
                <c:pt idx="825">
                  <c:v>1</c:v>
                </c:pt>
                <c:pt idx="826">
                  <c:v>1</c:v>
                </c:pt>
                <c:pt idx="827">
                  <c:v>1</c:v>
                </c:pt>
                <c:pt idx="828">
                  <c:v>1</c:v>
                </c:pt>
                <c:pt idx="829">
                  <c:v>1</c:v>
                </c:pt>
                <c:pt idx="830">
                  <c:v>1</c:v>
                </c:pt>
                <c:pt idx="831">
                  <c:v>1</c:v>
                </c:pt>
                <c:pt idx="832">
                  <c:v>1</c:v>
                </c:pt>
                <c:pt idx="833">
                  <c:v>1</c:v>
                </c:pt>
                <c:pt idx="834">
                  <c:v>1</c:v>
                </c:pt>
                <c:pt idx="835">
                  <c:v>1</c:v>
                </c:pt>
                <c:pt idx="836">
                  <c:v>1</c:v>
                </c:pt>
                <c:pt idx="837">
                  <c:v>1</c:v>
                </c:pt>
                <c:pt idx="838">
                  <c:v>1</c:v>
                </c:pt>
                <c:pt idx="839">
                  <c:v>1</c:v>
                </c:pt>
                <c:pt idx="840">
                  <c:v>1</c:v>
                </c:pt>
                <c:pt idx="841">
                  <c:v>1</c:v>
                </c:pt>
                <c:pt idx="842">
                  <c:v>1</c:v>
                </c:pt>
                <c:pt idx="843">
                  <c:v>1</c:v>
                </c:pt>
                <c:pt idx="844">
                  <c:v>1</c:v>
                </c:pt>
                <c:pt idx="845">
                  <c:v>1</c:v>
                </c:pt>
                <c:pt idx="846">
                  <c:v>1</c:v>
                </c:pt>
                <c:pt idx="847">
                  <c:v>1</c:v>
                </c:pt>
                <c:pt idx="848">
                  <c:v>1</c:v>
                </c:pt>
                <c:pt idx="849">
                  <c:v>1</c:v>
                </c:pt>
                <c:pt idx="850">
                  <c:v>1</c:v>
                </c:pt>
                <c:pt idx="851">
                  <c:v>1</c:v>
                </c:pt>
                <c:pt idx="852">
                  <c:v>1</c:v>
                </c:pt>
                <c:pt idx="853">
                  <c:v>1</c:v>
                </c:pt>
                <c:pt idx="854">
                  <c:v>1</c:v>
                </c:pt>
                <c:pt idx="855">
                  <c:v>1</c:v>
                </c:pt>
                <c:pt idx="856">
                  <c:v>1</c:v>
                </c:pt>
                <c:pt idx="857">
                  <c:v>1</c:v>
                </c:pt>
                <c:pt idx="858">
                  <c:v>1</c:v>
                </c:pt>
                <c:pt idx="859">
                  <c:v>1</c:v>
                </c:pt>
                <c:pt idx="860">
                  <c:v>1</c:v>
                </c:pt>
                <c:pt idx="861">
                  <c:v>1</c:v>
                </c:pt>
                <c:pt idx="862">
                  <c:v>1</c:v>
                </c:pt>
                <c:pt idx="863">
                  <c:v>1</c:v>
                </c:pt>
                <c:pt idx="864">
                  <c:v>1</c:v>
                </c:pt>
                <c:pt idx="865">
                  <c:v>1</c:v>
                </c:pt>
                <c:pt idx="866">
                  <c:v>1</c:v>
                </c:pt>
                <c:pt idx="867">
                  <c:v>1</c:v>
                </c:pt>
                <c:pt idx="868">
                  <c:v>1</c:v>
                </c:pt>
                <c:pt idx="869">
                  <c:v>1</c:v>
                </c:pt>
                <c:pt idx="870">
                  <c:v>1</c:v>
                </c:pt>
                <c:pt idx="871">
                  <c:v>1</c:v>
                </c:pt>
                <c:pt idx="872">
                  <c:v>1</c:v>
                </c:pt>
                <c:pt idx="873">
                  <c:v>1</c:v>
                </c:pt>
                <c:pt idx="874">
                  <c:v>1</c:v>
                </c:pt>
                <c:pt idx="875">
                  <c:v>1</c:v>
                </c:pt>
                <c:pt idx="876">
                  <c:v>1</c:v>
                </c:pt>
                <c:pt idx="877">
                  <c:v>1</c:v>
                </c:pt>
                <c:pt idx="878">
                  <c:v>1</c:v>
                </c:pt>
                <c:pt idx="879">
                  <c:v>1</c:v>
                </c:pt>
                <c:pt idx="880">
                  <c:v>1</c:v>
                </c:pt>
                <c:pt idx="881">
                  <c:v>1</c:v>
                </c:pt>
                <c:pt idx="882">
                  <c:v>1</c:v>
                </c:pt>
                <c:pt idx="883">
                  <c:v>1</c:v>
                </c:pt>
                <c:pt idx="884">
                  <c:v>1</c:v>
                </c:pt>
                <c:pt idx="885">
                  <c:v>1</c:v>
                </c:pt>
                <c:pt idx="886">
                  <c:v>1</c:v>
                </c:pt>
                <c:pt idx="887">
                  <c:v>1</c:v>
                </c:pt>
                <c:pt idx="888">
                  <c:v>1</c:v>
                </c:pt>
                <c:pt idx="889">
                  <c:v>1</c:v>
                </c:pt>
                <c:pt idx="890">
                  <c:v>1</c:v>
                </c:pt>
                <c:pt idx="891">
                  <c:v>1</c:v>
                </c:pt>
                <c:pt idx="892">
                  <c:v>1</c:v>
                </c:pt>
                <c:pt idx="893">
                  <c:v>1</c:v>
                </c:pt>
                <c:pt idx="894">
                  <c:v>1</c:v>
                </c:pt>
                <c:pt idx="895">
                  <c:v>1</c:v>
                </c:pt>
                <c:pt idx="896">
                  <c:v>1</c:v>
                </c:pt>
                <c:pt idx="897">
                  <c:v>1</c:v>
                </c:pt>
                <c:pt idx="898">
                  <c:v>1</c:v>
                </c:pt>
                <c:pt idx="899">
                  <c:v>1</c:v>
                </c:pt>
                <c:pt idx="900">
                  <c:v>1</c:v>
                </c:pt>
                <c:pt idx="901">
                  <c:v>1</c:v>
                </c:pt>
                <c:pt idx="902">
                  <c:v>1</c:v>
                </c:pt>
                <c:pt idx="903">
                  <c:v>1</c:v>
                </c:pt>
                <c:pt idx="904">
                  <c:v>1</c:v>
                </c:pt>
                <c:pt idx="905">
                  <c:v>1</c:v>
                </c:pt>
                <c:pt idx="906">
                  <c:v>1</c:v>
                </c:pt>
                <c:pt idx="907">
                  <c:v>1</c:v>
                </c:pt>
                <c:pt idx="908">
                  <c:v>1</c:v>
                </c:pt>
                <c:pt idx="909">
                  <c:v>1</c:v>
                </c:pt>
                <c:pt idx="910">
                  <c:v>1</c:v>
                </c:pt>
                <c:pt idx="911">
                  <c:v>1</c:v>
                </c:pt>
                <c:pt idx="912">
                  <c:v>1</c:v>
                </c:pt>
                <c:pt idx="913">
                  <c:v>1</c:v>
                </c:pt>
                <c:pt idx="914">
                  <c:v>1</c:v>
                </c:pt>
                <c:pt idx="915">
                  <c:v>1</c:v>
                </c:pt>
                <c:pt idx="916">
                  <c:v>1</c:v>
                </c:pt>
                <c:pt idx="917">
                  <c:v>1</c:v>
                </c:pt>
                <c:pt idx="918">
                  <c:v>1</c:v>
                </c:pt>
                <c:pt idx="919">
                  <c:v>1</c:v>
                </c:pt>
                <c:pt idx="920">
                  <c:v>1</c:v>
                </c:pt>
                <c:pt idx="921">
                  <c:v>1</c:v>
                </c:pt>
                <c:pt idx="922">
                  <c:v>1</c:v>
                </c:pt>
                <c:pt idx="923">
                  <c:v>1</c:v>
                </c:pt>
                <c:pt idx="924">
                  <c:v>1</c:v>
                </c:pt>
                <c:pt idx="925">
                  <c:v>1</c:v>
                </c:pt>
                <c:pt idx="926">
                  <c:v>1</c:v>
                </c:pt>
                <c:pt idx="927">
                  <c:v>1</c:v>
                </c:pt>
                <c:pt idx="928">
                  <c:v>1</c:v>
                </c:pt>
                <c:pt idx="929">
                  <c:v>1</c:v>
                </c:pt>
                <c:pt idx="930">
                  <c:v>1</c:v>
                </c:pt>
                <c:pt idx="931">
                  <c:v>1</c:v>
                </c:pt>
                <c:pt idx="932">
                  <c:v>1</c:v>
                </c:pt>
                <c:pt idx="933">
                  <c:v>1</c:v>
                </c:pt>
                <c:pt idx="934">
                  <c:v>1</c:v>
                </c:pt>
                <c:pt idx="935">
                  <c:v>1</c:v>
                </c:pt>
                <c:pt idx="936">
                  <c:v>1</c:v>
                </c:pt>
                <c:pt idx="937">
                  <c:v>1</c:v>
                </c:pt>
                <c:pt idx="938">
                  <c:v>1</c:v>
                </c:pt>
                <c:pt idx="939">
                  <c:v>1</c:v>
                </c:pt>
                <c:pt idx="940">
                  <c:v>1</c:v>
                </c:pt>
                <c:pt idx="941">
                  <c:v>1</c:v>
                </c:pt>
                <c:pt idx="942">
                  <c:v>1</c:v>
                </c:pt>
                <c:pt idx="943">
                  <c:v>1</c:v>
                </c:pt>
                <c:pt idx="944">
                  <c:v>1</c:v>
                </c:pt>
                <c:pt idx="945">
                  <c:v>1</c:v>
                </c:pt>
                <c:pt idx="946">
                  <c:v>1</c:v>
                </c:pt>
                <c:pt idx="947">
                  <c:v>1</c:v>
                </c:pt>
                <c:pt idx="948">
                  <c:v>1</c:v>
                </c:pt>
                <c:pt idx="949">
                  <c:v>1</c:v>
                </c:pt>
                <c:pt idx="950">
                  <c:v>1</c:v>
                </c:pt>
                <c:pt idx="951">
                  <c:v>1</c:v>
                </c:pt>
                <c:pt idx="952">
                  <c:v>1</c:v>
                </c:pt>
                <c:pt idx="953">
                  <c:v>1</c:v>
                </c:pt>
                <c:pt idx="954">
                  <c:v>1</c:v>
                </c:pt>
                <c:pt idx="955">
                  <c:v>1</c:v>
                </c:pt>
                <c:pt idx="956">
                  <c:v>1</c:v>
                </c:pt>
                <c:pt idx="957">
                  <c:v>1</c:v>
                </c:pt>
                <c:pt idx="958">
                  <c:v>1</c:v>
                </c:pt>
                <c:pt idx="959">
                  <c:v>1</c:v>
                </c:pt>
                <c:pt idx="960">
                  <c:v>1</c:v>
                </c:pt>
                <c:pt idx="961">
                  <c:v>1</c:v>
                </c:pt>
                <c:pt idx="962">
                  <c:v>1</c:v>
                </c:pt>
                <c:pt idx="963">
                  <c:v>1</c:v>
                </c:pt>
                <c:pt idx="964">
                  <c:v>1</c:v>
                </c:pt>
                <c:pt idx="965">
                  <c:v>1</c:v>
                </c:pt>
                <c:pt idx="966">
                  <c:v>1</c:v>
                </c:pt>
                <c:pt idx="967">
                  <c:v>1</c:v>
                </c:pt>
                <c:pt idx="968">
                  <c:v>1</c:v>
                </c:pt>
                <c:pt idx="969">
                  <c:v>1</c:v>
                </c:pt>
                <c:pt idx="970">
                  <c:v>1</c:v>
                </c:pt>
                <c:pt idx="971">
                  <c:v>1</c:v>
                </c:pt>
                <c:pt idx="972">
                  <c:v>1</c:v>
                </c:pt>
                <c:pt idx="973">
                  <c:v>1</c:v>
                </c:pt>
                <c:pt idx="974">
                  <c:v>1</c:v>
                </c:pt>
                <c:pt idx="975">
                  <c:v>1</c:v>
                </c:pt>
                <c:pt idx="976">
                  <c:v>1</c:v>
                </c:pt>
                <c:pt idx="977">
                  <c:v>1</c:v>
                </c:pt>
                <c:pt idx="978">
                  <c:v>1</c:v>
                </c:pt>
                <c:pt idx="979">
                  <c:v>1</c:v>
                </c:pt>
                <c:pt idx="980">
                  <c:v>1</c:v>
                </c:pt>
                <c:pt idx="981">
                  <c:v>1</c:v>
                </c:pt>
                <c:pt idx="982">
                  <c:v>1</c:v>
                </c:pt>
                <c:pt idx="983">
                  <c:v>1</c:v>
                </c:pt>
                <c:pt idx="984">
                  <c:v>1</c:v>
                </c:pt>
                <c:pt idx="985">
                  <c:v>1</c:v>
                </c:pt>
                <c:pt idx="986">
                  <c:v>1</c:v>
                </c:pt>
                <c:pt idx="987">
                  <c:v>1</c:v>
                </c:pt>
                <c:pt idx="988">
                  <c:v>1</c:v>
                </c:pt>
                <c:pt idx="989">
                  <c:v>1</c:v>
                </c:pt>
                <c:pt idx="990">
                  <c:v>1</c:v>
                </c:pt>
                <c:pt idx="991">
                  <c:v>1</c:v>
                </c:pt>
                <c:pt idx="992">
                  <c:v>1</c:v>
                </c:pt>
                <c:pt idx="993">
                  <c:v>1</c:v>
                </c:pt>
                <c:pt idx="994">
                  <c:v>1</c:v>
                </c:pt>
                <c:pt idx="995">
                  <c:v>1</c:v>
                </c:pt>
                <c:pt idx="996">
                  <c:v>1</c:v>
                </c:pt>
                <c:pt idx="997">
                  <c:v>1</c:v>
                </c:pt>
                <c:pt idx="998">
                  <c:v>1</c:v>
                </c:pt>
                <c:pt idx="999">
                  <c:v>1</c:v>
                </c:pt>
                <c:pt idx="1000">
                  <c:v>1</c:v>
                </c:pt>
                <c:pt idx="1001">
                  <c:v>1</c:v>
                </c:pt>
                <c:pt idx="1002">
                  <c:v>1</c:v>
                </c:pt>
                <c:pt idx="1003">
                  <c:v>1</c:v>
                </c:pt>
                <c:pt idx="1004">
                  <c:v>1</c:v>
                </c:pt>
                <c:pt idx="1005">
                  <c:v>1</c:v>
                </c:pt>
                <c:pt idx="1006">
                  <c:v>1</c:v>
                </c:pt>
                <c:pt idx="1007">
                  <c:v>1</c:v>
                </c:pt>
                <c:pt idx="1008">
                  <c:v>1</c:v>
                </c:pt>
                <c:pt idx="1009">
                  <c:v>1</c:v>
                </c:pt>
                <c:pt idx="1010">
                  <c:v>1</c:v>
                </c:pt>
                <c:pt idx="1011">
                  <c:v>1</c:v>
                </c:pt>
                <c:pt idx="1012">
                  <c:v>1</c:v>
                </c:pt>
                <c:pt idx="1013">
                  <c:v>1</c:v>
                </c:pt>
                <c:pt idx="1014">
                  <c:v>1</c:v>
                </c:pt>
                <c:pt idx="1015">
                  <c:v>1</c:v>
                </c:pt>
                <c:pt idx="1016">
                  <c:v>1</c:v>
                </c:pt>
                <c:pt idx="1017">
                  <c:v>1</c:v>
                </c:pt>
                <c:pt idx="1018">
                  <c:v>1</c:v>
                </c:pt>
                <c:pt idx="1019">
                  <c:v>1</c:v>
                </c:pt>
                <c:pt idx="1020">
                  <c:v>1</c:v>
                </c:pt>
                <c:pt idx="1021">
                  <c:v>1</c:v>
                </c:pt>
                <c:pt idx="1022">
                  <c:v>1</c:v>
                </c:pt>
                <c:pt idx="1023">
                  <c:v>1</c:v>
                </c:pt>
                <c:pt idx="1024">
                  <c:v>1</c:v>
                </c:pt>
                <c:pt idx="1025">
                  <c:v>1</c:v>
                </c:pt>
                <c:pt idx="1026">
                  <c:v>1</c:v>
                </c:pt>
                <c:pt idx="1027">
                  <c:v>1</c:v>
                </c:pt>
                <c:pt idx="1028">
                  <c:v>1</c:v>
                </c:pt>
                <c:pt idx="1029">
                  <c:v>1</c:v>
                </c:pt>
                <c:pt idx="1030">
                  <c:v>1</c:v>
                </c:pt>
                <c:pt idx="1031">
                  <c:v>1</c:v>
                </c:pt>
                <c:pt idx="1032">
                  <c:v>1</c:v>
                </c:pt>
                <c:pt idx="1033">
                  <c:v>1</c:v>
                </c:pt>
                <c:pt idx="1034">
                  <c:v>1</c:v>
                </c:pt>
                <c:pt idx="1035">
                  <c:v>1</c:v>
                </c:pt>
                <c:pt idx="1036">
                  <c:v>1</c:v>
                </c:pt>
                <c:pt idx="1037">
                  <c:v>1</c:v>
                </c:pt>
                <c:pt idx="1038">
                  <c:v>1</c:v>
                </c:pt>
                <c:pt idx="1039">
                  <c:v>1</c:v>
                </c:pt>
                <c:pt idx="1040">
                  <c:v>1</c:v>
                </c:pt>
                <c:pt idx="1041">
                  <c:v>1</c:v>
                </c:pt>
                <c:pt idx="1042">
                  <c:v>1</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pt idx="1108">
                  <c:v>1</c:v>
                </c:pt>
                <c:pt idx="1109">
                  <c:v>1</c:v>
                </c:pt>
                <c:pt idx="1110">
                  <c:v>1</c:v>
                </c:pt>
                <c:pt idx="1111">
                  <c:v>1</c:v>
                </c:pt>
                <c:pt idx="1112">
                  <c:v>1</c:v>
                </c:pt>
                <c:pt idx="1113">
                  <c:v>1</c:v>
                </c:pt>
                <c:pt idx="1114">
                  <c:v>1</c:v>
                </c:pt>
                <c:pt idx="1115">
                  <c:v>1</c:v>
                </c:pt>
                <c:pt idx="1116">
                  <c:v>1</c:v>
                </c:pt>
                <c:pt idx="1117">
                  <c:v>1</c:v>
                </c:pt>
                <c:pt idx="1118">
                  <c:v>1</c:v>
                </c:pt>
                <c:pt idx="1119">
                  <c:v>1</c:v>
                </c:pt>
                <c:pt idx="1120">
                  <c:v>1</c:v>
                </c:pt>
                <c:pt idx="1121">
                  <c:v>1</c:v>
                </c:pt>
                <c:pt idx="1122">
                  <c:v>1</c:v>
                </c:pt>
                <c:pt idx="1123">
                  <c:v>1</c:v>
                </c:pt>
                <c:pt idx="1124">
                  <c:v>1</c:v>
                </c:pt>
                <c:pt idx="1125">
                  <c:v>1</c:v>
                </c:pt>
                <c:pt idx="1126">
                  <c:v>1</c:v>
                </c:pt>
                <c:pt idx="1127">
                  <c:v>1</c:v>
                </c:pt>
                <c:pt idx="1128">
                  <c:v>1</c:v>
                </c:pt>
                <c:pt idx="1129">
                  <c:v>1</c:v>
                </c:pt>
                <c:pt idx="1130">
                  <c:v>1</c:v>
                </c:pt>
                <c:pt idx="1131">
                  <c:v>1</c:v>
                </c:pt>
                <c:pt idx="1132">
                  <c:v>1</c:v>
                </c:pt>
                <c:pt idx="1133">
                  <c:v>1</c:v>
                </c:pt>
                <c:pt idx="1134">
                  <c:v>1</c:v>
                </c:pt>
                <c:pt idx="1135">
                  <c:v>1</c:v>
                </c:pt>
                <c:pt idx="1136">
                  <c:v>1</c:v>
                </c:pt>
                <c:pt idx="1137">
                  <c:v>1</c:v>
                </c:pt>
                <c:pt idx="1138">
                  <c:v>1</c:v>
                </c:pt>
                <c:pt idx="1139">
                  <c:v>1</c:v>
                </c:pt>
                <c:pt idx="1140">
                  <c:v>1</c:v>
                </c:pt>
                <c:pt idx="1141">
                  <c:v>1</c:v>
                </c:pt>
                <c:pt idx="1142">
                  <c:v>1</c:v>
                </c:pt>
                <c:pt idx="1143">
                  <c:v>1</c:v>
                </c:pt>
                <c:pt idx="1144">
                  <c:v>1</c:v>
                </c:pt>
                <c:pt idx="1145">
                  <c:v>1</c:v>
                </c:pt>
                <c:pt idx="1146">
                  <c:v>1</c:v>
                </c:pt>
                <c:pt idx="1147">
                  <c:v>1</c:v>
                </c:pt>
                <c:pt idx="1148">
                  <c:v>1</c:v>
                </c:pt>
                <c:pt idx="1149">
                  <c:v>1</c:v>
                </c:pt>
                <c:pt idx="1150">
                  <c:v>1</c:v>
                </c:pt>
                <c:pt idx="1151">
                  <c:v>1</c:v>
                </c:pt>
                <c:pt idx="1152">
                  <c:v>1</c:v>
                </c:pt>
                <c:pt idx="1153">
                  <c:v>1</c:v>
                </c:pt>
                <c:pt idx="1154">
                  <c:v>1</c:v>
                </c:pt>
                <c:pt idx="1155">
                  <c:v>1</c:v>
                </c:pt>
                <c:pt idx="1156">
                  <c:v>1</c:v>
                </c:pt>
                <c:pt idx="1157">
                  <c:v>1</c:v>
                </c:pt>
                <c:pt idx="1158">
                  <c:v>1</c:v>
                </c:pt>
                <c:pt idx="1159">
                  <c:v>1</c:v>
                </c:pt>
                <c:pt idx="1160">
                  <c:v>1</c:v>
                </c:pt>
                <c:pt idx="1161">
                  <c:v>1</c:v>
                </c:pt>
                <c:pt idx="1162">
                  <c:v>1</c:v>
                </c:pt>
                <c:pt idx="1163">
                  <c:v>1</c:v>
                </c:pt>
                <c:pt idx="1164">
                  <c:v>1</c:v>
                </c:pt>
                <c:pt idx="1165">
                  <c:v>1</c:v>
                </c:pt>
                <c:pt idx="1166">
                  <c:v>1</c:v>
                </c:pt>
                <c:pt idx="1167">
                  <c:v>1</c:v>
                </c:pt>
                <c:pt idx="1168">
                  <c:v>1</c:v>
                </c:pt>
                <c:pt idx="1169">
                  <c:v>1</c:v>
                </c:pt>
                <c:pt idx="1170">
                  <c:v>1</c:v>
                </c:pt>
                <c:pt idx="1171">
                  <c:v>1</c:v>
                </c:pt>
                <c:pt idx="1172">
                  <c:v>1</c:v>
                </c:pt>
                <c:pt idx="1173">
                  <c:v>1</c:v>
                </c:pt>
                <c:pt idx="1174">
                  <c:v>1</c:v>
                </c:pt>
                <c:pt idx="1175">
                  <c:v>1</c:v>
                </c:pt>
                <c:pt idx="1176">
                  <c:v>1</c:v>
                </c:pt>
                <c:pt idx="1177">
                  <c:v>1</c:v>
                </c:pt>
                <c:pt idx="1178">
                  <c:v>1</c:v>
                </c:pt>
                <c:pt idx="1179">
                  <c:v>1</c:v>
                </c:pt>
                <c:pt idx="1180">
                  <c:v>1</c:v>
                </c:pt>
                <c:pt idx="1181">
                  <c:v>1</c:v>
                </c:pt>
                <c:pt idx="1182">
                  <c:v>1</c:v>
                </c:pt>
                <c:pt idx="1183">
                  <c:v>1</c:v>
                </c:pt>
                <c:pt idx="1184">
                  <c:v>1</c:v>
                </c:pt>
                <c:pt idx="1185">
                  <c:v>1</c:v>
                </c:pt>
                <c:pt idx="1186">
                  <c:v>1</c:v>
                </c:pt>
                <c:pt idx="1187">
                  <c:v>1</c:v>
                </c:pt>
                <c:pt idx="1188">
                  <c:v>1</c:v>
                </c:pt>
                <c:pt idx="1189">
                  <c:v>1</c:v>
                </c:pt>
                <c:pt idx="1190">
                  <c:v>1</c:v>
                </c:pt>
                <c:pt idx="1191">
                  <c:v>1</c:v>
                </c:pt>
                <c:pt idx="1192">
                  <c:v>1</c:v>
                </c:pt>
                <c:pt idx="1193">
                  <c:v>1</c:v>
                </c:pt>
                <c:pt idx="1194">
                  <c:v>1</c:v>
                </c:pt>
                <c:pt idx="1195">
                  <c:v>1</c:v>
                </c:pt>
                <c:pt idx="1196">
                  <c:v>1</c:v>
                </c:pt>
                <c:pt idx="1197">
                  <c:v>1</c:v>
                </c:pt>
                <c:pt idx="1198">
                  <c:v>1</c:v>
                </c:pt>
                <c:pt idx="1199">
                  <c:v>1</c:v>
                </c:pt>
                <c:pt idx="1200">
                  <c:v>1</c:v>
                </c:pt>
                <c:pt idx="1201">
                  <c:v>1</c:v>
                </c:pt>
                <c:pt idx="1202">
                  <c:v>1</c:v>
                </c:pt>
                <c:pt idx="1203">
                  <c:v>1</c:v>
                </c:pt>
                <c:pt idx="1204">
                  <c:v>1</c:v>
                </c:pt>
                <c:pt idx="1205">
                  <c:v>1</c:v>
                </c:pt>
                <c:pt idx="1206">
                  <c:v>1</c:v>
                </c:pt>
                <c:pt idx="1207">
                  <c:v>1</c:v>
                </c:pt>
                <c:pt idx="1208">
                  <c:v>1</c:v>
                </c:pt>
                <c:pt idx="1209">
                  <c:v>1</c:v>
                </c:pt>
                <c:pt idx="1210">
                  <c:v>1</c:v>
                </c:pt>
                <c:pt idx="1211">
                  <c:v>1</c:v>
                </c:pt>
                <c:pt idx="1212">
                  <c:v>1</c:v>
                </c:pt>
                <c:pt idx="1213">
                  <c:v>1</c:v>
                </c:pt>
                <c:pt idx="1214">
                  <c:v>1</c:v>
                </c:pt>
                <c:pt idx="1215">
                  <c:v>1</c:v>
                </c:pt>
                <c:pt idx="1216">
                  <c:v>1</c:v>
                </c:pt>
                <c:pt idx="1217">
                  <c:v>1</c:v>
                </c:pt>
                <c:pt idx="1218">
                  <c:v>1</c:v>
                </c:pt>
                <c:pt idx="1219">
                  <c:v>1</c:v>
                </c:pt>
                <c:pt idx="1220">
                  <c:v>1</c:v>
                </c:pt>
                <c:pt idx="1221">
                  <c:v>1</c:v>
                </c:pt>
                <c:pt idx="1222">
                  <c:v>1</c:v>
                </c:pt>
                <c:pt idx="1223">
                  <c:v>1</c:v>
                </c:pt>
                <c:pt idx="1224">
                  <c:v>1</c:v>
                </c:pt>
                <c:pt idx="1225">
                  <c:v>1</c:v>
                </c:pt>
                <c:pt idx="1226">
                  <c:v>1</c:v>
                </c:pt>
                <c:pt idx="1227">
                  <c:v>1</c:v>
                </c:pt>
                <c:pt idx="1228">
                  <c:v>1</c:v>
                </c:pt>
                <c:pt idx="1229">
                  <c:v>1</c:v>
                </c:pt>
                <c:pt idx="1230">
                  <c:v>1</c:v>
                </c:pt>
                <c:pt idx="1231">
                  <c:v>1</c:v>
                </c:pt>
                <c:pt idx="1232">
                  <c:v>1</c:v>
                </c:pt>
                <c:pt idx="1233">
                  <c:v>1</c:v>
                </c:pt>
                <c:pt idx="1234">
                  <c:v>1</c:v>
                </c:pt>
                <c:pt idx="1235">
                  <c:v>1</c:v>
                </c:pt>
                <c:pt idx="1236">
                  <c:v>1</c:v>
                </c:pt>
                <c:pt idx="1237">
                  <c:v>1</c:v>
                </c:pt>
                <c:pt idx="1238">
                  <c:v>1</c:v>
                </c:pt>
                <c:pt idx="1239">
                  <c:v>1</c:v>
                </c:pt>
                <c:pt idx="1240">
                  <c:v>1</c:v>
                </c:pt>
                <c:pt idx="1241">
                  <c:v>1</c:v>
                </c:pt>
                <c:pt idx="1242">
                  <c:v>1</c:v>
                </c:pt>
                <c:pt idx="1243">
                  <c:v>1</c:v>
                </c:pt>
                <c:pt idx="1244">
                  <c:v>1</c:v>
                </c:pt>
                <c:pt idx="1245">
                  <c:v>1</c:v>
                </c:pt>
                <c:pt idx="1246">
                  <c:v>1</c:v>
                </c:pt>
                <c:pt idx="1247">
                  <c:v>1</c:v>
                </c:pt>
                <c:pt idx="1248">
                  <c:v>1</c:v>
                </c:pt>
                <c:pt idx="1249">
                  <c:v>1</c:v>
                </c:pt>
                <c:pt idx="1250">
                  <c:v>1</c:v>
                </c:pt>
                <c:pt idx="1251">
                  <c:v>1</c:v>
                </c:pt>
                <c:pt idx="1252">
                  <c:v>1</c:v>
                </c:pt>
                <c:pt idx="1253">
                  <c:v>1</c:v>
                </c:pt>
                <c:pt idx="1254">
                  <c:v>1</c:v>
                </c:pt>
                <c:pt idx="1255">
                  <c:v>1</c:v>
                </c:pt>
                <c:pt idx="1256">
                  <c:v>1</c:v>
                </c:pt>
                <c:pt idx="1257">
                  <c:v>1</c:v>
                </c:pt>
                <c:pt idx="1258">
                  <c:v>1</c:v>
                </c:pt>
                <c:pt idx="1259">
                  <c:v>1</c:v>
                </c:pt>
                <c:pt idx="1260">
                  <c:v>1</c:v>
                </c:pt>
                <c:pt idx="1261">
                  <c:v>1</c:v>
                </c:pt>
                <c:pt idx="1262">
                  <c:v>1</c:v>
                </c:pt>
                <c:pt idx="1263">
                  <c:v>1</c:v>
                </c:pt>
                <c:pt idx="1264">
                  <c:v>1</c:v>
                </c:pt>
                <c:pt idx="1265">
                  <c:v>1</c:v>
                </c:pt>
                <c:pt idx="1266">
                  <c:v>1</c:v>
                </c:pt>
                <c:pt idx="1267">
                  <c:v>1</c:v>
                </c:pt>
                <c:pt idx="1268">
                  <c:v>1</c:v>
                </c:pt>
                <c:pt idx="1269">
                  <c:v>1</c:v>
                </c:pt>
                <c:pt idx="1270">
                  <c:v>1</c:v>
                </c:pt>
                <c:pt idx="1271">
                  <c:v>1</c:v>
                </c:pt>
                <c:pt idx="1272">
                  <c:v>1</c:v>
                </c:pt>
                <c:pt idx="1273">
                  <c:v>1</c:v>
                </c:pt>
                <c:pt idx="1274">
                  <c:v>1</c:v>
                </c:pt>
                <c:pt idx="1275">
                  <c:v>1</c:v>
                </c:pt>
                <c:pt idx="1276">
                  <c:v>1</c:v>
                </c:pt>
                <c:pt idx="1277">
                  <c:v>1</c:v>
                </c:pt>
                <c:pt idx="1278">
                  <c:v>1</c:v>
                </c:pt>
                <c:pt idx="1279">
                  <c:v>1</c:v>
                </c:pt>
                <c:pt idx="1280">
                  <c:v>1</c:v>
                </c:pt>
                <c:pt idx="1281">
                  <c:v>1</c:v>
                </c:pt>
                <c:pt idx="1282">
                  <c:v>1</c:v>
                </c:pt>
                <c:pt idx="1283">
                  <c:v>1</c:v>
                </c:pt>
                <c:pt idx="1284">
                  <c:v>1</c:v>
                </c:pt>
                <c:pt idx="1285">
                  <c:v>1</c:v>
                </c:pt>
                <c:pt idx="1286">
                  <c:v>1</c:v>
                </c:pt>
                <c:pt idx="1287">
                  <c:v>1</c:v>
                </c:pt>
                <c:pt idx="1288">
                  <c:v>1</c:v>
                </c:pt>
                <c:pt idx="1289">
                  <c:v>1</c:v>
                </c:pt>
                <c:pt idx="1290">
                  <c:v>1</c:v>
                </c:pt>
                <c:pt idx="1291">
                  <c:v>1</c:v>
                </c:pt>
                <c:pt idx="1292">
                  <c:v>1</c:v>
                </c:pt>
                <c:pt idx="1293">
                  <c:v>1</c:v>
                </c:pt>
                <c:pt idx="1294">
                  <c:v>1</c:v>
                </c:pt>
                <c:pt idx="1295">
                  <c:v>1</c:v>
                </c:pt>
                <c:pt idx="1296">
                  <c:v>1</c:v>
                </c:pt>
                <c:pt idx="1297">
                  <c:v>1</c:v>
                </c:pt>
                <c:pt idx="1298">
                  <c:v>1</c:v>
                </c:pt>
                <c:pt idx="1299">
                  <c:v>1</c:v>
                </c:pt>
                <c:pt idx="1300">
                  <c:v>1</c:v>
                </c:pt>
                <c:pt idx="1301">
                  <c:v>1</c:v>
                </c:pt>
                <c:pt idx="1302">
                  <c:v>1</c:v>
                </c:pt>
                <c:pt idx="1303">
                  <c:v>1</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pt idx="1539">
                  <c:v>1</c:v>
                </c:pt>
                <c:pt idx="1540">
                  <c:v>1</c:v>
                </c:pt>
                <c:pt idx="1541">
                  <c:v>1</c:v>
                </c:pt>
                <c:pt idx="1542">
                  <c:v>1</c:v>
                </c:pt>
                <c:pt idx="1543">
                  <c:v>1</c:v>
                </c:pt>
                <c:pt idx="1544">
                  <c:v>1</c:v>
                </c:pt>
                <c:pt idx="1545">
                  <c:v>1</c:v>
                </c:pt>
                <c:pt idx="1546">
                  <c:v>1</c:v>
                </c:pt>
                <c:pt idx="1547">
                  <c:v>1</c:v>
                </c:pt>
                <c:pt idx="1548">
                  <c:v>1</c:v>
                </c:pt>
                <c:pt idx="1549">
                  <c:v>1</c:v>
                </c:pt>
                <c:pt idx="1550">
                  <c:v>1</c:v>
                </c:pt>
                <c:pt idx="1551">
                  <c:v>1</c:v>
                </c:pt>
                <c:pt idx="1552">
                  <c:v>1</c:v>
                </c:pt>
                <c:pt idx="1553">
                  <c:v>1</c:v>
                </c:pt>
                <c:pt idx="1554">
                  <c:v>1</c:v>
                </c:pt>
                <c:pt idx="1555">
                  <c:v>1</c:v>
                </c:pt>
                <c:pt idx="1556">
                  <c:v>1</c:v>
                </c:pt>
                <c:pt idx="1557">
                  <c:v>1</c:v>
                </c:pt>
                <c:pt idx="1558">
                  <c:v>1</c:v>
                </c:pt>
                <c:pt idx="1559">
                  <c:v>1</c:v>
                </c:pt>
                <c:pt idx="1560">
                  <c:v>1</c:v>
                </c:pt>
                <c:pt idx="1561">
                  <c:v>1</c:v>
                </c:pt>
                <c:pt idx="1562">
                  <c:v>1</c:v>
                </c:pt>
                <c:pt idx="1563">
                  <c:v>1</c:v>
                </c:pt>
                <c:pt idx="1564">
                  <c:v>1</c:v>
                </c:pt>
                <c:pt idx="1565">
                  <c:v>1</c:v>
                </c:pt>
                <c:pt idx="1566">
                  <c:v>1</c:v>
                </c:pt>
                <c:pt idx="1567">
                  <c:v>1</c:v>
                </c:pt>
                <c:pt idx="1568">
                  <c:v>1</c:v>
                </c:pt>
                <c:pt idx="1569">
                  <c:v>1</c:v>
                </c:pt>
                <c:pt idx="1570">
                  <c:v>1</c:v>
                </c:pt>
                <c:pt idx="1571">
                  <c:v>1</c:v>
                </c:pt>
                <c:pt idx="1572">
                  <c:v>1</c:v>
                </c:pt>
                <c:pt idx="1573">
                  <c:v>1</c:v>
                </c:pt>
                <c:pt idx="1574">
                  <c:v>1</c:v>
                </c:pt>
                <c:pt idx="1575">
                  <c:v>1</c:v>
                </c:pt>
                <c:pt idx="1576">
                  <c:v>1</c:v>
                </c:pt>
                <c:pt idx="1577">
                  <c:v>1</c:v>
                </c:pt>
                <c:pt idx="1578">
                  <c:v>1</c:v>
                </c:pt>
                <c:pt idx="1579">
                  <c:v>1</c:v>
                </c:pt>
                <c:pt idx="1580">
                  <c:v>1</c:v>
                </c:pt>
                <c:pt idx="1581">
                  <c:v>1</c:v>
                </c:pt>
                <c:pt idx="1582">
                  <c:v>1</c:v>
                </c:pt>
                <c:pt idx="1583">
                  <c:v>1</c:v>
                </c:pt>
                <c:pt idx="1584">
                  <c:v>1</c:v>
                </c:pt>
                <c:pt idx="1585">
                  <c:v>1</c:v>
                </c:pt>
                <c:pt idx="1586">
                  <c:v>1</c:v>
                </c:pt>
                <c:pt idx="1587">
                  <c:v>1</c:v>
                </c:pt>
                <c:pt idx="1588">
                  <c:v>1</c:v>
                </c:pt>
                <c:pt idx="1589">
                  <c:v>1</c:v>
                </c:pt>
                <c:pt idx="1590">
                  <c:v>1</c:v>
                </c:pt>
                <c:pt idx="1591">
                  <c:v>1</c:v>
                </c:pt>
                <c:pt idx="1592">
                  <c:v>1</c:v>
                </c:pt>
                <c:pt idx="1593">
                  <c:v>1</c:v>
                </c:pt>
                <c:pt idx="1594">
                  <c:v>1</c:v>
                </c:pt>
                <c:pt idx="1595">
                  <c:v>1</c:v>
                </c:pt>
                <c:pt idx="1596">
                  <c:v>1</c:v>
                </c:pt>
                <c:pt idx="1597">
                  <c:v>1</c:v>
                </c:pt>
                <c:pt idx="1598">
                  <c:v>1</c:v>
                </c:pt>
                <c:pt idx="1599">
                  <c:v>1</c:v>
                </c:pt>
                <c:pt idx="1600">
                  <c:v>1</c:v>
                </c:pt>
                <c:pt idx="1601">
                  <c:v>1</c:v>
                </c:pt>
                <c:pt idx="1602">
                  <c:v>1</c:v>
                </c:pt>
                <c:pt idx="1603">
                  <c:v>1</c:v>
                </c:pt>
                <c:pt idx="1604">
                  <c:v>1</c:v>
                </c:pt>
                <c:pt idx="1605">
                  <c:v>1</c:v>
                </c:pt>
                <c:pt idx="1606">
                  <c:v>1</c:v>
                </c:pt>
                <c:pt idx="1607">
                  <c:v>1</c:v>
                </c:pt>
                <c:pt idx="1608">
                  <c:v>1</c:v>
                </c:pt>
                <c:pt idx="1609">
                  <c:v>1</c:v>
                </c:pt>
                <c:pt idx="1610">
                  <c:v>1</c:v>
                </c:pt>
                <c:pt idx="1611">
                  <c:v>1</c:v>
                </c:pt>
                <c:pt idx="1612">
                  <c:v>1</c:v>
                </c:pt>
                <c:pt idx="1613">
                  <c:v>1</c:v>
                </c:pt>
                <c:pt idx="1614">
                  <c:v>1</c:v>
                </c:pt>
                <c:pt idx="1615">
                  <c:v>1</c:v>
                </c:pt>
                <c:pt idx="1616">
                  <c:v>1</c:v>
                </c:pt>
                <c:pt idx="1617">
                  <c:v>1</c:v>
                </c:pt>
                <c:pt idx="1618">
                  <c:v>1</c:v>
                </c:pt>
                <c:pt idx="1619">
                  <c:v>1</c:v>
                </c:pt>
                <c:pt idx="1620">
                  <c:v>1</c:v>
                </c:pt>
                <c:pt idx="1621">
                  <c:v>1</c:v>
                </c:pt>
                <c:pt idx="1622">
                  <c:v>1</c:v>
                </c:pt>
                <c:pt idx="1623">
                  <c:v>1</c:v>
                </c:pt>
                <c:pt idx="1624">
                  <c:v>1</c:v>
                </c:pt>
                <c:pt idx="1625">
                  <c:v>1</c:v>
                </c:pt>
                <c:pt idx="1626">
                  <c:v>1</c:v>
                </c:pt>
                <c:pt idx="1627">
                  <c:v>1</c:v>
                </c:pt>
                <c:pt idx="1628">
                  <c:v>1</c:v>
                </c:pt>
                <c:pt idx="1629">
                  <c:v>1</c:v>
                </c:pt>
                <c:pt idx="1630">
                  <c:v>1</c:v>
                </c:pt>
                <c:pt idx="1631">
                  <c:v>1</c:v>
                </c:pt>
                <c:pt idx="1632">
                  <c:v>1</c:v>
                </c:pt>
                <c:pt idx="1633">
                  <c:v>1</c:v>
                </c:pt>
                <c:pt idx="1634">
                  <c:v>1</c:v>
                </c:pt>
                <c:pt idx="1635">
                  <c:v>1</c:v>
                </c:pt>
                <c:pt idx="1636">
                  <c:v>1</c:v>
                </c:pt>
                <c:pt idx="1637">
                  <c:v>1</c:v>
                </c:pt>
                <c:pt idx="1638">
                  <c:v>1</c:v>
                </c:pt>
                <c:pt idx="1639">
                  <c:v>1</c:v>
                </c:pt>
                <c:pt idx="1640">
                  <c:v>1</c:v>
                </c:pt>
                <c:pt idx="1641">
                  <c:v>1</c:v>
                </c:pt>
                <c:pt idx="1642">
                  <c:v>1</c:v>
                </c:pt>
                <c:pt idx="1643">
                  <c:v>1</c:v>
                </c:pt>
                <c:pt idx="1644">
                  <c:v>1</c:v>
                </c:pt>
                <c:pt idx="1645">
                  <c:v>1</c:v>
                </c:pt>
                <c:pt idx="1646">
                  <c:v>1</c:v>
                </c:pt>
                <c:pt idx="1647">
                  <c:v>1</c:v>
                </c:pt>
                <c:pt idx="1648">
                  <c:v>1</c:v>
                </c:pt>
                <c:pt idx="1649">
                  <c:v>1</c:v>
                </c:pt>
                <c:pt idx="1650">
                  <c:v>1</c:v>
                </c:pt>
                <c:pt idx="1651">
                  <c:v>1</c:v>
                </c:pt>
                <c:pt idx="1652">
                  <c:v>1</c:v>
                </c:pt>
                <c:pt idx="1653">
                  <c:v>1</c:v>
                </c:pt>
                <c:pt idx="1654">
                  <c:v>1</c:v>
                </c:pt>
                <c:pt idx="1655">
                  <c:v>1</c:v>
                </c:pt>
                <c:pt idx="1656">
                  <c:v>1</c:v>
                </c:pt>
                <c:pt idx="1657">
                  <c:v>1</c:v>
                </c:pt>
                <c:pt idx="1658">
                  <c:v>1</c:v>
                </c:pt>
                <c:pt idx="1659">
                  <c:v>1</c:v>
                </c:pt>
                <c:pt idx="1660">
                  <c:v>1</c:v>
                </c:pt>
                <c:pt idx="1661">
                  <c:v>1</c:v>
                </c:pt>
                <c:pt idx="1662">
                  <c:v>1</c:v>
                </c:pt>
                <c:pt idx="1663">
                  <c:v>1</c:v>
                </c:pt>
                <c:pt idx="1664">
                  <c:v>1</c:v>
                </c:pt>
                <c:pt idx="1665">
                  <c:v>1</c:v>
                </c:pt>
                <c:pt idx="1666">
                  <c:v>1</c:v>
                </c:pt>
                <c:pt idx="1667">
                  <c:v>1</c:v>
                </c:pt>
                <c:pt idx="1668">
                  <c:v>1</c:v>
                </c:pt>
                <c:pt idx="1669">
                  <c:v>1</c:v>
                </c:pt>
                <c:pt idx="1670">
                  <c:v>1</c:v>
                </c:pt>
                <c:pt idx="1671">
                  <c:v>1</c:v>
                </c:pt>
                <c:pt idx="1672">
                  <c:v>1</c:v>
                </c:pt>
                <c:pt idx="1673">
                  <c:v>1</c:v>
                </c:pt>
                <c:pt idx="1674">
                  <c:v>1</c:v>
                </c:pt>
                <c:pt idx="1675">
                  <c:v>1</c:v>
                </c:pt>
                <c:pt idx="1676">
                  <c:v>1</c:v>
                </c:pt>
                <c:pt idx="1677">
                  <c:v>1</c:v>
                </c:pt>
                <c:pt idx="1678">
                  <c:v>1</c:v>
                </c:pt>
                <c:pt idx="1679">
                  <c:v>1</c:v>
                </c:pt>
                <c:pt idx="1680">
                  <c:v>1</c:v>
                </c:pt>
                <c:pt idx="1681">
                  <c:v>1</c:v>
                </c:pt>
                <c:pt idx="1682">
                  <c:v>1</c:v>
                </c:pt>
                <c:pt idx="1683">
                  <c:v>1</c:v>
                </c:pt>
                <c:pt idx="1684">
                  <c:v>1</c:v>
                </c:pt>
                <c:pt idx="1685">
                  <c:v>1</c:v>
                </c:pt>
                <c:pt idx="1686">
                  <c:v>1</c:v>
                </c:pt>
                <c:pt idx="1687">
                  <c:v>1</c:v>
                </c:pt>
                <c:pt idx="1688">
                  <c:v>1</c:v>
                </c:pt>
                <c:pt idx="1689">
                  <c:v>1</c:v>
                </c:pt>
                <c:pt idx="1690">
                  <c:v>1</c:v>
                </c:pt>
                <c:pt idx="1691">
                  <c:v>1</c:v>
                </c:pt>
                <c:pt idx="1692">
                  <c:v>1</c:v>
                </c:pt>
                <c:pt idx="1693">
                  <c:v>1</c:v>
                </c:pt>
                <c:pt idx="1694">
                  <c:v>1</c:v>
                </c:pt>
                <c:pt idx="1695">
                  <c:v>1</c:v>
                </c:pt>
                <c:pt idx="1696">
                  <c:v>1</c:v>
                </c:pt>
                <c:pt idx="1697">
                  <c:v>1</c:v>
                </c:pt>
                <c:pt idx="1698">
                  <c:v>1</c:v>
                </c:pt>
                <c:pt idx="1699">
                  <c:v>1</c:v>
                </c:pt>
                <c:pt idx="1700">
                  <c:v>1</c:v>
                </c:pt>
                <c:pt idx="1701">
                  <c:v>1</c:v>
                </c:pt>
                <c:pt idx="1702">
                  <c:v>1</c:v>
                </c:pt>
                <c:pt idx="1703">
                  <c:v>1</c:v>
                </c:pt>
                <c:pt idx="1704">
                  <c:v>1</c:v>
                </c:pt>
                <c:pt idx="1705">
                  <c:v>1</c:v>
                </c:pt>
                <c:pt idx="1706">
                  <c:v>1</c:v>
                </c:pt>
                <c:pt idx="1707">
                  <c:v>1</c:v>
                </c:pt>
                <c:pt idx="1708">
                  <c:v>1</c:v>
                </c:pt>
                <c:pt idx="1709">
                  <c:v>1</c:v>
                </c:pt>
                <c:pt idx="1710">
                  <c:v>1</c:v>
                </c:pt>
                <c:pt idx="1711">
                  <c:v>1</c:v>
                </c:pt>
                <c:pt idx="1712">
                  <c:v>1</c:v>
                </c:pt>
                <c:pt idx="1713">
                  <c:v>1</c:v>
                </c:pt>
                <c:pt idx="1714">
                  <c:v>1</c:v>
                </c:pt>
                <c:pt idx="1715">
                  <c:v>1</c:v>
                </c:pt>
                <c:pt idx="1716">
                  <c:v>1</c:v>
                </c:pt>
                <c:pt idx="1717">
                  <c:v>1</c:v>
                </c:pt>
                <c:pt idx="1718">
                  <c:v>1</c:v>
                </c:pt>
                <c:pt idx="1719">
                  <c:v>1</c:v>
                </c:pt>
                <c:pt idx="1720">
                  <c:v>1</c:v>
                </c:pt>
                <c:pt idx="1721">
                  <c:v>1</c:v>
                </c:pt>
                <c:pt idx="1722">
                  <c:v>1</c:v>
                </c:pt>
                <c:pt idx="1723">
                  <c:v>1</c:v>
                </c:pt>
                <c:pt idx="1724">
                  <c:v>1</c:v>
                </c:pt>
                <c:pt idx="1725">
                  <c:v>1</c:v>
                </c:pt>
                <c:pt idx="1726">
                  <c:v>1</c:v>
                </c:pt>
                <c:pt idx="1727">
                  <c:v>1</c:v>
                </c:pt>
                <c:pt idx="1728">
                  <c:v>1</c:v>
                </c:pt>
                <c:pt idx="1729">
                  <c:v>1</c:v>
                </c:pt>
                <c:pt idx="1730">
                  <c:v>1</c:v>
                </c:pt>
                <c:pt idx="1731">
                  <c:v>1</c:v>
                </c:pt>
                <c:pt idx="1732">
                  <c:v>1</c:v>
                </c:pt>
                <c:pt idx="1733">
                  <c:v>1</c:v>
                </c:pt>
                <c:pt idx="1734">
                  <c:v>1</c:v>
                </c:pt>
                <c:pt idx="1735">
                  <c:v>1</c:v>
                </c:pt>
                <c:pt idx="1736">
                  <c:v>1</c:v>
                </c:pt>
                <c:pt idx="1737">
                  <c:v>1</c:v>
                </c:pt>
                <c:pt idx="1738">
                  <c:v>1</c:v>
                </c:pt>
                <c:pt idx="1739">
                  <c:v>1</c:v>
                </c:pt>
                <c:pt idx="1740">
                  <c:v>1</c:v>
                </c:pt>
                <c:pt idx="1741">
                  <c:v>1</c:v>
                </c:pt>
                <c:pt idx="1742">
                  <c:v>1</c:v>
                </c:pt>
                <c:pt idx="1743">
                  <c:v>1</c:v>
                </c:pt>
                <c:pt idx="1744">
                  <c:v>1</c:v>
                </c:pt>
                <c:pt idx="1745">
                  <c:v>1</c:v>
                </c:pt>
                <c:pt idx="1746">
                  <c:v>1</c:v>
                </c:pt>
                <c:pt idx="1747">
                  <c:v>1</c:v>
                </c:pt>
                <c:pt idx="1748">
                  <c:v>1</c:v>
                </c:pt>
                <c:pt idx="1749">
                  <c:v>1</c:v>
                </c:pt>
                <c:pt idx="1750">
                  <c:v>1</c:v>
                </c:pt>
                <c:pt idx="1751">
                  <c:v>1</c:v>
                </c:pt>
                <c:pt idx="1752">
                  <c:v>1</c:v>
                </c:pt>
                <c:pt idx="1753">
                  <c:v>1</c:v>
                </c:pt>
                <c:pt idx="1754">
                  <c:v>1</c:v>
                </c:pt>
                <c:pt idx="1755">
                  <c:v>1</c:v>
                </c:pt>
                <c:pt idx="1756">
                  <c:v>1</c:v>
                </c:pt>
                <c:pt idx="1757">
                  <c:v>1</c:v>
                </c:pt>
                <c:pt idx="1758">
                  <c:v>1</c:v>
                </c:pt>
                <c:pt idx="1759">
                  <c:v>1</c:v>
                </c:pt>
                <c:pt idx="1760">
                  <c:v>1</c:v>
                </c:pt>
                <c:pt idx="1761">
                  <c:v>1</c:v>
                </c:pt>
                <c:pt idx="1762">
                  <c:v>1</c:v>
                </c:pt>
                <c:pt idx="1763">
                  <c:v>1</c:v>
                </c:pt>
                <c:pt idx="1764">
                  <c:v>1</c:v>
                </c:pt>
                <c:pt idx="1765">
                  <c:v>1</c:v>
                </c:pt>
                <c:pt idx="1766">
                  <c:v>1</c:v>
                </c:pt>
                <c:pt idx="1767">
                  <c:v>1</c:v>
                </c:pt>
                <c:pt idx="1768">
                  <c:v>1</c:v>
                </c:pt>
                <c:pt idx="1769">
                  <c:v>1</c:v>
                </c:pt>
                <c:pt idx="1770">
                  <c:v>1</c:v>
                </c:pt>
                <c:pt idx="1771">
                  <c:v>1</c:v>
                </c:pt>
                <c:pt idx="1772">
                  <c:v>1</c:v>
                </c:pt>
                <c:pt idx="1773">
                  <c:v>1</c:v>
                </c:pt>
                <c:pt idx="1774">
                  <c:v>1</c:v>
                </c:pt>
                <c:pt idx="1775">
                  <c:v>1</c:v>
                </c:pt>
                <c:pt idx="1776">
                  <c:v>1</c:v>
                </c:pt>
                <c:pt idx="1777">
                  <c:v>1</c:v>
                </c:pt>
                <c:pt idx="1778">
                  <c:v>1</c:v>
                </c:pt>
                <c:pt idx="1779">
                  <c:v>1</c:v>
                </c:pt>
                <c:pt idx="1780">
                  <c:v>1</c:v>
                </c:pt>
                <c:pt idx="1781">
                  <c:v>1</c:v>
                </c:pt>
                <c:pt idx="1782">
                  <c:v>1</c:v>
                </c:pt>
                <c:pt idx="1783">
                  <c:v>1</c:v>
                </c:pt>
                <c:pt idx="1784">
                  <c:v>1</c:v>
                </c:pt>
                <c:pt idx="1785">
                  <c:v>1</c:v>
                </c:pt>
                <c:pt idx="1786">
                  <c:v>1</c:v>
                </c:pt>
                <c:pt idx="1787">
                  <c:v>1</c:v>
                </c:pt>
                <c:pt idx="1788">
                  <c:v>1</c:v>
                </c:pt>
                <c:pt idx="1789">
                  <c:v>1</c:v>
                </c:pt>
                <c:pt idx="1790">
                  <c:v>1</c:v>
                </c:pt>
                <c:pt idx="1791">
                  <c:v>1</c:v>
                </c:pt>
                <c:pt idx="1792">
                  <c:v>1</c:v>
                </c:pt>
                <c:pt idx="1793">
                  <c:v>1</c:v>
                </c:pt>
                <c:pt idx="1794">
                  <c:v>1</c:v>
                </c:pt>
                <c:pt idx="1795">
                  <c:v>1</c:v>
                </c:pt>
                <c:pt idx="1796">
                  <c:v>1</c:v>
                </c:pt>
                <c:pt idx="1797">
                  <c:v>1</c:v>
                </c:pt>
                <c:pt idx="1798">
                  <c:v>1</c:v>
                </c:pt>
                <c:pt idx="1799">
                  <c:v>1</c:v>
                </c:pt>
                <c:pt idx="1800">
                  <c:v>1</c:v>
                </c:pt>
                <c:pt idx="1801">
                  <c:v>1</c:v>
                </c:pt>
                <c:pt idx="1802">
                  <c:v>1</c:v>
                </c:pt>
                <c:pt idx="1803">
                  <c:v>1</c:v>
                </c:pt>
                <c:pt idx="1804">
                  <c:v>1</c:v>
                </c:pt>
                <c:pt idx="1805">
                  <c:v>1</c:v>
                </c:pt>
                <c:pt idx="1806">
                  <c:v>1</c:v>
                </c:pt>
                <c:pt idx="1807">
                  <c:v>1</c:v>
                </c:pt>
                <c:pt idx="1808">
                  <c:v>1</c:v>
                </c:pt>
                <c:pt idx="1809">
                  <c:v>1</c:v>
                </c:pt>
                <c:pt idx="1810">
                  <c:v>1</c:v>
                </c:pt>
                <c:pt idx="1811">
                  <c:v>1</c:v>
                </c:pt>
                <c:pt idx="1812">
                  <c:v>1</c:v>
                </c:pt>
                <c:pt idx="1813">
                  <c:v>1</c:v>
                </c:pt>
                <c:pt idx="1814">
                  <c:v>1</c:v>
                </c:pt>
                <c:pt idx="1815">
                  <c:v>1</c:v>
                </c:pt>
                <c:pt idx="1816">
                  <c:v>1</c:v>
                </c:pt>
                <c:pt idx="1817">
                  <c:v>1</c:v>
                </c:pt>
                <c:pt idx="1818">
                  <c:v>1</c:v>
                </c:pt>
                <c:pt idx="1819">
                  <c:v>1</c:v>
                </c:pt>
                <c:pt idx="1820">
                  <c:v>1</c:v>
                </c:pt>
                <c:pt idx="1821">
                  <c:v>1</c:v>
                </c:pt>
                <c:pt idx="1822">
                  <c:v>1</c:v>
                </c:pt>
                <c:pt idx="1823">
                  <c:v>1</c:v>
                </c:pt>
                <c:pt idx="1824">
                  <c:v>1</c:v>
                </c:pt>
                <c:pt idx="1825">
                  <c:v>1</c:v>
                </c:pt>
                <c:pt idx="1826">
                  <c:v>1</c:v>
                </c:pt>
                <c:pt idx="1827">
                  <c:v>1</c:v>
                </c:pt>
                <c:pt idx="1828">
                  <c:v>1</c:v>
                </c:pt>
                <c:pt idx="1829">
                  <c:v>1</c:v>
                </c:pt>
                <c:pt idx="1830">
                  <c:v>1</c:v>
                </c:pt>
                <c:pt idx="1831">
                  <c:v>1</c:v>
                </c:pt>
                <c:pt idx="1832">
                  <c:v>1</c:v>
                </c:pt>
                <c:pt idx="1833">
                  <c:v>1</c:v>
                </c:pt>
                <c:pt idx="1834">
                  <c:v>1</c:v>
                </c:pt>
                <c:pt idx="1835">
                  <c:v>1</c:v>
                </c:pt>
                <c:pt idx="1836">
                  <c:v>1</c:v>
                </c:pt>
                <c:pt idx="1837">
                  <c:v>1</c:v>
                </c:pt>
                <c:pt idx="1838">
                  <c:v>1</c:v>
                </c:pt>
                <c:pt idx="1839">
                  <c:v>1</c:v>
                </c:pt>
                <c:pt idx="1840">
                  <c:v>1</c:v>
                </c:pt>
                <c:pt idx="1841">
                  <c:v>0.75</c:v>
                </c:pt>
                <c:pt idx="1842">
                  <c:v>0.75</c:v>
                </c:pt>
                <c:pt idx="1843">
                  <c:v>0.75</c:v>
                </c:pt>
                <c:pt idx="1844">
                  <c:v>0.75</c:v>
                </c:pt>
                <c:pt idx="1845">
                  <c:v>0.75</c:v>
                </c:pt>
                <c:pt idx="1846">
                  <c:v>0.75</c:v>
                </c:pt>
                <c:pt idx="1847">
                  <c:v>0.75</c:v>
                </c:pt>
                <c:pt idx="1848">
                  <c:v>0.75</c:v>
                </c:pt>
                <c:pt idx="1849">
                  <c:v>0.75</c:v>
                </c:pt>
                <c:pt idx="1850">
                  <c:v>0.75</c:v>
                </c:pt>
                <c:pt idx="1851">
                  <c:v>0.75</c:v>
                </c:pt>
                <c:pt idx="1852">
                  <c:v>0.75</c:v>
                </c:pt>
                <c:pt idx="1853">
                  <c:v>0.75</c:v>
                </c:pt>
                <c:pt idx="1854">
                  <c:v>0.75</c:v>
                </c:pt>
                <c:pt idx="1855">
                  <c:v>0.75</c:v>
                </c:pt>
                <c:pt idx="1856">
                  <c:v>0.75</c:v>
                </c:pt>
                <c:pt idx="1857">
                  <c:v>0.75</c:v>
                </c:pt>
                <c:pt idx="1858">
                  <c:v>0.75</c:v>
                </c:pt>
                <c:pt idx="1859">
                  <c:v>0.75</c:v>
                </c:pt>
                <c:pt idx="1860">
                  <c:v>0.75</c:v>
                </c:pt>
                <c:pt idx="1861">
                  <c:v>0.75</c:v>
                </c:pt>
                <c:pt idx="1862">
                  <c:v>0.75</c:v>
                </c:pt>
                <c:pt idx="1863">
                  <c:v>0.75</c:v>
                </c:pt>
                <c:pt idx="1864">
                  <c:v>0.75</c:v>
                </c:pt>
                <c:pt idx="1865">
                  <c:v>0.75</c:v>
                </c:pt>
                <c:pt idx="1866">
                  <c:v>0.75</c:v>
                </c:pt>
                <c:pt idx="1867">
                  <c:v>0.75</c:v>
                </c:pt>
                <c:pt idx="1868">
                  <c:v>0.75</c:v>
                </c:pt>
                <c:pt idx="1869">
                  <c:v>0.75</c:v>
                </c:pt>
                <c:pt idx="1870">
                  <c:v>0.75</c:v>
                </c:pt>
                <c:pt idx="1871">
                  <c:v>0.75</c:v>
                </c:pt>
                <c:pt idx="1872">
                  <c:v>0.75</c:v>
                </c:pt>
                <c:pt idx="1873">
                  <c:v>0.75</c:v>
                </c:pt>
                <c:pt idx="1874">
                  <c:v>0.75</c:v>
                </c:pt>
                <c:pt idx="1875">
                  <c:v>0.75</c:v>
                </c:pt>
                <c:pt idx="1876">
                  <c:v>0.75</c:v>
                </c:pt>
                <c:pt idx="1877">
                  <c:v>0.75</c:v>
                </c:pt>
                <c:pt idx="1878">
                  <c:v>0.75</c:v>
                </c:pt>
                <c:pt idx="1879">
                  <c:v>0.75</c:v>
                </c:pt>
                <c:pt idx="1880">
                  <c:v>0.75</c:v>
                </c:pt>
                <c:pt idx="1881">
                  <c:v>0.75</c:v>
                </c:pt>
                <c:pt idx="1882">
                  <c:v>0.75</c:v>
                </c:pt>
                <c:pt idx="1883">
                  <c:v>0.75</c:v>
                </c:pt>
                <c:pt idx="1884">
                  <c:v>0.75</c:v>
                </c:pt>
                <c:pt idx="1885">
                  <c:v>0.75</c:v>
                </c:pt>
                <c:pt idx="1886">
                  <c:v>0.75</c:v>
                </c:pt>
                <c:pt idx="1887">
                  <c:v>0.75</c:v>
                </c:pt>
                <c:pt idx="1888">
                  <c:v>0.75</c:v>
                </c:pt>
                <c:pt idx="1889">
                  <c:v>0.75</c:v>
                </c:pt>
                <c:pt idx="1890">
                  <c:v>0.75</c:v>
                </c:pt>
                <c:pt idx="1891">
                  <c:v>0.75</c:v>
                </c:pt>
                <c:pt idx="1892">
                  <c:v>0.75</c:v>
                </c:pt>
                <c:pt idx="1893">
                  <c:v>0.75</c:v>
                </c:pt>
                <c:pt idx="1894">
                  <c:v>0.75</c:v>
                </c:pt>
                <c:pt idx="1895">
                  <c:v>0.75</c:v>
                </c:pt>
                <c:pt idx="1896">
                  <c:v>0.75</c:v>
                </c:pt>
                <c:pt idx="1897">
                  <c:v>0.75</c:v>
                </c:pt>
                <c:pt idx="1898">
                  <c:v>0.75</c:v>
                </c:pt>
                <c:pt idx="1899">
                  <c:v>0.75</c:v>
                </c:pt>
                <c:pt idx="1900">
                  <c:v>0.75</c:v>
                </c:pt>
                <c:pt idx="1901">
                  <c:v>0.75</c:v>
                </c:pt>
                <c:pt idx="1902">
                  <c:v>0.75</c:v>
                </c:pt>
                <c:pt idx="1903">
                  <c:v>0.75</c:v>
                </c:pt>
                <c:pt idx="1904">
                  <c:v>0.75</c:v>
                </c:pt>
                <c:pt idx="1905">
                  <c:v>0.75</c:v>
                </c:pt>
                <c:pt idx="1906">
                  <c:v>0.75</c:v>
                </c:pt>
                <c:pt idx="1907">
                  <c:v>0.75</c:v>
                </c:pt>
                <c:pt idx="1908">
                  <c:v>0.75</c:v>
                </c:pt>
                <c:pt idx="1909">
                  <c:v>0.75</c:v>
                </c:pt>
                <c:pt idx="1910">
                  <c:v>0.75</c:v>
                </c:pt>
                <c:pt idx="1911">
                  <c:v>0.75</c:v>
                </c:pt>
                <c:pt idx="1912">
                  <c:v>0.75</c:v>
                </c:pt>
                <c:pt idx="1913">
                  <c:v>0.75</c:v>
                </c:pt>
                <c:pt idx="1914">
                  <c:v>0.75</c:v>
                </c:pt>
                <c:pt idx="1915">
                  <c:v>0.75</c:v>
                </c:pt>
                <c:pt idx="1916">
                  <c:v>0.75</c:v>
                </c:pt>
                <c:pt idx="1917">
                  <c:v>0.75</c:v>
                </c:pt>
                <c:pt idx="1918">
                  <c:v>0.75</c:v>
                </c:pt>
                <c:pt idx="1919">
                  <c:v>0.75</c:v>
                </c:pt>
                <c:pt idx="1920">
                  <c:v>0.75</c:v>
                </c:pt>
                <c:pt idx="1921">
                  <c:v>0.75</c:v>
                </c:pt>
                <c:pt idx="1922">
                  <c:v>0.75</c:v>
                </c:pt>
                <c:pt idx="1923">
                  <c:v>0.75</c:v>
                </c:pt>
                <c:pt idx="1924">
                  <c:v>0.75</c:v>
                </c:pt>
                <c:pt idx="1925">
                  <c:v>0.75</c:v>
                </c:pt>
                <c:pt idx="1926">
                  <c:v>0.75</c:v>
                </c:pt>
                <c:pt idx="1927">
                  <c:v>0.75</c:v>
                </c:pt>
                <c:pt idx="1928">
                  <c:v>0.75</c:v>
                </c:pt>
                <c:pt idx="1929">
                  <c:v>0.75</c:v>
                </c:pt>
                <c:pt idx="1930">
                  <c:v>0.75</c:v>
                </c:pt>
                <c:pt idx="1931">
                  <c:v>0.75</c:v>
                </c:pt>
                <c:pt idx="1932">
                  <c:v>0.75</c:v>
                </c:pt>
                <c:pt idx="1933">
                  <c:v>0.75</c:v>
                </c:pt>
                <c:pt idx="1934">
                  <c:v>0.75</c:v>
                </c:pt>
                <c:pt idx="1935">
                  <c:v>0.75</c:v>
                </c:pt>
                <c:pt idx="1936">
                  <c:v>0.75</c:v>
                </c:pt>
                <c:pt idx="1937">
                  <c:v>0.75</c:v>
                </c:pt>
                <c:pt idx="1938">
                  <c:v>0.75</c:v>
                </c:pt>
                <c:pt idx="1939">
                  <c:v>0.75</c:v>
                </c:pt>
                <c:pt idx="1940">
                  <c:v>0.75</c:v>
                </c:pt>
                <c:pt idx="1941">
                  <c:v>0.75</c:v>
                </c:pt>
                <c:pt idx="1942">
                  <c:v>0.75</c:v>
                </c:pt>
                <c:pt idx="1943">
                  <c:v>0.75</c:v>
                </c:pt>
                <c:pt idx="1944">
                  <c:v>0.75</c:v>
                </c:pt>
                <c:pt idx="1945">
                  <c:v>0.75</c:v>
                </c:pt>
                <c:pt idx="1946">
                  <c:v>0.75</c:v>
                </c:pt>
                <c:pt idx="1947">
                  <c:v>0.75</c:v>
                </c:pt>
                <c:pt idx="1948">
                  <c:v>0.75</c:v>
                </c:pt>
                <c:pt idx="1949">
                  <c:v>0.75</c:v>
                </c:pt>
                <c:pt idx="1950">
                  <c:v>0.75</c:v>
                </c:pt>
                <c:pt idx="1951">
                  <c:v>0.75</c:v>
                </c:pt>
                <c:pt idx="1952">
                  <c:v>0.75</c:v>
                </c:pt>
                <c:pt idx="1953">
                  <c:v>0.75</c:v>
                </c:pt>
                <c:pt idx="1954">
                  <c:v>0.75</c:v>
                </c:pt>
                <c:pt idx="1955">
                  <c:v>0.75</c:v>
                </c:pt>
                <c:pt idx="1956">
                  <c:v>0.75</c:v>
                </c:pt>
                <c:pt idx="1957">
                  <c:v>0.75</c:v>
                </c:pt>
                <c:pt idx="1958">
                  <c:v>0.75</c:v>
                </c:pt>
                <c:pt idx="1959">
                  <c:v>0.75</c:v>
                </c:pt>
                <c:pt idx="1960">
                  <c:v>0.75</c:v>
                </c:pt>
                <c:pt idx="1961">
                  <c:v>0.75</c:v>
                </c:pt>
                <c:pt idx="1962">
                  <c:v>0.75</c:v>
                </c:pt>
                <c:pt idx="1963">
                  <c:v>0.75</c:v>
                </c:pt>
                <c:pt idx="1964">
                  <c:v>0.5</c:v>
                </c:pt>
                <c:pt idx="1965">
                  <c:v>0.5</c:v>
                </c:pt>
                <c:pt idx="1966">
                  <c:v>0.5</c:v>
                </c:pt>
                <c:pt idx="1967">
                  <c:v>0.5</c:v>
                </c:pt>
                <c:pt idx="1968">
                  <c:v>0.5</c:v>
                </c:pt>
                <c:pt idx="1969">
                  <c:v>0.5</c:v>
                </c:pt>
                <c:pt idx="1970">
                  <c:v>0.5</c:v>
                </c:pt>
                <c:pt idx="1971">
                  <c:v>0.5</c:v>
                </c:pt>
                <c:pt idx="1972">
                  <c:v>0.5</c:v>
                </c:pt>
                <c:pt idx="1973">
                  <c:v>0.5</c:v>
                </c:pt>
                <c:pt idx="1974">
                  <c:v>0.5</c:v>
                </c:pt>
                <c:pt idx="1975">
                  <c:v>0.5</c:v>
                </c:pt>
                <c:pt idx="1976">
                  <c:v>0.5</c:v>
                </c:pt>
                <c:pt idx="1977">
                  <c:v>0.5</c:v>
                </c:pt>
                <c:pt idx="1978">
                  <c:v>0.5</c:v>
                </c:pt>
                <c:pt idx="1979">
                  <c:v>0.5</c:v>
                </c:pt>
                <c:pt idx="1980">
                  <c:v>0.5</c:v>
                </c:pt>
                <c:pt idx="1981">
                  <c:v>0.5</c:v>
                </c:pt>
                <c:pt idx="1982">
                  <c:v>0.5</c:v>
                </c:pt>
                <c:pt idx="1983">
                  <c:v>0.5</c:v>
                </c:pt>
                <c:pt idx="1984">
                  <c:v>0.5</c:v>
                </c:pt>
                <c:pt idx="1985">
                  <c:v>0.5</c:v>
                </c:pt>
                <c:pt idx="1986">
                  <c:v>0.5</c:v>
                </c:pt>
                <c:pt idx="1987">
                  <c:v>0.5</c:v>
                </c:pt>
                <c:pt idx="1988">
                  <c:v>0.5</c:v>
                </c:pt>
                <c:pt idx="1989">
                  <c:v>0.5</c:v>
                </c:pt>
                <c:pt idx="1990">
                  <c:v>0.5</c:v>
                </c:pt>
                <c:pt idx="1991">
                  <c:v>0.5</c:v>
                </c:pt>
                <c:pt idx="1992">
                  <c:v>0.5</c:v>
                </c:pt>
                <c:pt idx="1993">
                  <c:v>0.5</c:v>
                </c:pt>
                <c:pt idx="1994">
                  <c:v>0.5</c:v>
                </c:pt>
                <c:pt idx="1995">
                  <c:v>0.5</c:v>
                </c:pt>
                <c:pt idx="1996">
                  <c:v>0.5</c:v>
                </c:pt>
                <c:pt idx="1997">
                  <c:v>0.5</c:v>
                </c:pt>
                <c:pt idx="1998">
                  <c:v>0.5</c:v>
                </c:pt>
                <c:pt idx="1999">
                  <c:v>0.5</c:v>
                </c:pt>
                <c:pt idx="2000">
                  <c:v>0.5</c:v>
                </c:pt>
                <c:pt idx="2001">
                  <c:v>0.5</c:v>
                </c:pt>
                <c:pt idx="2002">
                  <c:v>0.5</c:v>
                </c:pt>
                <c:pt idx="2003">
                  <c:v>0.5</c:v>
                </c:pt>
                <c:pt idx="2004">
                  <c:v>0.5</c:v>
                </c:pt>
                <c:pt idx="2005">
                  <c:v>0.5</c:v>
                </c:pt>
                <c:pt idx="2006">
                  <c:v>0.5</c:v>
                </c:pt>
                <c:pt idx="2007">
                  <c:v>0.5</c:v>
                </c:pt>
                <c:pt idx="2008">
                  <c:v>0.5</c:v>
                </c:pt>
                <c:pt idx="2009">
                  <c:v>0.5</c:v>
                </c:pt>
                <c:pt idx="2010">
                  <c:v>0.5</c:v>
                </c:pt>
                <c:pt idx="2011">
                  <c:v>0.5</c:v>
                </c:pt>
                <c:pt idx="2012">
                  <c:v>0.5</c:v>
                </c:pt>
                <c:pt idx="2013">
                  <c:v>0.5</c:v>
                </c:pt>
                <c:pt idx="2014">
                  <c:v>0.5</c:v>
                </c:pt>
                <c:pt idx="2015">
                  <c:v>0.5</c:v>
                </c:pt>
                <c:pt idx="2016">
                  <c:v>0.5</c:v>
                </c:pt>
                <c:pt idx="2017">
                  <c:v>0.5</c:v>
                </c:pt>
                <c:pt idx="2018">
                  <c:v>0.5</c:v>
                </c:pt>
                <c:pt idx="2019">
                  <c:v>0.5</c:v>
                </c:pt>
                <c:pt idx="2020">
                  <c:v>0.5</c:v>
                </c:pt>
                <c:pt idx="2021">
                  <c:v>0.5</c:v>
                </c:pt>
                <c:pt idx="2022">
                  <c:v>0.5</c:v>
                </c:pt>
                <c:pt idx="2023">
                  <c:v>0.5</c:v>
                </c:pt>
                <c:pt idx="2024">
                  <c:v>0.5</c:v>
                </c:pt>
                <c:pt idx="2025">
                  <c:v>0.5</c:v>
                </c:pt>
                <c:pt idx="2026">
                  <c:v>0.5</c:v>
                </c:pt>
                <c:pt idx="2027">
                  <c:v>0.5</c:v>
                </c:pt>
                <c:pt idx="2028">
                  <c:v>0.5</c:v>
                </c:pt>
                <c:pt idx="2029">
                  <c:v>0.5</c:v>
                </c:pt>
                <c:pt idx="2030">
                  <c:v>0.5</c:v>
                </c:pt>
                <c:pt idx="2031">
                  <c:v>0.5</c:v>
                </c:pt>
                <c:pt idx="2032">
                  <c:v>0.5</c:v>
                </c:pt>
                <c:pt idx="2033">
                  <c:v>0.5</c:v>
                </c:pt>
                <c:pt idx="2034">
                  <c:v>0.5</c:v>
                </c:pt>
                <c:pt idx="2035">
                  <c:v>0.5</c:v>
                </c:pt>
                <c:pt idx="2036">
                  <c:v>0.5</c:v>
                </c:pt>
                <c:pt idx="2037">
                  <c:v>0.5</c:v>
                </c:pt>
                <c:pt idx="2038">
                  <c:v>0.5</c:v>
                </c:pt>
                <c:pt idx="2039">
                  <c:v>0.5</c:v>
                </c:pt>
                <c:pt idx="2040">
                  <c:v>0.5</c:v>
                </c:pt>
                <c:pt idx="2041">
                  <c:v>0.5</c:v>
                </c:pt>
                <c:pt idx="2042">
                  <c:v>0.5</c:v>
                </c:pt>
                <c:pt idx="2043">
                  <c:v>0.5</c:v>
                </c:pt>
                <c:pt idx="2044">
                  <c:v>0.5</c:v>
                </c:pt>
                <c:pt idx="2045">
                  <c:v>0.5</c:v>
                </c:pt>
                <c:pt idx="2046">
                  <c:v>0.5</c:v>
                </c:pt>
                <c:pt idx="2047">
                  <c:v>0.5</c:v>
                </c:pt>
                <c:pt idx="2048">
                  <c:v>0.5</c:v>
                </c:pt>
                <c:pt idx="2049">
                  <c:v>0.5</c:v>
                </c:pt>
                <c:pt idx="2050">
                  <c:v>0.5</c:v>
                </c:pt>
                <c:pt idx="2051">
                  <c:v>0.5</c:v>
                </c:pt>
                <c:pt idx="2052">
                  <c:v>0.5</c:v>
                </c:pt>
                <c:pt idx="2053">
                  <c:v>0.5</c:v>
                </c:pt>
                <c:pt idx="2054">
                  <c:v>0.5</c:v>
                </c:pt>
                <c:pt idx="2055">
                  <c:v>0.5</c:v>
                </c:pt>
                <c:pt idx="2056">
                  <c:v>0.5</c:v>
                </c:pt>
                <c:pt idx="2057">
                  <c:v>0.5</c:v>
                </c:pt>
                <c:pt idx="2058">
                  <c:v>0.5</c:v>
                </c:pt>
                <c:pt idx="2059">
                  <c:v>0.5</c:v>
                </c:pt>
                <c:pt idx="2060">
                  <c:v>0.5</c:v>
                </c:pt>
                <c:pt idx="2061">
                  <c:v>0.5</c:v>
                </c:pt>
                <c:pt idx="2062">
                  <c:v>0.5</c:v>
                </c:pt>
                <c:pt idx="2063">
                  <c:v>0.5</c:v>
                </c:pt>
                <c:pt idx="2064">
                  <c:v>0.5</c:v>
                </c:pt>
                <c:pt idx="2065">
                  <c:v>0.5</c:v>
                </c:pt>
                <c:pt idx="2066">
                  <c:v>0.5</c:v>
                </c:pt>
                <c:pt idx="2067">
                  <c:v>0.5</c:v>
                </c:pt>
                <c:pt idx="2068">
                  <c:v>0.5</c:v>
                </c:pt>
                <c:pt idx="2069">
                  <c:v>0.5</c:v>
                </c:pt>
                <c:pt idx="2070">
                  <c:v>0.5</c:v>
                </c:pt>
                <c:pt idx="2071">
                  <c:v>0.5</c:v>
                </c:pt>
                <c:pt idx="2072">
                  <c:v>0.5</c:v>
                </c:pt>
                <c:pt idx="2073">
                  <c:v>0.5</c:v>
                </c:pt>
                <c:pt idx="2074">
                  <c:v>0.5</c:v>
                </c:pt>
                <c:pt idx="2075">
                  <c:v>0.5</c:v>
                </c:pt>
                <c:pt idx="2076">
                  <c:v>0.5</c:v>
                </c:pt>
                <c:pt idx="2077">
                  <c:v>0.5</c:v>
                </c:pt>
                <c:pt idx="2078">
                  <c:v>0.5</c:v>
                </c:pt>
                <c:pt idx="2079">
                  <c:v>0.5</c:v>
                </c:pt>
                <c:pt idx="2080">
                  <c:v>0.5</c:v>
                </c:pt>
                <c:pt idx="2081">
                  <c:v>0.5</c:v>
                </c:pt>
                <c:pt idx="2082">
                  <c:v>0.5</c:v>
                </c:pt>
                <c:pt idx="2083">
                  <c:v>0.5</c:v>
                </c:pt>
                <c:pt idx="2084">
                  <c:v>0.5</c:v>
                </c:pt>
                <c:pt idx="2085">
                  <c:v>0.5</c:v>
                </c:pt>
                <c:pt idx="2086">
                  <c:v>0.5</c:v>
                </c:pt>
                <c:pt idx="2087">
                  <c:v>0.5</c:v>
                </c:pt>
                <c:pt idx="2088">
                  <c:v>0.5</c:v>
                </c:pt>
                <c:pt idx="2089">
                  <c:v>0.5</c:v>
                </c:pt>
                <c:pt idx="2090">
                  <c:v>0.5</c:v>
                </c:pt>
                <c:pt idx="2091">
                  <c:v>0.5</c:v>
                </c:pt>
                <c:pt idx="2092">
                  <c:v>0.5</c:v>
                </c:pt>
                <c:pt idx="2093">
                  <c:v>0.5</c:v>
                </c:pt>
                <c:pt idx="2094">
                  <c:v>0.5</c:v>
                </c:pt>
                <c:pt idx="2095">
                  <c:v>0.5</c:v>
                </c:pt>
                <c:pt idx="2096">
                  <c:v>0.5</c:v>
                </c:pt>
                <c:pt idx="2097">
                  <c:v>0.5</c:v>
                </c:pt>
                <c:pt idx="2098">
                  <c:v>0.5</c:v>
                </c:pt>
                <c:pt idx="2099">
                  <c:v>0.5</c:v>
                </c:pt>
                <c:pt idx="2100">
                  <c:v>0.5</c:v>
                </c:pt>
                <c:pt idx="2101">
                  <c:v>0.5</c:v>
                </c:pt>
                <c:pt idx="2102">
                  <c:v>0.5</c:v>
                </c:pt>
                <c:pt idx="2103">
                  <c:v>0.5</c:v>
                </c:pt>
                <c:pt idx="2104">
                  <c:v>0.5</c:v>
                </c:pt>
                <c:pt idx="2105">
                  <c:v>0.5</c:v>
                </c:pt>
                <c:pt idx="2106">
                  <c:v>0.5</c:v>
                </c:pt>
                <c:pt idx="2107">
                  <c:v>0.5</c:v>
                </c:pt>
                <c:pt idx="2108">
                  <c:v>0.5</c:v>
                </c:pt>
                <c:pt idx="2109">
                  <c:v>0.5</c:v>
                </c:pt>
                <c:pt idx="2110">
                  <c:v>0.5</c:v>
                </c:pt>
                <c:pt idx="2111">
                  <c:v>0.5</c:v>
                </c:pt>
                <c:pt idx="2112">
                  <c:v>0.5</c:v>
                </c:pt>
                <c:pt idx="2113">
                  <c:v>0.5</c:v>
                </c:pt>
                <c:pt idx="2114">
                  <c:v>0.5</c:v>
                </c:pt>
                <c:pt idx="2115">
                  <c:v>0.5</c:v>
                </c:pt>
                <c:pt idx="2116">
                  <c:v>0.5</c:v>
                </c:pt>
                <c:pt idx="2117">
                  <c:v>0.5</c:v>
                </c:pt>
                <c:pt idx="2118">
                  <c:v>0.5</c:v>
                </c:pt>
                <c:pt idx="2119">
                  <c:v>0.5</c:v>
                </c:pt>
                <c:pt idx="2120">
                  <c:v>0.5</c:v>
                </c:pt>
                <c:pt idx="2121">
                  <c:v>0.5</c:v>
                </c:pt>
                <c:pt idx="2122">
                  <c:v>0.5</c:v>
                </c:pt>
                <c:pt idx="2123">
                  <c:v>0.5</c:v>
                </c:pt>
                <c:pt idx="2124">
                  <c:v>0.5</c:v>
                </c:pt>
                <c:pt idx="2125">
                  <c:v>0.5</c:v>
                </c:pt>
                <c:pt idx="2126">
                  <c:v>0.5</c:v>
                </c:pt>
                <c:pt idx="2127">
                  <c:v>0.5</c:v>
                </c:pt>
                <c:pt idx="2128">
                  <c:v>0.5</c:v>
                </c:pt>
                <c:pt idx="2129">
                  <c:v>0.5</c:v>
                </c:pt>
                <c:pt idx="2130">
                  <c:v>0.5</c:v>
                </c:pt>
                <c:pt idx="2131">
                  <c:v>0.5</c:v>
                </c:pt>
                <c:pt idx="2132">
                  <c:v>0.5</c:v>
                </c:pt>
                <c:pt idx="2133">
                  <c:v>0.5</c:v>
                </c:pt>
                <c:pt idx="2134">
                  <c:v>0.5</c:v>
                </c:pt>
                <c:pt idx="2135">
                  <c:v>0.5</c:v>
                </c:pt>
                <c:pt idx="2136">
                  <c:v>0.5</c:v>
                </c:pt>
                <c:pt idx="2137">
                  <c:v>0.5</c:v>
                </c:pt>
                <c:pt idx="2138">
                  <c:v>0.5</c:v>
                </c:pt>
                <c:pt idx="2139">
                  <c:v>0.5</c:v>
                </c:pt>
                <c:pt idx="2140">
                  <c:v>0.5</c:v>
                </c:pt>
                <c:pt idx="2141">
                  <c:v>0.5</c:v>
                </c:pt>
                <c:pt idx="2142">
                  <c:v>0.5</c:v>
                </c:pt>
                <c:pt idx="2143">
                  <c:v>0.5</c:v>
                </c:pt>
                <c:pt idx="2144">
                  <c:v>0.5</c:v>
                </c:pt>
                <c:pt idx="2145">
                  <c:v>0.5</c:v>
                </c:pt>
                <c:pt idx="2146">
                  <c:v>0.5</c:v>
                </c:pt>
                <c:pt idx="2147">
                  <c:v>0.5</c:v>
                </c:pt>
                <c:pt idx="2148">
                  <c:v>0.5</c:v>
                </c:pt>
                <c:pt idx="2149">
                  <c:v>0.5</c:v>
                </c:pt>
                <c:pt idx="2150">
                  <c:v>0.5</c:v>
                </c:pt>
                <c:pt idx="2151">
                  <c:v>0.5</c:v>
                </c:pt>
                <c:pt idx="2152">
                  <c:v>0.5</c:v>
                </c:pt>
                <c:pt idx="2153">
                  <c:v>0.5</c:v>
                </c:pt>
                <c:pt idx="2154">
                  <c:v>0.5</c:v>
                </c:pt>
                <c:pt idx="2155">
                  <c:v>0.5</c:v>
                </c:pt>
                <c:pt idx="2156">
                  <c:v>0.5</c:v>
                </c:pt>
                <c:pt idx="2157">
                  <c:v>0.5</c:v>
                </c:pt>
                <c:pt idx="2158">
                  <c:v>0.5</c:v>
                </c:pt>
                <c:pt idx="2159">
                  <c:v>0.5</c:v>
                </c:pt>
                <c:pt idx="2160">
                  <c:v>0.5</c:v>
                </c:pt>
                <c:pt idx="2161">
                  <c:v>0.5</c:v>
                </c:pt>
                <c:pt idx="2162">
                  <c:v>0.5</c:v>
                </c:pt>
                <c:pt idx="2163">
                  <c:v>0.5</c:v>
                </c:pt>
                <c:pt idx="2164">
                  <c:v>0.5</c:v>
                </c:pt>
                <c:pt idx="2165">
                  <c:v>0.5</c:v>
                </c:pt>
                <c:pt idx="2166">
                  <c:v>0.5</c:v>
                </c:pt>
                <c:pt idx="2167">
                  <c:v>0.5</c:v>
                </c:pt>
                <c:pt idx="2168">
                  <c:v>0.5</c:v>
                </c:pt>
                <c:pt idx="2169">
                  <c:v>0.5</c:v>
                </c:pt>
                <c:pt idx="2170">
                  <c:v>0.5</c:v>
                </c:pt>
                <c:pt idx="2171">
                  <c:v>0.5</c:v>
                </c:pt>
                <c:pt idx="2172">
                  <c:v>0.5</c:v>
                </c:pt>
                <c:pt idx="2173">
                  <c:v>0.5</c:v>
                </c:pt>
                <c:pt idx="2174">
                  <c:v>0.5</c:v>
                </c:pt>
                <c:pt idx="2175">
                  <c:v>0.5</c:v>
                </c:pt>
                <c:pt idx="2176">
                  <c:v>0.5</c:v>
                </c:pt>
                <c:pt idx="2177">
                  <c:v>0.5</c:v>
                </c:pt>
                <c:pt idx="2178">
                  <c:v>0.5</c:v>
                </c:pt>
                <c:pt idx="2179">
                  <c:v>0.5</c:v>
                </c:pt>
                <c:pt idx="2180">
                  <c:v>0.5</c:v>
                </c:pt>
                <c:pt idx="2181">
                  <c:v>0.5</c:v>
                </c:pt>
                <c:pt idx="2182">
                  <c:v>0.5</c:v>
                </c:pt>
                <c:pt idx="2183">
                  <c:v>0.5</c:v>
                </c:pt>
                <c:pt idx="2184">
                  <c:v>0.5</c:v>
                </c:pt>
                <c:pt idx="2185">
                  <c:v>0.5</c:v>
                </c:pt>
                <c:pt idx="2186">
                  <c:v>0.5</c:v>
                </c:pt>
                <c:pt idx="2187">
                  <c:v>0.5</c:v>
                </c:pt>
                <c:pt idx="2188">
                  <c:v>0.5</c:v>
                </c:pt>
                <c:pt idx="2189">
                  <c:v>0.5</c:v>
                </c:pt>
                <c:pt idx="2190">
                  <c:v>0.5</c:v>
                </c:pt>
                <c:pt idx="2191">
                  <c:v>0.5</c:v>
                </c:pt>
                <c:pt idx="2192">
                  <c:v>0.5</c:v>
                </c:pt>
                <c:pt idx="2193">
                  <c:v>0.5</c:v>
                </c:pt>
                <c:pt idx="2194">
                  <c:v>0.5</c:v>
                </c:pt>
                <c:pt idx="2195">
                  <c:v>0.5</c:v>
                </c:pt>
                <c:pt idx="2196">
                  <c:v>0.5</c:v>
                </c:pt>
                <c:pt idx="2197">
                  <c:v>0.5</c:v>
                </c:pt>
                <c:pt idx="2198">
                  <c:v>0.5</c:v>
                </c:pt>
                <c:pt idx="2199">
                  <c:v>0.5</c:v>
                </c:pt>
                <c:pt idx="2200">
                  <c:v>0.5</c:v>
                </c:pt>
                <c:pt idx="2201">
                  <c:v>0.5</c:v>
                </c:pt>
                <c:pt idx="2202">
                  <c:v>0.5</c:v>
                </c:pt>
                <c:pt idx="2203">
                  <c:v>0.5</c:v>
                </c:pt>
                <c:pt idx="2204">
                  <c:v>0.5</c:v>
                </c:pt>
                <c:pt idx="2205">
                  <c:v>0.5</c:v>
                </c:pt>
                <c:pt idx="2206">
                  <c:v>0.5</c:v>
                </c:pt>
                <c:pt idx="2207">
                  <c:v>0.5</c:v>
                </c:pt>
                <c:pt idx="2208">
                  <c:v>0.5</c:v>
                </c:pt>
                <c:pt idx="2209">
                  <c:v>0.5</c:v>
                </c:pt>
                <c:pt idx="2210">
                  <c:v>0.5</c:v>
                </c:pt>
                <c:pt idx="2211">
                  <c:v>0.5</c:v>
                </c:pt>
                <c:pt idx="2212">
                  <c:v>0.5</c:v>
                </c:pt>
                <c:pt idx="2213">
                  <c:v>0.5</c:v>
                </c:pt>
                <c:pt idx="2214">
                  <c:v>0.5</c:v>
                </c:pt>
                <c:pt idx="2215">
                  <c:v>0.5</c:v>
                </c:pt>
                <c:pt idx="2216">
                  <c:v>0.5</c:v>
                </c:pt>
                <c:pt idx="2217">
                  <c:v>0.5</c:v>
                </c:pt>
                <c:pt idx="2218">
                  <c:v>0.5</c:v>
                </c:pt>
                <c:pt idx="2219">
                  <c:v>0.5</c:v>
                </c:pt>
                <c:pt idx="2220">
                  <c:v>0.5</c:v>
                </c:pt>
                <c:pt idx="2221">
                  <c:v>0.5</c:v>
                </c:pt>
                <c:pt idx="2222">
                  <c:v>0.5</c:v>
                </c:pt>
                <c:pt idx="2223">
                  <c:v>0.5</c:v>
                </c:pt>
                <c:pt idx="2224">
                  <c:v>0.5</c:v>
                </c:pt>
                <c:pt idx="2225">
                  <c:v>0.5</c:v>
                </c:pt>
                <c:pt idx="2226">
                  <c:v>0.5</c:v>
                </c:pt>
                <c:pt idx="2227">
                  <c:v>0.5</c:v>
                </c:pt>
                <c:pt idx="2228">
                  <c:v>0.5</c:v>
                </c:pt>
                <c:pt idx="2229">
                  <c:v>0.5</c:v>
                </c:pt>
                <c:pt idx="2230">
                  <c:v>0.5</c:v>
                </c:pt>
                <c:pt idx="2231">
                  <c:v>0.5</c:v>
                </c:pt>
                <c:pt idx="2232">
                  <c:v>0.5</c:v>
                </c:pt>
                <c:pt idx="2233">
                  <c:v>0.5</c:v>
                </c:pt>
                <c:pt idx="2234">
                  <c:v>0.5</c:v>
                </c:pt>
                <c:pt idx="2235">
                  <c:v>0.5</c:v>
                </c:pt>
                <c:pt idx="2236">
                  <c:v>0.5</c:v>
                </c:pt>
                <c:pt idx="2237">
                  <c:v>0.5</c:v>
                </c:pt>
                <c:pt idx="2238">
                  <c:v>0.5</c:v>
                </c:pt>
                <c:pt idx="2239">
                  <c:v>0.5</c:v>
                </c:pt>
                <c:pt idx="2240">
                  <c:v>0.5</c:v>
                </c:pt>
                <c:pt idx="2241">
                  <c:v>0.5</c:v>
                </c:pt>
                <c:pt idx="2242">
                  <c:v>0.5</c:v>
                </c:pt>
                <c:pt idx="2243">
                  <c:v>0.5</c:v>
                </c:pt>
                <c:pt idx="2244">
                  <c:v>0.5</c:v>
                </c:pt>
                <c:pt idx="2245">
                  <c:v>0.5</c:v>
                </c:pt>
                <c:pt idx="2246">
                  <c:v>0.5</c:v>
                </c:pt>
                <c:pt idx="2247">
                  <c:v>0.5</c:v>
                </c:pt>
                <c:pt idx="2248">
                  <c:v>0.5</c:v>
                </c:pt>
                <c:pt idx="2249">
                  <c:v>0.5</c:v>
                </c:pt>
                <c:pt idx="2250">
                  <c:v>0.5</c:v>
                </c:pt>
                <c:pt idx="2251">
                  <c:v>0.5</c:v>
                </c:pt>
                <c:pt idx="2252">
                  <c:v>0.5</c:v>
                </c:pt>
                <c:pt idx="2253">
                  <c:v>0.5</c:v>
                </c:pt>
                <c:pt idx="2254">
                  <c:v>0.5</c:v>
                </c:pt>
                <c:pt idx="2255">
                  <c:v>0.5</c:v>
                </c:pt>
                <c:pt idx="2256">
                  <c:v>0.5</c:v>
                </c:pt>
                <c:pt idx="2257">
                  <c:v>0.5</c:v>
                </c:pt>
                <c:pt idx="2258">
                  <c:v>0.5</c:v>
                </c:pt>
                <c:pt idx="2259">
                  <c:v>0.5</c:v>
                </c:pt>
                <c:pt idx="2260">
                  <c:v>0.5</c:v>
                </c:pt>
                <c:pt idx="2261">
                  <c:v>0.5</c:v>
                </c:pt>
                <c:pt idx="2262">
                  <c:v>0.5</c:v>
                </c:pt>
                <c:pt idx="2263">
                  <c:v>0.5</c:v>
                </c:pt>
                <c:pt idx="2264">
                  <c:v>0.5</c:v>
                </c:pt>
                <c:pt idx="2265">
                  <c:v>0.5</c:v>
                </c:pt>
                <c:pt idx="2266">
                  <c:v>0.5</c:v>
                </c:pt>
                <c:pt idx="2267">
                  <c:v>0.5</c:v>
                </c:pt>
                <c:pt idx="2268">
                  <c:v>0.5</c:v>
                </c:pt>
                <c:pt idx="2269">
                  <c:v>0.5</c:v>
                </c:pt>
                <c:pt idx="2270">
                  <c:v>0.5</c:v>
                </c:pt>
                <c:pt idx="2271">
                  <c:v>0.5</c:v>
                </c:pt>
                <c:pt idx="2272">
                  <c:v>0.5</c:v>
                </c:pt>
                <c:pt idx="2273">
                  <c:v>0.5</c:v>
                </c:pt>
                <c:pt idx="2274">
                  <c:v>0.5</c:v>
                </c:pt>
                <c:pt idx="2275">
                  <c:v>0.5</c:v>
                </c:pt>
                <c:pt idx="2276">
                  <c:v>0.5</c:v>
                </c:pt>
                <c:pt idx="2277">
                  <c:v>0.5</c:v>
                </c:pt>
                <c:pt idx="2278">
                  <c:v>0.5</c:v>
                </c:pt>
                <c:pt idx="2279">
                  <c:v>0.5</c:v>
                </c:pt>
                <c:pt idx="2280">
                  <c:v>0.5</c:v>
                </c:pt>
                <c:pt idx="2281">
                  <c:v>0.5</c:v>
                </c:pt>
                <c:pt idx="2282">
                  <c:v>0.5</c:v>
                </c:pt>
                <c:pt idx="2283">
                  <c:v>0.5</c:v>
                </c:pt>
                <c:pt idx="2284">
                  <c:v>0.5</c:v>
                </c:pt>
                <c:pt idx="2285">
                  <c:v>0.5</c:v>
                </c:pt>
                <c:pt idx="2286">
                  <c:v>0.5</c:v>
                </c:pt>
                <c:pt idx="2287">
                  <c:v>0.5</c:v>
                </c:pt>
                <c:pt idx="2288">
                  <c:v>0.5</c:v>
                </c:pt>
                <c:pt idx="2289">
                  <c:v>0.5</c:v>
                </c:pt>
                <c:pt idx="2290">
                  <c:v>0.5</c:v>
                </c:pt>
                <c:pt idx="2291">
                  <c:v>0.5</c:v>
                </c:pt>
                <c:pt idx="2292">
                  <c:v>0.5</c:v>
                </c:pt>
                <c:pt idx="2293">
                  <c:v>0.5</c:v>
                </c:pt>
                <c:pt idx="2294">
                  <c:v>0.5</c:v>
                </c:pt>
                <c:pt idx="2295">
                  <c:v>0.5</c:v>
                </c:pt>
                <c:pt idx="2296">
                  <c:v>0.5</c:v>
                </c:pt>
                <c:pt idx="2297">
                  <c:v>0.5</c:v>
                </c:pt>
                <c:pt idx="2298">
                  <c:v>0.5</c:v>
                </c:pt>
                <c:pt idx="2299">
                  <c:v>0.5</c:v>
                </c:pt>
                <c:pt idx="2300">
                  <c:v>0.5</c:v>
                </c:pt>
                <c:pt idx="2301">
                  <c:v>0.5</c:v>
                </c:pt>
                <c:pt idx="2302">
                  <c:v>0.5</c:v>
                </c:pt>
                <c:pt idx="2303">
                  <c:v>0.5</c:v>
                </c:pt>
                <c:pt idx="2304">
                  <c:v>0.5</c:v>
                </c:pt>
                <c:pt idx="2305">
                  <c:v>0.5</c:v>
                </c:pt>
                <c:pt idx="2306">
                  <c:v>0.5</c:v>
                </c:pt>
                <c:pt idx="2307">
                  <c:v>0.5</c:v>
                </c:pt>
                <c:pt idx="2308">
                  <c:v>0.5</c:v>
                </c:pt>
                <c:pt idx="2309">
                  <c:v>0.5</c:v>
                </c:pt>
                <c:pt idx="2310">
                  <c:v>0.5</c:v>
                </c:pt>
                <c:pt idx="2311">
                  <c:v>0.5</c:v>
                </c:pt>
                <c:pt idx="2312">
                  <c:v>0.5</c:v>
                </c:pt>
                <c:pt idx="2313">
                  <c:v>0.5</c:v>
                </c:pt>
                <c:pt idx="2314">
                  <c:v>0.5</c:v>
                </c:pt>
                <c:pt idx="2315">
                  <c:v>0.5</c:v>
                </c:pt>
                <c:pt idx="2316">
                  <c:v>0.5</c:v>
                </c:pt>
                <c:pt idx="2317">
                  <c:v>0.5</c:v>
                </c:pt>
                <c:pt idx="2318">
                  <c:v>0.5</c:v>
                </c:pt>
                <c:pt idx="2319">
                  <c:v>0.5</c:v>
                </c:pt>
                <c:pt idx="2320">
                  <c:v>0.5</c:v>
                </c:pt>
                <c:pt idx="2321">
                  <c:v>0.5</c:v>
                </c:pt>
                <c:pt idx="2322">
                  <c:v>0.5</c:v>
                </c:pt>
                <c:pt idx="2323">
                  <c:v>0.5</c:v>
                </c:pt>
                <c:pt idx="2324">
                  <c:v>0.5</c:v>
                </c:pt>
                <c:pt idx="2325">
                  <c:v>0.5</c:v>
                </c:pt>
                <c:pt idx="2326">
                  <c:v>0.5</c:v>
                </c:pt>
                <c:pt idx="2327">
                  <c:v>0.5</c:v>
                </c:pt>
                <c:pt idx="2328">
                  <c:v>0.5</c:v>
                </c:pt>
                <c:pt idx="2329">
                  <c:v>0.5</c:v>
                </c:pt>
                <c:pt idx="2330">
                  <c:v>0.5</c:v>
                </c:pt>
                <c:pt idx="2331">
                  <c:v>0.5</c:v>
                </c:pt>
                <c:pt idx="2332">
                  <c:v>0.5</c:v>
                </c:pt>
                <c:pt idx="2333">
                  <c:v>0.5</c:v>
                </c:pt>
                <c:pt idx="2334">
                  <c:v>0.5</c:v>
                </c:pt>
                <c:pt idx="2335">
                  <c:v>0.5</c:v>
                </c:pt>
                <c:pt idx="2336">
                  <c:v>0.5</c:v>
                </c:pt>
                <c:pt idx="2337">
                  <c:v>0.5</c:v>
                </c:pt>
                <c:pt idx="2338">
                  <c:v>0.5</c:v>
                </c:pt>
                <c:pt idx="2339">
                  <c:v>0.5</c:v>
                </c:pt>
                <c:pt idx="2340">
                  <c:v>0.5</c:v>
                </c:pt>
                <c:pt idx="2341">
                  <c:v>0.5</c:v>
                </c:pt>
                <c:pt idx="2342">
                  <c:v>0.5</c:v>
                </c:pt>
                <c:pt idx="2343">
                  <c:v>0.5</c:v>
                </c:pt>
                <c:pt idx="2344">
                  <c:v>0.5</c:v>
                </c:pt>
                <c:pt idx="2345">
                  <c:v>0.5</c:v>
                </c:pt>
                <c:pt idx="2346">
                  <c:v>0.5</c:v>
                </c:pt>
                <c:pt idx="2347">
                  <c:v>0.5</c:v>
                </c:pt>
                <c:pt idx="2348">
                  <c:v>0.5</c:v>
                </c:pt>
                <c:pt idx="2349">
                  <c:v>0.5</c:v>
                </c:pt>
                <c:pt idx="2350">
                  <c:v>0.5</c:v>
                </c:pt>
                <c:pt idx="2351">
                  <c:v>0.5</c:v>
                </c:pt>
                <c:pt idx="2352">
                  <c:v>0.5</c:v>
                </c:pt>
                <c:pt idx="2353">
                  <c:v>0.5</c:v>
                </c:pt>
                <c:pt idx="2354">
                  <c:v>0.5</c:v>
                </c:pt>
                <c:pt idx="2355">
                  <c:v>0.5</c:v>
                </c:pt>
                <c:pt idx="2356">
                  <c:v>0.5</c:v>
                </c:pt>
                <c:pt idx="2357">
                  <c:v>0.5</c:v>
                </c:pt>
                <c:pt idx="2358">
                  <c:v>0.5</c:v>
                </c:pt>
                <c:pt idx="2359">
                  <c:v>0.5</c:v>
                </c:pt>
                <c:pt idx="2360">
                  <c:v>0.5</c:v>
                </c:pt>
                <c:pt idx="2361">
                  <c:v>0.5</c:v>
                </c:pt>
                <c:pt idx="2362">
                  <c:v>0.5</c:v>
                </c:pt>
                <c:pt idx="2363">
                  <c:v>0.5</c:v>
                </c:pt>
                <c:pt idx="2364">
                  <c:v>0.5</c:v>
                </c:pt>
                <c:pt idx="2365">
                  <c:v>0.5</c:v>
                </c:pt>
                <c:pt idx="2366">
                  <c:v>0.5</c:v>
                </c:pt>
                <c:pt idx="2367">
                  <c:v>0.5</c:v>
                </c:pt>
                <c:pt idx="2368">
                  <c:v>0.5</c:v>
                </c:pt>
                <c:pt idx="2369">
                  <c:v>0.5</c:v>
                </c:pt>
                <c:pt idx="2370">
                  <c:v>0.5</c:v>
                </c:pt>
                <c:pt idx="2371">
                  <c:v>0.5</c:v>
                </c:pt>
                <c:pt idx="2372">
                  <c:v>0.5</c:v>
                </c:pt>
                <c:pt idx="2373">
                  <c:v>0.5</c:v>
                </c:pt>
                <c:pt idx="2374">
                  <c:v>0.5</c:v>
                </c:pt>
                <c:pt idx="2375">
                  <c:v>0.5</c:v>
                </c:pt>
                <c:pt idx="2376">
                  <c:v>0.5</c:v>
                </c:pt>
                <c:pt idx="2377">
                  <c:v>0.5</c:v>
                </c:pt>
                <c:pt idx="2378">
                  <c:v>0.5</c:v>
                </c:pt>
                <c:pt idx="2379">
                  <c:v>0.5</c:v>
                </c:pt>
                <c:pt idx="2380">
                  <c:v>0.5</c:v>
                </c:pt>
                <c:pt idx="2381">
                  <c:v>0.5</c:v>
                </c:pt>
                <c:pt idx="2382">
                  <c:v>0.5</c:v>
                </c:pt>
                <c:pt idx="2383">
                  <c:v>0.5</c:v>
                </c:pt>
                <c:pt idx="2384">
                  <c:v>0.5</c:v>
                </c:pt>
                <c:pt idx="2385">
                  <c:v>0.5</c:v>
                </c:pt>
                <c:pt idx="2386">
                  <c:v>0.5</c:v>
                </c:pt>
                <c:pt idx="2387">
                  <c:v>0.5</c:v>
                </c:pt>
                <c:pt idx="2388">
                  <c:v>0.5</c:v>
                </c:pt>
                <c:pt idx="2389">
                  <c:v>0.5</c:v>
                </c:pt>
                <c:pt idx="2390">
                  <c:v>0.5</c:v>
                </c:pt>
                <c:pt idx="2391">
                  <c:v>0.5</c:v>
                </c:pt>
                <c:pt idx="2392">
                  <c:v>0.5</c:v>
                </c:pt>
                <c:pt idx="2393">
                  <c:v>0.5</c:v>
                </c:pt>
                <c:pt idx="2394">
                  <c:v>0.5</c:v>
                </c:pt>
                <c:pt idx="2395">
                  <c:v>0.5</c:v>
                </c:pt>
                <c:pt idx="2396">
                  <c:v>0.5</c:v>
                </c:pt>
                <c:pt idx="2397">
                  <c:v>0.5</c:v>
                </c:pt>
                <c:pt idx="2398">
                  <c:v>0.5</c:v>
                </c:pt>
                <c:pt idx="2399">
                  <c:v>0.5</c:v>
                </c:pt>
                <c:pt idx="2400">
                  <c:v>0.5</c:v>
                </c:pt>
                <c:pt idx="2401">
                  <c:v>0.5</c:v>
                </c:pt>
                <c:pt idx="2402">
                  <c:v>0.5</c:v>
                </c:pt>
                <c:pt idx="2403">
                  <c:v>0.5</c:v>
                </c:pt>
                <c:pt idx="2404">
                  <c:v>0.5</c:v>
                </c:pt>
                <c:pt idx="2405">
                  <c:v>0.5</c:v>
                </c:pt>
                <c:pt idx="2406">
                  <c:v>0.5</c:v>
                </c:pt>
                <c:pt idx="2407">
                  <c:v>0.5</c:v>
                </c:pt>
                <c:pt idx="2408">
                  <c:v>0.5</c:v>
                </c:pt>
                <c:pt idx="2409">
                  <c:v>0.5</c:v>
                </c:pt>
                <c:pt idx="2410">
                  <c:v>0.5</c:v>
                </c:pt>
                <c:pt idx="2411">
                  <c:v>0.5</c:v>
                </c:pt>
                <c:pt idx="2412">
                  <c:v>0.5</c:v>
                </c:pt>
                <c:pt idx="2413">
                  <c:v>0.5</c:v>
                </c:pt>
                <c:pt idx="2414">
                  <c:v>0.5</c:v>
                </c:pt>
                <c:pt idx="2415">
                  <c:v>0.5</c:v>
                </c:pt>
                <c:pt idx="2416">
                  <c:v>0.5</c:v>
                </c:pt>
                <c:pt idx="2417">
                  <c:v>0.5</c:v>
                </c:pt>
                <c:pt idx="2418">
                  <c:v>0.5</c:v>
                </c:pt>
                <c:pt idx="2419">
                  <c:v>0.5</c:v>
                </c:pt>
                <c:pt idx="2420">
                  <c:v>0.5</c:v>
                </c:pt>
                <c:pt idx="2421">
                  <c:v>0.5</c:v>
                </c:pt>
                <c:pt idx="2422">
                  <c:v>0.5</c:v>
                </c:pt>
                <c:pt idx="2423">
                  <c:v>0.5</c:v>
                </c:pt>
                <c:pt idx="2424">
                  <c:v>0.5</c:v>
                </c:pt>
                <c:pt idx="2425">
                  <c:v>0.5</c:v>
                </c:pt>
                <c:pt idx="2426">
                  <c:v>0.5</c:v>
                </c:pt>
                <c:pt idx="2427">
                  <c:v>0.5</c:v>
                </c:pt>
                <c:pt idx="2428">
                  <c:v>0.5</c:v>
                </c:pt>
                <c:pt idx="2429">
                  <c:v>0.5</c:v>
                </c:pt>
                <c:pt idx="2430">
                  <c:v>0.5</c:v>
                </c:pt>
                <c:pt idx="2431">
                  <c:v>0.5</c:v>
                </c:pt>
                <c:pt idx="2432">
                  <c:v>0.5</c:v>
                </c:pt>
                <c:pt idx="2433">
                  <c:v>0.5</c:v>
                </c:pt>
                <c:pt idx="2434">
                  <c:v>0.5</c:v>
                </c:pt>
                <c:pt idx="2435">
                  <c:v>0.5</c:v>
                </c:pt>
                <c:pt idx="2436">
                  <c:v>0.5</c:v>
                </c:pt>
                <c:pt idx="2437">
                  <c:v>0.5</c:v>
                </c:pt>
                <c:pt idx="2438">
                  <c:v>0.5</c:v>
                </c:pt>
                <c:pt idx="2439">
                  <c:v>0.5</c:v>
                </c:pt>
                <c:pt idx="2440">
                  <c:v>0.5</c:v>
                </c:pt>
                <c:pt idx="2441">
                  <c:v>0.5</c:v>
                </c:pt>
                <c:pt idx="2442">
                  <c:v>0.5</c:v>
                </c:pt>
                <c:pt idx="2443">
                  <c:v>0.5</c:v>
                </c:pt>
                <c:pt idx="2444">
                  <c:v>0.5</c:v>
                </c:pt>
                <c:pt idx="2445">
                  <c:v>0.5</c:v>
                </c:pt>
                <c:pt idx="2446">
                  <c:v>0.5</c:v>
                </c:pt>
                <c:pt idx="2447">
                  <c:v>0.5</c:v>
                </c:pt>
                <c:pt idx="2448">
                  <c:v>0.5</c:v>
                </c:pt>
                <c:pt idx="2449">
                  <c:v>0.5</c:v>
                </c:pt>
                <c:pt idx="2450">
                  <c:v>0.5</c:v>
                </c:pt>
                <c:pt idx="2451">
                  <c:v>0.5</c:v>
                </c:pt>
                <c:pt idx="2452">
                  <c:v>0.5</c:v>
                </c:pt>
                <c:pt idx="2453">
                  <c:v>0.5</c:v>
                </c:pt>
                <c:pt idx="2454">
                  <c:v>0.5</c:v>
                </c:pt>
                <c:pt idx="2455">
                  <c:v>0.5</c:v>
                </c:pt>
                <c:pt idx="2456">
                  <c:v>0.5</c:v>
                </c:pt>
                <c:pt idx="2457">
                  <c:v>0.5</c:v>
                </c:pt>
                <c:pt idx="2458">
                  <c:v>0.5</c:v>
                </c:pt>
                <c:pt idx="2459">
                  <c:v>0.5</c:v>
                </c:pt>
                <c:pt idx="2460">
                  <c:v>0.5</c:v>
                </c:pt>
                <c:pt idx="2461">
                  <c:v>0.5</c:v>
                </c:pt>
                <c:pt idx="2462">
                  <c:v>0.5</c:v>
                </c:pt>
                <c:pt idx="2463">
                  <c:v>0.5</c:v>
                </c:pt>
                <c:pt idx="2464">
                  <c:v>0.5</c:v>
                </c:pt>
                <c:pt idx="2465">
                  <c:v>0.5</c:v>
                </c:pt>
                <c:pt idx="2466">
                  <c:v>0.5</c:v>
                </c:pt>
                <c:pt idx="2467">
                  <c:v>0.5</c:v>
                </c:pt>
                <c:pt idx="2468">
                  <c:v>0.5</c:v>
                </c:pt>
                <c:pt idx="2469">
                  <c:v>0.5</c:v>
                </c:pt>
                <c:pt idx="2470">
                  <c:v>0.5</c:v>
                </c:pt>
                <c:pt idx="2471">
                  <c:v>0.5</c:v>
                </c:pt>
                <c:pt idx="2472">
                  <c:v>0.5</c:v>
                </c:pt>
                <c:pt idx="2473">
                  <c:v>0.5</c:v>
                </c:pt>
                <c:pt idx="2474">
                  <c:v>0.5</c:v>
                </c:pt>
                <c:pt idx="2475">
                  <c:v>0.5</c:v>
                </c:pt>
                <c:pt idx="2476">
                  <c:v>0.5</c:v>
                </c:pt>
                <c:pt idx="2477">
                  <c:v>0.5</c:v>
                </c:pt>
                <c:pt idx="2478">
                  <c:v>0.5</c:v>
                </c:pt>
                <c:pt idx="2479">
                  <c:v>0.5</c:v>
                </c:pt>
                <c:pt idx="2480">
                  <c:v>0.5</c:v>
                </c:pt>
                <c:pt idx="2481">
                  <c:v>0.75</c:v>
                </c:pt>
                <c:pt idx="2482">
                  <c:v>0.75</c:v>
                </c:pt>
                <c:pt idx="2483">
                  <c:v>0.75</c:v>
                </c:pt>
                <c:pt idx="2484">
                  <c:v>0.75</c:v>
                </c:pt>
                <c:pt idx="2485">
                  <c:v>0.75</c:v>
                </c:pt>
                <c:pt idx="2486">
                  <c:v>0.75</c:v>
                </c:pt>
                <c:pt idx="2487">
                  <c:v>0.75</c:v>
                </c:pt>
                <c:pt idx="2488">
                  <c:v>0.75</c:v>
                </c:pt>
                <c:pt idx="2489">
                  <c:v>0.75</c:v>
                </c:pt>
                <c:pt idx="2490">
                  <c:v>0.75</c:v>
                </c:pt>
                <c:pt idx="2491">
                  <c:v>0.75</c:v>
                </c:pt>
                <c:pt idx="2492">
                  <c:v>0.75</c:v>
                </c:pt>
                <c:pt idx="2493">
                  <c:v>0.75</c:v>
                </c:pt>
                <c:pt idx="2494">
                  <c:v>0.75</c:v>
                </c:pt>
                <c:pt idx="2495">
                  <c:v>0.75</c:v>
                </c:pt>
                <c:pt idx="2496">
                  <c:v>0.75</c:v>
                </c:pt>
                <c:pt idx="2497">
                  <c:v>0.75</c:v>
                </c:pt>
                <c:pt idx="2498">
                  <c:v>0.75</c:v>
                </c:pt>
                <c:pt idx="2499">
                  <c:v>0.75</c:v>
                </c:pt>
                <c:pt idx="2500">
                  <c:v>0.75</c:v>
                </c:pt>
                <c:pt idx="2501">
                  <c:v>0.75</c:v>
                </c:pt>
                <c:pt idx="2502">
                  <c:v>0.75</c:v>
                </c:pt>
                <c:pt idx="2503">
                  <c:v>0.75</c:v>
                </c:pt>
                <c:pt idx="2504">
                  <c:v>0.75</c:v>
                </c:pt>
                <c:pt idx="2505">
                  <c:v>0.75</c:v>
                </c:pt>
                <c:pt idx="2506">
                  <c:v>0.75</c:v>
                </c:pt>
                <c:pt idx="2507">
                  <c:v>0.75</c:v>
                </c:pt>
                <c:pt idx="2508">
                  <c:v>0.75</c:v>
                </c:pt>
                <c:pt idx="2509">
                  <c:v>0.75</c:v>
                </c:pt>
                <c:pt idx="2510">
                  <c:v>0.75</c:v>
                </c:pt>
                <c:pt idx="2511">
                  <c:v>0.75</c:v>
                </c:pt>
                <c:pt idx="2512">
                  <c:v>0.75</c:v>
                </c:pt>
                <c:pt idx="2513">
                  <c:v>0.75</c:v>
                </c:pt>
                <c:pt idx="2514">
                  <c:v>0.75</c:v>
                </c:pt>
                <c:pt idx="2515">
                  <c:v>0.75</c:v>
                </c:pt>
                <c:pt idx="2516">
                  <c:v>0.75</c:v>
                </c:pt>
                <c:pt idx="2517">
                  <c:v>0.75</c:v>
                </c:pt>
                <c:pt idx="2518">
                  <c:v>0.75</c:v>
                </c:pt>
                <c:pt idx="2519">
                  <c:v>0.75</c:v>
                </c:pt>
                <c:pt idx="2520">
                  <c:v>0.75</c:v>
                </c:pt>
                <c:pt idx="2521">
                  <c:v>1</c:v>
                </c:pt>
                <c:pt idx="2522">
                  <c:v>1</c:v>
                </c:pt>
                <c:pt idx="2523">
                  <c:v>1</c:v>
                </c:pt>
                <c:pt idx="2524">
                  <c:v>1</c:v>
                </c:pt>
                <c:pt idx="2525">
                  <c:v>1</c:v>
                </c:pt>
                <c:pt idx="2526">
                  <c:v>1</c:v>
                </c:pt>
                <c:pt idx="2527">
                  <c:v>1</c:v>
                </c:pt>
                <c:pt idx="2528">
                  <c:v>1</c:v>
                </c:pt>
                <c:pt idx="2529">
                  <c:v>1</c:v>
                </c:pt>
                <c:pt idx="2530">
                  <c:v>1</c:v>
                </c:pt>
                <c:pt idx="2531">
                  <c:v>1</c:v>
                </c:pt>
                <c:pt idx="2532">
                  <c:v>1</c:v>
                </c:pt>
                <c:pt idx="2533">
                  <c:v>1</c:v>
                </c:pt>
                <c:pt idx="2534">
                  <c:v>1</c:v>
                </c:pt>
                <c:pt idx="2535">
                  <c:v>1</c:v>
                </c:pt>
                <c:pt idx="2536">
                  <c:v>1</c:v>
                </c:pt>
                <c:pt idx="2537">
                  <c:v>1</c:v>
                </c:pt>
                <c:pt idx="2538">
                  <c:v>1</c:v>
                </c:pt>
                <c:pt idx="2539">
                  <c:v>1</c:v>
                </c:pt>
                <c:pt idx="2540">
                  <c:v>1</c:v>
                </c:pt>
                <c:pt idx="2541">
                  <c:v>1</c:v>
                </c:pt>
                <c:pt idx="2542">
                  <c:v>1</c:v>
                </c:pt>
                <c:pt idx="2543">
                  <c:v>1</c:v>
                </c:pt>
                <c:pt idx="2544">
                  <c:v>1</c:v>
                </c:pt>
                <c:pt idx="2545">
                  <c:v>1</c:v>
                </c:pt>
                <c:pt idx="2546">
                  <c:v>1</c:v>
                </c:pt>
                <c:pt idx="2547">
                  <c:v>1</c:v>
                </c:pt>
                <c:pt idx="2548">
                  <c:v>1</c:v>
                </c:pt>
                <c:pt idx="2549">
                  <c:v>1</c:v>
                </c:pt>
                <c:pt idx="2550">
                  <c:v>1</c:v>
                </c:pt>
                <c:pt idx="2551">
                  <c:v>1</c:v>
                </c:pt>
                <c:pt idx="2552">
                  <c:v>1</c:v>
                </c:pt>
                <c:pt idx="2553">
                  <c:v>1</c:v>
                </c:pt>
                <c:pt idx="2554">
                  <c:v>1</c:v>
                </c:pt>
                <c:pt idx="2555">
                  <c:v>1</c:v>
                </c:pt>
                <c:pt idx="2556">
                  <c:v>1</c:v>
                </c:pt>
                <c:pt idx="2557">
                  <c:v>1</c:v>
                </c:pt>
                <c:pt idx="2558">
                  <c:v>1</c:v>
                </c:pt>
                <c:pt idx="2559">
                  <c:v>1</c:v>
                </c:pt>
                <c:pt idx="2560">
                  <c:v>1</c:v>
                </c:pt>
                <c:pt idx="2561">
                  <c:v>1</c:v>
                </c:pt>
                <c:pt idx="2562">
                  <c:v>1</c:v>
                </c:pt>
                <c:pt idx="2563">
                  <c:v>1</c:v>
                </c:pt>
                <c:pt idx="2564">
                  <c:v>1</c:v>
                </c:pt>
                <c:pt idx="2565">
                  <c:v>1</c:v>
                </c:pt>
                <c:pt idx="2566">
                  <c:v>1</c:v>
                </c:pt>
                <c:pt idx="2567">
                  <c:v>1</c:v>
                </c:pt>
                <c:pt idx="2568">
                  <c:v>1</c:v>
                </c:pt>
                <c:pt idx="2569">
                  <c:v>1</c:v>
                </c:pt>
                <c:pt idx="2570">
                  <c:v>1</c:v>
                </c:pt>
                <c:pt idx="2571">
                  <c:v>1</c:v>
                </c:pt>
                <c:pt idx="2572">
                  <c:v>1</c:v>
                </c:pt>
                <c:pt idx="2573">
                  <c:v>1</c:v>
                </c:pt>
                <c:pt idx="2574">
                  <c:v>1</c:v>
                </c:pt>
                <c:pt idx="2575">
                  <c:v>1</c:v>
                </c:pt>
                <c:pt idx="2576">
                  <c:v>1</c:v>
                </c:pt>
                <c:pt idx="2577">
                  <c:v>1</c:v>
                </c:pt>
                <c:pt idx="2578">
                  <c:v>1</c:v>
                </c:pt>
                <c:pt idx="2579">
                  <c:v>1</c:v>
                </c:pt>
                <c:pt idx="2580">
                  <c:v>1</c:v>
                </c:pt>
                <c:pt idx="2581">
                  <c:v>1</c:v>
                </c:pt>
                <c:pt idx="2582">
                  <c:v>1</c:v>
                </c:pt>
                <c:pt idx="2583">
                  <c:v>1</c:v>
                </c:pt>
                <c:pt idx="2584">
                  <c:v>1</c:v>
                </c:pt>
                <c:pt idx="2585">
                  <c:v>1</c:v>
                </c:pt>
                <c:pt idx="2586">
                  <c:v>1</c:v>
                </c:pt>
                <c:pt idx="2587">
                  <c:v>1</c:v>
                </c:pt>
                <c:pt idx="2588">
                  <c:v>1</c:v>
                </c:pt>
                <c:pt idx="2589">
                  <c:v>1</c:v>
                </c:pt>
                <c:pt idx="2590">
                  <c:v>1</c:v>
                </c:pt>
                <c:pt idx="2591">
                  <c:v>1</c:v>
                </c:pt>
                <c:pt idx="2592">
                  <c:v>1</c:v>
                </c:pt>
                <c:pt idx="2593">
                  <c:v>1</c:v>
                </c:pt>
                <c:pt idx="2594">
                  <c:v>1</c:v>
                </c:pt>
                <c:pt idx="2595">
                  <c:v>1</c:v>
                </c:pt>
                <c:pt idx="2596">
                  <c:v>1</c:v>
                </c:pt>
                <c:pt idx="2597">
                  <c:v>1</c:v>
                </c:pt>
                <c:pt idx="2598">
                  <c:v>1</c:v>
                </c:pt>
                <c:pt idx="2599">
                  <c:v>1</c:v>
                </c:pt>
                <c:pt idx="2600">
                  <c:v>1</c:v>
                </c:pt>
                <c:pt idx="2601">
                  <c:v>1</c:v>
                </c:pt>
                <c:pt idx="2602">
                  <c:v>1</c:v>
                </c:pt>
                <c:pt idx="2603">
                  <c:v>1</c:v>
                </c:pt>
                <c:pt idx="2604">
                  <c:v>1</c:v>
                </c:pt>
                <c:pt idx="2605">
                  <c:v>1</c:v>
                </c:pt>
                <c:pt idx="2606">
                  <c:v>1</c:v>
                </c:pt>
                <c:pt idx="2607">
                  <c:v>1</c:v>
                </c:pt>
                <c:pt idx="2608">
                  <c:v>1</c:v>
                </c:pt>
                <c:pt idx="2609">
                  <c:v>1</c:v>
                </c:pt>
                <c:pt idx="2610">
                  <c:v>1</c:v>
                </c:pt>
                <c:pt idx="2611">
                  <c:v>1</c:v>
                </c:pt>
                <c:pt idx="2612">
                  <c:v>1</c:v>
                </c:pt>
                <c:pt idx="2613">
                  <c:v>1</c:v>
                </c:pt>
                <c:pt idx="2614">
                  <c:v>1</c:v>
                </c:pt>
                <c:pt idx="2615">
                  <c:v>1</c:v>
                </c:pt>
                <c:pt idx="2616">
                  <c:v>1.25</c:v>
                </c:pt>
                <c:pt idx="2617">
                  <c:v>1.25</c:v>
                </c:pt>
                <c:pt idx="2618">
                  <c:v>1.25</c:v>
                </c:pt>
                <c:pt idx="2619">
                  <c:v>1.25</c:v>
                </c:pt>
                <c:pt idx="2620">
                  <c:v>1.25</c:v>
                </c:pt>
                <c:pt idx="2621">
                  <c:v>1.25</c:v>
                </c:pt>
                <c:pt idx="2622">
                  <c:v>1.25</c:v>
                </c:pt>
                <c:pt idx="2623">
                  <c:v>1.25</c:v>
                </c:pt>
                <c:pt idx="2624">
                  <c:v>1.25</c:v>
                </c:pt>
                <c:pt idx="2625">
                  <c:v>1.25</c:v>
                </c:pt>
                <c:pt idx="2626">
                  <c:v>1.25</c:v>
                </c:pt>
                <c:pt idx="2627">
                  <c:v>1.25</c:v>
                </c:pt>
                <c:pt idx="2628">
                  <c:v>1.25</c:v>
                </c:pt>
                <c:pt idx="2629">
                  <c:v>1.25</c:v>
                </c:pt>
                <c:pt idx="2630">
                  <c:v>1.25</c:v>
                </c:pt>
                <c:pt idx="2631">
                  <c:v>1.25</c:v>
                </c:pt>
                <c:pt idx="2632">
                  <c:v>1.25</c:v>
                </c:pt>
                <c:pt idx="2633">
                  <c:v>1.25</c:v>
                </c:pt>
                <c:pt idx="2634">
                  <c:v>1.25</c:v>
                </c:pt>
                <c:pt idx="2635">
                  <c:v>1.25</c:v>
                </c:pt>
                <c:pt idx="2636">
                  <c:v>1.25</c:v>
                </c:pt>
                <c:pt idx="2637">
                  <c:v>1.25</c:v>
                </c:pt>
                <c:pt idx="2638">
                  <c:v>1.25</c:v>
                </c:pt>
                <c:pt idx="2639">
                  <c:v>1.25</c:v>
                </c:pt>
                <c:pt idx="2640">
                  <c:v>1.25</c:v>
                </c:pt>
                <c:pt idx="2641">
                  <c:v>1.25</c:v>
                </c:pt>
                <c:pt idx="2642">
                  <c:v>1.25</c:v>
                </c:pt>
                <c:pt idx="2643">
                  <c:v>1.25</c:v>
                </c:pt>
                <c:pt idx="2644">
                  <c:v>1.25</c:v>
                </c:pt>
                <c:pt idx="2645">
                  <c:v>1.25</c:v>
                </c:pt>
                <c:pt idx="2646">
                  <c:v>1.25</c:v>
                </c:pt>
                <c:pt idx="2647">
                  <c:v>1.25</c:v>
                </c:pt>
                <c:pt idx="2648">
                  <c:v>1.25</c:v>
                </c:pt>
                <c:pt idx="2649">
                  <c:v>1.25</c:v>
                </c:pt>
                <c:pt idx="2650">
                  <c:v>1.25</c:v>
                </c:pt>
                <c:pt idx="2651">
                  <c:v>1.25</c:v>
                </c:pt>
                <c:pt idx="2652">
                  <c:v>1.25</c:v>
                </c:pt>
                <c:pt idx="2653">
                  <c:v>1.25</c:v>
                </c:pt>
                <c:pt idx="2654">
                  <c:v>1.25</c:v>
                </c:pt>
                <c:pt idx="2655">
                  <c:v>1.25</c:v>
                </c:pt>
                <c:pt idx="2656">
                  <c:v>1.25</c:v>
                </c:pt>
                <c:pt idx="2657">
                  <c:v>1.25</c:v>
                </c:pt>
                <c:pt idx="2658">
                  <c:v>1.25</c:v>
                </c:pt>
                <c:pt idx="2659">
                  <c:v>1.25</c:v>
                </c:pt>
                <c:pt idx="2660">
                  <c:v>1.25</c:v>
                </c:pt>
                <c:pt idx="2661">
                  <c:v>1.25</c:v>
                </c:pt>
                <c:pt idx="2662">
                  <c:v>1.25</c:v>
                </c:pt>
                <c:pt idx="2663">
                  <c:v>1.25</c:v>
                </c:pt>
                <c:pt idx="2664">
                  <c:v>1.25</c:v>
                </c:pt>
                <c:pt idx="2665">
                  <c:v>1.25</c:v>
                </c:pt>
                <c:pt idx="2666">
                  <c:v>1.25</c:v>
                </c:pt>
                <c:pt idx="2667">
                  <c:v>1.25</c:v>
                </c:pt>
                <c:pt idx="2668">
                  <c:v>1.25</c:v>
                </c:pt>
                <c:pt idx="2669">
                  <c:v>1.25</c:v>
                </c:pt>
                <c:pt idx="2670">
                  <c:v>1.25</c:v>
                </c:pt>
                <c:pt idx="2671">
                  <c:v>1.25</c:v>
                </c:pt>
                <c:pt idx="2672">
                  <c:v>1.25</c:v>
                </c:pt>
                <c:pt idx="2673">
                  <c:v>1.25</c:v>
                </c:pt>
                <c:pt idx="2674">
                  <c:v>1.25</c:v>
                </c:pt>
                <c:pt idx="2675">
                  <c:v>1.25</c:v>
                </c:pt>
                <c:pt idx="2676">
                  <c:v>1.25</c:v>
                </c:pt>
                <c:pt idx="2677">
                  <c:v>1.25</c:v>
                </c:pt>
                <c:pt idx="2678">
                  <c:v>1.25</c:v>
                </c:pt>
                <c:pt idx="2679">
                  <c:v>1.25</c:v>
                </c:pt>
                <c:pt idx="2680">
                  <c:v>1.25</c:v>
                </c:pt>
                <c:pt idx="2681">
                  <c:v>1.25</c:v>
                </c:pt>
                <c:pt idx="2682">
                  <c:v>1.25</c:v>
                </c:pt>
                <c:pt idx="2683">
                  <c:v>1.25</c:v>
                </c:pt>
                <c:pt idx="2684">
                  <c:v>1.25</c:v>
                </c:pt>
                <c:pt idx="2685">
                  <c:v>1.25</c:v>
                </c:pt>
                <c:pt idx="2686">
                  <c:v>1.25</c:v>
                </c:pt>
                <c:pt idx="2687">
                  <c:v>1.25</c:v>
                </c:pt>
                <c:pt idx="2688">
                  <c:v>1.25</c:v>
                </c:pt>
                <c:pt idx="2689">
                  <c:v>1.25</c:v>
                </c:pt>
                <c:pt idx="2690">
                  <c:v>1.25</c:v>
                </c:pt>
                <c:pt idx="2691">
                  <c:v>1.25</c:v>
                </c:pt>
                <c:pt idx="2692">
                  <c:v>1.25</c:v>
                </c:pt>
                <c:pt idx="2693">
                  <c:v>1.25</c:v>
                </c:pt>
                <c:pt idx="2694">
                  <c:v>1.25</c:v>
                </c:pt>
                <c:pt idx="2695">
                  <c:v>1.25</c:v>
                </c:pt>
                <c:pt idx="2696">
                  <c:v>1.25</c:v>
                </c:pt>
                <c:pt idx="2697">
                  <c:v>1.25</c:v>
                </c:pt>
                <c:pt idx="2698">
                  <c:v>1.25</c:v>
                </c:pt>
                <c:pt idx="2699">
                  <c:v>1.25</c:v>
                </c:pt>
                <c:pt idx="2700">
                  <c:v>1.25</c:v>
                </c:pt>
                <c:pt idx="2701">
                  <c:v>1.25</c:v>
                </c:pt>
                <c:pt idx="2702">
                  <c:v>1.25</c:v>
                </c:pt>
                <c:pt idx="2703">
                  <c:v>1.25</c:v>
                </c:pt>
                <c:pt idx="2704">
                  <c:v>1.25</c:v>
                </c:pt>
                <c:pt idx="2705">
                  <c:v>1.25</c:v>
                </c:pt>
                <c:pt idx="2706">
                  <c:v>1.25</c:v>
                </c:pt>
                <c:pt idx="2707">
                  <c:v>1.25</c:v>
                </c:pt>
                <c:pt idx="2708">
                  <c:v>1.25</c:v>
                </c:pt>
                <c:pt idx="2709">
                  <c:v>1.25</c:v>
                </c:pt>
                <c:pt idx="2710">
                  <c:v>1.25</c:v>
                </c:pt>
                <c:pt idx="2711">
                  <c:v>1.25</c:v>
                </c:pt>
                <c:pt idx="2712">
                  <c:v>1.25</c:v>
                </c:pt>
                <c:pt idx="2713">
                  <c:v>1.25</c:v>
                </c:pt>
                <c:pt idx="2714">
                  <c:v>1.25</c:v>
                </c:pt>
                <c:pt idx="2715">
                  <c:v>1.25</c:v>
                </c:pt>
                <c:pt idx="2716">
                  <c:v>1.25</c:v>
                </c:pt>
                <c:pt idx="2717">
                  <c:v>1.25</c:v>
                </c:pt>
                <c:pt idx="2718">
                  <c:v>1.25</c:v>
                </c:pt>
                <c:pt idx="2719">
                  <c:v>1.25</c:v>
                </c:pt>
                <c:pt idx="2720">
                  <c:v>1.25</c:v>
                </c:pt>
                <c:pt idx="2721">
                  <c:v>1.25</c:v>
                </c:pt>
                <c:pt idx="2722">
                  <c:v>1.25</c:v>
                </c:pt>
                <c:pt idx="2723">
                  <c:v>1.25</c:v>
                </c:pt>
                <c:pt idx="2724">
                  <c:v>1.25</c:v>
                </c:pt>
                <c:pt idx="2725">
                  <c:v>1.25</c:v>
                </c:pt>
                <c:pt idx="2726">
                  <c:v>1.25</c:v>
                </c:pt>
                <c:pt idx="2727">
                  <c:v>1.25</c:v>
                </c:pt>
                <c:pt idx="2728">
                  <c:v>1.25</c:v>
                </c:pt>
                <c:pt idx="2729">
                  <c:v>1.25</c:v>
                </c:pt>
                <c:pt idx="2730">
                  <c:v>1.25</c:v>
                </c:pt>
                <c:pt idx="2731">
                  <c:v>1.25</c:v>
                </c:pt>
                <c:pt idx="2732">
                  <c:v>1.25</c:v>
                </c:pt>
                <c:pt idx="2733">
                  <c:v>1.25</c:v>
                </c:pt>
                <c:pt idx="2734">
                  <c:v>1.25</c:v>
                </c:pt>
                <c:pt idx="2735">
                  <c:v>1.25</c:v>
                </c:pt>
                <c:pt idx="2736">
                  <c:v>1.25</c:v>
                </c:pt>
                <c:pt idx="2737">
                  <c:v>1.25</c:v>
                </c:pt>
                <c:pt idx="2738">
                  <c:v>1.25</c:v>
                </c:pt>
                <c:pt idx="2739">
                  <c:v>1.5</c:v>
                </c:pt>
                <c:pt idx="2740">
                  <c:v>1.5</c:v>
                </c:pt>
                <c:pt idx="2741">
                  <c:v>1.5</c:v>
                </c:pt>
                <c:pt idx="2742">
                  <c:v>1.5</c:v>
                </c:pt>
                <c:pt idx="2743">
                  <c:v>1.5</c:v>
                </c:pt>
                <c:pt idx="2744">
                  <c:v>1.5</c:v>
                </c:pt>
                <c:pt idx="2745">
                  <c:v>1.5</c:v>
                </c:pt>
                <c:pt idx="2746">
                  <c:v>1.5</c:v>
                </c:pt>
                <c:pt idx="2747">
                  <c:v>1.5</c:v>
                </c:pt>
                <c:pt idx="2748">
                  <c:v>1.5</c:v>
                </c:pt>
                <c:pt idx="2749">
                  <c:v>1.5</c:v>
                </c:pt>
                <c:pt idx="2750">
                  <c:v>1.5</c:v>
                </c:pt>
                <c:pt idx="2751">
                  <c:v>1.5</c:v>
                </c:pt>
                <c:pt idx="2752">
                  <c:v>1.5</c:v>
                </c:pt>
                <c:pt idx="2753">
                  <c:v>1.5</c:v>
                </c:pt>
                <c:pt idx="2754">
                  <c:v>1.5</c:v>
                </c:pt>
                <c:pt idx="2755">
                  <c:v>1.5</c:v>
                </c:pt>
                <c:pt idx="2756">
                  <c:v>1.5</c:v>
                </c:pt>
                <c:pt idx="2757">
                  <c:v>1.5</c:v>
                </c:pt>
                <c:pt idx="2758">
                  <c:v>1.5</c:v>
                </c:pt>
                <c:pt idx="2759">
                  <c:v>1.5</c:v>
                </c:pt>
                <c:pt idx="2760">
                  <c:v>1.5</c:v>
                </c:pt>
                <c:pt idx="2761">
                  <c:v>1.5</c:v>
                </c:pt>
                <c:pt idx="2762">
                  <c:v>1.5</c:v>
                </c:pt>
                <c:pt idx="2763">
                  <c:v>1.5</c:v>
                </c:pt>
                <c:pt idx="2764">
                  <c:v>1.5</c:v>
                </c:pt>
                <c:pt idx="2765">
                  <c:v>1.5</c:v>
                </c:pt>
                <c:pt idx="2766">
                  <c:v>1.5</c:v>
                </c:pt>
                <c:pt idx="2767">
                  <c:v>1.5</c:v>
                </c:pt>
                <c:pt idx="2768">
                  <c:v>1.5</c:v>
                </c:pt>
                <c:pt idx="2769">
                  <c:v>1.5</c:v>
                </c:pt>
                <c:pt idx="2770">
                  <c:v>1.5</c:v>
                </c:pt>
                <c:pt idx="2771">
                  <c:v>1.5</c:v>
                </c:pt>
                <c:pt idx="2772">
                  <c:v>1.5</c:v>
                </c:pt>
                <c:pt idx="2773">
                  <c:v>1.5</c:v>
                </c:pt>
                <c:pt idx="2774">
                  <c:v>1.5</c:v>
                </c:pt>
                <c:pt idx="2775">
                  <c:v>1.5</c:v>
                </c:pt>
                <c:pt idx="2776">
                  <c:v>1.5</c:v>
                </c:pt>
                <c:pt idx="2777">
                  <c:v>1.5</c:v>
                </c:pt>
                <c:pt idx="2778">
                  <c:v>1.5</c:v>
                </c:pt>
                <c:pt idx="2779">
                  <c:v>1.5</c:v>
                </c:pt>
                <c:pt idx="2780">
                  <c:v>1.5</c:v>
                </c:pt>
                <c:pt idx="2781">
                  <c:v>1.5</c:v>
                </c:pt>
                <c:pt idx="2782">
                  <c:v>1.5</c:v>
                </c:pt>
                <c:pt idx="2783">
                  <c:v>1.5</c:v>
                </c:pt>
                <c:pt idx="2784">
                  <c:v>1.5</c:v>
                </c:pt>
                <c:pt idx="2785">
                  <c:v>1.5</c:v>
                </c:pt>
                <c:pt idx="2786">
                  <c:v>1.5</c:v>
                </c:pt>
                <c:pt idx="2787">
                  <c:v>1.5</c:v>
                </c:pt>
                <c:pt idx="2788">
                  <c:v>1.5</c:v>
                </c:pt>
                <c:pt idx="2789">
                  <c:v>1.5</c:v>
                </c:pt>
                <c:pt idx="2790">
                  <c:v>1.5</c:v>
                </c:pt>
                <c:pt idx="2791">
                  <c:v>1.5</c:v>
                </c:pt>
                <c:pt idx="2792">
                  <c:v>1.5</c:v>
                </c:pt>
                <c:pt idx="2793">
                  <c:v>1.5</c:v>
                </c:pt>
                <c:pt idx="2794">
                  <c:v>1.5</c:v>
                </c:pt>
                <c:pt idx="2795">
                  <c:v>1.5</c:v>
                </c:pt>
                <c:pt idx="2796">
                  <c:v>1.5</c:v>
                </c:pt>
                <c:pt idx="2797">
                  <c:v>1.5</c:v>
                </c:pt>
                <c:pt idx="2798">
                  <c:v>1.5</c:v>
                </c:pt>
                <c:pt idx="2799">
                  <c:v>1.5</c:v>
                </c:pt>
                <c:pt idx="2800">
                  <c:v>1.5</c:v>
                </c:pt>
                <c:pt idx="2801">
                  <c:v>1.5</c:v>
                </c:pt>
                <c:pt idx="2802">
                  <c:v>1.5</c:v>
                </c:pt>
                <c:pt idx="2803">
                  <c:v>1.5</c:v>
                </c:pt>
                <c:pt idx="2804">
                  <c:v>1.5</c:v>
                </c:pt>
                <c:pt idx="2805">
                  <c:v>1.5</c:v>
                </c:pt>
                <c:pt idx="2806">
                  <c:v>1.5</c:v>
                </c:pt>
                <c:pt idx="2807">
                  <c:v>1.5</c:v>
                </c:pt>
                <c:pt idx="2808">
                  <c:v>1.5</c:v>
                </c:pt>
                <c:pt idx="2809">
                  <c:v>1.5</c:v>
                </c:pt>
                <c:pt idx="2810">
                  <c:v>1.5</c:v>
                </c:pt>
                <c:pt idx="2811">
                  <c:v>1.5</c:v>
                </c:pt>
                <c:pt idx="2812">
                  <c:v>1.5</c:v>
                </c:pt>
                <c:pt idx="2813">
                  <c:v>1.5</c:v>
                </c:pt>
                <c:pt idx="2814">
                  <c:v>1.75</c:v>
                </c:pt>
                <c:pt idx="2815">
                  <c:v>1.75</c:v>
                </c:pt>
                <c:pt idx="2816">
                  <c:v>1.75</c:v>
                </c:pt>
                <c:pt idx="2817">
                  <c:v>1.75</c:v>
                </c:pt>
                <c:pt idx="2818">
                  <c:v>1.75</c:v>
                </c:pt>
                <c:pt idx="2819">
                  <c:v>1.75</c:v>
                </c:pt>
                <c:pt idx="2820">
                  <c:v>1.75</c:v>
                </c:pt>
                <c:pt idx="2821">
                  <c:v>1.75</c:v>
                </c:pt>
                <c:pt idx="2822">
                  <c:v>1.75</c:v>
                </c:pt>
                <c:pt idx="2823">
                  <c:v>1.75</c:v>
                </c:pt>
                <c:pt idx="2824">
                  <c:v>1.75</c:v>
                </c:pt>
                <c:pt idx="2825">
                  <c:v>1.75</c:v>
                </c:pt>
                <c:pt idx="2826">
                  <c:v>1.75</c:v>
                </c:pt>
                <c:pt idx="2827">
                  <c:v>1.75</c:v>
                </c:pt>
                <c:pt idx="2828">
                  <c:v>1.75</c:v>
                </c:pt>
                <c:pt idx="2829">
                  <c:v>1.75</c:v>
                </c:pt>
                <c:pt idx="2830">
                  <c:v>1.75</c:v>
                </c:pt>
                <c:pt idx="2831">
                  <c:v>1.75</c:v>
                </c:pt>
                <c:pt idx="2832">
                  <c:v>1.75</c:v>
                </c:pt>
                <c:pt idx="2833">
                  <c:v>1.75</c:v>
                </c:pt>
                <c:pt idx="2834">
                  <c:v>1.75</c:v>
                </c:pt>
                <c:pt idx="2835">
                  <c:v>1.75</c:v>
                </c:pt>
                <c:pt idx="2836">
                  <c:v>1.75</c:v>
                </c:pt>
                <c:pt idx="2837">
                  <c:v>1.75</c:v>
                </c:pt>
                <c:pt idx="2838">
                  <c:v>1.75</c:v>
                </c:pt>
                <c:pt idx="2839">
                  <c:v>1.75</c:v>
                </c:pt>
                <c:pt idx="2840">
                  <c:v>1.75</c:v>
                </c:pt>
                <c:pt idx="2841">
                  <c:v>1.75</c:v>
                </c:pt>
                <c:pt idx="2842">
                  <c:v>1.75</c:v>
                </c:pt>
                <c:pt idx="2843">
                  <c:v>1.75</c:v>
                </c:pt>
                <c:pt idx="2844">
                  <c:v>1.75</c:v>
                </c:pt>
                <c:pt idx="2845">
                  <c:v>1.75</c:v>
                </c:pt>
                <c:pt idx="2846">
                  <c:v>1.75</c:v>
                </c:pt>
                <c:pt idx="2847">
                  <c:v>1.75</c:v>
                </c:pt>
                <c:pt idx="2848">
                  <c:v>1.75</c:v>
                </c:pt>
                <c:pt idx="2849">
                  <c:v>1.75</c:v>
                </c:pt>
                <c:pt idx="2850">
                  <c:v>1.75</c:v>
                </c:pt>
                <c:pt idx="2851">
                  <c:v>1.75</c:v>
                </c:pt>
                <c:pt idx="2852">
                  <c:v>1.75</c:v>
                </c:pt>
                <c:pt idx="2853">
                  <c:v>1.75</c:v>
                </c:pt>
                <c:pt idx="2854">
                  <c:v>1.75</c:v>
                </c:pt>
                <c:pt idx="2855">
                  <c:v>1.75</c:v>
                </c:pt>
                <c:pt idx="2856">
                  <c:v>1.75</c:v>
                </c:pt>
                <c:pt idx="2857">
                  <c:v>1.75</c:v>
                </c:pt>
                <c:pt idx="2858">
                  <c:v>1.75</c:v>
                </c:pt>
                <c:pt idx="2859">
                  <c:v>1.75</c:v>
                </c:pt>
                <c:pt idx="2860">
                  <c:v>1.75</c:v>
                </c:pt>
                <c:pt idx="2861">
                  <c:v>1.75</c:v>
                </c:pt>
                <c:pt idx="2862">
                  <c:v>1.75</c:v>
                </c:pt>
                <c:pt idx="2863">
                  <c:v>1.75</c:v>
                </c:pt>
                <c:pt idx="2864">
                  <c:v>1.75</c:v>
                </c:pt>
                <c:pt idx="2865">
                  <c:v>1.75</c:v>
                </c:pt>
                <c:pt idx="2866">
                  <c:v>1.75</c:v>
                </c:pt>
                <c:pt idx="2867">
                  <c:v>1.75</c:v>
                </c:pt>
                <c:pt idx="2868">
                  <c:v>1.75</c:v>
                </c:pt>
                <c:pt idx="2869">
                  <c:v>1.75</c:v>
                </c:pt>
                <c:pt idx="2870">
                  <c:v>1.75</c:v>
                </c:pt>
                <c:pt idx="2871">
                  <c:v>1.75</c:v>
                </c:pt>
                <c:pt idx="2872">
                  <c:v>1.75</c:v>
                </c:pt>
                <c:pt idx="2873">
                  <c:v>1.75</c:v>
                </c:pt>
                <c:pt idx="2874">
                  <c:v>1.75</c:v>
                </c:pt>
                <c:pt idx="2875">
                  <c:v>1.75</c:v>
                </c:pt>
                <c:pt idx="2876">
                  <c:v>1.75</c:v>
                </c:pt>
                <c:pt idx="2877">
                  <c:v>1.75</c:v>
                </c:pt>
                <c:pt idx="2878">
                  <c:v>1.75</c:v>
                </c:pt>
                <c:pt idx="2879">
                  <c:v>1.75</c:v>
                </c:pt>
                <c:pt idx="2880">
                  <c:v>1.75</c:v>
                </c:pt>
                <c:pt idx="2881">
                  <c:v>1.75</c:v>
                </c:pt>
                <c:pt idx="2882">
                  <c:v>1.75</c:v>
                </c:pt>
                <c:pt idx="2883">
                  <c:v>1.75</c:v>
                </c:pt>
                <c:pt idx="2884">
                  <c:v>1.75</c:v>
                </c:pt>
                <c:pt idx="2885">
                  <c:v>1.75</c:v>
                </c:pt>
                <c:pt idx="2886">
                  <c:v>1.75</c:v>
                </c:pt>
                <c:pt idx="2887">
                  <c:v>1.75</c:v>
                </c:pt>
                <c:pt idx="2888">
                  <c:v>1.75</c:v>
                </c:pt>
                <c:pt idx="2889">
                  <c:v>1.75</c:v>
                </c:pt>
                <c:pt idx="2890">
                  <c:v>1.75</c:v>
                </c:pt>
                <c:pt idx="2891">
                  <c:v>1.75</c:v>
                </c:pt>
                <c:pt idx="2892">
                  <c:v>1.75</c:v>
                </c:pt>
                <c:pt idx="2893">
                  <c:v>1.75</c:v>
                </c:pt>
                <c:pt idx="2894">
                  <c:v>1.75</c:v>
                </c:pt>
                <c:pt idx="2895">
                  <c:v>1.75</c:v>
                </c:pt>
                <c:pt idx="2896">
                  <c:v>1.75</c:v>
                </c:pt>
                <c:pt idx="2897">
                  <c:v>1.75</c:v>
                </c:pt>
                <c:pt idx="2898">
                  <c:v>1.75</c:v>
                </c:pt>
                <c:pt idx="2899">
                  <c:v>1.75</c:v>
                </c:pt>
                <c:pt idx="2900">
                  <c:v>1.75</c:v>
                </c:pt>
                <c:pt idx="2901">
                  <c:v>1.75</c:v>
                </c:pt>
                <c:pt idx="2902">
                  <c:v>1.75</c:v>
                </c:pt>
                <c:pt idx="2903">
                  <c:v>1.75</c:v>
                </c:pt>
                <c:pt idx="2904">
                  <c:v>1.75</c:v>
                </c:pt>
                <c:pt idx="2905">
                  <c:v>1.75</c:v>
                </c:pt>
                <c:pt idx="2906">
                  <c:v>1.75</c:v>
                </c:pt>
                <c:pt idx="2907">
                  <c:v>1.75</c:v>
                </c:pt>
                <c:pt idx="2908">
                  <c:v>1.75</c:v>
                </c:pt>
                <c:pt idx="2909">
                  <c:v>1.75</c:v>
                </c:pt>
                <c:pt idx="2910">
                  <c:v>1.75</c:v>
                </c:pt>
                <c:pt idx="2911">
                  <c:v>1.75</c:v>
                </c:pt>
                <c:pt idx="2912">
                  <c:v>1.75</c:v>
                </c:pt>
                <c:pt idx="2913">
                  <c:v>1.75</c:v>
                </c:pt>
                <c:pt idx="2914">
                  <c:v>1.75</c:v>
                </c:pt>
                <c:pt idx="2915">
                  <c:v>1.75</c:v>
                </c:pt>
                <c:pt idx="2916">
                  <c:v>1.75</c:v>
                </c:pt>
                <c:pt idx="2917">
                  <c:v>1.75</c:v>
                </c:pt>
                <c:pt idx="2918">
                  <c:v>1.75</c:v>
                </c:pt>
                <c:pt idx="2919">
                  <c:v>1.75</c:v>
                </c:pt>
                <c:pt idx="2920">
                  <c:v>1.75</c:v>
                </c:pt>
                <c:pt idx="2921">
                  <c:v>1.75</c:v>
                </c:pt>
                <c:pt idx="2922">
                  <c:v>1.75</c:v>
                </c:pt>
                <c:pt idx="2923">
                  <c:v>1.75</c:v>
                </c:pt>
                <c:pt idx="2924">
                  <c:v>1.75</c:v>
                </c:pt>
                <c:pt idx="2925">
                  <c:v>1.75</c:v>
                </c:pt>
                <c:pt idx="2926">
                  <c:v>1.75</c:v>
                </c:pt>
                <c:pt idx="2927">
                  <c:v>1.75</c:v>
                </c:pt>
                <c:pt idx="2928">
                  <c:v>1.75</c:v>
                </c:pt>
                <c:pt idx="2929">
                  <c:v>1.75</c:v>
                </c:pt>
                <c:pt idx="2930">
                  <c:v>1.75</c:v>
                </c:pt>
                <c:pt idx="2931">
                  <c:v>1.75</c:v>
                </c:pt>
                <c:pt idx="2932">
                  <c:v>1.75</c:v>
                </c:pt>
                <c:pt idx="2933">
                  <c:v>1.75</c:v>
                </c:pt>
                <c:pt idx="2934">
                  <c:v>1.75</c:v>
                </c:pt>
                <c:pt idx="2935">
                  <c:v>1.75</c:v>
                </c:pt>
                <c:pt idx="2936">
                  <c:v>1.75</c:v>
                </c:pt>
                <c:pt idx="2937">
                  <c:v>1.75</c:v>
                </c:pt>
                <c:pt idx="2938">
                  <c:v>1.75</c:v>
                </c:pt>
                <c:pt idx="2939">
                  <c:v>1.75</c:v>
                </c:pt>
                <c:pt idx="2940">
                  <c:v>1.75</c:v>
                </c:pt>
                <c:pt idx="2941">
                  <c:v>1.75</c:v>
                </c:pt>
                <c:pt idx="2942">
                  <c:v>1.75</c:v>
                </c:pt>
                <c:pt idx="2943">
                  <c:v>1.75</c:v>
                </c:pt>
                <c:pt idx="2944">
                  <c:v>1.75</c:v>
                </c:pt>
                <c:pt idx="2945">
                  <c:v>1.75</c:v>
                </c:pt>
                <c:pt idx="2946">
                  <c:v>1.75</c:v>
                </c:pt>
                <c:pt idx="2947">
                  <c:v>1.75</c:v>
                </c:pt>
                <c:pt idx="2948">
                  <c:v>1.75</c:v>
                </c:pt>
                <c:pt idx="2949">
                  <c:v>1.75</c:v>
                </c:pt>
                <c:pt idx="2950">
                  <c:v>1.75</c:v>
                </c:pt>
                <c:pt idx="2951">
                  <c:v>1.75</c:v>
                </c:pt>
                <c:pt idx="2952">
                  <c:v>1.75</c:v>
                </c:pt>
                <c:pt idx="2953">
                  <c:v>1.75</c:v>
                </c:pt>
                <c:pt idx="2954">
                  <c:v>1.75</c:v>
                </c:pt>
                <c:pt idx="2955">
                  <c:v>1.75</c:v>
                </c:pt>
                <c:pt idx="2956">
                  <c:v>1.75</c:v>
                </c:pt>
                <c:pt idx="2957">
                  <c:v>1.75</c:v>
                </c:pt>
                <c:pt idx="2958">
                  <c:v>1.75</c:v>
                </c:pt>
                <c:pt idx="2959">
                  <c:v>1.75</c:v>
                </c:pt>
                <c:pt idx="2960">
                  <c:v>1.75</c:v>
                </c:pt>
                <c:pt idx="2961">
                  <c:v>1.75</c:v>
                </c:pt>
                <c:pt idx="2962">
                  <c:v>1.75</c:v>
                </c:pt>
                <c:pt idx="2963">
                  <c:v>1.75</c:v>
                </c:pt>
                <c:pt idx="2964">
                  <c:v>1.75</c:v>
                </c:pt>
                <c:pt idx="2965">
                  <c:v>1.75</c:v>
                </c:pt>
                <c:pt idx="2966">
                  <c:v>1.75</c:v>
                </c:pt>
                <c:pt idx="2967">
                  <c:v>1.75</c:v>
                </c:pt>
                <c:pt idx="2968">
                  <c:v>1.75</c:v>
                </c:pt>
                <c:pt idx="2969">
                  <c:v>1.75</c:v>
                </c:pt>
                <c:pt idx="2970">
                  <c:v>1.75</c:v>
                </c:pt>
                <c:pt idx="2971">
                  <c:v>1.75</c:v>
                </c:pt>
                <c:pt idx="2972">
                  <c:v>1.75</c:v>
                </c:pt>
                <c:pt idx="2973">
                  <c:v>1.75</c:v>
                </c:pt>
                <c:pt idx="2974">
                  <c:v>1.75</c:v>
                </c:pt>
                <c:pt idx="2975">
                  <c:v>1.75</c:v>
                </c:pt>
                <c:pt idx="2976">
                  <c:v>1.75</c:v>
                </c:pt>
                <c:pt idx="2977">
                  <c:v>1.75</c:v>
                </c:pt>
                <c:pt idx="2978">
                  <c:v>1.75</c:v>
                </c:pt>
                <c:pt idx="2979">
                  <c:v>1.75</c:v>
                </c:pt>
                <c:pt idx="2980">
                  <c:v>1.75</c:v>
                </c:pt>
                <c:pt idx="2981">
                  <c:v>1.75</c:v>
                </c:pt>
                <c:pt idx="2982">
                  <c:v>1.75</c:v>
                </c:pt>
                <c:pt idx="2983">
                  <c:v>1.75</c:v>
                </c:pt>
                <c:pt idx="2984">
                  <c:v>1.75</c:v>
                </c:pt>
                <c:pt idx="2985">
                  <c:v>1.75</c:v>
                </c:pt>
                <c:pt idx="2986">
                  <c:v>1.75</c:v>
                </c:pt>
                <c:pt idx="2987">
                  <c:v>1.75</c:v>
                </c:pt>
                <c:pt idx="2988">
                  <c:v>1.75</c:v>
                </c:pt>
                <c:pt idx="2989">
                  <c:v>1.75</c:v>
                </c:pt>
                <c:pt idx="2990">
                  <c:v>1.75</c:v>
                </c:pt>
                <c:pt idx="2991">
                  <c:v>1.75</c:v>
                </c:pt>
                <c:pt idx="2992">
                  <c:v>1.75</c:v>
                </c:pt>
                <c:pt idx="2993">
                  <c:v>1.75</c:v>
                </c:pt>
              </c:numCache>
            </c:numRef>
          </c:val>
          <c:smooth val="0"/>
          <c:extLst>
            <c:ext xmlns:c16="http://schemas.microsoft.com/office/drawing/2014/chart" uri="{C3380CC4-5D6E-409C-BE32-E72D297353CC}">
              <c16:uniqueId val="{00000001-5208-4C51-9290-AAD6551D9DF4}"/>
            </c:ext>
          </c:extLst>
        </c:ser>
        <c:dLbls>
          <c:showLegendKey val="0"/>
          <c:showVal val="0"/>
          <c:showCatName val="0"/>
          <c:showSerName val="0"/>
          <c:showPercent val="0"/>
          <c:showBubbleSize val="0"/>
        </c:dLbls>
        <c:smooth val="0"/>
        <c:axId val="218403200"/>
        <c:axId val="218404736"/>
      </c:lineChart>
      <c:dateAx>
        <c:axId val="218403200"/>
        <c:scaling>
          <c:orientation val="minMax"/>
          <c:min val="39569"/>
        </c:scaling>
        <c:delete val="0"/>
        <c:axPos val="b"/>
        <c:numFmt formatCode="mmm\-yy" sourceLinked="0"/>
        <c:majorTickMark val="none"/>
        <c:minorTickMark val="none"/>
        <c:tickLblPos val="nextTo"/>
        <c:spPr>
          <a:noFill/>
          <a:ln w="38100" cap="flat" cmpd="sng" algn="ctr">
            <a:solidFill>
              <a:srgbClr val="BFBEBD"/>
            </a:solidFill>
            <a:round/>
          </a:ln>
          <a:effectLst/>
        </c:spPr>
        <c:txPr>
          <a:bodyPr rot="-60000000" spcFirstLastPara="1" vertOverflow="ellipsis" vert="horz" wrap="square" anchor="ctr" anchorCtr="1"/>
          <a:lstStyle/>
          <a:p>
            <a:pPr>
              <a:defRPr sz="1050" b="0" i="0" u="none" strike="noStrike" kern="1200" baseline="0">
                <a:solidFill>
                  <a:srgbClr val="1F384B"/>
                </a:solidFill>
                <a:latin typeface="+mn-lt"/>
                <a:ea typeface="+mn-ea"/>
                <a:cs typeface="+mn-cs"/>
              </a:defRPr>
            </a:pPr>
            <a:endParaRPr lang="fr-FR"/>
          </a:p>
        </c:txPr>
        <c:crossAx val="218404736"/>
        <c:crosses val="autoZero"/>
        <c:auto val="1"/>
        <c:lblOffset val="100"/>
        <c:baseTimeUnit val="months"/>
        <c:majorUnit val="12"/>
        <c:majorTimeUnit val="months"/>
      </c:dateAx>
      <c:valAx>
        <c:axId val="218404736"/>
        <c:scaling>
          <c:orientation val="minMax"/>
          <c:max val="4.5"/>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1F384B"/>
                </a:solidFill>
                <a:latin typeface="+mn-lt"/>
                <a:ea typeface="+mn-ea"/>
                <a:cs typeface="+mn-cs"/>
              </a:defRPr>
            </a:pPr>
            <a:endParaRPr lang="fr-FR"/>
          </a:p>
        </c:txPr>
        <c:crossAx val="218403200"/>
        <c:crosses val="autoZero"/>
        <c:crossBetween val="midCat"/>
      </c:valAx>
      <c:spPr>
        <a:noFill/>
        <a:ln>
          <a:noFill/>
        </a:ln>
        <a:effectLst/>
      </c:spPr>
    </c:plotArea>
    <c:plotVisOnly val="1"/>
    <c:dispBlanksAs val="gap"/>
    <c:showDLblsOverMax val="0"/>
  </c:chart>
  <c:spPr>
    <a:noFill/>
    <a:ln>
      <a:noFill/>
    </a:ln>
    <a:effectLst/>
  </c:spPr>
  <c:txPr>
    <a:bodyPr/>
    <a:lstStyle/>
    <a:p>
      <a:pPr>
        <a:defRPr>
          <a:solidFill>
            <a:srgbClr val="1F384B"/>
          </a:solidFill>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316731794851757E-2"/>
          <c:y val="2.6620370007465619E-2"/>
          <c:w val="0.83975705571413617"/>
          <c:h val="0.76095884679827053"/>
        </c:manualLayout>
      </c:layout>
      <c:lineChart>
        <c:grouping val="standard"/>
        <c:varyColors val="0"/>
        <c:ser>
          <c:idx val="0"/>
          <c:order val="0"/>
          <c:tx>
            <c:strRef>
              <c:f>Feuil1!$B$1</c:f>
              <c:strCache>
                <c:ptCount val="1"/>
                <c:pt idx="0">
                  <c:v>Household income</c:v>
                </c:pt>
              </c:strCache>
            </c:strRef>
          </c:tx>
          <c:spPr>
            <a:ln w="38100" cap="rnd">
              <a:solidFill>
                <a:schemeClr val="bg2"/>
              </a:solidFill>
              <a:round/>
            </a:ln>
            <a:effectLst/>
          </c:spPr>
          <c:marker>
            <c:symbol val="none"/>
          </c:marker>
          <c:cat>
            <c:strRef>
              <c:f>Feuil1!$A$5:$A$36</c:f>
              <c:strCache>
                <c:ptCount val="32"/>
                <c:pt idx="0">
                  <c:v>Q1 2011</c:v>
                </c:pt>
                <c:pt idx="1">
                  <c:v>Q2 2011</c:v>
                </c:pt>
                <c:pt idx="2">
                  <c:v>Q3 2011</c:v>
                </c:pt>
                <c:pt idx="3">
                  <c:v>Q4 2011</c:v>
                </c:pt>
                <c:pt idx="4">
                  <c:v>Q1 2012</c:v>
                </c:pt>
                <c:pt idx="5">
                  <c:v>Q2 2012</c:v>
                </c:pt>
                <c:pt idx="6">
                  <c:v>Q3 2012</c:v>
                </c:pt>
                <c:pt idx="7">
                  <c:v>Q4 2012</c:v>
                </c:pt>
                <c:pt idx="8">
                  <c:v>Q1 2013</c:v>
                </c:pt>
                <c:pt idx="9">
                  <c:v>Q2 2013</c:v>
                </c:pt>
                <c:pt idx="10">
                  <c:v>Q3 2013</c:v>
                </c:pt>
                <c:pt idx="11">
                  <c:v>Q4 2013</c:v>
                </c:pt>
                <c:pt idx="12">
                  <c:v>Q1 2014</c:v>
                </c:pt>
                <c:pt idx="13">
                  <c:v>Q2 2014</c:v>
                </c:pt>
                <c:pt idx="14">
                  <c:v>Q3 2014</c:v>
                </c:pt>
                <c:pt idx="15">
                  <c:v>Q4 2014</c:v>
                </c:pt>
                <c:pt idx="16">
                  <c:v>Q1 2015</c:v>
                </c:pt>
                <c:pt idx="17">
                  <c:v>Q2 2015</c:v>
                </c:pt>
                <c:pt idx="18">
                  <c:v>Q3 2015</c:v>
                </c:pt>
                <c:pt idx="19">
                  <c:v>Q4 2015</c:v>
                </c:pt>
                <c:pt idx="20">
                  <c:v>Q1 2016</c:v>
                </c:pt>
                <c:pt idx="21">
                  <c:v>Q2 2016</c:v>
                </c:pt>
                <c:pt idx="22">
                  <c:v>Q3 2016</c:v>
                </c:pt>
                <c:pt idx="23">
                  <c:v>Q4 2016</c:v>
                </c:pt>
                <c:pt idx="24">
                  <c:v>Q1 2017</c:v>
                </c:pt>
                <c:pt idx="25">
                  <c:v>Q2 2017</c:v>
                </c:pt>
                <c:pt idx="26">
                  <c:v>Q3 2017</c:v>
                </c:pt>
                <c:pt idx="27">
                  <c:v>Q4 2017</c:v>
                </c:pt>
                <c:pt idx="28">
                  <c:v>Q1 2018</c:v>
                </c:pt>
                <c:pt idx="29">
                  <c:v>Q2 2018</c:v>
                </c:pt>
                <c:pt idx="30">
                  <c:v>Q3 2018</c:v>
                </c:pt>
                <c:pt idx="31">
                  <c:v>Q4 2018</c:v>
                </c:pt>
              </c:strCache>
            </c:strRef>
          </c:cat>
          <c:val>
            <c:numRef>
              <c:f>Feuil1!$B$5:$B$36</c:f>
              <c:numCache>
                <c:formatCode>0.0</c:formatCode>
                <c:ptCount val="32"/>
                <c:pt idx="0">
                  <c:v>5.3688901043694877</c:v>
                </c:pt>
                <c:pt idx="1">
                  <c:v>4.975054334914252</c:v>
                </c:pt>
                <c:pt idx="2">
                  <c:v>5.0436754211298922</c:v>
                </c:pt>
                <c:pt idx="3">
                  <c:v>3.8501905131305758</c:v>
                </c:pt>
                <c:pt idx="4">
                  <c:v>4.3564613414131843</c:v>
                </c:pt>
                <c:pt idx="5">
                  <c:v>4.2704308150532411</c:v>
                </c:pt>
                <c:pt idx="6">
                  <c:v>4.3537576861132479</c:v>
                </c:pt>
                <c:pt idx="7">
                  <c:v>4.5304999285973215</c:v>
                </c:pt>
                <c:pt idx="8">
                  <c:v>4.2162290756520608</c:v>
                </c:pt>
                <c:pt idx="9">
                  <c:v>3.9339526832392337</c:v>
                </c:pt>
                <c:pt idx="10">
                  <c:v>3.802980119279022</c:v>
                </c:pt>
                <c:pt idx="11">
                  <c:v>4.0267557122552411</c:v>
                </c:pt>
                <c:pt idx="12">
                  <c:v>3.4298313878080413</c:v>
                </c:pt>
                <c:pt idx="13">
                  <c:v>3.5852403394969423</c:v>
                </c:pt>
                <c:pt idx="14">
                  <c:v>3.8028816676885349</c:v>
                </c:pt>
                <c:pt idx="15">
                  <c:v>3.4289163442402693</c:v>
                </c:pt>
                <c:pt idx="16">
                  <c:v>4.4557360767652652</c:v>
                </c:pt>
                <c:pt idx="17">
                  <c:v>4.8601950350196876</c:v>
                </c:pt>
                <c:pt idx="18">
                  <c:v>4.4156662384390861</c:v>
                </c:pt>
                <c:pt idx="19">
                  <c:v>4.2900083753934357</c:v>
                </c:pt>
                <c:pt idx="20">
                  <c:v>0.99594706210022854</c:v>
                </c:pt>
                <c:pt idx="21">
                  <c:v>0.55423557029297343</c:v>
                </c:pt>
                <c:pt idx="22">
                  <c:v>0.67528071879095286</c:v>
                </c:pt>
                <c:pt idx="23">
                  <c:v>1.174894989955561</c:v>
                </c:pt>
                <c:pt idx="24">
                  <c:v>3.4837721925845626</c:v>
                </c:pt>
                <c:pt idx="25">
                  <c:v>4.2460980653202274</c:v>
                </c:pt>
                <c:pt idx="26">
                  <c:v>4.9719876478754861</c:v>
                </c:pt>
                <c:pt idx="27">
                  <c:v>5.4262704804221054</c:v>
                </c:pt>
                <c:pt idx="28">
                  <c:v>5.4014565002641914</c:v>
                </c:pt>
                <c:pt idx="29">
                  <c:v>4.6596199481912217</c:v>
                </c:pt>
                <c:pt idx="30">
                  <c:v>3.7067600419296562</c:v>
                </c:pt>
                <c:pt idx="31">
                  <c:v>3.167035437080743</c:v>
                </c:pt>
              </c:numCache>
            </c:numRef>
          </c:val>
          <c:smooth val="0"/>
          <c:extLst>
            <c:ext xmlns:c16="http://schemas.microsoft.com/office/drawing/2014/chart" uri="{C3380CC4-5D6E-409C-BE32-E72D297353CC}">
              <c16:uniqueId val="{00000000-506F-463C-8817-140A622D560D}"/>
            </c:ext>
          </c:extLst>
        </c:ser>
        <c:ser>
          <c:idx val="1"/>
          <c:order val="1"/>
          <c:tx>
            <c:strRef>
              <c:f>Feuil1!$C$1</c:f>
              <c:strCache>
                <c:ptCount val="1"/>
                <c:pt idx="0">
                  <c:v>Interest paid </c:v>
                </c:pt>
              </c:strCache>
            </c:strRef>
          </c:tx>
          <c:spPr>
            <a:ln w="38100" cap="rnd">
              <a:solidFill>
                <a:schemeClr val="accent3"/>
              </a:solidFill>
              <a:prstDash val="sysDash"/>
              <a:round/>
            </a:ln>
            <a:effectLst/>
          </c:spPr>
          <c:marker>
            <c:symbol val="none"/>
          </c:marker>
          <c:cat>
            <c:strRef>
              <c:f>Feuil1!$A$5:$A$36</c:f>
              <c:strCache>
                <c:ptCount val="32"/>
                <c:pt idx="0">
                  <c:v>Q1 2011</c:v>
                </c:pt>
                <c:pt idx="1">
                  <c:v>Q2 2011</c:v>
                </c:pt>
                <c:pt idx="2">
                  <c:v>Q3 2011</c:v>
                </c:pt>
                <c:pt idx="3">
                  <c:v>Q4 2011</c:v>
                </c:pt>
                <c:pt idx="4">
                  <c:v>Q1 2012</c:v>
                </c:pt>
                <c:pt idx="5">
                  <c:v>Q2 2012</c:v>
                </c:pt>
                <c:pt idx="6">
                  <c:v>Q3 2012</c:v>
                </c:pt>
                <c:pt idx="7">
                  <c:v>Q4 2012</c:v>
                </c:pt>
                <c:pt idx="8">
                  <c:v>Q1 2013</c:v>
                </c:pt>
                <c:pt idx="9">
                  <c:v>Q2 2013</c:v>
                </c:pt>
                <c:pt idx="10">
                  <c:v>Q3 2013</c:v>
                </c:pt>
                <c:pt idx="11">
                  <c:v>Q4 2013</c:v>
                </c:pt>
                <c:pt idx="12">
                  <c:v>Q1 2014</c:v>
                </c:pt>
                <c:pt idx="13">
                  <c:v>Q2 2014</c:v>
                </c:pt>
                <c:pt idx="14">
                  <c:v>Q3 2014</c:v>
                </c:pt>
                <c:pt idx="15">
                  <c:v>Q4 2014</c:v>
                </c:pt>
                <c:pt idx="16">
                  <c:v>Q1 2015</c:v>
                </c:pt>
                <c:pt idx="17">
                  <c:v>Q2 2015</c:v>
                </c:pt>
                <c:pt idx="18">
                  <c:v>Q3 2015</c:v>
                </c:pt>
                <c:pt idx="19">
                  <c:v>Q4 2015</c:v>
                </c:pt>
                <c:pt idx="20">
                  <c:v>Q1 2016</c:v>
                </c:pt>
                <c:pt idx="21">
                  <c:v>Q2 2016</c:v>
                </c:pt>
                <c:pt idx="22">
                  <c:v>Q3 2016</c:v>
                </c:pt>
                <c:pt idx="23">
                  <c:v>Q4 2016</c:v>
                </c:pt>
                <c:pt idx="24">
                  <c:v>Q1 2017</c:v>
                </c:pt>
                <c:pt idx="25">
                  <c:v>Q2 2017</c:v>
                </c:pt>
                <c:pt idx="26">
                  <c:v>Q3 2017</c:v>
                </c:pt>
                <c:pt idx="27">
                  <c:v>Q4 2017</c:v>
                </c:pt>
                <c:pt idx="28">
                  <c:v>Q1 2018</c:v>
                </c:pt>
                <c:pt idx="29">
                  <c:v>Q2 2018</c:v>
                </c:pt>
                <c:pt idx="30">
                  <c:v>Q3 2018</c:v>
                </c:pt>
                <c:pt idx="31">
                  <c:v>Q4 2018</c:v>
                </c:pt>
              </c:strCache>
            </c:strRef>
          </c:cat>
          <c:val>
            <c:numRef>
              <c:f>Feuil1!$C$5:$C$36</c:f>
              <c:numCache>
                <c:formatCode>0.0</c:formatCode>
                <c:ptCount val="32"/>
                <c:pt idx="0">
                  <c:v>5.6854704643688354</c:v>
                </c:pt>
                <c:pt idx="1">
                  <c:v>1.5654726314072946</c:v>
                </c:pt>
                <c:pt idx="2">
                  <c:v>2.4892188438233527</c:v>
                </c:pt>
                <c:pt idx="3">
                  <c:v>1.0905183991404781</c:v>
                </c:pt>
                <c:pt idx="4">
                  <c:v>-1.945260067114094</c:v>
                </c:pt>
                <c:pt idx="5">
                  <c:v>1.1934706984211936</c:v>
                </c:pt>
                <c:pt idx="6">
                  <c:v>0.86817576564580556</c:v>
                </c:pt>
                <c:pt idx="7">
                  <c:v>-0.48889361249867147</c:v>
                </c:pt>
                <c:pt idx="8">
                  <c:v>1.4384257526335491</c:v>
                </c:pt>
                <c:pt idx="9">
                  <c:v>0.69282843240956205</c:v>
                </c:pt>
                <c:pt idx="10">
                  <c:v>1.7847713591720351</c:v>
                </c:pt>
                <c:pt idx="11">
                  <c:v>2.9317526433835308</c:v>
                </c:pt>
                <c:pt idx="12">
                  <c:v>1.4602003162888773</c:v>
                </c:pt>
                <c:pt idx="13">
                  <c:v>1.0714848468932192</c:v>
                </c:pt>
                <c:pt idx="14">
                  <c:v>0.53434322473542228</c:v>
                </c:pt>
                <c:pt idx="15">
                  <c:v>1.4941634241245136</c:v>
                </c:pt>
                <c:pt idx="16">
                  <c:v>1.5846625448121785</c:v>
                </c:pt>
                <c:pt idx="17">
                  <c:v>-0.24944135529803046</c:v>
                </c:pt>
                <c:pt idx="18">
                  <c:v>-0.34573507404922854</c:v>
                </c:pt>
                <c:pt idx="19">
                  <c:v>-1.5028369881919952</c:v>
                </c:pt>
                <c:pt idx="20">
                  <c:v>-0.67512274959083474</c:v>
                </c:pt>
                <c:pt idx="21">
                  <c:v>2.3391508205261786</c:v>
                </c:pt>
                <c:pt idx="22">
                  <c:v>0.82332228666114338</c:v>
                </c:pt>
                <c:pt idx="23">
                  <c:v>2.9010327468991646</c:v>
                </c:pt>
                <c:pt idx="24">
                  <c:v>3.208032955715757</c:v>
                </c:pt>
                <c:pt idx="25">
                  <c:v>4.087762166564854</c:v>
                </c:pt>
                <c:pt idx="26">
                  <c:v>7.0206974474860049</c:v>
                </c:pt>
                <c:pt idx="27">
                  <c:v>10.308654428081502</c:v>
                </c:pt>
                <c:pt idx="28">
                  <c:v>11.540188594521778</c:v>
                </c:pt>
                <c:pt idx="29">
                  <c:v>12.706020443096786</c:v>
                </c:pt>
                <c:pt idx="30">
                  <c:v>14.262405221230445</c:v>
                </c:pt>
                <c:pt idx="31">
                  <c:v>12.061082662765179</c:v>
                </c:pt>
              </c:numCache>
            </c:numRef>
          </c:val>
          <c:smooth val="0"/>
          <c:extLst>
            <c:ext xmlns:c16="http://schemas.microsoft.com/office/drawing/2014/chart" uri="{C3380CC4-5D6E-409C-BE32-E72D297353CC}">
              <c16:uniqueId val="{00000001-506F-463C-8817-140A622D560D}"/>
            </c:ext>
          </c:extLst>
        </c:ser>
        <c:dLbls>
          <c:showLegendKey val="0"/>
          <c:showVal val="0"/>
          <c:showCatName val="0"/>
          <c:showSerName val="0"/>
          <c:showPercent val="0"/>
          <c:showBubbleSize val="0"/>
        </c:dLbls>
        <c:smooth val="0"/>
        <c:axId val="428476816"/>
        <c:axId val="428476400"/>
      </c:lineChart>
      <c:catAx>
        <c:axId val="428476816"/>
        <c:scaling>
          <c:orientation val="minMax"/>
        </c:scaling>
        <c:delete val="0"/>
        <c:axPos val="b"/>
        <c:numFmt formatCode="General" sourceLinked="0"/>
        <c:majorTickMark val="none"/>
        <c:minorTickMark val="none"/>
        <c:tickLblPos val="low"/>
        <c:spPr>
          <a:noFill/>
          <a:ln w="38100" cap="flat" cmpd="sng" algn="ctr">
            <a:solidFill>
              <a:srgbClr val="BFBEBD"/>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428476400"/>
        <c:crosses val="autoZero"/>
        <c:auto val="1"/>
        <c:lblAlgn val="ctr"/>
        <c:lblOffset val="100"/>
        <c:tickLblSkip val="4"/>
        <c:noMultiLvlLbl val="0"/>
      </c:catAx>
      <c:valAx>
        <c:axId val="428476400"/>
        <c:scaling>
          <c:orientation val="minMax"/>
          <c:min val="-4"/>
        </c:scaling>
        <c:delete val="0"/>
        <c:axPos val="l"/>
        <c:numFmt formatCode="0.0" sourceLinked="1"/>
        <c:majorTickMark val="none"/>
        <c:minorTickMark val="none"/>
        <c:tickLblPos val="nextTo"/>
        <c:spPr>
          <a:noFill/>
          <a:ln w="19050">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428476816"/>
        <c:crosses val="autoZero"/>
        <c:crossBetween val="between"/>
      </c:valAx>
      <c:spPr>
        <a:noFill/>
        <a:ln>
          <a:noFill/>
        </a:ln>
        <a:effectLst/>
      </c:spPr>
    </c:plotArea>
    <c:legend>
      <c:legendPos val="b"/>
      <c:layout>
        <c:manualLayout>
          <c:xMode val="edge"/>
          <c:yMode val="edge"/>
          <c:x val="1.5311513341753459E-3"/>
          <c:y val="0.90427446921943111"/>
          <c:w val="0.39591474356470358"/>
          <c:h val="9.1932374291956567E-2"/>
        </c:manualLayout>
      </c:layout>
      <c:overlay val="0"/>
      <c:spPr>
        <a:noFill/>
        <a:ln w="9525">
          <a:solidFill>
            <a:srgbClr val="BFBEBD"/>
          </a:solid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legend>
    <c:plotVisOnly val="1"/>
    <c:dispBlanksAs val="gap"/>
    <c:showDLblsOverMax val="0"/>
  </c:chart>
  <c:spPr>
    <a:noFill/>
    <a:ln>
      <a:noFill/>
    </a:ln>
    <a:effectLst/>
  </c:spPr>
  <c:txPr>
    <a:bodyPr/>
    <a:lstStyle/>
    <a:p>
      <a:pPr>
        <a:defRPr>
          <a:solidFill>
            <a:schemeClr val="tx1"/>
          </a:solidFill>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Feuil1!$B$1</c:f>
              <c:strCache>
                <c:ptCount val="1"/>
                <c:pt idx="0">
                  <c:v>Série 1</c:v>
                </c:pt>
              </c:strCache>
            </c:strRef>
          </c:tx>
          <c:spPr>
            <a:solidFill>
              <a:schemeClr val="bg1">
                <a:lumMod val="75000"/>
              </a:schemeClr>
            </a:solidFill>
            <a:ln>
              <a:noFill/>
            </a:ln>
            <a:effectLst/>
          </c:spPr>
          <c:invertIfNegative val="0"/>
          <c:dPt>
            <c:idx val="7"/>
            <c:invertIfNegative val="0"/>
            <c:bubble3D val="0"/>
            <c:spPr>
              <a:solidFill>
                <a:schemeClr val="accent3"/>
              </a:solidFill>
              <a:ln>
                <a:noFill/>
              </a:ln>
              <a:effectLst/>
            </c:spPr>
            <c:extLst>
              <c:ext xmlns:c16="http://schemas.microsoft.com/office/drawing/2014/chart" uri="{C3380CC4-5D6E-409C-BE32-E72D297353CC}">
                <c16:uniqueId val="{00000003-27A9-4A40-ABB2-1F57B2F8AA95}"/>
              </c:ext>
            </c:extLst>
          </c:dPt>
          <c:dLbls>
            <c:dLbl>
              <c:idx val="7"/>
              <c:numFmt formatCode="#,##0.0"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accent3"/>
                      </a:solidFill>
                      <a:latin typeface="+mn-lt"/>
                      <a:ea typeface="+mn-ea"/>
                      <a:cs typeface="+mn-cs"/>
                    </a:defRPr>
                  </a:pPr>
                  <a:endParaRPr lang="fr-FR"/>
                </a:p>
              </c:txPr>
              <c:dLblPos val="outEnd"/>
              <c:showLegendKey val="0"/>
              <c:showVal val="1"/>
              <c:showCatName val="0"/>
              <c:showSerName val="0"/>
              <c:showPercent val="0"/>
              <c:showBubbleSize val="0"/>
              <c:extLst>
                <c:ext xmlns:c16="http://schemas.microsoft.com/office/drawing/2014/chart" uri="{C3380CC4-5D6E-409C-BE32-E72D297353CC}">
                  <c16:uniqueId val="{00000003-27A9-4A40-ABB2-1F57B2F8AA95}"/>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Feuil1!$A$2:$A$9</c:f>
              <c:numCache>
                <c:formatCode>General</c:formatCode>
                <c:ptCount val="8"/>
                <c:pt idx="0">
                  <c:v>2010</c:v>
                </c:pt>
                <c:pt idx="1">
                  <c:v>2011</c:v>
                </c:pt>
                <c:pt idx="2">
                  <c:v>2012</c:v>
                </c:pt>
                <c:pt idx="3">
                  <c:v>2013</c:v>
                </c:pt>
                <c:pt idx="4">
                  <c:v>2014</c:v>
                </c:pt>
                <c:pt idx="5">
                  <c:v>2015</c:v>
                </c:pt>
                <c:pt idx="6">
                  <c:v>2016</c:v>
                </c:pt>
                <c:pt idx="7">
                  <c:v>2017</c:v>
                </c:pt>
              </c:numCache>
            </c:numRef>
          </c:cat>
          <c:val>
            <c:numRef>
              <c:f>Feuil1!$B$2:$B$9</c:f>
              <c:numCache>
                <c:formatCode>General</c:formatCode>
                <c:ptCount val="8"/>
                <c:pt idx="0">
                  <c:v>167.2</c:v>
                </c:pt>
                <c:pt idx="1">
                  <c:v>169.7</c:v>
                </c:pt>
                <c:pt idx="2">
                  <c:v>170</c:v>
                </c:pt>
                <c:pt idx="3">
                  <c:v>169.9</c:v>
                </c:pt>
                <c:pt idx="4">
                  <c:v>171.8</c:v>
                </c:pt>
                <c:pt idx="5">
                  <c:v>173.4</c:v>
                </c:pt>
                <c:pt idx="6">
                  <c:v>182.3</c:v>
                </c:pt>
                <c:pt idx="7">
                  <c:v>183</c:v>
                </c:pt>
              </c:numCache>
            </c:numRef>
          </c:val>
          <c:extLst>
            <c:ext xmlns:c16="http://schemas.microsoft.com/office/drawing/2014/chart" uri="{C3380CC4-5D6E-409C-BE32-E72D297353CC}">
              <c16:uniqueId val="{00000000-27A9-4A40-ABB2-1F57B2F8AA95}"/>
            </c:ext>
          </c:extLst>
        </c:ser>
        <c:dLbls>
          <c:dLblPos val="outEnd"/>
          <c:showLegendKey val="0"/>
          <c:showVal val="1"/>
          <c:showCatName val="0"/>
          <c:showSerName val="0"/>
          <c:showPercent val="0"/>
          <c:showBubbleSize val="0"/>
        </c:dLbls>
        <c:gapWidth val="50"/>
        <c:overlap val="-27"/>
        <c:axId val="957758720"/>
        <c:axId val="722151664"/>
      </c:barChart>
      <c:catAx>
        <c:axId val="957758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722151664"/>
        <c:crosses val="autoZero"/>
        <c:auto val="1"/>
        <c:lblAlgn val="ctr"/>
        <c:lblOffset val="100"/>
        <c:noMultiLvlLbl val="0"/>
      </c:catAx>
      <c:valAx>
        <c:axId val="722151664"/>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95775872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fr-F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8033346987695904E-2"/>
          <c:y val="0.14291686760511851"/>
          <c:w val="0.88746317114984907"/>
          <c:h val="0.73386065714003845"/>
        </c:manualLayout>
      </c:layout>
      <c:barChart>
        <c:barDir val="col"/>
        <c:grouping val="clustered"/>
        <c:varyColors val="0"/>
        <c:ser>
          <c:idx val="1"/>
          <c:order val="1"/>
          <c:tx>
            <c:v>year-over-year growth rate</c:v>
          </c:tx>
          <c:spPr>
            <a:solidFill>
              <a:schemeClr val="accent2"/>
            </a:solidFill>
            <a:ln>
              <a:noFill/>
            </a:ln>
            <a:effectLst/>
          </c:spPr>
          <c:invertIfNegative val="0"/>
          <c:cat>
            <c:numRef>
              <c:f>Retail!$C$116:$C$190</c:f>
              <c:numCache>
                <c:formatCode>mmm\-yy</c:formatCode>
                <c:ptCount val="75"/>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pt idx="74">
                  <c:v>43525</c:v>
                </c:pt>
              </c:numCache>
            </c:numRef>
          </c:cat>
          <c:val>
            <c:numRef>
              <c:f>Retail!$E$116:$E$190</c:f>
              <c:numCache>
                <c:formatCode>0.00</c:formatCode>
                <c:ptCount val="75"/>
                <c:pt idx="0">
                  <c:v>1.554483890827006</c:v>
                </c:pt>
                <c:pt idx="1">
                  <c:v>1.0675515768894377</c:v>
                </c:pt>
                <c:pt idx="2">
                  <c:v>1.202297383535418</c:v>
                </c:pt>
                <c:pt idx="3">
                  <c:v>3.1158462296186848</c:v>
                </c:pt>
                <c:pt idx="4">
                  <c:v>4.3418917874893772</c:v>
                </c:pt>
                <c:pt idx="5">
                  <c:v>2.488045618431483</c:v>
                </c:pt>
                <c:pt idx="6">
                  <c:v>3.4070287539936102</c:v>
                </c:pt>
                <c:pt idx="7">
                  <c:v>4.6869382094611947</c:v>
                </c:pt>
                <c:pt idx="8">
                  <c:v>4.3011305241521072</c:v>
                </c:pt>
                <c:pt idx="9">
                  <c:v>4.9110922946655373</c:v>
                </c:pt>
                <c:pt idx="10">
                  <c:v>4.6241446226126035</c:v>
                </c:pt>
                <c:pt idx="11">
                  <c:v>4.2547210793959058</c:v>
                </c:pt>
                <c:pt idx="12">
                  <c:v>3.7585248800202069</c:v>
                </c:pt>
                <c:pt idx="13">
                  <c:v>4.6781541907404112</c:v>
                </c:pt>
                <c:pt idx="14">
                  <c:v>3.7431266710386923</c:v>
                </c:pt>
                <c:pt idx="15">
                  <c:v>4.6381256441841172</c:v>
                </c:pt>
                <c:pt idx="16">
                  <c:v>2.8728681787891501</c:v>
                </c:pt>
                <c:pt idx="17">
                  <c:v>5.1497005988023954</c:v>
                </c:pt>
                <c:pt idx="18">
                  <c:v>4.6121904196944978</c:v>
                </c:pt>
                <c:pt idx="19">
                  <c:v>3.7116993351814145</c:v>
                </c:pt>
                <c:pt idx="20">
                  <c:v>4.6780312361432728</c:v>
                </c:pt>
                <c:pt idx="21">
                  <c:v>3.808056350429232</c:v>
                </c:pt>
                <c:pt idx="22">
                  <c:v>3.8608907870652835</c:v>
                </c:pt>
                <c:pt idx="23">
                  <c:v>5.1007402323643314</c:v>
                </c:pt>
                <c:pt idx="24">
                  <c:v>1.6992063878475097</c:v>
                </c:pt>
                <c:pt idx="25">
                  <c:v>2.9858730274515524</c:v>
                </c:pt>
                <c:pt idx="26">
                  <c:v>3.6615609044493072</c:v>
                </c:pt>
                <c:pt idx="27">
                  <c:v>2.404862579281184</c:v>
                </c:pt>
                <c:pt idx="28">
                  <c:v>2.0728869268971475</c:v>
                </c:pt>
                <c:pt idx="29">
                  <c:v>1.4830106302201975</c:v>
                </c:pt>
                <c:pt idx="30">
                  <c:v>1.3609299688120216</c:v>
                </c:pt>
                <c:pt idx="31">
                  <c:v>2.2707919386886175</c:v>
                </c:pt>
                <c:pt idx="32">
                  <c:v>2.4639352363918765</c:v>
                </c:pt>
                <c:pt idx="33">
                  <c:v>1.8848364904344548</c:v>
                </c:pt>
                <c:pt idx="34">
                  <c:v>2.4414314918814766</c:v>
                </c:pt>
                <c:pt idx="35">
                  <c:v>1.1987219851209217</c:v>
                </c:pt>
                <c:pt idx="36">
                  <c:v>5.5725775564917654</c:v>
                </c:pt>
                <c:pt idx="37">
                  <c:v>6.3156652107189233</c:v>
                </c:pt>
                <c:pt idx="38">
                  <c:v>3.5204991087344029</c:v>
                </c:pt>
                <c:pt idx="39">
                  <c:v>4.2768328445747796</c:v>
                </c:pt>
                <c:pt idx="40">
                  <c:v>3.1472558467504994</c:v>
                </c:pt>
                <c:pt idx="41">
                  <c:v>2.8361663821927099</c:v>
                </c:pt>
                <c:pt idx="42">
                  <c:v>2.965034965034965</c:v>
                </c:pt>
                <c:pt idx="43">
                  <c:v>2.6043112221297067</c:v>
                </c:pt>
                <c:pt idx="44">
                  <c:v>2.9765732659623336</c:v>
                </c:pt>
                <c:pt idx="45">
                  <c:v>4.0028674498196279</c:v>
                </c:pt>
                <c:pt idx="46">
                  <c:v>4.1196440040370677</c:v>
                </c:pt>
                <c:pt idx="47">
                  <c:v>4.8371857211992717</c:v>
                </c:pt>
                <c:pt idx="48">
                  <c:v>4.9995465263921641</c:v>
                </c:pt>
                <c:pt idx="49">
                  <c:v>2.6693315567399512</c:v>
                </c:pt>
                <c:pt idx="50">
                  <c:v>6.1309105738949183</c:v>
                </c:pt>
                <c:pt idx="51">
                  <c:v>6.25</c:v>
                </c:pt>
                <c:pt idx="52">
                  <c:v>7.6360404703308724</c:v>
                </c:pt>
                <c:pt idx="53">
                  <c:v>7.7327088354326774</c:v>
                </c:pt>
                <c:pt idx="54">
                  <c:v>7.3417549578918768</c:v>
                </c:pt>
                <c:pt idx="55">
                  <c:v>6.3162165817591633</c:v>
                </c:pt>
                <c:pt idx="56">
                  <c:v>4.6212864662324922</c:v>
                </c:pt>
                <c:pt idx="57">
                  <c:v>7.1951083935519735</c:v>
                </c:pt>
                <c:pt idx="58">
                  <c:v>4.4897779344377868</c:v>
                </c:pt>
                <c:pt idx="59">
                  <c:v>3.3632286995515694</c:v>
                </c:pt>
                <c:pt idx="60">
                  <c:v>1.3107603273661708</c:v>
                </c:pt>
                <c:pt idx="61">
                  <c:v>1.3626925073542135</c:v>
                </c:pt>
                <c:pt idx="62">
                  <c:v>0.81122045983391333</c:v>
                </c:pt>
                <c:pt idx="63">
                  <c:v>-0.92322026002625668</c:v>
                </c:pt>
                <c:pt idx="64">
                  <c:v>1.678839843336509</c:v>
                </c:pt>
                <c:pt idx="65">
                  <c:v>0.90116708524154232</c:v>
                </c:pt>
                <c:pt idx="66">
                  <c:v>0.62638405567858269</c:v>
                </c:pt>
                <c:pt idx="67">
                  <c:v>1.1958273259265542</c:v>
                </c:pt>
                <c:pt idx="68">
                  <c:v>2.176601006224951</c:v>
                </c:pt>
                <c:pt idx="69">
                  <c:v>-0.54137022671174628</c:v>
                </c:pt>
                <c:pt idx="70">
                  <c:v>0.25089605734767023</c:v>
                </c:pt>
                <c:pt idx="71">
                  <c:v>1.3568117051592872</c:v>
                </c:pt>
                <c:pt idx="72">
                  <c:v>1.2213317418364737</c:v>
                </c:pt>
                <c:pt idx="73">
                  <c:v>1.6601937604028851</c:v>
                </c:pt>
                <c:pt idx="74">
                  <c:v>1.2620968595811364</c:v>
                </c:pt>
              </c:numCache>
            </c:numRef>
          </c:val>
          <c:extLst>
            <c:ext xmlns:c16="http://schemas.microsoft.com/office/drawing/2014/chart" uri="{C3380CC4-5D6E-409C-BE32-E72D297353CC}">
              <c16:uniqueId val="{00000000-F20B-407E-8F6C-110E39BD312E}"/>
            </c:ext>
          </c:extLst>
        </c:ser>
        <c:dLbls>
          <c:showLegendKey val="0"/>
          <c:showVal val="0"/>
          <c:showCatName val="0"/>
          <c:showSerName val="0"/>
          <c:showPercent val="0"/>
          <c:showBubbleSize val="0"/>
        </c:dLbls>
        <c:gapWidth val="100"/>
        <c:axId val="483671984"/>
        <c:axId val="483672400"/>
      </c:barChart>
      <c:lineChart>
        <c:grouping val="standard"/>
        <c:varyColors val="0"/>
        <c:ser>
          <c:idx val="0"/>
          <c:order val="0"/>
          <c:tx>
            <c:v>Retail sales</c:v>
          </c:tx>
          <c:spPr>
            <a:ln w="34925" cap="rnd">
              <a:solidFill>
                <a:schemeClr val="bg2"/>
              </a:solidFill>
              <a:round/>
            </a:ln>
            <a:effectLst/>
          </c:spPr>
          <c:marker>
            <c:symbol val="none"/>
          </c:marker>
          <c:cat>
            <c:numRef>
              <c:f>Retail!$C$116:$C$190</c:f>
              <c:numCache>
                <c:formatCode>mmm\-yy</c:formatCode>
                <c:ptCount val="75"/>
                <c:pt idx="0">
                  <c:v>41275</c:v>
                </c:pt>
                <c:pt idx="1">
                  <c:v>41306</c:v>
                </c:pt>
                <c:pt idx="2">
                  <c:v>41334</c:v>
                </c:pt>
                <c:pt idx="3">
                  <c:v>41365</c:v>
                </c:pt>
                <c:pt idx="4">
                  <c:v>41395</c:v>
                </c:pt>
                <c:pt idx="5">
                  <c:v>41426</c:v>
                </c:pt>
                <c:pt idx="6">
                  <c:v>41456</c:v>
                </c:pt>
                <c:pt idx="7">
                  <c:v>41487</c:v>
                </c:pt>
                <c:pt idx="8">
                  <c:v>41518</c:v>
                </c:pt>
                <c:pt idx="9">
                  <c:v>41548</c:v>
                </c:pt>
                <c:pt idx="10">
                  <c:v>41579</c:v>
                </c:pt>
                <c:pt idx="11">
                  <c:v>41609</c:v>
                </c:pt>
                <c:pt idx="12">
                  <c:v>41640</c:v>
                </c:pt>
                <c:pt idx="13">
                  <c:v>41671</c:v>
                </c:pt>
                <c:pt idx="14">
                  <c:v>41699</c:v>
                </c:pt>
                <c:pt idx="15">
                  <c:v>41730</c:v>
                </c:pt>
                <c:pt idx="16">
                  <c:v>41760</c:v>
                </c:pt>
                <c:pt idx="17">
                  <c:v>41791</c:v>
                </c:pt>
                <c:pt idx="18">
                  <c:v>41821</c:v>
                </c:pt>
                <c:pt idx="19">
                  <c:v>41852</c:v>
                </c:pt>
                <c:pt idx="20">
                  <c:v>41883</c:v>
                </c:pt>
                <c:pt idx="21">
                  <c:v>41913</c:v>
                </c:pt>
                <c:pt idx="22">
                  <c:v>41944</c:v>
                </c:pt>
                <c:pt idx="23">
                  <c:v>41974</c:v>
                </c:pt>
                <c:pt idx="24">
                  <c:v>42005</c:v>
                </c:pt>
                <c:pt idx="25">
                  <c:v>42036</c:v>
                </c:pt>
                <c:pt idx="26">
                  <c:v>42064</c:v>
                </c:pt>
                <c:pt idx="27">
                  <c:v>42095</c:v>
                </c:pt>
                <c:pt idx="28">
                  <c:v>42125</c:v>
                </c:pt>
                <c:pt idx="29">
                  <c:v>42156</c:v>
                </c:pt>
                <c:pt idx="30">
                  <c:v>42186</c:v>
                </c:pt>
                <c:pt idx="31">
                  <c:v>42217</c:v>
                </c:pt>
                <c:pt idx="32">
                  <c:v>42248</c:v>
                </c:pt>
                <c:pt idx="33">
                  <c:v>42278</c:v>
                </c:pt>
                <c:pt idx="34">
                  <c:v>42309</c:v>
                </c:pt>
                <c:pt idx="35">
                  <c:v>42339</c:v>
                </c:pt>
                <c:pt idx="36">
                  <c:v>42370</c:v>
                </c:pt>
                <c:pt idx="37">
                  <c:v>42401</c:v>
                </c:pt>
                <c:pt idx="38">
                  <c:v>42430</c:v>
                </c:pt>
                <c:pt idx="39">
                  <c:v>42461</c:v>
                </c:pt>
                <c:pt idx="40">
                  <c:v>42491</c:v>
                </c:pt>
                <c:pt idx="41">
                  <c:v>42522</c:v>
                </c:pt>
                <c:pt idx="42">
                  <c:v>42552</c:v>
                </c:pt>
                <c:pt idx="43">
                  <c:v>42583</c:v>
                </c:pt>
                <c:pt idx="44">
                  <c:v>42614</c:v>
                </c:pt>
                <c:pt idx="45">
                  <c:v>42644</c:v>
                </c:pt>
                <c:pt idx="46">
                  <c:v>42675</c:v>
                </c:pt>
                <c:pt idx="47">
                  <c:v>42705</c:v>
                </c:pt>
                <c:pt idx="48">
                  <c:v>42736</c:v>
                </c:pt>
                <c:pt idx="49">
                  <c:v>42767</c:v>
                </c:pt>
                <c:pt idx="50">
                  <c:v>42795</c:v>
                </c:pt>
                <c:pt idx="51">
                  <c:v>42826</c:v>
                </c:pt>
                <c:pt idx="52">
                  <c:v>42856</c:v>
                </c:pt>
                <c:pt idx="53">
                  <c:v>42887</c:v>
                </c:pt>
                <c:pt idx="54">
                  <c:v>42917</c:v>
                </c:pt>
                <c:pt idx="55">
                  <c:v>42948</c:v>
                </c:pt>
                <c:pt idx="56">
                  <c:v>42979</c:v>
                </c:pt>
                <c:pt idx="57">
                  <c:v>43009</c:v>
                </c:pt>
                <c:pt idx="58">
                  <c:v>43040</c:v>
                </c:pt>
                <c:pt idx="59">
                  <c:v>43070</c:v>
                </c:pt>
                <c:pt idx="60">
                  <c:v>43101</c:v>
                </c:pt>
                <c:pt idx="61">
                  <c:v>43132</c:v>
                </c:pt>
                <c:pt idx="62">
                  <c:v>43160</c:v>
                </c:pt>
                <c:pt idx="63">
                  <c:v>43191</c:v>
                </c:pt>
                <c:pt idx="64">
                  <c:v>43221</c:v>
                </c:pt>
                <c:pt idx="65">
                  <c:v>43252</c:v>
                </c:pt>
                <c:pt idx="66">
                  <c:v>43282</c:v>
                </c:pt>
                <c:pt idx="67">
                  <c:v>43313</c:v>
                </c:pt>
                <c:pt idx="68">
                  <c:v>43344</c:v>
                </c:pt>
                <c:pt idx="69">
                  <c:v>43374</c:v>
                </c:pt>
                <c:pt idx="70">
                  <c:v>43405</c:v>
                </c:pt>
                <c:pt idx="71">
                  <c:v>43435</c:v>
                </c:pt>
                <c:pt idx="72">
                  <c:v>43466</c:v>
                </c:pt>
                <c:pt idx="73">
                  <c:v>43497</c:v>
                </c:pt>
                <c:pt idx="74">
                  <c:v>43525</c:v>
                </c:pt>
              </c:numCache>
            </c:numRef>
          </c:cat>
          <c:val>
            <c:numRef>
              <c:f>Retail!$D$116:$D$190</c:f>
              <c:numCache>
                <c:formatCode>General</c:formatCode>
                <c:ptCount val="75"/>
                <c:pt idx="0">
                  <c:v>39590</c:v>
                </c:pt>
                <c:pt idx="1">
                  <c:v>39289</c:v>
                </c:pt>
                <c:pt idx="2">
                  <c:v>39646</c:v>
                </c:pt>
                <c:pt idx="3">
                  <c:v>39779</c:v>
                </c:pt>
                <c:pt idx="4">
                  <c:v>40517</c:v>
                </c:pt>
                <c:pt idx="5">
                  <c:v>40080</c:v>
                </c:pt>
                <c:pt idx="6">
                  <c:v>40458</c:v>
                </c:pt>
                <c:pt idx="7">
                  <c:v>40763</c:v>
                </c:pt>
                <c:pt idx="8">
                  <c:v>40594</c:v>
                </c:pt>
                <c:pt idx="9">
                  <c:v>40887</c:v>
                </c:pt>
                <c:pt idx="10">
                  <c:v>40975</c:v>
                </c:pt>
                <c:pt idx="11">
                  <c:v>40798</c:v>
                </c:pt>
                <c:pt idx="12">
                  <c:v>41078</c:v>
                </c:pt>
                <c:pt idx="13">
                  <c:v>41127</c:v>
                </c:pt>
                <c:pt idx="14">
                  <c:v>41130</c:v>
                </c:pt>
                <c:pt idx="15">
                  <c:v>41624</c:v>
                </c:pt>
                <c:pt idx="16">
                  <c:v>41681</c:v>
                </c:pt>
                <c:pt idx="17">
                  <c:v>42144</c:v>
                </c:pt>
                <c:pt idx="18">
                  <c:v>42324</c:v>
                </c:pt>
                <c:pt idx="19">
                  <c:v>42276</c:v>
                </c:pt>
                <c:pt idx="20">
                  <c:v>42493</c:v>
                </c:pt>
                <c:pt idx="21">
                  <c:v>42444</c:v>
                </c:pt>
                <c:pt idx="22">
                  <c:v>42557</c:v>
                </c:pt>
                <c:pt idx="23">
                  <c:v>42879</c:v>
                </c:pt>
                <c:pt idx="24">
                  <c:v>41776</c:v>
                </c:pt>
                <c:pt idx="25">
                  <c:v>42355</c:v>
                </c:pt>
                <c:pt idx="26">
                  <c:v>42636</c:v>
                </c:pt>
                <c:pt idx="27">
                  <c:v>42625</c:v>
                </c:pt>
                <c:pt idx="28">
                  <c:v>42545</c:v>
                </c:pt>
                <c:pt idx="29">
                  <c:v>42769</c:v>
                </c:pt>
                <c:pt idx="30">
                  <c:v>42900</c:v>
                </c:pt>
                <c:pt idx="31">
                  <c:v>43236</c:v>
                </c:pt>
                <c:pt idx="32">
                  <c:v>43540</c:v>
                </c:pt>
                <c:pt idx="33">
                  <c:v>43244</c:v>
                </c:pt>
                <c:pt idx="34">
                  <c:v>43596</c:v>
                </c:pt>
                <c:pt idx="35">
                  <c:v>43393</c:v>
                </c:pt>
                <c:pt idx="36">
                  <c:v>44104</c:v>
                </c:pt>
                <c:pt idx="37">
                  <c:v>45030</c:v>
                </c:pt>
                <c:pt idx="38">
                  <c:v>44137</c:v>
                </c:pt>
                <c:pt idx="39">
                  <c:v>44448</c:v>
                </c:pt>
                <c:pt idx="40">
                  <c:v>43884</c:v>
                </c:pt>
                <c:pt idx="41">
                  <c:v>43982</c:v>
                </c:pt>
                <c:pt idx="42">
                  <c:v>44172</c:v>
                </c:pt>
                <c:pt idx="43">
                  <c:v>44362</c:v>
                </c:pt>
                <c:pt idx="44">
                  <c:v>44836</c:v>
                </c:pt>
                <c:pt idx="45">
                  <c:v>44975</c:v>
                </c:pt>
                <c:pt idx="46">
                  <c:v>45392</c:v>
                </c:pt>
                <c:pt idx="47">
                  <c:v>45492</c:v>
                </c:pt>
                <c:pt idx="48" formatCode="#,##0">
                  <c:v>46309</c:v>
                </c:pt>
                <c:pt idx="49" formatCode="#,##0">
                  <c:v>46232</c:v>
                </c:pt>
                <c:pt idx="50" formatCode="#,##0">
                  <c:v>46843</c:v>
                </c:pt>
                <c:pt idx="51" formatCode="#,##0">
                  <c:v>47226</c:v>
                </c:pt>
                <c:pt idx="52" formatCode="#,##0">
                  <c:v>47235</c:v>
                </c:pt>
                <c:pt idx="53" formatCode="#,##0">
                  <c:v>47383</c:v>
                </c:pt>
                <c:pt idx="54" formatCode="#,##0">
                  <c:v>47415</c:v>
                </c:pt>
                <c:pt idx="55" formatCode="#,##0">
                  <c:v>47164</c:v>
                </c:pt>
                <c:pt idx="56" formatCode="#,##0">
                  <c:v>46908</c:v>
                </c:pt>
                <c:pt idx="57" formatCode="#,##0">
                  <c:v>48211</c:v>
                </c:pt>
                <c:pt idx="58" formatCode="#,##0">
                  <c:v>47430</c:v>
                </c:pt>
                <c:pt idx="59" formatCode="#,##0">
                  <c:v>47022</c:v>
                </c:pt>
                <c:pt idx="60" formatCode="#,##0">
                  <c:v>46916</c:v>
                </c:pt>
                <c:pt idx="61" formatCode="#,##0">
                  <c:v>46862</c:v>
                </c:pt>
                <c:pt idx="62" formatCode="#,##0">
                  <c:v>47223</c:v>
                </c:pt>
                <c:pt idx="63" formatCode="#,##0">
                  <c:v>46790</c:v>
                </c:pt>
                <c:pt idx="64" formatCode="#,##0">
                  <c:v>48028</c:v>
                </c:pt>
                <c:pt idx="65" formatCode="#,##0">
                  <c:v>47810</c:v>
                </c:pt>
                <c:pt idx="66" formatCode="#,##0">
                  <c:v>47712</c:v>
                </c:pt>
                <c:pt idx="67" formatCode="#,##0">
                  <c:v>47728</c:v>
                </c:pt>
                <c:pt idx="68" formatCode="#,##0">
                  <c:v>47929</c:v>
                </c:pt>
                <c:pt idx="69" formatCode="#,##0">
                  <c:v>47950</c:v>
                </c:pt>
                <c:pt idx="70" formatCode="#,##0">
                  <c:v>47549</c:v>
                </c:pt>
                <c:pt idx="71" formatCode="#,##0">
                  <c:v>47660</c:v>
                </c:pt>
                <c:pt idx="72" formatCode="#,##0">
                  <c:v>47489</c:v>
                </c:pt>
                <c:pt idx="73" formatCode="#,##0">
                  <c:v>47640</c:v>
                </c:pt>
                <c:pt idx="74" formatCode="#,##0">
                  <c:v>47819</c:v>
                </c:pt>
              </c:numCache>
            </c:numRef>
          </c:val>
          <c:smooth val="0"/>
          <c:extLst>
            <c:ext xmlns:c16="http://schemas.microsoft.com/office/drawing/2014/chart" uri="{C3380CC4-5D6E-409C-BE32-E72D297353CC}">
              <c16:uniqueId val="{00000001-F20B-407E-8F6C-110E39BD312E}"/>
            </c:ext>
          </c:extLst>
        </c:ser>
        <c:dLbls>
          <c:showLegendKey val="0"/>
          <c:showVal val="0"/>
          <c:showCatName val="0"/>
          <c:showSerName val="0"/>
          <c:showPercent val="0"/>
          <c:showBubbleSize val="0"/>
        </c:dLbls>
        <c:marker val="1"/>
        <c:smooth val="0"/>
        <c:axId val="395145520"/>
        <c:axId val="395148016"/>
      </c:lineChart>
      <c:dateAx>
        <c:axId val="395145520"/>
        <c:scaling>
          <c:orientation val="minMax"/>
          <c:max val="43525"/>
          <c:min val="41334"/>
        </c:scaling>
        <c:delete val="0"/>
        <c:axPos val="b"/>
        <c:numFmt formatCode="mmm\-yy" sourceLinked="1"/>
        <c:majorTickMark val="out"/>
        <c:minorTickMark val="none"/>
        <c:tickLblPos val="nextTo"/>
        <c:spPr>
          <a:noFill/>
          <a:ln w="19050" cap="flat" cmpd="sng" algn="ctr">
            <a:solidFill>
              <a:sysClr val="window" lastClr="FFFFFF">
                <a:lumMod val="75000"/>
              </a:sysClr>
            </a:solidFill>
            <a:round/>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mn-lt"/>
                <a:ea typeface="+mn-ea"/>
                <a:cs typeface="+mn-cs"/>
              </a:defRPr>
            </a:pPr>
            <a:endParaRPr lang="fr-FR"/>
          </a:p>
        </c:txPr>
        <c:crossAx val="395148016"/>
        <c:crosses val="autoZero"/>
        <c:auto val="1"/>
        <c:lblOffset val="100"/>
        <c:baseTimeUnit val="months"/>
      </c:dateAx>
      <c:valAx>
        <c:axId val="395148016"/>
        <c:scaling>
          <c:orientation val="minMax"/>
          <c:min val="3000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mn-lt"/>
                <a:ea typeface="+mn-ea"/>
                <a:cs typeface="+mn-cs"/>
              </a:defRPr>
            </a:pPr>
            <a:endParaRPr lang="fr-FR"/>
          </a:p>
        </c:txPr>
        <c:crossAx val="395145520"/>
        <c:crosses val="autoZero"/>
        <c:crossBetween val="between"/>
      </c:valAx>
      <c:valAx>
        <c:axId val="483672400"/>
        <c:scaling>
          <c:orientation val="minMax"/>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mn-lt"/>
                <a:ea typeface="+mn-ea"/>
                <a:cs typeface="+mn-cs"/>
              </a:defRPr>
            </a:pPr>
            <a:endParaRPr lang="fr-FR"/>
          </a:p>
        </c:txPr>
        <c:crossAx val="483671984"/>
        <c:crosses val="max"/>
        <c:crossBetween val="between"/>
      </c:valAx>
      <c:dateAx>
        <c:axId val="483671984"/>
        <c:scaling>
          <c:orientation val="minMax"/>
        </c:scaling>
        <c:delete val="1"/>
        <c:axPos val="b"/>
        <c:numFmt formatCode="mmm\-yy" sourceLinked="1"/>
        <c:majorTickMark val="out"/>
        <c:minorTickMark val="none"/>
        <c:tickLblPos val="nextTo"/>
        <c:crossAx val="483672400"/>
        <c:crosses val="autoZero"/>
        <c:auto val="1"/>
        <c:lblOffset val="100"/>
        <c:baseTimeUnit val="months"/>
      </c:dateAx>
      <c:spPr>
        <a:noFill/>
        <a:ln>
          <a:noFill/>
        </a:ln>
        <a:effectLst/>
      </c:spPr>
    </c:plotArea>
    <c:legend>
      <c:legendPos val="b"/>
      <c:layout>
        <c:manualLayout>
          <c:xMode val="edge"/>
          <c:yMode val="edge"/>
          <c:x val="0.11073750418279325"/>
          <c:y val="0.14737609784545685"/>
          <c:w val="0.38488006918210366"/>
          <c:h val="0.11373135707622509"/>
        </c:manualLayout>
      </c:layout>
      <c:overlay val="0"/>
      <c:spPr>
        <a:noFill/>
        <a:ln>
          <a:noFill/>
        </a:ln>
        <a:effectLst/>
      </c:spPr>
      <c:txPr>
        <a:bodyPr rot="0" spcFirstLastPara="1" vertOverflow="ellipsis" vert="horz" wrap="square" anchor="ctr" anchorCtr="1"/>
        <a:lstStyle/>
        <a:p>
          <a:pPr>
            <a:defRPr sz="1200" b="0" i="0" u="none" strike="noStrike" kern="1200" baseline="0">
              <a:solidFill>
                <a:sysClr val="windowText" lastClr="000000"/>
              </a:solidFill>
              <a:latin typeface="+mn-lt"/>
              <a:ea typeface="+mn-ea"/>
              <a:cs typeface="+mn-cs"/>
            </a:defRPr>
          </a:pPr>
          <a:endParaRPr lang="fr-FR"/>
        </a:p>
      </c:txPr>
    </c:legend>
    <c:plotVisOnly val="1"/>
    <c:dispBlanksAs val="gap"/>
    <c:showDLblsOverMax val="0"/>
  </c:chart>
  <c:spPr>
    <a:noFill/>
    <a:ln>
      <a:noFill/>
    </a:ln>
    <a:effectLst/>
  </c:spPr>
  <c:txPr>
    <a:bodyPr/>
    <a:lstStyle/>
    <a:p>
      <a:pPr>
        <a:defRPr sz="1200">
          <a:solidFill>
            <a:sysClr val="windowText" lastClr="000000"/>
          </a:solidFill>
        </a:defRPr>
      </a:pPr>
      <a:endParaRPr lang="fr-FR"/>
    </a:p>
  </c:txPr>
  <c:externalData r:id="rId4">
    <c:autoUpdate val="0"/>
  </c:externalData>
  <c:userShapes r:id="rId5"/>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7847723741691775E-2"/>
          <c:y val="4.3357012599677419E-2"/>
          <c:w val="0.87832581664411158"/>
          <c:h val="0.85611327085306654"/>
        </c:manualLayout>
      </c:layout>
      <c:lineChart>
        <c:grouping val="standard"/>
        <c:varyColors val="0"/>
        <c:ser>
          <c:idx val="0"/>
          <c:order val="0"/>
          <c:spPr>
            <a:ln w="44450" cap="rnd">
              <a:solidFill>
                <a:schemeClr val="accent3"/>
              </a:solidFill>
              <a:round/>
            </a:ln>
            <a:effectLst/>
          </c:spPr>
          <c:marker>
            <c:symbol val="none"/>
          </c:marker>
          <c:cat>
            <c:numRef>
              <c:f>Feuil1!$A$290:$A$377</c:f>
              <c:numCache>
                <c:formatCode>d\-mmm\-yy</c:formatCode>
                <c:ptCount val="88"/>
                <c:pt idx="0">
                  <c:v>40909</c:v>
                </c:pt>
                <c:pt idx="1">
                  <c:v>40940</c:v>
                </c:pt>
                <c:pt idx="2">
                  <c:v>40969</c:v>
                </c:pt>
                <c:pt idx="3">
                  <c:v>41000</c:v>
                </c:pt>
                <c:pt idx="4">
                  <c:v>41030</c:v>
                </c:pt>
                <c:pt idx="5">
                  <c:v>41061</c:v>
                </c:pt>
                <c:pt idx="6">
                  <c:v>41091</c:v>
                </c:pt>
                <c:pt idx="7">
                  <c:v>41122</c:v>
                </c:pt>
                <c:pt idx="8">
                  <c:v>41153</c:v>
                </c:pt>
                <c:pt idx="9">
                  <c:v>41183</c:v>
                </c:pt>
                <c:pt idx="10">
                  <c:v>41214</c:v>
                </c:pt>
                <c:pt idx="11">
                  <c:v>41244</c:v>
                </c:pt>
                <c:pt idx="12">
                  <c:v>41275</c:v>
                </c:pt>
                <c:pt idx="13">
                  <c:v>41306</c:v>
                </c:pt>
                <c:pt idx="14">
                  <c:v>41334</c:v>
                </c:pt>
                <c:pt idx="15">
                  <c:v>41365</c:v>
                </c:pt>
                <c:pt idx="16">
                  <c:v>41395</c:v>
                </c:pt>
                <c:pt idx="17">
                  <c:v>41426</c:v>
                </c:pt>
                <c:pt idx="18">
                  <c:v>41456</c:v>
                </c:pt>
                <c:pt idx="19">
                  <c:v>41487</c:v>
                </c:pt>
                <c:pt idx="20">
                  <c:v>41518</c:v>
                </c:pt>
                <c:pt idx="21">
                  <c:v>41548</c:v>
                </c:pt>
                <c:pt idx="22">
                  <c:v>41579</c:v>
                </c:pt>
                <c:pt idx="23">
                  <c:v>41609</c:v>
                </c:pt>
                <c:pt idx="24">
                  <c:v>41640</c:v>
                </c:pt>
                <c:pt idx="25">
                  <c:v>41671</c:v>
                </c:pt>
                <c:pt idx="26">
                  <c:v>41699</c:v>
                </c:pt>
                <c:pt idx="27">
                  <c:v>41730</c:v>
                </c:pt>
                <c:pt idx="28">
                  <c:v>41760</c:v>
                </c:pt>
                <c:pt idx="29">
                  <c:v>41791</c:v>
                </c:pt>
                <c:pt idx="30">
                  <c:v>41821</c:v>
                </c:pt>
                <c:pt idx="31">
                  <c:v>41852</c:v>
                </c:pt>
                <c:pt idx="32">
                  <c:v>41883</c:v>
                </c:pt>
                <c:pt idx="33">
                  <c:v>41913</c:v>
                </c:pt>
                <c:pt idx="34">
                  <c:v>41944</c:v>
                </c:pt>
                <c:pt idx="35">
                  <c:v>41974</c:v>
                </c:pt>
                <c:pt idx="36">
                  <c:v>42005</c:v>
                </c:pt>
                <c:pt idx="37">
                  <c:v>42036</c:v>
                </c:pt>
                <c:pt idx="38">
                  <c:v>42064</c:v>
                </c:pt>
                <c:pt idx="39">
                  <c:v>42095</c:v>
                </c:pt>
                <c:pt idx="40">
                  <c:v>42125</c:v>
                </c:pt>
                <c:pt idx="41">
                  <c:v>42156</c:v>
                </c:pt>
                <c:pt idx="42">
                  <c:v>42186</c:v>
                </c:pt>
                <c:pt idx="43">
                  <c:v>42217</c:v>
                </c:pt>
                <c:pt idx="44">
                  <c:v>42248</c:v>
                </c:pt>
                <c:pt idx="45">
                  <c:v>42278</c:v>
                </c:pt>
                <c:pt idx="46">
                  <c:v>42309</c:v>
                </c:pt>
                <c:pt idx="47">
                  <c:v>42339</c:v>
                </c:pt>
                <c:pt idx="48">
                  <c:v>42370</c:v>
                </c:pt>
                <c:pt idx="49">
                  <c:v>42401</c:v>
                </c:pt>
                <c:pt idx="50">
                  <c:v>42430</c:v>
                </c:pt>
                <c:pt idx="51">
                  <c:v>42461</c:v>
                </c:pt>
                <c:pt idx="52">
                  <c:v>42491</c:v>
                </c:pt>
                <c:pt idx="53">
                  <c:v>42522</c:v>
                </c:pt>
                <c:pt idx="54">
                  <c:v>42552</c:v>
                </c:pt>
                <c:pt idx="55">
                  <c:v>42583</c:v>
                </c:pt>
                <c:pt idx="56">
                  <c:v>42614</c:v>
                </c:pt>
                <c:pt idx="57">
                  <c:v>42644</c:v>
                </c:pt>
                <c:pt idx="58">
                  <c:v>42675</c:v>
                </c:pt>
                <c:pt idx="59">
                  <c:v>42705</c:v>
                </c:pt>
                <c:pt idx="60">
                  <c:v>42736</c:v>
                </c:pt>
                <c:pt idx="61">
                  <c:v>42767</c:v>
                </c:pt>
                <c:pt idx="62">
                  <c:v>42795</c:v>
                </c:pt>
                <c:pt idx="63">
                  <c:v>42826</c:v>
                </c:pt>
                <c:pt idx="64">
                  <c:v>42856</c:v>
                </c:pt>
                <c:pt idx="65">
                  <c:v>42887</c:v>
                </c:pt>
                <c:pt idx="66">
                  <c:v>42917</c:v>
                </c:pt>
                <c:pt idx="67">
                  <c:v>42948</c:v>
                </c:pt>
                <c:pt idx="68">
                  <c:v>42979</c:v>
                </c:pt>
                <c:pt idx="69">
                  <c:v>43009</c:v>
                </c:pt>
                <c:pt idx="70">
                  <c:v>43040</c:v>
                </c:pt>
                <c:pt idx="71">
                  <c:v>43070</c:v>
                </c:pt>
                <c:pt idx="72" formatCode="m/d/yyyy">
                  <c:v>43101</c:v>
                </c:pt>
                <c:pt idx="73" formatCode="m/d/yyyy">
                  <c:v>43132</c:v>
                </c:pt>
                <c:pt idx="74" formatCode="m/d/yyyy">
                  <c:v>43160</c:v>
                </c:pt>
                <c:pt idx="75" formatCode="m/d/yyyy">
                  <c:v>43191</c:v>
                </c:pt>
                <c:pt idx="76" formatCode="m/d/yyyy">
                  <c:v>43221</c:v>
                </c:pt>
                <c:pt idx="77" formatCode="m/d/yyyy">
                  <c:v>43252</c:v>
                </c:pt>
                <c:pt idx="78" formatCode="m/d/yyyy">
                  <c:v>43282</c:v>
                </c:pt>
                <c:pt idx="79" formatCode="m/d/yyyy">
                  <c:v>43313</c:v>
                </c:pt>
                <c:pt idx="80" formatCode="m/d/yyyy">
                  <c:v>43344</c:v>
                </c:pt>
                <c:pt idx="81" formatCode="m/d/yyyy">
                  <c:v>43374</c:v>
                </c:pt>
                <c:pt idx="82" formatCode="m/d/yyyy">
                  <c:v>43405</c:v>
                </c:pt>
                <c:pt idx="83" formatCode="m/d/yyyy">
                  <c:v>43435</c:v>
                </c:pt>
                <c:pt idx="84" formatCode="m/d/yyyy">
                  <c:v>43466</c:v>
                </c:pt>
                <c:pt idx="85" formatCode="m/d/yyyy">
                  <c:v>43497</c:v>
                </c:pt>
                <c:pt idx="86" formatCode="m/d/yyyy">
                  <c:v>43525</c:v>
                </c:pt>
                <c:pt idx="87" formatCode="m/d/yyyy">
                  <c:v>43556</c:v>
                </c:pt>
              </c:numCache>
            </c:numRef>
          </c:cat>
          <c:val>
            <c:numRef>
              <c:f>Feuil1!$B$290:$B$377</c:f>
              <c:numCache>
                <c:formatCode>General</c:formatCode>
                <c:ptCount val="88"/>
                <c:pt idx="0">
                  <c:v>40412</c:v>
                </c:pt>
                <c:pt idx="1">
                  <c:v>40913</c:v>
                </c:pt>
                <c:pt idx="2">
                  <c:v>40740</c:v>
                </c:pt>
                <c:pt idx="3">
                  <c:v>41117</c:v>
                </c:pt>
                <c:pt idx="4">
                  <c:v>38738</c:v>
                </c:pt>
                <c:pt idx="5">
                  <c:v>37248</c:v>
                </c:pt>
                <c:pt idx="6">
                  <c:v>37199</c:v>
                </c:pt>
                <c:pt idx="7">
                  <c:v>34850</c:v>
                </c:pt>
                <c:pt idx="8">
                  <c:v>35288</c:v>
                </c:pt>
                <c:pt idx="9">
                  <c:v>36052</c:v>
                </c:pt>
                <c:pt idx="10">
                  <c:v>35179</c:v>
                </c:pt>
                <c:pt idx="11">
                  <c:v>35566</c:v>
                </c:pt>
                <c:pt idx="12">
                  <c:v>37356</c:v>
                </c:pt>
                <c:pt idx="13">
                  <c:v>36557</c:v>
                </c:pt>
                <c:pt idx="14">
                  <c:v>36989</c:v>
                </c:pt>
                <c:pt idx="15">
                  <c:v>36834</c:v>
                </c:pt>
                <c:pt idx="16">
                  <c:v>37134</c:v>
                </c:pt>
                <c:pt idx="17">
                  <c:v>38070</c:v>
                </c:pt>
                <c:pt idx="18">
                  <c:v>38552</c:v>
                </c:pt>
                <c:pt idx="19">
                  <c:v>39476</c:v>
                </c:pt>
                <c:pt idx="20">
                  <c:v>39576</c:v>
                </c:pt>
                <c:pt idx="21">
                  <c:v>38486</c:v>
                </c:pt>
                <c:pt idx="22">
                  <c:v>38383</c:v>
                </c:pt>
                <c:pt idx="23">
                  <c:v>38500</c:v>
                </c:pt>
                <c:pt idx="24">
                  <c:v>37639</c:v>
                </c:pt>
                <c:pt idx="25">
                  <c:v>38038</c:v>
                </c:pt>
                <c:pt idx="26">
                  <c:v>37764</c:v>
                </c:pt>
                <c:pt idx="27">
                  <c:v>38550</c:v>
                </c:pt>
                <c:pt idx="28">
                  <c:v>40539</c:v>
                </c:pt>
                <c:pt idx="29">
                  <c:v>40709</c:v>
                </c:pt>
                <c:pt idx="30">
                  <c:v>41738</c:v>
                </c:pt>
                <c:pt idx="31">
                  <c:v>42016</c:v>
                </c:pt>
                <c:pt idx="32">
                  <c:v>42206</c:v>
                </c:pt>
                <c:pt idx="33">
                  <c:v>41357</c:v>
                </c:pt>
                <c:pt idx="34">
                  <c:v>41464</c:v>
                </c:pt>
                <c:pt idx="35">
                  <c:v>40096</c:v>
                </c:pt>
                <c:pt idx="36">
                  <c:v>39092</c:v>
                </c:pt>
                <c:pt idx="37">
                  <c:v>39227</c:v>
                </c:pt>
                <c:pt idx="38">
                  <c:v>40451</c:v>
                </c:pt>
                <c:pt idx="39">
                  <c:v>41371</c:v>
                </c:pt>
                <c:pt idx="40">
                  <c:v>43413</c:v>
                </c:pt>
                <c:pt idx="41">
                  <c:v>43413</c:v>
                </c:pt>
                <c:pt idx="42">
                  <c:v>43128</c:v>
                </c:pt>
                <c:pt idx="43">
                  <c:v>43779</c:v>
                </c:pt>
                <c:pt idx="44">
                  <c:v>42638</c:v>
                </c:pt>
                <c:pt idx="45">
                  <c:v>43007</c:v>
                </c:pt>
                <c:pt idx="46">
                  <c:v>44335</c:v>
                </c:pt>
                <c:pt idx="47">
                  <c:v>44216</c:v>
                </c:pt>
                <c:pt idx="48">
                  <c:v>44450</c:v>
                </c:pt>
                <c:pt idx="49">
                  <c:v>44792</c:v>
                </c:pt>
                <c:pt idx="50">
                  <c:v>45143</c:v>
                </c:pt>
                <c:pt idx="51">
                  <c:v>46573</c:v>
                </c:pt>
                <c:pt idx="52">
                  <c:v>45965</c:v>
                </c:pt>
                <c:pt idx="53">
                  <c:v>45790</c:v>
                </c:pt>
                <c:pt idx="54">
                  <c:v>45648</c:v>
                </c:pt>
                <c:pt idx="55">
                  <c:v>44814</c:v>
                </c:pt>
                <c:pt idx="56">
                  <c:v>44434</c:v>
                </c:pt>
                <c:pt idx="57">
                  <c:v>45431</c:v>
                </c:pt>
                <c:pt idx="58">
                  <c:v>42703</c:v>
                </c:pt>
                <c:pt idx="59">
                  <c:v>43417</c:v>
                </c:pt>
                <c:pt idx="60">
                  <c:v>43158</c:v>
                </c:pt>
                <c:pt idx="61">
                  <c:v>44980</c:v>
                </c:pt>
                <c:pt idx="62">
                  <c:v>45469</c:v>
                </c:pt>
                <c:pt idx="63">
                  <c:v>45751</c:v>
                </c:pt>
                <c:pt idx="64">
                  <c:v>43028</c:v>
                </c:pt>
                <c:pt idx="65">
                  <c:v>40127</c:v>
                </c:pt>
                <c:pt idx="66">
                  <c:v>39784</c:v>
                </c:pt>
                <c:pt idx="67">
                  <c:v>39858</c:v>
                </c:pt>
                <c:pt idx="68">
                  <c:v>40666</c:v>
                </c:pt>
                <c:pt idx="69">
                  <c:v>41204</c:v>
                </c:pt>
                <c:pt idx="70">
                  <c:v>43415</c:v>
                </c:pt>
                <c:pt idx="71">
                  <c:v>46191</c:v>
                </c:pt>
                <c:pt idx="72">
                  <c:v>40339</c:v>
                </c:pt>
                <c:pt idx="73">
                  <c:v>36953</c:v>
                </c:pt>
                <c:pt idx="74">
                  <c:v>37664</c:v>
                </c:pt>
                <c:pt idx="75">
                  <c:v>36830</c:v>
                </c:pt>
                <c:pt idx="76">
                  <c:v>36387</c:v>
                </c:pt>
                <c:pt idx="77">
                  <c:v>37843</c:v>
                </c:pt>
                <c:pt idx="78">
                  <c:v>38505</c:v>
                </c:pt>
                <c:pt idx="79">
                  <c:v>39139</c:v>
                </c:pt>
                <c:pt idx="80">
                  <c:v>39295</c:v>
                </c:pt>
                <c:pt idx="81">
                  <c:v>38655</c:v>
                </c:pt>
                <c:pt idx="82">
                  <c:v>38406</c:v>
                </c:pt>
                <c:pt idx="83">
                  <c:v>37588</c:v>
                </c:pt>
                <c:pt idx="84">
                  <c:v>38957</c:v>
                </c:pt>
                <c:pt idx="85">
                  <c:v>36134</c:v>
                </c:pt>
                <c:pt idx="86">
                  <c:v>36960</c:v>
                </c:pt>
                <c:pt idx="87">
                  <c:v>38306</c:v>
                </c:pt>
              </c:numCache>
            </c:numRef>
          </c:val>
          <c:smooth val="1"/>
          <c:extLst>
            <c:ext xmlns:c16="http://schemas.microsoft.com/office/drawing/2014/chart" uri="{C3380CC4-5D6E-409C-BE32-E72D297353CC}">
              <c16:uniqueId val="{00000000-506F-463C-8817-140A622D560D}"/>
            </c:ext>
          </c:extLst>
        </c:ser>
        <c:dLbls>
          <c:showLegendKey val="0"/>
          <c:showVal val="0"/>
          <c:showCatName val="0"/>
          <c:showSerName val="0"/>
          <c:showPercent val="0"/>
          <c:showBubbleSize val="0"/>
        </c:dLbls>
        <c:smooth val="0"/>
        <c:axId val="428476816"/>
        <c:axId val="428476400"/>
        <c:extLst/>
      </c:lineChart>
      <c:dateAx>
        <c:axId val="428476816"/>
        <c:scaling>
          <c:orientation val="minMax"/>
          <c:max val="43525"/>
        </c:scaling>
        <c:delete val="0"/>
        <c:axPos val="b"/>
        <c:numFmt formatCode="yyyy" sourceLinked="0"/>
        <c:majorTickMark val="none"/>
        <c:minorTickMark val="none"/>
        <c:tickLblPos val="nextTo"/>
        <c:spPr>
          <a:noFill/>
          <a:ln w="38100" cap="flat" cmpd="sng" algn="ctr">
            <a:solidFill>
              <a:srgbClr val="BFBEBD"/>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428476400"/>
        <c:crosses val="autoZero"/>
        <c:auto val="1"/>
        <c:lblOffset val="100"/>
        <c:baseTimeUnit val="months"/>
        <c:majorUnit val="12"/>
        <c:majorTimeUnit val="months"/>
      </c:dateAx>
      <c:valAx>
        <c:axId val="428476400"/>
        <c:scaling>
          <c:orientation val="minMax"/>
          <c:min val="30000"/>
        </c:scaling>
        <c:delete val="0"/>
        <c:axPos val="l"/>
        <c:numFmt formatCode="#,##0.00" sourceLinked="0"/>
        <c:majorTickMark val="in"/>
        <c:minorTickMark val="none"/>
        <c:tickLblPos val="nextTo"/>
        <c:spPr>
          <a:noFill/>
          <a:ln w="19050">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42847681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fr-FR"/>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126998135835598E-2"/>
          <c:y val="4.9581588026554317E-2"/>
          <c:w val="0.88896582037100558"/>
          <c:h val="0.86406273563565072"/>
        </c:manualLayout>
      </c:layout>
      <c:lineChart>
        <c:grouping val="standard"/>
        <c:varyColors val="0"/>
        <c:ser>
          <c:idx val="0"/>
          <c:order val="0"/>
          <c:tx>
            <c:strRef>
              <c:f>Feuil1!$C$1</c:f>
              <c:strCache>
                <c:ptCount val="1"/>
                <c:pt idx="0">
                  <c:v>In Billions</c:v>
                </c:pt>
              </c:strCache>
            </c:strRef>
          </c:tx>
          <c:spPr>
            <a:ln w="38100" cap="rnd">
              <a:solidFill>
                <a:schemeClr val="accent3"/>
              </a:solidFill>
              <a:round/>
            </a:ln>
            <a:effectLst/>
          </c:spPr>
          <c:marker>
            <c:symbol val="none"/>
          </c:marker>
          <c:cat>
            <c:strRef>
              <c:f>Feuil1!$A$6:$A$38</c:f>
              <c:strCache>
                <c:ptCount val="33"/>
                <c:pt idx="0">
                  <c:v>Q1 2011</c:v>
                </c:pt>
                <c:pt idx="1">
                  <c:v>Q2 2011</c:v>
                </c:pt>
                <c:pt idx="2">
                  <c:v>Q3 2011</c:v>
                </c:pt>
                <c:pt idx="3">
                  <c:v>Q4 2011</c:v>
                </c:pt>
                <c:pt idx="4">
                  <c:v>Q1 2012</c:v>
                </c:pt>
                <c:pt idx="5">
                  <c:v>Q2 2012</c:v>
                </c:pt>
                <c:pt idx="6">
                  <c:v>Q3 2012</c:v>
                </c:pt>
                <c:pt idx="7">
                  <c:v>Q4 2012</c:v>
                </c:pt>
                <c:pt idx="8">
                  <c:v>Q1 2013</c:v>
                </c:pt>
                <c:pt idx="9">
                  <c:v>Q2 2013</c:v>
                </c:pt>
                <c:pt idx="10">
                  <c:v>Q3 2013</c:v>
                </c:pt>
                <c:pt idx="11">
                  <c:v>Q4 2013</c:v>
                </c:pt>
                <c:pt idx="12">
                  <c:v>Q1 2014</c:v>
                </c:pt>
                <c:pt idx="13">
                  <c:v>Q2 2014</c:v>
                </c:pt>
                <c:pt idx="14">
                  <c:v>Q3 2014</c:v>
                </c:pt>
                <c:pt idx="15">
                  <c:v>Q4 2014</c:v>
                </c:pt>
                <c:pt idx="16">
                  <c:v>Q1 2015</c:v>
                </c:pt>
                <c:pt idx="17">
                  <c:v>Q2 2015</c:v>
                </c:pt>
                <c:pt idx="18">
                  <c:v>Q3 2015</c:v>
                </c:pt>
                <c:pt idx="19">
                  <c:v>Q4 2015</c:v>
                </c:pt>
                <c:pt idx="20">
                  <c:v>Q1 2016</c:v>
                </c:pt>
                <c:pt idx="21">
                  <c:v>Q2 2016</c:v>
                </c:pt>
                <c:pt idx="22">
                  <c:v>Q3 2016</c:v>
                </c:pt>
                <c:pt idx="23">
                  <c:v>Q4 2016</c:v>
                </c:pt>
                <c:pt idx="24">
                  <c:v>Q1 2017</c:v>
                </c:pt>
                <c:pt idx="25">
                  <c:v>Q2 2017</c:v>
                </c:pt>
                <c:pt idx="26">
                  <c:v>Q3 2017</c:v>
                </c:pt>
                <c:pt idx="27">
                  <c:v>Q4 2017</c:v>
                </c:pt>
                <c:pt idx="28">
                  <c:v>Q1 2018</c:v>
                </c:pt>
                <c:pt idx="29">
                  <c:v>Q2 2018</c:v>
                </c:pt>
                <c:pt idx="30">
                  <c:v>Q3 2018</c:v>
                </c:pt>
                <c:pt idx="31">
                  <c:v>Q4 2018</c:v>
                </c:pt>
                <c:pt idx="32">
                  <c:v>Q1 2019</c:v>
                </c:pt>
              </c:strCache>
            </c:strRef>
          </c:cat>
          <c:val>
            <c:numRef>
              <c:f>Feuil1!$C$6:$C$38</c:f>
              <c:numCache>
                <c:formatCode>0.0</c:formatCode>
                <c:ptCount val="33"/>
                <c:pt idx="0">
                  <c:v>526.67999999999995</c:v>
                </c:pt>
                <c:pt idx="1">
                  <c:v>518.83100000000002</c:v>
                </c:pt>
                <c:pt idx="2">
                  <c:v>547.82299999999998</c:v>
                </c:pt>
                <c:pt idx="3">
                  <c:v>554.69399999999996</c:v>
                </c:pt>
                <c:pt idx="4">
                  <c:v>553.65800000000002</c:v>
                </c:pt>
                <c:pt idx="5">
                  <c:v>554.22699999999998</c:v>
                </c:pt>
                <c:pt idx="6">
                  <c:v>550.42700000000002</c:v>
                </c:pt>
                <c:pt idx="7">
                  <c:v>549.14</c:v>
                </c:pt>
                <c:pt idx="8">
                  <c:v>557.35400000000004</c:v>
                </c:pt>
                <c:pt idx="9">
                  <c:v>567.69500000000005</c:v>
                </c:pt>
                <c:pt idx="10">
                  <c:v>563.56299999999999</c:v>
                </c:pt>
                <c:pt idx="11">
                  <c:v>571.50400000000002</c:v>
                </c:pt>
                <c:pt idx="12">
                  <c:v>569.05999999999995</c:v>
                </c:pt>
                <c:pt idx="13">
                  <c:v>603.52700000000004</c:v>
                </c:pt>
                <c:pt idx="14">
                  <c:v>612.524</c:v>
                </c:pt>
                <c:pt idx="15">
                  <c:v>615.851</c:v>
                </c:pt>
                <c:pt idx="16">
                  <c:v>609.15200000000004</c:v>
                </c:pt>
                <c:pt idx="17">
                  <c:v>617.58500000000004</c:v>
                </c:pt>
                <c:pt idx="18">
                  <c:v>629.96199999999999</c:v>
                </c:pt>
                <c:pt idx="19">
                  <c:v>625.12900000000002</c:v>
                </c:pt>
                <c:pt idx="20">
                  <c:v>638.553</c:v>
                </c:pt>
                <c:pt idx="21">
                  <c:v>612.58100000000002</c:v>
                </c:pt>
                <c:pt idx="22">
                  <c:v>629.66</c:v>
                </c:pt>
                <c:pt idx="23">
                  <c:v>633.90700000000004</c:v>
                </c:pt>
                <c:pt idx="24">
                  <c:v>635.26900000000001</c:v>
                </c:pt>
                <c:pt idx="25">
                  <c:v>644.50599999999997</c:v>
                </c:pt>
                <c:pt idx="26">
                  <c:v>627.12400000000002</c:v>
                </c:pt>
                <c:pt idx="27">
                  <c:v>635.88800000000003</c:v>
                </c:pt>
                <c:pt idx="28">
                  <c:v>641.55999999999995</c:v>
                </c:pt>
                <c:pt idx="29">
                  <c:v>660.04100000000005</c:v>
                </c:pt>
                <c:pt idx="30">
                  <c:v>661.40200000000004</c:v>
                </c:pt>
                <c:pt idx="31">
                  <c:v>661.81700000000001</c:v>
                </c:pt>
                <c:pt idx="32">
                  <c:v>654.87099999999998</c:v>
                </c:pt>
              </c:numCache>
            </c:numRef>
          </c:val>
          <c:smooth val="0"/>
          <c:extLst>
            <c:ext xmlns:c16="http://schemas.microsoft.com/office/drawing/2014/chart" uri="{C3380CC4-5D6E-409C-BE32-E72D297353CC}">
              <c16:uniqueId val="{00000000-9E1E-9B43-AAB5-ADA5B090DC02}"/>
            </c:ext>
          </c:extLst>
        </c:ser>
        <c:dLbls>
          <c:showLegendKey val="0"/>
          <c:showVal val="0"/>
          <c:showCatName val="0"/>
          <c:showSerName val="0"/>
          <c:showPercent val="0"/>
          <c:showBubbleSize val="0"/>
        </c:dLbls>
        <c:smooth val="0"/>
        <c:axId val="846388112"/>
        <c:axId val="5328592"/>
      </c:lineChart>
      <c:catAx>
        <c:axId val="846388112"/>
        <c:scaling>
          <c:orientation val="minMax"/>
        </c:scaling>
        <c:delete val="0"/>
        <c:axPos val="b"/>
        <c:numFmt formatCode="General" sourceLinked="1"/>
        <c:majorTickMark val="none"/>
        <c:minorTickMark val="none"/>
        <c:tickLblPos val="nextTo"/>
        <c:spPr>
          <a:noFill/>
          <a:ln w="38100" cap="sq" cmpd="sng" algn="ctr">
            <a:solidFill>
              <a:srgbClr val="BFBEBD"/>
            </a:solidFill>
            <a:miter lim="800000"/>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5328592"/>
        <c:crosses val="autoZero"/>
        <c:auto val="1"/>
        <c:lblAlgn val="ctr"/>
        <c:lblOffset val="100"/>
        <c:tickLblSkip val="4"/>
        <c:noMultiLvlLbl val="0"/>
      </c:catAx>
      <c:valAx>
        <c:axId val="5328592"/>
        <c:scaling>
          <c:orientation val="minMax"/>
          <c:min val="500"/>
        </c:scaling>
        <c:delete val="0"/>
        <c:axPos val="l"/>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84638811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fr-FR"/>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7847723741691775E-2"/>
          <c:y val="4.3357012599677419E-2"/>
          <c:w val="0.87832581664411158"/>
          <c:h val="0.85611327085306654"/>
        </c:manualLayout>
      </c:layout>
      <c:lineChart>
        <c:grouping val="standard"/>
        <c:varyColors val="0"/>
        <c:ser>
          <c:idx val="0"/>
          <c:order val="0"/>
          <c:tx>
            <c:strRef>
              <c:f>Feuil1!$B$1</c:f>
              <c:strCache>
                <c:ptCount val="1"/>
                <c:pt idx="0">
                  <c:v>Employment (x1000)</c:v>
                </c:pt>
              </c:strCache>
            </c:strRef>
          </c:tx>
          <c:spPr>
            <a:ln w="44450" cap="rnd">
              <a:solidFill>
                <a:schemeClr val="accent3"/>
              </a:solidFill>
              <a:round/>
            </a:ln>
            <a:effectLst/>
          </c:spPr>
          <c:marker>
            <c:symbol val="none"/>
          </c:marker>
          <c:cat>
            <c:numRef>
              <c:f>Feuil1!$A$2:$A$232</c:f>
              <c:numCache>
                <c:formatCode>d\-mmm\-yy</c:formatCode>
                <c:ptCount val="231"/>
                <c:pt idx="0">
                  <c:v>36526</c:v>
                </c:pt>
                <c:pt idx="1">
                  <c:v>36557</c:v>
                </c:pt>
                <c:pt idx="2">
                  <c:v>36586</c:v>
                </c:pt>
                <c:pt idx="3">
                  <c:v>36617</c:v>
                </c:pt>
                <c:pt idx="4">
                  <c:v>36647</c:v>
                </c:pt>
                <c:pt idx="5">
                  <c:v>36678</c:v>
                </c:pt>
                <c:pt idx="6">
                  <c:v>36708</c:v>
                </c:pt>
                <c:pt idx="7">
                  <c:v>36739</c:v>
                </c:pt>
                <c:pt idx="8">
                  <c:v>36770</c:v>
                </c:pt>
                <c:pt idx="9">
                  <c:v>36800</c:v>
                </c:pt>
                <c:pt idx="10">
                  <c:v>36831</c:v>
                </c:pt>
                <c:pt idx="11">
                  <c:v>36861</c:v>
                </c:pt>
                <c:pt idx="12">
                  <c:v>36892</c:v>
                </c:pt>
                <c:pt idx="13">
                  <c:v>36923</c:v>
                </c:pt>
                <c:pt idx="14">
                  <c:v>36951</c:v>
                </c:pt>
                <c:pt idx="15">
                  <c:v>36982</c:v>
                </c:pt>
                <c:pt idx="16">
                  <c:v>37012</c:v>
                </c:pt>
                <c:pt idx="17">
                  <c:v>37043</c:v>
                </c:pt>
                <c:pt idx="18">
                  <c:v>37073</c:v>
                </c:pt>
                <c:pt idx="19">
                  <c:v>37104</c:v>
                </c:pt>
                <c:pt idx="20">
                  <c:v>37135</c:v>
                </c:pt>
                <c:pt idx="21">
                  <c:v>37165</c:v>
                </c:pt>
                <c:pt idx="22">
                  <c:v>37196</c:v>
                </c:pt>
                <c:pt idx="23">
                  <c:v>37226</c:v>
                </c:pt>
                <c:pt idx="24">
                  <c:v>37257</c:v>
                </c:pt>
                <c:pt idx="25">
                  <c:v>37288</c:v>
                </c:pt>
                <c:pt idx="26">
                  <c:v>37316</c:v>
                </c:pt>
                <c:pt idx="27">
                  <c:v>37347</c:v>
                </c:pt>
                <c:pt idx="28">
                  <c:v>37377</c:v>
                </c:pt>
                <c:pt idx="29">
                  <c:v>37408</c:v>
                </c:pt>
                <c:pt idx="30">
                  <c:v>37438</c:v>
                </c:pt>
                <c:pt idx="31">
                  <c:v>37469</c:v>
                </c:pt>
                <c:pt idx="32">
                  <c:v>37500</c:v>
                </c:pt>
                <c:pt idx="33">
                  <c:v>37530</c:v>
                </c:pt>
                <c:pt idx="34">
                  <c:v>37561</c:v>
                </c:pt>
                <c:pt idx="35">
                  <c:v>37591</c:v>
                </c:pt>
                <c:pt idx="36">
                  <c:v>37622</c:v>
                </c:pt>
                <c:pt idx="37">
                  <c:v>37653</c:v>
                </c:pt>
                <c:pt idx="38">
                  <c:v>37681</c:v>
                </c:pt>
                <c:pt idx="39">
                  <c:v>37712</c:v>
                </c:pt>
                <c:pt idx="40">
                  <c:v>37742</c:v>
                </c:pt>
                <c:pt idx="41">
                  <c:v>37773</c:v>
                </c:pt>
                <c:pt idx="42">
                  <c:v>37803</c:v>
                </c:pt>
                <c:pt idx="43">
                  <c:v>37834</c:v>
                </c:pt>
                <c:pt idx="44">
                  <c:v>37865</c:v>
                </c:pt>
                <c:pt idx="45">
                  <c:v>37895</c:v>
                </c:pt>
                <c:pt idx="46">
                  <c:v>37926</c:v>
                </c:pt>
                <c:pt idx="47">
                  <c:v>37956</c:v>
                </c:pt>
                <c:pt idx="48">
                  <c:v>37987</c:v>
                </c:pt>
                <c:pt idx="49">
                  <c:v>38018</c:v>
                </c:pt>
                <c:pt idx="50">
                  <c:v>38047</c:v>
                </c:pt>
                <c:pt idx="51">
                  <c:v>38078</c:v>
                </c:pt>
                <c:pt idx="52">
                  <c:v>38108</c:v>
                </c:pt>
                <c:pt idx="53">
                  <c:v>38139</c:v>
                </c:pt>
                <c:pt idx="54">
                  <c:v>38169</c:v>
                </c:pt>
                <c:pt idx="55">
                  <c:v>38200</c:v>
                </c:pt>
                <c:pt idx="56">
                  <c:v>38231</c:v>
                </c:pt>
                <c:pt idx="57">
                  <c:v>38261</c:v>
                </c:pt>
                <c:pt idx="58">
                  <c:v>38292</c:v>
                </c:pt>
                <c:pt idx="59">
                  <c:v>38322</c:v>
                </c:pt>
                <c:pt idx="60">
                  <c:v>38353</c:v>
                </c:pt>
                <c:pt idx="61">
                  <c:v>38384</c:v>
                </c:pt>
                <c:pt idx="62">
                  <c:v>38412</c:v>
                </c:pt>
                <c:pt idx="63">
                  <c:v>38443</c:v>
                </c:pt>
                <c:pt idx="64">
                  <c:v>38473</c:v>
                </c:pt>
                <c:pt idx="65">
                  <c:v>38504</c:v>
                </c:pt>
                <c:pt idx="66">
                  <c:v>38534</c:v>
                </c:pt>
                <c:pt idx="67">
                  <c:v>38565</c:v>
                </c:pt>
                <c:pt idx="68">
                  <c:v>38596</c:v>
                </c:pt>
                <c:pt idx="69">
                  <c:v>38626</c:v>
                </c:pt>
                <c:pt idx="70">
                  <c:v>38657</c:v>
                </c:pt>
                <c:pt idx="71">
                  <c:v>38687</c:v>
                </c:pt>
                <c:pt idx="72">
                  <c:v>38718</c:v>
                </c:pt>
                <c:pt idx="73">
                  <c:v>38749</c:v>
                </c:pt>
                <c:pt idx="74">
                  <c:v>38777</c:v>
                </c:pt>
                <c:pt idx="75">
                  <c:v>38808</c:v>
                </c:pt>
                <c:pt idx="76">
                  <c:v>38838</c:v>
                </c:pt>
                <c:pt idx="77">
                  <c:v>38869</c:v>
                </c:pt>
                <c:pt idx="78">
                  <c:v>38899</c:v>
                </c:pt>
                <c:pt idx="79">
                  <c:v>38930</c:v>
                </c:pt>
                <c:pt idx="80">
                  <c:v>38961</c:v>
                </c:pt>
                <c:pt idx="81">
                  <c:v>38991</c:v>
                </c:pt>
                <c:pt idx="82">
                  <c:v>39022</c:v>
                </c:pt>
                <c:pt idx="83">
                  <c:v>39052</c:v>
                </c:pt>
                <c:pt idx="84">
                  <c:v>39083</c:v>
                </c:pt>
                <c:pt idx="85">
                  <c:v>39114</c:v>
                </c:pt>
                <c:pt idx="86">
                  <c:v>39142</c:v>
                </c:pt>
                <c:pt idx="87">
                  <c:v>39173</c:v>
                </c:pt>
                <c:pt idx="88">
                  <c:v>39203</c:v>
                </c:pt>
                <c:pt idx="89">
                  <c:v>39234</c:v>
                </c:pt>
                <c:pt idx="90">
                  <c:v>39264</c:v>
                </c:pt>
                <c:pt idx="91">
                  <c:v>39295</c:v>
                </c:pt>
                <c:pt idx="92">
                  <c:v>39326</c:v>
                </c:pt>
                <c:pt idx="93">
                  <c:v>39356</c:v>
                </c:pt>
                <c:pt idx="94">
                  <c:v>39387</c:v>
                </c:pt>
                <c:pt idx="95">
                  <c:v>39417</c:v>
                </c:pt>
                <c:pt idx="96">
                  <c:v>39448</c:v>
                </c:pt>
                <c:pt idx="97">
                  <c:v>39479</c:v>
                </c:pt>
                <c:pt idx="98">
                  <c:v>39508</c:v>
                </c:pt>
                <c:pt idx="99">
                  <c:v>39539</c:v>
                </c:pt>
                <c:pt idx="100">
                  <c:v>39569</c:v>
                </c:pt>
                <c:pt idx="101">
                  <c:v>39600</c:v>
                </c:pt>
                <c:pt idx="102">
                  <c:v>39630</c:v>
                </c:pt>
                <c:pt idx="103">
                  <c:v>39661</c:v>
                </c:pt>
                <c:pt idx="104">
                  <c:v>39692</c:v>
                </c:pt>
                <c:pt idx="105">
                  <c:v>39722</c:v>
                </c:pt>
                <c:pt idx="106">
                  <c:v>39753</c:v>
                </c:pt>
                <c:pt idx="107">
                  <c:v>39783</c:v>
                </c:pt>
                <c:pt idx="108">
                  <c:v>39814</c:v>
                </c:pt>
                <c:pt idx="109">
                  <c:v>39845</c:v>
                </c:pt>
                <c:pt idx="110">
                  <c:v>39873</c:v>
                </c:pt>
                <c:pt idx="111">
                  <c:v>39904</c:v>
                </c:pt>
                <c:pt idx="112">
                  <c:v>39934</c:v>
                </c:pt>
                <c:pt idx="113">
                  <c:v>39965</c:v>
                </c:pt>
                <c:pt idx="114">
                  <c:v>39995</c:v>
                </c:pt>
                <c:pt idx="115">
                  <c:v>40026</c:v>
                </c:pt>
                <c:pt idx="116">
                  <c:v>40057</c:v>
                </c:pt>
                <c:pt idx="117">
                  <c:v>40087</c:v>
                </c:pt>
                <c:pt idx="118">
                  <c:v>40118</c:v>
                </c:pt>
                <c:pt idx="119">
                  <c:v>40148</c:v>
                </c:pt>
                <c:pt idx="120">
                  <c:v>40179</c:v>
                </c:pt>
                <c:pt idx="121">
                  <c:v>40210</c:v>
                </c:pt>
                <c:pt idx="122">
                  <c:v>40238</c:v>
                </c:pt>
                <c:pt idx="123">
                  <c:v>40269</c:v>
                </c:pt>
                <c:pt idx="124">
                  <c:v>40299</c:v>
                </c:pt>
                <c:pt idx="125">
                  <c:v>40330</c:v>
                </c:pt>
                <c:pt idx="126">
                  <c:v>40360</c:v>
                </c:pt>
                <c:pt idx="127">
                  <c:v>40391</c:v>
                </c:pt>
                <c:pt idx="128">
                  <c:v>40422</c:v>
                </c:pt>
                <c:pt idx="129">
                  <c:v>40452</c:v>
                </c:pt>
                <c:pt idx="130">
                  <c:v>40483</c:v>
                </c:pt>
                <c:pt idx="131">
                  <c:v>40513</c:v>
                </c:pt>
                <c:pt idx="132">
                  <c:v>40544</c:v>
                </c:pt>
                <c:pt idx="133">
                  <c:v>40575</c:v>
                </c:pt>
                <c:pt idx="134">
                  <c:v>40603</c:v>
                </c:pt>
                <c:pt idx="135">
                  <c:v>40634</c:v>
                </c:pt>
                <c:pt idx="136">
                  <c:v>40664</c:v>
                </c:pt>
                <c:pt idx="137">
                  <c:v>40695</c:v>
                </c:pt>
                <c:pt idx="138">
                  <c:v>40725</c:v>
                </c:pt>
                <c:pt idx="139">
                  <c:v>40756</c:v>
                </c:pt>
                <c:pt idx="140">
                  <c:v>40787</c:v>
                </c:pt>
                <c:pt idx="141">
                  <c:v>40817</c:v>
                </c:pt>
                <c:pt idx="142">
                  <c:v>40848</c:v>
                </c:pt>
                <c:pt idx="143">
                  <c:v>40878</c:v>
                </c:pt>
                <c:pt idx="144">
                  <c:v>40909</c:v>
                </c:pt>
                <c:pt idx="145">
                  <c:v>40940</c:v>
                </c:pt>
                <c:pt idx="146">
                  <c:v>40969</c:v>
                </c:pt>
                <c:pt idx="147">
                  <c:v>41000</c:v>
                </c:pt>
                <c:pt idx="148">
                  <c:v>41030</c:v>
                </c:pt>
                <c:pt idx="149">
                  <c:v>41061</c:v>
                </c:pt>
                <c:pt idx="150">
                  <c:v>41091</c:v>
                </c:pt>
                <c:pt idx="151">
                  <c:v>41122</c:v>
                </c:pt>
                <c:pt idx="152">
                  <c:v>41153</c:v>
                </c:pt>
                <c:pt idx="153">
                  <c:v>41183</c:v>
                </c:pt>
                <c:pt idx="154">
                  <c:v>41214</c:v>
                </c:pt>
                <c:pt idx="155">
                  <c:v>41244</c:v>
                </c:pt>
                <c:pt idx="156">
                  <c:v>41275</c:v>
                </c:pt>
                <c:pt idx="157">
                  <c:v>41306</c:v>
                </c:pt>
                <c:pt idx="158">
                  <c:v>41334</c:v>
                </c:pt>
                <c:pt idx="159">
                  <c:v>41365</c:v>
                </c:pt>
                <c:pt idx="160">
                  <c:v>41395</c:v>
                </c:pt>
                <c:pt idx="161">
                  <c:v>41426</c:v>
                </c:pt>
                <c:pt idx="162">
                  <c:v>41456</c:v>
                </c:pt>
                <c:pt idx="163">
                  <c:v>41487</c:v>
                </c:pt>
                <c:pt idx="164">
                  <c:v>41518</c:v>
                </c:pt>
                <c:pt idx="165">
                  <c:v>41548</c:v>
                </c:pt>
                <c:pt idx="166">
                  <c:v>41579</c:v>
                </c:pt>
                <c:pt idx="167">
                  <c:v>41609</c:v>
                </c:pt>
                <c:pt idx="168">
                  <c:v>41640</c:v>
                </c:pt>
                <c:pt idx="169">
                  <c:v>41671</c:v>
                </c:pt>
                <c:pt idx="170">
                  <c:v>41699</c:v>
                </c:pt>
                <c:pt idx="171">
                  <c:v>41730</c:v>
                </c:pt>
                <c:pt idx="172">
                  <c:v>41760</c:v>
                </c:pt>
                <c:pt idx="173">
                  <c:v>41791</c:v>
                </c:pt>
                <c:pt idx="174">
                  <c:v>41821</c:v>
                </c:pt>
                <c:pt idx="175">
                  <c:v>41852</c:v>
                </c:pt>
                <c:pt idx="176">
                  <c:v>41883</c:v>
                </c:pt>
                <c:pt idx="177">
                  <c:v>41913</c:v>
                </c:pt>
                <c:pt idx="178">
                  <c:v>41944</c:v>
                </c:pt>
                <c:pt idx="179">
                  <c:v>41974</c:v>
                </c:pt>
                <c:pt idx="180">
                  <c:v>42005</c:v>
                </c:pt>
                <c:pt idx="181">
                  <c:v>42036</c:v>
                </c:pt>
                <c:pt idx="182">
                  <c:v>42064</c:v>
                </c:pt>
                <c:pt idx="183">
                  <c:v>42095</c:v>
                </c:pt>
                <c:pt idx="184">
                  <c:v>42125</c:v>
                </c:pt>
                <c:pt idx="185">
                  <c:v>42156</c:v>
                </c:pt>
                <c:pt idx="186">
                  <c:v>42186</c:v>
                </c:pt>
                <c:pt idx="187">
                  <c:v>42217</c:v>
                </c:pt>
                <c:pt idx="188">
                  <c:v>42248</c:v>
                </c:pt>
                <c:pt idx="189">
                  <c:v>42278</c:v>
                </c:pt>
                <c:pt idx="190">
                  <c:v>42309</c:v>
                </c:pt>
                <c:pt idx="191">
                  <c:v>42339</c:v>
                </c:pt>
                <c:pt idx="192">
                  <c:v>42370</c:v>
                </c:pt>
                <c:pt idx="193">
                  <c:v>42401</c:v>
                </c:pt>
                <c:pt idx="194">
                  <c:v>42430</c:v>
                </c:pt>
                <c:pt idx="195">
                  <c:v>42461</c:v>
                </c:pt>
                <c:pt idx="196">
                  <c:v>42491</c:v>
                </c:pt>
                <c:pt idx="197">
                  <c:v>42522</c:v>
                </c:pt>
                <c:pt idx="198">
                  <c:v>42552</c:v>
                </c:pt>
                <c:pt idx="199">
                  <c:v>42583</c:v>
                </c:pt>
                <c:pt idx="200">
                  <c:v>42614</c:v>
                </c:pt>
                <c:pt idx="201">
                  <c:v>42644</c:v>
                </c:pt>
                <c:pt idx="202">
                  <c:v>42675</c:v>
                </c:pt>
                <c:pt idx="203">
                  <c:v>42705</c:v>
                </c:pt>
                <c:pt idx="204">
                  <c:v>42736</c:v>
                </c:pt>
                <c:pt idx="205">
                  <c:v>42767</c:v>
                </c:pt>
                <c:pt idx="206">
                  <c:v>42795</c:v>
                </c:pt>
                <c:pt idx="207">
                  <c:v>42826</c:v>
                </c:pt>
                <c:pt idx="208">
                  <c:v>42856</c:v>
                </c:pt>
                <c:pt idx="209">
                  <c:v>42887</c:v>
                </c:pt>
                <c:pt idx="210">
                  <c:v>42917</c:v>
                </c:pt>
                <c:pt idx="211">
                  <c:v>42948</c:v>
                </c:pt>
                <c:pt idx="212">
                  <c:v>42979</c:v>
                </c:pt>
                <c:pt idx="213">
                  <c:v>43009</c:v>
                </c:pt>
                <c:pt idx="214">
                  <c:v>43040</c:v>
                </c:pt>
                <c:pt idx="215">
                  <c:v>43070</c:v>
                </c:pt>
                <c:pt idx="216">
                  <c:v>43101</c:v>
                </c:pt>
                <c:pt idx="217">
                  <c:v>43132</c:v>
                </c:pt>
                <c:pt idx="218">
                  <c:v>43160</c:v>
                </c:pt>
                <c:pt idx="219">
                  <c:v>43191</c:v>
                </c:pt>
                <c:pt idx="220">
                  <c:v>43221</c:v>
                </c:pt>
                <c:pt idx="221">
                  <c:v>43252</c:v>
                </c:pt>
                <c:pt idx="222">
                  <c:v>43282</c:v>
                </c:pt>
                <c:pt idx="223">
                  <c:v>43313</c:v>
                </c:pt>
                <c:pt idx="224">
                  <c:v>43344</c:v>
                </c:pt>
                <c:pt idx="225">
                  <c:v>43374</c:v>
                </c:pt>
                <c:pt idx="226">
                  <c:v>43405</c:v>
                </c:pt>
                <c:pt idx="227">
                  <c:v>43435</c:v>
                </c:pt>
                <c:pt idx="228">
                  <c:v>43466</c:v>
                </c:pt>
                <c:pt idx="229">
                  <c:v>43497</c:v>
                </c:pt>
                <c:pt idx="230">
                  <c:v>43525</c:v>
                </c:pt>
              </c:numCache>
            </c:numRef>
          </c:cat>
          <c:val>
            <c:numRef>
              <c:f>Feuil1!$B$2:$B$232</c:f>
              <c:numCache>
                <c:formatCode>#,##0.00</c:formatCode>
                <c:ptCount val="231"/>
                <c:pt idx="0">
                  <c:v>14652.7</c:v>
                </c:pt>
                <c:pt idx="1">
                  <c:v>14672.2</c:v>
                </c:pt>
                <c:pt idx="2">
                  <c:v>14697.5</c:v>
                </c:pt>
                <c:pt idx="3">
                  <c:v>14722.7</c:v>
                </c:pt>
                <c:pt idx="4">
                  <c:v>14736.4</c:v>
                </c:pt>
                <c:pt idx="5">
                  <c:v>14746.8</c:v>
                </c:pt>
                <c:pt idx="6">
                  <c:v>14750.4</c:v>
                </c:pt>
                <c:pt idx="7">
                  <c:v>14770.3</c:v>
                </c:pt>
                <c:pt idx="8">
                  <c:v>14812.2</c:v>
                </c:pt>
                <c:pt idx="9">
                  <c:v>14835.3</c:v>
                </c:pt>
                <c:pt idx="10">
                  <c:v>14871.4</c:v>
                </c:pt>
                <c:pt idx="11">
                  <c:v>14920</c:v>
                </c:pt>
                <c:pt idx="12">
                  <c:v>14894.4</c:v>
                </c:pt>
                <c:pt idx="13">
                  <c:v>14883.9</c:v>
                </c:pt>
                <c:pt idx="14">
                  <c:v>14888.7</c:v>
                </c:pt>
                <c:pt idx="15">
                  <c:v>14922.3</c:v>
                </c:pt>
                <c:pt idx="16">
                  <c:v>14946.2</c:v>
                </c:pt>
                <c:pt idx="17">
                  <c:v>14922.5</c:v>
                </c:pt>
                <c:pt idx="18">
                  <c:v>14946.3</c:v>
                </c:pt>
                <c:pt idx="19">
                  <c:v>14948.5</c:v>
                </c:pt>
                <c:pt idx="20">
                  <c:v>14972.8</c:v>
                </c:pt>
                <c:pt idx="21">
                  <c:v>14976.9</c:v>
                </c:pt>
                <c:pt idx="22">
                  <c:v>14990.3</c:v>
                </c:pt>
                <c:pt idx="23">
                  <c:v>14965.6</c:v>
                </c:pt>
                <c:pt idx="24">
                  <c:v>15023.8</c:v>
                </c:pt>
                <c:pt idx="25">
                  <c:v>15042.8</c:v>
                </c:pt>
                <c:pt idx="26">
                  <c:v>15110.5</c:v>
                </c:pt>
                <c:pt idx="27">
                  <c:v>15171.9</c:v>
                </c:pt>
                <c:pt idx="28">
                  <c:v>15225.4</c:v>
                </c:pt>
                <c:pt idx="29">
                  <c:v>15287.9</c:v>
                </c:pt>
                <c:pt idx="30">
                  <c:v>15333.7</c:v>
                </c:pt>
                <c:pt idx="31">
                  <c:v>15414.6</c:v>
                </c:pt>
                <c:pt idx="32">
                  <c:v>15422.8</c:v>
                </c:pt>
                <c:pt idx="33">
                  <c:v>15425.6</c:v>
                </c:pt>
                <c:pt idx="34">
                  <c:v>15464.8</c:v>
                </c:pt>
                <c:pt idx="35">
                  <c:v>15507</c:v>
                </c:pt>
                <c:pt idx="36">
                  <c:v>15540.8</c:v>
                </c:pt>
                <c:pt idx="37">
                  <c:v>15600.1</c:v>
                </c:pt>
                <c:pt idx="38">
                  <c:v>15598.9</c:v>
                </c:pt>
                <c:pt idx="39">
                  <c:v>15597.6</c:v>
                </c:pt>
                <c:pt idx="40">
                  <c:v>15581.1</c:v>
                </c:pt>
                <c:pt idx="41">
                  <c:v>15629.1</c:v>
                </c:pt>
                <c:pt idx="42">
                  <c:v>15651</c:v>
                </c:pt>
                <c:pt idx="43">
                  <c:v>15653.4</c:v>
                </c:pt>
                <c:pt idx="44">
                  <c:v>15684.5</c:v>
                </c:pt>
                <c:pt idx="45">
                  <c:v>15735.8</c:v>
                </c:pt>
                <c:pt idx="46">
                  <c:v>15777</c:v>
                </c:pt>
                <c:pt idx="47">
                  <c:v>15807.1</c:v>
                </c:pt>
                <c:pt idx="48">
                  <c:v>15811.1</c:v>
                </c:pt>
                <c:pt idx="49">
                  <c:v>15830.7</c:v>
                </c:pt>
                <c:pt idx="50">
                  <c:v>15842.5</c:v>
                </c:pt>
                <c:pt idx="51">
                  <c:v>15885.2</c:v>
                </c:pt>
                <c:pt idx="52">
                  <c:v>15913.9</c:v>
                </c:pt>
                <c:pt idx="53">
                  <c:v>15926.3</c:v>
                </c:pt>
                <c:pt idx="54">
                  <c:v>15934.2</c:v>
                </c:pt>
                <c:pt idx="55">
                  <c:v>15925.9</c:v>
                </c:pt>
                <c:pt idx="56">
                  <c:v>15974.6</c:v>
                </c:pt>
                <c:pt idx="57">
                  <c:v>15990</c:v>
                </c:pt>
                <c:pt idx="58">
                  <c:v>16008.5</c:v>
                </c:pt>
                <c:pt idx="59">
                  <c:v>16018.1</c:v>
                </c:pt>
                <c:pt idx="60">
                  <c:v>16015.1</c:v>
                </c:pt>
                <c:pt idx="61">
                  <c:v>16051.1</c:v>
                </c:pt>
                <c:pt idx="62">
                  <c:v>16047.2</c:v>
                </c:pt>
                <c:pt idx="63">
                  <c:v>16075.2</c:v>
                </c:pt>
                <c:pt idx="64">
                  <c:v>16074.4</c:v>
                </c:pt>
                <c:pt idx="65">
                  <c:v>16104.6</c:v>
                </c:pt>
                <c:pt idx="66">
                  <c:v>16138</c:v>
                </c:pt>
                <c:pt idx="67">
                  <c:v>16173.4</c:v>
                </c:pt>
                <c:pt idx="68">
                  <c:v>16160</c:v>
                </c:pt>
                <c:pt idx="69">
                  <c:v>16207.4</c:v>
                </c:pt>
                <c:pt idx="70">
                  <c:v>16240</c:v>
                </c:pt>
                <c:pt idx="71">
                  <c:v>16233.6</c:v>
                </c:pt>
                <c:pt idx="72">
                  <c:v>16220.8</c:v>
                </c:pt>
                <c:pt idx="73">
                  <c:v>16259.8</c:v>
                </c:pt>
                <c:pt idx="74">
                  <c:v>16310.2</c:v>
                </c:pt>
                <c:pt idx="75">
                  <c:v>16339.8</c:v>
                </c:pt>
                <c:pt idx="76">
                  <c:v>16416.599999999999</c:v>
                </c:pt>
                <c:pt idx="77">
                  <c:v>16420.5</c:v>
                </c:pt>
                <c:pt idx="78">
                  <c:v>16422.599999999999</c:v>
                </c:pt>
                <c:pt idx="79">
                  <c:v>16428.3</c:v>
                </c:pt>
                <c:pt idx="80">
                  <c:v>16453.099999999999</c:v>
                </c:pt>
                <c:pt idx="81">
                  <c:v>16475.599999999999</c:v>
                </c:pt>
                <c:pt idx="82">
                  <c:v>16503.2</c:v>
                </c:pt>
                <c:pt idx="83">
                  <c:v>16567.5</c:v>
                </c:pt>
                <c:pt idx="84">
                  <c:v>16621.5</c:v>
                </c:pt>
                <c:pt idx="85">
                  <c:v>16642.599999999999</c:v>
                </c:pt>
                <c:pt idx="86">
                  <c:v>16690.7</c:v>
                </c:pt>
                <c:pt idx="87">
                  <c:v>16675.7</c:v>
                </c:pt>
                <c:pt idx="88">
                  <c:v>16698.8</c:v>
                </c:pt>
                <c:pt idx="89">
                  <c:v>16756.099999999999</c:v>
                </c:pt>
                <c:pt idx="90">
                  <c:v>16798.8</c:v>
                </c:pt>
                <c:pt idx="91">
                  <c:v>16806.5</c:v>
                </c:pt>
                <c:pt idx="92">
                  <c:v>16851.5</c:v>
                </c:pt>
                <c:pt idx="93">
                  <c:v>16907.099999999999</c:v>
                </c:pt>
                <c:pt idx="94">
                  <c:v>16923.5</c:v>
                </c:pt>
                <c:pt idx="95">
                  <c:v>16926.900000000001</c:v>
                </c:pt>
                <c:pt idx="96">
                  <c:v>16952.8</c:v>
                </c:pt>
                <c:pt idx="97">
                  <c:v>16998.2</c:v>
                </c:pt>
                <c:pt idx="98">
                  <c:v>16982.8</c:v>
                </c:pt>
                <c:pt idx="99">
                  <c:v>17002.400000000001</c:v>
                </c:pt>
                <c:pt idx="100">
                  <c:v>17007.400000000001</c:v>
                </c:pt>
                <c:pt idx="101">
                  <c:v>17000.7</c:v>
                </c:pt>
                <c:pt idx="102">
                  <c:v>16991.900000000001</c:v>
                </c:pt>
                <c:pt idx="103">
                  <c:v>17010.7</c:v>
                </c:pt>
                <c:pt idx="104">
                  <c:v>17072</c:v>
                </c:pt>
                <c:pt idx="105">
                  <c:v>17100.599999999999</c:v>
                </c:pt>
                <c:pt idx="106">
                  <c:v>16979.2</c:v>
                </c:pt>
                <c:pt idx="107">
                  <c:v>16948.2</c:v>
                </c:pt>
                <c:pt idx="108">
                  <c:v>16823.400000000001</c:v>
                </c:pt>
                <c:pt idx="109">
                  <c:v>16770.8</c:v>
                </c:pt>
                <c:pt idx="110">
                  <c:v>16752.5</c:v>
                </c:pt>
                <c:pt idx="111">
                  <c:v>16709.5</c:v>
                </c:pt>
                <c:pt idx="112">
                  <c:v>16683.5</c:v>
                </c:pt>
                <c:pt idx="113">
                  <c:v>16674.099999999999</c:v>
                </c:pt>
                <c:pt idx="114">
                  <c:v>16674.599999999999</c:v>
                </c:pt>
                <c:pt idx="115">
                  <c:v>16682.900000000001</c:v>
                </c:pt>
                <c:pt idx="116">
                  <c:v>16710.7</c:v>
                </c:pt>
                <c:pt idx="117">
                  <c:v>16718.400000000001</c:v>
                </c:pt>
                <c:pt idx="118">
                  <c:v>16799</c:v>
                </c:pt>
                <c:pt idx="119">
                  <c:v>16783.7</c:v>
                </c:pt>
                <c:pt idx="120">
                  <c:v>16828.3</c:v>
                </c:pt>
                <c:pt idx="121">
                  <c:v>16845.5</c:v>
                </c:pt>
                <c:pt idx="122">
                  <c:v>16857.900000000001</c:v>
                </c:pt>
                <c:pt idx="123">
                  <c:v>16934.599999999999</c:v>
                </c:pt>
                <c:pt idx="124">
                  <c:v>16949.5</c:v>
                </c:pt>
                <c:pt idx="125">
                  <c:v>17019.7</c:v>
                </c:pt>
                <c:pt idx="126">
                  <c:v>17010.900000000001</c:v>
                </c:pt>
                <c:pt idx="127">
                  <c:v>17025.2</c:v>
                </c:pt>
                <c:pt idx="128">
                  <c:v>16989.8</c:v>
                </c:pt>
                <c:pt idx="129">
                  <c:v>17025.2</c:v>
                </c:pt>
                <c:pt idx="130">
                  <c:v>17056.400000000001</c:v>
                </c:pt>
                <c:pt idx="131">
                  <c:v>17091.599999999999</c:v>
                </c:pt>
                <c:pt idx="132">
                  <c:v>17143.7</c:v>
                </c:pt>
                <c:pt idx="133">
                  <c:v>17140.400000000001</c:v>
                </c:pt>
                <c:pt idx="134">
                  <c:v>17163.3</c:v>
                </c:pt>
                <c:pt idx="135">
                  <c:v>17199.599999999999</c:v>
                </c:pt>
                <c:pt idx="136">
                  <c:v>17182.400000000001</c:v>
                </c:pt>
                <c:pt idx="137">
                  <c:v>17229.900000000001</c:v>
                </c:pt>
                <c:pt idx="138">
                  <c:v>17249.7</c:v>
                </c:pt>
                <c:pt idx="139">
                  <c:v>17276.099999999999</c:v>
                </c:pt>
                <c:pt idx="140">
                  <c:v>17284.3</c:v>
                </c:pt>
                <c:pt idx="141">
                  <c:v>17264.5</c:v>
                </c:pt>
                <c:pt idx="142">
                  <c:v>17259</c:v>
                </c:pt>
                <c:pt idx="143">
                  <c:v>17292.400000000001</c:v>
                </c:pt>
                <c:pt idx="144">
                  <c:v>17265.599999999999</c:v>
                </c:pt>
                <c:pt idx="145">
                  <c:v>17263.3</c:v>
                </c:pt>
                <c:pt idx="146">
                  <c:v>17357.3</c:v>
                </c:pt>
                <c:pt idx="147">
                  <c:v>17450.3</c:v>
                </c:pt>
                <c:pt idx="148">
                  <c:v>17429.099999999999</c:v>
                </c:pt>
                <c:pt idx="149">
                  <c:v>17452.5</c:v>
                </c:pt>
                <c:pt idx="150">
                  <c:v>17428.900000000001</c:v>
                </c:pt>
                <c:pt idx="151">
                  <c:v>17476.7</c:v>
                </c:pt>
                <c:pt idx="152">
                  <c:v>17511.599999999999</c:v>
                </c:pt>
                <c:pt idx="153">
                  <c:v>17531.2</c:v>
                </c:pt>
                <c:pt idx="154">
                  <c:v>17560.400000000001</c:v>
                </c:pt>
                <c:pt idx="155">
                  <c:v>17604.5</c:v>
                </c:pt>
                <c:pt idx="156">
                  <c:v>17617</c:v>
                </c:pt>
                <c:pt idx="157">
                  <c:v>17640.900000000001</c:v>
                </c:pt>
                <c:pt idx="158">
                  <c:v>17610.3</c:v>
                </c:pt>
                <c:pt idx="159">
                  <c:v>17643.2</c:v>
                </c:pt>
                <c:pt idx="160">
                  <c:v>17682.7</c:v>
                </c:pt>
                <c:pt idx="161">
                  <c:v>17688.599999999999</c:v>
                </c:pt>
                <c:pt idx="162">
                  <c:v>17684.400000000001</c:v>
                </c:pt>
                <c:pt idx="163">
                  <c:v>17724.099999999999</c:v>
                </c:pt>
                <c:pt idx="164">
                  <c:v>17728.400000000001</c:v>
                </c:pt>
                <c:pt idx="165">
                  <c:v>17737.8</c:v>
                </c:pt>
                <c:pt idx="166">
                  <c:v>17743.900000000001</c:v>
                </c:pt>
                <c:pt idx="167">
                  <c:v>17735.400000000001</c:v>
                </c:pt>
                <c:pt idx="168">
                  <c:v>17746.400000000001</c:v>
                </c:pt>
                <c:pt idx="169">
                  <c:v>17754.900000000001</c:v>
                </c:pt>
                <c:pt idx="170">
                  <c:v>17771</c:v>
                </c:pt>
                <c:pt idx="171">
                  <c:v>17762.599999999999</c:v>
                </c:pt>
                <c:pt idx="172">
                  <c:v>17749.5</c:v>
                </c:pt>
                <c:pt idx="173">
                  <c:v>17774.8</c:v>
                </c:pt>
                <c:pt idx="174">
                  <c:v>17807.5</c:v>
                </c:pt>
                <c:pt idx="175">
                  <c:v>17791.400000000001</c:v>
                </c:pt>
                <c:pt idx="176">
                  <c:v>17820.8</c:v>
                </c:pt>
                <c:pt idx="177">
                  <c:v>17876.3</c:v>
                </c:pt>
                <c:pt idx="178">
                  <c:v>17859.400000000001</c:v>
                </c:pt>
                <c:pt idx="179">
                  <c:v>17843.599999999999</c:v>
                </c:pt>
                <c:pt idx="180">
                  <c:v>17874.7</c:v>
                </c:pt>
                <c:pt idx="181">
                  <c:v>17891.7</c:v>
                </c:pt>
                <c:pt idx="182">
                  <c:v>17904.8</c:v>
                </c:pt>
                <c:pt idx="183">
                  <c:v>17898.599999999999</c:v>
                </c:pt>
                <c:pt idx="184">
                  <c:v>17941.7</c:v>
                </c:pt>
                <c:pt idx="185">
                  <c:v>17949</c:v>
                </c:pt>
                <c:pt idx="186">
                  <c:v>17976.3</c:v>
                </c:pt>
                <c:pt idx="187">
                  <c:v>17990.400000000001</c:v>
                </c:pt>
                <c:pt idx="188">
                  <c:v>17987.099999999999</c:v>
                </c:pt>
                <c:pt idx="189">
                  <c:v>18007.099999999999</c:v>
                </c:pt>
                <c:pt idx="190">
                  <c:v>17986.599999999999</c:v>
                </c:pt>
                <c:pt idx="191">
                  <c:v>17995.599999999999</c:v>
                </c:pt>
                <c:pt idx="192">
                  <c:v>17994.3</c:v>
                </c:pt>
                <c:pt idx="193">
                  <c:v>18000.599999999999</c:v>
                </c:pt>
                <c:pt idx="194">
                  <c:v>18026.3</c:v>
                </c:pt>
                <c:pt idx="195">
                  <c:v>18045.5</c:v>
                </c:pt>
                <c:pt idx="196">
                  <c:v>18052.2</c:v>
                </c:pt>
                <c:pt idx="197">
                  <c:v>18057.2</c:v>
                </c:pt>
                <c:pt idx="198">
                  <c:v>18044.5</c:v>
                </c:pt>
                <c:pt idx="199">
                  <c:v>18088.900000000001</c:v>
                </c:pt>
                <c:pt idx="200">
                  <c:v>18147.400000000001</c:v>
                </c:pt>
                <c:pt idx="201">
                  <c:v>18181.400000000001</c:v>
                </c:pt>
                <c:pt idx="202">
                  <c:v>18164.8</c:v>
                </c:pt>
                <c:pt idx="203">
                  <c:v>18193.900000000001</c:v>
                </c:pt>
                <c:pt idx="204">
                  <c:v>18270.5</c:v>
                </c:pt>
                <c:pt idx="205">
                  <c:v>18290.599999999999</c:v>
                </c:pt>
                <c:pt idx="206">
                  <c:v>18301.3</c:v>
                </c:pt>
                <c:pt idx="207">
                  <c:v>18328.400000000001</c:v>
                </c:pt>
                <c:pt idx="208">
                  <c:v>18380.3</c:v>
                </c:pt>
                <c:pt idx="209">
                  <c:v>18418.099999999999</c:v>
                </c:pt>
                <c:pt idx="210">
                  <c:v>18436.400000000001</c:v>
                </c:pt>
                <c:pt idx="211">
                  <c:v>18472.900000000001</c:v>
                </c:pt>
                <c:pt idx="212">
                  <c:v>18472.400000000001</c:v>
                </c:pt>
                <c:pt idx="213">
                  <c:v>18499.5</c:v>
                </c:pt>
                <c:pt idx="214">
                  <c:v>18549.7</c:v>
                </c:pt>
                <c:pt idx="215">
                  <c:v>18611.3</c:v>
                </c:pt>
                <c:pt idx="216">
                  <c:v>18546.7</c:v>
                </c:pt>
                <c:pt idx="217">
                  <c:v>18560.7</c:v>
                </c:pt>
                <c:pt idx="218">
                  <c:v>18591</c:v>
                </c:pt>
                <c:pt idx="219">
                  <c:v>18602.7</c:v>
                </c:pt>
                <c:pt idx="220">
                  <c:v>18603.7</c:v>
                </c:pt>
                <c:pt idx="221">
                  <c:v>18633.5</c:v>
                </c:pt>
                <c:pt idx="222">
                  <c:v>18677.400000000001</c:v>
                </c:pt>
                <c:pt idx="223">
                  <c:v>18640.2</c:v>
                </c:pt>
                <c:pt idx="224">
                  <c:v>18709.3</c:v>
                </c:pt>
                <c:pt idx="225">
                  <c:v>18720.900000000001</c:v>
                </c:pt>
                <c:pt idx="226">
                  <c:v>18799.3</c:v>
                </c:pt>
                <c:pt idx="227">
                  <c:v>18807.099999999999</c:v>
                </c:pt>
                <c:pt idx="228">
                  <c:v>18873.900000000001</c:v>
                </c:pt>
                <c:pt idx="229">
                  <c:v>18929.8</c:v>
                </c:pt>
                <c:pt idx="230">
                  <c:v>18922.599999999999</c:v>
                </c:pt>
              </c:numCache>
            </c:numRef>
          </c:val>
          <c:smooth val="0"/>
          <c:extLst>
            <c:ext xmlns:c16="http://schemas.microsoft.com/office/drawing/2014/chart" uri="{C3380CC4-5D6E-409C-BE32-E72D297353CC}">
              <c16:uniqueId val="{00000000-72C1-4CFD-BBDC-3258D55C2CB3}"/>
            </c:ext>
          </c:extLst>
        </c:ser>
        <c:dLbls>
          <c:showLegendKey val="0"/>
          <c:showVal val="0"/>
          <c:showCatName val="0"/>
          <c:showSerName val="0"/>
          <c:showPercent val="0"/>
          <c:showBubbleSize val="0"/>
        </c:dLbls>
        <c:smooth val="0"/>
        <c:axId val="428476816"/>
        <c:axId val="428476400"/>
        <c:extLst/>
      </c:lineChart>
      <c:dateAx>
        <c:axId val="428476816"/>
        <c:scaling>
          <c:orientation val="minMax"/>
          <c:min val="36861"/>
        </c:scaling>
        <c:delete val="0"/>
        <c:axPos val="b"/>
        <c:numFmt formatCode="yyyy" sourceLinked="0"/>
        <c:majorTickMark val="none"/>
        <c:minorTickMark val="none"/>
        <c:tickLblPos val="nextTo"/>
        <c:spPr>
          <a:noFill/>
          <a:ln w="38100" cap="flat" cmpd="sng" algn="ctr">
            <a:solidFill>
              <a:srgbClr val="BFBEBD"/>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428476400"/>
        <c:crosses val="autoZero"/>
        <c:auto val="1"/>
        <c:lblOffset val="100"/>
        <c:baseTimeUnit val="months"/>
        <c:majorUnit val="24"/>
        <c:majorTimeUnit val="months"/>
      </c:dateAx>
      <c:valAx>
        <c:axId val="428476400"/>
        <c:scaling>
          <c:orientation val="minMax"/>
          <c:min val="14000"/>
        </c:scaling>
        <c:delete val="0"/>
        <c:axPos val="l"/>
        <c:numFmt formatCode="#,##0" sourceLinked="0"/>
        <c:majorTickMark val="in"/>
        <c:minorTickMark val="none"/>
        <c:tickLblPos val="nextTo"/>
        <c:spPr>
          <a:noFill/>
          <a:ln w="19050">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428476816"/>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0.82820615827760258"/>
        </c:manualLayout>
      </c:layout>
      <c:barChart>
        <c:barDir val="col"/>
        <c:grouping val="clustered"/>
        <c:varyColors val="0"/>
        <c:ser>
          <c:idx val="0"/>
          <c:order val="0"/>
          <c:tx>
            <c:strRef>
              <c:f>Sheet1!$B$1</c:f>
              <c:strCache>
                <c:ptCount val="1"/>
                <c:pt idx="0">
                  <c:v>Series 1</c:v>
                </c:pt>
              </c:strCache>
            </c:strRef>
          </c:tx>
          <c:spPr>
            <a:pattFill prst="dkHorz">
              <a:fgClr>
                <a:schemeClr val="tx2">
                  <a:lumMod val="75000"/>
                </a:schemeClr>
              </a:fgClr>
              <a:bgClr>
                <a:schemeClr val="tx2"/>
              </a:bgClr>
            </a:pattFill>
            <a:ln>
              <a:noFill/>
            </a:ln>
            <a:effectLst/>
          </c:spPr>
          <c:invertIfNegative val="0"/>
          <c:dPt>
            <c:idx val="2"/>
            <c:invertIfNegative val="0"/>
            <c:bubble3D val="0"/>
            <c:spPr>
              <a:pattFill prst="dkHorz">
                <a:fgClr>
                  <a:schemeClr val="tx2">
                    <a:lumMod val="50000"/>
                  </a:schemeClr>
                </a:fgClr>
                <a:bgClr>
                  <a:schemeClr val="tx2"/>
                </a:bgClr>
              </a:pattFill>
              <a:ln>
                <a:noFill/>
              </a:ln>
              <a:effectLst/>
            </c:spPr>
            <c:extLst>
              <c:ext xmlns:c16="http://schemas.microsoft.com/office/drawing/2014/chart" uri="{C3380CC4-5D6E-409C-BE32-E72D297353CC}">
                <c16:uniqueId val="{00000001-B861-E34A-BDA5-9022715E2989}"/>
              </c:ext>
            </c:extLst>
          </c:dPt>
          <c:dLbls>
            <c:spPr>
              <a:noFill/>
              <a:ln>
                <a:noFill/>
              </a:ln>
              <a:effectLst/>
            </c:spPr>
            <c:txPr>
              <a:bodyPr rot="0" spcFirstLastPara="1" vertOverflow="ellipsis" vert="horz" wrap="square" lIns="38100" tIns="19050" rIns="38100" bIns="19050" anchor="ctr" anchorCtr="1">
                <a:spAutoFit/>
              </a:bodyPr>
              <a:lstStyle/>
              <a:p>
                <a:pPr>
                  <a:defRPr sz="3600" b="0" i="0" u="none" strike="noStrike" kern="1200" baseline="0">
                    <a:solidFill>
                      <a:schemeClr val="bg1"/>
                    </a:solidFill>
                    <a:latin typeface="Arial Black" panose="020B0A04020102020204" pitchFamily="34" charset="0"/>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2016</c:v>
                </c:pt>
                <c:pt idx="1">
                  <c:v>2017</c:v>
                </c:pt>
                <c:pt idx="2">
                  <c:v>2018</c:v>
                </c:pt>
                <c:pt idx="3">
                  <c:v>2019f</c:v>
                </c:pt>
                <c:pt idx="4">
                  <c:v>2020f</c:v>
                </c:pt>
              </c:strCache>
            </c:strRef>
          </c:cat>
          <c:val>
            <c:numRef>
              <c:f>Sheet1!$B$2:$B$6</c:f>
              <c:numCache>
                <c:formatCode>0.0</c:formatCode>
                <c:ptCount val="5"/>
                <c:pt idx="0">
                  <c:v>1.6</c:v>
                </c:pt>
                <c:pt idx="1">
                  <c:v>2.2000000000000002</c:v>
                </c:pt>
                <c:pt idx="2">
                  <c:v>2.9</c:v>
                </c:pt>
                <c:pt idx="3">
                  <c:v>2.1</c:v>
                </c:pt>
                <c:pt idx="4">
                  <c:v>1.9</c:v>
                </c:pt>
              </c:numCache>
            </c:numRef>
          </c:val>
          <c:extLst>
            <c:ext xmlns:c16="http://schemas.microsoft.com/office/drawing/2014/chart" uri="{C3380CC4-5D6E-409C-BE32-E72D297353CC}">
              <c16:uniqueId val="{00000002-B861-E34A-BDA5-9022715E2989}"/>
            </c:ext>
          </c:extLst>
        </c:ser>
        <c:dLbls>
          <c:dLblPos val="ctr"/>
          <c:showLegendKey val="0"/>
          <c:showVal val="1"/>
          <c:showCatName val="0"/>
          <c:showSerName val="0"/>
          <c:showPercent val="0"/>
          <c:showBubbleSize val="0"/>
        </c:dLbls>
        <c:gapWidth val="51"/>
        <c:axId val="1158855632"/>
        <c:axId val="1158855960"/>
      </c:barChart>
      <c:catAx>
        <c:axId val="1158855632"/>
        <c:scaling>
          <c:orientation val="minMax"/>
        </c:scaling>
        <c:delete val="0"/>
        <c:axPos val="b"/>
        <c:numFmt formatCode="mmmm\ yyyy" sourceLinked="0"/>
        <c:majorTickMark val="out"/>
        <c:minorTickMark val="none"/>
        <c:tickLblPos val="nextTo"/>
        <c:spPr>
          <a:noFill/>
          <a:ln w="9525" cap="flat" cmpd="sng" algn="ctr">
            <a:no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fr-FR"/>
          </a:p>
        </c:txPr>
        <c:crossAx val="1158855960"/>
        <c:crosses val="autoZero"/>
        <c:auto val="0"/>
        <c:lblAlgn val="ctr"/>
        <c:lblOffset val="100"/>
        <c:noMultiLvlLbl val="0"/>
      </c:catAx>
      <c:valAx>
        <c:axId val="1158855960"/>
        <c:scaling>
          <c:orientation val="minMax"/>
        </c:scaling>
        <c:delete val="1"/>
        <c:axPos val="l"/>
        <c:numFmt formatCode="0.0" sourceLinked="1"/>
        <c:majorTickMark val="none"/>
        <c:minorTickMark val="none"/>
        <c:tickLblPos val="nextTo"/>
        <c:crossAx val="1158855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224698172600559E-2"/>
          <c:y val="3.9145907473309607E-2"/>
          <c:w val="0.93593685051892539"/>
          <c:h val="0.84581808501695299"/>
        </c:manualLayout>
      </c:layout>
      <c:barChart>
        <c:barDir val="col"/>
        <c:grouping val="clustered"/>
        <c:varyColors val="0"/>
        <c:ser>
          <c:idx val="0"/>
          <c:order val="0"/>
          <c:tx>
            <c:strRef>
              <c:f>'3610010401-noSymbol (8)'!$E$9</c:f>
              <c:strCache>
                <c:ptCount val="1"/>
                <c:pt idx="0">
                  <c:v>Gross domestic product at market prices</c:v>
                </c:pt>
              </c:strCache>
            </c:strRef>
          </c:tx>
          <c:spPr>
            <a:solidFill>
              <a:schemeClr val="tx1"/>
            </a:solidFill>
            <a:ln>
              <a:noFill/>
            </a:ln>
            <a:effectLst/>
          </c:spPr>
          <c:invertIfNegative val="0"/>
          <c:dPt>
            <c:idx val="2"/>
            <c:invertIfNegative val="0"/>
            <c:bubble3D val="0"/>
            <c:spPr>
              <a:solidFill>
                <a:schemeClr val="tx1"/>
              </a:solidFill>
              <a:ln>
                <a:noFill/>
              </a:ln>
              <a:effectLst/>
            </c:spPr>
            <c:extLst>
              <c:ext xmlns:c16="http://schemas.microsoft.com/office/drawing/2014/chart" uri="{C3380CC4-5D6E-409C-BE32-E72D297353CC}">
                <c16:uniqueId val="{00000014-ED10-4D35-BB28-6E860C539041}"/>
              </c:ext>
            </c:extLst>
          </c:dPt>
          <c:dPt>
            <c:idx val="3"/>
            <c:invertIfNegative val="0"/>
            <c:bubble3D val="0"/>
            <c:spPr>
              <a:solidFill>
                <a:schemeClr val="tx1"/>
              </a:solidFill>
              <a:ln>
                <a:noFill/>
              </a:ln>
              <a:effectLst/>
            </c:spPr>
            <c:extLst>
              <c:ext xmlns:c16="http://schemas.microsoft.com/office/drawing/2014/chart" uri="{C3380CC4-5D6E-409C-BE32-E72D297353CC}">
                <c16:uniqueId val="{00000016-ED10-4D35-BB28-6E860C539041}"/>
              </c:ext>
            </c:extLst>
          </c:dPt>
          <c:dPt>
            <c:idx val="4"/>
            <c:invertIfNegative val="0"/>
            <c:bubble3D val="0"/>
            <c:spPr>
              <a:solidFill>
                <a:schemeClr val="tx1"/>
              </a:solidFill>
              <a:ln>
                <a:noFill/>
              </a:ln>
              <a:effectLst/>
            </c:spPr>
            <c:extLst>
              <c:ext xmlns:c16="http://schemas.microsoft.com/office/drawing/2014/chart" uri="{C3380CC4-5D6E-409C-BE32-E72D297353CC}">
                <c16:uniqueId val="{00000015-ED10-4D35-BB28-6E860C539041}"/>
              </c:ext>
            </c:extLst>
          </c:dPt>
          <c:dPt>
            <c:idx val="5"/>
            <c:invertIfNegative val="0"/>
            <c:bubble3D val="0"/>
            <c:spPr>
              <a:solidFill>
                <a:schemeClr val="tx1"/>
              </a:solidFill>
              <a:ln>
                <a:noFill/>
              </a:ln>
              <a:effectLst/>
            </c:spPr>
            <c:extLst>
              <c:ext xmlns:c16="http://schemas.microsoft.com/office/drawing/2014/chart" uri="{C3380CC4-5D6E-409C-BE32-E72D297353CC}">
                <c16:uniqueId val="{00000019-ED10-4D35-BB28-6E860C539041}"/>
              </c:ext>
            </c:extLst>
          </c:dPt>
          <c:dPt>
            <c:idx val="6"/>
            <c:invertIfNegative val="0"/>
            <c:bubble3D val="0"/>
            <c:spPr>
              <a:solidFill>
                <a:schemeClr val="tx1"/>
              </a:solidFill>
              <a:ln>
                <a:noFill/>
              </a:ln>
              <a:effectLst/>
            </c:spPr>
            <c:extLst>
              <c:ext xmlns:c16="http://schemas.microsoft.com/office/drawing/2014/chart" uri="{C3380CC4-5D6E-409C-BE32-E72D297353CC}">
                <c16:uniqueId val="{00000017-ED10-4D35-BB28-6E860C539041}"/>
              </c:ext>
            </c:extLst>
          </c:dPt>
          <c:dPt>
            <c:idx val="7"/>
            <c:invertIfNegative val="0"/>
            <c:bubble3D val="0"/>
            <c:spPr>
              <a:solidFill>
                <a:schemeClr val="tx1"/>
              </a:solidFill>
              <a:ln>
                <a:noFill/>
              </a:ln>
              <a:effectLst/>
            </c:spPr>
            <c:extLst>
              <c:ext xmlns:c16="http://schemas.microsoft.com/office/drawing/2014/chart" uri="{C3380CC4-5D6E-409C-BE32-E72D297353CC}">
                <c16:uniqueId val="{00000018-ED10-4D35-BB28-6E860C539041}"/>
              </c:ext>
            </c:extLst>
          </c:dPt>
          <c:dPt>
            <c:idx val="37"/>
            <c:invertIfNegative val="0"/>
            <c:bubble3D val="0"/>
            <c:spPr>
              <a:solidFill>
                <a:schemeClr val="tx1"/>
              </a:solidFill>
              <a:ln>
                <a:noFill/>
              </a:ln>
              <a:effectLst/>
            </c:spPr>
            <c:extLst>
              <c:ext xmlns:c16="http://schemas.microsoft.com/office/drawing/2014/chart" uri="{C3380CC4-5D6E-409C-BE32-E72D297353CC}">
                <c16:uniqueId val="{00000000-C82A-5948-9AB1-E3172746D43B}"/>
              </c:ext>
            </c:extLst>
          </c:dPt>
          <c:dPt>
            <c:idx val="38"/>
            <c:invertIfNegative val="0"/>
            <c:bubble3D val="0"/>
            <c:spPr>
              <a:solidFill>
                <a:schemeClr val="tx1"/>
              </a:solidFill>
              <a:ln>
                <a:noFill/>
              </a:ln>
              <a:effectLst/>
            </c:spPr>
            <c:extLst>
              <c:ext xmlns:c16="http://schemas.microsoft.com/office/drawing/2014/chart" uri="{C3380CC4-5D6E-409C-BE32-E72D297353CC}">
                <c16:uniqueId val="{00000001-C82A-5948-9AB1-E3172746D43B}"/>
              </c:ext>
            </c:extLst>
          </c:dPt>
          <c:dPt>
            <c:idx val="39"/>
            <c:invertIfNegative val="0"/>
            <c:bubble3D val="0"/>
            <c:spPr>
              <a:solidFill>
                <a:schemeClr val="tx1"/>
              </a:solidFill>
              <a:ln>
                <a:noFill/>
              </a:ln>
              <a:effectLst/>
            </c:spPr>
            <c:extLst>
              <c:ext xmlns:c16="http://schemas.microsoft.com/office/drawing/2014/chart" uri="{C3380CC4-5D6E-409C-BE32-E72D297353CC}">
                <c16:uniqueId val="{00000003-C82A-5948-9AB1-E3172746D43B}"/>
              </c:ext>
            </c:extLst>
          </c:dPt>
          <c:dPt>
            <c:idx val="40"/>
            <c:invertIfNegative val="0"/>
            <c:bubble3D val="0"/>
            <c:spPr>
              <a:solidFill>
                <a:schemeClr val="tx1"/>
              </a:solidFill>
              <a:ln>
                <a:noFill/>
              </a:ln>
              <a:effectLst/>
            </c:spPr>
            <c:extLst>
              <c:ext xmlns:c16="http://schemas.microsoft.com/office/drawing/2014/chart" uri="{C3380CC4-5D6E-409C-BE32-E72D297353CC}">
                <c16:uniqueId val="{00000002-C82A-5948-9AB1-E3172746D43B}"/>
              </c:ext>
            </c:extLst>
          </c:dPt>
          <c:dPt>
            <c:idx val="111"/>
            <c:invertIfNegative val="0"/>
            <c:bubble3D val="0"/>
            <c:spPr>
              <a:solidFill>
                <a:schemeClr val="tx1"/>
              </a:solidFill>
              <a:ln>
                <a:noFill/>
              </a:ln>
              <a:effectLst/>
            </c:spPr>
            <c:extLst>
              <c:ext xmlns:c16="http://schemas.microsoft.com/office/drawing/2014/chart" uri="{C3380CC4-5D6E-409C-BE32-E72D297353CC}">
                <c16:uniqueId val="{00000004-C82A-5948-9AB1-E3172746D43B}"/>
              </c:ext>
            </c:extLst>
          </c:dPt>
          <c:dPt>
            <c:idx val="112"/>
            <c:invertIfNegative val="0"/>
            <c:bubble3D val="0"/>
            <c:spPr>
              <a:solidFill>
                <a:schemeClr val="tx1"/>
              </a:solidFill>
              <a:ln>
                <a:noFill/>
              </a:ln>
              <a:effectLst/>
            </c:spPr>
            <c:extLst>
              <c:ext xmlns:c16="http://schemas.microsoft.com/office/drawing/2014/chart" uri="{C3380CC4-5D6E-409C-BE32-E72D297353CC}">
                <c16:uniqueId val="{00000005-C82A-5948-9AB1-E3172746D43B}"/>
              </c:ext>
            </c:extLst>
          </c:dPt>
          <c:dPt>
            <c:idx val="113"/>
            <c:invertIfNegative val="0"/>
            <c:bubble3D val="0"/>
            <c:spPr>
              <a:solidFill>
                <a:schemeClr val="tx1"/>
              </a:solidFill>
              <a:ln>
                <a:noFill/>
              </a:ln>
              <a:effectLst/>
            </c:spPr>
            <c:extLst>
              <c:ext xmlns:c16="http://schemas.microsoft.com/office/drawing/2014/chart" uri="{C3380CC4-5D6E-409C-BE32-E72D297353CC}">
                <c16:uniqueId val="{00000006-C82A-5948-9AB1-E3172746D43B}"/>
              </c:ext>
            </c:extLst>
          </c:dPt>
          <c:dPt>
            <c:idx val="136"/>
            <c:invertIfNegative val="0"/>
            <c:bubble3D val="0"/>
            <c:spPr>
              <a:solidFill>
                <a:schemeClr val="tx1"/>
              </a:solidFill>
              <a:ln>
                <a:noFill/>
              </a:ln>
              <a:effectLst/>
            </c:spPr>
            <c:extLst>
              <c:ext xmlns:c16="http://schemas.microsoft.com/office/drawing/2014/chart" uri="{C3380CC4-5D6E-409C-BE32-E72D297353CC}">
                <c16:uniqueId val="{00000007-C82A-5948-9AB1-E3172746D43B}"/>
              </c:ext>
            </c:extLst>
          </c:dPt>
          <c:dPt>
            <c:idx val="137"/>
            <c:invertIfNegative val="0"/>
            <c:bubble3D val="0"/>
            <c:spPr>
              <a:solidFill>
                <a:schemeClr val="tx1"/>
              </a:solidFill>
              <a:ln>
                <a:noFill/>
              </a:ln>
              <a:effectLst/>
            </c:spPr>
            <c:extLst>
              <c:ext xmlns:c16="http://schemas.microsoft.com/office/drawing/2014/chart" uri="{C3380CC4-5D6E-409C-BE32-E72D297353CC}">
                <c16:uniqueId val="{00000008-C82A-5948-9AB1-E3172746D43B}"/>
              </c:ext>
            </c:extLst>
          </c:dPt>
          <c:dPt>
            <c:idx val="141"/>
            <c:invertIfNegative val="0"/>
            <c:bubble3D val="0"/>
            <c:spPr>
              <a:solidFill>
                <a:schemeClr val="tx1"/>
              </a:solidFill>
              <a:ln>
                <a:noFill/>
              </a:ln>
              <a:effectLst/>
            </c:spPr>
            <c:extLst>
              <c:ext xmlns:c16="http://schemas.microsoft.com/office/drawing/2014/chart" uri="{C3380CC4-5D6E-409C-BE32-E72D297353CC}">
                <c16:uniqueId val="{00000009-C82A-5948-9AB1-E3172746D43B}"/>
              </c:ext>
            </c:extLst>
          </c:dPt>
          <c:cat>
            <c:strRef>
              <c:f>'3610010401-noSymbol (8)'!$D$11:$D$163</c:f>
              <c:strCache>
                <c:ptCount val="153"/>
                <c:pt idx="0">
                  <c:v>Q1 1981</c:v>
                </c:pt>
                <c:pt idx="1">
                  <c:v>Q2 1981</c:v>
                </c:pt>
                <c:pt idx="2">
                  <c:v>Q3 1981</c:v>
                </c:pt>
                <c:pt idx="3">
                  <c:v>Q4 1981</c:v>
                </c:pt>
                <c:pt idx="4">
                  <c:v>Q1 1982</c:v>
                </c:pt>
                <c:pt idx="5">
                  <c:v>Q2 1982</c:v>
                </c:pt>
                <c:pt idx="6">
                  <c:v>Q3 1982</c:v>
                </c:pt>
                <c:pt idx="7">
                  <c:v>Q4 1982</c:v>
                </c:pt>
                <c:pt idx="8">
                  <c:v>Q1 1983</c:v>
                </c:pt>
                <c:pt idx="9">
                  <c:v>Q2 1983</c:v>
                </c:pt>
                <c:pt idx="10">
                  <c:v>Q3 1983</c:v>
                </c:pt>
                <c:pt idx="11">
                  <c:v>Q4 1983</c:v>
                </c:pt>
                <c:pt idx="12">
                  <c:v>Q1 1984</c:v>
                </c:pt>
                <c:pt idx="13">
                  <c:v>Q2 1984</c:v>
                </c:pt>
                <c:pt idx="14">
                  <c:v>Q3 1984</c:v>
                </c:pt>
                <c:pt idx="15">
                  <c:v>Q4 1984</c:v>
                </c:pt>
                <c:pt idx="16">
                  <c:v>Q1 1985</c:v>
                </c:pt>
                <c:pt idx="17">
                  <c:v>Q2 1985</c:v>
                </c:pt>
                <c:pt idx="18">
                  <c:v>Q3 1985</c:v>
                </c:pt>
                <c:pt idx="19">
                  <c:v>Q4 1985</c:v>
                </c:pt>
                <c:pt idx="20">
                  <c:v>Q1 1986</c:v>
                </c:pt>
                <c:pt idx="21">
                  <c:v>Q2 1986</c:v>
                </c:pt>
                <c:pt idx="22">
                  <c:v>Q3 1986</c:v>
                </c:pt>
                <c:pt idx="23">
                  <c:v>Q4 1986</c:v>
                </c:pt>
                <c:pt idx="24">
                  <c:v>Q1 1987</c:v>
                </c:pt>
                <c:pt idx="25">
                  <c:v>Q2 1987</c:v>
                </c:pt>
                <c:pt idx="26">
                  <c:v>Q3 1987</c:v>
                </c:pt>
                <c:pt idx="27">
                  <c:v>Q4 1987</c:v>
                </c:pt>
                <c:pt idx="28">
                  <c:v>Q1 1988</c:v>
                </c:pt>
                <c:pt idx="29">
                  <c:v>Q2 1988</c:v>
                </c:pt>
                <c:pt idx="30">
                  <c:v>Q3 1988</c:v>
                </c:pt>
                <c:pt idx="31">
                  <c:v>Q4 1988</c:v>
                </c:pt>
                <c:pt idx="32">
                  <c:v>Q1 1989</c:v>
                </c:pt>
                <c:pt idx="33">
                  <c:v>Q2 1989</c:v>
                </c:pt>
                <c:pt idx="34">
                  <c:v>Q3 1989</c:v>
                </c:pt>
                <c:pt idx="35">
                  <c:v>Q4 1989</c:v>
                </c:pt>
                <c:pt idx="36">
                  <c:v>Q1 1990</c:v>
                </c:pt>
                <c:pt idx="37">
                  <c:v>Q2 1990</c:v>
                </c:pt>
                <c:pt idx="38">
                  <c:v>Q3 1990</c:v>
                </c:pt>
                <c:pt idx="39">
                  <c:v>Q4 1990</c:v>
                </c:pt>
                <c:pt idx="40">
                  <c:v>Q1 1991</c:v>
                </c:pt>
                <c:pt idx="41">
                  <c:v>Q2 1991</c:v>
                </c:pt>
                <c:pt idx="42">
                  <c:v>Q3 1991</c:v>
                </c:pt>
                <c:pt idx="43">
                  <c:v>Q4 1991</c:v>
                </c:pt>
                <c:pt idx="44">
                  <c:v>Q1 1992</c:v>
                </c:pt>
                <c:pt idx="45">
                  <c:v>Q2 1992</c:v>
                </c:pt>
                <c:pt idx="46">
                  <c:v>Q3 1992</c:v>
                </c:pt>
                <c:pt idx="47">
                  <c:v>Q4 1992</c:v>
                </c:pt>
                <c:pt idx="48">
                  <c:v>Q1 1993</c:v>
                </c:pt>
                <c:pt idx="49">
                  <c:v>Q2 1993</c:v>
                </c:pt>
                <c:pt idx="50">
                  <c:v>Q3 1993</c:v>
                </c:pt>
                <c:pt idx="51">
                  <c:v>Q4 1993</c:v>
                </c:pt>
                <c:pt idx="52">
                  <c:v>Q1 1994</c:v>
                </c:pt>
                <c:pt idx="53">
                  <c:v>Q2 1994</c:v>
                </c:pt>
                <c:pt idx="54">
                  <c:v>Q3 1994</c:v>
                </c:pt>
                <c:pt idx="55">
                  <c:v>Q4 1994</c:v>
                </c:pt>
                <c:pt idx="56">
                  <c:v>Q1 1995</c:v>
                </c:pt>
                <c:pt idx="57">
                  <c:v>Q2 1995</c:v>
                </c:pt>
                <c:pt idx="58">
                  <c:v>Q3 1995</c:v>
                </c:pt>
                <c:pt idx="59">
                  <c:v>Q4 1995</c:v>
                </c:pt>
                <c:pt idx="60">
                  <c:v>Q1 1996</c:v>
                </c:pt>
                <c:pt idx="61">
                  <c:v>Q2 1996</c:v>
                </c:pt>
                <c:pt idx="62">
                  <c:v>Q3 1996</c:v>
                </c:pt>
                <c:pt idx="63">
                  <c:v>Q4 1996</c:v>
                </c:pt>
                <c:pt idx="64">
                  <c:v>Q1 1997</c:v>
                </c:pt>
                <c:pt idx="65">
                  <c:v>Q2 1997</c:v>
                </c:pt>
                <c:pt idx="66">
                  <c:v>Q3 1997</c:v>
                </c:pt>
                <c:pt idx="67">
                  <c:v>Q4 1997</c:v>
                </c:pt>
                <c:pt idx="68">
                  <c:v>Q1 1998</c:v>
                </c:pt>
                <c:pt idx="69">
                  <c:v>Q2 1998</c:v>
                </c:pt>
                <c:pt idx="70">
                  <c:v>Q3 1998</c:v>
                </c:pt>
                <c:pt idx="71">
                  <c:v>Q4 1998</c:v>
                </c:pt>
                <c:pt idx="72">
                  <c:v>Q1 1999</c:v>
                </c:pt>
                <c:pt idx="73">
                  <c:v>Q2 1999</c:v>
                </c:pt>
                <c:pt idx="74">
                  <c:v>Q3 1999</c:v>
                </c:pt>
                <c:pt idx="75">
                  <c:v>Q4 1999</c:v>
                </c:pt>
                <c:pt idx="76">
                  <c:v>Q1 2000</c:v>
                </c:pt>
                <c:pt idx="77">
                  <c:v>Q2 2000</c:v>
                </c:pt>
                <c:pt idx="78">
                  <c:v>Q3 2000</c:v>
                </c:pt>
                <c:pt idx="79">
                  <c:v>Q4 2000</c:v>
                </c:pt>
                <c:pt idx="80">
                  <c:v>Q1 2001</c:v>
                </c:pt>
                <c:pt idx="81">
                  <c:v>Q2 2001</c:v>
                </c:pt>
                <c:pt idx="82">
                  <c:v>Q3 2001</c:v>
                </c:pt>
                <c:pt idx="83">
                  <c:v>Q4 2001</c:v>
                </c:pt>
                <c:pt idx="84">
                  <c:v>Q1 2002</c:v>
                </c:pt>
                <c:pt idx="85">
                  <c:v>Q2 2002</c:v>
                </c:pt>
                <c:pt idx="86">
                  <c:v>Q3 2002</c:v>
                </c:pt>
                <c:pt idx="87">
                  <c:v>Q4 2002</c:v>
                </c:pt>
                <c:pt idx="88">
                  <c:v>Q1 2003</c:v>
                </c:pt>
                <c:pt idx="89">
                  <c:v>Q2 2003</c:v>
                </c:pt>
                <c:pt idx="90">
                  <c:v>Q3 2003</c:v>
                </c:pt>
                <c:pt idx="91">
                  <c:v>Q4 2003</c:v>
                </c:pt>
                <c:pt idx="92">
                  <c:v>Q1 2004</c:v>
                </c:pt>
                <c:pt idx="93">
                  <c:v>Q2 2004</c:v>
                </c:pt>
                <c:pt idx="94">
                  <c:v>Q3 2004</c:v>
                </c:pt>
                <c:pt idx="95">
                  <c:v>Q4 2004</c:v>
                </c:pt>
                <c:pt idx="96">
                  <c:v>Q1 2005</c:v>
                </c:pt>
                <c:pt idx="97">
                  <c:v>Q2 2005</c:v>
                </c:pt>
                <c:pt idx="98">
                  <c:v>Q3 2005</c:v>
                </c:pt>
                <c:pt idx="99">
                  <c:v>Q4 2005</c:v>
                </c:pt>
                <c:pt idx="100">
                  <c:v>Q1 2006</c:v>
                </c:pt>
                <c:pt idx="101">
                  <c:v>Q2 2006</c:v>
                </c:pt>
                <c:pt idx="102">
                  <c:v>Q3 2006</c:v>
                </c:pt>
                <c:pt idx="103">
                  <c:v>Q4 2006</c:v>
                </c:pt>
                <c:pt idx="104">
                  <c:v>Q1 2007</c:v>
                </c:pt>
                <c:pt idx="105">
                  <c:v>Q2 2007</c:v>
                </c:pt>
                <c:pt idx="106">
                  <c:v>Q3 2007</c:v>
                </c:pt>
                <c:pt idx="107">
                  <c:v>Q4 2007</c:v>
                </c:pt>
                <c:pt idx="108">
                  <c:v>Q1 2008</c:v>
                </c:pt>
                <c:pt idx="109">
                  <c:v>Q2 2008</c:v>
                </c:pt>
                <c:pt idx="110">
                  <c:v>Q3 2008</c:v>
                </c:pt>
                <c:pt idx="111">
                  <c:v>Q4 2008</c:v>
                </c:pt>
                <c:pt idx="112">
                  <c:v>Q1 2009</c:v>
                </c:pt>
                <c:pt idx="113">
                  <c:v>Q2 2009</c:v>
                </c:pt>
                <c:pt idx="114">
                  <c:v>Q3 2009</c:v>
                </c:pt>
                <c:pt idx="115">
                  <c:v>Q4 2009</c:v>
                </c:pt>
                <c:pt idx="116">
                  <c:v>Q1 2010</c:v>
                </c:pt>
                <c:pt idx="117">
                  <c:v>Q2 2010</c:v>
                </c:pt>
                <c:pt idx="118">
                  <c:v>Q3 2010</c:v>
                </c:pt>
                <c:pt idx="119">
                  <c:v>Q4 2010</c:v>
                </c:pt>
                <c:pt idx="120">
                  <c:v>Q1 2011</c:v>
                </c:pt>
                <c:pt idx="121">
                  <c:v>Q2 2011</c:v>
                </c:pt>
                <c:pt idx="122">
                  <c:v>Q3 2011</c:v>
                </c:pt>
                <c:pt idx="123">
                  <c:v>Q4 2011</c:v>
                </c:pt>
                <c:pt idx="124">
                  <c:v>Q1 2012</c:v>
                </c:pt>
                <c:pt idx="125">
                  <c:v>Q2 2012</c:v>
                </c:pt>
                <c:pt idx="126">
                  <c:v>Q3 2012</c:v>
                </c:pt>
                <c:pt idx="127">
                  <c:v>Q4 2012</c:v>
                </c:pt>
                <c:pt idx="128">
                  <c:v>Q1 2013</c:v>
                </c:pt>
                <c:pt idx="129">
                  <c:v>Q2 2013</c:v>
                </c:pt>
                <c:pt idx="130">
                  <c:v>Q3 2013</c:v>
                </c:pt>
                <c:pt idx="131">
                  <c:v>Q4 2013</c:v>
                </c:pt>
                <c:pt idx="132">
                  <c:v>Q1 2014</c:v>
                </c:pt>
                <c:pt idx="133">
                  <c:v>Q2 2014</c:v>
                </c:pt>
                <c:pt idx="134">
                  <c:v>Q3 2014</c:v>
                </c:pt>
                <c:pt idx="135">
                  <c:v>Q4 2014</c:v>
                </c:pt>
                <c:pt idx="136">
                  <c:v>Q1 2015</c:v>
                </c:pt>
                <c:pt idx="137">
                  <c:v>Q2 2015</c:v>
                </c:pt>
                <c:pt idx="138">
                  <c:v>Q3 2015</c:v>
                </c:pt>
                <c:pt idx="139">
                  <c:v>Q4 2015</c:v>
                </c:pt>
                <c:pt idx="140">
                  <c:v>Q1 2016</c:v>
                </c:pt>
                <c:pt idx="141">
                  <c:v>Q2 2016</c:v>
                </c:pt>
                <c:pt idx="142">
                  <c:v>Q3 2016</c:v>
                </c:pt>
                <c:pt idx="143">
                  <c:v>Q4 2016</c:v>
                </c:pt>
                <c:pt idx="144">
                  <c:v>Q1 2017</c:v>
                </c:pt>
                <c:pt idx="145">
                  <c:v>Q2 2017</c:v>
                </c:pt>
                <c:pt idx="146">
                  <c:v>Q3 2017</c:v>
                </c:pt>
                <c:pt idx="147">
                  <c:v>Q4 2017</c:v>
                </c:pt>
                <c:pt idx="148">
                  <c:v>Q1 2018</c:v>
                </c:pt>
                <c:pt idx="149">
                  <c:v>Q2 2018</c:v>
                </c:pt>
                <c:pt idx="150">
                  <c:v>Q3 2018</c:v>
                </c:pt>
                <c:pt idx="151">
                  <c:v>Q4 2018</c:v>
                </c:pt>
                <c:pt idx="152">
                  <c:v>Q1 2019</c:v>
                </c:pt>
              </c:strCache>
            </c:strRef>
          </c:cat>
          <c:val>
            <c:numRef>
              <c:f>'3610010401-noSymbol (8)'!$F$11:$F$163</c:f>
              <c:numCache>
                <c:formatCode>0.0</c:formatCode>
                <c:ptCount val="153"/>
                <c:pt idx="1">
                  <c:v>1.1292289988492521</c:v>
                </c:pt>
                <c:pt idx="2">
                  <c:v>-0.90440173279184533</c:v>
                </c:pt>
                <c:pt idx="3">
                  <c:v>-0.45449065010076189</c:v>
                </c:pt>
                <c:pt idx="4">
                  <c:v>-1.1776349712252872</c:v>
                </c:pt>
                <c:pt idx="5">
                  <c:v>-1.157233937747024</c:v>
                </c:pt>
                <c:pt idx="6">
                  <c:v>-0.87779173909757391</c:v>
                </c:pt>
                <c:pt idx="7">
                  <c:v>-0.92106877813930044</c:v>
                </c:pt>
                <c:pt idx="8">
                  <c:v>1.6723984512156995</c:v>
                </c:pt>
                <c:pt idx="9">
                  <c:v>1.9643347115648446</c:v>
                </c:pt>
                <c:pt idx="10">
                  <c:v>1.1208195449215148</c:v>
                </c:pt>
                <c:pt idx="11">
                  <c:v>1.2584308327598073</c:v>
                </c:pt>
                <c:pt idx="12">
                  <c:v>1.7201516588107222</c:v>
                </c:pt>
                <c:pt idx="13">
                  <c:v>1.957334212366753</c:v>
                </c:pt>
                <c:pt idx="14">
                  <c:v>0.42095743239995981</c:v>
                </c:pt>
                <c:pt idx="15">
                  <c:v>1.5847533027477034</c:v>
                </c:pt>
                <c:pt idx="16">
                  <c:v>1.5203071665046319</c:v>
                </c:pt>
                <c:pt idx="17">
                  <c:v>0.31766957934093054</c:v>
                </c:pt>
                <c:pt idx="18">
                  <c:v>1.2684418193650537</c:v>
                </c:pt>
                <c:pt idx="19">
                  <c:v>1.5328602039799342</c:v>
                </c:pt>
                <c:pt idx="20">
                  <c:v>-2.9447943091849976E-2</c:v>
                </c:pt>
                <c:pt idx="21">
                  <c:v>0.56857408492711026</c:v>
                </c:pt>
                <c:pt idx="22">
                  <c:v>0.126516880443582</c:v>
                </c:pt>
                <c:pt idx="23">
                  <c:v>-0.72340408242865506</c:v>
                </c:pt>
                <c:pt idx="24">
                  <c:v>2.3070626873612374</c:v>
                </c:pt>
                <c:pt idx="25">
                  <c:v>1.2917787985067088</c:v>
                </c:pt>
                <c:pt idx="26">
                  <c:v>1.5219340162866193</c:v>
                </c:pt>
                <c:pt idx="27">
                  <c:v>1.2927525914860967</c:v>
                </c:pt>
                <c:pt idx="28">
                  <c:v>1.4573276342116279</c:v>
                </c:pt>
                <c:pt idx="29">
                  <c:v>0.88545653957490134</c:v>
                </c:pt>
                <c:pt idx="30">
                  <c:v>8.9109839602288712E-3</c:v>
                </c:pt>
                <c:pt idx="31">
                  <c:v>0.6989340599046141</c:v>
                </c:pt>
                <c:pt idx="32">
                  <c:v>1.1391081053642398</c:v>
                </c:pt>
                <c:pt idx="33">
                  <c:v>0.3835609373805689</c:v>
                </c:pt>
                <c:pt idx="34">
                  <c:v>0.35723394144445808</c:v>
                </c:pt>
                <c:pt idx="35">
                  <c:v>-0.21262669845402291</c:v>
                </c:pt>
                <c:pt idx="36">
                  <c:v>0.94081219483148748</c:v>
                </c:pt>
                <c:pt idx="37">
                  <c:v>-0.41329364359095366</c:v>
                </c:pt>
                <c:pt idx="38">
                  <c:v>-0.70926962452361464</c:v>
                </c:pt>
                <c:pt idx="39">
                  <c:v>-0.88973083210116533</c:v>
                </c:pt>
                <c:pt idx="40">
                  <c:v>-1.4266809526146711</c:v>
                </c:pt>
                <c:pt idx="41">
                  <c:v>0.46484405459005318</c:v>
                </c:pt>
                <c:pt idx="42">
                  <c:v>0.13465607995578793</c:v>
                </c:pt>
                <c:pt idx="43">
                  <c:v>0.18499651205465661</c:v>
                </c:pt>
                <c:pt idx="44">
                  <c:v>7.3358612692624614E-2</c:v>
                </c:pt>
                <c:pt idx="45">
                  <c:v>0.12118118589901816</c:v>
                </c:pt>
                <c:pt idx="46">
                  <c:v>0.53763140757279748</c:v>
                </c:pt>
                <c:pt idx="47">
                  <c:v>0.56825384781234756</c:v>
                </c:pt>
                <c:pt idx="48">
                  <c:v>0.64095250363445644</c:v>
                </c:pt>
                <c:pt idx="49">
                  <c:v>0.90922721629276659</c:v>
                </c:pt>
                <c:pt idx="50">
                  <c:v>0.95385560430938332</c:v>
                </c:pt>
                <c:pt idx="51">
                  <c:v>0.43113854139836427</c:v>
                </c:pt>
                <c:pt idx="52">
                  <c:v>1.4727499702876425</c:v>
                </c:pt>
                <c:pt idx="53">
                  <c:v>1.4615902157908456</c:v>
                </c:pt>
                <c:pt idx="54">
                  <c:v>1.2814403792591358</c:v>
                </c:pt>
                <c:pt idx="55">
                  <c:v>0.72782274478213738</c:v>
                </c:pt>
                <c:pt idx="56">
                  <c:v>0.92760069355231167</c:v>
                </c:pt>
                <c:pt idx="57">
                  <c:v>3.8438811060599293E-2</c:v>
                </c:pt>
                <c:pt idx="58">
                  <c:v>0.13566383008484467</c:v>
                </c:pt>
                <c:pt idx="59">
                  <c:v>0.40694499258225786</c:v>
                </c:pt>
                <c:pt idx="60">
                  <c:v>6.5286460057509071E-2</c:v>
                </c:pt>
                <c:pt idx="61">
                  <c:v>0.6974141988740199</c:v>
                </c:pt>
                <c:pt idx="62">
                  <c:v>0.87548209320565673</c:v>
                </c:pt>
                <c:pt idx="63">
                  <c:v>0.79491439478577053</c:v>
                </c:pt>
                <c:pt idx="64">
                  <c:v>1.3171628727271538</c:v>
                </c:pt>
                <c:pt idx="65">
                  <c:v>1.1284715213737044</c:v>
                </c:pt>
                <c:pt idx="66">
                  <c:v>1.1940393835001257</c:v>
                </c:pt>
                <c:pt idx="67">
                  <c:v>0.96409419721012279</c:v>
                </c:pt>
                <c:pt idx="68">
                  <c:v>1.406076745816113</c:v>
                </c:pt>
                <c:pt idx="69">
                  <c:v>5.2014101600878458E-2</c:v>
                </c:pt>
                <c:pt idx="70">
                  <c:v>0.92991373998767712</c:v>
                </c:pt>
                <c:pt idx="71">
                  <c:v>1.3511904852747938</c:v>
                </c:pt>
                <c:pt idx="72">
                  <c:v>1.8078861239544912</c:v>
                </c:pt>
                <c:pt idx="73">
                  <c:v>0.84004280454047608</c:v>
                </c:pt>
                <c:pt idx="74">
                  <c:v>1.5552028818849593</c:v>
                </c:pt>
                <c:pt idx="75">
                  <c:v>1.4214035954296707</c:v>
                </c:pt>
                <c:pt idx="76">
                  <c:v>1.5921637149584782</c:v>
                </c:pt>
                <c:pt idx="77">
                  <c:v>1.1893731575929947</c:v>
                </c:pt>
                <c:pt idx="78">
                  <c:v>1.0121404210637137</c:v>
                </c:pt>
                <c:pt idx="79">
                  <c:v>0.18445060803560104</c:v>
                </c:pt>
                <c:pt idx="80">
                  <c:v>0.51948051948051943</c:v>
                </c:pt>
                <c:pt idx="81">
                  <c:v>0.27167529695335557</c:v>
                </c:pt>
                <c:pt idx="82">
                  <c:v>-6.9602181094689519E-2</c:v>
                </c:pt>
                <c:pt idx="83">
                  <c:v>0.61442074434470617</c:v>
                </c:pt>
                <c:pt idx="84">
                  <c:v>1.4849338678654016</c:v>
                </c:pt>
                <c:pt idx="85">
                  <c:v>0.57311738724487726</c:v>
                </c:pt>
                <c:pt idx="86">
                  <c:v>0.87992160241280348</c:v>
                </c:pt>
                <c:pt idx="87">
                  <c:v>0.54808932885294137</c:v>
                </c:pt>
                <c:pt idx="88">
                  <c:v>0.54771107523199114</c:v>
                </c:pt>
                <c:pt idx="89">
                  <c:v>-0.14662747085130223</c:v>
                </c:pt>
                <c:pt idx="90">
                  <c:v>0.38003691861466182</c:v>
                </c:pt>
                <c:pt idx="91">
                  <c:v>0.68366442058113419</c:v>
                </c:pt>
                <c:pt idx="92">
                  <c:v>0.72190306222162792</c:v>
                </c:pt>
                <c:pt idx="93">
                  <c:v>1.183825120428212</c:v>
                </c:pt>
                <c:pt idx="94">
                  <c:v>1.1870697834029755</c:v>
                </c:pt>
                <c:pt idx="95">
                  <c:v>0.71699044802395906</c:v>
                </c:pt>
                <c:pt idx="96">
                  <c:v>0.34266607327334614</c:v>
                </c:pt>
                <c:pt idx="97">
                  <c:v>0.71463688612012932</c:v>
                </c:pt>
                <c:pt idx="98">
                  <c:v>1.228587458228394</c:v>
                </c:pt>
                <c:pt idx="99">
                  <c:v>0.99065374192178235</c:v>
                </c:pt>
                <c:pt idx="100">
                  <c:v>0.8053345475460123</c:v>
                </c:pt>
                <c:pt idx="101">
                  <c:v>5.3549289714138318E-2</c:v>
                </c:pt>
                <c:pt idx="102">
                  <c:v>0.28364151751478944</c:v>
                </c:pt>
                <c:pt idx="103">
                  <c:v>0.37897500233971748</c:v>
                </c:pt>
                <c:pt idx="104">
                  <c:v>0.64940199547277411</c:v>
                </c:pt>
                <c:pt idx="105">
                  <c:v>0.96485720031354782</c:v>
                </c:pt>
                <c:pt idx="106">
                  <c:v>0.41745591714292685</c:v>
                </c:pt>
                <c:pt idx="107">
                  <c:v>0.14318039747017122</c:v>
                </c:pt>
                <c:pt idx="108">
                  <c:v>5.9881173116644718E-2</c:v>
                </c:pt>
                <c:pt idx="109">
                  <c:v>0.34914589104339799</c:v>
                </c:pt>
                <c:pt idx="110">
                  <c:v>0.83589728843776057</c:v>
                </c:pt>
                <c:pt idx="111">
                  <c:v>-1.1530838920145889</c:v>
                </c:pt>
                <c:pt idx="112">
                  <c:v>-2.2719103237022167</c:v>
                </c:pt>
                <c:pt idx="113">
                  <c:v>-1.0983645561937689</c:v>
                </c:pt>
                <c:pt idx="114">
                  <c:v>0.45553123322948424</c:v>
                </c:pt>
                <c:pt idx="115">
                  <c:v>1.1780240049726114</c:v>
                </c:pt>
                <c:pt idx="116">
                  <c:v>1.1912662791121094</c:v>
                </c:pt>
                <c:pt idx="117">
                  <c:v>0.51824658647358413</c:v>
                </c:pt>
                <c:pt idx="118">
                  <c:v>0.71997985973413459</c:v>
                </c:pt>
                <c:pt idx="119">
                  <c:v>1.1288620284201951</c:v>
                </c:pt>
                <c:pt idx="120">
                  <c:v>0.73944991366281676</c:v>
                </c:pt>
                <c:pt idx="121">
                  <c:v>0.19290310164327781</c:v>
                </c:pt>
                <c:pt idx="122">
                  <c:v>1.3873740091188587</c:v>
                </c:pt>
                <c:pt idx="123">
                  <c:v>0.79310298982709837</c:v>
                </c:pt>
                <c:pt idx="124">
                  <c:v>4.8639602529259335E-2</c:v>
                </c:pt>
                <c:pt idx="125">
                  <c:v>0.33707062772263086</c:v>
                </c:pt>
                <c:pt idx="126">
                  <c:v>0.13780258260763875</c:v>
                </c:pt>
                <c:pt idx="127">
                  <c:v>0.20808696132348994</c:v>
                </c:pt>
                <c:pt idx="128">
                  <c:v>0.88943497254820225</c:v>
                </c:pt>
                <c:pt idx="129">
                  <c:v>0.58718839078041762</c:v>
                </c:pt>
                <c:pt idx="130">
                  <c:v>0.81209284471204168</c:v>
                </c:pt>
                <c:pt idx="131">
                  <c:v>1.0520960325612203</c:v>
                </c:pt>
                <c:pt idx="132">
                  <c:v>0.14375868805947936</c:v>
                </c:pt>
                <c:pt idx="133">
                  <c:v>0.93208879164150282</c:v>
                </c:pt>
                <c:pt idx="134">
                  <c:v>0.9565838038107759</c:v>
                </c:pt>
                <c:pt idx="135">
                  <c:v>0.70770500637679246</c:v>
                </c:pt>
                <c:pt idx="136">
                  <c:v>-0.53834674193147491</c:v>
                </c:pt>
                <c:pt idx="137">
                  <c:v>-0.26425372074711828</c:v>
                </c:pt>
                <c:pt idx="138">
                  <c:v>0.35353067340630351</c:v>
                </c:pt>
                <c:pt idx="139">
                  <c:v>6.8403898712706718E-2</c:v>
                </c:pt>
                <c:pt idx="140">
                  <c:v>0.59583093619381677</c:v>
                </c:pt>
                <c:pt idx="141">
                  <c:v>-0.45214387840337816</c:v>
                </c:pt>
                <c:pt idx="142">
                  <c:v>1.0842466102493273</c:v>
                </c:pt>
                <c:pt idx="143">
                  <c:v>0.57847565375795285</c:v>
                </c:pt>
                <c:pt idx="144">
                  <c:v>1.0080163324165252</c:v>
                </c:pt>
                <c:pt idx="145">
                  <c:v>1.0790645634114602</c:v>
                </c:pt>
                <c:pt idx="146">
                  <c:v>0.32622463179465205</c:v>
                </c:pt>
                <c:pt idx="147">
                  <c:v>0.42274268653175018</c:v>
                </c:pt>
                <c:pt idx="148">
                  <c:v>0.36932718756091459</c:v>
                </c:pt>
                <c:pt idx="149">
                  <c:v>0.62760080135946661</c:v>
                </c:pt>
                <c:pt idx="150">
                  <c:v>0.52270361316131142</c:v>
                </c:pt>
                <c:pt idx="151">
                  <c:v>6.448306640737686E-2</c:v>
                </c:pt>
                <c:pt idx="152">
                  <c:v>0.10034464096144799</c:v>
                </c:pt>
              </c:numCache>
            </c:numRef>
          </c:val>
          <c:extLst>
            <c:ext xmlns:c16="http://schemas.microsoft.com/office/drawing/2014/chart" uri="{C3380CC4-5D6E-409C-BE32-E72D297353CC}">
              <c16:uniqueId val="{00000000-840C-495E-9541-DD3CAD0C8CCC}"/>
            </c:ext>
          </c:extLst>
        </c:ser>
        <c:dLbls>
          <c:showLegendKey val="0"/>
          <c:showVal val="0"/>
          <c:showCatName val="0"/>
          <c:showSerName val="0"/>
          <c:showPercent val="0"/>
          <c:showBubbleSize val="0"/>
        </c:dLbls>
        <c:gapWidth val="150"/>
        <c:axId val="307426464"/>
        <c:axId val="307410080"/>
      </c:barChart>
      <c:catAx>
        <c:axId val="307426464"/>
        <c:scaling>
          <c:orientation val="minMax"/>
        </c:scaling>
        <c:delete val="0"/>
        <c:axPos val="b"/>
        <c:numFmt formatCode="General" sourceLinked="0"/>
        <c:majorTickMark val="none"/>
        <c:minorTickMark val="none"/>
        <c:tickLblPos val="low"/>
        <c:spPr>
          <a:noFill/>
          <a:ln w="38100" cap="flat" cmpd="sng" algn="ctr">
            <a:solidFill>
              <a:srgbClr val="BFBEBD"/>
            </a:solidFill>
            <a:round/>
          </a:ln>
          <a:effectLst/>
        </c:spPr>
        <c:txPr>
          <a:bodyPr rot="-60000000" spcFirstLastPara="1" vertOverflow="ellipsis" vert="horz" wrap="square" anchor="ctr" anchorCtr="1"/>
          <a:lstStyle/>
          <a:p>
            <a:pPr>
              <a:defRPr sz="900" b="0" i="0" u="none" strike="noStrike" kern="1200" baseline="0">
                <a:solidFill>
                  <a:schemeClr val="accent1"/>
                </a:solidFill>
                <a:latin typeface="+mn-lt"/>
                <a:ea typeface="+mn-ea"/>
                <a:cs typeface="+mn-cs"/>
              </a:defRPr>
            </a:pPr>
            <a:endParaRPr lang="fr-FR"/>
          </a:p>
        </c:txPr>
        <c:crossAx val="307410080"/>
        <c:crossesAt val="0"/>
        <c:auto val="1"/>
        <c:lblAlgn val="ctr"/>
        <c:lblOffset val="100"/>
        <c:tickLblSkip val="8"/>
        <c:noMultiLvlLbl val="0"/>
      </c:catAx>
      <c:valAx>
        <c:axId val="307410080"/>
        <c:scaling>
          <c:orientation val="minMax"/>
        </c:scaling>
        <c:delete val="0"/>
        <c:axPos val="l"/>
        <c:numFmt formatCode="0.0" sourceLinked="1"/>
        <c:majorTickMark val="out"/>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1"/>
                </a:solidFill>
                <a:latin typeface="+mn-lt"/>
                <a:ea typeface="+mn-ea"/>
                <a:cs typeface="+mn-cs"/>
              </a:defRPr>
            </a:pPr>
            <a:endParaRPr lang="fr-FR"/>
          </a:p>
        </c:txPr>
        <c:crossAx val="307426464"/>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accent1"/>
          </a:solidFill>
        </a:defRPr>
      </a:pPr>
      <a:endParaRPr lang="fr-FR"/>
    </a:p>
  </c:txPr>
  <c:externalData r:id="rId3">
    <c:autoUpdate val="0"/>
  </c:externalData>
  <c:userShapes r:id="rId4"/>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201938174609856E-2"/>
          <c:y val="2.6578797475101806E-2"/>
          <c:w val="0.92583048137344726"/>
          <c:h val="0.70714815856458091"/>
        </c:manualLayout>
      </c:layout>
      <c:lineChart>
        <c:grouping val="standard"/>
        <c:varyColors val="0"/>
        <c:ser>
          <c:idx val="0"/>
          <c:order val="0"/>
          <c:tx>
            <c:strRef>
              <c:f>Feuil1!$J$3</c:f>
              <c:strCache>
                <c:ptCount val="1"/>
                <c:pt idx="0">
                  <c:v>Average of core inflation measures</c:v>
                </c:pt>
              </c:strCache>
            </c:strRef>
          </c:tx>
          <c:spPr>
            <a:ln w="31750" cap="rnd">
              <a:solidFill>
                <a:schemeClr val="accent4"/>
              </a:solidFill>
              <a:prstDash val="sysDash"/>
              <a:round/>
            </a:ln>
            <a:effectLst/>
          </c:spPr>
          <c:marker>
            <c:symbol val="none"/>
          </c:marker>
          <c:cat>
            <c:numRef>
              <c:f>Feuil1!$D$4:$D$107</c:f>
              <c:numCache>
                <c:formatCode>General</c:formatCode>
                <c:ptCount val="104"/>
                <c:pt idx="0">
                  <c:v>1993</c:v>
                </c:pt>
                <c:pt idx="1">
                  <c:v>1993</c:v>
                </c:pt>
                <c:pt idx="2">
                  <c:v>1993</c:v>
                </c:pt>
                <c:pt idx="3">
                  <c:v>1993</c:v>
                </c:pt>
                <c:pt idx="4">
                  <c:v>1994</c:v>
                </c:pt>
                <c:pt idx="5">
                  <c:v>1994</c:v>
                </c:pt>
                <c:pt idx="6">
                  <c:v>1994</c:v>
                </c:pt>
                <c:pt idx="7">
                  <c:v>1994</c:v>
                </c:pt>
                <c:pt idx="8">
                  <c:v>1995</c:v>
                </c:pt>
                <c:pt idx="9">
                  <c:v>1995</c:v>
                </c:pt>
                <c:pt idx="10">
                  <c:v>1995</c:v>
                </c:pt>
                <c:pt idx="11">
                  <c:v>1995</c:v>
                </c:pt>
                <c:pt idx="12">
                  <c:v>1996</c:v>
                </c:pt>
                <c:pt idx="13">
                  <c:v>1996</c:v>
                </c:pt>
                <c:pt idx="14">
                  <c:v>1996</c:v>
                </c:pt>
                <c:pt idx="15">
                  <c:v>1996</c:v>
                </c:pt>
                <c:pt idx="16">
                  <c:v>1997</c:v>
                </c:pt>
                <c:pt idx="17">
                  <c:v>1997</c:v>
                </c:pt>
                <c:pt idx="18">
                  <c:v>1997</c:v>
                </c:pt>
                <c:pt idx="19">
                  <c:v>1997</c:v>
                </c:pt>
                <c:pt idx="20">
                  <c:v>1998</c:v>
                </c:pt>
                <c:pt idx="21">
                  <c:v>1998</c:v>
                </c:pt>
                <c:pt idx="22">
                  <c:v>1998</c:v>
                </c:pt>
                <c:pt idx="23">
                  <c:v>1998</c:v>
                </c:pt>
                <c:pt idx="24">
                  <c:v>1999</c:v>
                </c:pt>
                <c:pt idx="25">
                  <c:v>1999</c:v>
                </c:pt>
                <c:pt idx="26">
                  <c:v>1999</c:v>
                </c:pt>
                <c:pt idx="27">
                  <c:v>1999</c:v>
                </c:pt>
                <c:pt idx="28">
                  <c:v>2000</c:v>
                </c:pt>
                <c:pt idx="29">
                  <c:v>2000</c:v>
                </c:pt>
                <c:pt idx="30">
                  <c:v>2000</c:v>
                </c:pt>
                <c:pt idx="31">
                  <c:v>2000</c:v>
                </c:pt>
                <c:pt idx="32">
                  <c:v>2001</c:v>
                </c:pt>
                <c:pt idx="33">
                  <c:v>2001</c:v>
                </c:pt>
                <c:pt idx="34">
                  <c:v>2001</c:v>
                </c:pt>
                <c:pt idx="35">
                  <c:v>2001</c:v>
                </c:pt>
                <c:pt idx="36">
                  <c:v>2002</c:v>
                </c:pt>
                <c:pt idx="37">
                  <c:v>2002</c:v>
                </c:pt>
                <c:pt idx="38">
                  <c:v>2002</c:v>
                </c:pt>
                <c:pt idx="39">
                  <c:v>2002</c:v>
                </c:pt>
                <c:pt idx="40">
                  <c:v>2003</c:v>
                </c:pt>
                <c:pt idx="41">
                  <c:v>2003</c:v>
                </c:pt>
                <c:pt idx="42">
                  <c:v>2003</c:v>
                </c:pt>
                <c:pt idx="43">
                  <c:v>2003</c:v>
                </c:pt>
                <c:pt idx="44">
                  <c:v>2004</c:v>
                </c:pt>
                <c:pt idx="45">
                  <c:v>2004</c:v>
                </c:pt>
                <c:pt idx="46">
                  <c:v>2004</c:v>
                </c:pt>
                <c:pt idx="47">
                  <c:v>2004</c:v>
                </c:pt>
                <c:pt idx="48">
                  <c:v>2005</c:v>
                </c:pt>
                <c:pt idx="49">
                  <c:v>2005</c:v>
                </c:pt>
                <c:pt idx="50">
                  <c:v>2005</c:v>
                </c:pt>
                <c:pt idx="51">
                  <c:v>2005</c:v>
                </c:pt>
                <c:pt idx="52">
                  <c:v>2006</c:v>
                </c:pt>
                <c:pt idx="53">
                  <c:v>2006</c:v>
                </c:pt>
                <c:pt idx="54">
                  <c:v>2006</c:v>
                </c:pt>
                <c:pt idx="55">
                  <c:v>2006</c:v>
                </c:pt>
                <c:pt idx="56">
                  <c:v>2007</c:v>
                </c:pt>
                <c:pt idx="57">
                  <c:v>2007</c:v>
                </c:pt>
                <c:pt idx="58">
                  <c:v>2007</c:v>
                </c:pt>
                <c:pt idx="59">
                  <c:v>2007</c:v>
                </c:pt>
                <c:pt idx="60">
                  <c:v>2008</c:v>
                </c:pt>
                <c:pt idx="61">
                  <c:v>2008</c:v>
                </c:pt>
                <c:pt idx="62">
                  <c:v>2008</c:v>
                </c:pt>
                <c:pt idx="63">
                  <c:v>2008</c:v>
                </c:pt>
                <c:pt idx="64">
                  <c:v>2009</c:v>
                </c:pt>
                <c:pt idx="65">
                  <c:v>2009</c:v>
                </c:pt>
                <c:pt idx="66">
                  <c:v>2009</c:v>
                </c:pt>
                <c:pt idx="67">
                  <c:v>2009</c:v>
                </c:pt>
                <c:pt idx="68">
                  <c:v>2010</c:v>
                </c:pt>
                <c:pt idx="69">
                  <c:v>2010</c:v>
                </c:pt>
                <c:pt idx="70">
                  <c:v>2010</c:v>
                </c:pt>
                <c:pt idx="71">
                  <c:v>2010</c:v>
                </c:pt>
                <c:pt idx="72">
                  <c:v>2011</c:v>
                </c:pt>
                <c:pt idx="73">
                  <c:v>2011</c:v>
                </c:pt>
                <c:pt idx="74">
                  <c:v>2011</c:v>
                </c:pt>
                <c:pt idx="75">
                  <c:v>2011</c:v>
                </c:pt>
                <c:pt idx="76">
                  <c:v>2012</c:v>
                </c:pt>
                <c:pt idx="77">
                  <c:v>2012</c:v>
                </c:pt>
                <c:pt idx="78">
                  <c:v>2012</c:v>
                </c:pt>
                <c:pt idx="79">
                  <c:v>2012</c:v>
                </c:pt>
                <c:pt idx="80">
                  <c:v>2013</c:v>
                </c:pt>
                <c:pt idx="81">
                  <c:v>2013</c:v>
                </c:pt>
                <c:pt idx="82">
                  <c:v>2013</c:v>
                </c:pt>
                <c:pt idx="83">
                  <c:v>2013</c:v>
                </c:pt>
                <c:pt idx="84">
                  <c:v>2014</c:v>
                </c:pt>
                <c:pt idx="85">
                  <c:v>2014</c:v>
                </c:pt>
                <c:pt idx="86">
                  <c:v>2014</c:v>
                </c:pt>
                <c:pt idx="87">
                  <c:v>2014</c:v>
                </c:pt>
                <c:pt idx="88">
                  <c:v>2015</c:v>
                </c:pt>
                <c:pt idx="89">
                  <c:v>2015</c:v>
                </c:pt>
                <c:pt idx="90">
                  <c:v>2015</c:v>
                </c:pt>
                <c:pt idx="91">
                  <c:v>2015</c:v>
                </c:pt>
                <c:pt idx="92">
                  <c:v>2016</c:v>
                </c:pt>
                <c:pt idx="93">
                  <c:v>2016</c:v>
                </c:pt>
                <c:pt idx="94">
                  <c:v>2016</c:v>
                </c:pt>
                <c:pt idx="95">
                  <c:v>2016</c:v>
                </c:pt>
                <c:pt idx="96">
                  <c:v>2017</c:v>
                </c:pt>
                <c:pt idx="97">
                  <c:v>2017</c:v>
                </c:pt>
                <c:pt idx="98">
                  <c:v>2017</c:v>
                </c:pt>
                <c:pt idx="99">
                  <c:v>2017</c:v>
                </c:pt>
                <c:pt idx="100">
                  <c:v>2018</c:v>
                </c:pt>
                <c:pt idx="101">
                  <c:v>2018</c:v>
                </c:pt>
                <c:pt idx="102">
                  <c:v>2018</c:v>
                </c:pt>
                <c:pt idx="103">
                  <c:v>2018</c:v>
                </c:pt>
              </c:numCache>
            </c:numRef>
          </c:cat>
          <c:val>
            <c:numRef>
              <c:f>Feuil1!$J$4:$J$107</c:f>
              <c:numCache>
                <c:formatCode>0.0</c:formatCode>
                <c:ptCount val="104"/>
                <c:pt idx="0">
                  <c:v>2</c:v>
                </c:pt>
                <c:pt idx="1">
                  <c:v>1.8999999999999997</c:v>
                </c:pt>
                <c:pt idx="2">
                  <c:v>1.7333333333333334</c:v>
                </c:pt>
                <c:pt idx="3">
                  <c:v>1.6666666666666667</c:v>
                </c:pt>
                <c:pt idx="4">
                  <c:v>1.5</c:v>
                </c:pt>
                <c:pt idx="5">
                  <c:v>1.3666666666666665</c:v>
                </c:pt>
                <c:pt idx="6">
                  <c:v>1.3333333333333333</c:v>
                </c:pt>
                <c:pt idx="7">
                  <c:v>1.3333333333333333</c:v>
                </c:pt>
                <c:pt idx="8">
                  <c:v>1.6333333333333335</c:v>
                </c:pt>
                <c:pt idx="9">
                  <c:v>1.9000000000000004</c:v>
                </c:pt>
                <c:pt idx="10">
                  <c:v>1.8666666666666665</c:v>
                </c:pt>
                <c:pt idx="11">
                  <c:v>1.7</c:v>
                </c:pt>
                <c:pt idx="12">
                  <c:v>1.3999999999999997</c:v>
                </c:pt>
                <c:pt idx="13">
                  <c:v>1.2666666666666666</c:v>
                </c:pt>
                <c:pt idx="14">
                  <c:v>1.2666666666666666</c:v>
                </c:pt>
                <c:pt idx="15">
                  <c:v>1.4333333333333336</c:v>
                </c:pt>
                <c:pt idx="16">
                  <c:v>1.4333333333333336</c:v>
                </c:pt>
                <c:pt idx="17">
                  <c:v>1.3666666666666665</c:v>
                </c:pt>
                <c:pt idx="18">
                  <c:v>1.2666666666666668</c:v>
                </c:pt>
                <c:pt idx="19">
                  <c:v>1.0666666666666667</c:v>
                </c:pt>
                <c:pt idx="20">
                  <c:v>1.2666666666666668</c:v>
                </c:pt>
                <c:pt idx="21">
                  <c:v>1.2</c:v>
                </c:pt>
                <c:pt idx="22">
                  <c:v>1.3333333333333333</c:v>
                </c:pt>
                <c:pt idx="23">
                  <c:v>1.4333333333333333</c:v>
                </c:pt>
                <c:pt idx="24">
                  <c:v>1.2666666666666666</c:v>
                </c:pt>
                <c:pt idx="25">
                  <c:v>1.4000000000000001</c:v>
                </c:pt>
                <c:pt idx="26">
                  <c:v>1.3999999999999997</c:v>
                </c:pt>
                <c:pt idx="27">
                  <c:v>1.4666666666666668</c:v>
                </c:pt>
                <c:pt idx="28">
                  <c:v>1.5</c:v>
                </c:pt>
                <c:pt idx="29">
                  <c:v>1.5</c:v>
                </c:pt>
                <c:pt idx="30">
                  <c:v>1.7000000000000002</c:v>
                </c:pt>
                <c:pt idx="31">
                  <c:v>1.8333333333333333</c:v>
                </c:pt>
                <c:pt idx="32">
                  <c:v>2.0333333333333337</c:v>
                </c:pt>
                <c:pt idx="33">
                  <c:v>2.1666666666666665</c:v>
                </c:pt>
                <c:pt idx="34">
                  <c:v>2.2333333333333329</c:v>
                </c:pt>
                <c:pt idx="35">
                  <c:v>2.0666666666666664</c:v>
                </c:pt>
                <c:pt idx="36">
                  <c:v>2.0666666666666669</c:v>
                </c:pt>
                <c:pt idx="37">
                  <c:v>2.0333333333333332</c:v>
                </c:pt>
                <c:pt idx="38">
                  <c:v>2.0666666666666664</c:v>
                </c:pt>
                <c:pt idx="39">
                  <c:v>2.1333333333333333</c:v>
                </c:pt>
                <c:pt idx="40">
                  <c:v>2.1999999999999997</c:v>
                </c:pt>
                <c:pt idx="41">
                  <c:v>2</c:v>
                </c:pt>
                <c:pt idx="42">
                  <c:v>1.8999999999999997</c:v>
                </c:pt>
                <c:pt idx="43">
                  <c:v>1.8666666666666665</c:v>
                </c:pt>
                <c:pt idx="44">
                  <c:v>1.7</c:v>
                </c:pt>
                <c:pt idx="45">
                  <c:v>1.7666666666666666</c:v>
                </c:pt>
                <c:pt idx="46">
                  <c:v>1.7333333333333332</c:v>
                </c:pt>
                <c:pt idx="47">
                  <c:v>1.8333333333333333</c:v>
                </c:pt>
                <c:pt idx="48">
                  <c:v>1.8666666666666665</c:v>
                </c:pt>
                <c:pt idx="49">
                  <c:v>1.8666666666666665</c:v>
                </c:pt>
                <c:pt idx="50">
                  <c:v>1.8333333333333333</c:v>
                </c:pt>
                <c:pt idx="51">
                  <c:v>1.8</c:v>
                </c:pt>
                <c:pt idx="52">
                  <c:v>1.8666666666666665</c:v>
                </c:pt>
                <c:pt idx="53">
                  <c:v>1.8666666666666665</c:v>
                </c:pt>
                <c:pt idx="54">
                  <c:v>2.0333333333333332</c:v>
                </c:pt>
                <c:pt idx="55">
                  <c:v>2.2666666666666671</c:v>
                </c:pt>
                <c:pt idx="56">
                  <c:v>2.4</c:v>
                </c:pt>
                <c:pt idx="57">
                  <c:v>2.5333333333333337</c:v>
                </c:pt>
                <c:pt idx="58">
                  <c:v>2.4666666666666668</c:v>
                </c:pt>
                <c:pt idx="59">
                  <c:v>2.2666666666666666</c:v>
                </c:pt>
                <c:pt idx="60">
                  <c:v>2.3333333333333335</c:v>
                </c:pt>
                <c:pt idx="61">
                  <c:v>2.4</c:v>
                </c:pt>
                <c:pt idx="62">
                  <c:v>2.5666666666666664</c:v>
                </c:pt>
                <c:pt idx="63">
                  <c:v>2.6666666666666665</c:v>
                </c:pt>
                <c:pt idx="64">
                  <c:v>2.5333333333333337</c:v>
                </c:pt>
                <c:pt idx="65">
                  <c:v>2.2666666666666671</c:v>
                </c:pt>
                <c:pt idx="66">
                  <c:v>1.8666666666666665</c:v>
                </c:pt>
                <c:pt idx="67">
                  <c:v>1.7333333333333332</c:v>
                </c:pt>
                <c:pt idx="68">
                  <c:v>1.5333333333333332</c:v>
                </c:pt>
                <c:pt idx="69">
                  <c:v>1.4666666666666668</c:v>
                </c:pt>
                <c:pt idx="70">
                  <c:v>1.5</c:v>
                </c:pt>
                <c:pt idx="71">
                  <c:v>1.4666666666666668</c:v>
                </c:pt>
                <c:pt idx="72">
                  <c:v>1.5333333333333334</c:v>
                </c:pt>
                <c:pt idx="73">
                  <c:v>1.7999999999999998</c:v>
                </c:pt>
                <c:pt idx="74">
                  <c:v>1.9666666666666668</c:v>
                </c:pt>
                <c:pt idx="75">
                  <c:v>1.9666666666666668</c:v>
                </c:pt>
                <c:pt idx="76">
                  <c:v>2</c:v>
                </c:pt>
                <c:pt idx="77">
                  <c:v>1.7</c:v>
                </c:pt>
                <c:pt idx="78">
                  <c:v>1.5999999999999999</c:v>
                </c:pt>
                <c:pt idx="79">
                  <c:v>1.5</c:v>
                </c:pt>
                <c:pt idx="80">
                  <c:v>1.4000000000000001</c:v>
                </c:pt>
                <c:pt idx="81">
                  <c:v>1.4333333333333336</c:v>
                </c:pt>
                <c:pt idx="82">
                  <c:v>1.4666666666666668</c:v>
                </c:pt>
                <c:pt idx="83">
                  <c:v>1.4666666666666668</c:v>
                </c:pt>
                <c:pt idx="84">
                  <c:v>1.5333333333333332</c:v>
                </c:pt>
                <c:pt idx="85">
                  <c:v>1.7</c:v>
                </c:pt>
                <c:pt idx="86">
                  <c:v>1.6333333333333335</c:v>
                </c:pt>
                <c:pt idx="87">
                  <c:v>1.7</c:v>
                </c:pt>
                <c:pt idx="88">
                  <c:v>1.6333333333333335</c:v>
                </c:pt>
                <c:pt idx="89">
                  <c:v>1.5</c:v>
                </c:pt>
                <c:pt idx="90">
                  <c:v>1.6333333333333335</c:v>
                </c:pt>
                <c:pt idx="91">
                  <c:v>1.8</c:v>
                </c:pt>
                <c:pt idx="92">
                  <c:v>1.8333333333333333</c:v>
                </c:pt>
                <c:pt idx="93">
                  <c:v>1.9666666666666668</c:v>
                </c:pt>
                <c:pt idx="94">
                  <c:v>1.8333333333333333</c:v>
                </c:pt>
                <c:pt idx="95">
                  <c:v>1.6666666666666667</c:v>
                </c:pt>
                <c:pt idx="96">
                  <c:v>1.5333333333333332</c:v>
                </c:pt>
                <c:pt idx="97">
                  <c:v>1.3666666666666665</c:v>
                </c:pt>
                <c:pt idx="98">
                  <c:v>1.5666666666666667</c:v>
                </c:pt>
                <c:pt idx="99">
                  <c:v>1.6666666666666667</c:v>
                </c:pt>
                <c:pt idx="100">
                  <c:v>1.8999999999999997</c:v>
                </c:pt>
                <c:pt idx="101">
                  <c:v>1.9333333333333333</c:v>
                </c:pt>
                <c:pt idx="102">
                  <c:v>1.9666666666666668</c:v>
                </c:pt>
                <c:pt idx="103">
                  <c:v>1.9333333333333333</c:v>
                </c:pt>
              </c:numCache>
            </c:numRef>
          </c:val>
          <c:smooth val="0"/>
          <c:extLst>
            <c:ext xmlns:c16="http://schemas.microsoft.com/office/drawing/2014/chart" uri="{C3380CC4-5D6E-409C-BE32-E72D297353CC}">
              <c16:uniqueId val="{00000000-8843-8243-9FF1-09281F8083E1}"/>
            </c:ext>
          </c:extLst>
        </c:ser>
        <c:dLbls>
          <c:showLegendKey val="0"/>
          <c:showVal val="0"/>
          <c:showCatName val="0"/>
          <c:showSerName val="0"/>
          <c:showPercent val="0"/>
          <c:showBubbleSize val="0"/>
        </c:dLbls>
        <c:smooth val="0"/>
        <c:axId val="305577216"/>
        <c:axId val="358408096"/>
      </c:lineChart>
      <c:catAx>
        <c:axId val="305577216"/>
        <c:scaling>
          <c:orientation val="minMax"/>
        </c:scaling>
        <c:delete val="0"/>
        <c:axPos val="b"/>
        <c:numFmt formatCode="General" sourceLinked="0"/>
        <c:majorTickMark val="none"/>
        <c:minorTickMark val="none"/>
        <c:tickLblPos val="low"/>
        <c:spPr>
          <a:noFill/>
          <a:ln w="38100" cap="flat" cmpd="sng" algn="ctr">
            <a:solidFill>
              <a:srgbClr val="BFBEBD"/>
            </a:solidFill>
            <a:round/>
          </a:ln>
          <a:effectLst/>
        </c:spPr>
        <c:txPr>
          <a:bodyPr rot="-60000000" spcFirstLastPara="1" vertOverflow="ellipsis" vert="horz" wrap="square" anchor="ctr" anchorCtr="1"/>
          <a:lstStyle/>
          <a:p>
            <a:pPr>
              <a:defRPr sz="1100" b="0" i="0" u="none" strike="noStrike" kern="1200" baseline="0">
                <a:solidFill>
                  <a:schemeClr val="accent1"/>
                </a:solidFill>
                <a:latin typeface="+mn-lt"/>
                <a:ea typeface="+mn-ea"/>
                <a:cs typeface="+mn-cs"/>
              </a:defRPr>
            </a:pPr>
            <a:endParaRPr lang="fr-FR"/>
          </a:p>
        </c:txPr>
        <c:crossAx val="358408096"/>
        <c:crosses val="autoZero"/>
        <c:auto val="1"/>
        <c:lblAlgn val="ctr"/>
        <c:lblOffset val="1000"/>
        <c:tickLblSkip val="6"/>
        <c:tickMarkSkip val="2"/>
        <c:noMultiLvlLbl val="0"/>
      </c:catAx>
      <c:valAx>
        <c:axId val="358408096"/>
        <c:scaling>
          <c:orientation val="minMax"/>
          <c:max val="4"/>
          <c:min val="-1"/>
        </c:scaling>
        <c:delete val="0"/>
        <c:axPos val="l"/>
        <c:numFmt formatCode="0.0" sourceLinked="1"/>
        <c:majorTickMark val="in"/>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accent1"/>
                </a:solidFill>
                <a:latin typeface="+mn-lt"/>
                <a:ea typeface="+mn-ea"/>
                <a:cs typeface="+mn-cs"/>
              </a:defRPr>
            </a:pPr>
            <a:endParaRPr lang="fr-FR"/>
          </a:p>
        </c:txPr>
        <c:crossAx val="305577216"/>
        <c:crosses val="autoZero"/>
        <c:crossBetween val="between"/>
      </c:valAx>
      <c:spPr>
        <a:noFill/>
        <a:ln>
          <a:noFill/>
        </a:ln>
        <a:effectLst/>
      </c:spPr>
    </c:plotArea>
    <c:legend>
      <c:legendPos val="b"/>
      <c:layout>
        <c:manualLayout>
          <c:xMode val="edge"/>
          <c:yMode val="edge"/>
          <c:x val="8.3259054821983142E-4"/>
          <c:y val="0.93419197328566539"/>
          <c:w val="0.36411761810305143"/>
          <c:h val="5.141555937541565E-2"/>
        </c:manualLayout>
      </c:layout>
      <c:overlay val="0"/>
      <c:spPr>
        <a:noFill/>
        <a:ln>
          <a:solidFill>
            <a:srgbClr val="BFBEBD"/>
          </a:solidFill>
        </a:ln>
        <a:effectLst/>
      </c:spPr>
      <c:txPr>
        <a:bodyPr rot="0" spcFirstLastPara="1" vertOverflow="ellipsis" vert="horz" wrap="square" anchor="ctr" anchorCtr="1"/>
        <a:lstStyle/>
        <a:p>
          <a:pPr>
            <a:defRPr sz="1050" b="0" i="0" u="none" strike="noStrike" kern="1200" baseline="0">
              <a:solidFill>
                <a:schemeClr val="accent1"/>
              </a:solidFill>
              <a:latin typeface="+mn-lt"/>
              <a:ea typeface="+mn-ea"/>
              <a:cs typeface="+mn-cs"/>
            </a:defRPr>
          </a:pPr>
          <a:endParaRPr lang="fr-FR"/>
        </a:p>
      </c:txPr>
    </c:legend>
    <c:plotVisOnly val="1"/>
    <c:dispBlanksAs val="gap"/>
    <c:showDLblsOverMax val="0"/>
  </c:chart>
  <c:spPr>
    <a:noFill/>
    <a:ln>
      <a:noFill/>
    </a:ln>
    <a:effectLst/>
  </c:spPr>
  <c:txPr>
    <a:bodyPr/>
    <a:lstStyle/>
    <a:p>
      <a:pPr>
        <a:defRPr>
          <a:solidFill>
            <a:schemeClr val="accent1"/>
          </a:solidFill>
        </a:defRPr>
      </a:pPr>
      <a:endParaRPr lang="fr-FR"/>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829343833251697E-2"/>
          <c:y val="0.02"/>
          <c:w val="0.81501704687998699"/>
          <c:h val="0.86950029757608605"/>
        </c:manualLayout>
      </c:layout>
      <c:lineChart>
        <c:grouping val="standard"/>
        <c:varyColors val="0"/>
        <c:dLbls>
          <c:showLegendKey val="0"/>
          <c:showVal val="0"/>
          <c:showCatName val="0"/>
          <c:showSerName val="0"/>
          <c:showPercent val="0"/>
          <c:showBubbleSize val="0"/>
        </c:dLbls>
        <c:marker val="1"/>
        <c:smooth val="0"/>
        <c:axId val="229344408"/>
        <c:axId val="543385288"/>
      </c:lineChart>
      <c:catAx>
        <c:axId val="229344408"/>
        <c:scaling>
          <c:orientation val="minMax"/>
        </c:scaling>
        <c:delete val="0"/>
        <c:axPos val="b"/>
        <c:numFmt formatCode="mmm\-yy" sourceLinked="1"/>
        <c:majorTickMark val="none"/>
        <c:minorTickMark val="none"/>
        <c:tickLblPos val="nextTo"/>
        <c:spPr>
          <a:noFill/>
          <a:ln w="38100" cap="flat" cmpd="sng" algn="ctr">
            <a:solidFill>
              <a:srgbClr val="BBBCBC"/>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fr-FR"/>
          </a:p>
        </c:txPr>
        <c:crossAx val="543385288"/>
        <c:crosses val="autoZero"/>
        <c:auto val="1"/>
        <c:lblAlgn val="ctr"/>
        <c:lblOffset val="100"/>
        <c:tickLblSkip val="2"/>
        <c:noMultiLvlLbl val="1"/>
      </c:catAx>
      <c:valAx>
        <c:axId val="543385288"/>
        <c:scaling>
          <c:orientation val="minMax"/>
        </c:scaling>
        <c:delete val="0"/>
        <c:axPos val="l"/>
        <c:majorGridlines>
          <c:spPr>
            <a:ln w="9525" cap="flat" cmpd="sng" algn="ctr">
              <a:solidFill>
                <a:srgbClr val="DFDFE0"/>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fr-FR"/>
          </a:p>
        </c:txPr>
        <c:crossAx val="229344408"/>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chemeClr val="tx1"/>
          </a:solidFill>
        </a:defRPr>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4368078362284902E-2"/>
          <c:y val="2.5783242553702856E-2"/>
          <c:w val="0.94118993446243004"/>
          <c:h val="0.86544982919806301"/>
        </c:manualLayout>
      </c:layout>
      <c:lineChart>
        <c:grouping val="standard"/>
        <c:varyColors val="0"/>
        <c:ser>
          <c:idx val="0"/>
          <c:order val="0"/>
          <c:tx>
            <c:strRef>
              <c:f>'CLean for Graph'!$E$2</c:f>
              <c:strCache>
                <c:ptCount val="1"/>
                <c:pt idx="0">
                  <c:v>Unemployment rate</c:v>
                </c:pt>
              </c:strCache>
            </c:strRef>
          </c:tx>
          <c:spPr>
            <a:ln w="38100" cap="rnd">
              <a:solidFill>
                <a:schemeClr val="tx2"/>
              </a:solidFill>
              <a:round/>
            </a:ln>
            <a:effectLst/>
          </c:spPr>
          <c:marker>
            <c:symbol val="none"/>
          </c:marker>
          <c:cat>
            <c:numRef>
              <c:f>'CLean for Graph'!$D$3:$D$150</c:f>
              <c:numCache>
                <c:formatCode>[$-409]mmm\-yy;@</c:formatCode>
                <c:ptCount val="148"/>
                <c:pt idx="0">
                  <c:v>39083</c:v>
                </c:pt>
                <c:pt idx="1">
                  <c:v>39114</c:v>
                </c:pt>
                <c:pt idx="2">
                  <c:v>39142</c:v>
                </c:pt>
                <c:pt idx="3">
                  <c:v>39173</c:v>
                </c:pt>
                <c:pt idx="4">
                  <c:v>39203</c:v>
                </c:pt>
                <c:pt idx="5">
                  <c:v>39234</c:v>
                </c:pt>
                <c:pt idx="6">
                  <c:v>39264</c:v>
                </c:pt>
                <c:pt idx="7">
                  <c:v>39295</c:v>
                </c:pt>
                <c:pt idx="8">
                  <c:v>39326</c:v>
                </c:pt>
                <c:pt idx="9">
                  <c:v>39356</c:v>
                </c:pt>
                <c:pt idx="10">
                  <c:v>39387</c:v>
                </c:pt>
                <c:pt idx="11">
                  <c:v>39417</c:v>
                </c:pt>
                <c:pt idx="12">
                  <c:v>39448</c:v>
                </c:pt>
                <c:pt idx="13">
                  <c:v>39479</c:v>
                </c:pt>
                <c:pt idx="14">
                  <c:v>39508</c:v>
                </c:pt>
                <c:pt idx="15">
                  <c:v>39539</c:v>
                </c:pt>
                <c:pt idx="16">
                  <c:v>39569</c:v>
                </c:pt>
                <c:pt idx="17">
                  <c:v>39600</c:v>
                </c:pt>
                <c:pt idx="18">
                  <c:v>39630</c:v>
                </c:pt>
                <c:pt idx="19">
                  <c:v>39661</c:v>
                </c:pt>
                <c:pt idx="20">
                  <c:v>39692</c:v>
                </c:pt>
                <c:pt idx="21">
                  <c:v>39722</c:v>
                </c:pt>
                <c:pt idx="22">
                  <c:v>39753</c:v>
                </c:pt>
                <c:pt idx="23">
                  <c:v>39783</c:v>
                </c:pt>
                <c:pt idx="24">
                  <c:v>39814</c:v>
                </c:pt>
                <c:pt idx="25">
                  <c:v>39845</c:v>
                </c:pt>
                <c:pt idx="26">
                  <c:v>39873</c:v>
                </c:pt>
                <c:pt idx="27">
                  <c:v>39904</c:v>
                </c:pt>
                <c:pt idx="28">
                  <c:v>39934</c:v>
                </c:pt>
                <c:pt idx="29">
                  <c:v>39965</c:v>
                </c:pt>
                <c:pt idx="30">
                  <c:v>39995</c:v>
                </c:pt>
                <c:pt idx="31">
                  <c:v>40026</c:v>
                </c:pt>
                <c:pt idx="32">
                  <c:v>40057</c:v>
                </c:pt>
                <c:pt idx="33">
                  <c:v>40087</c:v>
                </c:pt>
                <c:pt idx="34">
                  <c:v>40118</c:v>
                </c:pt>
                <c:pt idx="35">
                  <c:v>40148</c:v>
                </c:pt>
                <c:pt idx="36">
                  <c:v>40179</c:v>
                </c:pt>
                <c:pt idx="37">
                  <c:v>40210</c:v>
                </c:pt>
                <c:pt idx="38">
                  <c:v>40238</c:v>
                </c:pt>
                <c:pt idx="39">
                  <c:v>40269</c:v>
                </c:pt>
                <c:pt idx="40">
                  <c:v>40299</c:v>
                </c:pt>
                <c:pt idx="41">
                  <c:v>40330</c:v>
                </c:pt>
                <c:pt idx="42">
                  <c:v>40360</c:v>
                </c:pt>
                <c:pt idx="43">
                  <c:v>40391</c:v>
                </c:pt>
                <c:pt idx="44">
                  <c:v>40422</c:v>
                </c:pt>
                <c:pt idx="45">
                  <c:v>40452</c:v>
                </c:pt>
                <c:pt idx="46">
                  <c:v>40483</c:v>
                </c:pt>
                <c:pt idx="47">
                  <c:v>40513</c:v>
                </c:pt>
                <c:pt idx="48">
                  <c:v>40544</c:v>
                </c:pt>
                <c:pt idx="49">
                  <c:v>40575</c:v>
                </c:pt>
                <c:pt idx="50">
                  <c:v>40603</c:v>
                </c:pt>
                <c:pt idx="51">
                  <c:v>40634</c:v>
                </c:pt>
                <c:pt idx="52">
                  <c:v>40664</c:v>
                </c:pt>
                <c:pt idx="53">
                  <c:v>40695</c:v>
                </c:pt>
                <c:pt idx="54">
                  <c:v>40725</c:v>
                </c:pt>
                <c:pt idx="55">
                  <c:v>40756</c:v>
                </c:pt>
                <c:pt idx="56">
                  <c:v>40787</c:v>
                </c:pt>
                <c:pt idx="57">
                  <c:v>40817</c:v>
                </c:pt>
                <c:pt idx="58">
                  <c:v>40848</c:v>
                </c:pt>
                <c:pt idx="59">
                  <c:v>40878</c:v>
                </c:pt>
                <c:pt idx="60">
                  <c:v>40909</c:v>
                </c:pt>
                <c:pt idx="61">
                  <c:v>40940</c:v>
                </c:pt>
                <c:pt idx="62">
                  <c:v>40969</c:v>
                </c:pt>
                <c:pt idx="63">
                  <c:v>41000</c:v>
                </c:pt>
                <c:pt idx="64">
                  <c:v>41030</c:v>
                </c:pt>
                <c:pt idx="65">
                  <c:v>41061</c:v>
                </c:pt>
                <c:pt idx="66">
                  <c:v>41091</c:v>
                </c:pt>
                <c:pt idx="67">
                  <c:v>41122</c:v>
                </c:pt>
                <c:pt idx="68">
                  <c:v>41153</c:v>
                </c:pt>
                <c:pt idx="69">
                  <c:v>41183</c:v>
                </c:pt>
                <c:pt idx="70">
                  <c:v>41214</c:v>
                </c:pt>
                <c:pt idx="71">
                  <c:v>41244</c:v>
                </c:pt>
                <c:pt idx="72">
                  <c:v>41275</c:v>
                </c:pt>
                <c:pt idx="73">
                  <c:v>41306</c:v>
                </c:pt>
                <c:pt idx="74">
                  <c:v>41334</c:v>
                </c:pt>
                <c:pt idx="75">
                  <c:v>41365</c:v>
                </c:pt>
                <c:pt idx="76">
                  <c:v>41395</c:v>
                </c:pt>
                <c:pt idx="77">
                  <c:v>41426</c:v>
                </c:pt>
                <c:pt idx="78">
                  <c:v>41456</c:v>
                </c:pt>
                <c:pt idx="79">
                  <c:v>41487</c:v>
                </c:pt>
                <c:pt idx="80">
                  <c:v>41518</c:v>
                </c:pt>
                <c:pt idx="81">
                  <c:v>41548</c:v>
                </c:pt>
                <c:pt idx="82">
                  <c:v>41579</c:v>
                </c:pt>
                <c:pt idx="83">
                  <c:v>41609</c:v>
                </c:pt>
                <c:pt idx="84">
                  <c:v>41640</c:v>
                </c:pt>
                <c:pt idx="85">
                  <c:v>41671</c:v>
                </c:pt>
                <c:pt idx="86">
                  <c:v>41699</c:v>
                </c:pt>
                <c:pt idx="87">
                  <c:v>41730</c:v>
                </c:pt>
                <c:pt idx="88">
                  <c:v>41760</c:v>
                </c:pt>
                <c:pt idx="89">
                  <c:v>41791</c:v>
                </c:pt>
                <c:pt idx="90">
                  <c:v>41821</c:v>
                </c:pt>
                <c:pt idx="91">
                  <c:v>41852</c:v>
                </c:pt>
                <c:pt idx="92">
                  <c:v>41883</c:v>
                </c:pt>
                <c:pt idx="93">
                  <c:v>41913</c:v>
                </c:pt>
                <c:pt idx="94">
                  <c:v>41944</c:v>
                </c:pt>
                <c:pt idx="95">
                  <c:v>41974</c:v>
                </c:pt>
                <c:pt idx="96">
                  <c:v>42005</c:v>
                </c:pt>
                <c:pt idx="97">
                  <c:v>42036</c:v>
                </c:pt>
                <c:pt idx="98">
                  <c:v>42064</c:v>
                </c:pt>
                <c:pt idx="99">
                  <c:v>42095</c:v>
                </c:pt>
                <c:pt idx="100">
                  <c:v>42125</c:v>
                </c:pt>
                <c:pt idx="101">
                  <c:v>42156</c:v>
                </c:pt>
                <c:pt idx="102">
                  <c:v>42186</c:v>
                </c:pt>
                <c:pt idx="103">
                  <c:v>42217</c:v>
                </c:pt>
                <c:pt idx="104">
                  <c:v>42248</c:v>
                </c:pt>
                <c:pt idx="105">
                  <c:v>42278</c:v>
                </c:pt>
                <c:pt idx="106">
                  <c:v>42309</c:v>
                </c:pt>
                <c:pt idx="107">
                  <c:v>42339</c:v>
                </c:pt>
                <c:pt idx="108">
                  <c:v>42370</c:v>
                </c:pt>
                <c:pt idx="109">
                  <c:v>42401</c:v>
                </c:pt>
                <c:pt idx="110">
                  <c:v>42430</c:v>
                </c:pt>
                <c:pt idx="111">
                  <c:v>42461</c:v>
                </c:pt>
                <c:pt idx="112">
                  <c:v>42491</c:v>
                </c:pt>
                <c:pt idx="113">
                  <c:v>42522</c:v>
                </c:pt>
                <c:pt idx="114">
                  <c:v>42552</c:v>
                </c:pt>
                <c:pt idx="115">
                  <c:v>42583</c:v>
                </c:pt>
                <c:pt idx="116">
                  <c:v>42614</c:v>
                </c:pt>
                <c:pt idx="117">
                  <c:v>42644</c:v>
                </c:pt>
                <c:pt idx="118">
                  <c:v>42675</c:v>
                </c:pt>
                <c:pt idx="119">
                  <c:v>42705</c:v>
                </c:pt>
                <c:pt idx="120">
                  <c:v>42736</c:v>
                </c:pt>
                <c:pt idx="121">
                  <c:v>42767</c:v>
                </c:pt>
                <c:pt idx="122">
                  <c:v>42795</c:v>
                </c:pt>
                <c:pt idx="123">
                  <c:v>42826</c:v>
                </c:pt>
                <c:pt idx="124">
                  <c:v>42856</c:v>
                </c:pt>
                <c:pt idx="125">
                  <c:v>42887</c:v>
                </c:pt>
                <c:pt idx="126">
                  <c:v>42917</c:v>
                </c:pt>
                <c:pt idx="127">
                  <c:v>42948</c:v>
                </c:pt>
                <c:pt idx="128">
                  <c:v>42979</c:v>
                </c:pt>
                <c:pt idx="129">
                  <c:v>43009</c:v>
                </c:pt>
                <c:pt idx="130">
                  <c:v>43040</c:v>
                </c:pt>
                <c:pt idx="131">
                  <c:v>43070</c:v>
                </c:pt>
                <c:pt idx="132">
                  <c:v>43101</c:v>
                </c:pt>
                <c:pt idx="133">
                  <c:v>43132</c:v>
                </c:pt>
                <c:pt idx="134">
                  <c:v>43160</c:v>
                </c:pt>
                <c:pt idx="135">
                  <c:v>43191</c:v>
                </c:pt>
                <c:pt idx="136">
                  <c:v>43221</c:v>
                </c:pt>
                <c:pt idx="137">
                  <c:v>43252</c:v>
                </c:pt>
                <c:pt idx="138">
                  <c:v>43282</c:v>
                </c:pt>
                <c:pt idx="139">
                  <c:v>43313</c:v>
                </c:pt>
                <c:pt idx="140">
                  <c:v>43344</c:v>
                </c:pt>
                <c:pt idx="141">
                  <c:v>43374</c:v>
                </c:pt>
                <c:pt idx="142">
                  <c:v>43405</c:v>
                </c:pt>
                <c:pt idx="143">
                  <c:v>43435</c:v>
                </c:pt>
                <c:pt idx="144">
                  <c:v>43466</c:v>
                </c:pt>
                <c:pt idx="145">
                  <c:v>43497</c:v>
                </c:pt>
                <c:pt idx="146">
                  <c:v>43525</c:v>
                </c:pt>
                <c:pt idx="147">
                  <c:v>43556</c:v>
                </c:pt>
              </c:numCache>
            </c:numRef>
          </c:cat>
          <c:val>
            <c:numRef>
              <c:f>'CLean for Graph'!$E$3:$E$150</c:f>
              <c:numCache>
                <c:formatCode>#0.0</c:formatCode>
                <c:ptCount val="148"/>
                <c:pt idx="0">
                  <c:v>4.5999999999999996</c:v>
                </c:pt>
                <c:pt idx="1">
                  <c:v>4.5</c:v>
                </c:pt>
                <c:pt idx="2">
                  <c:v>4.4000000000000004</c:v>
                </c:pt>
                <c:pt idx="3">
                  <c:v>4.5</c:v>
                </c:pt>
                <c:pt idx="4">
                  <c:v>4.4000000000000004</c:v>
                </c:pt>
                <c:pt idx="5">
                  <c:v>4.5999999999999996</c:v>
                </c:pt>
                <c:pt idx="6">
                  <c:v>4.7</c:v>
                </c:pt>
                <c:pt idx="7">
                  <c:v>4.5999999999999996</c:v>
                </c:pt>
                <c:pt idx="8">
                  <c:v>4.7</c:v>
                </c:pt>
                <c:pt idx="9">
                  <c:v>4.7</c:v>
                </c:pt>
                <c:pt idx="10">
                  <c:v>4.7</c:v>
                </c:pt>
                <c:pt idx="11">
                  <c:v>5</c:v>
                </c:pt>
                <c:pt idx="12">
                  <c:v>5</c:v>
                </c:pt>
                <c:pt idx="13">
                  <c:v>4.9000000000000004</c:v>
                </c:pt>
                <c:pt idx="14">
                  <c:v>5.0999999999999996</c:v>
                </c:pt>
                <c:pt idx="15">
                  <c:v>5</c:v>
                </c:pt>
                <c:pt idx="16">
                  <c:v>5.4</c:v>
                </c:pt>
                <c:pt idx="17">
                  <c:v>5.6</c:v>
                </c:pt>
                <c:pt idx="18">
                  <c:v>5.8</c:v>
                </c:pt>
                <c:pt idx="19">
                  <c:v>6.1</c:v>
                </c:pt>
                <c:pt idx="20">
                  <c:v>6.1</c:v>
                </c:pt>
                <c:pt idx="21">
                  <c:v>6.5</c:v>
                </c:pt>
                <c:pt idx="22">
                  <c:v>6.8</c:v>
                </c:pt>
                <c:pt idx="23">
                  <c:v>7.3</c:v>
                </c:pt>
                <c:pt idx="24">
                  <c:v>7.8</c:v>
                </c:pt>
                <c:pt idx="25">
                  <c:v>8.3000000000000007</c:v>
                </c:pt>
                <c:pt idx="26">
                  <c:v>8.6999999999999993</c:v>
                </c:pt>
                <c:pt idx="27">
                  <c:v>9</c:v>
                </c:pt>
                <c:pt idx="28">
                  <c:v>9.4</c:v>
                </c:pt>
                <c:pt idx="29">
                  <c:v>9.5</c:v>
                </c:pt>
                <c:pt idx="30">
                  <c:v>9.5</c:v>
                </c:pt>
                <c:pt idx="31">
                  <c:v>9.6</c:v>
                </c:pt>
                <c:pt idx="32">
                  <c:v>9.8000000000000007</c:v>
                </c:pt>
                <c:pt idx="33">
                  <c:v>10</c:v>
                </c:pt>
                <c:pt idx="34">
                  <c:v>9.9</c:v>
                </c:pt>
                <c:pt idx="35">
                  <c:v>9.9</c:v>
                </c:pt>
                <c:pt idx="36">
                  <c:v>9.8000000000000007</c:v>
                </c:pt>
                <c:pt idx="37">
                  <c:v>9.8000000000000007</c:v>
                </c:pt>
                <c:pt idx="38">
                  <c:v>9.9</c:v>
                </c:pt>
                <c:pt idx="39">
                  <c:v>9.9</c:v>
                </c:pt>
                <c:pt idx="40">
                  <c:v>9.6</c:v>
                </c:pt>
                <c:pt idx="41">
                  <c:v>9.4</c:v>
                </c:pt>
                <c:pt idx="42">
                  <c:v>9.4</c:v>
                </c:pt>
                <c:pt idx="43">
                  <c:v>9.5</c:v>
                </c:pt>
                <c:pt idx="44">
                  <c:v>9.5</c:v>
                </c:pt>
                <c:pt idx="45">
                  <c:v>9.4</c:v>
                </c:pt>
                <c:pt idx="46">
                  <c:v>9.8000000000000007</c:v>
                </c:pt>
                <c:pt idx="47">
                  <c:v>9.3000000000000007</c:v>
                </c:pt>
                <c:pt idx="48">
                  <c:v>9.1</c:v>
                </c:pt>
                <c:pt idx="49">
                  <c:v>9</c:v>
                </c:pt>
                <c:pt idx="50">
                  <c:v>9</c:v>
                </c:pt>
                <c:pt idx="51">
                  <c:v>9.1</c:v>
                </c:pt>
                <c:pt idx="52">
                  <c:v>9</c:v>
                </c:pt>
                <c:pt idx="53">
                  <c:v>9.1</c:v>
                </c:pt>
                <c:pt idx="54">
                  <c:v>9</c:v>
                </c:pt>
                <c:pt idx="55">
                  <c:v>9</c:v>
                </c:pt>
                <c:pt idx="56">
                  <c:v>9</c:v>
                </c:pt>
                <c:pt idx="57">
                  <c:v>8.8000000000000007</c:v>
                </c:pt>
                <c:pt idx="58">
                  <c:v>8.6</c:v>
                </c:pt>
                <c:pt idx="59">
                  <c:v>8.5</c:v>
                </c:pt>
                <c:pt idx="60">
                  <c:v>8.3000000000000007</c:v>
                </c:pt>
                <c:pt idx="61">
                  <c:v>8.3000000000000007</c:v>
                </c:pt>
                <c:pt idx="62">
                  <c:v>8.1999999999999993</c:v>
                </c:pt>
                <c:pt idx="63">
                  <c:v>8.1999999999999993</c:v>
                </c:pt>
                <c:pt idx="64">
                  <c:v>8.1999999999999993</c:v>
                </c:pt>
                <c:pt idx="65">
                  <c:v>8.1999999999999993</c:v>
                </c:pt>
                <c:pt idx="66">
                  <c:v>8.1999999999999993</c:v>
                </c:pt>
                <c:pt idx="67">
                  <c:v>8.1</c:v>
                </c:pt>
                <c:pt idx="68">
                  <c:v>7.8</c:v>
                </c:pt>
                <c:pt idx="69">
                  <c:v>7.8</c:v>
                </c:pt>
                <c:pt idx="70">
                  <c:v>7.7</c:v>
                </c:pt>
                <c:pt idx="71">
                  <c:v>7.9</c:v>
                </c:pt>
                <c:pt idx="72">
                  <c:v>8</c:v>
                </c:pt>
                <c:pt idx="73">
                  <c:v>7.7</c:v>
                </c:pt>
                <c:pt idx="74">
                  <c:v>7.5</c:v>
                </c:pt>
                <c:pt idx="75">
                  <c:v>7.6</c:v>
                </c:pt>
                <c:pt idx="76">
                  <c:v>7.5</c:v>
                </c:pt>
                <c:pt idx="77">
                  <c:v>7.5</c:v>
                </c:pt>
                <c:pt idx="78">
                  <c:v>7.3</c:v>
                </c:pt>
                <c:pt idx="79">
                  <c:v>7.2</c:v>
                </c:pt>
                <c:pt idx="80">
                  <c:v>7.2</c:v>
                </c:pt>
                <c:pt idx="81">
                  <c:v>7.2</c:v>
                </c:pt>
                <c:pt idx="82">
                  <c:v>6.9</c:v>
                </c:pt>
                <c:pt idx="83">
                  <c:v>6.7</c:v>
                </c:pt>
                <c:pt idx="84">
                  <c:v>6.6</c:v>
                </c:pt>
                <c:pt idx="85">
                  <c:v>6.7</c:v>
                </c:pt>
                <c:pt idx="86">
                  <c:v>6.7</c:v>
                </c:pt>
                <c:pt idx="87">
                  <c:v>6.2</c:v>
                </c:pt>
                <c:pt idx="88">
                  <c:v>6.3</c:v>
                </c:pt>
                <c:pt idx="89">
                  <c:v>6.1</c:v>
                </c:pt>
                <c:pt idx="90">
                  <c:v>6.2</c:v>
                </c:pt>
                <c:pt idx="91">
                  <c:v>6.1</c:v>
                </c:pt>
                <c:pt idx="92">
                  <c:v>5.9</c:v>
                </c:pt>
                <c:pt idx="93">
                  <c:v>5.7</c:v>
                </c:pt>
                <c:pt idx="94">
                  <c:v>5.8</c:v>
                </c:pt>
                <c:pt idx="95">
                  <c:v>5.6</c:v>
                </c:pt>
                <c:pt idx="96">
                  <c:v>5.7</c:v>
                </c:pt>
                <c:pt idx="97">
                  <c:v>5.5</c:v>
                </c:pt>
                <c:pt idx="98">
                  <c:v>5.4</c:v>
                </c:pt>
                <c:pt idx="99">
                  <c:v>5.4</c:v>
                </c:pt>
                <c:pt idx="100">
                  <c:v>5.6</c:v>
                </c:pt>
                <c:pt idx="101">
                  <c:v>5.3</c:v>
                </c:pt>
                <c:pt idx="102">
                  <c:v>5.2</c:v>
                </c:pt>
                <c:pt idx="103">
                  <c:v>5.0999999999999996</c:v>
                </c:pt>
                <c:pt idx="104">
                  <c:v>5</c:v>
                </c:pt>
                <c:pt idx="105">
                  <c:v>5</c:v>
                </c:pt>
                <c:pt idx="106">
                  <c:v>5.0999999999999996</c:v>
                </c:pt>
                <c:pt idx="107">
                  <c:v>5</c:v>
                </c:pt>
                <c:pt idx="108">
                  <c:v>4.9000000000000004</c:v>
                </c:pt>
                <c:pt idx="109">
                  <c:v>4.9000000000000004</c:v>
                </c:pt>
                <c:pt idx="110">
                  <c:v>5</c:v>
                </c:pt>
                <c:pt idx="111">
                  <c:v>5</c:v>
                </c:pt>
                <c:pt idx="112">
                  <c:v>4.8</c:v>
                </c:pt>
                <c:pt idx="113">
                  <c:v>4.9000000000000004</c:v>
                </c:pt>
                <c:pt idx="114">
                  <c:v>4.8</c:v>
                </c:pt>
                <c:pt idx="115">
                  <c:v>4.9000000000000004</c:v>
                </c:pt>
                <c:pt idx="116">
                  <c:v>5</c:v>
                </c:pt>
                <c:pt idx="117">
                  <c:v>4.9000000000000004</c:v>
                </c:pt>
                <c:pt idx="118">
                  <c:v>4.7</c:v>
                </c:pt>
                <c:pt idx="119">
                  <c:v>4.7</c:v>
                </c:pt>
                <c:pt idx="120">
                  <c:v>4.7</c:v>
                </c:pt>
                <c:pt idx="121">
                  <c:v>4.7</c:v>
                </c:pt>
                <c:pt idx="122">
                  <c:v>4.4000000000000004</c:v>
                </c:pt>
                <c:pt idx="123">
                  <c:v>4.4000000000000004</c:v>
                </c:pt>
                <c:pt idx="124">
                  <c:v>4.4000000000000004</c:v>
                </c:pt>
                <c:pt idx="125">
                  <c:v>4.3</c:v>
                </c:pt>
                <c:pt idx="126">
                  <c:v>4.3</c:v>
                </c:pt>
                <c:pt idx="127">
                  <c:v>4.4000000000000004</c:v>
                </c:pt>
                <c:pt idx="128">
                  <c:v>4.2</c:v>
                </c:pt>
                <c:pt idx="129">
                  <c:v>4.0999999999999996</c:v>
                </c:pt>
                <c:pt idx="130">
                  <c:v>4.2</c:v>
                </c:pt>
                <c:pt idx="131">
                  <c:v>4.0999999999999996</c:v>
                </c:pt>
                <c:pt idx="132">
                  <c:v>4.0999999999999996</c:v>
                </c:pt>
                <c:pt idx="133">
                  <c:v>4.0999999999999996</c:v>
                </c:pt>
                <c:pt idx="134">
                  <c:v>4</c:v>
                </c:pt>
                <c:pt idx="135">
                  <c:v>3.9</c:v>
                </c:pt>
                <c:pt idx="136">
                  <c:v>3.8</c:v>
                </c:pt>
                <c:pt idx="137">
                  <c:v>4</c:v>
                </c:pt>
                <c:pt idx="138">
                  <c:v>3.9</c:v>
                </c:pt>
                <c:pt idx="139">
                  <c:v>3.8</c:v>
                </c:pt>
                <c:pt idx="140">
                  <c:v>3.7</c:v>
                </c:pt>
                <c:pt idx="141">
                  <c:v>3.8</c:v>
                </c:pt>
                <c:pt idx="142">
                  <c:v>3.7</c:v>
                </c:pt>
                <c:pt idx="143">
                  <c:v>3.9</c:v>
                </c:pt>
                <c:pt idx="144">
                  <c:v>4</c:v>
                </c:pt>
                <c:pt idx="145" formatCode="General">
                  <c:v>3.8</c:v>
                </c:pt>
                <c:pt idx="146">
                  <c:v>3.8</c:v>
                </c:pt>
                <c:pt idx="147">
                  <c:v>3.6</c:v>
                </c:pt>
              </c:numCache>
            </c:numRef>
          </c:val>
          <c:smooth val="1"/>
          <c:extLst>
            <c:ext xmlns:c16="http://schemas.microsoft.com/office/drawing/2014/chart" uri="{C3380CC4-5D6E-409C-BE32-E72D297353CC}">
              <c16:uniqueId val="{00000001-065F-41B2-B26F-5F7D65052A4C}"/>
            </c:ext>
          </c:extLst>
        </c:ser>
        <c:dLbls>
          <c:showLegendKey val="0"/>
          <c:showVal val="0"/>
          <c:showCatName val="0"/>
          <c:showSerName val="0"/>
          <c:showPercent val="0"/>
          <c:showBubbleSize val="0"/>
        </c:dLbls>
        <c:smooth val="0"/>
        <c:axId val="475604792"/>
        <c:axId val="543094408"/>
      </c:lineChart>
      <c:dateAx>
        <c:axId val="475604792"/>
        <c:scaling>
          <c:orientation val="minMax"/>
          <c:max val="43556"/>
          <c:min val="40634"/>
        </c:scaling>
        <c:delete val="0"/>
        <c:axPos val="b"/>
        <c:numFmt formatCode="[$-409]mmm\-yy;@" sourceLinked="1"/>
        <c:majorTickMark val="none"/>
        <c:minorTickMark val="none"/>
        <c:tickLblPos val="nextTo"/>
        <c:spPr>
          <a:noFill/>
          <a:ln w="25400" cap="flat" cmpd="sng" algn="ctr">
            <a:solidFill>
              <a:srgbClr val="BBBCBC"/>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fr-FR"/>
          </a:p>
        </c:txPr>
        <c:crossAx val="543094408"/>
        <c:crosses val="autoZero"/>
        <c:auto val="1"/>
        <c:lblOffset val="100"/>
        <c:baseTimeUnit val="months"/>
        <c:majorUnit val="24"/>
        <c:majorTimeUnit val="months"/>
      </c:dateAx>
      <c:valAx>
        <c:axId val="543094408"/>
        <c:scaling>
          <c:orientation val="minMax"/>
          <c:max val="10"/>
          <c:min val="2.5"/>
        </c:scaling>
        <c:delete val="0"/>
        <c:axPos val="l"/>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fr-FR"/>
          </a:p>
        </c:txPr>
        <c:crossAx val="475604792"/>
        <c:crosses val="autoZero"/>
        <c:crossBetween val="between"/>
      </c:valAx>
      <c:spPr>
        <a:noFill/>
        <a:ln>
          <a:noFill/>
        </a:ln>
        <a:effectLst/>
      </c:spPr>
    </c:plotArea>
    <c:plotVisOnly val="1"/>
    <c:dispBlanksAs val="gap"/>
    <c:showDLblsOverMax val="0"/>
  </c:chart>
  <c:spPr>
    <a:noFill/>
    <a:ln>
      <a:noFill/>
    </a:ln>
    <a:effectLst/>
  </c:spPr>
  <c:txPr>
    <a:bodyPr/>
    <a:lstStyle/>
    <a:p>
      <a:pPr>
        <a:defRPr sz="1200">
          <a:solidFill>
            <a:schemeClr val="tx1"/>
          </a:solidFill>
        </a:defRPr>
      </a:pPr>
      <a:endParaRPr lang="fr-F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0654467984398174E-2"/>
          <c:y val="3.8251768430327356E-2"/>
          <c:w val="0.95711145922479879"/>
          <c:h val="0.88312410681760867"/>
        </c:manualLayout>
      </c:layout>
      <c:barChart>
        <c:barDir val="col"/>
        <c:grouping val="clustered"/>
        <c:varyColors val="0"/>
        <c:ser>
          <c:idx val="0"/>
          <c:order val="0"/>
          <c:tx>
            <c:strRef>
              <c:f>Sheet1!$B$1</c:f>
              <c:strCache>
                <c:ptCount val="1"/>
                <c:pt idx="0">
                  <c:v>Series 1</c:v>
                </c:pt>
              </c:strCache>
            </c:strRef>
          </c:tx>
          <c:spPr>
            <a:solidFill>
              <a:schemeClr val="bg1">
                <a:lumMod val="75000"/>
              </a:schemeClr>
            </a:solidFill>
            <a:ln>
              <a:noFill/>
            </a:ln>
            <a:effectLst/>
          </c:spPr>
          <c:invertIfNegative val="0"/>
          <c:dPt>
            <c:idx val="7"/>
            <c:invertIfNegative val="0"/>
            <c:bubble3D val="0"/>
            <c:spPr>
              <a:solidFill>
                <a:schemeClr val="bg1">
                  <a:lumMod val="75000"/>
                </a:schemeClr>
              </a:solidFill>
              <a:ln>
                <a:noFill/>
              </a:ln>
              <a:effectLst/>
            </c:spPr>
            <c:extLst>
              <c:ext xmlns:c16="http://schemas.microsoft.com/office/drawing/2014/chart" uri="{C3380CC4-5D6E-409C-BE32-E72D297353CC}">
                <c16:uniqueId val="{00000001-0632-EB45-BD4E-17C1C830DB9F}"/>
              </c:ext>
            </c:extLst>
          </c:dPt>
          <c:dPt>
            <c:idx val="8"/>
            <c:invertIfNegative val="0"/>
            <c:bubble3D val="0"/>
            <c:spPr>
              <a:solidFill>
                <a:schemeClr val="accent3"/>
              </a:solidFill>
              <a:ln>
                <a:noFill/>
              </a:ln>
              <a:effectLst/>
            </c:spPr>
            <c:extLst>
              <c:ext xmlns:c16="http://schemas.microsoft.com/office/drawing/2014/chart" uri="{C3380CC4-5D6E-409C-BE32-E72D297353CC}">
                <c16:uniqueId val="{00000003-0632-EB45-BD4E-17C1C830DB9F}"/>
              </c:ext>
            </c:extLst>
          </c:dPt>
          <c:dPt>
            <c:idx val="9"/>
            <c:invertIfNegative val="0"/>
            <c:bubble3D val="0"/>
            <c:spPr>
              <a:solidFill>
                <a:schemeClr val="accent3"/>
              </a:solidFill>
              <a:ln>
                <a:noFill/>
              </a:ln>
              <a:effectLst/>
            </c:spPr>
            <c:extLst>
              <c:ext xmlns:c16="http://schemas.microsoft.com/office/drawing/2014/chart" uri="{C3380CC4-5D6E-409C-BE32-E72D297353CC}">
                <c16:uniqueId val="{00000005-0632-EB45-BD4E-17C1C830DB9F}"/>
              </c:ext>
            </c:extLst>
          </c:dPt>
          <c:dLbls>
            <c:dLbl>
              <c:idx val="8"/>
              <c:spPr>
                <a:noFill/>
                <a:ln>
                  <a:noFill/>
                </a:ln>
                <a:effectLst/>
              </c:spPr>
              <c:txPr>
                <a:bodyPr rot="0" spcFirstLastPara="1" vertOverflow="ellipsis" vert="horz" wrap="square" anchor="ctr" anchorCtr="1"/>
                <a:lstStyle/>
                <a:p>
                  <a:pPr>
                    <a:defRPr sz="2400" b="1" i="0" u="none" strike="noStrike" kern="1200" baseline="0">
                      <a:solidFill>
                        <a:schemeClr val="accent3"/>
                      </a:solidFill>
                      <a:latin typeface="Arial Black" panose="020B0604020202020204" pitchFamily="34" charset="0"/>
                      <a:ea typeface="+mn-ea"/>
                      <a:cs typeface="Arial Black" panose="020B0604020202020204" pitchFamily="34" charset="0"/>
                    </a:defRPr>
                  </a:pPr>
                  <a:endParaRPr lang="fr-FR"/>
                </a:p>
              </c:txPr>
              <c:dLblPos val="outEnd"/>
              <c:showLegendKey val="0"/>
              <c:showVal val="1"/>
              <c:showCatName val="0"/>
              <c:showSerName val="0"/>
              <c:showPercent val="0"/>
              <c:showBubbleSize val="0"/>
              <c:extLst>
                <c:ext xmlns:c16="http://schemas.microsoft.com/office/drawing/2014/chart" uri="{C3380CC4-5D6E-409C-BE32-E72D297353CC}">
                  <c16:uniqueId val="{00000003-0632-EB45-BD4E-17C1C830DB9F}"/>
                </c:ext>
              </c:extLst>
            </c:dLbl>
            <c:dLbl>
              <c:idx val="9"/>
              <c:spPr>
                <a:noFill/>
                <a:ln>
                  <a:noFill/>
                </a:ln>
                <a:effectLst/>
              </c:spPr>
              <c:txPr>
                <a:bodyPr rot="0" spcFirstLastPara="1" vertOverflow="ellipsis" vert="horz" wrap="square" anchor="ctr" anchorCtr="1"/>
                <a:lstStyle/>
                <a:p>
                  <a:pPr>
                    <a:defRPr sz="2400" b="1" i="0" u="none" strike="noStrike" kern="1200" baseline="0">
                      <a:solidFill>
                        <a:schemeClr val="accent3"/>
                      </a:solidFill>
                      <a:latin typeface="Arial Black" panose="020B0604020202020204" pitchFamily="34" charset="0"/>
                      <a:ea typeface="+mn-ea"/>
                      <a:cs typeface="Arial Black" panose="020B0604020202020204" pitchFamily="34" charset="0"/>
                    </a:defRPr>
                  </a:pPr>
                  <a:endParaRPr lang="fr-FR"/>
                </a:p>
              </c:txPr>
              <c:dLblPos val="outEnd"/>
              <c:showLegendKey val="0"/>
              <c:showVal val="1"/>
              <c:showCatName val="0"/>
              <c:showSerName val="0"/>
              <c:showPercent val="0"/>
              <c:showBubbleSize val="0"/>
              <c:extLst>
                <c:ext xmlns:c16="http://schemas.microsoft.com/office/drawing/2014/chart" uri="{C3380CC4-5D6E-409C-BE32-E72D297353CC}">
                  <c16:uniqueId val="{00000005-0632-EB45-BD4E-17C1C830DB9F}"/>
                </c:ext>
              </c:extLst>
            </c:dLbl>
            <c:spPr>
              <a:noFill/>
              <a:ln>
                <a:noFill/>
              </a:ln>
              <a:effectLst/>
            </c:spPr>
            <c:txPr>
              <a:bodyPr rot="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2010</c:v>
                </c:pt>
                <c:pt idx="1">
                  <c:v>2011</c:v>
                </c:pt>
                <c:pt idx="2">
                  <c:v>2012</c:v>
                </c:pt>
                <c:pt idx="3">
                  <c:v>2013</c:v>
                </c:pt>
                <c:pt idx="4">
                  <c:v>2014</c:v>
                </c:pt>
                <c:pt idx="5">
                  <c:v>2015</c:v>
                </c:pt>
                <c:pt idx="6">
                  <c:v>2016</c:v>
                </c:pt>
                <c:pt idx="7">
                  <c:v>2017</c:v>
                </c:pt>
                <c:pt idx="8">
                  <c:v>2018</c:v>
                </c:pt>
                <c:pt idx="9">
                  <c:v>2019f</c:v>
                </c:pt>
              </c:strCache>
            </c:strRef>
          </c:cat>
          <c:val>
            <c:numRef>
              <c:f>Sheet1!$B$2:$B$11</c:f>
              <c:numCache>
                <c:formatCode>0.0</c:formatCode>
                <c:ptCount val="10"/>
                <c:pt idx="0">
                  <c:v>3.0826208078462503</c:v>
                </c:pt>
                <c:pt idx="1">
                  <c:v>3.1419063492339951</c:v>
                </c:pt>
                <c:pt idx="2">
                  <c:v>1.7538904168776297</c:v>
                </c:pt>
                <c:pt idx="3">
                  <c:v>2.3198822914975139</c:v>
                </c:pt>
                <c:pt idx="4">
                  <c:v>2.8590366710542896</c:v>
                </c:pt>
                <c:pt idx="5">
                  <c:v>0.67426624140323899</c:v>
                </c:pt>
                <c:pt idx="6">
                  <c:v>1.1004714827007374</c:v>
                </c:pt>
                <c:pt idx="7">
                  <c:v>2.9850461536570578</c:v>
                </c:pt>
                <c:pt idx="8">
                  <c:v>1.9</c:v>
                </c:pt>
                <c:pt idx="9">
                  <c:v>1.4</c:v>
                </c:pt>
              </c:numCache>
            </c:numRef>
          </c:val>
          <c:extLst>
            <c:ext xmlns:c16="http://schemas.microsoft.com/office/drawing/2014/chart" uri="{C3380CC4-5D6E-409C-BE32-E72D297353CC}">
              <c16:uniqueId val="{00000006-0632-EB45-BD4E-17C1C830DB9F}"/>
            </c:ext>
          </c:extLst>
        </c:ser>
        <c:dLbls>
          <c:dLblPos val="outEnd"/>
          <c:showLegendKey val="0"/>
          <c:showVal val="1"/>
          <c:showCatName val="0"/>
          <c:showSerName val="0"/>
          <c:showPercent val="0"/>
          <c:showBubbleSize val="0"/>
        </c:dLbls>
        <c:gapWidth val="70"/>
        <c:axId val="745105272"/>
        <c:axId val="745109536"/>
      </c:barChart>
      <c:catAx>
        <c:axId val="745105272"/>
        <c:scaling>
          <c:orientation val="minMax"/>
        </c:scaling>
        <c:delete val="0"/>
        <c:axPos val="b"/>
        <c:numFmt formatCode="General" sourceLinked="1"/>
        <c:majorTickMark val="none"/>
        <c:minorTickMark val="none"/>
        <c:tickLblPos val="nextTo"/>
        <c:spPr>
          <a:noFill/>
          <a:ln w="25400" cap="flat" cmpd="sng" algn="ctr">
            <a:solidFill>
              <a:srgbClr val="BFBEBD"/>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745109536"/>
        <c:crosses val="autoZero"/>
        <c:auto val="1"/>
        <c:lblAlgn val="ctr"/>
        <c:lblOffset val="100"/>
        <c:noMultiLvlLbl val="0"/>
      </c:catAx>
      <c:valAx>
        <c:axId val="745109536"/>
        <c:scaling>
          <c:orientation val="minMax"/>
          <c:min val="0"/>
        </c:scaling>
        <c:delete val="0"/>
        <c:axPos val="l"/>
        <c:majorGridlines>
          <c:spPr>
            <a:ln w="6350" cap="rnd" cmpd="sng" algn="ctr">
              <a:noFill/>
              <a:prstDash val="solid"/>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fr-FR"/>
          </a:p>
        </c:txPr>
        <c:crossAx val="745105272"/>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tx1"/>
          </a:solidFill>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515535237413447E-2"/>
          <c:y val="5.4474533224256327E-2"/>
          <c:w val="0.93246530512241599"/>
          <c:h val="0.85356823271125815"/>
        </c:manualLayout>
      </c:layout>
      <c:lineChart>
        <c:grouping val="standard"/>
        <c:varyColors val="0"/>
        <c:ser>
          <c:idx val="0"/>
          <c:order val="0"/>
          <c:tx>
            <c:strRef>
              <c:f>Feuil2!$B$1</c:f>
              <c:strCache>
                <c:ptCount val="1"/>
                <c:pt idx="0">
                  <c:v>West Texas Intermediate (WTI)</c:v>
                </c:pt>
              </c:strCache>
            </c:strRef>
          </c:tx>
          <c:spPr>
            <a:ln w="28575" cap="rnd">
              <a:solidFill>
                <a:schemeClr val="accent3"/>
              </a:solidFill>
              <a:round/>
            </a:ln>
            <a:effectLst/>
          </c:spPr>
          <c:marker>
            <c:symbol val="none"/>
          </c:marker>
          <c:cat>
            <c:numRef>
              <c:f>Feuil2!$A$3:$A$1111</c:f>
              <c:numCache>
                <c:formatCode>dd/mm/yy;@</c:formatCode>
                <c:ptCount val="1109"/>
                <c:pt idx="0">
                  <c:v>41974</c:v>
                </c:pt>
                <c:pt idx="1">
                  <c:v>41975</c:v>
                </c:pt>
                <c:pt idx="2">
                  <c:v>41976</c:v>
                </c:pt>
                <c:pt idx="3">
                  <c:v>41977</c:v>
                </c:pt>
                <c:pt idx="4">
                  <c:v>41978</c:v>
                </c:pt>
                <c:pt idx="5">
                  <c:v>41981</c:v>
                </c:pt>
                <c:pt idx="6">
                  <c:v>41982</c:v>
                </c:pt>
                <c:pt idx="7">
                  <c:v>41983</c:v>
                </c:pt>
                <c:pt idx="8">
                  <c:v>41984</c:v>
                </c:pt>
                <c:pt idx="9">
                  <c:v>41985</c:v>
                </c:pt>
                <c:pt idx="10">
                  <c:v>41988</c:v>
                </c:pt>
                <c:pt idx="11">
                  <c:v>41989</c:v>
                </c:pt>
                <c:pt idx="12">
                  <c:v>41990</c:v>
                </c:pt>
                <c:pt idx="13">
                  <c:v>41991</c:v>
                </c:pt>
                <c:pt idx="14">
                  <c:v>41992</c:v>
                </c:pt>
                <c:pt idx="15">
                  <c:v>41995</c:v>
                </c:pt>
                <c:pt idx="16">
                  <c:v>41996</c:v>
                </c:pt>
                <c:pt idx="17">
                  <c:v>41997</c:v>
                </c:pt>
                <c:pt idx="18">
                  <c:v>42002</c:v>
                </c:pt>
                <c:pt idx="19">
                  <c:v>42003</c:v>
                </c:pt>
                <c:pt idx="20">
                  <c:v>42004</c:v>
                </c:pt>
                <c:pt idx="21">
                  <c:v>42006</c:v>
                </c:pt>
                <c:pt idx="22">
                  <c:v>42009</c:v>
                </c:pt>
                <c:pt idx="23">
                  <c:v>42010</c:v>
                </c:pt>
                <c:pt idx="24">
                  <c:v>42011</c:v>
                </c:pt>
                <c:pt idx="25">
                  <c:v>42012</c:v>
                </c:pt>
                <c:pt idx="26">
                  <c:v>42013</c:v>
                </c:pt>
                <c:pt idx="27">
                  <c:v>42016</c:v>
                </c:pt>
                <c:pt idx="28">
                  <c:v>42017</c:v>
                </c:pt>
                <c:pt idx="29">
                  <c:v>42018</c:v>
                </c:pt>
                <c:pt idx="30">
                  <c:v>42019</c:v>
                </c:pt>
                <c:pt idx="31">
                  <c:v>42020</c:v>
                </c:pt>
                <c:pt idx="32">
                  <c:v>42024</c:v>
                </c:pt>
                <c:pt idx="33">
                  <c:v>42025</c:v>
                </c:pt>
                <c:pt idx="34">
                  <c:v>42026</c:v>
                </c:pt>
                <c:pt idx="35">
                  <c:v>42027</c:v>
                </c:pt>
                <c:pt idx="36">
                  <c:v>42030</c:v>
                </c:pt>
                <c:pt idx="37">
                  <c:v>42031</c:v>
                </c:pt>
                <c:pt idx="38">
                  <c:v>42032</c:v>
                </c:pt>
                <c:pt idx="39">
                  <c:v>42033</c:v>
                </c:pt>
                <c:pt idx="40">
                  <c:v>42034</c:v>
                </c:pt>
                <c:pt idx="41">
                  <c:v>42037</c:v>
                </c:pt>
                <c:pt idx="42">
                  <c:v>42038</c:v>
                </c:pt>
                <c:pt idx="43">
                  <c:v>42039</c:v>
                </c:pt>
                <c:pt idx="44">
                  <c:v>42040</c:v>
                </c:pt>
                <c:pt idx="45">
                  <c:v>42041</c:v>
                </c:pt>
                <c:pt idx="46">
                  <c:v>42044</c:v>
                </c:pt>
                <c:pt idx="47">
                  <c:v>42045</c:v>
                </c:pt>
                <c:pt idx="48">
                  <c:v>42046</c:v>
                </c:pt>
                <c:pt idx="49">
                  <c:v>42047</c:v>
                </c:pt>
                <c:pt idx="50">
                  <c:v>42048</c:v>
                </c:pt>
                <c:pt idx="51">
                  <c:v>42052</c:v>
                </c:pt>
                <c:pt idx="52">
                  <c:v>42053</c:v>
                </c:pt>
                <c:pt idx="53">
                  <c:v>42054</c:v>
                </c:pt>
                <c:pt idx="54">
                  <c:v>42055</c:v>
                </c:pt>
                <c:pt idx="55">
                  <c:v>42058</c:v>
                </c:pt>
                <c:pt idx="56">
                  <c:v>42059</c:v>
                </c:pt>
                <c:pt idx="57">
                  <c:v>42060</c:v>
                </c:pt>
                <c:pt idx="58">
                  <c:v>42061</c:v>
                </c:pt>
                <c:pt idx="59">
                  <c:v>42062</c:v>
                </c:pt>
                <c:pt idx="60">
                  <c:v>42065</c:v>
                </c:pt>
                <c:pt idx="61">
                  <c:v>42066</c:v>
                </c:pt>
                <c:pt idx="62">
                  <c:v>42067</c:v>
                </c:pt>
                <c:pt idx="63">
                  <c:v>42068</c:v>
                </c:pt>
                <c:pt idx="64">
                  <c:v>42069</c:v>
                </c:pt>
                <c:pt idx="65">
                  <c:v>42072</c:v>
                </c:pt>
                <c:pt idx="66">
                  <c:v>42073</c:v>
                </c:pt>
                <c:pt idx="67">
                  <c:v>42074</c:v>
                </c:pt>
                <c:pt idx="68">
                  <c:v>42075</c:v>
                </c:pt>
                <c:pt idx="69">
                  <c:v>42076</c:v>
                </c:pt>
                <c:pt idx="70">
                  <c:v>42079</c:v>
                </c:pt>
                <c:pt idx="71">
                  <c:v>42080</c:v>
                </c:pt>
                <c:pt idx="72">
                  <c:v>42081</c:v>
                </c:pt>
                <c:pt idx="73">
                  <c:v>42082</c:v>
                </c:pt>
                <c:pt idx="74">
                  <c:v>42083</c:v>
                </c:pt>
                <c:pt idx="75">
                  <c:v>42086</c:v>
                </c:pt>
                <c:pt idx="76">
                  <c:v>42087</c:v>
                </c:pt>
                <c:pt idx="77">
                  <c:v>42088</c:v>
                </c:pt>
                <c:pt idx="78">
                  <c:v>42089</c:v>
                </c:pt>
                <c:pt idx="79">
                  <c:v>42090</c:v>
                </c:pt>
                <c:pt idx="80">
                  <c:v>42093</c:v>
                </c:pt>
                <c:pt idx="81">
                  <c:v>42094</c:v>
                </c:pt>
                <c:pt idx="82">
                  <c:v>42095</c:v>
                </c:pt>
                <c:pt idx="83">
                  <c:v>42096</c:v>
                </c:pt>
                <c:pt idx="84">
                  <c:v>42101</c:v>
                </c:pt>
                <c:pt idx="85">
                  <c:v>42102</c:v>
                </c:pt>
                <c:pt idx="86">
                  <c:v>42103</c:v>
                </c:pt>
                <c:pt idx="87">
                  <c:v>42104</c:v>
                </c:pt>
                <c:pt idx="88">
                  <c:v>42107</c:v>
                </c:pt>
                <c:pt idx="89">
                  <c:v>42108</c:v>
                </c:pt>
                <c:pt idx="90">
                  <c:v>42109</c:v>
                </c:pt>
                <c:pt idx="91">
                  <c:v>42110</c:v>
                </c:pt>
                <c:pt idx="92">
                  <c:v>42111</c:v>
                </c:pt>
                <c:pt idx="93">
                  <c:v>42114</c:v>
                </c:pt>
                <c:pt idx="94">
                  <c:v>42115</c:v>
                </c:pt>
                <c:pt idx="95">
                  <c:v>42116</c:v>
                </c:pt>
                <c:pt idx="96">
                  <c:v>42117</c:v>
                </c:pt>
                <c:pt idx="97">
                  <c:v>42118</c:v>
                </c:pt>
                <c:pt idx="98">
                  <c:v>42121</c:v>
                </c:pt>
                <c:pt idx="99">
                  <c:v>42122</c:v>
                </c:pt>
                <c:pt idx="100">
                  <c:v>42123</c:v>
                </c:pt>
                <c:pt idx="101">
                  <c:v>42124</c:v>
                </c:pt>
                <c:pt idx="102">
                  <c:v>42125</c:v>
                </c:pt>
                <c:pt idx="103">
                  <c:v>42128</c:v>
                </c:pt>
                <c:pt idx="104">
                  <c:v>42129</c:v>
                </c:pt>
                <c:pt idx="105">
                  <c:v>42130</c:v>
                </c:pt>
                <c:pt idx="106">
                  <c:v>42131</c:v>
                </c:pt>
                <c:pt idx="107">
                  <c:v>42132</c:v>
                </c:pt>
                <c:pt idx="108">
                  <c:v>42135</c:v>
                </c:pt>
                <c:pt idx="109">
                  <c:v>42136</c:v>
                </c:pt>
                <c:pt idx="110">
                  <c:v>42137</c:v>
                </c:pt>
                <c:pt idx="111">
                  <c:v>42138</c:v>
                </c:pt>
                <c:pt idx="112">
                  <c:v>42139</c:v>
                </c:pt>
                <c:pt idx="113">
                  <c:v>42143</c:v>
                </c:pt>
                <c:pt idx="114">
                  <c:v>42144</c:v>
                </c:pt>
                <c:pt idx="115">
                  <c:v>42145</c:v>
                </c:pt>
                <c:pt idx="116">
                  <c:v>42146</c:v>
                </c:pt>
                <c:pt idx="117">
                  <c:v>42150</c:v>
                </c:pt>
                <c:pt idx="118">
                  <c:v>42151</c:v>
                </c:pt>
                <c:pt idx="119">
                  <c:v>42152</c:v>
                </c:pt>
                <c:pt idx="120">
                  <c:v>42153</c:v>
                </c:pt>
                <c:pt idx="121">
                  <c:v>42156</c:v>
                </c:pt>
                <c:pt idx="122">
                  <c:v>42157</c:v>
                </c:pt>
                <c:pt idx="123">
                  <c:v>42158</c:v>
                </c:pt>
                <c:pt idx="124">
                  <c:v>42159</c:v>
                </c:pt>
                <c:pt idx="125">
                  <c:v>42160</c:v>
                </c:pt>
                <c:pt idx="126">
                  <c:v>42163</c:v>
                </c:pt>
                <c:pt idx="127">
                  <c:v>42164</c:v>
                </c:pt>
                <c:pt idx="128">
                  <c:v>42165</c:v>
                </c:pt>
                <c:pt idx="129">
                  <c:v>42166</c:v>
                </c:pt>
                <c:pt idx="130">
                  <c:v>42167</c:v>
                </c:pt>
                <c:pt idx="131">
                  <c:v>42170</c:v>
                </c:pt>
                <c:pt idx="132">
                  <c:v>42171</c:v>
                </c:pt>
                <c:pt idx="133">
                  <c:v>42172</c:v>
                </c:pt>
                <c:pt idx="134">
                  <c:v>42173</c:v>
                </c:pt>
                <c:pt idx="135">
                  <c:v>42174</c:v>
                </c:pt>
                <c:pt idx="136">
                  <c:v>42177</c:v>
                </c:pt>
                <c:pt idx="137">
                  <c:v>42178</c:v>
                </c:pt>
                <c:pt idx="138">
                  <c:v>42179</c:v>
                </c:pt>
                <c:pt idx="139">
                  <c:v>42180</c:v>
                </c:pt>
                <c:pt idx="140">
                  <c:v>42181</c:v>
                </c:pt>
                <c:pt idx="141">
                  <c:v>42184</c:v>
                </c:pt>
                <c:pt idx="142">
                  <c:v>42185</c:v>
                </c:pt>
                <c:pt idx="143">
                  <c:v>42187</c:v>
                </c:pt>
                <c:pt idx="144">
                  <c:v>42191</c:v>
                </c:pt>
                <c:pt idx="145">
                  <c:v>42192</c:v>
                </c:pt>
                <c:pt idx="146">
                  <c:v>42193</c:v>
                </c:pt>
                <c:pt idx="147">
                  <c:v>42194</c:v>
                </c:pt>
                <c:pt idx="148">
                  <c:v>42195</c:v>
                </c:pt>
                <c:pt idx="149">
                  <c:v>42198</c:v>
                </c:pt>
                <c:pt idx="150">
                  <c:v>42199</c:v>
                </c:pt>
                <c:pt idx="151">
                  <c:v>42200</c:v>
                </c:pt>
                <c:pt idx="152">
                  <c:v>42201</c:v>
                </c:pt>
                <c:pt idx="153">
                  <c:v>42202</c:v>
                </c:pt>
                <c:pt idx="154">
                  <c:v>42205</c:v>
                </c:pt>
                <c:pt idx="155">
                  <c:v>42206</c:v>
                </c:pt>
                <c:pt idx="156">
                  <c:v>42207</c:v>
                </c:pt>
                <c:pt idx="157">
                  <c:v>42208</c:v>
                </c:pt>
                <c:pt idx="158">
                  <c:v>42209</c:v>
                </c:pt>
                <c:pt idx="159">
                  <c:v>42212</c:v>
                </c:pt>
                <c:pt idx="160">
                  <c:v>42213</c:v>
                </c:pt>
                <c:pt idx="161">
                  <c:v>42214</c:v>
                </c:pt>
                <c:pt idx="162">
                  <c:v>42215</c:v>
                </c:pt>
                <c:pt idx="163">
                  <c:v>42216</c:v>
                </c:pt>
                <c:pt idx="164">
                  <c:v>42220</c:v>
                </c:pt>
                <c:pt idx="165">
                  <c:v>42221</c:v>
                </c:pt>
                <c:pt idx="166">
                  <c:v>42222</c:v>
                </c:pt>
                <c:pt idx="167">
                  <c:v>42223</c:v>
                </c:pt>
                <c:pt idx="168">
                  <c:v>42226</c:v>
                </c:pt>
                <c:pt idx="169">
                  <c:v>42227</c:v>
                </c:pt>
                <c:pt idx="170">
                  <c:v>42228</c:v>
                </c:pt>
                <c:pt idx="171">
                  <c:v>42229</c:v>
                </c:pt>
                <c:pt idx="172">
                  <c:v>42230</c:v>
                </c:pt>
                <c:pt idx="173">
                  <c:v>42233</c:v>
                </c:pt>
                <c:pt idx="174">
                  <c:v>42234</c:v>
                </c:pt>
                <c:pt idx="175">
                  <c:v>42235</c:v>
                </c:pt>
                <c:pt idx="176">
                  <c:v>42236</c:v>
                </c:pt>
                <c:pt idx="177">
                  <c:v>42237</c:v>
                </c:pt>
                <c:pt idx="178">
                  <c:v>42240</c:v>
                </c:pt>
                <c:pt idx="179">
                  <c:v>42241</c:v>
                </c:pt>
                <c:pt idx="180">
                  <c:v>42242</c:v>
                </c:pt>
                <c:pt idx="181">
                  <c:v>42243</c:v>
                </c:pt>
                <c:pt idx="182">
                  <c:v>42244</c:v>
                </c:pt>
                <c:pt idx="183">
                  <c:v>42247</c:v>
                </c:pt>
                <c:pt idx="184">
                  <c:v>42248</c:v>
                </c:pt>
                <c:pt idx="185">
                  <c:v>42249</c:v>
                </c:pt>
                <c:pt idx="186">
                  <c:v>42250</c:v>
                </c:pt>
                <c:pt idx="187">
                  <c:v>42251</c:v>
                </c:pt>
                <c:pt idx="188">
                  <c:v>42255</c:v>
                </c:pt>
                <c:pt idx="189">
                  <c:v>42256</c:v>
                </c:pt>
                <c:pt idx="190">
                  <c:v>42257</c:v>
                </c:pt>
                <c:pt idx="191">
                  <c:v>42258</c:v>
                </c:pt>
                <c:pt idx="192">
                  <c:v>42261</c:v>
                </c:pt>
                <c:pt idx="193">
                  <c:v>42262</c:v>
                </c:pt>
                <c:pt idx="194">
                  <c:v>42263</c:v>
                </c:pt>
                <c:pt idx="195">
                  <c:v>42264</c:v>
                </c:pt>
                <c:pt idx="196">
                  <c:v>42265</c:v>
                </c:pt>
                <c:pt idx="197">
                  <c:v>42268</c:v>
                </c:pt>
                <c:pt idx="198">
                  <c:v>42269</c:v>
                </c:pt>
                <c:pt idx="199">
                  <c:v>42270</c:v>
                </c:pt>
                <c:pt idx="200">
                  <c:v>42271</c:v>
                </c:pt>
                <c:pt idx="201">
                  <c:v>42272</c:v>
                </c:pt>
                <c:pt idx="202">
                  <c:v>42275</c:v>
                </c:pt>
                <c:pt idx="203">
                  <c:v>42276</c:v>
                </c:pt>
                <c:pt idx="204">
                  <c:v>42277</c:v>
                </c:pt>
                <c:pt idx="205">
                  <c:v>42278</c:v>
                </c:pt>
                <c:pt idx="206">
                  <c:v>42279</c:v>
                </c:pt>
                <c:pt idx="207">
                  <c:v>42282</c:v>
                </c:pt>
                <c:pt idx="208">
                  <c:v>42283</c:v>
                </c:pt>
                <c:pt idx="209">
                  <c:v>42284</c:v>
                </c:pt>
                <c:pt idx="210">
                  <c:v>42285</c:v>
                </c:pt>
                <c:pt idx="211">
                  <c:v>42286</c:v>
                </c:pt>
                <c:pt idx="212">
                  <c:v>42290</c:v>
                </c:pt>
                <c:pt idx="213">
                  <c:v>42291</c:v>
                </c:pt>
                <c:pt idx="214">
                  <c:v>42292</c:v>
                </c:pt>
                <c:pt idx="215">
                  <c:v>42293</c:v>
                </c:pt>
                <c:pt idx="216">
                  <c:v>42296</c:v>
                </c:pt>
                <c:pt idx="217">
                  <c:v>42297</c:v>
                </c:pt>
                <c:pt idx="218">
                  <c:v>42298</c:v>
                </c:pt>
                <c:pt idx="219">
                  <c:v>42299</c:v>
                </c:pt>
                <c:pt idx="220">
                  <c:v>42300</c:v>
                </c:pt>
                <c:pt idx="221">
                  <c:v>42303</c:v>
                </c:pt>
                <c:pt idx="222">
                  <c:v>42304</c:v>
                </c:pt>
                <c:pt idx="223">
                  <c:v>42305</c:v>
                </c:pt>
                <c:pt idx="224">
                  <c:v>42306</c:v>
                </c:pt>
                <c:pt idx="225">
                  <c:v>42307</c:v>
                </c:pt>
                <c:pt idx="226">
                  <c:v>42310</c:v>
                </c:pt>
                <c:pt idx="227">
                  <c:v>42311</c:v>
                </c:pt>
                <c:pt idx="228">
                  <c:v>42312</c:v>
                </c:pt>
                <c:pt idx="229">
                  <c:v>42313</c:v>
                </c:pt>
                <c:pt idx="230">
                  <c:v>42314</c:v>
                </c:pt>
                <c:pt idx="231">
                  <c:v>42317</c:v>
                </c:pt>
                <c:pt idx="232">
                  <c:v>42318</c:v>
                </c:pt>
                <c:pt idx="233">
                  <c:v>42320</c:v>
                </c:pt>
                <c:pt idx="234">
                  <c:v>42321</c:v>
                </c:pt>
                <c:pt idx="235">
                  <c:v>42324</c:v>
                </c:pt>
                <c:pt idx="236">
                  <c:v>42325</c:v>
                </c:pt>
                <c:pt idx="237">
                  <c:v>42326</c:v>
                </c:pt>
                <c:pt idx="238">
                  <c:v>42327</c:v>
                </c:pt>
                <c:pt idx="239">
                  <c:v>42328</c:v>
                </c:pt>
                <c:pt idx="240">
                  <c:v>42331</c:v>
                </c:pt>
                <c:pt idx="241">
                  <c:v>42332</c:v>
                </c:pt>
                <c:pt idx="242">
                  <c:v>42333</c:v>
                </c:pt>
                <c:pt idx="243">
                  <c:v>42338</c:v>
                </c:pt>
                <c:pt idx="244">
                  <c:v>42339</c:v>
                </c:pt>
                <c:pt idx="245">
                  <c:v>42340</c:v>
                </c:pt>
                <c:pt idx="246">
                  <c:v>42341</c:v>
                </c:pt>
                <c:pt idx="247">
                  <c:v>42342</c:v>
                </c:pt>
                <c:pt idx="248">
                  <c:v>42345</c:v>
                </c:pt>
                <c:pt idx="249">
                  <c:v>42346</c:v>
                </c:pt>
                <c:pt idx="250">
                  <c:v>42347</c:v>
                </c:pt>
                <c:pt idx="251">
                  <c:v>42348</c:v>
                </c:pt>
                <c:pt idx="252">
                  <c:v>42349</c:v>
                </c:pt>
                <c:pt idx="253">
                  <c:v>42352</c:v>
                </c:pt>
                <c:pt idx="254">
                  <c:v>42353</c:v>
                </c:pt>
                <c:pt idx="255">
                  <c:v>42354</c:v>
                </c:pt>
                <c:pt idx="256">
                  <c:v>42355</c:v>
                </c:pt>
                <c:pt idx="257">
                  <c:v>42356</c:v>
                </c:pt>
                <c:pt idx="258">
                  <c:v>42359</c:v>
                </c:pt>
                <c:pt idx="259">
                  <c:v>42360</c:v>
                </c:pt>
                <c:pt idx="260">
                  <c:v>42361</c:v>
                </c:pt>
                <c:pt idx="261">
                  <c:v>42362</c:v>
                </c:pt>
                <c:pt idx="262">
                  <c:v>42367</c:v>
                </c:pt>
                <c:pt idx="263">
                  <c:v>42368</c:v>
                </c:pt>
                <c:pt idx="264">
                  <c:v>42369</c:v>
                </c:pt>
                <c:pt idx="265">
                  <c:v>42373</c:v>
                </c:pt>
                <c:pt idx="266">
                  <c:v>42374</c:v>
                </c:pt>
                <c:pt idx="267">
                  <c:v>42375</c:v>
                </c:pt>
                <c:pt idx="268">
                  <c:v>42376</c:v>
                </c:pt>
                <c:pt idx="269">
                  <c:v>42377</c:v>
                </c:pt>
                <c:pt idx="270">
                  <c:v>42380</c:v>
                </c:pt>
                <c:pt idx="271">
                  <c:v>42381</c:v>
                </c:pt>
                <c:pt idx="272">
                  <c:v>42382</c:v>
                </c:pt>
                <c:pt idx="273">
                  <c:v>42383</c:v>
                </c:pt>
                <c:pt idx="274">
                  <c:v>42384</c:v>
                </c:pt>
                <c:pt idx="275">
                  <c:v>42388</c:v>
                </c:pt>
                <c:pt idx="276">
                  <c:v>42389</c:v>
                </c:pt>
                <c:pt idx="277">
                  <c:v>42390</c:v>
                </c:pt>
                <c:pt idx="278">
                  <c:v>42391</c:v>
                </c:pt>
                <c:pt idx="279">
                  <c:v>42394</c:v>
                </c:pt>
                <c:pt idx="280">
                  <c:v>42395</c:v>
                </c:pt>
                <c:pt idx="281">
                  <c:v>42396</c:v>
                </c:pt>
                <c:pt idx="282">
                  <c:v>42397</c:v>
                </c:pt>
                <c:pt idx="283">
                  <c:v>42398</c:v>
                </c:pt>
                <c:pt idx="284">
                  <c:v>42401</c:v>
                </c:pt>
                <c:pt idx="285">
                  <c:v>42402</c:v>
                </c:pt>
                <c:pt idx="286">
                  <c:v>42403</c:v>
                </c:pt>
                <c:pt idx="287">
                  <c:v>42404</c:v>
                </c:pt>
                <c:pt idx="288">
                  <c:v>42405</c:v>
                </c:pt>
                <c:pt idx="289">
                  <c:v>42408</c:v>
                </c:pt>
                <c:pt idx="290">
                  <c:v>42409</c:v>
                </c:pt>
                <c:pt idx="291">
                  <c:v>42410</c:v>
                </c:pt>
                <c:pt idx="292">
                  <c:v>42411</c:v>
                </c:pt>
                <c:pt idx="293">
                  <c:v>42412</c:v>
                </c:pt>
                <c:pt idx="294">
                  <c:v>42416</c:v>
                </c:pt>
                <c:pt idx="295">
                  <c:v>42417</c:v>
                </c:pt>
                <c:pt idx="296">
                  <c:v>42418</c:v>
                </c:pt>
                <c:pt idx="297">
                  <c:v>42419</c:v>
                </c:pt>
                <c:pt idx="298">
                  <c:v>42422</c:v>
                </c:pt>
                <c:pt idx="299">
                  <c:v>42423</c:v>
                </c:pt>
                <c:pt idx="300">
                  <c:v>42424</c:v>
                </c:pt>
                <c:pt idx="301">
                  <c:v>42425</c:v>
                </c:pt>
                <c:pt idx="302">
                  <c:v>42426</c:v>
                </c:pt>
                <c:pt idx="303">
                  <c:v>42429</c:v>
                </c:pt>
                <c:pt idx="304">
                  <c:v>42430</c:v>
                </c:pt>
                <c:pt idx="305">
                  <c:v>42431</c:v>
                </c:pt>
                <c:pt idx="306">
                  <c:v>42432</c:v>
                </c:pt>
                <c:pt idx="307">
                  <c:v>42433</c:v>
                </c:pt>
                <c:pt idx="308">
                  <c:v>42436</c:v>
                </c:pt>
                <c:pt idx="309">
                  <c:v>42437</c:v>
                </c:pt>
                <c:pt idx="310">
                  <c:v>42438</c:v>
                </c:pt>
                <c:pt idx="311">
                  <c:v>42439</c:v>
                </c:pt>
                <c:pt idx="312">
                  <c:v>42440</c:v>
                </c:pt>
                <c:pt idx="313">
                  <c:v>42443</c:v>
                </c:pt>
                <c:pt idx="314">
                  <c:v>42444</c:v>
                </c:pt>
                <c:pt idx="315">
                  <c:v>42445</c:v>
                </c:pt>
                <c:pt idx="316">
                  <c:v>42446</c:v>
                </c:pt>
                <c:pt idx="317">
                  <c:v>42447</c:v>
                </c:pt>
                <c:pt idx="318">
                  <c:v>42450</c:v>
                </c:pt>
                <c:pt idx="319">
                  <c:v>42451</c:v>
                </c:pt>
                <c:pt idx="320">
                  <c:v>42452</c:v>
                </c:pt>
                <c:pt idx="321">
                  <c:v>42453</c:v>
                </c:pt>
                <c:pt idx="322">
                  <c:v>42458</c:v>
                </c:pt>
                <c:pt idx="323">
                  <c:v>42459</c:v>
                </c:pt>
                <c:pt idx="324">
                  <c:v>42460</c:v>
                </c:pt>
                <c:pt idx="325">
                  <c:v>42461</c:v>
                </c:pt>
                <c:pt idx="326">
                  <c:v>42464</c:v>
                </c:pt>
                <c:pt idx="327">
                  <c:v>42465</c:v>
                </c:pt>
                <c:pt idx="328">
                  <c:v>42466</c:v>
                </c:pt>
                <c:pt idx="329">
                  <c:v>42467</c:v>
                </c:pt>
                <c:pt idx="330">
                  <c:v>42468</c:v>
                </c:pt>
                <c:pt idx="331">
                  <c:v>42471</c:v>
                </c:pt>
                <c:pt idx="332">
                  <c:v>42472</c:v>
                </c:pt>
                <c:pt idx="333">
                  <c:v>42473</c:v>
                </c:pt>
                <c:pt idx="334">
                  <c:v>42474</c:v>
                </c:pt>
                <c:pt idx="335">
                  <c:v>42475</c:v>
                </c:pt>
                <c:pt idx="336">
                  <c:v>42478</c:v>
                </c:pt>
                <c:pt idx="337">
                  <c:v>42479</c:v>
                </c:pt>
                <c:pt idx="338">
                  <c:v>42480</c:v>
                </c:pt>
                <c:pt idx="339">
                  <c:v>42481</c:v>
                </c:pt>
                <c:pt idx="340">
                  <c:v>42482</c:v>
                </c:pt>
                <c:pt idx="341">
                  <c:v>42485</c:v>
                </c:pt>
                <c:pt idx="342">
                  <c:v>42486</c:v>
                </c:pt>
                <c:pt idx="343">
                  <c:v>42487</c:v>
                </c:pt>
                <c:pt idx="344">
                  <c:v>42488</c:v>
                </c:pt>
                <c:pt idx="345">
                  <c:v>42489</c:v>
                </c:pt>
                <c:pt idx="346">
                  <c:v>42492</c:v>
                </c:pt>
                <c:pt idx="347">
                  <c:v>42493</c:v>
                </c:pt>
                <c:pt idx="348">
                  <c:v>42494</c:v>
                </c:pt>
                <c:pt idx="349">
                  <c:v>42495</c:v>
                </c:pt>
                <c:pt idx="350">
                  <c:v>42496</c:v>
                </c:pt>
                <c:pt idx="351">
                  <c:v>42499</c:v>
                </c:pt>
                <c:pt idx="352">
                  <c:v>42500</c:v>
                </c:pt>
                <c:pt idx="353">
                  <c:v>42501</c:v>
                </c:pt>
                <c:pt idx="354">
                  <c:v>42502</c:v>
                </c:pt>
                <c:pt idx="355">
                  <c:v>42503</c:v>
                </c:pt>
                <c:pt idx="356">
                  <c:v>42506</c:v>
                </c:pt>
                <c:pt idx="357">
                  <c:v>42507</c:v>
                </c:pt>
                <c:pt idx="358">
                  <c:v>42508</c:v>
                </c:pt>
                <c:pt idx="359">
                  <c:v>42509</c:v>
                </c:pt>
                <c:pt idx="360">
                  <c:v>42510</c:v>
                </c:pt>
                <c:pt idx="361">
                  <c:v>42514</c:v>
                </c:pt>
                <c:pt idx="362">
                  <c:v>42515</c:v>
                </c:pt>
                <c:pt idx="363">
                  <c:v>42516</c:v>
                </c:pt>
                <c:pt idx="364">
                  <c:v>42517</c:v>
                </c:pt>
                <c:pt idx="365">
                  <c:v>42521</c:v>
                </c:pt>
                <c:pt idx="366">
                  <c:v>42522</c:v>
                </c:pt>
                <c:pt idx="367">
                  <c:v>42523</c:v>
                </c:pt>
                <c:pt idx="368">
                  <c:v>42524</c:v>
                </c:pt>
                <c:pt idx="369">
                  <c:v>42527</c:v>
                </c:pt>
                <c:pt idx="370">
                  <c:v>42528</c:v>
                </c:pt>
                <c:pt idx="371">
                  <c:v>42529</c:v>
                </c:pt>
                <c:pt idx="372">
                  <c:v>42530</c:v>
                </c:pt>
                <c:pt idx="373">
                  <c:v>42531</c:v>
                </c:pt>
                <c:pt idx="374">
                  <c:v>42534</c:v>
                </c:pt>
                <c:pt idx="375">
                  <c:v>42535</c:v>
                </c:pt>
                <c:pt idx="376">
                  <c:v>42536</c:v>
                </c:pt>
                <c:pt idx="377">
                  <c:v>42537</c:v>
                </c:pt>
                <c:pt idx="378">
                  <c:v>42538</c:v>
                </c:pt>
                <c:pt idx="379">
                  <c:v>42541</c:v>
                </c:pt>
                <c:pt idx="380">
                  <c:v>42542</c:v>
                </c:pt>
                <c:pt idx="381">
                  <c:v>42543</c:v>
                </c:pt>
                <c:pt idx="382">
                  <c:v>42544</c:v>
                </c:pt>
                <c:pt idx="383">
                  <c:v>42545</c:v>
                </c:pt>
                <c:pt idx="384">
                  <c:v>42548</c:v>
                </c:pt>
                <c:pt idx="385">
                  <c:v>42549</c:v>
                </c:pt>
                <c:pt idx="386">
                  <c:v>42550</c:v>
                </c:pt>
                <c:pt idx="387">
                  <c:v>42551</c:v>
                </c:pt>
                <c:pt idx="388">
                  <c:v>42556</c:v>
                </c:pt>
                <c:pt idx="389">
                  <c:v>42557</c:v>
                </c:pt>
                <c:pt idx="390">
                  <c:v>42558</c:v>
                </c:pt>
                <c:pt idx="391">
                  <c:v>42559</c:v>
                </c:pt>
                <c:pt idx="392">
                  <c:v>42562</c:v>
                </c:pt>
                <c:pt idx="393">
                  <c:v>42563</c:v>
                </c:pt>
                <c:pt idx="394">
                  <c:v>42564</c:v>
                </c:pt>
                <c:pt idx="395">
                  <c:v>42565</c:v>
                </c:pt>
                <c:pt idx="396">
                  <c:v>42566</c:v>
                </c:pt>
                <c:pt idx="397">
                  <c:v>42569</c:v>
                </c:pt>
                <c:pt idx="398">
                  <c:v>42570</c:v>
                </c:pt>
                <c:pt idx="399">
                  <c:v>42571</c:v>
                </c:pt>
                <c:pt idx="400">
                  <c:v>42572</c:v>
                </c:pt>
                <c:pt idx="401">
                  <c:v>42573</c:v>
                </c:pt>
                <c:pt idx="402">
                  <c:v>42576</c:v>
                </c:pt>
                <c:pt idx="403">
                  <c:v>42577</c:v>
                </c:pt>
                <c:pt idx="404">
                  <c:v>42578</c:v>
                </c:pt>
                <c:pt idx="405">
                  <c:v>42579</c:v>
                </c:pt>
                <c:pt idx="406">
                  <c:v>42580</c:v>
                </c:pt>
                <c:pt idx="407">
                  <c:v>42584</c:v>
                </c:pt>
                <c:pt idx="408">
                  <c:v>42585</c:v>
                </c:pt>
                <c:pt idx="409">
                  <c:v>42586</c:v>
                </c:pt>
                <c:pt idx="410">
                  <c:v>42587</c:v>
                </c:pt>
                <c:pt idx="411">
                  <c:v>42590</c:v>
                </c:pt>
                <c:pt idx="412">
                  <c:v>42591</c:v>
                </c:pt>
                <c:pt idx="413">
                  <c:v>42592</c:v>
                </c:pt>
                <c:pt idx="414">
                  <c:v>42593</c:v>
                </c:pt>
                <c:pt idx="415">
                  <c:v>42594</c:v>
                </c:pt>
                <c:pt idx="416">
                  <c:v>42597</c:v>
                </c:pt>
                <c:pt idx="417">
                  <c:v>42598</c:v>
                </c:pt>
                <c:pt idx="418">
                  <c:v>42599</c:v>
                </c:pt>
                <c:pt idx="419">
                  <c:v>42600</c:v>
                </c:pt>
                <c:pt idx="420">
                  <c:v>42601</c:v>
                </c:pt>
                <c:pt idx="421">
                  <c:v>42604</c:v>
                </c:pt>
                <c:pt idx="422">
                  <c:v>42605</c:v>
                </c:pt>
                <c:pt idx="423">
                  <c:v>42606</c:v>
                </c:pt>
                <c:pt idx="424">
                  <c:v>42607</c:v>
                </c:pt>
                <c:pt idx="425">
                  <c:v>42608</c:v>
                </c:pt>
                <c:pt idx="426">
                  <c:v>42611</c:v>
                </c:pt>
                <c:pt idx="427">
                  <c:v>42612</c:v>
                </c:pt>
                <c:pt idx="428">
                  <c:v>42613</c:v>
                </c:pt>
                <c:pt idx="429">
                  <c:v>42614</c:v>
                </c:pt>
                <c:pt idx="430">
                  <c:v>42615</c:v>
                </c:pt>
                <c:pt idx="431">
                  <c:v>42619</c:v>
                </c:pt>
                <c:pt idx="432">
                  <c:v>42620</c:v>
                </c:pt>
                <c:pt idx="433">
                  <c:v>42621</c:v>
                </c:pt>
                <c:pt idx="434">
                  <c:v>42622</c:v>
                </c:pt>
                <c:pt idx="435">
                  <c:v>42625</c:v>
                </c:pt>
                <c:pt idx="436">
                  <c:v>42626</c:v>
                </c:pt>
                <c:pt idx="437">
                  <c:v>42627</c:v>
                </c:pt>
                <c:pt idx="438">
                  <c:v>42628</c:v>
                </c:pt>
                <c:pt idx="439">
                  <c:v>42629</c:v>
                </c:pt>
                <c:pt idx="440">
                  <c:v>42632</c:v>
                </c:pt>
                <c:pt idx="441">
                  <c:v>42633</c:v>
                </c:pt>
                <c:pt idx="442">
                  <c:v>42634</c:v>
                </c:pt>
                <c:pt idx="443">
                  <c:v>42635</c:v>
                </c:pt>
                <c:pt idx="444">
                  <c:v>42636</c:v>
                </c:pt>
                <c:pt idx="445">
                  <c:v>42639</c:v>
                </c:pt>
                <c:pt idx="446">
                  <c:v>42640</c:v>
                </c:pt>
                <c:pt idx="447">
                  <c:v>42641</c:v>
                </c:pt>
                <c:pt idx="448">
                  <c:v>42642</c:v>
                </c:pt>
                <c:pt idx="449">
                  <c:v>42643</c:v>
                </c:pt>
                <c:pt idx="450">
                  <c:v>42646</c:v>
                </c:pt>
                <c:pt idx="451">
                  <c:v>42647</c:v>
                </c:pt>
                <c:pt idx="452">
                  <c:v>42648</c:v>
                </c:pt>
                <c:pt idx="453">
                  <c:v>42649</c:v>
                </c:pt>
                <c:pt idx="454">
                  <c:v>42650</c:v>
                </c:pt>
                <c:pt idx="455">
                  <c:v>42654</c:v>
                </c:pt>
                <c:pt idx="456">
                  <c:v>42655</c:v>
                </c:pt>
                <c:pt idx="457">
                  <c:v>42656</c:v>
                </c:pt>
                <c:pt idx="458">
                  <c:v>42657</c:v>
                </c:pt>
                <c:pt idx="459">
                  <c:v>42660</c:v>
                </c:pt>
                <c:pt idx="460">
                  <c:v>42661</c:v>
                </c:pt>
                <c:pt idx="461">
                  <c:v>42662</c:v>
                </c:pt>
                <c:pt idx="462">
                  <c:v>42663</c:v>
                </c:pt>
                <c:pt idx="463">
                  <c:v>42664</c:v>
                </c:pt>
                <c:pt idx="464">
                  <c:v>42667</c:v>
                </c:pt>
                <c:pt idx="465">
                  <c:v>42668</c:v>
                </c:pt>
                <c:pt idx="466">
                  <c:v>42669</c:v>
                </c:pt>
                <c:pt idx="467">
                  <c:v>42670</c:v>
                </c:pt>
                <c:pt idx="468">
                  <c:v>42671</c:v>
                </c:pt>
                <c:pt idx="469">
                  <c:v>42674</c:v>
                </c:pt>
                <c:pt idx="470">
                  <c:v>42675</c:v>
                </c:pt>
                <c:pt idx="471">
                  <c:v>42676</c:v>
                </c:pt>
                <c:pt idx="472">
                  <c:v>42677</c:v>
                </c:pt>
                <c:pt idx="473">
                  <c:v>42678</c:v>
                </c:pt>
                <c:pt idx="474">
                  <c:v>42681</c:v>
                </c:pt>
                <c:pt idx="475">
                  <c:v>42682</c:v>
                </c:pt>
                <c:pt idx="476">
                  <c:v>42683</c:v>
                </c:pt>
                <c:pt idx="477">
                  <c:v>42684</c:v>
                </c:pt>
                <c:pt idx="478">
                  <c:v>42688</c:v>
                </c:pt>
                <c:pt idx="479">
                  <c:v>42689</c:v>
                </c:pt>
                <c:pt idx="480">
                  <c:v>42690</c:v>
                </c:pt>
                <c:pt idx="481">
                  <c:v>42691</c:v>
                </c:pt>
                <c:pt idx="482">
                  <c:v>42692</c:v>
                </c:pt>
                <c:pt idx="483">
                  <c:v>42695</c:v>
                </c:pt>
                <c:pt idx="484">
                  <c:v>42696</c:v>
                </c:pt>
                <c:pt idx="485">
                  <c:v>42697</c:v>
                </c:pt>
                <c:pt idx="486">
                  <c:v>42702</c:v>
                </c:pt>
                <c:pt idx="487">
                  <c:v>42703</c:v>
                </c:pt>
                <c:pt idx="488">
                  <c:v>42704</c:v>
                </c:pt>
                <c:pt idx="489">
                  <c:v>42705</c:v>
                </c:pt>
                <c:pt idx="490">
                  <c:v>42706</c:v>
                </c:pt>
                <c:pt idx="491">
                  <c:v>42709</c:v>
                </c:pt>
                <c:pt idx="492">
                  <c:v>42710</c:v>
                </c:pt>
                <c:pt idx="493">
                  <c:v>42711</c:v>
                </c:pt>
                <c:pt idx="494">
                  <c:v>42712</c:v>
                </c:pt>
                <c:pt idx="495">
                  <c:v>42713</c:v>
                </c:pt>
                <c:pt idx="496">
                  <c:v>42716</c:v>
                </c:pt>
                <c:pt idx="497">
                  <c:v>42717</c:v>
                </c:pt>
                <c:pt idx="498">
                  <c:v>42718</c:v>
                </c:pt>
                <c:pt idx="499">
                  <c:v>42719</c:v>
                </c:pt>
                <c:pt idx="500">
                  <c:v>42720</c:v>
                </c:pt>
                <c:pt idx="501">
                  <c:v>42723</c:v>
                </c:pt>
                <c:pt idx="502">
                  <c:v>42724</c:v>
                </c:pt>
                <c:pt idx="503">
                  <c:v>42725</c:v>
                </c:pt>
                <c:pt idx="504">
                  <c:v>42726</c:v>
                </c:pt>
                <c:pt idx="505">
                  <c:v>42727</c:v>
                </c:pt>
                <c:pt idx="506">
                  <c:v>42731</c:v>
                </c:pt>
                <c:pt idx="507">
                  <c:v>42732</c:v>
                </c:pt>
                <c:pt idx="508">
                  <c:v>42733</c:v>
                </c:pt>
                <c:pt idx="509">
                  <c:v>42734</c:v>
                </c:pt>
                <c:pt idx="510">
                  <c:v>42738</c:v>
                </c:pt>
                <c:pt idx="511">
                  <c:v>42739</c:v>
                </c:pt>
                <c:pt idx="512">
                  <c:v>42740</c:v>
                </c:pt>
                <c:pt idx="513">
                  <c:v>42741</c:v>
                </c:pt>
                <c:pt idx="514">
                  <c:v>42744</c:v>
                </c:pt>
                <c:pt idx="515">
                  <c:v>42745</c:v>
                </c:pt>
                <c:pt idx="516">
                  <c:v>42746</c:v>
                </c:pt>
                <c:pt idx="517">
                  <c:v>42747</c:v>
                </c:pt>
                <c:pt idx="518">
                  <c:v>42748</c:v>
                </c:pt>
                <c:pt idx="519">
                  <c:v>42752</c:v>
                </c:pt>
                <c:pt idx="520">
                  <c:v>42753</c:v>
                </c:pt>
                <c:pt idx="521">
                  <c:v>42754</c:v>
                </c:pt>
                <c:pt idx="522">
                  <c:v>42755</c:v>
                </c:pt>
                <c:pt idx="523">
                  <c:v>42758</c:v>
                </c:pt>
                <c:pt idx="524">
                  <c:v>42759</c:v>
                </c:pt>
                <c:pt idx="525">
                  <c:v>42760</c:v>
                </c:pt>
                <c:pt idx="526">
                  <c:v>42761</c:v>
                </c:pt>
                <c:pt idx="527">
                  <c:v>42762</c:v>
                </c:pt>
                <c:pt idx="528">
                  <c:v>42765</c:v>
                </c:pt>
                <c:pt idx="529">
                  <c:v>42766</c:v>
                </c:pt>
                <c:pt idx="530">
                  <c:v>42767</c:v>
                </c:pt>
                <c:pt idx="531">
                  <c:v>42768</c:v>
                </c:pt>
                <c:pt idx="532">
                  <c:v>42769</c:v>
                </c:pt>
                <c:pt idx="533">
                  <c:v>42772</c:v>
                </c:pt>
                <c:pt idx="534">
                  <c:v>42773</c:v>
                </c:pt>
                <c:pt idx="535">
                  <c:v>42774</c:v>
                </c:pt>
                <c:pt idx="536">
                  <c:v>42775</c:v>
                </c:pt>
                <c:pt idx="537">
                  <c:v>42776</c:v>
                </c:pt>
                <c:pt idx="538">
                  <c:v>42779</c:v>
                </c:pt>
                <c:pt idx="539">
                  <c:v>42780</c:v>
                </c:pt>
                <c:pt idx="540">
                  <c:v>42781</c:v>
                </c:pt>
                <c:pt idx="541">
                  <c:v>42782</c:v>
                </c:pt>
                <c:pt idx="542">
                  <c:v>42783</c:v>
                </c:pt>
                <c:pt idx="543">
                  <c:v>42787</c:v>
                </c:pt>
                <c:pt idx="544">
                  <c:v>42788</c:v>
                </c:pt>
                <c:pt idx="545">
                  <c:v>42789</c:v>
                </c:pt>
                <c:pt idx="546">
                  <c:v>42790</c:v>
                </c:pt>
                <c:pt idx="547">
                  <c:v>42793</c:v>
                </c:pt>
                <c:pt idx="548">
                  <c:v>42794</c:v>
                </c:pt>
                <c:pt idx="549">
                  <c:v>42795</c:v>
                </c:pt>
                <c:pt idx="550">
                  <c:v>42796</c:v>
                </c:pt>
                <c:pt idx="551">
                  <c:v>42797</c:v>
                </c:pt>
                <c:pt idx="552">
                  <c:v>42800</c:v>
                </c:pt>
                <c:pt idx="553">
                  <c:v>42801</c:v>
                </c:pt>
                <c:pt idx="554">
                  <c:v>42802</c:v>
                </c:pt>
                <c:pt idx="555">
                  <c:v>42803</c:v>
                </c:pt>
                <c:pt idx="556">
                  <c:v>42804</c:v>
                </c:pt>
                <c:pt idx="557">
                  <c:v>42807</c:v>
                </c:pt>
                <c:pt idx="558">
                  <c:v>42808</c:v>
                </c:pt>
                <c:pt idx="559">
                  <c:v>42809</c:v>
                </c:pt>
                <c:pt idx="560">
                  <c:v>42810</c:v>
                </c:pt>
                <c:pt idx="561">
                  <c:v>42811</c:v>
                </c:pt>
                <c:pt idx="562">
                  <c:v>42814</c:v>
                </c:pt>
                <c:pt idx="563">
                  <c:v>42815</c:v>
                </c:pt>
                <c:pt idx="564">
                  <c:v>42816</c:v>
                </c:pt>
                <c:pt idx="565">
                  <c:v>42817</c:v>
                </c:pt>
                <c:pt idx="566">
                  <c:v>42818</c:v>
                </c:pt>
                <c:pt idx="567">
                  <c:v>42821</c:v>
                </c:pt>
                <c:pt idx="568">
                  <c:v>42822</c:v>
                </c:pt>
                <c:pt idx="569">
                  <c:v>42823</c:v>
                </c:pt>
                <c:pt idx="570">
                  <c:v>42824</c:v>
                </c:pt>
                <c:pt idx="571">
                  <c:v>42825</c:v>
                </c:pt>
                <c:pt idx="572">
                  <c:v>42828</c:v>
                </c:pt>
                <c:pt idx="573">
                  <c:v>42829</c:v>
                </c:pt>
                <c:pt idx="574">
                  <c:v>42830</c:v>
                </c:pt>
                <c:pt idx="575">
                  <c:v>42831</c:v>
                </c:pt>
                <c:pt idx="576">
                  <c:v>42832</c:v>
                </c:pt>
                <c:pt idx="577">
                  <c:v>42835</c:v>
                </c:pt>
                <c:pt idx="578">
                  <c:v>42836</c:v>
                </c:pt>
                <c:pt idx="579">
                  <c:v>42837</c:v>
                </c:pt>
                <c:pt idx="580">
                  <c:v>42838</c:v>
                </c:pt>
                <c:pt idx="581">
                  <c:v>42843</c:v>
                </c:pt>
                <c:pt idx="582">
                  <c:v>42844</c:v>
                </c:pt>
                <c:pt idx="583">
                  <c:v>42845</c:v>
                </c:pt>
                <c:pt idx="584">
                  <c:v>42846</c:v>
                </c:pt>
                <c:pt idx="585">
                  <c:v>42849</c:v>
                </c:pt>
                <c:pt idx="586">
                  <c:v>42850</c:v>
                </c:pt>
                <c:pt idx="587">
                  <c:v>42851</c:v>
                </c:pt>
                <c:pt idx="588">
                  <c:v>42852</c:v>
                </c:pt>
                <c:pt idx="589">
                  <c:v>42853</c:v>
                </c:pt>
                <c:pt idx="590">
                  <c:v>42856</c:v>
                </c:pt>
                <c:pt idx="591">
                  <c:v>42857</c:v>
                </c:pt>
                <c:pt idx="592">
                  <c:v>42858</c:v>
                </c:pt>
                <c:pt idx="593">
                  <c:v>42859</c:v>
                </c:pt>
                <c:pt idx="594">
                  <c:v>42860</c:v>
                </c:pt>
                <c:pt idx="595">
                  <c:v>42863</c:v>
                </c:pt>
                <c:pt idx="596">
                  <c:v>42864</c:v>
                </c:pt>
                <c:pt idx="597">
                  <c:v>42865</c:v>
                </c:pt>
                <c:pt idx="598">
                  <c:v>42866</c:v>
                </c:pt>
                <c:pt idx="599">
                  <c:v>42867</c:v>
                </c:pt>
                <c:pt idx="600">
                  <c:v>42870</c:v>
                </c:pt>
                <c:pt idx="601">
                  <c:v>42871</c:v>
                </c:pt>
                <c:pt idx="602">
                  <c:v>42872</c:v>
                </c:pt>
                <c:pt idx="603">
                  <c:v>42873</c:v>
                </c:pt>
                <c:pt idx="604">
                  <c:v>42874</c:v>
                </c:pt>
                <c:pt idx="605">
                  <c:v>42878</c:v>
                </c:pt>
                <c:pt idx="606">
                  <c:v>42879</c:v>
                </c:pt>
                <c:pt idx="607">
                  <c:v>42880</c:v>
                </c:pt>
                <c:pt idx="608">
                  <c:v>42881</c:v>
                </c:pt>
                <c:pt idx="609">
                  <c:v>42885</c:v>
                </c:pt>
                <c:pt idx="610">
                  <c:v>42886</c:v>
                </c:pt>
                <c:pt idx="611">
                  <c:v>42887</c:v>
                </c:pt>
                <c:pt idx="612">
                  <c:v>42888</c:v>
                </c:pt>
                <c:pt idx="613">
                  <c:v>42891</c:v>
                </c:pt>
                <c:pt idx="614">
                  <c:v>42892</c:v>
                </c:pt>
                <c:pt idx="615">
                  <c:v>42893</c:v>
                </c:pt>
                <c:pt idx="616">
                  <c:v>42894</c:v>
                </c:pt>
                <c:pt idx="617">
                  <c:v>42895</c:v>
                </c:pt>
                <c:pt idx="618">
                  <c:v>42898</c:v>
                </c:pt>
                <c:pt idx="619">
                  <c:v>42899</c:v>
                </c:pt>
                <c:pt idx="620">
                  <c:v>42900</c:v>
                </c:pt>
                <c:pt idx="621">
                  <c:v>42901</c:v>
                </c:pt>
                <c:pt idx="622">
                  <c:v>42902</c:v>
                </c:pt>
                <c:pt idx="623">
                  <c:v>42905</c:v>
                </c:pt>
                <c:pt idx="624">
                  <c:v>42906</c:v>
                </c:pt>
                <c:pt idx="625">
                  <c:v>42907</c:v>
                </c:pt>
                <c:pt idx="626">
                  <c:v>42908</c:v>
                </c:pt>
                <c:pt idx="627">
                  <c:v>42909</c:v>
                </c:pt>
                <c:pt idx="628">
                  <c:v>42912</c:v>
                </c:pt>
                <c:pt idx="629">
                  <c:v>42913</c:v>
                </c:pt>
                <c:pt idx="630">
                  <c:v>42914</c:v>
                </c:pt>
                <c:pt idx="631">
                  <c:v>42915</c:v>
                </c:pt>
                <c:pt idx="632">
                  <c:v>42916</c:v>
                </c:pt>
                <c:pt idx="633">
                  <c:v>42921</c:v>
                </c:pt>
                <c:pt idx="634">
                  <c:v>42922</c:v>
                </c:pt>
                <c:pt idx="635">
                  <c:v>42923</c:v>
                </c:pt>
                <c:pt idx="636">
                  <c:v>42926</c:v>
                </c:pt>
                <c:pt idx="637">
                  <c:v>42927</c:v>
                </c:pt>
                <c:pt idx="638">
                  <c:v>42928</c:v>
                </c:pt>
                <c:pt idx="639">
                  <c:v>42929</c:v>
                </c:pt>
                <c:pt idx="640">
                  <c:v>42930</c:v>
                </c:pt>
                <c:pt idx="641">
                  <c:v>42933</c:v>
                </c:pt>
                <c:pt idx="642">
                  <c:v>42934</c:v>
                </c:pt>
                <c:pt idx="643">
                  <c:v>42935</c:v>
                </c:pt>
                <c:pt idx="644">
                  <c:v>42936</c:v>
                </c:pt>
                <c:pt idx="645">
                  <c:v>42937</c:v>
                </c:pt>
                <c:pt idx="646">
                  <c:v>42940</c:v>
                </c:pt>
                <c:pt idx="647">
                  <c:v>42941</c:v>
                </c:pt>
                <c:pt idx="648">
                  <c:v>42942</c:v>
                </c:pt>
                <c:pt idx="649">
                  <c:v>42943</c:v>
                </c:pt>
                <c:pt idx="650">
                  <c:v>42944</c:v>
                </c:pt>
                <c:pt idx="651">
                  <c:v>42947</c:v>
                </c:pt>
                <c:pt idx="652">
                  <c:v>42948</c:v>
                </c:pt>
                <c:pt idx="653">
                  <c:v>42949</c:v>
                </c:pt>
                <c:pt idx="654">
                  <c:v>42950</c:v>
                </c:pt>
                <c:pt idx="655">
                  <c:v>42951</c:v>
                </c:pt>
                <c:pt idx="656">
                  <c:v>42955</c:v>
                </c:pt>
                <c:pt idx="657">
                  <c:v>42956</c:v>
                </c:pt>
                <c:pt idx="658">
                  <c:v>42957</c:v>
                </c:pt>
                <c:pt idx="659">
                  <c:v>42958</c:v>
                </c:pt>
                <c:pt idx="660">
                  <c:v>42961</c:v>
                </c:pt>
                <c:pt idx="661">
                  <c:v>42962</c:v>
                </c:pt>
                <c:pt idx="662">
                  <c:v>42963</c:v>
                </c:pt>
                <c:pt idx="663">
                  <c:v>42964</c:v>
                </c:pt>
                <c:pt idx="664">
                  <c:v>42965</c:v>
                </c:pt>
                <c:pt idx="665">
                  <c:v>42968</c:v>
                </c:pt>
                <c:pt idx="666">
                  <c:v>42969</c:v>
                </c:pt>
                <c:pt idx="667">
                  <c:v>42970</c:v>
                </c:pt>
                <c:pt idx="668">
                  <c:v>42971</c:v>
                </c:pt>
                <c:pt idx="669">
                  <c:v>42972</c:v>
                </c:pt>
                <c:pt idx="670">
                  <c:v>42975</c:v>
                </c:pt>
                <c:pt idx="671">
                  <c:v>42976</c:v>
                </c:pt>
                <c:pt idx="672">
                  <c:v>42977</c:v>
                </c:pt>
                <c:pt idx="673">
                  <c:v>42978</c:v>
                </c:pt>
                <c:pt idx="674">
                  <c:v>42979</c:v>
                </c:pt>
                <c:pt idx="675">
                  <c:v>42983</c:v>
                </c:pt>
                <c:pt idx="676">
                  <c:v>42984</c:v>
                </c:pt>
                <c:pt idx="677">
                  <c:v>42985</c:v>
                </c:pt>
                <c:pt idx="678">
                  <c:v>42986</c:v>
                </c:pt>
                <c:pt idx="679">
                  <c:v>42989</c:v>
                </c:pt>
                <c:pt idx="680">
                  <c:v>42990</c:v>
                </c:pt>
                <c:pt idx="681">
                  <c:v>42991</c:v>
                </c:pt>
                <c:pt idx="682">
                  <c:v>42992</c:v>
                </c:pt>
                <c:pt idx="683">
                  <c:v>42993</c:v>
                </c:pt>
                <c:pt idx="684">
                  <c:v>42996</c:v>
                </c:pt>
                <c:pt idx="685">
                  <c:v>42997</c:v>
                </c:pt>
                <c:pt idx="686">
                  <c:v>42998</c:v>
                </c:pt>
                <c:pt idx="687">
                  <c:v>42999</c:v>
                </c:pt>
                <c:pt idx="688">
                  <c:v>43000</c:v>
                </c:pt>
                <c:pt idx="689">
                  <c:v>43003</c:v>
                </c:pt>
                <c:pt idx="690">
                  <c:v>43004</c:v>
                </c:pt>
                <c:pt idx="691">
                  <c:v>43005</c:v>
                </c:pt>
                <c:pt idx="692">
                  <c:v>43006</c:v>
                </c:pt>
                <c:pt idx="693">
                  <c:v>43007</c:v>
                </c:pt>
                <c:pt idx="694">
                  <c:v>43010</c:v>
                </c:pt>
                <c:pt idx="695">
                  <c:v>43011</c:v>
                </c:pt>
                <c:pt idx="696">
                  <c:v>43012</c:v>
                </c:pt>
                <c:pt idx="697">
                  <c:v>43013</c:v>
                </c:pt>
                <c:pt idx="698">
                  <c:v>43018</c:v>
                </c:pt>
                <c:pt idx="699">
                  <c:v>43019</c:v>
                </c:pt>
                <c:pt idx="700">
                  <c:v>43020</c:v>
                </c:pt>
                <c:pt idx="701">
                  <c:v>43021</c:v>
                </c:pt>
                <c:pt idx="702">
                  <c:v>43024</c:v>
                </c:pt>
                <c:pt idx="703">
                  <c:v>43025</c:v>
                </c:pt>
                <c:pt idx="704">
                  <c:v>43026</c:v>
                </c:pt>
                <c:pt idx="705">
                  <c:v>43027</c:v>
                </c:pt>
                <c:pt idx="706">
                  <c:v>43028</c:v>
                </c:pt>
                <c:pt idx="707">
                  <c:v>43031</c:v>
                </c:pt>
                <c:pt idx="708">
                  <c:v>43032</c:v>
                </c:pt>
                <c:pt idx="709">
                  <c:v>43033</c:v>
                </c:pt>
                <c:pt idx="710">
                  <c:v>43034</c:v>
                </c:pt>
                <c:pt idx="711">
                  <c:v>43035</c:v>
                </c:pt>
                <c:pt idx="712">
                  <c:v>43038</c:v>
                </c:pt>
                <c:pt idx="713">
                  <c:v>43039</c:v>
                </c:pt>
                <c:pt idx="714">
                  <c:v>43040</c:v>
                </c:pt>
                <c:pt idx="715">
                  <c:v>43041</c:v>
                </c:pt>
                <c:pt idx="716">
                  <c:v>43042</c:v>
                </c:pt>
                <c:pt idx="717">
                  <c:v>43045</c:v>
                </c:pt>
                <c:pt idx="718">
                  <c:v>43046</c:v>
                </c:pt>
                <c:pt idx="719">
                  <c:v>43047</c:v>
                </c:pt>
                <c:pt idx="720">
                  <c:v>43048</c:v>
                </c:pt>
                <c:pt idx="721">
                  <c:v>43049</c:v>
                </c:pt>
                <c:pt idx="722">
                  <c:v>43053</c:v>
                </c:pt>
                <c:pt idx="723">
                  <c:v>43054</c:v>
                </c:pt>
                <c:pt idx="724">
                  <c:v>43055</c:v>
                </c:pt>
                <c:pt idx="725">
                  <c:v>43056</c:v>
                </c:pt>
                <c:pt idx="726">
                  <c:v>43059</c:v>
                </c:pt>
                <c:pt idx="727">
                  <c:v>43060</c:v>
                </c:pt>
                <c:pt idx="728">
                  <c:v>43061</c:v>
                </c:pt>
                <c:pt idx="729">
                  <c:v>43066</c:v>
                </c:pt>
                <c:pt idx="730">
                  <c:v>43067</c:v>
                </c:pt>
                <c:pt idx="731">
                  <c:v>43068</c:v>
                </c:pt>
                <c:pt idx="732">
                  <c:v>43069</c:v>
                </c:pt>
                <c:pt idx="733">
                  <c:v>43070</c:v>
                </c:pt>
                <c:pt idx="734">
                  <c:v>43073</c:v>
                </c:pt>
                <c:pt idx="735">
                  <c:v>43074</c:v>
                </c:pt>
                <c:pt idx="736">
                  <c:v>43075</c:v>
                </c:pt>
                <c:pt idx="737">
                  <c:v>43076</c:v>
                </c:pt>
                <c:pt idx="738">
                  <c:v>43077</c:v>
                </c:pt>
                <c:pt idx="739">
                  <c:v>43080</c:v>
                </c:pt>
                <c:pt idx="740">
                  <c:v>43081</c:v>
                </c:pt>
                <c:pt idx="741">
                  <c:v>43082</c:v>
                </c:pt>
                <c:pt idx="742">
                  <c:v>43083</c:v>
                </c:pt>
                <c:pt idx="743">
                  <c:v>43084</c:v>
                </c:pt>
                <c:pt idx="744">
                  <c:v>43087</c:v>
                </c:pt>
                <c:pt idx="745">
                  <c:v>43088</c:v>
                </c:pt>
                <c:pt idx="746">
                  <c:v>43089</c:v>
                </c:pt>
                <c:pt idx="747">
                  <c:v>43090</c:v>
                </c:pt>
                <c:pt idx="748">
                  <c:v>43091</c:v>
                </c:pt>
                <c:pt idx="749">
                  <c:v>43096</c:v>
                </c:pt>
                <c:pt idx="750">
                  <c:v>43097</c:v>
                </c:pt>
                <c:pt idx="751">
                  <c:v>43098</c:v>
                </c:pt>
                <c:pt idx="752">
                  <c:v>43102</c:v>
                </c:pt>
                <c:pt idx="753">
                  <c:v>43103</c:v>
                </c:pt>
                <c:pt idx="754">
                  <c:v>43104</c:v>
                </c:pt>
                <c:pt idx="755">
                  <c:v>43105</c:v>
                </c:pt>
                <c:pt idx="756">
                  <c:v>43108</c:v>
                </c:pt>
                <c:pt idx="757">
                  <c:v>43109</c:v>
                </c:pt>
                <c:pt idx="758">
                  <c:v>43110</c:v>
                </c:pt>
                <c:pt idx="759">
                  <c:v>43111</c:v>
                </c:pt>
                <c:pt idx="760">
                  <c:v>43112</c:v>
                </c:pt>
                <c:pt idx="761">
                  <c:v>43116</c:v>
                </c:pt>
                <c:pt idx="762">
                  <c:v>43117</c:v>
                </c:pt>
                <c:pt idx="763">
                  <c:v>43118</c:v>
                </c:pt>
                <c:pt idx="764">
                  <c:v>43119</c:v>
                </c:pt>
                <c:pt idx="765">
                  <c:v>43122</c:v>
                </c:pt>
                <c:pt idx="766">
                  <c:v>43123</c:v>
                </c:pt>
                <c:pt idx="767">
                  <c:v>43124</c:v>
                </c:pt>
                <c:pt idx="768">
                  <c:v>43125</c:v>
                </c:pt>
                <c:pt idx="769">
                  <c:v>43126</c:v>
                </c:pt>
                <c:pt idx="770">
                  <c:v>43129</c:v>
                </c:pt>
                <c:pt idx="771">
                  <c:v>43130</c:v>
                </c:pt>
                <c:pt idx="772">
                  <c:v>43131</c:v>
                </c:pt>
                <c:pt idx="773">
                  <c:v>43132</c:v>
                </c:pt>
                <c:pt idx="774">
                  <c:v>43133</c:v>
                </c:pt>
                <c:pt idx="775">
                  <c:v>43136</c:v>
                </c:pt>
                <c:pt idx="776">
                  <c:v>43137</c:v>
                </c:pt>
                <c:pt idx="777">
                  <c:v>43138</c:v>
                </c:pt>
                <c:pt idx="778">
                  <c:v>43139</c:v>
                </c:pt>
                <c:pt idx="779">
                  <c:v>43140</c:v>
                </c:pt>
                <c:pt idx="780">
                  <c:v>43143</c:v>
                </c:pt>
                <c:pt idx="781">
                  <c:v>43144</c:v>
                </c:pt>
                <c:pt idx="782">
                  <c:v>43145</c:v>
                </c:pt>
                <c:pt idx="783">
                  <c:v>43146</c:v>
                </c:pt>
                <c:pt idx="784">
                  <c:v>43147</c:v>
                </c:pt>
                <c:pt idx="785">
                  <c:v>43151</c:v>
                </c:pt>
                <c:pt idx="786">
                  <c:v>43152</c:v>
                </c:pt>
                <c:pt idx="787">
                  <c:v>43153</c:v>
                </c:pt>
                <c:pt idx="788">
                  <c:v>43154</c:v>
                </c:pt>
                <c:pt idx="789">
                  <c:v>43157</c:v>
                </c:pt>
                <c:pt idx="790">
                  <c:v>43158</c:v>
                </c:pt>
                <c:pt idx="791">
                  <c:v>43159</c:v>
                </c:pt>
                <c:pt idx="792">
                  <c:v>43160</c:v>
                </c:pt>
                <c:pt idx="793">
                  <c:v>43161</c:v>
                </c:pt>
                <c:pt idx="794">
                  <c:v>43164</c:v>
                </c:pt>
                <c:pt idx="795">
                  <c:v>43165</c:v>
                </c:pt>
                <c:pt idx="796">
                  <c:v>43166</c:v>
                </c:pt>
                <c:pt idx="797">
                  <c:v>43167</c:v>
                </c:pt>
                <c:pt idx="798">
                  <c:v>43168</c:v>
                </c:pt>
                <c:pt idx="799">
                  <c:v>43171</c:v>
                </c:pt>
                <c:pt idx="800">
                  <c:v>43172</c:v>
                </c:pt>
                <c:pt idx="801">
                  <c:v>43173</c:v>
                </c:pt>
                <c:pt idx="802">
                  <c:v>43174</c:v>
                </c:pt>
                <c:pt idx="803">
                  <c:v>43175</c:v>
                </c:pt>
                <c:pt idx="804">
                  <c:v>43178</c:v>
                </c:pt>
                <c:pt idx="805">
                  <c:v>43179</c:v>
                </c:pt>
                <c:pt idx="806">
                  <c:v>43180</c:v>
                </c:pt>
                <c:pt idx="807">
                  <c:v>43181</c:v>
                </c:pt>
                <c:pt idx="808">
                  <c:v>43182</c:v>
                </c:pt>
                <c:pt idx="809">
                  <c:v>43185</c:v>
                </c:pt>
                <c:pt idx="810">
                  <c:v>43186</c:v>
                </c:pt>
                <c:pt idx="811">
                  <c:v>43187</c:v>
                </c:pt>
                <c:pt idx="812">
                  <c:v>43188</c:v>
                </c:pt>
                <c:pt idx="813">
                  <c:v>43192</c:v>
                </c:pt>
                <c:pt idx="814">
                  <c:v>43193</c:v>
                </c:pt>
                <c:pt idx="815">
                  <c:v>43194</c:v>
                </c:pt>
                <c:pt idx="816">
                  <c:v>43195</c:v>
                </c:pt>
                <c:pt idx="817">
                  <c:v>43196</c:v>
                </c:pt>
                <c:pt idx="818">
                  <c:v>43199</c:v>
                </c:pt>
                <c:pt idx="819">
                  <c:v>43200</c:v>
                </c:pt>
                <c:pt idx="820">
                  <c:v>43201</c:v>
                </c:pt>
                <c:pt idx="821">
                  <c:v>43202</c:v>
                </c:pt>
                <c:pt idx="822">
                  <c:v>43203</c:v>
                </c:pt>
                <c:pt idx="823">
                  <c:v>43206</c:v>
                </c:pt>
                <c:pt idx="824">
                  <c:v>43207</c:v>
                </c:pt>
                <c:pt idx="825">
                  <c:v>43208</c:v>
                </c:pt>
                <c:pt idx="826">
                  <c:v>43209</c:v>
                </c:pt>
                <c:pt idx="827">
                  <c:v>43210</c:v>
                </c:pt>
                <c:pt idx="828">
                  <c:v>43213</c:v>
                </c:pt>
                <c:pt idx="829">
                  <c:v>43214</c:v>
                </c:pt>
                <c:pt idx="830">
                  <c:v>43215</c:v>
                </c:pt>
                <c:pt idx="831">
                  <c:v>43216</c:v>
                </c:pt>
                <c:pt idx="832">
                  <c:v>43217</c:v>
                </c:pt>
                <c:pt idx="833">
                  <c:v>43220</c:v>
                </c:pt>
                <c:pt idx="834">
                  <c:v>43221</c:v>
                </c:pt>
                <c:pt idx="835">
                  <c:v>43222</c:v>
                </c:pt>
                <c:pt idx="836">
                  <c:v>43223</c:v>
                </c:pt>
                <c:pt idx="837">
                  <c:v>43224</c:v>
                </c:pt>
                <c:pt idx="838">
                  <c:v>43227</c:v>
                </c:pt>
                <c:pt idx="839">
                  <c:v>43228</c:v>
                </c:pt>
                <c:pt idx="840">
                  <c:v>43229</c:v>
                </c:pt>
                <c:pt idx="841">
                  <c:v>43230</c:v>
                </c:pt>
                <c:pt idx="842">
                  <c:v>43231</c:v>
                </c:pt>
                <c:pt idx="843">
                  <c:v>43234</c:v>
                </c:pt>
                <c:pt idx="844">
                  <c:v>43235</c:v>
                </c:pt>
                <c:pt idx="845">
                  <c:v>43236</c:v>
                </c:pt>
                <c:pt idx="846">
                  <c:v>43237</c:v>
                </c:pt>
                <c:pt idx="847">
                  <c:v>43238</c:v>
                </c:pt>
                <c:pt idx="848">
                  <c:v>43241</c:v>
                </c:pt>
                <c:pt idx="849">
                  <c:v>43242</c:v>
                </c:pt>
                <c:pt idx="850">
                  <c:v>43243</c:v>
                </c:pt>
                <c:pt idx="851">
                  <c:v>43244</c:v>
                </c:pt>
                <c:pt idx="852">
                  <c:v>43245</c:v>
                </c:pt>
                <c:pt idx="853">
                  <c:v>43249</c:v>
                </c:pt>
                <c:pt idx="854">
                  <c:v>43250</c:v>
                </c:pt>
                <c:pt idx="855">
                  <c:v>43251</c:v>
                </c:pt>
                <c:pt idx="856">
                  <c:v>43252</c:v>
                </c:pt>
                <c:pt idx="857">
                  <c:v>43255</c:v>
                </c:pt>
                <c:pt idx="858">
                  <c:v>43256</c:v>
                </c:pt>
                <c:pt idx="859">
                  <c:v>43257</c:v>
                </c:pt>
                <c:pt idx="860">
                  <c:v>43258</c:v>
                </c:pt>
                <c:pt idx="861">
                  <c:v>43259</c:v>
                </c:pt>
                <c:pt idx="862">
                  <c:v>43262</c:v>
                </c:pt>
                <c:pt idx="863">
                  <c:v>43263</c:v>
                </c:pt>
                <c:pt idx="864">
                  <c:v>43264</c:v>
                </c:pt>
                <c:pt idx="865">
                  <c:v>43265</c:v>
                </c:pt>
                <c:pt idx="866">
                  <c:v>43266</c:v>
                </c:pt>
                <c:pt idx="867">
                  <c:v>43269</c:v>
                </c:pt>
                <c:pt idx="868">
                  <c:v>43270</c:v>
                </c:pt>
                <c:pt idx="869">
                  <c:v>43271</c:v>
                </c:pt>
                <c:pt idx="870">
                  <c:v>43272</c:v>
                </c:pt>
                <c:pt idx="871">
                  <c:v>43273</c:v>
                </c:pt>
                <c:pt idx="872">
                  <c:v>43276</c:v>
                </c:pt>
                <c:pt idx="873">
                  <c:v>43277</c:v>
                </c:pt>
                <c:pt idx="874">
                  <c:v>43278</c:v>
                </c:pt>
                <c:pt idx="875">
                  <c:v>43279</c:v>
                </c:pt>
                <c:pt idx="876">
                  <c:v>43280</c:v>
                </c:pt>
                <c:pt idx="877">
                  <c:v>43283</c:v>
                </c:pt>
                <c:pt idx="878">
                  <c:v>43284</c:v>
                </c:pt>
                <c:pt idx="879">
                  <c:v>43286</c:v>
                </c:pt>
                <c:pt idx="880">
                  <c:v>43287</c:v>
                </c:pt>
                <c:pt idx="881">
                  <c:v>43290</c:v>
                </c:pt>
                <c:pt idx="882">
                  <c:v>43291</c:v>
                </c:pt>
                <c:pt idx="883">
                  <c:v>43292</c:v>
                </c:pt>
                <c:pt idx="884">
                  <c:v>43293</c:v>
                </c:pt>
                <c:pt idx="885">
                  <c:v>43294</c:v>
                </c:pt>
                <c:pt idx="886">
                  <c:v>43297</c:v>
                </c:pt>
                <c:pt idx="887">
                  <c:v>43298</c:v>
                </c:pt>
                <c:pt idx="888">
                  <c:v>43299</c:v>
                </c:pt>
                <c:pt idx="889">
                  <c:v>43300</c:v>
                </c:pt>
                <c:pt idx="890">
                  <c:v>43301</c:v>
                </c:pt>
                <c:pt idx="891">
                  <c:v>43304</c:v>
                </c:pt>
                <c:pt idx="892">
                  <c:v>43305</c:v>
                </c:pt>
                <c:pt idx="893">
                  <c:v>43306</c:v>
                </c:pt>
                <c:pt idx="894">
                  <c:v>43307</c:v>
                </c:pt>
                <c:pt idx="895">
                  <c:v>43308</c:v>
                </c:pt>
                <c:pt idx="896">
                  <c:v>43311</c:v>
                </c:pt>
                <c:pt idx="897">
                  <c:v>43312</c:v>
                </c:pt>
                <c:pt idx="898">
                  <c:v>43313</c:v>
                </c:pt>
                <c:pt idx="899">
                  <c:v>43314</c:v>
                </c:pt>
                <c:pt idx="900">
                  <c:v>43315</c:v>
                </c:pt>
                <c:pt idx="901">
                  <c:v>43318</c:v>
                </c:pt>
                <c:pt idx="902">
                  <c:v>43319</c:v>
                </c:pt>
                <c:pt idx="903">
                  <c:v>43320</c:v>
                </c:pt>
                <c:pt idx="904">
                  <c:v>43321</c:v>
                </c:pt>
                <c:pt idx="905">
                  <c:v>43322</c:v>
                </c:pt>
                <c:pt idx="906">
                  <c:v>43325</c:v>
                </c:pt>
                <c:pt idx="907">
                  <c:v>43326</c:v>
                </c:pt>
                <c:pt idx="908">
                  <c:v>43327</c:v>
                </c:pt>
                <c:pt idx="909">
                  <c:v>43328</c:v>
                </c:pt>
                <c:pt idx="910">
                  <c:v>43329</c:v>
                </c:pt>
                <c:pt idx="911">
                  <c:v>43332</c:v>
                </c:pt>
                <c:pt idx="912">
                  <c:v>43333</c:v>
                </c:pt>
                <c:pt idx="913">
                  <c:v>43334</c:v>
                </c:pt>
                <c:pt idx="914">
                  <c:v>43335</c:v>
                </c:pt>
                <c:pt idx="915">
                  <c:v>43336</c:v>
                </c:pt>
                <c:pt idx="916">
                  <c:v>43339</c:v>
                </c:pt>
                <c:pt idx="917">
                  <c:v>43340</c:v>
                </c:pt>
                <c:pt idx="918">
                  <c:v>43341</c:v>
                </c:pt>
                <c:pt idx="919">
                  <c:v>43342</c:v>
                </c:pt>
                <c:pt idx="920">
                  <c:v>43343</c:v>
                </c:pt>
                <c:pt idx="921">
                  <c:v>43347</c:v>
                </c:pt>
                <c:pt idx="922">
                  <c:v>43348</c:v>
                </c:pt>
                <c:pt idx="923">
                  <c:v>43349</c:v>
                </c:pt>
                <c:pt idx="924">
                  <c:v>43350</c:v>
                </c:pt>
                <c:pt idx="925">
                  <c:v>43353</c:v>
                </c:pt>
                <c:pt idx="926">
                  <c:v>43354</c:v>
                </c:pt>
                <c:pt idx="927">
                  <c:v>43355</c:v>
                </c:pt>
                <c:pt idx="928">
                  <c:v>43356</c:v>
                </c:pt>
                <c:pt idx="929">
                  <c:v>43357</c:v>
                </c:pt>
                <c:pt idx="930">
                  <c:v>43360</c:v>
                </c:pt>
                <c:pt idx="931">
                  <c:v>43361</c:v>
                </c:pt>
                <c:pt idx="932">
                  <c:v>43362</c:v>
                </c:pt>
                <c:pt idx="933">
                  <c:v>43363</c:v>
                </c:pt>
                <c:pt idx="934">
                  <c:v>43364</c:v>
                </c:pt>
                <c:pt idx="935">
                  <c:v>43367</c:v>
                </c:pt>
                <c:pt idx="936">
                  <c:v>43368</c:v>
                </c:pt>
                <c:pt idx="937">
                  <c:v>43369</c:v>
                </c:pt>
                <c:pt idx="938">
                  <c:v>43370</c:v>
                </c:pt>
                <c:pt idx="939">
                  <c:v>43371</c:v>
                </c:pt>
                <c:pt idx="940">
                  <c:v>43374</c:v>
                </c:pt>
                <c:pt idx="941">
                  <c:v>43375</c:v>
                </c:pt>
                <c:pt idx="942">
                  <c:v>43376</c:v>
                </c:pt>
                <c:pt idx="943">
                  <c:v>43377</c:v>
                </c:pt>
                <c:pt idx="944">
                  <c:v>43378</c:v>
                </c:pt>
                <c:pt idx="945">
                  <c:v>43381</c:v>
                </c:pt>
                <c:pt idx="946">
                  <c:v>43382</c:v>
                </c:pt>
                <c:pt idx="947">
                  <c:v>43383</c:v>
                </c:pt>
                <c:pt idx="948">
                  <c:v>43384</c:v>
                </c:pt>
                <c:pt idx="949">
                  <c:v>43385</c:v>
                </c:pt>
                <c:pt idx="950">
                  <c:v>43388</c:v>
                </c:pt>
                <c:pt idx="951">
                  <c:v>43389</c:v>
                </c:pt>
                <c:pt idx="952">
                  <c:v>43390</c:v>
                </c:pt>
                <c:pt idx="953">
                  <c:v>43391</c:v>
                </c:pt>
                <c:pt idx="954">
                  <c:v>43392</c:v>
                </c:pt>
                <c:pt idx="955">
                  <c:v>43395</c:v>
                </c:pt>
                <c:pt idx="956">
                  <c:v>43396</c:v>
                </c:pt>
                <c:pt idx="957">
                  <c:v>43397</c:v>
                </c:pt>
                <c:pt idx="958">
                  <c:v>43398</c:v>
                </c:pt>
                <c:pt idx="959">
                  <c:v>43399</c:v>
                </c:pt>
                <c:pt idx="960">
                  <c:v>43402</c:v>
                </c:pt>
                <c:pt idx="961">
                  <c:v>43403</c:v>
                </c:pt>
                <c:pt idx="962">
                  <c:v>43404</c:v>
                </c:pt>
                <c:pt idx="963">
                  <c:v>43405</c:v>
                </c:pt>
                <c:pt idx="964">
                  <c:v>43406</c:v>
                </c:pt>
                <c:pt idx="965">
                  <c:v>43409</c:v>
                </c:pt>
                <c:pt idx="966">
                  <c:v>43410</c:v>
                </c:pt>
                <c:pt idx="967">
                  <c:v>43411</c:v>
                </c:pt>
                <c:pt idx="968">
                  <c:v>43412</c:v>
                </c:pt>
                <c:pt idx="969">
                  <c:v>43413</c:v>
                </c:pt>
                <c:pt idx="970">
                  <c:v>43416</c:v>
                </c:pt>
                <c:pt idx="971">
                  <c:v>43417</c:v>
                </c:pt>
                <c:pt idx="972">
                  <c:v>43418</c:v>
                </c:pt>
                <c:pt idx="973">
                  <c:v>43419</c:v>
                </c:pt>
                <c:pt idx="974">
                  <c:v>43420</c:v>
                </c:pt>
                <c:pt idx="975">
                  <c:v>43423</c:v>
                </c:pt>
                <c:pt idx="976">
                  <c:v>43424</c:v>
                </c:pt>
                <c:pt idx="977">
                  <c:v>43425</c:v>
                </c:pt>
                <c:pt idx="978">
                  <c:v>43430</c:v>
                </c:pt>
                <c:pt idx="979">
                  <c:v>43431</c:v>
                </c:pt>
                <c:pt idx="980">
                  <c:v>43432</c:v>
                </c:pt>
                <c:pt idx="981">
                  <c:v>43433</c:v>
                </c:pt>
                <c:pt idx="982">
                  <c:v>43434</c:v>
                </c:pt>
                <c:pt idx="983">
                  <c:v>43437</c:v>
                </c:pt>
                <c:pt idx="984">
                  <c:v>43438</c:v>
                </c:pt>
                <c:pt idx="985">
                  <c:v>43439</c:v>
                </c:pt>
                <c:pt idx="986">
                  <c:v>43440</c:v>
                </c:pt>
                <c:pt idx="987">
                  <c:v>43441</c:v>
                </c:pt>
                <c:pt idx="988">
                  <c:v>43444</c:v>
                </c:pt>
                <c:pt idx="989">
                  <c:v>43445</c:v>
                </c:pt>
                <c:pt idx="990">
                  <c:v>43446</c:v>
                </c:pt>
                <c:pt idx="991">
                  <c:v>43447</c:v>
                </c:pt>
                <c:pt idx="992">
                  <c:v>43448</c:v>
                </c:pt>
                <c:pt idx="993">
                  <c:v>43451</c:v>
                </c:pt>
                <c:pt idx="994">
                  <c:v>43452</c:v>
                </c:pt>
                <c:pt idx="995">
                  <c:v>43453</c:v>
                </c:pt>
                <c:pt idx="996">
                  <c:v>43454</c:v>
                </c:pt>
                <c:pt idx="997">
                  <c:v>43455</c:v>
                </c:pt>
                <c:pt idx="998">
                  <c:v>43458</c:v>
                </c:pt>
                <c:pt idx="999">
                  <c:v>43460</c:v>
                </c:pt>
                <c:pt idx="1000">
                  <c:v>43461</c:v>
                </c:pt>
                <c:pt idx="1001">
                  <c:v>43462</c:v>
                </c:pt>
                <c:pt idx="1002">
                  <c:v>43465</c:v>
                </c:pt>
                <c:pt idx="1003">
                  <c:v>43467</c:v>
                </c:pt>
                <c:pt idx="1004">
                  <c:v>43468</c:v>
                </c:pt>
                <c:pt idx="1005">
                  <c:v>43469</c:v>
                </c:pt>
                <c:pt idx="1006">
                  <c:v>43472</c:v>
                </c:pt>
                <c:pt idx="1007">
                  <c:v>43473</c:v>
                </c:pt>
                <c:pt idx="1008">
                  <c:v>43474</c:v>
                </c:pt>
                <c:pt idx="1009">
                  <c:v>43475</c:v>
                </c:pt>
                <c:pt idx="1010">
                  <c:v>43476</c:v>
                </c:pt>
                <c:pt idx="1011">
                  <c:v>43479</c:v>
                </c:pt>
                <c:pt idx="1012">
                  <c:v>43480</c:v>
                </c:pt>
                <c:pt idx="1013">
                  <c:v>43481</c:v>
                </c:pt>
                <c:pt idx="1014">
                  <c:v>43482</c:v>
                </c:pt>
                <c:pt idx="1015">
                  <c:v>43483</c:v>
                </c:pt>
                <c:pt idx="1016">
                  <c:v>43487</c:v>
                </c:pt>
                <c:pt idx="1017">
                  <c:v>43488</c:v>
                </c:pt>
                <c:pt idx="1018">
                  <c:v>43489</c:v>
                </c:pt>
                <c:pt idx="1019">
                  <c:v>43490</c:v>
                </c:pt>
                <c:pt idx="1020">
                  <c:v>43493</c:v>
                </c:pt>
                <c:pt idx="1021">
                  <c:v>43494</c:v>
                </c:pt>
                <c:pt idx="1022">
                  <c:v>43495</c:v>
                </c:pt>
                <c:pt idx="1023">
                  <c:v>43496</c:v>
                </c:pt>
                <c:pt idx="1024">
                  <c:v>43497</c:v>
                </c:pt>
                <c:pt idx="1025">
                  <c:v>43500</c:v>
                </c:pt>
                <c:pt idx="1026">
                  <c:v>43501</c:v>
                </c:pt>
                <c:pt idx="1027">
                  <c:v>43502</c:v>
                </c:pt>
                <c:pt idx="1028">
                  <c:v>43503</c:v>
                </c:pt>
                <c:pt idx="1029">
                  <c:v>43504</c:v>
                </c:pt>
                <c:pt idx="1030">
                  <c:v>43507</c:v>
                </c:pt>
                <c:pt idx="1031">
                  <c:v>43508</c:v>
                </c:pt>
                <c:pt idx="1032">
                  <c:v>43509</c:v>
                </c:pt>
                <c:pt idx="1033">
                  <c:v>43510</c:v>
                </c:pt>
                <c:pt idx="1034">
                  <c:v>43511</c:v>
                </c:pt>
                <c:pt idx="1035">
                  <c:v>43515</c:v>
                </c:pt>
                <c:pt idx="1036">
                  <c:v>43516</c:v>
                </c:pt>
                <c:pt idx="1037">
                  <c:v>43517</c:v>
                </c:pt>
                <c:pt idx="1038">
                  <c:v>43518</c:v>
                </c:pt>
                <c:pt idx="1039">
                  <c:v>43521</c:v>
                </c:pt>
                <c:pt idx="1040">
                  <c:v>43522</c:v>
                </c:pt>
                <c:pt idx="1041">
                  <c:v>43523</c:v>
                </c:pt>
                <c:pt idx="1042">
                  <c:v>43524</c:v>
                </c:pt>
                <c:pt idx="1043">
                  <c:v>43525</c:v>
                </c:pt>
                <c:pt idx="1044">
                  <c:v>43528</c:v>
                </c:pt>
                <c:pt idx="1045">
                  <c:v>43529</c:v>
                </c:pt>
                <c:pt idx="1046">
                  <c:v>43530</c:v>
                </c:pt>
                <c:pt idx="1047">
                  <c:v>43531</c:v>
                </c:pt>
                <c:pt idx="1048">
                  <c:v>43532</c:v>
                </c:pt>
                <c:pt idx="1049">
                  <c:v>43535</c:v>
                </c:pt>
                <c:pt idx="1050">
                  <c:v>43536</c:v>
                </c:pt>
                <c:pt idx="1051">
                  <c:v>43537</c:v>
                </c:pt>
                <c:pt idx="1052">
                  <c:v>43538</c:v>
                </c:pt>
                <c:pt idx="1053">
                  <c:v>43539</c:v>
                </c:pt>
                <c:pt idx="1054">
                  <c:v>43542</c:v>
                </c:pt>
                <c:pt idx="1055">
                  <c:v>43543</c:v>
                </c:pt>
                <c:pt idx="1056">
                  <c:v>43544</c:v>
                </c:pt>
                <c:pt idx="1057">
                  <c:v>43545</c:v>
                </c:pt>
                <c:pt idx="1058">
                  <c:v>43546</c:v>
                </c:pt>
                <c:pt idx="1059">
                  <c:v>43549</c:v>
                </c:pt>
                <c:pt idx="1060">
                  <c:v>43550</c:v>
                </c:pt>
                <c:pt idx="1061">
                  <c:v>43551</c:v>
                </c:pt>
                <c:pt idx="1062">
                  <c:v>43552</c:v>
                </c:pt>
                <c:pt idx="1063">
                  <c:v>43553</c:v>
                </c:pt>
                <c:pt idx="1064">
                  <c:v>43556</c:v>
                </c:pt>
                <c:pt idx="1065">
                  <c:v>43557</c:v>
                </c:pt>
                <c:pt idx="1066">
                  <c:v>43558</c:v>
                </c:pt>
                <c:pt idx="1067">
                  <c:v>43559</c:v>
                </c:pt>
                <c:pt idx="1068">
                  <c:v>43560</c:v>
                </c:pt>
                <c:pt idx="1069">
                  <c:v>43563</c:v>
                </c:pt>
                <c:pt idx="1070">
                  <c:v>43564</c:v>
                </c:pt>
                <c:pt idx="1071">
                  <c:v>43565</c:v>
                </c:pt>
                <c:pt idx="1072">
                  <c:v>43566</c:v>
                </c:pt>
                <c:pt idx="1073">
                  <c:v>43567</c:v>
                </c:pt>
                <c:pt idx="1074">
                  <c:v>43570</c:v>
                </c:pt>
                <c:pt idx="1075">
                  <c:v>43571</c:v>
                </c:pt>
                <c:pt idx="1076">
                  <c:v>43572</c:v>
                </c:pt>
                <c:pt idx="1077">
                  <c:v>43573</c:v>
                </c:pt>
                <c:pt idx="1078">
                  <c:v>43577</c:v>
                </c:pt>
                <c:pt idx="1079">
                  <c:v>43578</c:v>
                </c:pt>
                <c:pt idx="1080">
                  <c:v>43579</c:v>
                </c:pt>
                <c:pt idx="1081">
                  <c:v>43580</c:v>
                </c:pt>
                <c:pt idx="1082">
                  <c:v>43581</c:v>
                </c:pt>
                <c:pt idx="1083">
                  <c:v>43584</c:v>
                </c:pt>
                <c:pt idx="1084">
                  <c:v>43585</c:v>
                </c:pt>
                <c:pt idx="1085" formatCode="mmm\ dd\,\ yyyy">
                  <c:v>43586</c:v>
                </c:pt>
                <c:pt idx="1086" formatCode="mmm\ dd\,\ yyyy">
                  <c:v>43587</c:v>
                </c:pt>
                <c:pt idx="1087" formatCode="mmm\ dd\,\ yyyy">
                  <c:v>43588</c:v>
                </c:pt>
                <c:pt idx="1088" formatCode="mmm\ dd\,\ yyyy">
                  <c:v>43591</c:v>
                </c:pt>
                <c:pt idx="1089" formatCode="mmm\ dd\,\ yyyy">
                  <c:v>43592</c:v>
                </c:pt>
                <c:pt idx="1090" formatCode="mmm\ dd\,\ yyyy">
                  <c:v>43593</c:v>
                </c:pt>
                <c:pt idx="1091" formatCode="mmm\ dd\,\ yyyy">
                  <c:v>43594</c:v>
                </c:pt>
                <c:pt idx="1092" formatCode="mmm\ dd\,\ yyyy">
                  <c:v>43595</c:v>
                </c:pt>
                <c:pt idx="1093" formatCode="mmm\ dd\,\ yyyy">
                  <c:v>43598</c:v>
                </c:pt>
                <c:pt idx="1094" formatCode="mmm\ dd\,\ yyyy">
                  <c:v>43599</c:v>
                </c:pt>
                <c:pt idx="1095" formatCode="mmm\ dd\,\ yyyy">
                  <c:v>43600</c:v>
                </c:pt>
                <c:pt idx="1096" formatCode="mmm\ dd\,\ yyyy">
                  <c:v>43601</c:v>
                </c:pt>
                <c:pt idx="1097" formatCode="mmm\ dd\,\ yyyy">
                  <c:v>43602</c:v>
                </c:pt>
                <c:pt idx="1098" formatCode="mmm\ dd\,\ yyyy">
                  <c:v>43605</c:v>
                </c:pt>
                <c:pt idx="1099" formatCode="mmm\ dd\,\ yyyy">
                  <c:v>43606</c:v>
                </c:pt>
                <c:pt idx="1100" formatCode="mmm\ dd\,\ yyyy">
                  <c:v>43607</c:v>
                </c:pt>
                <c:pt idx="1101" formatCode="mmm\ dd\,\ yyyy">
                  <c:v>43608</c:v>
                </c:pt>
                <c:pt idx="1102" formatCode="mmm\ dd\,\ yyyy">
                  <c:v>43609</c:v>
                </c:pt>
                <c:pt idx="1103" formatCode="mmm\ dd\,\ yyyy">
                  <c:v>43613</c:v>
                </c:pt>
                <c:pt idx="1104" formatCode="mmm\ dd\,\ yyyy">
                  <c:v>43614</c:v>
                </c:pt>
                <c:pt idx="1105" formatCode="mmm\ dd\,\ yyyy">
                  <c:v>43615</c:v>
                </c:pt>
                <c:pt idx="1106" formatCode="mmm\ dd\,\ yyyy">
                  <c:v>43616</c:v>
                </c:pt>
                <c:pt idx="1107" formatCode="mmm\ dd\,\ yyyy">
                  <c:v>43619</c:v>
                </c:pt>
                <c:pt idx="1108" formatCode="mmm\ dd\,\ yyyy">
                  <c:v>43620</c:v>
                </c:pt>
              </c:numCache>
            </c:numRef>
          </c:cat>
          <c:val>
            <c:numRef>
              <c:f>Feuil2!$B$3:$B$1111</c:f>
              <c:numCache>
                <c:formatCode>General</c:formatCode>
                <c:ptCount val="1109"/>
                <c:pt idx="0">
                  <c:v>68.98</c:v>
                </c:pt>
                <c:pt idx="1">
                  <c:v>66.989999999999995</c:v>
                </c:pt>
                <c:pt idx="2">
                  <c:v>67.3</c:v>
                </c:pt>
                <c:pt idx="3">
                  <c:v>66.73</c:v>
                </c:pt>
                <c:pt idx="4">
                  <c:v>65.89</c:v>
                </c:pt>
                <c:pt idx="5">
                  <c:v>63.13</c:v>
                </c:pt>
                <c:pt idx="6">
                  <c:v>63.74</c:v>
                </c:pt>
                <c:pt idx="7">
                  <c:v>60.99</c:v>
                </c:pt>
                <c:pt idx="8">
                  <c:v>60.01</c:v>
                </c:pt>
                <c:pt idx="9">
                  <c:v>57.81</c:v>
                </c:pt>
                <c:pt idx="10">
                  <c:v>55.96</c:v>
                </c:pt>
                <c:pt idx="11">
                  <c:v>55.97</c:v>
                </c:pt>
                <c:pt idx="12">
                  <c:v>56.43</c:v>
                </c:pt>
                <c:pt idx="13">
                  <c:v>54.18</c:v>
                </c:pt>
                <c:pt idx="14">
                  <c:v>56.91</c:v>
                </c:pt>
                <c:pt idx="15">
                  <c:v>55.25</c:v>
                </c:pt>
                <c:pt idx="16">
                  <c:v>56.78</c:v>
                </c:pt>
                <c:pt idx="17">
                  <c:v>55.7</c:v>
                </c:pt>
                <c:pt idx="18">
                  <c:v>53.46</c:v>
                </c:pt>
                <c:pt idx="19">
                  <c:v>54.14</c:v>
                </c:pt>
                <c:pt idx="20">
                  <c:v>53.45</c:v>
                </c:pt>
                <c:pt idx="21">
                  <c:v>52.72</c:v>
                </c:pt>
                <c:pt idx="22">
                  <c:v>50.05</c:v>
                </c:pt>
                <c:pt idx="23">
                  <c:v>47.98</c:v>
                </c:pt>
                <c:pt idx="24">
                  <c:v>48.69</c:v>
                </c:pt>
                <c:pt idx="25">
                  <c:v>48.8</c:v>
                </c:pt>
                <c:pt idx="26">
                  <c:v>48.35</c:v>
                </c:pt>
                <c:pt idx="27">
                  <c:v>46.06</c:v>
                </c:pt>
                <c:pt idx="28">
                  <c:v>45.92</c:v>
                </c:pt>
                <c:pt idx="29">
                  <c:v>48.49</c:v>
                </c:pt>
                <c:pt idx="30">
                  <c:v>46.37</c:v>
                </c:pt>
                <c:pt idx="31">
                  <c:v>48.49</c:v>
                </c:pt>
                <c:pt idx="32">
                  <c:v>46.79</c:v>
                </c:pt>
                <c:pt idx="33">
                  <c:v>47.85</c:v>
                </c:pt>
                <c:pt idx="34">
                  <c:v>45.93</c:v>
                </c:pt>
                <c:pt idx="35">
                  <c:v>45.26</c:v>
                </c:pt>
                <c:pt idx="36">
                  <c:v>44.8</c:v>
                </c:pt>
                <c:pt idx="37">
                  <c:v>45.84</c:v>
                </c:pt>
                <c:pt idx="38">
                  <c:v>44.08</c:v>
                </c:pt>
                <c:pt idx="39">
                  <c:v>44.12</c:v>
                </c:pt>
                <c:pt idx="40">
                  <c:v>47.79</c:v>
                </c:pt>
                <c:pt idx="41">
                  <c:v>49.25</c:v>
                </c:pt>
                <c:pt idx="42">
                  <c:v>53.04</c:v>
                </c:pt>
                <c:pt idx="43">
                  <c:v>48.45</c:v>
                </c:pt>
                <c:pt idx="44">
                  <c:v>50.48</c:v>
                </c:pt>
                <c:pt idx="45">
                  <c:v>51.66</c:v>
                </c:pt>
                <c:pt idx="46">
                  <c:v>52.99</c:v>
                </c:pt>
                <c:pt idx="47">
                  <c:v>50.06</c:v>
                </c:pt>
                <c:pt idx="48">
                  <c:v>48.8</c:v>
                </c:pt>
                <c:pt idx="49">
                  <c:v>51.17</c:v>
                </c:pt>
                <c:pt idx="50">
                  <c:v>52.66</c:v>
                </c:pt>
                <c:pt idx="51">
                  <c:v>53.56</c:v>
                </c:pt>
                <c:pt idx="52">
                  <c:v>52.13</c:v>
                </c:pt>
                <c:pt idx="53">
                  <c:v>51.12</c:v>
                </c:pt>
                <c:pt idx="54">
                  <c:v>49.95</c:v>
                </c:pt>
                <c:pt idx="55">
                  <c:v>49.56</c:v>
                </c:pt>
                <c:pt idx="56">
                  <c:v>48.48</c:v>
                </c:pt>
                <c:pt idx="57">
                  <c:v>50.25</c:v>
                </c:pt>
                <c:pt idx="58">
                  <c:v>47.65</c:v>
                </c:pt>
                <c:pt idx="59">
                  <c:v>49.84</c:v>
                </c:pt>
                <c:pt idx="60">
                  <c:v>49.59</c:v>
                </c:pt>
                <c:pt idx="61">
                  <c:v>50.43</c:v>
                </c:pt>
                <c:pt idx="62">
                  <c:v>51.53</c:v>
                </c:pt>
                <c:pt idx="63">
                  <c:v>50.76</c:v>
                </c:pt>
                <c:pt idx="64">
                  <c:v>49.61</c:v>
                </c:pt>
                <c:pt idx="65">
                  <c:v>49.95</c:v>
                </c:pt>
                <c:pt idx="66">
                  <c:v>48.42</c:v>
                </c:pt>
                <c:pt idx="67">
                  <c:v>48.06</c:v>
                </c:pt>
                <c:pt idx="68">
                  <c:v>47.12</c:v>
                </c:pt>
                <c:pt idx="69">
                  <c:v>44.88</c:v>
                </c:pt>
                <c:pt idx="70">
                  <c:v>43.93</c:v>
                </c:pt>
                <c:pt idx="71">
                  <c:v>43.39</c:v>
                </c:pt>
                <c:pt idx="72">
                  <c:v>44.63</c:v>
                </c:pt>
                <c:pt idx="73">
                  <c:v>44.02</c:v>
                </c:pt>
                <c:pt idx="74">
                  <c:v>46</c:v>
                </c:pt>
                <c:pt idx="75">
                  <c:v>47.4</c:v>
                </c:pt>
                <c:pt idx="76">
                  <c:v>47.03</c:v>
                </c:pt>
                <c:pt idx="77">
                  <c:v>48.75</c:v>
                </c:pt>
                <c:pt idx="78">
                  <c:v>51.41</c:v>
                </c:pt>
                <c:pt idx="79">
                  <c:v>48.83</c:v>
                </c:pt>
                <c:pt idx="80">
                  <c:v>48.66</c:v>
                </c:pt>
                <c:pt idx="81">
                  <c:v>47.72</c:v>
                </c:pt>
                <c:pt idx="82">
                  <c:v>50.12</c:v>
                </c:pt>
                <c:pt idx="83">
                  <c:v>49.13</c:v>
                </c:pt>
                <c:pt idx="84">
                  <c:v>53.95</c:v>
                </c:pt>
                <c:pt idx="85">
                  <c:v>50.44</c:v>
                </c:pt>
                <c:pt idx="86">
                  <c:v>50.79</c:v>
                </c:pt>
                <c:pt idx="87">
                  <c:v>51.63</c:v>
                </c:pt>
                <c:pt idx="88">
                  <c:v>51.95</c:v>
                </c:pt>
                <c:pt idx="89">
                  <c:v>53.3</c:v>
                </c:pt>
                <c:pt idx="90">
                  <c:v>56.25</c:v>
                </c:pt>
                <c:pt idx="91">
                  <c:v>56.69</c:v>
                </c:pt>
                <c:pt idx="92">
                  <c:v>55.71</c:v>
                </c:pt>
                <c:pt idx="93">
                  <c:v>56.37</c:v>
                </c:pt>
                <c:pt idx="94">
                  <c:v>55.58</c:v>
                </c:pt>
                <c:pt idx="95">
                  <c:v>56.17</c:v>
                </c:pt>
                <c:pt idx="96">
                  <c:v>56.59</c:v>
                </c:pt>
                <c:pt idx="97">
                  <c:v>55.98</c:v>
                </c:pt>
                <c:pt idx="98">
                  <c:v>55.56</c:v>
                </c:pt>
                <c:pt idx="99">
                  <c:v>57.05</c:v>
                </c:pt>
                <c:pt idx="100">
                  <c:v>58.55</c:v>
                </c:pt>
                <c:pt idx="101">
                  <c:v>59.62</c:v>
                </c:pt>
                <c:pt idx="102">
                  <c:v>59.1</c:v>
                </c:pt>
                <c:pt idx="103">
                  <c:v>58.92</c:v>
                </c:pt>
                <c:pt idx="104">
                  <c:v>60.38</c:v>
                </c:pt>
                <c:pt idx="105">
                  <c:v>60.93</c:v>
                </c:pt>
                <c:pt idx="106">
                  <c:v>58.99</c:v>
                </c:pt>
                <c:pt idx="107">
                  <c:v>59.41</c:v>
                </c:pt>
                <c:pt idx="108">
                  <c:v>59.23</c:v>
                </c:pt>
                <c:pt idx="109">
                  <c:v>60.72</c:v>
                </c:pt>
                <c:pt idx="110">
                  <c:v>60.5</c:v>
                </c:pt>
                <c:pt idx="111">
                  <c:v>59.89</c:v>
                </c:pt>
                <c:pt idx="112">
                  <c:v>59.73</c:v>
                </c:pt>
                <c:pt idx="113">
                  <c:v>57.3</c:v>
                </c:pt>
                <c:pt idx="114">
                  <c:v>58.96</c:v>
                </c:pt>
                <c:pt idx="115">
                  <c:v>60.18</c:v>
                </c:pt>
                <c:pt idx="116">
                  <c:v>58.88</c:v>
                </c:pt>
                <c:pt idx="117">
                  <c:v>57.29</c:v>
                </c:pt>
                <c:pt idx="118">
                  <c:v>57.51</c:v>
                </c:pt>
                <c:pt idx="119">
                  <c:v>57.69</c:v>
                </c:pt>
                <c:pt idx="120">
                  <c:v>60.25</c:v>
                </c:pt>
                <c:pt idx="121">
                  <c:v>60.24</c:v>
                </c:pt>
                <c:pt idx="122">
                  <c:v>61.3</c:v>
                </c:pt>
                <c:pt idx="123">
                  <c:v>59.67</c:v>
                </c:pt>
                <c:pt idx="124">
                  <c:v>58</c:v>
                </c:pt>
                <c:pt idx="125">
                  <c:v>59.11</c:v>
                </c:pt>
                <c:pt idx="126">
                  <c:v>58.15</c:v>
                </c:pt>
                <c:pt idx="127">
                  <c:v>60.15</c:v>
                </c:pt>
                <c:pt idx="128">
                  <c:v>61.36</c:v>
                </c:pt>
                <c:pt idx="129">
                  <c:v>60.74</c:v>
                </c:pt>
                <c:pt idx="130">
                  <c:v>59.96</c:v>
                </c:pt>
                <c:pt idx="131">
                  <c:v>59.53</c:v>
                </c:pt>
                <c:pt idx="132">
                  <c:v>60.01</c:v>
                </c:pt>
                <c:pt idx="133">
                  <c:v>59.89</c:v>
                </c:pt>
                <c:pt idx="134">
                  <c:v>60.41</c:v>
                </c:pt>
                <c:pt idx="135">
                  <c:v>59.62</c:v>
                </c:pt>
                <c:pt idx="136">
                  <c:v>60.01</c:v>
                </c:pt>
                <c:pt idx="137">
                  <c:v>61.05</c:v>
                </c:pt>
                <c:pt idx="138">
                  <c:v>60.01</c:v>
                </c:pt>
                <c:pt idx="139">
                  <c:v>59.59</c:v>
                </c:pt>
                <c:pt idx="140">
                  <c:v>59.41</c:v>
                </c:pt>
                <c:pt idx="141">
                  <c:v>58.34</c:v>
                </c:pt>
                <c:pt idx="142">
                  <c:v>59.48</c:v>
                </c:pt>
                <c:pt idx="143">
                  <c:v>56.93</c:v>
                </c:pt>
                <c:pt idx="144">
                  <c:v>52.48</c:v>
                </c:pt>
                <c:pt idx="145">
                  <c:v>52.33</c:v>
                </c:pt>
                <c:pt idx="146">
                  <c:v>51.61</c:v>
                </c:pt>
                <c:pt idx="147">
                  <c:v>52.76</c:v>
                </c:pt>
                <c:pt idx="148">
                  <c:v>52.74</c:v>
                </c:pt>
                <c:pt idx="149">
                  <c:v>52.19</c:v>
                </c:pt>
                <c:pt idx="150">
                  <c:v>53.05</c:v>
                </c:pt>
                <c:pt idx="151">
                  <c:v>51.4</c:v>
                </c:pt>
                <c:pt idx="152">
                  <c:v>50.9</c:v>
                </c:pt>
                <c:pt idx="153">
                  <c:v>50.88</c:v>
                </c:pt>
                <c:pt idx="154">
                  <c:v>50.11</c:v>
                </c:pt>
                <c:pt idx="155">
                  <c:v>50.59</c:v>
                </c:pt>
                <c:pt idx="156">
                  <c:v>49.27</c:v>
                </c:pt>
                <c:pt idx="157">
                  <c:v>48.11</c:v>
                </c:pt>
                <c:pt idx="158">
                  <c:v>47.98</c:v>
                </c:pt>
                <c:pt idx="159">
                  <c:v>47.17</c:v>
                </c:pt>
                <c:pt idx="160">
                  <c:v>47.97</c:v>
                </c:pt>
                <c:pt idx="161">
                  <c:v>48.77</c:v>
                </c:pt>
                <c:pt idx="162">
                  <c:v>48.53</c:v>
                </c:pt>
                <c:pt idx="163">
                  <c:v>47.11</c:v>
                </c:pt>
                <c:pt idx="164">
                  <c:v>45.75</c:v>
                </c:pt>
                <c:pt idx="165">
                  <c:v>45.13</c:v>
                </c:pt>
                <c:pt idx="166">
                  <c:v>44.69</c:v>
                </c:pt>
                <c:pt idx="167">
                  <c:v>43.87</c:v>
                </c:pt>
                <c:pt idx="168">
                  <c:v>44.94</c:v>
                </c:pt>
                <c:pt idx="169">
                  <c:v>43.11</c:v>
                </c:pt>
                <c:pt idx="170">
                  <c:v>43.22</c:v>
                </c:pt>
                <c:pt idx="171">
                  <c:v>42.27</c:v>
                </c:pt>
                <c:pt idx="172">
                  <c:v>42.45</c:v>
                </c:pt>
                <c:pt idx="173">
                  <c:v>41.93</c:v>
                </c:pt>
                <c:pt idx="174">
                  <c:v>42.58</c:v>
                </c:pt>
                <c:pt idx="175">
                  <c:v>40.75</c:v>
                </c:pt>
                <c:pt idx="176">
                  <c:v>41</c:v>
                </c:pt>
                <c:pt idx="177">
                  <c:v>40.450000000000003</c:v>
                </c:pt>
                <c:pt idx="178">
                  <c:v>38.22</c:v>
                </c:pt>
                <c:pt idx="179">
                  <c:v>39.15</c:v>
                </c:pt>
                <c:pt idx="180">
                  <c:v>38.5</c:v>
                </c:pt>
                <c:pt idx="181">
                  <c:v>42.47</c:v>
                </c:pt>
                <c:pt idx="182">
                  <c:v>45.29</c:v>
                </c:pt>
                <c:pt idx="183">
                  <c:v>49.2</c:v>
                </c:pt>
                <c:pt idx="184">
                  <c:v>45.38</c:v>
                </c:pt>
                <c:pt idx="185">
                  <c:v>46.3</c:v>
                </c:pt>
                <c:pt idx="186">
                  <c:v>46.75</c:v>
                </c:pt>
                <c:pt idx="187">
                  <c:v>46.02</c:v>
                </c:pt>
                <c:pt idx="188">
                  <c:v>45.92</c:v>
                </c:pt>
                <c:pt idx="189">
                  <c:v>44.13</c:v>
                </c:pt>
                <c:pt idx="190">
                  <c:v>45.85</c:v>
                </c:pt>
                <c:pt idx="191">
                  <c:v>44.75</c:v>
                </c:pt>
                <c:pt idx="192">
                  <c:v>44.07</c:v>
                </c:pt>
                <c:pt idx="193">
                  <c:v>44.58</c:v>
                </c:pt>
                <c:pt idx="194">
                  <c:v>47.12</c:v>
                </c:pt>
                <c:pt idx="195">
                  <c:v>46.93</c:v>
                </c:pt>
                <c:pt idx="196">
                  <c:v>44.71</c:v>
                </c:pt>
                <c:pt idx="197">
                  <c:v>46.67</c:v>
                </c:pt>
                <c:pt idx="198">
                  <c:v>46.17</c:v>
                </c:pt>
                <c:pt idx="199">
                  <c:v>44.53</c:v>
                </c:pt>
                <c:pt idx="200">
                  <c:v>44.94</c:v>
                </c:pt>
                <c:pt idx="201">
                  <c:v>45.55</c:v>
                </c:pt>
                <c:pt idx="202">
                  <c:v>44.4</c:v>
                </c:pt>
                <c:pt idx="203">
                  <c:v>45.24</c:v>
                </c:pt>
                <c:pt idx="204">
                  <c:v>45.06</c:v>
                </c:pt>
                <c:pt idx="205">
                  <c:v>44.75</c:v>
                </c:pt>
                <c:pt idx="206">
                  <c:v>45.54</c:v>
                </c:pt>
                <c:pt idx="207">
                  <c:v>46.28</c:v>
                </c:pt>
                <c:pt idx="208">
                  <c:v>48.53</c:v>
                </c:pt>
                <c:pt idx="209">
                  <c:v>47.86</c:v>
                </c:pt>
                <c:pt idx="210">
                  <c:v>49.46</c:v>
                </c:pt>
                <c:pt idx="211">
                  <c:v>49.67</c:v>
                </c:pt>
                <c:pt idx="212">
                  <c:v>46.7</c:v>
                </c:pt>
                <c:pt idx="213">
                  <c:v>46.63</c:v>
                </c:pt>
                <c:pt idx="214">
                  <c:v>46.38</c:v>
                </c:pt>
                <c:pt idx="215">
                  <c:v>47.3</c:v>
                </c:pt>
                <c:pt idx="216">
                  <c:v>45.91</c:v>
                </c:pt>
                <c:pt idx="217">
                  <c:v>45.84</c:v>
                </c:pt>
                <c:pt idx="218">
                  <c:v>45.22</c:v>
                </c:pt>
                <c:pt idx="219">
                  <c:v>44.9</c:v>
                </c:pt>
                <c:pt idx="220">
                  <c:v>43.91</c:v>
                </c:pt>
                <c:pt idx="221">
                  <c:v>43.19</c:v>
                </c:pt>
                <c:pt idx="222">
                  <c:v>43.21</c:v>
                </c:pt>
                <c:pt idx="223">
                  <c:v>45.93</c:v>
                </c:pt>
                <c:pt idx="224">
                  <c:v>46.02</c:v>
                </c:pt>
                <c:pt idx="225">
                  <c:v>46.6</c:v>
                </c:pt>
                <c:pt idx="226">
                  <c:v>46.12</c:v>
                </c:pt>
                <c:pt idx="227">
                  <c:v>47.88</c:v>
                </c:pt>
                <c:pt idx="228">
                  <c:v>46.32</c:v>
                </c:pt>
                <c:pt idx="229">
                  <c:v>45.27</c:v>
                </c:pt>
                <c:pt idx="230">
                  <c:v>44.32</c:v>
                </c:pt>
                <c:pt idx="231">
                  <c:v>43.87</c:v>
                </c:pt>
                <c:pt idx="232">
                  <c:v>44.23</c:v>
                </c:pt>
                <c:pt idx="233">
                  <c:v>41.74</c:v>
                </c:pt>
                <c:pt idx="234">
                  <c:v>40.69</c:v>
                </c:pt>
                <c:pt idx="235">
                  <c:v>41.68</c:v>
                </c:pt>
                <c:pt idx="236">
                  <c:v>40.729999999999997</c:v>
                </c:pt>
                <c:pt idx="237">
                  <c:v>40.75</c:v>
                </c:pt>
                <c:pt idx="238">
                  <c:v>40.549999999999997</c:v>
                </c:pt>
                <c:pt idx="239">
                  <c:v>39.39</c:v>
                </c:pt>
                <c:pt idx="240">
                  <c:v>39.270000000000003</c:v>
                </c:pt>
                <c:pt idx="241">
                  <c:v>40.89</c:v>
                </c:pt>
                <c:pt idx="242">
                  <c:v>41.22</c:v>
                </c:pt>
                <c:pt idx="243">
                  <c:v>40.43</c:v>
                </c:pt>
                <c:pt idx="244">
                  <c:v>40.58</c:v>
                </c:pt>
                <c:pt idx="245">
                  <c:v>39.93</c:v>
                </c:pt>
                <c:pt idx="246">
                  <c:v>41.08</c:v>
                </c:pt>
                <c:pt idx="247">
                  <c:v>40</c:v>
                </c:pt>
                <c:pt idx="248">
                  <c:v>37.64</c:v>
                </c:pt>
                <c:pt idx="249">
                  <c:v>37.46</c:v>
                </c:pt>
                <c:pt idx="250">
                  <c:v>37.159999999999997</c:v>
                </c:pt>
                <c:pt idx="251">
                  <c:v>36.76</c:v>
                </c:pt>
                <c:pt idx="252">
                  <c:v>35.65</c:v>
                </c:pt>
                <c:pt idx="253">
                  <c:v>36.31</c:v>
                </c:pt>
                <c:pt idx="254">
                  <c:v>37.32</c:v>
                </c:pt>
                <c:pt idx="255">
                  <c:v>35.549999999999997</c:v>
                </c:pt>
                <c:pt idx="256">
                  <c:v>34.979999999999997</c:v>
                </c:pt>
                <c:pt idx="257">
                  <c:v>34.72</c:v>
                </c:pt>
                <c:pt idx="258">
                  <c:v>34.549999999999997</c:v>
                </c:pt>
                <c:pt idx="259">
                  <c:v>36.119999999999997</c:v>
                </c:pt>
                <c:pt idx="260">
                  <c:v>36.76</c:v>
                </c:pt>
                <c:pt idx="261">
                  <c:v>37.619999999999997</c:v>
                </c:pt>
                <c:pt idx="262">
                  <c:v>37.880000000000003</c:v>
                </c:pt>
                <c:pt idx="263">
                  <c:v>36.590000000000003</c:v>
                </c:pt>
                <c:pt idx="264">
                  <c:v>37.130000000000003</c:v>
                </c:pt>
                <c:pt idx="265">
                  <c:v>36.81</c:v>
                </c:pt>
                <c:pt idx="266">
                  <c:v>35.97</c:v>
                </c:pt>
                <c:pt idx="267">
                  <c:v>33.97</c:v>
                </c:pt>
                <c:pt idx="268">
                  <c:v>33.29</c:v>
                </c:pt>
                <c:pt idx="269">
                  <c:v>33.200000000000003</c:v>
                </c:pt>
                <c:pt idx="270">
                  <c:v>31.42</c:v>
                </c:pt>
                <c:pt idx="271">
                  <c:v>30.42</c:v>
                </c:pt>
                <c:pt idx="272">
                  <c:v>30.42</c:v>
                </c:pt>
                <c:pt idx="273">
                  <c:v>31.22</c:v>
                </c:pt>
                <c:pt idx="274">
                  <c:v>29.45</c:v>
                </c:pt>
                <c:pt idx="275">
                  <c:v>28.47</c:v>
                </c:pt>
                <c:pt idx="276">
                  <c:v>26.68</c:v>
                </c:pt>
                <c:pt idx="277">
                  <c:v>29.55</c:v>
                </c:pt>
                <c:pt idx="278">
                  <c:v>32.07</c:v>
                </c:pt>
                <c:pt idx="279">
                  <c:v>30.31</c:v>
                </c:pt>
                <c:pt idx="280">
                  <c:v>29.54</c:v>
                </c:pt>
                <c:pt idx="281">
                  <c:v>32.32</c:v>
                </c:pt>
                <c:pt idx="282">
                  <c:v>33.21</c:v>
                </c:pt>
                <c:pt idx="283">
                  <c:v>33.659999999999997</c:v>
                </c:pt>
                <c:pt idx="284">
                  <c:v>31.62</c:v>
                </c:pt>
                <c:pt idx="285">
                  <c:v>29.9</c:v>
                </c:pt>
                <c:pt idx="286">
                  <c:v>32.29</c:v>
                </c:pt>
                <c:pt idx="287">
                  <c:v>31.63</c:v>
                </c:pt>
                <c:pt idx="288">
                  <c:v>30.86</c:v>
                </c:pt>
                <c:pt idx="289">
                  <c:v>29.71</c:v>
                </c:pt>
                <c:pt idx="290">
                  <c:v>27.96</c:v>
                </c:pt>
                <c:pt idx="291">
                  <c:v>27.54</c:v>
                </c:pt>
                <c:pt idx="292">
                  <c:v>26.19</c:v>
                </c:pt>
                <c:pt idx="293">
                  <c:v>29.32</c:v>
                </c:pt>
                <c:pt idx="294">
                  <c:v>29.05</c:v>
                </c:pt>
                <c:pt idx="295">
                  <c:v>30.68</c:v>
                </c:pt>
                <c:pt idx="296">
                  <c:v>30.77</c:v>
                </c:pt>
                <c:pt idx="297">
                  <c:v>29.59</c:v>
                </c:pt>
                <c:pt idx="298">
                  <c:v>31.37</c:v>
                </c:pt>
                <c:pt idx="299">
                  <c:v>31.84</c:v>
                </c:pt>
                <c:pt idx="300">
                  <c:v>30.35</c:v>
                </c:pt>
                <c:pt idx="301">
                  <c:v>31.4</c:v>
                </c:pt>
                <c:pt idx="302">
                  <c:v>31.65</c:v>
                </c:pt>
                <c:pt idx="303">
                  <c:v>32.74</c:v>
                </c:pt>
                <c:pt idx="304">
                  <c:v>34.39</c:v>
                </c:pt>
                <c:pt idx="305">
                  <c:v>34.57</c:v>
                </c:pt>
                <c:pt idx="306">
                  <c:v>34.56</c:v>
                </c:pt>
                <c:pt idx="307">
                  <c:v>35.909999999999997</c:v>
                </c:pt>
                <c:pt idx="308">
                  <c:v>37.9</c:v>
                </c:pt>
                <c:pt idx="309">
                  <c:v>36.67</c:v>
                </c:pt>
                <c:pt idx="310">
                  <c:v>37.619999999999997</c:v>
                </c:pt>
                <c:pt idx="311">
                  <c:v>37.770000000000003</c:v>
                </c:pt>
                <c:pt idx="312">
                  <c:v>38.51</c:v>
                </c:pt>
                <c:pt idx="313">
                  <c:v>37.200000000000003</c:v>
                </c:pt>
                <c:pt idx="314">
                  <c:v>36.32</c:v>
                </c:pt>
                <c:pt idx="315">
                  <c:v>38.43</c:v>
                </c:pt>
                <c:pt idx="316">
                  <c:v>40.17</c:v>
                </c:pt>
                <c:pt idx="317">
                  <c:v>39.47</c:v>
                </c:pt>
                <c:pt idx="318">
                  <c:v>39.909999999999997</c:v>
                </c:pt>
                <c:pt idx="319">
                  <c:v>41.45</c:v>
                </c:pt>
                <c:pt idx="320">
                  <c:v>38.28</c:v>
                </c:pt>
                <c:pt idx="321">
                  <c:v>38.14</c:v>
                </c:pt>
                <c:pt idx="322">
                  <c:v>36.909999999999997</c:v>
                </c:pt>
                <c:pt idx="323">
                  <c:v>36.909999999999997</c:v>
                </c:pt>
                <c:pt idx="324">
                  <c:v>36.94</c:v>
                </c:pt>
                <c:pt idx="325">
                  <c:v>35.36</c:v>
                </c:pt>
                <c:pt idx="326">
                  <c:v>34.299999999999997</c:v>
                </c:pt>
                <c:pt idx="327">
                  <c:v>34.520000000000003</c:v>
                </c:pt>
                <c:pt idx="328">
                  <c:v>37.74</c:v>
                </c:pt>
                <c:pt idx="329">
                  <c:v>37.299999999999997</c:v>
                </c:pt>
                <c:pt idx="330">
                  <c:v>39.74</c:v>
                </c:pt>
                <c:pt idx="331">
                  <c:v>40.46</c:v>
                </c:pt>
                <c:pt idx="332">
                  <c:v>42.12</c:v>
                </c:pt>
                <c:pt idx="333">
                  <c:v>41.7</c:v>
                </c:pt>
                <c:pt idx="334">
                  <c:v>41.45</c:v>
                </c:pt>
                <c:pt idx="335">
                  <c:v>40.4</c:v>
                </c:pt>
                <c:pt idx="336">
                  <c:v>39.74</c:v>
                </c:pt>
                <c:pt idx="337">
                  <c:v>40.880000000000003</c:v>
                </c:pt>
                <c:pt idx="338">
                  <c:v>42.72</c:v>
                </c:pt>
                <c:pt idx="339">
                  <c:v>43.18</c:v>
                </c:pt>
                <c:pt idx="340">
                  <c:v>42.76</c:v>
                </c:pt>
                <c:pt idx="341">
                  <c:v>41.67</c:v>
                </c:pt>
                <c:pt idx="342">
                  <c:v>42.52</c:v>
                </c:pt>
                <c:pt idx="343">
                  <c:v>45.29</c:v>
                </c:pt>
                <c:pt idx="344">
                  <c:v>46.03</c:v>
                </c:pt>
                <c:pt idx="345">
                  <c:v>45.98</c:v>
                </c:pt>
                <c:pt idx="346">
                  <c:v>44.75</c:v>
                </c:pt>
                <c:pt idx="347">
                  <c:v>43.65</c:v>
                </c:pt>
                <c:pt idx="348">
                  <c:v>43.77</c:v>
                </c:pt>
                <c:pt idx="349">
                  <c:v>44.33</c:v>
                </c:pt>
                <c:pt idx="350">
                  <c:v>44.58</c:v>
                </c:pt>
                <c:pt idx="351">
                  <c:v>43.45</c:v>
                </c:pt>
                <c:pt idx="352">
                  <c:v>44.68</c:v>
                </c:pt>
                <c:pt idx="353">
                  <c:v>46.21</c:v>
                </c:pt>
                <c:pt idx="354">
                  <c:v>46.64</c:v>
                </c:pt>
                <c:pt idx="355">
                  <c:v>46.22</c:v>
                </c:pt>
                <c:pt idx="356">
                  <c:v>47.72</c:v>
                </c:pt>
                <c:pt idx="357">
                  <c:v>48.29</c:v>
                </c:pt>
                <c:pt idx="358">
                  <c:v>48.12</c:v>
                </c:pt>
                <c:pt idx="359">
                  <c:v>48.16</c:v>
                </c:pt>
                <c:pt idx="360">
                  <c:v>47.67</c:v>
                </c:pt>
                <c:pt idx="361">
                  <c:v>48.04</c:v>
                </c:pt>
                <c:pt idx="362">
                  <c:v>49.1</c:v>
                </c:pt>
                <c:pt idx="363">
                  <c:v>49</c:v>
                </c:pt>
                <c:pt idx="364">
                  <c:v>49.36</c:v>
                </c:pt>
                <c:pt idx="365">
                  <c:v>49.1</c:v>
                </c:pt>
                <c:pt idx="366">
                  <c:v>49.07</c:v>
                </c:pt>
                <c:pt idx="367">
                  <c:v>49.14</c:v>
                </c:pt>
                <c:pt idx="368">
                  <c:v>48.69</c:v>
                </c:pt>
                <c:pt idx="369">
                  <c:v>49.71</c:v>
                </c:pt>
                <c:pt idx="370">
                  <c:v>50.37</c:v>
                </c:pt>
                <c:pt idx="371">
                  <c:v>51.23</c:v>
                </c:pt>
                <c:pt idx="372">
                  <c:v>50.52</c:v>
                </c:pt>
                <c:pt idx="373">
                  <c:v>49.09</c:v>
                </c:pt>
                <c:pt idx="374">
                  <c:v>48.89</c:v>
                </c:pt>
                <c:pt idx="375">
                  <c:v>48.49</c:v>
                </c:pt>
                <c:pt idx="376">
                  <c:v>47.92</c:v>
                </c:pt>
                <c:pt idx="377">
                  <c:v>46.14</c:v>
                </c:pt>
                <c:pt idx="378">
                  <c:v>48</c:v>
                </c:pt>
                <c:pt idx="379">
                  <c:v>49.4</c:v>
                </c:pt>
                <c:pt idx="380">
                  <c:v>48.95</c:v>
                </c:pt>
                <c:pt idx="381">
                  <c:v>49.16</c:v>
                </c:pt>
                <c:pt idx="382">
                  <c:v>49.34</c:v>
                </c:pt>
                <c:pt idx="383">
                  <c:v>46.7</c:v>
                </c:pt>
                <c:pt idx="384">
                  <c:v>45.8</c:v>
                </c:pt>
                <c:pt idx="385">
                  <c:v>47.93</c:v>
                </c:pt>
                <c:pt idx="386">
                  <c:v>49.85</c:v>
                </c:pt>
                <c:pt idx="387">
                  <c:v>48.27</c:v>
                </c:pt>
                <c:pt idx="388">
                  <c:v>46.73</c:v>
                </c:pt>
                <c:pt idx="389">
                  <c:v>47.37</c:v>
                </c:pt>
                <c:pt idx="390">
                  <c:v>45.22</c:v>
                </c:pt>
                <c:pt idx="391">
                  <c:v>45.37</c:v>
                </c:pt>
                <c:pt idx="392">
                  <c:v>44.73</c:v>
                </c:pt>
                <c:pt idx="393">
                  <c:v>46.82</c:v>
                </c:pt>
                <c:pt idx="394">
                  <c:v>44.87</c:v>
                </c:pt>
                <c:pt idx="395">
                  <c:v>45.64</c:v>
                </c:pt>
                <c:pt idx="396">
                  <c:v>45.93</c:v>
                </c:pt>
                <c:pt idx="397">
                  <c:v>45.23</c:v>
                </c:pt>
                <c:pt idx="398">
                  <c:v>44.64</c:v>
                </c:pt>
                <c:pt idx="399">
                  <c:v>44.96</c:v>
                </c:pt>
                <c:pt idx="400">
                  <c:v>43.96</c:v>
                </c:pt>
                <c:pt idx="401">
                  <c:v>43.41</c:v>
                </c:pt>
                <c:pt idx="402">
                  <c:v>42.4</c:v>
                </c:pt>
                <c:pt idx="403">
                  <c:v>42.16</c:v>
                </c:pt>
                <c:pt idx="404">
                  <c:v>41.9</c:v>
                </c:pt>
                <c:pt idx="405">
                  <c:v>41.13</c:v>
                </c:pt>
                <c:pt idx="406">
                  <c:v>41.54</c:v>
                </c:pt>
                <c:pt idx="407">
                  <c:v>39.5</c:v>
                </c:pt>
                <c:pt idx="408">
                  <c:v>40.799999999999997</c:v>
                </c:pt>
                <c:pt idx="409">
                  <c:v>41.92</c:v>
                </c:pt>
                <c:pt idx="410">
                  <c:v>41.83</c:v>
                </c:pt>
                <c:pt idx="411">
                  <c:v>43.06</c:v>
                </c:pt>
                <c:pt idx="412">
                  <c:v>42.78</c:v>
                </c:pt>
                <c:pt idx="413">
                  <c:v>41.75</c:v>
                </c:pt>
                <c:pt idx="414">
                  <c:v>43.51</c:v>
                </c:pt>
                <c:pt idx="415">
                  <c:v>44.47</c:v>
                </c:pt>
                <c:pt idx="416">
                  <c:v>45.72</c:v>
                </c:pt>
                <c:pt idx="417">
                  <c:v>46.57</c:v>
                </c:pt>
                <c:pt idx="418">
                  <c:v>46.81</c:v>
                </c:pt>
                <c:pt idx="419">
                  <c:v>48.2</c:v>
                </c:pt>
                <c:pt idx="420">
                  <c:v>48.48</c:v>
                </c:pt>
                <c:pt idx="421">
                  <c:v>46.8</c:v>
                </c:pt>
                <c:pt idx="422">
                  <c:v>47.54</c:v>
                </c:pt>
                <c:pt idx="423">
                  <c:v>46.29</c:v>
                </c:pt>
                <c:pt idx="424">
                  <c:v>46.97</c:v>
                </c:pt>
                <c:pt idx="425">
                  <c:v>47.64</c:v>
                </c:pt>
                <c:pt idx="426">
                  <c:v>46.97</c:v>
                </c:pt>
                <c:pt idx="427">
                  <c:v>46.32</c:v>
                </c:pt>
                <c:pt idx="428">
                  <c:v>44.68</c:v>
                </c:pt>
                <c:pt idx="429">
                  <c:v>43.17</c:v>
                </c:pt>
                <c:pt idx="430">
                  <c:v>44.39</c:v>
                </c:pt>
                <c:pt idx="431">
                  <c:v>44.85</c:v>
                </c:pt>
                <c:pt idx="432">
                  <c:v>45.47</c:v>
                </c:pt>
                <c:pt idx="433">
                  <c:v>47.63</c:v>
                </c:pt>
                <c:pt idx="434">
                  <c:v>45.88</c:v>
                </c:pt>
                <c:pt idx="435">
                  <c:v>46.28</c:v>
                </c:pt>
                <c:pt idx="436">
                  <c:v>44.91</c:v>
                </c:pt>
                <c:pt idx="437">
                  <c:v>43.62</c:v>
                </c:pt>
                <c:pt idx="438">
                  <c:v>43.85</c:v>
                </c:pt>
                <c:pt idx="439">
                  <c:v>43.04</c:v>
                </c:pt>
                <c:pt idx="440">
                  <c:v>43.34</c:v>
                </c:pt>
                <c:pt idx="441">
                  <c:v>43.85</c:v>
                </c:pt>
                <c:pt idx="442">
                  <c:v>45.33</c:v>
                </c:pt>
                <c:pt idx="443">
                  <c:v>46.1</c:v>
                </c:pt>
                <c:pt idx="444">
                  <c:v>44.36</c:v>
                </c:pt>
                <c:pt idx="445">
                  <c:v>45.6</c:v>
                </c:pt>
                <c:pt idx="446">
                  <c:v>44.65</c:v>
                </c:pt>
                <c:pt idx="447">
                  <c:v>47.07</c:v>
                </c:pt>
                <c:pt idx="448">
                  <c:v>47.72</c:v>
                </c:pt>
                <c:pt idx="449">
                  <c:v>47.72</c:v>
                </c:pt>
                <c:pt idx="450">
                  <c:v>48.8</c:v>
                </c:pt>
                <c:pt idx="451">
                  <c:v>48.67</c:v>
                </c:pt>
                <c:pt idx="452">
                  <c:v>49.75</c:v>
                </c:pt>
                <c:pt idx="453">
                  <c:v>50.44</c:v>
                </c:pt>
                <c:pt idx="454">
                  <c:v>49.76</c:v>
                </c:pt>
                <c:pt idx="455">
                  <c:v>50.72</c:v>
                </c:pt>
                <c:pt idx="456">
                  <c:v>50.14</c:v>
                </c:pt>
                <c:pt idx="457">
                  <c:v>50.47</c:v>
                </c:pt>
                <c:pt idx="458">
                  <c:v>50.35</c:v>
                </c:pt>
                <c:pt idx="459">
                  <c:v>49.97</c:v>
                </c:pt>
                <c:pt idx="460">
                  <c:v>50.3</c:v>
                </c:pt>
                <c:pt idx="461">
                  <c:v>51.59</c:v>
                </c:pt>
                <c:pt idx="462">
                  <c:v>50.31</c:v>
                </c:pt>
                <c:pt idx="463">
                  <c:v>50.61</c:v>
                </c:pt>
                <c:pt idx="464">
                  <c:v>50.18</c:v>
                </c:pt>
                <c:pt idx="465">
                  <c:v>49.45</c:v>
                </c:pt>
                <c:pt idx="466">
                  <c:v>48.75</c:v>
                </c:pt>
                <c:pt idx="467">
                  <c:v>49.71</c:v>
                </c:pt>
                <c:pt idx="468">
                  <c:v>48.72</c:v>
                </c:pt>
                <c:pt idx="469">
                  <c:v>46.83</c:v>
                </c:pt>
                <c:pt idx="470">
                  <c:v>46.66</c:v>
                </c:pt>
                <c:pt idx="471">
                  <c:v>45.32</c:v>
                </c:pt>
                <c:pt idx="472">
                  <c:v>44.66</c:v>
                </c:pt>
                <c:pt idx="473">
                  <c:v>44.07</c:v>
                </c:pt>
                <c:pt idx="474">
                  <c:v>44.88</c:v>
                </c:pt>
                <c:pt idx="475">
                  <c:v>44.96</c:v>
                </c:pt>
                <c:pt idx="476">
                  <c:v>45.2</c:v>
                </c:pt>
                <c:pt idx="477">
                  <c:v>44.62</c:v>
                </c:pt>
                <c:pt idx="478">
                  <c:v>43.29</c:v>
                </c:pt>
                <c:pt idx="479">
                  <c:v>45.86</c:v>
                </c:pt>
                <c:pt idx="480">
                  <c:v>45.56</c:v>
                </c:pt>
                <c:pt idx="481">
                  <c:v>45.37</c:v>
                </c:pt>
                <c:pt idx="482">
                  <c:v>45.69</c:v>
                </c:pt>
                <c:pt idx="483">
                  <c:v>47.48</c:v>
                </c:pt>
                <c:pt idx="484">
                  <c:v>48.07</c:v>
                </c:pt>
                <c:pt idx="485">
                  <c:v>46.72</c:v>
                </c:pt>
                <c:pt idx="486">
                  <c:v>45.66</c:v>
                </c:pt>
                <c:pt idx="487">
                  <c:v>45.29</c:v>
                </c:pt>
                <c:pt idx="488">
                  <c:v>49.41</c:v>
                </c:pt>
                <c:pt idx="489">
                  <c:v>51.08</c:v>
                </c:pt>
                <c:pt idx="490">
                  <c:v>51.7</c:v>
                </c:pt>
                <c:pt idx="491">
                  <c:v>51.72</c:v>
                </c:pt>
                <c:pt idx="492">
                  <c:v>50.95</c:v>
                </c:pt>
                <c:pt idx="493">
                  <c:v>49.85</c:v>
                </c:pt>
                <c:pt idx="494">
                  <c:v>50.84</c:v>
                </c:pt>
                <c:pt idx="495">
                  <c:v>51.51</c:v>
                </c:pt>
                <c:pt idx="496">
                  <c:v>52.74</c:v>
                </c:pt>
                <c:pt idx="497">
                  <c:v>52.99</c:v>
                </c:pt>
                <c:pt idx="498">
                  <c:v>51.01</c:v>
                </c:pt>
                <c:pt idx="499">
                  <c:v>50.9</c:v>
                </c:pt>
                <c:pt idx="500">
                  <c:v>51.93</c:v>
                </c:pt>
                <c:pt idx="501">
                  <c:v>52.13</c:v>
                </c:pt>
                <c:pt idx="502">
                  <c:v>52.22</c:v>
                </c:pt>
                <c:pt idx="503">
                  <c:v>51.44</c:v>
                </c:pt>
                <c:pt idx="504">
                  <c:v>51.98</c:v>
                </c:pt>
                <c:pt idx="505">
                  <c:v>52.01</c:v>
                </c:pt>
                <c:pt idx="506">
                  <c:v>52.82</c:v>
                </c:pt>
                <c:pt idx="507">
                  <c:v>54.01</c:v>
                </c:pt>
                <c:pt idx="508">
                  <c:v>53.8</c:v>
                </c:pt>
                <c:pt idx="509">
                  <c:v>53.75</c:v>
                </c:pt>
                <c:pt idx="510">
                  <c:v>52.36</c:v>
                </c:pt>
                <c:pt idx="511">
                  <c:v>53.26</c:v>
                </c:pt>
                <c:pt idx="512">
                  <c:v>53.77</c:v>
                </c:pt>
                <c:pt idx="513">
                  <c:v>53.98</c:v>
                </c:pt>
                <c:pt idx="514">
                  <c:v>51.95</c:v>
                </c:pt>
                <c:pt idx="515">
                  <c:v>50.82</c:v>
                </c:pt>
                <c:pt idx="516">
                  <c:v>52.19</c:v>
                </c:pt>
                <c:pt idx="517">
                  <c:v>53.01</c:v>
                </c:pt>
                <c:pt idx="518">
                  <c:v>52.36</c:v>
                </c:pt>
                <c:pt idx="519">
                  <c:v>52.45</c:v>
                </c:pt>
                <c:pt idx="520">
                  <c:v>51.12</c:v>
                </c:pt>
                <c:pt idx="521">
                  <c:v>51.39</c:v>
                </c:pt>
                <c:pt idx="522">
                  <c:v>52.33</c:v>
                </c:pt>
                <c:pt idx="523">
                  <c:v>52.77</c:v>
                </c:pt>
                <c:pt idx="524">
                  <c:v>52.38</c:v>
                </c:pt>
                <c:pt idx="525">
                  <c:v>52.14</c:v>
                </c:pt>
                <c:pt idx="526">
                  <c:v>53.24</c:v>
                </c:pt>
                <c:pt idx="527">
                  <c:v>53.18</c:v>
                </c:pt>
                <c:pt idx="528">
                  <c:v>52.63</c:v>
                </c:pt>
                <c:pt idx="529">
                  <c:v>52.75</c:v>
                </c:pt>
                <c:pt idx="530">
                  <c:v>53.9</c:v>
                </c:pt>
                <c:pt idx="531">
                  <c:v>53.55</c:v>
                </c:pt>
                <c:pt idx="532">
                  <c:v>53.81</c:v>
                </c:pt>
                <c:pt idx="533">
                  <c:v>53.01</c:v>
                </c:pt>
                <c:pt idx="534">
                  <c:v>52.19</c:v>
                </c:pt>
                <c:pt idx="535">
                  <c:v>52.37</c:v>
                </c:pt>
                <c:pt idx="536">
                  <c:v>52.99</c:v>
                </c:pt>
                <c:pt idx="537">
                  <c:v>53.84</c:v>
                </c:pt>
                <c:pt idx="538">
                  <c:v>52.96</c:v>
                </c:pt>
                <c:pt idx="539">
                  <c:v>53.21</c:v>
                </c:pt>
                <c:pt idx="540">
                  <c:v>53.11</c:v>
                </c:pt>
                <c:pt idx="541">
                  <c:v>53.41</c:v>
                </c:pt>
                <c:pt idx="542">
                  <c:v>53.41</c:v>
                </c:pt>
                <c:pt idx="543">
                  <c:v>54.02</c:v>
                </c:pt>
                <c:pt idx="544">
                  <c:v>53.61</c:v>
                </c:pt>
                <c:pt idx="545">
                  <c:v>54.48</c:v>
                </c:pt>
                <c:pt idx="546">
                  <c:v>53.99</c:v>
                </c:pt>
                <c:pt idx="547">
                  <c:v>54.04</c:v>
                </c:pt>
                <c:pt idx="548">
                  <c:v>54</c:v>
                </c:pt>
                <c:pt idx="549">
                  <c:v>53.82</c:v>
                </c:pt>
                <c:pt idx="550">
                  <c:v>52.63</c:v>
                </c:pt>
                <c:pt idx="551">
                  <c:v>53.33</c:v>
                </c:pt>
                <c:pt idx="552">
                  <c:v>53.19</c:v>
                </c:pt>
                <c:pt idx="553">
                  <c:v>52.68</c:v>
                </c:pt>
                <c:pt idx="554">
                  <c:v>49.83</c:v>
                </c:pt>
                <c:pt idx="555">
                  <c:v>48.75</c:v>
                </c:pt>
                <c:pt idx="556">
                  <c:v>48.05</c:v>
                </c:pt>
                <c:pt idx="557">
                  <c:v>47.95</c:v>
                </c:pt>
                <c:pt idx="558">
                  <c:v>47.24</c:v>
                </c:pt>
                <c:pt idx="559">
                  <c:v>48.34</c:v>
                </c:pt>
                <c:pt idx="560">
                  <c:v>48.3</c:v>
                </c:pt>
                <c:pt idx="561">
                  <c:v>48.34</c:v>
                </c:pt>
                <c:pt idx="562">
                  <c:v>47.79</c:v>
                </c:pt>
                <c:pt idx="563">
                  <c:v>47.02</c:v>
                </c:pt>
                <c:pt idx="564">
                  <c:v>47.29</c:v>
                </c:pt>
                <c:pt idx="565">
                  <c:v>47</c:v>
                </c:pt>
                <c:pt idx="566">
                  <c:v>47.3</c:v>
                </c:pt>
                <c:pt idx="567">
                  <c:v>47.02</c:v>
                </c:pt>
                <c:pt idx="568">
                  <c:v>48.36</c:v>
                </c:pt>
                <c:pt idx="569">
                  <c:v>49.47</c:v>
                </c:pt>
                <c:pt idx="570">
                  <c:v>50.3</c:v>
                </c:pt>
                <c:pt idx="571">
                  <c:v>50.54</c:v>
                </c:pt>
                <c:pt idx="572">
                  <c:v>50.25</c:v>
                </c:pt>
                <c:pt idx="573">
                  <c:v>50.99</c:v>
                </c:pt>
                <c:pt idx="574">
                  <c:v>51.14</c:v>
                </c:pt>
                <c:pt idx="575">
                  <c:v>51.69</c:v>
                </c:pt>
                <c:pt idx="576">
                  <c:v>52.25</c:v>
                </c:pt>
                <c:pt idx="577">
                  <c:v>53.06</c:v>
                </c:pt>
                <c:pt idx="578">
                  <c:v>53.38</c:v>
                </c:pt>
                <c:pt idx="579">
                  <c:v>53.12</c:v>
                </c:pt>
                <c:pt idx="580">
                  <c:v>53.19</c:v>
                </c:pt>
                <c:pt idx="581">
                  <c:v>52.46</c:v>
                </c:pt>
                <c:pt idx="582">
                  <c:v>50.49</c:v>
                </c:pt>
                <c:pt idx="583">
                  <c:v>50.26</c:v>
                </c:pt>
                <c:pt idx="584">
                  <c:v>49.64</c:v>
                </c:pt>
                <c:pt idx="585">
                  <c:v>48.9</c:v>
                </c:pt>
                <c:pt idx="586">
                  <c:v>49.22</c:v>
                </c:pt>
                <c:pt idx="587">
                  <c:v>49.22</c:v>
                </c:pt>
                <c:pt idx="588">
                  <c:v>48.96</c:v>
                </c:pt>
                <c:pt idx="589">
                  <c:v>49.31</c:v>
                </c:pt>
                <c:pt idx="590">
                  <c:v>48.83</c:v>
                </c:pt>
                <c:pt idx="591">
                  <c:v>47.65</c:v>
                </c:pt>
                <c:pt idx="592">
                  <c:v>47.79</c:v>
                </c:pt>
                <c:pt idx="593">
                  <c:v>45.55</c:v>
                </c:pt>
                <c:pt idx="594">
                  <c:v>46.23</c:v>
                </c:pt>
                <c:pt idx="595">
                  <c:v>46.46</c:v>
                </c:pt>
                <c:pt idx="596">
                  <c:v>45.84</c:v>
                </c:pt>
                <c:pt idx="597">
                  <c:v>47.28</c:v>
                </c:pt>
                <c:pt idx="598">
                  <c:v>47.81</c:v>
                </c:pt>
                <c:pt idx="599">
                  <c:v>47.83</c:v>
                </c:pt>
                <c:pt idx="600">
                  <c:v>48.86</c:v>
                </c:pt>
                <c:pt idx="601">
                  <c:v>48.64</c:v>
                </c:pt>
                <c:pt idx="602">
                  <c:v>49.04</c:v>
                </c:pt>
                <c:pt idx="603">
                  <c:v>49.36</c:v>
                </c:pt>
                <c:pt idx="604">
                  <c:v>50.32</c:v>
                </c:pt>
                <c:pt idx="605">
                  <c:v>51.12</c:v>
                </c:pt>
                <c:pt idx="606">
                  <c:v>50.99</c:v>
                </c:pt>
                <c:pt idx="607">
                  <c:v>48.57</c:v>
                </c:pt>
                <c:pt idx="608">
                  <c:v>49.58</c:v>
                </c:pt>
                <c:pt idx="609">
                  <c:v>49.63</c:v>
                </c:pt>
                <c:pt idx="610">
                  <c:v>48.29</c:v>
                </c:pt>
                <c:pt idx="611">
                  <c:v>48.32</c:v>
                </c:pt>
                <c:pt idx="612">
                  <c:v>47.68</c:v>
                </c:pt>
                <c:pt idx="613">
                  <c:v>47.4</c:v>
                </c:pt>
                <c:pt idx="614">
                  <c:v>48.13</c:v>
                </c:pt>
                <c:pt idx="615">
                  <c:v>45.8</c:v>
                </c:pt>
                <c:pt idx="616">
                  <c:v>45.68</c:v>
                </c:pt>
                <c:pt idx="617">
                  <c:v>45.82</c:v>
                </c:pt>
                <c:pt idx="618">
                  <c:v>46.1</c:v>
                </c:pt>
                <c:pt idx="619">
                  <c:v>46.41</c:v>
                </c:pt>
                <c:pt idx="620">
                  <c:v>44.79</c:v>
                </c:pt>
                <c:pt idx="621">
                  <c:v>44.47</c:v>
                </c:pt>
                <c:pt idx="622">
                  <c:v>44.73</c:v>
                </c:pt>
                <c:pt idx="623">
                  <c:v>44.24</c:v>
                </c:pt>
                <c:pt idx="624">
                  <c:v>43.34</c:v>
                </c:pt>
                <c:pt idx="625">
                  <c:v>42.48</c:v>
                </c:pt>
                <c:pt idx="626">
                  <c:v>42.53</c:v>
                </c:pt>
                <c:pt idx="627">
                  <c:v>42.86</c:v>
                </c:pt>
                <c:pt idx="628">
                  <c:v>43.24</c:v>
                </c:pt>
                <c:pt idx="629">
                  <c:v>44.25</c:v>
                </c:pt>
                <c:pt idx="630">
                  <c:v>44.74</c:v>
                </c:pt>
                <c:pt idx="631">
                  <c:v>44.88</c:v>
                </c:pt>
                <c:pt idx="632">
                  <c:v>46.02</c:v>
                </c:pt>
                <c:pt idx="633">
                  <c:v>45.11</c:v>
                </c:pt>
                <c:pt idx="634">
                  <c:v>45.52</c:v>
                </c:pt>
                <c:pt idx="635">
                  <c:v>44.25</c:v>
                </c:pt>
                <c:pt idx="636">
                  <c:v>44.4</c:v>
                </c:pt>
                <c:pt idx="637">
                  <c:v>45.06</c:v>
                </c:pt>
                <c:pt idx="638">
                  <c:v>45.48</c:v>
                </c:pt>
                <c:pt idx="639">
                  <c:v>46.06</c:v>
                </c:pt>
                <c:pt idx="640">
                  <c:v>46.53</c:v>
                </c:pt>
                <c:pt idx="641">
                  <c:v>46.02</c:v>
                </c:pt>
                <c:pt idx="642">
                  <c:v>46.4</c:v>
                </c:pt>
                <c:pt idx="643">
                  <c:v>47.1</c:v>
                </c:pt>
                <c:pt idx="644">
                  <c:v>46.73</c:v>
                </c:pt>
                <c:pt idx="645">
                  <c:v>45.78</c:v>
                </c:pt>
                <c:pt idx="646">
                  <c:v>46.21</c:v>
                </c:pt>
                <c:pt idx="647">
                  <c:v>47.77</c:v>
                </c:pt>
                <c:pt idx="648">
                  <c:v>48.58</c:v>
                </c:pt>
                <c:pt idx="649">
                  <c:v>49.05</c:v>
                </c:pt>
                <c:pt idx="650">
                  <c:v>49.72</c:v>
                </c:pt>
                <c:pt idx="651">
                  <c:v>50.21</c:v>
                </c:pt>
                <c:pt idx="652">
                  <c:v>49.19</c:v>
                </c:pt>
                <c:pt idx="653">
                  <c:v>49.6</c:v>
                </c:pt>
                <c:pt idx="654">
                  <c:v>49.03</c:v>
                </c:pt>
                <c:pt idx="655">
                  <c:v>49.57</c:v>
                </c:pt>
                <c:pt idx="656">
                  <c:v>49.07</c:v>
                </c:pt>
                <c:pt idx="657">
                  <c:v>49.59</c:v>
                </c:pt>
                <c:pt idx="658">
                  <c:v>48.54</c:v>
                </c:pt>
                <c:pt idx="659">
                  <c:v>48.81</c:v>
                </c:pt>
                <c:pt idx="660">
                  <c:v>47.59</c:v>
                </c:pt>
                <c:pt idx="661">
                  <c:v>47.57</c:v>
                </c:pt>
                <c:pt idx="662">
                  <c:v>46.8</c:v>
                </c:pt>
                <c:pt idx="663">
                  <c:v>47.07</c:v>
                </c:pt>
                <c:pt idx="664">
                  <c:v>48.59</c:v>
                </c:pt>
                <c:pt idx="665">
                  <c:v>47.39</c:v>
                </c:pt>
                <c:pt idx="666">
                  <c:v>47.65</c:v>
                </c:pt>
                <c:pt idx="667">
                  <c:v>48.45</c:v>
                </c:pt>
                <c:pt idx="668">
                  <c:v>47.24</c:v>
                </c:pt>
                <c:pt idx="669">
                  <c:v>47.65</c:v>
                </c:pt>
                <c:pt idx="670">
                  <c:v>46.4</c:v>
                </c:pt>
                <c:pt idx="671">
                  <c:v>46.46</c:v>
                </c:pt>
                <c:pt idx="672">
                  <c:v>45.96</c:v>
                </c:pt>
                <c:pt idx="673">
                  <c:v>47.26</c:v>
                </c:pt>
                <c:pt idx="674">
                  <c:v>47.32</c:v>
                </c:pt>
                <c:pt idx="675">
                  <c:v>48.63</c:v>
                </c:pt>
                <c:pt idx="676">
                  <c:v>49.13</c:v>
                </c:pt>
                <c:pt idx="677">
                  <c:v>49.1</c:v>
                </c:pt>
                <c:pt idx="678">
                  <c:v>47.44</c:v>
                </c:pt>
                <c:pt idx="679">
                  <c:v>48.06</c:v>
                </c:pt>
                <c:pt idx="680">
                  <c:v>48.21</c:v>
                </c:pt>
                <c:pt idx="681">
                  <c:v>49.3</c:v>
                </c:pt>
                <c:pt idx="682">
                  <c:v>49.86</c:v>
                </c:pt>
                <c:pt idx="683">
                  <c:v>49.9</c:v>
                </c:pt>
                <c:pt idx="684">
                  <c:v>49.88</c:v>
                </c:pt>
                <c:pt idx="685">
                  <c:v>49.54</c:v>
                </c:pt>
                <c:pt idx="686">
                  <c:v>50.29</c:v>
                </c:pt>
                <c:pt idx="687">
                  <c:v>50.58</c:v>
                </c:pt>
                <c:pt idx="688">
                  <c:v>50.33</c:v>
                </c:pt>
                <c:pt idx="689">
                  <c:v>51.85</c:v>
                </c:pt>
                <c:pt idx="690">
                  <c:v>51.59</c:v>
                </c:pt>
                <c:pt idx="691">
                  <c:v>52.14</c:v>
                </c:pt>
                <c:pt idx="692">
                  <c:v>51.62</c:v>
                </c:pt>
                <c:pt idx="693">
                  <c:v>51.67</c:v>
                </c:pt>
                <c:pt idx="694">
                  <c:v>50.59</c:v>
                </c:pt>
                <c:pt idx="695">
                  <c:v>50.44</c:v>
                </c:pt>
                <c:pt idx="696">
                  <c:v>50</c:v>
                </c:pt>
                <c:pt idx="697">
                  <c:v>50.79</c:v>
                </c:pt>
                <c:pt idx="698">
                  <c:v>50.93</c:v>
                </c:pt>
                <c:pt idx="699">
                  <c:v>51.3</c:v>
                </c:pt>
                <c:pt idx="700">
                  <c:v>50.61</c:v>
                </c:pt>
                <c:pt idx="701">
                  <c:v>51.43</c:v>
                </c:pt>
                <c:pt idx="702">
                  <c:v>51.86</c:v>
                </c:pt>
                <c:pt idx="703">
                  <c:v>51.87</c:v>
                </c:pt>
                <c:pt idx="704">
                  <c:v>52.05</c:v>
                </c:pt>
                <c:pt idx="705">
                  <c:v>51.29</c:v>
                </c:pt>
                <c:pt idx="706">
                  <c:v>51.63</c:v>
                </c:pt>
                <c:pt idx="707">
                  <c:v>51.91</c:v>
                </c:pt>
                <c:pt idx="708">
                  <c:v>52.32</c:v>
                </c:pt>
                <c:pt idx="709">
                  <c:v>51.97</c:v>
                </c:pt>
                <c:pt idx="710">
                  <c:v>52.41</c:v>
                </c:pt>
                <c:pt idx="711">
                  <c:v>53.92</c:v>
                </c:pt>
                <c:pt idx="712">
                  <c:v>54.11</c:v>
                </c:pt>
                <c:pt idx="713">
                  <c:v>54.36</c:v>
                </c:pt>
                <c:pt idx="714">
                  <c:v>54.32</c:v>
                </c:pt>
                <c:pt idx="715">
                  <c:v>54.55</c:v>
                </c:pt>
                <c:pt idx="716">
                  <c:v>55.63</c:v>
                </c:pt>
                <c:pt idx="717">
                  <c:v>57.34</c:v>
                </c:pt>
                <c:pt idx="718">
                  <c:v>57.19</c:v>
                </c:pt>
                <c:pt idx="719">
                  <c:v>56.82</c:v>
                </c:pt>
                <c:pt idx="720">
                  <c:v>57.16</c:v>
                </c:pt>
                <c:pt idx="721">
                  <c:v>56.75</c:v>
                </c:pt>
                <c:pt idx="722">
                  <c:v>55.67</c:v>
                </c:pt>
                <c:pt idx="723">
                  <c:v>55.28</c:v>
                </c:pt>
                <c:pt idx="724">
                  <c:v>55.14</c:v>
                </c:pt>
                <c:pt idx="725">
                  <c:v>56.21</c:v>
                </c:pt>
                <c:pt idx="726">
                  <c:v>56.21</c:v>
                </c:pt>
                <c:pt idx="727">
                  <c:v>56.84</c:v>
                </c:pt>
                <c:pt idx="728">
                  <c:v>57.88</c:v>
                </c:pt>
                <c:pt idx="729">
                  <c:v>58.1</c:v>
                </c:pt>
                <c:pt idx="730">
                  <c:v>57.96</c:v>
                </c:pt>
                <c:pt idx="731">
                  <c:v>57.25</c:v>
                </c:pt>
                <c:pt idx="732">
                  <c:v>57.4</c:v>
                </c:pt>
                <c:pt idx="733">
                  <c:v>58.35</c:v>
                </c:pt>
                <c:pt idx="734">
                  <c:v>57.48</c:v>
                </c:pt>
                <c:pt idx="735">
                  <c:v>57.66</c:v>
                </c:pt>
                <c:pt idx="736">
                  <c:v>55.79</c:v>
                </c:pt>
                <c:pt idx="737">
                  <c:v>56.5</c:v>
                </c:pt>
                <c:pt idx="738">
                  <c:v>57.15</c:v>
                </c:pt>
                <c:pt idx="739">
                  <c:v>57.84</c:v>
                </c:pt>
                <c:pt idx="740">
                  <c:v>57.12</c:v>
                </c:pt>
                <c:pt idx="741">
                  <c:v>56.59</c:v>
                </c:pt>
                <c:pt idx="742">
                  <c:v>57</c:v>
                </c:pt>
                <c:pt idx="743">
                  <c:v>57.29</c:v>
                </c:pt>
                <c:pt idx="744">
                  <c:v>57.17</c:v>
                </c:pt>
                <c:pt idx="745">
                  <c:v>57.49</c:v>
                </c:pt>
                <c:pt idx="746">
                  <c:v>58.09</c:v>
                </c:pt>
                <c:pt idx="747">
                  <c:v>58.34</c:v>
                </c:pt>
                <c:pt idx="748">
                  <c:v>58.25</c:v>
                </c:pt>
                <c:pt idx="749">
                  <c:v>59.67</c:v>
                </c:pt>
                <c:pt idx="750">
                  <c:v>59.84</c:v>
                </c:pt>
                <c:pt idx="751">
                  <c:v>60.46</c:v>
                </c:pt>
                <c:pt idx="752">
                  <c:v>60.37</c:v>
                </c:pt>
                <c:pt idx="753">
                  <c:v>61.61</c:v>
                </c:pt>
                <c:pt idx="754">
                  <c:v>61.98</c:v>
                </c:pt>
                <c:pt idx="755">
                  <c:v>61.49</c:v>
                </c:pt>
                <c:pt idx="756">
                  <c:v>61.73</c:v>
                </c:pt>
                <c:pt idx="757">
                  <c:v>62.92</c:v>
                </c:pt>
                <c:pt idx="758">
                  <c:v>63.6</c:v>
                </c:pt>
                <c:pt idx="759">
                  <c:v>63.81</c:v>
                </c:pt>
                <c:pt idx="760">
                  <c:v>64.22</c:v>
                </c:pt>
                <c:pt idx="761">
                  <c:v>63.82</c:v>
                </c:pt>
                <c:pt idx="762">
                  <c:v>63.92</c:v>
                </c:pt>
                <c:pt idx="763">
                  <c:v>63.96</c:v>
                </c:pt>
                <c:pt idx="764">
                  <c:v>63.38</c:v>
                </c:pt>
                <c:pt idx="765">
                  <c:v>63.66</c:v>
                </c:pt>
                <c:pt idx="766">
                  <c:v>64.45</c:v>
                </c:pt>
                <c:pt idx="767">
                  <c:v>65.69</c:v>
                </c:pt>
                <c:pt idx="768">
                  <c:v>65.62</c:v>
                </c:pt>
                <c:pt idx="769">
                  <c:v>66.27</c:v>
                </c:pt>
                <c:pt idx="770">
                  <c:v>65.709999999999994</c:v>
                </c:pt>
                <c:pt idx="771">
                  <c:v>64.64</c:v>
                </c:pt>
                <c:pt idx="772">
                  <c:v>64.819999999999993</c:v>
                </c:pt>
                <c:pt idx="773">
                  <c:v>65.92</c:v>
                </c:pt>
                <c:pt idx="774">
                  <c:v>65.5</c:v>
                </c:pt>
                <c:pt idx="775">
                  <c:v>64.180000000000007</c:v>
                </c:pt>
                <c:pt idx="776">
                  <c:v>63.48</c:v>
                </c:pt>
                <c:pt idx="777">
                  <c:v>61.91</c:v>
                </c:pt>
                <c:pt idx="778">
                  <c:v>61.3</c:v>
                </c:pt>
                <c:pt idx="779">
                  <c:v>59.2</c:v>
                </c:pt>
                <c:pt idx="780">
                  <c:v>59.41</c:v>
                </c:pt>
                <c:pt idx="781">
                  <c:v>59.33</c:v>
                </c:pt>
                <c:pt idx="782">
                  <c:v>60.7</c:v>
                </c:pt>
                <c:pt idx="783">
                  <c:v>61.48</c:v>
                </c:pt>
                <c:pt idx="784">
                  <c:v>61.89</c:v>
                </c:pt>
                <c:pt idx="785">
                  <c:v>61.91</c:v>
                </c:pt>
                <c:pt idx="786">
                  <c:v>61.73</c:v>
                </c:pt>
                <c:pt idx="787">
                  <c:v>62.72</c:v>
                </c:pt>
                <c:pt idx="788">
                  <c:v>63.52</c:v>
                </c:pt>
                <c:pt idx="789">
                  <c:v>63.81</c:v>
                </c:pt>
                <c:pt idx="790">
                  <c:v>62.94</c:v>
                </c:pt>
                <c:pt idx="791">
                  <c:v>61.43</c:v>
                </c:pt>
                <c:pt idx="792">
                  <c:v>60.98</c:v>
                </c:pt>
                <c:pt idx="793">
                  <c:v>61.19</c:v>
                </c:pt>
                <c:pt idx="794">
                  <c:v>62.49</c:v>
                </c:pt>
                <c:pt idx="795">
                  <c:v>62.54</c:v>
                </c:pt>
                <c:pt idx="796">
                  <c:v>61.09</c:v>
                </c:pt>
                <c:pt idx="797">
                  <c:v>60.13</c:v>
                </c:pt>
                <c:pt idx="798">
                  <c:v>62.02</c:v>
                </c:pt>
                <c:pt idx="799">
                  <c:v>61.35</c:v>
                </c:pt>
                <c:pt idx="800">
                  <c:v>60.69</c:v>
                </c:pt>
                <c:pt idx="801">
                  <c:v>60.89</c:v>
                </c:pt>
                <c:pt idx="802">
                  <c:v>61.16</c:v>
                </c:pt>
                <c:pt idx="803">
                  <c:v>62.29</c:v>
                </c:pt>
                <c:pt idx="804">
                  <c:v>62.01</c:v>
                </c:pt>
                <c:pt idx="805">
                  <c:v>63.37</c:v>
                </c:pt>
                <c:pt idx="806">
                  <c:v>65.099999999999994</c:v>
                </c:pt>
                <c:pt idx="807">
                  <c:v>64.25</c:v>
                </c:pt>
                <c:pt idx="808">
                  <c:v>65.8</c:v>
                </c:pt>
                <c:pt idx="809">
                  <c:v>65.489999999999995</c:v>
                </c:pt>
                <c:pt idx="810">
                  <c:v>65.209999999999994</c:v>
                </c:pt>
                <c:pt idx="811">
                  <c:v>64.3</c:v>
                </c:pt>
                <c:pt idx="812">
                  <c:v>64.87</c:v>
                </c:pt>
                <c:pt idx="813">
                  <c:v>63.05</c:v>
                </c:pt>
                <c:pt idx="814">
                  <c:v>63.41</c:v>
                </c:pt>
                <c:pt idx="815">
                  <c:v>63.35</c:v>
                </c:pt>
                <c:pt idx="816">
                  <c:v>63.53</c:v>
                </c:pt>
                <c:pt idx="817">
                  <c:v>62.03</c:v>
                </c:pt>
                <c:pt idx="818">
                  <c:v>63.4</c:v>
                </c:pt>
                <c:pt idx="819">
                  <c:v>65.48</c:v>
                </c:pt>
                <c:pt idx="820">
                  <c:v>66.81</c:v>
                </c:pt>
                <c:pt idx="821">
                  <c:v>67.069999999999993</c:v>
                </c:pt>
                <c:pt idx="822">
                  <c:v>67.349999999999994</c:v>
                </c:pt>
                <c:pt idx="823">
                  <c:v>66.23</c:v>
                </c:pt>
                <c:pt idx="824">
                  <c:v>66.5</c:v>
                </c:pt>
                <c:pt idx="825">
                  <c:v>68.44</c:v>
                </c:pt>
                <c:pt idx="826">
                  <c:v>68.3</c:v>
                </c:pt>
                <c:pt idx="827">
                  <c:v>68.260000000000005</c:v>
                </c:pt>
                <c:pt idx="828">
                  <c:v>67.61</c:v>
                </c:pt>
                <c:pt idx="829">
                  <c:v>67.66</c:v>
                </c:pt>
                <c:pt idx="830">
                  <c:v>68</c:v>
                </c:pt>
                <c:pt idx="831">
                  <c:v>68.180000000000007</c:v>
                </c:pt>
                <c:pt idx="832">
                  <c:v>68.11</c:v>
                </c:pt>
                <c:pt idx="833">
                  <c:v>68.56</c:v>
                </c:pt>
                <c:pt idx="834">
                  <c:v>67.28</c:v>
                </c:pt>
                <c:pt idx="835">
                  <c:v>67.91</c:v>
                </c:pt>
                <c:pt idx="836">
                  <c:v>68.45</c:v>
                </c:pt>
                <c:pt idx="837">
                  <c:v>69.709999999999994</c:v>
                </c:pt>
                <c:pt idx="838">
                  <c:v>70.739999999999995</c:v>
                </c:pt>
                <c:pt idx="839">
                  <c:v>68.83</c:v>
                </c:pt>
                <c:pt idx="840">
                  <c:v>71.16</c:v>
                </c:pt>
                <c:pt idx="841">
                  <c:v>71.36</c:v>
                </c:pt>
                <c:pt idx="842">
                  <c:v>70.69</c:v>
                </c:pt>
                <c:pt idx="843">
                  <c:v>71.010000000000005</c:v>
                </c:pt>
                <c:pt idx="844">
                  <c:v>71.34</c:v>
                </c:pt>
                <c:pt idx="845">
                  <c:v>71.430000000000007</c:v>
                </c:pt>
                <c:pt idx="846">
                  <c:v>71.47</c:v>
                </c:pt>
                <c:pt idx="847">
                  <c:v>71.23</c:v>
                </c:pt>
                <c:pt idx="848">
                  <c:v>72.260000000000005</c:v>
                </c:pt>
                <c:pt idx="849">
                  <c:v>72.09</c:v>
                </c:pt>
                <c:pt idx="850">
                  <c:v>71.849999999999994</c:v>
                </c:pt>
                <c:pt idx="851">
                  <c:v>70.77</c:v>
                </c:pt>
                <c:pt idx="852">
                  <c:v>67.92</c:v>
                </c:pt>
                <c:pt idx="853">
                  <c:v>66.8</c:v>
                </c:pt>
                <c:pt idx="854">
                  <c:v>68.239999999999995</c:v>
                </c:pt>
                <c:pt idx="855">
                  <c:v>66.98</c:v>
                </c:pt>
                <c:pt idx="856">
                  <c:v>65.81</c:v>
                </c:pt>
                <c:pt idx="857">
                  <c:v>64.760000000000005</c:v>
                </c:pt>
                <c:pt idx="858">
                  <c:v>65.510000000000005</c:v>
                </c:pt>
                <c:pt idx="859">
                  <c:v>64.75</c:v>
                </c:pt>
                <c:pt idx="860">
                  <c:v>65.959999999999994</c:v>
                </c:pt>
                <c:pt idx="861">
                  <c:v>65.77</c:v>
                </c:pt>
                <c:pt idx="862">
                  <c:v>66.099999999999994</c:v>
                </c:pt>
                <c:pt idx="863">
                  <c:v>66.38</c:v>
                </c:pt>
                <c:pt idx="864">
                  <c:v>66.63</c:v>
                </c:pt>
                <c:pt idx="865">
                  <c:v>66.91</c:v>
                </c:pt>
                <c:pt idx="866">
                  <c:v>65.010000000000005</c:v>
                </c:pt>
                <c:pt idx="867">
                  <c:v>65.91</c:v>
                </c:pt>
                <c:pt idx="868">
                  <c:v>65.09</c:v>
                </c:pt>
                <c:pt idx="869">
                  <c:v>65.92</c:v>
                </c:pt>
                <c:pt idx="870">
                  <c:v>65.680000000000007</c:v>
                </c:pt>
                <c:pt idx="871">
                  <c:v>69.02</c:v>
                </c:pt>
                <c:pt idx="872">
                  <c:v>69.91</c:v>
                </c:pt>
                <c:pt idx="873">
                  <c:v>75.23</c:v>
                </c:pt>
                <c:pt idx="874">
                  <c:v>77.41</c:v>
                </c:pt>
                <c:pt idx="875">
                  <c:v>73.45</c:v>
                </c:pt>
                <c:pt idx="876">
                  <c:v>74.13</c:v>
                </c:pt>
                <c:pt idx="877">
                  <c:v>73.89</c:v>
                </c:pt>
                <c:pt idx="878">
                  <c:v>74.19</c:v>
                </c:pt>
                <c:pt idx="879">
                  <c:v>73.05</c:v>
                </c:pt>
                <c:pt idx="880">
                  <c:v>73.78</c:v>
                </c:pt>
                <c:pt idx="881">
                  <c:v>73.930000000000007</c:v>
                </c:pt>
                <c:pt idx="882">
                  <c:v>74.11</c:v>
                </c:pt>
                <c:pt idx="883">
                  <c:v>70.47</c:v>
                </c:pt>
                <c:pt idx="884">
                  <c:v>70.28</c:v>
                </c:pt>
                <c:pt idx="885">
                  <c:v>71.03</c:v>
                </c:pt>
                <c:pt idx="886">
                  <c:v>68.22</c:v>
                </c:pt>
                <c:pt idx="887">
                  <c:v>68.03</c:v>
                </c:pt>
                <c:pt idx="888">
                  <c:v>68.78</c:v>
                </c:pt>
                <c:pt idx="889">
                  <c:v>69.42</c:v>
                </c:pt>
                <c:pt idx="890">
                  <c:v>70.31</c:v>
                </c:pt>
                <c:pt idx="891">
                  <c:v>67.900000000000006</c:v>
                </c:pt>
                <c:pt idx="892">
                  <c:v>70.77</c:v>
                </c:pt>
                <c:pt idx="893">
                  <c:v>71.13</c:v>
                </c:pt>
                <c:pt idx="894">
                  <c:v>71.59</c:v>
                </c:pt>
                <c:pt idx="895">
                  <c:v>68.66</c:v>
                </c:pt>
                <c:pt idx="896">
                  <c:v>71.19</c:v>
                </c:pt>
                <c:pt idx="897">
                  <c:v>69.88</c:v>
                </c:pt>
                <c:pt idx="898">
                  <c:v>68.8</c:v>
                </c:pt>
                <c:pt idx="899">
                  <c:v>68.95</c:v>
                </c:pt>
                <c:pt idx="900">
                  <c:v>68.489999999999995</c:v>
                </c:pt>
                <c:pt idx="901">
                  <c:v>69.010000000000005</c:v>
                </c:pt>
                <c:pt idx="902">
                  <c:v>69.17</c:v>
                </c:pt>
                <c:pt idx="903">
                  <c:v>66.92</c:v>
                </c:pt>
                <c:pt idx="904">
                  <c:v>66.81</c:v>
                </c:pt>
                <c:pt idx="905">
                  <c:v>67.61</c:v>
                </c:pt>
                <c:pt idx="906">
                  <c:v>67.25</c:v>
                </c:pt>
                <c:pt idx="907">
                  <c:v>67.040000000000006</c:v>
                </c:pt>
                <c:pt idx="908">
                  <c:v>65.069999999999993</c:v>
                </c:pt>
                <c:pt idx="909">
                  <c:v>65.44</c:v>
                </c:pt>
                <c:pt idx="910">
                  <c:v>65.930000000000007</c:v>
                </c:pt>
                <c:pt idx="911">
                  <c:v>66.5</c:v>
                </c:pt>
                <c:pt idx="912">
                  <c:v>67.319999999999993</c:v>
                </c:pt>
                <c:pt idx="913">
                  <c:v>67.849999999999994</c:v>
                </c:pt>
                <c:pt idx="914">
                  <c:v>69.13</c:v>
                </c:pt>
                <c:pt idx="915">
                  <c:v>69.709999999999994</c:v>
                </c:pt>
                <c:pt idx="916">
                  <c:v>69.97</c:v>
                </c:pt>
                <c:pt idx="917">
                  <c:v>68.540000000000006</c:v>
                </c:pt>
                <c:pt idx="918">
                  <c:v>69.680000000000007</c:v>
                </c:pt>
                <c:pt idx="919">
                  <c:v>70.25</c:v>
                </c:pt>
                <c:pt idx="920">
                  <c:v>69.84</c:v>
                </c:pt>
                <c:pt idx="921">
                  <c:v>69.819999999999993</c:v>
                </c:pt>
                <c:pt idx="922">
                  <c:v>68.69</c:v>
                </c:pt>
                <c:pt idx="923">
                  <c:v>67.81</c:v>
                </c:pt>
                <c:pt idx="924">
                  <c:v>67.73</c:v>
                </c:pt>
                <c:pt idx="925">
                  <c:v>67.55</c:v>
                </c:pt>
                <c:pt idx="926">
                  <c:v>69.290000000000006</c:v>
                </c:pt>
                <c:pt idx="927">
                  <c:v>70.37</c:v>
                </c:pt>
                <c:pt idx="928">
                  <c:v>68.599999999999994</c:v>
                </c:pt>
                <c:pt idx="929">
                  <c:v>68.98</c:v>
                </c:pt>
                <c:pt idx="930">
                  <c:v>68.86</c:v>
                </c:pt>
                <c:pt idx="931">
                  <c:v>69.87</c:v>
                </c:pt>
                <c:pt idx="932">
                  <c:v>71.08</c:v>
                </c:pt>
                <c:pt idx="933">
                  <c:v>70.77</c:v>
                </c:pt>
                <c:pt idx="934">
                  <c:v>70.8</c:v>
                </c:pt>
                <c:pt idx="935">
                  <c:v>73.23</c:v>
                </c:pt>
                <c:pt idx="936">
                  <c:v>73.400000000000006</c:v>
                </c:pt>
                <c:pt idx="937">
                  <c:v>72.22</c:v>
                </c:pt>
                <c:pt idx="938">
                  <c:v>72.180000000000007</c:v>
                </c:pt>
                <c:pt idx="939">
                  <c:v>73.16</c:v>
                </c:pt>
                <c:pt idx="940">
                  <c:v>75.37</c:v>
                </c:pt>
                <c:pt idx="941">
                  <c:v>75.16</c:v>
                </c:pt>
                <c:pt idx="942">
                  <c:v>76.400000000000006</c:v>
                </c:pt>
                <c:pt idx="943">
                  <c:v>74.44</c:v>
                </c:pt>
                <c:pt idx="944">
                  <c:v>74.260000000000005</c:v>
                </c:pt>
                <c:pt idx="945">
                  <c:v>74.27</c:v>
                </c:pt>
                <c:pt idx="946">
                  <c:v>74.95</c:v>
                </c:pt>
                <c:pt idx="947">
                  <c:v>73.180000000000007</c:v>
                </c:pt>
                <c:pt idx="948">
                  <c:v>70.97</c:v>
                </c:pt>
                <c:pt idx="949">
                  <c:v>71.41</c:v>
                </c:pt>
                <c:pt idx="950">
                  <c:v>71.84</c:v>
                </c:pt>
                <c:pt idx="951">
                  <c:v>71.930000000000007</c:v>
                </c:pt>
                <c:pt idx="952">
                  <c:v>69.63</c:v>
                </c:pt>
                <c:pt idx="953">
                  <c:v>68.63</c:v>
                </c:pt>
                <c:pt idx="954">
                  <c:v>69.16</c:v>
                </c:pt>
                <c:pt idx="955">
                  <c:v>69.25</c:v>
                </c:pt>
                <c:pt idx="956">
                  <c:v>66.489999999999995</c:v>
                </c:pt>
                <c:pt idx="957">
                  <c:v>66.56</c:v>
                </c:pt>
                <c:pt idx="958">
                  <c:v>67.25</c:v>
                </c:pt>
                <c:pt idx="959">
                  <c:v>67.58</c:v>
                </c:pt>
                <c:pt idx="960">
                  <c:v>67</c:v>
                </c:pt>
                <c:pt idx="961">
                  <c:v>66.180000000000007</c:v>
                </c:pt>
                <c:pt idx="962">
                  <c:v>65.31</c:v>
                </c:pt>
                <c:pt idx="963">
                  <c:v>63.67</c:v>
                </c:pt>
                <c:pt idx="964">
                  <c:v>63.12</c:v>
                </c:pt>
                <c:pt idx="965">
                  <c:v>63.12</c:v>
                </c:pt>
                <c:pt idx="966">
                  <c:v>62.16</c:v>
                </c:pt>
                <c:pt idx="967">
                  <c:v>61.69</c:v>
                </c:pt>
                <c:pt idx="968">
                  <c:v>60.71</c:v>
                </c:pt>
                <c:pt idx="969">
                  <c:v>60.19</c:v>
                </c:pt>
                <c:pt idx="970">
                  <c:v>59.85</c:v>
                </c:pt>
                <c:pt idx="971">
                  <c:v>55.63</c:v>
                </c:pt>
                <c:pt idx="972">
                  <c:v>56.16</c:v>
                </c:pt>
                <c:pt idx="973">
                  <c:v>56.45</c:v>
                </c:pt>
                <c:pt idx="974">
                  <c:v>56.49</c:v>
                </c:pt>
                <c:pt idx="975">
                  <c:v>57.16</c:v>
                </c:pt>
                <c:pt idx="976">
                  <c:v>53.39</c:v>
                </c:pt>
                <c:pt idx="977">
                  <c:v>54.41</c:v>
                </c:pt>
                <c:pt idx="978">
                  <c:v>51.46</c:v>
                </c:pt>
                <c:pt idx="979">
                  <c:v>51.31</c:v>
                </c:pt>
                <c:pt idx="980">
                  <c:v>50.06</c:v>
                </c:pt>
                <c:pt idx="981">
                  <c:v>51.46</c:v>
                </c:pt>
                <c:pt idx="982">
                  <c:v>50.78</c:v>
                </c:pt>
                <c:pt idx="983">
                  <c:v>52.98</c:v>
                </c:pt>
                <c:pt idx="984">
                  <c:v>53.21</c:v>
                </c:pt>
                <c:pt idx="985">
                  <c:v>52.64</c:v>
                </c:pt>
                <c:pt idx="986">
                  <c:v>51.54</c:v>
                </c:pt>
                <c:pt idx="987">
                  <c:v>52.76</c:v>
                </c:pt>
                <c:pt idx="988">
                  <c:v>51.07</c:v>
                </c:pt>
                <c:pt idx="989">
                  <c:v>51.65</c:v>
                </c:pt>
                <c:pt idx="990">
                  <c:v>51.15</c:v>
                </c:pt>
                <c:pt idx="991">
                  <c:v>52.58</c:v>
                </c:pt>
                <c:pt idx="992">
                  <c:v>51.2</c:v>
                </c:pt>
                <c:pt idx="993">
                  <c:v>49.88</c:v>
                </c:pt>
                <c:pt idx="994">
                  <c:v>46.24</c:v>
                </c:pt>
                <c:pt idx="995">
                  <c:v>47.2</c:v>
                </c:pt>
                <c:pt idx="996">
                  <c:v>45.88</c:v>
                </c:pt>
                <c:pt idx="997">
                  <c:v>45.59</c:v>
                </c:pt>
                <c:pt idx="998">
                  <c:v>42.53</c:v>
                </c:pt>
                <c:pt idx="999">
                  <c:v>46.22</c:v>
                </c:pt>
                <c:pt idx="1000">
                  <c:v>44.61</c:v>
                </c:pt>
                <c:pt idx="1001">
                  <c:v>45.33</c:v>
                </c:pt>
                <c:pt idx="1002">
                  <c:v>45.41</c:v>
                </c:pt>
                <c:pt idx="1003">
                  <c:v>46.54</c:v>
                </c:pt>
                <c:pt idx="1004">
                  <c:v>47.09</c:v>
                </c:pt>
                <c:pt idx="1005">
                  <c:v>47.96</c:v>
                </c:pt>
                <c:pt idx="1006">
                  <c:v>48.52</c:v>
                </c:pt>
                <c:pt idx="1007">
                  <c:v>49.78</c:v>
                </c:pt>
                <c:pt idx="1008">
                  <c:v>53.36</c:v>
                </c:pt>
                <c:pt idx="1009">
                  <c:v>52.59</c:v>
                </c:pt>
                <c:pt idx="1010">
                  <c:v>51.59</c:v>
                </c:pt>
                <c:pt idx="1011">
                  <c:v>50.51</c:v>
                </c:pt>
                <c:pt idx="1012">
                  <c:v>52.11</c:v>
                </c:pt>
                <c:pt idx="1013">
                  <c:v>52.31</c:v>
                </c:pt>
                <c:pt idx="1014">
                  <c:v>52.07</c:v>
                </c:pt>
                <c:pt idx="1015">
                  <c:v>53.8</c:v>
                </c:pt>
                <c:pt idx="1016">
                  <c:v>52.57</c:v>
                </c:pt>
                <c:pt idx="1017">
                  <c:v>52.62</c:v>
                </c:pt>
                <c:pt idx="1018">
                  <c:v>53.13</c:v>
                </c:pt>
                <c:pt idx="1019">
                  <c:v>53.69</c:v>
                </c:pt>
                <c:pt idx="1020">
                  <c:v>51.99</c:v>
                </c:pt>
                <c:pt idx="1021">
                  <c:v>53.31</c:v>
                </c:pt>
                <c:pt idx="1022">
                  <c:v>54.23</c:v>
                </c:pt>
                <c:pt idx="1023">
                  <c:v>53.79</c:v>
                </c:pt>
                <c:pt idx="1024">
                  <c:v>55.26</c:v>
                </c:pt>
                <c:pt idx="1025">
                  <c:v>54.56</c:v>
                </c:pt>
                <c:pt idx="1026">
                  <c:v>53.66</c:v>
                </c:pt>
                <c:pt idx="1027">
                  <c:v>54.01</c:v>
                </c:pt>
                <c:pt idx="1028">
                  <c:v>52.64</c:v>
                </c:pt>
                <c:pt idx="1029">
                  <c:v>52.72</c:v>
                </c:pt>
                <c:pt idx="1030">
                  <c:v>52.41</c:v>
                </c:pt>
                <c:pt idx="1031">
                  <c:v>53.1</c:v>
                </c:pt>
                <c:pt idx="1032">
                  <c:v>53.9</c:v>
                </c:pt>
                <c:pt idx="1033">
                  <c:v>54.41</c:v>
                </c:pt>
                <c:pt idx="1034">
                  <c:v>55.59</c:v>
                </c:pt>
                <c:pt idx="1035">
                  <c:v>56.09</c:v>
                </c:pt>
                <c:pt idx="1036">
                  <c:v>56.92</c:v>
                </c:pt>
                <c:pt idx="1037">
                  <c:v>56.96</c:v>
                </c:pt>
                <c:pt idx="1038">
                  <c:v>57.26</c:v>
                </c:pt>
                <c:pt idx="1039">
                  <c:v>55.48</c:v>
                </c:pt>
                <c:pt idx="1040">
                  <c:v>55.5</c:v>
                </c:pt>
                <c:pt idx="1041">
                  <c:v>56.94</c:v>
                </c:pt>
                <c:pt idx="1042">
                  <c:v>57.22</c:v>
                </c:pt>
                <c:pt idx="1043">
                  <c:v>55.8</c:v>
                </c:pt>
                <c:pt idx="1044">
                  <c:v>56.59</c:v>
                </c:pt>
                <c:pt idx="1045">
                  <c:v>56.56</c:v>
                </c:pt>
                <c:pt idx="1046">
                  <c:v>56.22</c:v>
                </c:pt>
                <c:pt idx="1047">
                  <c:v>56.66</c:v>
                </c:pt>
                <c:pt idx="1048">
                  <c:v>56.07</c:v>
                </c:pt>
                <c:pt idx="1049">
                  <c:v>56.79</c:v>
                </c:pt>
                <c:pt idx="1050">
                  <c:v>56.87</c:v>
                </c:pt>
                <c:pt idx="1051">
                  <c:v>58.26</c:v>
                </c:pt>
                <c:pt idx="1052">
                  <c:v>58.61</c:v>
                </c:pt>
                <c:pt idx="1053">
                  <c:v>58.52</c:v>
                </c:pt>
                <c:pt idx="1054">
                  <c:v>59.09</c:v>
                </c:pt>
                <c:pt idx="1055">
                  <c:v>59.03</c:v>
                </c:pt>
                <c:pt idx="1056">
                  <c:v>59.83</c:v>
                </c:pt>
                <c:pt idx="1057">
                  <c:v>59.98</c:v>
                </c:pt>
                <c:pt idx="1058">
                  <c:v>59.04</c:v>
                </c:pt>
                <c:pt idx="1059">
                  <c:v>58.82</c:v>
                </c:pt>
                <c:pt idx="1060">
                  <c:v>59.94</c:v>
                </c:pt>
                <c:pt idx="1061">
                  <c:v>59.41</c:v>
                </c:pt>
                <c:pt idx="1062">
                  <c:v>59.3</c:v>
                </c:pt>
                <c:pt idx="1063">
                  <c:v>60.14</c:v>
                </c:pt>
                <c:pt idx="1064">
                  <c:v>61.59</c:v>
                </c:pt>
                <c:pt idx="1065">
                  <c:v>62.58</c:v>
                </c:pt>
                <c:pt idx="1066">
                  <c:v>62.46</c:v>
                </c:pt>
                <c:pt idx="1067">
                  <c:v>62.1</c:v>
                </c:pt>
                <c:pt idx="1068">
                  <c:v>63.08</c:v>
                </c:pt>
                <c:pt idx="1069">
                  <c:v>64.400000000000006</c:v>
                </c:pt>
                <c:pt idx="1070">
                  <c:v>63.98</c:v>
                </c:pt>
                <c:pt idx="1071">
                  <c:v>64.61</c:v>
                </c:pt>
                <c:pt idx="1072">
                  <c:v>65.58</c:v>
                </c:pt>
                <c:pt idx="1073">
                  <c:v>63.89</c:v>
                </c:pt>
                <c:pt idx="1074">
                  <c:v>63.4</c:v>
                </c:pt>
                <c:pt idx="1075">
                  <c:v>64.05</c:v>
                </c:pt>
                <c:pt idx="1076">
                  <c:v>63.76</c:v>
                </c:pt>
                <c:pt idx="1077">
                  <c:v>64</c:v>
                </c:pt>
                <c:pt idx="1078">
                  <c:v>65.7</c:v>
                </c:pt>
                <c:pt idx="1079">
                  <c:v>66.3</c:v>
                </c:pt>
                <c:pt idx="1080">
                  <c:v>65.89</c:v>
                </c:pt>
                <c:pt idx="1081">
                  <c:v>65.209999999999994</c:v>
                </c:pt>
                <c:pt idx="1082">
                  <c:v>63.3</c:v>
                </c:pt>
                <c:pt idx="1083">
                  <c:v>63.5</c:v>
                </c:pt>
                <c:pt idx="1084">
                  <c:v>63.91</c:v>
                </c:pt>
                <c:pt idx="1085">
                  <c:v>63.6</c:v>
                </c:pt>
                <c:pt idx="1086">
                  <c:v>61.81</c:v>
                </c:pt>
                <c:pt idx="1087">
                  <c:v>61.94</c:v>
                </c:pt>
                <c:pt idx="1088">
                  <c:v>62.25</c:v>
                </c:pt>
                <c:pt idx="1089">
                  <c:v>61.4</c:v>
                </c:pt>
                <c:pt idx="1090">
                  <c:v>62.12</c:v>
                </c:pt>
                <c:pt idx="1091">
                  <c:v>61.7</c:v>
                </c:pt>
                <c:pt idx="1092">
                  <c:v>61.66</c:v>
                </c:pt>
                <c:pt idx="1093">
                  <c:v>61.04</c:v>
                </c:pt>
                <c:pt idx="1094">
                  <c:v>61.78</c:v>
                </c:pt>
                <c:pt idx="1095">
                  <c:v>62.02</c:v>
                </c:pt>
                <c:pt idx="1096">
                  <c:v>62.87</c:v>
                </c:pt>
                <c:pt idx="1097">
                  <c:v>62.76</c:v>
                </c:pt>
                <c:pt idx="1098">
                  <c:v>63.1</c:v>
                </c:pt>
                <c:pt idx="1099">
                  <c:v>62.99</c:v>
                </c:pt>
                <c:pt idx="1100">
                  <c:v>61.42</c:v>
                </c:pt>
                <c:pt idx="1101">
                  <c:v>57.91</c:v>
                </c:pt>
                <c:pt idx="1102">
                  <c:v>58.63</c:v>
                </c:pt>
                <c:pt idx="1103">
                  <c:v>59.14</c:v>
                </c:pt>
                <c:pt idx="1104">
                  <c:v>58.81</c:v>
                </c:pt>
                <c:pt idx="1105">
                  <c:v>56.59</c:v>
                </c:pt>
                <c:pt idx="1106">
                  <c:v>53.5</c:v>
                </c:pt>
                <c:pt idx="1107">
                  <c:v>53.25</c:v>
                </c:pt>
                <c:pt idx="1108">
                  <c:v>53.48</c:v>
                </c:pt>
              </c:numCache>
            </c:numRef>
          </c:val>
          <c:smooth val="0"/>
          <c:extLst>
            <c:ext xmlns:c16="http://schemas.microsoft.com/office/drawing/2014/chart" uri="{C3380CC4-5D6E-409C-BE32-E72D297353CC}">
              <c16:uniqueId val="{00000000-B0C8-42FB-B1DF-0C9ABCE0C062}"/>
            </c:ext>
          </c:extLst>
        </c:ser>
        <c:ser>
          <c:idx val="1"/>
          <c:order val="1"/>
          <c:tx>
            <c:strRef>
              <c:f>Feuil2!$C$1</c:f>
              <c:strCache>
                <c:ptCount val="1"/>
                <c:pt idx="0">
                  <c:v>Western Canadian Select (WCS)</c:v>
                </c:pt>
              </c:strCache>
            </c:strRef>
          </c:tx>
          <c:spPr>
            <a:ln w="28575" cap="rnd">
              <a:solidFill>
                <a:schemeClr val="bg2"/>
              </a:solidFill>
              <a:round/>
            </a:ln>
            <a:effectLst/>
          </c:spPr>
          <c:marker>
            <c:symbol val="none"/>
          </c:marker>
          <c:cat>
            <c:numRef>
              <c:f>Feuil2!$A$3:$A$1111</c:f>
              <c:numCache>
                <c:formatCode>dd/mm/yy;@</c:formatCode>
                <c:ptCount val="1109"/>
                <c:pt idx="0">
                  <c:v>41974</c:v>
                </c:pt>
                <c:pt idx="1">
                  <c:v>41975</c:v>
                </c:pt>
                <c:pt idx="2">
                  <c:v>41976</c:v>
                </c:pt>
                <c:pt idx="3">
                  <c:v>41977</c:v>
                </c:pt>
                <c:pt idx="4">
                  <c:v>41978</c:v>
                </c:pt>
                <c:pt idx="5">
                  <c:v>41981</c:v>
                </c:pt>
                <c:pt idx="6">
                  <c:v>41982</c:v>
                </c:pt>
                <c:pt idx="7">
                  <c:v>41983</c:v>
                </c:pt>
                <c:pt idx="8">
                  <c:v>41984</c:v>
                </c:pt>
                <c:pt idx="9">
                  <c:v>41985</c:v>
                </c:pt>
                <c:pt idx="10">
                  <c:v>41988</c:v>
                </c:pt>
                <c:pt idx="11">
                  <c:v>41989</c:v>
                </c:pt>
                <c:pt idx="12">
                  <c:v>41990</c:v>
                </c:pt>
                <c:pt idx="13">
                  <c:v>41991</c:v>
                </c:pt>
                <c:pt idx="14">
                  <c:v>41992</c:v>
                </c:pt>
                <c:pt idx="15">
                  <c:v>41995</c:v>
                </c:pt>
                <c:pt idx="16">
                  <c:v>41996</c:v>
                </c:pt>
                <c:pt idx="17">
                  <c:v>41997</c:v>
                </c:pt>
                <c:pt idx="18">
                  <c:v>42002</c:v>
                </c:pt>
                <c:pt idx="19">
                  <c:v>42003</c:v>
                </c:pt>
                <c:pt idx="20">
                  <c:v>42004</c:v>
                </c:pt>
                <c:pt idx="21">
                  <c:v>42006</c:v>
                </c:pt>
                <c:pt idx="22">
                  <c:v>42009</c:v>
                </c:pt>
                <c:pt idx="23">
                  <c:v>42010</c:v>
                </c:pt>
                <c:pt idx="24">
                  <c:v>42011</c:v>
                </c:pt>
                <c:pt idx="25">
                  <c:v>42012</c:v>
                </c:pt>
                <c:pt idx="26">
                  <c:v>42013</c:v>
                </c:pt>
                <c:pt idx="27">
                  <c:v>42016</c:v>
                </c:pt>
                <c:pt idx="28">
                  <c:v>42017</c:v>
                </c:pt>
                <c:pt idx="29">
                  <c:v>42018</c:v>
                </c:pt>
                <c:pt idx="30">
                  <c:v>42019</c:v>
                </c:pt>
                <c:pt idx="31">
                  <c:v>42020</c:v>
                </c:pt>
                <c:pt idx="32">
                  <c:v>42024</c:v>
                </c:pt>
                <c:pt idx="33">
                  <c:v>42025</c:v>
                </c:pt>
                <c:pt idx="34">
                  <c:v>42026</c:v>
                </c:pt>
                <c:pt idx="35">
                  <c:v>42027</c:v>
                </c:pt>
                <c:pt idx="36">
                  <c:v>42030</c:v>
                </c:pt>
                <c:pt idx="37">
                  <c:v>42031</c:v>
                </c:pt>
                <c:pt idx="38">
                  <c:v>42032</c:v>
                </c:pt>
                <c:pt idx="39">
                  <c:v>42033</c:v>
                </c:pt>
                <c:pt idx="40">
                  <c:v>42034</c:v>
                </c:pt>
                <c:pt idx="41">
                  <c:v>42037</c:v>
                </c:pt>
                <c:pt idx="42">
                  <c:v>42038</c:v>
                </c:pt>
                <c:pt idx="43">
                  <c:v>42039</c:v>
                </c:pt>
                <c:pt idx="44">
                  <c:v>42040</c:v>
                </c:pt>
                <c:pt idx="45">
                  <c:v>42041</c:v>
                </c:pt>
                <c:pt idx="46">
                  <c:v>42044</c:v>
                </c:pt>
                <c:pt idx="47">
                  <c:v>42045</c:v>
                </c:pt>
                <c:pt idx="48">
                  <c:v>42046</c:v>
                </c:pt>
                <c:pt idx="49">
                  <c:v>42047</c:v>
                </c:pt>
                <c:pt idx="50">
                  <c:v>42048</c:v>
                </c:pt>
                <c:pt idx="51">
                  <c:v>42052</c:v>
                </c:pt>
                <c:pt idx="52">
                  <c:v>42053</c:v>
                </c:pt>
                <c:pt idx="53">
                  <c:v>42054</c:v>
                </c:pt>
                <c:pt idx="54">
                  <c:v>42055</c:v>
                </c:pt>
                <c:pt idx="55">
                  <c:v>42058</c:v>
                </c:pt>
                <c:pt idx="56">
                  <c:v>42059</c:v>
                </c:pt>
                <c:pt idx="57">
                  <c:v>42060</c:v>
                </c:pt>
                <c:pt idx="58">
                  <c:v>42061</c:v>
                </c:pt>
                <c:pt idx="59">
                  <c:v>42062</c:v>
                </c:pt>
                <c:pt idx="60">
                  <c:v>42065</c:v>
                </c:pt>
                <c:pt idx="61">
                  <c:v>42066</c:v>
                </c:pt>
                <c:pt idx="62">
                  <c:v>42067</c:v>
                </c:pt>
                <c:pt idx="63">
                  <c:v>42068</c:v>
                </c:pt>
                <c:pt idx="64">
                  <c:v>42069</c:v>
                </c:pt>
                <c:pt idx="65">
                  <c:v>42072</c:v>
                </c:pt>
                <c:pt idx="66">
                  <c:v>42073</c:v>
                </c:pt>
                <c:pt idx="67">
                  <c:v>42074</c:v>
                </c:pt>
                <c:pt idx="68">
                  <c:v>42075</c:v>
                </c:pt>
                <c:pt idx="69">
                  <c:v>42076</c:v>
                </c:pt>
                <c:pt idx="70">
                  <c:v>42079</c:v>
                </c:pt>
                <c:pt idx="71">
                  <c:v>42080</c:v>
                </c:pt>
                <c:pt idx="72">
                  <c:v>42081</c:v>
                </c:pt>
                <c:pt idx="73">
                  <c:v>42082</c:v>
                </c:pt>
                <c:pt idx="74">
                  <c:v>42083</c:v>
                </c:pt>
                <c:pt idx="75">
                  <c:v>42086</c:v>
                </c:pt>
                <c:pt idx="76">
                  <c:v>42087</c:v>
                </c:pt>
                <c:pt idx="77">
                  <c:v>42088</c:v>
                </c:pt>
                <c:pt idx="78">
                  <c:v>42089</c:v>
                </c:pt>
                <c:pt idx="79">
                  <c:v>42090</c:v>
                </c:pt>
                <c:pt idx="80">
                  <c:v>42093</c:v>
                </c:pt>
                <c:pt idx="81">
                  <c:v>42094</c:v>
                </c:pt>
                <c:pt idx="82">
                  <c:v>42095</c:v>
                </c:pt>
                <c:pt idx="83">
                  <c:v>42096</c:v>
                </c:pt>
                <c:pt idx="84">
                  <c:v>42101</c:v>
                </c:pt>
                <c:pt idx="85">
                  <c:v>42102</c:v>
                </c:pt>
                <c:pt idx="86">
                  <c:v>42103</c:v>
                </c:pt>
                <c:pt idx="87">
                  <c:v>42104</c:v>
                </c:pt>
                <c:pt idx="88">
                  <c:v>42107</c:v>
                </c:pt>
                <c:pt idx="89">
                  <c:v>42108</c:v>
                </c:pt>
                <c:pt idx="90">
                  <c:v>42109</c:v>
                </c:pt>
                <c:pt idx="91">
                  <c:v>42110</c:v>
                </c:pt>
                <c:pt idx="92">
                  <c:v>42111</c:v>
                </c:pt>
                <c:pt idx="93">
                  <c:v>42114</c:v>
                </c:pt>
                <c:pt idx="94">
                  <c:v>42115</c:v>
                </c:pt>
                <c:pt idx="95">
                  <c:v>42116</c:v>
                </c:pt>
                <c:pt idx="96">
                  <c:v>42117</c:v>
                </c:pt>
                <c:pt idx="97">
                  <c:v>42118</c:v>
                </c:pt>
                <c:pt idx="98">
                  <c:v>42121</c:v>
                </c:pt>
                <c:pt idx="99">
                  <c:v>42122</c:v>
                </c:pt>
                <c:pt idx="100">
                  <c:v>42123</c:v>
                </c:pt>
                <c:pt idx="101">
                  <c:v>42124</c:v>
                </c:pt>
                <c:pt idx="102">
                  <c:v>42125</c:v>
                </c:pt>
                <c:pt idx="103">
                  <c:v>42128</c:v>
                </c:pt>
                <c:pt idx="104">
                  <c:v>42129</c:v>
                </c:pt>
                <c:pt idx="105">
                  <c:v>42130</c:v>
                </c:pt>
                <c:pt idx="106">
                  <c:v>42131</c:v>
                </c:pt>
                <c:pt idx="107">
                  <c:v>42132</c:v>
                </c:pt>
                <c:pt idx="108">
                  <c:v>42135</c:v>
                </c:pt>
                <c:pt idx="109">
                  <c:v>42136</c:v>
                </c:pt>
                <c:pt idx="110">
                  <c:v>42137</c:v>
                </c:pt>
                <c:pt idx="111">
                  <c:v>42138</c:v>
                </c:pt>
                <c:pt idx="112">
                  <c:v>42139</c:v>
                </c:pt>
                <c:pt idx="113">
                  <c:v>42143</c:v>
                </c:pt>
                <c:pt idx="114">
                  <c:v>42144</c:v>
                </c:pt>
                <c:pt idx="115">
                  <c:v>42145</c:v>
                </c:pt>
                <c:pt idx="116">
                  <c:v>42146</c:v>
                </c:pt>
                <c:pt idx="117">
                  <c:v>42150</c:v>
                </c:pt>
                <c:pt idx="118">
                  <c:v>42151</c:v>
                </c:pt>
                <c:pt idx="119">
                  <c:v>42152</c:v>
                </c:pt>
                <c:pt idx="120">
                  <c:v>42153</c:v>
                </c:pt>
                <c:pt idx="121">
                  <c:v>42156</c:v>
                </c:pt>
                <c:pt idx="122">
                  <c:v>42157</c:v>
                </c:pt>
                <c:pt idx="123">
                  <c:v>42158</c:v>
                </c:pt>
                <c:pt idx="124">
                  <c:v>42159</c:v>
                </c:pt>
                <c:pt idx="125">
                  <c:v>42160</c:v>
                </c:pt>
                <c:pt idx="126">
                  <c:v>42163</c:v>
                </c:pt>
                <c:pt idx="127">
                  <c:v>42164</c:v>
                </c:pt>
                <c:pt idx="128">
                  <c:v>42165</c:v>
                </c:pt>
                <c:pt idx="129">
                  <c:v>42166</c:v>
                </c:pt>
                <c:pt idx="130">
                  <c:v>42167</c:v>
                </c:pt>
                <c:pt idx="131">
                  <c:v>42170</c:v>
                </c:pt>
                <c:pt idx="132">
                  <c:v>42171</c:v>
                </c:pt>
                <c:pt idx="133">
                  <c:v>42172</c:v>
                </c:pt>
                <c:pt idx="134">
                  <c:v>42173</c:v>
                </c:pt>
                <c:pt idx="135">
                  <c:v>42174</c:v>
                </c:pt>
                <c:pt idx="136">
                  <c:v>42177</c:v>
                </c:pt>
                <c:pt idx="137">
                  <c:v>42178</c:v>
                </c:pt>
                <c:pt idx="138">
                  <c:v>42179</c:v>
                </c:pt>
                <c:pt idx="139">
                  <c:v>42180</c:v>
                </c:pt>
                <c:pt idx="140">
                  <c:v>42181</c:v>
                </c:pt>
                <c:pt idx="141">
                  <c:v>42184</c:v>
                </c:pt>
                <c:pt idx="142">
                  <c:v>42185</c:v>
                </c:pt>
                <c:pt idx="143">
                  <c:v>42187</c:v>
                </c:pt>
                <c:pt idx="144">
                  <c:v>42191</c:v>
                </c:pt>
                <c:pt idx="145">
                  <c:v>42192</c:v>
                </c:pt>
                <c:pt idx="146">
                  <c:v>42193</c:v>
                </c:pt>
                <c:pt idx="147">
                  <c:v>42194</c:v>
                </c:pt>
                <c:pt idx="148">
                  <c:v>42195</c:v>
                </c:pt>
                <c:pt idx="149">
                  <c:v>42198</c:v>
                </c:pt>
                <c:pt idx="150">
                  <c:v>42199</c:v>
                </c:pt>
                <c:pt idx="151">
                  <c:v>42200</c:v>
                </c:pt>
                <c:pt idx="152">
                  <c:v>42201</c:v>
                </c:pt>
                <c:pt idx="153">
                  <c:v>42202</c:v>
                </c:pt>
                <c:pt idx="154">
                  <c:v>42205</c:v>
                </c:pt>
                <c:pt idx="155">
                  <c:v>42206</c:v>
                </c:pt>
                <c:pt idx="156">
                  <c:v>42207</c:v>
                </c:pt>
                <c:pt idx="157">
                  <c:v>42208</c:v>
                </c:pt>
                <c:pt idx="158">
                  <c:v>42209</c:v>
                </c:pt>
                <c:pt idx="159">
                  <c:v>42212</c:v>
                </c:pt>
                <c:pt idx="160">
                  <c:v>42213</c:v>
                </c:pt>
                <c:pt idx="161">
                  <c:v>42214</c:v>
                </c:pt>
                <c:pt idx="162">
                  <c:v>42215</c:v>
                </c:pt>
                <c:pt idx="163">
                  <c:v>42216</c:v>
                </c:pt>
                <c:pt idx="164">
                  <c:v>42220</c:v>
                </c:pt>
                <c:pt idx="165">
                  <c:v>42221</c:v>
                </c:pt>
                <c:pt idx="166">
                  <c:v>42222</c:v>
                </c:pt>
                <c:pt idx="167">
                  <c:v>42223</c:v>
                </c:pt>
                <c:pt idx="168">
                  <c:v>42226</c:v>
                </c:pt>
                <c:pt idx="169">
                  <c:v>42227</c:v>
                </c:pt>
                <c:pt idx="170">
                  <c:v>42228</c:v>
                </c:pt>
                <c:pt idx="171">
                  <c:v>42229</c:v>
                </c:pt>
                <c:pt idx="172">
                  <c:v>42230</c:v>
                </c:pt>
                <c:pt idx="173">
                  <c:v>42233</c:v>
                </c:pt>
                <c:pt idx="174">
                  <c:v>42234</c:v>
                </c:pt>
                <c:pt idx="175">
                  <c:v>42235</c:v>
                </c:pt>
                <c:pt idx="176">
                  <c:v>42236</c:v>
                </c:pt>
                <c:pt idx="177">
                  <c:v>42237</c:v>
                </c:pt>
                <c:pt idx="178">
                  <c:v>42240</c:v>
                </c:pt>
                <c:pt idx="179">
                  <c:v>42241</c:v>
                </c:pt>
                <c:pt idx="180">
                  <c:v>42242</c:v>
                </c:pt>
                <c:pt idx="181">
                  <c:v>42243</c:v>
                </c:pt>
                <c:pt idx="182">
                  <c:v>42244</c:v>
                </c:pt>
                <c:pt idx="183">
                  <c:v>42247</c:v>
                </c:pt>
                <c:pt idx="184">
                  <c:v>42248</c:v>
                </c:pt>
                <c:pt idx="185">
                  <c:v>42249</c:v>
                </c:pt>
                <c:pt idx="186">
                  <c:v>42250</c:v>
                </c:pt>
                <c:pt idx="187">
                  <c:v>42251</c:v>
                </c:pt>
                <c:pt idx="188">
                  <c:v>42255</c:v>
                </c:pt>
                <c:pt idx="189">
                  <c:v>42256</c:v>
                </c:pt>
                <c:pt idx="190">
                  <c:v>42257</c:v>
                </c:pt>
                <c:pt idx="191">
                  <c:v>42258</c:v>
                </c:pt>
                <c:pt idx="192">
                  <c:v>42261</c:v>
                </c:pt>
                <c:pt idx="193">
                  <c:v>42262</c:v>
                </c:pt>
                <c:pt idx="194">
                  <c:v>42263</c:v>
                </c:pt>
                <c:pt idx="195">
                  <c:v>42264</c:v>
                </c:pt>
                <c:pt idx="196">
                  <c:v>42265</c:v>
                </c:pt>
                <c:pt idx="197">
                  <c:v>42268</c:v>
                </c:pt>
                <c:pt idx="198">
                  <c:v>42269</c:v>
                </c:pt>
                <c:pt idx="199">
                  <c:v>42270</c:v>
                </c:pt>
                <c:pt idx="200">
                  <c:v>42271</c:v>
                </c:pt>
                <c:pt idx="201">
                  <c:v>42272</c:v>
                </c:pt>
                <c:pt idx="202">
                  <c:v>42275</c:v>
                </c:pt>
                <c:pt idx="203">
                  <c:v>42276</c:v>
                </c:pt>
                <c:pt idx="204">
                  <c:v>42277</c:v>
                </c:pt>
                <c:pt idx="205">
                  <c:v>42278</c:v>
                </c:pt>
                <c:pt idx="206">
                  <c:v>42279</c:v>
                </c:pt>
                <c:pt idx="207">
                  <c:v>42282</c:v>
                </c:pt>
                <c:pt idx="208">
                  <c:v>42283</c:v>
                </c:pt>
                <c:pt idx="209">
                  <c:v>42284</c:v>
                </c:pt>
                <c:pt idx="210">
                  <c:v>42285</c:v>
                </c:pt>
                <c:pt idx="211">
                  <c:v>42286</c:v>
                </c:pt>
                <c:pt idx="212">
                  <c:v>42290</c:v>
                </c:pt>
                <c:pt idx="213">
                  <c:v>42291</c:v>
                </c:pt>
                <c:pt idx="214">
                  <c:v>42292</c:v>
                </c:pt>
                <c:pt idx="215">
                  <c:v>42293</c:v>
                </c:pt>
                <c:pt idx="216">
                  <c:v>42296</c:v>
                </c:pt>
                <c:pt idx="217">
                  <c:v>42297</c:v>
                </c:pt>
                <c:pt idx="218">
                  <c:v>42298</c:v>
                </c:pt>
                <c:pt idx="219">
                  <c:v>42299</c:v>
                </c:pt>
                <c:pt idx="220">
                  <c:v>42300</c:v>
                </c:pt>
                <c:pt idx="221">
                  <c:v>42303</c:v>
                </c:pt>
                <c:pt idx="222">
                  <c:v>42304</c:v>
                </c:pt>
                <c:pt idx="223">
                  <c:v>42305</c:v>
                </c:pt>
                <c:pt idx="224">
                  <c:v>42306</c:v>
                </c:pt>
                <c:pt idx="225">
                  <c:v>42307</c:v>
                </c:pt>
                <c:pt idx="226">
                  <c:v>42310</c:v>
                </c:pt>
                <c:pt idx="227">
                  <c:v>42311</c:v>
                </c:pt>
                <c:pt idx="228">
                  <c:v>42312</c:v>
                </c:pt>
                <c:pt idx="229">
                  <c:v>42313</c:v>
                </c:pt>
                <c:pt idx="230">
                  <c:v>42314</c:v>
                </c:pt>
                <c:pt idx="231">
                  <c:v>42317</c:v>
                </c:pt>
                <c:pt idx="232">
                  <c:v>42318</c:v>
                </c:pt>
                <c:pt idx="233">
                  <c:v>42320</c:v>
                </c:pt>
                <c:pt idx="234">
                  <c:v>42321</c:v>
                </c:pt>
                <c:pt idx="235">
                  <c:v>42324</c:v>
                </c:pt>
                <c:pt idx="236">
                  <c:v>42325</c:v>
                </c:pt>
                <c:pt idx="237">
                  <c:v>42326</c:v>
                </c:pt>
                <c:pt idx="238">
                  <c:v>42327</c:v>
                </c:pt>
                <c:pt idx="239">
                  <c:v>42328</c:v>
                </c:pt>
                <c:pt idx="240">
                  <c:v>42331</c:v>
                </c:pt>
                <c:pt idx="241">
                  <c:v>42332</c:v>
                </c:pt>
                <c:pt idx="242">
                  <c:v>42333</c:v>
                </c:pt>
                <c:pt idx="243">
                  <c:v>42338</c:v>
                </c:pt>
                <c:pt idx="244">
                  <c:v>42339</c:v>
                </c:pt>
                <c:pt idx="245">
                  <c:v>42340</c:v>
                </c:pt>
                <c:pt idx="246">
                  <c:v>42341</c:v>
                </c:pt>
                <c:pt idx="247">
                  <c:v>42342</c:v>
                </c:pt>
                <c:pt idx="248">
                  <c:v>42345</c:v>
                </c:pt>
                <c:pt idx="249">
                  <c:v>42346</c:v>
                </c:pt>
                <c:pt idx="250">
                  <c:v>42347</c:v>
                </c:pt>
                <c:pt idx="251">
                  <c:v>42348</c:v>
                </c:pt>
                <c:pt idx="252">
                  <c:v>42349</c:v>
                </c:pt>
                <c:pt idx="253">
                  <c:v>42352</c:v>
                </c:pt>
                <c:pt idx="254">
                  <c:v>42353</c:v>
                </c:pt>
                <c:pt idx="255">
                  <c:v>42354</c:v>
                </c:pt>
                <c:pt idx="256">
                  <c:v>42355</c:v>
                </c:pt>
                <c:pt idx="257">
                  <c:v>42356</c:v>
                </c:pt>
                <c:pt idx="258">
                  <c:v>42359</c:v>
                </c:pt>
                <c:pt idx="259">
                  <c:v>42360</c:v>
                </c:pt>
                <c:pt idx="260">
                  <c:v>42361</c:v>
                </c:pt>
                <c:pt idx="261">
                  <c:v>42362</c:v>
                </c:pt>
                <c:pt idx="262">
                  <c:v>42367</c:v>
                </c:pt>
                <c:pt idx="263">
                  <c:v>42368</c:v>
                </c:pt>
                <c:pt idx="264">
                  <c:v>42369</c:v>
                </c:pt>
                <c:pt idx="265">
                  <c:v>42373</c:v>
                </c:pt>
                <c:pt idx="266">
                  <c:v>42374</c:v>
                </c:pt>
                <c:pt idx="267">
                  <c:v>42375</c:v>
                </c:pt>
                <c:pt idx="268">
                  <c:v>42376</c:v>
                </c:pt>
                <c:pt idx="269">
                  <c:v>42377</c:v>
                </c:pt>
                <c:pt idx="270">
                  <c:v>42380</c:v>
                </c:pt>
                <c:pt idx="271">
                  <c:v>42381</c:v>
                </c:pt>
                <c:pt idx="272">
                  <c:v>42382</c:v>
                </c:pt>
                <c:pt idx="273">
                  <c:v>42383</c:v>
                </c:pt>
                <c:pt idx="274">
                  <c:v>42384</c:v>
                </c:pt>
                <c:pt idx="275">
                  <c:v>42388</c:v>
                </c:pt>
                <c:pt idx="276">
                  <c:v>42389</c:v>
                </c:pt>
                <c:pt idx="277">
                  <c:v>42390</c:v>
                </c:pt>
                <c:pt idx="278">
                  <c:v>42391</c:v>
                </c:pt>
                <c:pt idx="279">
                  <c:v>42394</c:v>
                </c:pt>
                <c:pt idx="280">
                  <c:v>42395</c:v>
                </c:pt>
                <c:pt idx="281">
                  <c:v>42396</c:v>
                </c:pt>
                <c:pt idx="282">
                  <c:v>42397</c:v>
                </c:pt>
                <c:pt idx="283">
                  <c:v>42398</c:v>
                </c:pt>
                <c:pt idx="284">
                  <c:v>42401</c:v>
                </c:pt>
                <c:pt idx="285">
                  <c:v>42402</c:v>
                </c:pt>
                <c:pt idx="286">
                  <c:v>42403</c:v>
                </c:pt>
                <c:pt idx="287">
                  <c:v>42404</c:v>
                </c:pt>
                <c:pt idx="288">
                  <c:v>42405</c:v>
                </c:pt>
                <c:pt idx="289">
                  <c:v>42408</c:v>
                </c:pt>
                <c:pt idx="290">
                  <c:v>42409</c:v>
                </c:pt>
                <c:pt idx="291">
                  <c:v>42410</c:v>
                </c:pt>
                <c:pt idx="292">
                  <c:v>42411</c:v>
                </c:pt>
                <c:pt idx="293">
                  <c:v>42412</c:v>
                </c:pt>
                <c:pt idx="294">
                  <c:v>42416</c:v>
                </c:pt>
                <c:pt idx="295">
                  <c:v>42417</c:v>
                </c:pt>
                <c:pt idx="296">
                  <c:v>42418</c:v>
                </c:pt>
                <c:pt idx="297">
                  <c:v>42419</c:v>
                </c:pt>
                <c:pt idx="298">
                  <c:v>42422</c:v>
                </c:pt>
                <c:pt idx="299">
                  <c:v>42423</c:v>
                </c:pt>
                <c:pt idx="300">
                  <c:v>42424</c:v>
                </c:pt>
                <c:pt idx="301">
                  <c:v>42425</c:v>
                </c:pt>
                <c:pt idx="302">
                  <c:v>42426</c:v>
                </c:pt>
                <c:pt idx="303">
                  <c:v>42429</c:v>
                </c:pt>
                <c:pt idx="304">
                  <c:v>42430</c:v>
                </c:pt>
                <c:pt idx="305">
                  <c:v>42431</c:v>
                </c:pt>
                <c:pt idx="306">
                  <c:v>42432</c:v>
                </c:pt>
                <c:pt idx="307">
                  <c:v>42433</c:v>
                </c:pt>
                <c:pt idx="308">
                  <c:v>42436</c:v>
                </c:pt>
                <c:pt idx="309">
                  <c:v>42437</c:v>
                </c:pt>
                <c:pt idx="310">
                  <c:v>42438</c:v>
                </c:pt>
                <c:pt idx="311">
                  <c:v>42439</c:v>
                </c:pt>
                <c:pt idx="312">
                  <c:v>42440</c:v>
                </c:pt>
                <c:pt idx="313">
                  <c:v>42443</c:v>
                </c:pt>
                <c:pt idx="314">
                  <c:v>42444</c:v>
                </c:pt>
                <c:pt idx="315">
                  <c:v>42445</c:v>
                </c:pt>
                <c:pt idx="316">
                  <c:v>42446</c:v>
                </c:pt>
                <c:pt idx="317">
                  <c:v>42447</c:v>
                </c:pt>
                <c:pt idx="318">
                  <c:v>42450</c:v>
                </c:pt>
                <c:pt idx="319">
                  <c:v>42451</c:v>
                </c:pt>
                <c:pt idx="320">
                  <c:v>42452</c:v>
                </c:pt>
                <c:pt idx="321">
                  <c:v>42453</c:v>
                </c:pt>
                <c:pt idx="322">
                  <c:v>42458</c:v>
                </c:pt>
                <c:pt idx="323">
                  <c:v>42459</c:v>
                </c:pt>
                <c:pt idx="324">
                  <c:v>42460</c:v>
                </c:pt>
                <c:pt idx="325">
                  <c:v>42461</c:v>
                </c:pt>
                <c:pt idx="326">
                  <c:v>42464</c:v>
                </c:pt>
                <c:pt idx="327">
                  <c:v>42465</c:v>
                </c:pt>
                <c:pt idx="328">
                  <c:v>42466</c:v>
                </c:pt>
                <c:pt idx="329">
                  <c:v>42467</c:v>
                </c:pt>
                <c:pt idx="330">
                  <c:v>42468</c:v>
                </c:pt>
                <c:pt idx="331">
                  <c:v>42471</c:v>
                </c:pt>
                <c:pt idx="332">
                  <c:v>42472</c:v>
                </c:pt>
                <c:pt idx="333">
                  <c:v>42473</c:v>
                </c:pt>
                <c:pt idx="334">
                  <c:v>42474</c:v>
                </c:pt>
                <c:pt idx="335">
                  <c:v>42475</c:v>
                </c:pt>
                <c:pt idx="336">
                  <c:v>42478</c:v>
                </c:pt>
                <c:pt idx="337">
                  <c:v>42479</c:v>
                </c:pt>
                <c:pt idx="338">
                  <c:v>42480</c:v>
                </c:pt>
                <c:pt idx="339">
                  <c:v>42481</c:v>
                </c:pt>
                <c:pt idx="340">
                  <c:v>42482</c:v>
                </c:pt>
                <c:pt idx="341">
                  <c:v>42485</c:v>
                </c:pt>
                <c:pt idx="342">
                  <c:v>42486</c:v>
                </c:pt>
                <c:pt idx="343">
                  <c:v>42487</c:v>
                </c:pt>
                <c:pt idx="344">
                  <c:v>42488</c:v>
                </c:pt>
                <c:pt idx="345">
                  <c:v>42489</c:v>
                </c:pt>
                <c:pt idx="346">
                  <c:v>42492</c:v>
                </c:pt>
                <c:pt idx="347">
                  <c:v>42493</c:v>
                </c:pt>
                <c:pt idx="348">
                  <c:v>42494</c:v>
                </c:pt>
                <c:pt idx="349">
                  <c:v>42495</c:v>
                </c:pt>
                <c:pt idx="350">
                  <c:v>42496</c:v>
                </c:pt>
                <c:pt idx="351">
                  <c:v>42499</c:v>
                </c:pt>
                <c:pt idx="352">
                  <c:v>42500</c:v>
                </c:pt>
                <c:pt idx="353">
                  <c:v>42501</c:v>
                </c:pt>
                <c:pt idx="354">
                  <c:v>42502</c:v>
                </c:pt>
                <c:pt idx="355">
                  <c:v>42503</c:v>
                </c:pt>
                <c:pt idx="356">
                  <c:v>42506</c:v>
                </c:pt>
                <c:pt idx="357">
                  <c:v>42507</c:v>
                </c:pt>
                <c:pt idx="358">
                  <c:v>42508</c:v>
                </c:pt>
                <c:pt idx="359">
                  <c:v>42509</c:v>
                </c:pt>
                <c:pt idx="360">
                  <c:v>42510</c:v>
                </c:pt>
                <c:pt idx="361">
                  <c:v>42514</c:v>
                </c:pt>
                <c:pt idx="362">
                  <c:v>42515</c:v>
                </c:pt>
                <c:pt idx="363">
                  <c:v>42516</c:v>
                </c:pt>
                <c:pt idx="364">
                  <c:v>42517</c:v>
                </c:pt>
                <c:pt idx="365">
                  <c:v>42521</c:v>
                </c:pt>
                <c:pt idx="366">
                  <c:v>42522</c:v>
                </c:pt>
                <c:pt idx="367">
                  <c:v>42523</c:v>
                </c:pt>
                <c:pt idx="368">
                  <c:v>42524</c:v>
                </c:pt>
                <c:pt idx="369">
                  <c:v>42527</c:v>
                </c:pt>
                <c:pt idx="370">
                  <c:v>42528</c:v>
                </c:pt>
                <c:pt idx="371">
                  <c:v>42529</c:v>
                </c:pt>
                <c:pt idx="372">
                  <c:v>42530</c:v>
                </c:pt>
                <c:pt idx="373">
                  <c:v>42531</c:v>
                </c:pt>
                <c:pt idx="374">
                  <c:v>42534</c:v>
                </c:pt>
                <c:pt idx="375">
                  <c:v>42535</c:v>
                </c:pt>
                <c:pt idx="376">
                  <c:v>42536</c:v>
                </c:pt>
                <c:pt idx="377">
                  <c:v>42537</c:v>
                </c:pt>
                <c:pt idx="378">
                  <c:v>42538</c:v>
                </c:pt>
                <c:pt idx="379">
                  <c:v>42541</c:v>
                </c:pt>
                <c:pt idx="380">
                  <c:v>42542</c:v>
                </c:pt>
                <c:pt idx="381">
                  <c:v>42543</c:v>
                </c:pt>
                <c:pt idx="382">
                  <c:v>42544</c:v>
                </c:pt>
                <c:pt idx="383">
                  <c:v>42545</c:v>
                </c:pt>
                <c:pt idx="384">
                  <c:v>42548</c:v>
                </c:pt>
                <c:pt idx="385">
                  <c:v>42549</c:v>
                </c:pt>
                <c:pt idx="386">
                  <c:v>42550</c:v>
                </c:pt>
                <c:pt idx="387">
                  <c:v>42551</c:v>
                </c:pt>
                <c:pt idx="388">
                  <c:v>42556</c:v>
                </c:pt>
                <c:pt idx="389">
                  <c:v>42557</c:v>
                </c:pt>
                <c:pt idx="390">
                  <c:v>42558</c:v>
                </c:pt>
                <c:pt idx="391">
                  <c:v>42559</c:v>
                </c:pt>
                <c:pt idx="392">
                  <c:v>42562</c:v>
                </c:pt>
                <c:pt idx="393">
                  <c:v>42563</c:v>
                </c:pt>
                <c:pt idx="394">
                  <c:v>42564</c:v>
                </c:pt>
                <c:pt idx="395">
                  <c:v>42565</c:v>
                </c:pt>
                <c:pt idx="396">
                  <c:v>42566</c:v>
                </c:pt>
                <c:pt idx="397">
                  <c:v>42569</c:v>
                </c:pt>
                <c:pt idx="398">
                  <c:v>42570</c:v>
                </c:pt>
                <c:pt idx="399">
                  <c:v>42571</c:v>
                </c:pt>
                <c:pt idx="400">
                  <c:v>42572</c:v>
                </c:pt>
                <c:pt idx="401">
                  <c:v>42573</c:v>
                </c:pt>
                <c:pt idx="402">
                  <c:v>42576</c:v>
                </c:pt>
                <c:pt idx="403">
                  <c:v>42577</c:v>
                </c:pt>
                <c:pt idx="404">
                  <c:v>42578</c:v>
                </c:pt>
                <c:pt idx="405">
                  <c:v>42579</c:v>
                </c:pt>
                <c:pt idx="406">
                  <c:v>42580</c:v>
                </c:pt>
                <c:pt idx="407">
                  <c:v>42584</c:v>
                </c:pt>
                <c:pt idx="408">
                  <c:v>42585</c:v>
                </c:pt>
                <c:pt idx="409">
                  <c:v>42586</c:v>
                </c:pt>
                <c:pt idx="410">
                  <c:v>42587</c:v>
                </c:pt>
                <c:pt idx="411">
                  <c:v>42590</c:v>
                </c:pt>
                <c:pt idx="412">
                  <c:v>42591</c:v>
                </c:pt>
                <c:pt idx="413">
                  <c:v>42592</c:v>
                </c:pt>
                <c:pt idx="414">
                  <c:v>42593</c:v>
                </c:pt>
                <c:pt idx="415">
                  <c:v>42594</c:v>
                </c:pt>
                <c:pt idx="416">
                  <c:v>42597</c:v>
                </c:pt>
                <c:pt idx="417">
                  <c:v>42598</c:v>
                </c:pt>
                <c:pt idx="418">
                  <c:v>42599</c:v>
                </c:pt>
                <c:pt idx="419">
                  <c:v>42600</c:v>
                </c:pt>
                <c:pt idx="420">
                  <c:v>42601</c:v>
                </c:pt>
                <c:pt idx="421">
                  <c:v>42604</c:v>
                </c:pt>
                <c:pt idx="422">
                  <c:v>42605</c:v>
                </c:pt>
                <c:pt idx="423">
                  <c:v>42606</c:v>
                </c:pt>
                <c:pt idx="424">
                  <c:v>42607</c:v>
                </c:pt>
                <c:pt idx="425">
                  <c:v>42608</c:v>
                </c:pt>
                <c:pt idx="426">
                  <c:v>42611</c:v>
                </c:pt>
                <c:pt idx="427">
                  <c:v>42612</c:v>
                </c:pt>
                <c:pt idx="428">
                  <c:v>42613</c:v>
                </c:pt>
                <c:pt idx="429">
                  <c:v>42614</c:v>
                </c:pt>
                <c:pt idx="430">
                  <c:v>42615</c:v>
                </c:pt>
                <c:pt idx="431">
                  <c:v>42619</c:v>
                </c:pt>
                <c:pt idx="432">
                  <c:v>42620</c:v>
                </c:pt>
                <c:pt idx="433">
                  <c:v>42621</c:v>
                </c:pt>
                <c:pt idx="434">
                  <c:v>42622</c:v>
                </c:pt>
                <c:pt idx="435">
                  <c:v>42625</c:v>
                </c:pt>
                <c:pt idx="436">
                  <c:v>42626</c:v>
                </c:pt>
                <c:pt idx="437">
                  <c:v>42627</c:v>
                </c:pt>
                <c:pt idx="438">
                  <c:v>42628</c:v>
                </c:pt>
                <c:pt idx="439">
                  <c:v>42629</c:v>
                </c:pt>
                <c:pt idx="440">
                  <c:v>42632</c:v>
                </c:pt>
                <c:pt idx="441">
                  <c:v>42633</c:v>
                </c:pt>
                <c:pt idx="442">
                  <c:v>42634</c:v>
                </c:pt>
                <c:pt idx="443">
                  <c:v>42635</c:v>
                </c:pt>
                <c:pt idx="444">
                  <c:v>42636</c:v>
                </c:pt>
                <c:pt idx="445">
                  <c:v>42639</c:v>
                </c:pt>
                <c:pt idx="446">
                  <c:v>42640</c:v>
                </c:pt>
                <c:pt idx="447">
                  <c:v>42641</c:v>
                </c:pt>
                <c:pt idx="448">
                  <c:v>42642</c:v>
                </c:pt>
                <c:pt idx="449">
                  <c:v>42643</c:v>
                </c:pt>
                <c:pt idx="450">
                  <c:v>42646</c:v>
                </c:pt>
                <c:pt idx="451">
                  <c:v>42647</c:v>
                </c:pt>
                <c:pt idx="452">
                  <c:v>42648</c:v>
                </c:pt>
                <c:pt idx="453">
                  <c:v>42649</c:v>
                </c:pt>
                <c:pt idx="454">
                  <c:v>42650</c:v>
                </c:pt>
                <c:pt idx="455">
                  <c:v>42654</c:v>
                </c:pt>
                <c:pt idx="456">
                  <c:v>42655</c:v>
                </c:pt>
                <c:pt idx="457">
                  <c:v>42656</c:v>
                </c:pt>
                <c:pt idx="458">
                  <c:v>42657</c:v>
                </c:pt>
                <c:pt idx="459">
                  <c:v>42660</c:v>
                </c:pt>
                <c:pt idx="460">
                  <c:v>42661</c:v>
                </c:pt>
                <c:pt idx="461">
                  <c:v>42662</c:v>
                </c:pt>
                <c:pt idx="462">
                  <c:v>42663</c:v>
                </c:pt>
                <c:pt idx="463">
                  <c:v>42664</c:v>
                </c:pt>
                <c:pt idx="464">
                  <c:v>42667</c:v>
                </c:pt>
                <c:pt idx="465">
                  <c:v>42668</c:v>
                </c:pt>
                <c:pt idx="466">
                  <c:v>42669</c:v>
                </c:pt>
                <c:pt idx="467">
                  <c:v>42670</c:v>
                </c:pt>
                <c:pt idx="468">
                  <c:v>42671</c:v>
                </c:pt>
                <c:pt idx="469">
                  <c:v>42674</c:v>
                </c:pt>
                <c:pt idx="470">
                  <c:v>42675</c:v>
                </c:pt>
                <c:pt idx="471">
                  <c:v>42676</c:v>
                </c:pt>
                <c:pt idx="472">
                  <c:v>42677</c:v>
                </c:pt>
                <c:pt idx="473">
                  <c:v>42678</c:v>
                </c:pt>
                <c:pt idx="474">
                  <c:v>42681</c:v>
                </c:pt>
                <c:pt idx="475">
                  <c:v>42682</c:v>
                </c:pt>
                <c:pt idx="476">
                  <c:v>42683</c:v>
                </c:pt>
                <c:pt idx="477">
                  <c:v>42684</c:v>
                </c:pt>
                <c:pt idx="478">
                  <c:v>42688</c:v>
                </c:pt>
                <c:pt idx="479">
                  <c:v>42689</c:v>
                </c:pt>
                <c:pt idx="480">
                  <c:v>42690</c:v>
                </c:pt>
                <c:pt idx="481">
                  <c:v>42691</c:v>
                </c:pt>
                <c:pt idx="482">
                  <c:v>42692</c:v>
                </c:pt>
                <c:pt idx="483">
                  <c:v>42695</c:v>
                </c:pt>
                <c:pt idx="484">
                  <c:v>42696</c:v>
                </c:pt>
                <c:pt idx="485">
                  <c:v>42697</c:v>
                </c:pt>
                <c:pt idx="486">
                  <c:v>42702</c:v>
                </c:pt>
                <c:pt idx="487">
                  <c:v>42703</c:v>
                </c:pt>
                <c:pt idx="488">
                  <c:v>42704</c:v>
                </c:pt>
                <c:pt idx="489">
                  <c:v>42705</c:v>
                </c:pt>
                <c:pt idx="490">
                  <c:v>42706</c:v>
                </c:pt>
                <c:pt idx="491">
                  <c:v>42709</c:v>
                </c:pt>
                <c:pt idx="492">
                  <c:v>42710</c:v>
                </c:pt>
                <c:pt idx="493">
                  <c:v>42711</c:v>
                </c:pt>
                <c:pt idx="494">
                  <c:v>42712</c:v>
                </c:pt>
                <c:pt idx="495">
                  <c:v>42713</c:v>
                </c:pt>
                <c:pt idx="496">
                  <c:v>42716</c:v>
                </c:pt>
                <c:pt idx="497">
                  <c:v>42717</c:v>
                </c:pt>
                <c:pt idx="498">
                  <c:v>42718</c:v>
                </c:pt>
                <c:pt idx="499">
                  <c:v>42719</c:v>
                </c:pt>
                <c:pt idx="500">
                  <c:v>42720</c:v>
                </c:pt>
                <c:pt idx="501">
                  <c:v>42723</c:v>
                </c:pt>
                <c:pt idx="502">
                  <c:v>42724</c:v>
                </c:pt>
                <c:pt idx="503">
                  <c:v>42725</c:v>
                </c:pt>
                <c:pt idx="504">
                  <c:v>42726</c:v>
                </c:pt>
                <c:pt idx="505">
                  <c:v>42727</c:v>
                </c:pt>
                <c:pt idx="506">
                  <c:v>42731</c:v>
                </c:pt>
                <c:pt idx="507">
                  <c:v>42732</c:v>
                </c:pt>
                <c:pt idx="508">
                  <c:v>42733</c:v>
                </c:pt>
                <c:pt idx="509">
                  <c:v>42734</c:v>
                </c:pt>
                <c:pt idx="510">
                  <c:v>42738</c:v>
                </c:pt>
                <c:pt idx="511">
                  <c:v>42739</c:v>
                </c:pt>
                <c:pt idx="512">
                  <c:v>42740</c:v>
                </c:pt>
                <c:pt idx="513">
                  <c:v>42741</c:v>
                </c:pt>
                <c:pt idx="514">
                  <c:v>42744</c:v>
                </c:pt>
                <c:pt idx="515">
                  <c:v>42745</c:v>
                </c:pt>
                <c:pt idx="516">
                  <c:v>42746</c:v>
                </c:pt>
                <c:pt idx="517">
                  <c:v>42747</c:v>
                </c:pt>
                <c:pt idx="518">
                  <c:v>42748</c:v>
                </c:pt>
                <c:pt idx="519">
                  <c:v>42752</c:v>
                </c:pt>
                <c:pt idx="520">
                  <c:v>42753</c:v>
                </c:pt>
                <c:pt idx="521">
                  <c:v>42754</c:v>
                </c:pt>
                <c:pt idx="522">
                  <c:v>42755</c:v>
                </c:pt>
                <c:pt idx="523">
                  <c:v>42758</c:v>
                </c:pt>
                <c:pt idx="524">
                  <c:v>42759</c:v>
                </c:pt>
                <c:pt idx="525">
                  <c:v>42760</c:v>
                </c:pt>
                <c:pt idx="526">
                  <c:v>42761</c:v>
                </c:pt>
                <c:pt idx="527">
                  <c:v>42762</c:v>
                </c:pt>
                <c:pt idx="528">
                  <c:v>42765</c:v>
                </c:pt>
                <c:pt idx="529">
                  <c:v>42766</c:v>
                </c:pt>
                <c:pt idx="530">
                  <c:v>42767</c:v>
                </c:pt>
                <c:pt idx="531">
                  <c:v>42768</c:v>
                </c:pt>
                <c:pt idx="532">
                  <c:v>42769</c:v>
                </c:pt>
                <c:pt idx="533">
                  <c:v>42772</c:v>
                </c:pt>
                <c:pt idx="534">
                  <c:v>42773</c:v>
                </c:pt>
                <c:pt idx="535">
                  <c:v>42774</c:v>
                </c:pt>
                <c:pt idx="536">
                  <c:v>42775</c:v>
                </c:pt>
                <c:pt idx="537">
                  <c:v>42776</c:v>
                </c:pt>
                <c:pt idx="538">
                  <c:v>42779</c:v>
                </c:pt>
                <c:pt idx="539">
                  <c:v>42780</c:v>
                </c:pt>
                <c:pt idx="540">
                  <c:v>42781</c:v>
                </c:pt>
                <c:pt idx="541">
                  <c:v>42782</c:v>
                </c:pt>
                <c:pt idx="542">
                  <c:v>42783</c:v>
                </c:pt>
                <c:pt idx="543">
                  <c:v>42787</c:v>
                </c:pt>
                <c:pt idx="544">
                  <c:v>42788</c:v>
                </c:pt>
                <c:pt idx="545">
                  <c:v>42789</c:v>
                </c:pt>
                <c:pt idx="546">
                  <c:v>42790</c:v>
                </c:pt>
                <c:pt idx="547">
                  <c:v>42793</c:v>
                </c:pt>
                <c:pt idx="548">
                  <c:v>42794</c:v>
                </c:pt>
                <c:pt idx="549">
                  <c:v>42795</c:v>
                </c:pt>
                <c:pt idx="550">
                  <c:v>42796</c:v>
                </c:pt>
                <c:pt idx="551">
                  <c:v>42797</c:v>
                </c:pt>
                <c:pt idx="552">
                  <c:v>42800</c:v>
                </c:pt>
                <c:pt idx="553">
                  <c:v>42801</c:v>
                </c:pt>
                <c:pt idx="554">
                  <c:v>42802</c:v>
                </c:pt>
                <c:pt idx="555">
                  <c:v>42803</c:v>
                </c:pt>
                <c:pt idx="556">
                  <c:v>42804</c:v>
                </c:pt>
                <c:pt idx="557">
                  <c:v>42807</c:v>
                </c:pt>
                <c:pt idx="558">
                  <c:v>42808</c:v>
                </c:pt>
                <c:pt idx="559">
                  <c:v>42809</c:v>
                </c:pt>
                <c:pt idx="560">
                  <c:v>42810</c:v>
                </c:pt>
                <c:pt idx="561">
                  <c:v>42811</c:v>
                </c:pt>
                <c:pt idx="562">
                  <c:v>42814</c:v>
                </c:pt>
                <c:pt idx="563">
                  <c:v>42815</c:v>
                </c:pt>
                <c:pt idx="564">
                  <c:v>42816</c:v>
                </c:pt>
                <c:pt idx="565">
                  <c:v>42817</c:v>
                </c:pt>
                <c:pt idx="566">
                  <c:v>42818</c:v>
                </c:pt>
                <c:pt idx="567">
                  <c:v>42821</c:v>
                </c:pt>
                <c:pt idx="568">
                  <c:v>42822</c:v>
                </c:pt>
                <c:pt idx="569">
                  <c:v>42823</c:v>
                </c:pt>
                <c:pt idx="570">
                  <c:v>42824</c:v>
                </c:pt>
                <c:pt idx="571">
                  <c:v>42825</c:v>
                </c:pt>
                <c:pt idx="572">
                  <c:v>42828</c:v>
                </c:pt>
                <c:pt idx="573">
                  <c:v>42829</c:v>
                </c:pt>
                <c:pt idx="574">
                  <c:v>42830</c:v>
                </c:pt>
                <c:pt idx="575">
                  <c:v>42831</c:v>
                </c:pt>
                <c:pt idx="576">
                  <c:v>42832</c:v>
                </c:pt>
                <c:pt idx="577">
                  <c:v>42835</c:v>
                </c:pt>
                <c:pt idx="578">
                  <c:v>42836</c:v>
                </c:pt>
                <c:pt idx="579">
                  <c:v>42837</c:v>
                </c:pt>
                <c:pt idx="580">
                  <c:v>42838</c:v>
                </c:pt>
                <c:pt idx="581">
                  <c:v>42843</c:v>
                </c:pt>
                <c:pt idx="582">
                  <c:v>42844</c:v>
                </c:pt>
                <c:pt idx="583">
                  <c:v>42845</c:v>
                </c:pt>
                <c:pt idx="584">
                  <c:v>42846</c:v>
                </c:pt>
                <c:pt idx="585">
                  <c:v>42849</c:v>
                </c:pt>
                <c:pt idx="586">
                  <c:v>42850</c:v>
                </c:pt>
                <c:pt idx="587">
                  <c:v>42851</c:v>
                </c:pt>
                <c:pt idx="588">
                  <c:v>42852</c:v>
                </c:pt>
                <c:pt idx="589">
                  <c:v>42853</c:v>
                </c:pt>
                <c:pt idx="590">
                  <c:v>42856</c:v>
                </c:pt>
                <c:pt idx="591">
                  <c:v>42857</c:v>
                </c:pt>
                <c:pt idx="592">
                  <c:v>42858</c:v>
                </c:pt>
                <c:pt idx="593">
                  <c:v>42859</c:v>
                </c:pt>
                <c:pt idx="594">
                  <c:v>42860</c:v>
                </c:pt>
                <c:pt idx="595">
                  <c:v>42863</c:v>
                </c:pt>
                <c:pt idx="596">
                  <c:v>42864</c:v>
                </c:pt>
                <c:pt idx="597">
                  <c:v>42865</c:v>
                </c:pt>
                <c:pt idx="598">
                  <c:v>42866</c:v>
                </c:pt>
                <c:pt idx="599">
                  <c:v>42867</c:v>
                </c:pt>
                <c:pt idx="600">
                  <c:v>42870</c:v>
                </c:pt>
                <c:pt idx="601">
                  <c:v>42871</c:v>
                </c:pt>
                <c:pt idx="602">
                  <c:v>42872</c:v>
                </c:pt>
                <c:pt idx="603">
                  <c:v>42873</c:v>
                </c:pt>
                <c:pt idx="604">
                  <c:v>42874</c:v>
                </c:pt>
                <c:pt idx="605">
                  <c:v>42878</c:v>
                </c:pt>
                <c:pt idx="606">
                  <c:v>42879</c:v>
                </c:pt>
                <c:pt idx="607">
                  <c:v>42880</c:v>
                </c:pt>
                <c:pt idx="608">
                  <c:v>42881</c:v>
                </c:pt>
                <c:pt idx="609">
                  <c:v>42885</c:v>
                </c:pt>
                <c:pt idx="610">
                  <c:v>42886</c:v>
                </c:pt>
                <c:pt idx="611">
                  <c:v>42887</c:v>
                </c:pt>
                <c:pt idx="612">
                  <c:v>42888</c:v>
                </c:pt>
                <c:pt idx="613">
                  <c:v>42891</c:v>
                </c:pt>
                <c:pt idx="614">
                  <c:v>42892</c:v>
                </c:pt>
                <c:pt idx="615">
                  <c:v>42893</c:v>
                </c:pt>
                <c:pt idx="616">
                  <c:v>42894</c:v>
                </c:pt>
                <c:pt idx="617">
                  <c:v>42895</c:v>
                </c:pt>
                <c:pt idx="618">
                  <c:v>42898</c:v>
                </c:pt>
                <c:pt idx="619">
                  <c:v>42899</c:v>
                </c:pt>
                <c:pt idx="620">
                  <c:v>42900</c:v>
                </c:pt>
                <c:pt idx="621">
                  <c:v>42901</c:v>
                </c:pt>
                <c:pt idx="622">
                  <c:v>42902</c:v>
                </c:pt>
                <c:pt idx="623">
                  <c:v>42905</c:v>
                </c:pt>
                <c:pt idx="624">
                  <c:v>42906</c:v>
                </c:pt>
                <c:pt idx="625">
                  <c:v>42907</c:v>
                </c:pt>
                <c:pt idx="626">
                  <c:v>42908</c:v>
                </c:pt>
                <c:pt idx="627">
                  <c:v>42909</c:v>
                </c:pt>
                <c:pt idx="628">
                  <c:v>42912</c:v>
                </c:pt>
                <c:pt idx="629">
                  <c:v>42913</c:v>
                </c:pt>
                <c:pt idx="630">
                  <c:v>42914</c:v>
                </c:pt>
                <c:pt idx="631">
                  <c:v>42915</c:v>
                </c:pt>
                <c:pt idx="632">
                  <c:v>42916</c:v>
                </c:pt>
                <c:pt idx="633">
                  <c:v>42921</c:v>
                </c:pt>
                <c:pt idx="634">
                  <c:v>42922</c:v>
                </c:pt>
                <c:pt idx="635">
                  <c:v>42923</c:v>
                </c:pt>
                <c:pt idx="636">
                  <c:v>42926</c:v>
                </c:pt>
                <c:pt idx="637">
                  <c:v>42927</c:v>
                </c:pt>
                <c:pt idx="638">
                  <c:v>42928</c:v>
                </c:pt>
                <c:pt idx="639">
                  <c:v>42929</c:v>
                </c:pt>
                <c:pt idx="640">
                  <c:v>42930</c:v>
                </c:pt>
                <c:pt idx="641">
                  <c:v>42933</c:v>
                </c:pt>
                <c:pt idx="642">
                  <c:v>42934</c:v>
                </c:pt>
                <c:pt idx="643">
                  <c:v>42935</c:v>
                </c:pt>
                <c:pt idx="644">
                  <c:v>42936</c:v>
                </c:pt>
                <c:pt idx="645">
                  <c:v>42937</c:v>
                </c:pt>
                <c:pt idx="646">
                  <c:v>42940</c:v>
                </c:pt>
                <c:pt idx="647">
                  <c:v>42941</c:v>
                </c:pt>
                <c:pt idx="648">
                  <c:v>42942</c:v>
                </c:pt>
                <c:pt idx="649">
                  <c:v>42943</c:v>
                </c:pt>
                <c:pt idx="650">
                  <c:v>42944</c:v>
                </c:pt>
                <c:pt idx="651">
                  <c:v>42947</c:v>
                </c:pt>
                <c:pt idx="652">
                  <c:v>42948</c:v>
                </c:pt>
                <c:pt idx="653">
                  <c:v>42949</c:v>
                </c:pt>
                <c:pt idx="654">
                  <c:v>42950</c:v>
                </c:pt>
                <c:pt idx="655">
                  <c:v>42951</c:v>
                </c:pt>
                <c:pt idx="656">
                  <c:v>42955</c:v>
                </c:pt>
                <c:pt idx="657">
                  <c:v>42956</c:v>
                </c:pt>
                <c:pt idx="658">
                  <c:v>42957</c:v>
                </c:pt>
                <c:pt idx="659">
                  <c:v>42958</c:v>
                </c:pt>
                <c:pt idx="660">
                  <c:v>42961</c:v>
                </c:pt>
                <c:pt idx="661">
                  <c:v>42962</c:v>
                </c:pt>
                <c:pt idx="662">
                  <c:v>42963</c:v>
                </c:pt>
                <c:pt idx="663">
                  <c:v>42964</c:v>
                </c:pt>
                <c:pt idx="664">
                  <c:v>42965</c:v>
                </c:pt>
                <c:pt idx="665">
                  <c:v>42968</c:v>
                </c:pt>
                <c:pt idx="666">
                  <c:v>42969</c:v>
                </c:pt>
                <c:pt idx="667">
                  <c:v>42970</c:v>
                </c:pt>
                <c:pt idx="668">
                  <c:v>42971</c:v>
                </c:pt>
                <c:pt idx="669">
                  <c:v>42972</c:v>
                </c:pt>
                <c:pt idx="670">
                  <c:v>42975</c:v>
                </c:pt>
                <c:pt idx="671">
                  <c:v>42976</c:v>
                </c:pt>
                <c:pt idx="672">
                  <c:v>42977</c:v>
                </c:pt>
                <c:pt idx="673">
                  <c:v>42978</c:v>
                </c:pt>
                <c:pt idx="674">
                  <c:v>42979</c:v>
                </c:pt>
                <c:pt idx="675">
                  <c:v>42983</c:v>
                </c:pt>
                <c:pt idx="676">
                  <c:v>42984</c:v>
                </c:pt>
                <c:pt idx="677">
                  <c:v>42985</c:v>
                </c:pt>
                <c:pt idx="678">
                  <c:v>42986</c:v>
                </c:pt>
                <c:pt idx="679">
                  <c:v>42989</c:v>
                </c:pt>
                <c:pt idx="680">
                  <c:v>42990</c:v>
                </c:pt>
                <c:pt idx="681">
                  <c:v>42991</c:v>
                </c:pt>
                <c:pt idx="682">
                  <c:v>42992</c:v>
                </c:pt>
                <c:pt idx="683">
                  <c:v>42993</c:v>
                </c:pt>
                <c:pt idx="684">
                  <c:v>42996</c:v>
                </c:pt>
                <c:pt idx="685">
                  <c:v>42997</c:v>
                </c:pt>
                <c:pt idx="686">
                  <c:v>42998</c:v>
                </c:pt>
                <c:pt idx="687">
                  <c:v>42999</c:v>
                </c:pt>
                <c:pt idx="688">
                  <c:v>43000</c:v>
                </c:pt>
                <c:pt idx="689">
                  <c:v>43003</c:v>
                </c:pt>
                <c:pt idx="690">
                  <c:v>43004</c:v>
                </c:pt>
                <c:pt idx="691">
                  <c:v>43005</c:v>
                </c:pt>
                <c:pt idx="692">
                  <c:v>43006</c:v>
                </c:pt>
                <c:pt idx="693">
                  <c:v>43007</c:v>
                </c:pt>
                <c:pt idx="694">
                  <c:v>43010</c:v>
                </c:pt>
                <c:pt idx="695">
                  <c:v>43011</c:v>
                </c:pt>
                <c:pt idx="696">
                  <c:v>43012</c:v>
                </c:pt>
                <c:pt idx="697">
                  <c:v>43013</c:v>
                </c:pt>
                <c:pt idx="698">
                  <c:v>43018</c:v>
                </c:pt>
                <c:pt idx="699">
                  <c:v>43019</c:v>
                </c:pt>
                <c:pt idx="700">
                  <c:v>43020</c:v>
                </c:pt>
                <c:pt idx="701">
                  <c:v>43021</c:v>
                </c:pt>
                <c:pt idx="702">
                  <c:v>43024</c:v>
                </c:pt>
                <c:pt idx="703">
                  <c:v>43025</c:v>
                </c:pt>
                <c:pt idx="704">
                  <c:v>43026</c:v>
                </c:pt>
                <c:pt idx="705">
                  <c:v>43027</c:v>
                </c:pt>
                <c:pt idx="706">
                  <c:v>43028</c:v>
                </c:pt>
                <c:pt idx="707">
                  <c:v>43031</c:v>
                </c:pt>
                <c:pt idx="708">
                  <c:v>43032</c:v>
                </c:pt>
                <c:pt idx="709">
                  <c:v>43033</c:v>
                </c:pt>
                <c:pt idx="710">
                  <c:v>43034</c:v>
                </c:pt>
                <c:pt idx="711">
                  <c:v>43035</c:v>
                </c:pt>
                <c:pt idx="712">
                  <c:v>43038</c:v>
                </c:pt>
                <c:pt idx="713">
                  <c:v>43039</c:v>
                </c:pt>
                <c:pt idx="714">
                  <c:v>43040</c:v>
                </c:pt>
                <c:pt idx="715">
                  <c:v>43041</c:v>
                </c:pt>
                <c:pt idx="716">
                  <c:v>43042</c:v>
                </c:pt>
                <c:pt idx="717">
                  <c:v>43045</c:v>
                </c:pt>
                <c:pt idx="718">
                  <c:v>43046</c:v>
                </c:pt>
                <c:pt idx="719">
                  <c:v>43047</c:v>
                </c:pt>
                <c:pt idx="720">
                  <c:v>43048</c:v>
                </c:pt>
                <c:pt idx="721">
                  <c:v>43049</c:v>
                </c:pt>
                <c:pt idx="722">
                  <c:v>43053</c:v>
                </c:pt>
                <c:pt idx="723">
                  <c:v>43054</c:v>
                </c:pt>
                <c:pt idx="724">
                  <c:v>43055</c:v>
                </c:pt>
                <c:pt idx="725">
                  <c:v>43056</c:v>
                </c:pt>
                <c:pt idx="726">
                  <c:v>43059</c:v>
                </c:pt>
                <c:pt idx="727">
                  <c:v>43060</c:v>
                </c:pt>
                <c:pt idx="728">
                  <c:v>43061</c:v>
                </c:pt>
                <c:pt idx="729">
                  <c:v>43066</c:v>
                </c:pt>
                <c:pt idx="730">
                  <c:v>43067</c:v>
                </c:pt>
                <c:pt idx="731">
                  <c:v>43068</c:v>
                </c:pt>
                <c:pt idx="732">
                  <c:v>43069</c:v>
                </c:pt>
                <c:pt idx="733">
                  <c:v>43070</c:v>
                </c:pt>
                <c:pt idx="734">
                  <c:v>43073</c:v>
                </c:pt>
                <c:pt idx="735">
                  <c:v>43074</c:v>
                </c:pt>
                <c:pt idx="736">
                  <c:v>43075</c:v>
                </c:pt>
                <c:pt idx="737">
                  <c:v>43076</c:v>
                </c:pt>
                <c:pt idx="738">
                  <c:v>43077</c:v>
                </c:pt>
                <c:pt idx="739">
                  <c:v>43080</c:v>
                </c:pt>
                <c:pt idx="740">
                  <c:v>43081</c:v>
                </c:pt>
                <c:pt idx="741">
                  <c:v>43082</c:v>
                </c:pt>
                <c:pt idx="742">
                  <c:v>43083</c:v>
                </c:pt>
                <c:pt idx="743">
                  <c:v>43084</c:v>
                </c:pt>
                <c:pt idx="744">
                  <c:v>43087</c:v>
                </c:pt>
                <c:pt idx="745">
                  <c:v>43088</c:v>
                </c:pt>
                <c:pt idx="746">
                  <c:v>43089</c:v>
                </c:pt>
                <c:pt idx="747">
                  <c:v>43090</c:v>
                </c:pt>
                <c:pt idx="748">
                  <c:v>43091</c:v>
                </c:pt>
                <c:pt idx="749">
                  <c:v>43096</c:v>
                </c:pt>
                <c:pt idx="750">
                  <c:v>43097</c:v>
                </c:pt>
                <c:pt idx="751">
                  <c:v>43098</c:v>
                </c:pt>
                <c:pt idx="752">
                  <c:v>43102</c:v>
                </c:pt>
                <c:pt idx="753">
                  <c:v>43103</c:v>
                </c:pt>
                <c:pt idx="754">
                  <c:v>43104</c:v>
                </c:pt>
                <c:pt idx="755">
                  <c:v>43105</c:v>
                </c:pt>
                <c:pt idx="756">
                  <c:v>43108</c:v>
                </c:pt>
                <c:pt idx="757">
                  <c:v>43109</c:v>
                </c:pt>
                <c:pt idx="758">
                  <c:v>43110</c:v>
                </c:pt>
                <c:pt idx="759">
                  <c:v>43111</c:v>
                </c:pt>
                <c:pt idx="760">
                  <c:v>43112</c:v>
                </c:pt>
                <c:pt idx="761">
                  <c:v>43116</c:v>
                </c:pt>
                <c:pt idx="762">
                  <c:v>43117</c:v>
                </c:pt>
                <c:pt idx="763">
                  <c:v>43118</c:v>
                </c:pt>
                <c:pt idx="764">
                  <c:v>43119</c:v>
                </c:pt>
                <c:pt idx="765">
                  <c:v>43122</c:v>
                </c:pt>
                <c:pt idx="766">
                  <c:v>43123</c:v>
                </c:pt>
                <c:pt idx="767">
                  <c:v>43124</c:v>
                </c:pt>
                <c:pt idx="768">
                  <c:v>43125</c:v>
                </c:pt>
                <c:pt idx="769">
                  <c:v>43126</c:v>
                </c:pt>
                <c:pt idx="770">
                  <c:v>43129</c:v>
                </c:pt>
                <c:pt idx="771">
                  <c:v>43130</c:v>
                </c:pt>
                <c:pt idx="772">
                  <c:v>43131</c:v>
                </c:pt>
                <c:pt idx="773">
                  <c:v>43132</c:v>
                </c:pt>
                <c:pt idx="774">
                  <c:v>43133</c:v>
                </c:pt>
                <c:pt idx="775">
                  <c:v>43136</c:v>
                </c:pt>
                <c:pt idx="776">
                  <c:v>43137</c:v>
                </c:pt>
                <c:pt idx="777">
                  <c:v>43138</c:v>
                </c:pt>
                <c:pt idx="778">
                  <c:v>43139</c:v>
                </c:pt>
                <c:pt idx="779">
                  <c:v>43140</c:v>
                </c:pt>
                <c:pt idx="780">
                  <c:v>43143</c:v>
                </c:pt>
                <c:pt idx="781">
                  <c:v>43144</c:v>
                </c:pt>
                <c:pt idx="782">
                  <c:v>43145</c:v>
                </c:pt>
                <c:pt idx="783">
                  <c:v>43146</c:v>
                </c:pt>
                <c:pt idx="784">
                  <c:v>43147</c:v>
                </c:pt>
                <c:pt idx="785">
                  <c:v>43151</c:v>
                </c:pt>
                <c:pt idx="786">
                  <c:v>43152</c:v>
                </c:pt>
                <c:pt idx="787">
                  <c:v>43153</c:v>
                </c:pt>
                <c:pt idx="788">
                  <c:v>43154</c:v>
                </c:pt>
                <c:pt idx="789">
                  <c:v>43157</c:v>
                </c:pt>
                <c:pt idx="790">
                  <c:v>43158</c:v>
                </c:pt>
                <c:pt idx="791">
                  <c:v>43159</c:v>
                </c:pt>
                <c:pt idx="792">
                  <c:v>43160</c:v>
                </c:pt>
                <c:pt idx="793">
                  <c:v>43161</c:v>
                </c:pt>
                <c:pt idx="794">
                  <c:v>43164</c:v>
                </c:pt>
                <c:pt idx="795">
                  <c:v>43165</c:v>
                </c:pt>
                <c:pt idx="796">
                  <c:v>43166</c:v>
                </c:pt>
                <c:pt idx="797">
                  <c:v>43167</c:v>
                </c:pt>
                <c:pt idx="798">
                  <c:v>43168</c:v>
                </c:pt>
                <c:pt idx="799">
                  <c:v>43171</c:v>
                </c:pt>
                <c:pt idx="800">
                  <c:v>43172</c:v>
                </c:pt>
                <c:pt idx="801">
                  <c:v>43173</c:v>
                </c:pt>
                <c:pt idx="802">
                  <c:v>43174</c:v>
                </c:pt>
                <c:pt idx="803">
                  <c:v>43175</c:v>
                </c:pt>
                <c:pt idx="804">
                  <c:v>43178</c:v>
                </c:pt>
                <c:pt idx="805">
                  <c:v>43179</c:v>
                </c:pt>
                <c:pt idx="806">
                  <c:v>43180</c:v>
                </c:pt>
                <c:pt idx="807">
                  <c:v>43181</c:v>
                </c:pt>
                <c:pt idx="808">
                  <c:v>43182</c:v>
                </c:pt>
                <c:pt idx="809">
                  <c:v>43185</c:v>
                </c:pt>
                <c:pt idx="810">
                  <c:v>43186</c:v>
                </c:pt>
                <c:pt idx="811">
                  <c:v>43187</c:v>
                </c:pt>
                <c:pt idx="812">
                  <c:v>43188</c:v>
                </c:pt>
                <c:pt idx="813">
                  <c:v>43192</c:v>
                </c:pt>
                <c:pt idx="814">
                  <c:v>43193</c:v>
                </c:pt>
                <c:pt idx="815">
                  <c:v>43194</c:v>
                </c:pt>
                <c:pt idx="816">
                  <c:v>43195</c:v>
                </c:pt>
                <c:pt idx="817">
                  <c:v>43196</c:v>
                </c:pt>
                <c:pt idx="818">
                  <c:v>43199</c:v>
                </c:pt>
                <c:pt idx="819">
                  <c:v>43200</c:v>
                </c:pt>
                <c:pt idx="820">
                  <c:v>43201</c:v>
                </c:pt>
                <c:pt idx="821">
                  <c:v>43202</c:v>
                </c:pt>
                <c:pt idx="822">
                  <c:v>43203</c:v>
                </c:pt>
                <c:pt idx="823">
                  <c:v>43206</c:v>
                </c:pt>
                <c:pt idx="824">
                  <c:v>43207</c:v>
                </c:pt>
                <c:pt idx="825">
                  <c:v>43208</c:v>
                </c:pt>
                <c:pt idx="826">
                  <c:v>43209</c:v>
                </c:pt>
                <c:pt idx="827">
                  <c:v>43210</c:v>
                </c:pt>
                <c:pt idx="828">
                  <c:v>43213</c:v>
                </c:pt>
                <c:pt idx="829">
                  <c:v>43214</c:v>
                </c:pt>
                <c:pt idx="830">
                  <c:v>43215</c:v>
                </c:pt>
                <c:pt idx="831">
                  <c:v>43216</c:v>
                </c:pt>
                <c:pt idx="832">
                  <c:v>43217</c:v>
                </c:pt>
                <c:pt idx="833">
                  <c:v>43220</c:v>
                </c:pt>
                <c:pt idx="834">
                  <c:v>43221</c:v>
                </c:pt>
                <c:pt idx="835">
                  <c:v>43222</c:v>
                </c:pt>
                <c:pt idx="836">
                  <c:v>43223</c:v>
                </c:pt>
                <c:pt idx="837">
                  <c:v>43224</c:v>
                </c:pt>
                <c:pt idx="838">
                  <c:v>43227</c:v>
                </c:pt>
                <c:pt idx="839">
                  <c:v>43228</c:v>
                </c:pt>
                <c:pt idx="840">
                  <c:v>43229</c:v>
                </c:pt>
                <c:pt idx="841">
                  <c:v>43230</c:v>
                </c:pt>
                <c:pt idx="842">
                  <c:v>43231</c:v>
                </c:pt>
                <c:pt idx="843">
                  <c:v>43234</c:v>
                </c:pt>
                <c:pt idx="844">
                  <c:v>43235</c:v>
                </c:pt>
                <c:pt idx="845">
                  <c:v>43236</c:v>
                </c:pt>
                <c:pt idx="846">
                  <c:v>43237</c:v>
                </c:pt>
                <c:pt idx="847">
                  <c:v>43238</c:v>
                </c:pt>
                <c:pt idx="848">
                  <c:v>43241</c:v>
                </c:pt>
                <c:pt idx="849">
                  <c:v>43242</c:v>
                </c:pt>
                <c:pt idx="850">
                  <c:v>43243</c:v>
                </c:pt>
                <c:pt idx="851">
                  <c:v>43244</c:v>
                </c:pt>
                <c:pt idx="852">
                  <c:v>43245</c:v>
                </c:pt>
                <c:pt idx="853">
                  <c:v>43249</c:v>
                </c:pt>
                <c:pt idx="854">
                  <c:v>43250</c:v>
                </c:pt>
                <c:pt idx="855">
                  <c:v>43251</c:v>
                </c:pt>
                <c:pt idx="856">
                  <c:v>43252</c:v>
                </c:pt>
                <c:pt idx="857">
                  <c:v>43255</c:v>
                </c:pt>
                <c:pt idx="858">
                  <c:v>43256</c:v>
                </c:pt>
                <c:pt idx="859">
                  <c:v>43257</c:v>
                </c:pt>
                <c:pt idx="860">
                  <c:v>43258</c:v>
                </c:pt>
                <c:pt idx="861">
                  <c:v>43259</c:v>
                </c:pt>
                <c:pt idx="862">
                  <c:v>43262</c:v>
                </c:pt>
                <c:pt idx="863">
                  <c:v>43263</c:v>
                </c:pt>
                <c:pt idx="864">
                  <c:v>43264</c:v>
                </c:pt>
                <c:pt idx="865">
                  <c:v>43265</c:v>
                </c:pt>
                <c:pt idx="866">
                  <c:v>43266</c:v>
                </c:pt>
                <c:pt idx="867">
                  <c:v>43269</c:v>
                </c:pt>
                <c:pt idx="868">
                  <c:v>43270</c:v>
                </c:pt>
                <c:pt idx="869">
                  <c:v>43271</c:v>
                </c:pt>
                <c:pt idx="870">
                  <c:v>43272</c:v>
                </c:pt>
                <c:pt idx="871">
                  <c:v>43273</c:v>
                </c:pt>
                <c:pt idx="872">
                  <c:v>43276</c:v>
                </c:pt>
                <c:pt idx="873">
                  <c:v>43277</c:v>
                </c:pt>
                <c:pt idx="874">
                  <c:v>43278</c:v>
                </c:pt>
                <c:pt idx="875">
                  <c:v>43279</c:v>
                </c:pt>
                <c:pt idx="876">
                  <c:v>43280</c:v>
                </c:pt>
                <c:pt idx="877">
                  <c:v>43283</c:v>
                </c:pt>
                <c:pt idx="878">
                  <c:v>43284</c:v>
                </c:pt>
                <c:pt idx="879">
                  <c:v>43286</c:v>
                </c:pt>
                <c:pt idx="880">
                  <c:v>43287</c:v>
                </c:pt>
                <c:pt idx="881">
                  <c:v>43290</c:v>
                </c:pt>
                <c:pt idx="882">
                  <c:v>43291</c:v>
                </c:pt>
                <c:pt idx="883">
                  <c:v>43292</c:v>
                </c:pt>
                <c:pt idx="884">
                  <c:v>43293</c:v>
                </c:pt>
                <c:pt idx="885">
                  <c:v>43294</c:v>
                </c:pt>
                <c:pt idx="886">
                  <c:v>43297</c:v>
                </c:pt>
                <c:pt idx="887">
                  <c:v>43298</c:v>
                </c:pt>
                <c:pt idx="888">
                  <c:v>43299</c:v>
                </c:pt>
                <c:pt idx="889">
                  <c:v>43300</c:v>
                </c:pt>
                <c:pt idx="890">
                  <c:v>43301</c:v>
                </c:pt>
                <c:pt idx="891">
                  <c:v>43304</c:v>
                </c:pt>
                <c:pt idx="892">
                  <c:v>43305</c:v>
                </c:pt>
                <c:pt idx="893">
                  <c:v>43306</c:v>
                </c:pt>
                <c:pt idx="894">
                  <c:v>43307</c:v>
                </c:pt>
                <c:pt idx="895">
                  <c:v>43308</c:v>
                </c:pt>
                <c:pt idx="896">
                  <c:v>43311</c:v>
                </c:pt>
                <c:pt idx="897">
                  <c:v>43312</c:v>
                </c:pt>
                <c:pt idx="898">
                  <c:v>43313</c:v>
                </c:pt>
                <c:pt idx="899">
                  <c:v>43314</c:v>
                </c:pt>
                <c:pt idx="900">
                  <c:v>43315</c:v>
                </c:pt>
                <c:pt idx="901">
                  <c:v>43318</c:v>
                </c:pt>
                <c:pt idx="902">
                  <c:v>43319</c:v>
                </c:pt>
                <c:pt idx="903">
                  <c:v>43320</c:v>
                </c:pt>
                <c:pt idx="904">
                  <c:v>43321</c:v>
                </c:pt>
                <c:pt idx="905">
                  <c:v>43322</c:v>
                </c:pt>
                <c:pt idx="906">
                  <c:v>43325</c:v>
                </c:pt>
                <c:pt idx="907">
                  <c:v>43326</c:v>
                </c:pt>
                <c:pt idx="908">
                  <c:v>43327</c:v>
                </c:pt>
                <c:pt idx="909">
                  <c:v>43328</c:v>
                </c:pt>
                <c:pt idx="910">
                  <c:v>43329</c:v>
                </c:pt>
                <c:pt idx="911">
                  <c:v>43332</c:v>
                </c:pt>
                <c:pt idx="912">
                  <c:v>43333</c:v>
                </c:pt>
                <c:pt idx="913">
                  <c:v>43334</c:v>
                </c:pt>
                <c:pt idx="914">
                  <c:v>43335</c:v>
                </c:pt>
                <c:pt idx="915">
                  <c:v>43336</c:v>
                </c:pt>
                <c:pt idx="916">
                  <c:v>43339</c:v>
                </c:pt>
                <c:pt idx="917">
                  <c:v>43340</c:v>
                </c:pt>
                <c:pt idx="918">
                  <c:v>43341</c:v>
                </c:pt>
                <c:pt idx="919">
                  <c:v>43342</c:v>
                </c:pt>
                <c:pt idx="920">
                  <c:v>43343</c:v>
                </c:pt>
                <c:pt idx="921">
                  <c:v>43347</c:v>
                </c:pt>
                <c:pt idx="922">
                  <c:v>43348</c:v>
                </c:pt>
                <c:pt idx="923">
                  <c:v>43349</c:v>
                </c:pt>
                <c:pt idx="924">
                  <c:v>43350</c:v>
                </c:pt>
                <c:pt idx="925">
                  <c:v>43353</c:v>
                </c:pt>
                <c:pt idx="926">
                  <c:v>43354</c:v>
                </c:pt>
                <c:pt idx="927">
                  <c:v>43355</c:v>
                </c:pt>
                <c:pt idx="928">
                  <c:v>43356</c:v>
                </c:pt>
                <c:pt idx="929">
                  <c:v>43357</c:v>
                </c:pt>
                <c:pt idx="930">
                  <c:v>43360</c:v>
                </c:pt>
                <c:pt idx="931">
                  <c:v>43361</c:v>
                </c:pt>
                <c:pt idx="932">
                  <c:v>43362</c:v>
                </c:pt>
                <c:pt idx="933">
                  <c:v>43363</c:v>
                </c:pt>
                <c:pt idx="934">
                  <c:v>43364</c:v>
                </c:pt>
                <c:pt idx="935">
                  <c:v>43367</c:v>
                </c:pt>
                <c:pt idx="936">
                  <c:v>43368</c:v>
                </c:pt>
                <c:pt idx="937">
                  <c:v>43369</c:v>
                </c:pt>
                <c:pt idx="938">
                  <c:v>43370</c:v>
                </c:pt>
                <c:pt idx="939">
                  <c:v>43371</c:v>
                </c:pt>
                <c:pt idx="940">
                  <c:v>43374</c:v>
                </c:pt>
                <c:pt idx="941">
                  <c:v>43375</c:v>
                </c:pt>
                <c:pt idx="942">
                  <c:v>43376</c:v>
                </c:pt>
                <c:pt idx="943">
                  <c:v>43377</c:v>
                </c:pt>
                <c:pt idx="944">
                  <c:v>43378</c:v>
                </c:pt>
                <c:pt idx="945">
                  <c:v>43381</c:v>
                </c:pt>
                <c:pt idx="946">
                  <c:v>43382</c:v>
                </c:pt>
                <c:pt idx="947">
                  <c:v>43383</c:v>
                </c:pt>
                <c:pt idx="948">
                  <c:v>43384</c:v>
                </c:pt>
                <c:pt idx="949">
                  <c:v>43385</c:v>
                </c:pt>
                <c:pt idx="950">
                  <c:v>43388</c:v>
                </c:pt>
                <c:pt idx="951">
                  <c:v>43389</c:v>
                </c:pt>
                <c:pt idx="952">
                  <c:v>43390</c:v>
                </c:pt>
                <c:pt idx="953">
                  <c:v>43391</c:v>
                </c:pt>
                <c:pt idx="954">
                  <c:v>43392</c:v>
                </c:pt>
                <c:pt idx="955">
                  <c:v>43395</c:v>
                </c:pt>
                <c:pt idx="956">
                  <c:v>43396</c:v>
                </c:pt>
                <c:pt idx="957">
                  <c:v>43397</c:v>
                </c:pt>
                <c:pt idx="958">
                  <c:v>43398</c:v>
                </c:pt>
                <c:pt idx="959">
                  <c:v>43399</c:v>
                </c:pt>
                <c:pt idx="960">
                  <c:v>43402</c:v>
                </c:pt>
                <c:pt idx="961">
                  <c:v>43403</c:v>
                </c:pt>
                <c:pt idx="962">
                  <c:v>43404</c:v>
                </c:pt>
                <c:pt idx="963">
                  <c:v>43405</c:v>
                </c:pt>
                <c:pt idx="964">
                  <c:v>43406</c:v>
                </c:pt>
                <c:pt idx="965">
                  <c:v>43409</c:v>
                </c:pt>
                <c:pt idx="966">
                  <c:v>43410</c:v>
                </c:pt>
                <c:pt idx="967">
                  <c:v>43411</c:v>
                </c:pt>
                <c:pt idx="968">
                  <c:v>43412</c:v>
                </c:pt>
                <c:pt idx="969">
                  <c:v>43413</c:v>
                </c:pt>
                <c:pt idx="970">
                  <c:v>43416</c:v>
                </c:pt>
                <c:pt idx="971">
                  <c:v>43417</c:v>
                </c:pt>
                <c:pt idx="972">
                  <c:v>43418</c:v>
                </c:pt>
                <c:pt idx="973">
                  <c:v>43419</c:v>
                </c:pt>
                <c:pt idx="974">
                  <c:v>43420</c:v>
                </c:pt>
                <c:pt idx="975">
                  <c:v>43423</c:v>
                </c:pt>
                <c:pt idx="976">
                  <c:v>43424</c:v>
                </c:pt>
                <c:pt idx="977">
                  <c:v>43425</c:v>
                </c:pt>
                <c:pt idx="978">
                  <c:v>43430</c:v>
                </c:pt>
                <c:pt idx="979">
                  <c:v>43431</c:v>
                </c:pt>
                <c:pt idx="980">
                  <c:v>43432</c:v>
                </c:pt>
                <c:pt idx="981">
                  <c:v>43433</c:v>
                </c:pt>
                <c:pt idx="982">
                  <c:v>43434</c:v>
                </c:pt>
                <c:pt idx="983">
                  <c:v>43437</c:v>
                </c:pt>
                <c:pt idx="984">
                  <c:v>43438</c:v>
                </c:pt>
                <c:pt idx="985">
                  <c:v>43439</c:v>
                </c:pt>
                <c:pt idx="986">
                  <c:v>43440</c:v>
                </c:pt>
                <c:pt idx="987">
                  <c:v>43441</c:v>
                </c:pt>
                <c:pt idx="988">
                  <c:v>43444</c:v>
                </c:pt>
                <c:pt idx="989">
                  <c:v>43445</c:v>
                </c:pt>
                <c:pt idx="990">
                  <c:v>43446</c:v>
                </c:pt>
                <c:pt idx="991">
                  <c:v>43447</c:v>
                </c:pt>
                <c:pt idx="992">
                  <c:v>43448</c:v>
                </c:pt>
                <c:pt idx="993">
                  <c:v>43451</c:v>
                </c:pt>
                <c:pt idx="994">
                  <c:v>43452</c:v>
                </c:pt>
                <c:pt idx="995">
                  <c:v>43453</c:v>
                </c:pt>
                <c:pt idx="996">
                  <c:v>43454</c:v>
                </c:pt>
                <c:pt idx="997">
                  <c:v>43455</c:v>
                </c:pt>
                <c:pt idx="998">
                  <c:v>43458</c:v>
                </c:pt>
                <c:pt idx="999">
                  <c:v>43460</c:v>
                </c:pt>
                <c:pt idx="1000">
                  <c:v>43461</c:v>
                </c:pt>
                <c:pt idx="1001">
                  <c:v>43462</c:v>
                </c:pt>
                <c:pt idx="1002">
                  <c:v>43465</c:v>
                </c:pt>
                <c:pt idx="1003">
                  <c:v>43467</c:v>
                </c:pt>
                <c:pt idx="1004">
                  <c:v>43468</c:v>
                </c:pt>
                <c:pt idx="1005">
                  <c:v>43469</c:v>
                </c:pt>
                <c:pt idx="1006">
                  <c:v>43472</c:v>
                </c:pt>
                <c:pt idx="1007">
                  <c:v>43473</c:v>
                </c:pt>
                <c:pt idx="1008">
                  <c:v>43474</c:v>
                </c:pt>
                <c:pt idx="1009">
                  <c:v>43475</c:v>
                </c:pt>
                <c:pt idx="1010">
                  <c:v>43476</c:v>
                </c:pt>
                <c:pt idx="1011">
                  <c:v>43479</c:v>
                </c:pt>
                <c:pt idx="1012">
                  <c:v>43480</c:v>
                </c:pt>
                <c:pt idx="1013">
                  <c:v>43481</c:v>
                </c:pt>
                <c:pt idx="1014">
                  <c:v>43482</c:v>
                </c:pt>
                <c:pt idx="1015">
                  <c:v>43483</c:v>
                </c:pt>
                <c:pt idx="1016">
                  <c:v>43487</c:v>
                </c:pt>
                <c:pt idx="1017">
                  <c:v>43488</c:v>
                </c:pt>
                <c:pt idx="1018">
                  <c:v>43489</c:v>
                </c:pt>
                <c:pt idx="1019">
                  <c:v>43490</c:v>
                </c:pt>
                <c:pt idx="1020">
                  <c:v>43493</c:v>
                </c:pt>
                <c:pt idx="1021">
                  <c:v>43494</c:v>
                </c:pt>
                <c:pt idx="1022">
                  <c:v>43495</c:v>
                </c:pt>
                <c:pt idx="1023">
                  <c:v>43496</c:v>
                </c:pt>
                <c:pt idx="1024">
                  <c:v>43497</c:v>
                </c:pt>
                <c:pt idx="1025">
                  <c:v>43500</c:v>
                </c:pt>
                <c:pt idx="1026">
                  <c:v>43501</c:v>
                </c:pt>
                <c:pt idx="1027">
                  <c:v>43502</c:v>
                </c:pt>
                <c:pt idx="1028">
                  <c:v>43503</c:v>
                </c:pt>
                <c:pt idx="1029">
                  <c:v>43504</c:v>
                </c:pt>
                <c:pt idx="1030">
                  <c:v>43507</c:v>
                </c:pt>
                <c:pt idx="1031">
                  <c:v>43508</c:v>
                </c:pt>
                <c:pt idx="1032">
                  <c:v>43509</c:v>
                </c:pt>
                <c:pt idx="1033">
                  <c:v>43510</c:v>
                </c:pt>
                <c:pt idx="1034">
                  <c:v>43511</c:v>
                </c:pt>
                <c:pt idx="1035">
                  <c:v>43515</c:v>
                </c:pt>
                <c:pt idx="1036">
                  <c:v>43516</c:v>
                </c:pt>
                <c:pt idx="1037">
                  <c:v>43517</c:v>
                </c:pt>
                <c:pt idx="1038">
                  <c:v>43518</c:v>
                </c:pt>
                <c:pt idx="1039">
                  <c:v>43521</c:v>
                </c:pt>
                <c:pt idx="1040">
                  <c:v>43522</c:v>
                </c:pt>
                <c:pt idx="1041">
                  <c:v>43523</c:v>
                </c:pt>
                <c:pt idx="1042">
                  <c:v>43524</c:v>
                </c:pt>
                <c:pt idx="1043">
                  <c:v>43525</c:v>
                </c:pt>
                <c:pt idx="1044">
                  <c:v>43528</c:v>
                </c:pt>
                <c:pt idx="1045">
                  <c:v>43529</c:v>
                </c:pt>
                <c:pt idx="1046">
                  <c:v>43530</c:v>
                </c:pt>
                <c:pt idx="1047">
                  <c:v>43531</c:v>
                </c:pt>
                <c:pt idx="1048">
                  <c:v>43532</c:v>
                </c:pt>
                <c:pt idx="1049">
                  <c:v>43535</c:v>
                </c:pt>
                <c:pt idx="1050">
                  <c:v>43536</c:v>
                </c:pt>
                <c:pt idx="1051">
                  <c:v>43537</c:v>
                </c:pt>
                <c:pt idx="1052">
                  <c:v>43538</c:v>
                </c:pt>
                <c:pt idx="1053">
                  <c:v>43539</c:v>
                </c:pt>
                <c:pt idx="1054">
                  <c:v>43542</c:v>
                </c:pt>
                <c:pt idx="1055">
                  <c:v>43543</c:v>
                </c:pt>
                <c:pt idx="1056">
                  <c:v>43544</c:v>
                </c:pt>
                <c:pt idx="1057">
                  <c:v>43545</c:v>
                </c:pt>
                <c:pt idx="1058">
                  <c:v>43546</c:v>
                </c:pt>
                <c:pt idx="1059">
                  <c:v>43549</c:v>
                </c:pt>
                <c:pt idx="1060">
                  <c:v>43550</c:v>
                </c:pt>
                <c:pt idx="1061">
                  <c:v>43551</c:v>
                </c:pt>
                <c:pt idx="1062">
                  <c:v>43552</c:v>
                </c:pt>
                <c:pt idx="1063">
                  <c:v>43553</c:v>
                </c:pt>
                <c:pt idx="1064">
                  <c:v>43556</c:v>
                </c:pt>
                <c:pt idx="1065">
                  <c:v>43557</c:v>
                </c:pt>
                <c:pt idx="1066">
                  <c:v>43558</c:v>
                </c:pt>
                <c:pt idx="1067">
                  <c:v>43559</c:v>
                </c:pt>
                <c:pt idx="1068">
                  <c:v>43560</c:v>
                </c:pt>
                <c:pt idx="1069">
                  <c:v>43563</c:v>
                </c:pt>
                <c:pt idx="1070">
                  <c:v>43564</c:v>
                </c:pt>
                <c:pt idx="1071">
                  <c:v>43565</c:v>
                </c:pt>
                <c:pt idx="1072">
                  <c:v>43566</c:v>
                </c:pt>
                <c:pt idx="1073">
                  <c:v>43567</c:v>
                </c:pt>
                <c:pt idx="1074">
                  <c:v>43570</c:v>
                </c:pt>
                <c:pt idx="1075">
                  <c:v>43571</c:v>
                </c:pt>
                <c:pt idx="1076">
                  <c:v>43572</c:v>
                </c:pt>
                <c:pt idx="1077">
                  <c:v>43573</c:v>
                </c:pt>
                <c:pt idx="1078">
                  <c:v>43577</c:v>
                </c:pt>
                <c:pt idx="1079">
                  <c:v>43578</c:v>
                </c:pt>
                <c:pt idx="1080">
                  <c:v>43579</c:v>
                </c:pt>
                <c:pt idx="1081">
                  <c:v>43580</c:v>
                </c:pt>
                <c:pt idx="1082">
                  <c:v>43581</c:v>
                </c:pt>
                <c:pt idx="1083">
                  <c:v>43584</c:v>
                </c:pt>
                <c:pt idx="1084">
                  <c:v>43585</c:v>
                </c:pt>
                <c:pt idx="1085" formatCode="mmm\ dd\,\ yyyy">
                  <c:v>43586</c:v>
                </c:pt>
                <c:pt idx="1086" formatCode="mmm\ dd\,\ yyyy">
                  <c:v>43587</c:v>
                </c:pt>
                <c:pt idx="1087" formatCode="mmm\ dd\,\ yyyy">
                  <c:v>43588</c:v>
                </c:pt>
                <c:pt idx="1088" formatCode="mmm\ dd\,\ yyyy">
                  <c:v>43591</c:v>
                </c:pt>
                <c:pt idx="1089" formatCode="mmm\ dd\,\ yyyy">
                  <c:v>43592</c:v>
                </c:pt>
                <c:pt idx="1090" formatCode="mmm\ dd\,\ yyyy">
                  <c:v>43593</c:v>
                </c:pt>
                <c:pt idx="1091" formatCode="mmm\ dd\,\ yyyy">
                  <c:v>43594</c:v>
                </c:pt>
                <c:pt idx="1092" formatCode="mmm\ dd\,\ yyyy">
                  <c:v>43595</c:v>
                </c:pt>
                <c:pt idx="1093" formatCode="mmm\ dd\,\ yyyy">
                  <c:v>43598</c:v>
                </c:pt>
                <c:pt idx="1094" formatCode="mmm\ dd\,\ yyyy">
                  <c:v>43599</c:v>
                </c:pt>
                <c:pt idx="1095" formatCode="mmm\ dd\,\ yyyy">
                  <c:v>43600</c:v>
                </c:pt>
                <c:pt idx="1096" formatCode="mmm\ dd\,\ yyyy">
                  <c:v>43601</c:v>
                </c:pt>
                <c:pt idx="1097" formatCode="mmm\ dd\,\ yyyy">
                  <c:v>43602</c:v>
                </c:pt>
                <c:pt idx="1098" formatCode="mmm\ dd\,\ yyyy">
                  <c:v>43605</c:v>
                </c:pt>
                <c:pt idx="1099" formatCode="mmm\ dd\,\ yyyy">
                  <c:v>43606</c:v>
                </c:pt>
                <c:pt idx="1100" formatCode="mmm\ dd\,\ yyyy">
                  <c:v>43607</c:v>
                </c:pt>
                <c:pt idx="1101" formatCode="mmm\ dd\,\ yyyy">
                  <c:v>43608</c:v>
                </c:pt>
                <c:pt idx="1102" formatCode="mmm\ dd\,\ yyyy">
                  <c:v>43609</c:v>
                </c:pt>
                <c:pt idx="1103" formatCode="mmm\ dd\,\ yyyy">
                  <c:v>43613</c:v>
                </c:pt>
                <c:pt idx="1104" formatCode="mmm\ dd\,\ yyyy">
                  <c:v>43614</c:v>
                </c:pt>
                <c:pt idx="1105" formatCode="mmm\ dd\,\ yyyy">
                  <c:v>43615</c:v>
                </c:pt>
                <c:pt idx="1106" formatCode="mmm\ dd\,\ yyyy">
                  <c:v>43616</c:v>
                </c:pt>
                <c:pt idx="1107" formatCode="mmm\ dd\,\ yyyy">
                  <c:v>43619</c:v>
                </c:pt>
                <c:pt idx="1108" formatCode="mmm\ dd\,\ yyyy">
                  <c:v>43620</c:v>
                </c:pt>
              </c:numCache>
            </c:numRef>
          </c:cat>
          <c:val>
            <c:numRef>
              <c:f>Feuil2!$C$3:$C$1111</c:f>
              <c:numCache>
                <c:formatCode>General</c:formatCode>
                <c:ptCount val="1109"/>
                <c:pt idx="0">
                  <c:v>52.76</c:v>
                </c:pt>
                <c:pt idx="1">
                  <c:v>50.63</c:v>
                </c:pt>
                <c:pt idx="2">
                  <c:v>50.86</c:v>
                </c:pt>
                <c:pt idx="3">
                  <c:v>50.54</c:v>
                </c:pt>
                <c:pt idx="4">
                  <c:v>49.16</c:v>
                </c:pt>
                <c:pt idx="5">
                  <c:v>46.18</c:v>
                </c:pt>
                <c:pt idx="6">
                  <c:v>46.08</c:v>
                </c:pt>
                <c:pt idx="7">
                  <c:v>42.78</c:v>
                </c:pt>
                <c:pt idx="8">
                  <c:v>43.1</c:v>
                </c:pt>
                <c:pt idx="9">
                  <c:v>40.380000000000003</c:v>
                </c:pt>
                <c:pt idx="10">
                  <c:v>39.340000000000003</c:v>
                </c:pt>
                <c:pt idx="11">
                  <c:v>40.6</c:v>
                </c:pt>
                <c:pt idx="12">
                  <c:v>40.97</c:v>
                </c:pt>
                <c:pt idx="13">
                  <c:v>39.36</c:v>
                </c:pt>
                <c:pt idx="14">
                  <c:v>42.46</c:v>
                </c:pt>
                <c:pt idx="15">
                  <c:v>39.729999999999997</c:v>
                </c:pt>
                <c:pt idx="16">
                  <c:v>41.57</c:v>
                </c:pt>
                <c:pt idx="17">
                  <c:v>40.17</c:v>
                </c:pt>
                <c:pt idx="18">
                  <c:v>37.979999999999997</c:v>
                </c:pt>
                <c:pt idx="19">
                  <c:v>38.11</c:v>
                </c:pt>
                <c:pt idx="20">
                  <c:v>37.590000000000003</c:v>
                </c:pt>
                <c:pt idx="21">
                  <c:v>37.67</c:v>
                </c:pt>
                <c:pt idx="22">
                  <c:v>35.19</c:v>
                </c:pt>
                <c:pt idx="23">
                  <c:v>34.409999999999997</c:v>
                </c:pt>
                <c:pt idx="24">
                  <c:v>34.630000000000003</c:v>
                </c:pt>
                <c:pt idx="25">
                  <c:v>34.83</c:v>
                </c:pt>
                <c:pt idx="26">
                  <c:v>35.28</c:v>
                </c:pt>
                <c:pt idx="27">
                  <c:v>33.6</c:v>
                </c:pt>
                <c:pt idx="28">
                  <c:v>34.130000000000003</c:v>
                </c:pt>
                <c:pt idx="29">
                  <c:v>35.590000000000003</c:v>
                </c:pt>
                <c:pt idx="30">
                  <c:v>33.04</c:v>
                </c:pt>
                <c:pt idx="31">
                  <c:v>34.479999999999997</c:v>
                </c:pt>
                <c:pt idx="32">
                  <c:v>34</c:v>
                </c:pt>
                <c:pt idx="33">
                  <c:v>34.86</c:v>
                </c:pt>
                <c:pt idx="34">
                  <c:v>33.869999999999997</c:v>
                </c:pt>
                <c:pt idx="35">
                  <c:v>33.130000000000003</c:v>
                </c:pt>
                <c:pt idx="36">
                  <c:v>32.5</c:v>
                </c:pt>
                <c:pt idx="37">
                  <c:v>33.36</c:v>
                </c:pt>
                <c:pt idx="38">
                  <c:v>32.07</c:v>
                </c:pt>
                <c:pt idx="39">
                  <c:v>32.409999999999997</c:v>
                </c:pt>
                <c:pt idx="40">
                  <c:v>36.03</c:v>
                </c:pt>
                <c:pt idx="41">
                  <c:v>38.799999999999997</c:v>
                </c:pt>
                <c:pt idx="42">
                  <c:v>41.22</c:v>
                </c:pt>
                <c:pt idx="43">
                  <c:v>36.840000000000003</c:v>
                </c:pt>
                <c:pt idx="44">
                  <c:v>38.619999999999997</c:v>
                </c:pt>
                <c:pt idx="45">
                  <c:v>39.590000000000003</c:v>
                </c:pt>
                <c:pt idx="46">
                  <c:v>40.64</c:v>
                </c:pt>
                <c:pt idx="47">
                  <c:v>38.07</c:v>
                </c:pt>
                <c:pt idx="48">
                  <c:v>37.06</c:v>
                </c:pt>
                <c:pt idx="49">
                  <c:v>39.33</c:v>
                </c:pt>
                <c:pt idx="50">
                  <c:v>41.11</c:v>
                </c:pt>
                <c:pt idx="51">
                  <c:v>41.94</c:v>
                </c:pt>
                <c:pt idx="52">
                  <c:v>40.840000000000003</c:v>
                </c:pt>
                <c:pt idx="53">
                  <c:v>40.049999999999997</c:v>
                </c:pt>
                <c:pt idx="54">
                  <c:v>39.49</c:v>
                </c:pt>
                <c:pt idx="55">
                  <c:v>37.950000000000003</c:v>
                </c:pt>
                <c:pt idx="56">
                  <c:v>37.85</c:v>
                </c:pt>
                <c:pt idx="57">
                  <c:v>39.15</c:v>
                </c:pt>
                <c:pt idx="58">
                  <c:v>37.51</c:v>
                </c:pt>
                <c:pt idx="59">
                  <c:v>38.619999999999997</c:v>
                </c:pt>
                <c:pt idx="60">
                  <c:v>38.340000000000003</c:v>
                </c:pt>
                <c:pt idx="61">
                  <c:v>38.36</c:v>
                </c:pt>
                <c:pt idx="62">
                  <c:v>39.61</c:v>
                </c:pt>
                <c:pt idx="63">
                  <c:v>38.61</c:v>
                </c:pt>
                <c:pt idx="64">
                  <c:v>37.200000000000003</c:v>
                </c:pt>
                <c:pt idx="65">
                  <c:v>37.42</c:v>
                </c:pt>
                <c:pt idx="66">
                  <c:v>35.96</c:v>
                </c:pt>
                <c:pt idx="67">
                  <c:v>36.56</c:v>
                </c:pt>
                <c:pt idx="68">
                  <c:v>35.67</c:v>
                </c:pt>
                <c:pt idx="69">
                  <c:v>33.47</c:v>
                </c:pt>
                <c:pt idx="70">
                  <c:v>33.049999999999997</c:v>
                </c:pt>
                <c:pt idx="71">
                  <c:v>31.94</c:v>
                </c:pt>
                <c:pt idx="72">
                  <c:v>36.229999999999997</c:v>
                </c:pt>
                <c:pt idx="73">
                  <c:v>34.869999999999997</c:v>
                </c:pt>
                <c:pt idx="74">
                  <c:v>35.950000000000003</c:v>
                </c:pt>
                <c:pt idx="75">
                  <c:v>36.64</c:v>
                </c:pt>
                <c:pt idx="76">
                  <c:v>36.6</c:v>
                </c:pt>
                <c:pt idx="77">
                  <c:v>38.020000000000003</c:v>
                </c:pt>
                <c:pt idx="78">
                  <c:v>40.630000000000003</c:v>
                </c:pt>
                <c:pt idx="79">
                  <c:v>37.76</c:v>
                </c:pt>
                <c:pt idx="80">
                  <c:v>38.06</c:v>
                </c:pt>
                <c:pt idx="81">
                  <c:v>37.299999999999997</c:v>
                </c:pt>
                <c:pt idx="82">
                  <c:v>39.229999999999997</c:v>
                </c:pt>
                <c:pt idx="83">
                  <c:v>39.049999999999997</c:v>
                </c:pt>
                <c:pt idx="84">
                  <c:v>43.44</c:v>
                </c:pt>
                <c:pt idx="85">
                  <c:v>40.520000000000003</c:v>
                </c:pt>
                <c:pt idx="86">
                  <c:v>41.04</c:v>
                </c:pt>
                <c:pt idx="87">
                  <c:v>42.68</c:v>
                </c:pt>
                <c:pt idx="88">
                  <c:v>42.64</c:v>
                </c:pt>
                <c:pt idx="89">
                  <c:v>43.49</c:v>
                </c:pt>
                <c:pt idx="90">
                  <c:v>46.03</c:v>
                </c:pt>
                <c:pt idx="91">
                  <c:v>47.57</c:v>
                </c:pt>
                <c:pt idx="92">
                  <c:v>47.98</c:v>
                </c:pt>
                <c:pt idx="93">
                  <c:v>48.22</c:v>
                </c:pt>
                <c:pt idx="94">
                  <c:v>46.81</c:v>
                </c:pt>
                <c:pt idx="95">
                  <c:v>46.39</c:v>
                </c:pt>
                <c:pt idx="96">
                  <c:v>47.74</c:v>
                </c:pt>
                <c:pt idx="97">
                  <c:v>47.66</c:v>
                </c:pt>
                <c:pt idx="98">
                  <c:v>47.55</c:v>
                </c:pt>
                <c:pt idx="99">
                  <c:v>47.61</c:v>
                </c:pt>
                <c:pt idx="100">
                  <c:v>49.56</c:v>
                </c:pt>
                <c:pt idx="101">
                  <c:v>50.82</c:v>
                </c:pt>
                <c:pt idx="102">
                  <c:v>51.92</c:v>
                </c:pt>
                <c:pt idx="103">
                  <c:v>51.96</c:v>
                </c:pt>
                <c:pt idx="104">
                  <c:v>53.45</c:v>
                </c:pt>
                <c:pt idx="105">
                  <c:v>53.79</c:v>
                </c:pt>
                <c:pt idx="106">
                  <c:v>51.64</c:v>
                </c:pt>
                <c:pt idx="107">
                  <c:v>52.1</c:v>
                </c:pt>
                <c:pt idx="108">
                  <c:v>52.18</c:v>
                </c:pt>
                <c:pt idx="109">
                  <c:v>53.62</c:v>
                </c:pt>
                <c:pt idx="110">
                  <c:v>52.63</c:v>
                </c:pt>
                <c:pt idx="111">
                  <c:v>52.25</c:v>
                </c:pt>
                <c:pt idx="112">
                  <c:v>52.35</c:v>
                </c:pt>
                <c:pt idx="113">
                  <c:v>49.67</c:v>
                </c:pt>
                <c:pt idx="114">
                  <c:v>49.59</c:v>
                </c:pt>
                <c:pt idx="115">
                  <c:v>51.36</c:v>
                </c:pt>
                <c:pt idx="116">
                  <c:v>50.46</c:v>
                </c:pt>
                <c:pt idx="117">
                  <c:v>49.37</c:v>
                </c:pt>
                <c:pt idx="118">
                  <c:v>49.02</c:v>
                </c:pt>
                <c:pt idx="119">
                  <c:v>50.15</c:v>
                </c:pt>
                <c:pt idx="120">
                  <c:v>52.63</c:v>
                </c:pt>
                <c:pt idx="121">
                  <c:v>53.52</c:v>
                </c:pt>
                <c:pt idx="122">
                  <c:v>54.67</c:v>
                </c:pt>
                <c:pt idx="123">
                  <c:v>52.81</c:v>
                </c:pt>
                <c:pt idx="124">
                  <c:v>50.32</c:v>
                </c:pt>
                <c:pt idx="125">
                  <c:v>52.1</c:v>
                </c:pt>
                <c:pt idx="126">
                  <c:v>51.28</c:v>
                </c:pt>
                <c:pt idx="127">
                  <c:v>52.87</c:v>
                </c:pt>
                <c:pt idx="128">
                  <c:v>54.07</c:v>
                </c:pt>
                <c:pt idx="129">
                  <c:v>53.53</c:v>
                </c:pt>
                <c:pt idx="130">
                  <c:v>53.1</c:v>
                </c:pt>
                <c:pt idx="131">
                  <c:v>52.77</c:v>
                </c:pt>
                <c:pt idx="132">
                  <c:v>52.83</c:v>
                </c:pt>
                <c:pt idx="133">
                  <c:v>52.67</c:v>
                </c:pt>
                <c:pt idx="134">
                  <c:v>53.3</c:v>
                </c:pt>
                <c:pt idx="135">
                  <c:v>52.46</c:v>
                </c:pt>
                <c:pt idx="136">
                  <c:v>51.14</c:v>
                </c:pt>
                <c:pt idx="137">
                  <c:v>51.85</c:v>
                </c:pt>
                <c:pt idx="138">
                  <c:v>49.16</c:v>
                </c:pt>
                <c:pt idx="139">
                  <c:v>48.67</c:v>
                </c:pt>
                <c:pt idx="140">
                  <c:v>48.6</c:v>
                </c:pt>
                <c:pt idx="141">
                  <c:v>47.18</c:v>
                </c:pt>
                <c:pt idx="142">
                  <c:v>48.14</c:v>
                </c:pt>
                <c:pt idx="143">
                  <c:v>46.35</c:v>
                </c:pt>
                <c:pt idx="144">
                  <c:v>41.5</c:v>
                </c:pt>
                <c:pt idx="145">
                  <c:v>41.57</c:v>
                </c:pt>
                <c:pt idx="146">
                  <c:v>40.11</c:v>
                </c:pt>
                <c:pt idx="147">
                  <c:v>40.36</c:v>
                </c:pt>
                <c:pt idx="148">
                  <c:v>40.22</c:v>
                </c:pt>
                <c:pt idx="149">
                  <c:v>40.28</c:v>
                </c:pt>
                <c:pt idx="150">
                  <c:v>38.61</c:v>
                </c:pt>
                <c:pt idx="151">
                  <c:v>35.6</c:v>
                </c:pt>
                <c:pt idx="152">
                  <c:v>35.17</c:v>
                </c:pt>
                <c:pt idx="153">
                  <c:v>35.299999999999997</c:v>
                </c:pt>
                <c:pt idx="154">
                  <c:v>34.81</c:v>
                </c:pt>
                <c:pt idx="155">
                  <c:v>35.32</c:v>
                </c:pt>
                <c:pt idx="156">
                  <c:v>33.81</c:v>
                </c:pt>
                <c:pt idx="157">
                  <c:v>33.44</c:v>
                </c:pt>
                <c:pt idx="158">
                  <c:v>32.72</c:v>
                </c:pt>
                <c:pt idx="159">
                  <c:v>31.71</c:v>
                </c:pt>
                <c:pt idx="160">
                  <c:v>32.11</c:v>
                </c:pt>
                <c:pt idx="161">
                  <c:v>32.85</c:v>
                </c:pt>
                <c:pt idx="162">
                  <c:v>32.659999999999997</c:v>
                </c:pt>
                <c:pt idx="163">
                  <c:v>31.11</c:v>
                </c:pt>
                <c:pt idx="164">
                  <c:v>29.39</c:v>
                </c:pt>
                <c:pt idx="165">
                  <c:v>28.9</c:v>
                </c:pt>
                <c:pt idx="166">
                  <c:v>27.82</c:v>
                </c:pt>
                <c:pt idx="167">
                  <c:v>27.06</c:v>
                </c:pt>
                <c:pt idx="168">
                  <c:v>26.47</c:v>
                </c:pt>
                <c:pt idx="169">
                  <c:v>24.74</c:v>
                </c:pt>
                <c:pt idx="170">
                  <c:v>24.33</c:v>
                </c:pt>
                <c:pt idx="171">
                  <c:v>23.88</c:v>
                </c:pt>
                <c:pt idx="172">
                  <c:v>24.07</c:v>
                </c:pt>
                <c:pt idx="173">
                  <c:v>23.69</c:v>
                </c:pt>
                <c:pt idx="174">
                  <c:v>24.2</c:v>
                </c:pt>
                <c:pt idx="175">
                  <c:v>26.09</c:v>
                </c:pt>
                <c:pt idx="176">
                  <c:v>25.72</c:v>
                </c:pt>
                <c:pt idx="177">
                  <c:v>26.41</c:v>
                </c:pt>
                <c:pt idx="178">
                  <c:v>24.1</c:v>
                </c:pt>
                <c:pt idx="179">
                  <c:v>25.58</c:v>
                </c:pt>
                <c:pt idx="180">
                  <c:v>25.33</c:v>
                </c:pt>
                <c:pt idx="181">
                  <c:v>28.53</c:v>
                </c:pt>
                <c:pt idx="182">
                  <c:v>31.8</c:v>
                </c:pt>
                <c:pt idx="183">
                  <c:v>35.020000000000003</c:v>
                </c:pt>
                <c:pt idx="184">
                  <c:v>32.08</c:v>
                </c:pt>
                <c:pt idx="185">
                  <c:v>32.97</c:v>
                </c:pt>
                <c:pt idx="186">
                  <c:v>34.47</c:v>
                </c:pt>
                <c:pt idx="187">
                  <c:v>33.08</c:v>
                </c:pt>
                <c:pt idx="188">
                  <c:v>33.08</c:v>
                </c:pt>
                <c:pt idx="189">
                  <c:v>31.79</c:v>
                </c:pt>
                <c:pt idx="190">
                  <c:v>32.909999999999997</c:v>
                </c:pt>
                <c:pt idx="191">
                  <c:v>32.15</c:v>
                </c:pt>
                <c:pt idx="192">
                  <c:v>31.71</c:v>
                </c:pt>
                <c:pt idx="193">
                  <c:v>31.77</c:v>
                </c:pt>
                <c:pt idx="194">
                  <c:v>33.56</c:v>
                </c:pt>
                <c:pt idx="195">
                  <c:v>33.47</c:v>
                </c:pt>
                <c:pt idx="196">
                  <c:v>31.38</c:v>
                </c:pt>
                <c:pt idx="197">
                  <c:v>33.229999999999997</c:v>
                </c:pt>
                <c:pt idx="198">
                  <c:v>33.020000000000003</c:v>
                </c:pt>
                <c:pt idx="199">
                  <c:v>31.52</c:v>
                </c:pt>
                <c:pt idx="200">
                  <c:v>31.8</c:v>
                </c:pt>
                <c:pt idx="201">
                  <c:v>32.25</c:v>
                </c:pt>
                <c:pt idx="202">
                  <c:v>31.18</c:v>
                </c:pt>
                <c:pt idx="203">
                  <c:v>31.88</c:v>
                </c:pt>
                <c:pt idx="204">
                  <c:v>31.62</c:v>
                </c:pt>
                <c:pt idx="205">
                  <c:v>31.21</c:v>
                </c:pt>
                <c:pt idx="206">
                  <c:v>31.23</c:v>
                </c:pt>
                <c:pt idx="207">
                  <c:v>31.22</c:v>
                </c:pt>
                <c:pt idx="208">
                  <c:v>32.99</c:v>
                </c:pt>
                <c:pt idx="209">
                  <c:v>33.340000000000003</c:v>
                </c:pt>
                <c:pt idx="210">
                  <c:v>35.33</c:v>
                </c:pt>
                <c:pt idx="211">
                  <c:v>35.049999999999997</c:v>
                </c:pt>
                <c:pt idx="212">
                  <c:v>32.07</c:v>
                </c:pt>
                <c:pt idx="213">
                  <c:v>32.619999999999997</c:v>
                </c:pt>
                <c:pt idx="214">
                  <c:v>32.15</c:v>
                </c:pt>
                <c:pt idx="215">
                  <c:v>32.81</c:v>
                </c:pt>
                <c:pt idx="216">
                  <c:v>31.51</c:v>
                </c:pt>
                <c:pt idx="217">
                  <c:v>32.11</c:v>
                </c:pt>
                <c:pt idx="218">
                  <c:v>31.16</c:v>
                </c:pt>
                <c:pt idx="219">
                  <c:v>31.43</c:v>
                </c:pt>
                <c:pt idx="220">
                  <c:v>30.85</c:v>
                </c:pt>
                <c:pt idx="221">
                  <c:v>30.17</c:v>
                </c:pt>
                <c:pt idx="222">
                  <c:v>29.89</c:v>
                </c:pt>
                <c:pt idx="223">
                  <c:v>32.29</c:v>
                </c:pt>
                <c:pt idx="224">
                  <c:v>32.4</c:v>
                </c:pt>
                <c:pt idx="225">
                  <c:v>32.31</c:v>
                </c:pt>
                <c:pt idx="226">
                  <c:v>32.130000000000003</c:v>
                </c:pt>
                <c:pt idx="227">
                  <c:v>34.049999999999997</c:v>
                </c:pt>
                <c:pt idx="228">
                  <c:v>32.71</c:v>
                </c:pt>
                <c:pt idx="229">
                  <c:v>31.85</c:v>
                </c:pt>
                <c:pt idx="230">
                  <c:v>31.17</c:v>
                </c:pt>
                <c:pt idx="231">
                  <c:v>30.98</c:v>
                </c:pt>
                <c:pt idx="232">
                  <c:v>31.15</c:v>
                </c:pt>
                <c:pt idx="233">
                  <c:v>28.75</c:v>
                </c:pt>
                <c:pt idx="234">
                  <c:v>27.47</c:v>
                </c:pt>
                <c:pt idx="235">
                  <c:v>28.45</c:v>
                </c:pt>
                <c:pt idx="236">
                  <c:v>27.39</c:v>
                </c:pt>
                <c:pt idx="237">
                  <c:v>28.96</c:v>
                </c:pt>
                <c:pt idx="238">
                  <c:v>28.68</c:v>
                </c:pt>
                <c:pt idx="239">
                  <c:v>28.7</c:v>
                </c:pt>
                <c:pt idx="240">
                  <c:v>29.14</c:v>
                </c:pt>
                <c:pt idx="241">
                  <c:v>30.26</c:v>
                </c:pt>
                <c:pt idx="242">
                  <c:v>30</c:v>
                </c:pt>
                <c:pt idx="243">
                  <c:v>29.35</c:v>
                </c:pt>
                <c:pt idx="244">
                  <c:v>28.9</c:v>
                </c:pt>
                <c:pt idx="245">
                  <c:v>27.48</c:v>
                </c:pt>
                <c:pt idx="246">
                  <c:v>28.76</c:v>
                </c:pt>
                <c:pt idx="247">
                  <c:v>27.9</c:v>
                </c:pt>
                <c:pt idx="248">
                  <c:v>25.73</c:v>
                </c:pt>
                <c:pt idx="249">
                  <c:v>26.12</c:v>
                </c:pt>
                <c:pt idx="250">
                  <c:v>25.9</c:v>
                </c:pt>
                <c:pt idx="251">
                  <c:v>25.46</c:v>
                </c:pt>
                <c:pt idx="252">
                  <c:v>24.24</c:v>
                </c:pt>
                <c:pt idx="253">
                  <c:v>24.31</c:v>
                </c:pt>
                <c:pt idx="254">
                  <c:v>25.05</c:v>
                </c:pt>
                <c:pt idx="255">
                  <c:v>23.55</c:v>
                </c:pt>
                <c:pt idx="256">
                  <c:v>23.85</c:v>
                </c:pt>
                <c:pt idx="257">
                  <c:v>23.52</c:v>
                </c:pt>
                <c:pt idx="258">
                  <c:v>23.08</c:v>
                </c:pt>
                <c:pt idx="259">
                  <c:v>23.31</c:v>
                </c:pt>
                <c:pt idx="260">
                  <c:v>24.83</c:v>
                </c:pt>
                <c:pt idx="261">
                  <c:v>25.35</c:v>
                </c:pt>
                <c:pt idx="262">
                  <c:v>25.13</c:v>
                </c:pt>
                <c:pt idx="263">
                  <c:v>23.97</c:v>
                </c:pt>
                <c:pt idx="264">
                  <c:v>24.98</c:v>
                </c:pt>
                <c:pt idx="265">
                  <c:v>24.67</c:v>
                </c:pt>
                <c:pt idx="266">
                  <c:v>23.58</c:v>
                </c:pt>
                <c:pt idx="267">
                  <c:v>21.35</c:v>
                </c:pt>
                <c:pt idx="268">
                  <c:v>20.74</c:v>
                </c:pt>
                <c:pt idx="269">
                  <c:v>19.82</c:v>
                </c:pt>
                <c:pt idx="270">
                  <c:v>17.809999999999999</c:v>
                </c:pt>
                <c:pt idx="271">
                  <c:v>16.989999999999998</c:v>
                </c:pt>
                <c:pt idx="272">
                  <c:v>16.670000000000002</c:v>
                </c:pt>
                <c:pt idx="273">
                  <c:v>17.97</c:v>
                </c:pt>
                <c:pt idx="274">
                  <c:v>16.39</c:v>
                </c:pt>
                <c:pt idx="275">
                  <c:v>15.4</c:v>
                </c:pt>
                <c:pt idx="276">
                  <c:v>16.420000000000002</c:v>
                </c:pt>
                <c:pt idx="277">
                  <c:v>17.559999999999999</c:v>
                </c:pt>
                <c:pt idx="278">
                  <c:v>19.850000000000001</c:v>
                </c:pt>
                <c:pt idx="279">
                  <c:v>18.13</c:v>
                </c:pt>
                <c:pt idx="280">
                  <c:v>18.850000000000001</c:v>
                </c:pt>
                <c:pt idx="281">
                  <c:v>19.41</c:v>
                </c:pt>
                <c:pt idx="282">
                  <c:v>20.98</c:v>
                </c:pt>
                <c:pt idx="283">
                  <c:v>21.09</c:v>
                </c:pt>
                <c:pt idx="284">
                  <c:v>17.97</c:v>
                </c:pt>
                <c:pt idx="285">
                  <c:v>16.73</c:v>
                </c:pt>
                <c:pt idx="286">
                  <c:v>19.03</c:v>
                </c:pt>
                <c:pt idx="287">
                  <c:v>19.239999999999998</c:v>
                </c:pt>
                <c:pt idx="288">
                  <c:v>19.079999999999998</c:v>
                </c:pt>
                <c:pt idx="289">
                  <c:v>18.09</c:v>
                </c:pt>
                <c:pt idx="290">
                  <c:v>16.95</c:v>
                </c:pt>
                <c:pt idx="291">
                  <c:v>16.66</c:v>
                </c:pt>
                <c:pt idx="292">
                  <c:v>17.96</c:v>
                </c:pt>
                <c:pt idx="293">
                  <c:v>19.72</c:v>
                </c:pt>
                <c:pt idx="294">
                  <c:v>19.149999999999999</c:v>
                </c:pt>
                <c:pt idx="295">
                  <c:v>22.03</c:v>
                </c:pt>
                <c:pt idx="296">
                  <c:v>22.13</c:v>
                </c:pt>
                <c:pt idx="297">
                  <c:v>21.31</c:v>
                </c:pt>
                <c:pt idx="298">
                  <c:v>22.69</c:v>
                </c:pt>
                <c:pt idx="299">
                  <c:v>21.63</c:v>
                </c:pt>
                <c:pt idx="300">
                  <c:v>22.04</c:v>
                </c:pt>
                <c:pt idx="301">
                  <c:v>22.71</c:v>
                </c:pt>
                <c:pt idx="302">
                  <c:v>22.78</c:v>
                </c:pt>
                <c:pt idx="303">
                  <c:v>23.61</c:v>
                </c:pt>
                <c:pt idx="304">
                  <c:v>24.2</c:v>
                </c:pt>
                <c:pt idx="305">
                  <c:v>23.7</c:v>
                </c:pt>
                <c:pt idx="306">
                  <c:v>23.67</c:v>
                </c:pt>
                <c:pt idx="307">
                  <c:v>24.88</c:v>
                </c:pt>
                <c:pt idx="308">
                  <c:v>27.23</c:v>
                </c:pt>
                <c:pt idx="309">
                  <c:v>25.3</c:v>
                </c:pt>
                <c:pt idx="310">
                  <c:v>26.84</c:v>
                </c:pt>
                <c:pt idx="311">
                  <c:v>26.33</c:v>
                </c:pt>
                <c:pt idx="312">
                  <c:v>27</c:v>
                </c:pt>
                <c:pt idx="313">
                  <c:v>25.76</c:v>
                </c:pt>
                <c:pt idx="314">
                  <c:v>25.05</c:v>
                </c:pt>
                <c:pt idx="315">
                  <c:v>26.74</c:v>
                </c:pt>
                <c:pt idx="316">
                  <c:v>28.95</c:v>
                </c:pt>
                <c:pt idx="317">
                  <c:v>29.21</c:v>
                </c:pt>
                <c:pt idx="318">
                  <c:v>29.81</c:v>
                </c:pt>
                <c:pt idx="319">
                  <c:v>29.85</c:v>
                </c:pt>
                <c:pt idx="320">
                  <c:v>28.26</c:v>
                </c:pt>
                <c:pt idx="321">
                  <c:v>28.06</c:v>
                </c:pt>
                <c:pt idx="322">
                  <c:v>26.81</c:v>
                </c:pt>
                <c:pt idx="323">
                  <c:v>27</c:v>
                </c:pt>
                <c:pt idx="324">
                  <c:v>26.75</c:v>
                </c:pt>
                <c:pt idx="325">
                  <c:v>25.37</c:v>
                </c:pt>
                <c:pt idx="326">
                  <c:v>23.61</c:v>
                </c:pt>
                <c:pt idx="327">
                  <c:v>23.76</c:v>
                </c:pt>
                <c:pt idx="328">
                  <c:v>24.08</c:v>
                </c:pt>
                <c:pt idx="329">
                  <c:v>24.01</c:v>
                </c:pt>
                <c:pt idx="330">
                  <c:v>26.15</c:v>
                </c:pt>
                <c:pt idx="331">
                  <c:v>28.05</c:v>
                </c:pt>
                <c:pt idx="332">
                  <c:v>29.63</c:v>
                </c:pt>
                <c:pt idx="333">
                  <c:v>28.82</c:v>
                </c:pt>
                <c:pt idx="334">
                  <c:v>28.22</c:v>
                </c:pt>
                <c:pt idx="335">
                  <c:v>27.36</c:v>
                </c:pt>
                <c:pt idx="336">
                  <c:v>27.75</c:v>
                </c:pt>
                <c:pt idx="337">
                  <c:v>29.52</c:v>
                </c:pt>
                <c:pt idx="338">
                  <c:v>31.01</c:v>
                </c:pt>
                <c:pt idx="339">
                  <c:v>30.44</c:v>
                </c:pt>
                <c:pt idx="340">
                  <c:v>30.75</c:v>
                </c:pt>
                <c:pt idx="341">
                  <c:v>30.07</c:v>
                </c:pt>
                <c:pt idx="342">
                  <c:v>31.48</c:v>
                </c:pt>
                <c:pt idx="343">
                  <c:v>32.82</c:v>
                </c:pt>
                <c:pt idx="344">
                  <c:v>33.56</c:v>
                </c:pt>
                <c:pt idx="345">
                  <c:v>33.630000000000003</c:v>
                </c:pt>
                <c:pt idx="346">
                  <c:v>32.31</c:v>
                </c:pt>
                <c:pt idx="347">
                  <c:v>31.28</c:v>
                </c:pt>
                <c:pt idx="348">
                  <c:v>31.83</c:v>
                </c:pt>
                <c:pt idx="349">
                  <c:v>33.22</c:v>
                </c:pt>
                <c:pt idx="350">
                  <c:v>33.64</c:v>
                </c:pt>
                <c:pt idx="351">
                  <c:v>32.880000000000003</c:v>
                </c:pt>
                <c:pt idx="352">
                  <c:v>33.409999999999997</c:v>
                </c:pt>
                <c:pt idx="353">
                  <c:v>34.700000000000003</c:v>
                </c:pt>
                <c:pt idx="354">
                  <c:v>35.1</c:v>
                </c:pt>
                <c:pt idx="355">
                  <c:v>35.229999999999997</c:v>
                </c:pt>
                <c:pt idx="356">
                  <c:v>37.15</c:v>
                </c:pt>
                <c:pt idx="357">
                  <c:v>38.21</c:v>
                </c:pt>
                <c:pt idx="358">
                  <c:v>37.61</c:v>
                </c:pt>
                <c:pt idx="359">
                  <c:v>37.24</c:v>
                </c:pt>
                <c:pt idx="360">
                  <c:v>37.08</c:v>
                </c:pt>
                <c:pt idx="361">
                  <c:v>37.299999999999997</c:v>
                </c:pt>
                <c:pt idx="362">
                  <c:v>38.22</c:v>
                </c:pt>
                <c:pt idx="363">
                  <c:v>37.83</c:v>
                </c:pt>
                <c:pt idx="364">
                  <c:v>38.26</c:v>
                </c:pt>
                <c:pt idx="365">
                  <c:v>37.71</c:v>
                </c:pt>
                <c:pt idx="366">
                  <c:v>38.130000000000003</c:v>
                </c:pt>
                <c:pt idx="367">
                  <c:v>37.880000000000003</c:v>
                </c:pt>
                <c:pt idx="368">
                  <c:v>37.590000000000003</c:v>
                </c:pt>
                <c:pt idx="369">
                  <c:v>38.590000000000003</c:v>
                </c:pt>
                <c:pt idx="370">
                  <c:v>39.18</c:v>
                </c:pt>
                <c:pt idx="371">
                  <c:v>39.89</c:v>
                </c:pt>
                <c:pt idx="372">
                  <c:v>39.32</c:v>
                </c:pt>
                <c:pt idx="373">
                  <c:v>37.57</c:v>
                </c:pt>
                <c:pt idx="374">
                  <c:v>37.18</c:v>
                </c:pt>
                <c:pt idx="375">
                  <c:v>37.07</c:v>
                </c:pt>
                <c:pt idx="376">
                  <c:v>36.51</c:v>
                </c:pt>
                <c:pt idx="377">
                  <c:v>34.53</c:v>
                </c:pt>
                <c:pt idx="378">
                  <c:v>37.130000000000003</c:v>
                </c:pt>
                <c:pt idx="379">
                  <c:v>38.340000000000003</c:v>
                </c:pt>
                <c:pt idx="380">
                  <c:v>37.36</c:v>
                </c:pt>
                <c:pt idx="381">
                  <c:v>36.729999999999997</c:v>
                </c:pt>
                <c:pt idx="382">
                  <c:v>37.549999999999997</c:v>
                </c:pt>
                <c:pt idx="383">
                  <c:v>35.14</c:v>
                </c:pt>
                <c:pt idx="384">
                  <c:v>34.01</c:v>
                </c:pt>
                <c:pt idx="385">
                  <c:v>35.44</c:v>
                </c:pt>
                <c:pt idx="386">
                  <c:v>36.799999999999997</c:v>
                </c:pt>
                <c:pt idx="387">
                  <c:v>35.79</c:v>
                </c:pt>
                <c:pt idx="388">
                  <c:v>33.56</c:v>
                </c:pt>
                <c:pt idx="389">
                  <c:v>34.18</c:v>
                </c:pt>
                <c:pt idx="390">
                  <c:v>31.78</c:v>
                </c:pt>
                <c:pt idx="391">
                  <c:v>32.06</c:v>
                </c:pt>
                <c:pt idx="392">
                  <c:v>31.53</c:v>
                </c:pt>
                <c:pt idx="393">
                  <c:v>33.770000000000003</c:v>
                </c:pt>
                <c:pt idx="394">
                  <c:v>31.83</c:v>
                </c:pt>
                <c:pt idx="395">
                  <c:v>32.86</c:v>
                </c:pt>
                <c:pt idx="396">
                  <c:v>33.130000000000003</c:v>
                </c:pt>
                <c:pt idx="397">
                  <c:v>32.869999999999997</c:v>
                </c:pt>
                <c:pt idx="398">
                  <c:v>31.87</c:v>
                </c:pt>
                <c:pt idx="399">
                  <c:v>32.03</c:v>
                </c:pt>
                <c:pt idx="400">
                  <c:v>30.98</c:v>
                </c:pt>
                <c:pt idx="401">
                  <c:v>30.55</c:v>
                </c:pt>
                <c:pt idx="402">
                  <c:v>29.55</c:v>
                </c:pt>
                <c:pt idx="403">
                  <c:v>29.31</c:v>
                </c:pt>
                <c:pt idx="404">
                  <c:v>28.33</c:v>
                </c:pt>
                <c:pt idx="405">
                  <c:v>27.49</c:v>
                </c:pt>
                <c:pt idx="406">
                  <c:v>27.87</c:v>
                </c:pt>
                <c:pt idx="407">
                  <c:v>25.66</c:v>
                </c:pt>
                <c:pt idx="408">
                  <c:v>27.17</c:v>
                </c:pt>
                <c:pt idx="409">
                  <c:v>28.14</c:v>
                </c:pt>
                <c:pt idx="410">
                  <c:v>27.98</c:v>
                </c:pt>
                <c:pt idx="411">
                  <c:v>29.15</c:v>
                </c:pt>
                <c:pt idx="412">
                  <c:v>29.04</c:v>
                </c:pt>
                <c:pt idx="413">
                  <c:v>28.26</c:v>
                </c:pt>
                <c:pt idx="414">
                  <c:v>30.12</c:v>
                </c:pt>
                <c:pt idx="415">
                  <c:v>31</c:v>
                </c:pt>
                <c:pt idx="416">
                  <c:v>32.270000000000003</c:v>
                </c:pt>
                <c:pt idx="417">
                  <c:v>33.49</c:v>
                </c:pt>
                <c:pt idx="418">
                  <c:v>33.71</c:v>
                </c:pt>
                <c:pt idx="419">
                  <c:v>35.42</c:v>
                </c:pt>
                <c:pt idx="420">
                  <c:v>35.58</c:v>
                </c:pt>
                <c:pt idx="421">
                  <c:v>33.83</c:v>
                </c:pt>
                <c:pt idx="422">
                  <c:v>34.409999999999997</c:v>
                </c:pt>
                <c:pt idx="423">
                  <c:v>33.36</c:v>
                </c:pt>
                <c:pt idx="424">
                  <c:v>33.65</c:v>
                </c:pt>
                <c:pt idx="425">
                  <c:v>33.950000000000003</c:v>
                </c:pt>
                <c:pt idx="426">
                  <c:v>33.31</c:v>
                </c:pt>
                <c:pt idx="427">
                  <c:v>32.9</c:v>
                </c:pt>
                <c:pt idx="428">
                  <c:v>31.31</c:v>
                </c:pt>
                <c:pt idx="429">
                  <c:v>29.9</c:v>
                </c:pt>
                <c:pt idx="430">
                  <c:v>31.14</c:v>
                </c:pt>
                <c:pt idx="431">
                  <c:v>31.52</c:v>
                </c:pt>
                <c:pt idx="432">
                  <c:v>32.270000000000003</c:v>
                </c:pt>
                <c:pt idx="433">
                  <c:v>34.43</c:v>
                </c:pt>
                <c:pt idx="434">
                  <c:v>32.56</c:v>
                </c:pt>
                <c:pt idx="435">
                  <c:v>32.94</c:v>
                </c:pt>
                <c:pt idx="436">
                  <c:v>31.44</c:v>
                </c:pt>
                <c:pt idx="437">
                  <c:v>30.11</c:v>
                </c:pt>
                <c:pt idx="438">
                  <c:v>30.51</c:v>
                </c:pt>
                <c:pt idx="439">
                  <c:v>29.92</c:v>
                </c:pt>
                <c:pt idx="440">
                  <c:v>30.33</c:v>
                </c:pt>
                <c:pt idx="441">
                  <c:v>30.46</c:v>
                </c:pt>
                <c:pt idx="442">
                  <c:v>31.69</c:v>
                </c:pt>
                <c:pt idx="443">
                  <c:v>32.729999999999997</c:v>
                </c:pt>
                <c:pt idx="444">
                  <c:v>30.88</c:v>
                </c:pt>
                <c:pt idx="445">
                  <c:v>32.39</c:v>
                </c:pt>
                <c:pt idx="446">
                  <c:v>31.24</c:v>
                </c:pt>
                <c:pt idx="447">
                  <c:v>33.94</c:v>
                </c:pt>
                <c:pt idx="448">
                  <c:v>34.64</c:v>
                </c:pt>
                <c:pt idx="449">
                  <c:v>34.97</c:v>
                </c:pt>
                <c:pt idx="450">
                  <c:v>35.6</c:v>
                </c:pt>
                <c:pt idx="451">
                  <c:v>35.51</c:v>
                </c:pt>
                <c:pt idx="452">
                  <c:v>36.479999999999997</c:v>
                </c:pt>
                <c:pt idx="453">
                  <c:v>37.18</c:v>
                </c:pt>
                <c:pt idx="454">
                  <c:v>36.64</c:v>
                </c:pt>
                <c:pt idx="455">
                  <c:v>37.57</c:v>
                </c:pt>
                <c:pt idx="456">
                  <c:v>37.17</c:v>
                </c:pt>
                <c:pt idx="457">
                  <c:v>37.28</c:v>
                </c:pt>
                <c:pt idx="458">
                  <c:v>36.880000000000003</c:v>
                </c:pt>
                <c:pt idx="459">
                  <c:v>36.450000000000003</c:v>
                </c:pt>
                <c:pt idx="460">
                  <c:v>36.700000000000003</c:v>
                </c:pt>
                <c:pt idx="461">
                  <c:v>37.93</c:v>
                </c:pt>
                <c:pt idx="462">
                  <c:v>36.81</c:v>
                </c:pt>
                <c:pt idx="463">
                  <c:v>37.119999999999997</c:v>
                </c:pt>
                <c:pt idx="464">
                  <c:v>36.86</c:v>
                </c:pt>
                <c:pt idx="465">
                  <c:v>36.5</c:v>
                </c:pt>
                <c:pt idx="466">
                  <c:v>35.74</c:v>
                </c:pt>
                <c:pt idx="467">
                  <c:v>35.99</c:v>
                </c:pt>
                <c:pt idx="468">
                  <c:v>34.979999999999997</c:v>
                </c:pt>
                <c:pt idx="469">
                  <c:v>33.26</c:v>
                </c:pt>
                <c:pt idx="470">
                  <c:v>32.93</c:v>
                </c:pt>
                <c:pt idx="471">
                  <c:v>31.63</c:v>
                </c:pt>
                <c:pt idx="472">
                  <c:v>30.96</c:v>
                </c:pt>
                <c:pt idx="473">
                  <c:v>30.06</c:v>
                </c:pt>
                <c:pt idx="474">
                  <c:v>30.73</c:v>
                </c:pt>
                <c:pt idx="475">
                  <c:v>30.84</c:v>
                </c:pt>
                <c:pt idx="476">
                  <c:v>31.13</c:v>
                </c:pt>
                <c:pt idx="477">
                  <c:v>30.31</c:v>
                </c:pt>
                <c:pt idx="478">
                  <c:v>28.93</c:v>
                </c:pt>
                <c:pt idx="479">
                  <c:v>31.26</c:v>
                </c:pt>
                <c:pt idx="480">
                  <c:v>31.02</c:v>
                </c:pt>
                <c:pt idx="481">
                  <c:v>31.62</c:v>
                </c:pt>
                <c:pt idx="482">
                  <c:v>32.020000000000003</c:v>
                </c:pt>
                <c:pt idx="483">
                  <c:v>33.96</c:v>
                </c:pt>
                <c:pt idx="484">
                  <c:v>33.729999999999997</c:v>
                </c:pt>
                <c:pt idx="485">
                  <c:v>33.659999999999997</c:v>
                </c:pt>
                <c:pt idx="486">
                  <c:v>32.64</c:v>
                </c:pt>
                <c:pt idx="487">
                  <c:v>30.78</c:v>
                </c:pt>
                <c:pt idx="488">
                  <c:v>34.94</c:v>
                </c:pt>
                <c:pt idx="489">
                  <c:v>36.76</c:v>
                </c:pt>
                <c:pt idx="490">
                  <c:v>37.549999999999997</c:v>
                </c:pt>
                <c:pt idx="491">
                  <c:v>37.81</c:v>
                </c:pt>
                <c:pt idx="492">
                  <c:v>36.9</c:v>
                </c:pt>
                <c:pt idx="493">
                  <c:v>35.700000000000003</c:v>
                </c:pt>
                <c:pt idx="494">
                  <c:v>36.81</c:v>
                </c:pt>
                <c:pt idx="495">
                  <c:v>37.39</c:v>
                </c:pt>
                <c:pt idx="496">
                  <c:v>38.69</c:v>
                </c:pt>
                <c:pt idx="497">
                  <c:v>38.840000000000003</c:v>
                </c:pt>
                <c:pt idx="498">
                  <c:v>36.979999999999997</c:v>
                </c:pt>
                <c:pt idx="499">
                  <c:v>37.700000000000003</c:v>
                </c:pt>
                <c:pt idx="500">
                  <c:v>38.25</c:v>
                </c:pt>
                <c:pt idx="501">
                  <c:v>38.119999999999997</c:v>
                </c:pt>
                <c:pt idx="502">
                  <c:v>38.28</c:v>
                </c:pt>
                <c:pt idx="503">
                  <c:v>37.520000000000003</c:v>
                </c:pt>
                <c:pt idx="504">
                  <c:v>37.96</c:v>
                </c:pt>
                <c:pt idx="505">
                  <c:v>38.01</c:v>
                </c:pt>
                <c:pt idx="506">
                  <c:v>38.880000000000003</c:v>
                </c:pt>
                <c:pt idx="507">
                  <c:v>39.04</c:v>
                </c:pt>
                <c:pt idx="508">
                  <c:v>38.82</c:v>
                </c:pt>
                <c:pt idx="509">
                  <c:v>38.81</c:v>
                </c:pt>
                <c:pt idx="510">
                  <c:v>37.81</c:v>
                </c:pt>
                <c:pt idx="511">
                  <c:v>38.94</c:v>
                </c:pt>
                <c:pt idx="512">
                  <c:v>39.54</c:v>
                </c:pt>
                <c:pt idx="513">
                  <c:v>40.630000000000003</c:v>
                </c:pt>
                <c:pt idx="514">
                  <c:v>39.090000000000003</c:v>
                </c:pt>
                <c:pt idx="515">
                  <c:v>38.22</c:v>
                </c:pt>
                <c:pt idx="516">
                  <c:v>39.520000000000003</c:v>
                </c:pt>
                <c:pt idx="517">
                  <c:v>40.299999999999997</c:v>
                </c:pt>
                <c:pt idx="518">
                  <c:v>39.71</c:v>
                </c:pt>
                <c:pt idx="519">
                  <c:v>40.46</c:v>
                </c:pt>
                <c:pt idx="520">
                  <c:v>38.909999999999997</c:v>
                </c:pt>
                <c:pt idx="521">
                  <c:v>39.119999999999997</c:v>
                </c:pt>
                <c:pt idx="522">
                  <c:v>40.090000000000003</c:v>
                </c:pt>
                <c:pt idx="523">
                  <c:v>39.630000000000003</c:v>
                </c:pt>
                <c:pt idx="524">
                  <c:v>39.97</c:v>
                </c:pt>
                <c:pt idx="525">
                  <c:v>39.479999999999997</c:v>
                </c:pt>
                <c:pt idx="526">
                  <c:v>40.86</c:v>
                </c:pt>
                <c:pt idx="527">
                  <c:v>40.22</c:v>
                </c:pt>
                <c:pt idx="528">
                  <c:v>39.979999999999997</c:v>
                </c:pt>
                <c:pt idx="529">
                  <c:v>40.15</c:v>
                </c:pt>
                <c:pt idx="530">
                  <c:v>40.96</c:v>
                </c:pt>
                <c:pt idx="531">
                  <c:v>40.89</c:v>
                </c:pt>
                <c:pt idx="532">
                  <c:v>41.25</c:v>
                </c:pt>
                <c:pt idx="533">
                  <c:v>40.26</c:v>
                </c:pt>
                <c:pt idx="534">
                  <c:v>39.21</c:v>
                </c:pt>
                <c:pt idx="535">
                  <c:v>38.82</c:v>
                </c:pt>
                <c:pt idx="536">
                  <c:v>39.159999999999997</c:v>
                </c:pt>
                <c:pt idx="537">
                  <c:v>39.74</c:v>
                </c:pt>
                <c:pt idx="538">
                  <c:v>38.83</c:v>
                </c:pt>
                <c:pt idx="539">
                  <c:v>39.5</c:v>
                </c:pt>
                <c:pt idx="540">
                  <c:v>39.39</c:v>
                </c:pt>
                <c:pt idx="541">
                  <c:v>39.799999999999997</c:v>
                </c:pt>
                <c:pt idx="542">
                  <c:v>40.200000000000003</c:v>
                </c:pt>
                <c:pt idx="543">
                  <c:v>40.67</c:v>
                </c:pt>
                <c:pt idx="544">
                  <c:v>39.909999999999997</c:v>
                </c:pt>
                <c:pt idx="545">
                  <c:v>40.42</c:v>
                </c:pt>
                <c:pt idx="546">
                  <c:v>40.85</c:v>
                </c:pt>
                <c:pt idx="547">
                  <c:v>41.01</c:v>
                </c:pt>
                <c:pt idx="548">
                  <c:v>40.630000000000003</c:v>
                </c:pt>
                <c:pt idx="549">
                  <c:v>40.630000000000003</c:v>
                </c:pt>
                <c:pt idx="550">
                  <c:v>39.18</c:v>
                </c:pt>
                <c:pt idx="551">
                  <c:v>39.64</c:v>
                </c:pt>
                <c:pt idx="552">
                  <c:v>39.54</c:v>
                </c:pt>
                <c:pt idx="553">
                  <c:v>39.61</c:v>
                </c:pt>
                <c:pt idx="554">
                  <c:v>36.76</c:v>
                </c:pt>
                <c:pt idx="555">
                  <c:v>35.56</c:v>
                </c:pt>
                <c:pt idx="556">
                  <c:v>34.56</c:v>
                </c:pt>
                <c:pt idx="557">
                  <c:v>34.53</c:v>
                </c:pt>
                <c:pt idx="558">
                  <c:v>33.65</c:v>
                </c:pt>
                <c:pt idx="559">
                  <c:v>34.71</c:v>
                </c:pt>
                <c:pt idx="560">
                  <c:v>34.96</c:v>
                </c:pt>
                <c:pt idx="561">
                  <c:v>36.86</c:v>
                </c:pt>
                <c:pt idx="562">
                  <c:v>36.590000000000003</c:v>
                </c:pt>
                <c:pt idx="563">
                  <c:v>35.979999999999997</c:v>
                </c:pt>
                <c:pt idx="564">
                  <c:v>35.729999999999997</c:v>
                </c:pt>
                <c:pt idx="565">
                  <c:v>35.61</c:v>
                </c:pt>
                <c:pt idx="566">
                  <c:v>35.86</c:v>
                </c:pt>
                <c:pt idx="567">
                  <c:v>35.659999999999997</c:v>
                </c:pt>
                <c:pt idx="568">
                  <c:v>36.75</c:v>
                </c:pt>
                <c:pt idx="569">
                  <c:v>37.85</c:v>
                </c:pt>
                <c:pt idx="570">
                  <c:v>39.47</c:v>
                </c:pt>
                <c:pt idx="571">
                  <c:v>39.770000000000003</c:v>
                </c:pt>
                <c:pt idx="572">
                  <c:v>39.409999999999997</c:v>
                </c:pt>
                <c:pt idx="573">
                  <c:v>41.41</c:v>
                </c:pt>
                <c:pt idx="574">
                  <c:v>41.9</c:v>
                </c:pt>
                <c:pt idx="575">
                  <c:v>42.42</c:v>
                </c:pt>
                <c:pt idx="576">
                  <c:v>43.02</c:v>
                </c:pt>
                <c:pt idx="577">
                  <c:v>43.87</c:v>
                </c:pt>
                <c:pt idx="578">
                  <c:v>44.63</c:v>
                </c:pt>
                <c:pt idx="579">
                  <c:v>44.36</c:v>
                </c:pt>
                <c:pt idx="580">
                  <c:v>44.79</c:v>
                </c:pt>
                <c:pt idx="581">
                  <c:v>44.39</c:v>
                </c:pt>
                <c:pt idx="582">
                  <c:v>42.4</c:v>
                </c:pt>
                <c:pt idx="583">
                  <c:v>42.28</c:v>
                </c:pt>
                <c:pt idx="584">
                  <c:v>39.58</c:v>
                </c:pt>
                <c:pt idx="585">
                  <c:v>39.74</c:v>
                </c:pt>
                <c:pt idx="586">
                  <c:v>40.049999999999997</c:v>
                </c:pt>
                <c:pt idx="587">
                  <c:v>40.1</c:v>
                </c:pt>
                <c:pt idx="588">
                  <c:v>39.9</c:v>
                </c:pt>
                <c:pt idx="589">
                  <c:v>40.450000000000003</c:v>
                </c:pt>
                <c:pt idx="590">
                  <c:v>40.35</c:v>
                </c:pt>
                <c:pt idx="591">
                  <c:v>38.729999999999997</c:v>
                </c:pt>
                <c:pt idx="592">
                  <c:v>38.979999999999997</c:v>
                </c:pt>
                <c:pt idx="593">
                  <c:v>36.81</c:v>
                </c:pt>
                <c:pt idx="594">
                  <c:v>37.51</c:v>
                </c:pt>
                <c:pt idx="595">
                  <c:v>37.119999999999997</c:v>
                </c:pt>
                <c:pt idx="596">
                  <c:v>36.4</c:v>
                </c:pt>
                <c:pt idx="597">
                  <c:v>37.82</c:v>
                </c:pt>
                <c:pt idx="598">
                  <c:v>38.31</c:v>
                </c:pt>
                <c:pt idx="599">
                  <c:v>38.520000000000003</c:v>
                </c:pt>
                <c:pt idx="600">
                  <c:v>39.65</c:v>
                </c:pt>
                <c:pt idx="601">
                  <c:v>39.21</c:v>
                </c:pt>
                <c:pt idx="602">
                  <c:v>39.65</c:v>
                </c:pt>
                <c:pt idx="603">
                  <c:v>39.840000000000003</c:v>
                </c:pt>
                <c:pt idx="604">
                  <c:v>40.85</c:v>
                </c:pt>
                <c:pt idx="605">
                  <c:v>41.54</c:v>
                </c:pt>
                <c:pt idx="606">
                  <c:v>41.65</c:v>
                </c:pt>
                <c:pt idx="607">
                  <c:v>39.21</c:v>
                </c:pt>
                <c:pt idx="608">
                  <c:v>40.119999999999997</c:v>
                </c:pt>
                <c:pt idx="609">
                  <c:v>40.33</c:v>
                </c:pt>
                <c:pt idx="610">
                  <c:v>38.979999999999997</c:v>
                </c:pt>
                <c:pt idx="611">
                  <c:v>38.47</c:v>
                </c:pt>
                <c:pt idx="612">
                  <c:v>37.54</c:v>
                </c:pt>
                <c:pt idx="613">
                  <c:v>37.29</c:v>
                </c:pt>
                <c:pt idx="614">
                  <c:v>37.799999999999997</c:v>
                </c:pt>
                <c:pt idx="615">
                  <c:v>35.619999999999997</c:v>
                </c:pt>
                <c:pt idx="616">
                  <c:v>35.53</c:v>
                </c:pt>
                <c:pt idx="617">
                  <c:v>35.81</c:v>
                </c:pt>
                <c:pt idx="618">
                  <c:v>36.06</c:v>
                </c:pt>
                <c:pt idx="619">
                  <c:v>36.25</c:v>
                </c:pt>
                <c:pt idx="620">
                  <c:v>34.659999999999997</c:v>
                </c:pt>
                <c:pt idx="621">
                  <c:v>34.76</c:v>
                </c:pt>
                <c:pt idx="622">
                  <c:v>35.049999999999997</c:v>
                </c:pt>
                <c:pt idx="623">
                  <c:v>34.61</c:v>
                </c:pt>
                <c:pt idx="624">
                  <c:v>33</c:v>
                </c:pt>
                <c:pt idx="625">
                  <c:v>32.31</c:v>
                </c:pt>
                <c:pt idx="626">
                  <c:v>32.79</c:v>
                </c:pt>
                <c:pt idx="627">
                  <c:v>33.090000000000003</c:v>
                </c:pt>
                <c:pt idx="628">
                  <c:v>33.43</c:v>
                </c:pt>
                <c:pt idx="629">
                  <c:v>34.36</c:v>
                </c:pt>
                <c:pt idx="630">
                  <c:v>35.06</c:v>
                </c:pt>
                <c:pt idx="631">
                  <c:v>35.270000000000003</c:v>
                </c:pt>
                <c:pt idx="632">
                  <c:v>36.36</c:v>
                </c:pt>
                <c:pt idx="633">
                  <c:v>35.4</c:v>
                </c:pt>
                <c:pt idx="634">
                  <c:v>35.76</c:v>
                </c:pt>
                <c:pt idx="635">
                  <c:v>34.69</c:v>
                </c:pt>
                <c:pt idx="636">
                  <c:v>35.06</c:v>
                </c:pt>
                <c:pt idx="637">
                  <c:v>35.630000000000003</c:v>
                </c:pt>
                <c:pt idx="638">
                  <c:v>36.409999999999997</c:v>
                </c:pt>
                <c:pt idx="639">
                  <c:v>37</c:v>
                </c:pt>
                <c:pt idx="640">
                  <c:v>37.5</c:v>
                </c:pt>
                <c:pt idx="641">
                  <c:v>36.979999999999997</c:v>
                </c:pt>
                <c:pt idx="642">
                  <c:v>36.64</c:v>
                </c:pt>
                <c:pt idx="643">
                  <c:v>37.380000000000003</c:v>
                </c:pt>
                <c:pt idx="644">
                  <c:v>37.380000000000003</c:v>
                </c:pt>
                <c:pt idx="645">
                  <c:v>36.229999999999997</c:v>
                </c:pt>
                <c:pt idx="646">
                  <c:v>36.729999999999997</c:v>
                </c:pt>
                <c:pt idx="647">
                  <c:v>38.229999999999997</c:v>
                </c:pt>
                <c:pt idx="648">
                  <c:v>38.950000000000003</c:v>
                </c:pt>
                <c:pt idx="649">
                  <c:v>39.270000000000003</c:v>
                </c:pt>
                <c:pt idx="650">
                  <c:v>39.700000000000003</c:v>
                </c:pt>
                <c:pt idx="651">
                  <c:v>40.15</c:v>
                </c:pt>
                <c:pt idx="652">
                  <c:v>39.14</c:v>
                </c:pt>
                <c:pt idx="653">
                  <c:v>39.729999999999997</c:v>
                </c:pt>
                <c:pt idx="654">
                  <c:v>39.24</c:v>
                </c:pt>
                <c:pt idx="655">
                  <c:v>39.83</c:v>
                </c:pt>
                <c:pt idx="656">
                  <c:v>39.46</c:v>
                </c:pt>
                <c:pt idx="657">
                  <c:v>39.770000000000003</c:v>
                </c:pt>
                <c:pt idx="658">
                  <c:v>38.700000000000003</c:v>
                </c:pt>
                <c:pt idx="659">
                  <c:v>38.97</c:v>
                </c:pt>
                <c:pt idx="660">
                  <c:v>37.78</c:v>
                </c:pt>
                <c:pt idx="661">
                  <c:v>38.1</c:v>
                </c:pt>
                <c:pt idx="662">
                  <c:v>37.5</c:v>
                </c:pt>
                <c:pt idx="663">
                  <c:v>38.049999999999997</c:v>
                </c:pt>
                <c:pt idx="664">
                  <c:v>38.56</c:v>
                </c:pt>
                <c:pt idx="665">
                  <c:v>37.520000000000003</c:v>
                </c:pt>
                <c:pt idx="666">
                  <c:v>37.869999999999997</c:v>
                </c:pt>
                <c:pt idx="667">
                  <c:v>38.58</c:v>
                </c:pt>
                <c:pt idx="668">
                  <c:v>37.82</c:v>
                </c:pt>
                <c:pt idx="669">
                  <c:v>38.24</c:v>
                </c:pt>
                <c:pt idx="670">
                  <c:v>37.11</c:v>
                </c:pt>
                <c:pt idx="671">
                  <c:v>36.14</c:v>
                </c:pt>
                <c:pt idx="672">
                  <c:v>35.65</c:v>
                </c:pt>
                <c:pt idx="673">
                  <c:v>36.65</c:v>
                </c:pt>
                <c:pt idx="674">
                  <c:v>36.67</c:v>
                </c:pt>
                <c:pt idx="675">
                  <c:v>37.61</c:v>
                </c:pt>
                <c:pt idx="676">
                  <c:v>38.49</c:v>
                </c:pt>
                <c:pt idx="677">
                  <c:v>38.4</c:v>
                </c:pt>
                <c:pt idx="678">
                  <c:v>36.97</c:v>
                </c:pt>
                <c:pt idx="679">
                  <c:v>37.06</c:v>
                </c:pt>
                <c:pt idx="680">
                  <c:v>37.229999999999997</c:v>
                </c:pt>
                <c:pt idx="681">
                  <c:v>37.659999999999997</c:v>
                </c:pt>
                <c:pt idx="682">
                  <c:v>38.25</c:v>
                </c:pt>
                <c:pt idx="683">
                  <c:v>40.81</c:v>
                </c:pt>
                <c:pt idx="684">
                  <c:v>40.98</c:v>
                </c:pt>
                <c:pt idx="685">
                  <c:v>38.119999999999997</c:v>
                </c:pt>
                <c:pt idx="686">
                  <c:v>39.57</c:v>
                </c:pt>
                <c:pt idx="687">
                  <c:v>39.46</c:v>
                </c:pt>
                <c:pt idx="688">
                  <c:v>39.61</c:v>
                </c:pt>
                <c:pt idx="689">
                  <c:v>41.29</c:v>
                </c:pt>
                <c:pt idx="690">
                  <c:v>41.16</c:v>
                </c:pt>
                <c:pt idx="691">
                  <c:v>41.29</c:v>
                </c:pt>
                <c:pt idx="692">
                  <c:v>40.64</c:v>
                </c:pt>
                <c:pt idx="693">
                  <c:v>40.71</c:v>
                </c:pt>
                <c:pt idx="694">
                  <c:v>39.72</c:v>
                </c:pt>
                <c:pt idx="695">
                  <c:v>39.82</c:v>
                </c:pt>
                <c:pt idx="696">
                  <c:v>39.200000000000003</c:v>
                </c:pt>
                <c:pt idx="697">
                  <c:v>39.99</c:v>
                </c:pt>
                <c:pt idx="698">
                  <c:v>40.24</c:v>
                </c:pt>
                <c:pt idx="699">
                  <c:v>40.46</c:v>
                </c:pt>
                <c:pt idx="700">
                  <c:v>39.799999999999997</c:v>
                </c:pt>
                <c:pt idx="701">
                  <c:v>40.44</c:v>
                </c:pt>
                <c:pt idx="702">
                  <c:v>41.05</c:v>
                </c:pt>
                <c:pt idx="703">
                  <c:v>41.36</c:v>
                </c:pt>
                <c:pt idx="704">
                  <c:v>40.39</c:v>
                </c:pt>
                <c:pt idx="705">
                  <c:v>39.729999999999997</c:v>
                </c:pt>
                <c:pt idx="706">
                  <c:v>39.94</c:v>
                </c:pt>
                <c:pt idx="707">
                  <c:v>39.520000000000003</c:v>
                </c:pt>
                <c:pt idx="708">
                  <c:v>40.06</c:v>
                </c:pt>
                <c:pt idx="709">
                  <c:v>39.79</c:v>
                </c:pt>
                <c:pt idx="710">
                  <c:v>40.51</c:v>
                </c:pt>
                <c:pt idx="711">
                  <c:v>41.22</c:v>
                </c:pt>
                <c:pt idx="712">
                  <c:v>41.51</c:v>
                </c:pt>
                <c:pt idx="713">
                  <c:v>41.48</c:v>
                </c:pt>
                <c:pt idx="714">
                  <c:v>40.85</c:v>
                </c:pt>
                <c:pt idx="715">
                  <c:v>41.01</c:v>
                </c:pt>
                <c:pt idx="716">
                  <c:v>41.65</c:v>
                </c:pt>
                <c:pt idx="717">
                  <c:v>43.67</c:v>
                </c:pt>
                <c:pt idx="718">
                  <c:v>43.79</c:v>
                </c:pt>
                <c:pt idx="719">
                  <c:v>43.11</c:v>
                </c:pt>
                <c:pt idx="720">
                  <c:v>43.05</c:v>
                </c:pt>
                <c:pt idx="721">
                  <c:v>42.64</c:v>
                </c:pt>
                <c:pt idx="722">
                  <c:v>41.94</c:v>
                </c:pt>
                <c:pt idx="723">
                  <c:v>41.32</c:v>
                </c:pt>
                <c:pt idx="724">
                  <c:v>41.2</c:v>
                </c:pt>
                <c:pt idx="725">
                  <c:v>41.08</c:v>
                </c:pt>
                <c:pt idx="726">
                  <c:v>40.549999999999997</c:v>
                </c:pt>
                <c:pt idx="727">
                  <c:v>40.08</c:v>
                </c:pt>
                <c:pt idx="728">
                  <c:v>40.74</c:v>
                </c:pt>
                <c:pt idx="729">
                  <c:v>40.630000000000003</c:v>
                </c:pt>
                <c:pt idx="730">
                  <c:v>41.38</c:v>
                </c:pt>
                <c:pt idx="731">
                  <c:v>40.19</c:v>
                </c:pt>
                <c:pt idx="732">
                  <c:v>40.18</c:v>
                </c:pt>
                <c:pt idx="733">
                  <c:v>41.11</c:v>
                </c:pt>
                <c:pt idx="734">
                  <c:v>40.119999999999997</c:v>
                </c:pt>
                <c:pt idx="735">
                  <c:v>40.01</c:v>
                </c:pt>
                <c:pt idx="736">
                  <c:v>37.69</c:v>
                </c:pt>
                <c:pt idx="737">
                  <c:v>37.450000000000003</c:v>
                </c:pt>
                <c:pt idx="738">
                  <c:v>36.450000000000003</c:v>
                </c:pt>
                <c:pt idx="739">
                  <c:v>36.049999999999997</c:v>
                </c:pt>
                <c:pt idx="740">
                  <c:v>30.65</c:v>
                </c:pt>
                <c:pt idx="741">
                  <c:v>30.71</c:v>
                </c:pt>
                <c:pt idx="742">
                  <c:v>29.56</c:v>
                </c:pt>
                <c:pt idx="743">
                  <c:v>32.700000000000003</c:v>
                </c:pt>
                <c:pt idx="744">
                  <c:v>32.72</c:v>
                </c:pt>
                <c:pt idx="745">
                  <c:v>30.82</c:v>
                </c:pt>
                <c:pt idx="746">
                  <c:v>31.37</c:v>
                </c:pt>
                <c:pt idx="747">
                  <c:v>31.65</c:v>
                </c:pt>
                <c:pt idx="748">
                  <c:v>31.79</c:v>
                </c:pt>
                <c:pt idx="749">
                  <c:v>32.94</c:v>
                </c:pt>
                <c:pt idx="750">
                  <c:v>33.36</c:v>
                </c:pt>
                <c:pt idx="751">
                  <c:v>34.93</c:v>
                </c:pt>
                <c:pt idx="752">
                  <c:v>36.76</c:v>
                </c:pt>
                <c:pt idx="753">
                  <c:v>37.61</c:v>
                </c:pt>
                <c:pt idx="754">
                  <c:v>36.6</c:v>
                </c:pt>
                <c:pt idx="755">
                  <c:v>36.479999999999997</c:v>
                </c:pt>
                <c:pt idx="756">
                  <c:v>36.340000000000003</c:v>
                </c:pt>
                <c:pt idx="757">
                  <c:v>37.32</c:v>
                </c:pt>
                <c:pt idx="758">
                  <c:v>37.950000000000003</c:v>
                </c:pt>
                <c:pt idx="759">
                  <c:v>38.61</c:v>
                </c:pt>
                <c:pt idx="760">
                  <c:v>39.369999999999997</c:v>
                </c:pt>
                <c:pt idx="761">
                  <c:v>42.11</c:v>
                </c:pt>
                <c:pt idx="762">
                  <c:v>40.369999999999997</c:v>
                </c:pt>
                <c:pt idx="763">
                  <c:v>39.340000000000003</c:v>
                </c:pt>
                <c:pt idx="764">
                  <c:v>37.590000000000003</c:v>
                </c:pt>
                <c:pt idx="765">
                  <c:v>36.46</c:v>
                </c:pt>
                <c:pt idx="766">
                  <c:v>37.340000000000003</c:v>
                </c:pt>
                <c:pt idx="767">
                  <c:v>37.75</c:v>
                </c:pt>
                <c:pt idx="768">
                  <c:v>37.78</c:v>
                </c:pt>
                <c:pt idx="769">
                  <c:v>38.07</c:v>
                </c:pt>
                <c:pt idx="770">
                  <c:v>37.49</c:v>
                </c:pt>
                <c:pt idx="771">
                  <c:v>35.869999999999997</c:v>
                </c:pt>
                <c:pt idx="772">
                  <c:v>34.479999999999997</c:v>
                </c:pt>
                <c:pt idx="773">
                  <c:v>34.94</c:v>
                </c:pt>
                <c:pt idx="774">
                  <c:v>34.42</c:v>
                </c:pt>
                <c:pt idx="775">
                  <c:v>33.14</c:v>
                </c:pt>
                <c:pt idx="776">
                  <c:v>29.979999999999997</c:v>
                </c:pt>
                <c:pt idx="777">
                  <c:v>28.909999999999997</c:v>
                </c:pt>
                <c:pt idx="778">
                  <c:v>31.299999999999997</c:v>
                </c:pt>
                <c:pt idx="779">
                  <c:v>30.950000000000003</c:v>
                </c:pt>
                <c:pt idx="780">
                  <c:v>31.909999999999997</c:v>
                </c:pt>
                <c:pt idx="781">
                  <c:v>32.58</c:v>
                </c:pt>
                <c:pt idx="782">
                  <c:v>31.700000000000003</c:v>
                </c:pt>
                <c:pt idx="783">
                  <c:v>32.479999999999997</c:v>
                </c:pt>
                <c:pt idx="784">
                  <c:v>32.89</c:v>
                </c:pt>
                <c:pt idx="785">
                  <c:v>32.89</c:v>
                </c:pt>
                <c:pt idx="786">
                  <c:v>32.909999999999997</c:v>
                </c:pt>
                <c:pt idx="787">
                  <c:v>32.729999999999997</c:v>
                </c:pt>
                <c:pt idx="788">
                  <c:v>30.72</c:v>
                </c:pt>
                <c:pt idx="789">
                  <c:v>31.520000000000003</c:v>
                </c:pt>
                <c:pt idx="790">
                  <c:v>32.31</c:v>
                </c:pt>
                <c:pt idx="791">
                  <c:v>31.439999999999998</c:v>
                </c:pt>
                <c:pt idx="792">
                  <c:v>29.93</c:v>
                </c:pt>
                <c:pt idx="793">
                  <c:v>29.479999999999997</c:v>
                </c:pt>
                <c:pt idx="794">
                  <c:v>29.939999999999998</c:v>
                </c:pt>
                <c:pt idx="795">
                  <c:v>30.29</c:v>
                </c:pt>
                <c:pt idx="796">
                  <c:v>30.04</c:v>
                </c:pt>
                <c:pt idx="797">
                  <c:v>28.590000000000003</c:v>
                </c:pt>
                <c:pt idx="798">
                  <c:v>28.630000000000003</c:v>
                </c:pt>
                <c:pt idx="799">
                  <c:v>30.520000000000003</c:v>
                </c:pt>
                <c:pt idx="800">
                  <c:v>29.85</c:v>
                </c:pt>
                <c:pt idx="801">
                  <c:v>29.189999999999998</c:v>
                </c:pt>
                <c:pt idx="802">
                  <c:v>29.39</c:v>
                </c:pt>
                <c:pt idx="803">
                  <c:v>30.359999999999996</c:v>
                </c:pt>
                <c:pt idx="804">
                  <c:v>31.79</c:v>
                </c:pt>
                <c:pt idx="805">
                  <c:v>32.01</c:v>
                </c:pt>
                <c:pt idx="806">
                  <c:v>33.869999999999997</c:v>
                </c:pt>
                <c:pt idx="807">
                  <c:v>36.599999999999994</c:v>
                </c:pt>
                <c:pt idx="808">
                  <c:v>35.75</c:v>
                </c:pt>
                <c:pt idx="809">
                  <c:v>37.299999999999997</c:v>
                </c:pt>
                <c:pt idx="810">
                  <c:v>37.989999999999995</c:v>
                </c:pt>
                <c:pt idx="811">
                  <c:v>37.709999999999994</c:v>
                </c:pt>
                <c:pt idx="812">
                  <c:v>37.299999999999997</c:v>
                </c:pt>
                <c:pt idx="813">
                  <c:v>37.870000000000005</c:v>
                </c:pt>
                <c:pt idx="814">
                  <c:v>37.599999999999994</c:v>
                </c:pt>
                <c:pt idx="815">
                  <c:v>39.659999999999997</c:v>
                </c:pt>
                <c:pt idx="816">
                  <c:v>40.85</c:v>
                </c:pt>
                <c:pt idx="817">
                  <c:v>42.53</c:v>
                </c:pt>
                <c:pt idx="818">
                  <c:v>43.28</c:v>
                </c:pt>
                <c:pt idx="819">
                  <c:v>44.65</c:v>
                </c:pt>
                <c:pt idx="820">
                  <c:v>47.480000000000004</c:v>
                </c:pt>
                <c:pt idx="821">
                  <c:v>50.31</c:v>
                </c:pt>
                <c:pt idx="822">
                  <c:v>50.569999999999993</c:v>
                </c:pt>
                <c:pt idx="823">
                  <c:v>50.849999999999994</c:v>
                </c:pt>
                <c:pt idx="824">
                  <c:v>48.980000000000004</c:v>
                </c:pt>
                <c:pt idx="825">
                  <c:v>49</c:v>
                </c:pt>
                <c:pt idx="826">
                  <c:v>48.94</c:v>
                </c:pt>
                <c:pt idx="827">
                  <c:v>48.8</c:v>
                </c:pt>
                <c:pt idx="828">
                  <c:v>47.110000000000007</c:v>
                </c:pt>
                <c:pt idx="829">
                  <c:v>48.61</c:v>
                </c:pt>
                <c:pt idx="830">
                  <c:v>48.66</c:v>
                </c:pt>
                <c:pt idx="831">
                  <c:v>49</c:v>
                </c:pt>
                <c:pt idx="832">
                  <c:v>48.680000000000007</c:v>
                </c:pt>
                <c:pt idx="833">
                  <c:v>48.11</c:v>
                </c:pt>
                <c:pt idx="834">
                  <c:v>48.81</c:v>
                </c:pt>
                <c:pt idx="835">
                  <c:v>51.28</c:v>
                </c:pt>
                <c:pt idx="836">
                  <c:v>49.91</c:v>
                </c:pt>
                <c:pt idx="837">
                  <c:v>49.85</c:v>
                </c:pt>
                <c:pt idx="838">
                  <c:v>51.109999999999992</c:v>
                </c:pt>
                <c:pt idx="839">
                  <c:v>52.139999999999993</c:v>
                </c:pt>
                <c:pt idx="840">
                  <c:v>50.33</c:v>
                </c:pt>
                <c:pt idx="841">
                  <c:v>52.66</c:v>
                </c:pt>
                <c:pt idx="842">
                  <c:v>52.61</c:v>
                </c:pt>
                <c:pt idx="843">
                  <c:v>51.19</c:v>
                </c:pt>
                <c:pt idx="844">
                  <c:v>51.510000000000005</c:v>
                </c:pt>
                <c:pt idx="845">
                  <c:v>54.84</c:v>
                </c:pt>
                <c:pt idx="846">
                  <c:v>54.930000000000007</c:v>
                </c:pt>
                <c:pt idx="847">
                  <c:v>54.22</c:v>
                </c:pt>
                <c:pt idx="848">
                  <c:v>53.980000000000004</c:v>
                </c:pt>
                <c:pt idx="849">
                  <c:v>55.010000000000005</c:v>
                </c:pt>
                <c:pt idx="850">
                  <c:v>54.84</c:v>
                </c:pt>
                <c:pt idx="851">
                  <c:v>54.599999999999994</c:v>
                </c:pt>
                <c:pt idx="852">
                  <c:v>53.519999999999996</c:v>
                </c:pt>
                <c:pt idx="853">
                  <c:v>44.48</c:v>
                </c:pt>
                <c:pt idx="854">
                  <c:v>43.01</c:v>
                </c:pt>
                <c:pt idx="855">
                  <c:v>41.29</c:v>
                </c:pt>
                <c:pt idx="856">
                  <c:v>39.590000000000003</c:v>
                </c:pt>
                <c:pt idx="857">
                  <c:v>43.29</c:v>
                </c:pt>
                <c:pt idx="858">
                  <c:v>46.87</c:v>
                </c:pt>
                <c:pt idx="859">
                  <c:v>47.12</c:v>
                </c:pt>
                <c:pt idx="860">
                  <c:v>48.59</c:v>
                </c:pt>
                <c:pt idx="861">
                  <c:v>48.33</c:v>
                </c:pt>
                <c:pt idx="862">
                  <c:v>48.64</c:v>
                </c:pt>
                <c:pt idx="863">
                  <c:v>48.84</c:v>
                </c:pt>
                <c:pt idx="864">
                  <c:v>49.06</c:v>
                </c:pt>
                <c:pt idx="865">
                  <c:v>49.3</c:v>
                </c:pt>
                <c:pt idx="866">
                  <c:v>41.91</c:v>
                </c:pt>
                <c:pt idx="867">
                  <c:v>42.7</c:v>
                </c:pt>
                <c:pt idx="868">
                  <c:v>41.42</c:v>
                </c:pt>
                <c:pt idx="869">
                  <c:v>42.22</c:v>
                </c:pt>
                <c:pt idx="870">
                  <c:v>41.54</c:v>
                </c:pt>
                <c:pt idx="871">
                  <c:v>44.58</c:v>
                </c:pt>
                <c:pt idx="872">
                  <c:v>46.18</c:v>
                </c:pt>
                <c:pt idx="873">
                  <c:v>50.53</c:v>
                </c:pt>
                <c:pt idx="874">
                  <c:v>52.06</c:v>
                </c:pt>
                <c:pt idx="875">
                  <c:v>52.45</c:v>
                </c:pt>
                <c:pt idx="876">
                  <c:v>53.25</c:v>
                </c:pt>
                <c:pt idx="877">
                  <c:v>53.04</c:v>
                </c:pt>
                <c:pt idx="878">
                  <c:v>53.45</c:v>
                </c:pt>
                <c:pt idx="879">
                  <c:v>53.45</c:v>
                </c:pt>
                <c:pt idx="880">
                  <c:v>52.22</c:v>
                </c:pt>
                <c:pt idx="881">
                  <c:v>53.3</c:v>
                </c:pt>
                <c:pt idx="882">
                  <c:v>53.61</c:v>
                </c:pt>
                <c:pt idx="883">
                  <c:v>54.09</c:v>
                </c:pt>
                <c:pt idx="884">
                  <c:v>50.5</c:v>
                </c:pt>
                <c:pt idx="885">
                  <c:v>50.51</c:v>
                </c:pt>
                <c:pt idx="886">
                  <c:v>51.65</c:v>
                </c:pt>
                <c:pt idx="887">
                  <c:v>48.96</c:v>
                </c:pt>
                <c:pt idx="888">
                  <c:v>42.58</c:v>
                </c:pt>
                <c:pt idx="889">
                  <c:v>42.58</c:v>
                </c:pt>
                <c:pt idx="890">
                  <c:v>43.36</c:v>
                </c:pt>
                <c:pt idx="891">
                  <c:v>43.46</c:v>
                </c:pt>
                <c:pt idx="892">
                  <c:v>44.16</c:v>
                </c:pt>
                <c:pt idx="893">
                  <c:v>41.59</c:v>
                </c:pt>
                <c:pt idx="894">
                  <c:v>40.520000000000003</c:v>
                </c:pt>
                <c:pt idx="895">
                  <c:v>40.299999999999997</c:v>
                </c:pt>
                <c:pt idx="896">
                  <c:v>39.69</c:v>
                </c:pt>
                <c:pt idx="897">
                  <c:v>41.13</c:v>
                </c:pt>
                <c:pt idx="898">
                  <c:v>39.76</c:v>
                </c:pt>
                <c:pt idx="899">
                  <c:v>38.06</c:v>
                </c:pt>
                <c:pt idx="900">
                  <c:v>38.78</c:v>
                </c:pt>
                <c:pt idx="901">
                  <c:v>38.03</c:v>
                </c:pt>
                <c:pt idx="902">
                  <c:v>38.549999999999997</c:v>
                </c:pt>
                <c:pt idx="903">
                  <c:v>38.49</c:v>
                </c:pt>
                <c:pt idx="904">
                  <c:v>36.299999999999997</c:v>
                </c:pt>
                <c:pt idx="905">
                  <c:v>36.53</c:v>
                </c:pt>
                <c:pt idx="906">
                  <c:v>37.49</c:v>
                </c:pt>
                <c:pt idx="907">
                  <c:v>37.11</c:v>
                </c:pt>
                <c:pt idx="908">
                  <c:v>37.04</c:v>
                </c:pt>
                <c:pt idx="909">
                  <c:v>35.22</c:v>
                </c:pt>
                <c:pt idx="910">
                  <c:v>35.729999999999997</c:v>
                </c:pt>
                <c:pt idx="911">
                  <c:v>39.659999999999997</c:v>
                </c:pt>
                <c:pt idx="912">
                  <c:v>40.18</c:v>
                </c:pt>
                <c:pt idx="913">
                  <c:v>40.6</c:v>
                </c:pt>
                <c:pt idx="914">
                  <c:v>41.11</c:v>
                </c:pt>
                <c:pt idx="915">
                  <c:v>41.13</c:v>
                </c:pt>
                <c:pt idx="916">
                  <c:v>41.97</c:v>
                </c:pt>
                <c:pt idx="917">
                  <c:v>42.12</c:v>
                </c:pt>
                <c:pt idx="918">
                  <c:v>41.78</c:v>
                </c:pt>
                <c:pt idx="919">
                  <c:v>42.51</c:v>
                </c:pt>
                <c:pt idx="920">
                  <c:v>43.25</c:v>
                </c:pt>
                <c:pt idx="921">
                  <c:v>42.8</c:v>
                </c:pt>
                <c:pt idx="922">
                  <c:v>42.8</c:v>
                </c:pt>
                <c:pt idx="923">
                  <c:v>44.59</c:v>
                </c:pt>
                <c:pt idx="924">
                  <c:v>43.72</c:v>
                </c:pt>
                <c:pt idx="925">
                  <c:v>42.08</c:v>
                </c:pt>
                <c:pt idx="926">
                  <c:v>40.090000000000003</c:v>
                </c:pt>
                <c:pt idx="927">
                  <c:v>40.369999999999997</c:v>
                </c:pt>
                <c:pt idx="928">
                  <c:v>41.72</c:v>
                </c:pt>
                <c:pt idx="929">
                  <c:v>41.95</c:v>
                </c:pt>
                <c:pt idx="930">
                  <c:v>39.549999999999997</c:v>
                </c:pt>
                <c:pt idx="931">
                  <c:v>39.46</c:v>
                </c:pt>
                <c:pt idx="932">
                  <c:v>36.409999999999997</c:v>
                </c:pt>
                <c:pt idx="933">
                  <c:v>37.85</c:v>
                </c:pt>
                <c:pt idx="934">
                  <c:v>39.119999999999997</c:v>
                </c:pt>
                <c:pt idx="935">
                  <c:v>37.049999999999997</c:v>
                </c:pt>
                <c:pt idx="936">
                  <c:v>37.03</c:v>
                </c:pt>
                <c:pt idx="937">
                  <c:v>38.33</c:v>
                </c:pt>
                <c:pt idx="938">
                  <c:v>38.53</c:v>
                </c:pt>
                <c:pt idx="939">
                  <c:v>37.82</c:v>
                </c:pt>
                <c:pt idx="940">
                  <c:v>37.869999999999997</c:v>
                </c:pt>
                <c:pt idx="941">
                  <c:v>37.5</c:v>
                </c:pt>
                <c:pt idx="942">
                  <c:v>35.69</c:v>
                </c:pt>
                <c:pt idx="943">
                  <c:v>35.25</c:v>
                </c:pt>
                <c:pt idx="944">
                  <c:v>35.56</c:v>
                </c:pt>
                <c:pt idx="945">
                  <c:v>33.119999999999997</c:v>
                </c:pt>
                <c:pt idx="946">
                  <c:v>32.35</c:v>
                </c:pt>
                <c:pt idx="947">
                  <c:v>32.299999999999997</c:v>
                </c:pt>
                <c:pt idx="948">
                  <c:v>32.479999999999997</c:v>
                </c:pt>
                <c:pt idx="949">
                  <c:v>29.61</c:v>
                </c:pt>
                <c:pt idx="950">
                  <c:v>25.8</c:v>
                </c:pt>
                <c:pt idx="951">
                  <c:v>25.89</c:v>
                </c:pt>
                <c:pt idx="952">
                  <c:v>26.33</c:v>
                </c:pt>
                <c:pt idx="953">
                  <c:v>26.44</c:v>
                </c:pt>
                <c:pt idx="954">
                  <c:v>26.2</c:v>
                </c:pt>
                <c:pt idx="955">
                  <c:v>25.4</c:v>
                </c:pt>
                <c:pt idx="956">
                  <c:v>24.87</c:v>
                </c:pt>
                <c:pt idx="957">
                  <c:v>25.17</c:v>
                </c:pt>
                <c:pt idx="958">
                  <c:v>19.43</c:v>
                </c:pt>
                <c:pt idx="959">
                  <c:v>21.82</c:v>
                </c:pt>
                <c:pt idx="960">
                  <c:v>22.33</c:v>
                </c:pt>
                <c:pt idx="961">
                  <c:v>24.59</c:v>
                </c:pt>
                <c:pt idx="962">
                  <c:v>24.69</c:v>
                </c:pt>
                <c:pt idx="963">
                  <c:v>24.18</c:v>
                </c:pt>
                <c:pt idx="964">
                  <c:v>22.31</c:v>
                </c:pt>
                <c:pt idx="965">
                  <c:v>18</c:v>
                </c:pt>
                <c:pt idx="966">
                  <c:v>17.920000000000002</c:v>
                </c:pt>
                <c:pt idx="967">
                  <c:v>18.920000000000002</c:v>
                </c:pt>
                <c:pt idx="968">
                  <c:v>18.5</c:v>
                </c:pt>
                <c:pt idx="969">
                  <c:v>17.899999999999999</c:v>
                </c:pt>
                <c:pt idx="970">
                  <c:v>17.059999999999999</c:v>
                </c:pt>
                <c:pt idx="971">
                  <c:v>16.579999999999998</c:v>
                </c:pt>
                <c:pt idx="972">
                  <c:v>16.7</c:v>
                </c:pt>
                <c:pt idx="973">
                  <c:v>12.59</c:v>
                </c:pt>
                <c:pt idx="974">
                  <c:v>13.31</c:v>
                </c:pt>
                <c:pt idx="975">
                  <c:v>13.53</c:v>
                </c:pt>
                <c:pt idx="976">
                  <c:v>20.16</c:v>
                </c:pt>
                <c:pt idx="977">
                  <c:v>19.91</c:v>
                </c:pt>
                <c:pt idx="978">
                  <c:v>17.579999999999998</c:v>
                </c:pt>
                <c:pt idx="979">
                  <c:v>18.88</c:v>
                </c:pt>
                <c:pt idx="980">
                  <c:v>17.920000000000002</c:v>
                </c:pt>
                <c:pt idx="981">
                  <c:v>17.88</c:v>
                </c:pt>
                <c:pt idx="982">
                  <c:v>17.309999999999999</c:v>
                </c:pt>
                <c:pt idx="983">
                  <c:v>17.29</c:v>
                </c:pt>
                <c:pt idx="984">
                  <c:v>21.45</c:v>
                </c:pt>
                <c:pt idx="985">
                  <c:v>22.43</c:v>
                </c:pt>
                <c:pt idx="986">
                  <c:v>30.21</c:v>
                </c:pt>
                <c:pt idx="987">
                  <c:v>32.659999999999997</c:v>
                </c:pt>
                <c:pt idx="988">
                  <c:v>31.61</c:v>
                </c:pt>
                <c:pt idx="989">
                  <c:v>33.43</c:v>
                </c:pt>
                <c:pt idx="990">
                  <c:v>33.61</c:v>
                </c:pt>
                <c:pt idx="991">
                  <c:v>35.06</c:v>
                </c:pt>
                <c:pt idx="992">
                  <c:v>33.68</c:v>
                </c:pt>
                <c:pt idx="993">
                  <c:v>32.03</c:v>
                </c:pt>
                <c:pt idx="994">
                  <c:v>29.64</c:v>
                </c:pt>
                <c:pt idx="995">
                  <c:v>31.2</c:v>
                </c:pt>
                <c:pt idx="996">
                  <c:v>29.93</c:v>
                </c:pt>
                <c:pt idx="997">
                  <c:v>29.64</c:v>
                </c:pt>
                <c:pt idx="998">
                  <c:v>26.78</c:v>
                </c:pt>
                <c:pt idx="999">
                  <c:v>30.47</c:v>
                </c:pt>
                <c:pt idx="1000">
                  <c:v>28.86</c:v>
                </c:pt>
                <c:pt idx="1001">
                  <c:v>29.68</c:v>
                </c:pt>
                <c:pt idx="1002">
                  <c:v>29.76</c:v>
                </c:pt>
                <c:pt idx="1003">
                  <c:v>33.729999999999997</c:v>
                </c:pt>
                <c:pt idx="1004">
                  <c:v>34.450000000000003</c:v>
                </c:pt>
                <c:pt idx="1005">
                  <c:v>35.630000000000003</c:v>
                </c:pt>
                <c:pt idx="1006">
                  <c:v>36.99</c:v>
                </c:pt>
                <c:pt idx="1007">
                  <c:v>38.5</c:v>
                </c:pt>
                <c:pt idx="1008">
                  <c:v>41.48</c:v>
                </c:pt>
                <c:pt idx="1009">
                  <c:v>42.43</c:v>
                </c:pt>
                <c:pt idx="1010">
                  <c:v>41.75</c:v>
                </c:pt>
                <c:pt idx="1011">
                  <c:v>40.950000000000003</c:v>
                </c:pt>
                <c:pt idx="1012">
                  <c:v>42.64</c:v>
                </c:pt>
                <c:pt idx="1013">
                  <c:v>42.91</c:v>
                </c:pt>
                <c:pt idx="1014">
                  <c:v>40.119999999999997</c:v>
                </c:pt>
                <c:pt idx="1015">
                  <c:v>42.6</c:v>
                </c:pt>
                <c:pt idx="1016">
                  <c:v>42.07</c:v>
                </c:pt>
                <c:pt idx="1017">
                  <c:v>42.62</c:v>
                </c:pt>
                <c:pt idx="1018">
                  <c:v>43.78</c:v>
                </c:pt>
                <c:pt idx="1019">
                  <c:v>44.14</c:v>
                </c:pt>
                <c:pt idx="1020">
                  <c:v>42.09</c:v>
                </c:pt>
                <c:pt idx="1021">
                  <c:v>44.46</c:v>
                </c:pt>
                <c:pt idx="1022">
                  <c:v>44.73</c:v>
                </c:pt>
                <c:pt idx="1023">
                  <c:v>44.24</c:v>
                </c:pt>
                <c:pt idx="1024">
                  <c:v>45.86</c:v>
                </c:pt>
                <c:pt idx="1025">
                  <c:v>44.87</c:v>
                </c:pt>
                <c:pt idx="1026">
                  <c:v>44.21</c:v>
                </c:pt>
                <c:pt idx="1027">
                  <c:v>44.65</c:v>
                </c:pt>
                <c:pt idx="1028">
                  <c:v>43.21</c:v>
                </c:pt>
                <c:pt idx="1029">
                  <c:v>43.09</c:v>
                </c:pt>
                <c:pt idx="1030">
                  <c:v>42.57</c:v>
                </c:pt>
                <c:pt idx="1031">
                  <c:v>43.14</c:v>
                </c:pt>
                <c:pt idx="1032">
                  <c:v>43.88</c:v>
                </c:pt>
                <c:pt idx="1033">
                  <c:v>39.909999999999997</c:v>
                </c:pt>
                <c:pt idx="1034">
                  <c:v>41.09</c:v>
                </c:pt>
                <c:pt idx="1035">
                  <c:v>41.59</c:v>
                </c:pt>
                <c:pt idx="1036">
                  <c:v>43.92</c:v>
                </c:pt>
                <c:pt idx="1037">
                  <c:v>44.16</c:v>
                </c:pt>
                <c:pt idx="1038">
                  <c:v>44.46</c:v>
                </c:pt>
                <c:pt idx="1039">
                  <c:v>42.63</c:v>
                </c:pt>
                <c:pt idx="1040">
                  <c:v>43.55</c:v>
                </c:pt>
                <c:pt idx="1041">
                  <c:v>45.04</c:v>
                </c:pt>
                <c:pt idx="1042">
                  <c:v>45.47</c:v>
                </c:pt>
                <c:pt idx="1043">
                  <c:v>45.44</c:v>
                </c:pt>
                <c:pt idx="1044">
                  <c:v>45.9</c:v>
                </c:pt>
                <c:pt idx="1045">
                  <c:v>45.72</c:v>
                </c:pt>
                <c:pt idx="1046">
                  <c:v>45.32</c:v>
                </c:pt>
                <c:pt idx="1047">
                  <c:v>45.75</c:v>
                </c:pt>
                <c:pt idx="1048">
                  <c:v>45.16</c:v>
                </c:pt>
                <c:pt idx="1049">
                  <c:v>45.94</c:v>
                </c:pt>
                <c:pt idx="1050">
                  <c:v>46.1</c:v>
                </c:pt>
                <c:pt idx="1051">
                  <c:v>47.56</c:v>
                </c:pt>
                <c:pt idx="1052">
                  <c:v>47.94</c:v>
                </c:pt>
                <c:pt idx="1053">
                  <c:v>47.88</c:v>
                </c:pt>
                <c:pt idx="1054">
                  <c:v>48.59</c:v>
                </c:pt>
                <c:pt idx="1055">
                  <c:v>48.53</c:v>
                </c:pt>
                <c:pt idx="1056">
                  <c:v>49.33</c:v>
                </c:pt>
                <c:pt idx="1057">
                  <c:v>50.38</c:v>
                </c:pt>
                <c:pt idx="1058">
                  <c:v>49.54</c:v>
                </c:pt>
                <c:pt idx="1059">
                  <c:v>49.77</c:v>
                </c:pt>
                <c:pt idx="1060">
                  <c:v>50.79</c:v>
                </c:pt>
                <c:pt idx="1061">
                  <c:v>50.11</c:v>
                </c:pt>
                <c:pt idx="1062">
                  <c:v>50</c:v>
                </c:pt>
                <c:pt idx="1063">
                  <c:v>50.74</c:v>
                </c:pt>
                <c:pt idx="1064">
                  <c:v>53.33</c:v>
                </c:pt>
                <c:pt idx="1065">
                  <c:v>54.38</c:v>
                </c:pt>
                <c:pt idx="1066">
                  <c:v>54.27</c:v>
                </c:pt>
                <c:pt idx="1067">
                  <c:v>53.9</c:v>
                </c:pt>
                <c:pt idx="1068">
                  <c:v>54.87</c:v>
                </c:pt>
                <c:pt idx="1069">
                  <c:v>56.19</c:v>
                </c:pt>
                <c:pt idx="1070">
                  <c:v>55.76</c:v>
                </c:pt>
                <c:pt idx="1071">
                  <c:v>56.3</c:v>
                </c:pt>
                <c:pt idx="1072">
                  <c:v>55.16</c:v>
                </c:pt>
                <c:pt idx="1073">
                  <c:v>55.42</c:v>
                </c:pt>
                <c:pt idx="1074">
                  <c:v>54.93</c:v>
                </c:pt>
                <c:pt idx="1075">
                  <c:v>53.7</c:v>
                </c:pt>
                <c:pt idx="1076">
                  <c:v>53.41</c:v>
                </c:pt>
                <c:pt idx="1077">
                  <c:v>53.4</c:v>
                </c:pt>
                <c:pt idx="1078">
                  <c:v>55.1</c:v>
                </c:pt>
                <c:pt idx="1079">
                  <c:v>54.55</c:v>
                </c:pt>
                <c:pt idx="1080">
                  <c:v>53.74</c:v>
                </c:pt>
                <c:pt idx="1081">
                  <c:v>52.76</c:v>
                </c:pt>
                <c:pt idx="1082">
                  <c:v>50.85</c:v>
                </c:pt>
                <c:pt idx="1083">
                  <c:v>51.05</c:v>
                </c:pt>
                <c:pt idx="1084">
                  <c:v>51.46</c:v>
                </c:pt>
                <c:pt idx="1085">
                  <c:v>51.52</c:v>
                </c:pt>
                <c:pt idx="1086">
                  <c:v>51.52</c:v>
                </c:pt>
                <c:pt idx="1087">
                  <c:v>49.89</c:v>
                </c:pt>
                <c:pt idx="1088">
                  <c:v>50.09</c:v>
                </c:pt>
                <c:pt idx="1089">
                  <c:v>48.97</c:v>
                </c:pt>
                <c:pt idx="1090">
                  <c:v>49.56</c:v>
                </c:pt>
                <c:pt idx="1091">
                  <c:v>49.9</c:v>
                </c:pt>
                <c:pt idx="1092">
                  <c:v>49</c:v>
                </c:pt>
                <c:pt idx="1093">
                  <c:v>48.38</c:v>
                </c:pt>
                <c:pt idx="1094">
                  <c:v>48.95</c:v>
                </c:pt>
                <c:pt idx="1095">
                  <c:v>49.07</c:v>
                </c:pt>
                <c:pt idx="1096">
                  <c:v>49.92</c:v>
                </c:pt>
                <c:pt idx="1097">
                  <c:v>47.01</c:v>
                </c:pt>
                <c:pt idx="1098">
                  <c:v>47.35</c:v>
                </c:pt>
                <c:pt idx="1099">
                  <c:v>47.24</c:v>
                </c:pt>
                <c:pt idx="1100">
                  <c:v>45.67</c:v>
                </c:pt>
                <c:pt idx="1101">
                  <c:v>41.56</c:v>
                </c:pt>
                <c:pt idx="1102">
                  <c:v>42.28</c:v>
                </c:pt>
                <c:pt idx="1103">
                  <c:v>41.84</c:v>
                </c:pt>
                <c:pt idx="1104">
                  <c:v>42.31</c:v>
                </c:pt>
                <c:pt idx="1105">
                  <c:v>39.99</c:v>
                </c:pt>
                <c:pt idx="1106">
                  <c:v>38.35</c:v>
                </c:pt>
                <c:pt idx="1107">
                  <c:v>40.06</c:v>
                </c:pt>
                <c:pt idx="1108">
                  <c:v>40.21</c:v>
                </c:pt>
              </c:numCache>
            </c:numRef>
          </c:val>
          <c:smooth val="0"/>
          <c:extLst>
            <c:ext xmlns:c16="http://schemas.microsoft.com/office/drawing/2014/chart" uri="{C3380CC4-5D6E-409C-BE32-E72D297353CC}">
              <c16:uniqueId val="{00000000-A9D8-4ECB-B49B-A396328264D6}"/>
            </c:ext>
          </c:extLst>
        </c:ser>
        <c:dLbls>
          <c:showLegendKey val="0"/>
          <c:showVal val="0"/>
          <c:showCatName val="0"/>
          <c:showSerName val="0"/>
          <c:showPercent val="0"/>
          <c:showBubbleSize val="0"/>
        </c:dLbls>
        <c:smooth val="0"/>
        <c:axId val="-215543120"/>
        <c:axId val="-292167712"/>
      </c:lineChart>
      <c:dateAx>
        <c:axId val="-215543120"/>
        <c:scaling>
          <c:orientation val="minMax"/>
          <c:max val="43595"/>
          <c:min val="42125"/>
        </c:scaling>
        <c:delete val="0"/>
        <c:axPos val="b"/>
        <c:numFmt formatCode="mmm\-yy" sourceLinked="0"/>
        <c:majorTickMark val="none"/>
        <c:minorTickMark val="none"/>
        <c:tickLblPos val="low"/>
        <c:spPr>
          <a:noFill/>
          <a:ln w="38100" cap="flat" cmpd="sng" algn="ctr">
            <a:solidFill>
              <a:srgbClr val="BBBCBC"/>
            </a:solidFill>
            <a:round/>
          </a:ln>
          <a:effectLst/>
        </c:spPr>
        <c:txPr>
          <a:bodyPr rot="-60000000" spcFirstLastPara="1" vertOverflow="ellipsis" vert="horz" wrap="square" anchor="ctr" anchorCtr="1"/>
          <a:lstStyle/>
          <a:p>
            <a:pPr>
              <a:defRPr sz="1100" b="0" i="0" u="none" strike="noStrike" kern="1200" baseline="0">
                <a:solidFill>
                  <a:srgbClr val="1F384B"/>
                </a:solidFill>
                <a:latin typeface="+mn-lt"/>
                <a:ea typeface="+mn-ea"/>
                <a:cs typeface="+mn-cs"/>
              </a:defRPr>
            </a:pPr>
            <a:endParaRPr lang="fr-FR"/>
          </a:p>
        </c:txPr>
        <c:crossAx val="-292167712"/>
        <c:crosses val="autoZero"/>
        <c:auto val="1"/>
        <c:lblOffset val="100"/>
        <c:baseTimeUnit val="days"/>
        <c:majorUnit val="6"/>
        <c:majorTimeUnit val="months"/>
      </c:dateAx>
      <c:valAx>
        <c:axId val="-292167712"/>
        <c:scaling>
          <c:orientation val="minMax"/>
          <c:max val="80"/>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1F384B"/>
                </a:solidFill>
                <a:latin typeface="+mn-lt"/>
                <a:ea typeface="+mn-ea"/>
                <a:cs typeface="+mn-cs"/>
              </a:defRPr>
            </a:pPr>
            <a:endParaRPr lang="fr-FR"/>
          </a:p>
        </c:txPr>
        <c:crossAx val="-215543120"/>
        <c:crosses val="autoZero"/>
        <c:crossBetween val="midCat"/>
      </c:valAx>
      <c:spPr>
        <a:noFill/>
        <a:ln>
          <a:noFill/>
        </a:ln>
        <a:effectLst/>
      </c:spPr>
    </c:plotArea>
    <c:legend>
      <c:legendPos val="b"/>
      <c:layout>
        <c:manualLayout>
          <c:xMode val="edge"/>
          <c:yMode val="edge"/>
          <c:x val="0.11261352767158338"/>
          <c:y val="2.0801211544324162E-2"/>
          <c:w val="0.35657049450240308"/>
          <c:h val="0.16446593573375853"/>
        </c:manualLayout>
      </c:layout>
      <c:overlay val="0"/>
      <c:spPr>
        <a:noFill/>
        <a:ln>
          <a:noFill/>
        </a:ln>
        <a:effectLst/>
      </c:spPr>
      <c:txPr>
        <a:bodyPr rot="0" spcFirstLastPara="1" vertOverflow="ellipsis" vert="horz" wrap="square" anchor="ctr" anchorCtr="1"/>
        <a:lstStyle/>
        <a:p>
          <a:pPr>
            <a:defRPr sz="1197" b="0" i="0" u="none" strike="noStrike" kern="1200" baseline="0">
              <a:solidFill>
                <a:srgbClr val="1F384B"/>
              </a:solidFill>
              <a:latin typeface="+mn-lt"/>
              <a:ea typeface="+mn-ea"/>
              <a:cs typeface="+mn-cs"/>
            </a:defRPr>
          </a:pPr>
          <a:endParaRPr lang="fr-FR"/>
        </a:p>
      </c:txPr>
    </c:legend>
    <c:plotVisOnly val="1"/>
    <c:dispBlanksAs val="gap"/>
    <c:showDLblsOverMax val="0"/>
  </c:chart>
  <c:spPr>
    <a:noFill/>
    <a:ln>
      <a:noFill/>
    </a:ln>
    <a:effectLst/>
  </c:spPr>
  <c:txPr>
    <a:bodyPr/>
    <a:lstStyle/>
    <a:p>
      <a:pPr>
        <a:defRPr>
          <a:solidFill>
            <a:srgbClr val="1F384B"/>
          </a:solidFill>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29422986912189E-2"/>
          <c:y val="2.6777501349991104E-2"/>
          <c:w val="0.91882402063412627"/>
          <c:h val="0.88475022696062688"/>
        </c:manualLayout>
      </c:layout>
      <c:lineChart>
        <c:grouping val="standard"/>
        <c:varyColors val="0"/>
        <c:ser>
          <c:idx val="1"/>
          <c:order val="0"/>
          <c:tx>
            <c:strRef>
              <c:f>Feuil1!$B$1</c:f>
              <c:strCache>
                <c:ptCount val="1"/>
                <c:pt idx="0">
                  <c:v>Unemplyoemtn rate</c:v>
                </c:pt>
              </c:strCache>
            </c:strRef>
          </c:tx>
          <c:marker>
            <c:symbol val="none"/>
          </c:marker>
          <c:cat>
            <c:numRef>
              <c:f>Feuil1!$A$2:$A$521</c:f>
              <c:numCache>
                <c:formatCode>mmm\-yy</c:formatCode>
                <c:ptCount val="520"/>
                <c:pt idx="0">
                  <c:v>27760</c:v>
                </c:pt>
                <c:pt idx="1">
                  <c:v>27791</c:v>
                </c:pt>
                <c:pt idx="2">
                  <c:v>27820</c:v>
                </c:pt>
                <c:pt idx="3">
                  <c:v>27851</c:v>
                </c:pt>
                <c:pt idx="4">
                  <c:v>27881</c:v>
                </c:pt>
                <c:pt idx="5">
                  <c:v>27912</c:v>
                </c:pt>
                <c:pt idx="6">
                  <c:v>27942</c:v>
                </c:pt>
                <c:pt idx="7">
                  <c:v>27973</c:v>
                </c:pt>
                <c:pt idx="8">
                  <c:v>28004</c:v>
                </c:pt>
                <c:pt idx="9">
                  <c:v>28034</c:v>
                </c:pt>
                <c:pt idx="10">
                  <c:v>28065</c:v>
                </c:pt>
                <c:pt idx="11">
                  <c:v>28095</c:v>
                </c:pt>
                <c:pt idx="12">
                  <c:v>28126</c:v>
                </c:pt>
                <c:pt idx="13">
                  <c:v>28157</c:v>
                </c:pt>
                <c:pt idx="14">
                  <c:v>28185</c:v>
                </c:pt>
                <c:pt idx="15">
                  <c:v>28216</c:v>
                </c:pt>
                <c:pt idx="16">
                  <c:v>28246</c:v>
                </c:pt>
                <c:pt idx="17">
                  <c:v>28277</c:v>
                </c:pt>
                <c:pt idx="18">
                  <c:v>28307</c:v>
                </c:pt>
                <c:pt idx="19">
                  <c:v>28338</c:v>
                </c:pt>
                <c:pt idx="20">
                  <c:v>28369</c:v>
                </c:pt>
                <c:pt idx="21">
                  <c:v>28399</c:v>
                </c:pt>
                <c:pt idx="22">
                  <c:v>28430</c:v>
                </c:pt>
                <c:pt idx="23">
                  <c:v>28460</c:v>
                </c:pt>
                <c:pt idx="24">
                  <c:v>28491</c:v>
                </c:pt>
                <c:pt idx="25">
                  <c:v>28522</c:v>
                </c:pt>
                <c:pt idx="26">
                  <c:v>28550</c:v>
                </c:pt>
                <c:pt idx="27">
                  <c:v>28581</c:v>
                </c:pt>
                <c:pt idx="28">
                  <c:v>28611</c:v>
                </c:pt>
                <c:pt idx="29">
                  <c:v>28642</c:v>
                </c:pt>
                <c:pt idx="30">
                  <c:v>28672</c:v>
                </c:pt>
                <c:pt idx="31">
                  <c:v>28703</c:v>
                </c:pt>
                <c:pt idx="32">
                  <c:v>28734</c:v>
                </c:pt>
                <c:pt idx="33">
                  <c:v>28764</c:v>
                </c:pt>
                <c:pt idx="34">
                  <c:v>28795</c:v>
                </c:pt>
                <c:pt idx="35">
                  <c:v>28825</c:v>
                </c:pt>
                <c:pt idx="36">
                  <c:v>28856</c:v>
                </c:pt>
                <c:pt idx="37">
                  <c:v>28887</c:v>
                </c:pt>
                <c:pt idx="38">
                  <c:v>28915</c:v>
                </c:pt>
                <c:pt idx="39">
                  <c:v>28946</c:v>
                </c:pt>
                <c:pt idx="40">
                  <c:v>28976</c:v>
                </c:pt>
                <c:pt idx="41">
                  <c:v>29007</c:v>
                </c:pt>
                <c:pt idx="42">
                  <c:v>29037</c:v>
                </c:pt>
                <c:pt idx="43">
                  <c:v>29068</c:v>
                </c:pt>
                <c:pt idx="44">
                  <c:v>29099</c:v>
                </c:pt>
                <c:pt idx="45">
                  <c:v>29129</c:v>
                </c:pt>
                <c:pt idx="46">
                  <c:v>29160</c:v>
                </c:pt>
                <c:pt idx="47">
                  <c:v>29190</c:v>
                </c:pt>
                <c:pt idx="48">
                  <c:v>29221</c:v>
                </c:pt>
                <c:pt idx="49">
                  <c:v>29252</c:v>
                </c:pt>
                <c:pt idx="50">
                  <c:v>29281</c:v>
                </c:pt>
                <c:pt idx="51">
                  <c:v>29312</c:v>
                </c:pt>
                <c:pt idx="52">
                  <c:v>29342</c:v>
                </c:pt>
                <c:pt idx="53">
                  <c:v>29373</c:v>
                </c:pt>
                <c:pt idx="54">
                  <c:v>29403</c:v>
                </c:pt>
                <c:pt idx="55">
                  <c:v>29434</c:v>
                </c:pt>
                <c:pt idx="56">
                  <c:v>29465</c:v>
                </c:pt>
                <c:pt idx="57">
                  <c:v>29495</c:v>
                </c:pt>
                <c:pt idx="58">
                  <c:v>29526</c:v>
                </c:pt>
                <c:pt idx="59">
                  <c:v>29556</c:v>
                </c:pt>
                <c:pt idx="60">
                  <c:v>29587</c:v>
                </c:pt>
                <c:pt idx="61">
                  <c:v>29618</c:v>
                </c:pt>
                <c:pt idx="62">
                  <c:v>29646</c:v>
                </c:pt>
                <c:pt idx="63">
                  <c:v>29677</c:v>
                </c:pt>
                <c:pt idx="64">
                  <c:v>29707</c:v>
                </c:pt>
                <c:pt idx="65">
                  <c:v>29738</c:v>
                </c:pt>
                <c:pt idx="66">
                  <c:v>29768</c:v>
                </c:pt>
                <c:pt idx="67">
                  <c:v>29799</c:v>
                </c:pt>
                <c:pt idx="68">
                  <c:v>29830</c:v>
                </c:pt>
                <c:pt idx="69">
                  <c:v>29860</c:v>
                </c:pt>
                <c:pt idx="70">
                  <c:v>29891</c:v>
                </c:pt>
                <c:pt idx="71">
                  <c:v>29921</c:v>
                </c:pt>
                <c:pt idx="72">
                  <c:v>29952</c:v>
                </c:pt>
                <c:pt idx="73">
                  <c:v>29983</c:v>
                </c:pt>
                <c:pt idx="74">
                  <c:v>30011</c:v>
                </c:pt>
                <c:pt idx="75">
                  <c:v>30042</c:v>
                </c:pt>
                <c:pt idx="76">
                  <c:v>30072</c:v>
                </c:pt>
                <c:pt idx="77">
                  <c:v>30103</c:v>
                </c:pt>
                <c:pt idx="78">
                  <c:v>30133</c:v>
                </c:pt>
                <c:pt idx="79">
                  <c:v>30164</c:v>
                </c:pt>
                <c:pt idx="80">
                  <c:v>30195</c:v>
                </c:pt>
                <c:pt idx="81">
                  <c:v>30225</c:v>
                </c:pt>
                <c:pt idx="82">
                  <c:v>30256</c:v>
                </c:pt>
                <c:pt idx="83">
                  <c:v>30286</c:v>
                </c:pt>
                <c:pt idx="84">
                  <c:v>30317</c:v>
                </c:pt>
                <c:pt idx="85">
                  <c:v>30348</c:v>
                </c:pt>
                <c:pt idx="86">
                  <c:v>30376</c:v>
                </c:pt>
                <c:pt idx="87">
                  <c:v>30407</c:v>
                </c:pt>
                <c:pt idx="88">
                  <c:v>30437</c:v>
                </c:pt>
                <c:pt idx="89">
                  <c:v>30468</c:v>
                </c:pt>
                <c:pt idx="90">
                  <c:v>30498</c:v>
                </c:pt>
                <c:pt idx="91">
                  <c:v>30529</c:v>
                </c:pt>
                <c:pt idx="92">
                  <c:v>30560</c:v>
                </c:pt>
                <c:pt idx="93">
                  <c:v>30590</c:v>
                </c:pt>
                <c:pt idx="94">
                  <c:v>30621</c:v>
                </c:pt>
                <c:pt idx="95">
                  <c:v>30651</c:v>
                </c:pt>
                <c:pt idx="96">
                  <c:v>30682</c:v>
                </c:pt>
                <c:pt idx="97">
                  <c:v>30713</c:v>
                </c:pt>
                <c:pt idx="98">
                  <c:v>30742</c:v>
                </c:pt>
                <c:pt idx="99">
                  <c:v>30773</c:v>
                </c:pt>
                <c:pt idx="100">
                  <c:v>30803</c:v>
                </c:pt>
                <c:pt idx="101">
                  <c:v>30834</c:v>
                </c:pt>
                <c:pt idx="102">
                  <c:v>30864</c:v>
                </c:pt>
                <c:pt idx="103">
                  <c:v>30895</c:v>
                </c:pt>
                <c:pt idx="104">
                  <c:v>30926</c:v>
                </c:pt>
                <c:pt idx="105">
                  <c:v>30956</c:v>
                </c:pt>
                <c:pt idx="106">
                  <c:v>30987</c:v>
                </c:pt>
                <c:pt idx="107">
                  <c:v>31017</c:v>
                </c:pt>
                <c:pt idx="108">
                  <c:v>31048</c:v>
                </c:pt>
                <c:pt idx="109">
                  <c:v>31079</c:v>
                </c:pt>
                <c:pt idx="110">
                  <c:v>31107</c:v>
                </c:pt>
                <c:pt idx="111">
                  <c:v>31138</c:v>
                </c:pt>
                <c:pt idx="112">
                  <c:v>31168</c:v>
                </c:pt>
                <c:pt idx="113">
                  <c:v>31199</c:v>
                </c:pt>
                <c:pt idx="114">
                  <c:v>31229</c:v>
                </c:pt>
                <c:pt idx="115">
                  <c:v>31260</c:v>
                </c:pt>
                <c:pt idx="116">
                  <c:v>31291</c:v>
                </c:pt>
                <c:pt idx="117">
                  <c:v>31321</c:v>
                </c:pt>
                <c:pt idx="118">
                  <c:v>31352</c:v>
                </c:pt>
                <c:pt idx="119">
                  <c:v>31382</c:v>
                </c:pt>
                <c:pt idx="120">
                  <c:v>31413</c:v>
                </c:pt>
                <c:pt idx="121">
                  <c:v>31444</c:v>
                </c:pt>
                <c:pt idx="122">
                  <c:v>31472</c:v>
                </c:pt>
                <c:pt idx="123">
                  <c:v>31503</c:v>
                </c:pt>
                <c:pt idx="124">
                  <c:v>31533</c:v>
                </c:pt>
                <c:pt idx="125">
                  <c:v>31564</c:v>
                </c:pt>
                <c:pt idx="126">
                  <c:v>31594</c:v>
                </c:pt>
                <c:pt idx="127">
                  <c:v>31625</c:v>
                </c:pt>
                <c:pt idx="128">
                  <c:v>31656</c:v>
                </c:pt>
                <c:pt idx="129">
                  <c:v>31686</c:v>
                </c:pt>
                <c:pt idx="130">
                  <c:v>31717</c:v>
                </c:pt>
                <c:pt idx="131">
                  <c:v>31747</c:v>
                </c:pt>
                <c:pt idx="132">
                  <c:v>31778</c:v>
                </c:pt>
                <c:pt idx="133">
                  <c:v>31809</c:v>
                </c:pt>
                <c:pt idx="134">
                  <c:v>31837</c:v>
                </c:pt>
                <c:pt idx="135">
                  <c:v>31868</c:v>
                </c:pt>
                <c:pt idx="136">
                  <c:v>31898</c:v>
                </c:pt>
                <c:pt idx="137">
                  <c:v>31929</c:v>
                </c:pt>
                <c:pt idx="138">
                  <c:v>31959</c:v>
                </c:pt>
                <c:pt idx="139">
                  <c:v>31990</c:v>
                </c:pt>
                <c:pt idx="140">
                  <c:v>32021</c:v>
                </c:pt>
                <c:pt idx="141">
                  <c:v>32051</c:v>
                </c:pt>
                <c:pt idx="142">
                  <c:v>32082</c:v>
                </c:pt>
                <c:pt idx="143">
                  <c:v>32112</c:v>
                </c:pt>
                <c:pt idx="144">
                  <c:v>32143</c:v>
                </c:pt>
                <c:pt idx="145">
                  <c:v>32174</c:v>
                </c:pt>
                <c:pt idx="146">
                  <c:v>32203</c:v>
                </c:pt>
                <c:pt idx="147">
                  <c:v>32234</c:v>
                </c:pt>
                <c:pt idx="148">
                  <c:v>32264</c:v>
                </c:pt>
                <c:pt idx="149">
                  <c:v>32295</c:v>
                </c:pt>
                <c:pt idx="150">
                  <c:v>32325</c:v>
                </c:pt>
                <c:pt idx="151">
                  <c:v>32356</c:v>
                </c:pt>
                <c:pt idx="152">
                  <c:v>32387</c:v>
                </c:pt>
                <c:pt idx="153">
                  <c:v>32417</c:v>
                </c:pt>
                <c:pt idx="154">
                  <c:v>32448</c:v>
                </c:pt>
                <c:pt idx="155">
                  <c:v>32478</c:v>
                </c:pt>
                <c:pt idx="156">
                  <c:v>32509</c:v>
                </c:pt>
                <c:pt idx="157">
                  <c:v>32540</c:v>
                </c:pt>
                <c:pt idx="158">
                  <c:v>32568</c:v>
                </c:pt>
                <c:pt idx="159">
                  <c:v>32599</c:v>
                </c:pt>
                <c:pt idx="160">
                  <c:v>32629</c:v>
                </c:pt>
                <c:pt idx="161">
                  <c:v>32660</c:v>
                </c:pt>
                <c:pt idx="162">
                  <c:v>32690</c:v>
                </c:pt>
                <c:pt idx="163">
                  <c:v>32721</c:v>
                </c:pt>
                <c:pt idx="164">
                  <c:v>32752</c:v>
                </c:pt>
                <c:pt idx="165">
                  <c:v>32782</c:v>
                </c:pt>
                <c:pt idx="166">
                  <c:v>32813</c:v>
                </c:pt>
                <c:pt idx="167">
                  <c:v>32843</c:v>
                </c:pt>
                <c:pt idx="168">
                  <c:v>32874</c:v>
                </c:pt>
                <c:pt idx="169">
                  <c:v>32905</c:v>
                </c:pt>
                <c:pt idx="170">
                  <c:v>32933</c:v>
                </c:pt>
                <c:pt idx="171">
                  <c:v>32964</c:v>
                </c:pt>
                <c:pt idx="172">
                  <c:v>32994</c:v>
                </c:pt>
                <c:pt idx="173">
                  <c:v>33025</c:v>
                </c:pt>
                <c:pt idx="174">
                  <c:v>33055</c:v>
                </c:pt>
                <c:pt idx="175">
                  <c:v>33086</c:v>
                </c:pt>
                <c:pt idx="176">
                  <c:v>33117</c:v>
                </c:pt>
                <c:pt idx="177">
                  <c:v>33147</c:v>
                </c:pt>
                <c:pt idx="178">
                  <c:v>33178</c:v>
                </c:pt>
                <c:pt idx="179">
                  <c:v>33208</c:v>
                </c:pt>
                <c:pt idx="180">
                  <c:v>33239</c:v>
                </c:pt>
                <c:pt idx="181">
                  <c:v>33270</c:v>
                </c:pt>
                <c:pt idx="182">
                  <c:v>33298</c:v>
                </c:pt>
                <c:pt idx="183">
                  <c:v>33329</c:v>
                </c:pt>
                <c:pt idx="184">
                  <c:v>33359</c:v>
                </c:pt>
                <c:pt idx="185">
                  <c:v>33390</c:v>
                </c:pt>
                <c:pt idx="186">
                  <c:v>33420</c:v>
                </c:pt>
                <c:pt idx="187">
                  <c:v>33451</c:v>
                </c:pt>
                <c:pt idx="188">
                  <c:v>33482</c:v>
                </c:pt>
                <c:pt idx="189">
                  <c:v>33512</c:v>
                </c:pt>
                <c:pt idx="190">
                  <c:v>33543</c:v>
                </c:pt>
                <c:pt idx="191">
                  <c:v>33573</c:v>
                </c:pt>
                <c:pt idx="192">
                  <c:v>33604</c:v>
                </c:pt>
                <c:pt idx="193">
                  <c:v>33635</c:v>
                </c:pt>
                <c:pt idx="194">
                  <c:v>33664</c:v>
                </c:pt>
                <c:pt idx="195">
                  <c:v>33695</c:v>
                </c:pt>
                <c:pt idx="196">
                  <c:v>33725</c:v>
                </c:pt>
                <c:pt idx="197">
                  <c:v>33756</c:v>
                </c:pt>
                <c:pt idx="198">
                  <c:v>33786</c:v>
                </c:pt>
                <c:pt idx="199">
                  <c:v>33817</c:v>
                </c:pt>
                <c:pt idx="200">
                  <c:v>33848</c:v>
                </c:pt>
                <c:pt idx="201">
                  <c:v>33878</c:v>
                </c:pt>
                <c:pt idx="202">
                  <c:v>33909</c:v>
                </c:pt>
                <c:pt idx="203">
                  <c:v>33939</c:v>
                </c:pt>
                <c:pt idx="204">
                  <c:v>33970</c:v>
                </c:pt>
                <c:pt idx="205">
                  <c:v>34001</c:v>
                </c:pt>
                <c:pt idx="206">
                  <c:v>34029</c:v>
                </c:pt>
                <c:pt idx="207">
                  <c:v>34060</c:v>
                </c:pt>
                <c:pt idx="208">
                  <c:v>34090</c:v>
                </c:pt>
                <c:pt idx="209">
                  <c:v>34121</c:v>
                </c:pt>
                <c:pt idx="210">
                  <c:v>34151</c:v>
                </c:pt>
                <c:pt idx="211">
                  <c:v>34182</c:v>
                </c:pt>
                <c:pt idx="212">
                  <c:v>34213</c:v>
                </c:pt>
                <c:pt idx="213">
                  <c:v>34243</c:v>
                </c:pt>
                <c:pt idx="214">
                  <c:v>34274</c:v>
                </c:pt>
                <c:pt idx="215">
                  <c:v>34304</c:v>
                </c:pt>
                <c:pt idx="216">
                  <c:v>34335</c:v>
                </c:pt>
                <c:pt idx="217">
                  <c:v>34366</c:v>
                </c:pt>
                <c:pt idx="218">
                  <c:v>34394</c:v>
                </c:pt>
                <c:pt idx="219">
                  <c:v>34425</c:v>
                </c:pt>
                <c:pt idx="220">
                  <c:v>34455</c:v>
                </c:pt>
                <c:pt idx="221">
                  <c:v>34486</c:v>
                </c:pt>
                <c:pt idx="222">
                  <c:v>34516</c:v>
                </c:pt>
                <c:pt idx="223">
                  <c:v>34547</c:v>
                </c:pt>
                <c:pt idx="224">
                  <c:v>34578</c:v>
                </c:pt>
                <c:pt idx="225">
                  <c:v>34608</c:v>
                </c:pt>
                <c:pt idx="226">
                  <c:v>34639</c:v>
                </c:pt>
                <c:pt idx="227">
                  <c:v>34669</c:v>
                </c:pt>
                <c:pt idx="228">
                  <c:v>34700</c:v>
                </c:pt>
                <c:pt idx="229">
                  <c:v>34731</c:v>
                </c:pt>
                <c:pt idx="230">
                  <c:v>34759</c:v>
                </c:pt>
                <c:pt idx="231">
                  <c:v>34790</c:v>
                </c:pt>
                <c:pt idx="232">
                  <c:v>34820</c:v>
                </c:pt>
                <c:pt idx="233">
                  <c:v>34851</c:v>
                </c:pt>
                <c:pt idx="234">
                  <c:v>34881</c:v>
                </c:pt>
                <c:pt idx="235">
                  <c:v>34912</c:v>
                </c:pt>
                <c:pt idx="236">
                  <c:v>34943</c:v>
                </c:pt>
                <c:pt idx="237">
                  <c:v>34973</c:v>
                </c:pt>
                <c:pt idx="238">
                  <c:v>35004</c:v>
                </c:pt>
                <c:pt idx="239">
                  <c:v>35034</c:v>
                </c:pt>
                <c:pt idx="240">
                  <c:v>35065</c:v>
                </c:pt>
                <c:pt idx="241">
                  <c:v>35096</c:v>
                </c:pt>
                <c:pt idx="242">
                  <c:v>35125</c:v>
                </c:pt>
                <c:pt idx="243">
                  <c:v>35156</c:v>
                </c:pt>
                <c:pt idx="244">
                  <c:v>35186</c:v>
                </c:pt>
                <c:pt idx="245">
                  <c:v>35217</c:v>
                </c:pt>
                <c:pt idx="246">
                  <c:v>35247</c:v>
                </c:pt>
                <c:pt idx="247">
                  <c:v>35278</c:v>
                </c:pt>
                <c:pt idx="248">
                  <c:v>35309</c:v>
                </c:pt>
                <c:pt idx="249">
                  <c:v>35339</c:v>
                </c:pt>
                <c:pt idx="250">
                  <c:v>35370</c:v>
                </c:pt>
                <c:pt idx="251">
                  <c:v>35400</c:v>
                </c:pt>
                <c:pt idx="252">
                  <c:v>35431</c:v>
                </c:pt>
                <c:pt idx="253">
                  <c:v>35462</c:v>
                </c:pt>
                <c:pt idx="254">
                  <c:v>35490</c:v>
                </c:pt>
                <c:pt idx="255">
                  <c:v>35521</c:v>
                </c:pt>
                <c:pt idx="256">
                  <c:v>35551</c:v>
                </c:pt>
                <c:pt idx="257">
                  <c:v>35582</c:v>
                </c:pt>
                <c:pt idx="258">
                  <c:v>35612</c:v>
                </c:pt>
                <c:pt idx="259">
                  <c:v>35643</c:v>
                </c:pt>
                <c:pt idx="260">
                  <c:v>35674</c:v>
                </c:pt>
                <c:pt idx="261">
                  <c:v>35704</c:v>
                </c:pt>
                <c:pt idx="262">
                  <c:v>35735</c:v>
                </c:pt>
                <c:pt idx="263">
                  <c:v>35765</c:v>
                </c:pt>
                <c:pt idx="264">
                  <c:v>35796</c:v>
                </c:pt>
                <c:pt idx="265">
                  <c:v>35827</c:v>
                </c:pt>
                <c:pt idx="266">
                  <c:v>35855</c:v>
                </c:pt>
                <c:pt idx="267">
                  <c:v>35886</c:v>
                </c:pt>
                <c:pt idx="268">
                  <c:v>35916</c:v>
                </c:pt>
                <c:pt idx="269">
                  <c:v>35947</c:v>
                </c:pt>
                <c:pt idx="270">
                  <c:v>35977</c:v>
                </c:pt>
                <c:pt idx="271">
                  <c:v>36008</c:v>
                </c:pt>
                <c:pt idx="272">
                  <c:v>36039</c:v>
                </c:pt>
                <c:pt idx="273">
                  <c:v>36069</c:v>
                </c:pt>
                <c:pt idx="274">
                  <c:v>36100</c:v>
                </c:pt>
                <c:pt idx="275">
                  <c:v>36130</c:v>
                </c:pt>
                <c:pt idx="276">
                  <c:v>36161</c:v>
                </c:pt>
                <c:pt idx="277">
                  <c:v>36192</c:v>
                </c:pt>
                <c:pt idx="278">
                  <c:v>36220</c:v>
                </c:pt>
                <c:pt idx="279">
                  <c:v>36251</c:v>
                </c:pt>
                <c:pt idx="280">
                  <c:v>36281</c:v>
                </c:pt>
                <c:pt idx="281">
                  <c:v>36312</c:v>
                </c:pt>
                <c:pt idx="282">
                  <c:v>36342</c:v>
                </c:pt>
                <c:pt idx="283">
                  <c:v>36373</c:v>
                </c:pt>
                <c:pt idx="284">
                  <c:v>36404</c:v>
                </c:pt>
                <c:pt idx="285">
                  <c:v>36434</c:v>
                </c:pt>
                <c:pt idx="286">
                  <c:v>36465</c:v>
                </c:pt>
                <c:pt idx="287">
                  <c:v>36495</c:v>
                </c:pt>
                <c:pt idx="288">
                  <c:v>36526</c:v>
                </c:pt>
                <c:pt idx="289">
                  <c:v>36557</c:v>
                </c:pt>
                <c:pt idx="290">
                  <c:v>36586</c:v>
                </c:pt>
                <c:pt idx="291">
                  <c:v>36617</c:v>
                </c:pt>
                <c:pt idx="292">
                  <c:v>36647</c:v>
                </c:pt>
                <c:pt idx="293">
                  <c:v>36678</c:v>
                </c:pt>
                <c:pt idx="294">
                  <c:v>36708</c:v>
                </c:pt>
                <c:pt idx="295">
                  <c:v>36739</c:v>
                </c:pt>
                <c:pt idx="296">
                  <c:v>36770</c:v>
                </c:pt>
                <c:pt idx="297">
                  <c:v>36800</c:v>
                </c:pt>
                <c:pt idx="298">
                  <c:v>36831</c:v>
                </c:pt>
                <c:pt idx="299">
                  <c:v>36861</c:v>
                </c:pt>
                <c:pt idx="300">
                  <c:v>36892</c:v>
                </c:pt>
                <c:pt idx="301">
                  <c:v>36923</c:v>
                </c:pt>
                <c:pt idx="302">
                  <c:v>36951</c:v>
                </c:pt>
                <c:pt idx="303">
                  <c:v>36982</c:v>
                </c:pt>
                <c:pt idx="304">
                  <c:v>37012</c:v>
                </c:pt>
                <c:pt idx="305">
                  <c:v>37043</c:v>
                </c:pt>
                <c:pt idx="306">
                  <c:v>37073</c:v>
                </c:pt>
                <c:pt idx="307">
                  <c:v>37104</c:v>
                </c:pt>
                <c:pt idx="308">
                  <c:v>37135</c:v>
                </c:pt>
                <c:pt idx="309">
                  <c:v>37165</c:v>
                </c:pt>
                <c:pt idx="310">
                  <c:v>37196</c:v>
                </c:pt>
                <c:pt idx="311">
                  <c:v>37226</c:v>
                </c:pt>
                <c:pt idx="312">
                  <c:v>37257</c:v>
                </c:pt>
                <c:pt idx="313">
                  <c:v>37288</c:v>
                </c:pt>
                <c:pt idx="314">
                  <c:v>37316</c:v>
                </c:pt>
                <c:pt idx="315">
                  <c:v>37347</c:v>
                </c:pt>
                <c:pt idx="316">
                  <c:v>37377</c:v>
                </c:pt>
                <c:pt idx="317">
                  <c:v>37408</c:v>
                </c:pt>
                <c:pt idx="318">
                  <c:v>37438</c:v>
                </c:pt>
                <c:pt idx="319">
                  <c:v>37469</c:v>
                </c:pt>
                <c:pt idx="320">
                  <c:v>37500</c:v>
                </c:pt>
                <c:pt idx="321">
                  <c:v>37530</c:v>
                </c:pt>
                <c:pt idx="322">
                  <c:v>37561</c:v>
                </c:pt>
                <c:pt idx="323">
                  <c:v>37591</c:v>
                </c:pt>
                <c:pt idx="324">
                  <c:v>37622</c:v>
                </c:pt>
                <c:pt idx="325">
                  <c:v>37653</c:v>
                </c:pt>
                <c:pt idx="326">
                  <c:v>37681</c:v>
                </c:pt>
                <c:pt idx="327">
                  <c:v>37712</c:v>
                </c:pt>
                <c:pt idx="328">
                  <c:v>37742</c:v>
                </c:pt>
                <c:pt idx="329">
                  <c:v>37773</c:v>
                </c:pt>
                <c:pt idx="330">
                  <c:v>37803</c:v>
                </c:pt>
                <c:pt idx="331">
                  <c:v>37834</c:v>
                </c:pt>
                <c:pt idx="332">
                  <c:v>37865</c:v>
                </c:pt>
                <c:pt idx="333">
                  <c:v>37895</c:v>
                </c:pt>
                <c:pt idx="334">
                  <c:v>37926</c:v>
                </c:pt>
                <c:pt idx="335">
                  <c:v>37956</c:v>
                </c:pt>
                <c:pt idx="336">
                  <c:v>37987</c:v>
                </c:pt>
                <c:pt idx="337">
                  <c:v>38018</c:v>
                </c:pt>
                <c:pt idx="338">
                  <c:v>38047</c:v>
                </c:pt>
                <c:pt idx="339">
                  <c:v>38078</c:v>
                </c:pt>
                <c:pt idx="340">
                  <c:v>38108</c:v>
                </c:pt>
                <c:pt idx="341">
                  <c:v>38139</c:v>
                </c:pt>
                <c:pt idx="342">
                  <c:v>38169</c:v>
                </c:pt>
                <c:pt idx="343">
                  <c:v>38200</c:v>
                </c:pt>
                <c:pt idx="344">
                  <c:v>38231</c:v>
                </c:pt>
                <c:pt idx="345">
                  <c:v>38261</c:v>
                </c:pt>
                <c:pt idx="346">
                  <c:v>38292</c:v>
                </c:pt>
                <c:pt idx="347">
                  <c:v>38322</c:v>
                </c:pt>
                <c:pt idx="348">
                  <c:v>38353</c:v>
                </c:pt>
                <c:pt idx="349">
                  <c:v>38384</c:v>
                </c:pt>
                <c:pt idx="350">
                  <c:v>38412</c:v>
                </c:pt>
                <c:pt idx="351">
                  <c:v>38443</c:v>
                </c:pt>
                <c:pt idx="352">
                  <c:v>38473</c:v>
                </c:pt>
                <c:pt idx="353">
                  <c:v>38504</c:v>
                </c:pt>
                <c:pt idx="354">
                  <c:v>38534</c:v>
                </c:pt>
                <c:pt idx="355">
                  <c:v>38565</c:v>
                </c:pt>
                <c:pt idx="356">
                  <c:v>38596</c:v>
                </c:pt>
                <c:pt idx="357">
                  <c:v>38626</c:v>
                </c:pt>
                <c:pt idx="358">
                  <c:v>38657</c:v>
                </c:pt>
                <c:pt idx="359">
                  <c:v>38687</c:v>
                </c:pt>
                <c:pt idx="360">
                  <c:v>38718</c:v>
                </c:pt>
                <c:pt idx="361">
                  <c:v>38749</c:v>
                </c:pt>
                <c:pt idx="362">
                  <c:v>38777</c:v>
                </c:pt>
                <c:pt idx="363">
                  <c:v>38808</c:v>
                </c:pt>
                <c:pt idx="364">
                  <c:v>38838</c:v>
                </c:pt>
                <c:pt idx="365">
                  <c:v>38869</c:v>
                </c:pt>
                <c:pt idx="366">
                  <c:v>38899</c:v>
                </c:pt>
                <c:pt idx="367">
                  <c:v>38930</c:v>
                </c:pt>
                <c:pt idx="368">
                  <c:v>38961</c:v>
                </c:pt>
                <c:pt idx="369">
                  <c:v>38991</c:v>
                </c:pt>
                <c:pt idx="370">
                  <c:v>39022</c:v>
                </c:pt>
                <c:pt idx="371">
                  <c:v>39052</c:v>
                </c:pt>
                <c:pt idx="372">
                  <c:v>39083</c:v>
                </c:pt>
                <c:pt idx="373">
                  <c:v>39114</c:v>
                </c:pt>
                <c:pt idx="374">
                  <c:v>39142</c:v>
                </c:pt>
                <c:pt idx="375">
                  <c:v>39173</c:v>
                </c:pt>
                <c:pt idx="376">
                  <c:v>39203</c:v>
                </c:pt>
                <c:pt idx="377">
                  <c:v>39234</c:v>
                </c:pt>
                <c:pt idx="378">
                  <c:v>39264</c:v>
                </c:pt>
                <c:pt idx="379">
                  <c:v>39295</c:v>
                </c:pt>
                <c:pt idx="380">
                  <c:v>39326</c:v>
                </c:pt>
                <c:pt idx="381">
                  <c:v>39356</c:v>
                </c:pt>
                <c:pt idx="382">
                  <c:v>39387</c:v>
                </c:pt>
                <c:pt idx="383">
                  <c:v>39417</c:v>
                </c:pt>
                <c:pt idx="384">
                  <c:v>39448</c:v>
                </c:pt>
                <c:pt idx="385">
                  <c:v>39479</c:v>
                </c:pt>
                <c:pt idx="386">
                  <c:v>39508</c:v>
                </c:pt>
                <c:pt idx="387">
                  <c:v>39539</c:v>
                </c:pt>
                <c:pt idx="388">
                  <c:v>39569</c:v>
                </c:pt>
                <c:pt idx="389">
                  <c:v>39600</c:v>
                </c:pt>
                <c:pt idx="390">
                  <c:v>39630</c:v>
                </c:pt>
                <c:pt idx="391">
                  <c:v>39661</c:v>
                </c:pt>
                <c:pt idx="392">
                  <c:v>39692</c:v>
                </c:pt>
                <c:pt idx="393">
                  <c:v>39722</c:v>
                </c:pt>
                <c:pt idx="394">
                  <c:v>39753</c:v>
                </c:pt>
                <c:pt idx="395">
                  <c:v>39783</c:v>
                </c:pt>
                <c:pt idx="396">
                  <c:v>39814</c:v>
                </c:pt>
                <c:pt idx="397">
                  <c:v>39845</c:v>
                </c:pt>
                <c:pt idx="398">
                  <c:v>39873</c:v>
                </c:pt>
                <c:pt idx="399">
                  <c:v>39904</c:v>
                </c:pt>
                <c:pt idx="400">
                  <c:v>39934</c:v>
                </c:pt>
                <c:pt idx="401">
                  <c:v>39965</c:v>
                </c:pt>
                <c:pt idx="402">
                  <c:v>39995</c:v>
                </c:pt>
                <c:pt idx="403">
                  <c:v>40026</c:v>
                </c:pt>
                <c:pt idx="404">
                  <c:v>40057</c:v>
                </c:pt>
                <c:pt idx="405">
                  <c:v>40087</c:v>
                </c:pt>
                <c:pt idx="406">
                  <c:v>40118</c:v>
                </c:pt>
                <c:pt idx="407">
                  <c:v>40148</c:v>
                </c:pt>
                <c:pt idx="408">
                  <c:v>40179</c:v>
                </c:pt>
                <c:pt idx="409">
                  <c:v>40210</c:v>
                </c:pt>
                <c:pt idx="410">
                  <c:v>40238</c:v>
                </c:pt>
                <c:pt idx="411">
                  <c:v>40269</c:v>
                </c:pt>
                <c:pt idx="412">
                  <c:v>40299</c:v>
                </c:pt>
                <c:pt idx="413">
                  <c:v>40330</c:v>
                </c:pt>
                <c:pt idx="414">
                  <c:v>40360</c:v>
                </c:pt>
                <c:pt idx="415">
                  <c:v>40391</c:v>
                </c:pt>
                <c:pt idx="416">
                  <c:v>40422</c:v>
                </c:pt>
                <c:pt idx="417">
                  <c:v>40452</c:v>
                </c:pt>
                <c:pt idx="418">
                  <c:v>40483</c:v>
                </c:pt>
                <c:pt idx="419">
                  <c:v>40513</c:v>
                </c:pt>
                <c:pt idx="420">
                  <c:v>40544</c:v>
                </c:pt>
                <c:pt idx="421">
                  <c:v>40575</c:v>
                </c:pt>
                <c:pt idx="422">
                  <c:v>40603</c:v>
                </c:pt>
                <c:pt idx="423">
                  <c:v>40634</c:v>
                </c:pt>
                <c:pt idx="424">
                  <c:v>40664</c:v>
                </c:pt>
                <c:pt idx="425">
                  <c:v>40695</c:v>
                </c:pt>
                <c:pt idx="426">
                  <c:v>40725</c:v>
                </c:pt>
                <c:pt idx="427">
                  <c:v>40756</c:v>
                </c:pt>
                <c:pt idx="428">
                  <c:v>40787</c:v>
                </c:pt>
                <c:pt idx="429">
                  <c:v>40817</c:v>
                </c:pt>
                <c:pt idx="430">
                  <c:v>40848</c:v>
                </c:pt>
                <c:pt idx="431">
                  <c:v>40878</c:v>
                </c:pt>
                <c:pt idx="432">
                  <c:v>40909</c:v>
                </c:pt>
                <c:pt idx="433">
                  <c:v>40940</c:v>
                </c:pt>
                <c:pt idx="434">
                  <c:v>40969</c:v>
                </c:pt>
                <c:pt idx="435">
                  <c:v>41000</c:v>
                </c:pt>
                <c:pt idx="436">
                  <c:v>41030</c:v>
                </c:pt>
                <c:pt idx="437">
                  <c:v>41061</c:v>
                </c:pt>
                <c:pt idx="438">
                  <c:v>41091</c:v>
                </c:pt>
                <c:pt idx="439">
                  <c:v>41122</c:v>
                </c:pt>
                <c:pt idx="440">
                  <c:v>41153</c:v>
                </c:pt>
                <c:pt idx="441">
                  <c:v>41183</c:v>
                </c:pt>
                <c:pt idx="442">
                  <c:v>41214</c:v>
                </c:pt>
                <c:pt idx="443">
                  <c:v>41244</c:v>
                </c:pt>
                <c:pt idx="444">
                  <c:v>41275</c:v>
                </c:pt>
                <c:pt idx="445">
                  <c:v>41306</c:v>
                </c:pt>
                <c:pt idx="446">
                  <c:v>41334</c:v>
                </c:pt>
                <c:pt idx="447">
                  <c:v>41365</c:v>
                </c:pt>
                <c:pt idx="448">
                  <c:v>41395</c:v>
                </c:pt>
                <c:pt idx="449">
                  <c:v>41426</c:v>
                </c:pt>
                <c:pt idx="450">
                  <c:v>41456</c:v>
                </c:pt>
                <c:pt idx="451">
                  <c:v>41487</c:v>
                </c:pt>
                <c:pt idx="452">
                  <c:v>41518</c:v>
                </c:pt>
                <c:pt idx="453">
                  <c:v>41548</c:v>
                </c:pt>
                <c:pt idx="454">
                  <c:v>41579</c:v>
                </c:pt>
                <c:pt idx="455">
                  <c:v>41609</c:v>
                </c:pt>
                <c:pt idx="456">
                  <c:v>41640</c:v>
                </c:pt>
                <c:pt idx="457">
                  <c:v>41671</c:v>
                </c:pt>
                <c:pt idx="458">
                  <c:v>41699</c:v>
                </c:pt>
                <c:pt idx="459">
                  <c:v>41730</c:v>
                </c:pt>
                <c:pt idx="460">
                  <c:v>41760</c:v>
                </c:pt>
                <c:pt idx="461">
                  <c:v>41791</c:v>
                </c:pt>
                <c:pt idx="462">
                  <c:v>41821</c:v>
                </c:pt>
                <c:pt idx="463">
                  <c:v>41852</c:v>
                </c:pt>
                <c:pt idx="464">
                  <c:v>41883</c:v>
                </c:pt>
                <c:pt idx="465">
                  <c:v>41913</c:v>
                </c:pt>
                <c:pt idx="466">
                  <c:v>41944</c:v>
                </c:pt>
                <c:pt idx="467">
                  <c:v>41974</c:v>
                </c:pt>
                <c:pt idx="468">
                  <c:v>42005</c:v>
                </c:pt>
                <c:pt idx="469">
                  <c:v>42036</c:v>
                </c:pt>
                <c:pt idx="470">
                  <c:v>42064</c:v>
                </c:pt>
                <c:pt idx="471">
                  <c:v>42095</c:v>
                </c:pt>
                <c:pt idx="472">
                  <c:v>42125</c:v>
                </c:pt>
                <c:pt idx="473">
                  <c:v>42156</c:v>
                </c:pt>
                <c:pt idx="474">
                  <c:v>42186</c:v>
                </c:pt>
                <c:pt idx="475">
                  <c:v>42217</c:v>
                </c:pt>
                <c:pt idx="476">
                  <c:v>42248</c:v>
                </c:pt>
                <c:pt idx="477">
                  <c:v>42278</c:v>
                </c:pt>
                <c:pt idx="478">
                  <c:v>42309</c:v>
                </c:pt>
                <c:pt idx="479">
                  <c:v>42339</c:v>
                </c:pt>
                <c:pt idx="480">
                  <c:v>42370</c:v>
                </c:pt>
                <c:pt idx="481">
                  <c:v>42401</c:v>
                </c:pt>
                <c:pt idx="482">
                  <c:v>42430</c:v>
                </c:pt>
                <c:pt idx="483">
                  <c:v>42461</c:v>
                </c:pt>
                <c:pt idx="484">
                  <c:v>42491</c:v>
                </c:pt>
                <c:pt idx="485">
                  <c:v>42522</c:v>
                </c:pt>
                <c:pt idx="486">
                  <c:v>42552</c:v>
                </c:pt>
                <c:pt idx="487">
                  <c:v>42583</c:v>
                </c:pt>
                <c:pt idx="488">
                  <c:v>42614</c:v>
                </c:pt>
                <c:pt idx="489">
                  <c:v>42644</c:v>
                </c:pt>
                <c:pt idx="490">
                  <c:v>42675</c:v>
                </c:pt>
                <c:pt idx="491">
                  <c:v>42705</c:v>
                </c:pt>
                <c:pt idx="492">
                  <c:v>42736</c:v>
                </c:pt>
                <c:pt idx="493">
                  <c:v>42767</c:v>
                </c:pt>
                <c:pt idx="494">
                  <c:v>42795</c:v>
                </c:pt>
                <c:pt idx="495">
                  <c:v>42826</c:v>
                </c:pt>
                <c:pt idx="496">
                  <c:v>42856</c:v>
                </c:pt>
                <c:pt idx="497">
                  <c:v>42887</c:v>
                </c:pt>
                <c:pt idx="498">
                  <c:v>42917</c:v>
                </c:pt>
                <c:pt idx="499">
                  <c:v>42948</c:v>
                </c:pt>
                <c:pt idx="500">
                  <c:v>42979</c:v>
                </c:pt>
                <c:pt idx="501">
                  <c:v>43009</c:v>
                </c:pt>
                <c:pt idx="502">
                  <c:v>43040</c:v>
                </c:pt>
                <c:pt idx="503">
                  <c:v>43070</c:v>
                </c:pt>
                <c:pt idx="504">
                  <c:v>43101</c:v>
                </c:pt>
                <c:pt idx="505">
                  <c:v>43132</c:v>
                </c:pt>
                <c:pt idx="506">
                  <c:v>43160</c:v>
                </c:pt>
                <c:pt idx="507">
                  <c:v>43191</c:v>
                </c:pt>
                <c:pt idx="508">
                  <c:v>43221</c:v>
                </c:pt>
                <c:pt idx="509">
                  <c:v>43252</c:v>
                </c:pt>
                <c:pt idx="510">
                  <c:v>43282</c:v>
                </c:pt>
                <c:pt idx="511">
                  <c:v>43313</c:v>
                </c:pt>
                <c:pt idx="512">
                  <c:v>43344</c:v>
                </c:pt>
                <c:pt idx="513">
                  <c:v>43374</c:v>
                </c:pt>
                <c:pt idx="514">
                  <c:v>43405</c:v>
                </c:pt>
                <c:pt idx="515">
                  <c:v>43435</c:v>
                </c:pt>
                <c:pt idx="516">
                  <c:v>43466</c:v>
                </c:pt>
                <c:pt idx="517">
                  <c:v>43497</c:v>
                </c:pt>
                <c:pt idx="518">
                  <c:v>43525</c:v>
                </c:pt>
                <c:pt idx="519">
                  <c:v>43556</c:v>
                </c:pt>
              </c:numCache>
            </c:numRef>
          </c:cat>
          <c:val>
            <c:numRef>
              <c:f>Feuil1!$B$2:$B$522</c:f>
              <c:numCache>
                <c:formatCode>General</c:formatCode>
                <c:ptCount val="521"/>
                <c:pt idx="0">
                  <c:v>7.1</c:v>
                </c:pt>
                <c:pt idx="1">
                  <c:v>7</c:v>
                </c:pt>
                <c:pt idx="2">
                  <c:v>6.7</c:v>
                </c:pt>
                <c:pt idx="3">
                  <c:v>6.8</c:v>
                </c:pt>
                <c:pt idx="4">
                  <c:v>6.9</c:v>
                </c:pt>
                <c:pt idx="5">
                  <c:v>6.9</c:v>
                </c:pt>
                <c:pt idx="6">
                  <c:v>7.4</c:v>
                </c:pt>
                <c:pt idx="7">
                  <c:v>7.1</c:v>
                </c:pt>
                <c:pt idx="8">
                  <c:v>7</c:v>
                </c:pt>
                <c:pt idx="9">
                  <c:v>7.4</c:v>
                </c:pt>
                <c:pt idx="10">
                  <c:v>7.4</c:v>
                </c:pt>
                <c:pt idx="11">
                  <c:v>7.5</c:v>
                </c:pt>
                <c:pt idx="12">
                  <c:v>7.6</c:v>
                </c:pt>
                <c:pt idx="13">
                  <c:v>7.9</c:v>
                </c:pt>
                <c:pt idx="14">
                  <c:v>7.8</c:v>
                </c:pt>
                <c:pt idx="15">
                  <c:v>7.9</c:v>
                </c:pt>
                <c:pt idx="16">
                  <c:v>7.8</c:v>
                </c:pt>
                <c:pt idx="17">
                  <c:v>7.8</c:v>
                </c:pt>
                <c:pt idx="18">
                  <c:v>8.1</c:v>
                </c:pt>
                <c:pt idx="19">
                  <c:v>8.1999999999999993</c:v>
                </c:pt>
                <c:pt idx="20">
                  <c:v>8.3000000000000007</c:v>
                </c:pt>
                <c:pt idx="21">
                  <c:v>8.4</c:v>
                </c:pt>
                <c:pt idx="22">
                  <c:v>8.5</c:v>
                </c:pt>
                <c:pt idx="23">
                  <c:v>8.5</c:v>
                </c:pt>
                <c:pt idx="24">
                  <c:v>8.3000000000000007</c:v>
                </c:pt>
                <c:pt idx="25">
                  <c:v>8.3000000000000007</c:v>
                </c:pt>
                <c:pt idx="26">
                  <c:v>8.5</c:v>
                </c:pt>
                <c:pt idx="27">
                  <c:v>8.4</c:v>
                </c:pt>
                <c:pt idx="28">
                  <c:v>8.6</c:v>
                </c:pt>
                <c:pt idx="29">
                  <c:v>8.4</c:v>
                </c:pt>
                <c:pt idx="30">
                  <c:v>8.3000000000000007</c:v>
                </c:pt>
                <c:pt idx="31">
                  <c:v>8.4</c:v>
                </c:pt>
                <c:pt idx="32">
                  <c:v>8.4</c:v>
                </c:pt>
                <c:pt idx="33">
                  <c:v>8.1999999999999993</c:v>
                </c:pt>
                <c:pt idx="34">
                  <c:v>8.3000000000000007</c:v>
                </c:pt>
                <c:pt idx="35">
                  <c:v>8.3000000000000007</c:v>
                </c:pt>
                <c:pt idx="36">
                  <c:v>8.1999999999999993</c:v>
                </c:pt>
                <c:pt idx="37">
                  <c:v>8</c:v>
                </c:pt>
                <c:pt idx="38">
                  <c:v>7.9</c:v>
                </c:pt>
                <c:pt idx="39">
                  <c:v>8</c:v>
                </c:pt>
                <c:pt idx="40">
                  <c:v>7.6</c:v>
                </c:pt>
                <c:pt idx="41">
                  <c:v>7.4</c:v>
                </c:pt>
                <c:pt idx="42">
                  <c:v>7.2</c:v>
                </c:pt>
                <c:pt idx="43">
                  <c:v>7.1</c:v>
                </c:pt>
                <c:pt idx="44">
                  <c:v>7</c:v>
                </c:pt>
                <c:pt idx="45">
                  <c:v>7.2</c:v>
                </c:pt>
                <c:pt idx="46">
                  <c:v>7.2</c:v>
                </c:pt>
                <c:pt idx="47">
                  <c:v>7.2</c:v>
                </c:pt>
                <c:pt idx="48">
                  <c:v>7.5</c:v>
                </c:pt>
                <c:pt idx="49">
                  <c:v>7.6</c:v>
                </c:pt>
                <c:pt idx="50">
                  <c:v>7.6</c:v>
                </c:pt>
                <c:pt idx="51">
                  <c:v>7.7</c:v>
                </c:pt>
                <c:pt idx="52">
                  <c:v>7.8</c:v>
                </c:pt>
                <c:pt idx="53">
                  <c:v>7.7</c:v>
                </c:pt>
                <c:pt idx="54">
                  <c:v>7.6</c:v>
                </c:pt>
                <c:pt idx="55">
                  <c:v>7.6</c:v>
                </c:pt>
                <c:pt idx="56">
                  <c:v>7.3</c:v>
                </c:pt>
                <c:pt idx="57">
                  <c:v>7.3</c:v>
                </c:pt>
                <c:pt idx="58">
                  <c:v>7.2</c:v>
                </c:pt>
                <c:pt idx="59">
                  <c:v>7.3</c:v>
                </c:pt>
                <c:pt idx="60">
                  <c:v>7.4</c:v>
                </c:pt>
                <c:pt idx="61">
                  <c:v>7.4</c:v>
                </c:pt>
                <c:pt idx="62">
                  <c:v>7.4</c:v>
                </c:pt>
                <c:pt idx="63">
                  <c:v>7.1</c:v>
                </c:pt>
                <c:pt idx="64">
                  <c:v>7.2</c:v>
                </c:pt>
                <c:pt idx="65">
                  <c:v>7.2</c:v>
                </c:pt>
                <c:pt idx="66">
                  <c:v>7.2</c:v>
                </c:pt>
                <c:pt idx="67">
                  <c:v>7.1</c:v>
                </c:pt>
                <c:pt idx="68">
                  <c:v>8.1</c:v>
                </c:pt>
                <c:pt idx="69">
                  <c:v>8.3000000000000007</c:v>
                </c:pt>
                <c:pt idx="70">
                  <c:v>8.3000000000000007</c:v>
                </c:pt>
                <c:pt idx="71">
                  <c:v>8.6999999999999993</c:v>
                </c:pt>
                <c:pt idx="72">
                  <c:v>8.6</c:v>
                </c:pt>
                <c:pt idx="73">
                  <c:v>8.9</c:v>
                </c:pt>
                <c:pt idx="74">
                  <c:v>9.3000000000000007</c:v>
                </c:pt>
                <c:pt idx="75">
                  <c:v>9.8000000000000007</c:v>
                </c:pt>
                <c:pt idx="76">
                  <c:v>10.3</c:v>
                </c:pt>
                <c:pt idx="77">
                  <c:v>11.1</c:v>
                </c:pt>
                <c:pt idx="78">
                  <c:v>11.9</c:v>
                </c:pt>
                <c:pt idx="79">
                  <c:v>12</c:v>
                </c:pt>
                <c:pt idx="80">
                  <c:v>12.4</c:v>
                </c:pt>
                <c:pt idx="81">
                  <c:v>12.9</c:v>
                </c:pt>
                <c:pt idx="82">
                  <c:v>12.9</c:v>
                </c:pt>
                <c:pt idx="83">
                  <c:v>13.1</c:v>
                </c:pt>
                <c:pt idx="84">
                  <c:v>12.7</c:v>
                </c:pt>
                <c:pt idx="85">
                  <c:v>12.7</c:v>
                </c:pt>
                <c:pt idx="86">
                  <c:v>12.5</c:v>
                </c:pt>
                <c:pt idx="87">
                  <c:v>12.4</c:v>
                </c:pt>
                <c:pt idx="88">
                  <c:v>12.4</c:v>
                </c:pt>
                <c:pt idx="89">
                  <c:v>12.4</c:v>
                </c:pt>
                <c:pt idx="90">
                  <c:v>11.9</c:v>
                </c:pt>
                <c:pt idx="91">
                  <c:v>11.7</c:v>
                </c:pt>
                <c:pt idx="92">
                  <c:v>11.4</c:v>
                </c:pt>
                <c:pt idx="93">
                  <c:v>11.3</c:v>
                </c:pt>
                <c:pt idx="94">
                  <c:v>11.3</c:v>
                </c:pt>
                <c:pt idx="95">
                  <c:v>11.3</c:v>
                </c:pt>
                <c:pt idx="96">
                  <c:v>11.3</c:v>
                </c:pt>
                <c:pt idx="97">
                  <c:v>11.3</c:v>
                </c:pt>
                <c:pt idx="98">
                  <c:v>11.3</c:v>
                </c:pt>
                <c:pt idx="99">
                  <c:v>11.5</c:v>
                </c:pt>
                <c:pt idx="100">
                  <c:v>11.7</c:v>
                </c:pt>
                <c:pt idx="101">
                  <c:v>11.3</c:v>
                </c:pt>
                <c:pt idx="102">
                  <c:v>11.2</c:v>
                </c:pt>
                <c:pt idx="103">
                  <c:v>11.3</c:v>
                </c:pt>
                <c:pt idx="104">
                  <c:v>11.8</c:v>
                </c:pt>
                <c:pt idx="105">
                  <c:v>11.3</c:v>
                </c:pt>
                <c:pt idx="106">
                  <c:v>11.4</c:v>
                </c:pt>
                <c:pt idx="107">
                  <c:v>11.1</c:v>
                </c:pt>
                <c:pt idx="108">
                  <c:v>10.6</c:v>
                </c:pt>
                <c:pt idx="109">
                  <c:v>10.8</c:v>
                </c:pt>
                <c:pt idx="110">
                  <c:v>11</c:v>
                </c:pt>
                <c:pt idx="111">
                  <c:v>10.8</c:v>
                </c:pt>
                <c:pt idx="112">
                  <c:v>10.6</c:v>
                </c:pt>
                <c:pt idx="113">
                  <c:v>10.7</c:v>
                </c:pt>
                <c:pt idx="114">
                  <c:v>10.4</c:v>
                </c:pt>
                <c:pt idx="115">
                  <c:v>10.3</c:v>
                </c:pt>
                <c:pt idx="116">
                  <c:v>10.199999999999999</c:v>
                </c:pt>
                <c:pt idx="117">
                  <c:v>10.3</c:v>
                </c:pt>
                <c:pt idx="118">
                  <c:v>10.3</c:v>
                </c:pt>
                <c:pt idx="119">
                  <c:v>10.1</c:v>
                </c:pt>
                <c:pt idx="120">
                  <c:v>9.8000000000000007</c:v>
                </c:pt>
                <c:pt idx="121">
                  <c:v>9.9</c:v>
                </c:pt>
                <c:pt idx="122">
                  <c:v>9.8000000000000007</c:v>
                </c:pt>
                <c:pt idx="123">
                  <c:v>9.6999999999999993</c:v>
                </c:pt>
                <c:pt idx="124">
                  <c:v>9.5</c:v>
                </c:pt>
                <c:pt idx="125">
                  <c:v>9.6</c:v>
                </c:pt>
                <c:pt idx="126">
                  <c:v>9.6</c:v>
                </c:pt>
                <c:pt idx="127">
                  <c:v>9.6</c:v>
                </c:pt>
                <c:pt idx="128">
                  <c:v>9.5</c:v>
                </c:pt>
                <c:pt idx="129">
                  <c:v>9.4</c:v>
                </c:pt>
                <c:pt idx="130">
                  <c:v>9.4</c:v>
                </c:pt>
                <c:pt idx="131">
                  <c:v>9.5</c:v>
                </c:pt>
                <c:pt idx="132">
                  <c:v>9.5</c:v>
                </c:pt>
                <c:pt idx="133">
                  <c:v>9.5</c:v>
                </c:pt>
                <c:pt idx="134">
                  <c:v>9.4</c:v>
                </c:pt>
                <c:pt idx="135">
                  <c:v>9.1999999999999993</c:v>
                </c:pt>
                <c:pt idx="136">
                  <c:v>8.9</c:v>
                </c:pt>
                <c:pt idx="137">
                  <c:v>8.9</c:v>
                </c:pt>
                <c:pt idx="138">
                  <c:v>8.6999999999999993</c:v>
                </c:pt>
                <c:pt idx="139">
                  <c:v>8.6</c:v>
                </c:pt>
                <c:pt idx="140">
                  <c:v>8.4</c:v>
                </c:pt>
                <c:pt idx="141">
                  <c:v>8.3000000000000007</c:v>
                </c:pt>
                <c:pt idx="142">
                  <c:v>8.1999999999999993</c:v>
                </c:pt>
                <c:pt idx="143">
                  <c:v>8</c:v>
                </c:pt>
                <c:pt idx="144">
                  <c:v>8.1</c:v>
                </c:pt>
                <c:pt idx="145">
                  <c:v>7.8</c:v>
                </c:pt>
                <c:pt idx="146">
                  <c:v>7.8</c:v>
                </c:pt>
                <c:pt idx="147">
                  <c:v>7.7</c:v>
                </c:pt>
                <c:pt idx="148">
                  <c:v>7.8</c:v>
                </c:pt>
                <c:pt idx="149">
                  <c:v>7.6</c:v>
                </c:pt>
                <c:pt idx="150">
                  <c:v>7.8</c:v>
                </c:pt>
                <c:pt idx="151">
                  <c:v>7.8</c:v>
                </c:pt>
                <c:pt idx="152">
                  <c:v>7.8</c:v>
                </c:pt>
                <c:pt idx="153">
                  <c:v>7.8</c:v>
                </c:pt>
                <c:pt idx="154">
                  <c:v>7.8</c:v>
                </c:pt>
                <c:pt idx="155">
                  <c:v>7.5</c:v>
                </c:pt>
                <c:pt idx="156">
                  <c:v>7.5</c:v>
                </c:pt>
                <c:pt idx="157">
                  <c:v>7.6</c:v>
                </c:pt>
                <c:pt idx="158">
                  <c:v>7.5</c:v>
                </c:pt>
                <c:pt idx="159">
                  <c:v>7.8</c:v>
                </c:pt>
                <c:pt idx="160">
                  <c:v>7.7</c:v>
                </c:pt>
                <c:pt idx="161">
                  <c:v>7.5</c:v>
                </c:pt>
                <c:pt idx="162">
                  <c:v>7.5</c:v>
                </c:pt>
                <c:pt idx="163">
                  <c:v>7.3</c:v>
                </c:pt>
                <c:pt idx="164">
                  <c:v>7.3</c:v>
                </c:pt>
                <c:pt idx="165">
                  <c:v>7.2</c:v>
                </c:pt>
                <c:pt idx="166">
                  <c:v>7.5</c:v>
                </c:pt>
                <c:pt idx="167">
                  <c:v>7.7</c:v>
                </c:pt>
                <c:pt idx="168">
                  <c:v>7.9</c:v>
                </c:pt>
                <c:pt idx="169">
                  <c:v>7.7</c:v>
                </c:pt>
                <c:pt idx="170">
                  <c:v>7.3</c:v>
                </c:pt>
                <c:pt idx="171">
                  <c:v>7.6</c:v>
                </c:pt>
                <c:pt idx="172">
                  <c:v>7.8</c:v>
                </c:pt>
                <c:pt idx="173">
                  <c:v>7.6</c:v>
                </c:pt>
                <c:pt idx="174">
                  <c:v>7.9</c:v>
                </c:pt>
                <c:pt idx="175">
                  <c:v>8.1</c:v>
                </c:pt>
                <c:pt idx="176">
                  <c:v>8.5</c:v>
                </c:pt>
                <c:pt idx="177">
                  <c:v>8.8000000000000007</c:v>
                </c:pt>
                <c:pt idx="178">
                  <c:v>9.1</c:v>
                </c:pt>
                <c:pt idx="179">
                  <c:v>9.5</c:v>
                </c:pt>
                <c:pt idx="180">
                  <c:v>9.8000000000000007</c:v>
                </c:pt>
                <c:pt idx="181">
                  <c:v>10.199999999999999</c:v>
                </c:pt>
                <c:pt idx="182">
                  <c:v>10.5</c:v>
                </c:pt>
                <c:pt idx="183">
                  <c:v>10.3</c:v>
                </c:pt>
                <c:pt idx="184">
                  <c:v>10.199999999999999</c:v>
                </c:pt>
                <c:pt idx="185">
                  <c:v>10.5</c:v>
                </c:pt>
                <c:pt idx="186">
                  <c:v>10.5</c:v>
                </c:pt>
                <c:pt idx="187">
                  <c:v>10.5</c:v>
                </c:pt>
                <c:pt idx="188">
                  <c:v>10.3</c:v>
                </c:pt>
                <c:pt idx="189">
                  <c:v>10.3</c:v>
                </c:pt>
                <c:pt idx="190">
                  <c:v>10.4</c:v>
                </c:pt>
                <c:pt idx="191">
                  <c:v>10.3</c:v>
                </c:pt>
                <c:pt idx="192">
                  <c:v>10.4</c:v>
                </c:pt>
                <c:pt idx="193">
                  <c:v>10.5</c:v>
                </c:pt>
                <c:pt idx="194">
                  <c:v>10.9</c:v>
                </c:pt>
                <c:pt idx="195">
                  <c:v>10.7</c:v>
                </c:pt>
                <c:pt idx="196">
                  <c:v>10.9</c:v>
                </c:pt>
                <c:pt idx="197">
                  <c:v>11.4</c:v>
                </c:pt>
                <c:pt idx="198">
                  <c:v>11.3</c:v>
                </c:pt>
                <c:pt idx="199">
                  <c:v>11.7</c:v>
                </c:pt>
                <c:pt idx="200">
                  <c:v>11.6</c:v>
                </c:pt>
                <c:pt idx="201">
                  <c:v>11.4</c:v>
                </c:pt>
                <c:pt idx="202">
                  <c:v>12.1</c:v>
                </c:pt>
                <c:pt idx="203">
                  <c:v>11.7</c:v>
                </c:pt>
                <c:pt idx="204">
                  <c:v>11.2</c:v>
                </c:pt>
                <c:pt idx="205">
                  <c:v>11</c:v>
                </c:pt>
                <c:pt idx="206">
                  <c:v>11.2</c:v>
                </c:pt>
                <c:pt idx="207">
                  <c:v>11.6</c:v>
                </c:pt>
                <c:pt idx="208">
                  <c:v>11.6</c:v>
                </c:pt>
                <c:pt idx="209">
                  <c:v>11.7</c:v>
                </c:pt>
                <c:pt idx="210">
                  <c:v>11.6</c:v>
                </c:pt>
                <c:pt idx="211">
                  <c:v>11.2</c:v>
                </c:pt>
                <c:pt idx="212">
                  <c:v>11.5</c:v>
                </c:pt>
                <c:pt idx="213">
                  <c:v>11.3</c:v>
                </c:pt>
                <c:pt idx="214">
                  <c:v>11.2</c:v>
                </c:pt>
                <c:pt idx="215">
                  <c:v>11.4</c:v>
                </c:pt>
                <c:pt idx="216">
                  <c:v>11.4</c:v>
                </c:pt>
                <c:pt idx="217">
                  <c:v>11.1</c:v>
                </c:pt>
                <c:pt idx="218">
                  <c:v>10.6</c:v>
                </c:pt>
                <c:pt idx="219">
                  <c:v>10.9</c:v>
                </c:pt>
                <c:pt idx="220">
                  <c:v>10.7</c:v>
                </c:pt>
                <c:pt idx="221">
                  <c:v>10.3</c:v>
                </c:pt>
                <c:pt idx="222">
                  <c:v>10.1</c:v>
                </c:pt>
                <c:pt idx="223">
                  <c:v>10.199999999999999</c:v>
                </c:pt>
                <c:pt idx="224">
                  <c:v>10.1</c:v>
                </c:pt>
                <c:pt idx="225">
                  <c:v>10</c:v>
                </c:pt>
                <c:pt idx="226">
                  <c:v>9.6999999999999993</c:v>
                </c:pt>
                <c:pt idx="227">
                  <c:v>9.6</c:v>
                </c:pt>
                <c:pt idx="228">
                  <c:v>9.6</c:v>
                </c:pt>
                <c:pt idx="229">
                  <c:v>9.6</c:v>
                </c:pt>
                <c:pt idx="230">
                  <c:v>9.6999999999999993</c:v>
                </c:pt>
                <c:pt idx="231">
                  <c:v>9.5</c:v>
                </c:pt>
                <c:pt idx="232">
                  <c:v>9.5</c:v>
                </c:pt>
                <c:pt idx="233">
                  <c:v>9.5</c:v>
                </c:pt>
                <c:pt idx="234">
                  <c:v>9.6</c:v>
                </c:pt>
                <c:pt idx="235">
                  <c:v>9.5</c:v>
                </c:pt>
                <c:pt idx="236">
                  <c:v>9.1999999999999993</c:v>
                </c:pt>
                <c:pt idx="237">
                  <c:v>9.3000000000000007</c:v>
                </c:pt>
                <c:pt idx="238">
                  <c:v>9.1999999999999993</c:v>
                </c:pt>
                <c:pt idx="239">
                  <c:v>9.4</c:v>
                </c:pt>
                <c:pt idx="240">
                  <c:v>9.4</c:v>
                </c:pt>
                <c:pt idx="241">
                  <c:v>9.5</c:v>
                </c:pt>
                <c:pt idx="242">
                  <c:v>9.6</c:v>
                </c:pt>
                <c:pt idx="243">
                  <c:v>9.3000000000000007</c:v>
                </c:pt>
                <c:pt idx="244">
                  <c:v>9.1999999999999993</c:v>
                </c:pt>
                <c:pt idx="245">
                  <c:v>9.8000000000000007</c:v>
                </c:pt>
                <c:pt idx="246">
                  <c:v>9.6999999999999993</c:v>
                </c:pt>
                <c:pt idx="247">
                  <c:v>9.4</c:v>
                </c:pt>
                <c:pt idx="248">
                  <c:v>9.9</c:v>
                </c:pt>
                <c:pt idx="249">
                  <c:v>9.9</c:v>
                </c:pt>
                <c:pt idx="250">
                  <c:v>9.9</c:v>
                </c:pt>
                <c:pt idx="251">
                  <c:v>9.6999999999999993</c:v>
                </c:pt>
                <c:pt idx="252">
                  <c:v>9.5</c:v>
                </c:pt>
                <c:pt idx="253">
                  <c:v>9.5</c:v>
                </c:pt>
                <c:pt idx="254">
                  <c:v>9.3000000000000007</c:v>
                </c:pt>
                <c:pt idx="255">
                  <c:v>9.4</c:v>
                </c:pt>
                <c:pt idx="256">
                  <c:v>9.4</c:v>
                </c:pt>
                <c:pt idx="257">
                  <c:v>9.1</c:v>
                </c:pt>
                <c:pt idx="258">
                  <c:v>8.9</c:v>
                </c:pt>
                <c:pt idx="259">
                  <c:v>8.9</c:v>
                </c:pt>
                <c:pt idx="260">
                  <c:v>8.8000000000000007</c:v>
                </c:pt>
                <c:pt idx="261">
                  <c:v>8.9</c:v>
                </c:pt>
                <c:pt idx="262">
                  <c:v>8.9</c:v>
                </c:pt>
                <c:pt idx="263">
                  <c:v>8.5</c:v>
                </c:pt>
                <c:pt idx="264">
                  <c:v>8.8000000000000007</c:v>
                </c:pt>
                <c:pt idx="265">
                  <c:v>8.6</c:v>
                </c:pt>
                <c:pt idx="266">
                  <c:v>8.4</c:v>
                </c:pt>
                <c:pt idx="267">
                  <c:v>8.3000000000000007</c:v>
                </c:pt>
                <c:pt idx="268">
                  <c:v>8.3000000000000007</c:v>
                </c:pt>
                <c:pt idx="269">
                  <c:v>8.4</c:v>
                </c:pt>
                <c:pt idx="270">
                  <c:v>8.3000000000000007</c:v>
                </c:pt>
                <c:pt idx="271">
                  <c:v>8.1</c:v>
                </c:pt>
                <c:pt idx="272">
                  <c:v>8.1999999999999993</c:v>
                </c:pt>
                <c:pt idx="273">
                  <c:v>8</c:v>
                </c:pt>
                <c:pt idx="274">
                  <c:v>8</c:v>
                </c:pt>
                <c:pt idx="275">
                  <c:v>8.1</c:v>
                </c:pt>
                <c:pt idx="276">
                  <c:v>7.9</c:v>
                </c:pt>
                <c:pt idx="277">
                  <c:v>7.9</c:v>
                </c:pt>
                <c:pt idx="278">
                  <c:v>7.9</c:v>
                </c:pt>
                <c:pt idx="279">
                  <c:v>8.1999999999999993</c:v>
                </c:pt>
                <c:pt idx="280">
                  <c:v>7.9</c:v>
                </c:pt>
                <c:pt idx="281">
                  <c:v>7.6</c:v>
                </c:pt>
                <c:pt idx="282">
                  <c:v>7.6</c:v>
                </c:pt>
                <c:pt idx="283">
                  <c:v>7.4</c:v>
                </c:pt>
                <c:pt idx="284">
                  <c:v>7.5</c:v>
                </c:pt>
                <c:pt idx="285">
                  <c:v>7.2</c:v>
                </c:pt>
                <c:pt idx="286">
                  <c:v>6.9</c:v>
                </c:pt>
                <c:pt idx="287">
                  <c:v>6.8</c:v>
                </c:pt>
                <c:pt idx="288">
                  <c:v>6.8</c:v>
                </c:pt>
                <c:pt idx="289">
                  <c:v>6.9</c:v>
                </c:pt>
                <c:pt idx="290">
                  <c:v>6.9</c:v>
                </c:pt>
                <c:pt idx="291">
                  <c:v>6.7</c:v>
                </c:pt>
                <c:pt idx="292">
                  <c:v>6.6</c:v>
                </c:pt>
                <c:pt idx="293">
                  <c:v>6.7</c:v>
                </c:pt>
                <c:pt idx="294">
                  <c:v>6.8</c:v>
                </c:pt>
                <c:pt idx="295">
                  <c:v>7</c:v>
                </c:pt>
                <c:pt idx="296">
                  <c:v>6.9</c:v>
                </c:pt>
                <c:pt idx="297">
                  <c:v>7</c:v>
                </c:pt>
                <c:pt idx="298">
                  <c:v>6.9</c:v>
                </c:pt>
                <c:pt idx="299">
                  <c:v>6.8</c:v>
                </c:pt>
                <c:pt idx="300">
                  <c:v>6.9</c:v>
                </c:pt>
                <c:pt idx="301">
                  <c:v>7</c:v>
                </c:pt>
                <c:pt idx="302">
                  <c:v>7.1</c:v>
                </c:pt>
                <c:pt idx="303">
                  <c:v>7.1</c:v>
                </c:pt>
                <c:pt idx="304">
                  <c:v>7</c:v>
                </c:pt>
                <c:pt idx="305">
                  <c:v>7.2</c:v>
                </c:pt>
                <c:pt idx="306">
                  <c:v>7.1</c:v>
                </c:pt>
                <c:pt idx="307">
                  <c:v>7.2</c:v>
                </c:pt>
                <c:pt idx="308">
                  <c:v>7.2</c:v>
                </c:pt>
                <c:pt idx="309">
                  <c:v>7.3</c:v>
                </c:pt>
                <c:pt idx="310">
                  <c:v>7.5</c:v>
                </c:pt>
                <c:pt idx="311">
                  <c:v>8.1</c:v>
                </c:pt>
                <c:pt idx="312">
                  <c:v>8</c:v>
                </c:pt>
                <c:pt idx="313">
                  <c:v>7.9</c:v>
                </c:pt>
                <c:pt idx="314">
                  <c:v>7.9</c:v>
                </c:pt>
                <c:pt idx="315">
                  <c:v>7.7</c:v>
                </c:pt>
                <c:pt idx="316">
                  <c:v>7.7</c:v>
                </c:pt>
                <c:pt idx="317">
                  <c:v>7.7</c:v>
                </c:pt>
                <c:pt idx="318">
                  <c:v>7.6</c:v>
                </c:pt>
                <c:pt idx="319">
                  <c:v>7.4</c:v>
                </c:pt>
                <c:pt idx="320">
                  <c:v>7.5</c:v>
                </c:pt>
                <c:pt idx="321">
                  <c:v>7.5</c:v>
                </c:pt>
                <c:pt idx="322">
                  <c:v>7.5</c:v>
                </c:pt>
                <c:pt idx="323">
                  <c:v>7.6</c:v>
                </c:pt>
                <c:pt idx="324">
                  <c:v>7.4</c:v>
                </c:pt>
                <c:pt idx="325">
                  <c:v>7.4</c:v>
                </c:pt>
                <c:pt idx="326">
                  <c:v>7.4</c:v>
                </c:pt>
                <c:pt idx="327">
                  <c:v>7.6</c:v>
                </c:pt>
                <c:pt idx="328">
                  <c:v>7.8</c:v>
                </c:pt>
                <c:pt idx="329">
                  <c:v>7.6</c:v>
                </c:pt>
                <c:pt idx="330">
                  <c:v>7.6</c:v>
                </c:pt>
                <c:pt idx="331">
                  <c:v>7.8</c:v>
                </c:pt>
                <c:pt idx="332">
                  <c:v>7.9</c:v>
                </c:pt>
                <c:pt idx="333">
                  <c:v>7.6</c:v>
                </c:pt>
                <c:pt idx="334">
                  <c:v>7.4</c:v>
                </c:pt>
                <c:pt idx="335">
                  <c:v>7.4</c:v>
                </c:pt>
                <c:pt idx="336">
                  <c:v>7.3</c:v>
                </c:pt>
                <c:pt idx="337">
                  <c:v>7.4</c:v>
                </c:pt>
                <c:pt idx="338">
                  <c:v>7.3</c:v>
                </c:pt>
                <c:pt idx="339">
                  <c:v>7.2</c:v>
                </c:pt>
                <c:pt idx="340">
                  <c:v>7.1</c:v>
                </c:pt>
                <c:pt idx="341">
                  <c:v>7.2</c:v>
                </c:pt>
                <c:pt idx="342">
                  <c:v>7</c:v>
                </c:pt>
                <c:pt idx="343">
                  <c:v>7</c:v>
                </c:pt>
                <c:pt idx="344">
                  <c:v>7</c:v>
                </c:pt>
                <c:pt idx="345">
                  <c:v>7.1</c:v>
                </c:pt>
                <c:pt idx="346">
                  <c:v>7.2</c:v>
                </c:pt>
                <c:pt idx="347">
                  <c:v>7.1</c:v>
                </c:pt>
                <c:pt idx="348">
                  <c:v>6.9</c:v>
                </c:pt>
                <c:pt idx="349">
                  <c:v>7</c:v>
                </c:pt>
                <c:pt idx="350">
                  <c:v>6.9</c:v>
                </c:pt>
                <c:pt idx="351">
                  <c:v>6.8</c:v>
                </c:pt>
                <c:pt idx="352">
                  <c:v>7</c:v>
                </c:pt>
                <c:pt idx="353">
                  <c:v>6.8</c:v>
                </c:pt>
                <c:pt idx="354">
                  <c:v>6.7</c:v>
                </c:pt>
                <c:pt idx="355">
                  <c:v>6.7</c:v>
                </c:pt>
                <c:pt idx="356">
                  <c:v>6.7</c:v>
                </c:pt>
                <c:pt idx="357">
                  <c:v>6.7</c:v>
                </c:pt>
                <c:pt idx="358">
                  <c:v>6.3</c:v>
                </c:pt>
                <c:pt idx="359">
                  <c:v>6.6</c:v>
                </c:pt>
                <c:pt idx="360">
                  <c:v>6.6</c:v>
                </c:pt>
                <c:pt idx="361">
                  <c:v>6.4</c:v>
                </c:pt>
                <c:pt idx="362">
                  <c:v>6.4</c:v>
                </c:pt>
                <c:pt idx="363">
                  <c:v>6.3</c:v>
                </c:pt>
                <c:pt idx="364">
                  <c:v>6.1</c:v>
                </c:pt>
                <c:pt idx="365">
                  <c:v>6.1</c:v>
                </c:pt>
                <c:pt idx="366">
                  <c:v>6.4</c:v>
                </c:pt>
                <c:pt idx="367">
                  <c:v>6.4</c:v>
                </c:pt>
                <c:pt idx="368">
                  <c:v>6.4</c:v>
                </c:pt>
                <c:pt idx="369">
                  <c:v>6.1</c:v>
                </c:pt>
                <c:pt idx="370">
                  <c:v>6.2</c:v>
                </c:pt>
                <c:pt idx="371">
                  <c:v>6.1</c:v>
                </c:pt>
                <c:pt idx="372">
                  <c:v>6.2</c:v>
                </c:pt>
                <c:pt idx="373">
                  <c:v>6.2</c:v>
                </c:pt>
                <c:pt idx="374">
                  <c:v>6.1</c:v>
                </c:pt>
                <c:pt idx="375">
                  <c:v>6.2</c:v>
                </c:pt>
                <c:pt idx="376">
                  <c:v>6</c:v>
                </c:pt>
                <c:pt idx="377">
                  <c:v>6.1</c:v>
                </c:pt>
                <c:pt idx="378">
                  <c:v>6</c:v>
                </c:pt>
                <c:pt idx="379">
                  <c:v>5.9</c:v>
                </c:pt>
                <c:pt idx="380">
                  <c:v>5.9</c:v>
                </c:pt>
                <c:pt idx="381">
                  <c:v>5.8</c:v>
                </c:pt>
                <c:pt idx="382">
                  <c:v>6</c:v>
                </c:pt>
                <c:pt idx="383">
                  <c:v>6</c:v>
                </c:pt>
                <c:pt idx="384">
                  <c:v>5.9</c:v>
                </c:pt>
                <c:pt idx="385">
                  <c:v>5.9</c:v>
                </c:pt>
                <c:pt idx="386">
                  <c:v>6.1</c:v>
                </c:pt>
                <c:pt idx="387">
                  <c:v>6</c:v>
                </c:pt>
                <c:pt idx="388">
                  <c:v>6</c:v>
                </c:pt>
                <c:pt idx="389">
                  <c:v>6</c:v>
                </c:pt>
                <c:pt idx="390">
                  <c:v>6.1</c:v>
                </c:pt>
                <c:pt idx="391">
                  <c:v>6.1</c:v>
                </c:pt>
                <c:pt idx="392">
                  <c:v>6.1</c:v>
                </c:pt>
                <c:pt idx="393">
                  <c:v>6.2</c:v>
                </c:pt>
                <c:pt idx="394">
                  <c:v>6.6</c:v>
                </c:pt>
                <c:pt idx="395">
                  <c:v>6.9</c:v>
                </c:pt>
                <c:pt idx="396">
                  <c:v>7.4</c:v>
                </c:pt>
                <c:pt idx="397">
                  <c:v>8</c:v>
                </c:pt>
                <c:pt idx="398">
                  <c:v>8.1</c:v>
                </c:pt>
                <c:pt idx="399">
                  <c:v>8.3000000000000007</c:v>
                </c:pt>
                <c:pt idx="400">
                  <c:v>8.6</c:v>
                </c:pt>
                <c:pt idx="401">
                  <c:v>8.6999999999999993</c:v>
                </c:pt>
                <c:pt idx="402">
                  <c:v>8.6999999999999993</c:v>
                </c:pt>
                <c:pt idx="403">
                  <c:v>8.6999999999999993</c:v>
                </c:pt>
                <c:pt idx="404">
                  <c:v>8.4</c:v>
                </c:pt>
                <c:pt idx="405">
                  <c:v>8.4</c:v>
                </c:pt>
                <c:pt idx="406">
                  <c:v>8.5</c:v>
                </c:pt>
                <c:pt idx="407">
                  <c:v>8.5</c:v>
                </c:pt>
                <c:pt idx="408">
                  <c:v>8.3000000000000007</c:v>
                </c:pt>
                <c:pt idx="409">
                  <c:v>8.1999999999999993</c:v>
                </c:pt>
                <c:pt idx="410">
                  <c:v>8.1999999999999993</c:v>
                </c:pt>
                <c:pt idx="411">
                  <c:v>8.1</c:v>
                </c:pt>
                <c:pt idx="412">
                  <c:v>8</c:v>
                </c:pt>
                <c:pt idx="413">
                  <c:v>7.9</c:v>
                </c:pt>
                <c:pt idx="414">
                  <c:v>8.1</c:v>
                </c:pt>
                <c:pt idx="415">
                  <c:v>8.1</c:v>
                </c:pt>
                <c:pt idx="416">
                  <c:v>8.1</c:v>
                </c:pt>
                <c:pt idx="417">
                  <c:v>7.8</c:v>
                </c:pt>
                <c:pt idx="418">
                  <c:v>7.6</c:v>
                </c:pt>
                <c:pt idx="419">
                  <c:v>7.6</c:v>
                </c:pt>
                <c:pt idx="420">
                  <c:v>7.7</c:v>
                </c:pt>
                <c:pt idx="421">
                  <c:v>7.7</c:v>
                </c:pt>
                <c:pt idx="422">
                  <c:v>7.7</c:v>
                </c:pt>
                <c:pt idx="423">
                  <c:v>7.6</c:v>
                </c:pt>
                <c:pt idx="424">
                  <c:v>7.5</c:v>
                </c:pt>
                <c:pt idx="425">
                  <c:v>7.5</c:v>
                </c:pt>
                <c:pt idx="426">
                  <c:v>7.3</c:v>
                </c:pt>
                <c:pt idx="427">
                  <c:v>7.3</c:v>
                </c:pt>
                <c:pt idx="428">
                  <c:v>7.4</c:v>
                </c:pt>
                <c:pt idx="429">
                  <c:v>7.4</c:v>
                </c:pt>
                <c:pt idx="430">
                  <c:v>7.5</c:v>
                </c:pt>
                <c:pt idx="431">
                  <c:v>7.4</c:v>
                </c:pt>
                <c:pt idx="432">
                  <c:v>7.6</c:v>
                </c:pt>
                <c:pt idx="433">
                  <c:v>7.5</c:v>
                </c:pt>
                <c:pt idx="434">
                  <c:v>7.3</c:v>
                </c:pt>
                <c:pt idx="435">
                  <c:v>7.3</c:v>
                </c:pt>
                <c:pt idx="436">
                  <c:v>7.4</c:v>
                </c:pt>
                <c:pt idx="437">
                  <c:v>7.2</c:v>
                </c:pt>
                <c:pt idx="438">
                  <c:v>7.3</c:v>
                </c:pt>
                <c:pt idx="439">
                  <c:v>7.2</c:v>
                </c:pt>
                <c:pt idx="440">
                  <c:v>7.3</c:v>
                </c:pt>
                <c:pt idx="441">
                  <c:v>7.4</c:v>
                </c:pt>
                <c:pt idx="442">
                  <c:v>7.2</c:v>
                </c:pt>
                <c:pt idx="443">
                  <c:v>7.2</c:v>
                </c:pt>
                <c:pt idx="444">
                  <c:v>7.1</c:v>
                </c:pt>
                <c:pt idx="445">
                  <c:v>7.1</c:v>
                </c:pt>
                <c:pt idx="446">
                  <c:v>7.3</c:v>
                </c:pt>
                <c:pt idx="447">
                  <c:v>7.1</c:v>
                </c:pt>
                <c:pt idx="448">
                  <c:v>7</c:v>
                </c:pt>
                <c:pt idx="449">
                  <c:v>7.1</c:v>
                </c:pt>
                <c:pt idx="450">
                  <c:v>7.2</c:v>
                </c:pt>
                <c:pt idx="451">
                  <c:v>7.1</c:v>
                </c:pt>
                <c:pt idx="452">
                  <c:v>7</c:v>
                </c:pt>
                <c:pt idx="453">
                  <c:v>7</c:v>
                </c:pt>
                <c:pt idx="454">
                  <c:v>7</c:v>
                </c:pt>
                <c:pt idx="455">
                  <c:v>7.2</c:v>
                </c:pt>
                <c:pt idx="456">
                  <c:v>7</c:v>
                </c:pt>
                <c:pt idx="457">
                  <c:v>7</c:v>
                </c:pt>
                <c:pt idx="458">
                  <c:v>7</c:v>
                </c:pt>
                <c:pt idx="459">
                  <c:v>7</c:v>
                </c:pt>
                <c:pt idx="460">
                  <c:v>7</c:v>
                </c:pt>
                <c:pt idx="461">
                  <c:v>7</c:v>
                </c:pt>
                <c:pt idx="462">
                  <c:v>7.1</c:v>
                </c:pt>
                <c:pt idx="463">
                  <c:v>7</c:v>
                </c:pt>
                <c:pt idx="464">
                  <c:v>6.9</c:v>
                </c:pt>
                <c:pt idx="465">
                  <c:v>6.7</c:v>
                </c:pt>
                <c:pt idx="466">
                  <c:v>6.7</c:v>
                </c:pt>
                <c:pt idx="467">
                  <c:v>6.7</c:v>
                </c:pt>
                <c:pt idx="468">
                  <c:v>6.6</c:v>
                </c:pt>
                <c:pt idx="469">
                  <c:v>6.8</c:v>
                </c:pt>
                <c:pt idx="470">
                  <c:v>6.8</c:v>
                </c:pt>
                <c:pt idx="471">
                  <c:v>6.8</c:v>
                </c:pt>
                <c:pt idx="472">
                  <c:v>6.8</c:v>
                </c:pt>
                <c:pt idx="473">
                  <c:v>6.9</c:v>
                </c:pt>
                <c:pt idx="474">
                  <c:v>6.8</c:v>
                </c:pt>
                <c:pt idx="475">
                  <c:v>7</c:v>
                </c:pt>
                <c:pt idx="476">
                  <c:v>7.1</c:v>
                </c:pt>
                <c:pt idx="477">
                  <c:v>7</c:v>
                </c:pt>
                <c:pt idx="478">
                  <c:v>7.1</c:v>
                </c:pt>
                <c:pt idx="479">
                  <c:v>7.1</c:v>
                </c:pt>
                <c:pt idx="480">
                  <c:v>7.2</c:v>
                </c:pt>
                <c:pt idx="481">
                  <c:v>7.3</c:v>
                </c:pt>
                <c:pt idx="482">
                  <c:v>7.1</c:v>
                </c:pt>
                <c:pt idx="483">
                  <c:v>7.1</c:v>
                </c:pt>
                <c:pt idx="484">
                  <c:v>6.9</c:v>
                </c:pt>
                <c:pt idx="485">
                  <c:v>6.8</c:v>
                </c:pt>
                <c:pt idx="486">
                  <c:v>7</c:v>
                </c:pt>
                <c:pt idx="487">
                  <c:v>6.9</c:v>
                </c:pt>
                <c:pt idx="488">
                  <c:v>6.9</c:v>
                </c:pt>
                <c:pt idx="489">
                  <c:v>6.9</c:v>
                </c:pt>
                <c:pt idx="490">
                  <c:v>6.9</c:v>
                </c:pt>
                <c:pt idx="491">
                  <c:v>6.9</c:v>
                </c:pt>
                <c:pt idx="492">
                  <c:v>6.8</c:v>
                </c:pt>
                <c:pt idx="493">
                  <c:v>6.6</c:v>
                </c:pt>
                <c:pt idx="494">
                  <c:v>6.7</c:v>
                </c:pt>
                <c:pt idx="495">
                  <c:v>6.4</c:v>
                </c:pt>
                <c:pt idx="496">
                  <c:v>6.6</c:v>
                </c:pt>
                <c:pt idx="497">
                  <c:v>6.4</c:v>
                </c:pt>
                <c:pt idx="498">
                  <c:v>6.3</c:v>
                </c:pt>
                <c:pt idx="499">
                  <c:v>6.1</c:v>
                </c:pt>
                <c:pt idx="500">
                  <c:v>6.1</c:v>
                </c:pt>
                <c:pt idx="501">
                  <c:v>6.2</c:v>
                </c:pt>
                <c:pt idx="502">
                  <c:v>6</c:v>
                </c:pt>
                <c:pt idx="503">
                  <c:v>5.8</c:v>
                </c:pt>
                <c:pt idx="504">
                  <c:v>5.9</c:v>
                </c:pt>
                <c:pt idx="505">
                  <c:v>5.8</c:v>
                </c:pt>
                <c:pt idx="506">
                  <c:v>5.8</c:v>
                </c:pt>
                <c:pt idx="507">
                  <c:v>5.9</c:v>
                </c:pt>
                <c:pt idx="508">
                  <c:v>5.9</c:v>
                </c:pt>
                <c:pt idx="509">
                  <c:v>6</c:v>
                </c:pt>
                <c:pt idx="510">
                  <c:v>5.9</c:v>
                </c:pt>
                <c:pt idx="511">
                  <c:v>6</c:v>
                </c:pt>
                <c:pt idx="512">
                  <c:v>5.8</c:v>
                </c:pt>
                <c:pt idx="513">
                  <c:v>5.7</c:v>
                </c:pt>
                <c:pt idx="514">
                  <c:v>5.6</c:v>
                </c:pt>
                <c:pt idx="515">
                  <c:v>5.6</c:v>
                </c:pt>
                <c:pt idx="516">
                  <c:v>5.8</c:v>
                </c:pt>
                <c:pt idx="517" formatCode="0.0">
                  <c:v>5.8</c:v>
                </c:pt>
                <c:pt idx="518" formatCode="0.00">
                  <c:v>5.8</c:v>
                </c:pt>
                <c:pt idx="519" formatCode="0.00">
                  <c:v>5.7</c:v>
                </c:pt>
              </c:numCache>
            </c:numRef>
          </c:val>
          <c:smooth val="0"/>
          <c:extLst>
            <c:ext xmlns:c16="http://schemas.microsoft.com/office/drawing/2014/chart" uri="{C3380CC4-5D6E-409C-BE32-E72D297353CC}">
              <c16:uniqueId val="{00000000-ECDA-4F42-96E7-FF6122EAB4F8}"/>
            </c:ext>
          </c:extLst>
        </c:ser>
        <c:dLbls>
          <c:showLegendKey val="0"/>
          <c:showVal val="0"/>
          <c:showCatName val="0"/>
          <c:showSerName val="0"/>
          <c:showPercent val="0"/>
          <c:showBubbleSize val="0"/>
        </c:dLbls>
        <c:smooth val="0"/>
        <c:axId val="510697296"/>
        <c:axId val="511209664"/>
      </c:lineChart>
      <c:dateAx>
        <c:axId val="510697296"/>
        <c:scaling>
          <c:orientation val="minMax"/>
          <c:min val="35521"/>
        </c:scaling>
        <c:delete val="0"/>
        <c:axPos val="b"/>
        <c:numFmt formatCode="mmm\-yy" sourceLinked="1"/>
        <c:majorTickMark val="none"/>
        <c:minorTickMark val="none"/>
        <c:tickLblPos val="nextTo"/>
        <c:spPr>
          <a:noFill/>
          <a:ln w="25400" cap="flat" cmpd="sng" algn="ctr">
            <a:solidFill>
              <a:srgbClr val="BBBCBC"/>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fr-FR"/>
          </a:p>
        </c:txPr>
        <c:crossAx val="511209664"/>
        <c:crosses val="autoZero"/>
        <c:auto val="1"/>
        <c:lblOffset val="100"/>
        <c:baseTimeUnit val="months"/>
        <c:majorUnit val="2"/>
        <c:majorTimeUnit val="years"/>
      </c:dateAx>
      <c:valAx>
        <c:axId val="511209664"/>
        <c:scaling>
          <c:orientation val="minMax"/>
          <c:max val="10"/>
          <c:min val="4"/>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fr-FR"/>
          </a:p>
        </c:txPr>
        <c:crossAx val="510697296"/>
        <c:crosses val="autoZero"/>
        <c:crossBetween val="between"/>
        <c:majorUnit val="2"/>
      </c:valAx>
      <c:spPr>
        <a:noFill/>
        <a:ln>
          <a:noFill/>
        </a:ln>
        <a:effectLst/>
      </c:spPr>
    </c:plotArea>
    <c:plotVisOnly val="1"/>
    <c:dispBlanksAs val="gap"/>
    <c:showDLblsOverMax val="0"/>
  </c:chart>
  <c:spPr>
    <a:noFill/>
    <a:ln>
      <a:noFill/>
    </a:ln>
    <a:effectLst/>
  </c:spPr>
  <c:txPr>
    <a:bodyPr/>
    <a:lstStyle/>
    <a:p>
      <a:pPr>
        <a:defRPr sz="1200">
          <a:solidFill>
            <a:schemeClr val="tx1"/>
          </a:solidFill>
        </a:defRPr>
      </a:pPr>
      <a:endParaRPr lang="fr-F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42044252108103641"/>
          <c:w val="1"/>
          <c:h val="0.49292736205693682"/>
        </c:manualLayout>
      </c:layout>
      <c:lineChart>
        <c:grouping val="standard"/>
        <c:varyColors val="0"/>
        <c:ser>
          <c:idx val="0"/>
          <c:order val="0"/>
          <c:tx>
            <c:strRef>
              <c:f>Feuil1!$B$1</c:f>
              <c:strCache>
                <c:ptCount val="1"/>
                <c:pt idx="0">
                  <c:v>Série 1</c:v>
                </c:pt>
              </c:strCache>
            </c:strRef>
          </c:tx>
          <c:spPr>
            <a:ln w="57150" cap="rnd">
              <a:solidFill>
                <a:schemeClr val="bg1"/>
              </a:solidFill>
              <a:round/>
            </a:ln>
            <a:effectLst/>
          </c:spPr>
          <c:marker>
            <c:symbol val="circle"/>
            <c:size val="35"/>
            <c:spPr>
              <a:solidFill>
                <a:schemeClr val="accent3"/>
              </a:solidFill>
              <a:ln w="57150">
                <a:solidFill>
                  <a:schemeClr val="bg1"/>
                </a:solidFill>
              </a:ln>
              <a:effectLst/>
            </c:spPr>
          </c:marker>
          <c:dLbls>
            <c:dLbl>
              <c:idx val="0"/>
              <c:layout>
                <c:manualLayout>
                  <c:x val="-7.4617670769979619E-2"/>
                  <c:y val="-0.16695030377047085"/>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D5D-41FD-9B63-5EDA0EAC2A55}"/>
                </c:ext>
              </c:extLst>
            </c:dLbl>
            <c:dLbl>
              <c:idx val="1"/>
              <c:layout>
                <c:manualLayout>
                  <c:x val="-7.3205661778039471E-2"/>
                  <c:y val="-0.16695030377047076"/>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D5D-41FD-9B63-5EDA0EAC2A55}"/>
                </c:ext>
              </c:extLst>
            </c:dLbl>
            <c:dLbl>
              <c:idx val="2"/>
              <c:layout>
                <c:manualLayout>
                  <c:x val="-3.5818887943967037E-2"/>
                  <c:y val="-0.22156762967584542"/>
                </c:manualLayout>
              </c:layout>
              <c:spPr>
                <a:noFill/>
                <a:ln>
                  <a:noFill/>
                </a:ln>
                <a:effectLst/>
              </c:spPr>
              <c:txPr>
                <a:bodyPr rot="0" spcFirstLastPara="1" vertOverflow="ellipsis" vert="horz" wrap="square" anchor="ctr" anchorCtr="1"/>
                <a:lstStyle/>
                <a:p>
                  <a:pPr>
                    <a:defRPr sz="6000" b="0" i="0" u="none" strike="noStrike" kern="1200" baseline="0">
                      <a:solidFill>
                        <a:schemeClr val="bg1"/>
                      </a:solidFill>
                      <a:latin typeface="Arial Black" charset="0"/>
                      <a:ea typeface="Arial Black" charset="0"/>
                      <a:cs typeface="Arial Black" charset="0"/>
                    </a:defRPr>
                  </a:pPr>
                  <a:endParaRPr lang="fr-FR"/>
                </a:p>
              </c:txPr>
              <c:dLblPos val="r"/>
              <c:showLegendKey val="0"/>
              <c:showVal val="1"/>
              <c:showCatName val="0"/>
              <c:showSerName val="0"/>
              <c:showPercent val="0"/>
              <c:showBubbleSize val="0"/>
              <c:extLst>
                <c:ext xmlns:c15="http://schemas.microsoft.com/office/drawing/2012/chart" uri="{CE6537A1-D6FC-4f65-9D91-7224C49458BB}">
                  <c15:layout>
                    <c:manualLayout>
                      <c:w val="0.22030164292249393"/>
                      <c:h val="0.26416983416890494"/>
                    </c:manualLayout>
                  </c15:layout>
                </c:ext>
                <c:ext xmlns:c16="http://schemas.microsoft.com/office/drawing/2014/chart" uri="{C3380CC4-5D6E-409C-BE32-E72D297353CC}">
                  <c16:uniqueId val="{00000000-9C4A-4DA4-90BE-BCBE39613F12}"/>
                </c:ext>
              </c:extLst>
            </c:dLbl>
            <c:spPr>
              <a:noFill/>
              <a:ln>
                <a:noFill/>
              </a:ln>
              <a:effectLst/>
            </c:spPr>
            <c:txPr>
              <a:bodyPr rot="0" spcFirstLastPara="1" vertOverflow="ellipsis" vert="horz" wrap="square" anchor="ctr" anchorCtr="1"/>
              <a:lstStyle/>
              <a:p>
                <a:pPr>
                  <a:defRPr sz="3200" b="0" i="0" u="none" strike="noStrike" kern="1200" baseline="0">
                    <a:solidFill>
                      <a:schemeClr val="bg1"/>
                    </a:solidFill>
                    <a:latin typeface="Arial Black" charset="0"/>
                    <a:ea typeface="Arial Black" charset="0"/>
                    <a:cs typeface="Arial Black" charset="0"/>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Feuil1!$A$2:$A$4</c:f>
              <c:strCache>
                <c:ptCount val="3"/>
                <c:pt idx="0">
                  <c:v>2000</c:v>
                </c:pt>
                <c:pt idx="1">
                  <c:v>2018</c:v>
                </c:pt>
                <c:pt idx="2">
                  <c:v>2035f</c:v>
                </c:pt>
              </c:strCache>
            </c:strRef>
          </c:cat>
          <c:val>
            <c:numRef>
              <c:f>Feuil1!$B$2:$B$4</c:f>
              <c:numCache>
                <c:formatCode>0%</c:formatCode>
                <c:ptCount val="3"/>
                <c:pt idx="0">
                  <c:v>0.12525946099375834</c:v>
                </c:pt>
                <c:pt idx="1">
                  <c:v>0.17</c:v>
                </c:pt>
                <c:pt idx="2">
                  <c:v>0.24</c:v>
                </c:pt>
              </c:numCache>
            </c:numRef>
          </c:val>
          <c:smooth val="0"/>
          <c:extLst>
            <c:ext xmlns:c16="http://schemas.microsoft.com/office/drawing/2014/chart" uri="{C3380CC4-5D6E-409C-BE32-E72D297353CC}">
              <c16:uniqueId val="{00000000-D7FF-4CDA-8352-870C140DDBBA}"/>
            </c:ext>
          </c:extLst>
        </c:ser>
        <c:dLbls>
          <c:showLegendKey val="0"/>
          <c:showVal val="0"/>
          <c:showCatName val="0"/>
          <c:showSerName val="0"/>
          <c:showPercent val="0"/>
          <c:showBubbleSize val="0"/>
        </c:dLbls>
        <c:marker val="1"/>
        <c:smooth val="0"/>
        <c:axId val="842316400"/>
        <c:axId val="842318608"/>
      </c:lineChart>
      <c:catAx>
        <c:axId val="842316400"/>
        <c:scaling>
          <c:orientation val="minMax"/>
        </c:scaling>
        <c:delete val="1"/>
        <c:axPos val="b"/>
        <c:numFmt formatCode="General" sourceLinked="1"/>
        <c:majorTickMark val="none"/>
        <c:minorTickMark val="none"/>
        <c:tickLblPos val="nextTo"/>
        <c:crossAx val="842318608"/>
        <c:crosses val="autoZero"/>
        <c:auto val="1"/>
        <c:lblAlgn val="ctr"/>
        <c:lblOffset val="100"/>
        <c:noMultiLvlLbl val="0"/>
      </c:catAx>
      <c:valAx>
        <c:axId val="842318608"/>
        <c:scaling>
          <c:orientation val="minMax"/>
        </c:scaling>
        <c:delete val="1"/>
        <c:axPos val="l"/>
        <c:numFmt formatCode="0%" sourceLinked="1"/>
        <c:majorTickMark val="none"/>
        <c:minorTickMark val="none"/>
        <c:tickLblPos val="nextTo"/>
        <c:crossAx val="842316400"/>
        <c:crosses val="autoZero"/>
        <c:crossBetween val="between"/>
      </c:valAx>
      <c:spPr>
        <a:noFill/>
        <a:ln>
          <a:noFill/>
        </a:ln>
        <a:effectLst/>
      </c:spPr>
    </c:plotArea>
    <c:plotVisOnly val="1"/>
    <c:dispBlanksAs val="gap"/>
    <c:showDLblsOverMax val="0"/>
  </c:chart>
  <c:spPr>
    <a:noFill/>
    <a:ln>
      <a:noFill/>
    </a:ln>
    <a:effectLst/>
  </c:spPr>
  <c:txPr>
    <a:bodyPr/>
    <a:lstStyle/>
    <a:p>
      <a:pPr>
        <a:defRPr>
          <a:solidFill>
            <a:schemeClr val="bg1"/>
          </a:solidFill>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ubbleChart>
        <c:varyColors val="0"/>
        <c:ser>
          <c:idx val="0"/>
          <c:order val="0"/>
          <c:tx>
            <c:strRef>
              <c:f>Feuil1!$B$1</c:f>
              <c:strCache>
                <c:ptCount val="1"/>
                <c:pt idx="0">
                  <c:v>Valeur des Y</c:v>
                </c:pt>
              </c:strCache>
            </c:strRef>
          </c:tx>
          <c:spPr>
            <a:solidFill>
              <a:schemeClr val="accent3"/>
            </a:solidFill>
            <a:ln>
              <a:noFill/>
            </a:ln>
            <a:effectLst/>
          </c:spPr>
          <c:invertIfNegative val="0"/>
          <c:dLbls>
            <c:dLbl>
              <c:idx val="1"/>
              <c:numFmt formatCode="#,##0" sourceLinked="0"/>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Arial Black" panose="020B0A04020102020204" pitchFamily="34" charset="0"/>
                      <a:ea typeface="+mn-ea"/>
                      <a:cs typeface="+mn-cs"/>
                    </a:defRPr>
                  </a:pPr>
                  <a:endParaRPr lang="fr-FR"/>
                </a:p>
              </c:txPr>
              <c:dLblPos val="ctr"/>
              <c:showLegendKey val="0"/>
              <c:showVal val="1"/>
              <c:showCatName val="0"/>
              <c:showSerName val="0"/>
              <c:showPercent val="0"/>
              <c:showBubbleSize val="0"/>
              <c:extLst>
                <c:ext xmlns:c16="http://schemas.microsoft.com/office/drawing/2014/chart" uri="{C3380CC4-5D6E-409C-BE32-E72D297353CC}">
                  <c16:uniqueId val="{00000000-2B16-434D-9BBC-85CF79443414}"/>
                </c:ext>
              </c:extLst>
            </c:dLbl>
            <c:numFmt formatCode="#,##0" sourceLinked="0"/>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Arial Black" panose="020B0A04020102020204" pitchFamily="34" charset="0"/>
                    <a:ea typeface="+mn-ea"/>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xVal>
            <c:numRef>
              <c:f>Feuil1!$A$2:$A$3</c:f>
              <c:numCache>
                <c:formatCode>General</c:formatCode>
                <c:ptCount val="2"/>
                <c:pt idx="0">
                  <c:v>2000</c:v>
                </c:pt>
                <c:pt idx="1">
                  <c:v>2018</c:v>
                </c:pt>
              </c:numCache>
            </c:numRef>
          </c:xVal>
          <c:yVal>
            <c:numRef>
              <c:f>Feuil1!$B$2:$B$3</c:f>
              <c:numCache>
                <c:formatCode>#,##0</c:formatCode>
                <c:ptCount val="2"/>
                <c:pt idx="0" formatCode="General">
                  <c:v>332000</c:v>
                </c:pt>
                <c:pt idx="1">
                  <c:v>177200</c:v>
                </c:pt>
              </c:numCache>
            </c:numRef>
          </c:yVal>
          <c:bubbleSize>
            <c:numRef>
              <c:f>Feuil1!$C$2:$C$3</c:f>
              <c:numCache>
                <c:formatCode>General</c:formatCode>
                <c:ptCount val="2"/>
                <c:pt idx="0">
                  <c:v>100</c:v>
                </c:pt>
                <c:pt idx="1">
                  <c:v>40</c:v>
                </c:pt>
              </c:numCache>
            </c:numRef>
          </c:bubbleSize>
          <c:bubble3D val="0"/>
          <c:extLst>
            <c:ext xmlns:c16="http://schemas.microsoft.com/office/drawing/2014/chart" uri="{C3380CC4-5D6E-409C-BE32-E72D297353CC}">
              <c16:uniqueId val="{00000000-6051-554C-8FFE-E5B7E80913FD}"/>
            </c:ext>
          </c:extLst>
        </c:ser>
        <c:dLbls>
          <c:showLegendKey val="0"/>
          <c:showVal val="0"/>
          <c:showCatName val="0"/>
          <c:showSerName val="0"/>
          <c:showPercent val="0"/>
          <c:showBubbleSize val="0"/>
        </c:dLbls>
        <c:bubbleScale val="300"/>
        <c:showNegBubbles val="0"/>
        <c:axId val="700926240"/>
        <c:axId val="700925824"/>
      </c:bubbleChart>
      <c:valAx>
        <c:axId val="700926240"/>
        <c:scaling>
          <c:orientation val="minMax"/>
        </c:scaling>
        <c:delete val="0"/>
        <c:axPos val="b"/>
        <c:numFmt formatCode="General" sourceLinked="1"/>
        <c:majorTickMark val="none"/>
        <c:minorTickMark val="none"/>
        <c:tickLblPos val="nextTo"/>
        <c:spPr>
          <a:noFill/>
          <a:ln w="38100" cap="flat" cmpd="sng" algn="ctr">
            <a:solidFill>
              <a:srgbClr val="BFBEBD"/>
            </a:solid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fr-FR"/>
          </a:p>
        </c:txPr>
        <c:crossAx val="700925824"/>
        <c:crosses val="autoZero"/>
        <c:crossBetween val="midCat"/>
        <c:majorUnit val="4"/>
      </c:valAx>
      <c:valAx>
        <c:axId val="700925824"/>
        <c:scaling>
          <c:orientation val="minMax"/>
          <c:min val="0"/>
        </c:scaling>
        <c:delete val="0"/>
        <c:axPos val="l"/>
        <c:numFmt formatCode="#,##0" sourceLinked="0"/>
        <c:majorTickMark val="none"/>
        <c:minorTickMark val="none"/>
        <c:tickLblPos val="nextTo"/>
        <c:spPr>
          <a:noFill/>
          <a:ln w="9525" cap="flat" cmpd="sng" algn="ctr">
            <a:noFill/>
            <a:round/>
          </a:ln>
          <a:effectLst/>
        </c:spPr>
        <c:txPr>
          <a:bodyPr rot="-60000000" spcFirstLastPara="1" vertOverflow="ellipsis" vert="horz" wrap="square" anchor="ctr" anchorCtr="1"/>
          <a:lstStyle/>
          <a:p>
            <a:pPr>
              <a:defRPr sz="1197" b="0" i="0" u="none" strike="noStrike" kern="1200" baseline="0">
                <a:solidFill>
                  <a:schemeClr val="accent1"/>
                </a:solidFill>
                <a:latin typeface="+mn-lt"/>
                <a:ea typeface="+mn-ea"/>
                <a:cs typeface="+mn-cs"/>
              </a:defRPr>
            </a:pPr>
            <a:endParaRPr lang="fr-FR"/>
          </a:p>
        </c:txPr>
        <c:crossAx val="700926240"/>
        <c:crosses val="autoZero"/>
        <c:crossBetween val="midCat"/>
      </c:valAx>
      <c:spPr>
        <a:noFill/>
        <a:ln>
          <a:noFill/>
        </a:ln>
        <a:effectLst/>
      </c:spPr>
    </c:plotArea>
    <c:plotVisOnly val="1"/>
    <c:dispBlanksAs val="gap"/>
    <c:showDLblsOverMax val="0"/>
  </c:chart>
  <c:spPr>
    <a:noFill/>
    <a:ln>
      <a:noFill/>
    </a:ln>
    <a:effectLst/>
  </c:spPr>
  <c:txPr>
    <a:bodyPr/>
    <a:lstStyle/>
    <a:p>
      <a:pPr>
        <a:defRPr>
          <a:solidFill>
            <a:schemeClr val="accent1"/>
          </a:solidFill>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69">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alpha val="75000"/>
        </a:schemeClr>
      </a:solidFill>
    </cs:spPr>
  </cs:dataPoint>
  <cs:dataPoint3D>
    <cs:lnRef idx="0"/>
    <cs:fillRef idx="1">
      <cs:styleClr val="auto"/>
    </cs:fillRef>
    <cs:effectRef idx="0"/>
    <cs:fontRef idx="minor">
      <a:schemeClr val="tx1"/>
    </cs:fontRef>
    <cs:spPr>
      <a:solidFill>
        <a:schemeClr val="phClr">
          <a:alpha val="75000"/>
        </a:schemeClr>
      </a:solidFill>
    </cs:spPr>
  </cs:dataPoint3D>
  <cs:dataPointLine>
    <cs:lnRef idx="0">
      <cs:styleClr val="auto"/>
    </cs:lnRef>
    <cs:fillRef idx="1"/>
    <cs:effectRef idx="0"/>
    <cs:fontRef idx="minor">
      <a:schemeClr val="tx1"/>
    </cs:fontRef>
    <cs:spPr>
      <a:ln w="19050" cap="rnd">
        <a:solidFill>
          <a:schemeClr val="phClr">
            <a:alpha val="50000"/>
          </a:scheme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cdr:x>
      <cdr:y>0</cdr:y>
    </cdr:from>
    <cdr:to>
      <cdr:x>0.32023</cdr:x>
      <cdr:y>0.1502</cdr:y>
    </cdr:to>
    <cdr:sp macro="" textlink="">
      <cdr:nvSpPr>
        <cdr:cNvPr id="4" name="ZoneTexte 3"/>
        <cdr:cNvSpPr txBox="1"/>
      </cdr:nvSpPr>
      <cdr:spPr>
        <a:xfrm xmlns:a="http://schemas.openxmlformats.org/drawingml/2006/main">
          <a:off x="-352425" y="0"/>
          <a:ext cx="2703486" cy="53792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CA" dirty="0">
              <a:solidFill>
                <a:schemeClr val="accent1"/>
              </a:solidFill>
              <a:latin typeface="Arial" panose="020B0604020202020204" pitchFamily="34" charset="0"/>
              <a:cs typeface="Arial" panose="020B0604020202020204" pitchFamily="34" charset="0"/>
            </a:rPr>
            <a:t>Total </a:t>
          </a:r>
          <a:r>
            <a:rPr lang="fr-CA" dirty="0" err="1">
              <a:solidFill>
                <a:schemeClr val="accent1"/>
              </a:solidFill>
              <a:latin typeface="Arial" panose="020B0604020202020204" pitchFamily="34" charset="0"/>
              <a:cs typeface="Arial" panose="020B0604020202020204" pitchFamily="34" charset="0"/>
            </a:rPr>
            <a:t>retail</a:t>
          </a:r>
          <a:r>
            <a:rPr lang="fr-CA" dirty="0">
              <a:solidFill>
                <a:schemeClr val="accent1"/>
              </a:solidFill>
              <a:latin typeface="Arial" panose="020B0604020202020204" pitchFamily="34" charset="0"/>
              <a:cs typeface="Arial" panose="020B0604020202020204" pitchFamily="34" charset="0"/>
            </a:rPr>
            <a:t> sales, </a:t>
          </a:r>
          <a:r>
            <a:rPr lang="fr-CA" dirty="0" err="1">
              <a:solidFill>
                <a:schemeClr val="accent1"/>
              </a:solidFill>
              <a:latin typeface="Arial" panose="020B0604020202020204" pitchFamily="34" charset="0"/>
              <a:cs typeface="Arial" panose="020B0604020202020204" pitchFamily="34" charset="0"/>
            </a:rPr>
            <a:t>seasonally</a:t>
          </a:r>
          <a:r>
            <a:rPr lang="fr-CA" dirty="0">
              <a:solidFill>
                <a:schemeClr val="accent1"/>
              </a:solidFill>
              <a:latin typeface="Arial" panose="020B0604020202020204" pitchFamily="34" charset="0"/>
              <a:cs typeface="Arial" panose="020B0604020202020204" pitchFamily="34" charset="0"/>
            </a:rPr>
            <a:t> </a:t>
          </a:r>
          <a:r>
            <a:rPr lang="fr-CA" dirty="0" err="1">
              <a:solidFill>
                <a:schemeClr val="accent1"/>
              </a:solidFill>
              <a:latin typeface="Arial" panose="020B0604020202020204" pitchFamily="34" charset="0"/>
              <a:cs typeface="Arial" panose="020B0604020202020204" pitchFamily="34" charset="0"/>
            </a:rPr>
            <a:t>adjusted</a:t>
          </a:r>
          <a:r>
            <a:rPr lang="fr-CA" dirty="0">
              <a:solidFill>
                <a:schemeClr val="accent1"/>
              </a:solidFill>
              <a:latin typeface="Arial" panose="020B0604020202020204" pitchFamily="34" charset="0"/>
              <a:cs typeface="Arial" panose="020B0604020202020204" pitchFamily="34" charset="0"/>
            </a:rPr>
            <a:t>, constant</a:t>
          </a:r>
          <a:r>
            <a:rPr lang="fr-CA" baseline="0" dirty="0">
              <a:solidFill>
                <a:schemeClr val="accent1"/>
              </a:solidFill>
              <a:latin typeface="Arial" panose="020B0604020202020204" pitchFamily="34" charset="0"/>
              <a:cs typeface="Arial" panose="020B0604020202020204" pitchFamily="34" charset="0"/>
            </a:rPr>
            <a:t> 2012  million of dollars ($M)</a:t>
          </a:r>
          <a:endParaRPr lang="fr-CA" dirty="0">
            <a:solidFill>
              <a:schemeClr val="accent1"/>
            </a:solidFill>
            <a:latin typeface="Arial" panose="020B0604020202020204" pitchFamily="34" charset="0"/>
            <a:cs typeface="Arial" panose="020B0604020202020204" pitchFamily="34" charset="0"/>
          </a:endParaRPr>
        </a:p>
      </cdr:txBody>
    </cdr:sp>
  </cdr:relSizeAnchor>
  <cdr:relSizeAnchor xmlns:cdr="http://schemas.openxmlformats.org/drawingml/2006/chartDrawing">
    <cdr:from>
      <cdr:x>0.83558</cdr:x>
      <cdr:y>0</cdr:y>
    </cdr:from>
    <cdr:to>
      <cdr:x>1</cdr:x>
      <cdr:y>0.13822</cdr:y>
    </cdr:to>
    <cdr:sp macro="" textlink="">
      <cdr:nvSpPr>
        <cdr:cNvPr id="5" name="ZoneTexte 4"/>
        <cdr:cNvSpPr txBox="1"/>
      </cdr:nvSpPr>
      <cdr:spPr>
        <a:xfrm xmlns:a="http://schemas.openxmlformats.org/drawingml/2006/main">
          <a:off x="7054215" y="0"/>
          <a:ext cx="1388110" cy="55341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r"/>
          <a:r>
            <a:rPr lang="fr-CA" sz="1100" dirty="0" err="1">
              <a:solidFill>
                <a:schemeClr val="accent1"/>
              </a:solidFill>
              <a:latin typeface="Arial" panose="020B0604020202020204" pitchFamily="34" charset="0"/>
              <a:cs typeface="Arial" panose="020B0604020202020204" pitchFamily="34" charset="0"/>
            </a:rPr>
            <a:t>Year</a:t>
          </a:r>
          <a:r>
            <a:rPr lang="fr-CA" sz="1100" dirty="0">
              <a:solidFill>
                <a:schemeClr val="accent1"/>
              </a:solidFill>
              <a:latin typeface="Arial" panose="020B0604020202020204" pitchFamily="34" charset="0"/>
              <a:cs typeface="Arial" panose="020B0604020202020204" pitchFamily="34" charset="0"/>
            </a:rPr>
            <a:t>-over-</a:t>
          </a:r>
          <a:r>
            <a:rPr lang="fr-CA" sz="1100" dirty="0" err="1">
              <a:solidFill>
                <a:schemeClr val="accent1"/>
              </a:solidFill>
              <a:latin typeface="Arial" panose="020B0604020202020204" pitchFamily="34" charset="0"/>
              <a:cs typeface="Arial" panose="020B0604020202020204" pitchFamily="34" charset="0"/>
            </a:rPr>
            <a:t>year</a:t>
          </a:r>
          <a:r>
            <a:rPr lang="fr-CA" sz="1100" dirty="0">
              <a:solidFill>
                <a:schemeClr val="accent1"/>
              </a:solidFill>
              <a:latin typeface="Arial" panose="020B0604020202020204" pitchFamily="34" charset="0"/>
              <a:cs typeface="Arial" panose="020B0604020202020204" pitchFamily="34" charset="0"/>
            </a:rPr>
            <a:t> </a:t>
          </a:r>
          <a:r>
            <a:rPr lang="fr-CA" sz="1100" dirty="0" err="1">
              <a:solidFill>
                <a:schemeClr val="accent1"/>
              </a:solidFill>
              <a:latin typeface="Arial" panose="020B0604020202020204" pitchFamily="34" charset="0"/>
              <a:cs typeface="Arial" panose="020B0604020202020204" pitchFamily="34" charset="0"/>
            </a:rPr>
            <a:t>growth</a:t>
          </a:r>
          <a:r>
            <a:rPr lang="fr-CA" sz="1100" dirty="0">
              <a:solidFill>
                <a:schemeClr val="accent1"/>
              </a:solidFill>
              <a:latin typeface="Arial" panose="020B0604020202020204" pitchFamily="34" charset="0"/>
              <a:cs typeface="Arial" panose="020B0604020202020204" pitchFamily="34" charset="0"/>
            </a:rPr>
            <a:t> rate (%)</a:t>
          </a:r>
        </a:p>
      </cdr:txBody>
    </cdr:sp>
  </cdr:relSizeAnchor>
  <cdr:relSizeAnchor xmlns:cdr="http://schemas.openxmlformats.org/drawingml/2006/chartDrawing">
    <cdr:from>
      <cdr:x>0.5585</cdr:x>
      <cdr:y>0.05385</cdr:y>
    </cdr:from>
    <cdr:to>
      <cdr:x>0.76442</cdr:x>
      <cdr:y>0.83225</cdr:y>
    </cdr:to>
    <cdr:grpSp>
      <cdr:nvGrpSpPr>
        <cdr:cNvPr id="10" name="Group 92">
          <a:extLst xmlns:a="http://schemas.openxmlformats.org/drawingml/2006/main">
            <a:ext uri="{FF2B5EF4-FFF2-40B4-BE49-F238E27FC236}">
              <a16:creationId xmlns:a16="http://schemas.microsoft.com/office/drawing/2014/main" id="{3A1B8BA0-76C4-4882-9A94-2CB9893380B8}"/>
            </a:ext>
          </a:extLst>
        </cdr:cNvPr>
        <cdr:cNvGrpSpPr/>
      </cdr:nvGrpSpPr>
      <cdr:grpSpPr>
        <a:xfrm xmlns:a="http://schemas.openxmlformats.org/drawingml/2006/main">
          <a:off x="4715039" y="215608"/>
          <a:ext cx="1738443" cy="3116609"/>
          <a:chOff x="-62211233" y="406077746"/>
          <a:chExt cx="2195288" cy="415918100"/>
        </a:xfrm>
      </cdr:grpSpPr>
      <cdr:cxnSp macro="">
        <cdr:nvCxnSpPr>
          <cdr:cNvPr id="11" name="Straight Arrow Connector 97">
            <a:extLst xmlns:a="http://schemas.openxmlformats.org/drawingml/2006/main">
              <a:ext uri="{FF2B5EF4-FFF2-40B4-BE49-F238E27FC236}">
                <a16:creationId xmlns:a16="http://schemas.microsoft.com/office/drawing/2014/main" id="{815C017C-E0FD-40DB-9CFC-0A1FF82C855A}"/>
              </a:ext>
            </a:extLst>
          </cdr:cNvPr>
          <cdr:cNvCxnSpPr/>
        </cdr:nvCxnSpPr>
        <cdr:spPr>
          <a:xfrm xmlns:a="http://schemas.openxmlformats.org/drawingml/2006/main" flipH="1" flipV="1">
            <a:off x="-60638019" y="433726748"/>
            <a:ext cx="4626" cy="388269098"/>
          </a:xfrm>
          <a:prstGeom xmlns:a="http://schemas.openxmlformats.org/drawingml/2006/main" prst="straightConnector1">
            <a:avLst/>
          </a:prstGeom>
          <a:ln xmlns:a="http://schemas.openxmlformats.org/drawingml/2006/main" w="31750">
            <a:solidFill>
              <a:schemeClr val="accent1"/>
            </a:solidFill>
            <a:tailEnd type="oval" w="lg" len="lg"/>
          </a:ln>
        </cdr:spPr>
        <cdr:style>
          <a:lnRef xmlns:a="http://schemas.openxmlformats.org/drawingml/2006/main" idx="2">
            <a:schemeClr val="accent1"/>
          </a:lnRef>
          <a:fillRef xmlns:a="http://schemas.openxmlformats.org/drawingml/2006/main" idx="0">
            <a:schemeClr val="accent1"/>
          </a:fillRef>
          <a:effectRef xmlns:a="http://schemas.openxmlformats.org/drawingml/2006/main" idx="1">
            <a:schemeClr val="accent1"/>
          </a:effectRef>
          <a:fontRef xmlns:a="http://schemas.openxmlformats.org/drawingml/2006/main" idx="minor">
            <a:schemeClr val="tx1"/>
          </a:fontRef>
        </cdr:style>
      </cdr:cxnSp>
      <cdr:sp macro="" textlink="">
        <cdr:nvSpPr>
          <cdr:cNvPr id="12" name="TextBox 98"/>
          <cdr:cNvSpPr txBox="1"/>
        </cdr:nvSpPr>
        <cdr:spPr>
          <a:xfrm xmlns:a="http://schemas.openxmlformats.org/drawingml/2006/main">
            <a:off x="-62211233" y="406077746"/>
            <a:ext cx="2195288" cy="88990176"/>
          </a:xfrm>
          <a:prstGeom xmlns:a="http://schemas.openxmlformats.org/drawingml/2006/main" prst="rect">
            <a:avLst/>
          </a:prstGeom>
          <a:noFill xmlns:a="http://schemas.openxmlformats.org/drawingml/2006/main"/>
          <a:ln xmlns:a="http://schemas.openxmlformats.org/drawingml/2006/main">
            <a:noFill/>
          </a:ln>
        </cdr:spPr>
        <cdr:txBody>
          <a:bodyPr xmlns:a="http://schemas.openxmlformats.org/drawingml/2006/main" wrap="square" rtlCol="0">
            <a:no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1050" b="1" i="0" u="none" strike="noStrike" kern="1200" cap="none" spc="0" normalizeH="0" baseline="0" noProof="0" dirty="0">
                <a:ln>
                  <a:noFill/>
                </a:ln>
                <a:solidFill>
                  <a:srgbClr val="1F384B"/>
                </a:solidFill>
                <a:effectLst/>
                <a:uLnTx/>
                <a:uFillTx/>
                <a:latin typeface="Arial"/>
                <a:cs typeface="Arial Black" panose="020B0604020202020204" pitchFamily="34" charset="0"/>
              </a:rPr>
              <a:t>Bank</a:t>
            </a:r>
            <a:r>
              <a:rPr kumimoji="0" lang="en-CA" sz="1050" b="1" i="0" u="none" strike="noStrike" kern="1200" cap="none" spc="0" normalizeH="0" noProof="0" dirty="0">
                <a:ln>
                  <a:noFill/>
                </a:ln>
                <a:solidFill>
                  <a:srgbClr val="1F384B"/>
                </a:solidFill>
                <a:effectLst/>
                <a:uLnTx/>
                <a:uFillTx/>
                <a:latin typeface="Arial"/>
                <a:cs typeface="Arial Black" panose="020B0604020202020204" pitchFamily="34" charset="0"/>
              </a:rPr>
              <a:t> of Canada </a:t>
            </a:r>
          </a:p>
          <a:p xmlns:a="http://schemas.openxmlformats.org/drawingml/2006/main">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1050" b="1" i="0" u="none" strike="noStrike" kern="1200" cap="none" spc="0" normalizeH="0" noProof="0" dirty="0">
                <a:ln>
                  <a:noFill/>
                </a:ln>
                <a:solidFill>
                  <a:srgbClr val="1F384B"/>
                </a:solidFill>
                <a:effectLst/>
                <a:uLnTx/>
                <a:uFillTx/>
                <a:latin typeface="Arial"/>
                <a:cs typeface="Arial Black" panose="020B0604020202020204" pitchFamily="34" charset="0"/>
              </a:rPr>
              <a:t>first rate </a:t>
            </a:r>
            <a:r>
              <a:rPr lang="en-CA" sz="1050" b="1" dirty="0">
                <a:solidFill>
                  <a:srgbClr val="1F384B"/>
                </a:solidFill>
                <a:latin typeface="Arial"/>
                <a:cs typeface="Arial Black" panose="020B0604020202020204" pitchFamily="34" charset="0"/>
              </a:rPr>
              <a:t>hike </a:t>
            </a:r>
          </a:p>
          <a:p xmlns:a="http://schemas.openxmlformats.org/drawingml/2006/main">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i="0" u="none" strike="noStrike" kern="1200" cap="none" spc="0" normalizeH="0" noProof="0" dirty="0">
                <a:ln>
                  <a:noFill/>
                </a:ln>
                <a:solidFill>
                  <a:srgbClr val="1F384B"/>
                </a:solidFill>
                <a:effectLst/>
                <a:uLnTx/>
                <a:uFillTx/>
                <a:latin typeface="Arial"/>
                <a:ea typeface="+mn-ea"/>
                <a:cs typeface="Arial Black" panose="020B0604020202020204" pitchFamily="34" charset="0"/>
              </a:rPr>
              <a:t>(July 2017)</a:t>
            </a:r>
            <a:endParaRPr kumimoji="0" lang="en-CA" sz="1050" i="0" u="none" strike="noStrike" kern="1200" cap="none" spc="0" normalizeH="0" baseline="0" noProof="0" dirty="0">
              <a:ln>
                <a:noFill/>
              </a:ln>
              <a:solidFill>
                <a:srgbClr val="1F384B"/>
              </a:solidFill>
              <a:effectLst/>
              <a:uLnTx/>
              <a:uFillTx/>
              <a:latin typeface="Arial"/>
              <a:ea typeface="+mn-ea"/>
              <a:cs typeface="Arial Black" panose="020B0604020202020204" pitchFamily="34" charset="0"/>
            </a:endParaRPr>
          </a:p>
        </cdr:txBody>
      </cdr:sp>
    </cdr:grpSp>
  </cdr:relSizeAnchor>
</c:userShapes>
</file>

<file path=ppt/drawings/drawing2.xml><?xml version="1.0" encoding="utf-8"?>
<c:userShapes xmlns:c="http://schemas.openxmlformats.org/drawingml/2006/chart">
  <cdr:relSizeAnchor xmlns:cdr="http://schemas.openxmlformats.org/drawingml/2006/chartDrawing">
    <cdr:from>
      <cdr:x>0.05026</cdr:x>
      <cdr:y>0.46725</cdr:y>
    </cdr:from>
    <cdr:to>
      <cdr:x>0.0867</cdr:x>
      <cdr:y>0.81987</cdr:y>
    </cdr:to>
    <cdr:sp macro="" textlink="">
      <cdr:nvSpPr>
        <cdr:cNvPr id="5" name="Rectangle 4">
          <a:extLst xmlns:a="http://schemas.openxmlformats.org/drawingml/2006/main">
            <a:ext uri="{FF2B5EF4-FFF2-40B4-BE49-F238E27FC236}">
              <a16:creationId xmlns:a16="http://schemas.microsoft.com/office/drawing/2014/main" id="{AD0B22FC-A43E-2240-8EFC-4D8DFDD6D6E6}"/>
            </a:ext>
          </a:extLst>
        </cdr:cNvPr>
        <cdr:cNvSpPr/>
      </cdr:nvSpPr>
      <cdr:spPr>
        <a:xfrm xmlns:a="http://schemas.openxmlformats.org/drawingml/2006/main">
          <a:off x="426730" y="1667464"/>
          <a:ext cx="309367" cy="1258395"/>
        </a:xfrm>
        <a:prstGeom xmlns:a="http://schemas.openxmlformats.org/drawingml/2006/main" prst="rect">
          <a:avLst/>
        </a:prstGeom>
        <a:solidFill xmlns:a="http://schemas.openxmlformats.org/drawingml/2006/main">
          <a:schemeClr val="accent2">
            <a:alpha val="10000"/>
          </a:schemeClr>
        </a:solidFill>
        <a:ln xmlns:a="http://schemas.openxmlformats.org/drawingml/2006/main">
          <a:noFill/>
        </a:ln>
      </cdr:spPr>
      <cdr:style>
        <a:lnRef xmlns:a="http://schemas.openxmlformats.org/drawingml/2006/main" idx="1">
          <a:schemeClr val="accent1"/>
        </a:lnRef>
        <a:fillRef xmlns:a="http://schemas.openxmlformats.org/drawingml/2006/main" idx="3">
          <a:schemeClr val="accent1"/>
        </a:fillRef>
        <a:effectRef xmlns:a="http://schemas.openxmlformats.org/drawingml/2006/main" idx="2">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xmlns:a="http://schemas.openxmlformats.org/drawingml/2006/main">
          <a:pPr algn="ctr">
            <a:defRPr/>
          </a:pPr>
          <a:endParaRPr lang="en-CA" sz="1620">
            <a:solidFill>
              <a:prstClr val="white"/>
            </a:solidFill>
            <a:latin typeface="Arial"/>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cdr:x>
      <cdr:y>0</cdr:y>
    </cdr:from>
    <cdr:to>
      <cdr:x>0.42349</cdr:x>
      <cdr:y>0.05258</cdr:y>
    </cdr:to>
    <cdr:sp macro="" textlink="">
      <cdr:nvSpPr>
        <cdr:cNvPr id="3" name="ZoneTexte 2"/>
        <cdr:cNvSpPr txBox="1"/>
      </cdr:nvSpPr>
      <cdr:spPr>
        <a:xfrm xmlns:a="http://schemas.openxmlformats.org/drawingml/2006/main">
          <a:off x="-352902" y="-1627347"/>
          <a:ext cx="3574702" cy="16887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fr-CA" sz="1100" dirty="0">
            <a:solidFill>
              <a:schemeClr val="accent1"/>
            </a:solidFill>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61804"/>
          </a:xfrm>
          <a:prstGeom prst="rect">
            <a:avLst/>
          </a:prstGeom>
        </p:spPr>
        <p:txBody>
          <a:bodyPr vert="horz" lIns="91956" tIns="45979" rIns="91956" bIns="45979"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61804"/>
          </a:xfrm>
          <a:prstGeom prst="rect">
            <a:avLst/>
          </a:prstGeom>
        </p:spPr>
        <p:txBody>
          <a:bodyPr vert="horz" lIns="91956" tIns="45979" rIns="91956" bIns="45979" rtlCol="0"/>
          <a:lstStyle>
            <a:lvl1pPr algn="r">
              <a:defRPr sz="1200"/>
            </a:lvl1pPr>
          </a:lstStyle>
          <a:p>
            <a:fld id="{BABDBC55-A4C1-BC43-917B-9036A5575451}" type="datetimeFigureOut">
              <a:rPr lang="en-US" smtClean="0"/>
              <a:t>6/5/2019</a:t>
            </a:fld>
            <a:endParaRPr lang="en-US" dirty="0"/>
          </a:p>
        </p:txBody>
      </p:sp>
      <p:sp>
        <p:nvSpPr>
          <p:cNvPr id="4" name="Footer Placeholder 3"/>
          <p:cNvSpPr>
            <a:spLocks noGrp="1"/>
          </p:cNvSpPr>
          <p:nvPr>
            <p:ph type="ftr" sz="quarter" idx="2"/>
          </p:nvPr>
        </p:nvSpPr>
        <p:spPr>
          <a:xfrm>
            <a:off x="0" y="8772669"/>
            <a:ext cx="2971800" cy="461804"/>
          </a:xfrm>
          <a:prstGeom prst="rect">
            <a:avLst/>
          </a:prstGeom>
        </p:spPr>
        <p:txBody>
          <a:bodyPr vert="horz" lIns="91956" tIns="45979" rIns="91956" bIns="45979"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772669"/>
            <a:ext cx="2971800" cy="461804"/>
          </a:xfrm>
          <a:prstGeom prst="rect">
            <a:avLst/>
          </a:prstGeom>
        </p:spPr>
        <p:txBody>
          <a:bodyPr vert="horz" lIns="91956" tIns="45979" rIns="91956" bIns="45979" rtlCol="0" anchor="b"/>
          <a:lstStyle>
            <a:lvl1pPr algn="r">
              <a:defRPr sz="1200"/>
            </a:lvl1pPr>
          </a:lstStyle>
          <a:p>
            <a:fld id="{FBD4B823-A1BE-2B42-A846-35B6FD54204C}" type="slidenum">
              <a:rPr lang="en-US" smtClean="0"/>
              <a:t>‹N°›</a:t>
            </a:fld>
            <a:endParaRPr lang="en-US" dirty="0"/>
          </a:p>
        </p:txBody>
      </p:sp>
    </p:spTree>
    <p:extLst>
      <p:ext uri="{BB962C8B-B14F-4D97-AF65-F5344CB8AC3E}">
        <p14:creationId xmlns:p14="http://schemas.microsoft.com/office/powerpoint/2010/main" val="288088128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61804"/>
          </a:xfrm>
          <a:prstGeom prst="rect">
            <a:avLst/>
          </a:prstGeom>
        </p:spPr>
        <p:txBody>
          <a:bodyPr vert="horz" lIns="91956" tIns="45979" rIns="91956" bIns="45979" rtlCol="0"/>
          <a:lstStyle>
            <a:lvl1pPr algn="l">
              <a:defRPr sz="1200"/>
            </a:lvl1pPr>
          </a:lstStyle>
          <a:p>
            <a:endParaRPr lang="en-CA" dirty="0"/>
          </a:p>
        </p:txBody>
      </p:sp>
      <p:sp>
        <p:nvSpPr>
          <p:cNvPr id="3" name="Date Placeholder 2"/>
          <p:cNvSpPr>
            <a:spLocks noGrp="1"/>
          </p:cNvSpPr>
          <p:nvPr>
            <p:ph type="dt" idx="1"/>
          </p:nvPr>
        </p:nvSpPr>
        <p:spPr>
          <a:xfrm>
            <a:off x="3884613" y="0"/>
            <a:ext cx="2971800" cy="461804"/>
          </a:xfrm>
          <a:prstGeom prst="rect">
            <a:avLst/>
          </a:prstGeom>
        </p:spPr>
        <p:txBody>
          <a:bodyPr vert="horz" lIns="91956" tIns="45979" rIns="91956" bIns="45979" rtlCol="0"/>
          <a:lstStyle>
            <a:lvl1pPr algn="r">
              <a:defRPr sz="1200"/>
            </a:lvl1pPr>
          </a:lstStyle>
          <a:p>
            <a:fld id="{1BEE6E40-A5B5-2A4E-896B-A232244E87F9}" type="datetimeFigureOut">
              <a:rPr lang="en-US" smtClean="0"/>
              <a:t>6/5/2019</a:t>
            </a:fld>
            <a:endParaRPr lang="en-CA" dirty="0"/>
          </a:p>
        </p:txBody>
      </p:sp>
      <p:sp>
        <p:nvSpPr>
          <p:cNvPr id="4" name="Slide Image Placeholder 3"/>
          <p:cNvSpPr>
            <a:spLocks noGrp="1" noRot="1" noChangeAspect="1"/>
          </p:cNvSpPr>
          <p:nvPr>
            <p:ph type="sldImg" idx="2"/>
          </p:nvPr>
        </p:nvSpPr>
        <p:spPr>
          <a:xfrm>
            <a:off x="658813" y="692150"/>
            <a:ext cx="5540375" cy="3463925"/>
          </a:xfrm>
          <a:prstGeom prst="rect">
            <a:avLst/>
          </a:prstGeom>
          <a:noFill/>
          <a:ln w="12700">
            <a:solidFill>
              <a:prstClr val="black"/>
            </a:solidFill>
          </a:ln>
        </p:spPr>
        <p:txBody>
          <a:bodyPr vert="horz" lIns="91956" tIns="45979" rIns="91956" bIns="45979" rtlCol="0" anchor="ctr"/>
          <a:lstStyle/>
          <a:p>
            <a:endParaRPr lang="en-CA" dirty="0"/>
          </a:p>
        </p:txBody>
      </p:sp>
      <p:sp>
        <p:nvSpPr>
          <p:cNvPr id="5" name="Notes Placeholder 4"/>
          <p:cNvSpPr>
            <a:spLocks noGrp="1"/>
          </p:cNvSpPr>
          <p:nvPr>
            <p:ph type="body" sz="quarter" idx="3"/>
          </p:nvPr>
        </p:nvSpPr>
        <p:spPr>
          <a:xfrm>
            <a:off x="685800" y="4387136"/>
            <a:ext cx="5486400" cy="4156234"/>
          </a:xfrm>
          <a:prstGeom prst="rect">
            <a:avLst/>
          </a:prstGeom>
        </p:spPr>
        <p:txBody>
          <a:bodyPr vert="horz" lIns="91956" tIns="45979" rIns="91956" bIns="45979" rtlCol="0"/>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endParaRPr lang="en-CA"/>
          </a:p>
        </p:txBody>
      </p:sp>
      <p:sp>
        <p:nvSpPr>
          <p:cNvPr id="6" name="Footer Placeholder 5"/>
          <p:cNvSpPr>
            <a:spLocks noGrp="1"/>
          </p:cNvSpPr>
          <p:nvPr>
            <p:ph type="ftr" sz="quarter" idx="4"/>
          </p:nvPr>
        </p:nvSpPr>
        <p:spPr>
          <a:xfrm>
            <a:off x="0" y="8772669"/>
            <a:ext cx="2971800" cy="461804"/>
          </a:xfrm>
          <a:prstGeom prst="rect">
            <a:avLst/>
          </a:prstGeom>
        </p:spPr>
        <p:txBody>
          <a:bodyPr vert="horz" lIns="91956" tIns="45979" rIns="91956" bIns="45979" rtlCol="0" anchor="b"/>
          <a:lstStyle>
            <a:lvl1pPr algn="l">
              <a:defRPr sz="1200"/>
            </a:lvl1pPr>
          </a:lstStyle>
          <a:p>
            <a:endParaRPr lang="en-CA" dirty="0"/>
          </a:p>
        </p:txBody>
      </p:sp>
      <p:sp>
        <p:nvSpPr>
          <p:cNvPr id="7" name="Slide Number Placeholder 6"/>
          <p:cNvSpPr>
            <a:spLocks noGrp="1"/>
          </p:cNvSpPr>
          <p:nvPr>
            <p:ph type="sldNum" sz="quarter" idx="5"/>
          </p:nvPr>
        </p:nvSpPr>
        <p:spPr>
          <a:xfrm>
            <a:off x="3884613" y="8772669"/>
            <a:ext cx="2971800" cy="461804"/>
          </a:xfrm>
          <a:prstGeom prst="rect">
            <a:avLst/>
          </a:prstGeom>
        </p:spPr>
        <p:txBody>
          <a:bodyPr vert="horz" lIns="91956" tIns="45979" rIns="91956" bIns="45979" rtlCol="0" anchor="b"/>
          <a:lstStyle>
            <a:lvl1pPr algn="r">
              <a:defRPr sz="1200"/>
            </a:lvl1pPr>
          </a:lstStyle>
          <a:p>
            <a:fld id="{3B77EEAB-4961-6044-B248-3276AD095A71}" type="slidenum">
              <a:rPr lang="en-CA" smtClean="0"/>
              <a:t>‹N°›</a:t>
            </a:fld>
            <a:endParaRPr lang="en-CA" dirty="0"/>
          </a:p>
        </p:txBody>
      </p:sp>
    </p:spTree>
    <p:extLst>
      <p:ext uri="{BB962C8B-B14F-4D97-AF65-F5344CB8AC3E}">
        <p14:creationId xmlns:p14="http://schemas.microsoft.com/office/powerpoint/2010/main" val="945534821"/>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dirty="0"/>
          </a:p>
        </p:txBody>
      </p:sp>
      <p:sp>
        <p:nvSpPr>
          <p:cNvPr id="4" name="Slide Number Placeholder 3"/>
          <p:cNvSpPr>
            <a:spLocks noGrp="1"/>
          </p:cNvSpPr>
          <p:nvPr>
            <p:ph type="sldNum" sz="quarter" idx="10"/>
          </p:nvPr>
        </p:nvSpPr>
        <p:spPr/>
        <p:txBody>
          <a:bodyPr/>
          <a:lstStyle/>
          <a:p>
            <a:pPr defTabSz="451211">
              <a:defRPr/>
            </a:pPr>
            <a:fld id="{3B77EEAB-4961-6044-B248-3276AD095A71}" type="slidenum">
              <a:rPr lang="en-CA">
                <a:solidFill>
                  <a:srgbClr val="1F384B"/>
                </a:solidFill>
                <a:latin typeface="Arial"/>
              </a:rPr>
              <a:pPr defTabSz="451211">
                <a:defRPr/>
              </a:pPr>
              <a:t>1</a:t>
            </a:fld>
            <a:endParaRPr lang="en-CA" dirty="0">
              <a:solidFill>
                <a:srgbClr val="1F384B"/>
              </a:solidFill>
              <a:latin typeface="Arial"/>
            </a:endParaRPr>
          </a:p>
        </p:txBody>
      </p:sp>
    </p:spTree>
    <p:extLst>
      <p:ext uri="{BB962C8B-B14F-4D97-AF65-F5344CB8AC3E}">
        <p14:creationId xmlns:p14="http://schemas.microsoft.com/office/powerpoint/2010/main" val="926103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latin typeface="Arial Black" panose="020B0A04020102020204" pitchFamily="34" charset="0"/>
              </a:rPr>
              <a:t>Unemployment rate at an historic low</a:t>
            </a:r>
            <a:endParaRPr lang="fr-CA" dirty="0"/>
          </a:p>
        </p:txBody>
      </p:sp>
      <p:sp>
        <p:nvSpPr>
          <p:cNvPr id="4" name="Espace réservé du numéro de diapositive 3"/>
          <p:cNvSpPr>
            <a:spLocks noGrp="1"/>
          </p:cNvSpPr>
          <p:nvPr>
            <p:ph type="sldNum" sz="quarter" idx="10"/>
          </p:nvPr>
        </p:nvSpPr>
        <p:spPr/>
        <p:txBody>
          <a:bodyPr/>
          <a:lstStyle/>
          <a:p>
            <a:pPr defTabSz="459784">
              <a:defRPr/>
            </a:pPr>
            <a:fld id="{3B77EEAB-4961-6044-B248-3276AD095A71}" type="slidenum">
              <a:rPr lang="en-CA">
                <a:solidFill>
                  <a:srgbClr val="1F384B"/>
                </a:solidFill>
                <a:latin typeface="Arial"/>
              </a:rPr>
              <a:pPr defTabSz="459784">
                <a:defRPr/>
              </a:pPr>
              <a:t>13</a:t>
            </a:fld>
            <a:endParaRPr lang="en-CA" dirty="0">
              <a:solidFill>
                <a:srgbClr val="1F384B"/>
              </a:solidFill>
              <a:latin typeface="Arial"/>
            </a:endParaRPr>
          </a:p>
        </p:txBody>
      </p:sp>
    </p:spTree>
    <p:extLst>
      <p:ext uri="{BB962C8B-B14F-4D97-AF65-F5344CB8AC3E}">
        <p14:creationId xmlns:p14="http://schemas.microsoft.com/office/powerpoint/2010/main" val="404793237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a:p>
        </p:txBody>
      </p:sp>
      <p:sp>
        <p:nvSpPr>
          <p:cNvPr id="4" name="Slide Number Placeholder 3"/>
          <p:cNvSpPr>
            <a:spLocks noGrp="1"/>
          </p:cNvSpPr>
          <p:nvPr>
            <p:ph type="sldNum" sz="quarter" idx="10"/>
          </p:nvPr>
        </p:nvSpPr>
        <p:spPr/>
        <p:txBody>
          <a:bodyPr/>
          <a:lstStyle/>
          <a:p>
            <a:fld id="{3B77EEAB-4961-6044-B248-3276AD095A71}" type="slidenum">
              <a:rPr lang="en-CA" smtClean="0"/>
              <a:t>14</a:t>
            </a:fld>
            <a:endParaRPr lang="en-CA"/>
          </a:p>
        </p:txBody>
      </p:sp>
    </p:spTree>
    <p:extLst>
      <p:ext uri="{BB962C8B-B14F-4D97-AF65-F5344CB8AC3E}">
        <p14:creationId xmlns:p14="http://schemas.microsoft.com/office/powerpoint/2010/main" val="317722410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pPr defTabSz="468520"/>
            <a:fld id="{62D23E47-E35C-47EB-9458-273468583351}" type="slidenum">
              <a:rPr lang="fr-CA">
                <a:solidFill>
                  <a:prstClr val="black"/>
                </a:solidFill>
                <a:latin typeface="Calibri" panose="020F0502020204030204"/>
              </a:rPr>
              <a:pPr defTabSz="468520"/>
              <a:t>15</a:t>
            </a:fld>
            <a:endParaRPr lang="fr-CA">
              <a:solidFill>
                <a:prstClr val="black"/>
              </a:solidFill>
              <a:latin typeface="Calibri" panose="020F0502020204030204"/>
            </a:endParaRPr>
          </a:p>
        </p:txBody>
      </p:sp>
    </p:spTree>
    <p:extLst>
      <p:ext uri="{BB962C8B-B14F-4D97-AF65-F5344CB8AC3E}">
        <p14:creationId xmlns:p14="http://schemas.microsoft.com/office/powerpoint/2010/main" val="19065438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pPr defTabSz="468520"/>
            <a:fld id="{62D23E47-E35C-47EB-9458-273468583351}" type="slidenum">
              <a:rPr lang="fr-CA">
                <a:solidFill>
                  <a:prstClr val="black"/>
                </a:solidFill>
                <a:latin typeface="Calibri" panose="020F0502020204030204"/>
              </a:rPr>
              <a:pPr defTabSz="468520"/>
              <a:t>16</a:t>
            </a:fld>
            <a:endParaRPr lang="fr-CA">
              <a:solidFill>
                <a:prstClr val="black"/>
              </a:solidFill>
              <a:latin typeface="Calibri" panose="020F0502020204030204"/>
            </a:endParaRPr>
          </a:p>
        </p:txBody>
      </p:sp>
    </p:spTree>
    <p:extLst>
      <p:ext uri="{BB962C8B-B14F-4D97-AF65-F5344CB8AC3E}">
        <p14:creationId xmlns:p14="http://schemas.microsoft.com/office/powerpoint/2010/main" val="16459831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459784">
              <a:defRPr/>
            </a:pPr>
            <a:r>
              <a:rPr lang="en-CA" dirty="0"/>
              <a:t>On this slide Canada’s labour force growth rates since 2000 and projected growth rates to 2030. Notice that the growth rates are expected to remain below 0.2% for the next decade. </a:t>
            </a:r>
          </a:p>
          <a:p>
            <a:pPr defTabSz="459784">
              <a:defRPr/>
            </a:pPr>
            <a:endParaRPr lang="en-CA" dirty="0"/>
          </a:p>
          <a:p>
            <a:pPr defTabSz="459784">
              <a:defRPr/>
            </a:pPr>
            <a:r>
              <a:rPr lang="en-CA" dirty="0"/>
              <a:t>Many entrepreneurs we talk to believe labour shortage is a temporary trend that will go away. Unfortunately, it looks like it won’t get better for at least a decade.</a:t>
            </a:r>
          </a:p>
          <a:p>
            <a:pPr defTabSz="459784">
              <a:defRPr/>
            </a:pPr>
            <a:endParaRPr lang="en-US" dirty="0"/>
          </a:p>
          <a:p>
            <a:pPr defTabSz="459784">
              <a:defRPr/>
            </a:pPr>
            <a:endParaRPr lang="en-CA" dirty="0"/>
          </a:p>
          <a:p>
            <a:endParaRPr lang="en-CA" dirty="0"/>
          </a:p>
          <a:p>
            <a:endParaRPr lang="fr-CA" dirty="0"/>
          </a:p>
        </p:txBody>
      </p:sp>
      <p:sp>
        <p:nvSpPr>
          <p:cNvPr id="4" name="Slide Number Placeholder 3"/>
          <p:cNvSpPr>
            <a:spLocks noGrp="1"/>
          </p:cNvSpPr>
          <p:nvPr>
            <p:ph type="sldNum" sz="quarter" idx="10"/>
          </p:nvPr>
        </p:nvSpPr>
        <p:spPr/>
        <p:txBody>
          <a:bodyPr/>
          <a:lstStyle/>
          <a:p>
            <a:pPr defTabSz="459784">
              <a:defRPr/>
            </a:pPr>
            <a:fld id="{3B77EEAB-4961-6044-B248-3276AD095A71}" type="slidenum">
              <a:rPr lang="en-CA">
                <a:solidFill>
                  <a:srgbClr val="1F384B"/>
                </a:solidFill>
                <a:latin typeface="Arial"/>
              </a:rPr>
              <a:pPr defTabSz="459784">
                <a:defRPr/>
              </a:pPr>
              <a:t>17</a:t>
            </a:fld>
            <a:endParaRPr lang="en-CA" dirty="0">
              <a:solidFill>
                <a:srgbClr val="1F384B"/>
              </a:solidFill>
              <a:latin typeface="Arial"/>
            </a:endParaRPr>
          </a:p>
        </p:txBody>
      </p:sp>
    </p:spTree>
    <p:extLst>
      <p:ext uri="{BB962C8B-B14F-4D97-AF65-F5344CB8AC3E}">
        <p14:creationId xmlns:p14="http://schemas.microsoft.com/office/powerpoint/2010/main" val="25563313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CA" dirty="0"/>
              <a:t>The job vacancy rate is the number of job vacancies expressed as a percentage of labour demand; that is, all occupied and vacant jobs. In q3 2018, there was more than 550,000 jobs vacancies in the country.</a:t>
            </a:r>
            <a:endParaRPr lang="fr-CA" dirty="0"/>
          </a:p>
        </p:txBody>
      </p:sp>
      <p:sp>
        <p:nvSpPr>
          <p:cNvPr id="4" name="Espace réservé du numéro de diapositive 3"/>
          <p:cNvSpPr>
            <a:spLocks noGrp="1"/>
          </p:cNvSpPr>
          <p:nvPr>
            <p:ph type="sldNum" sz="quarter" idx="10"/>
          </p:nvPr>
        </p:nvSpPr>
        <p:spPr/>
        <p:txBody>
          <a:bodyPr/>
          <a:lstStyle/>
          <a:p>
            <a:pPr defTabSz="459784">
              <a:defRPr/>
            </a:pPr>
            <a:fld id="{3B77EEAB-4961-6044-B248-3276AD095A71}" type="slidenum">
              <a:rPr lang="en-CA">
                <a:solidFill>
                  <a:srgbClr val="1F384B"/>
                </a:solidFill>
                <a:latin typeface="Arial"/>
              </a:rPr>
              <a:pPr defTabSz="459784">
                <a:defRPr/>
              </a:pPr>
              <a:t>18</a:t>
            </a:fld>
            <a:endParaRPr lang="en-CA" dirty="0">
              <a:solidFill>
                <a:srgbClr val="1F384B"/>
              </a:solidFill>
              <a:latin typeface="Arial"/>
            </a:endParaRPr>
          </a:p>
        </p:txBody>
      </p:sp>
    </p:spTree>
    <p:extLst>
      <p:ext uri="{BB962C8B-B14F-4D97-AF65-F5344CB8AC3E}">
        <p14:creationId xmlns:p14="http://schemas.microsoft.com/office/powerpoint/2010/main" val="140849614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defTabSz="459784">
              <a:defRPr/>
            </a:pPr>
            <a:fld id="{3B77EEAB-4961-6044-B248-3276AD095A71}" type="slidenum">
              <a:rPr lang="en-CA">
                <a:solidFill>
                  <a:srgbClr val="1F384B"/>
                </a:solidFill>
                <a:latin typeface="Arial"/>
              </a:rPr>
              <a:pPr defTabSz="459784">
                <a:defRPr/>
              </a:pPr>
              <a:t>19</a:t>
            </a:fld>
            <a:endParaRPr lang="en-CA" dirty="0">
              <a:solidFill>
                <a:srgbClr val="1F384B"/>
              </a:solidFill>
              <a:latin typeface="Arial"/>
            </a:endParaRPr>
          </a:p>
        </p:txBody>
      </p:sp>
    </p:spTree>
    <p:extLst>
      <p:ext uri="{BB962C8B-B14F-4D97-AF65-F5344CB8AC3E}">
        <p14:creationId xmlns:p14="http://schemas.microsoft.com/office/powerpoint/2010/main" val="8699273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CA" dirty="0"/>
          </a:p>
        </p:txBody>
      </p:sp>
      <p:sp>
        <p:nvSpPr>
          <p:cNvPr id="4" name="Slide Number Placeholder 3"/>
          <p:cNvSpPr>
            <a:spLocks noGrp="1"/>
          </p:cNvSpPr>
          <p:nvPr>
            <p:ph type="sldNum" sz="quarter" idx="10"/>
          </p:nvPr>
        </p:nvSpPr>
        <p:spPr/>
        <p:txBody>
          <a:bodyPr/>
          <a:lstStyle/>
          <a:p>
            <a:pPr defTabSz="991472">
              <a:defRPr/>
            </a:pPr>
            <a:fld id="{91A11D9D-2093-471D-A945-E220B6A4E2E3}" type="slidenum">
              <a:rPr lang="en-CA">
                <a:solidFill>
                  <a:prstClr val="black"/>
                </a:solidFill>
                <a:latin typeface="Calibri" panose="020F0502020204030204"/>
              </a:rPr>
              <a:pPr defTabSz="991472">
                <a:defRPr/>
              </a:pPr>
              <a:t>20</a:t>
            </a:fld>
            <a:endParaRPr lang="en-CA">
              <a:solidFill>
                <a:prstClr val="black"/>
              </a:solidFill>
              <a:latin typeface="Calibri" panose="020F0502020204030204"/>
            </a:endParaRPr>
          </a:p>
        </p:txBody>
      </p:sp>
    </p:spTree>
    <p:extLst>
      <p:ext uri="{BB962C8B-B14F-4D97-AF65-F5344CB8AC3E}">
        <p14:creationId xmlns:p14="http://schemas.microsoft.com/office/powerpoint/2010/main" val="21894711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59784">
              <a:defRPr/>
            </a:pPr>
            <a:fld id="{3B77EEAB-4961-6044-B248-3276AD095A71}" type="slidenum">
              <a:rPr lang="en-CA">
                <a:solidFill>
                  <a:srgbClr val="1F384B"/>
                </a:solidFill>
                <a:latin typeface="Arial"/>
              </a:rPr>
              <a:pPr defTabSz="459784">
                <a:defRPr/>
              </a:pPr>
              <a:t>21</a:t>
            </a:fld>
            <a:endParaRPr lang="en-CA">
              <a:solidFill>
                <a:srgbClr val="1F384B"/>
              </a:solidFill>
              <a:latin typeface="Arial"/>
            </a:endParaRPr>
          </a:p>
        </p:txBody>
      </p:sp>
    </p:spTree>
    <p:extLst>
      <p:ext uri="{BB962C8B-B14F-4D97-AF65-F5344CB8AC3E}">
        <p14:creationId xmlns:p14="http://schemas.microsoft.com/office/powerpoint/2010/main" val="5077919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CA" dirty="0"/>
              <a:t>The debt to disposable income ratio for the Distributions of household economic accounts (DHEA) is calculated using annual values. The DHEA’s calculation is different from that applied in general for the National Balance Sheet Accounts (NBSA), found in table 36-10-0235-01, as the income used in the NBSA calculation is based on a quarterly value.</a:t>
            </a:r>
          </a:p>
        </p:txBody>
      </p:sp>
      <p:sp>
        <p:nvSpPr>
          <p:cNvPr id="4" name="Espace réservé du numéro de diapositive 3"/>
          <p:cNvSpPr>
            <a:spLocks noGrp="1"/>
          </p:cNvSpPr>
          <p:nvPr>
            <p:ph type="sldNum" sz="quarter" idx="5"/>
          </p:nvPr>
        </p:nvSpPr>
        <p:spPr/>
        <p:txBody>
          <a:bodyPr/>
          <a:lstStyle/>
          <a:p>
            <a:fld id="{3B77EEAB-4961-6044-B248-3276AD095A71}" type="slidenum">
              <a:rPr lang="en-CA" smtClean="0"/>
              <a:t>22</a:t>
            </a:fld>
            <a:endParaRPr lang="en-CA" dirty="0"/>
          </a:p>
        </p:txBody>
      </p:sp>
    </p:spTree>
    <p:extLst>
      <p:ext uri="{BB962C8B-B14F-4D97-AF65-F5344CB8AC3E}">
        <p14:creationId xmlns:p14="http://schemas.microsoft.com/office/powerpoint/2010/main" val="13845527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77EEAB-4961-6044-B248-3276AD095A71}" type="slidenum">
              <a:rPr kumimoji="0" lang="en-CA" sz="1200" b="0" i="0" u="none" strike="noStrike" kern="1200" cap="none" spc="0" normalizeH="0" baseline="0" noProof="0" smtClean="0">
                <a:ln>
                  <a:noFill/>
                </a:ln>
                <a:solidFill>
                  <a:srgbClr val="1F384B"/>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CA" sz="1200" b="0" i="0" u="none" strike="noStrike" kern="1200" cap="none" spc="0" normalizeH="0" baseline="0" noProof="0" dirty="0">
              <a:ln>
                <a:noFill/>
              </a:ln>
              <a:solidFill>
                <a:srgbClr val="1F384B"/>
              </a:solidFill>
              <a:effectLst/>
              <a:uLnTx/>
              <a:uFillTx/>
              <a:latin typeface="Arial"/>
              <a:ea typeface="+mn-ea"/>
              <a:cs typeface="+mn-cs"/>
            </a:endParaRPr>
          </a:p>
        </p:txBody>
      </p:sp>
    </p:spTree>
    <p:extLst>
      <p:ext uri="{BB962C8B-B14F-4D97-AF65-F5344CB8AC3E}">
        <p14:creationId xmlns:p14="http://schemas.microsoft.com/office/powerpoint/2010/main" val="415068099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Monthly average for 2018 = 38200</a:t>
            </a:r>
          </a:p>
        </p:txBody>
      </p:sp>
      <p:sp>
        <p:nvSpPr>
          <p:cNvPr id="4" name="Slide Number Placeholder 3"/>
          <p:cNvSpPr>
            <a:spLocks noGrp="1"/>
          </p:cNvSpPr>
          <p:nvPr>
            <p:ph type="sldNum" sz="quarter" idx="5"/>
          </p:nvPr>
        </p:nvSpPr>
        <p:spPr/>
        <p:txBody>
          <a:bodyPr/>
          <a:lstStyle/>
          <a:p>
            <a:pPr defTabSz="459784">
              <a:defRPr/>
            </a:pPr>
            <a:fld id="{3B77EEAB-4961-6044-B248-3276AD095A71}" type="slidenum">
              <a:rPr lang="en-CA">
                <a:solidFill>
                  <a:srgbClr val="1F384B"/>
                </a:solidFill>
                <a:latin typeface="Arial"/>
              </a:rPr>
              <a:pPr defTabSz="459784">
                <a:defRPr/>
              </a:pPr>
              <a:t>24</a:t>
            </a:fld>
            <a:endParaRPr lang="en-CA" dirty="0">
              <a:solidFill>
                <a:srgbClr val="1F384B"/>
              </a:solidFill>
              <a:latin typeface="Arial"/>
            </a:endParaRPr>
          </a:p>
        </p:txBody>
      </p:sp>
    </p:spTree>
    <p:extLst>
      <p:ext uri="{BB962C8B-B14F-4D97-AF65-F5344CB8AC3E}">
        <p14:creationId xmlns:p14="http://schemas.microsoft.com/office/powerpoint/2010/main" val="9566517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955675" y="782638"/>
            <a:ext cx="6262688" cy="3914775"/>
          </a:xfrm>
        </p:spPr>
      </p:sp>
      <p:sp>
        <p:nvSpPr>
          <p:cNvPr id="3" name="Espace réservé des notes 2"/>
          <p:cNvSpPr>
            <a:spLocks noGrp="1"/>
          </p:cNvSpPr>
          <p:nvPr>
            <p:ph type="body" idx="1"/>
          </p:nvPr>
        </p:nvSpPr>
        <p:spPr/>
        <p:txBody>
          <a:bodyPr/>
          <a:lstStyle/>
          <a:p>
            <a:endParaRPr lang="fr-CA" sz="1000" dirty="0"/>
          </a:p>
        </p:txBody>
      </p:sp>
      <p:sp>
        <p:nvSpPr>
          <p:cNvPr id="4" name="Espace réservé du numéro de diapositive 3"/>
          <p:cNvSpPr>
            <a:spLocks noGrp="1"/>
          </p:cNvSpPr>
          <p:nvPr>
            <p:ph type="sldNum" sz="quarter" idx="10"/>
          </p:nvPr>
        </p:nvSpPr>
        <p:spPr/>
        <p:txBody>
          <a:bodyPr/>
          <a:lstStyle/>
          <a:p>
            <a:pPr defTabSz="511860">
              <a:defRPr/>
            </a:pPr>
            <a:fld id="{3B77EEAB-4961-6044-B248-3276AD095A71}" type="slidenum">
              <a:rPr lang="en-CA">
                <a:solidFill>
                  <a:srgbClr val="1F384B"/>
                </a:solidFill>
                <a:latin typeface="Arial"/>
              </a:rPr>
              <a:pPr defTabSz="511860">
                <a:defRPr/>
              </a:pPr>
              <a:t>26</a:t>
            </a:fld>
            <a:endParaRPr lang="en-CA">
              <a:solidFill>
                <a:srgbClr val="1F384B"/>
              </a:solidFill>
              <a:latin typeface="Arial"/>
            </a:endParaRPr>
          </a:p>
        </p:txBody>
      </p:sp>
    </p:spTree>
    <p:extLst>
      <p:ext uri="{BB962C8B-B14F-4D97-AF65-F5344CB8AC3E}">
        <p14:creationId xmlns:p14="http://schemas.microsoft.com/office/powerpoint/2010/main" val="17812614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defTabSz="465887">
              <a:defRPr/>
            </a:pPr>
            <a:fld id="{3B77EEAB-4961-6044-B248-3276AD095A71}" type="slidenum">
              <a:rPr lang="en-CA">
                <a:solidFill>
                  <a:srgbClr val="1F384B"/>
                </a:solidFill>
                <a:latin typeface="Arial"/>
              </a:rPr>
              <a:pPr defTabSz="465887">
                <a:defRPr/>
              </a:pPr>
              <a:t>27</a:t>
            </a:fld>
            <a:endParaRPr lang="en-CA" dirty="0">
              <a:solidFill>
                <a:srgbClr val="1F384B"/>
              </a:solidFill>
              <a:latin typeface="Arial"/>
            </a:endParaRPr>
          </a:p>
        </p:txBody>
      </p:sp>
    </p:spTree>
    <p:extLst>
      <p:ext uri="{BB962C8B-B14F-4D97-AF65-F5344CB8AC3E}">
        <p14:creationId xmlns:p14="http://schemas.microsoft.com/office/powerpoint/2010/main" val="40145641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CA" dirty="0"/>
              <a:t>Graph </a:t>
            </a:r>
            <a:r>
              <a:rPr lang="fr-CA" dirty="0" err="1"/>
              <a:t>is</a:t>
            </a:r>
            <a:r>
              <a:rPr lang="fr-CA" dirty="0"/>
              <a:t> for</a:t>
            </a:r>
            <a:r>
              <a:rPr lang="fr-CA" baseline="0" dirty="0"/>
              <a:t> Canada. The U.S. </a:t>
            </a:r>
            <a:r>
              <a:rPr lang="fr-CA" baseline="0" dirty="0" err="1"/>
              <a:t>was</a:t>
            </a:r>
            <a:r>
              <a:rPr lang="fr-CA" baseline="0" dirty="0"/>
              <a:t> in a </a:t>
            </a:r>
            <a:r>
              <a:rPr lang="fr-CA" baseline="0" dirty="0" err="1"/>
              <a:t>recession</a:t>
            </a:r>
            <a:r>
              <a:rPr lang="fr-CA" baseline="0" dirty="0"/>
              <a:t> </a:t>
            </a:r>
            <a:r>
              <a:rPr lang="fr-CA" baseline="0" dirty="0" err="1"/>
              <a:t>in</a:t>
            </a:r>
            <a:r>
              <a:rPr lang="fr-CA" baseline="0" dirty="0"/>
              <a:t> 2001 and not </a:t>
            </a:r>
            <a:r>
              <a:rPr lang="fr-CA" baseline="0" dirty="0" err="1"/>
              <a:t>in</a:t>
            </a:r>
            <a:r>
              <a:rPr lang="fr-CA" baseline="0" dirty="0"/>
              <a:t> 2015…</a:t>
            </a:r>
            <a:endParaRPr lang="fr-CA" dirty="0"/>
          </a:p>
        </p:txBody>
      </p:sp>
      <p:sp>
        <p:nvSpPr>
          <p:cNvPr id="4" name="Slide Number Placeholder 3"/>
          <p:cNvSpPr>
            <a:spLocks noGrp="1"/>
          </p:cNvSpPr>
          <p:nvPr>
            <p:ph type="sldNum" sz="quarter" idx="5"/>
          </p:nvPr>
        </p:nvSpPr>
        <p:spPr/>
        <p:txBody>
          <a:bodyPr/>
          <a:lstStyle/>
          <a:p>
            <a:fld id="{3B77EEAB-4961-6044-B248-3276AD095A71}" type="slidenum">
              <a:rPr lang="en-CA" smtClean="0"/>
              <a:t>30</a:t>
            </a:fld>
            <a:endParaRPr lang="en-CA" dirty="0"/>
          </a:p>
        </p:txBody>
      </p:sp>
    </p:spTree>
    <p:extLst>
      <p:ext uri="{BB962C8B-B14F-4D97-AF65-F5344CB8AC3E}">
        <p14:creationId xmlns:p14="http://schemas.microsoft.com/office/powerpoint/2010/main" val="28308912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dirty="0"/>
          </a:p>
        </p:txBody>
      </p:sp>
      <p:sp>
        <p:nvSpPr>
          <p:cNvPr id="4" name="Slide Number Placeholder 3"/>
          <p:cNvSpPr>
            <a:spLocks noGrp="1"/>
          </p:cNvSpPr>
          <p:nvPr>
            <p:ph type="sldNum" sz="quarter" idx="5"/>
          </p:nvPr>
        </p:nvSpPr>
        <p:spPr/>
        <p:txBody>
          <a:bodyPr/>
          <a:lstStyle/>
          <a:p>
            <a:fld id="{3B77EEAB-4961-6044-B248-3276AD095A71}" type="slidenum">
              <a:rPr lang="en-CA" smtClean="0"/>
              <a:t>31</a:t>
            </a:fld>
            <a:endParaRPr lang="en-CA" dirty="0"/>
          </a:p>
        </p:txBody>
      </p:sp>
    </p:spTree>
    <p:extLst>
      <p:ext uri="{BB962C8B-B14F-4D97-AF65-F5344CB8AC3E}">
        <p14:creationId xmlns:p14="http://schemas.microsoft.com/office/powerpoint/2010/main" val="403754646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CA" dirty="0"/>
              <a:t>The Canadian economy is no longer as vulnerable to a fall in prices as it once was</a:t>
            </a:r>
            <a:r>
              <a:rPr lang="fr-CA" dirty="0"/>
              <a:t>:</a:t>
            </a:r>
            <a:r>
              <a:rPr lang="fr-CA" baseline="0" dirty="0"/>
              <a:t> </a:t>
            </a:r>
            <a:r>
              <a:rPr lang="fr-CA" dirty="0"/>
              <a:t>Investissements de l’industrie de l’extraction du pétrole et du gaz</a:t>
            </a:r>
            <a:r>
              <a:rPr lang="fr-CA" baseline="0" dirty="0"/>
              <a:t> (e</a:t>
            </a:r>
            <a:r>
              <a:rPr lang="fr-CA" dirty="0"/>
              <a:t>n % en proportion de l’ensemble des dépenses en immobilisations*) était</a:t>
            </a:r>
            <a:r>
              <a:rPr lang="fr-CA" baseline="0" dirty="0"/>
              <a:t> de 28% en 2014, maintenant autour de 14%.</a:t>
            </a:r>
            <a:endParaRPr lang="fr-CA" dirty="0"/>
          </a:p>
        </p:txBody>
      </p:sp>
      <p:sp>
        <p:nvSpPr>
          <p:cNvPr id="4" name="Espace réservé du numéro de diapositive 3"/>
          <p:cNvSpPr>
            <a:spLocks noGrp="1"/>
          </p:cNvSpPr>
          <p:nvPr>
            <p:ph type="sldNum" sz="quarter" idx="10"/>
          </p:nvPr>
        </p:nvSpPr>
        <p:spPr/>
        <p:txBody>
          <a:bodyPr/>
          <a:lstStyle/>
          <a:p>
            <a:fld id="{3B77EEAB-4961-6044-B248-3276AD095A71}" type="slidenum">
              <a:rPr lang="en-CA" smtClean="0"/>
              <a:t>32</a:t>
            </a:fld>
            <a:endParaRPr lang="en-CA" dirty="0"/>
          </a:p>
        </p:txBody>
      </p:sp>
    </p:spTree>
    <p:extLst>
      <p:ext uri="{BB962C8B-B14F-4D97-AF65-F5344CB8AC3E}">
        <p14:creationId xmlns:p14="http://schemas.microsoft.com/office/powerpoint/2010/main" val="39366509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3B77EEAB-4961-6044-B248-3276AD095A71}" type="slidenum">
              <a:rPr lang="en-CA" smtClean="0"/>
              <a:t>33</a:t>
            </a:fld>
            <a:endParaRPr lang="en-CA" dirty="0"/>
          </a:p>
        </p:txBody>
      </p:sp>
    </p:spTree>
    <p:extLst>
      <p:ext uri="{BB962C8B-B14F-4D97-AF65-F5344CB8AC3E}">
        <p14:creationId xmlns:p14="http://schemas.microsoft.com/office/powerpoint/2010/main" val="17929706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a:p>
        </p:txBody>
      </p:sp>
      <p:sp>
        <p:nvSpPr>
          <p:cNvPr id="4" name="Slide Number Placeholder 3"/>
          <p:cNvSpPr>
            <a:spLocks noGrp="1"/>
          </p:cNvSpPr>
          <p:nvPr>
            <p:ph type="sldNum" sz="quarter" idx="10"/>
          </p:nvPr>
        </p:nvSpPr>
        <p:spPr/>
        <p:txBody>
          <a:bodyPr/>
          <a:lstStyle/>
          <a:p>
            <a:fld id="{3B77EEAB-4961-6044-B248-3276AD095A71}" type="slidenum">
              <a:rPr lang="en-CA" smtClean="0"/>
              <a:t>34</a:t>
            </a:fld>
            <a:endParaRPr lang="en-CA" dirty="0"/>
          </a:p>
        </p:txBody>
      </p:sp>
    </p:spTree>
    <p:extLst>
      <p:ext uri="{BB962C8B-B14F-4D97-AF65-F5344CB8AC3E}">
        <p14:creationId xmlns:p14="http://schemas.microsoft.com/office/powerpoint/2010/main" val="42742829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514752">
              <a:defRPr/>
            </a:pPr>
            <a:r>
              <a:rPr lang="en-CA" dirty="0"/>
              <a:t>average growth </a:t>
            </a:r>
            <a:br>
              <a:rPr lang="en-CA" dirty="0"/>
            </a:br>
            <a:r>
              <a:rPr lang="en-CA" dirty="0"/>
              <a:t>for the period between 2000-08 (4.3%) and from 2010-18 (3.8%)</a:t>
            </a:r>
          </a:p>
        </p:txBody>
      </p:sp>
      <p:sp>
        <p:nvSpPr>
          <p:cNvPr id="4" name="Slide Number Placeholder 3"/>
          <p:cNvSpPr>
            <a:spLocks noGrp="1"/>
          </p:cNvSpPr>
          <p:nvPr>
            <p:ph type="sldNum" sz="quarter" idx="10"/>
          </p:nvPr>
        </p:nvSpPr>
        <p:spPr/>
        <p:txBody>
          <a:bodyPr/>
          <a:lstStyle/>
          <a:p>
            <a:pPr defTabSz="505155">
              <a:defRPr/>
            </a:pPr>
            <a:fld id="{3B77EEAB-4961-6044-B248-3276AD095A71}" type="slidenum">
              <a:rPr lang="en-CA">
                <a:solidFill>
                  <a:srgbClr val="1F384B"/>
                </a:solidFill>
                <a:latin typeface="Arial"/>
              </a:rPr>
              <a:pPr defTabSz="505155">
                <a:defRPr/>
              </a:pPr>
              <a:t>3</a:t>
            </a:fld>
            <a:endParaRPr lang="en-CA">
              <a:solidFill>
                <a:srgbClr val="1F384B"/>
              </a:solidFill>
              <a:latin typeface="Arial"/>
            </a:endParaRPr>
          </a:p>
        </p:txBody>
      </p:sp>
    </p:spTree>
    <p:extLst>
      <p:ext uri="{BB962C8B-B14F-4D97-AF65-F5344CB8AC3E}">
        <p14:creationId xmlns:p14="http://schemas.microsoft.com/office/powerpoint/2010/main" val="6255470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defTabSz="459784">
              <a:defRPr/>
            </a:pPr>
            <a:fld id="{3B77EEAB-4961-6044-B248-3276AD095A71}" type="slidenum">
              <a:rPr lang="en-CA">
                <a:solidFill>
                  <a:srgbClr val="1F384B"/>
                </a:solidFill>
                <a:latin typeface="Arial"/>
              </a:rPr>
              <a:pPr defTabSz="459784">
                <a:defRPr/>
              </a:pPr>
              <a:t>4</a:t>
            </a:fld>
            <a:endParaRPr lang="en-CA" dirty="0">
              <a:solidFill>
                <a:srgbClr val="1F384B"/>
              </a:solidFill>
              <a:latin typeface="Arial"/>
            </a:endParaRPr>
          </a:p>
        </p:txBody>
      </p:sp>
    </p:spTree>
    <p:extLst>
      <p:ext uri="{BB962C8B-B14F-4D97-AF65-F5344CB8AC3E}">
        <p14:creationId xmlns:p14="http://schemas.microsoft.com/office/powerpoint/2010/main" val="16923482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551807">
              <a:defRPr/>
            </a:pPr>
            <a:endParaRPr lang="en-CA" baseline="0" noProof="0" dirty="0">
              <a:solidFill>
                <a:schemeClr val="tx2"/>
              </a:solidFill>
            </a:endParaRPr>
          </a:p>
        </p:txBody>
      </p:sp>
      <p:sp>
        <p:nvSpPr>
          <p:cNvPr id="4" name="Slide Number Placeholder 3"/>
          <p:cNvSpPr>
            <a:spLocks noGrp="1"/>
          </p:cNvSpPr>
          <p:nvPr>
            <p:ph type="sldNum" sz="quarter" idx="10"/>
          </p:nvPr>
        </p:nvSpPr>
        <p:spPr/>
        <p:txBody>
          <a:bodyPr/>
          <a:lstStyle/>
          <a:p>
            <a:pPr defTabSz="514752">
              <a:defRPr/>
            </a:pPr>
            <a:fld id="{3B77EEAB-4961-6044-B248-3276AD095A71}" type="slidenum">
              <a:rPr lang="en-CA">
                <a:solidFill>
                  <a:srgbClr val="1F384B"/>
                </a:solidFill>
                <a:latin typeface="Arial"/>
              </a:rPr>
              <a:pPr defTabSz="514752">
                <a:defRPr/>
              </a:pPr>
              <a:t>5</a:t>
            </a:fld>
            <a:endParaRPr lang="en-CA" dirty="0">
              <a:solidFill>
                <a:srgbClr val="1F384B"/>
              </a:solidFill>
              <a:latin typeface="Arial"/>
            </a:endParaRPr>
          </a:p>
        </p:txBody>
      </p:sp>
    </p:spTree>
    <p:extLst>
      <p:ext uri="{BB962C8B-B14F-4D97-AF65-F5344CB8AC3E}">
        <p14:creationId xmlns:p14="http://schemas.microsoft.com/office/powerpoint/2010/main" val="33173475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965200" y="804863"/>
            <a:ext cx="6438900" cy="4024312"/>
          </a:xfrm>
        </p:spPr>
      </p:sp>
      <p:sp>
        <p:nvSpPr>
          <p:cNvPr id="3" name="Espace réservé des notes 2"/>
          <p:cNvSpPr>
            <a:spLocks noGrp="1"/>
          </p:cNvSpPr>
          <p:nvPr>
            <p:ph type="body" idx="1"/>
          </p:nvPr>
        </p:nvSpPr>
        <p:spPr/>
        <p:txBody>
          <a:bodyPr/>
          <a:lstStyle/>
          <a:p>
            <a:endParaRPr lang="fr-CA" sz="1000" dirty="0"/>
          </a:p>
        </p:txBody>
      </p:sp>
      <p:sp>
        <p:nvSpPr>
          <p:cNvPr id="4" name="Espace réservé du numéro de diapositive 3"/>
          <p:cNvSpPr>
            <a:spLocks noGrp="1"/>
          </p:cNvSpPr>
          <p:nvPr>
            <p:ph type="sldNum" sz="quarter" idx="10"/>
          </p:nvPr>
        </p:nvSpPr>
        <p:spPr/>
        <p:txBody>
          <a:bodyPr/>
          <a:lstStyle/>
          <a:p>
            <a:pPr defTabSz="525320">
              <a:defRPr/>
            </a:pPr>
            <a:fld id="{3B77EEAB-4961-6044-B248-3276AD095A71}" type="slidenum">
              <a:rPr lang="en-CA">
                <a:solidFill>
                  <a:srgbClr val="1F384B"/>
                </a:solidFill>
                <a:latin typeface="Arial"/>
              </a:rPr>
              <a:pPr defTabSz="525320">
                <a:defRPr/>
              </a:pPr>
              <a:t>6</a:t>
            </a:fld>
            <a:endParaRPr lang="en-CA">
              <a:solidFill>
                <a:srgbClr val="1F384B"/>
              </a:solidFill>
              <a:latin typeface="Arial"/>
            </a:endParaRPr>
          </a:p>
        </p:txBody>
      </p:sp>
    </p:spTree>
    <p:extLst>
      <p:ext uri="{BB962C8B-B14F-4D97-AF65-F5344CB8AC3E}">
        <p14:creationId xmlns:p14="http://schemas.microsoft.com/office/powerpoint/2010/main" val="24811142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defTabSz="505155">
              <a:defRPr/>
            </a:pPr>
            <a:fld id="{3B77EEAB-4961-6044-B248-3276AD095A71}" type="slidenum">
              <a:rPr lang="en-CA">
                <a:solidFill>
                  <a:srgbClr val="1F384B"/>
                </a:solidFill>
                <a:latin typeface="Arial"/>
              </a:rPr>
              <a:pPr defTabSz="505155">
                <a:defRPr/>
              </a:pPr>
              <a:t>8</a:t>
            </a:fld>
            <a:endParaRPr lang="en-CA">
              <a:solidFill>
                <a:srgbClr val="1F384B"/>
              </a:solidFill>
              <a:latin typeface="Arial"/>
            </a:endParaRPr>
          </a:p>
        </p:txBody>
      </p:sp>
    </p:spTree>
    <p:extLst>
      <p:ext uri="{BB962C8B-B14F-4D97-AF65-F5344CB8AC3E}">
        <p14:creationId xmlns:p14="http://schemas.microsoft.com/office/powerpoint/2010/main" val="8371631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pPr defTabSz="459784">
              <a:defRPr/>
            </a:pPr>
            <a:fld id="{3B77EEAB-4961-6044-B248-3276AD095A71}" type="slidenum">
              <a:rPr lang="en-CA">
                <a:solidFill>
                  <a:srgbClr val="1F384B"/>
                </a:solidFill>
                <a:latin typeface="Arial"/>
              </a:rPr>
              <a:pPr defTabSz="459784">
                <a:defRPr/>
              </a:pPr>
              <a:t>9</a:t>
            </a:fld>
            <a:endParaRPr lang="en-CA" dirty="0">
              <a:solidFill>
                <a:srgbClr val="1F384B"/>
              </a:solidFill>
              <a:latin typeface="Arial"/>
            </a:endParaRPr>
          </a:p>
        </p:txBody>
      </p:sp>
    </p:spTree>
    <p:extLst>
      <p:ext uri="{BB962C8B-B14F-4D97-AF65-F5344CB8AC3E}">
        <p14:creationId xmlns:p14="http://schemas.microsoft.com/office/powerpoint/2010/main" val="378554253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a:xfrm>
            <a:off x="847725" y="744538"/>
            <a:ext cx="5957888" cy="3724275"/>
          </a:xfrm>
        </p:spPr>
      </p:sp>
      <p:sp>
        <p:nvSpPr>
          <p:cNvPr id="3" name="Espace réservé des notes 2"/>
          <p:cNvSpPr>
            <a:spLocks noGrp="1"/>
          </p:cNvSpPr>
          <p:nvPr>
            <p:ph type="body" idx="1"/>
          </p:nvPr>
        </p:nvSpPr>
        <p:spPr/>
        <p:txBody>
          <a:bodyPr/>
          <a:lstStyle/>
          <a:p>
            <a:r>
              <a:rPr lang="en-CA" dirty="0">
                <a:latin typeface="Arial Black" panose="020B0604020202020204" pitchFamily="34" charset="0"/>
                <a:cs typeface="Arial Black" panose="020B0604020202020204" pitchFamily="34" charset="0"/>
              </a:rPr>
              <a:t>The Canadian prices is suffering from a lack of infrastructure to transport it.</a:t>
            </a:r>
            <a:endParaRPr lang="fr-CA" dirty="0"/>
          </a:p>
        </p:txBody>
      </p:sp>
      <p:sp>
        <p:nvSpPr>
          <p:cNvPr id="4" name="Espace réservé du numéro de diapositive 3"/>
          <p:cNvSpPr>
            <a:spLocks noGrp="1"/>
          </p:cNvSpPr>
          <p:nvPr>
            <p:ph type="sldNum" sz="quarter" idx="10"/>
          </p:nvPr>
        </p:nvSpPr>
        <p:spPr/>
        <p:txBody>
          <a:bodyPr/>
          <a:lstStyle/>
          <a:p>
            <a:pPr defTabSz="483759">
              <a:defRPr/>
            </a:pPr>
            <a:fld id="{3B77EEAB-4961-6044-B248-3276AD095A71}" type="slidenum">
              <a:rPr lang="en-CA">
                <a:solidFill>
                  <a:prstClr val="black"/>
                </a:solidFill>
                <a:latin typeface="Calibri" panose="020F0502020204030204"/>
              </a:rPr>
              <a:pPr defTabSz="483759">
                <a:defRPr/>
              </a:pPr>
              <a:t>11</a:t>
            </a:fld>
            <a:endParaRPr lang="en-CA">
              <a:solidFill>
                <a:prstClr val="black"/>
              </a:solidFill>
              <a:latin typeface="Calibri" panose="020F0502020204030204"/>
            </a:endParaRPr>
          </a:p>
        </p:txBody>
      </p:sp>
    </p:spTree>
    <p:extLst>
      <p:ext uri="{BB962C8B-B14F-4D97-AF65-F5344CB8AC3E}">
        <p14:creationId xmlns:p14="http://schemas.microsoft.com/office/powerpoint/2010/main" val="24559002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Red">
    <p:spTree>
      <p:nvGrpSpPr>
        <p:cNvPr id="1" name=""/>
        <p:cNvGrpSpPr/>
        <p:nvPr/>
      </p:nvGrpSpPr>
      <p:grpSpPr>
        <a:xfrm>
          <a:off x="0" y="0"/>
          <a:ext cx="0" cy="0"/>
          <a:chOff x="0" y="0"/>
          <a:chExt cx="0" cy="0"/>
        </a:xfrm>
      </p:grpSpPr>
      <p:grpSp>
        <p:nvGrpSpPr>
          <p:cNvPr id="11" name="Groupe 10"/>
          <p:cNvGrpSpPr/>
          <p:nvPr userDrawn="1"/>
        </p:nvGrpSpPr>
        <p:grpSpPr>
          <a:xfrm>
            <a:off x="0" y="0"/>
            <a:ext cx="9144000" cy="5713413"/>
            <a:chOff x="0" y="0"/>
            <a:chExt cx="9144000" cy="5713413"/>
          </a:xfrm>
        </p:grpSpPr>
        <p:sp>
          <p:nvSpPr>
            <p:cNvPr id="8" name="Freeform 5"/>
            <p:cNvSpPr>
              <a:spLocks/>
            </p:cNvSpPr>
            <p:nvPr userDrawn="1"/>
          </p:nvSpPr>
          <p:spPr bwMode="auto">
            <a:xfrm>
              <a:off x="0" y="0"/>
              <a:ext cx="4572000" cy="5713413"/>
            </a:xfrm>
            <a:custGeom>
              <a:avLst/>
              <a:gdLst>
                <a:gd name="T0" fmla="*/ 294 w 480"/>
                <a:gd name="T1" fmla="*/ 0 h 600"/>
                <a:gd name="T2" fmla="*/ 294 w 480"/>
                <a:gd name="T3" fmla="*/ 196 h 600"/>
                <a:gd name="T4" fmla="*/ 254 w 480"/>
                <a:gd name="T5" fmla="*/ 236 h 600"/>
                <a:gd name="T6" fmla="*/ 237 w 480"/>
                <a:gd name="T7" fmla="*/ 232 h 600"/>
                <a:gd name="T8" fmla="*/ 0 w 480"/>
                <a:gd name="T9" fmla="*/ 121 h 600"/>
                <a:gd name="T10" fmla="*/ 0 w 480"/>
                <a:gd name="T11" fmla="*/ 425 h 600"/>
                <a:gd name="T12" fmla="*/ 67 w 480"/>
                <a:gd name="T13" fmla="*/ 456 h 600"/>
                <a:gd name="T14" fmla="*/ 91 w 480"/>
                <a:gd name="T15" fmla="*/ 493 h 600"/>
                <a:gd name="T16" fmla="*/ 79 w 480"/>
                <a:gd name="T17" fmla="*/ 522 h 600"/>
                <a:gd name="T18" fmla="*/ 0 w 480"/>
                <a:gd name="T19" fmla="*/ 600 h 600"/>
                <a:gd name="T20" fmla="*/ 480 w 480"/>
                <a:gd name="T21" fmla="*/ 600 h 600"/>
                <a:gd name="T22" fmla="*/ 480 w 480"/>
                <a:gd name="T23" fmla="*/ 0 h 600"/>
                <a:gd name="T24" fmla="*/ 294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294" y="0"/>
                  </a:moveTo>
                  <a:cubicBezTo>
                    <a:pt x="294" y="2"/>
                    <a:pt x="294" y="21"/>
                    <a:pt x="294" y="196"/>
                  </a:cubicBezTo>
                  <a:cubicBezTo>
                    <a:pt x="294" y="218"/>
                    <a:pt x="276" y="236"/>
                    <a:pt x="254" y="236"/>
                  </a:cubicBezTo>
                  <a:cubicBezTo>
                    <a:pt x="248" y="236"/>
                    <a:pt x="242" y="234"/>
                    <a:pt x="237" y="232"/>
                  </a:cubicBezTo>
                  <a:cubicBezTo>
                    <a:pt x="237" y="232"/>
                    <a:pt x="237" y="232"/>
                    <a:pt x="0" y="121"/>
                  </a:cubicBezTo>
                  <a:cubicBezTo>
                    <a:pt x="0" y="425"/>
                    <a:pt x="0" y="425"/>
                    <a:pt x="0" y="425"/>
                  </a:cubicBezTo>
                  <a:cubicBezTo>
                    <a:pt x="0" y="425"/>
                    <a:pt x="0" y="425"/>
                    <a:pt x="67" y="456"/>
                  </a:cubicBezTo>
                  <a:cubicBezTo>
                    <a:pt x="81" y="463"/>
                    <a:pt x="91" y="476"/>
                    <a:pt x="91" y="493"/>
                  </a:cubicBezTo>
                  <a:cubicBezTo>
                    <a:pt x="91" y="504"/>
                    <a:pt x="86" y="514"/>
                    <a:pt x="79" y="522"/>
                  </a:cubicBezTo>
                  <a:cubicBezTo>
                    <a:pt x="79" y="522"/>
                    <a:pt x="79" y="522"/>
                    <a:pt x="0" y="600"/>
                  </a:cubicBezTo>
                  <a:cubicBezTo>
                    <a:pt x="480" y="600"/>
                    <a:pt x="480" y="600"/>
                    <a:pt x="480" y="600"/>
                  </a:cubicBezTo>
                  <a:cubicBezTo>
                    <a:pt x="480" y="0"/>
                    <a:pt x="480" y="0"/>
                    <a:pt x="480" y="0"/>
                  </a:cubicBezTo>
                  <a:lnTo>
                    <a:pt x="29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10" name="Freeform 6"/>
            <p:cNvSpPr>
              <a:spLocks/>
            </p:cNvSpPr>
            <p:nvPr userDrawn="1"/>
          </p:nvSpPr>
          <p:spPr bwMode="auto">
            <a:xfrm>
              <a:off x="4572000" y="0"/>
              <a:ext cx="4572000" cy="5713413"/>
            </a:xfrm>
            <a:custGeom>
              <a:avLst/>
              <a:gdLst>
                <a:gd name="T0" fmla="*/ 187 w 480"/>
                <a:gd name="T1" fmla="*/ 0 h 600"/>
                <a:gd name="T2" fmla="*/ 187 w 480"/>
                <a:gd name="T3" fmla="*/ 196 h 600"/>
                <a:gd name="T4" fmla="*/ 227 w 480"/>
                <a:gd name="T5" fmla="*/ 236 h 600"/>
                <a:gd name="T6" fmla="*/ 244 w 480"/>
                <a:gd name="T7" fmla="*/ 232 h 600"/>
                <a:gd name="T8" fmla="*/ 480 w 480"/>
                <a:gd name="T9" fmla="*/ 121 h 600"/>
                <a:gd name="T10" fmla="*/ 480 w 480"/>
                <a:gd name="T11" fmla="*/ 425 h 600"/>
                <a:gd name="T12" fmla="*/ 414 w 480"/>
                <a:gd name="T13" fmla="*/ 456 h 600"/>
                <a:gd name="T14" fmla="*/ 390 w 480"/>
                <a:gd name="T15" fmla="*/ 493 h 600"/>
                <a:gd name="T16" fmla="*/ 402 w 480"/>
                <a:gd name="T17" fmla="*/ 522 h 600"/>
                <a:gd name="T18" fmla="*/ 480 w 480"/>
                <a:gd name="T19" fmla="*/ 600 h 600"/>
                <a:gd name="T20" fmla="*/ 0 w 480"/>
                <a:gd name="T21" fmla="*/ 600 h 600"/>
                <a:gd name="T22" fmla="*/ 0 w 480"/>
                <a:gd name="T23" fmla="*/ 0 h 600"/>
                <a:gd name="T24" fmla="*/ 187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187" y="0"/>
                  </a:moveTo>
                  <a:cubicBezTo>
                    <a:pt x="187" y="2"/>
                    <a:pt x="187" y="21"/>
                    <a:pt x="187" y="196"/>
                  </a:cubicBezTo>
                  <a:cubicBezTo>
                    <a:pt x="187" y="218"/>
                    <a:pt x="205" y="236"/>
                    <a:pt x="227" y="236"/>
                  </a:cubicBezTo>
                  <a:cubicBezTo>
                    <a:pt x="233" y="236"/>
                    <a:pt x="239" y="234"/>
                    <a:pt x="244" y="232"/>
                  </a:cubicBezTo>
                  <a:cubicBezTo>
                    <a:pt x="244" y="232"/>
                    <a:pt x="244" y="232"/>
                    <a:pt x="480" y="121"/>
                  </a:cubicBezTo>
                  <a:cubicBezTo>
                    <a:pt x="480" y="425"/>
                    <a:pt x="480" y="425"/>
                    <a:pt x="480" y="425"/>
                  </a:cubicBezTo>
                  <a:cubicBezTo>
                    <a:pt x="480" y="425"/>
                    <a:pt x="480" y="425"/>
                    <a:pt x="414" y="456"/>
                  </a:cubicBezTo>
                  <a:cubicBezTo>
                    <a:pt x="400" y="463"/>
                    <a:pt x="390" y="476"/>
                    <a:pt x="390" y="493"/>
                  </a:cubicBezTo>
                  <a:cubicBezTo>
                    <a:pt x="390" y="504"/>
                    <a:pt x="394" y="514"/>
                    <a:pt x="402" y="522"/>
                  </a:cubicBezTo>
                  <a:cubicBezTo>
                    <a:pt x="402" y="522"/>
                    <a:pt x="402" y="522"/>
                    <a:pt x="480" y="600"/>
                  </a:cubicBezTo>
                  <a:cubicBezTo>
                    <a:pt x="0" y="600"/>
                    <a:pt x="0" y="600"/>
                    <a:pt x="0" y="600"/>
                  </a:cubicBezTo>
                  <a:cubicBezTo>
                    <a:pt x="0" y="0"/>
                    <a:pt x="0" y="0"/>
                    <a:pt x="0" y="0"/>
                  </a:cubicBezTo>
                  <a:lnTo>
                    <a:pt x="18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sp>
        <p:nvSpPr>
          <p:cNvPr id="2" name="Title 1"/>
          <p:cNvSpPr>
            <a:spLocks noGrp="1"/>
          </p:cNvSpPr>
          <p:nvPr userDrawn="1">
            <p:ph type="ctrTitle" hasCustomPrompt="1"/>
          </p:nvPr>
        </p:nvSpPr>
        <p:spPr>
          <a:xfrm>
            <a:off x="4725893" y="2325600"/>
            <a:ext cx="4056063" cy="1624723"/>
          </a:xfrm>
        </p:spPr>
        <p:txBody>
          <a:bodyPr lIns="0" tIns="0" rIns="0" bIns="0" anchor="b">
            <a:noAutofit/>
          </a:bodyPr>
          <a:lstStyle>
            <a:lvl1pPr algn="l">
              <a:defRPr sz="3600">
                <a:solidFill>
                  <a:schemeClr val="bg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4735516" y="4024803"/>
            <a:ext cx="3240000"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dirty="0"/>
              <a:t>Click to edit </a:t>
            </a:r>
            <a:br>
              <a:rPr lang="en-CA" noProof="0" dirty="0"/>
            </a:br>
            <a:r>
              <a:rPr lang="en-CA" noProof="0" dirty="0"/>
              <a:t>Master subtitle style</a:t>
            </a:r>
          </a:p>
        </p:txBody>
      </p:sp>
      <p:sp>
        <p:nvSpPr>
          <p:cNvPr id="9" name="Text Placeholder 8"/>
          <p:cNvSpPr>
            <a:spLocks noGrp="1"/>
          </p:cNvSpPr>
          <p:nvPr>
            <p:ph type="body" sz="quarter" idx="11" hasCustomPrompt="1"/>
          </p:nvPr>
        </p:nvSpPr>
        <p:spPr>
          <a:xfrm>
            <a:off x="4741927" y="4798800"/>
            <a:ext cx="3240000" cy="256646"/>
          </a:xfrm>
        </p:spPr>
        <p:txBody>
          <a:bodyPr/>
          <a:lstStyle>
            <a:lvl1pPr marL="0" indent="0">
              <a:buNone/>
              <a:defRPr sz="1400" b="0">
                <a:solidFill>
                  <a:srgbClr val="FFFFFF"/>
                </a:solidFill>
              </a:defRPr>
            </a:lvl1pPr>
          </a:lstStyle>
          <a:p>
            <a:pPr lvl="0"/>
            <a:r>
              <a:rPr lang="en-CA" noProof="0" dirty="0"/>
              <a:t>Date</a:t>
            </a:r>
          </a:p>
        </p:txBody>
      </p:sp>
      <p:grpSp>
        <p:nvGrpSpPr>
          <p:cNvPr id="42" name="Group 41"/>
          <p:cNvGrpSpPr>
            <a:grpSpLocks noChangeAspect="1"/>
          </p:cNvGrpSpPr>
          <p:nvPr userDrawn="1"/>
        </p:nvGrpSpPr>
        <p:grpSpPr>
          <a:xfrm>
            <a:off x="7711576" y="357194"/>
            <a:ext cx="1080000" cy="569083"/>
            <a:chOff x="0" y="1127125"/>
            <a:chExt cx="10080625" cy="5311775"/>
          </a:xfrm>
        </p:grpSpPr>
        <p:sp>
          <p:nvSpPr>
            <p:cNvPr id="47"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49"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5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52"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53"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Tree>
    <p:extLst>
      <p:ext uri="{BB962C8B-B14F-4D97-AF65-F5344CB8AC3E}">
        <p14:creationId xmlns:p14="http://schemas.microsoft.com/office/powerpoint/2010/main" val="1521548698"/>
      </p:ext>
    </p:extLst>
  </p:cSld>
  <p:clrMapOvr>
    <a:masterClrMapping/>
  </p:clrMapOvr>
  <p:extLst mod="1">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Divider — Electric Blu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387721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CA" noProof="0" dirty="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375652384"/>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16" name="Rectangle 6"/>
          <p:cNvSpPr>
            <a:spLocks noChangeArrowheads="1"/>
          </p:cNvSpPr>
          <p:nvPr userDrawn="1"/>
        </p:nvSpPr>
        <p:spPr bwMode="auto">
          <a:xfrm>
            <a:off x="352443" y="1944689"/>
            <a:ext cx="4038601" cy="3114675"/>
          </a:xfrm>
          <a:prstGeom prst="rect">
            <a:avLst/>
          </a:prstGeom>
          <a:solidFill>
            <a:srgbClr val="DFDFE0">
              <a:alpha val="52000"/>
            </a:srgbClr>
          </a:solidFill>
          <a:ln>
            <a:noFill/>
          </a:ln>
          <a:extLst/>
        </p:spPr>
        <p:txBody>
          <a:bodyPr vert="horz" wrap="square" lIns="91440" tIns="45720" rIns="91440" bIns="45720" numCol="1" anchor="t" anchorCtr="0" compatLnSpc="1">
            <a:prstTxWarp prst="textNoShape">
              <a:avLst/>
            </a:prstTxWarp>
          </a:bodyPr>
          <a:lstStyle/>
          <a:p>
            <a:endParaRPr lang="fr-CA" noProof="0">
              <a:solidFill>
                <a:schemeClr val="tx1"/>
              </a:solidFill>
            </a:endParaRPr>
          </a:p>
        </p:txBody>
      </p:sp>
      <p:sp>
        <p:nvSpPr>
          <p:cNvPr id="18" name="Rectangle 6"/>
          <p:cNvSpPr>
            <a:spLocks noChangeArrowheads="1"/>
          </p:cNvSpPr>
          <p:nvPr userDrawn="1"/>
        </p:nvSpPr>
        <p:spPr bwMode="auto">
          <a:xfrm>
            <a:off x="4751388" y="1944689"/>
            <a:ext cx="4036432" cy="3114675"/>
          </a:xfrm>
          <a:prstGeom prst="rect">
            <a:avLst/>
          </a:prstGeom>
          <a:solidFill>
            <a:srgbClr val="DFDFE0">
              <a:alpha val="52000"/>
            </a:srgbClr>
          </a:solidFill>
          <a:ln>
            <a:noFill/>
          </a:ln>
          <a:extLst/>
        </p:spPr>
        <p:txBody>
          <a:bodyPr vert="horz" wrap="square" lIns="91440" tIns="45720" rIns="91440" bIns="45720" numCol="1" anchor="t" anchorCtr="0" compatLnSpc="1">
            <a:prstTxWarp prst="textNoShape">
              <a:avLst/>
            </a:prstTxWarp>
          </a:bodyPr>
          <a:lstStyle/>
          <a:p>
            <a:endParaRPr lang="fr-CA" noProof="0">
              <a:solidFill>
                <a:schemeClr val="tx1"/>
              </a:solidFill>
            </a:endParaRPr>
          </a:p>
        </p:txBody>
      </p:sp>
      <p:sp>
        <p:nvSpPr>
          <p:cNvPr id="3" name="Text Placeholder 2"/>
          <p:cNvSpPr>
            <a:spLocks noGrp="1"/>
          </p:cNvSpPr>
          <p:nvPr>
            <p:ph type="body" idx="1" hasCustomPrompt="1"/>
          </p:nvPr>
        </p:nvSpPr>
        <p:spPr>
          <a:xfrm>
            <a:off x="352427" y="1412799"/>
            <a:ext cx="4040188" cy="413593"/>
          </a:xfrm>
          <a:prstGeom prst="rect">
            <a:avLst/>
          </a:prstGeom>
        </p:spPr>
        <p:txBody>
          <a:bodyPr anchor="b" anchorCtr="0"/>
          <a:lstStyle>
            <a:lvl1pPr marL="0" indent="0">
              <a:buNone/>
              <a:defRPr sz="2000" b="1">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CA" noProof="0"/>
              <a:t>Add subhead here</a:t>
            </a:r>
          </a:p>
        </p:txBody>
      </p:sp>
      <p:sp>
        <p:nvSpPr>
          <p:cNvPr id="5" name="Text Placeholder 4"/>
          <p:cNvSpPr>
            <a:spLocks noGrp="1"/>
          </p:cNvSpPr>
          <p:nvPr>
            <p:ph type="body" sz="quarter" idx="3" hasCustomPrompt="1"/>
          </p:nvPr>
        </p:nvSpPr>
        <p:spPr>
          <a:xfrm>
            <a:off x="4751405" y="1412799"/>
            <a:ext cx="4036433" cy="413593"/>
          </a:xfrm>
          <a:prstGeom prst="rect">
            <a:avLst/>
          </a:prstGeom>
        </p:spPr>
        <p:txBody>
          <a:bodyPr anchor="b" anchorCtr="0"/>
          <a:lstStyle>
            <a:lvl1pPr marL="0" indent="0">
              <a:buNone/>
              <a:defRPr sz="2000" b="1">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CA" noProof="0"/>
              <a:t>Add subhead here</a:t>
            </a:r>
          </a:p>
        </p:txBody>
      </p:sp>
      <p:sp>
        <p:nvSpPr>
          <p:cNvPr id="8" name="Chart Placeholder 7"/>
          <p:cNvSpPr>
            <a:spLocks noGrp="1"/>
          </p:cNvSpPr>
          <p:nvPr>
            <p:ph type="chart" sz="quarter" idx="13"/>
          </p:nvPr>
        </p:nvSpPr>
        <p:spPr>
          <a:xfrm>
            <a:off x="352427" y="1944688"/>
            <a:ext cx="4038600" cy="3114675"/>
          </a:xfrm>
        </p:spPr>
        <p:txBody>
          <a:bodyPr/>
          <a:lstStyle>
            <a:lvl1pPr>
              <a:defRPr>
                <a:solidFill>
                  <a:schemeClr val="tx1"/>
                </a:solidFill>
              </a:defRPr>
            </a:lvl1pPr>
          </a:lstStyle>
          <a:p>
            <a:endParaRPr lang="fr-CA" noProof="0"/>
          </a:p>
        </p:txBody>
      </p:sp>
      <p:sp>
        <p:nvSpPr>
          <p:cNvPr id="10" name="Chart Placeholder 9"/>
          <p:cNvSpPr>
            <a:spLocks noGrp="1"/>
          </p:cNvSpPr>
          <p:nvPr>
            <p:ph type="chart" sz="quarter" idx="14"/>
          </p:nvPr>
        </p:nvSpPr>
        <p:spPr>
          <a:xfrm>
            <a:off x="4751388" y="1944688"/>
            <a:ext cx="4037012" cy="3114675"/>
          </a:xfrm>
        </p:spPr>
        <p:txBody>
          <a:bodyPr/>
          <a:lstStyle>
            <a:lvl1pPr>
              <a:defRPr>
                <a:solidFill>
                  <a:schemeClr val="tx1"/>
                </a:solidFill>
              </a:defRPr>
            </a:lvl1pPr>
          </a:lstStyle>
          <a:p>
            <a:endParaRPr lang="fr-CA" noProof="0"/>
          </a:p>
        </p:txBody>
      </p:sp>
      <p:sp>
        <p:nvSpPr>
          <p:cNvPr id="4" name="Title 3"/>
          <p:cNvSpPr>
            <a:spLocks noGrp="1"/>
          </p:cNvSpPr>
          <p:nvPr>
            <p:ph type="title"/>
          </p:nvPr>
        </p:nvSpPr>
        <p:spPr/>
        <p:txBody>
          <a:bodyPr/>
          <a:lstStyle/>
          <a:p>
            <a:r>
              <a:rPr lang="fr-CA" noProof="0"/>
              <a:t>Click to edit Master title style</a:t>
            </a:r>
          </a:p>
        </p:txBody>
      </p:sp>
      <p:sp>
        <p:nvSpPr>
          <p:cNvPr id="6" name="Footer Placeholder 5"/>
          <p:cNvSpPr>
            <a:spLocks noGrp="1"/>
          </p:cNvSpPr>
          <p:nvPr>
            <p:ph type="ftr" sz="quarter" idx="15"/>
          </p:nvPr>
        </p:nvSpPr>
        <p:spPr/>
        <p:txBody>
          <a:bodyPr/>
          <a:lstStyle>
            <a:lvl1pPr>
              <a:defRPr>
                <a:solidFill>
                  <a:schemeClr val="tx1"/>
                </a:solidFill>
              </a:defRPr>
            </a:lvl1pPr>
          </a:lstStyle>
          <a:p>
            <a:r>
              <a:rPr lang="fr-CA" b="1"/>
              <a:t>SOURCE :</a:t>
            </a:r>
            <a:r>
              <a:rPr lang="fr-CA"/>
              <a:t> Insérer la source ici</a:t>
            </a:r>
          </a:p>
        </p:txBody>
      </p:sp>
    </p:spTree>
    <p:extLst>
      <p:ext uri="{BB962C8B-B14F-4D97-AF65-F5344CB8AC3E}">
        <p14:creationId xmlns:p14="http://schemas.microsoft.com/office/powerpoint/2010/main" val="355413543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352432" y="1490664"/>
            <a:ext cx="8442000" cy="3568700"/>
          </a:xfrm>
        </p:spPr>
        <p:txBody>
          <a:bodyPr/>
          <a:lstStyle>
            <a:lvl1pPr>
              <a:defRPr>
                <a:solidFill>
                  <a:schemeClr val="tx1"/>
                </a:solidFill>
              </a:defRPr>
            </a:lvl1pPr>
          </a:lstStyle>
          <a:p>
            <a:endParaRPr lang="fr-CA" noProof="0"/>
          </a:p>
        </p:txBody>
      </p:sp>
      <p:sp>
        <p:nvSpPr>
          <p:cNvPr id="6" name="Title 5"/>
          <p:cNvSpPr>
            <a:spLocks noGrp="1"/>
          </p:cNvSpPr>
          <p:nvPr>
            <p:ph type="title"/>
          </p:nvPr>
        </p:nvSpPr>
        <p:spPr/>
        <p:txBody>
          <a:bodyPr/>
          <a:lstStyle/>
          <a:p>
            <a:r>
              <a:rPr lang="fr-CA" noProof="0"/>
              <a:t>Click to edit Master title style</a:t>
            </a:r>
          </a:p>
        </p:txBody>
      </p:sp>
      <p:sp>
        <p:nvSpPr>
          <p:cNvPr id="3" name="Footer Placeholder 2"/>
          <p:cNvSpPr>
            <a:spLocks noGrp="1"/>
          </p:cNvSpPr>
          <p:nvPr>
            <p:ph type="ftr" sz="quarter" idx="15"/>
          </p:nvPr>
        </p:nvSpPr>
        <p:spPr/>
        <p:txBody>
          <a:bodyPr/>
          <a:lstStyle>
            <a:lvl1pPr>
              <a:defRPr>
                <a:solidFill>
                  <a:schemeClr val="tx1"/>
                </a:solidFill>
              </a:defRPr>
            </a:lvl1pPr>
          </a:lstStyle>
          <a:p>
            <a:r>
              <a:rPr lang="fr-CA" b="1"/>
              <a:t>SOURCE :</a:t>
            </a:r>
            <a:r>
              <a:rPr lang="fr-CA"/>
              <a:t> Insérer la source ici</a:t>
            </a:r>
          </a:p>
        </p:txBody>
      </p:sp>
    </p:spTree>
    <p:extLst>
      <p:ext uri="{BB962C8B-B14F-4D97-AF65-F5344CB8AC3E}">
        <p14:creationId xmlns:p14="http://schemas.microsoft.com/office/powerpoint/2010/main" val="200309092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able and Subhead">
    <p:spTree>
      <p:nvGrpSpPr>
        <p:cNvPr id="1" name=""/>
        <p:cNvGrpSpPr/>
        <p:nvPr/>
      </p:nvGrpSpPr>
      <p:grpSpPr>
        <a:xfrm>
          <a:off x="0" y="0"/>
          <a:ext cx="0" cy="0"/>
          <a:chOff x="0" y="0"/>
          <a:chExt cx="0" cy="0"/>
        </a:xfrm>
      </p:grpSpPr>
      <p:sp>
        <p:nvSpPr>
          <p:cNvPr id="4" name="Table Placeholder 3"/>
          <p:cNvSpPr>
            <a:spLocks noGrp="1"/>
          </p:cNvSpPr>
          <p:nvPr>
            <p:ph type="tbl" sz="quarter" idx="16"/>
          </p:nvPr>
        </p:nvSpPr>
        <p:spPr>
          <a:xfrm>
            <a:off x="352465" y="1884050"/>
            <a:ext cx="8434387" cy="3189600"/>
          </a:xfrm>
        </p:spPr>
        <p:txBody>
          <a:bodyPr/>
          <a:lstStyle/>
          <a:p>
            <a:endParaRPr lang="en-CA"/>
          </a:p>
        </p:txBody>
      </p:sp>
      <p:sp>
        <p:nvSpPr>
          <p:cNvPr id="10" name="Title 9"/>
          <p:cNvSpPr>
            <a:spLocks noGrp="1"/>
          </p:cNvSpPr>
          <p:nvPr>
            <p:ph type="title"/>
          </p:nvPr>
        </p:nvSpPr>
        <p:spPr/>
        <p:txBody>
          <a:bodyPr/>
          <a:lstStyle/>
          <a:p>
            <a:r>
              <a:rPr lang="fr-CA"/>
              <a:t>Click to edit Master title style</a:t>
            </a:r>
            <a:endParaRPr lang="en-CA"/>
          </a:p>
        </p:txBody>
      </p:sp>
      <p:sp>
        <p:nvSpPr>
          <p:cNvPr id="3" name="Footer Placeholder 2"/>
          <p:cNvSpPr>
            <a:spLocks noGrp="1"/>
          </p:cNvSpPr>
          <p:nvPr>
            <p:ph type="ftr" sz="quarter" idx="17"/>
          </p:nvPr>
        </p:nvSpPr>
        <p:spPr/>
        <p:txBody>
          <a:bodyPr/>
          <a:lstStyle/>
          <a:p>
            <a:r>
              <a:rPr lang="fr-CA" b="1"/>
              <a:t>SOURCE :</a:t>
            </a:r>
            <a:r>
              <a:rPr lang="fr-CA"/>
              <a:t> Insérer la source ici</a:t>
            </a:r>
          </a:p>
        </p:txBody>
      </p:sp>
      <p:sp>
        <p:nvSpPr>
          <p:cNvPr id="7" name="Text Placeholder 4">
            <a:extLst>
              <a:ext uri="{FF2B5EF4-FFF2-40B4-BE49-F238E27FC236}">
                <a16:creationId xmlns:a16="http://schemas.microsoft.com/office/drawing/2014/main" id="{ED20378B-0E7B-0F47-BA0D-E481633D9F08}"/>
              </a:ext>
            </a:extLst>
          </p:cNvPr>
          <p:cNvSpPr>
            <a:spLocks noGrp="1"/>
          </p:cNvSpPr>
          <p:nvPr>
            <p:ph type="body" sz="quarter" idx="13"/>
          </p:nvPr>
        </p:nvSpPr>
        <p:spPr>
          <a:xfrm>
            <a:off x="350816" y="1326220"/>
            <a:ext cx="8424000" cy="381000"/>
          </a:xfrm>
        </p:spPr>
        <p:txBody>
          <a:bodyPr/>
          <a:lstStyle>
            <a:lvl1pPr marL="0" indent="0">
              <a:buNone/>
              <a:defRPr sz="1800" b="0">
                <a:solidFill>
                  <a:schemeClr val="tx1"/>
                </a:solidFill>
              </a:defRPr>
            </a:lvl1pPr>
          </a:lstStyle>
          <a:p>
            <a:pPr lvl="0"/>
            <a:r>
              <a:rPr lang="fr-CA" noProof="0"/>
              <a:t>Click to </a:t>
            </a:r>
            <a:r>
              <a:rPr lang="fr-CA" noProof="0" err="1"/>
              <a:t>edit</a:t>
            </a:r>
            <a:r>
              <a:rPr lang="fr-CA" noProof="0"/>
              <a:t> Master </a:t>
            </a:r>
            <a:r>
              <a:rPr lang="fr-CA" noProof="0" err="1"/>
              <a:t>text</a:t>
            </a:r>
            <a:r>
              <a:rPr lang="fr-CA" noProof="0"/>
              <a:t> styles</a:t>
            </a:r>
          </a:p>
        </p:txBody>
      </p:sp>
    </p:spTree>
    <p:extLst>
      <p:ext uri="{BB962C8B-B14F-4D97-AF65-F5344CB8AC3E}">
        <p14:creationId xmlns:p14="http://schemas.microsoft.com/office/powerpoint/2010/main" val="25820622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wo Tables">
    <p:spTree>
      <p:nvGrpSpPr>
        <p:cNvPr id="1" name=""/>
        <p:cNvGrpSpPr/>
        <p:nvPr/>
      </p:nvGrpSpPr>
      <p:grpSpPr>
        <a:xfrm>
          <a:off x="0" y="0"/>
          <a:ext cx="0" cy="0"/>
          <a:chOff x="0" y="0"/>
          <a:chExt cx="0" cy="0"/>
        </a:xfrm>
      </p:grpSpPr>
      <p:sp>
        <p:nvSpPr>
          <p:cNvPr id="6" name="Table Placeholder 5"/>
          <p:cNvSpPr>
            <a:spLocks noGrp="1"/>
          </p:cNvSpPr>
          <p:nvPr>
            <p:ph type="tbl" sz="quarter" idx="13"/>
          </p:nvPr>
        </p:nvSpPr>
        <p:spPr>
          <a:xfrm>
            <a:off x="352457" y="1490664"/>
            <a:ext cx="4033837" cy="3568700"/>
          </a:xfrm>
        </p:spPr>
        <p:txBody>
          <a:bodyPr/>
          <a:lstStyle/>
          <a:p>
            <a:endParaRPr lang="fr-CA" noProof="0"/>
          </a:p>
        </p:txBody>
      </p:sp>
      <p:sp>
        <p:nvSpPr>
          <p:cNvPr id="9" name="Table Placeholder 8"/>
          <p:cNvSpPr>
            <a:spLocks noGrp="1"/>
          </p:cNvSpPr>
          <p:nvPr>
            <p:ph type="tbl" sz="quarter" idx="14"/>
          </p:nvPr>
        </p:nvSpPr>
        <p:spPr>
          <a:xfrm>
            <a:off x="4751411" y="1490664"/>
            <a:ext cx="4037011" cy="3568700"/>
          </a:xfrm>
        </p:spPr>
        <p:txBody>
          <a:bodyPr/>
          <a:lstStyle/>
          <a:p>
            <a:endParaRPr lang="fr-CA" noProof="0"/>
          </a:p>
        </p:txBody>
      </p:sp>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5"/>
          </p:nvPr>
        </p:nvSpPr>
        <p:spPr/>
        <p:txBody>
          <a:bodyPr/>
          <a:lstStyle/>
          <a:p>
            <a:r>
              <a:rPr lang="fr-CA" b="1"/>
              <a:t>SOURCE :</a:t>
            </a:r>
            <a:r>
              <a:rPr lang="fr-CA"/>
              <a:t> Insérer la source ici</a:t>
            </a:r>
          </a:p>
        </p:txBody>
      </p:sp>
    </p:spTree>
    <p:extLst>
      <p:ext uri="{BB962C8B-B14F-4D97-AF65-F5344CB8AC3E}">
        <p14:creationId xmlns:p14="http://schemas.microsoft.com/office/powerpoint/2010/main" val="60232938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itle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0"/>
          </p:nvPr>
        </p:nvSpPr>
        <p:spPr/>
        <p:txBody>
          <a:bodyPr/>
          <a:lstStyle>
            <a:lvl1pPr>
              <a:defRPr>
                <a:solidFill>
                  <a:schemeClr val="tx1"/>
                </a:solidFill>
              </a:defRPr>
            </a:lvl1pPr>
          </a:lstStyle>
          <a:p>
            <a:r>
              <a:rPr lang="fr-CA" b="1"/>
              <a:t>SOURCE :</a:t>
            </a:r>
            <a:r>
              <a:rPr lang="fr-CA"/>
              <a:t> Insérer la source ici</a:t>
            </a:r>
          </a:p>
        </p:txBody>
      </p:sp>
    </p:spTree>
    <p:extLst>
      <p:ext uri="{BB962C8B-B14F-4D97-AF65-F5344CB8AC3E}">
        <p14:creationId xmlns:p14="http://schemas.microsoft.com/office/powerpoint/2010/main" val="11670393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6"/>
          </p:nvPr>
        </p:nvSpPr>
        <p:spPr/>
        <p:txBody>
          <a:bodyPr/>
          <a:lstStyle>
            <a:lvl1pPr>
              <a:defRPr>
                <a:solidFill>
                  <a:schemeClr val="tx1"/>
                </a:solidFill>
              </a:defRPr>
            </a:lvl1pPr>
          </a:lstStyle>
          <a:p>
            <a:r>
              <a:rPr lang="fr-CA" b="1"/>
              <a:t>SOURCE :</a:t>
            </a:r>
            <a:r>
              <a:rPr lang="fr-CA"/>
              <a:t> Insérer la source ici</a:t>
            </a:r>
          </a:p>
        </p:txBody>
      </p:sp>
      <p:sp>
        <p:nvSpPr>
          <p:cNvPr id="5" name="Text Placeholder 4">
            <a:extLst>
              <a:ext uri="{FF2B5EF4-FFF2-40B4-BE49-F238E27FC236}">
                <a16:creationId xmlns:a16="http://schemas.microsoft.com/office/drawing/2014/main" id="{A11FB078-26CB-8246-B9D2-1AA0A82F6A12}"/>
              </a:ext>
            </a:extLst>
          </p:cNvPr>
          <p:cNvSpPr>
            <a:spLocks noGrp="1"/>
          </p:cNvSpPr>
          <p:nvPr>
            <p:ph type="body" sz="quarter" idx="13"/>
          </p:nvPr>
        </p:nvSpPr>
        <p:spPr>
          <a:xfrm>
            <a:off x="350816" y="1326220"/>
            <a:ext cx="8424000" cy="381000"/>
          </a:xfrm>
        </p:spPr>
        <p:txBody>
          <a:bodyPr/>
          <a:lstStyle>
            <a:lvl1pPr marL="0" indent="0">
              <a:buNone/>
              <a:defRPr sz="1800" b="0">
                <a:solidFill>
                  <a:schemeClr val="tx1"/>
                </a:solidFill>
              </a:defRPr>
            </a:lvl1pPr>
          </a:lstStyle>
          <a:p>
            <a:pPr lvl="0"/>
            <a:r>
              <a:rPr lang="fr-CA" noProof="0"/>
              <a:t>Click to </a:t>
            </a:r>
            <a:r>
              <a:rPr lang="fr-CA" noProof="0" err="1"/>
              <a:t>edit</a:t>
            </a:r>
            <a:r>
              <a:rPr lang="fr-CA" noProof="0"/>
              <a:t> Master </a:t>
            </a:r>
            <a:r>
              <a:rPr lang="fr-CA" noProof="0" err="1"/>
              <a:t>text</a:t>
            </a:r>
            <a:r>
              <a:rPr lang="fr-CA" noProof="0"/>
              <a:t> styles</a:t>
            </a:r>
          </a:p>
        </p:txBody>
      </p:sp>
    </p:spTree>
    <p:extLst>
      <p:ext uri="{BB962C8B-B14F-4D97-AF65-F5344CB8AC3E}">
        <p14:creationId xmlns:p14="http://schemas.microsoft.com/office/powerpoint/2010/main" val="24921393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noProof="0"/>
              <a:t>Click to edit Master title style</a:t>
            </a:r>
          </a:p>
        </p:txBody>
      </p:sp>
      <p:grpSp>
        <p:nvGrpSpPr>
          <p:cNvPr id="10" name="Group 9"/>
          <p:cNvGrpSpPr/>
          <p:nvPr userDrawn="1"/>
        </p:nvGrpSpPr>
        <p:grpSpPr>
          <a:xfrm>
            <a:off x="8447351" y="357193"/>
            <a:ext cx="344239" cy="357165"/>
            <a:chOff x="8447337" y="357191"/>
            <a:chExt cx="344239" cy="357165"/>
          </a:xfrm>
        </p:grpSpPr>
        <p:sp>
          <p:nvSpPr>
            <p:cNvPr id="11"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2"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3137632116"/>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Title and Subhead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noProof="0"/>
              <a:t>Click to </a:t>
            </a:r>
            <a:r>
              <a:rPr lang="fr-CA" noProof="0" err="1"/>
              <a:t>edit</a:t>
            </a:r>
            <a:r>
              <a:rPr lang="fr-CA" noProof="0"/>
              <a:t> Master </a:t>
            </a:r>
            <a:r>
              <a:rPr lang="fr-CA" noProof="0" err="1"/>
              <a:t>title</a:t>
            </a:r>
            <a:r>
              <a:rPr lang="fr-CA" noProof="0"/>
              <a:t> style</a:t>
            </a:r>
          </a:p>
        </p:txBody>
      </p:sp>
      <p:grpSp>
        <p:nvGrpSpPr>
          <p:cNvPr id="12" name="Group 11"/>
          <p:cNvGrpSpPr/>
          <p:nvPr userDrawn="1"/>
        </p:nvGrpSpPr>
        <p:grpSpPr>
          <a:xfrm>
            <a:off x="8447351" y="357193"/>
            <a:ext cx="344239" cy="357165"/>
            <a:chOff x="8447337" y="357191"/>
            <a:chExt cx="344239" cy="357165"/>
          </a:xfrm>
        </p:grpSpPr>
        <p:sp>
          <p:nvSpPr>
            <p:cNvPr id="13"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4"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
        <p:nvSpPr>
          <p:cNvPr id="7" name="Text Placeholder 4">
            <a:extLst>
              <a:ext uri="{FF2B5EF4-FFF2-40B4-BE49-F238E27FC236}">
                <a16:creationId xmlns:a16="http://schemas.microsoft.com/office/drawing/2014/main" id="{34C93D7C-AFD1-2E49-8B11-9F74DA1BBC6E}"/>
              </a:ext>
            </a:extLst>
          </p:cNvPr>
          <p:cNvSpPr>
            <a:spLocks noGrp="1"/>
          </p:cNvSpPr>
          <p:nvPr>
            <p:ph type="body" sz="quarter" idx="13"/>
          </p:nvPr>
        </p:nvSpPr>
        <p:spPr>
          <a:xfrm>
            <a:off x="350816" y="1326220"/>
            <a:ext cx="8424000" cy="381000"/>
          </a:xfrm>
        </p:spPr>
        <p:txBody>
          <a:bodyPr/>
          <a:lstStyle>
            <a:lvl1pPr marL="0" indent="0">
              <a:buNone/>
              <a:defRPr sz="1800" b="0">
                <a:solidFill>
                  <a:schemeClr val="tx1"/>
                </a:solidFill>
              </a:defRPr>
            </a:lvl1pPr>
          </a:lstStyle>
          <a:p>
            <a:pPr lvl="0"/>
            <a:r>
              <a:rPr lang="fr-CA" noProof="0"/>
              <a:t>Click to </a:t>
            </a:r>
            <a:r>
              <a:rPr lang="fr-CA" noProof="0" err="1"/>
              <a:t>edit</a:t>
            </a:r>
            <a:r>
              <a:rPr lang="fr-CA" noProof="0"/>
              <a:t> Master </a:t>
            </a:r>
            <a:r>
              <a:rPr lang="fr-CA" noProof="0" err="1"/>
              <a:t>text</a:t>
            </a:r>
            <a:r>
              <a:rPr lang="fr-CA" noProof="0"/>
              <a:t> styles</a:t>
            </a:r>
          </a:p>
        </p:txBody>
      </p:sp>
    </p:spTree>
    <p:extLst>
      <p:ext uri="{BB962C8B-B14F-4D97-AF65-F5344CB8AC3E}">
        <p14:creationId xmlns:p14="http://schemas.microsoft.com/office/powerpoint/2010/main" val="196682057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fr-CA" b="1"/>
              <a:t>SOURCE :</a:t>
            </a:r>
            <a:r>
              <a:rPr lang="fr-CA"/>
              <a:t> Insérer la source ici</a:t>
            </a:r>
          </a:p>
        </p:txBody>
      </p:sp>
    </p:spTree>
    <p:extLst>
      <p:ext uri="{BB962C8B-B14F-4D97-AF65-F5344CB8AC3E}">
        <p14:creationId xmlns:p14="http://schemas.microsoft.com/office/powerpoint/2010/main" val="1364462260"/>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257250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Divider — Green">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91440" tIns="45720" rIns="91440" bIns="45720" numCol="1" anchor="t" anchorCtr="0" compatLnSpc="1">
            <a:prstTxWarp prst="textNoShape">
              <a:avLst/>
            </a:prstTxWarp>
          </a:bodyPr>
          <a:lstStyle/>
          <a:p>
            <a:endParaRPr lang="fr-CA"/>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387721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CA" noProof="0" dirty="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2954308910"/>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Title and footer_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352424" y="599511"/>
            <a:ext cx="7740000" cy="1948474"/>
          </a:xfrm>
        </p:spPr>
        <p:txBody>
          <a:bodyPr anchor="t" anchorCtr="0"/>
          <a:lstStyle>
            <a:lvl1pPr>
              <a:lnSpc>
                <a:spcPct val="80000"/>
              </a:lnSpc>
              <a:defRPr sz="5400">
                <a:solidFill>
                  <a:srgbClr val="FFFFFF"/>
                </a:solidFill>
                <a:latin typeface="Arial Black"/>
                <a:cs typeface="Arial Black"/>
              </a:defRPr>
            </a:lvl1pPr>
          </a:lstStyle>
          <a:p>
            <a:r>
              <a:rPr lang="fr-CA" noProof="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fr-CA" b="1"/>
              <a:t>SOURCE :</a:t>
            </a:r>
            <a:r>
              <a:rPr lang="fr-CA"/>
              <a:t> Insérer la source ici</a:t>
            </a:r>
          </a:p>
        </p:txBody>
      </p:sp>
      <p:grpSp>
        <p:nvGrpSpPr>
          <p:cNvPr id="9" name="Group 8"/>
          <p:cNvGrpSpPr/>
          <p:nvPr userDrawn="1"/>
        </p:nvGrpSpPr>
        <p:grpSpPr>
          <a:xfrm>
            <a:off x="8447369" y="357193"/>
            <a:ext cx="344239" cy="357165"/>
            <a:chOff x="8447337" y="357191"/>
            <a:chExt cx="344239" cy="357165"/>
          </a:xfrm>
        </p:grpSpPr>
        <p:sp>
          <p:nvSpPr>
            <p:cNvPr id="10"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11"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grpSp>
      <p:sp>
        <p:nvSpPr>
          <p:cNvPr id="12" name="TextBox 11"/>
          <p:cNvSpPr txBox="1">
            <a:spLocks noChangeArrowheads="1"/>
          </p:cNvSpPr>
          <p:nvPr userDrawn="1"/>
        </p:nvSpPr>
        <p:spPr bwMode="auto">
          <a:xfrm>
            <a:off x="8609044" y="5358008"/>
            <a:ext cx="534987"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bg1"/>
                </a:solidFill>
              </a:rPr>
              <a:pPr algn="ctr"/>
              <a:t>‹N°›</a:t>
            </a:fld>
            <a:endParaRPr lang="fr-CA" sz="1200" b="1" baseline="0" noProof="0">
              <a:solidFill>
                <a:schemeClr val="bg1"/>
              </a:solidFill>
            </a:endParaRPr>
          </a:p>
        </p:txBody>
      </p:sp>
    </p:spTree>
    <p:extLst>
      <p:ext uri="{BB962C8B-B14F-4D97-AF65-F5344CB8AC3E}">
        <p14:creationId xmlns:p14="http://schemas.microsoft.com/office/powerpoint/2010/main" val="106457623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Quote with image — Turquoise">
    <p:bg>
      <p:bgPr>
        <a:solidFill>
          <a:schemeClr val="accent4"/>
        </a:solidFill>
        <a:effectLst/>
      </p:bgPr>
    </p:bg>
    <p:spTree>
      <p:nvGrpSpPr>
        <p:cNvPr id="1" name=""/>
        <p:cNvGrpSpPr/>
        <p:nvPr/>
      </p:nvGrpSpPr>
      <p:grpSpPr>
        <a:xfrm>
          <a:off x="0" y="0"/>
          <a:ext cx="0" cy="0"/>
          <a:chOff x="0" y="0"/>
          <a:chExt cx="0" cy="0"/>
        </a:xfrm>
      </p:grpSpPr>
      <p:sp>
        <p:nvSpPr>
          <p:cNvPr id="16"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p>
        </p:txBody>
      </p:sp>
      <p:sp>
        <p:nvSpPr>
          <p:cNvPr id="2" name="Title 1"/>
          <p:cNvSpPr>
            <a:spLocks noGrp="1"/>
          </p:cNvSpPr>
          <p:nvPr>
            <p:ph type="title" hasCustomPrompt="1"/>
          </p:nvPr>
        </p:nvSpPr>
        <p:spPr>
          <a:xfrm>
            <a:off x="216522" y="1034915"/>
            <a:ext cx="4344999" cy="1776871"/>
          </a:xfrm>
        </p:spPr>
        <p:txBody>
          <a:bodyPr anchor="b" anchorCtr="0"/>
          <a:lstStyle>
            <a:lvl1pPr marL="302400" indent="-302400" algn="l">
              <a:lnSpc>
                <a:spcPct val="80000"/>
              </a:lnSpc>
              <a:defRPr sz="4400" b="1" cap="none">
                <a:solidFill>
                  <a:schemeClr val="bg1"/>
                </a:solidFill>
              </a:defRPr>
            </a:lvl1pPr>
          </a:lstStyle>
          <a:p>
            <a:r>
              <a:rPr lang="fr-CA" noProof="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fr-CA" noProof="0"/>
              <a:t>Prénom Nom</a:t>
            </a:r>
          </a:p>
          <a:p>
            <a:pPr lvl="1"/>
            <a:r>
              <a:rPr lang="fr-CA" noProof="0"/>
              <a:t>Deuxième niveau,</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68922785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Quote with image — Electric Blue">
    <p:bg>
      <p:bgPr>
        <a:solidFill>
          <a:schemeClr val="tx2"/>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p>
        </p:txBody>
      </p:sp>
      <p:sp>
        <p:nvSpPr>
          <p:cNvPr id="2" name="Title 1"/>
          <p:cNvSpPr>
            <a:spLocks noGrp="1"/>
          </p:cNvSpPr>
          <p:nvPr>
            <p:ph type="title" hasCustomPrompt="1"/>
          </p:nvPr>
        </p:nvSpPr>
        <p:spPr>
          <a:xfrm>
            <a:off x="216522" y="1034915"/>
            <a:ext cx="4344999" cy="1776871"/>
          </a:xfrm>
        </p:spPr>
        <p:txBody>
          <a:bodyPr anchor="b" anchorCtr="0"/>
          <a:lstStyle>
            <a:lvl1pPr marL="302400" indent="-302400" algn="l">
              <a:lnSpc>
                <a:spcPct val="80000"/>
              </a:lnSpc>
              <a:defRPr sz="4400" b="1" cap="none">
                <a:solidFill>
                  <a:schemeClr val="bg1"/>
                </a:solidFill>
              </a:defRPr>
            </a:lvl1pPr>
          </a:lstStyle>
          <a:p>
            <a:r>
              <a:rPr lang="fr-CA" noProof="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fr-CA" noProof="0"/>
              <a:t>Prénom Nom</a:t>
            </a:r>
          </a:p>
          <a:p>
            <a:pPr lvl="1"/>
            <a:r>
              <a:rPr lang="fr-CA" noProof="0"/>
              <a:t>Deuxième niveau,</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41339172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Quote with image — Green">
    <p:bg>
      <p:bgPr>
        <a:solidFill>
          <a:schemeClr val="accent5"/>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p>
        </p:txBody>
      </p:sp>
      <p:sp>
        <p:nvSpPr>
          <p:cNvPr id="2" name="Title 1"/>
          <p:cNvSpPr>
            <a:spLocks noGrp="1"/>
          </p:cNvSpPr>
          <p:nvPr>
            <p:ph type="title" hasCustomPrompt="1"/>
          </p:nvPr>
        </p:nvSpPr>
        <p:spPr>
          <a:xfrm>
            <a:off x="216522" y="1034915"/>
            <a:ext cx="4344999" cy="1776871"/>
          </a:xfrm>
        </p:spPr>
        <p:txBody>
          <a:bodyPr anchor="b" anchorCtr="0"/>
          <a:lstStyle>
            <a:lvl1pPr marL="302400" indent="-302400" algn="l">
              <a:lnSpc>
                <a:spcPct val="80000"/>
              </a:lnSpc>
              <a:defRPr sz="4400" b="1" cap="none">
                <a:solidFill>
                  <a:schemeClr val="bg1"/>
                </a:solidFill>
              </a:defRPr>
            </a:lvl1pPr>
          </a:lstStyle>
          <a:p>
            <a:r>
              <a:rPr lang="fr-CA" noProof="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fr-CA" noProof="0"/>
              <a:t>Prénom Nom</a:t>
            </a:r>
          </a:p>
          <a:p>
            <a:pPr lvl="1"/>
            <a:r>
              <a:rPr lang="fr-CA" noProof="0"/>
              <a:t>Deuxième niveau,</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340608149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Quote with image — Orange">
    <p:bg>
      <p:bgPr>
        <a:solidFill>
          <a:schemeClr val="accent6"/>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p>
        </p:txBody>
      </p:sp>
      <p:sp>
        <p:nvSpPr>
          <p:cNvPr id="2" name="Title 1"/>
          <p:cNvSpPr>
            <a:spLocks noGrp="1"/>
          </p:cNvSpPr>
          <p:nvPr>
            <p:ph type="title" hasCustomPrompt="1"/>
          </p:nvPr>
        </p:nvSpPr>
        <p:spPr>
          <a:xfrm>
            <a:off x="216522" y="1034915"/>
            <a:ext cx="4344999" cy="1776871"/>
          </a:xfrm>
        </p:spPr>
        <p:txBody>
          <a:bodyPr anchor="b" anchorCtr="0"/>
          <a:lstStyle>
            <a:lvl1pPr marL="302400" indent="-302400" algn="l">
              <a:lnSpc>
                <a:spcPct val="80000"/>
              </a:lnSpc>
              <a:defRPr sz="4400" b="1" cap="none">
                <a:solidFill>
                  <a:schemeClr val="bg1"/>
                </a:solidFill>
              </a:defRPr>
            </a:lvl1pPr>
          </a:lstStyle>
          <a:p>
            <a:r>
              <a:rPr lang="fr-CA" noProof="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fr-CA" noProof="0"/>
              <a:t>Prénom Nom</a:t>
            </a:r>
          </a:p>
          <a:p>
            <a:pPr lvl="1"/>
            <a:r>
              <a:rPr lang="fr-CA" noProof="0"/>
              <a:t>Deuxième niveau,</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148975513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Quote text only — Turquoise">
    <p:bg>
      <p:bgPr>
        <a:solidFill>
          <a:schemeClr val="accent4"/>
        </a:solidFill>
        <a:effectLst/>
      </p:bgPr>
    </p:bg>
    <p:spTree>
      <p:nvGrpSpPr>
        <p:cNvPr id="1" name=""/>
        <p:cNvGrpSpPr/>
        <p:nvPr/>
      </p:nvGrpSpPr>
      <p:grpSpPr>
        <a:xfrm>
          <a:off x="0" y="0"/>
          <a:ext cx="0" cy="0"/>
          <a:chOff x="0" y="0"/>
          <a:chExt cx="0" cy="0"/>
        </a:xfrm>
      </p:grpSpPr>
      <p:sp>
        <p:nvSpPr>
          <p:cNvPr id="12"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a:p>
        </p:txBody>
      </p:sp>
      <p:sp>
        <p:nvSpPr>
          <p:cNvPr id="14" name="Citation"/>
          <p:cNvSpPr>
            <a:spLocks noGrp="1"/>
          </p:cNvSpPr>
          <p:nvPr>
            <p:ph type="body" sz="quarter" idx="13" hasCustomPrompt="1"/>
          </p:nvPr>
        </p:nvSpPr>
        <p:spPr>
          <a:xfrm>
            <a:off x="4954143" y="1248562"/>
            <a:ext cx="3832670" cy="3780000"/>
          </a:xfrm>
        </p:spPr>
        <p:txBody>
          <a:bodyPr/>
          <a:lstStyle>
            <a:lvl1pPr marL="270000" indent="-270000">
              <a:lnSpc>
                <a:spcPct val="90000"/>
              </a:lnSpc>
              <a:buNone/>
              <a:defRPr sz="2800">
                <a:solidFill>
                  <a:schemeClr val="bg1"/>
                </a:solidFill>
              </a:defRPr>
            </a:lvl1pPr>
          </a:lstStyle>
          <a:p>
            <a:pPr lvl="0"/>
            <a:r>
              <a:rPr lang="fr-CA" noProof="0"/>
              <a:t>« Ajoutez une citation</a:t>
            </a:r>
          </a:p>
        </p:txBody>
      </p:sp>
      <p:sp>
        <p:nvSpPr>
          <p:cNvPr id="13" name="Titre du poste, compagnie"/>
          <p:cNvSpPr>
            <a:spLocks noGrp="1"/>
          </p:cNvSpPr>
          <p:nvPr>
            <p:ph type="body" sz="quarter" idx="12" hasCustomPrompt="1"/>
          </p:nvPr>
        </p:nvSpPr>
        <p:spPr>
          <a:xfrm>
            <a:off x="352425" y="2217589"/>
            <a:ext cx="3417888" cy="519372"/>
          </a:xfrm>
        </p:spPr>
        <p:txBody>
          <a:bodyPr/>
          <a:lstStyle>
            <a:lvl1pPr marL="0" indent="0">
              <a:buNone/>
              <a:defRPr sz="1800" b="0" i="0" kern="0" spc="0">
                <a:solidFill>
                  <a:schemeClr val="tx1"/>
                </a:solidFill>
              </a:defRPr>
            </a:lvl1pPr>
          </a:lstStyle>
          <a:p>
            <a:r>
              <a:rPr lang="fr-CA" noProof="0"/>
              <a:t>Titre du poste, Compagnie</a:t>
            </a:r>
          </a:p>
        </p:txBody>
      </p:sp>
      <p:sp>
        <p:nvSpPr>
          <p:cNvPr id="10" name="Nom"/>
          <p:cNvSpPr>
            <a:spLocks noGrp="1"/>
          </p:cNvSpPr>
          <p:nvPr>
            <p:ph type="body" sz="quarter" idx="11" hasCustomPrompt="1"/>
          </p:nvPr>
        </p:nvSpPr>
        <p:spPr>
          <a:xfrm>
            <a:off x="352425" y="1776633"/>
            <a:ext cx="4044950" cy="344749"/>
          </a:xfrm>
        </p:spPr>
        <p:txBody>
          <a:bodyPr/>
          <a:lstStyle>
            <a:lvl1pPr marL="0" indent="0">
              <a:buNone/>
              <a:defRPr sz="2800">
                <a:solidFill>
                  <a:schemeClr val="tx1"/>
                </a:solidFill>
              </a:defRPr>
            </a:lvl1pPr>
          </a:lstStyle>
          <a:p>
            <a:r>
              <a:rPr lang="fr-CA" noProof="0"/>
              <a:t>Nom</a:t>
            </a:r>
          </a:p>
        </p:txBody>
      </p:sp>
      <p:sp>
        <p:nvSpPr>
          <p:cNvPr id="8" name="Prénom"/>
          <p:cNvSpPr>
            <a:spLocks noGrp="1"/>
          </p:cNvSpPr>
          <p:nvPr>
            <p:ph type="body" sz="quarter" idx="10" hasCustomPrompt="1"/>
          </p:nvPr>
        </p:nvSpPr>
        <p:spPr>
          <a:xfrm>
            <a:off x="352425" y="1248563"/>
            <a:ext cx="4044950" cy="519372"/>
          </a:xfrm>
        </p:spPr>
        <p:txBody>
          <a:bodyPr/>
          <a:lstStyle>
            <a:lvl1pPr marL="0" indent="0">
              <a:buNone/>
              <a:defRPr sz="4400">
                <a:solidFill>
                  <a:schemeClr val="accent3"/>
                </a:solidFill>
              </a:defRPr>
            </a:lvl1pPr>
          </a:lstStyle>
          <a:p>
            <a:r>
              <a:rPr lang="fr-CA" noProof="0"/>
              <a:t>Prénom</a:t>
            </a:r>
          </a:p>
        </p:txBody>
      </p:sp>
    </p:spTree>
    <p:extLst>
      <p:ext uri="{BB962C8B-B14F-4D97-AF65-F5344CB8AC3E}">
        <p14:creationId xmlns:p14="http://schemas.microsoft.com/office/powerpoint/2010/main" val="90453909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Quote text only — Electric Blue">
    <p:bg>
      <p:bgPr>
        <a:solidFill>
          <a:schemeClr val="tx2"/>
        </a:solidFill>
        <a:effectLst/>
      </p:bgPr>
    </p:bg>
    <p:spTree>
      <p:nvGrpSpPr>
        <p:cNvPr id="1" name=""/>
        <p:cNvGrpSpPr/>
        <p:nvPr/>
      </p:nvGrpSpPr>
      <p:grpSpPr>
        <a:xfrm>
          <a:off x="0" y="0"/>
          <a:ext cx="0" cy="0"/>
          <a:chOff x="0" y="0"/>
          <a:chExt cx="0" cy="0"/>
        </a:xfrm>
      </p:grpSpPr>
      <p:sp>
        <p:nvSpPr>
          <p:cNvPr id="11"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a:p>
        </p:txBody>
      </p:sp>
      <p:sp>
        <p:nvSpPr>
          <p:cNvPr id="14" name="Citation"/>
          <p:cNvSpPr>
            <a:spLocks noGrp="1"/>
          </p:cNvSpPr>
          <p:nvPr>
            <p:ph type="body" sz="quarter" idx="13" hasCustomPrompt="1"/>
          </p:nvPr>
        </p:nvSpPr>
        <p:spPr>
          <a:xfrm>
            <a:off x="4954143" y="1248563"/>
            <a:ext cx="3832670" cy="3780000"/>
          </a:xfrm>
        </p:spPr>
        <p:txBody>
          <a:bodyPr/>
          <a:lstStyle>
            <a:lvl1pPr marL="270000" indent="-270000">
              <a:lnSpc>
                <a:spcPct val="90000"/>
              </a:lnSpc>
              <a:buNone/>
              <a:defRPr sz="2800">
                <a:solidFill>
                  <a:schemeClr val="bg1"/>
                </a:solidFill>
              </a:defRPr>
            </a:lvl1pPr>
          </a:lstStyle>
          <a:p>
            <a:pPr lvl="0"/>
            <a:r>
              <a:rPr lang="fr-CA" noProof="0"/>
              <a:t>« Ajoutez une citation</a:t>
            </a:r>
          </a:p>
        </p:txBody>
      </p:sp>
      <p:sp>
        <p:nvSpPr>
          <p:cNvPr id="13" name="Titre du poste, Compagnie"/>
          <p:cNvSpPr>
            <a:spLocks noGrp="1"/>
          </p:cNvSpPr>
          <p:nvPr>
            <p:ph type="body" sz="quarter" idx="12" hasCustomPrompt="1"/>
          </p:nvPr>
        </p:nvSpPr>
        <p:spPr>
          <a:xfrm>
            <a:off x="352425" y="2217589"/>
            <a:ext cx="3417888" cy="519372"/>
          </a:xfrm>
        </p:spPr>
        <p:txBody>
          <a:bodyPr/>
          <a:lstStyle>
            <a:lvl1pPr marL="0" indent="0">
              <a:buNone/>
              <a:defRPr sz="1800" b="0" i="0" kern="0" spc="0">
                <a:solidFill>
                  <a:schemeClr val="tx1"/>
                </a:solidFill>
              </a:defRPr>
            </a:lvl1pPr>
          </a:lstStyle>
          <a:p>
            <a:r>
              <a:rPr lang="fr-CA" noProof="0"/>
              <a:t>Titre du poste, Compagnie</a:t>
            </a:r>
          </a:p>
        </p:txBody>
      </p:sp>
      <p:sp>
        <p:nvSpPr>
          <p:cNvPr id="10" name="Nom"/>
          <p:cNvSpPr>
            <a:spLocks noGrp="1"/>
          </p:cNvSpPr>
          <p:nvPr>
            <p:ph type="body" sz="quarter" idx="11" hasCustomPrompt="1"/>
          </p:nvPr>
        </p:nvSpPr>
        <p:spPr>
          <a:xfrm>
            <a:off x="352425" y="1776633"/>
            <a:ext cx="4044950" cy="344749"/>
          </a:xfrm>
        </p:spPr>
        <p:txBody>
          <a:bodyPr/>
          <a:lstStyle>
            <a:lvl1pPr marL="0" indent="0">
              <a:buNone/>
              <a:defRPr sz="2800">
                <a:solidFill>
                  <a:schemeClr val="tx1"/>
                </a:solidFill>
              </a:defRPr>
            </a:lvl1pPr>
          </a:lstStyle>
          <a:p>
            <a:r>
              <a:rPr lang="fr-CA" noProof="0"/>
              <a:t>Nom</a:t>
            </a:r>
          </a:p>
        </p:txBody>
      </p:sp>
      <p:sp>
        <p:nvSpPr>
          <p:cNvPr id="8" name="Prénom"/>
          <p:cNvSpPr>
            <a:spLocks noGrp="1"/>
          </p:cNvSpPr>
          <p:nvPr>
            <p:ph type="body" sz="quarter" idx="10" hasCustomPrompt="1"/>
          </p:nvPr>
        </p:nvSpPr>
        <p:spPr>
          <a:xfrm>
            <a:off x="352425" y="1248563"/>
            <a:ext cx="4044950" cy="519372"/>
          </a:xfrm>
        </p:spPr>
        <p:txBody>
          <a:bodyPr/>
          <a:lstStyle>
            <a:lvl1pPr marL="0" indent="0">
              <a:buNone/>
              <a:defRPr sz="4400">
                <a:solidFill>
                  <a:schemeClr val="accent3"/>
                </a:solidFill>
              </a:defRPr>
            </a:lvl1pPr>
          </a:lstStyle>
          <a:p>
            <a:r>
              <a:rPr lang="fr-CA" noProof="0"/>
              <a:t>Prénom</a:t>
            </a:r>
          </a:p>
        </p:txBody>
      </p:sp>
    </p:spTree>
    <p:extLst>
      <p:ext uri="{BB962C8B-B14F-4D97-AF65-F5344CB8AC3E}">
        <p14:creationId xmlns:p14="http://schemas.microsoft.com/office/powerpoint/2010/main" val="396556613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Quote text only — Green">
    <p:bg>
      <p:bgPr>
        <a:solidFill>
          <a:schemeClr val="accent5"/>
        </a:solidFill>
        <a:effectLst/>
      </p:bgPr>
    </p:bg>
    <p:spTree>
      <p:nvGrpSpPr>
        <p:cNvPr id="1" name=""/>
        <p:cNvGrpSpPr/>
        <p:nvPr/>
      </p:nvGrpSpPr>
      <p:grpSpPr>
        <a:xfrm>
          <a:off x="0" y="0"/>
          <a:ext cx="0" cy="0"/>
          <a:chOff x="0" y="0"/>
          <a:chExt cx="0" cy="0"/>
        </a:xfrm>
      </p:grpSpPr>
      <p:sp>
        <p:nvSpPr>
          <p:cNvPr id="11"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14" name="Citation"/>
          <p:cNvSpPr>
            <a:spLocks noGrp="1"/>
          </p:cNvSpPr>
          <p:nvPr>
            <p:ph type="body" sz="quarter" idx="13" hasCustomPrompt="1"/>
          </p:nvPr>
        </p:nvSpPr>
        <p:spPr>
          <a:xfrm>
            <a:off x="4954143" y="1248563"/>
            <a:ext cx="3832670" cy="3780000"/>
          </a:xfrm>
        </p:spPr>
        <p:txBody>
          <a:bodyPr/>
          <a:lstStyle>
            <a:lvl1pPr marL="270000" indent="-270000">
              <a:lnSpc>
                <a:spcPct val="90000"/>
              </a:lnSpc>
              <a:buNone/>
              <a:defRPr sz="2800">
                <a:solidFill>
                  <a:schemeClr val="bg1"/>
                </a:solidFill>
              </a:defRPr>
            </a:lvl1pPr>
          </a:lstStyle>
          <a:p>
            <a:pPr lvl="0"/>
            <a:r>
              <a:rPr lang="fr-CA" noProof="0"/>
              <a:t>« Ajoutez une citation</a:t>
            </a:r>
          </a:p>
        </p:txBody>
      </p:sp>
      <p:sp>
        <p:nvSpPr>
          <p:cNvPr id="13" name="Titre du poste, Compagnie"/>
          <p:cNvSpPr>
            <a:spLocks noGrp="1"/>
          </p:cNvSpPr>
          <p:nvPr>
            <p:ph type="body" sz="quarter" idx="12" hasCustomPrompt="1"/>
          </p:nvPr>
        </p:nvSpPr>
        <p:spPr>
          <a:xfrm>
            <a:off x="352425" y="2217589"/>
            <a:ext cx="3417888" cy="519372"/>
          </a:xfrm>
        </p:spPr>
        <p:txBody>
          <a:bodyPr/>
          <a:lstStyle>
            <a:lvl1pPr marL="0" indent="0">
              <a:buNone/>
              <a:defRPr sz="1800" b="0" i="0" kern="0" spc="0">
                <a:solidFill>
                  <a:schemeClr val="tx1"/>
                </a:solidFill>
              </a:defRPr>
            </a:lvl1pPr>
          </a:lstStyle>
          <a:p>
            <a:r>
              <a:rPr lang="fr-CA" noProof="0"/>
              <a:t>Titre du poste, Compagnie</a:t>
            </a:r>
          </a:p>
        </p:txBody>
      </p:sp>
      <p:sp>
        <p:nvSpPr>
          <p:cNvPr id="10" name="Nom"/>
          <p:cNvSpPr>
            <a:spLocks noGrp="1"/>
          </p:cNvSpPr>
          <p:nvPr>
            <p:ph type="body" sz="quarter" idx="11" hasCustomPrompt="1"/>
          </p:nvPr>
        </p:nvSpPr>
        <p:spPr>
          <a:xfrm>
            <a:off x="352425" y="1776633"/>
            <a:ext cx="4044950" cy="344749"/>
          </a:xfrm>
        </p:spPr>
        <p:txBody>
          <a:bodyPr/>
          <a:lstStyle>
            <a:lvl1pPr marL="0" indent="0">
              <a:buNone/>
              <a:defRPr sz="2800">
                <a:solidFill>
                  <a:schemeClr val="tx1"/>
                </a:solidFill>
              </a:defRPr>
            </a:lvl1pPr>
          </a:lstStyle>
          <a:p>
            <a:r>
              <a:rPr lang="fr-CA" noProof="0"/>
              <a:t>Nom</a:t>
            </a:r>
          </a:p>
        </p:txBody>
      </p:sp>
      <p:sp>
        <p:nvSpPr>
          <p:cNvPr id="8" name="Prénom"/>
          <p:cNvSpPr>
            <a:spLocks noGrp="1"/>
          </p:cNvSpPr>
          <p:nvPr>
            <p:ph type="body" sz="quarter" idx="10" hasCustomPrompt="1"/>
          </p:nvPr>
        </p:nvSpPr>
        <p:spPr>
          <a:xfrm>
            <a:off x="352425" y="1248563"/>
            <a:ext cx="4044950" cy="519372"/>
          </a:xfrm>
        </p:spPr>
        <p:txBody>
          <a:bodyPr/>
          <a:lstStyle>
            <a:lvl1pPr marL="0" indent="0">
              <a:buNone/>
              <a:defRPr sz="4400">
                <a:solidFill>
                  <a:schemeClr val="accent3"/>
                </a:solidFill>
              </a:defRPr>
            </a:lvl1pPr>
          </a:lstStyle>
          <a:p>
            <a:r>
              <a:rPr lang="fr-CA" noProof="0"/>
              <a:t>Prénom</a:t>
            </a:r>
          </a:p>
        </p:txBody>
      </p:sp>
    </p:spTree>
    <p:extLst>
      <p:ext uri="{BB962C8B-B14F-4D97-AF65-F5344CB8AC3E}">
        <p14:creationId xmlns:p14="http://schemas.microsoft.com/office/powerpoint/2010/main" val="427046937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Quote text only — Orange">
    <p:bg>
      <p:bgPr>
        <a:solidFill>
          <a:schemeClr val="accent6"/>
        </a:solidFill>
        <a:effectLst/>
      </p:bgPr>
    </p:bg>
    <p:spTree>
      <p:nvGrpSpPr>
        <p:cNvPr id="1" name=""/>
        <p:cNvGrpSpPr/>
        <p:nvPr/>
      </p:nvGrpSpPr>
      <p:grpSpPr>
        <a:xfrm>
          <a:off x="0" y="0"/>
          <a:ext cx="0" cy="0"/>
          <a:chOff x="0" y="0"/>
          <a:chExt cx="0" cy="0"/>
        </a:xfrm>
      </p:grpSpPr>
      <p:sp>
        <p:nvSpPr>
          <p:cNvPr id="9"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14" name="Citation"/>
          <p:cNvSpPr>
            <a:spLocks noGrp="1"/>
          </p:cNvSpPr>
          <p:nvPr>
            <p:ph type="body" sz="quarter" idx="13" hasCustomPrompt="1"/>
          </p:nvPr>
        </p:nvSpPr>
        <p:spPr>
          <a:xfrm>
            <a:off x="4954143" y="1248563"/>
            <a:ext cx="3832670" cy="3780000"/>
          </a:xfrm>
        </p:spPr>
        <p:txBody>
          <a:bodyPr/>
          <a:lstStyle>
            <a:lvl1pPr marL="270000" indent="-270000">
              <a:lnSpc>
                <a:spcPct val="90000"/>
              </a:lnSpc>
              <a:buNone/>
              <a:defRPr sz="2800">
                <a:solidFill>
                  <a:schemeClr val="bg1"/>
                </a:solidFill>
              </a:defRPr>
            </a:lvl1pPr>
          </a:lstStyle>
          <a:p>
            <a:pPr lvl="0"/>
            <a:r>
              <a:rPr lang="fr-CA" noProof="0"/>
              <a:t>« Ajoutez une citation</a:t>
            </a:r>
          </a:p>
        </p:txBody>
      </p:sp>
      <p:sp>
        <p:nvSpPr>
          <p:cNvPr id="13" name="Titre du poste, Compagnie"/>
          <p:cNvSpPr>
            <a:spLocks noGrp="1"/>
          </p:cNvSpPr>
          <p:nvPr>
            <p:ph type="body" sz="quarter" idx="12" hasCustomPrompt="1"/>
          </p:nvPr>
        </p:nvSpPr>
        <p:spPr>
          <a:xfrm>
            <a:off x="352425" y="2217589"/>
            <a:ext cx="3417888" cy="519372"/>
          </a:xfrm>
        </p:spPr>
        <p:txBody>
          <a:bodyPr/>
          <a:lstStyle>
            <a:lvl1pPr marL="0" indent="0">
              <a:buNone/>
              <a:defRPr sz="1800" b="0" i="0" kern="0" spc="0">
                <a:solidFill>
                  <a:schemeClr val="tx1"/>
                </a:solidFill>
              </a:defRPr>
            </a:lvl1pPr>
          </a:lstStyle>
          <a:p>
            <a:r>
              <a:rPr lang="fr-CA" noProof="0"/>
              <a:t>Titre du poste, Compagnie</a:t>
            </a:r>
          </a:p>
        </p:txBody>
      </p:sp>
      <p:sp>
        <p:nvSpPr>
          <p:cNvPr id="10" name="Nom"/>
          <p:cNvSpPr>
            <a:spLocks noGrp="1"/>
          </p:cNvSpPr>
          <p:nvPr>
            <p:ph type="body" sz="quarter" idx="11" hasCustomPrompt="1"/>
          </p:nvPr>
        </p:nvSpPr>
        <p:spPr>
          <a:xfrm>
            <a:off x="352425" y="1776633"/>
            <a:ext cx="4044950" cy="344749"/>
          </a:xfrm>
        </p:spPr>
        <p:txBody>
          <a:bodyPr/>
          <a:lstStyle>
            <a:lvl1pPr marL="0" indent="0">
              <a:buNone/>
              <a:defRPr sz="2800">
                <a:solidFill>
                  <a:schemeClr val="tx1"/>
                </a:solidFill>
              </a:defRPr>
            </a:lvl1pPr>
          </a:lstStyle>
          <a:p>
            <a:r>
              <a:rPr lang="fr-CA" noProof="0"/>
              <a:t>Nom</a:t>
            </a:r>
          </a:p>
        </p:txBody>
      </p:sp>
      <p:sp>
        <p:nvSpPr>
          <p:cNvPr id="8" name="Prénom"/>
          <p:cNvSpPr>
            <a:spLocks noGrp="1"/>
          </p:cNvSpPr>
          <p:nvPr>
            <p:ph type="body" sz="quarter" idx="10" hasCustomPrompt="1"/>
          </p:nvPr>
        </p:nvSpPr>
        <p:spPr>
          <a:xfrm>
            <a:off x="352425" y="1248563"/>
            <a:ext cx="4044950" cy="519372"/>
          </a:xfrm>
        </p:spPr>
        <p:txBody>
          <a:bodyPr/>
          <a:lstStyle>
            <a:lvl1pPr marL="0" indent="0">
              <a:buNone/>
              <a:defRPr sz="4400">
                <a:solidFill>
                  <a:schemeClr val="accent3"/>
                </a:solidFill>
              </a:defRPr>
            </a:lvl1pPr>
          </a:lstStyle>
          <a:p>
            <a:r>
              <a:rPr lang="fr-CA" noProof="0"/>
              <a:t>Prénom</a:t>
            </a:r>
          </a:p>
        </p:txBody>
      </p:sp>
    </p:spTree>
    <p:extLst>
      <p:ext uri="{BB962C8B-B14F-4D97-AF65-F5344CB8AC3E}">
        <p14:creationId xmlns:p14="http://schemas.microsoft.com/office/powerpoint/2010/main" val="224277747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Text, Image — Turquoise">
    <p:bg>
      <p:bgPr>
        <a:solidFill>
          <a:schemeClr val="accent4"/>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 hasCustomPrompt="1"/>
          </p:nvPr>
        </p:nvSpPr>
        <p:spPr>
          <a:xfrm>
            <a:off x="36"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la forme </a:t>
            </a:r>
            <a:br>
              <a:rPr lang="fr-CA" noProof="0"/>
            </a:br>
            <a:r>
              <a:rPr lang="fr-CA" noProof="0"/>
              <a:t>cliquez sur l’icône ci-dessous</a:t>
            </a:r>
          </a:p>
          <a:p>
            <a:r>
              <a:rPr lang="fr-CA" noProof="0"/>
              <a:t>Image d’un entrepreneur (couleur) </a:t>
            </a:r>
            <a:endParaRPr lang="en-CA" noProof="0"/>
          </a:p>
        </p:txBody>
      </p:sp>
      <p:sp>
        <p:nvSpPr>
          <p:cNvPr id="12" name="Page number"/>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tx1"/>
                </a:solidFill>
              </a:rPr>
              <a:pPr algn="ctr"/>
              <a:t>‹N°›</a:t>
            </a:fld>
            <a:endParaRPr lang="fr-CA" sz="1200" b="1" baseline="0" noProof="0">
              <a:solidFill>
                <a:schemeClr val="tx1"/>
              </a:solidFill>
            </a:endParaRPr>
          </a:p>
        </p:txBody>
      </p:sp>
      <p:sp>
        <p:nvSpPr>
          <p:cNvPr id="11" name="Nom du client"/>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8" name="Texte"/>
          <p:cNvSpPr>
            <a:spLocks noGrp="1"/>
          </p:cNvSpPr>
          <p:nvPr>
            <p:ph type="body" sz="quarter" idx="15" hasCustomPrompt="1"/>
          </p:nvPr>
        </p:nvSpPr>
        <p:spPr>
          <a:xfrm>
            <a:off x="4929188" y="1894745"/>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a:t>
            </a:r>
            <a:r>
              <a:rPr lang="fr-CA" err="1"/>
              <a:t>edit</a:t>
            </a:r>
            <a:r>
              <a:rPr lang="fr-CA"/>
              <a:t> </a:t>
            </a:r>
            <a:br>
              <a:rPr lang="fr-CA"/>
            </a:br>
            <a:r>
              <a:rPr lang="fr-CA"/>
              <a:t>Master </a:t>
            </a:r>
            <a:r>
              <a:rPr lang="fr-CA" err="1"/>
              <a:t>text</a:t>
            </a:r>
            <a:r>
              <a:rPr lang="fr-CA"/>
              <a:t> styles</a:t>
            </a:r>
          </a:p>
          <a:p>
            <a:pPr lvl="1"/>
            <a:r>
              <a:rPr lang="fr-CA"/>
              <a:t>Second </a:t>
            </a:r>
            <a:r>
              <a:rPr lang="fr-CA" err="1"/>
              <a:t>level</a:t>
            </a:r>
            <a:endParaRPr lang="fr-CA"/>
          </a:p>
          <a:p>
            <a:pPr lvl="2"/>
            <a:r>
              <a:rPr lang="fr-CA" err="1"/>
              <a:t>Third</a:t>
            </a:r>
            <a:r>
              <a:rPr lang="fr-CA"/>
              <a:t> </a:t>
            </a:r>
            <a:r>
              <a:rPr lang="fr-CA" err="1"/>
              <a:t>level</a:t>
            </a:r>
            <a:endParaRPr lang="fr-CA"/>
          </a:p>
          <a:p>
            <a:pPr lvl="3"/>
            <a:r>
              <a:rPr lang="fr-CA" err="1"/>
              <a:t>Fourth</a:t>
            </a:r>
            <a:r>
              <a:rPr lang="fr-CA"/>
              <a:t> </a:t>
            </a:r>
            <a:r>
              <a:rPr lang="fr-CA" err="1"/>
              <a:t>level</a:t>
            </a:r>
            <a:endParaRPr lang="fr-CA"/>
          </a:p>
          <a:p>
            <a:pPr lvl="4"/>
            <a:r>
              <a:rPr lang="fr-CA" err="1"/>
              <a:t>Fifth</a:t>
            </a:r>
            <a:r>
              <a:rPr lang="fr-CA"/>
              <a:t> </a:t>
            </a:r>
            <a:r>
              <a:rPr lang="fr-CA" err="1"/>
              <a:t>level</a:t>
            </a:r>
            <a:endParaRPr lang="fr-CA"/>
          </a:p>
        </p:txBody>
      </p:sp>
      <p:sp>
        <p:nvSpPr>
          <p:cNvPr id="5" name="Title"/>
          <p:cNvSpPr>
            <a:spLocks noGrp="1"/>
          </p:cNvSpPr>
          <p:nvPr>
            <p:ph type="title" hasCustomPrompt="1"/>
          </p:nvPr>
        </p:nvSpPr>
        <p:spPr>
          <a:xfrm>
            <a:off x="4929200" y="357204"/>
            <a:ext cx="3862387" cy="1261051"/>
          </a:xfrm>
        </p:spPr>
        <p:txBody>
          <a:bodyPr/>
          <a:lstStyle>
            <a:lvl1pPr>
              <a:defRPr>
                <a:solidFill>
                  <a:schemeClr val="tx1"/>
                </a:solidFill>
              </a:defRPr>
            </a:lvl1pPr>
          </a:lstStyle>
          <a:p>
            <a:r>
              <a:rPr lang="fr-CA"/>
              <a:t>Click to </a:t>
            </a:r>
            <a:r>
              <a:rPr lang="fr-CA" err="1"/>
              <a:t>edit</a:t>
            </a:r>
            <a:r>
              <a:rPr lang="fr-CA"/>
              <a:t> </a:t>
            </a:r>
            <a:br>
              <a:rPr lang="fr-CA"/>
            </a:br>
            <a:r>
              <a:rPr lang="fr-CA"/>
              <a:t>Master </a:t>
            </a:r>
            <a:r>
              <a:rPr lang="fr-CA" err="1"/>
              <a:t>title</a:t>
            </a:r>
            <a:r>
              <a:rPr lang="fr-CA"/>
              <a:t> style</a:t>
            </a:r>
          </a:p>
        </p:txBody>
      </p:sp>
    </p:spTree>
    <p:extLst>
      <p:ext uri="{BB962C8B-B14F-4D97-AF65-F5344CB8AC3E}">
        <p14:creationId xmlns:p14="http://schemas.microsoft.com/office/powerpoint/2010/main" val="390151706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Divider — Orang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387721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CA" noProof="0" dirty="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644308760"/>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Text, Image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204"/>
            <a:ext cx="3862387" cy="1261051"/>
          </a:xfrm>
        </p:spPr>
        <p:txBody>
          <a:bodyPr/>
          <a:lstStyle>
            <a:lvl1pPr>
              <a:defRPr>
                <a:solidFill>
                  <a:schemeClr val="tx1"/>
                </a:solidFill>
              </a:defRPr>
            </a:lvl1pPr>
          </a:lstStyle>
          <a:p>
            <a:r>
              <a:rPr lang="fr-CA"/>
              <a:t>Click to edit </a:t>
            </a:r>
            <a:br>
              <a:rPr lang="fr-CA"/>
            </a:br>
            <a:r>
              <a:rPr lang="fr-CA"/>
              <a:t>Master title style</a:t>
            </a:r>
          </a:p>
        </p:txBody>
      </p:sp>
      <p:sp>
        <p:nvSpPr>
          <p:cNvPr id="9" name="Text Placeholder 8"/>
          <p:cNvSpPr>
            <a:spLocks noGrp="1"/>
          </p:cNvSpPr>
          <p:nvPr>
            <p:ph type="body" sz="quarter" idx="15" hasCustomPrompt="1"/>
          </p:nvPr>
        </p:nvSpPr>
        <p:spPr>
          <a:xfrm>
            <a:off x="4929188" y="1894745"/>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
        <p:nvSpPr>
          <p:cNvPr id="10" name="Picture Placeholder 2"/>
          <p:cNvSpPr>
            <a:spLocks noGrp="1" noChangeAspect="1"/>
          </p:cNvSpPr>
          <p:nvPr>
            <p:ph type="pic" idx="1" hasCustomPrompt="1"/>
          </p:nvPr>
        </p:nvSpPr>
        <p:spPr>
          <a:xfrm>
            <a:off x="36"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la forme </a:t>
            </a:r>
            <a:br>
              <a:rPr lang="fr-CA" noProof="0"/>
            </a:br>
            <a:r>
              <a:rPr lang="fr-CA" noProof="0"/>
              <a:t>cliquez sur l’icône ci-dessous</a:t>
            </a:r>
          </a:p>
          <a:p>
            <a:r>
              <a:rPr lang="fr-CA" noProof="0"/>
              <a:t>Image d’un entrepreneur (couleur) </a:t>
            </a:r>
            <a:endParaRPr lang="en-CA" noProof="0"/>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tx1"/>
                </a:solidFill>
              </a:rPr>
              <a:pPr algn="ctr"/>
              <a:t>‹N°›</a:t>
            </a:fld>
            <a:endParaRPr lang="fr-CA" sz="1200" b="1" baseline="0" noProof="0">
              <a:solidFill>
                <a:schemeClr val="tx1"/>
              </a:solidFill>
            </a:endParaRPr>
          </a:p>
        </p:txBody>
      </p:sp>
    </p:spTree>
    <p:extLst>
      <p:ext uri="{BB962C8B-B14F-4D97-AF65-F5344CB8AC3E}">
        <p14:creationId xmlns:p14="http://schemas.microsoft.com/office/powerpoint/2010/main" val="369720704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Text, Image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204"/>
            <a:ext cx="3862387" cy="1261051"/>
          </a:xfrm>
        </p:spPr>
        <p:txBody>
          <a:bodyPr/>
          <a:lstStyle>
            <a:lvl1pPr>
              <a:defRPr>
                <a:solidFill>
                  <a:schemeClr val="tx1"/>
                </a:solidFill>
              </a:defRPr>
            </a:lvl1pPr>
          </a:lstStyle>
          <a:p>
            <a:r>
              <a:rPr lang="fr-CA"/>
              <a:t>Click to edit </a:t>
            </a:r>
            <a:br>
              <a:rPr lang="fr-CA"/>
            </a:br>
            <a:r>
              <a:rPr lang="fr-CA"/>
              <a:t>Master title style</a:t>
            </a:r>
          </a:p>
        </p:txBody>
      </p:sp>
      <p:sp>
        <p:nvSpPr>
          <p:cNvPr id="10" name="Picture Placeholder 2"/>
          <p:cNvSpPr>
            <a:spLocks noGrp="1" noChangeAspect="1"/>
          </p:cNvSpPr>
          <p:nvPr>
            <p:ph type="pic" idx="1" hasCustomPrompt="1"/>
          </p:nvPr>
        </p:nvSpPr>
        <p:spPr>
          <a:xfrm>
            <a:off x="36"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la forme </a:t>
            </a:r>
            <a:br>
              <a:rPr lang="fr-CA" noProof="0"/>
            </a:br>
            <a:r>
              <a:rPr lang="fr-CA" noProof="0"/>
              <a:t>cliquez sur l’icône ci-dessous</a:t>
            </a:r>
          </a:p>
          <a:p>
            <a:r>
              <a:rPr lang="fr-CA" noProof="0"/>
              <a:t>Image d’un entrepreneur (couleur) </a:t>
            </a:r>
            <a:endParaRPr lang="en-CA" noProof="0"/>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tx1"/>
                </a:solidFill>
              </a:rPr>
              <a:pPr algn="ctr"/>
              <a:t>‹N°›</a:t>
            </a:fld>
            <a:endParaRPr lang="fr-CA" sz="1200" b="1" baseline="0" noProof="0">
              <a:solidFill>
                <a:schemeClr val="tx1"/>
              </a:solidFill>
            </a:endParaRPr>
          </a:p>
        </p:txBody>
      </p:sp>
      <p:sp>
        <p:nvSpPr>
          <p:cNvPr id="7" name="Text Placeholder 8"/>
          <p:cNvSpPr>
            <a:spLocks noGrp="1"/>
          </p:cNvSpPr>
          <p:nvPr>
            <p:ph type="body" sz="quarter" idx="15" hasCustomPrompt="1"/>
          </p:nvPr>
        </p:nvSpPr>
        <p:spPr>
          <a:xfrm>
            <a:off x="4929188" y="1894745"/>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368542616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Text, Image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204"/>
            <a:ext cx="3862387" cy="1261051"/>
          </a:xfrm>
        </p:spPr>
        <p:txBody>
          <a:bodyPr/>
          <a:lstStyle>
            <a:lvl1pPr>
              <a:defRPr>
                <a:solidFill>
                  <a:schemeClr val="tx1"/>
                </a:solidFill>
              </a:defRPr>
            </a:lvl1pPr>
          </a:lstStyle>
          <a:p>
            <a:r>
              <a:rPr lang="fr-CA"/>
              <a:t>Click to edit </a:t>
            </a:r>
            <a:br>
              <a:rPr lang="fr-CA"/>
            </a:br>
            <a:r>
              <a:rPr lang="fr-CA"/>
              <a:t>Master title style</a:t>
            </a:r>
          </a:p>
        </p:txBody>
      </p:sp>
      <p:sp>
        <p:nvSpPr>
          <p:cNvPr id="10" name="Picture Placeholder 2"/>
          <p:cNvSpPr>
            <a:spLocks noGrp="1" noChangeAspect="1"/>
          </p:cNvSpPr>
          <p:nvPr>
            <p:ph type="pic" idx="1" hasCustomPrompt="1"/>
          </p:nvPr>
        </p:nvSpPr>
        <p:spPr>
          <a:xfrm>
            <a:off x="36"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la forme </a:t>
            </a:r>
            <a:br>
              <a:rPr lang="fr-CA" noProof="0"/>
            </a:br>
            <a:r>
              <a:rPr lang="fr-CA" noProof="0"/>
              <a:t>cliquez sur l’icône ci-dessous</a:t>
            </a:r>
          </a:p>
          <a:p>
            <a:r>
              <a:rPr lang="fr-CA" noProof="0"/>
              <a:t>Image d’un entrepreneur (couleur) </a:t>
            </a:r>
            <a:endParaRPr lang="en-CA" noProof="0"/>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tx1"/>
                </a:solidFill>
              </a:rPr>
              <a:pPr algn="ctr"/>
              <a:t>‹N°›</a:t>
            </a:fld>
            <a:endParaRPr lang="fr-CA" sz="1200" b="1" baseline="0" noProof="0">
              <a:solidFill>
                <a:schemeClr val="tx1"/>
              </a:solidFill>
            </a:endParaRPr>
          </a:p>
        </p:txBody>
      </p:sp>
      <p:sp>
        <p:nvSpPr>
          <p:cNvPr id="8" name="Text Placeholder 8"/>
          <p:cNvSpPr>
            <a:spLocks noGrp="1"/>
          </p:cNvSpPr>
          <p:nvPr>
            <p:ph type="body" sz="quarter" idx="15" hasCustomPrompt="1"/>
          </p:nvPr>
        </p:nvSpPr>
        <p:spPr>
          <a:xfrm>
            <a:off x="4929188" y="1894745"/>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248622610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65" y="357188"/>
            <a:ext cx="3862387" cy="1262425"/>
          </a:xfrm>
        </p:spPr>
        <p:txBody>
          <a:bodyPr/>
          <a:lstStyle>
            <a:lvl1pPr>
              <a:defRPr>
                <a:solidFill>
                  <a:schemeClr val="tx1"/>
                </a:solidFill>
              </a:defRPr>
            </a:lvl1pPr>
          </a:lstStyle>
          <a:p>
            <a:r>
              <a:rPr lang="fr-CA"/>
              <a:t>Click to edit </a:t>
            </a:r>
            <a:br>
              <a:rPr lang="fr-CA"/>
            </a:br>
            <a:r>
              <a:rPr lang="fr-CA"/>
              <a:t>Master title style</a:t>
            </a:r>
          </a:p>
        </p:txBody>
      </p:sp>
      <p:sp>
        <p:nvSpPr>
          <p:cNvPr id="9"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206635435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65" y="357188"/>
            <a:ext cx="3862387" cy="1262425"/>
          </a:xfrm>
        </p:spPr>
        <p:txBody>
          <a:bodyPr/>
          <a:lstStyle>
            <a:lvl1pPr>
              <a:defRPr>
                <a:solidFill>
                  <a:schemeClr val="tx1"/>
                </a:solidFill>
              </a:defRPr>
            </a:lvl1pPr>
          </a:lstStyle>
          <a:p>
            <a:r>
              <a:rPr lang="fr-CA"/>
              <a:t>Click to edit </a:t>
            </a:r>
            <a:br>
              <a:rPr lang="fr-CA"/>
            </a:br>
            <a:r>
              <a:rPr lang="fr-CA"/>
              <a:t>Master title style</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240628657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65" y="357188"/>
            <a:ext cx="3862387" cy="1262425"/>
          </a:xfrm>
        </p:spPr>
        <p:txBody>
          <a:bodyPr/>
          <a:lstStyle>
            <a:lvl1pPr>
              <a:defRPr>
                <a:solidFill>
                  <a:schemeClr val="tx1"/>
                </a:solidFill>
              </a:defRPr>
            </a:lvl1pPr>
          </a:lstStyle>
          <a:p>
            <a:r>
              <a:rPr lang="fr-CA"/>
              <a:t>Click to edit </a:t>
            </a:r>
            <a:br>
              <a:rPr lang="fr-CA"/>
            </a:br>
            <a:r>
              <a:rPr lang="fr-CA"/>
              <a:t>Master title style</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144812473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65" y="357188"/>
            <a:ext cx="3862387" cy="1262425"/>
          </a:xfrm>
        </p:spPr>
        <p:txBody>
          <a:bodyPr/>
          <a:lstStyle>
            <a:lvl1pPr>
              <a:defRPr>
                <a:solidFill>
                  <a:schemeClr val="tx1"/>
                </a:solidFill>
              </a:defRPr>
            </a:lvl1pPr>
          </a:lstStyle>
          <a:p>
            <a:r>
              <a:rPr lang="fr-CA"/>
              <a:t>Click to edit </a:t>
            </a:r>
            <a:br>
              <a:rPr lang="fr-CA"/>
            </a:br>
            <a:r>
              <a:rPr lang="fr-CA"/>
              <a:t>Master title style</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fr-CA"/>
              <a:t>Click to edit </a:t>
            </a:r>
            <a:br>
              <a:rPr lang="fr-CA"/>
            </a:br>
            <a:r>
              <a:rPr lang="fr-CA"/>
              <a:t>Master text styles</a:t>
            </a:r>
          </a:p>
          <a:p>
            <a:pPr lvl="1"/>
            <a:r>
              <a:rPr lang="fr-CA"/>
              <a:t>Second level</a:t>
            </a:r>
          </a:p>
          <a:p>
            <a:pPr lvl="2"/>
            <a:r>
              <a:rPr lang="fr-CA"/>
              <a:t>Third level</a:t>
            </a:r>
          </a:p>
          <a:p>
            <a:pPr lvl="3"/>
            <a:r>
              <a:rPr lang="fr-CA"/>
              <a:t>Fourth level</a:t>
            </a:r>
          </a:p>
          <a:p>
            <a:pPr lvl="4"/>
            <a:r>
              <a:rPr lang="fr-CA"/>
              <a:t>Fifth level</a:t>
            </a:r>
          </a:p>
        </p:txBody>
      </p:sp>
    </p:spTree>
    <p:extLst>
      <p:ext uri="{BB962C8B-B14F-4D97-AF65-F5344CB8AC3E}">
        <p14:creationId xmlns:p14="http://schemas.microsoft.com/office/powerpoint/2010/main" val="325253113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BG Content, Two images — Dark Blue">
    <p:bg>
      <p:bgPr>
        <a:solidFill>
          <a:schemeClr val="tx1"/>
        </a:solidFill>
        <a:effectLst/>
      </p:bgPr>
    </p:bg>
    <p:spTree>
      <p:nvGrpSpPr>
        <p:cNvPr id="1" name=""/>
        <p:cNvGrpSpPr/>
        <p:nvPr/>
      </p:nvGrpSpPr>
      <p:grpSpPr>
        <a:xfrm>
          <a:off x="0" y="0"/>
          <a:ext cx="0" cy="0"/>
          <a:chOff x="0" y="0"/>
          <a:chExt cx="0" cy="0"/>
        </a:xfrm>
      </p:grpSpPr>
      <p:sp>
        <p:nvSpPr>
          <p:cNvPr id="5" name="Picture Placeholder 2"/>
          <p:cNvSpPr>
            <a:spLocks noGrp="1" noChangeAspect="1"/>
          </p:cNvSpPr>
          <p:nvPr>
            <p:ph type="pic" idx="16" hasCustomPrompt="1"/>
          </p:nvPr>
        </p:nvSpPr>
        <p:spPr>
          <a:xfrm>
            <a:off x="36" y="2851376"/>
            <a:ext cx="4571999" cy="2863624"/>
          </a:xfrm>
          <a:solidFill>
            <a:srgbClr val="DFDFE0"/>
          </a:solidFill>
          <a:ln>
            <a:noFill/>
          </a:ln>
        </p:spPr>
        <p:txBody>
          <a:bodyPr tIns="0" anchor="t" anchorCtr="0">
            <a:normAutofit/>
          </a:bodyPr>
          <a:lstStyle>
            <a:lvl1pPr marL="0" marR="0" indent="0" algn="ctr" defTabSz="914400" rtl="0" eaLnBrk="1" fontAlgn="auto" latinLnBrk="0" hangingPunct="1">
              <a:lnSpc>
                <a:spcPct val="85000"/>
              </a:lnSpc>
              <a:spcBef>
                <a:spcPts val="600"/>
              </a:spcBef>
              <a:spcAft>
                <a:spcPts val="0"/>
              </a:spcAft>
              <a:buClr>
                <a:schemeClr val="tx1"/>
              </a:buClr>
              <a:buSzPct val="75000"/>
              <a:buFont typeface="Wingdings 3" panose="05040102010807070707" pitchFamily="18" charset="2"/>
              <a:buNone/>
              <a:tabLst/>
              <a:defRPr lang="en-US" sz="2200" b="0" smtClean="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d’une industrie </a:t>
            </a:r>
            <a:br>
              <a:rPr lang="fr-CA" noProof="0"/>
            </a:br>
            <a:r>
              <a:rPr lang="fr-CA" noProof="0"/>
              <a:t>(noir et blanc)</a:t>
            </a:r>
          </a:p>
        </p:txBody>
      </p:sp>
      <p:sp>
        <p:nvSpPr>
          <p:cNvPr id="6" name="Picture Placeholder 2"/>
          <p:cNvSpPr>
            <a:spLocks noGrp="1" noChangeAspect="1"/>
          </p:cNvSpPr>
          <p:nvPr>
            <p:ph type="pic" idx="1" hasCustomPrompt="1"/>
          </p:nvPr>
        </p:nvSpPr>
        <p:spPr>
          <a:xfrm>
            <a:off x="4572013" y="0"/>
            <a:ext cx="4571999" cy="5715000"/>
          </a:xfrm>
          <a:solidFill>
            <a:srgbClr val="DFDFE0"/>
          </a:solidFill>
        </p:spPr>
        <p:txBody>
          <a:bodyPr tIns="0" anchor="t">
            <a:normAutofit/>
          </a:bodyPr>
          <a:lstStyle>
            <a:lvl1pPr marL="0" indent="0" algn="ctr">
              <a:spcBef>
                <a:spcPts val="600"/>
              </a:spcBef>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 forme cliquez sur l’icône ci-dessous</a:t>
            </a:r>
          </a:p>
          <a:p>
            <a:r>
              <a:rPr lang="fr-CA" noProof="0"/>
              <a:t>Image d’un entrepreneur </a:t>
            </a:r>
            <a:br>
              <a:rPr lang="fr-CA" noProof="0"/>
            </a:br>
            <a:r>
              <a:rPr lang="fr-CA" noProof="0"/>
              <a:t>(couleur) </a:t>
            </a:r>
            <a:endParaRPr lang="en-CA" noProof="0"/>
          </a:p>
        </p:txBody>
      </p:sp>
      <p:sp>
        <p:nvSpPr>
          <p:cNvPr id="10"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sp>
        <p:nvSpPr>
          <p:cNvPr id="7"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Tree>
    <p:extLst>
      <p:ext uri="{BB962C8B-B14F-4D97-AF65-F5344CB8AC3E}">
        <p14:creationId xmlns:p14="http://schemas.microsoft.com/office/powerpoint/2010/main" val="352572663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 Turquoise">
    <p:bg>
      <p:bgPr>
        <a:solidFill>
          <a:schemeClr val="accent1"/>
        </a:solidFill>
        <a:effectLst/>
      </p:bgPr>
    </p:bg>
    <p:spTree>
      <p:nvGrpSpPr>
        <p:cNvPr id="1" name=""/>
        <p:cNvGrpSpPr/>
        <p:nvPr/>
      </p:nvGrpSpPr>
      <p:grpSpPr>
        <a:xfrm>
          <a:off x="0" y="0"/>
          <a:ext cx="0" cy="0"/>
          <a:chOff x="0" y="0"/>
          <a:chExt cx="0" cy="0"/>
        </a:xfrm>
      </p:grpSpPr>
      <p:sp>
        <p:nvSpPr>
          <p:cNvPr id="13" name="Picture Placeholder 2"/>
          <p:cNvSpPr>
            <a:spLocks noGrp="1" noChangeAspect="1"/>
          </p:cNvSpPr>
          <p:nvPr>
            <p:ph type="pic" idx="18" hasCustomPrompt="1"/>
          </p:nvPr>
        </p:nvSpPr>
        <p:spPr>
          <a:xfrm>
            <a:off x="4572012" y="10"/>
            <a:ext cx="4571987"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5" name="Rectangle 14"/>
          <p:cNvSpPr/>
          <p:nvPr userDrawn="1"/>
        </p:nvSpPr>
        <p:spPr>
          <a:xfrm>
            <a:off x="4572000" y="2857499"/>
            <a:ext cx="4572000" cy="28575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9"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25" name="Text Placeholder 8"/>
          <p:cNvSpPr>
            <a:spLocks noGrp="1"/>
          </p:cNvSpPr>
          <p:nvPr>
            <p:ph type="body" sz="quarter" idx="16" hasCustomPrompt="1"/>
          </p:nvPr>
        </p:nvSpPr>
        <p:spPr>
          <a:xfrm>
            <a:off x="4924928"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2" name="Picture Placeholder 2"/>
          <p:cNvSpPr>
            <a:spLocks noGrp="1" noChangeAspect="1"/>
          </p:cNvSpPr>
          <p:nvPr>
            <p:ph type="pic" idx="17" hasCustomPrompt="1"/>
          </p:nvPr>
        </p:nvSpPr>
        <p:spPr>
          <a:xfrm>
            <a:off x="20" y="285750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421712545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 Electric Blu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2" y="10"/>
            <a:ext cx="4571987"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3" name="Rectangle 12"/>
          <p:cNvSpPr/>
          <p:nvPr userDrawn="1"/>
        </p:nvSpPr>
        <p:spPr>
          <a:xfrm>
            <a:off x="4572000" y="2857499"/>
            <a:ext cx="4572000" cy="2857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14" name="Picture Placeholder 2"/>
          <p:cNvSpPr>
            <a:spLocks noGrp="1" noChangeAspect="1"/>
          </p:cNvSpPr>
          <p:nvPr>
            <p:ph type="pic" idx="17" hasCustomPrompt="1"/>
          </p:nvPr>
        </p:nvSpPr>
        <p:spPr>
          <a:xfrm>
            <a:off x="20" y="285750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2"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6"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7" name="Text Placeholder 8"/>
          <p:cNvSpPr>
            <a:spLocks noGrp="1"/>
          </p:cNvSpPr>
          <p:nvPr>
            <p:ph type="body" sz="quarter" idx="16" hasCustomPrompt="1"/>
          </p:nvPr>
        </p:nvSpPr>
        <p:spPr>
          <a:xfrm>
            <a:off x="4924928"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Tree>
    <p:extLst>
      <p:ext uri="{BB962C8B-B14F-4D97-AF65-F5344CB8AC3E}">
        <p14:creationId xmlns:p14="http://schemas.microsoft.com/office/powerpoint/2010/main" val="7693009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Divider with image — Red">
    <p:spTree>
      <p:nvGrpSpPr>
        <p:cNvPr id="1" name=""/>
        <p:cNvGrpSpPr/>
        <p:nvPr/>
      </p:nvGrpSpPr>
      <p:grpSpPr>
        <a:xfrm>
          <a:off x="0" y="0"/>
          <a:ext cx="0" cy="0"/>
          <a:chOff x="0" y="0"/>
          <a:chExt cx="0" cy="0"/>
        </a:xfrm>
      </p:grpSpPr>
      <p:sp>
        <p:nvSpPr>
          <p:cNvPr id="6" name="Espace réservé pour une image  5"/>
          <p:cNvSpPr>
            <a:spLocks noGrp="1"/>
          </p:cNvSpPr>
          <p:nvPr>
            <p:ph type="pic" sz="quarter" idx="14"/>
          </p:nvPr>
        </p:nvSpPr>
        <p:spPr>
          <a:xfrm>
            <a:off x="0" y="0"/>
            <a:ext cx="3810966" cy="5715000"/>
          </a:xfrm>
          <a:custGeom>
            <a:avLst/>
            <a:gdLst/>
            <a:ahLst/>
            <a:cxnLst/>
            <a:rect l="l" t="t" r="r" b="b"/>
            <a:pathLst>
              <a:path w="3810966" h="5715000">
                <a:moveTo>
                  <a:pt x="0" y="0"/>
                </a:moveTo>
                <a:lnTo>
                  <a:pt x="167301" y="0"/>
                </a:lnTo>
                <a:lnTo>
                  <a:pt x="356060" y="0"/>
                </a:lnTo>
                <a:lnTo>
                  <a:pt x="567571" y="0"/>
                </a:lnTo>
                <a:lnTo>
                  <a:pt x="803131" y="0"/>
                </a:lnTo>
                <a:cubicBezTo>
                  <a:pt x="803134" y="2"/>
                  <a:pt x="806388" y="1521"/>
                  <a:pt x="3496857" y="1257300"/>
                </a:cubicBezTo>
                <a:cubicBezTo>
                  <a:pt x="3677708" y="1343025"/>
                  <a:pt x="3810966" y="1514475"/>
                  <a:pt x="3810966" y="1724025"/>
                </a:cubicBezTo>
                <a:cubicBezTo>
                  <a:pt x="3810966" y="1866900"/>
                  <a:pt x="3744337" y="2000250"/>
                  <a:pt x="3649152" y="2085975"/>
                </a:cubicBezTo>
                <a:lnTo>
                  <a:pt x="3579" y="5715000"/>
                </a:lnTo>
                <a:lnTo>
                  <a:pt x="0" y="5715000"/>
                </a:lnTo>
                <a:close/>
              </a:path>
            </a:pathLst>
          </a:custGeom>
          <a:solidFill>
            <a:srgbClr val="E0DFDE"/>
          </a:solidFill>
          <a:ln>
            <a:noFill/>
          </a:ln>
        </p:spPr>
        <p:style>
          <a:lnRef idx="2">
            <a:schemeClr val="accent1"/>
          </a:lnRef>
          <a:fillRef idx="1">
            <a:schemeClr val="lt1"/>
          </a:fillRef>
          <a:effectRef idx="0">
            <a:schemeClr val="accent1"/>
          </a:effectRef>
          <a:fontRef idx="none"/>
        </p:style>
        <p:txBody>
          <a:bodyPr/>
          <a:lstStyle/>
          <a:p>
            <a:endParaRPr lang="fr-CA"/>
          </a:p>
        </p:txBody>
      </p:sp>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387721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CA" noProof="0" dirty="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9" name="Text Placeholder 7"/>
          <p:cNvSpPr>
            <a:spLocks noGrp="1"/>
          </p:cNvSpPr>
          <p:nvPr>
            <p:ph type="body" sz="quarter" idx="11" hasCustomPrompt="1"/>
          </p:nvPr>
        </p:nvSpPr>
        <p:spPr>
          <a:xfrm>
            <a:off x="531851" y="2974094"/>
            <a:ext cx="2292081" cy="817793"/>
          </a:xfrm>
        </p:spPr>
        <p:txBody>
          <a:bodyPr/>
          <a:lstStyle>
            <a:lvl1pPr marL="0" indent="0">
              <a:spcBef>
                <a:spcPts val="0"/>
              </a:spcBef>
              <a:buNone/>
              <a:defRPr sz="1800" baseline="0">
                <a:solidFill>
                  <a:srgbClr val="FFFFFF"/>
                </a:solidFill>
              </a:defRPr>
            </a:lvl1pPr>
            <a:lvl2pPr marL="0" indent="0">
              <a:spcBef>
                <a:spcPts val="0"/>
              </a:spcBef>
              <a:buNone/>
              <a:defRPr sz="16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1076834057"/>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Green">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2" y="10"/>
            <a:ext cx="4571987"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0" name="Rectangle 9"/>
          <p:cNvSpPr/>
          <p:nvPr userDrawn="1"/>
        </p:nvSpPr>
        <p:spPr>
          <a:xfrm>
            <a:off x="4572000" y="2857499"/>
            <a:ext cx="4572000" cy="28575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14" name="Picture Placeholder 2"/>
          <p:cNvSpPr>
            <a:spLocks noGrp="1" noChangeAspect="1"/>
          </p:cNvSpPr>
          <p:nvPr>
            <p:ph type="pic" idx="17" hasCustomPrompt="1"/>
          </p:nvPr>
        </p:nvSpPr>
        <p:spPr>
          <a:xfrm>
            <a:off x="20" y="285750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6"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7" name="Text Placeholder 8"/>
          <p:cNvSpPr>
            <a:spLocks noGrp="1"/>
          </p:cNvSpPr>
          <p:nvPr>
            <p:ph type="body" sz="quarter" idx="16" hasCustomPrompt="1"/>
          </p:nvPr>
        </p:nvSpPr>
        <p:spPr>
          <a:xfrm>
            <a:off x="4924928"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Tree>
    <p:extLst>
      <p:ext uri="{BB962C8B-B14F-4D97-AF65-F5344CB8AC3E}">
        <p14:creationId xmlns:p14="http://schemas.microsoft.com/office/powerpoint/2010/main" val="133186694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 Orang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2" y="10"/>
            <a:ext cx="4571987"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0" name="Rectangle 9"/>
          <p:cNvSpPr/>
          <p:nvPr userDrawn="1"/>
        </p:nvSpPr>
        <p:spPr>
          <a:xfrm>
            <a:off x="4572000" y="2857499"/>
            <a:ext cx="4572000" cy="2857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14" name="Picture Placeholder 2"/>
          <p:cNvSpPr>
            <a:spLocks noGrp="1" noChangeAspect="1"/>
          </p:cNvSpPr>
          <p:nvPr>
            <p:ph type="pic" idx="17" hasCustomPrompt="1"/>
          </p:nvPr>
        </p:nvSpPr>
        <p:spPr>
          <a:xfrm>
            <a:off x="20" y="285750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
        <p:nvSpPr>
          <p:cNvPr id="19" name="Text Placeholder 8"/>
          <p:cNvSpPr>
            <a:spLocks noGrp="1"/>
          </p:cNvSpPr>
          <p:nvPr>
            <p:ph type="body" sz="quarter" idx="15" hasCustomPrompt="1"/>
          </p:nvPr>
        </p:nvSpPr>
        <p:spPr>
          <a:xfrm>
            <a:off x="35244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20" name="Text Placeholder 8"/>
          <p:cNvSpPr>
            <a:spLocks noGrp="1"/>
          </p:cNvSpPr>
          <p:nvPr>
            <p:ph type="body" sz="quarter" idx="16" hasCustomPrompt="1"/>
          </p:nvPr>
        </p:nvSpPr>
        <p:spPr>
          <a:xfrm>
            <a:off x="4924928"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Tree>
    <p:extLst>
      <p:ext uri="{BB962C8B-B14F-4D97-AF65-F5344CB8AC3E}">
        <p14:creationId xmlns:p14="http://schemas.microsoft.com/office/powerpoint/2010/main" val="155212685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Turquoise">
    <p:bg>
      <p:bgPr>
        <a:solidFill>
          <a:schemeClr val="accent4"/>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fr-CA" b="1"/>
              <a:t>SOURCE :</a:t>
            </a:r>
            <a:r>
              <a:rPr lang="fr-CA"/>
              <a:t> Insérer la source ici</a:t>
            </a:r>
          </a:p>
        </p:txBody>
      </p:sp>
    </p:spTree>
    <p:extLst>
      <p:ext uri="{BB962C8B-B14F-4D97-AF65-F5344CB8AC3E}">
        <p14:creationId xmlns:p14="http://schemas.microsoft.com/office/powerpoint/2010/main" val="270402769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Electric Blue">
    <p:bg>
      <p:bgPr>
        <a:solidFill>
          <a:schemeClr val="tx2"/>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fr-CA" b="1"/>
              <a:t>SOURCE :</a:t>
            </a:r>
            <a:r>
              <a:rPr lang="fr-CA"/>
              <a:t> Insérer la source ici</a:t>
            </a:r>
          </a:p>
        </p:txBody>
      </p:sp>
    </p:spTree>
    <p:extLst>
      <p:ext uri="{BB962C8B-B14F-4D97-AF65-F5344CB8AC3E}">
        <p14:creationId xmlns:p14="http://schemas.microsoft.com/office/powerpoint/2010/main" val="160407088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Green">
    <p:bg>
      <p:bgPr>
        <a:solidFill>
          <a:schemeClr val="accent5"/>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fr-CA" b="1"/>
              <a:t>SOURCE :</a:t>
            </a:r>
            <a:r>
              <a:rPr lang="fr-CA"/>
              <a:t> Insérer la source ici</a:t>
            </a:r>
          </a:p>
        </p:txBody>
      </p:sp>
    </p:spTree>
    <p:extLst>
      <p:ext uri="{BB962C8B-B14F-4D97-AF65-F5344CB8AC3E}">
        <p14:creationId xmlns:p14="http://schemas.microsoft.com/office/powerpoint/2010/main" val="217893155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Orange">
    <p:bg>
      <p:bgPr>
        <a:solidFill>
          <a:schemeClr val="accent6"/>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1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fr-CA"/>
              <a:t>Click to edit </a:t>
            </a:r>
            <a:br>
              <a:rPr lang="fr-CA"/>
            </a:br>
            <a:r>
              <a:rPr lang="fr-CA"/>
              <a:t>Master text styles</a:t>
            </a:r>
          </a:p>
          <a:p>
            <a:pPr lvl="1"/>
            <a:r>
              <a:rPr lang="fr-CA"/>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fr-CA" b="1"/>
              <a:t>SOURCE :</a:t>
            </a:r>
            <a:r>
              <a:rPr lang="fr-CA"/>
              <a:t> Insérer la source ici</a:t>
            </a:r>
          </a:p>
        </p:txBody>
      </p:sp>
    </p:spTree>
    <p:extLst>
      <p:ext uri="{BB962C8B-B14F-4D97-AF65-F5344CB8AC3E}">
        <p14:creationId xmlns:p14="http://schemas.microsoft.com/office/powerpoint/2010/main" val="217373653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Highlight Info, Two images, Big numbers">
    <p:spTree>
      <p:nvGrpSpPr>
        <p:cNvPr id="1" name=""/>
        <p:cNvGrpSpPr/>
        <p:nvPr/>
      </p:nvGrpSpPr>
      <p:grpSpPr>
        <a:xfrm>
          <a:off x="0" y="0"/>
          <a:ext cx="0" cy="0"/>
          <a:chOff x="0" y="0"/>
          <a:chExt cx="0" cy="0"/>
        </a:xfrm>
      </p:grpSpPr>
      <p:sp>
        <p:nvSpPr>
          <p:cNvPr id="4" name="Text Placeholder 3"/>
          <p:cNvSpPr>
            <a:spLocks noGrp="1"/>
          </p:cNvSpPr>
          <p:nvPr>
            <p:ph type="body" idx="15" hasCustomPrompt="1"/>
          </p:nvPr>
        </p:nvSpPr>
        <p:spPr>
          <a:xfrm>
            <a:off x="350842" y="3311972"/>
            <a:ext cx="2732087" cy="973667"/>
          </a:xfrm>
        </p:spPr>
        <p:txBody>
          <a:bodyPr anchor="b" anchorCtr="0"/>
          <a:lstStyle>
            <a:lvl1pPr marL="0" indent="0" algn="ctr">
              <a:buNone/>
              <a:defRPr sz="7200">
                <a:solidFill>
                  <a:schemeClr val="accent5"/>
                </a:solidFill>
              </a:defRPr>
            </a:lvl1pPr>
          </a:lstStyle>
          <a:p>
            <a:pPr lvl="0"/>
            <a:r>
              <a:rPr lang="fr-CA" noProof="0"/>
              <a:t>00%</a:t>
            </a:r>
          </a:p>
        </p:txBody>
      </p:sp>
      <p:sp>
        <p:nvSpPr>
          <p:cNvPr id="272" name="Text Placeholder 3"/>
          <p:cNvSpPr>
            <a:spLocks noGrp="1"/>
          </p:cNvSpPr>
          <p:nvPr>
            <p:ph type="body" idx="17" hasCustomPrompt="1"/>
          </p:nvPr>
        </p:nvSpPr>
        <p:spPr>
          <a:xfrm>
            <a:off x="3207071" y="3311972"/>
            <a:ext cx="2732087" cy="973667"/>
          </a:xfrm>
        </p:spPr>
        <p:txBody>
          <a:bodyPr anchor="b" anchorCtr="0"/>
          <a:lstStyle>
            <a:lvl1pPr marL="0" indent="0" algn="ctr">
              <a:buNone/>
              <a:defRPr sz="7200">
                <a:solidFill>
                  <a:schemeClr val="accent6"/>
                </a:solidFill>
              </a:defRPr>
            </a:lvl1pPr>
          </a:lstStyle>
          <a:p>
            <a:pPr lvl="0"/>
            <a:r>
              <a:rPr lang="fr-CA" noProof="0"/>
              <a:t>00%</a:t>
            </a:r>
          </a:p>
        </p:txBody>
      </p:sp>
      <p:sp>
        <p:nvSpPr>
          <p:cNvPr id="274" name="Text Placeholder 3"/>
          <p:cNvSpPr>
            <a:spLocks noGrp="1"/>
          </p:cNvSpPr>
          <p:nvPr>
            <p:ph type="body" idx="19" hasCustomPrompt="1"/>
          </p:nvPr>
        </p:nvSpPr>
        <p:spPr>
          <a:xfrm>
            <a:off x="6068592" y="3311972"/>
            <a:ext cx="2732087" cy="973667"/>
          </a:xfrm>
        </p:spPr>
        <p:txBody>
          <a:bodyPr anchor="b" anchorCtr="0"/>
          <a:lstStyle>
            <a:lvl1pPr marL="0" indent="0" algn="ctr">
              <a:buNone/>
              <a:defRPr sz="7200">
                <a:solidFill>
                  <a:schemeClr val="accent4"/>
                </a:solidFill>
              </a:defRPr>
            </a:lvl1pPr>
          </a:lstStyle>
          <a:p>
            <a:pPr lvl="0"/>
            <a:r>
              <a:rPr lang="fr-CA" noProof="0"/>
              <a:t>00%</a:t>
            </a:r>
          </a:p>
        </p:txBody>
      </p:sp>
      <p:sp>
        <p:nvSpPr>
          <p:cNvPr id="5" name="Text Placeholder 4"/>
          <p:cNvSpPr>
            <a:spLocks noGrp="1"/>
          </p:cNvSpPr>
          <p:nvPr>
            <p:ph type="body" sz="quarter" idx="20"/>
          </p:nvPr>
        </p:nvSpPr>
        <p:spPr>
          <a:xfrm>
            <a:off x="2849863" y="-1322"/>
            <a:ext cx="3463200" cy="3120778"/>
          </a:xfrm>
          <a:solidFill>
            <a:schemeClr val="accent5"/>
          </a:solidFill>
        </p:spPr>
        <p:txBody>
          <a:bodyPr lIns="360000" rIns="216000" anchor="ctr" anchorCtr="0"/>
          <a:lstStyle>
            <a:lvl1pPr marL="0" indent="0">
              <a:lnSpc>
                <a:spcPct val="80000"/>
              </a:lnSpc>
              <a:buNone/>
              <a:defRPr sz="4400">
                <a:solidFill>
                  <a:schemeClr val="bg1"/>
                </a:solidFill>
              </a:defRPr>
            </a:lvl1pPr>
          </a:lstStyle>
          <a:p>
            <a:pPr lvl="0"/>
            <a:r>
              <a:rPr lang="fr-CA" noProof="0"/>
              <a:t>Click to edit Master text styles</a:t>
            </a:r>
          </a:p>
        </p:txBody>
      </p:sp>
      <p:sp>
        <p:nvSpPr>
          <p:cNvPr id="280" name="Picture Placeholder 2"/>
          <p:cNvSpPr>
            <a:spLocks noGrp="1" noChangeAspect="1"/>
          </p:cNvSpPr>
          <p:nvPr>
            <p:ph type="pic" idx="14" hasCustomPrompt="1"/>
          </p:nvPr>
        </p:nvSpPr>
        <p:spPr>
          <a:xfrm>
            <a:off x="15" y="0"/>
            <a:ext cx="2849863" cy="3119456"/>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a:t>
            </a:r>
            <a:br>
              <a:rPr lang="fr-CA" noProof="0"/>
            </a:br>
            <a:r>
              <a:rPr lang="fr-CA" noProof="0"/>
              <a:t>sur l’icône ci-dessous</a:t>
            </a:r>
          </a:p>
          <a:p>
            <a:r>
              <a:rPr lang="fr-CA" noProof="0"/>
              <a:t>Image d’un entrepreneur </a:t>
            </a:r>
            <a:br>
              <a:rPr lang="fr-CA" noProof="0"/>
            </a:br>
            <a:r>
              <a:rPr lang="fr-CA" noProof="0"/>
              <a:t>(couleur) </a:t>
            </a:r>
          </a:p>
          <a:p>
            <a:r>
              <a:rPr lang="fr-CA" noProof="0"/>
              <a:t>Image d’une industrie </a:t>
            </a:r>
            <a:br>
              <a:rPr lang="fr-CA" noProof="0"/>
            </a:br>
            <a:r>
              <a:rPr lang="fr-CA" noProof="0"/>
              <a:t>(noir et blanc)</a:t>
            </a:r>
          </a:p>
        </p:txBody>
      </p:sp>
      <p:sp>
        <p:nvSpPr>
          <p:cNvPr id="281" name="Picture Placeholder 2"/>
          <p:cNvSpPr>
            <a:spLocks noGrp="1" noChangeAspect="1"/>
          </p:cNvSpPr>
          <p:nvPr>
            <p:ph type="pic" idx="13" hasCustomPrompt="1"/>
          </p:nvPr>
        </p:nvSpPr>
        <p:spPr>
          <a:xfrm>
            <a:off x="6296328" y="2"/>
            <a:ext cx="2847672" cy="3119457"/>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a:t>
            </a:r>
            <a:br>
              <a:rPr lang="fr-CA" noProof="0"/>
            </a:br>
            <a:r>
              <a:rPr lang="fr-CA" noProof="0"/>
              <a:t>sur l’icône ci-dessous</a:t>
            </a:r>
          </a:p>
          <a:p>
            <a:r>
              <a:rPr lang="fr-CA" noProof="0"/>
              <a:t>Image d’un entrepreneur </a:t>
            </a:r>
            <a:br>
              <a:rPr lang="fr-CA" noProof="0"/>
            </a:br>
            <a:r>
              <a:rPr lang="fr-CA" noProof="0"/>
              <a:t>(couleur) </a:t>
            </a:r>
          </a:p>
          <a:p>
            <a:r>
              <a:rPr lang="fr-CA" noProof="0"/>
              <a:t>Image d’une industrie </a:t>
            </a:r>
            <a:br>
              <a:rPr lang="fr-CA" noProof="0"/>
            </a:br>
            <a:r>
              <a:rPr lang="fr-CA" noProof="0"/>
              <a:t>(noir et blanc)</a:t>
            </a:r>
          </a:p>
        </p:txBody>
      </p:sp>
      <p:sp>
        <p:nvSpPr>
          <p:cNvPr id="15" name="Text Placeholder 4"/>
          <p:cNvSpPr>
            <a:spLocks noGrp="1"/>
          </p:cNvSpPr>
          <p:nvPr>
            <p:ph type="body" sz="quarter" idx="21"/>
          </p:nvPr>
        </p:nvSpPr>
        <p:spPr>
          <a:xfrm>
            <a:off x="352425" y="4297784"/>
            <a:ext cx="2730500" cy="867833"/>
          </a:xfrm>
        </p:spPr>
        <p:txBody>
          <a:bodyPr/>
          <a:lstStyle>
            <a:lvl1pPr marL="0" indent="0">
              <a:buNone/>
              <a:defRPr sz="2000" b="1"/>
            </a:lvl1pPr>
            <a:lvl2pPr marL="172800">
              <a:spcBef>
                <a:spcPts val="300"/>
              </a:spcBef>
              <a:buClrTx/>
              <a:defRPr sz="1600"/>
            </a:lvl2pPr>
          </a:lstStyle>
          <a:p>
            <a:pPr lvl="0"/>
            <a:r>
              <a:rPr lang="fr-CA" noProof="0"/>
              <a:t>Click to edit Master text styles</a:t>
            </a:r>
          </a:p>
          <a:p>
            <a:pPr lvl="1"/>
            <a:r>
              <a:rPr lang="fr-CA" noProof="0"/>
              <a:t>Second level</a:t>
            </a:r>
          </a:p>
        </p:txBody>
      </p:sp>
      <p:sp>
        <p:nvSpPr>
          <p:cNvPr id="16" name="Text Placeholder 4"/>
          <p:cNvSpPr>
            <a:spLocks noGrp="1"/>
          </p:cNvSpPr>
          <p:nvPr>
            <p:ph type="body" sz="quarter" idx="22"/>
          </p:nvPr>
        </p:nvSpPr>
        <p:spPr>
          <a:xfrm>
            <a:off x="3206449" y="4297784"/>
            <a:ext cx="2730500" cy="867833"/>
          </a:xfrm>
        </p:spPr>
        <p:txBody>
          <a:bodyPr/>
          <a:lstStyle>
            <a:lvl1pPr marL="0" indent="0">
              <a:buNone/>
              <a:defRPr sz="2000" b="1"/>
            </a:lvl1pPr>
            <a:lvl2pPr marL="172800">
              <a:spcBef>
                <a:spcPts val="300"/>
              </a:spcBef>
              <a:buClrTx/>
              <a:defRPr sz="1600"/>
            </a:lvl2pPr>
          </a:lstStyle>
          <a:p>
            <a:pPr lvl="0"/>
            <a:r>
              <a:rPr lang="fr-CA" noProof="0"/>
              <a:t>Click to edit Master text styles</a:t>
            </a:r>
          </a:p>
          <a:p>
            <a:pPr lvl="1"/>
            <a:r>
              <a:rPr lang="fr-CA" noProof="0"/>
              <a:t>Second level</a:t>
            </a:r>
          </a:p>
        </p:txBody>
      </p:sp>
      <p:sp>
        <p:nvSpPr>
          <p:cNvPr id="17" name="Text Placeholder 4"/>
          <p:cNvSpPr>
            <a:spLocks noGrp="1"/>
          </p:cNvSpPr>
          <p:nvPr>
            <p:ph type="body" sz="quarter" idx="23"/>
          </p:nvPr>
        </p:nvSpPr>
        <p:spPr>
          <a:xfrm>
            <a:off x="6067969" y="4297784"/>
            <a:ext cx="2730500" cy="867833"/>
          </a:xfrm>
        </p:spPr>
        <p:txBody>
          <a:bodyPr/>
          <a:lstStyle>
            <a:lvl1pPr marL="0" indent="0">
              <a:buNone/>
              <a:defRPr sz="2000" b="1"/>
            </a:lvl1pPr>
            <a:lvl2pPr marL="172800">
              <a:spcBef>
                <a:spcPts val="300"/>
              </a:spcBef>
              <a:buClrTx/>
              <a:defRPr sz="1600"/>
            </a:lvl2pPr>
          </a:lstStyle>
          <a:p>
            <a:pPr lvl="0"/>
            <a:r>
              <a:rPr lang="fr-CA" noProof="0"/>
              <a:t>Click to edit Master text styles</a:t>
            </a:r>
          </a:p>
          <a:p>
            <a:pPr lvl="1"/>
            <a:r>
              <a:rPr lang="fr-CA" noProof="0"/>
              <a:t>Second level</a:t>
            </a:r>
          </a:p>
        </p:txBody>
      </p:sp>
      <p:sp>
        <p:nvSpPr>
          <p:cNvPr id="3" name="Footer Placeholder 2"/>
          <p:cNvSpPr>
            <a:spLocks noGrp="1"/>
          </p:cNvSpPr>
          <p:nvPr>
            <p:ph type="ftr" sz="quarter" idx="24"/>
          </p:nvPr>
        </p:nvSpPr>
        <p:spPr/>
        <p:txBody>
          <a:bodyPr/>
          <a:lstStyle/>
          <a:p>
            <a:r>
              <a:rPr lang="fr-CA" b="1"/>
              <a:t>SOURCE :</a:t>
            </a:r>
            <a:r>
              <a:rPr lang="fr-CA"/>
              <a:t> Insérer la source ici</a:t>
            </a:r>
          </a:p>
        </p:txBody>
      </p:sp>
      <p:sp>
        <p:nvSpPr>
          <p:cNvPr id="13" name="Text Placeholder 7"/>
          <p:cNvSpPr>
            <a:spLocks noGrp="1"/>
          </p:cNvSpPr>
          <p:nvPr>
            <p:ph type="body" sz="quarter" idx="25" hasCustomPrompt="1"/>
          </p:nvPr>
        </p:nvSpPr>
        <p:spPr>
          <a:xfrm>
            <a:off x="328849" y="2310746"/>
            <a:ext cx="2324626"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388398037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Highlight Info, Two images, Short text">
    <p:spTree>
      <p:nvGrpSpPr>
        <p:cNvPr id="1" name=""/>
        <p:cNvGrpSpPr/>
        <p:nvPr/>
      </p:nvGrpSpPr>
      <p:grpSpPr>
        <a:xfrm>
          <a:off x="0" y="0"/>
          <a:ext cx="0" cy="0"/>
          <a:chOff x="0" y="0"/>
          <a:chExt cx="0" cy="0"/>
        </a:xfrm>
      </p:grpSpPr>
      <p:sp>
        <p:nvSpPr>
          <p:cNvPr id="5" name="Text Placeholder 4"/>
          <p:cNvSpPr>
            <a:spLocks noGrp="1"/>
          </p:cNvSpPr>
          <p:nvPr>
            <p:ph type="body" sz="quarter" idx="20"/>
          </p:nvPr>
        </p:nvSpPr>
        <p:spPr>
          <a:xfrm>
            <a:off x="2849863" y="-1323"/>
            <a:ext cx="3446464" cy="3730842"/>
          </a:xfrm>
          <a:solidFill>
            <a:schemeClr val="accent4"/>
          </a:solidFill>
        </p:spPr>
        <p:txBody>
          <a:bodyPr lIns="360000" rIns="216000" anchor="ctr" anchorCtr="0"/>
          <a:lstStyle>
            <a:lvl1pPr marL="0" indent="0">
              <a:lnSpc>
                <a:spcPct val="80000"/>
              </a:lnSpc>
              <a:buNone/>
              <a:defRPr sz="4400">
                <a:solidFill>
                  <a:schemeClr val="bg1"/>
                </a:solidFill>
              </a:defRPr>
            </a:lvl1pPr>
          </a:lstStyle>
          <a:p>
            <a:pPr lvl="0"/>
            <a:r>
              <a:rPr lang="fr-CA" noProof="0"/>
              <a:t>Click to edit Master text styles</a:t>
            </a:r>
          </a:p>
        </p:txBody>
      </p:sp>
      <p:sp>
        <p:nvSpPr>
          <p:cNvPr id="280" name="Picture Placeholder 2"/>
          <p:cNvSpPr>
            <a:spLocks noGrp="1" noChangeAspect="1"/>
          </p:cNvSpPr>
          <p:nvPr>
            <p:ph type="pic" idx="14" hasCustomPrompt="1"/>
          </p:nvPr>
        </p:nvSpPr>
        <p:spPr>
          <a:xfrm>
            <a:off x="15" y="19"/>
            <a:ext cx="2849863" cy="3729261"/>
          </a:xfrm>
          <a:solidFill>
            <a:srgbClr val="DFDFE0"/>
          </a:solidFill>
        </p:spPr>
        <p:txBody>
          <a:bodyPr tIns="640080" anchor="t">
            <a:normAutofit/>
          </a:bodyPr>
          <a:lstStyle>
            <a:lvl1pPr marL="0" indent="0" algn="ctr">
              <a:buNone/>
              <a:defRPr sz="20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a:t>
            </a:r>
            <a:br>
              <a:rPr lang="fr-CA" noProof="0"/>
            </a:br>
            <a:r>
              <a:rPr lang="fr-CA" noProof="0"/>
              <a:t>sur l’icône ci-dessous</a:t>
            </a:r>
          </a:p>
          <a:p>
            <a:r>
              <a:rPr lang="fr-CA" noProof="0"/>
              <a:t>Image d’un entrepreneur </a:t>
            </a:r>
            <a:br>
              <a:rPr lang="fr-CA" noProof="0"/>
            </a:br>
            <a:r>
              <a:rPr lang="fr-CA" noProof="0"/>
              <a:t>(couleur) </a:t>
            </a:r>
          </a:p>
          <a:p>
            <a:r>
              <a:rPr lang="fr-CA" noProof="0"/>
              <a:t>Image d’une industrie </a:t>
            </a:r>
            <a:br>
              <a:rPr lang="fr-CA" noProof="0"/>
            </a:br>
            <a:r>
              <a:rPr lang="fr-CA" noProof="0"/>
              <a:t>(noir et blanc)</a:t>
            </a:r>
          </a:p>
        </p:txBody>
      </p:sp>
      <p:sp>
        <p:nvSpPr>
          <p:cNvPr id="281" name="Picture Placeholder 2"/>
          <p:cNvSpPr>
            <a:spLocks noGrp="1" noChangeAspect="1"/>
          </p:cNvSpPr>
          <p:nvPr>
            <p:ph type="pic" idx="13" hasCustomPrompt="1"/>
          </p:nvPr>
        </p:nvSpPr>
        <p:spPr>
          <a:xfrm>
            <a:off x="6296328" y="0"/>
            <a:ext cx="2847672" cy="3729262"/>
          </a:xfrm>
          <a:solidFill>
            <a:srgbClr val="DFDFE0"/>
          </a:solidFill>
        </p:spPr>
        <p:txBody>
          <a:bodyPr tIns="640080" anchor="t">
            <a:normAutofit/>
          </a:bodyPr>
          <a:lstStyle>
            <a:lvl1pPr marL="0" indent="0" algn="ctr">
              <a:buNone/>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a:t>
            </a:r>
            <a:br>
              <a:rPr lang="fr-CA" noProof="0"/>
            </a:br>
            <a:r>
              <a:rPr lang="fr-CA" noProof="0"/>
              <a:t>sur l’icône ci-dessous</a:t>
            </a:r>
          </a:p>
          <a:p>
            <a:r>
              <a:rPr lang="fr-CA" noProof="0"/>
              <a:t>Image d’un entrepreneur </a:t>
            </a:r>
            <a:br>
              <a:rPr lang="fr-CA" noProof="0"/>
            </a:br>
            <a:r>
              <a:rPr lang="fr-CA" noProof="0"/>
              <a:t>(couleur) </a:t>
            </a:r>
          </a:p>
          <a:p>
            <a:r>
              <a:rPr lang="fr-CA" noProof="0"/>
              <a:t>Image d’une industrie </a:t>
            </a:r>
            <a:br>
              <a:rPr lang="fr-CA" noProof="0"/>
            </a:br>
            <a:r>
              <a:rPr lang="fr-CA" noProof="0"/>
              <a:t>(noir et blanc)</a:t>
            </a:r>
          </a:p>
        </p:txBody>
      </p:sp>
      <p:sp>
        <p:nvSpPr>
          <p:cNvPr id="3" name="Text Placeholder 2"/>
          <p:cNvSpPr>
            <a:spLocks noGrp="1"/>
          </p:cNvSpPr>
          <p:nvPr>
            <p:ph type="body" sz="quarter" idx="21"/>
          </p:nvPr>
        </p:nvSpPr>
        <p:spPr>
          <a:xfrm>
            <a:off x="3214688" y="4026959"/>
            <a:ext cx="5265402" cy="1078178"/>
          </a:xfrm>
        </p:spPr>
        <p:txBody>
          <a:bodyPr/>
          <a:lstStyle>
            <a:lvl1pPr marL="0" indent="0">
              <a:buNone/>
              <a:defRPr sz="2000"/>
            </a:lvl1pPr>
            <a:lvl2pPr marL="3175" indent="0">
              <a:buNone/>
              <a:defRPr sz="1800"/>
            </a:lvl2pPr>
          </a:lstStyle>
          <a:p>
            <a:pPr lvl="0"/>
            <a:r>
              <a:rPr lang="fr-CA" noProof="0"/>
              <a:t>Click to edit Master text styles</a:t>
            </a:r>
          </a:p>
          <a:p>
            <a:pPr lvl="1"/>
            <a:r>
              <a:rPr lang="fr-CA" noProof="0"/>
              <a:t>Second level</a:t>
            </a:r>
          </a:p>
        </p:txBody>
      </p:sp>
      <p:sp>
        <p:nvSpPr>
          <p:cNvPr id="4" name="Footer Placeholder 3"/>
          <p:cNvSpPr>
            <a:spLocks noGrp="1"/>
          </p:cNvSpPr>
          <p:nvPr>
            <p:ph type="ftr" sz="quarter" idx="22"/>
          </p:nvPr>
        </p:nvSpPr>
        <p:spPr/>
        <p:txBody>
          <a:bodyPr/>
          <a:lstStyle/>
          <a:p>
            <a:r>
              <a:rPr lang="fr-CA" b="1"/>
              <a:t>SOURCE :</a:t>
            </a:r>
            <a:r>
              <a:rPr lang="fr-CA"/>
              <a:t> Insérer la source ici</a:t>
            </a:r>
          </a:p>
        </p:txBody>
      </p:sp>
      <p:sp>
        <p:nvSpPr>
          <p:cNvPr id="8" name="Text Placeholder 7"/>
          <p:cNvSpPr>
            <a:spLocks noGrp="1"/>
          </p:cNvSpPr>
          <p:nvPr>
            <p:ph type="body" sz="quarter" idx="23" hasCustomPrompt="1"/>
          </p:nvPr>
        </p:nvSpPr>
        <p:spPr>
          <a:xfrm>
            <a:off x="6554310" y="2832351"/>
            <a:ext cx="2324626"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316780154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Image (1/3), Highlight Info, Image (2/3), Short text">
    <p:spTree>
      <p:nvGrpSpPr>
        <p:cNvPr id="1" name=""/>
        <p:cNvGrpSpPr/>
        <p:nvPr/>
      </p:nvGrpSpPr>
      <p:grpSpPr>
        <a:xfrm>
          <a:off x="0" y="0"/>
          <a:ext cx="0" cy="0"/>
          <a:chOff x="0" y="0"/>
          <a:chExt cx="0" cy="0"/>
        </a:xfrm>
      </p:grpSpPr>
      <p:sp>
        <p:nvSpPr>
          <p:cNvPr id="281" name="Picture Placeholder 2"/>
          <p:cNvSpPr>
            <a:spLocks noGrp="1" noChangeAspect="1"/>
          </p:cNvSpPr>
          <p:nvPr>
            <p:ph type="pic" idx="13" hasCustomPrompt="1"/>
          </p:nvPr>
        </p:nvSpPr>
        <p:spPr>
          <a:xfrm>
            <a:off x="5246464" y="0"/>
            <a:ext cx="3897536" cy="3729262"/>
          </a:xfrm>
          <a:solidFill>
            <a:srgbClr val="DFDFE0"/>
          </a:solidFill>
          <a:ln>
            <a:noFill/>
          </a:ln>
        </p:spPr>
        <p:txBody>
          <a:bodyPr tIns="640080" anchor="t">
            <a:normAutofit/>
          </a:bodyPr>
          <a:lstStyle>
            <a:lvl1pPr marL="0" indent="0" algn="ctr">
              <a:buNone/>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sur </a:t>
            </a:r>
            <a:br>
              <a:rPr lang="fr-CA" noProof="0"/>
            </a:br>
            <a:r>
              <a:rPr lang="fr-CA" noProof="0"/>
              <a:t>l’icône ci-dessous</a:t>
            </a:r>
          </a:p>
          <a:p>
            <a:r>
              <a:rPr lang="fr-CA" noProof="0"/>
              <a:t>Image d’un entrepreneur </a:t>
            </a:r>
            <a:br>
              <a:rPr lang="fr-CA" noProof="0"/>
            </a:br>
            <a:r>
              <a:rPr lang="fr-CA" noProof="0"/>
              <a:t>(couleur)</a:t>
            </a:r>
          </a:p>
        </p:txBody>
      </p:sp>
      <p:sp>
        <p:nvSpPr>
          <p:cNvPr id="5" name="Text Placeholder 4"/>
          <p:cNvSpPr>
            <a:spLocks noGrp="1"/>
          </p:cNvSpPr>
          <p:nvPr>
            <p:ph type="body" sz="quarter" idx="20"/>
          </p:nvPr>
        </p:nvSpPr>
        <p:spPr>
          <a:xfrm>
            <a:off x="1800000" y="-1323"/>
            <a:ext cx="3446464" cy="3730842"/>
          </a:xfrm>
          <a:solidFill>
            <a:schemeClr val="tx2"/>
          </a:solidFill>
        </p:spPr>
        <p:txBody>
          <a:bodyPr lIns="360000" rIns="216000" anchor="ctr" anchorCtr="0"/>
          <a:lstStyle>
            <a:lvl1pPr marL="0" indent="0">
              <a:lnSpc>
                <a:spcPct val="80000"/>
              </a:lnSpc>
              <a:buNone/>
              <a:defRPr sz="4400">
                <a:solidFill>
                  <a:schemeClr val="bg1"/>
                </a:solidFill>
              </a:defRPr>
            </a:lvl1pPr>
          </a:lstStyle>
          <a:p>
            <a:pPr lvl="0"/>
            <a:r>
              <a:rPr lang="fr-CA"/>
              <a:t>Click to edit Master text styles</a:t>
            </a:r>
          </a:p>
        </p:txBody>
      </p:sp>
      <p:sp>
        <p:nvSpPr>
          <p:cNvPr id="280" name="Picture Placeholder 2"/>
          <p:cNvSpPr>
            <a:spLocks noGrp="1"/>
          </p:cNvSpPr>
          <p:nvPr>
            <p:ph type="pic" idx="14" hasCustomPrompt="1"/>
          </p:nvPr>
        </p:nvSpPr>
        <p:spPr>
          <a:xfrm>
            <a:off x="0" y="19"/>
            <a:ext cx="1800000" cy="3729261"/>
          </a:xfrm>
          <a:solidFill>
            <a:srgbClr val="DFDFE0"/>
          </a:solidFill>
        </p:spPr>
        <p:txBody>
          <a:bodyPr tIns="640080" anchor="t">
            <a:normAutofit/>
          </a:bodyPr>
          <a:lstStyle>
            <a:lvl1pPr marL="0" indent="0" algn="ctr">
              <a:buNone/>
              <a:defRPr sz="20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sur l’icône ci-dessous</a:t>
            </a:r>
          </a:p>
          <a:p>
            <a:r>
              <a:rPr lang="fr-CA" noProof="0"/>
              <a:t>Image d’une industrie </a:t>
            </a:r>
            <a:br>
              <a:rPr lang="fr-CA" noProof="0"/>
            </a:br>
            <a:r>
              <a:rPr lang="fr-CA" noProof="0"/>
              <a:t>(noir et blanc)</a:t>
            </a:r>
          </a:p>
        </p:txBody>
      </p:sp>
      <p:sp>
        <p:nvSpPr>
          <p:cNvPr id="3" name="Text Placeholder 2"/>
          <p:cNvSpPr>
            <a:spLocks noGrp="1"/>
          </p:cNvSpPr>
          <p:nvPr>
            <p:ph type="body" sz="quarter" idx="21"/>
          </p:nvPr>
        </p:nvSpPr>
        <p:spPr>
          <a:xfrm>
            <a:off x="2178076" y="4026959"/>
            <a:ext cx="6276381" cy="1078178"/>
          </a:xfrm>
        </p:spPr>
        <p:txBody>
          <a:bodyPr/>
          <a:lstStyle>
            <a:lvl1pPr marL="0" indent="0">
              <a:buNone/>
              <a:defRPr sz="2000"/>
            </a:lvl1pPr>
            <a:lvl2pPr marL="3175" indent="0">
              <a:buNone/>
              <a:defRPr sz="1800"/>
            </a:lvl2pPr>
          </a:lstStyle>
          <a:p>
            <a:pPr lvl="0"/>
            <a:r>
              <a:rPr lang="fr-CA"/>
              <a:t>Click to edit Master text styles</a:t>
            </a:r>
          </a:p>
          <a:p>
            <a:pPr lvl="1"/>
            <a:r>
              <a:rPr lang="fr-CA"/>
              <a:t>Second level</a:t>
            </a:r>
          </a:p>
        </p:txBody>
      </p:sp>
      <p:sp>
        <p:nvSpPr>
          <p:cNvPr id="4" name="Footer Placeholder 3"/>
          <p:cNvSpPr>
            <a:spLocks noGrp="1"/>
          </p:cNvSpPr>
          <p:nvPr>
            <p:ph type="ftr" sz="quarter" idx="22"/>
          </p:nvPr>
        </p:nvSpPr>
        <p:spPr/>
        <p:txBody>
          <a:bodyPr/>
          <a:lstStyle/>
          <a:p>
            <a:r>
              <a:rPr lang="fr-CA" b="1"/>
              <a:t>SOURCE :</a:t>
            </a:r>
            <a:r>
              <a:rPr lang="fr-CA"/>
              <a:t> Insérer la source ici</a:t>
            </a:r>
          </a:p>
        </p:txBody>
      </p:sp>
      <p:sp>
        <p:nvSpPr>
          <p:cNvPr id="8" name="Text Placeholder 7"/>
          <p:cNvSpPr>
            <a:spLocks noGrp="1"/>
          </p:cNvSpPr>
          <p:nvPr>
            <p:ph type="body" sz="quarter" idx="23" hasCustomPrompt="1"/>
          </p:nvPr>
        </p:nvSpPr>
        <p:spPr>
          <a:xfrm>
            <a:off x="5511064" y="2832351"/>
            <a:ext cx="3367872"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268243994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Highlight Info, Images (1/3, 2/3), Short text">
    <p:spTree>
      <p:nvGrpSpPr>
        <p:cNvPr id="1" name=""/>
        <p:cNvGrpSpPr/>
        <p:nvPr/>
      </p:nvGrpSpPr>
      <p:grpSpPr>
        <a:xfrm>
          <a:off x="0" y="0"/>
          <a:ext cx="0" cy="0"/>
          <a:chOff x="0" y="0"/>
          <a:chExt cx="0" cy="0"/>
        </a:xfrm>
      </p:grpSpPr>
      <p:sp>
        <p:nvSpPr>
          <p:cNvPr id="280" name="Picture Placeholder 2"/>
          <p:cNvSpPr>
            <a:spLocks noGrp="1"/>
          </p:cNvSpPr>
          <p:nvPr>
            <p:ph type="pic" idx="14" hasCustomPrompt="1"/>
          </p:nvPr>
        </p:nvSpPr>
        <p:spPr>
          <a:xfrm>
            <a:off x="7331675" y="19"/>
            <a:ext cx="1812331" cy="3729261"/>
          </a:xfrm>
          <a:solidFill>
            <a:srgbClr val="DFDFE0"/>
          </a:solidFill>
          <a:ln>
            <a:noFill/>
          </a:ln>
        </p:spPr>
        <p:txBody>
          <a:bodyPr tIns="640080" anchor="t">
            <a:normAutofit/>
          </a:bodyPr>
          <a:lstStyle>
            <a:lvl1pPr marL="0" indent="0" algn="ctr">
              <a:buNone/>
              <a:defRPr sz="2000" b="0" i="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sur l’icône ci-dessous</a:t>
            </a:r>
          </a:p>
          <a:p>
            <a:r>
              <a:rPr lang="fr-CA" noProof="0"/>
              <a:t>Image d’une industrie </a:t>
            </a:r>
            <a:br>
              <a:rPr lang="fr-CA" noProof="0"/>
            </a:br>
            <a:r>
              <a:rPr lang="fr-CA" noProof="0"/>
              <a:t>(noir et blanc)</a:t>
            </a:r>
          </a:p>
        </p:txBody>
      </p:sp>
      <p:sp>
        <p:nvSpPr>
          <p:cNvPr id="5" name="Text Placeholder 4"/>
          <p:cNvSpPr>
            <a:spLocks noGrp="1"/>
          </p:cNvSpPr>
          <p:nvPr>
            <p:ph type="body" sz="quarter" idx="20"/>
          </p:nvPr>
        </p:nvSpPr>
        <p:spPr>
          <a:xfrm>
            <a:off x="0" y="-1323"/>
            <a:ext cx="3446464" cy="3730842"/>
          </a:xfrm>
          <a:solidFill>
            <a:schemeClr val="accent6"/>
          </a:solidFill>
          <a:ln>
            <a:noFill/>
          </a:ln>
        </p:spPr>
        <p:txBody>
          <a:bodyPr lIns="360000" rIns="216000" anchor="ctr" anchorCtr="0"/>
          <a:lstStyle>
            <a:lvl1pPr marL="0" indent="0">
              <a:lnSpc>
                <a:spcPct val="80000"/>
              </a:lnSpc>
              <a:buNone/>
              <a:defRPr sz="4400">
                <a:solidFill>
                  <a:schemeClr val="bg1"/>
                </a:solidFill>
              </a:defRPr>
            </a:lvl1pPr>
          </a:lstStyle>
          <a:p>
            <a:pPr lvl="0"/>
            <a:r>
              <a:rPr lang="fr-CA" noProof="0"/>
              <a:t>Click to edit Master text styles</a:t>
            </a:r>
          </a:p>
        </p:txBody>
      </p:sp>
      <p:sp>
        <p:nvSpPr>
          <p:cNvPr id="281" name="Picture Placeholder 2"/>
          <p:cNvSpPr>
            <a:spLocks noGrp="1" noChangeAspect="1"/>
          </p:cNvSpPr>
          <p:nvPr>
            <p:ph type="pic" idx="13" hasCustomPrompt="1"/>
          </p:nvPr>
        </p:nvSpPr>
        <p:spPr>
          <a:xfrm>
            <a:off x="3446464" y="0"/>
            <a:ext cx="3897536" cy="3729262"/>
          </a:xfrm>
          <a:solidFill>
            <a:srgbClr val="DFDFE0"/>
          </a:solidFill>
          <a:ln>
            <a:noFill/>
          </a:ln>
        </p:spPr>
        <p:txBody>
          <a:bodyPr tIns="640080" anchor="t">
            <a:normAutofit/>
          </a:bodyPr>
          <a:lstStyle>
            <a:lvl1pPr marL="0" indent="0" algn="ctr">
              <a:buNone/>
              <a:defRPr sz="2000" b="0" i="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a:t>
            </a:r>
            <a:br>
              <a:rPr lang="fr-CA" noProof="0"/>
            </a:br>
            <a:r>
              <a:rPr lang="fr-CA" noProof="0"/>
              <a:t>à cette forme cliquez sur </a:t>
            </a:r>
            <a:br>
              <a:rPr lang="fr-CA" noProof="0"/>
            </a:br>
            <a:r>
              <a:rPr lang="fr-CA" noProof="0"/>
              <a:t>l’icône ci-dessous</a:t>
            </a:r>
          </a:p>
          <a:p>
            <a:r>
              <a:rPr lang="fr-CA" noProof="0"/>
              <a:t>Image d’un entrepreneur </a:t>
            </a:r>
            <a:br>
              <a:rPr lang="fr-CA" noProof="0"/>
            </a:br>
            <a:r>
              <a:rPr lang="fr-CA" noProof="0"/>
              <a:t>(couleur)</a:t>
            </a:r>
          </a:p>
        </p:txBody>
      </p:sp>
      <p:sp>
        <p:nvSpPr>
          <p:cNvPr id="3" name="Text Placeholder 2"/>
          <p:cNvSpPr>
            <a:spLocks noGrp="1"/>
          </p:cNvSpPr>
          <p:nvPr>
            <p:ph type="body" sz="quarter" idx="21"/>
          </p:nvPr>
        </p:nvSpPr>
        <p:spPr>
          <a:xfrm>
            <a:off x="352425" y="4026959"/>
            <a:ext cx="7768448" cy="1078178"/>
          </a:xfrm>
        </p:spPr>
        <p:txBody>
          <a:bodyPr/>
          <a:lstStyle>
            <a:lvl1pPr marL="0" indent="0">
              <a:buNone/>
              <a:defRPr sz="2000"/>
            </a:lvl1pPr>
            <a:lvl2pPr marL="3175" indent="0">
              <a:buNone/>
              <a:defRPr sz="1800"/>
            </a:lvl2pPr>
          </a:lstStyle>
          <a:p>
            <a:pPr lvl="0"/>
            <a:r>
              <a:rPr lang="fr-CA" noProof="0"/>
              <a:t>Click to edit Master text styles</a:t>
            </a:r>
          </a:p>
          <a:p>
            <a:pPr lvl="1"/>
            <a:r>
              <a:rPr lang="fr-CA" noProof="0"/>
              <a:t>Second level</a:t>
            </a:r>
          </a:p>
        </p:txBody>
      </p:sp>
      <p:sp>
        <p:nvSpPr>
          <p:cNvPr id="4" name="Footer Placeholder 3"/>
          <p:cNvSpPr>
            <a:spLocks noGrp="1"/>
          </p:cNvSpPr>
          <p:nvPr>
            <p:ph type="ftr" sz="quarter" idx="22"/>
          </p:nvPr>
        </p:nvSpPr>
        <p:spPr/>
        <p:txBody>
          <a:bodyPr/>
          <a:lstStyle/>
          <a:p>
            <a:r>
              <a:rPr lang="fr-CA" b="1"/>
              <a:t>SOURCE :</a:t>
            </a:r>
            <a:r>
              <a:rPr lang="fr-CA"/>
              <a:t> Insérer la source ici</a:t>
            </a:r>
          </a:p>
        </p:txBody>
      </p:sp>
      <p:sp>
        <p:nvSpPr>
          <p:cNvPr id="8" name="Text Placeholder 7"/>
          <p:cNvSpPr>
            <a:spLocks noGrp="1"/>
          </p:cNvSpPr>
          <p:nvPr>
            <p:ph type="body" sz="quarter" idx="23" hasCustomPrompt="1"/>
          </p:nvPr>
        </p:nvSpPr>
        <p:spPr>
          <a:xfrm>
            <a:off x="3787438" y="2832351"/>
            <a:ext cx="3277156"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de la compagnie</a:t>
            </a:r>
          </a:p>
        </p:txBody>
      </p:sp>
    </p:spTree>
    <p:extLst>
      <p:ext uri="{BB962C8B-B14F-4D97-AF65-F5344CB8AC3E}">
        <p14:creationId xmlns:p14="http://schemas.microsoft.com/office/powerpoint/2010/main" val="2708142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Divider with image — Dark Blu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91440" tIns="45720" rIns="91440" bIns="45720" numCol="1" anchor="t" anchorCtr="0" compatLnSpc="1">
            <a:prstTxWarp prst="textNoShape">
              <a:avLst/>
            </a:prstTxWarp>
          </a:bodyPr>
          <a:lstStyle/>
          <a:p>
            <a:endParaRPr lang="fr-CA"/>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387721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CA" noProof="0" dirty="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8" name="Espace réservé pour une image  5"/>
          <p:cNvSpPr>
            <a:spLocks noGrp="1"/>
          </p:cNvSpPr>
          <p:nvPr>
            <p:ph type="pic" sz="quarter" idx="14"/>
          </p:nvPr>
        </p:nvSpPr>
        <p:spPr>
          <a:xfrm>
            <a:off x="0" y="0"/>
            <a:ext cx="3810966" cy="5715000"/>
          </a:xfrm>
          <a:custGeom>
            <a:avLst/>
            <a:gdLst/>
            <a:ahLst/>
            <a:cxnLst/>
            <a:rect l="l" t="t" r="r" b="b"/>
            <a:pathLst>
              <a:path w="3810966" h="5715000">
                <a:moveTo>
                  <a:pt x="0" y="0"/>
                </a:moveTo>
                <a:lnTo>
                  <a:pt x="167301" y="0"/>
                </a:lnTo>
                <a:lnTo>
                  <a:pt x="356060" y="0"/>
                </a:lnTo>
                <a:lnTo>
                  <a:pt x="567571" y="0"/>
                </a:lnTo>
                <a:lnTo>
                  <a:pt x="803131" y="0"/>
                </a:lnTo>
                <a:cubicBezTo>
                  <a:pt x="803134" y="2"/>
                  <a:pt x="806388" y="1521"/>
                  <a:pt x="3496857" y="1257300"/>
                </a:cubicBezTo>
                <a:cubicBezTo>
                  <a:pt x="3677708" y="1343025"/>
                  <a:pt x="3810966" y="1514475"/>
                  <a:pt x="3810966" y="1724025"/>
                </a:cubicBezTo>
                <a:cubicBezTo>
                  <a:pt x="3810966" y="1866900"/>
                  <a:pt x="3744337" y="2000250"/>
                  <a:pt x="3649152" y="2085975"/>
                </a:cubicBezTo>
                <a:lnTo>
                  <a:pt x="3579" y="5715000"/>
                </a:lnTo>
                <a:lnTo>
                  <a:pt x="0" y="5715000"/>
                </a:lnTo>
                <a:close/>
              </a:path>
            </a:pathLst>
          </a:custGeom>
          <a:solidFill>
            <a:srgbClr val="E0DFDE"/>
          </a:solidFill>
          <a:ln>
            <a:noFill/>
          </a:ln>
        </p:spPr>
        <p:style>
          <a:lnRef idx="2">
            <a:schemeClr val="accent1"/>
          </a:lnRef>
          <a:fillRef idx="1">
            <a:schemeClr val="lt1"/>
          </a:fillRef>
          <a:effectRef idx="0">
            <a:schemeClr val="accent1"/>
          </a:effectRef>
          <a:fontRef idx="none"/>
        </p:style>
        <p:txBody>
          <a:bodyPr/>
          <a:lstStyle/>
          <a:p>
            <a:endParaRPr lang="fr-CA"/>
          </a:p>
        </p:txBody>
      </p:sp>
      <p:sp>
        <p:nvSpPr>
          <p:cNvPr id="9" name="Text Placeholder 7"/>
          <p:cNvSpPr>
            <a:spLocks noGrp="1"/>
          </p:cNvSpPr>
          <p:nvPr>
            <p:ph type="body" sz="quarter" idx="11" hasCustomPrompt="1"/>
          </p:nvPr>
        </p:nvSpPr>
        <p:spPr>
          <a:xfrm>
            <a:off x="531851" y="2974094"/>
            <a:ext cx="2292081" cy="817793"/>
          </a:xfrm>
        </p:spPr>
        <p:txBody>
          <a:bodyPr/>
          <a:lstStyle>
            <a:lvl1pPr marL="0" indent="0">
              <a:spcBef>
                <a:spcPts val="0"/>
              </a:spcBef>
              <a:buNone/>
              <a:defRPr sz="1800" baseline="0">
                <a:solidFill>
                  <a:srgbClr val="FFFFFF"/>
                </a:solidFill>
              </a:defRPr>
            </a:lvl1pPr>
            <a:lvl2pPr marL="0" indent="0">
              <a:spcBef>
                <a:spcPts val="0"/>
              </a:spcBef>
              <a:buNone/>
              <a:defRPr sz="16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1961428825"/>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Two Images">
    <p:spTree>
      <p:nvGrpSpPr>
        <p:cNvPr id="1" name=""/>
        <p:cNvGrpSpPr/>
        <p:nvPr/>
      </p:nvGrpSpPr>
      <p:grpSpPr>
        <a:xfrm>
          <a:off x="0" y="0"/>
          <a:ext cx="0" cy="0"/>
          <a:chOff x="0" y="0"/>
          <a:chExt cx="0" cy="0"/>
        </a:xfrm>
      </p:grpSpPr>
      <p:sp>
        <p:nvSpPr>
          <p:cNvPr id="17" name="Picture Placeholder 2"/>
          <p:cNvSpPr>
            <a:spLocks noGrp="1" noChangeAspect="1"/>
          </p:cNvSpPr>
          <p:nvPr>
            <p:ph type="pic" idx="14" hasCustomPrompt="1"/>
          </p:nvPr>
        </p:nvSpPr>
        <p:spPr>
          <a:xfrm>
            <a:off x="36" y="20"/>
            <a:ext cx="4571999" cy="571499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16" name="Picture Placeholder 2"/>
          <p:cNvSpPr>
            <a:spLocks noGrp="1" noChangeAspect="1"/>
          </p:cNvSpPr>
          <p:nvPr>
            <p:ph type="pic" idx="13" hasCustomPrompt="1"/>
          </p:nvPr>
        </p:nvSpPr>
        <p:spPr>
          <a:xfrm>
            <a:off x="4572013" y="19"/>
            <a:ext cx="4571999" cy="5714999"/>
          </a:xfrm>
          <a:solidFill>
            <a:srgbClr val="DFDFE0"/>
          </a:solidFill>
        </p:spPr>
        <p:txBody>
          <a:bodyPr tIns="640080" anchor="t">
            <a:normAutofit/>
          </a:bodyPr>
          <a:lstStyle>
            <a:lvl1pPr marL="0" indent="0" algn="ctr">
              <a:buNone/>
              <a:defRPr sz="22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5"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spTree>
    <p:extLst>
      <p:ext uri="{BB962C8B-B14F-4D97-AF65-F5344CB8AC3E}">
        <p14:creationId xmlns:p14="http://schemas.microsoft.com/office/powerpoint/2010/main" val="107245164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Full image, No text">
    <p:spTree>
      <p:nvGrpSpPr>
        <p:cNvPr id="1" name=""/>
        <p:cNvGrpSpPr/>
        <p:nvPr/>
      </p:nvGrpSpPr>
      <p:grpSpPr>
        <a:xfrm>
          <a:off x="0" y="0"/>
          <a:ext cx="0" cy="0"/>
          <a:chOff x="0" y="0"/>
          <a:chExt cx="0" cy="0"/>
        </a:xfrm>
      </p:grpSpPr>
      <p:sp>
        <p:nvSpPr>
          <p:cNvPr id="17" name="Picture Placeholder 2"/>
          <p:cNvSpPr>
            <a:spLocks noGrp="1" noChangeAspect="1"/>
          </p:cNvSpPr>
          <p:nvPr>
            <p:ph type="pic" idx="14" hasCustomPrompt="1"/>
          </p:nvPr>
        </p:nvSpPr>
        <p:spPr>
          <a:xfrm>
            <a:off x="0" y="20"/>
            <a:ext cx="9144000" cy="571499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5"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spTree>
    <p:extLst>
      <p:ext uri="{BB962C8B-B14F-4D97-AF65-F5344CB8AC3E}">
        <p14:creationId xmlns:p14="http://schemas.microsoft.com/office/powerpoint/2010/main" val="389626346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Picture Slide Full">
    <p:spTree>
      <p:nvGrpSpPr>
        <p:cNvPr id="1" name=""/>
        <p:cNvGrpSpPr/>
        <p:nvPr/>
      </p:nvGrpSpPr>
      <p:grpSpPr>
        <a:xfrm>
          <a:off x="0" y="0"/>
          <a:ext cx="0" cy="0"/>
          <a:chOff x="0" y="0"/>
          <a:chExt cx="0" cy="0"/>
        </a:xfrm>
      </p:grpSpPr>
      <p:sp>
        <p:nvSpPr>
          <p:cNvPr id="6" name="Picture Placeholder 2"/>
          <p:cNvSpPr>
            <a:spLocks noGrp="1" noChangeAspect="1"/>
          </p:cNvSpPr>
          <p:nvPr>
            <p:ph type="pic" idx="14" hasCustomPrompt="1"/>
          </p:nvPr>
        </p:nvSpPr>
        <p:spPr>
          <a:xfrm>
            <a:off x="0" y="20"/>
            <a:ext cx="9144000" cy="571499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Pour ajouter une image à cette</a:t>
            </a:r>
            <a:br>
              <a:rPr lang="fr-CA" noProof="0"/>
            </a:br>
            <a:r>
              <a:rPr lang="fr-CA" noProof="0"/>
              <a:t>forme cliquez sur l’icône ci-dessous</a:t>
            </a:r>
          </a:p>
          <a:p>
            <a:r>
              <a:rPr lang="fr-CA" noProof="0"/>
              <a:t>Image d’un entrepreneur </a:t>
            </a:r>
            <a:br>
              <a:rPr lang="fr-CA" noProof="0"/>
            </a:br>
            <a:r>
              <a:rPr lang="fr-CA" noProof="0"/>
              <a:t>(couleur) </a:t>
            </a:r>
            <a:br>
              <a:rPr lang="fr-CA" noProof="0"/>
            </a:br>
            <a:r>
              <a:rPr lang="fr-CA" noProof="0"/>
              <a:t>ou</a:t>
            </a:r>
          </a:p>
          <a:p>
            <a:r>
              <a:rPr lang="fr-CA" noProof="0"/>
              <a:t>Image d’une industrie </a:t>
            </a:r>
            <a:br>
              <a:rPr lang="fr-CA" noProof="0"/>
            </a:br>
            <a:r>
              <a:rPr lang="fr-CA" noProof="0"/>
              <a:t>(noir et blanc)</a:t>
            </a:r>
          </a:p>
        </p:txBody>
      </p:sp>
      <p:sp>
        <p:nvSpPr>
          <p:cNvPr id="2" name="Title 1"/>
          <p:cNvSpPr>
            <a:spLocks noGrp="1"/>
          </p:cNvSpPr>
          <p:nvPr>
            <p:ph type="ctrTitle"/>
          </p:nvPr>
        </p:nvSpPr>
        <p:spPr>
          <a:xfrm>
            <a:off x="508000" y="3398838"/>
            <a:ext cx="8108950" cy="1660525"/>
          </a:xfrm>
        </p:spPr>
        <p:txBody>
          <a:bodyPr/>
          <a:lstStyle>
            <a:lvl1pPr algn="l">
              <a:lnSpc>
                <a:spcPct val="70000"/>
              </a:lnSpc>
              <a:defRPr sz="8800" cap="none">
                <a:solidFill>
                  <a:schemeClr val="bg1"/>
                </a:solidFill>
                <a:latin typeface="Arial Black"/>
                <a:cs typeface="Arial Black"/>
              </a:defRPr>
            </a:lvl1pPr>
          </a:lstStyle>
          <a:p>
            <a:r>
              <a:rPr lang="fr-CA" noProof="0"/>
              <a:t>Click to </a:t>
            </a:r>
            <a:r>
              <a:rPr lang="fr-CA" noProof="0" err="1"/>
              <a:t>edit</a:t>
            </a:r>
            <a:r>
              <a:rPr lang="fr-CA" noProof="0"/>
              <a:t> Master </a:t>
            </a:r>
            <a:r>
              <a:rPr lang="fr-CA" noProof="0" err="1"/>
              <a:t>title</a:t>
            </a:r>
            <a:r>
              <a:rPr lang="fr-CA" noProof="0"/>
              <a:t> style</a:t>
            </a:r>
          </a:p>
        </p:txBody>
      </p:sp>
    </p:spTree>
    <p:extLst>
      <p:ext uri="{BB962C8B-B14F-4D97-AF65-F5344CB8AC3E}">
        <p14:creationId xmlns:p14="http://schemas.microsoft.com/office/powerpoint/2010/main" val="12479309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Laptop Mockup ">
    <p:bg>
      <p:bgPr>
        <a:solidFill>
          <a:schemeClr val="tx1"/>
        </a:solidFill>
        <a:effectLst/>
      </p:bgPr>
    </p:bg>
    <p:spTree>
      <p:nvGrpSpPr>
        <p:cNvPr id="1" name=""/>
        <p:cNvGrpSpPr/>
        <p:nvPr/>
      </p:nvGrpSpPr>
      <p:grpSpPr>
        <a:xfrm>
          <a:off x="0" y="0"/>
          <a:ext cx="0" cy="0"/>
          <a:chOff x="0" y="0"/>
          <a:chExt cx="0" cy="0"/>
        </a:xfrm>
      </p:grpSpPr>
      <p:pic>
        <p:nvPicPr>
          <p:cNvPr id="11" name="Picture 10" descr="MacBook_Pro.png"/>
          <p:cNvPicPr>
            <a:picLocks noChangeAspect="1"/>
          </p:cNvPicPr>
          <p:nvPr userDrawn="1"/>
        </p:nvPicPr>
        <p:blipFill rotWithShape="1">
          <a:blip r:embed="rId2" cstate="screen">
            <a:extLst>
              <a:ext uri="{28A0092B-C50C-407E-A947-70E740481C1C}">
                <a14:useLocalDpi xmlns:a14="http://schemas.microsoft.com/office/drawing/2010/main"/>
              </a:ext>
            </a:extLst>
          </a:blip>
          <a:srcRect l="22629"/>
          <a:stretch/>
        </p:blipFill>
        <p:spPr>
          <a:xfrm>
            <a:off x="0" y="723199"/>
            <a:ext cx="6281296" cy="4503803"/>
          </a:xfrm>
          <a:prstGeom prst="rect">
            <a:avLst/>
          </a:prstGeom>
        </p:spPr>
      </p:pic>
      <p:sp>
        <p:nvSpPr>
          <p:cNvPr id="10" name="Picture Placeholder 2"/>
          <p:cNvSpPr>
            <a:spLocks noGrp="1" noChangeAspect="1"/>
          </p:cNvSpPr>
          <p:nvPr>
            <p:ph type="pic" idx="14" hasCustomPrompt="1"/>
          </p:nvPr>
        </p:nvSpPr>
        <p:spPr>
          <a:xfrm>
            <a:off x="0" y="1011086"/>
            <a:ext cx="5309924" cy="349961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Cliquez sur l’icône ci-dessous pour ajouter </a:t>
            </a:r>
            <a:br>
              <a:rPr lang="fr-CA" noProof="0"/>
            </a:br>
            <a:r>
              <a:rPr lang="fr-CA" noProof="0"/>
              <a:t>une image sur l’écran de l’ordinateur portatif</a:t>
            </a:r>
          </a:p>
        </p:txBody>
      </p:sp>
      <p:sp>
        <p:nvSpPr>
          <p:cNvPr id="5" name="Text Placeholder 4"/>
          <p:cNvSpPr>
            <a:spLocks noGrp="1"/>
          </p:cNvSpPr>
          <p:nvPr>
            <p:ph type="body" sz="quarter" idx="15"/>
          </p:nvPr>
        </p:nvSpPr>
        <p:spPr>
          <a:xfrm>
            <a:off x="6076962" y="922073"/>
            <a:ext cx="2714625" cy="3708135"/>
          </a:xfrm>
        </p:spPr>
        <p:txBody>
          <a:bodyPr anchor="ctr" anchorCtr="0"/>
          <a:lstStyle>
            <a:lvl1pPr marL="0" indent="0">
              <a:buNone/>
              <a:defRPr sz="3200">
                <a:solidFill>
                  <a:schemeClr val="bg1"/>
                </a:solidFill>
              </a:defRPr>
            </a:lvl1pPr>
            <a:lvl2pPr marL="172800">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CA"/>
              <a:t>Click to edit Master text styles</a:t>
            </a:r>
          </a:p>
          <a:p>
            <a:pPr lvl="1"/>
            <a:r>
              <a:rPr lang="fr-CA"/>
              <a:t>Second level</a:t>
            </a:r>
          </a:p>
        </p:txBody>
      </p:sp>
      <p:sp>
        <p:nvSpPr>
          <p:cNvPr id="15" name="TextBox 14"/>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smtClean="0">
                <a:solidFill>
                  <a:schemeClr val="bg1"/>
                </a:solidFill>
              </a:rPr>
              <a:pPr algn="ctr"/>
              <a:t>‹N°›</a:t>
            </a:fld>
            <a:endParaRPr lang="fr-CA" sz="1200" b="1" baseline="0" noProof="0">
              <a:solidFill>
                <a:schemeClr val="bg1"/>
              </a:solidFill>
            </a:endParaRPr>
          </a:p>
        </p:txBody>
      </p:sp>
      <p:sp>
        <p:nvSpPr>
          <p:cNvPr id="3" name="Footer Placeholder 2"/>
          <p:cNvSpPr>
            <a:spLocks noGrp="1"/>
          </p:cNvSpPr>
          <p:nvPr>
            <p:ph type="ftr" sz="quarter" idx="16"/>
          </p:nvPr>
        </p:nvSpPr>
        <p:spPr/>
        <p:txBody>
          <a:bodyPr/>
          <a:lstStyle>
            <a:lvl1pPr>
              <a:defRPr>
                <a:solidFill>
                  <a:schemeClr val="bg1"/>
                </a:solidFill>
              </a:defRPr>
            </a:lvl1pPr>
          </a:lstStyle>
          <a:p>
            <a:r>
              <a:rPr lang="fr-CA" b="1"/>
              <a:t>SOURCE :</a:t>
            </a:r>
            <a:r>
              <a:rPr lang="fr-CA"/>
              <a:t> Insérer la source ici</a:t>
            </a:r>
          </a:p>
        </p:txBody>
      </p:sp>
      <p:grpSp>
        <p:nvGrpSpPr>
          <p:cNvPr id="12" name="Group 11"/>
          <p:cNvGrpSpPr/>
          <p:nvPr userDrawn="1"/>
        </p:nvGrpSpPr>
        <p:grpSpPr>
          <a:xfrm>
            <a:off x="8447351" y="357193"/>
            <a:ext cx="344239" cy="357165"/>
            <a:chOff x="8447337" y="357191"/>
            <a:chExt cx="344239" cy="357165"/>
          </a:xfrm>
        </p:grpSpPr>
        <p:sp>
          <p:nvSpPr>
            <p:cNvPr id="13"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4"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92497871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pic>
        <p:nvPicPr>
          <p:cNvPr id="8" name="Picture 7" descr="nexus9-lunarwhite-mockup.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647554" y="344810"/>
            <a:ext cx="5848892" cy="3604866"/>
          </a:xfrm>
          <a:prstGeom prst="rect">
            <a:avLst/>
          </a:prstGeom>
        </p:spPr>
      </p:pic>
      <p:sp>
        <p:nvSpPr>
          <p:cNvPr id="10" name="Picture Placeholder 2"/>
          <p:cNvSpPr>
            <a:spLocks noGrp="1" noChangeAspect="1"/>
          </p:cNvSpPr>
          <p:nvPr>
            <p:ph type="pic" idx="14" hasCustomPrompt="1"/>
          </p:nvPr>
        </p:nvSpPr>
        <p:spPr>
          <a:xfrm>
            <a:off x="2548320" y="552450"/>
            <a:ext cx="4002666" cy="2991732"/>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CA" noProof="0"/>
              <a:t>Cliquez sur l’icône ci-dessous </a:t>
            </a:r>
            <a:br>
              <a:rPr lang="fr-CA" noProof="0"/>
            </a:br>
            <a:r>
              <a:rPr lang="fr-CA" noProof="0"/>
              <a:t>pour ajouter une image sur l’écran de la tablette</a:t>
            </a:r>
          </a:p>
        </p:txBody>
      </p:sp>
      <p:sp>
        <p:nvSpPr>
          <p:cNvPr id="14" name="Text Placeholder 4"/>
          <p:cNvSpPr>
            <a:spLocks noGrp="1"/>
          </p:cNvSpPr>
          <p:nvPr>
            <p:ph type="body" sz="quarter" idx="19"/>
          </p:nvPr>
        </p:nvSpPr>
        <p:spPr>
          <a:xfrm>
            <a:off x="352425" y="4031946"/>
            <a:ext cx="2730500" cy="1073194"/>
          </a:xfrm>
        </p:spPr>
        <p:txBody>
          <a:bodyPr/>
          <a:lstStyle>
            <a:lvl1pPr marL="0" indent="0">
              <a:buNone/>
              <a:defRPr sz="2400" b="1"/>
            </a:lvl1pPr>
            <a:lvl2pPr marL="172800">
              <a:spcBef>
                <a:spcPts val="600"/>
              </a:spcBef>
              <a:buClr>
                <a:schemeClr val="accent4"/>
              </a:buClr>
              <a:defRPr sz="1600"/>
            </a:lvl2pPr>
          </a:lstStyle>
          <a:p>
            <a:pPr lvl="0"/>
            <a:r>
              <a:rPr lang="fr-CA" noProof="0"/>
              <a:t>Click to edit Master text styles</a:t>
            </a:r>
          </a:p>
          <a:p>
            <a:pPr lvl="1"/>
            <a:r>
              <a:rPr lang="fr-CA" noProof="0"/>
              <a:t>Second level</a:t>
            </a:r>
          </a:p>
        </p:txBody>
      </p:sp>
      <p:sp>
        <p:nvSpPr>
          <p:cNvPr id="15" name="Text Placeholder 4"/>
          <p:cNvSpPr>
            <a:spLocks noGrp="1"/>
          </p:cNvSpPr>
          <p:nvPr>
            <p:ph type="body" sz="quarter" idx="20"/>
          </p:nvPr>
        </p:nvSpPr>
        <p:spPr>
          <a:xfrm>
            <a:off x="3206449" y="4031946"/>
            <a:ext cx="2730500" cy="1073194"/>
          </a:xfrm>
        </p:spPr>
        <p:txBody>
          <a:bodyPr/>
          <a:lstStyle>
            <a:lvl1pPr marL="0" indent="0">
              <a:buNone/>
              <a:defRPr sz="2400" b="1"/>
            </a:lvl1pPr>
            <a:lvl2pPr marL="172800">
              <a:spcBef>
                <a:spcPts val="600"/>
              </a:spcBef>
              <a:buClr>
                <a:schemeClr val="accent4"/>
              </a:buClr>
              <a:defRPr sz="1600"/>
            </a:lvl2pPr>
          </a:lstStyle>
          <a:p>
            <a:pPr lvl="0"/>
            <a:r>
              <a:rPr lang="fr-CA" noProof="0"/>
              <a:t>Click to edit Master text styles</a:t>
            </a:r>
          </a:p>
          <a:p>
            <a:pPr lvl="1"/>
            <a:r>
              <a:rPr lang="fr-CA" noProof="0"/>
              <a:t>Second level</a:t>
            </a:r>
          </a:p>
        </p:txBody>
      </p:sp>
      <p:sp>
        <p:nvSpPr>
          <p:cNvPr id="16" name="Text Placeholder 4"/>
          <p:cNvSpPr>
            <a:spLocks noGrp="1"/>
          </p:cNvSpPr>
          <p:nvPr>
            <p:ph type="body" sz="quarter" idx="21"/>
          </p:nvPr>
        </p:nvSpPr>
        <p:spPr>
          <a:xfrm>
            <a:off x="6067969" y="4031946"/>
            <a:ext cx="2730500" cy="1073194"/>
          </a:xfrm>
        </p:spPr>
        <p:txBody>
          <a:bodyPr/>
          <a:lstStyle>
            <a:lvl1pPr marL="0" indent="0">
              <a:buNone/>
              <a:defRPr sz="2400" b="1"/>
            </a:lvl1pPr>
            <a:lvl2pPr marL="172800">
              <a:spcBef>
                <a:spcPts val="600"/>
              </a:spcBef>
              <a:buClr>
                <a:schemeClr val="accent4"/>
              </a:buClr>
              <a:defRPr sz="1600"/>
            </a:lvl2pPr>
          </a:lstStyle>
          <a:p>
            <a:pPr lvl="0"/>
            <a:r>
              <a:rPr lang="fr-CA" noProof="0"/>
              <a:t>Click to edit Master text styles</a:t>
            </a:r>
          </a:p>
          <a:p>
            <a:pPr lvl="1"/>
            <a:r>
              <a:rPr lang="fr-CA" noProof="0"/>
              <a:t>Second level</a:t>
            </a:r>
          </a:p>
        </p:txBody>
      </p:sp>
      <p:sp>
        <p:nvSpPr>
          <p:cNvPr id="4" name="Footer Placeholder 3"/>
          <p:cNvSpPr>
            <a:spLocks noGrp="1"/>
          </p:cNvSpPr>
          <p:nvPr>
            <p:ph type="ftr" sz="quarter" idx="22"/>
          </p:nvPr>
        </p:nvSpPr>
        <p:spPr/>
        <p:txBody>
          <a:bodyPr/>
          <a:lstStyle/>
          <a:p>
            <a:r>
              <a:rPr lang="fr-CA" b="1"/>
              <a:t>SOURCE :</a:t>
            </a:r>
            <a:r>
              <a:rPr lang="fr-CA"/>
              <a:t> Insérer la source ici</a:t>
            </a:r>
          </a:p>
        </p:txBody>
      </p:sp>
    </p:spTree>
    <p:extLst>
      <p:ext uri="{BB962C8B-B14F-4D97-AF65-F5344CB8AC3E}">
        <p14:creationId xmlns:p14="http://schemas.microsoft.com/office/powerpoint/2010/main" val="38181888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anada Map">
    <p:spTree>
      <p:nvGrpSpPr>
        <p:cNvPr id="1" name=""/>
        <p:cNvGrpSpPr/>
        <p:nvPr/>
      </p:nvGrpSpPr>
      <p:grpSpPr>
        <a:xfrm>
          <a:off x="0" y="0"/>
          <a:ext cx="0" cy="0"/>
          <a:chOff x="0" y="0"/>
          <a:chExt cx="0" cy="0"/>
        </a:xfrm>
      </p:grpSpPr>
      <p:grpSp>
        <p:nvGrpSpPr>
          <p:cNvPr id="2" name="Group 1"/>
          <p:cNvGrpSpPr/>
          <p:nvPr userDrawn="1"/>
        </p:nvGrpSpPr>
        <p:grpSpPr>
          <a:xfrm>
            <a:off x="796776" y="-2002684"/>
            <a:ext cx="7624465" cy="7383320"/>
            <a:chOff x="574675" y="-1558800"/>
            <a:chExt cx="8280000" cy="8018121"/>
          </a:xfrm>
        </p:grpSpPr>
        <p:grpSp>
          <p:nvGrpSpPr>
            <p:cNvPr id="120" name="Group 119"/>
            <p:cNvGrpSpPr/>
            <p:nvPr userDrawn="1"/>
          </p:nvGrpSpPr>
          <p:grpSpPr>
            <a:xfrm>
              <a:off x="6907913" y="2974019"/>
              <a:ext cx="1946762" cy="1917880"/>
              <a:chOff x="6907913" y="2874723"/>
              <a:chExt cx="1946762" cy="1917880"/>
            </a:xfrm>
            <a:solidFill>
              <a:srgbClr val="DFDFE0"/>
            </a:solidFill>
          </p:grpSpPr>
          <p:sp>
            <p:nvSpPr>
              <p:cNvPr id="121" name="Freeform 49"/>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2" name="Freeform 50"/>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123" name="Group 122"/>
            <p:cNvGrpSpPr/>
            <p:nvPr userDrawn="1"/>
          </p:nvGrpSpPr>
          <p:grpSpPr>
            <a:xfrm>
              <a:off x="1545168" y="-1558800"/>
              <a:ext cx="5254912" cy="6833889"/>
              <a:chOff x="1545168" y="-1658096"/>
              <a:chExt cx="5254912" cy="6833889"/>
            </a:xfrm>
            <a:solidFill>
              <a:srgbClr val="DFDFE0"/>
            </a:solidFill>
          </p:grpSpPr>
          <p:sp>
            <p:nvSpPr>
              <p:cNvPr id="124" name="Freeform 6"/>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5" name="Freeform 16"/>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6" name="Freeform 43"/>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7" name="Freeform 47"/>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8" name="Freeform 57"/>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29" name="Freeform 7"/>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0" name="Freeform 8"/>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1" name="Freeform 9"/>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2" name="Freeform 10"/>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3" name="Freeform 11"/>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4" name="Freeform 12"/>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5" name="Freeform 13"/>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6" name="Freeform 14"/>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7" name="Freeform 17"/>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8" name="Freeform 18"/>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39" name="Freeform 19"/>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0" name="Freeform 20"/>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1" name="Freeform 21"/>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2" name="Freeform 22"/>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3" name="Freeform 23"/>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4" name="Freeform 24"/>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5" name="Freeform 25"/>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6" name="Freeform 26"/>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7" name="Freeform 27"/>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8" name="Freeform 28"/>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49" name="Freeform 29"/>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0" name="Freeform 30"/>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1" name="Freeform 31"/>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2" name="Freeform 32"/>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3" name="Freeform 33"/>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4" name="Freeform 34"/>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5" name="Freeform 35"/>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6" name="Freeform 36"/>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7" name="Freeform 37"/>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8" name="Freeform 38"/>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59" name="Freeform 39"/>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60" name="Freeform 40"/>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61" name="Freeform 41"/>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sp>
            <p:nvSpPr>
              <p:cNvPr id="162" name="Freeform 42"/>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fr-CA"/>
              </a:p>
            </p:txBody>
          </p:sp>
        </p:grpSp>
        <p:grpSp>
          <p:nvGrpSpPr>
            <p:cNvPr id="163" name="Group 162"/>
            <p:cNvGrpSpPr/>
            <p:nvPr userDrawn="1"/>
          </p:nvGrpSpPr>
          <p:grpSpPr>
            <a:xfrm>
              <a:off x="5696722" y="2791089"/>
              <a:ext cx="2478223" cy="3011610"/>
              <a:chOff x="5696722" y="2691793"/>
              <a:chExt cx="2478223" cy="3011610"/>
            </a:xfrm>
            <a:solidFill>
              <a:srgbClr val="DFDFE0"/>
            </a:solidFill>
          </p:grpSpPr>
          <p:sp>
            <p:nvSpPr>
              <p:cNvPr id="164" name="Freeform 55"/>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5" name="Freeform 48"/>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6" name="Freeform 165"/>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7" name="Freeform 166"/>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8" name="Freeform 167"/>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69" name="Freeform 56"/>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170" name="Group 169"/>
            <p:cNvGrpSpPr/>
            <p:nvPr userDrawn="1"/>
          </p:nvGrpSpPr>
          <p:grpSpPr>
            <a:xfrm>
              <a:off x="4179363" y="3948363"/>
              <a:ext cx="2360763" cy="2510958"/>
              <a:chOff x="4179363" y="3849067"/>
              <a:chExt cx="2360763" cy="2510958"/>
            </a:xfrm>
            <a:solidFill>
              <a:schemeClr val="accent6"/>
            </a:solidFill>
          </p:grpSpPr>
          <p:sp>
            <p:nvSpPr>
              <p:cNvPr id="171" name="Freeform 53"/>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2" name="Freeform 15"/>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nvGrpSpPr>
            <p:cNvPr id="173" name="Group 172"/>
            <p:cNvGrpSpPr/>
            <p:nvPr userDrawn="1"/>
          </p:nvGrpSpPr>
          <p:grpSpPr>
            <a:xfrm>
              <a:off x="574675" y="568968"/>
              <a:ext cx="1559721" cy="4355665"/>
              <a:chOff x="574675" y="469672"/>
              <a:chExt cx="1559721" cy="4355665"/>
            </a:xfrm>
            <a:solidFill>
              <a:srgbClr val="DFDFE0"/>
            </a:solidFill>
          </p:grpSpPr>
          <p:sp>
            <p:nvSpPr>
              <p:cNvPr id="174" name="Freeform 5"/>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5" name="Freeform 45"/>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6" name="Freeform 44"/>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sp>
            <p:nvSpPr>
              <p:cNvPr id="177" name="Freeform 46"/>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CA"/>
              </a:p>
            </p:txBody>
          </p:sp>
        </p:grpSp>
      </p:grpSp>
      <p:sp>
        <p:nvSpPr>
          <p:cNvPr id="4" name="Text Placeholder 3"/>
          <p:cNvSpPr>
            <a:spLocks noGrp="1"/>
          </p:cNvSpPr>
          <p:nvPr userDrawn="1">
            <p:ph type="body" idx="15" hasCustomPrompt="1"/>
          </p:nvPr>
        </p:nvSpPr>
        <p:spPr>
          <a:xfrm>
            <a:off x="1236465" y="3231586"/>
            <a:ext cx="5760000" cy="973667"/>
          </a:xfrm>
        </p:spPr>
        <p:txBody>
          <a:bodyPr anchor="b" anchorCtr="0"/>
          <a:lstStyle>
            <a:lvl1pPr marL="0" indent="0" algn="l">
              <a:buNone/>
              <a:defRPr sz="9600">
                <a:solidFill>
                  <a:schemeClr val="accent6"/>
                </a:solidFill>
              </a:defRPr>
            </a:lvl1pPr>
          </a:lstStyle>
          <a:p>
            <a:pPr lvl="0"/>
            <a:r>
              <a:rPr lang="fr-CA"/>
              <a:t>00%</a:t>
            </a:r>
          </a:p>
        </p:txBody>
      </p:sp>
      <p:sp>
        <p:nvSpPr>
          <p:cNvPr id="119" name="Text Placeholder 2"/>
          <p:cNvSpPr>
            <a:spLocks noGrp="1"/>
          </p:cNvSpPr>
          <p:nvPr>
            <p:ph type="body" sz="quarter" idx="18"/>
          </p:nvPr>
        </p:nvSpPr>
        <p:spPr>
          <a:xfrm>
            <a:off x="1236662" y="4166529"/>
            <a:ext cx="5760000" cy="867833"/>
          </a:xfrm>
        </p:spPr>
        <p:txBody>
          <a:bodyPr/>
          <a:lstStyle>
            <a:lvl1pPr marL="0" indent="0">
              <a:buNone/>
              <a:defRPr sz="2400"/>
            </a:lvl1pPr>
            <a:lvl2pPr marL="0" indent="0">
              <a:spcBef>
                <a:spcPts val="600"/>
              </a:spcBef>
              <a:buNone/>
              <a:defRPr sz="1600"/>
            </a:lvl2pPr>
          </a:lstStyle>
          <a:p>
            <a:pPr lvl="0"/>
            <a:r>
              <a:rPr lang="fr-CA"/>
              <a:t>Click to edit Master text styles</a:t>
            </a:r>
          </a:p>
          <a:p>
            <a:pPr lvl="1"/>
            <a:r>
              <a:rPr lang="fr-CA"/>
              <a:t>Second level</a:t>
            </a:r>
          </a:p>
        </p:txBody>
      </p:sp>
      <p:sp>
        <p:nvSpPr>
          <p:cNvPr id="3" name="Footer Placeholder 2"/>
          <p:cNvSpPr>
            <a:spLocks noGrp="1"/>
          </p:cNvSpPr>
          <p:nvPr>
            <p:ph type="ftr" sz="quarter" idx="19"/>
          </p:nvPr>
        </p:nvSpPr>
        <p:spPr/>
        <p:txBody>
          <a:bodyPr/>
          <a:lstStyle/>
          <a:p>
            <a:r>
              <a:rPr lang="fr-CA" b="1"/>
              <a:t>SOURCE :</a:t>
            </a:r>
            <a:r>
              <a:rPr lang="fr-CA"/>
              <a:t> Insérer la source ici</a:t>
            </a:r>
          </a:p>
        </p:txBody>
      </p:sp>
    </p:spTree>
    <p:extLst>
      <p:ext uri="{BB962C8B-B14F-4D97-AF65-F5344CB8AC3E}">
        <p14:creationId xmlns:p14="http://schemas.microsoft.com/office/powerpoint/2010/main" val="268374478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United States Map">
    <p:bg>
      <p:bgPr>
        <a:solidFill>
          <a:schemeClr val="accent1"/>
        </a:solidFill>
        <a:effectLst/>
      </p:bgPr>
    </p:bg>
    <p:spTree>
      <p:nvGrpSpPr>
        <p:cNvPr id="1" name=""/>
        <p:cNvGrpSpPr/>
        <p:nvPr/>
      </p:nvGrpSpPr>
      <p:grpSpPr>
        <a:xfrm>
          <a:off x="0" y="0"/>
          <a:ext cx="0" cy="0"/>
          <a:chOff x="0" y="0"/>
          <a:chExt cx="0" cy="0"/>
        </a:xfrm>
      </p:grpSpPr>
      <p:grpSp>
        <p:nvGrpSpPr>
          <p:cNvPr id="1032" name="Group 1031"/>
          <p:cNvGrpSpPr/>
          <p:nvPr userDrawn="1"/>
        </p:nvGrpSpPr>
        <p:grpSpPr>
          <a:xfrm>
            <a:off x="590997" y="-1891811"/>
            <a:ext cx="7875352" cy="7140028"/>
            <a:chOff x="808038" y="188913"/>
            <a:chExt cx="7666037" cy="7004050"/>
          </a:xfrm>
          <a:solidFill>
            <a:srgbClr val="DFDFE0">
              <a:alpha val="39000"/>
            </a:srgbClr>
          </a:solidFill>
        </p:grpSpPr>
        <p:sp>
          <p:nvSpPr>
            <p:cNvPr id="1033" name="Freeform 2"/>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4" name="Freeform 3"/>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5" name="Freeform 4"/>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6" name="Freeform 5"/>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7" name="Freeform 6"/>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8" name="Freeform 7"/>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39" name="Freeform 8"/>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0" name="Freeform 9"/>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1" name="Freeform 10"/>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2" name="Freeform 11"/>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3" name="Freeform 12"/>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4" name="Freeform 13"/>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5" name="Freeform 14"/>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6" name="Freeform 15"/>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7" name="Freeform 16"/>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8" name="Freeform 17"/>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49" name="Freeform 18"/>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0" name="Freeform 19"/>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1" name="Freeform 20"/>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2" name="Freeform 21"/>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3" name="Freeform 22"/>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4" name="Freeform 23"/>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5" name="Freeform 24"/>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6" name="Freeform 25"/>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7" name="Freeform 26"/>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8" name="Freeform 27"/>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59" name="Freeform 28"/>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0" name="Freeform 29"/>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1" name="Freeform 30"/>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2" name="Freeform 31"/>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3" name="Freeform 32"/>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4" name="Freeform 33"/>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5" name="Freeform 34"/>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6" name="Freeform 35"/>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7" name="Freeform 36"/>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8" name="Freeform 37"/>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69" name="Freeform 38"/>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0" name="Freeform 39"/>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1" name="Freeform 40"/>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2" name="Freeform 41"/>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3" name="Freeform 42"/>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4" name="Freeform 43"/>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5" name="Freeform 44"/>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6" name="Freeform 45"/>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7" name="Freeform 46"/>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8" name="Freeform 47"/>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79" name="Freeform 48"/>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0" name="Freeform 49"/>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1" name="Freeform 50"/>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2" name="Freeform 51"/>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3" name="Freeform 52"/>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4" name="Freeform 53"/>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5" name="Freeform 54"/>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6" name="Freeform 55"/>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7" name="Freeform 56"/>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8" name="Freeform 57"/>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89" name="Freeform 58"/>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0" name="Freeform 59"/>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1" name="Freeform 60"/>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2" name="Freeform 61"/>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3" name="Freeform 62"/>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4" name="Freeform 63"/>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5" name="Freeform 64"/>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6" name="Freeform 65"/>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7" name="Freeform 66"/>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8" name="Freeform 67"/>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099" name="Freeform 68"/>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0" name="Freeform 69"/>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1" name="Freeform 70"/>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2" name="Freeform 71"/>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3" name="Freeform 72"/>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4" name="Freeform 73"/>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5" name="Freeform 74"/>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6" name="Freeform 75"/>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7" name="Freeform 76"/>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8" name="Freeform 77"/>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09" name="Freeform 78"/>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0" name="Freeform 79"/>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1" name="Freeform 80"/>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2" name="Freeform 81"/>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3" name="Freeform 82"/>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4" name="Freeform 83"/>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5" name="Freeform 84"/>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6" name="Freeform 85"/>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7" name="Freeform 86"/>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8" name="Freeform 87"/>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19" name="Freeform 88"/>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0" name="Freeform 89"/>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1" name="Freeform 90"/>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2" name="Freeform 91"/>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3" name="Freeform 92"/>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4" name="Freeform 93"/>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5" name="Freeform 94"/>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6" name="Freeform 95"/>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7" name="Freeform 96"/>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8" name="Freeform 97"/>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29" name="Freeform 98"/>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0" name="Freeform 99"/>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1" name="Freeform 100"/>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2" name="Freeform 101"/>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3" name="Freeform 102"/>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4" name="Freeform 103"/>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5" name="Freeform 104"/>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6" name="Freeform 105"/>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7" name="Freeform 106"/>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8" name="Freeform 107"/>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39" name="Freeform 108"/>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0" name="Freeform 109"/>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1" name="Freeform 110"/>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2" name="Freeform 111"/>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3" name="Freeform 112"/>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4" name="Freeform 113"/>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5" name="Freeform 114"/>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6" name="Freeform 115"/>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7" name="Freeform 116"/>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8" name="Freeform 117"/>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49" name="Freeform 118"/>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0" name="Freeform 119"/>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1" name="Freeform 120"/>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2" name="Freeform 121"/>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3" name="Freeform 122"/>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4" name="Freeform 123"/>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5" name="Freeform 124"/>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6" name="Freeform 125"/>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7" name="Freeform 126"/>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8" name="Freeform 127"/>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59" name="Freeform 128"/>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0" name="Freeform 129"/>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1" name="Freeform 130"/>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2" name="Freeform 131"/>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3" name="Freeform 132"/>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4" name="Freeform 133"/>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5" name="Freeform 134"/>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6" name="Freeform 135"/>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7" name="Freeform 136"/>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8" name="Freeform 137"/>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69" name="Freeform 138"/>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0" name="Freeform 139"/>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1" name="Freeform 140"/>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2" name="Freeform 141"/>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3" name="Freeform 142"/>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4" name="Freeform 143"/>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5" name="Freeform 144"/>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6" name="Freeform 145"/>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7" name="Freeform 146"/>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8" name="Freeform 147"/>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79" name="Freeform 148"/>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0" name="Freeform 14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1" name="Freeform 150"/>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2" name="Freeform 151"/>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3" name="Freeform 152"/>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4" name="Freeform 153"/>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5" name="Freeform 154"/>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6" name="Freeform 155"/>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7" name="Freeform 156"/>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8" name="Freeform 157"/>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89" name="Freeform 158"/>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0" name="Freeform 159"/>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1" name="Freeform 160"/>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2" name="Freeform 161"/>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3" name="Freeform 162"/>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4" name="Freeform 163"/>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5" name="Freeform 164"/>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6" name="Freeform 165"/>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7" name="Freeform 166"/>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8" name="Freeform 167"/>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199" name="Freeform 168"/>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0" name="Freeform 169"/>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1" name="Freeform 170"/>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2" name="Freeform 171"/>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3" name="Freeform 172"/>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4" name="Freeform 173"/>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5" name="Freeform 174"/>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6" name="Freeform 175"/>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7" name="Freeform 176"/>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8" name="Freeform 177"/>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09" name="Freeform 178"/>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0" name="Freeform 179"/>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1" name="Freeform 180"/>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2" name="Freeform 181"/>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3" name="Freeform 182"/>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4" name="Freeform 183"/>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5" name="Freeform 184"/>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6" name="Freeform 185"/>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7" name="Freeform 186"/>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8" name="Freeform 187"/>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19" name="Freeform 188"/>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0" name="Freeform 189"/>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1" name="Freeform 190"/>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2" name="Freeform 191"/>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3" name="Freeform 192"/>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4" name="Freeform 193"/>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5" name="Freeform 194"/>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6" name="Freeform 195"/>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7" name="Freeform 196"/>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8" name="Freeform 197"/>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29" name="Freeform 198"/>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0" name="Freeform 199"/>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1" name="Freeform 200"/>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2" name="Freeform 201"/>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3" name="Freeform 202"/>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4" name="Freeform 203"/>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5" name="Freeform 204"/>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6" name="Freeform 205"/>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7" name="Freeform 206"/>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8" name="Freeform 207"/>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39" name="Freeform 208"/>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0" name="Freeform 209"/>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1" name="Freeform 210"/>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2" name="Freeform 211"/>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3" name="Freeform 212"/>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4" name="Freeform 213"/>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5" name="Freeform 214"/>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6" name="Freeform 215"/>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7" name="Freeform 216"/>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8" name="Freeform 217"/>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49" name="Freeform 218"/>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0" name="Freeform 219"/>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1" name="Freeform 220"/>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2" name="Freeform 221"/>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3" name="Freeform 222"/>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4" name="Freeform 223"/>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5" name="Freeform 224"/>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6" name="Freeform 225"/>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7" name="Freeform 226"/>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8" name="Freeform 227"/>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59" name="Freeform 228"/>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0" name="Freeform 229"/>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1" name="Freeform 230"/>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2" name="Freeform 231"/>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3" name="Freeform 232"/>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4" name="Freeform 233"/>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5" name="Freeform 234"/>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6" name="Freeform 235"/>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7" name="Freeform 236"/>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8" name="Freeform 237"/>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69" name="Freeform 238"/>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0" name="Freeform 239"/>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1" name="Freeform 240"/>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2" name="Freeform 241"/>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3" name="Freeform 242"/>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4" name="Freeform 243"/>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5" name="Freeform 244"/>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6" name="Freeform 245"/>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7" name="Freeform 246"/>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8" name="Freeform 247"/>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79" name="Freeform 248"/>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0" name="Freeform 249"/>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1" name="Freeform 250"/>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2" name="Freeform 251"/>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3" name="Freeform 252"/>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4" name="Freeform 253"/>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5" name="Freeform 254"/>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6" name="Freeform 255"/>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7" name="Freeform 256"/>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8" name="Freeform 257"/>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89" name="Freeform 258"/>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0" name="Freeform 259"/>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1" name="Freeform 260"/>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2" name="Freeform 261"/>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3" name="Freeform 262"/>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4" name="Freeform 263"/>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5" name="Freeform 264"/>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6" name="Freeform 265"/>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7" name="Freeform 266"/>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8" name="Freeform 267"/>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299" name="Freeform 268"/>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0" name="Freeform 269"/>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1" name="Freeform 270"/>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2" name="Freeform 271"/>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3" name="Freeform 272"/>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4" name="Freeform 273"/>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5" name="Freeform 274"/>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6" name="Freeform 275"/>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7" name="Freeform 276"/>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8" name="Freeform 277"/>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09" name="Freeform 278"/>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0" name="Freeform 279"/>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1" name="Freeform 280"/>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2" name="Freeform 281"/>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3" name="Freeform 282"/>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4" name="Freeform 283"/>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5" name="Freeform 284"/>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6" name="Freeform 285"/>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7" name="Freeform 286"/>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8" name="Freeform 287"/>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19" name="Freeform 288"/>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0" name="Freeform 289"/>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1" name="Freeform 290"/>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2" name="Freeform 291"/>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3" name="Freeform 292"/>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4" name="Freeform 293"/>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5" name="Freeform 294"/>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6" name="Freeform 295"/>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7" name="Freeform 296"/>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8" name="Freeform 297"/>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29" name="Freeform 298"/>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0" name="Freeform 299"/>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1" name="Freeform 300"/>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2" name="Freeform 301"/>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3" name="Freeform 302"/>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4" name="Freeform 303"/>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5" name="Freeform 304"/>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6" name="Freeform 305"/>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7" name="Freeform 306"/>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8" name="Freeform 307"/>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39" name="Freeform 308"/>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0" name="Freeform 309"/>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1" name="Freeform 310"/>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2" name="Freeform 311"/>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3" name="Freeform 312"/>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4" name="Freeform 313"/>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5" name="Freeform 314"/>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6" name="Freeform 315"/>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7" name="Freeform 316"/>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8" name="Freeform 317"/>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49" name="Freeform 318"/>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0" name="Freeform 319"/>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1" name="Freeform 320"/>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2" name="Freeform 321"/>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3" name="Freeform 322"/>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4" name="Freeform 323"/>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5" name="Freeform 324"/>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6" name="Freeform 325"/>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7" name="Freeform 326"/>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8" name="Freeform 327"/>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59" name="Freeform 328"/>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0" name="Freeform 329"/>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1" name="Freeform 330"/>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2" name="Freeform 331"/>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3" name="Freeform 332"/>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4" name="Freeform 333"/>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5" name="Freeform 334"/>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6" name="Freeform 335"/>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7" name="Freeform 336"/>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8" name="Freeform 337"/>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69" name="Freeform 338"/>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0" name="Freeform 339"/>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1" name="Freeform 340"/>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2" name="Freeform 341"/>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3" name="Freeform 342"/>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4" name="Freeform 343"/>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5" name="Freeform 344"/>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6" name="Freeform 345"/>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7" name="Freeform 346"/>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8" name="Freeform 347"/>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79" name="Freeform 348"/>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0" name="Freeform 349"/>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1" name="Freeform 350"/>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2" name="Freeform 351"/>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3" name="Freeform 352"/>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4" name="Freeform 353"/>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5" name="Freeform 354"/>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6" name="Freeform 355"/>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7" name="Freeform 356"/>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8" name="Freeform 357"/>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89" name="Freeform 358"/>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0" name="Freeform 359"/>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1" name="Freeform 360"/>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2" name="Freeform 361"/>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3" name="Freeform 362"/>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4" name="Freeform 363"/>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5" name="Freeform 364"/>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6" name="Freeform 365"/>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7" name="Freeform 366"/>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8" name="Freeform 367"/>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399" name="Freeform 368"/>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0" name="Freeform 36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1" name="Freeform 370"/>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2" name="Freeform 371"/>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3" name="Freeform 372"/>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4" name="Freeform 373"/>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5" name="Freeform 374"/>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6" name="Freeform 375"/>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7" name="Freeform 376"/>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8" name="Freeform 377"/>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09" name="Freeform 378"/>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0" name="Freeform 379"/>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1" name="Freeform 380"/>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2" name="Freeform 381"/>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3" name="Freeform 382"/>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4" name="Freeform 383"/>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5" name="Freeform 384"/>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6" name="Freeform 385"/>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7" name="Freeform 386"/>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8" name="Freeform 387"/>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19" name="Freeform 388"/>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0" name="Freeform 389"/>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1" name="Freeform 390"/>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2" name="Freeform 391"/>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3" name="Freeform 392"/>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4" name="Freeform 393"/>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5" name="Freeform 394"/>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6" name="Freeform 395"/>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7" name="Freeform 396"/>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8" name="Freeform 397"/>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29" name="Freeform 398"/>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0" name="Freeform 399"/>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1" name="Freeform 400"/>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2" name="Freeform 401"/>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3" name="Freeform 402"/>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4" name="Freeform 403"/>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5" name="Freeform 404"/>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6" name="Freeform 405"/>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7" name="Freeform 406"/>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8" name="Freeform 407"/>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39" name="Freeform 408"/>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0" name="Freeform 409"/>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1" name="Freeform 410"/>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2" name="Freeform 411"/>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3" name="Freeform 412"/>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4" name="Freeform 413"/>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5" name="Freeform 414"/>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6" name="Freeform 415"/>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7" name="Freeform 416"/>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8" name="Freeform 417"/>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49" name="Freeform 418"/>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0" name="Freeform 419"/>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1" name="Freeform 420"/>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2" name="Freeform 421"/>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3" name="Freeform 422"/>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4" name="Freeform 423"/>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5" name="Freeform 424"/>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6" name="Freeform 425"/>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7" name="Freeform 426"/>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8" name="Freeform 427"/>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59" name="Freeform 428"/>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0" name="Freeform 429"/>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1" name="Freeform 430"/>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2" name="Freeform 431"/>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3" name="Freeform 432"/>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4" name="Freeform 433"/>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5" name="Freeform 434"/>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6" name="Freeform 435"/>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7" name="Freeform 436"/>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8" name="Freeform 437"/>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69" name="Freeform 438"/>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0" name="Freeform 439"/>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1" name="Freeform 440"/>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2" name="Freeform 441"/>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3" name="Freeform 442"/>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4" name="Freeform 443"/>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5" name="Freeform 444"/>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6" name="Freeform 445"/>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7" name="Freeform 446"/>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8" name="Freeform 447"/>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79" name="Freeform 448"/>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0" name="Freeform 449"/>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1" name="Freeform 450"/>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2" name="Freeform 451"/>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3" name="Freeform 452"/>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4" name="Freeform 453"/>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5" name="Freeform 454"/>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6" name="Freeform 455"/>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7" name="Freeform 456"/>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8" name="Freeform 457"/>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89" name="Freeform 458"/>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0" name="Freeform 459"/>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1" name="Freeform 460"/>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2" name="Freeform 461"/>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3" name="Freeform 462"/>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4" name="Freeform 463"/>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5" name="Freeform 464"/>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6" name="Freeform 465"/>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7" name="Freeform 466"/>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8" name="Freeform 467"/>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499" name="Freeform 468"/>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0" name="Freeform 469"/>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1" name="Freeform 470"/>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2" name="Freeform 471"/>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3" name="Freeform 472"/>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4" name="Freeform 473"/>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5" name="Freeform 474"/>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6" name="Freeform 475"/>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7" name="Freeform 476"/>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8" name="Freeform 477"/>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09" name="Freeform 478"/>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0" name="Freeform 479"/>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1" name="Freeform 480"/>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2" name="Freeform 481"/>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3" name="Freeform 482"/>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4" name="Freeform 483"/>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5" name="Freeform 484"/>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6" name="Freeform 485"/>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7" name="Freeform 486"/>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8" name="Freeform 487"/>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19" name="Freeform 488"/>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0" name="Freeform 489"/>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1" name="Freeform 490"/>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2" name="Freeform 491"/>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3" name="Freeform 492"/>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4" name="Freeform 493"/>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5" name="Freeform 494"/>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6" name="Freeform 495"/>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7" name="Freeform 496"/>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8" name="Freeform 497"/>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29" name="Freeform 498"/>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0" name="Freeform 499"/>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1" name="Freeform 500"/>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2" name="Freeform 501"/>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3" name="Freeform 502"/>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4" name="Freeform 503"/>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5" name="Freeform 504"/>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6" name="Freeform 505"/>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7" name="Freeform 506"/>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8" name="Freeform 507"/>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39" name="Freeform 508"/>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0" name="Freeform 509"/>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1" name="Freeform 510"/>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2" name="Freeform 511"/>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3" name="Freeform 512"/>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4" name="Freeform 513"/>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5" name="Freeform 514"/>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6" name="Freeform 515"/>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7" name="Freeform 516"/>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8" name="Freeform 517"/>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49" name="Freeform 518"/>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0" name="Freeform 519"/>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1" name="Freeform 520"/>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2" name="Freeform 521"/>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3" name="Freeform 522"/>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4" name="Freeform 523"/>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5" name="Freeform 524"/>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6" name="Freeform 525"/>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7" name="Freeform 526"/>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8" name="Freeform 527"/>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59" name="Freeform 528"/>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0" name="Freeform 529"/>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1" name="Freeform 530"/>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2" name="Freeform 531"/>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3" name="Freeform 532"/>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4" name="Freeform 533"/>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5" name="Freeform 534"/>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6" name="Freeform 535"/>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7" name="Freeform 536"/>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8" name="Freeform 537"/>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69" name="Freeform 538"/>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0" name="Freeform 539"/>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1" name="Freeform 540"/>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2" name="Freeform 541"/>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3" name="Freeform 542"/>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4" name="Freeform 543"/>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5" name="Freeform 544"/>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6" name="Freeform 545"/>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7" name="Freeform 546"/>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8" name="Freeform 547"/>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79" name="Freeform 548"/>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0" name="Freeform 549"/>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1" name="Freeform 550"/>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2" name="Freeform 551"/>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3" name="Freeform 552"/>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4" name="Freeform 553"/>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5" name="Freeform 554"/>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6" name="Freeform 555"/>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7" name="Freeform 556"/>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8" name="Freeform 557"/>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89" name="Freeform 558"/>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0" name="Freeform 559"/>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1" name="Freeform 560"/>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2" name="Freeform 561"/>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3" name="Freeform 562"/>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4" name="Freeform 563"/>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5" name="Freeform 564"/>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6" name="Freeform 565"/>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7" name="Freeform 566"/>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8" name="Freeform 567"/>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599" name="Freeform 568"/>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0" name="Freeform 569"/>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1" name="Freeform 570"/>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2" name="Freeform 571"/>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3" name="Freeform 572"/>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4" name="Freeform 573"/>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5" name="Freeform 574"/>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6" name="Freeform 575"/>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7" name="Freeform 576"/>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8" name="Freeform 577"/>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09" name="Freeform 578"/>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0" name="Freeform 579"/>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1" name="Freeform 580"/>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2" name="Freeform 581"/>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3" name="Freeform 582"/>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4" name="Freeform 583"/>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5" name="Freeform 584"/>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6" name="Freeform 585"/>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7" name="Freeform 586"/>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8" name="Freeform 587"/>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19" name="Freeform 588"/>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0" name="Freeform 589"/>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1" name="Freeform 590"/>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2" name="Freeform 591"/>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3" name="Freeform 592"/>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4" name="Freeform 593"/>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5" name="Freeform 594"/>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6" name="Freeform 595"/>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7" name="Freeform 596"/>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8" name="Freeform 597"/>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29" name="Freeform 598"/>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0" name="Freeform 599"/>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1" name="Freeform 600"/>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2" name="Freeform 601"/>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3" name="Freeform 602"/>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4" name="Freeform 603"/>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5" name="Freeform 604"/>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6" name="Freeform 605"/>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7" name="Freeform 606"/>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8" name="Freeform 607"/>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39" name="Freeform 608"/>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0" name="Freeform 609"/>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1" name="Freeform 610"/>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2" name="Freeform 611"/>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3" name="Freeform 612"/>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4" name="Freeform 613"/>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5" name="Freeform 614"/>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6" name="Freeform 615"/>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7" name="Freeform 616"/>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8" name="Freeform 617"/>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49" name="Freeform 618"/>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0" name="Freeform 619"/>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1" name="Freeform 620"/>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2" name="Freeform 621"/>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3" name="Freeform 622"/>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4" name="Freeform 623"/>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5" name="Freeform 624"/>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6" name="Freeform 625"/>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7" name="Freeform 626"/>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8" name="Freeform 627"/>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59" name="Freeform 628"/>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0" name="Freeform 629"/>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1" name="Freeform 630"/>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2" name="Freeform 631"/>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3" name="Freeform 632"/>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4" name="Freeform 633"/>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5" name="Freeform 634"/>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6" name="Freeform 635"/>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7" name="Freeform 636"/>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8" name="Freeform 637"/>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69" name="Freeform 638"/>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0" name="Freeform 639"/>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1" name="Freeform 640"/>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2" name="Freeform 641"/>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3" name="Freeform 642"/>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4" name="Freeform 643"/>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5" name="Freeform 644"/>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6" name="Freeform 645"/>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7" name="Freeform 646"/>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8" name="Freeform 647"/>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79" name="Freeform 648"/>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0" name="Freeform 649"/>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1" name="Freeform 650"/>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2" name="Freeform 651"/>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3" name="Freeform 652"/>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4" name="Freeform 653"/>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5" name="Freeform 654"/>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6" name="Freeform 655"/>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7" name="Freeform 656"/>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8" name="Freeform 657"/>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89" name="Freeform 658"/>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0" name="Freeform 659"/>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1" name="Freeform 660"/>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2" name="Freeform 661"/>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3" name="Freeform 662"/>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4" name="Freeform 663"/>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5" name="Freeform 664"/>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6" name="Freeform 665"/>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7" name="Freeform 666"/>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8" name="Freeform 667"/>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699" name="Freeform 668"/>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0" name="Freeform 669"/>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1" name="Freeform 670"/>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2" name="Freeform 671"/>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3" name="Freeform 672"/>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4" name="Freeform 673"/>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5" name="Freeform 674"/>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6" name="Freeform 675"/>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7" name="Freeform 676"/>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8" name="Freeform 677"/>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09" name="Freeform 678"/>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0" name="Freeform 679"/>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1" name="Freeform 680"/>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2" name="Freeform 681"/>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3" name="Freeform 682"/>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4" name="Freeform 683"/>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5" name="Freeform 684"/>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6" name="Freeform 685"/>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7" name="Freeform 686"/>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8" name="Freeform 687"/>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19" name="Freeform 688"/>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0" name="Freeform 689"/>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1" name="Freeform 690"/>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2" name="Freeform 691"/>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3" name="Freeform 692"/>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4" name="Freeform 693"/>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5" name="Freeform 694"/>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6" name="Freeform 695"/>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7" name="Freeform 696"/>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8" name="Freeform 697"/>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29" name="Freeform 698"/>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0" name="Freeform 699"/>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1" name="Freeform 700"/>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2" name="Freeform 701"/>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3" name="Freeform 702"/>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4" name="Freeform 703"/>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5" name="Freeform 704"/>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6" name="Freeform 705"/>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7" name="Freeform 706"/>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8" name="Freeform 707"/>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39" name="Freeform 708"/>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0" name="Freeform 709"/>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1" name="Freeform 710"/>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2" name="Freeform 711"/>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3" name="Freeform 712"/>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4" name="Freeform 713"/>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5" name="Freeform 714"/>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6" name="Freeform 715"/>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7" name="Freeform 716"/>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8" name="Freeform 717"/>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49" name="Freeform 718"/>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0" name="Freeform 719"/>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1" name="Freeform 720"/>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2" name="Freeform 721"/>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3" name="Freeform 722"/>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4" name="Freeform 723"/>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5" name="Freeform 724"/>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6" name="Freeform 725"/>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7" name="Freeform 726"/>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8" name="Freeform 727"/>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59" name="Freeform 728"/>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0" name="Freeform 729"/>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1" name="Freeform 730"/>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2" name="Freeform 731"/>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3" name="Freeform 732"/>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4" name="Freeform 733"/>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5" name="Freeform 734"/>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6" name="Freeform 735"/>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7" name="Freeform 736"/>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8" name="Freeform 737"/>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69" name="Freeform 738"/>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0" name="Freeform 739"/>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1" name="Freeform 740"/>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2" name="Freeform 741"/>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3" name="Freeform 742"/>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4" name="Freeform 743"/>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5" name="Freeform 744"/>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6" name="Freeform 745"/>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7" name="Freeform 746"/>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8" name="Freeform 747"/>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79" name="Freeform 748"/>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0" name="Freeform 749"/>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1" name="Freeform 750"/>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2" name="Freeform 751"/>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3" name="Freeform 752"/>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4" name="Freeform 753"/>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5" name="Freeform 754"/>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6" name="Freeform 755"/>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7" name="Freeform 756"/>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8" name="Freeform 757"/>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89" name="Freeform 758"/>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0" name="Freeform 759"/>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1" name="Freeform 760"/>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2" name="Freeform 761"/>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3" name="Freeform 762"/>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4" name="Freeform 763"/>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5" name="Freeform 764"/>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6" name="Freeform 765"/>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7" name="Freeform 766"/>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8" name="Freeform 767"/>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799" name="Freeform 768"/>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0" name="Freeform 769"/>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1" name="Freeform 770"/>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2" name="Freeform 771"/>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3" name="Freeform 772"/>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4" name="Freeform 773"/>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5" name="Freeform 774"/>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6" name="Freeform 775"/>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7" name="Freeform 776"/>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8" name="Freeform 777"/>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09" name="Freeform 778"/>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0" name="Freeform 779"/>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1" name="Freeform 780"/>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2" name="Freeform 781"/>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3" name="Freeform 782"/>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4" name="Freeform 783"/>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5" name="Freeform 784"/>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6" name="Freeform 785"/>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7" name="Freeform 786"/>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8" name="Freeform 787"/>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19" name="Freeform 788"/>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0" name="Freeform 789"/>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1" name="Freeform 790"/>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2" name="Freeform 791"/>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3" name="Freeform 792"/>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4" name="Freeform 793"/>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5" name="Freeform 794"/>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6" name="Freeform 795"/>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7" name="Freeform 796"/>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8" name="Freeform 797"/>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29" name="Freeform 798"/>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0" name="Freeform 799"/>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1" name="Freeform 800"/>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2" name="Freeform 801"/>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3" name="Freeform 802"/>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4" name="Freeform 803"/>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5" name="Freeform 804"/>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6" name="Freeform 805"/>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7" name="Freeform 806"/>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8" name="Freeform 807"/>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39" name="Freeform 808"/>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0" name="Freeform 809"/>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1" name="Freeform 810"/>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2" name="Freeform 811"/>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3" name="Freeform 812"/>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4" name="Freeform 813"/>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5" name="Freeform 814"/>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6" name="Freeform 815"/>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7" name="Freeform 816"/>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8" name="Freeform 817"/>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49" name="Freeform 818"/>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0" name="Freeform 819"/>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1" name="Freeform 820"/>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2" name="Freeform 821"/>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3" name="Freeform 822"/>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4" name="Freeform 823"/>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5" name="Freeform 824"/>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6" name="Freeform 825"/>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7" name="Freeform 826"/>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8" name="Freeform 827"/>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59" name="Freeform 828"/>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0" name="Freeform 829"/>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1" name="Freeform 830"/>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2" name="Freeform 831"/>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3" name="Freeform 832"/>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4" name="Freeform 833"/>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5" name="Freeform 834"/>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6" name="Freeform 835"/>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7" name="Freeform 836"/>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8" name="Freeform 837"/>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69" name="Freeform 838"/>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0" name="Freeform 839"/>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1" name="Freeform 840"/>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2" name="Freeform 841"/>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3" name="Freeform 842"/>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4" name="Freeform 843"/>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5" name="Freeform 844"/>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6" name="Freeform 845"/>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7" name="Freeform 846"/>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8" name="Freeform 847"/>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79" name="Freeform 848"/>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0" name="Freeform 849"/>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1" name="Freeform 850"/>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2" name="Freeform 851"/>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3" name="Freeform 852"/>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4" name="Freeform 853"/>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5" name="Freeform 854"/>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6" name="Freeform 855"/>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7" name="Freeform 856"/>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8" name="Freeform 857"/>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89" name="Freeform 858"/>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0" name="Freeform 859"/>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1" name="Freeform 860"/>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2" name="Freeform 861"/>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3" name="Freeform 862"/>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4" name="Freeform 863"/>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5" name="Freeform 864"/>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6" name="Freeform 865"/>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7" name="Freeform 866"/>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8" name="Freeform 867"/>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899" name="Freeform 868"/>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0" name="Freeform 869"/>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1" name="Freeform 870"/>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2" name="Freeform 871"/>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3" name="Freeform 872"/>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4" name="Freeform 873"/>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5" name="Freeform 874"/>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6" name="Freeform 875"/>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7" name="Freeform 876"/>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8" name="Freeform 877"/>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09" name="Freeform 878"/>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0" name="Freeform 879"/>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1" name="Freeform 880"/>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2" name="Freeform 881"/>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3" name="Freeform 882"/>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4" name="Freeform 883"/>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5" name="Freeform 884"/>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6" name="Freeform 885"/>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7" name="Freeform 886"/>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8" name="Freeform 887"/>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19" name="Freeform 888"/>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0" name="Freeform 889"/>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1" name="Freeform 890"/>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2" name="Freeform 891"/>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3" name="Freeform 892"/>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4" name="Freeform 893"/>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5" name="Freeform 894"/>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6" name="Freeform 895"/>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7" name="Freeform 896"/>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8" name="Freeform 897"/>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29" name="Freeform 898"/>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0" name="Freeform 899"/>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1" name="Freeform 900"/>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2" name="Freeform 901"/>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3" name="Freeform 902"/>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4" name="Freeform 903"/>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5" name="Freeform 904"/>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6" name="Freeform 905"/>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7" name="Freeform 906"/>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8" name="Freeform 907"/>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39" name="Freeform 908"/>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40" name="Freeform 909"/>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41" name="Freeform 910"/>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42" name="Freeform 911"/>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1943" name="Freeform 912"/>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grpSp>
      <p:sp>
        <p:nvSpPr>
          <p:cNvPr id="4" name="Text Placeholder 3"/>
          <p:cNvSpPr>
            <a:spLocks noGrp="1"/>
          </p:cNvSpPr>
          <p:nvPr userDrawn="1">
            <p:ph type="body" idx="15" hasCustomPrompt="1"/>
          </p:nvPr>
        </p:nvSpPr>
        <p:spPr>
          <a:xfrm>
            <a:off x="1236465" y="3245097"/>
            <a:ext cx="5760000" cy="973667"/>
          </a:xfrm>
        </p:spPr>
        <p:txBody>
          <a:bodyPr anchor="b" anchorCtr="0"/>
          <a:lstStyle>
            <a:lvl1pPr marL="0" indent="0" algn="l">
              <a:buNone/>
              <a:defRPr sz="9600">
                <a:solidFill>
                  <a:schemeClr val="tx2"/>
                </a:solidFill>
              </a:defRPr>
            </a:lvl1pPr>
          </a:lstStyle>
          <a:p>
            <a:pPr lvl="0"/>
            <a:r>
              <a:rPr lang="fr-CA"/>
              <a:t>00%</a:t>
            </a:r>
          </a:p>
        </p:txBody>
      </p:sp>
      <p:sp>
        <p:nvSpPr>
          <p:cNvPr id="119" name="Text Placeholder 2"/>
          <p:cNvSpPr>
            <a:spLocks noGrp="1"/>
          </p:cNvSpPr>
          <p:nvPr>
            <p:ph type="body" sz="quarter" idx="18"/>
          </p:nvPr>
        </p:nvSpPr>
        <p:spPr>
          <a:xfrm>
            <a:off x="1236662" y="4175119"/>
            <a:ext cx="5760000" cy="867833"/>
          </a:xfrm>
        </p:spPr>
        <p:txBody>
          <a:bodyPr/>
          <a:lstStyle>
            <a:lvl1pPr marL="0" indent="0">
              <a:buNone/>
              <a:defRPr sz="2400"/>
            </a:lvl1pPr>
            <a:lvl2pPr marL="0" indent="0">
              <a:spcBef>
                <a:spcPts val="600"/>
              </a:spcBef>
              <a:buNone/>
              <a:defRPr sz="1600"/>
            </a:lvl2pPr>
          </a:lstStyle>
          <a:p>
            <a:pPr lvl="0"/>
            <a:r>
              <a:rPr lang="fr-CA"/>
              <a:t>Click to edit Master text styles</a:t>
            </a:r>
          </a:p>
          <a:p>
            <a:pPr lvl="1"/>
            <a:r>
              <a:rPr lang="fr-CA"/>
              <a:t>Second level</a:t>
            </a:r>
          </a:p>
        </p:txBody>
      </p:sp>
      <p:sp>
        <p:nvSpPr>
          <p:cNvPr id="3" name="Footer Placeholder 2"/>
          <p:cNvSpPr>
            <a:spLocks noGrp="1"/>
          </p:cNvSpPr>
          <p:nvPr>
            <p:ph type="ftr" sz="quarter" idx="19"/>
          </p:nvPr>
        </p:nvSpPr>
        <p:spPr/>
        <p:txBody>
          <a:bodyPr/>
          <a:lstStyle/>
          <a:p>
            <a:r>
              <a:rPr lang="fr-CA" b="1"/>
              <a:t>SOURCE :</a:t>
            </a:r>
            <a:r>
              <a:rPr lang="fr-CA"/>
              <a:t> Insérer la source ici</a:t>
            </a:r>
          </a:p>
        </p:txBody>
      </p:sp>
    </p:spTree>
    <p:extLst>
      <p:ext uri="{BB962C8B-B14F-4D97-AF65-F5344CB8AC3E}">
        <p14:creationId xmlns:p14="http://schemas.microsoft.com/office/powerpoint/2010/main" val="295152441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World Map">
    <p:spTree>
      <p:nvGrpSpPr>
        <p:cNvPr id="1" name=""/>
        <p:cNvGrpSpPr/>
        <p:nvPr/>
      </p:nvGrpSpPr>
      <p:grpSpPr>
        <a:xfrm>
          <a:off x="0" y="0"/>
          <a:ext cx="0" cy="0"/>
          <a:chOff x="0" y="0"/>
          <a:chExt cx="0" cy="0"/>
        </a:xfrm>
      </p:grpSpPr>
      <p:grpSp>
        <p:nvGrpSpPr>
          <p:cNvPr id="268" name="Group 267"/>
          <p:cNvGrpSpPr>
            <a:grpSpLocks noChangeAspect="1"/>
          </p:cNvGrpSpPr>
          <p:nvPr userDrawn="1"/>
        </p:nvGrpSpPr>
        <p:grpSpPr>
          <a:xfrm>
            <a:off x="282029" y="305112"/>
            <a:ext cx="7767266" cy="4253637"/>
            <a:chOff x="191520" y="1277415"/>
            <a:chExt cx="8504640" cy="4657449"/>
          </a:xfrm>
          <a:solidFill>
            <a:schemeClr val="bg1">
              <a:lumMod val="75000"/>
            </a:schemeClr>
          </a:solidFill>
        </p:grpSpPr>
        <p:sp>
          <p:nvSpPr>
            <p:cNvPr id="269" name="Freeform 2"/>
            <p:cNvSpPr>
              <a:spLocks noChangeArrowheads="1"/>
            </p:cNvSpPr>
            <p:nvPr/>
          </p:nvSpPr>
          <p:spPr bwMode="auto">
            <a:xfrm>
              <a:off x="790561" y="3323869"/>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0" name="Freeform 3"/>
            <p:cNvSpPr>
              <a:spLocks noChangeArrowheads="1"/>
            </p:cNvSpPr>
            <p:nvPr/>
          </p:nvSpPr>
          <p:spPr bwMode="auto">
            <a:xfrm>
              <a:off x="5790240" y="4657449"/>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1" name="Freeform 4"/>
            <p:cNvSpPr>
              <a:spLocks noChangeArrowheads="1"/>
            </p:cNvSpPr>
            <p:nvPr/>
          </p:nvSpPr>
          <p:spPr bwMode="auto">
            <a:xfrm>
              <a:off x="5734080" y="4628646"/>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3" name="Freeform 5"/>
            <p:cNvSpPr>
              <a:spLocks noChangeArrowheads="1"/>
            </p:cNvSpPr>
            <p:nvPr/>
          </p:nvSpPr>
          <p:spPr bwMode="auto">
            <a:xfrm>
              <a:off x="5829120" y="4467349"/>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8" name="Freeform 6"/>
            <p:cNvSpPr>
              <a:spLocks noChangeArrowheads="1"/>
            </p:cNvSpPr>
            <p:nvPr/>
          </p:nvSpPr>
          <p:spPr bwMode="auto">
            <a:xfrm>
              <a:off x="7057440" y="4009381"/>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79" name="Freeform 7"/>
            <p:cNvSpPr>
              <a:spLocks noChangeArrowheads="1"/>
            </p:cNvSpPr>
            <p:nvPr/>
          </p:nvSpPr>
          <p:spPr bwMode="auto">
            <a:xfrm>
              <a:off x="5181120" y="1362383"/>
              <a:ext cx="3515040" cy="1924042"/>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0" name="Freeform 8"/>
            <p:cNvSpPr>
              <a:spLocks noChangeArrowheads="1"/>
            </p:cNvSpPr>
            <p:nvPr/>
          </p:nvSpPr>
          <p:spPr bwMode="auto">
            <a:xfrm>
              <a:off x="4762081" y="1620170"/>
              <a:ext cx="381600" cy="419084"/>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1" name="Freeform 9"/>
            <p:cNvSpPr>
              <a:spLocks noChangeArrowheads="1"/>
            </p:cNvSpPr>
            <p:nvPr/>
          </p:nvSpPr>
          <p:spPr bwMode="auto">
            <a:xfrm>
              <a:off x="7866720" y="2991195"/>
              <a:ext cx="419040" cy="733037"/>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2" name="Freeform 10"/>
            <p:cNvSpPr>
              <a:spLocks noChangeArrowheads="1"/>
            </p:cNvSpPr>
            <p:nvPr/>
          </p:nvSpPr>
          <p:spPr bwMode="auto">
            <a:xfrm>
              <a:off x="7829281" y="3267703"/>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3" name="Freeform 11"/>
            <p:cNvSpPr>
              <a:spLocks noChangeArrowheads="1"/>
            </p:cNvSpPr>
            <p:nvPr/>
          </p:nvSpPr>
          <p:spPr bwMode="auto">
            <a:xfrm>
              <a:off x="7781760" y="3104967"/>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4" name="Freeform 12"/>
            <p:cNvSpPr>
              <a:spLocks noChangeArrowheads="1"/>
            </p:cNvSpPr>
            <p:nvPr/>
          </p:nvSpPr>
          <p:spPr bwMode="auto">
            <a:xfrm>
              <a:off x="6752161" y="2848619"/>
              <a:ext cx="819360" cy="352837"/>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5" name="Freeform 13"/>
            <p:cNvSpPr>
              <a:spLocks noChangeArrowheads="1"/>
            </p:cNvSpPr>
            <p:nvPr/>
          </p:nvSpPr>
          <p:spPr bwMode="auto">
            <a:xfrm>
              <a:off x="5724000" y="2791014"/>
              <a:ext cx="1019520" cy="476690"/>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6" name="Freeform 14"/>
            <p:cNvSpPr>
              <a:spLocks noChangeArrowheads="1"/>
            </p:cNvSpPr>
            <p:nvPr/>
          </p:nvSpPr>
          <p:spPr bwMode="auto">
            <a:xfrm>
              <a:off x="5981760" y="3143851"/>
              <a:ext cx="439200" cy="239065"/>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7" name="Freeform 15"/>
            <p:cNvSpPr>
              <a:spLocks noChangeArrowheads="1"/>
            </p:cNvSpPr>
            <p:nvPr/>
          </p:nvSpPr>
          <p:spPr bwMode="auto">
            <a:xfrm>
              <a:off x="5905440" y="3220178"/>
              <a:ext cx="390240"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8" name="Freeform 16"/>
            <p:cNvSpPr>
              <a:spLocks noChangeArrowheads="1"/>
            </p:cNvSpPr>
            <p:nvPr/>
          </p:nvSpPr>
          <p:spPr bwMode="auto">
            <a:xfrm>
              <a:off x="7724160" y="3848084"/>
              <a:ext cx="266400"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89" name="Freeform 17"/>
            <p:cNvSpPr>
              <a:spLocks noChangeArrowheads="1"/>
            </p:cNvSpPr>
            <p:nvPr/>
          </p:nvSpPr>
          <p:spPr bwMode="auto">
            <a:xfrm>
              <a:off x="7143841" y="4190840"/>
              <a:ext cx="1228320" cy="439247"/>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0" name="Freeform 18"/>
            <p:cNvSpPr>
              <a:spLocks noChangeArrowheads="1"/>
            </p:cNvSpPr>
            <p:nvPr/>
          </p:nvSpPr>
          <p:spPr bwMode="auto">
            <a:xfrm>
              <a:off x="7914240" y="4572481"/>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1" name="Freeform 19"/>
            <p:cNvSpPr>
              <a:spLocks noChangeArrowheads="1"/>
            </p:cNvSpPr>
            <p:nvPr/>
          </p:nvSpPr>
          <p:spPr bwMode="auto">
            <a:xfrm>
              <a:off x="7276321" y="4172119"/>
              <a:ext cx="514080" cy="162737"/>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2" name="Freeform 20"/>
            <p:cNvSpPr>
              <a:spLocks noChangeArrowheads="1"/>
            </p:cNvSpPr>
            <p:nvPr/>
          </p:nvSpPr>
          <p:spPr bwMode="auto">
            <a:xfrm>
              <a:off x="7647840" y="4228284"/>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3" name="Freeform 21"/>
            <p:cNvSpPr>
              <a:spLocks noChangeArrowheads="1"/>
            </p:cNvSpPr>
            <p:nvPr/>
          </p:nvSpPr>
          <p:spPr bwMode="auto">
            <a:xfrm>
              <a:off x="7296480" y="3753035"/>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4" name="Freeform 22"/>
            <p:cNvSpPr>
              <a:spLocks noChangeArrowheads="1"/>
            </p:cNvSpPr>
            <p:nvPr/>
          </p:nvSpPr>
          <p:spPr bwMode="auto">
            <a:xfrm>
              <a:off x="7323840" y="3982019"/>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5" name="Freeform 23"/>
            <p:cNvSpPr>
              <a:spLocks noChangeArrowheads="1"/>
            </p:cNvSpPr>
            <p:nvPr/>
          </p:nvSpPr>
          <p:spPr bwMode="auto">
            <a:xfrm>
              <a:off x="7247520" y="3781838"/>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6" name="Freeform 24"/>
            <p:cNvSpPr>
              <a:spLocks noChangeArrowheads="1"/>
            </p:cNvSpPr>
            <p:nvPr/>
          </p:nvSpPr>
          <p:spPr bwMode="auto">
            <a:xfrm>
              <a:off x="7181280" y="3829363"/>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7" name="Freeform 25"/>
            <p:cNvSpPr>
              <a:spLocks noChangeArrowheads="1"/>
            </p:cNvSpPr>
            <p:nvPr/>
          </p:nvSpPr>
          <p:spPr bwMode="auto">
            <a:xfrm>
              <a:off x="7038720" y="3619101"/>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8" name="Freeform 26"/>
            <p:cNvSpPr>
              <a:spLocks noChangeArrowheads="1"/>
            </p:cNvSpPr>
            <p:nvPr/>
          </p:nvSpPr>
          <p:spPr bwMode="auto">
            <a:xfrm>
              <a:off x="6724800" y="4105872"/>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299" name="Freeform 27"/>
            <p:cNvSpPr>
              <a:spLocks noChangeArrowheads="1"/>
            </p:cNvSpPr>
            <p:nvPr/>
          </p:nvSpPr>
          <p:spPr bwMode="auto">
            <a:xfrm>
              <a:off x="6390721" y="3495247"/>
              <a:ext cx="753120" cy="656709"/>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0" name="Freeform 28"/>
            <p:cNvSpPr>
              <a:spLocks noChangeArrowheads="1"/>
            </p:cNvSpPr>
            <p:nvPr/>
          </p:nvSpPr>
          <p:spPr bwMode="auto">
            <a:xfrm>
              <a:off x="6914880" y="3666625"/>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1" name="Freeform 29"/>
            <p:cNvSpPr>
              <a:spLocks noChangeArrowheads="1"/>
            </p:cNvSpPr>
            <p:nvPr/>
          </p:nvSpPr>
          <p:spPr bwMode="auto">
            <a:xfrm>
              <a:off x="6923520" y="3629181"/>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2" name="Freeform 30"/>
            <p:cNvSpPr>
              <a:spLocks noChangeArrowheads="1"/>
            </p:cNvSpPr>
            <p:nvPr/>
          </p:nvSpPr>
          <p:spPr bwMode="auto">
            <a:xfrm>
              <a:off x="6685920" y="3571575"/>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3" name="Freeform 31"/>
            <p:cNvSpPr>
              <a:spLocks noChangeArrowheads="1"/>
            </p:cNvSpPr>
            <p:nvPr/>
          </p:nvSpPr>
          <p:spPr bwMode="auto">
            <a:xfrm>
              <a:off x="6181921" y="3391557"/>
              <a:ext cx="371520"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4" name="Freeform 32"/>
            <p:cNvSpPr>
              <a:spLocks noChangeArrowheads="1"/>
            </p:cNvSpPr>
            <p:nvPr/>
          </p:nvSpPr>
          <p:spPr bwMode="auto">
            <a:xfrm>
              <a:off x="6456960" y="3372835"/>
              <a:ext cx="190080" cy="142575"/>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5" name="Freeform 33"/>
            <p:cNvSpPr>
              <a:spLocks noChangeArrowheads="1"/>
            </p:cNvSpPr>
            <p:nvPr/>
          </p:nvSpPr>
          <p:spPr bwMode="auto">
            <a:xfrm>
              <a:off x="6153121" y="3344031"/>
              <a:ext cx="352800"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6" name="Freeform 34"/>
            <p:cNvSpPr>
              <a:spLocks noChangeArrowheads="1"/>
            </p:cNvSpPr>
            <p:nvPr/>
          </p:nvSpPr>
          <p:spPr bwMode="auto">
            <a:xfrm>
              <a:off x="4772160" y="2762210"/>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7" name="Freeform 35"/>
            <p:cNvSpPr>
              <a:spLocks noChangeArrowheads="1"/>
            </p:cNvSpPr>
            <p:nvPr/>
          </p:nvSpPr>
          <p:spPr bwMode="auto">
            <a:xfrm>
              <a:off x="4685760" y="2200551"/>
              <a:ext cx="542880" cy="563100"/>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8" name="Freeform 36"/>
            <p:cNvSpPr>
              <a:spLocks noChangeArrowheads="1"/>
            </p:cNvSpPr>
            <p:nvPr/>
          </p:nvSpPr>
          <p:spPr bwMode="auto">
            <a:xfrm>
              <a:off x="4838400" y="2305683"/>
              <a:ext cx="266400" cy="542937"/>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09" name="Freeform 37"/>
            <p:cNvSpPr>
              <a:spLocks noChangeArrowheads="1"/>
            </p:cNvSpPr>
            <p:nvPr/>
          </p:nvSpPr>
          <p:spPr bwMode="auto">
            <a:xfrm>
              <a:off x="5009760" y="2248077"/>
              <a:ext cx="276480" cy="439246"/>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0" name="Freeform 38"/>
            <p:cNvSpPr>
              <a:spLocks noChangeArrowheads="1"/>
            </p:cNvSpPr>
            <p:nvPr/>
          </p:nvSpPr>
          <p:spPr bwMode="auto">
            <a:xfrm>
              <a:off x="5086081" y="2685882"/>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1" name="Freeform 39"/>
            <p:cNvSpPr>
              <a:spLocks noChangeArrowheads="1"/>
            </p:cNvSpPr>
            <p:nvPr/>
          </p:nvSpPr>
          <p:spPr bwMode="auto">
            <a:xfrm>
              <a:off x="5076001" y="2753569"/>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2" name="Freeform 40"/>
            <p:cNvSpPr>
              <a:spLocks noChangeArrowheads="1"/>
            </p:cNvSpPr>
            <p:nvPr/>
          </p:nvSpPr>
          <p:spPr bwMode="auto">
            <a:xfrm>
              <a:off x="5076001" y="2809735"/>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3" name="Freeform 41"/>
            <p:cNvSpPr>
              <a:spLocks noChangeArrowheads="1"/>
            </p:cNvSpPr>
            <p:nvPr/>
          </p:nvSpPr>
          <p:spPr bwMode="auto">
            <a:xfrm>
              <a:off x="5143680" y="2809736"/>
              <a:ext cx="218880" cy="162737"/>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4" name="Freeform 42"/>
            <p:cNvSpPr>
              <a:spLocks noChangeArrowheads="1"/>
            </p:cNvSpPr>
            <p:nvPr/>
          </p:nvSpPr>
          <p:spPr bwMode="auto">
            <a:xfrm>
              <a:off x="5124960" y="2943670"/>
              <a:ext cx="437760" cy="239065"/>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5" name="Freeform 43"/>
            <p:cNvSpPr>
              <a:spLocks noChangeArrowheads="1"/>
            </p:cNvSpPr>
            <p:nvPr/>
          </p:nvSpPr>
          <p:spPr bwMode="auto">
            <a:xfrm>
              <a:off x="5238720" y="3057442"/>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6" name="Freeform 44"/>
            <p:cNvSpPr>
              <a:spLocks noChangeArrowheads="1"/>
            </p:cNvSpPr>
            <p:nvPr/>
          </p:nvSpPr>
          <p:spPr bwMode="auto">
            <a:xfrm>
              <a:off x="5086080" y="3077604"/>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7" name="Freeform 45"/>
            <p:cNvSpPr>
              <a:spLocks noChangeArrowheads="1"/>
            </p:cNvSpPr>
            <p:nvPr/>
          </p:nvSpPr>
          <p:spPr bwMode="auto">
            <a:xfrm>
              <a:off x="4991040" y="3067522"/>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8" name="Freeform 46"/>
            <p:cNvSpPr>
              <a:spLocks noChangeArrowheads="1"/>
            </p:cNvSpPr>
            <p:nvPr/>
          </p:nvSpPr>
          <p:spPr bwMode="auto">
            <a:xfrm>
              <a:off x="4999680" y="3038719"/>
              <a:ext cx="133920" cy="57606"/>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19" name="Freeform 47"/>
            <p:cNvSpPr>
              <a:spLocks noChangeArrowheads="1"/>
            </p:cNvSpPr>
            <p:nvPr/>
          </p:nvSpPr>
          <p:spPr bwMode="auto">
            <a:xfrm>
              <a:off x="5143680" y="3201457"/>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0" name="Freeform 48"/>
            <p:cNvSpPr>
              <a:spLocks noChangeArrowheads="1"/>
            </p:cNvSpPr>
            <p:nvPr/>
          </p:nvSpPr>
          <p:spPr bwMode="auto">
            <a:xfrm>
              <a:off x="5104800" y="3257622"/>
              <a:ext cx="67680" cy="47525"/>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1" name="Freeform 49"/>
            <p:cNvSpPr>
              <a:spLocks noChangeArrowheads="1"/>
            </p:cNvSpPr>
            <p:nvPr/>
          </p:nvSpPr>
          <p:spPr bwMode="auto">
            <a:xfrm>
              <a:off x="5067361" y="3247541"/>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2" name="Freeform 50"/>
            <p:cNvSpPr>
              <a:spLocks noChangeArrowheads="1"/>
            </p:cNvSpPr>
            <p:nvPr/>
          </p:nvSpPr>
          <p:spPr bwMode="auto">
            <a:xfrm>
              <a:off x="5048640" y="3143851"/>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3" name="Freeform 51"/>
            <p:cNvSpPr>
              <a:spLocks noChangeArrowheads="1"/>
            </p:cNvSpPr>
            <p:nvPr/>
          </p:nvSpPr>
          <p:spPr bwMode="auto">
            <a:xfrm>
              <a:off x="5048640" y="3220178"/>
              <a:ext cx="47520" cy="47525"/>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4" name="Freeform 52"/>
            <p:cNvSpPr>
              <a:spLocks noChangeArrowheads="1"/>
            </p:cNvSpPr>
            <p:nvPr/>
          </p:nvSpPr>
          <p:spPr bwMode="auto">
            <a:xfrm>
              <a:off x="4923360" y="3133769"/>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5" name="Freeform 53"/>
            <p:cNvSpPr>
              <a:spLocks noChangeArrowheads="1"/>
            </p:cNvSpPr>
            <p:nvPr/>
          </p:nvSpPr>
          <p:spPr bwMode="auto">
            <a:xfrm>
              <a:off x="4972321" y="3172654"/>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6" name="Freeform 54"/>
            <p:cNvSpPr>
              <a:spLocks noChangeArrowheads="1"/>
            </p:cNvSpPr>
            <p:nvPr/>
          </p:nvSpPr>
          <p:spPr bwMode="auto">
            <a:xfrm>
              <a:off x="4914721" y="3125128"/>
              <a:ext cx="76320" cy="47525"/>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7" name="Freeform 55"/>
            <p:cNvSpPr>
              <a:spLocks noChangeArrowheads="1"/>
            </p:cNvSpPr>
            <p:nvPr/>
          </p:nvSpPr>
          <p:spPr bwMode="auto">
            <a:xfrm>
              <a:off x="4819681" y="3057442"/>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8" name="Freeform 56"/>
            <p:cNvSpPr>
              <a:spLocks noChangeArrowheads="1"/>
            </p:cNvSpPr>
            <p:nvPr/>
          </p:nvSpPr>
          <p:spPr bwMode="auto">
            <a:xfrm>
              <a:off x="4923361" y="2857260"/>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29" name="Freeform 57"/>
            <p:cNvSpPr>
              <a:spLocks noChangeArrowheads="1"/>
            </p:cNvSpPr>
            <p:nvPr/>
          </p:nvSpPr>
          <p:spPr bwMode="auto">
            <a:xfrm>
              <a:off x="4867201" y="2991195"/>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0" name="Freeform 58"/>
            <p:cNvSpPr>
              <a:spLocks noChangeArrowheads="1"/>
            </p:cNvSpPr>
            <p:nvPr/>
          </p:nvSpPr>
          <p:spPr bwMode="auto">
            <a:xfrm>
              <a:off x="4724640" y="2867342"/>
              <a:ext cx="218880" cy="239065"/>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1" name="Freeform 59"/>
            <p:cNvSpPr>
              <a:spLocks noChangeArrowheads="1"/>
            </p:cNvSpPr>
            <p:nvPr/>
          </p:nvSpPr>
          <p:spPr bwMode="auto">
            <a:xfrm>
              <a:off x="4819681" y="3104966"/>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2" name="Freeform 60"/>
            <p:cNvSpPr>
              <a:spLocks noChangeArrowheads="1"/>
            </p:cNvSpPr>
            <p:nvPr/>
          </p:nvSpPr>
          <p:spPr bwMode="auto">
            <a:xfrm>
              <a:off x="4724641" y="3096325"/>
              <a:ext cx="123840" cy="57606"/>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3" name="Freeform 61"/>
            <p:cNvSpPr>
              <a:spLocks noChangeArrowheads="1"/>
            </p:cNvSpPr>
            <p:nvPr/>
          </p:nvSpPr>
          <p:spPr bwMode="auto">
            <a:xfrm>
              <a:off x="4656960" y="2914866"/>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4" name="Freeform 62"/>
            <p:cNvSpPr>
              <a:spLocks noChangeArrowheads="1"/>
            </p:cNvSpPr>
            <p:nvPr/>
          </p:nvSpPr>
          <p:spPr bwMode="auto">
            <a:xfrm>
              <a:off x="4656961" y="2981113"/>
              <a:ext cx="67680" cy="57606"/>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5" name="Freeform 63"/>
            <p:cNvSpPr>
              <a:spLocks noChangeArrowheads="1"/>
            </p:cNvSpPr>
            <p:nvPr/>
          </p:nvSpPr>
          <p:spPr bwMode="auto">
            <a:xfrm>
              <a:off x="4714560" y="3019998"/>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6" name="Freeform 64"/>
            <p:cNvSpPr>
              <a:spLocks noChangeArrowheads="1"/>
            </p:cNvSpPr>
            <p:nvPr/>
          </p:nvSpPr>
          <p:spPr bwMode="auto">
            <a:xfrm>
              <a:off x="4419361" y="2590832"/>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7" name="Freeform 65"/>
            <p:cNvSpPr>
              <a:spLocks noChangeArrowheads="1"/>
            </p:cNvSpPr>
            <p:nvPr/>
          </p:nvSpPr>
          <p:spPr bwMode="auto">
            <a:xfrm>
              <a:off x="4334400" y="2848620"/>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8" name="Freeform 66"/>
            <p:cNvSpPr>
              <a:spLocks noChangeArrowheads="1"/>
            </p:cNvSpPr>
            <p:nvPr/>
          </p:nvSpPr>
          <p:spPr bwMode="auto">
            <a:xfrm>
              <a:off x="4400641" y="2648439"/>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39" name="Freeform 67"/>
            <p:cNvSpPr>
              <a:spLocks noChangeArrowheads="1"/>
            </p:cNvSpPr>
            <p:nvPr/>
          </p:nvSpPr>
          <p:spPr bwMode="auto">
            <a:xfrm>
              <a:off x="4476961" y="2991195"/>
              <a:ext cx="342720"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0" name="Freeform 68"/>
            <p:cNvSpPr>
              <a:spLocks noChangeArrowheads="1"/>
            </p:cNvSpPr>
            <p:nvPr/>
          </p:nvSpPr>
          <p:spPr bwMode="auto">
            <a:xfrm>
              <a:off x="4952160" y="3437641"/>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1" name="Freeform 69"/>
            <p:cNvSpPr>
              <a:spLocks noChangeArrowheads="1"/>
            </p:cNvSpPr>
            <p:nvPr/>
          </p:nvSpPr>
          <p:spPr bwMode="auto">
            <a:xfrm>
              <a:off x="4743360" y="3115048"/>
              <a:ext cx="305280"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2" name="Freeform 70"/>
            <p:cNvSpPr>
              <a:spLocks noChangeArrowheads="1"/>
            </p:cNvSpPr>
            <p:nvPr/>
          </p:nvSpPr>
          <p:spPr bwMode="auto">
            <a:xfrm>
              <a:off x="4363201" y="3210097"/>
              <a:ext cx="332640"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3" name="Freeform 71"/>
            <p:cNvSpPr>
              <a:spLocks noChangeArrowheads="1"/>
            </p:cNvSpPr>
            <p:nvPr/>
          </p:nvSpPr>
          <p:spPr bwMode="auto">
            <a:xfrm>
              <a:off x="4353120" y="3257622"/>
              <a:ext cx="86400" cy="152656"/>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4" name="Freeform 72"/>
            <p:cNvSpPr>
              <a:spLocks noChangeArrowheads="1"/>
            </p:cNvSpPr>
            <p:nvPr/>
          </p:nvSpPr>
          <p:spPr bwMode="auto">
            <a:xfrm>
              <a:off x="5076001" y="3267703"/>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5" name="Freeform 73"/>
            <p:cNvSpPr>
              <a:spLocks noChangeArrowheads="1"/>
            </p:cNvSpPr>
            <p:nvPr/>
          </p:nvSpPr>
          <p:spPr bwMode="auto">
            <a:xfrm>
              <a:off x="5715361" y="3257622"/>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6" name="Freeform 74"/>
            <p:cNvSpPr>
              <a:spLocks noChangeArrowheads="1"/>
            </p:cNvSpPr>
            <p:nvPr/>
          </p:nvSpPr>
          <p:spPr bwMode="auto">
            <a:xfrm>
              <a:off x="5705280" y="3323869"/>
              <a:ext cx="542880"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7" name="Freeform 75"/>
            <p:cNvSpPr>
              <a:spLocks noChangeArrowheads="1"/>
            </p:cNvSpPr>
            <p:nvPr/>
          </p:nvSpPr>
          <p:spPr bwMode="auto">
            <a:xfrm>
              <a:off x="5676480" y="3276345"/>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8" name="Freeform 76"/>
            <p:cNvSpPr>
              <a:spLocks noChangeArrowheads="1"/>
            </p:cNvSpPr>
            <p:nvPr/>
          </p:nvSpPr>
          <p:spPr bwMode="auto">
            <a:xfrm>
              <a:off x="5238720" y="3257622"/>
              <a:ext cx="495360"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49" name="Freeform 77"/>
            <p:cNvSpPr>
              <a:spLocks noChangeArrowheads="1"/>
            </p:cNvSpPr>
            <p:nvPr/>
          </p:nvSpPr>
          <p:spPr bwMode="auto">
            <a:xfrm>
              <a:off x="5591521" y="3391556"/>
              <a:ext cx="266400"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0" name="Freeform 78"/>
            <p:cNvSpPr>
              <a:spLocks noChangeArrowheads="1"/>
            </p:cNvSpPr>
            <p:nvPr/>
          </p:nvSpPr>
          <p:spPr bwMode="auto">
            <a:xfrm>
              <a:off x="5810400" y="3590298"/>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1" name="Freeform 79"/>
            <p:cNvSpPr>
              <a:spLocks noChangeArrowheads="1"/>
            </p:cNvSpPr>
            <p:nvPr/>
          </p:nvSpPr>
          <p:spPr bwMode="auto">
            <a:xfrm>
              <a:off x="5418720" y="3447722"/>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2" name="Freeform 80"/>
            <p:cNvSpPr>
              <a:spLocks noChangeArrowheads="1"/>
            </p:cNvSpPr>
            <p:nvPr/>
          </p:nvSpPr>
          <p:spPr bwMode="auto">
            <a:xfrm>
              <a:off x="5505120" y="3400198"/>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3" name="Freeform 81"/>
            <p:cNvSpPr>
              <a:spLocks noChangeArrowheads="1"/>
            </p:cNvSpPr>
            <p:nvPr/>
          </p:nvSpPr>
          <p:spPr bwMode="auto">
            <a:xfrm>
              <a:off x="5476320" y="3505328"/>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4" name="Freeform 82"/>
            <p:cNvSpPr>
              <a:spLocks noChangeArrowheads="1"/>
            </p:cNvSpPr>
            <p:nvPr/>
          </p:nvSpPr>
          <p:spPr bwMode="auto">
            <a:xfrm>
              <a:off x="5505121" y="3505328"/>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5" name="Freeform 83"/>
            <p:cNvSpPr>
              <a:spLocks noChangeArrowheads="1"/>
            </p:cNvSpPr>
            <p:nvPr/>
          </p:nvSpPr>
          <p:spPr bwMode="auto">
            <a:xfrm>
              <a:off x="5495040" y="3534131"/>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6" name="Freeform 84"/>
            <p:cNvSpPr>
              <a:spLocks noChangeArrowheads="1"/>
            </p:cNvSpPr>
            <p:nvPr/>
          </p:nvSpPr>
          <p:spPr bwMode="auto">
            <a:xfrm>
              <a:off x="5495041" y="3476525"/>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7" name="Freeform 85"/>
            <p:cNvSpPr>
              <a:spLocks noChangeArrowheads="1"/>
            </p:cNvSpPr>
            <p:nvPr/>
          </p:nvSpPr>
          <p:spPr bwMode="auto">
            <a:xfrm>
              <a:off x="5495040" y="3505328"/>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8" name="Freeform 86"/>
            <p:cNvSpPr>
              <a:spLocks noChangeArrowheads="1"/>
            </p:cNvSpPr>
            <p:nvPr/>
          </p:nvSpPr>
          <p:spPr bwMode="auto">
            <a:xfrm>
              <a:off x="5495040" y="3534132"/>
              <a:ext cx="552960" cy="429165"/>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59" name="Freeform 87"/>
            <p:cNvSpPr>
              <a:spLocks noChangeArrowheads="1"/>
            </p:cNvSpPr>
            <p:nvPr/>
          </p:nvSpPr>
          <p:spPr bwMode="auto">
            <a:xfrm>
              <a:off x="5924160" y="3695428"/>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0" name="Freeform 88"/>
            <p:cNvSpPr>
              <a:spLocks noChangeArrowheads="1"/>
            </p:cNvSpPr>
            <p:nvPr/>
          </p:nvSpPr>
          <p:spPr bwMode="auto">
            <a:xfrm>
              <a:off x="5942881" y="3695428"/>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1" name="Freeform 89"/>
            <p:cNvSpPr>
              <a:spLocks noChangeArrowheads="1"/>
            </p:cNvSpPr>
            <p:nvPr/>
          </p:nvSpPr>
          <p:spPr bwMode="auto">
            <a:xfrm>
              <a:off x="3867840" y="3352672"/>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2" name="Freeform 90"/>
            <p:cNvSpPr>
              <a:spLocks noChangeArrowheads="1"/>
            </p:cNvSpPr>
            <p:nvPr/>
          </p:nvSpPr>
          <p:spPr bwMode="auto">
            <a:xfrm>
              <a:off x="4152961" y="3524050"/>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3" name="Freeform 91"/>
            <p:cNvSpPr>
              <a:spLocks noChangeArrowheads="1"/>
            </p:cNvSpPr>
            <p:nvPr/>
          </p:nvSpPr>
          <p:spPr bwMode="auto">
            <a:xfrm>
              <a:off x="4124160" y="3629181"/>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4" name="Freeform 92"/>
            <p:cNvSpPr>
              <a:spLocks noChangeArrowheads="1"/>
            </p:cNvSpPr>
            <p:nvPr/>
          </p:nvSpPr>
          <p:spPr bwMode="auto">
            <a:xfrm>
              <a:off x="3924001" y="3924412"/>
              <a:ext cx="66240" cy="57606"/>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5" name="Freeform 93"/>
            <p:cNvSpPr>
              <a:spLocks noChangeArrowheads="1"/>
            </p:cNvSpPr>
            <p:nvPr/>
          </p:nvSpPr>
          <p:spPr bwMode="auto">
            <a:xfrm>
              <a:off x="5971680" y="3686787"/>
              <a:ext cx="200160" cy="257788"/>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6" name="Freeform 94"/>
            <p:cNvSpPr>
              <a:spLocks noChangeArrowheads="1"/>
            </p:cNvSpPr>
            <p:nvPr/>
          </p:nvSpPr>
          <p:spPr bwMode="auto">
            <a:xfrm>
              <a:off x="5724001" y="3876888"/>
              <a:ext cx="324000"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7" name="Freeform 95"/>
            <p:cNvSpPr>
              <a:spLocks noChangeArrowheads="1"/>
            </p:cNvSpPr>
            <p:nvPr/>
          </p:nvSpPr>
          <p:spPr bwMode="auto">
            <a:xfrm>
              <a:off x="5228640" y="3552853"/>
              <a:ext cx="334080" cy="257787"/>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8" name="Freeform 96"/>
            <p:cNvSpPr>
              <a:spLocks noChangeArrowheads="1"/>
            </p:cNvSpPr>
            <p:nvPr/>
          </p:nvSpPr>
          <p:spPr bwMode="auto">
            <a:xfrm>
              <a:off x="5172480" y="3810641"/>
              <a:ext cx="437760" cy="457968"/>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69" name="Freeform 97"/>
            <p:cNvSpPr>
              <a:spLocks noChangeArrowheads="1"/>
            </p:cNvSpPr>
            <p:nvPr/>
          </p:nvSpPr>
          <p:spPr bwMode="auto">
            <a:xfrm>
              <a:off x="5476321" y="3982019"/>
              <a:ext cx="410400"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0" name="Freeform 98"/>
            <p:cNvSpPr>
              <a:spLocks noChangeArrowheads="1"/>
            </p:cNvSpPr>
            <p:nvPr/>
          </p:nvSpPr>
          <p:spPr bwMode="auto">
            <a:xfrm>
              <a:off x="5562721" y="3905691"/>
              <a:ext cx="181440" cy="142575"/>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1" name="Freeform 99"/>
            <p:cNvSpPr>
              <a:spLocks noChangeArrowheads="1"/>
            </p:cNvSpPr>
            <p:nvPr/>
          </p:nvSpPr>
          <p:spPr bwMode="auto">
            <a:xfrm>
              <a:off x="5705281" y="4038184"/>
              <a:ext cx="38880" cy="47525"/>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2" name="Freeform 100"/>
            <p:cNvSpPr>
              <a:spLocks noChangeArrowheads="1"/>
            </p:cNvSpPr>
            <p:nvPr/>
          </p:nvSpPr>
          <p:spPr bwMode="auto">
            <a:xfrm>
              <a:off x="5686560" y="4058346"/>
              <a:ext cx="276480" cy="324034"/>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3" name="Freeform 101"/>
            <p:cNvSpPr>
              <a:spLocks noChangeArrowheads="1"/>
            </p:cNvSpPr>
            <p:nvPr/>
          </p:nvSpPr>
          <p:spPr bwMode="auto">
            <a:xfrm>
              <a:off x="7476480" y="3838004"/>
              <a:ext cx="66240" cy="47525"/>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4" name="Freeform 102"/>
            <p:cNvSpPr>
              <a:spLocks noChangeArrowheads="1"/>
            </p:cNvSpPr>
            <p:nvPr/>
          </p:nvSpPr>
          <p:spPr bwMode="auto">
            <a:xfrm>
              <a:off x="6305761" y="2724767"/>
              <a:ext cx="1638720" cy="1114677"/>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solidFill>
                  <a:srgbClr val="253746"/>
                </a:solidFill>
              </a:endParaRPr>
            </a:p>
          </p:txBody>
        </p:sp>
        <p:sp>
          <p:nvSpPr>
            <p:cNvPr id="375" name="Freeform 103"/>
            <p:cNvSpPr>
              <a:spLocks noChangeArrowheads="1"/>
            </p:cNvSpPr>
            <p:nvPr/>
          </p:nvSpPr>
          <p:spPr bwMode="auto">
            <a:xfrm>
              <a:off x="7761600" y="3686787"/>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6" name="Freeform 104"/>
            <p:cNvSpPr>
              <a:spLocks noChangeArrowheads="1"/>
            </p:cNvSpPr>
            <p:nvPr/>
          </p:nvSpPr>
          <p:spPr bwMode="auto">
            <a:xfrm>
              <a:off x="5438880" y="4219644"/>
              <a:ext cx="276480" cy="239065"/>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7" name="Freeform 105"/>
            <p:cNvSpPr>
              <a:spLocks noChangeArrowheads="1"/>
            </p:cNvSpPr>
            <p:nvPr/>
          </p:nvSpPr>
          <p:spPr bwMode="auto">
            <a:xfrm>
              <a:off x="5381281" y="4248446"/>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8" name="Freeform 106"/>
            <p:cNvSpPr>
              <a:spLocks noChangeArrowheads="1"/>
            </p:cNvSpPr>
            <p:nvPr/>
          </p:nvSpPr>
          <p:spPr bwMode="auto">
            <a:xfrm>
              <a:off x="4980961" y="4077069"/>
              <a:ext cx="342720"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79" name="Freeform 107"/>
            <p:cNvSpPr>
              <a:spLocks noChangeArrowheads="1"/>
            </p:cNvSpPr>
            <p:nvPr/>
          </p:nvSpPr>
          <p:spPr bwMode="auto">
            <a:xfrm>
              <a:off x="4838400" y="3515410"/>
              <a:ext cx="410400" cy="352837"/>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0" name="Freeform 108"/>
            <p:cNvSpPr>
              <a:spLocks noChangeArrowheads="1"/>
            </p:cNvSpPr>
            <p:nvPr/>
          </p:nvSpPr>
          <p:spPr bwMode="auto">
            <a:xfrm>
              <a:off x="4780800" y="3410278"/>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1" name="Freeform 109"/>
            <p:cNvSpPr>
              <a:spLocks noChangeArrowheads="1"/>
            </p:cNvSpPr>
            <p:nvPr/>
          </p:nvSpPr>
          <p:spPr bwMode="auto">
            <a:xfrm>
              <a:off x="4371840" y="3410278"/>
              <a:ext cx="532800" cy="466609"/>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2" name="Freeform 110"/>
            <p:cNvSpPr>
              <a:spLocks noChangeArrowheads="1"/>
            </p:cNvSpPr>
            <p:nvPr/>
          </p:nvSpPr>
          <p:spPr bwMode="auto">
            <a:xfrm>
              <a:off x="4258081" y="3437641"/>
              <a:ext cx="313920"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3" name="Freeform 111"/>
            <p:cNvSpPr>
              <a:spLocks noChangeArrowheads="1"/>
            </p:cNvSpPr>
            <p:nvPr/>
          </p:nvSpPr>
          <p:spPr bwMode="auto">
            <a:xfrm>
              <a:off x="4152960" y="3666625"/>
              <a:ext cx="218880" cy="152656"/>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4" name="Freeform 112"/>
            <p:cNvSpPr>
              <a:spLocks noChangeArrowheads="1"/>
            </p:cNvSpPr>
            <p:nvPr/>
          </p:nvSpPr>
          <p:spPr bwMode="auto">
            <a:xfrm>
              <a:off x="4144320" y="3666625"/>
              <a:ext cx="324000"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5" name="Freeform 113"/>
            <p:cNvSpPr>
              <a:spLocks noChangeArrowheads="1"/>
            </p:cNvSpPr>
            <p:nvPr/>
          </p:nvSpPr>
          <p:spPr bwMode="auto">
            <a:xfrm>
              <a:off x="4276800" y="3734313"/>
              <a:ext cx="429120" cy="362918"/>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6" name="Freeform 114"/>
            <p:cNvSpPr>
              <a:spLocks noChangeArrowheads="1"/>
            </p:cNvSpPr>
            <p:nvPr/>
          </p:nvSpPr>
          <p:spPr bwMode="auto">
            <a:xfrm>
              <a:off x="4458241" y="3971937"/>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7" name="Freeform 115"/>
            <p:cNvSpPr>
              <a:spLocks noChangeArrowheads="1"/>
            </p:cNvSpPr>
            <p:nvPr/>
          </p:nvSpPr>
          <p:spPr bwMode="auto">
            <a:xfrm>
              <a:off x="4134240" y="3933053"/>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8" name="Freeform 116"/>
            <p:cNvSpPr>
              <a:spLocks noChangeArrowheads="1"/>
            </p:cNvSpPr>
            <p:nvPr/>
          </p:nvSpPr>
          <p:spPr bwMode="auto">
            <a:xfrm>
              <a:off x="4152960" y="4000740"/>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89" name="Freeform 117"/>
            <p:cNvSpPr>
              <a:spLocks noChangeArrowheads="1"/>
            </p:cNvSpPr>
            <p:nvPr/>
          </p:nvSpPr>
          <p:spPr bwMode="auto">
            <a:xfrm>
              <a:off x="4152960" y="4038184"/>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0" name="Freeform 118"/>
            <p:cNvSpPr>
              <a:spLocks noChangeArrowheads="1"/>
            </p:cNvSpPr>
            <p:nvPr/>
          </p:nvSpPr>
          <p:spPr bwMode="auto">
            <a:xfrm>
              <a:off x="4210560" y="4038184"/>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1" name="Freeform 119"/>
            <p:cNvSpPr>
              <a:spLocks noChangeArrowheads="1"/>
            </p:cNvSpPr>
            <p:nvPr/>
          </p:nvSpPr>
          <p:spPr bwMode="auto">
            <a:xfrm>
              <a:off x="4248000" y="4105872"/>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2" name="Freeform 120"/>
            <p:cNvSpPr>
              <a:spLocks noChangeArrowheads="1"/>
            </p:cNvSpPr>
            <p:nvPr/>
          </p:nvSpPr>
          <p:spPr bwMode="auto">
            <a:xfrm>
              <a:off x="4295521" y="4143316"/>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3" name="Freeform 121"/>
            <p:cNvSpPr>
              <a:spLocks noChangeArrowheads="1"/>
            </p:cNvSpPr>
            <p:nvPr/>
          </p:nvSpPr>
          <p:spPr bwMode="auto">
            <a:xfrm>
              <a:off x="4371840" y="4085710"/>
              <a:ext cx="161280" cy="162737"/>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4" name="Freeform 122"/>
            <p:cNvSpPr>
              <a:spLocks noChangeArrowheads="1"/>
            </p:cNvSpPr>
            <p:nvPr/>
          </p:nvSpPr>
          <p:spPr bwMode="auto">
            <a:xfrm>
              <a:off x="4515841" y="4077069"/>
              <a:ext cx="113760" cy="152656"/>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5" name="Freeform 123"/>
            <p:cNvSpPr>
              <a:spLocks noChangeArrowheads="1"/>
            </p:cNvSpPr>
            <p:nvPr/>
          </p:nvSpPr>
          <p:spPr bwMode="auto">
            <a:xfrm>
              <a:off x="4590720" y="4077069"/>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6" name="Freeform 124"/>
            <p:cNvSpPr>
              <a:spLocks noChangeArrowheads="1"/>
            </p:cNvSpPr>
            <p:nvPr/>
          </p:nvSpPr>
          <p:spPr bwMode="auto">
            <a:xfrm>
              <a:off x="4619520" y="4038184"/>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7" name="Freeform 125"/>
            <p:cNvSpPr>
              <a:spLocks noChangeArrowheads="1"/>
            </p:cNvSpPr>
            <p:nvPr/>
          </p:nvSpPr>
          <p:spPr bwMode="auto">
            <a:xfrm>
              <a:off x="4914721" y="3771757"/>
              <a:ext cx="313920"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8" name="Freeform 126"/>
            <p:cNvSpPr>
              <a:spLocks noChangeArrowheads="1"/>
            </p:cNvSpPr>
            <p:nvPr/>
          </p:nvSpPr>
          <p:spPr bwMode="auto">
            <a:xfrm>
              <a:off x="4600801" y="3771756"/>
              <a:ext cx="410400"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399" name="Freeform 127"/>
            <p:cNvSpPr>
              <a:spLocks noChangeArrowheads="1"/>
            </p:cNvSpPr>
            <p:nvPr/>
          </p:nvSpPr>
          <p:spPr bwMode="auto">
            <a:xfrm>
              <a:off x="4667040" y="4009381"/>
              <a:ext cx="315360" cy="239065"/>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0" name="Freeform 128"/>
            <p:cNvSpPr>
              <a:spLocks noChangeArrowheads="1"/>
            </p:cNvSpPr>
            <p:nvPr/>
          </p:nvSpPr>
          <p:spPr bwMode="auto">
            <a:xfrm>
              <a:off x="4762080" y="4343496"/>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1" name="Freeform 129"/>
            <p:cNvSpPr>
              <a:spLocks noChangeArrowheads="1"/>
            </p:cNvSpPr>
            <p:nvPr/>
          </p:nvSpPr>
          <p:spPr bwMode="auto">
            <a:xfrm>
              <a:off x="4809600" y="4257087"/>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2" name="Freeform 130"/>
            <p:cNvSpPr>
              <a:spLocks noChangeArrowheads="1"/>
            </p:cNvSpPr>
            <p:nvPr/>
          </p:nvSpPr>
          <p:spPr bwMode="auto">
            <a:xfrm>
              <a:off x="4819680" y="4029543"/>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3" name="Freeform 131"/>
            <p:cNvSpPr>
              <a:spLocks noChangeArrowheads="1"/>
            </p:cNvSpPr>
            <p:nvPr/>
          </p:nvSpPr>
          <p:spPr bwMode="auto">
            <a:xfrm>
              <a:off x="4819681" y="4295972"/>
              <a:ext cx="152640" cy="152656"/>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4" name="Freeform 132"/>
            <p:cNvSpPr>
              <a:spLocks noChangeArrowheads="1"/>
            </p:cNvSpPr>
            <p:nvPr/>
          </p:nvSpPr>
          <p:spPr bwMode="auto">
            <a:xfrm>
              <a:off x="4838400" y="4295971"/>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5" name="Freeform 133"/>
            <p:cNvSpPr>
              <a:spLocks noChangeArrowheads="1"/>
            </p:cNvSpPr>
            <p:nvPr/>
          </p:nvSpPr>
          <p:spPr bwMode="auto">
            <a:xfrm>
              <a:off x="4885920" y="4257087"/>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6" name="Freeform 134"/>
            <p:cNvSpPr>
              <a:spLocks noChangeArrowheads="1"/>
            </p:cNvSpPr>
            <p:nvPr/>
          </p:nvSpPr>
          <p:spPr bwMode="auto">
            <a:xfrm>
              <a:off x="4904640" y="4457268"/>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7" name="Freeform 135"/>
            <p:cNvSpPr>
              <a:spLocks noChangeArrowheads="1"/>
            </p:cNvSpPr>
            <p:nvPr/>
          </p:nvSpPr>
          <p:spPr bwMode="auto">
            <a:xfrm>
              <a:off x="5371200" y="4372299"/>
              <a:ext cx="295200"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8" name="Freeform 136"/>
            <p:cNvSpPr>
              <a:spLocks noChangeArrowheads="1"/>
            </p:cNvSpPr>
            <p:nvPr/>
          </p:nvSpPr>
          <p:spPr bwMode="auto">
            <a:xfrm>
              <a:off x="5362560" y="4380940"/>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09" name="Freeform 137"/>
            <p:cNvSpPr>
              <a:spLocks noChangeArrowheads="1"/>
            </p:cNvSpPr>
            <p:nvPr/>
          </p:nvSpPr>
          <p:spPr bwMode="auto">
            <a:xfrm>
              <a:off x="5362560" y="4401102"/>
              <a:ext cx="57600" cy="57606"/>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0" name="Freeform 138"/>
            <p:cNvSpPr>
              <a:spLocks noChangeArrowheads="1"/>
            </p:cNvSpPr>
            <p:nvPr/>
          </p:nvSpPr>
          <p:spPr bwMode="auto">
            <a:xfrm>
              <a:off x="4914720" y="4219644"/>
              <a:ext cx="505440" cy="457968"/>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1" name="Freeform 139"/>
            <p:cNvSpPr>
              <a:spLocks noChangeArrowheads="1"/>
            </p:cNvSpPr>
            <p:nvPr/>
          </p:nvSpPr>
          <p:spPr bwMode="auto">
            <a:xfrm>
              <a:off x="5457600" y="4581122"/>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2" name="Freeform 140"/>
            <p:cNvSpPr>
              <a:spLocks noChangeArrowheads="1"/>
            </p:cNvSpPr>
            <p:nvPr/>
          </p:nvSpPr>
          <p:spPr bwMode="auto">
            <a:xfrm>
              <a:off x="5172480" y="4553758"/>
              <a:ext cx="313920" cy="237625"/>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3" name="Freeform 141"/>
            <p:cNvSpPr>
              <a:spLocks noChangeArrowheads="1"/>
            </p:cNvSpPr>
            <p:nvPr/>
          </p:nvSpPr>
          <p:spPr bwMode="auto">
            <a:xfrm>
              <a:off x="4896000" y="4496152"/>
              <a:ext cx="334080"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4" name="Freeform 142"/>
            <p:cNvSpPr>
              <a:spLocks noChangeArrowheads="1"/>
            </p:cNvSpPr>
            <p:nvPr/>
          </p:nvSpPr>
          <p:spPr bwMode="auto">
            <a:xfrm>
              <a:off x="5247360" y="4733777"/>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5" name="Freeform 143"/>
            <p:cNvSpPr>
              <a:spLocks noChangeArrowheads="1"/>
            </p:cNvSpPr>
            <p:nvPr/>
          </p:nvSpPr>
          <p:spPr bwMode="auto">
            <a:xfrm>
              <a:off x="5104800" y="4781303"/>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6" name="Freeform 144"/>
            <p:cNvSpPr>
              <a:spLocks noChangeArrowheads="1"/>
            </p:cNvSpPr>
            <p:nvPr/>
          </p:nvSpPr>
          <p:spPr bwMode="auto">
            <a:xfrm>
              <a:off x="4896000" y="4762580"/>
              <a:ext cx="352800"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7" name="Freeform 145"/>
            <p:cNvSpPr>
              <a:spLocks noChangeArrowheads="1"/>
            </p:cNvSpPr>
            <p:nvPr/>
          </p:nvSpPr>
          <p:spPr bwMode="auto">
            <a:xfrm>
              <a:off x="6048000" y="4867711"/>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8" name="Freeform 146"/>
            <p:cNvSpPr>
              <a:spLocks noChangeArrowheads="1"/>
            </p:cNvSpPr>
            <p:nvPr/>
          </p:nvSpPr>
          <p:spPr bwMode="auto">
            <a:xfrm>
              <a:off x="5724000" y="4648808"/>
              <a:ext cx="200160" cy="334115"/>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19" name="Freeform 147"/>
            <p:cNvSpPr>
              <a:spLocks noChangeArrowheads="1"/>
            </p:cNvSpPr>
            <p:nvPr/>
          </p:nvSpPr>
          <p:spPr bwMode="auto">
            <a:xfrm>
              <a:off x="5391360" y="4609925"/>
              <a:ext cx="285120"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0" name="Freeform 148"/>
            <p:cNvSpPr>
              <a:spLocks noChangeArrowheads="1"/>
            </p:cNvSpPr>
            <p:nvPr/>
          </p:nvSpPr>
          <p:spPr bwMode="auto">
            <a:xfrm>
              <a:off x="5391361" y="4981483"/>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1" name="Freeform 149"/>
            <p:cNvSpPr>
              <a:spLocks noChangeArrowheads="1"/>
            </p:cNvSpPr>
            <p:nvPr/>
          </p:nvSpPr>
          <p:spPr bwMode="auto">
            <a:xfrm>
              <a:off x="5009761" y="4896514"/>
              <a:ext cx="429120" cy="334115"/>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2" name="Freeform 150"/>
            <p:cNvSpPr>
              <a:spLocks noChangeArrowheads="1"/>
            </p:cNvSpPr>
            <p:nvPr/>
          </p:nvSpPr>
          <p:spPr bwMode="auto">
            <a:xfrm>
              <a:off x="5286240" y="5057811"/>
              <a:ext cx="57600" cy="57606"/>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3" name="Freeform 151"/>
            <p:cNvSpPr>
              <a:spLocks noChangeArrowheads="1"/>
            </p:cNvSpPr>
            <p:nvPr/>
          </p:nvSpPr>
          <p:spPr bwMode="auto">
            <a:xfrm>
              <a:off x="7562880" y="4609924"/>
              <a:ext cx="1085760" cy="1058511"/>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4" name="Freeform 152"/>
            <p:cNvSpPr>
              <a:spLocks noChangeArrowheads="1"/>
            </p:cNvSpPr>
            <p:nvPr/>
          </p:nvSpPr>
          <p:spPr bwMode="auto">
            <a:xfrm>
              <a:off x="4057921" y="2419454"/>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5" name="Freeform 153"/>
            <p:cNvSpPr>
              <a:spLocks noChangeArrowheads="1"/>
            </p:cNvSpPr>
            <p:nvPr/>
          </p:nvSpPr>
          <p:spPr bwMode="auto">
            <a:xfrm>
              <a:off x="2162880" y="4352137"/>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6" name="Freeform 154"/>
            <p:cNvSpPr>
              <a:spLocks noChangeArrowheads="1"/>
            </p:cNvSpPr>
            <p:nvPr/>
          </p:nvSpPr>
          <p:spPr bwMode="auto">
            <a:xfrm>
              <a:off x="2885760" y="3895609"/>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7" name="Freeform 155"/>
            <p:cNvSpPr>
              <a:spLocks noChangeArrowheads="1"/>
            </p:cNvSpPr>
            <p:nvPr/>
          </p:nvSpPr>
          <p:spPr bwMode="auto">
            <a:xfrm>
              <a:off x="2829600" y="3895609"/>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8" name="Freeform 156"/>
            <p:cNvSpPr>
              <a:spLocks noChangeArrowheads="1"/>
            </p:cNvSpPr>
            <p:nvPr/>
          </p:nvSpPr>
          <p:spPr bwMode="auto">
            <a:xfrm>
              <a:off x="2695680" y="3858166"/>
              <a:ext cx="105120" cy="57606"/>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29" name="Freeform 157"/>
            <p:cNvSpPr>
              <a:spLocks noChangeArrowheads="1"/>
            </p:cNvSpPr>
            <p:nvPr/>
          </p:nvSpPr>
          <p:spPr bwMode="auto">
            <a:xfrm>
              <a:off x="3267361" y="1353742"/>
              <a:ext cx="1124640" cy="1314858"/>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0" name="Freeform 158"/>
            <p:cNvSpPr>
              <a:spLocks noChangeArrowheads="1"/>
            </p:cNvSpPr>
            <p:nvPr/>
          </p:nvSpPr>
          <p:spPr bwMode="auto">
            <a:xfrm>
              <a:off x="1324801" y="1277415"/>
              <a:ext cx="2314080" cy="1952845"/>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1" name="Freeform 159"/>
            <p:cNvSpPr>
              <a:spLocks noChangeArrowheads="1"/>
            </p:cNvSpPr>
            <p:nvPr/>
          </p:nvSpPr>
          <p:spPr bwMode="auto">
            <a:xfrm>
              <a:off x="191520" y="1667695"/>
              <a:ext cx="1438560" cy="990824"/>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2" name="Freeform 160"/>
            <p:cNvSpPr>
              <a:spLocks noChangeArrowheads="1"/>
            </p:cNvSpPr>
            <p:nvPr/>
          </p:nvSpPr>
          <p:spPr bwMode="auto">
            <a:xfrm>
              <a:off x="2448001" y="3866806"/>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3" name="Freeform 161"/>
            <p:cNvSpPr>
              <a:spLocks noChangeArrowheads="1"/>
            </p:cNvSpPr>
            <p:nvPr/>
          </p:nvSpPr>
          <p:spPr bwMode="auto">
            <a:xfrm>
              <a:off x="2534400" y="3895610"/>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4" name="Freeform 162"/>
            <p:cNvSpPr>
              <a:spLocks noChangeArrowheads="1"/>
            </p:cNvSpPr>
            <p:nvPr/>
          </p:nvSpPr>
          <p:spPr bwMode="auto">
            <a:xfrm>
              <a:off x="2638080" y="3848084"/>
              <a:ext cx="76320" cy="57606"/>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5" name="Freeform 163"/>
            <p:cNvSpPr>
              <a:spLocks noChangeArrowheads="1"/>
            </p:cNvSpPr>
            <p:nvPr/>
          </p:nvSpPr>
          <p:spPr bwMode="auto">
            <a:xfrm>
              <a:off x="2363040" y="3763116"/>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6" name="Freeform 164"/>
            <p:cNvSpPr>
              <a:spLocks noChangeArrowheads="1"/>
            </p:cNvSpPr>
            <p:nvPr/>
          </p:nvSpPr>
          <p:spPr bwMode="auto">
            <a:xfrm>
              <a:off x="2534400" y="3666625"/>
              <a:ext cx="152640" cy="162738"/>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7" name="Freeform 165"/>
            <p:cNvSpPr>
              <a:spLocks noChangeArrowheads="1"/>
            </p:cNvSpPr>
            <p:nvPr/>
          </p:nvSpPr>
          <p:spPr bwMode="auto">
            <a:xfrm>
              <a:off x="1429921" y="2914866"/>
              <a:ext cx="1504800" cy="800724"/>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8" name="Freeform 166"/>
            <p:cNvSpPr>
              <a:spLocks noChangeArrowheads="1"/>
            </p:cNvSpPr>
            <p:nvPr/>
          </p:nvSpPr>
          <p:spPr bwMode="auto">
            <a:xfrm>
              <a:off x="2400481" y="4114512"/>
              <a:ext cx="152640" cy="57606"/>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39" name="Freeform 167"/>
            <p:cNvSpPr>
              <a:spLocks noChangeArrowheads="1"/>
            </p:cNvSpPr>
            <p:nvPr/>
          </p:nvSpPr>
          <p:spPr bwMode="auto">
            <a:xfrm>
              <a:off x="2324160" y="4077069"/>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0" name="Freeform 168"/>
            <p:cNvSpPr>
              <a:spLocks noChangeArrowheads="1"/>
            </p:cNvSpPr>
            <p:nvPr/>
          </p:nvSpPr>
          <p:spPr bwMode="auto">
            <a:xfrm>
              <a:off x="2276641" y="3982019"/>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1" name="Freeform 169"/>
            <p:cNvSpPr>
              <a:spLocks noChangeArrowheads="1"/>
            </p:cNvSpPr>
            <p:nvPr/>
          </p:nvSpPr>
          <p:spPr bwMode="auto">
            <a:xfrm>
              <a:off x="2229121" y="3953216"/>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2" name="Freeform 170"/>
            <p:cNvSpPr>
              <a:spLocks noChangeArrowheads="1"/>
            </p:cNvSpPr>
            <p:nvPr/>
          </p:nvSpPr>
          <p:spPr bwMode="auto">
            <a:xfrm>
              <a:off x="2210400" y="3990659"/>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3" name="Freeform 171"/>
            <p:cNvSpPr>
              <a:spLocks noChangeArrowheads="1"/>
            </p:cNvSpPr>
            <p:nvPr/>
          </p:nvSpPr>
          <p:spPr bwMode="auto">
            <a:xfrm>
              <a:off x="2239200" y="3895609"/>
              <a:ext cx="38880" cy="57606"/>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4" name="Freeform 172"/>
            <p:cNvSpPr>
              <a:spLocks noChangeArrowheads="1"/>
            </p:cNvSpPr>
            <p:nvPr/>
          </p:nvSpPr>
          <p:spPr bwMode="auto">
            <a:xfrm>
              <a:off x="2152800" y="3914331"/>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5" name="Freeform 173"/>
            <p:cNvSpPr>
              <a:spLocks noChangeArrowheads="1"/>
            </p:cNvSpPr>
            <p:nvPr/>
          </p:nvSpPr>
          <p:spPr bwMode="auto">
            <a:xfrm>
              <a:off x="1553760" y="3486606"/>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6" name="Freeform 174"/>
            <p:cNvSpPr>
              <a:spLocks noChangeArrowheads="1"/>
            </p:cNvSpPr>
            <p:nvPr/>
          </p:nvSpPr>
          <p:spPr bwMode="auto">
            <a:xfrm>
              <a:off x="2638080" y="4219643"/>
              <a:ext cx="1048320" cy="990824"/>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7" name="Freeform 175"/>
            <p:cNvSpPr>
              <a:spLocks noChangeArrowheads="1"/>
            </p:cNvSpPr>
            <p:nvPr/>
          </p:nvSpPr>
          <p:spPr bwMode="auto">
            <a:xfrm>
              <a:off x="3162240" y="4211002"/>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8" name="Freeform 176"/>
            <p:cNvSpPr>
              <a:spLocks noChangeArrowheads="1"/>
            </p:cNvSpPr>
            <p:nvPr/>
          </p:nvSpPr>
          <p:spPr bwMode="auto">
            <a:xfrm>
              <a:off x="3067200" y="4200922"/>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49" name="Freeform 177"/>
            <p:cNvSpPr>
              <a:spLocks noChangeArrowheads="1"/>
            </p:cNvSpPr>
            <p:nvPr/>
          </p:nvSpPr>
          <p:spPr bwMode="auto">
            <a:xfrm>
              <a:off x="2972160" y="4143316"/>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0" name="Freeform 178"/>
            <p:cNvSpPr>
              <a:spLocks noChangeArrowheads="1"/>
            </p:cNvSpPr>
            <p:nvPr/>
          </p:nvSpPr>
          <p:spPr bwMode="auto">
            <a:xfrm>
              <a:off x="2658241" y="4038184"/>
              <a:ext cx="361440"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1" name="Freeform 179"/>
            <p:cNvSpPr>
              <a:spLocks noChangeArrowheads="1"/>
            </p:cNvSpPr>
            <p:nvPr/>
          </p:nvSpPr>
          <p:spPr bwMode="auto">
            <a:xfrm>
              <a:off x="2505600" y="4048266"/>
              <a:ext cx="313920"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2" name="Freeform 180"/>
            <p:cNvSpPr>
              <a:spLocks noChangeArrowheads="1"/>
            </p:cNvSpPr>
            <p:nvPr/>
          </p:nvSpPr>
          <p:spPr bwMode="auto">
            <a:xfrm>
              <a:off x="2448000" y="4314693"/>
              <a:ext cx="162720" cy="162738"/>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3" name="Freeform 181"/>
            <p:cNvSpPr>
              <a:spLocks noChangeArrowheads="1"/>
            </p:cNvSpPr>
            <p:nvPr/>
          </p:nvSpPr>
          <p:spPr bwMode="auto">
            <a:xfrm>
              <a:off x="2439360" y="4352137"/>
              <a:ext cx="342720" cy="457968"/>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4" name="Freeform 182"/>
            <p:cNvSpPr>
              <a:spLocks noChangeArrowheads="1"/>
            </p:cNvSpPr>
            <p:nvPr/>
          </p:nvSpPr>
          <p:spPr bwMode="auto">
            <a:xfrm>
              <a:off x="2761920" y="4591202"/>
              <a:ext cx="334080" cy="334115"/>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5" name="Freeform 183"/>
            <p:cNvSpPr>
              <a:spLocks noChangeArrowheads="1"/>
            </p:cNvSpPr>
            <p:nvPr/>
          </p:nvSpPr>
          <p:spPr bwMode="auto">
            <a:xfrm>
              <a:off x="2962080" y="4828827"/>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6" name="Freeform 184"/>
            <p:cNvSpPr>
              <a:spLocks noChangeArrowheads="1"/>
            </p:cNvSpPr>
            <p:nvPr/>
          </p:nvSpPr>
          <p:spPr bwMode="auto">
            <a:xfrm>
              <a:off x="3096000" y="5115417"/>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7" name="Freeform 185"/>
            <p:cNvSpPr>
              <a:spLocks noChangeArrowheads="1"/>
            </p:cNvSpPr>
            <p:nvPr/>
          </p:nvSpPr>
          <p:spPr bwMode="auto">
            <a:xfrm>
              <a:off x="2782080" y="4896514"/>
              <a:ext cx="429120" cy="1000906"/>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8" name="Freeform 186"/>
            <p:cNvSpPr>
              <a:spLocks noChangeArrowheads="1"/>
            </p:cNvSpPr>
            <p:nvPr/>
          </p:nvSpPr>
          <p:spPr bwMode="auto">
            <a:xfrm>
              <a:off x="2724480" y="4791384"/>
              <a:ext cx="285120" cy="1143480"/>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59" name="Freeform 187"/>
            <p:cNvSpPr>
              <a:spLocks noChangeArrowheads="1"/>
            </p:cNvSpPr>
            <p:nvPr/>
          </p:nvSpPr>
          <p:spPr bwMode="auto">
            <a:xfrm>
              <a:off x="2953440" y="3933054"/>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0" name="Freeform 188"/>
            <p:cNvSpPr>
              <a:spLocks noChangeArrowheads="1"/>
            </p:cNvSpPr>
            <p:nvPr/>
          </p:nvSpPr>
          <p:spPr bwMode="auto">
            <a:xfrm>
              <a:off x="2972160" y="3943134"/>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1" name="Freeform 189"/>
            <p:cNvSpPr>
              <a:spLocks noChangeArrowheads="1"/>
            </p:cNvSpPr>
            <p:nvPr/>
          </p:nvSpPr>
          <p:spPr bwMode="auto">
            <a:xfrm>
              <a:off x="2980800" y="3961856"/>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2" name="Freeform 190"/>
            <p:cNvSpPr>
              <a:spLocks noChangeArrowheads="1"/>
            </p:cNvSpPr>
            <p:nvPr/>
          </p:nvSpPr>
          <p:spPr bwMode="auto">
            <a:xfrm>
              <a:off x="2980801" y="3982018"/>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3" name="Freeform 191"/>
            <p:cNvSpPr>
              <a:spLocks noChangeArrowheads="1"/>
            </p:cNvSpPr>
            <p:nvPr/>
          </p:nvSpPr>
          <p:spPr bwMode="auto">
            <a:xfrm>
              <a:off x="3019681" y="4019462"/>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4" name="Freeform 192"/>
            <p:cNvSpPr>
              <a:spLocks noChangeArrowheads="1"/>
            </p:cNvSpPr>
            <p:nvPr/>
          </p:nvSpPr>
          <p:spPr bwMode="auto">
            <a:xfrm>
              <a:off x="2962081" y="4019462"/>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5" name="Freeform 193"/>
            <p:cNvSpPr>
              <a:spLocks noChangeArrowheads="1"/>
            </p:cNvSpPr>
            <p:nvPr/>
          </p:nvSpPr>
          <p:spPr bwMode="auto">
            <a:xfrm>
              <a:off x="2962080" y="4077069"/>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6" name="Freeform 19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7" name="Freeform 19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8" name="Freeform 19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69" name="Freeform 19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0" name="Freeform 19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1" name="Freeform 19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2" name="Freeform 20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3" name="Freeform 20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4" name="Freeform 20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5" name="Freeform 20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6" name="Freeform 20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7" name="Freeform 20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8" name="Freeform 20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79" name="Freeform 20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0" name="Freeform 20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1" name="Freeform 20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2" name="Freeform 21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3" name="Freeform 21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4" name="Freeform 21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5" name="Freeform 21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6" name="Freeform 21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7" name="Freeform 21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8" name="Freeform 21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89" name="Freeform 21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0" name="Freeform 21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1" name="Freeform 21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2" name="Freeform 22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3" name="Freeform 22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4" name="Freeform 22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5" name="Freeform 22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6" name="Freeform 22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7" name="Freeform 22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8" name="Freeform 22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499" name="Freeform 22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0" name="Freeform 22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1" name="Freeform 22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2" name="Freeform 23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3" name="Freeform 23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4" name="Freeform 23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5" name="Freeform 23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6" name="Freeform 23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7" name="Freeform 23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8" name="Freeform 23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09" name="Freeform 23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0" name="Freeform 23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1" name="Freeform 23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2" name="Freeform 24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3" name="Freeform 24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4" name="Freeform 24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5" name="Freeform 24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6" name="Freeform 24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7" name="Freeform 24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8" name="Freeform 24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19" name="Freeform 24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0" name="Freeform 248"/>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1" name="Freeform 249"/>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2" name="Freeform 250"/>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3" name="Freeform 251"/>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4" name="Freeform 252"/>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5" name="Freeform 253"/>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6" name="Freeform 254"/>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7" name="Freeform 255"/>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8" name="Freeform 256"/>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29" name="Freeform 257"/>
            <p:cNvSpPr>
              <a:spLocks noChangeArrowheads="1"/>
            </p:cNvSpPr>
            <p:nvPr/>
          </p:nvSpPr>
          <p:spPr bwMode="auto">
            <a:xfrm>
              <a:off x="6904801" y="2305683"/>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0" name="Freeform 258"/>
            <p:cNvSpPr>
              <a:spLocks noChangeArrowheads="1"/>
            </p:cNvSpPr>
            <p:nvPr/>
          </p:nvSpPr>
          <p:spPr bwMode="auto">
            <a:xfrm>
              <a:off x="6248160" y="2629716"/>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sp>
          <p:nvSpPr>
            <p:cNvPr id="531" name="Freeform 259"/>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fr-CA" noProof="0"/>
            </a:p>
          </p:txBody>
        </p:sp>
      </p:grpSp>
      <p:sp>
        <p:nvSpPr>
          <p:cNvPr id="2" name="Footer Placeholder 1"/>
          <p:cNvSpPr>
            <a:spLocks noGrp="1"/>
          </p:cNvSpPr>
          <p:nvPr>
            <p:ph type="ftr" sz="quarter" idx="24"/>
          </p:nvPr>
        </p:nvSpPr>
        <p:spPr/>
        <p:txBody>
          <a:bodyPr/>
          <a:lstStyle/>
          <a:p>
            <a:r>
              <a:rPr lang="fr-CA" b="1"/>
              <a:t>SOURCE :</a:t>
            </a:r>
            <a:r>
              <a:rPr lang="fr-CA"/>
              <a:t> Insérer la source ici</a:t>
            </a:r>
          </a:p>
        </p:txBody>
      </p:sp>
    </p:spTree>
    <p:extLst>
      <p:ext uri="{BB962C8B-B14F-4D97-AF65-F5344CB8AC3E}">
        <p14:creationId xmlns:p14="http://schemas.microsoft.com/office/powerpoint/2010/main" val="328657938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Big numbers (1)">
    <p:spTree>
      <p:nvGrpSpPr>
        <p:cNvPr id="1" name=""/>
        <p:cNvGrpSpPr/>
        <p:nvPr/>
      </p:nvGrpSpPr>
      <p:grpSpPr>
        <a:xfrm>
          <a:off x="0" y="0"/>
          <a:ext cx="0" cy="0"/>
          <a:chOff x="0" y="0"/>
          <a:chExt cx="0" cy="0"/>
        </a:xfrm>
      </p:grpSpPr>
      <p:sp>
        <p:nvSpPr>
          <p:cNvPr id="4" name="Text Placeholder 3"/>
          <p:cNvSpPr>
            <a:spLocks noGrp="1"/>
          </p:cNvSpPr>
          <p:nvPr userDrawn="1">
            <p:ph type="body" idx="15" hasCustomPrompt="1"/>
          </p:nvPr>
        </p:nvSpPr>
        <p:spPr>
          <a:xfrm>
            <a:off x="1236466" y="3231586"/>
            <a:ext cx="5760000" cy="973667"/>
          </a:xfrm>
        </p:spPr>
        <p:txBody>
          <a:bodyPr anchor="b" anchorCtr="0"/>
          <a:lstStyle>
            <a:lvl1pPr marL="0" indent="0" algn="l">
              <a:buNone/>
              <a:defRPr sz="9600">
                <a:solidFill>
                  <a:schemeClr val="accent6"/>
                </a:solidFill>
              </a:defRPr>
            </a:lvl1pPr>
          </a:lstStyle>
          <a:p>
            <a:pPr lvl="0"/>
            <a:r>
              <a:rPr lang="fr-CA"/>
              <a:t>00%</a:t>
            </a:r>
          </a:p>
        </p:txBody>
      </p:sp>
      <p:sp>
        <p:nvSpPr>
          <p:cNvPr id="3" name="Text Placeholder 2"/>
          <p:cNvSpPr>
            <a:spLocks noGrp="1"/>
          </p:cNvSpPr>
          <p:nvPr>
            <p:ph type="body" sz="quarter" idx="18"/>
          </p:nvPr>
        </p:nvSpPr>
        <p:spPr>
          <a:xfrm>
            <a:off x="1236662" y="4166529"/>
            <a:ext cx="5760000" cy="867833"/>
          </a:xfrm>
        </p:spPr>
        <p:txBody>
          <a:bodyPr/>
          <a:lstStyle>
            <a:lvl1pPr marL="0" indent="0">
              <a:buNone/>
              <a:defRPr sz="2400"/>
            </a:lvl1pPr>
            <a:lvl2pPr marL="0" indent="0">
              <a:spcBef>
                <a:spcPts val="600"/>
              </a:spcBef>
              <a:buNone/>
              <a:defRPr sz="1600"/>
            </a:lvl2pPr>
          </a:lstStyle>
          <a:p>
            <a:pPr lvl="0"/>
            <a:r>
              <a:rPr lang="fr-CA"/>
              <a:t>Click to edit Master text styles</a:t>
            </a:r>
          </a:p>
          <a:p>
            <a:pPr lvl="1"/>
            <a:r>
              <a:rPr lang="fr-CA"/>
              <a:t>Second level</a:t>
            </a:r>
          </a:p>
        </p:txBody>
      </p:sp>
      <p:sp>
        <p:nvSpPr>
          <p:cNvPr id="5" name="Footer Placeholder 4"/>
          <p:cNvSpPr>
            <a:spLocks noGrp="1"/>
          </p:cNvSpPr>
          <p:nvPr>
            <p:ph type="ftr" sz="quarter" idx="19"/>
          </p:nvPr>
        </p:nvSpPr>
        <p:spPr/>
        <p:txBody>
          <a:bodyPr/>
          <a:lstStyle/>
          <a:p>
            <a:r>
              <a:rPr lang="fr-CA" b="1"/>
              <a:t>SOURCE :</a:t>
            </a:r>
            <a:r>
              <a:rPr lang="fr-CA"/>
              <a:t> Insérer la source ici</a:t>
            </a:r>
          </a:p>
        </p:txBody>
      </p:sp>
    </p:spTree>
    <p:extLst>
      <p:ext uri="{BB962C8B-B14F-4D97-AF65-F5344CB8AC3E}">
        <p14:creationId xmlns:p14="http://schemas.microsoft.com/office/powerpoint/2010/main" val="156983871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Logos">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2" y="1427823"/>
            <a:ext cx="2962275" cy="1160198"/>
          </a:xfrm>
          <a:solidFill>
            <a:srgbClr val="DFDFE0"/>
          </a:solidFill>
        </p:spPr>
        <p:txBody>
          <a:bodyPr/>
          <a:lstStyle>
            <a:lvl1pPr marL="0" indent="0">
              <a:buNone/>
              <a:defRPr sz="1050"/>
            </a:lvl1pPr>
          </a:lstStyle>
          <a:p>
            <a:r>
              <a:rPr lang="en-US"/>
              <a:t>Logo</a:t>
            </a:r>
          </a:p>
        </p:txBody>
      </p:sp>
      <p:sp>
        <p:nvSpPr>
          <p:cNvPr id="7" name="Picture Placeholder 3"/>
          <p:cNvSpPr>
            <a:spLocks noGrp="1"/>
          </p:cNvSpPr>
          <p:nvPr>
            <p:ph type="pic" sz="quarter" idx="11" hasCustomPrompt="1"/>
          </p:nvPr>
        </p:nvSpPr>
        <p:spPr>
          <a:xfrm>
            <a:off x="3105706" y="1427823"/>
            <a:ext cx="2962275" cy="1160198"/>
          </a:xfrm>
          <a:solidFill>
            <a:srgbClr val="DFDFE0"/>
          </a:solidFill>
        </p:spPr>
        <p:txBody>
          <a:bodyPr/>
          <a:lstStyle>
            <a:lvl1pPr marL="0" indent="0">
              <a:buNone/>
              <a:defRPr sz="1050"/>
            </a:lvl1pPr>
          </a:lstStyle>
          <a:p>
            <a:r>
              <a:rPr lang="en-US"/>
              <a:t>Logo</a:t>
            </a:r>
          </a:p>
        </p:txBody>
      </p:sp>
      <p:sp>
        <p:nvSpPr>
          <p:cNvPr id="8" name="Picture Placeholder 3"/>
          <p:cNvSpPr>
            <a:spLocks noGrp="1"/>
          </p:cNvSpPr>
          <p:nvPr>
            <p:ph type="pic" sz="quarter" idx="12" hasCustomPrompt="1"/>
          </p:nvPr>
        </p:nvSpPr>
        <p:spPr>
          <a:xfrm>
            <a:off x="6186489" y="1427823"/>
            <a:ext cx="2962275" cy="1160198"/>
          </a:xfrm>
          <a:solidFill>
            <a:srgbClr val="DFDFE0"/>
          </a:solidFill>
        </p:spPr>
        <p:txBody>
          <a:bodyPr/>
          <a:lstStyle>
            <a:lvl1pPr marL="0" indent="0">
              <a:buNone/>
              <a:defRPr sz="1050"/>
            </a:lvl1pPr>
          </a:lstStyle>
          <a:p>
            <a:r>
              <a:rPr lang="en-US"/>
              <a:t>Logo</a:t>
            </a:r>
          </a:p>
        </p:txBody>
      </p:sp>
      <p:sp>
        <p:nvSpPr>
          <p:cNvPr id="10" name="Picture Placeholder 3"/>
          <p:cNvSpPr>
            <a:spLocks noGrp="1"/>
          </p:cNvSpPr>
          <p:nvPr>
            <p:ph type="pic" sz="quarter" idx="13" hasCustomPrompt="1"/>
          </p:nvPr>
        </p:nvSpPr>
        <p:spPr>
          <a:xfrm>
            <a:off x="2" y="2692996"/>
            <a:ext cx="2962275" cy="1160198"/>
          </a:xfrm>
          <a:solidFill>
            <a:srgbClr val="DFDFE0"/>
          </a:solidFill>
        </p:spPr>
        <p:txBody>
          <a:bodyPr/>
          <a:lstStyle>
            <a:lvl1pPr marL="0" marR="0" indent="0" algn="l"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1050"/>
            </a:lvl1pPr>
          </a:lstStyle>
          <a:p>
            <a:r>
              <a:rPr lang="en-US"/>
              <a:t>Logo</a:t>
            </a:r>
          </a:p>
        </p:txBody>
      </p:sp>
      <p:sp>
        <p:nvSpPr>
          <p:cNvPr id="11" name="Picture Placeholder 3"/>
          <p:cNvSpPr>
            <a:spLocks noGrp="1"/>
          </p:cNvSpPr>
          <p:nvPr>
            <p:ph type="pic" sz="quarter" idx="14" hasCustomPrompt="1"/>
          </p:nvPr>
        </p:nvSpPr>
        <p:spPr>
          <a:xfrm>
            <a:off x="3105706" y="2692996"/>
            <a:ext cx="2962275" cy="1160198"/>
          </a:xfrm>
          <a:solidFill>
            <a:srgbClr val="DFDFE0"/>
          </a:solidFill>
        </p:spPr>
        <p:txBody>
          <a:bodyPr/>
          <a:lstStyle>
            <a:lvl1pPr marL="0" indent="0">
              <a:buNone/>
              <a:defRPr sz="1050"/>
            </a:lvl1pPr>
          </a:lstStyle>
          <a:p>
            <a:r>
              <a:rPr lang="en-US"/>
              <a:t>Logo</a:t>
            </a:r>
          </a:p>
        </p:txBody>
      </p:sp>
      <p:sp>
        <p:nvSpPr>
          <p:cNvPr id="12" name="Picture Placeholder 3"/>
          <p:cNvSpPr>
            <a:spLocks noGrp="1"/>
          </p:cNvSpPr>
          <p:nvPr>
            <p:ph type="pic" sz="quarter" idx="15" hasCustomPrompt="1"/>
          </p:nvPr>
        </p:nvSpPr>
        <p:spPr>
          <a:xfrm>
            <a:off x="6186489" y="2692996"/>
            <a:ext cx="2962275" cy="1160198"/>
          </a:xfrm>
          <a:solidFill>
            <a:srgbClr val="DFDFE0"/>
          </a:solidFill>
        </p:spPr>
        <p:txBody>
          <a:bodyPr/>
          <a:lstStyle>
            <a:lvl1pPr marL="0" indent="0">
              <a:buNone/>
              <a:defRPr sz="1050"/>
            </a:lvl1pPr>
          </a:lstStyle>
          <a:p>
            <a:r>
              <a:rPr lang="en-US"/>
              <a:t>Logo</a:t>
            </a:r>
          </a:p>
        </p:txBody>
      </p:sp>
      <p:sp>
        <p:nvSpPr>
          <p:cNvPr id="13" name="Picture Placeholder 3"/>
          <p:cNvSpPr>
            <a:spLocks noGrp="1"/>
          </p:cNvSpPr>
          <p:nvPr>
            <p:ph type="pic" sz="quarter" idx="16" hasCustomPrompt="1"/>
          </p:nvPr>
        </p:nvSpPr>
        <p:spPr>
          <a:xfrm>
            <a:off x="2" y="3958170"/>
            <a:ext cx="2962275" cy="1160198"/>
          </a:xfrm>
          <a:solidFill>
            <a:srgbClr val="DFDFE0"/>
          </a:solidFill>
        </p:spPr>
        <p:txBody>
          <a:bodyPr/>
          <a:lstStyle>
            <a:lvl1pPr marL="0" indent="0">
              <a:buNone/>
              <a:defRPr sz="1050"/>
            </a:lvl1pPr>
          </a:lstStyle>
          <a:p>
            <a:r>
              <a:rPr lang="en-US"/>
              <a:t>Logo</a:t>
            </a:r>
          </a:p>
        </p:txBody>
      </p:sp>
      <p:sp>
        <p:nvSpPr>
          <p:cNvPr id="14" name="Picture Placeholder 3"/>
          <p:cNvSpPr>
            <a:spLocks noGrp="1"/>
          </p:cNvSpPr>
          <p:nvPr>
            <p:ph type="pic" sz="quarter" idx="17" hasCustomPrompt="1"/>
          </p:nvPr>
        </p:nvSpPr>
        <p:spPr>
          <a:xfrm>
            <a:off x="3105706" y="3958170"/>
            <a:ext cx="2962275" cy="1160198"/>
          </a:xfrm>
          <a:solidFill>
            <a:srgbClr val="DFDFE0"/>
          </a:solidFill>
        </p:spPr>
        <p:txBody>
          <a:bodyPr/>
          <a:lstStyle>
            <a:lvl1pPr marL="0" indent="0">
              <a:buNone/>
              <a:defRPr sz="1050"/>
            </a:lvl1pPr>
          </a:lstStyle>
          <a:p>
            <a:r>
              <a:rPr lang="en-US"/>
              <a:t>Logo</a:t>
            </a:r>
          </a:p>
        </p:txBody>
      </p:sp>
      <p:sp>
        <p:nvSpPr>
          <p:cNvPr id="15" name="Picture Placeholder 3"/>
          <p:cNvSpPr>
            <a:spLocks noGrp="1"/>
          </p:cNvSpPr>
          <p:nvPr>
            <p:ph type="pic" sz="quarter" idx="18" hasCustomPrompt="1"/>
          </p:nvPr>
        </p:nvSpPr>
        <p:spPr>
          <a:xfrm>
            <a:off x="6186489" y="3958170"/>
            <a:ext cx="2962275" cy="1160198"/>
          </a:xfrm>
          <a:solidFill>
            <a:srgbClr val="DFDFE0"/>
          </a:solidFill>
        </p:spPr>
        <p:txBody>
          <a:bodyPr/>
          <a:lstStyle>
            <a:lvl1pPr marL="0" indent="0">
              <a:buNone/>
              <a:defRPr sz="1050"/>
            </a:lvl1pPr>
          </a:lstStyle>
          <a:p>
            <a:r>
              <a:rPr lang="en-US"/>
              <a:t>Logo</a:t>
            </a:r>
          </a:p>
        </p:txBody>
      </p:sp>
      <p:sp>
        <p:nvSpPr>
          <p:cNvPr id="17" name="Title 16"/>
          <p:cNvSpPr>
            <a:spLocks noGrp="1"/>
          </p:cNvSpPr>
          <p:nvPr>
            <p:ph type="title"/>
          </p:nvPr>
        </p:nvSpPr>
        <p:spPr/>
        <p:txBody>
          <a:bodyPr/>
          <a:lstStyle/>
          <a:p>
            <a:r>
              <a:rPr lang="fr-CA"/>
              <a:t>Click to edit Master title style</a:t>
            </a:r>
            <a:endParaRPr lang="en-US"/>
          </a:p>
        </p:txBody>
      </p:sp>
    </p:spTree>
    <p:extLst>
      <p:ext uri="{BB962C8B-B14F-4D97-AF65-F5344CB8AC3E}">
        <p14:creationId xmlns:p14="http://schemas.microsoft.com/office/powerpoint/2010/main" val="1235895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52426" y="1490399"/>
            <a:ext cx="8442000" cy="3582000"/>
          </a:xfrm>
          <a:prstGeom prst="rect">
            <a:avLst/>
          </a:prstGeom>
        </p:spPr>
        <p:txBody>
          <a:body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Title 3"/>
          <p:cNvSpPr>
            <a:spLocks noGrp="1"/>
          </p:cNvSpPr>
          <p:nvPr>
            <p:ph type="title"/>
          </p:nvPr>
        </p:nvSpPr>
        <p:spPr/>
        <p:txBody>
          <a:bodyPr/>
          <a:lstStyle/>
          <a:p>
            <a:r>
              <a:rPr lang="fr-CA"/>
              <a:t>Click to edit Master title style</a:t>
            </a:r>
            <a:endParaRPr lang="en-CA"/>
          </a:p>
        </p:txBody>
      </p:sp>
      <p:sp>
        <p:nvSpPr>
          <p:cNvPr id="5" name="Footer Placeholder 4"/>
          <p:cNvSpPr>
            <a:spLocks noGrp="1"/>
          </p:cNvSpPr>
          <p:nvPr>
            <p:ph type="ftr" sz="quarter" idx="10"/>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362795071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Question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3135532" y="1624840"/>
            <a:ext cx="5492532" cy="3794856"/>
          </a:xfrm>
        </p:spPr>
        <p:txBody>
          <a:bodyPr lIns="0" tIns="0" rIns="0" bIns="0" anchor="ctr" anchorCtr="0">
            <a:noAutofit/>
          </a:bodyPr>
          <a:lstStyle>
            <a:lvl1pPr algn="l">
              <a:defRPr sz="7200">
                <a:solidFill>
                  <a:schemeClr val="accent2"/>
                </a:solidFill>
              </a:defRPr>
            </a:lvl1pPr>
          </a:lstStyle>
          <a:p>
            <a:r>
              <a:rPr lang="fr-CA" noProof="0"/>
              <a:t>Des questions?</a:t>
            </a:r>
          </a:p>
        </p:txBody>
      </p:sp>
      <p:sp>
        <p:nvSpPr>
          <p:cNvPr id="7" name="Freeform 6"/>
          <p:cNvSpPr>
            <a:spLocks/>
          </p:cNvSpPr>
          <p:nvPr userDrawn="1"/>
        </p:nvSpPr>
        <p:spPr bwMode="auto">
          <a:xfrm>
            <a:off x="21"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8"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4073875452"/>
      </p:ext>
    </p:extLst>
  </p:cSld>
  <p:clrMapOvr>
    <a:masterClrMapping/>
  </p:clrMapOvr>
  <p:extLst mod="1">
    <p:ext uri="{DCECCB84-F9BA-43D5-87BE-67443E8EF086}">
      <p15:sldGuideLst xmlns:p15="http://schemas.microsoft.com/office/powerpoint/2012/main"/>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Red">
    <p:spTree>
      <p:nvGrpSpPr>
        <p:cNvPr id="1" name=""/>
        <p:cNvGrpSpPr/>
        <p:nvPr/>
      </p:nvGrpSpPr>
      <p:grpSpPr>
        <a:xfrm>
          <a:off x="0" y="0"/>
          <a:ext cx="0" cy="0"/>
          <a:chOff x="0" y="0"/>
          <a:chExt cx="0" cy="0"/>
        </a:xfrm>
      </p:grpSpPr>
      <p:grpSp>
        <p:nvGrpSpPr>
          <p:cNvPr id="4" name="Groupe 3"/>
          <p:cNvGrpSpPr/>
          <p:nvPr userDrawn="1"/>
        </p:nvGrpSpPr>
        <p:grpSpPr>
          <a:xfrm>
            <a:off x="0" y="0"/>
            <a:ext cx="9144000" cy="5713413"/>
            <a:chOff x="0" y="0"/>
            <a:chExt cx="9144000" cy="5713413"/>
          </a:xfrm>
        </p:grpSpPr>
        <p:sp>
          <p:nvSpPr>
            <p:cNvPr id="29" name="Freeform 5"/>
            <p:cNvSpPr>
              <a:spLocks/>
            </p:cNvSpPr>
            <p:nvPr userDrawn="1"/>
          </p:nvSpPr>
          <p:spPr bwMode="auto">
            <a:xfrm>
              <a:off x="0" y="0"/>
              <a:ext cx="4572000" cy="5713413"/>
            </a:xfrm>
            <a:custGeom>
              <a:avLst/>
              <a:gdLst>
                <a:gd name="T0" fmla="*/ 294 w 480"/>
                <a:gd name="T1" fmla="*/ 0 h 600"/>
                <a:gd name="T2" fmla="*/ 294 w 480"/>
                <a:gd name="T3" fmla="*/ 196 h 600"/>
                <a:gd name="T4" fmla="*/ 254 w 480"/>
                <a:gd name="T5" fmla="*/ 236 h 600"/>
                <a:gd name="T6" fmla="*/ 237 w 480"/>
                <a:gd name="T7" fmla="*/ 232 h 600"/>
                <a:gd name="T8" fmla="*/ 0 w 480"/>
                <a:gd name="T9" fmla="*/ 121 h 600"/>
                <a:gd name="T10" fmla="*/ 0 w 480"/>
                <a:gd name="T11" fmla="*/ 425 h 600"/>
                <a:gd name="T12" fmla="*/ 67 w 480"/>
                <a:gd name="T13" fmla="*/ 456 h 600"/>
                <a:gd name="T14" fmla="*/ 91 w 480"/>
                <a:gd name="T15" fmla="*/ 493 h 600"/>
                <a:gd name="T16" fmla="*/ 79 w 480"/>
                <a:gd name="T17" fmla="*/ 522 h 600"/>
                <a:gd name="T18" fmla="*/ 0 w 480"/>
                <a:gd name="T19" fmla="*/ 600 h 600"/>
                <a:gd name="T20" fmla="*/ 480 w 480"/>
                <a:gd name="T21" fmla="*/ 600 h 600"/>
                <a:gd name="T22" fmla="*/ 480 w 480"/>
                <a:gd name="T23" fmla="*/ 0 h 600"/>
                <a:gd name="T24" fmla="*/ 294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294" y="0"/>
                  </a:moveTo>
                  <a:cubicBezTo>
                    <a:pt x="294" y="2"/>
                    <a:pt x="294" y="21"/>
                    <a:pt x="294" y="196"/>
                  </a:cubicBezTo>
                  <a:cubicBezTo>
                    <a:pt x="294" y="218"/>
                    <a:pt x="276" y="236"/>
                    <a:pt x="254" y="236"/>
                  </a:cubicBezTo>
                  <a:cubicBezTo>
                    <a:pt x="248" y="236"/>
                    <a:pt x="242" y="234"/>
                    <a:pt x="237" y="232"/>
                  </a:cubicBezTo>
                  <a:cubicBezTo>
                    <a:pt x="237" y="232"/>
                    <a:pt x="237" y="232"/>
                    <a:pt x="0" y="121"/>
                  </a:cubicBezTo>
                  <a:cubicBezTo>
                    <a:pt x="0" y="425"/>
                    <a:pt x="0" y="425"/>
                    <a:pt x="0" y="425"/>
                  </a:cubicBezTo>
                  <a:cubicBezTo>
                    <a:pt x="0" y="425"/>
                    <a:pt x="0" y="425"/>
                    <a:pt x="67" y="456"/>
                  </a:cubicBezTo>
                  <a:cubicBezTo>
                    <a:pt x="81" y="463"/>
                    <a:pt x="91" y="476"/>
                    <a:pt x="91" y="493"/>
                  </a:cubicBezTo>
                  <a:cubicBezTo>
                    <a:pt x="91" y="504"/>
                    <a:pt x="86" y="514"/>
                    <a:pt x="79" y="522"/>
                  </a:cubicBezTo>
                  <a:cubicBezTo>
                    <a:pt x="79" y="522"/>
                    <a:pt x="79" y="522"/>
                    <a:pt x="0" y="600"/>
                  </a:cubicBezTo>
                  <a:cubicBezTo>
                    <a:pt x="480" y="600"/>
                    <a:pt x="480" y="600"/>
                    <a:pt x="480" y="600"/>
                  </a:cubicBezTo>
                  <a:cubicBezTo>
                    <a:pt x="480" y="0"/>
                    <a:pt x="480" y="0"/>
                    <a:pt x="480" y="0"/>
                  </a:cubicBezTo>
                  <a:lnTo>
                    <a:pt x="29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30" name="Freeform 6"/>
            <p:cNvSpPr>
              <a:spLocks/>
            </p:cNvSpPr>
            <p:nvPr userDrawn="1"/>
          </p:nvSpPr>
          <p:spPr bwMode="auto">
            <a:xfrm>
              <a:off x="4572000" y="0"/>
              <a:ext cx="4572000" cy="5713413"/>
            </a:xfrm>
            <a:custGeom>
              <a:avLst/>
              <a:gdLst>
                <a:gd name="T0" fmla="*/ 187 w 480"/>
                <a:gd name="T1" fmla="*/ 0 h 600"/>
                <a:gd name="T2" fmla="*/ 187 w 480"/>
                <a:gd name="T3" fmla="*/ 196 h 600"/>
                <a:gd name="T4" fmla="*/ 227 w 480"/>
                <a:gd name="T5" fmla="*/ 236 h 600"/>
                <a:gd name="T6" fmla="*/ 244 w 480"/>
                <a:gd name="T7" fmla="*/ 232 h 600"/>
                <a:gd name="T8" fmla="*/ 480 w 480"/>
                <a:gd name="T9" fmla="*/ 121 h 600"/>
                <a:gd name="T10" fmla="*/ 480 w 480"/>
                <a:gd name="T11" fmla="*/ 425 h 600"/>
                <a:gd name="T12" fmla="*/ 414 w 480"/>
                <a:gd name="T13" fmla="*/ 456 h 600"/>
                <a:gd name="T14" fmla="*/ 390 w 480"/>
                <a:gd name="T15" fmla="*/ 493 h 600"/>
                <a:gd name="T16" fmla="*/ 402 w 480"/>
                <a:gd name="T17" fmla="*/ 522 h 600"/>
                <a:gd name="T18" fmla="*/ 480 w 480"/>
                <a:gd name="T19" fmla="*/ 600 h 600"/>
                <a:gd name="T20" fmla="*/ 0 w 480"/>
                <a:gd name="T21" fmla="*/ 600 h 600"/>
                <a:gd name="T22" fmla="*/ 0 w 480"/>
                <a:gd name="T23" fmla="*/ 0 h 600"/>
                <a:gd name="T24" fmla="*/ 187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187" y="0"/>
                  </a:moveTo>
                  <a:cubicBezTo>
                    <a:pt x="187" y="2"/>
                    <a:pt x="187" y="21"/>
                    <a:pt x="187" y="196"/>
                  </a:cubicBezTo>
                  <a:cubicBezTo>
                    <a:pt x="187" y="218"/>
                    <a:pt x="205" y="236"/>
                    <a:pt x="227" y="236"/>
                  </a:cubicBezTo>
                  <a:cubicBezTo>
                    <a:pt x="233" y="236"/>
                    <a:pt x="239" y="234"/>
                    <a:pt x="244" y="232"/>
                  </a:cubicBezTo>
                  <a:cubicBezTo>
                    <a:pt x="244" y="232"/>
                    <a:pt x="244" y="232"/>
                    <a:pt x="480" y="121"/>
                  </a:cubicBezTo>
                  <a:cubicBezTo>
                    <a:pt x="480" y="425"/>
                    <a:pt x="480" y="425"/>
                    <a:pt x="480" y="425"/>
                  </a:cubicBezTo>
                  <a:cubicBezTo>
                    <a:pt x="480" y="425"/>
                    <a:pt x="480" y="425"/>
                    <a:pt x="414" y="456"/>
                  </a:cubicBezTo>
                  <a:cubicBezTo>
                    <a:pt x="400" y="463"/>
                    <a:pt x="390" y="476"/>
                    <a:pt x="390" y="493"/>
                  </a:cubicBezTo>
                  <a:cubicBezTo>
                    <a:pt x="390" y="504"/>
                    <a:pt x="394" y="514"/>
                    <a:pt x="402" y="522"/>
                  </a:cubicBezTo>
                  <a:cubicBezTo>
                    <a:pt x="402" y="522"/>
                    <a:pt x="402" y="522"/>
                    <a:pt x="480" y="600"/>
                  </a:cubicBezTo>
                  <a:cubicBezTo>
                    <a:pt x="0" y="600"/>
                    <a:pt x="0" y="600"/>
                    <a:pt x="0" y="600"/>
                  </a:cubicBezTo>
                  <a:cubicBezTo>
                    <a:pt x="0" y="0"/>
                    <a:pt x="0" y="0"/>
                    <a:pt x="0" y="0"/>
                  </a:cubicBezTo>
                  <a:lnTo>
                    <a:pt x="18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noProof="0"/>
            </a:p>
          </p:txBody>
        </p:sp>
      </p:grpSp>
      <p:grpSp>
        <p:nvGrpSpPr>
          <p:cNvPr id="37" name="Group 36"/>
          <p:cNvGrpSpPr>
            <a:grpSpLocks noChangeAspect="1"/>
          </p:cNvGrpSpPr>
          <p:nvPr userDrawn="1"/>
        </p:nvGrpSpPr>
        <p:grpSpPr>
          <a:xfrm>
            <a:off x="7711576" y="357194"/>
            <a:ext cx="1080000" cy="569083"/>
            <a:chOff x="0" y="1127125"/>
            <a:chExt cx="10080625" cy="5311775"/>
          </a:xfrm>
        </p:grpSpPr>
        <p:sp>
          <p:nvSpPr>
            <p:cNvPr id="42"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43"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sp>
          <p:nvSpPr>
            <p:cNvPr id="44"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a:p>
          </p:txBody>
        </p:sp>
        <p:sp>
          <p:nvSpPr>
            <p:cNvPr id="45"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46"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sp>
        <p:nvSpPr>
          <p:cNvPr id="2" name="Title 1"/>
          <p:cNvSpPr>
            <a:spLocks noGrp="1"/>
          </p:cNvSpPr>
          <p:nvPr userDrawn="1">
            <p:ph type="ctrTitle" hasCustomPrompt="1"/>
          </p:nvPr>
        </p:nvSpPr>
        <p:spPr>
          <a:xfrm>
            <a:off x="4735533" y="1860521"/>
            <a:ext cx="3475161" cy="1180448"/>
          </a:xfrm>
        </p:spPr>
        <p:txBody>
          <a:bodyPr lIns="0" tIns="0" rIns="0" bIns="0" anchor="b">
            <a:noAutofit/>
          </a:bodyPr>
          <a:lstStyle>
            <a:lvl1pPr algn="l">
              <a:defRPr sz="3600">
                <a:solidFill>
                  <a:srgbClr val="FFFFFF"/>
                </a:solidFill>
              </a:defRPr>
            </a:lvl1pPr>
          </a:lstStyle>
          <a:p>
            <a:r>
              <a:rPr lang="fr-CA" noProof="0"/>
              <a:t>Merci.</a:t>
            </a:r>
          </a:p>
        </p:txBody>
      </p:sp>
      <p:sp>
        <p:nvSpPr>
          <p:cNvPr id="3" name="Subtitle 2"/>
          <p:cNvSpPr>
            <a:spLocks noGrp="1"/>
          </p:cNvSpPr>
          <p:nvPr userDrawn="1">
            <p:ph type="subTitle" idx="1" hasCustomPrompt="1"/>
          </p:nvPr>
        </p:nvSpPr>
        <p:spPr>
          <a:xfrm>
            <a:off x="4735533" y="3260258"/>
            <a:ext cx="3763286" cy="1713911"/>
          </a:xfrm>
        </p:spPr>
        <p:txBody>
          <a:bodyPr lIns="0" tIns="0" rIns="0" bIns="0">
            <a:noAutofit/>
          </a:bodyPr>
          <a:lstStyle>
            <a:lvl1pPr marL="0" indent="0" algn="l">
              <a:lnSpc>
                <a:spcPct val="117000"/>
              </a:lnSpc>
              <a:spcBef>
                <a:spcPts val="0"/>
              </a:spcBef>
              <a:buNone/>
              <a:defRPr sz="1800" b="0">
                <a:solidFill>
                  <a:srgbClr val="FFFFFF"/>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sz="2000" b="1" noProof="0"/>
              <a:t>Insérer le nom ici</a:t>
            </a:r>
          </a:p>
          <a:p>
            <a:r>
              <a:rPr lang="fr-CA" noProof="0"/>
              <a:t>Insérer le titre ici</a:t>
            </a:r>
          </a:p>
          <a:p>
            <a:r>
              <a:rPr lang="fr-CA" noProof="0"/>
              <a:t>Insérer le nom du centre d’affaires ici</a:t>
            </a:r>
          </a:p>
          <a:p>
            <a:r>
              <a:rPr lang="fr-CA" noProof="0"/>
              <a:t>Insérer le numéro de téléphone ici</a:t>
            </a:r>
          </a:p>
          <a:p>
            <a:r>
              <a:rPr lang="fr-CA" noProof="0"/>
              <a:t>Insérer l’adresse courriel ici</a:t>
            </a:r>
          </a:p>
        </p:txBody>
      </p:sp>
      <p:sp>
        <p:nvSpPr>
          <p:cNvPr id="32" name="TextBox 31"/>
          <p:cNvSpPr txBox="1"/>
          <p:nvPr userDrawn="1"/>
        </p:nvSpPr>
        <p:spPr>
          <a:xfrm>
            <a:off x="4735513" y="5042190"/>
            <a:ext cx="3513138" cy="355316"/>
          </a:xfrm>
          <a:prstGeom prst="rect">
            <a:avLst/>
          </a:prstGeom>
          <a:noFill/>
        </p:spPr>
        <p:txBody>
          <a:bodyPr wrap="square" lIns="0" tIns="0" rIns="0" bIns="0" rtlCol="0">
            <a:no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CA" sz="2400" b="1" noProof="0">
                <a:solidFill>
                  <a:srgbClr val="FFFFFF"/>
                </a:solidFill>
                <a:latin typeface="+mn-lt"/>
              </a:rPr>
              <a:t>bdc.ca</a:t>
            </a:r>
            <a:r>
              <a:rPr lang="fr-CA" sz="1800" b="1" noProof="0">
                <a:solidFill>
                  <a:srgbClr val="FFFFFF"/>
                </a:solidFill>
                <a:latin typeface="+mn-lt"/>
              </a:rPr>
              <a:t>  |  1-888-INFO-BDC</a:t>
            </a:r>
            <a:endParaRPr lang="fr-CA" sz="1800" noProof="0">
              <a:solidFill>
                <a:srgbClr val="FFFFFF"/>
              </a:solidFill>
              <a:latin typeface="+mn-lt"/>
            </a:endParaRPr>
          </a:p>
        </p:txBody>
      </p:sp>
      <p:grpSp>
        <p:nvGrpSpPr>
          <p:cNvPr id="61" name="Group 60"/>
          <p:cNvGrpSpPr>
            <a:grpSpLocks noChangeAspect="1"/>
          </p:cNvGrpSpPr>
          <p:nvPr userDrawn="1"/>
        </p:nvGrpSpPr>
        <p:grpSpPr>
          <a:xfrm>
            <a:off x="1828800" y="3364501"/>
            <a:ext cx="2572634" cy="1475999"/>
            <a:chOff x="1340703" y="4848357"/>
            <a:chExt cx="2866776" cy="1644758"/>
          </a:xfrm>
        </p:grpSpPr>
        <p:sp>
          <p:nvSpPr>
            <p:cNvPr id="62" name="TextBox 23"/>
            <p:cNvSpPr txBox="1">
              <a:spLocks noChangeArrowheads="1"/>
            </p:cNvSpPr>
            <p:nvPr/>
          </p:nvSpPr>
          <p:spPr bwMode="auto">
            <a:xfrm>
              <a:off x="2915153" y="4893550"/>
              <a:ext cx="72618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FFFFFF"/>
                  </a:solidFill>
                  <a:latin typeface="Arial" charset="0"/>
                </a:rPr>
                <a:t>BDC</a:t>
              </a:r>
            </a:p>
          </p:txBody>
        </p:sp>
        <p:grpSp>
          <p:nvGrpSpPr>
            <p:cNvPr id="63" name="Group 62"/>
            <p:cNvGrpSpPr>
              <a:grpSpLocks noChangeAspect="1"/>
            </p:cNvGrpSpPr>
            <p:nvPr/>
          </p:nvGrpSpPr>
          <p:grpSpPr>
            <a:xfrm>
              <a:off x="3739479" y="4848357"/>
              <a:ext cx="467999" cy="467999"/>
              <a:chOff x="5595938" y="6031037"/>
              <a:chExt cx="1144587" cy="1144585"/>
            </a:xfrm>
            <a:solidFill>
              <a:schemeClr val="tx1"/>
            </a:solidFill>
          </p:grpSpPr>
          <p:sp>
            <p:nvSpPr>
              <p:cNvPr id="72"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bg1"/>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73" name="Freeform 33"/>
              <p:cNvSpPr>
                <a:spLocks noChangeArrowheads="1"/>
              </p:cNvSpPr>
              <p:nvPr/>
            </p:nvSpPr>
            <p:spPr bwMode="auto">
              <a:xfrm>
                <a:off x="5964238" y="6511925"/>
                <a:ext cx="104775" cy="325438"/>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74"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75" name="Freeform 35"/>
              <p:cNvSpPr>
                <a:spLocks noChangeArrowheads="1"/>
              </p:cNvSpPr>
              <p:nvPr/>
            </p:nvSpPr>
            <p:spPr bwMode="auto">
              <a:xfrm>
                <a:off x="6132513" y="6500813"/>
                <a:ext cx="304800" cy="336550"/>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grpSp>
        <p:sp>
          <p:nvSpPr>
            <p:cNvPr id="64" name="TextBox 23"/>
            <p:cNvSpPr txBox="1">
              <a:spLocks noChangeArrowheads="1"/>
            </p:cNvSpPr>
            <p:nvPr/>
          </p:nvSpPr>
          <p:spPr bwMode="auto">
            <a:xfrm>
              <a:off x="2131184" y="5470681"/>
              <a:ext cx="151014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FFFFFF"/>
                  </a:solidFill>
                  <a:latin typeface="Arial" charset="0"/>
                </a:rPr>
                <a:t>BDC_ca</a:t>
              </a:r>
            </a:p>
          </p:txBody>
        </p:sp>
        <p:grpSp>
          <p:nvGrpSpPr>
            <p:cNvPr id="65" name="Group 64"/>
            <p:cNvGrpSpPr>
              <a:grpSpLocks noChangeAspect="1"/>
            </p:cNvGrpSpPr>
            <p:nvPr/>
          </p:nvGrpSpPr>
          <p:grpSpPr>
            <a:xfrm>
              <a:off x="3739479" y="5434973"/>
              <a:ext cx="464428" cy="471526"/>
              <a:chOff x="6845300" y="6004494"/>
              <a:chExt cx="1154113" cy="1171752"/>
            </a:xfrm>
            <a:solidFill>
              <a:schemeClr val="tx1"/>
            </a:solidFill>
          </p:grpSpPr>
          <p:sp>
            <p:nvSpPr>
              <p:cNvPr id="70"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bg1"/>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71"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grpSp>
        <p:sp>
          <p:nvSpPr>
            <p:cNvPr id="66" name="TextBox 23"/>
            <p:cNvSpPr txBox="1">
              <a:spLocks noChangeArrowheads="1"/>
            </p:cNvSpPr>
            <p:nvPr/>
          </p:nvSpPr>
          <p:spPr bwMode="auto">
            <a:xfrm>
              <a:off x="1340703" y="6059060"/>
              <a:ext cx="230063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FFFFFF"/>
                  </a:solidFill>
                  <a:latin typeface="Arial" charset="0"/>
                </a:rPr>
                <a:t>BDC</a:t>
              </a:r>
            </a:p>
          </p:txBody>
        </p:sp>
        <p:grpSp>
          <p:nvGrpSpPr>
            <p:cNvPr id="67" name="Group 66"/>
            <p:cNvGrpSpPr>
              <a:grpSpLocks noChangeAspect="1"/>
            </p:cNvGrpSpPr>
            <p:nvPr/>
          </p:nvGrpSpPr>
          <p:grpSpPr>
            <a:xfrm>
              <a:off x="3739480" y="6025116"/>
              <a:ext cx="467999" cy="467999"/>
              <a:chOff x="8105775" y="6012877"/>
              <a:chExt cx="1144588" cy="1144587"/>
            </a:xfrm>
            <a:solidFill>
              <a:schemeClr val="tx1"/>
            </a:solidFill>
          </p:grpSpPr>
          <p:sp>
            <p:nvSpPr>
              <p:cNvPr id="68" name="Freeform 67"/>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sp>
            <p:nvSpPr>
              <p:cNvPr id="69" name="Freeform 68"/>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solidFill>
                    <a:srgbClr val="FFFFFF"/>
                  </a:solidFill>
                </a:endParaRPr>
              </a:p>
            </p:txBody>
          </p:sp>
        </p:grpSp>
      </p:grpSp>
    </p:spTree>
    <p:extLst>
      <p:ext uri="{BB962C8B-B14F-4D97-AF65-F5344CB8AC3E}">
        <p14:creationId xmlns:p14="http://schemas.microsoft.com/office/powerpoint/2010/main" val="4223079471"/>
      </p:ext>
    </p:extLst>
  </p:cSld>
  <p:clrMapOvr>
    <a:masterClrMapping/>
  </p:clrMapOvr>
  <p:extLst mod="1">
    <p:ext uri="{DCECCB84-F9BA-43D5-87BE-67443E8EF086}">
      <p15:sldGuideLst xmlns:p15="http://schemas.microsoft.com/office/powerpoint/2012/main"/>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Colours">
    <p:spTree>
      <p:nvGrpSpPr>
        <p:cNvPr id="1" name=""/>
        <p:cNvGrpSpPr/>
        <p:nvPr/>
      </p:nvGrpSpPr>
      <p:grpSpPr>
        <a:xfrm>
          <a:off x="0" y="0"/>
          <a:ext cx="0" cy="0"/>
          <a:chOff x="0" y="0"/>
          <a:chExt cx="0" cy="0"/>
        </a:xfrm>
      </p:grpSpPr>
      <p:sp>
        <p:nvSpPr>
          <p:cNvPr id="33" name="Freeform 5"/>
          <p:cNvSpPr>
            <a:spLocks/>
          </p:cNvSpPr>
          <p:nvPr userDrawn="1"/>
        </p:nvSpPr>
        <p:spPr bwMode="auto">
          <a:xfrm>
            <a:off x="8286750" y="4046538"/>
            <a:ext cx="857250" cy="1666875"/>
          </a:xfrm>
          <a:custGeom>
            <a:avLst/>
            <a:gdLst>
              <a:gd name="T0" fmla="*/ 3 w 90"/>
              <a:gd name="T1" fmla="*/ 51 h 175"/>
              <a:gd name="T2" fmla="*/ 2 w 90"/>
              <a:gd name="T3" fmla="*/ 53 h 175"/>
              <a:gd name="T4" fmla="*/ 1 w 90"/>
              <a:gd name="T5" fmla="*/ 59 h 175"/>
              <a:gd name="T6" fmla="*/ 0 w 90"/>
              <a:gd name="T7" fmla="*/ 68 h 175"/>
              <a:gd name="T8" fmla="*/ 12 w 90"/>
              <a:gd name="T9" fmla="*/ 97 h 175"/>
              <a:gd name="T10" fmla="*/ 90 w 90"/>
              <a:gd name="T11" fmla="*/ 175 h 175"/>
              <a:gd name="T12" fmla="*/ 90 w 90"/>
              <a:gd name="T13" fmla="*/ 0 h 175"/>
              <a:gd name="T14" fmla="*/ 23 w 90"/>
              <a:gd name="T15" fmla="*/ 31 h 175"/>
              <a:gd name="T16" fmla="*/ 3 w 90"/>
              <a:gd name="T17" fmla="*/ 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5">
                <a:moveTo>
                  <a:pt x="3" y="51"/>
                </a:moveTo>
                <a:cubicBezTo>
                  <a:pt x="3" y="52"/>
                  <a:pt x="3" y="52"/>
                  <a:pt x="2" y="53"/>
                </a:cubicBezTo>
                <a:cubicBezTo>
                  <a:pt x="2" y="55"/>
                  <a:pt x="1" y="57"/>
                  <a:pt x="1" y="59"/>
                </a:cubicBezTo>
                <a:cubicBezTo>
                  <a:pt x="0" y="62"/>
                  <a:pt x="0" y="65"/>
                  <a:pt x="0" y="68"/>
                </a:cubicBezTo>
                <a:cubicBezTo>
                  <a:pt x="0" y="79"/>
                  <a:pt x="4" y="89"/>
                  <a:pt x="12" y="97"/>
                </a:cubicBezTo>
                <a:cubicBezTo>
                  <a:pt x="90" y="175"/>
                  <a:pt x="90" y="175"/>
                  <a:pt x="90" y="175"/>
                </a:cubicBezTo>
                <a:cubicBezTo>
                  <a:pt x="90" y="0"/>
                  <a:pt x="90" y="0"/>
                  <a:pt x="90" y="0"/>
                </a:cubicBezTo>
                <a:cubicBezTo>
                  <a:pt x="23" y="31"/>
                  <a:pt x="23" y="31"/>
                  <a:pt x="23" y="31"/>
                </a:cubicBezTo>
                <a:cubicBezTo>
                  <a:pt x="15" y="35"/>
                  <a:pt x="8" y="42"/>
                  <a:pt x="3"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34" name="Freeform 6"/>
          <p:cNvSpPr>
            <a:spLocks/>
          </p:cNvSpPr>
          <p:nvPr userDrawn="1"/>
        </p:nvSpPr>
        <p:spPr bwMode="auto">
          <a:xfrm>
            <a:off x="21"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35" name="Freeform 7"/>
          <p:cNvSpPr>
            <a:spLocks/>
          </p:cNvSpPr>
          <p:nvPr userDrawn="1"/>
        </p:nvSpPr>
        <p:spPr bwMode="auto">
          <a:xfrm>
            <a:off x="6353179" y="0"/>
            <a:ext cx="2790825" cy="2247900"/>
          </a:xfrm>
          <a:custGeom>
            <a:avLst/>
            <a:gdLst>
              <a:gd name="T0" fmla="*/ 40 w 293"/>
              <a:gd name="T1" fmla="*/ 236 h 236"/>
              <a:gd name="T2" fmla="*/ 57 w 293"/>
              <a:gd name="T3" fmla="*/ 232 h 236"/>
              <a:gd name="T4" fmla="*/ 293 w 293"/>
              <a:gd name="T5" fmla="*/ 121 h 236"/>
              <a:gd name="T6" fmla="*/ 293 w 293"/>
              <a:gd name="T7" fmla="*/ 0 h 236"/>
              <a:gd name="T8" fmla="*/ 0 w 293"/>
              <a:gd name="T9" fmla="*/ 0 h 236"/>
              <a:gd name="T10" fmla="*/ 0 w 293"/>
              <a:gd name="T11" fmla="*/ 196 h 236"/>
              <a:gd name="T12" fmla="*/ 40 w 293"/>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3" h="236">
                <a:moveTo>
                  <a:pt x="40" y="236"/>
                </a:moveTo>
                <a:cubicBezTo>
                  <a:pt x="46" y="236"/>
                  <a:pt x="51" y="234"/>
                  <a:pt x="57" y="232"/>
                </a:cubicBezTo>
                <a:cubicBezTo>
                  <a:pt x="293" y="121"/>
                  <a:pt x="293" y="121"/>
                  <a:pt x="293" y="121"/>
                </a:cubicBezTo>
                <a:cubicBezTo>
                  <a:pt x="293" y="0"/>
                  <a:pt x="293" y="0"/>
                  <a:pt x="293" y="0"/>
                </a:cubicBezTo>
                <a:cubicBezTo>
                  <a:pt x="0" y="0"/>
                  <a:pt x="0" y="0"/>
                  <a:pt x="0" y="0"/>
                </a:cubicBezTo>
                <a:cubicBezTo>
                  <a:pt x="0" y="208"/>
                  <a:pt x="0" y="196"/>
                  <a:pt x="0" y="196"/>
                </a:cubicBezTo>
                <a:cubicBezTo>
                  <a:pt x="0" y="218"/>
                  <a:pt x="18" y="236"/>
                  <a:pt x="40" y="23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36"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ctrTitle" hasCustomPrompt="1"/>
          </p:nvPr>
        </p:nvSpPr>
        <p:spPr>
          <a:xfrm>
            <a:off x="4735525" y="1860521"/>
            <a:ext cx="3564965" cy="1180448"/>
          </a:xfrm>
        </p:spPr>
        <p:txBody>
          <a:bodyPr lIns="0" tIns="0" rIns="0" bIns="0" anchor="b">
            <a:noAutofit/>
          </a:bodyPr>
          <a:lstStyle>
            <a:lvl1pPr algn="l">
              <a:defRPr sz="3600">
                <a:solidFill>
                  <a:schemeClr val="tx1"/>
                </a:solidFill>
              </a:defRPr>
            </a:lvl1pPr>
          </a:lstStyle>
          <a:p>
            <a:r>
              <a:rPr lang="fr-CA" noProof="0"/>
              <a:t>Merci.</a:t>
            </a:r>
          </a:p>
        </p:txBody>
      </p:sp>
      <p:sp>
        <p:nvSpPr>
          <p:cNvPr id="3" name="Subtitle 2"/>
          <p:cNvSpPr>
            <a:spLocks noGrp="1"/>
          </p:cNvSpPr>
          <p:nvPr userDrawn="1">
            <p:ph type="subTitle" idx="1" hasCustomPrompt="1"/>
          </p:nvPr>
        </p:nvSpPr>
        <p:spPr>
          <a:xfrm>
            <a:off x="4735525" y="3260258"/>
            <a:ext cx="3844364" cy="1713911"/>
          </a:xfrm>
        </p:spPr>
        <p:txBody>
          <a:bodyPr lIns="0" tIns="0" rIns="0" bIns="0">
            <a:noAutofit/>
          </a:bodyPr>
          <a:lstStyle>
            <a:lvl1pPr marL="0" indent="0" algn="l">
              <a:lnSpc>
                <a:spcPct val="117000"/>
              </a:lnSpc>
              <a:spcBef>
                <a:spcPts val="0"/>
              </a:spcBef>
              <a:buNone/>
              <a:defRPr sz="18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sz="2000" b="1" noProof="0"/>
              <a:t>Insérer le nom ici</a:t>
            </a:r>
          </a:p>
          <a:p>
            <a:r>
              <a:rPr lang="fr-CA" noProof="0"/>
              <a:t>Insérer le titre ici</a:t>
            </a:r>
          </a:p>
          <a:p>
            <a:r>
              <a:rPr lang="fr-CA" noProof="0"/>
              <a:t>Insérer le nom du centre d’affaires ici</a:t>
            </a:r>
          </a:p>
          <a:p>
            <a:r>
              <a:rPr lang="fr-CA" noProof="0"/>
              <a:t>Insérer le numéro de téléphone ici</a:t>
            </a:r>
          </a:p>
          <a:p>
            <a:r>
              <a:rPr lang="fr-CA" noProof="0"/>
              <a:t>Insérer l’adresse courriel ici</a:t>
            </a:r>
          </a:p>
        </p:txBody>
      </p:sp>
      <p:sp>
        <p:nvSpPr>
          <p:cNvPr id="32" name="TextBox 31"/>
          <p:cNvSpPr txBox="1"/>
          <p:nvPr userDrawn="1"/>
        </p:nvSpPr>
        <p:spPr>
          <a:xfrm>
            <a:off x="4735513" y="5042190"/>
            <a:ext cx="3513138" cy="355316"/>
          </a:xfrm>
          <a:prstGeom prst="rect">
            <a:avLst/>
          </a:prstGeom>
          <a:noFill/>
        </p:spPr>
        <p:txBody>
          <a:bodyPr wrap="square" lIns="0" tIns="0" rIns="0" bIns="0" rtlCol="0">
            <a:no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CA" sz="2400" b="1" noProof="0">
                <a:solidFill>
                  <a:schemeClr val="tx1"/>
                </a:solidFill>
                <a:latin typeface="+mn-lt"/>
              </a:rPr>
              <a:t>bdc.ca</a:t>
            </a:r>
            <a:r>
              <a:rPr lang="fr-CA" sz="1800" b="1" noProof="0">
                <a:solidFill>
                  <a:schemeClr val="tx1"/>
                </a:solidFill>
                <a:latin typeface="+mn-lt"/>
              </a:rPr>
              <a:t>  |  1-888-INFO-BDC</a:t>
            </a:r>
            <a:endParaRPr lang="fr-CA" sz="1800" noProof="0">
              <a:solidFill>
                <a:schemeClr val="tx1"/>
              </a:solidFill>
              <a:latin typeface="+mn-lt"/>
            </a:endParaRPr>
          </a:p>
        </p:txBody>
      </p:sp>
      <p:grpSp>
        <p:nvGrpSpPr>
          <p:cNvPr id="55" name="Group 54"/>
          <p:cNvGrpSpPr>
            <a:grpSpLocks noChangeAspect="1"/>
          </p:cNvGrpSpPr>
          <p:nvPr userDrawn="1"/>
        </p:nvGrpSpPr>
        <p:grpSpPr>
          <a:xfrm>
            <a:off x="350838" y="2829829"/>
            <a:ext cx="1080000" cy="569083"/>
            <a:chOff x="0" y="1127125"/>
            <a:chExt cx="10080625" cy="5311775"/>
          </a:xfrm>
        </p:grpSpPr>
        <p:sp>
          <p:nvSpPr>
            <p:cNvPr id="56"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57"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sp>
          <p:nvSpPr>
            <p:cNvPr id="58"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a:p>
          </p:txBody>
        </p:sp>
        <p:sp>
          <p:nvSpPr>
            <p:cNvPr id="59"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60"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grpSp>
        <p:nvGrpSpPr>
          <p:cNvPr id="61" name="Group 60"/>
          <p:cNvGrpSpPr>
            <a:grpSpLocks noChangeAspect="1"/>
          </p:cNvGrpSpPr>
          <p:nvPr userDrawn="1"/>
        </p:nvGrpSpPr>
        <p:grpSpPr>
          <a:xfrm>
            <a:off x="1828800" y="3364501"/>
            <a:ext cx="2572634" cy="1475999"/>
            <a:chOff x="1340703" y="4848357"/>
            <a:chExt cx="2866776" cy="1644758"/>
          </a:xfrm>
        </p:grpSpPr>
        <p:sp>
          <p:nvSpPr>
            <p:cNvPr id="62" name="TextBox 23"/>
            <p:cNvSpPr txBox="1">
              <a:spLocks noChangeArrowheads="1"/>
            </p:cNvSpPr>
            <p:nvPr/>
          </p:nvSpPr>
          <p:spPr bwMode="auto">
            <a:xfrm>
              <a:off x="2915153" y="4893550"/>
              <a:ext cx="72618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253746"/>
                  </a:solidFill>
                  <a:latin typeface="Arial" charset="0"/>
                </a:rPr>
                <a:t>BDC</a:t>
              </a:r>
            </a:p>
          </p:txBody>
        </p:sp>
        <p:grpSp>
          <p:nvGrpSpPr>
            <p:cNvPr id="63" name="Group 62"/>
            <p:cNvGrpSpPr>
              <a:grpSpLocks noChangeAspect="1"/>
            </p:cNvGrpSpPr>
            <p:nvPr/>
          </p:nvGrpSpPr>
          <p:grpSpPr>
            <a:xfrm>
              <a:off x="3739479" y="4848357"/>
              <a:ext cx="467999" cy="467999"/>
              <a:chOff x="5595938" y="6031037"/>
              <a:chExt cx="1144587" cy="1144585"/>
            </a:xfrm>
            <a:solidFill>
              <a:schemeClr val="tx1"/>
            </a:solidFill>
          </p:grpSpPr>
          <p:sp>
            <p:nvSpPr>
              <p:cNvPr id="72"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73" name="Freeform 33"/>
              <p:cNvSpPr>
                <a:spLocks noChangeArrowheads="1"/>
              </p:cNvSpPr>
              <p:nvPr/>
            </p:nvSpPr>
            <p:spPr bwMode="auto">
              <a:xfrm>
                <a:off x="5964238" y="6511925"/>
                <a:ext cx="104775" cy="325438"/>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74"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75" name="Freeform 35"/>
              <p:cNvSpPr>
                <a:spLocks noChangeArrowheads="1"/>
              </p:cNvSpPr>
              <p:nvPr/>
            </p:nvSpPr>
            <p:spPr bwMode="auto">
              <a:xfrm>
                <a:off x="6132513" y="6500813"/>
                <a:ext cx="304800" cy="336550"/>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grpSp>
        <p:sp>
          <p:nvSpPr>
            <p:cNvPr id="64" name="TextBox 23"/>
            <p:cNvSpPr txBox="1">
              <a:spLocks noChangeArrowheads="1"/>
            </p:cNvSpPr>
            <p:nvPr/>
          </p:nvSpPr>
          <p:spPr bwMode="auto">
            <a:xfrm>
              <a:off x="2131184" y="5470681"/>
              <a:ext cx="151014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253746"/>
                  </a:solidFill>
                  <a:latin typeface="Arial" charset="0"/>
                </a:rPr>
                <a:t>BDC_ca</a:t>
              </a:r>
            </a:p>
          </p:txBody>
        </p:sp>
        <p:grpSp>
          <p:nvGrpSpPr>
            <p:cNvPr id="65" name="Group 64"/>
            <p:cNvGrpSpPr>
              <a:grpSpLocks noChangeAspect="1"/>
            </p:cNvGrpSpPr>
            <p:nvPr/>
          </p:nvGrpSpPr>
          <p:grpSpPr>
            <a:xfrm>
              <a:off x="3739479" y="5434973"/>
              <a:ext cx="464428" cy="471526"/>
              <a:chOff x="6845300" y="6004494"/>
              <a:chExt cx="1154113" cy="1171752"/>
            </a:xfrm>
            <a:solidFill>
              <a:schemeClr val="tx1"/>
            </a:solidFill>
          </p:grpSpPr>
          <p:sp>
            <p:nvSpPr>
              <p:cNvPr id="70"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71"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grpSp>
        <p:sp>
          <p:nvSpPr>
            <p:cNvPr id="66" name="TextBox 23"/>
            <p:cNvSpPr txBox="1">
              <a:spLocks noChangeArrowheads="1"/>
            </p:cNvSpPr>
            <p:nvPr/>
          </p:nvSpPr>
          <p:spPr bwMode="auto">
            <a:xfrm>
              <a:off x="1340703" y="6059060"/>
              <a:ext cx="230063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fr-CA" sz="2000" noProof="0">
                  <a:solidFill>
                    <a:srgbClr val="253746"/>
                  </a:solidFill>
                  <a:latin typeface="Arial" charset="0"/>
                </a:rPr>
                <a:t>BDC</a:t>
              </a:r>
            </a:p>
          </p:txBody>
        </p:sp>
        <p:grpSp>
          <p:nvGrpSpPr>
            <p:cNvPr id="67" name="Group 66"/>
            <p:cNvGrpSpPr>
              <a:grpSpLocks noChangeAspect="1"/>
            </p:cNvGrpSpPr>
            <p:nvPr/>
          </p:nvGrpSpPr>
          <p:grpSpPr>
            <a:xfrm>
              <a:off x="3739480" y="6025116"/>
              <a:ext cx="467999" cy="467999"/>
              <a:chOff x="8105775" y="6012877"/>
              <a:chExt cx="1144588" cy="1144587"/>
            </a:xfrm>
            <a:solidFill>
              <a:schemeClr val="tx1"/>
            </a:solidFill>
          </p:grpSpPr>
          <p:sp>
            <p:nvSpPr>
              <p:cNvPr id="68" name="Freeform 67"/>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tx1"/>
              </a:solid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sp>
            <p:nvSpPr>
              <p:cNvPr id="69" name="Freeform 68"/>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sz="1600" noProof="0"/>
              </a:p>
            </p:txBody>
          </p:sp>
        </p:grpSp>
      </p:grpSp>
    </p:spTree>
    <p:extLst>
      <p:ext uri="{BB962C8B-B14F-4D97-AF65-F5344CB8AC3E}">
        <p14:creationId xmlns:p14="http://schemas.microsoft.com/office/powerpoint/2010/main" val="1955011377"/>
      </p:ext>
    </p:extLst>
  </p:cSld>
  <p:clrMapOvr>
    <a:masterClrMapping/>
  </p:clrMapOvr>
  <p:extLst mod="1">
    <p:ext uri="{DCECCB84-F9BA-43D5-87BE-67443E8EF086}">
      <p15:sldGuideLst xmlns:p15="http://schemas.microsoft.com/office/powerpoint/2012/main"/>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title" preserve="1">
  <p:cSld name="Back Cover Arrow">
    <p:spTree>
      <p:nvGrpSpPr>
        <p:cNvPr id="1" name=""/>
        <p:cNvGrpSpPr/>
        <p:nvPr/>
      </p:nvGrpSpPr>
      <p:grpSpPr>
        <a:xfrm>
          <a:off x="0" y="0"/>
          <a:ext cx="0" cy="0"/>
          <a:chOff x="0" y="0"/>
          <a:chExt cx="0" cy="0"/>
        </a:xfrm>
      </p:grpSpPr>
      <p:sp>
        <p:nvSpPr>
          <p:cNvPr id="3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ctrTitle" hasCustomPrompt="1"/>
          </p:nvPr>
        </p:nvSpPr>
        <p:spPr>
          <a:xfrm>
            <a:off x="3877223" y="1586259"/>
            <a:ext cx="4056063" cy="1180448"/>
          </a:xfrm>
        </p:spPr>
        <p:txBody>
          <a:bodyPr lIns="0" tIns="0" rIns="0" bIns="0" anchor="b">
            <a:noAutofit/>
          </a:bodyPr>
          <a:lstStyle>
            <a:lvl1pPr algn="l">
              <a:defRPr sz="3600">
                <a:solidFill>
                  <a:schemeClr val="tx1"/>
                </a:solidFill>
              </a:defRPr>
            </a:lvl1pPr>
          </a:lstStyle>
          <a:p>
            <a:r>
              <a:rPr lang="fr-CA" noProof="0"/>
              <a:t>Merci.</a:t>
            </a:r>
          </a:p>
        </p:txBody>
      </p:sp>
      <p:sp>
        <p:nvSpPr>
          <p:cNvPr id="3" name="Subtitle 2"/>
          <p:cNvSpPr>
            <a:spLocks noGrp="1"/>
          </p:cNvSpPr>
          <p:nvPr userDrawn="1">
            <p:ph type="subTitle" idx="1" hasCustomPrompt="1"/>
          </p:nvPr>
        </p:nvSpPr>
        <p:spPr>
          <a:xfrm>
            <a:off x="3877223" y="2895165"/>
            <a:ext cx="4056063" cy="1610992"/>
          </a:xfrm>
        </p:spPr>
        <p:txBody>
          <a:bodyPr lIns="0" tIns="0" rIns="0" bIns="0">
            <a:noAutofit/>
          </a:bodyPr>
          <a:lstStyle>
            <a:lvl1pPr marL="0" indent="0" algn="l">
              <a:lnSpc>
                <a:spcPct val="117000"/>
              </a:lnSpc>
              <a:spcBef>
                <a:spcPts val="0"/>
              </a:spcBef>
              <a:buNone/>
              <a:defRPr sz="18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sz="2000" b="1" noProof="0"/>
              <a:t>Insérer le nom ici</a:t>
            </a:r>
          </a:p>
          <a:p>
            <a:r>
              <a:rPr lang="fr-CA" noProof="0"/>
              <a:t>Insérer le titre ici</a:t>
            </a:r>
          </a:p>
          <a:p>
            <a:r>
              <a:rPr lang="fr-CA" noProof="0"/>
              <a:t>Insérer le nom du centre d’affaires ici</a:t>
            </a:r>
          </a:p>
          <a:p>
            <a:r>
              <a:rPr lang="fr-CA" noProof="0"/>
              <a:t>Insérer le numéro de téléphone ici</a:t>
            </a:r>
          </a:p>
          <a:p>
            <a:r>
              <a:rPr lang="fr-CA" noProof="0"/>
              <a:t>Insérer l’adresse courriel ici</a:t>
            </a:r>
          </a:p>
        </p:txBody>
      </p:sp>
      <p:sp>
        <p:nvSpPr>
          <p:cNvPr id="6" name="TextBox 5"/>
          <p:cNvSpPr txBox="1"/>
          <p:nvPr userDrawn="1"/>
        </p:nvSpPr>
        <p:spPr>
          <a:xfrm>
            <a:off x="3877200" y="4902074"/>
            <a:ext cx="3513138" cy="511319"/>
          </a:xfrm>
          <a:prstGeom prst="rect">
            <a:avLst/>
          </a:prstGeom>
          <a:noFill/>
        </p:spPr>
        <p:txBody>
          <a:bodyPr wrap="square" lIns="0" tIns="0" rIns="0" bIns="0" rtlCol="0" anchor="b" anchorCtr="0">
            <a:no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CA" sz="2400" b="1" noProof="0">
                <a:solidFill>
                  <a:schemeClr val="tx1"/>
                </a:solidFill>
                <a:latin typeface="+mn-lt"/>
              </a:rPr>
              <a:t>bdc.ca</a:t>
            </a:r>
            <a:r>
              <a:rPr lang="fr-CA" sz="1800" b="1" noProof="0">
                <a:solidFill>
                  <a:schemeClr val="tx1"/>
                </a:solidFill>
                <a:latin typeface="+mn-lt"/>
              </a:rPr>
              <a:t> </a:t>
            </a:r>
            <a:br>
              <a:rPr lang="fr-CA" sz="1800" b="1" noProof="0">
                <a:solidFill>
                  <a:schemeClr val="tx1"/>
                </a:solidFill>
                <a:latin typeface="+mn-lt"/>
              </a:rPr>
            </a:br>
            <a:r>
              <a:rPr lang="fr-CA" sz="1800" b="1" noProof="0">
                <a:solidFill>
                  <a:schemeClr val="tx1"/>
                </a:solidFill>
                <a:latin typeface="+mn-lt"/>
              </a:rPr>
              <a:t>1-888-INFO-BDC</a:t>
            </a:r>
            <a:endParaRPr lang="fr-CA" sz="1800" noProof="0">
              <a:solidFill>
                <a:schemeClr val="tx1"/>
              </a:solidFill>
              <a:latin typeface="+mn-lt"/>
            </a:endParaRPr>
          </a:p>
        </p:txBody>
      </p:sp>
      <p:grpSp>
        <p:nvGrpSpPr>
          <p:cNvPr id="33" name="Group 32"/>
          <p:cNvGrpSpPr>
            <a:grpSpLocks noChangeAspect="1"/>
          </p:cNvGrpSpPr>
          <p:nvPr userDrawn="1"/>
        </p:nvGrpSpPr>
        <p:grpSpPr>
          <a:xfrm>
            <a:off x="346299" y="1292150"/>
            <a:ext cx="1516865" cy="1489408"/>
            <a:chOff x="1388016" y="4219810"/>
            <a:chExt cx="1675075" cy="1644758"/>
          </a:xfrm>
        </p:grpSpPr>
        <p:grpSp>
          <p:nvGrpSpPr>
            <p:cNvPr id="35" name="Group 34"/>
            <p:cNvGrpSpPr/>
            <p:nvPr/>
          </p:nvGrpSpPr>
          <p:grpSpPr>
            <a:xfrm>
              <a:off x="1388016" y="4219810"/>
              <a:ext cx="1264085" cy="467999"/>
              <a:chOff x="4372604" y="2342066"/>
              <a:chExt cx="1264085" cy="467999"/>
            </a:xfrm>
          </p:grpSpPr>
          <p:sp>
            <p:nvSpPr>
              <p:cNvPr id="54" name="TextBox 23"/>
              <p:cNvSpPr txBox="1">
                <a:spLocks noChangeArrowheads="1"/>
              </p:cNvSpPr>
              <p:nvPr/>
            </p:nvSpPr>
            <p:spPr bwMode="auto">
              <a:xfrm>
                <a:off x="4894567" y="2387258"/>
                <a:ext cx="742122" cy="4078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fr-CA" sz="1800" noProof="0">
                    <a:solidFill>
                      <a:schemeClr val="bg1"/>
                    </a:solidFill>
                    <a:latin typeface="Arial" charset="0"/>
                  </a:rPr>
                  <a:t>BDC</a:t>
                </a:r>
              </a:p>
            </p:txBody>
          </p:sp>
          <p:grpSp>
            <p:nvGrpSpPr>
              <p:cNvPr id="55" name="Group 54"/>
              <p:cNvGrpSpPr>
                <a:grpSpLocks noChangeAspect="1"/>
              </p:cNvGrpSpPr>
              <p:nvPr/>
            </p:nvGrpSpPr>
            <p:grpSpPr>
              <a:xfrm>
                <a:off x="4372604" y="2342066"/>
                <a:ext cx="467999" cy="467999"/>
                <a:chOff x="5595938" y="6031037"/>
                <a:chExt cx="1144587" cy="1144585"/>
              </a:xfrm>
            </p:grpSpPr>
            <p:sp>
              <p:nvSpPr>
                <p:cNvPr id="56"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57" name="Freeform 56"/>
                <p:cNvSpPr>
                  <a:spLocks noChangeArrowheads="1"/>
                </p:cNvSpPr>
                <p:nvPr/>
              </p:nvSpPr>
              <p:spPr bwMode="auto">
                <a:xfrm>
                  <a:off x="5964237" y="6511924"/>
                  <a:ext cx="104774" cy="32543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58"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59" name="Freeform 35"/>
                <p:cNvSpPr>
                  <a:spLocks noChangeArrowheads="1"/>
                </p:cNvSpPr>
                <p:nvPr/>
              </p:nvSpPr>
              <p:spPr bwMode="auto">
                <a:xfrm>
                  <a:off x="6132512" y="6500813"/>
                  <a:ext cx="304800" cy="336551"/>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grpSp>
        <p:grpSp>
          <p:nvGrpSpPr>
            <p:cNvPr id="38" name="Group 37"/>
            <p:cNvGrpSpPr/>
            <p:nvPr/>
          </p:nvGrpSpPr>
          <p:grpSpPr>
            <a:xfrm>
              <a:off x="1388016" y="4806426"/>
              <a:ext cx="1675075" cy="471526"/>
              <a:chOff x="4372604" y="3005971"/>
              <a:chExt cx="1675075" cy="471526"/>
            </a:xfrm>
          </p:grpSpPr>
          <p:sp>
            <p:nvSpPr>
              <p:cNvPr id="50" name="TextBox 23"/>
              <p:cNvSpPr txBox="1">
                <a:spLocks noChangeArrowheads="1"/>
              </p:cNvSpPr>
              <p:nvPr/>
            </p:nvSpPr>
            <p:spPr bwMode="auto">
              <a:xfrm>
                <a:off x="4894567" y="3041679"/>
                <a:ext cx="1153112" cy="4078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fr-CA" sz="1800" noProof="0">
                    <a:solidFill>
                      <a:schemeClr val="bg1"/>
                    </a:solidFill>
                    <a:latin typeface="Arial" charset="0"/>
                  </a:rPr>
                  <a:t>BDC_ca</a:t>
                </a:r>
              </a:p>
            </p:txBody>
          </p:sp>
          <p:grpSp>
            <p:nvGrpSpPr>
              <p:cNvPr id="51" name="Group 50"/>
              <p:cNvGrpSpPr>
                <a:grpSpLocks noChangeAspect="1"/>
              </p:cNvGrpSpPr>
              <p:nvPr/>
            </p:nvGrpSpPr>
            <p:grpSpPr>
              <a:xfrm>
                <a:off x="4372604" y="3005971"/>
                <a:ext cx="464428" cy="471526"/>
                <a:chOff x="6845300" y="6004494"/>
                <a:chExt cx="1154113" cy="1171752"/>
              </a:xfrm>
            </p:grpSpPr>
            <p:sp>
              <p:nvSpPr>
                <p:cNvPr id="52"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53"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grpSp>
        <p:grpSp>
          <p:nvGrpSpPr>
            <p:cNvPr id="39" name="Group 38"/>
            <p:cNvGrpSpPr/>
            <p:nvPr/>
          </p:nvGrpSpPr>
          <p:grpSpPr>
            <a:xfrm>
              <a:off x="1388017" y="5396569"/>
              <a:ext cx="1264084" cy="467999"/>
              <a:chOff x="4372605" y="3686216"/>
              <a:chExt cx="1264084" cy="467999"/>
            </a:xfrm>
          </p:grpSpPr>
          <p:sp>
            <p:nvSpPr>
              <p:cNvPr id="40" name="TextBox 23"/>
              <p:cNvSpPr txBox="1">
                <a:spLocks noChangeArrowheads="1"/>
              </p:cNvSpPr>
              <p:nvPr/>
            </p:nvSpPr>
            <p:spPr bwMode="auto">
              <a:xfrm>
                <a:off x="4894567" y="3720160"/>
                <a:ext cx="742122" cy="4078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fr-CA" sz="1800" noProof="0">
                    <a:solidFill>
                      <a:schemeClr val="bg1"/>
                    </a:solidFill>
                    <a:latin typeface="Arial" charset="0"/>
                  </a:rPr>
                  <a:t>BDC</a:t>
                </a:r>
              </a:p>
            </p:txBody>
          </p:sp>
          <p:grpSp>
            <p:nvGrpSpPr>
              <p:cNvPr id="41" name="Group 40"/>
              <p:cNvGrpSpPr>
                <a:grpSpLocks noChangeAspect="1"/>
              </p:cNvGrpSpPr>
              <p:nvPr/>
            </p:nvGrpSpPr>
            <p:grpSpPr>
              <a:xfrm>
                <a:off x="4372605" y="3686216"/>
                <a:ext cx="467999" cy="467999"/>
                <a:chOff x="8105775" y="6012877"/>
                <a:chExt cx="1144588" cy="1144587"/>
              </a:xfrm>
            </p:grpSpPr>
            <p:sp>
              <p:nvSpPr>
                <p:cNvPr id="42" name="Freeform 41"/>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43" name="Freeform 42"/>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grpSp>
      </p:grpSp>
      <p:grpSp>
        <p:nvGrpSpPr>
          <p:cNvPr id="60" name="Group 59"/>
          <p:cNvGrpSpPr>
            <a:grpSpLocks noChangeAspect="1"/>
          </p:cNvGrpSpPr>
          <p:nvPr userDrawn="1"/>
        </p:nvGrpSpPr>
        <p:grpSpPr>
          <a:xfrm>
            <a:off x="7711576" y="357194"/>
            <a:ext cx="1080000" cy="569083"/>
            <a:chOff x="0" y="1127125"/>
            <a:chExt cx="10080625" cy="5311775"/>
          </a:xfrm>
        </p:grpSpPr>
        <p:sp>
          <p:nvSpPr>
            <p:cNvPr id="61"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62"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sp>
          <p:nvSpPr>
            <p:cNvPr id="63"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a:p>
          </p:txBody>
        </p:sp>
        <p:sp>
          <p:nvSpPr>
            <p:cNvPr id="64"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65"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sp>
        <p:nvSpPr>
          <p:cNvPr id="32" name="Freeform 2"/>
          <p:cNvSpPr>
            <a:spLocks noChangeArrowheads="1"/>
          </p:cNvSpPr>
          <p:nvPr userDrawn="1"/>
        </p:nvSpPr>
        <p:spPr bwMode="auto">
          <a:xfrm>
            <a:off x="6701729" y="4443990"/>
            <a:ext cx="1907284" cy="1277881"/>
          </a:xfrm>
          <a:custGeom>
            <a:avLst/>
            <a:gdLst>
              <a:gd name="T0" fmla="*/ 5289 w 5290"/>
              <a:gd name="T1" fmla="*/ 3544 h 3545"/>
              <a:gd name="T2" fmla="*/ 5289 w 5290"/>
              <a:gd name="T3" fmla="*/ 3544 h 3545"/>
              <a:gd name="T4" fmla="*/ 5289 w 5290"/>
              <a:gd name="T5" fmla="*/ 1243 h 3545"/>
              <a:gd name="T6" fmla="*/ 4046 w 5290"/>
              <a:gd name="T7" fmla="*/ 0 h 3545"/>
              <a:gd name="T8" fmla="*/ 3173 w 5290"/>
              <a:gd name="T9" fmla="*/ 370 h 3545"/>
              <a:gd name="T10" fmla="*/ 0 w 5290"/>
              <a:gd name="T11" fmla="*/ 3544 h 3545"/>
              <a:gd name="T12" fmla="*/ 5289 w 5290"/>
              <a:gd name="T13" fmla="*/ 3544 h 3545"/>
            </a:gdLst>
            <a:ahLst/>
            <a:cxnLst>
              <a:cxn ang="0">
                <a:pos x="T0" y="T1"/>
              </a:cxn>
              <a:cxn ang="0">
                <a:pos x="T2" y="T3"/>
              </a:cxn>
              <a:cxn ang="0">
                <a:pos x="T4" y="T5"/>
              </a:cxn>
              <a:cxn ang="0">
                <a:pos x="T6" y="T7"/>
              </a:cxn>
              <a:cxn ang="0">
                <a:pos x="T8" y="T9"/>
              </a:cxn>
              <a:cxn ang="0">
                <a:pos x="T10" y="T11"/>
              </a:cxn>
              <a:cxn ang="0">
                <a:pos x="T12" y="T13"/>
              </a:cxn>
            </a:cxnLst>
            <a:rect l="0" t="0" r="r" b="b"/>
            <a:pathLst>
              <a:path w="5290" h="3545">
                <a:moveTo>
                  <a:pt x="5289" y="3544"/>
                </a:moveTo>
                <a:lnTo>
                  <a:pt x="5289" y="3544"/>
                </a:lnTo>
                <a:cubicBezTo>
                  <a:pt x="5289" y="1243"/>
                  <a:pt x="5289" y="1243"/>
                  <a:pt x="5289" y="1243"/>
                </a:cubicBezTo>
                <a:cubicBezTo>
                  <a:pt x="5289" y="556"/>
                  <a:pt x="4733" y="0"/>
                  <a:pt x="4046" y="0"/>
                </a:cubicBezTo>
                <a:cubicBezTo>
                  <a:pt x="3702" y="0"/>
                  <a:pt x="3385" y="132"/>
                  <a:pt x="3173" y="370"/>
                </a:cubicBezTo>
                <a:cubicBezTo>
                  <a:pt x="0" y="3544"/>
                  <a:pt x="0" y="3544"/>
                  <a:pt x="0" y="3544"/>
                </a:cubicBezTo>
                <a:lnTo>
                  <a:pt x="5289" y="3544"/>
                </a:lnTo>
              </a:path>
            </a:pathLst>
          </a:custGeom>
          <a:solidFill>
            <a:srgbClr val="DA291C"/>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Tree>
    <p:extLst>
      <p:ext uri="{BB962C8B-B14F-4D97-AF65-F5344CB8AC3E}">
        <p14:creationId xmlns:p14="http://schemas.microsoft.com/office/powerpoint/2010/main" val="188702842"/>
      </p:ext>
    </p:extLst>
  </p:cSld>
  <p:clrMapOvr>
    <a:masterClrMapping/>
  </p:clrMapOvr>
  <p:extLst mod="1">
    <p:ext uri="{DCECCB84-F9BA-43D5-87BE-67443E8EF086}">
      <p15:sldGuideLst xmlns:p15="http://schemas.microsoft.com/office/powerpoint/2012/main"/>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userDrawn="1">
  <p:cSld name="Blank_Blue">
    <p:bg>
      <p:bgPr>
        <a:solidFill>
          <a:schemeClr val="tx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0513430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userDrawn="1">
  <p:cSld name="Blank_Turquois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4029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ubhead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52425" y="1885385"/>
            <a:ext cx="8440738" cy="3189600"/>
          </a:xfrm>
          <a:prstGeom prst="rect">
            <a:avLst/>
          </a:prstGeom>
        </p:spPr>
        <p:txBody>
          <a:body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2" name="Text Placeholder 4"/>
          <p:cNvSpPr>
            <a:spLocks noGrp="1"/>
          </p:cNvSpPr>
          <p:nvPr>
            <p:ph type="body" sz="quarter" idx="13"/>
          </p:nvPr>
        </p:nvSpPr>
        <p:spPr>
          <a:xfrm>
            <a:off x="350816" y="1343025"/>
            <a:ext cx="8424000" cy="381000"/>
          </a:xfrm>
        </p:spPr>
        <p:txBody>
          <a:bodyPr/>
          <a:lstStyle>
            <a:lvl1pPr marL="0" indent="0">
              <a:buNone/>
              <a:defRPr sz="1800" b="0">
                <a:solidFill>
                  <a:schemeClr val="tx1"/>
                </a:solidFill>
              </a:defRPr>
            </a:lvl1pPr>
          </a:lstStyle>
          <a:p>
            <a:pPr lvl="0"/>
            <a:r>
              <a:rPr lang="en-CA" noProof="0" dirty="0"/>
              <a:t>Click to edit Master text styles</a:t>
            </a:r>
          </a:p>
        </p:txBody>
      </p:sp>
      <p:sp>
        <p:nvSpPr>
          <p:cNvPr id="4" name="Title 3"/>
          <p:cNvSpPr>
            <a:spLocks noGrp="1"/>
          </p:cNvSpPr>
          <p:nvPr>
            <p:ph type="title"/>
          </p:nvPr>
        </p:nvSpPr>
        <p:spPr/>
        <p:txBody>
          <a:bodyPr/>
          <a:lstStyle/>
          <a:p>
            <a:r>
              <a:rPr lang="en-CA" noProof="0"/>
              <a:t>Click to edit Master title style</a:t>
            </a:r>
          </a:p>
        </p:txBody>
      </p:sp>
      <p:sp>
        <p:nvSpPr>
          <p:cNvPr id="5" name="Footer Placeholder 4"/>
          <p:cNvSpPr>
            <a:spLocks noGrp="1"/>
          </p:cNvSpPr>
          <p:nvPr>
            <p:ph type="ftr" sz="quarter" idx="14"/>
          </p:nvPr>
        </p:nvSpPr>
        <p:spPr>
          <a:xfrm>
            <a:off x="350816" y="5240737"/>
            <a:ext cx="3960000" cy="304271"/>
          </a:xfrm>
        </p:spPr>
        <p:txBody>
          <a:bodyPr/>
          <a:lstStyle/>
          <a:p>
            <a:r>
              <a:rPr lang="en-CA" b="1" dirty="0"/>
              <a:t>SOURCE:</a:t>
            </a:r>
            <a:r>
              <a:rPr lang="en-CA" dirty="0"/>
              <a:t> Insert source here</a:t>
            </a:r>
          </a:p>
        </p:txBody>
      </p:sp>
    </p:spTree>
    <p:extLst>
      <p:ext uri="{BB962C8B-B14F-4D97-AF65-F5344CB8AC3E}">
        <p14:creationId xmlns:p14="http://schemas.microsoft.com/office/powerpoint/2010/main" val="4016518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2426" y="1490400"/>
            <a:ext cx="4036431" cy="3582000"/>
          </a:xfrm>
          <a:prstGeom prst="rect">
            <a:avLst/>
          </a:prstGeom>
        </p:spPr>
        <p:txBody>
          <a:bodyPr/>
          <a:lstStyle>
            <a:lvl1pPr>
              <a:defRPr sz="2400"/>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4751389" y="1490400"/>
            <a:ext cx="4035426" cy="3582000"/>
          </a:xfrm>
          <a:prstGeom prst="rect">
            <a:avLst/>
          </a:prstGeom>
        </p:spPr>
        <p:txBody>
          <a:bodyPr/>
          <a:lstStyle>
            <a:lvl1pPr>
              <a:defRPr sz="2400"/>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en-CA"/>
              <a:t>Click to edit Master text styles</a:t>
            </a:r>
          </a:p>
          <a:p>
            <a:pPr lvl="1"/>
            <a:r>
              <a:rPr lang="en-CA"/>
              <a:t>Second level</a:t>
            </a:r>
          </a:p>
          <a:p>
            <a:pPr lvl="2"/>
            <a:r>
              <a:rPr lang="en-CA"/>
              <a:t>Third level</a:t>
            </a:r>
          </a:p>
          <a:p>
            <a:pPr lvl="3"/>
            <a:r>
              <a:rPr lang="en-CA"/>
              <a:t>Fourth level</a:t>
            </a:r>
          </a:p>
          <a:p>
            <a:pPr lvl="4"/>
            <a:r>
              <a:rPr lang="en-CA"/>
              <a:t>Fifth level</a:t>
            </a:r>
          </a:p>
        </p:txBody>
      </p:sp>
      <p:sp>
        <p:nvSpPr>
          <p:cNvPr id="5" name="Title 4"/>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0"/>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6089226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wo Content, Subhead">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2426" y="1884050"/>
            <a:ext cx="4036431" cy="3189600"/>
          </a:xfrm>
          <a:prstGeom prst="rect">
            <a:avLst/>
          </a:prstGeom>
        </p:spPr>
        <p:txBody>
          <a:bodyPr/>
          <a:lstStyle>
            <a:lvl1pPr>
              <a:defRPr sz="2400">
                <a:solidFill>
                  <a:schemeClr val="tx1"/>
                </a:solidFill>
              </a:defRPr>
            </a:lvl1pPr>
            <a:lvl2pPr>
              <a:defRPr sz="2000">
                <a:solidFill>
                  <a:schemeClr val="tx1"/>
                </a:solidFill>
              </a:defRPr>
            </a:lvl2pPr>
            <a:lvl3pPr>
              <a:defRPr sz="1800">
                <a:solidFill>
                  <a:schemeClr val="tx1"/>
                </a:solidFill>
              </a:defRPr>
            </a:lvl3pPr>
            <a:lvl4pPr>
              <a:defRPr sz="1600">
                <a:solidFill>
                  <a:schemeClr val="tx1"/>
                </a:solidFill>
              </a:defRPr>
            </a:lvl4pPr>
            <a:lvl5pPr>
              <a:defRPr sz="1600">
                <a:solidFill>
                  <a:schemeClr val="tx1"/>
                </a:solidFill>
              </a:defRPr>
            </a:lvl5pPr>
            <a:lvl6pPr>
              <a:defRPr sz="1800"/>
            </a:lvl6pPr>
            <a:lvl7pPr>
              <a:defRPr sz="1800"/>
            </a:lvl7pPr>
            <a:lvl8pPr>
              <a:defRPr sz="1800"/>
            </a:lvl8pPr>
            <a:lvl9pPr>
              <a:defRPr sz="1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4" name="Content Placeholder 3"/>
          <p:cNvSpPr>
            <a:spLocks noGrp="1"/>
          </p:cNvSpPr>
          <p:nvPr>
            <p:ph sz="half" idx="2"/>
          </p:nvPr>
        </p:nvSpPr>
        <p:spPr>
          <a:xfrm>
            <a:off x="4751404" y="1884050"/>
            <a:ext cx="4035425" cy="3189600"/>
          </a:xfrm>
          <a:prstGeom prst="rect">
            <a:avLst/>
          </a:prstGeom>
        </p:spPr>
        <p:txBody>
          <a:bodyPr/>
          <a:lstStyle>
            <a:lvl1pPr>
              <a:defRPr sz="2400">
                <a:solidFill>
                  <a:schemeClr val="tx1"/>
                </a:solidFill>
              </a:defRPr>
            </a:lvl1pPr>
            <a:lvl2pPr>
              <a:defRPr sz="2000">
                <a:solidFill>
                  <a:schemeClr val="tx1"/>
                </a:solidFill>
              </a:defRPr>
            </a:lvl2pPr>
            <a:lvl3pPr>
              <a:defRPr sz="1800">
                <a:solidFill>
                  <a:schemeClr val="tx1"/>
                </a:solidFill>
              </a:defRPr>
            </a:lvl3pPr>
            <a:lvl4pPr>
              <a:defRPr sz="1600">
                <a:solidFill>
                  <a:schemeClr val="tx1"/>
                </a:solidFill>
              </a:defRPr>
            </a:lvl4pPr>
            <a:lvl5pPr>
              <a:defRPr sz="1600">
                <a:solidFill>
                  <a:schemeClr val="tx1"/>
                </a:solidFill>
              </a:defRPr>
            </a:lvl5pPr>
            <a:lvl6pPr>
              <a:defRPr sz="1800"/>
            </a:lvl6pPr>
            <a:lvl7pPr>
              <a:defRPr sz="1800"/>
            </a:lvl7pPr>
            <a:lvl8pPr>
              <a:defRPr sz="1800"/>
            </a:lvl8pPr>
            <a:lvl9pPr>
              <a:defRPr sz="1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en-CA" b="1"/>
              <a:t>SOURCE:</a:t>
            </a:r>
            <a:r>
              <a:rPr lang="en-CA"/>
              <a:t> Insert source here</a:t>
            </a:r>
            <a:endParaRPr lang="en-CA" dirty="0"/>
          </a:p>
        </p:txBody>
      </p:sp>
      <p:sp>
        <p:nvSpPr>
          <p:cNvPr id="2" name="Title 1"/>
          <p:cNvSpPr>
            <a:spLocks noGrp="1"/>
          </p:cNvSpPr>
          <p:nvPr>
            <p:ph type="title"/>
          </p:nvPr>
        </p:nvSpPr>
        <p:spPr/>
        <p:txBody>
          <a:bodyPr/>
          <a:lstStyle/>
          <a:p>
            <a:r>
              <a:rPr lang="fr-CA"/>
              <a:t>Click to edit Master title style</a:t>
            </a:r>
            <a:endParaRPr lang="en-CA"/>
          </a:p>
        </p:txBody>
      </p:sp>
      <p:sp>
        <p:nvSpPr>
          <p:cNvPr id="8" name="Text Placeholder 4"/>
          <p:cNvSpPr>
            <a:spLocks noGrp="1"/>
          </p:cNvSpPr>
          <p:nvPr>
            <p:ph type="body" sz="quarter" idx="13"/>
          </p:nvPr>
        </p:nvSpPr>
        <p:spPr>
          <a:xfrm>
            <a:off x="350816" y="1343025"/>
            <a:ext cx="8424000" cy="381000"/>
          </a:xfrm>
        </p:spPr>
        <p:txBody>
          <a:bodyPr/>
          <a:lstStyle>
            <a:lvl1pPr marL="0" indent="0">
              <a:buNone/>
              <a:defRPr sz="1800" b="0">
                <a:solidFill>
                  <a:schemeClr val="tx1"/>
                </a:solidFill>
              </a:defRPr>
            </a:lvl1pPr>
          </a:lstStyle>
          <a:p>
            <a:pPr lvl="0"/>
            <a:r>
              <a:rPr lang="en-CA" noProof="0" dirty="0"/>
              <a:t>Click to edit Master text styles</a:t>
            </a:r>
          </a:p>
        </p:txBody>
      </p:sp>
    </p:spTree>
    <p:extLst>
      <p:ext uri="{BB962C8B-B14F-4D97-AF65-F5344CB8AC3E}">
        <p14:creationId xmlns:p14="http://schemas.microsoft.com/office/powerpoint/2010/main" val="354024826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352429" y="1675435"/>
            <a:ext cx="2729897" cy="3396628"/>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cxnSp>
        <p:nvCxnSpPr>
          <p:cNvPr id="14" name="Straight Connector 13"/>
          <p:cNvCxnSpPr/>
          <p:nvPr userDrawn="1"/>
        </p:nvCxnSpPr>
        <p:spPr>
          <a:xfrm>
            <a:off x="350827"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3204584"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6056904"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3207064" y="1675435"/>
            <a:ext cx="2729897" cy="3396628"/>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9" name="Content Placeholder 2"/>
          <p:cNvSpPr>
            <a:spLocks noGrp="1"/>
          </p:cNvSpPr>
          <p:nvPr>
            <p:ph sz="half" idx="14"/>
          </p:nvPr>
        </p:nvSpPr>
        <p:spPr>
          <a:xfrm>
            <a:off x="6064671" y="1675435"/>
            <a:ext cx="2729897" cy="3396628"/>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5" name="Footer Placeholder 4"/>
          <p:cNvSpPr>
            <a:spLocks noGrp="1"/>
          </p:cNvSpPr>
          <p:nvPr>
            <p:ph type="ftr" sz="quarter" idx="15"/>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39581075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Colours">
    <p:spTree>
      <p:nvGrpSpPr>
        <p:cNvPr id="1" name=""/>
        <p:cNvGrpSpPr/>
        <p:nvPr/>
      </p:nvGrpSpPr>
      <p:grpSpPr>
        <a:xfrm>
          <a:off x="0" y="0"/>
          <a:ext cx="0" cy="0"/>
          <a:chOff x="0" y="0"/>
          <a:chExt cx="0" cy="0"/>
        </a:xfrm>
      </p:grpSpPr>
      <p:grpSp>
        <p:nvGrpSpPr>
          <p:cNvPr id="37" name="Group 36"/>
          <p:cNvGrpSpPr>
            <a:grpSpLocks noChangeAspect="1"/>
          </p:cNvGrpSpPr>
          <p:nvPr userDrawn="1"/>
        </p:nvGrpSpPr>
        <p:grpSpPr>
          <a:xfrm>
            <a:off x="350838" y="2829829"/>
            <a:ext cx="1080000" cy="569083"/>
            <a:chOff x="0" y="1127125"/>
            <a:chExt cx="10080625" cy="5311775"/>
          </a:xfrm>
        </p:grpSpPr>
        <p:sp>
          <p:nvSpPr>
            <p:cNvPr id="38"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39"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41"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42"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
        <p:nvSpPr>
          <p:cNvPr id="2" name="Title 1"/>
          <p:cNvSpPr>
            <a:spLocks noGrp="1"/>
          </p:cNvSpPr>
          <p:nvPr userDrawn="1">
            <p:ph type="ctrTitle" hasCustomPrompt="1"/>
          </p:nvPr>
        </p:nvSpPr>
        <p:spPr>
          <a:xfrm>
            <a:off x="3866816" y="2326744"/>
            <a:ext cx="4751722" cy="1624723"/>
          </a:xfrm>
        </p:spPr>
        <p:txBody>
          <a:bodyPr lIns="0" tIns="0" rIns="0" bIns="0" anchor="b">
            <a:noAutofit/>
          </a:bodyPr>
          <a:lstStyle>
            <a:lvl1pPr algn="l">
              <a:defRPr sz="3600">
                <a:solidFill>
                  <a:schemeClr val="tx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3866815" y="4025944"/>
            <a:ext cx="4232610" cy="606988"/>
          </a:xfrm>
        </p:spPr>
        <p:txBody>
          <a:bodyPr lIns="0" tIns="0" rIns="0" bIns="0">
            <a:noAutofit/>
          </a:bodyPr>
          <a:lstStyle>
            <a:lvl1pPr marL="0" indent="0" algn="l">
              <a:spcBef>
                <a:spcPts val="0"/>
              </a:spcBef>
              <a:buNone/>
              <a:defRPr sz="24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dirty="0"/>
              <a:t>Click to edit </a:t>
            </a:r>
            <a:br>
              <a:rPr lang="en-CA" noProof="0" dirty="0"/>
            </a:br>
            <a:r>
              <a:rPr lang="en-CA" noProof="0" dirty="0"/>
              <a:t>Master subtitle style</a:t>
            </a:r>
          </a:p>
        </p:txBody>
      </p:sp>
      <p:sp>
        <p:nvSpPr>
          <p:cNvPr id="22" name="Text Placeholder 8"/>
          <p:cNvSpPr>
            <a:spLocks noGrp="1"/>
          </p:cNvSpPr>
          <p:nvPr userDrawn="1">
            <p:ph type="body" sz="quarter" idx="11" hasCustomPrompt="1"/>
          </p:nvPr>
        </p:nvSpPr>
        <p:spPr>
          <a:xfrm>
            <a:off x="3866816" y="4799945"/>
            <a:ext cx="4232610" cy="256646"/>
          </a:xfrm>
        </p:spPr>
        <p:txBody>
          <a:bodyPr/>
          <a:lstStyle>
            <a:lvl1pPr marL="0" indent="0">
              <a:buNone/>
              <a:defRPr sz="1400" b="0">
                <a:solidFill>
                  <a:schemeClr val="tx1"/>
                </a:solidFill>
              </a:defRPr>
            </a:lvl1pPr>
          </a:lstStyle>
          <a:p>
            <a:pPr lvl="0"/>
            <a:r>
              <a:rPr lang="en-CA" noProof="0"/>
              <a:t>Date</a:t>
            </a:r>
          </a:p>
        </p:txBody>
      </p:sp>
      <p:sp>
        <p:nvSpPr>
          <p:cNvPr id="7" name="Freeform 5"/>
          <p:cNvSpPr>
            <a:spLocks/>
          </p:cNvSpPr>
          <p:nvPr userDrawn="1"/>
        </p:nvSpPr>
        <p:spPr bwMode="auto">
          <a:xfrm>
            <a:off x="8286750" y="4046538"/>
            <a:ext cx="857250" cy="1666875"/>
          </a:xfrm>
          <a:custGeom>
            <a:avLst/>
            <a:gdLst>
              <a:gd name="T0" fmla="*/ 3 w 90"/>
              <a:gd name="T1" fmla="*/ 51 h 175"/>
              <a:gd name="T2" fmla="*/ 2 w 90"/>
              <a:gd name="T3" fmla="*/ 53 h 175"/>
              <a:gd name="T4" fmla="*/ 1 w 90"/>
              <a:gd name="T5" fmla="*/ 59 h 175"/>
              <a:gd name="T6" fmla="*/ 0 w 90"/>
              <a:gd name="T7" fmla="*/ 68 h 175"/>
              <a:gd name="T8" fmla="*/ 12 w 90"/>
              <a:gd name="T9" fmla="*/ 97 h 175"/>
              <a:gd name="T10" fmla="*/ 90 w 90"/>
              <a:gd name="T11" fmla="*/ 175 h 175"/>
              <a:gd name="T12" fmla="*/ 90 w 90"/>
              <a:gd name="T13" fmla="*/ 0 h 175"/>
              <a:gd name="T14" fmla="*/ 23 w 90"/>
              <a:gd name="T15" fmla="*/ 31 h 175"/>
              <a:gd name="T16" fmla="*/ 3 w 90"/>
              <a:gd name="T17" fmla="*/ 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5">
                <a:moveTo>
                  <a:pt x="3" y="51"/>
                </a:moveTo>
                <a:cubicBezTo>
                  <a:pt x="3" y="52"/>
                  <a:pt x="3" y="52"/>
                  <a:pt x="2" y="53"/>
                </a:cubicBezTo>
                <a:cubicBezTo>
                  <a:pt x="2" y="55"/>
                  <a:pt x="1" y="57"/>
                  <a:pt x="1" y="59"/>
                </a:cubicBezTo>
                <a:cubicBezTo>
                  <a:pt x="0" y="62"/>
                  <a:pt x="0" y="65"/>
                  <a:pt x="0" y="68"/>
                </a:cubicBezTo>
                <a:cubicBezTo>
                  <a:pt x="0" y="79"/>
                  <a:pt x="4" y="89"/>
                  <a:pt x="12" y="97"/>
                </a:cubicBezTo>
                <a:cubicBezTo>
                  <a:pt x="90" y="175"/>
                  <a:pt x="90" y="175"/>
                  <a:pt x="90" y="175"/>
                </a:cubicBezTo>
                <a:cubicBezTo>
                  <a:pt x="90" y="0"/>
                  <a:pt x="90" y="0"/>
                  <a:pt x="90" y="0"/>
                </a:cubicBezTo>
                <a:cubicBezTo>
                  <a:pt x="23" y="31"/>
                  <a:pt x="23" y="31"/>
                  <a:pt x="23" y="31"/>
                </a:cubicBezTo>
                <a:cubicBezTo>
                  <a:pt x="15" y="35"/>
                  <a:pt x="8" y="42"/>
                  <a:pt x="3"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8" name="Freeform 6"/>
          <p:cNvSpPr>
            <a:spLocks/>
          </p:cNvSpPr>
          <p:nvPr userDrawn="1"/>
        </p:nvSpPr>
        <p:spPr bwMode="auto">
          <a:xfrm>
            <a:off x="10"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a:p>
        </p:txBody>
      </p:sp>
      <p:sp>
        <p:nvSpPr>
          <p:cNvPr id="9" name="Freeform 7"/>
          <p:cNvSpPr>
            <a:spLocks/>
          </p:cNvSpPr>
          <p:nvPr userDrawn="1"/>
        </p:nvSpPr>
        <p:spPr bwMode="auto">
          <a:xfrm>
            <a:off x="6353179" y="0"/>
            <a:ext cx="2790825" cy="2247900"/>
          </a:xfrm>
          <a:custGeom>
            <a:avLst/>
            <a:gdLst>
              <a:gd name="T0" fmla="*/ 40 w 293"/>
              <a:gd name="T1" fmla="*/ 236 h 236"/>
              <a:gd name="T2" fmla="*/ 57 w 293"/>
              <a:gd name="T3" fmla="*/ 232 h 236"/>
              <a:gd name="T4" fmla="*/ 293 w 293"/>
              <a:gd name="T5" fmla="*/ 121 h 236"/>
              <a:gd name="T6" fmla="*/ 293 w 293"/>
              <a:gd name="T7" fmla="*/ 0 h 236"/>
              <a:gd name="T8" fmla="*/ 0 w 293"/>
              <a:gd name="T9" fmla="*/ 0 h 236"/>
              <a:gd name="T10" fmla="*/ 0 w 293"/>
              <a:gd name="T11" fmla="*/ 196 h 236"/>
              <a:gd name="T12" fmla="*/ 40 w 293"/>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3" h="236">
                <a:moveTo>
                  <a:pt x="40" y="236"/>
                </a:moveTo>
                <a:cubicBezTo>
                  <a:pt x="46" y="236"/>
                  <a:pt x="51" y="234"/>
                  <a:pt x="57" y="232"/>
                </a:cubicBezTo>
                <a:cubicBezTo>
                  <a:pt x="293" y="121"/>
                  <a:pt x="293" y="121"/>
                  <a:pt x="293" y="121"/>
                </a:cubicBezTo>
                <a:cubicBezTo>
                  <a:pt x="293" y="0"/>
                  <a:pt x="293" y="0"/>
                  <a:pt x="293" y="0"/>
                </a:cubicBezTo>
                <a:cubicBezTo>
                  <a:pt x="0" y="0"/>
                  <a:pt x="0" y="0"/>
                  <a:pt x="0" y="0"/>
                </a:cubicBezTo>
                <a:cubicBezTo>
                  <a:pt x="0" y="208"/>
                  <a:pt x="0" y="196"/>
                  <a:pt x="0" y="196"/>
                </a:cubicBezTo>
                <a:cubicBezTo>
                  <a:pt x="0" y="218"/>
                  <a:pt x="18" y="236"/>
                  <a:pt x="40" y="23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a:p>
        </p:txBody>
      </p:sp>
      <p:sp>
        <p:nvSpPr>
          <p:cNvPr id="10"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1995398809"/>
      </p:ext>
    </p:extLst>
  </p:cSld>
  <p:clrMapOvr>
    <a:masterClrMapping/>
  </p:clrMapOvr>
  <p:extLst mod="1">
    <p:ext uri="{DCECCB84-F9BA-43D5-87BE-67443E8EF086}">
      <p15:sldGuideLst xmlns:p15="http://schemas.microsoft.com/office/powerpoint/2012/main">
        <p15:guide id="1" orient="horz" pos="2368">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hree Content, Subhea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a:t>Click to edit Master title style</a:t>
            </a:r>
          </a:p>
        </p:txBody>
      </p:sp>
      <p:sp>
        <p:nvSpPr>
          <p:cNvPr id="3" name="Content Placeholder 2"/>
          <p:cNvSpPr>
            <a:spLocks noGrp="1"/>
          </p:cNvSpPr>
          <p:nvPr>
            <p:ph sz="half" idx="1"/>
          </p:nvPr>
        </p:nvSpPr>
        <p:spPr>
          <a:xfrm>
            <a:off x="352429" y="2113484"/>
            <a:ext cx="2729897" cy="2960166"/>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cxnSp>
        <p:nvCxnSpPr>
          <p:cNvPr id="14" name="Straight Connector 13"/>
          <p:cNvCxnSpPr/>
          <p:nvPr userDrawn="1"/>
        </p:nvCxnSpPr>
        <p:spPr>
          <a:xfrm>
            <a:off x="350827" y="1942313"/>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3204584" y="1942313"/>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6056904" y="1942313"/>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3207064" y="2113484"/>
            <a:ext cx="2729897" cy="2960166"/>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9" name="Content Placeholder 2"/>
          <p:cNvSpPr>
            <a:spLocks noGrp="1"/>
          </p:cNvSpPr>
          <p:nvPr>
            <p:ph sz="half" idx="14"/>
          </p:nvPr>
        </p:nvSpPr>
        <p:spPr>
          <a:xfrm>
            <a:off x="6064671" y="2113484"/>
            <a:ext cx="2729897" cy="2960166"/>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en-CA" dirty="0"/>
              <a:t>Click to edit 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5" name="Footer Placeholder 4"/>
          <p:cNvSpPr>
            <a:spLocks noGrp="1"/>
          </p:cNvSpPr>
          <p:nvPr>
            <p:ph type="ftr" sz="quarter" idx="16"/>
          </p:nvPr>
        </p:nvSpPr>
        <p:spPr/>
        <p:txBody>
          <a:bodyPr/>
          <a:lstStyle/>
          <a:p>
            <a:r>
              <a:rPr lang="en-CA" b="1" dirty="0"/>
              <a:t>SOURCE:</a:t>
            </a:r>
            <a:r>
              <a:rPr lang="en-CA" dirty="0"/>
              <a:t> Insert source here</a:t>
            </a:r>
          </a:p>
        </p:txBody>
      </p:sp>
      <p:sp>
        <p:nvSpPr>
          <p:cNvPr id="12" name="Text Placeholder 4"/>
          <p:cNvSpPr>
            <a:spLocks noGrp="1"/>
          </p:cNvSpPr>
          <p:nvPr>
            <p:ph type="body" sz="quarter" idx="17"/>
          </p:nvPr>
        </p:nvSpPr>
        <p:spPr>
          <a:xfrm>
            <a:off x="350816" y="1343025"/>
            <a:ext cx="8424000" cy="381000"/>
          </a:xfrm>
        </p:spPr>
        <p:txBody>
          <a:bodyPr/>
          <a:lstStyle>
            <a:lvl1pPr marL="0" indent="0">
              <a:buNone/>
              <a:defRPr sz="1800" b="0">
                <a:solidFill>
                  <a:schemeClr val="tx1"/>
                </a:solidFill>
              </a:defRPr>
            </a:lvl1pPr>
          </a:lstStyle>
          <a:p>
            <a:pPr lvl="0"/>
            <a:r>
              <a:rPr lang="en-CA" noProof="0" dirty="0"/>
              <a:t>Click to edit Master text styles</a:t>
            </a:r>
          </a:p>
        </p:txBody>
      </p:sp>
    </p:spTree>
    <p:extLst>
      <p:ext uri="{BB962C8B-B14F-4D97-AF65-F5344CB8AC3E}">
        <p14:creationId xmlns:p14="http://schemas.microsoft.com/office/powerpoint/2010/main" val="145819274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352425" y="1490664"/>
            <a:ext cx="8442000" cy="3568700"/>
          </a:xfrm>
        </p:spPr>
        <p:txBody>
          <a:bodyPr/>
          <a:lstStyle>
            <a:lvl1pPr>
              <a:defRPr>
                <a:solidFill>
                  <a:schemeClr val="tx1"/>
                </a:solidFill>
              </a:defRPr>
            </a:lvl1pPr>
          </a:lstStyle>
          <a:p>
            <a:endParaRPr lang="en-CA" dirty="0"/>
          </a:p>
        </p:txBody>
      </p:sp>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4"/>
          </p:nvPr>
        </p:nvSpPr>
        <p:spPr/>
        <p:txBody>
          <a:bodyPr/>
          <a:lstStyle>
            <a:lvl1pPr>
              <a:defRPr>
                <a:solidFill>
                  <a:schemeClr val="tx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259535531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hart and Subhead">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352425" y="1884050"/>
            <a:ext cx="8442000" cy="3189600"/>
          </a:xfrm>
        </p:spPr>
        <p:txBody>
          <a:bodyPr/>
          <a:lstStyle/>
          <a:p>
            <a:endParaRPr lang="en-CA" dirty="0"/>
          </a:p>
        </p:txBody>
      </p:sp>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p>
            <a:r>
              <a:rPr lang="en-CA" b="1" dirty="0"/>
              <a:t>SOURCE:</a:t>
            </a:r>
            <a:r>
              <a:rPr lang="en-CA" dirty="0"/>
              <a:t> Insert source here</a:t>
            </a:r>
          </a:p>
        </p:txBody>
      </p:sp>
      <p:sp>
        <p:nvSpPr>
          <p:cNvPr id="6" name="Text Placeholder 4"/>
          <p:cNvSpPr>
            <a:spLocks noGrp="1"/>
          </p:cNvSpPr>
          <p:nvPr>
            <p:ph type="body" sz="quarter" idx="17"/>
          </p:nvPr>
        </p:nvSpPr>
        <p:spPr>
          <a:xfrm>
            <a:off x="350816" y="1343025"/>
            <a:ext cx="8424000" cy="381000"/>
          </a:xfrm>
        </p:spPr>
        <p:txBody>
          <a:bodyPr/>
          <a:lstStyle>
            <a:lvl1pPr marL="0" indent="0">
              <a:buNone/>
              <a:defRPr sz="1800" b="0">
                <a:solidFill>
                  <a:schemeClr val="tx1"/>
                </a:solidFill>
              </a:defRPr>
            </a:lvl1pPr>
          </a:lstStyle>
          <a:p>
            <a:pPr lvl="0"/>
            <a:r>
              <a:rPr lang="en-CA" noProof="0" dirty="0"/>
              <a:t>Click to edit Master text styles</a:t>
            </a:r>
          </a:p>
        </p:txBody>
      </p:sp>
    </p:spTree>
    <p:extLst>
      <p:ext uri="{BB962C8B-B14F-4D97-AF65-F5344CB8AC3E}">
        <p14:creationId xmlns:p14="http://schemas.microsoft.com/office/powerpoint/2010/main" val="75130943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16" name="Rectangle 6"/>
          <p:cNvSpPr>
            <a:spLocks noChangeArrowheads="1"/>
          </p:cNvSpPr>
          <p:nvPr userDrawn="1"/>
        </p:nvSpPr>
        <p:spPr bwMode="auto">
          <a:xfrm>
            <a:off x="352443" y="1944689"/>
            <a:ext cx="4038601" cy="3114675"/>
          </a:xfrm>
          <a:prstGeom prst="rect">
            <a:avLst/>
          </a:prstGeom>
          <a:solidFill>
            <a:srgbClr val="DFDFE0">
              <a:alpha val="52000"/>
            </a:srgbClr>
          </a:solidFill>
          <a:ln>
            <a:noFill/>
          </a:ln>
          <a:extLst/>
        </p:spPr>
        <p:txBody>
          <a:bodyPr vert="horz" wrap="square" lIns="91440" tIns="45720" rIns="91440" bIns="45720" numCol="1" anchor="t" anchorCtr="0" compatLnSpc="1">
            <a:prstTxWarp prst="textNoShape">
              <a:avLst/>
            </a:prstTxWarp>
          </a:bodyPr>
          <a:lstStyle/>
          <a:p>
            <a:endParaRPr lang="en-CA" noProof="0" dirty="0">
              <a:solidFill>
                <a:schemeClr val="tx1"/>
              </a:solidFill>
            </a:endParaRPr>
          </a:p>
        </p:txBody>
      </p:sp>
      <p:sp>
        <p:nvSpPr>
          <p:cNvPr id="18" name="Rectangle 6"/>
          <p:cNvSpPr>
            <a:spLocks noChangeArrowheads="1"/>
          </p:cNvSpPr>
          <p:nvPr userDrawn="1"/>
        </p:nvSpPr>
        <p:spPr bwMode="auto">
          <a:xfrm>
            <a:off x="4751388" y="1944689"/>
            <a:ext cx="4036432" cy="3114675"/>
          </a:xfrm>
          <a:prstGeom prst="rect">
            <a:avLst/>
          </a:prstGeom>
          <a:solidFill>
            <a:srgbClr val="DFDFE0">
              <a:alpha val="52000"/>
            </a:srgbClr>
          </a:solidFill>
          <a:ln>
            <a:noFill/>
          </a:ln>
          <a:extLst/>
        </p:spPr>
        <p:txBody>
          <a:bodyPr vert="horz" wrap="square" lIns="91440" tIns="45720" rIns="91440" bIns="45720" numCol="1" anchor="t" anchorCtr="0" compatLnSpc="1">
            <a:prstTxWarp prst="textNoShape">
              <a:avLst/>
            </a:prstTxWarp>
          </a:bodyPr>
          <a:lstStyle/>
          <a:p>
            <a:endParaRPr lang="en-CA" noProof="0" dirty="0">
              <a:solidFill>
                <a:schemeClr val="tx1"/>
              </a:solidFill>
            </a:endParaRPr>
          </a:p>
        </p:txBody>
      </p:sp>
      <p:sp>
        <p:nvSpPr>
          <p:cNvPr id="3" name="Text Placeholder 2"/>
          <p:cNvSpPr>
            <a:spLocks noGrp="1"/>
          </p:cNvSpPr>
          <p:nvPr>
            <p:ph type="body" idx="1" hasCustomPrompt="1"/>
          </p:nvPr>
        </p:nvSpPr>
        <p:spPr>
          <a:xfrm>
            <a:off x="352427" y="1412799"/>
            <a:ext cx="4040188" cy="413593"/>
          </a:xfrm>
          <a:prstGeom prst="rect">
            <a:avLst/>
          </a:prstGeom>
        </p:spPr>
        <p:txBody>
          <a:bodyPr anchor="b" anchorCtr="0"/>
          <a:lstStyle>
            <a:lvl1pPr marL="0" indent="0">
              <a:buNone/>
              <a:defRPr sz="2000" b="1">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CA" noProof="0" dirty="0"/>
              <a:t>Add subhead here</a:t>
            </a:r>
          </a:p>
        </p:txBody>
      </p:sp>
      <p:sp>
        <p:nvSpPr>
          <p:cNvPr id="5" name="Text Placeholder 4"/>
          <p:cNvSpPr>
            <a:spLocks noGrp="1"/>
          </p:cNvSpPr>
          <p:nvPr>
            <p:ph type="body" sz="quarter" idx="3" hasCustomPrompt="1"/>
          </p:nvPr>
        </p:nvSpPr>
        <p:spPr>
          <a:xfrm>
            <a:off x="4751405" y="1412799"/>
            <a:ext cx="4036433" cy="413593"/>
          </a:xfrm>
          <a:prstGeom prst="rect">
            <a:avLst/>
          </a:prstGeom>
        </p:spPr>
        <p:txBody>
          <a:bodyPr anchor="b" anchorCtr="0"/>
          <a:lstStyle>
            <a:lvl1pPr marL="0" indent="0">
              <a:buNone/>
              <a:defRPr sz="2000" b="1">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CA" noProof="0" dirty="0"/>
              <a:t>Add subhead here</a:t>
            </a:r>
          </a:p>
        </p:txBody>
      </p:sp>
      <p:sp>
        <p:nvSpPr>
          <p:cNvPr id="8" name="Chart Placeholder 7"/>
          <p:cNvSpPr>
            <a:spLocks noGrp="1"/>
          </p:cNvSpPr>
          <p:nvPr>
            <p:ph type="chart" sz="quarter" idx="13"/>
          </p:nvPr>
        </p:nvSpPr>
        <p:spPr>
          <a:xfrm>
            <a:off x="352427" y="1944688"/>
            <a:ext cx="4038600" cy="3114675"/>
          </a:xfrm>
        </p:spPr>
        <p:txBody>
          <a:bodyPr/>
          <a:lstStyle>
            <a:lvl1pPr>
              <a:defRPr>
                <a:solidFill>
                  <a:schemeClr val="tx1"/>
                </a:solidFill>
              </a:defRPr>
            </a:lvl1pPr>
          </a:lstStyle>
          <a:p>
            <a:endParaRPr lang="en-CA" dirty="0"/>
          </a:p>
        </p:txBody>
      </p:sp>
      <p:sp>
        <p:nvSpPr>
          <p:cNvPr id="10" name="Chart Placeholder 9"/>
          <p:cNvSpPr>
            <a:spLocks noGrp="1"/>
          </p:cNvSpPr>
          <p:nvPr>
            <p:ph type="chart" sz="quarter" idx="14"/>
          </p:nvPr>
        </p:nvSpPr>
        <p:spPr>
          <a:xfrm>
            <a:off x="4751388" y="1944688"/>
            <a:ext cx="4037012" cy="3114675"/>
          </a:xfrm>
        </p:spPr>
        <p:txBody>
          <a:bodyPr/>
          <a:lstStyle>
            <a:lvl1pPr>
              <a:defRPr>
                <a:solidFill>
                  <a:schemeClr val="tx1"/>
                </a:solidFill>
              </a:defRPr>
            </a:lvl1pPr>
          </a:lstStyle>
          <a:p>
            <a:endParaRPr lang="en-CA" dirty="0"/>
          </a:p>
        </p:txBody>
      </p:sp>
      <p:sp>
        <p:nvSpPr>
          <p:cNvPr id="4" name="Title 3"/>
          <p:cNvSpPr>
            <a:spLocks noGrp="1"/>
          </p:cNvSpPr>
          <p:nvPr>
            <p:ph type="title"/>
          </p:nvPr>
        </p:nvSpPr>
        <p:spPr/>
        <p:txBody>
          <a:bodyPr/>
          <a:lstStyle/>
          <a:p>
            <a:r>
              <a:rPr lang="fr-CA"/>
              <a:t>Click to edit Master title style</a:t>
            </a:r>
            <a:endParaRPr lang="en-CA"/>
          </a:p>
        </p:txBody>
      </p:sp>
      <p:sp>
        <p:nvSpPr>
          <p:cNvPr id="6" name="Footer Placeholder 5"/>
          <p:cNvSpPr>
            <a:spLocks noGrp="1"/>
          </p:cNvSpPr>
          <p:nvPr>
            <p:ph type="ftr" sz="quarter" idx="15"/>
          </p:nvPr>
        </p:nvSpPr>
        <p:spPr/>
        <p:txBody>
          <a:bodyPr/>
          <a:lstStyle>
            <a:lvl1pPr>
              <a:defRPr>
                <a:solidFill>
                  <a:schemeClr val="tx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39966476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4" name="Table Placeholder 3"/>
          <p:cNvSpPr>
            <a:spLocks noGrp="1"/>
          </p:cNvSpPr>
          <p:nvPr>
            <p:ph type="tbl" sz="quarter" idx="14"/>
          </p:nvPr>
        </p:nvSpPr>
        <p:spPr>
          <a:xfrm>
            <a:off x="352432" y="1490664"/>
            <a:ext cx="8442000" cy="3568700"/>
          </a:xfrm>
        </p:spPr>
        <p:txBody>
          <a:bodyPr/>
          <a:lstStyle>
            <a:lvl1pPr>
              <a:defRPr>
                <a:solidFill>
                  <a:schemeClr val="tx1"/>
                </a:solidFill>
              </a:defRPr>
            </a:lvl1pPr>
          </a:lstStyle>
          <a:p>
            <a:endParaRPr lang="en-CA" dirty="0"/>
          </a:p>
        </p:txBody>
      </p:sp>
      <p:sp>
        <p:nvSpPr>
          <p:cNvPr id="6" name="Title 5"/>
          <p:cNvSpPr>
            <a:spLocks noGrp="1"/>
          </p:cNvSpPr>
          <p:nvPr>
            <p:ph type="title"/>
          </p:nvPr>
        </p:nvSpPr>
        <p:spPr/>
        <p:txBody>
          <a:bodyPr/>
          <a:lstStyle/>
          <a:p>
            <a:r>
              <a:rPr lang="fr-CA"/>
              <a:t>Click to edit Master title style</a:t>
            </a:r>
            <a:endParaRPr lang="en-CA"/>
          </a:p>
        </p:txBody>
      </p:sp>
      <p:sp>
        <p:nvSpPr>
          <p:cNvPr id="3" name="Footer Placeholder 2"/>
          <p:cNvSpPr>
            <a:spLocks noGrp="1"/>
          </p:cNvSpPr>
          <p:nvPr>
            <p:ph type="ftr" sz="quarter" idx="15"/>
          </p:nvPr>
        </p:nvSpPr>
        <p:spPr/>
        <p:txBody>
          <a:bodyPr/>
          <a:lstStyle>
            <a:lvl1pPr>
              <a:defRPr>
                <a:solidFill>
                  <a:schemeClr val="tx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2594472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able and Subhead">
    <p:spTree>
      <p:nvGrpSpPr>
        <p:cNvPr id="1" name=""/>
        <p:cNvGrpSpPr/>
        <p:nvPr/>
      </p:nvGrpSpPr>
      <p:grpSpPr>
        <a:xfrm>
          <a:off x="0" y="0"/>
          <a:ext cx="0" cy="0"/>
          <a:chOff x="0" y="0"/>
          <a:chExt cx="0" cy="0"/>
        </a:xfrm>
      </p:grpSpPr>
      <p:sp>
        <p:nvSpPr>
          <p:cNvPr id="4" name="Table Placeholder 3"/>
          <p:cNvSpPr>
            <a:spLocks noGrp="1"/>
          </p:cNvSpPr>
          <p:nvPr>
            <p:ph type="tbl" sz="quarter" idx="16"/>
          </p:nvPr>
        </p:nvSpPr>
        <p:spPr>
          <a:xfrm>
            <a:off x="352445" y="1884050"/>
            <a:ext cx="8434387" cy="3189600"/>
          </a:xfrm>
        </p:spPr>
        <p:txBody>
          <a:bodyPr/>
          <a:lstStyle/>
          <a:p>
            <a:endParaRPr lang="en-CA" dirty="0"/>
          </a:p>
        </p:txBody>
      </p:sp>
      <p:sp>
        <p:nvSpPr>
          <p:cNvPr id="10" name="Title 9"/>
          <p:cNvSpPr>
            <a:spLocks noGrp="1"/>
          </p:cNvSpPr>
          <p:nvPr>
            <p:ph type="title"/>
          </p:nvPr>
        </p:nvSpPr>
        <p:spPr/>
        <p:txBody>
          <a:bodyPr/>
          <a:lstStyle/>
          <a:p>
            <a:r>
              <a:rPr lang="fr-CA"/>
              <a:t>Click to edit Master title style</a:t>
            </a:r>
            <a:endParaRPr lang="en-CA"/>
          </a:p>
        </p:txBody>
      </p:sp>
      <p:sp>
        <p:nvSpPr>
          <p:cNvPr id="3" name="Footer Placeholder 2"/>
          <p:cNvSpPr>
            <a:spLocks noGrp="1"/>
          </p:cNvSpPr>
          <p:nvPr>
            <p:ph type="ftr" sz="quarter" idx="17"/>
          </p:nvPr>
        </p:nvSpPr>
        <p:spPr/>
        <p:txBody>
          <a:bodyPr/>
          <a:lstStyle/>
          <a:p>
            <a:r>
              <a:rPr lang="en-CA" b="1" dirty="0"/>
              <a:t>SOURCE:</a:t>
            </a:r>
            <a:r>
              <a:rPr lang="en-CA" dirty="0"/>
              <a:t> Insert source here</a:t>
            </a:r>
          </a:p>
        </p:txBody>
      </p:sp>
      <p:sp>
        <p:nvSpPr>
          <p:cNvPr id="6" name="Text Placeholder 4"/>
          <p:cNvSpPr>
            <a:spLocks noGrp="1"/>
          </p:cNvSpPr>
          <p:nvPr>
            <p:ph type="body" sz="quarter" idx="13"/>
          </p:nvPr>
        </p:nvSpPr>
        <p:spPr>
          <a:xfrm>
            <a:off x="350816" y="1343025"/>
            <a:ext cx="8424000" cy="381000"/>
          </a:xfrm>
        </p:spPr>
        <p:txBody>
          <a:bodyPr/>
          <a:lstStyle>
            <a:lvl1pPr marL="0" indent="0">
              <a:buNone/>
              <a:defRPr sz="1800" b="0">
                <a:solidFill>
                  <a:schemeClr val="tx1"/>
                </a:solidFill>
              </a:defRPr>
            </a:lvl1pPr>
          </a:lstStyle>
          <a:p>
            <a:pPr lvl="0"/>
            <a:r>
              <a:rPr lang="en-CA" noProof="0" dirty="0"/>
              <a:t>Click to edit Master text styles</a:t>
            </a:r>
          </a:p>
        </p:txBody>
      </p:sp>
    </p:spTree>
    <p:extLst>
      <p:ext uri="{BB962C8B-B14F-4D97-AF65-F5344CB8AC3E}">
        <p14:creationId xmlns:p14="http://schemas.microsoft.com/office/powerpoint/2010/main" val="126104045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wo Tables">
    <p:spTree>
      <p:nvGrpSpPr>
        <p:cNvPr id="1" name=""/>
        <p:cNvGrpSpPr/>
        <p:nvPr/>
      </p:nvGrpSpPr>
      <p:grpSpPr>
        <a:xfrm>
          <a:off x="0" y="0"/>
          <a:ext cx="0" cy="0"/>
          <a:chOff x="0" y="0"/>
          <a:chExt cx="0" cy="0"/>
        </a:xfrm>
      </p:grpSpPr>
      <p:sp>
        <p:nvSpPr>
          <p:cNvPr id="6" name="Table Placeholder 5"/>
          <p:cNvSpPr>
            <a:spLocks noGrp="1"/>
          </p:cNvSpPr>
          <p:nvPr>
            <p:ph type="tbl" sz="quarter" idx="13"/>
          </p:nvPr>
        </p:nvSpPr>
        <p:spPr>
          <a:xfrm>
            <a:off x="352445" y="1490664"/>
            <a:ext cx="4033837" cy="3568700"/>
          </a:xfrm>
        </p:spPr>
        <p:txBody>
          <a:bodyPr/>
          <a:lstStyle/>
          <a:p>
            <a:endParaRPr lang="en-CA" dirty="0"/>
          </a:p>
        </p:txBody>
      </p:sp>
      <p:sp>
        <p:nvSpPr>
          <p:cNvPr id="9" name="Table Placeholder 8"/>
          <p:cNvSpPr>
            <a:spLocks noGrp="1"/>
          </p:cNvSpPr>
          <p:nvPr>
            <p:ph type="tbl" sz="quarter" idx="14"/>
          </p:nvPr>
        </p:nvSpPr>
        <p:spPr>
          <a:xfrm>
            <a:off x="4751407" y="1490664"/>
            <a:ext cx="4037011" cy="3568700"/>
          </a:xfrm>
        </p:spPr>
        <p:txBody>
          <a:bodyPr/>
          <a:lstStyle/>
          <a:p>
            <a:endParaRPr lang="en-CA" dirty="0"/>
          </a:p>
        </p:txBody>
      </p:sp>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5"/>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27124364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0"/>
          </p:nvPr>
        </p:nvSpPr>
        <p:spPr/>
        <p:txBody>
          <a:bodyPr/>
          <a:lstStyle>
            <a:lvl1pPr>
              <a:defRPr>
                <a:solidFill>
                  <a:schemeClr val="tx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215992662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ubhead and Footer">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fr-CA"/>
              <a:t>Click to edit Master title style</a:t>
            </a:r>
            <a:endParaRPr lang="en-CA"/>
          </a:p>
        </p:txBody>
      </p:sp>
      <p:sp>
        <p:nvSpPr>
          <p:cNvPr id="4" name="Footer Placeholder 3"/>
          <p:cNvSpPr>
            <a:spLocks noGrp="1"/>
          </p:cNvSpPr>
          <p:nvPr>
            <p:ph type="ftr" sz="quarter" idx="16"/>
          </p:nvPr>
        </p:nvSpPr>
        <p:spPr/>
        <p:txBody>
          <a:bodyPr/>
          <a:lstStyle>
            <a:lvl1pPr>
              <a:defRPr>
                <a:solidFill>
                  <a:schemeClr val="tx1"/>
                </a:solidFill>
              </a:defRPr>
            </a:lvl1pPr>
          </a:lstStyle>
          <a:p>
            <a:r>
              <a:rPr lang="en-CA" b="1"/>
              <a:t>SOURCE:</a:t>
            </a:r>
            <a:r>
              <a:rPr lang="en-CA"/>
              <a:t> Insert source here</a:t>
            </a:r>
            <a:endParaRPr lang="en-CA" dirty="0"/>
          </a:p>
        </p:txBody>
      </p:sp>
      <p:sp>
        <p:nvSpPr>
          <p:cNvPr id="6" name="Text Placeholder 4"/>
          <p:cNvSpPr>
            <a:spLocks noGrp="1"/>
          </p:cNvSpPr>
          <p:nvPr>
            <p:ph type="body" sz="quarter" idx="13"/>
          </p:nvPr>
        </p:nvSpPr>
        <p:spPr>
          <a:xfrm>
            <a:off x="350816" y="1343025"/>
            <a:ext cx="8424000" cy="381000"/>
          </a:xfrm>
        </p:spPr>
        <p:txBody>
          <a:bodyPr/>
          <a:lstStyle>
            <a:lvl1pPr marL="0" indent="0">
              <a:buNone/>
              <a:defRPr sz="1800" b="0">
                <a:solidFill>
                  <a:schemeClr val="tx1"/>
                </a:solidFill>
              </a:defRPr>
            </a:lvl1pPr>
          </a:lstStyle>
          <a:p>
            <a:pPr lvl="0"/>
            <a:r>
              <a:rPr lang="en-CA" noProof="0" dirty="0"/>
              <a:t>Click to edit Master text styles</a:t>
            </a:r>
          </a:p>
        </p:txBody>
      </p:sp>
    </p:spTree>
    <p:extLst>
      <p:ext uri="{BB962C8B-B14F-4D97-AF65-F5344CB8AC3E}">
        <p14:creationId xmlns:p14="http://schemas.microsoft.com/office/powerpoint/2010/main" val="29079902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a:t>Click to edit Master title style</a:t>
            </a:r>
            <a:endParaRPr lang="en-CA"/>
          </a:p>
        </p:txBody>
      </p:sp>
      <p:grpSp>
        <p:nvGrpSpPr>
          <p:cNvPr id="10" name="Group 9"/>
          <p:cNvGrpSpPr/>
          <p:nvPr userDrawn="1"/>
        </p:nvGrpSpPr>
        <p:grpSpPr>
          <a:xfrm>
            <a:off x="8447351" y="357193"/>
            <a:ext cx="344239" cy="357165"/>
            <a:chOff x="8447337" y="357191"/>
            <a:chExt cx="344239" cy="357165"/>
          </a:xfrm>
        </p:grpSpPr>
        <p:sp>
          <p:nvSpPr>
            <p:cNvPr id="11"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2"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20045796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Image">
    <p:spTree>
      <p:nvGrpSpPr>
        <p:cNvPr id="1" name=""/>
        <p:cNvGrpSpPr/>
        <p:nvPr/>
      </p:nvGrpSpPr>
      <p:grpSpPr>
        <a:xfrm>
          <a:off x="0" y="0"/>
          <a:ext cx="0" cy="0"/>
          <a:chOff x="0" y="0"/>
          <a:chExt cx="0" cy="0"/>
        </a:xfrm>
      </p:grpSpPr>
      <p:sp>
        <p:nvSpPr>
          <p:cNvPr id="5" name="Picture Placeholder 4"/>
          <p:cNvSpPr>
            <a:spLocks noGrp="1"/>
          </p:cNvSpPr>
          <p:nvPr>
            <p:ph type="pic" sz="quarter" idx="14" hasCustomPrompt="1"/>
          </p:nvPr>
        </p:nvSpPr>
        <p:spPr>
          <a:xfrm>
            <a:off x="-1791" y="0"/>
            <a:ext cx="4575600" cy="5716800"/>
          </a:xfrm>
          <a:custGeom>
            <a:avLst/>
            <a:gdLst/>
            <a:ahLst/>
            <a:cxnLst/>
            <a:rect l="l" t="t" r="r" b="b"/>
            <a:pathLst>
              <a:path w="4575600" h="5716800">
                <a:moveTo>
                  <a:pt x="2798763" y="0"/>
                </a:moveTo>
                <a:lnTo>
                  <a:pt x="4575600" y="0"/>
                </a:lnTo>
                <a:lnTo>
                  <a:pt x="4575600" y="5716800"/>
                </a:lnTo>
                <a:lnTo>
                  <a:pt x="0" y="5716800"/>
                </a:lnTo>
                <a:cubicBezTo>
                  <a:pt x="752475" y="4973850"/>
                  <a:pt x="752475" y="4973850"/>
                  <a:pt x="752475" y="4973850"/>
                </a:cubicBezTo>
                <a:cubicBezTo>
                  <a:pt x="819150" y="4897650"/>
                  <a:pt x="866775" y="4802400"/>
                  <a:pt x="866775" y="4697625"/>
                </a:cubicBezTo>
                <a:cubicBezTo>
                  <a:pt x="866775" y="4535700"/>
                  <a:pt x="771525" y="4411875"/>
                  <a:pt x="638175" y="4345200"/>
                </a:cubicBezTo>
                <a:cubicBezTo>
                  <a:pt x="0" y="4049925"/>
                  <a:pt x="0" y="4049925"/>
                  <a:pt x="0" y="4049925"/>
                </a:cubicBezTo>
                <a:lnTo>
                  <a:pt x="0" y="1155353"/>
                </a:lnTo>
                <a:lnTo>
                  <a:pt x="0" y="1152525"/>
                </a:lnTo>
                <a:cubicBezTo>
                  <a:pt x="2256146" y="2209800"/>
                  <a:pt x="2256146" y="2209800"/>
                  <a:pt x="2256146" y="2209800"/>
                </a:cubicBezTo>
                <a:cubicBezTo>
                  <a:pt x="2303744" y="2228850"/>
                  <a:pt x="2360861" y="2247900"/>
                  <a:pt x="2417979" y="2247900"/>
                </a:cubicBezTo>
                <a:cubicBezTo>
                  <a:pt x="2627410" y="2247900"/>
                  <a:pt x="2798763" y="2076450"/>
                  <a:pt x="2798763" y="1866900"/>
                </a:cubicBezTo>
                <a:cubicBezTo>
                  <a:pt x="2798763" y="0"/>
                  <a:pt x="2798763" y="0"/>
                  <a:pt x="2798763" y="0"/>
                </a:cubicBezTo>
                <a:close/>
              </a:path>
            </a:pathLst>
          </a:custGeom>
          <a:solidFill>
            <a:srgbClr val="E0DFDE"/>
          </a:solidFill>
        </p:spPr>
        <p:txBody>
          <a:bodyPr/>
          <a:lstStyle>
            <a:lvl1pPr>
              <a:defRPr sz="2000" b="0"/>
            </a:lvl1pPr>
          </a:lstStyle>
          <a:p>
            <a:r>
              <a:rPr lang="en-CA" noProof="0" dirty="0"/>
              <a:t>To add an image to this shape, click on the placeholder icon below</a:t>
            </a:r>
          </a:p>
        </p:txBody>
      </p:sp>
      <p:sp>
        <p:nvSpPr>
          <p:cNvPr id="35" name="Freeform 2"/>
          <p:cNvSpPr>
            <a:spLocks noChangeArrowheads="1"/>
          </p:cNvSpPr>
          <p:nvPr userDrawn="1"/>
        </p:nvSpPr>
        <p:spPr bwMode="auto">
          <a:xfrm>
            <a:off x="4573819" y="2"/>
            <a:ext cx="4573799" cy="5717647"/>
          </a:xfrm>
          <a:custGeom>
            <a:avLst/>
            <a:gdLst>
              <a:gd name="T0" fmla="*/ 4945 w 12695"/>
              <a:gd name="T1" fmla="*/ 0 h 15869"/>
              <a:gd name="T2" fmla="*/ 4945 w 12695"/>
              <a:gd name="T3" fmla="*/ 0 h 15869"/>
              <a:gd name="T4" fmla="*/ 4945 w 12695"/>
              <a:gd name="T5" fmla="*/ 5184 h 15869"/>
              <a:gd name="T6" fmla="*/ 6003 w 12695"/>
              <a:gd name="T7" fmla="*/ 6242 h 15869"/>
              <a:gd name="T8" fmla="*/ 6452 w 12695"/>
              <a:gd name="T9" fmla="*/ 6136 h 15869"/>
              <a:gd name="T10" fmla="*/ 12694 w 12695"/>
              <a:gd name="T11" fmla="*/ 3200 h 15869"/>
              <a:gd name="T12" fmla="*/ 12694 w 12695"/>
              <a:gd name="T13" fmla="*/ 11239 h 15869"/>
              <a:gd name="T14" fmla="*/ 10949 w 12695"/>
              <a:gd name="T15" fmla="*/ 12060 h 15869"/>
              <a:gd name="T16" fmla="*/ 10314 w 12695"/>
              <a:gd name="T17" fmla="*/ 13038 h 15869"/>
              <a:gd name="T18" fmla="*/ 10632 w 12695"/>
              <a:gd name="T19" fmla="*/ 13806 h 15869"/>
              <a:gd name="T20" fmla="*/ 12694 w 12695"/>
              <a:gd name="T21" fmla="*/ 15868 h 15869"/>
              <a:gd name="T22" fmla="*/ 0 w 12695"/>
              <a:gd name="T23" fmla="*/ 15868 h 15869"/>
              <a:gd name="T24" fmla="*/ 0 w 12695"/>
              <a:gd name="T25" fmla="*/ 0 h 15869"/>
              <a:gd name="T26" fmla="*/ 4945 w 12695"/>
              <a:gd name="T27" fmla="*/ 0 h 15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95" h="15869">
                <a:moveTo>
                  <a:pt x="4945" y="0"/>
                </a:moveTo>
                <a:lnTo>
                  <a:pt x="4945" y="0"/>
                </a:lnTo>
                <a:cubicBezTo>
                  <a:pt x="4945" y="53"/>
                  <a:pt x="4945" y="555"/>
                  <a:pt x="4945" y="5184"/>
                </a:cubicBezTo>
                <a:cubicBezTo>
                  <a:pt x="4945" y="5766"/>
                  <a:pt x="5421" y="6242"/>
                  <a:pt x="6003" y="6242"/>
                </a:cubicBezTo>
                <a:cubicBezTo>
                  <a:pt x="6161" y="6242"/>
                  <a:pt x="6320" y="6189"/>
                  <a:pt x="6452" y="6136"/>
                </a:cubicBezTo>
                <a:cubicBezTo>
                  <a:pt x="6452" y="6136"/>
                  <a:pt x="6452" y="6136"/>
                  <a:pt x="12694" y="3200"/>
                </a:cubicBezTo>
                <a:cubicBezTo>
                  <a:pt x="12694" y="11239"/>
                  <a:pt x="12694" y="11239"/>
                  <a:pt x="12694" y="11239"/>
                </a:cubicBezTo>
                <a:cubicBezTo>
                  <a:pt x="12694" y="11239"/>
                  <a:pt x="12694" y="11239"/>
                  <a:pt x="10949" y="12060"/>
                </a:cubicBezTo>
                <a:cubicBezTo>
                  <a:pt x="10578" y="12245"/>
                  <a:pt x="10314" y="12589"/>
                  <a:pt x="10314" y="13038"/>
                </a:cubicBezTo>
                <a:cubicBezTo>
                  <a:pt x="10314" y="13329"/>
                  <a:pt x="10420" y="13594"/>
                  <a:pt x="10632" y="13806"/>
                </a:cubicBezTo>
                <a:cubicBezTo>
                  <a:pt x="10632" y="13806"/>
                  <a:pt x="10632" y="13806"/>
                  <a:pt x="12694" y="15868"/>
                </a:cubicBezTo>
                <a:cubicBezTo>
                  <a:pt x="0" y="15868"/>
                  <a:pt x="0" y="15868"/>
                  <a:pt x="0" y="15868"/>
                </a:cubicBezTo>
                <a:cubicBezTo>
                  <a:pt x="0" y="0"/>
                  <a:pt x="0" y="0"/>
                  <a:pt x="0" y="0"/>
                </a:cubicBezTo>
                <a:lnTo>
                  <a:pt x="4945" y="0"/>
                </a:lnTo>
              </a:path>
            </a:pathLst>
          </a:custGeom>
          <a:solidFill>
            <a:schemeClr val="accent3"/>
          </a:solidFill>
          <a:ln>
            <a:noFill/>
          </a:ln>
          <a:effectLst/>
        </p:spPr>
        <p:txBody>
          <a:bodyPr wrap="none" anchor="ctr"/>
          <a:lstStyle/>
          <a:p>
            <a:endParaRPr lang="en-CA"/>
          </a:p>
        </p:txBody>
      </p:sp>
      <p:sp>
        <p:nvSpPr>
          <p:cNvPr id="2" name="Title 1"/>
          <p:cNvSpPr>
            <a:spLocks noGrp="1"/>
          </p:cNvSpPr>
          <p:nvPr userDrawn="1">
            <p:ph type="ctrTitle" hasCustomPrompt="1"/>
          </p:nvPr>
        </p:nvSpPr>
        <p:spPr>
          <a:xfrm>
            <a:off x="4725893" y="2325600"/>
            <a:ext cx="4056063" cy="1624723"/>
          </a:xfrm>
        </p:spPr>
        <p:txBody>
          <a:bodyPr lIns="0" tIns="0" rIns="0" bIns="0" anchor="b">
            <a:noAutofit/>
          </a:bodyPr>
          <a:lstStyle>
            <a:lvl1pPr algn="l">
              <a:defRPr sz="3600">
                <a:solidFill>
                  <a:schemeClr val="bg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4735516" y="4024803"/>
            <a:ext cx="3240000"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dirty="0"/>
              <a:t>Click to edit </a:t>
            </a:r>
            <a:br>
              <a:rPr lang="en-CA" noProof="0" dirty="0"/>
            </a:br>
            <a:r>
              <a:rPr lang="en-CA" noProof="0" dirty="0"/>
              <a:t>Master subtitle style</a:t>
            </a:r>
          </a:p>
        </p:txBody>
      </p:sp>
      <p:sp>
        <p:nvSpPr>
          <p:cNvPr id="24" name="Text Placeholder 8"/>
          <p:cNvSpPr>
            <a:spLocks noGrp="1"/>
          </p:cNvSpPr>
          <p:nvPr userDrawn="1">
            <p:ph type="body" sz="quarter" idx="12" hasCustomPrompt="1"/>
          </p:nvPr>
        </p:nvSpPr>
        <p:spPr>
          <a:xfrm>
            <a:off x="4741200" y="4798800"/>
            <a:ext cx="3240000" cy="256646"/>
          </a:xfrm>
        </p:spPr>
        <p:txBody>
          <a:bodyPr/>
          <a:lstStyle>
            <a:lvl1pPr marL="0" indent="0">
              <a:buNone/>
              <a:defRPr sz="1400" b="0">
                <a:solidFill>
                  <a:srgbClr val="FFFFFF"/>
                </a:solidFill>
              </a:defRPr>
            </a:lvl1pPr>
          </a:lstStyle>
          <a:p>
            <a:pPr lvl="0"/>
            <a:r>
              <a:rPr lang="en-CA" noProof="0" dirty="0"/>
              <a:t>Date</a:t>
            </a:r>
          </a:p>
        </p:txBody>
      </p:sp>
      <p:sp>
        <p:nvSpPr>
          <p:cNvPr id="15" name="Text Placeholder 7"/>
          <p:cNvSpPr>
            <a:spLocks noGrp="1"/>
          </p:cNvSpPr>
          <p:nvPr userDrawn="1">
            <p:ph type="body" sz="quarter" idx="13" hasCustomPrompt="1"/>
          </p:nvPr>
        </p:nvSpPr>
        <p:spPr>
          <a:xfrm>
            <a:off x="1201308" y="4701136"/>
            <a:ext cx="3002589"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grpSp>
        <p:nvGrpSpPr>
          <p:cNvPr id="41" name="Group 40"/>
          <p:cNvGrpSpPr>
            <a:grpSpLocks noChangeAspect="1"/>
          </p:cNvGrpSpPr>
          <p:nvPr userDrawn="1"/>
        </p:nvGrpSpPr>
        <p:grpSpPr>
          <a:xfrm>
            <a:off x="7711576" y="357194"/>
            <a:ext cx="1080000" cy="569083"/>
            <a:chOff x="0" y="1127125"/>
            <a:chExt cx="10080625" cy="5311775"/>
          </a:xfrm>
        </p:grpSpPr>
        <p:sp>
          <p:nvSpPr>
            <p:cNvPr id="46"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47"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8"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49"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50"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Tree>
    <p:extLst>
      <p:ext uri="{BB962C8B-B14F-4D97-AF65-F5344CB8AC3E}">
        <p14:creationId xmlns:p14="http://schemas.microsoft.com/office/powerpoint/2010/main" val="3647969917"/>
      </p:ext>
    </p:extLst>
  </p:cSld>
  <p:clrMapOvr>
    <a:masterClrMapping/>
  </p:clrMapOvr>
  <p:extLst mod="1">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Title and Subhead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fr-CA"/>
              <a:t>Click to edit Master title style</a:t>
            </a:r>
            <a:endParaRPr lang="en-CA"/>
          </a:p>
        </p:txBody>
      </p:sp>
      <p:sp>
        <p:nvSpPr>
          <p:cNvPr id="9" name="Text Placeholder 4"/>
          <p:cNvSpPr>
            <a:spLocks noGrp="1"/>
          </p:cNvSpPr>
          <p:nvPr>
            <p:ph type="body" sz="quarter" idx="13"/>
          </p:nvPr>
        </p:nvSpPr>
        <p:spPr>
          <a:xfrm>
            <a:off x="350816" y="1343025"/>
            <a:ext cx="8424000" cy="381000"/>
          </a:xfrm>
        </p:spPr>
        <p:txBody>
          <a:bodyPr/>
          <a:lstStyle>
            <a:lvl1pPr marL="0" indent="0">
              <a:buNone/>
              <a:defRPr sz="1800" b="0">
                <a:solidFill>
                  <a:schemeClr val="tx1"/>
                </a:solidFill>
              </a:defRPr>
            </a:lvl1pPr>
          </a:lstStyle>
          <a:p>
            <a:pPr lvl="0"/>
            <a:r>
              <a:rPr lang="en-CA" noProof="0" dirty="0"/>
              <a:t>Click to edit Master text styles</a:t>
            </a:r>
          </a:p>
        </p:txBody>
      </p:sp>
      <p:grpSp>
        <p:nvGrpSpPr>
          <p:cNvPr id="8" name="Group 7"/>
          <p:cNvGrpSpPr/>
          <p:nvPr userDrawn="1"/>
        </p:nvGrpSpPr>
        <p:grpSpPr>
          <a:xfrm>
            <a:off x="8447351" y="357193"/>
            <a:ext cx="344239" cy="357165"/>
            <a:chOff x="8447337" y="357191"/>
            <a:chExt cx="344239" cy="357165"/>
          </a:xfrm>
        </p:grpSpPr>
        <p:sp>
          <p:nvSpPr>
            <p:cNvPr id="10"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1"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24810145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110578295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550849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itle and footer_Blue BG">
    <p:bg>
      <p:bgPr>
        <a:solidFill>
          <a:schemeClr val="tx1"/>
        </a:solidFill>
        <a:effectLst/>
      </p:bgPr>
    </p:bg>
    <p:spTree>
      <p:nvGrpSpPr>
        <p:cNvPr id="1" name=""/>
        <p:cNvGrpSpPr/>
        <p:nvPr/>
      </p:nvGrpSpPr>
      <p:grpSpPr>
        <a:xfrm>
          <a:off x="0" y="0"/>
          <a:ext cx="0" cy="0"/>
          <a:chOff x="0" y="0"/>
          <a:chExt cx="0" cy="0"/>
        </a:xfrm>
      </p:grpSpPr>
      <p:sp>
        <p:nvSpPr>
          <p:cNvPr id="3" name="Title 2"/>
          <p:cNvSpPr>
            <a:spLocks noGrp="1"/>
          </p:cNvSpPr>
          <p:nvPr>
            <p:ph type="title"/>
          </p:nvPr>
        </p:nvSpPr>
        <p:spPr>
          <a:xfrm>
            <a:off x="352424" y="599511"/>
            <a:ext cx="7740000" cy="1948474"/>
          </a:xfrm>
        </p:spPr>
        <p:txBody>
          <a:bodyPr anchor="t" anchorCtr="0"/>
          <a:lstStyle>
            <a:lvl1pPr>
              <a:lnSpc>
                <a:spcPct val="80000"/>
              </a:lnSpc>
              <a:defRPr sz="5400">
                <a:solidFill>
                  <a:srgbClr val="FFFFFF"/>
                </a:solidFill>
                <a:latin typeface="Arial Black"/>
                <a:cs typeface="Arial Black"/>
              </a:defRPr>
            </a:lvl1pPr>
          </a:lstStyle>
          <a:p>
            <a:r>
              <a:rPr lang="en-CA" noProof="0" dirty="0"/>
              <a:t>Click to edit Master title style</a:t>
            </a:r>
          </a:p>
        </p:txBody>
      </p:sp>
      <p:sp>
        <p:nvSpPr>
          <p:cNvPr id="4" name="Footer Placeholder 3"/>
          <p:cNvSpPr>
            <a:spLocks noGrp="1"/>
          </p:cNvSpPr>
          <p:nvPr>
            <p:ph type="ftr" sz="quarter" idx="10"/>
          </p:nvPr>
        </p:nvSpPr>
        <p:spPr/>
        <p:txBody>
          <a:bodyPr/>
          <a:lstStyle>
            <a:lvl1pPr>
              <a:defRPr>
                <a:solidFill>
                  <a:srgbClr val="FFFFFF"/>
                </a:solidFill>
              </a:defRPr>
            </a:lvl1pPr>
          </a:lstStyle>
          <a:p>
            <a:r>
              <a:rPr lang="en-CA" b="1"/>
              <a:t>SOURCE:</a:t>
            </a:r>
            <a:r>
              <a:rPr lang="en-CA"/>
              <a:t> Insert source here</a:t>
            </a:r>
            <a:endParaRPr lang="en-CA" dirty="0"/>
          </a:p>
        </p:txBody>
      </p:sp>
      <p:grpSp>
        <p:nvGrpSpPr>
          <p:cNvPr id="9" name="Group 8"/>
          <p:cNvGrpSpPr/>
          <p:nvPr userDrawn="1"/>
        </p:nvGrpSpPr>
        <p:grpSpPr>
          <a:xfrm>
            <a:off x="8447349" y="357193"/>
            <a:ext cx="344239" cy="357165"/>
            <a:chOff x="8447337" y="357191"/>
            <a:chExt cx="344239" cy="357165"/>
          </a:xfrm>
        </p:grpSpPr>
        <p:sp>
          <p:nvSpPr>
            <p:cNvPr id="10"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1"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
        <p:nvSpPr>
          <p:cNvPr id="12" name="TextBox 11"/>
          <p:cNvSpPr txBox="1">
            <a:spLocks noChangeArrowheads="1"/>
          </p:cNvSpPr>
          <p:nvPr userDrawn="1"/>
        </p:nvSpPr>
        <p:spPr bwMode="auto">
          <a:xfrm>
            <a:off x="8609024" y="5358008"/>
            <a:ext cx="534987"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bg1"/>
                </a:solidFill>
              </a:rPr>
              <a:pPr algn="ctr"/>
              <a:t>‹N°›</a:t>
            </a:fld>
            <a:endParaRPr lang="en-CA" sz="1200" b="1" baseline="0" noProof="0" dirty="0">
              <a:solidFill>
                <a:schemeClr val="bg1"/>
              </a:solidFill>
            </a:endParaRPr>
          </a:p>
        </p:txBody>
      </p:sp>
    </p:spTree>
    <p:extLst>
      <p:ext uri="{BB962C8B-B14F-4D97-AF65-F5344CB8AC3E}">
        <p14:creationId xmlns:p14="http://schemas.microsoft.com/office/powerpoint/2010/main" val="314854702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Quote with image — Turquoise">
    <p:bg>
      <p:bgPr>
        <a:solidFill>
          <a:schemeClr val="accent4"/>
        </a:solidFill>
        <a:effectLst/>
      </p:bgPr>
    </p:bg>
    <p:spTree>
      <p:nvGrpSpPr>
        <p:cNvPr id="1" name=""/>
        <p:cNvGrpSpPr/>
        <p:nvPr/>
      </p:nvGrpSpPr>
      <p:grpSpPr>
        <a:xfrm>
          <a:off x="0" y="0"/>
          <a:ext cx="0" cy="0"/>
          <a:chOff x="0" y="0"/>
          <a:chExt cx="0" cy="0"/>
        </a:xfrm>
      </p:grpSpPr>
      <p:sp>
        <p:nvSpPr>
          <p:cNvPr id="16"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en-CA" dirty="0"/>
              <a:t>To add an image to this shape, </a:t>
            </a:r>
            <a:br>
              <a:rPr lang="en-CA" dirty="0"/>
            </a:br>
            <a:r>
              <a:rPr lang="en-CA" dirty="0"/>
              <a:t>click on the placeholder icon below </a:t>
            </a:r>
          </a:p>
          <a:p>
            <a:r>
              <a:rPr lang="en-CA" dirty="0"/>
              <a:t>Entrepreneur (Colour)</a:t>
            </a:r>
            <a:endParaRPr lang="en-CA" noProof="0" dirty="0"/>
          </a:p>
          <a:p>
            <a:endParaRPr lang="fr-CA" dirty="0"/>
          </a:p>
        </p:txBody>
      </p:sp>
      <p:sp>
        <p:nvSpPr>
          <p:cNvPr id="2" name="Title 1"/>
          <p:cNvSpPr>
            <a:spLocks noGrp="1"/>
          </p:cNvSpPr>
          <p:nvPr>
            <p:ph type="title" hasCustomPrompt="1"/>
          </p:nvPr>
        </p:nvSpPr>
        <p:spPr>
          <a:xfrm>
            <a:off x="216522" y="1034905"/>
            <a:ext cx="4344999" cy="1776871"/>
          </a:xfrm>
        </p:spPr>
        <p:txBody>
          <a:bodyPr anchor="b" anchorCtr="0"/>
          <a:lstStyle>
            <a:lvl1pPr marL="302400" indent="-266400" algn="l">
              <a:lnSpc>
                <a:spcPct val="80000"/>
              </a:lnSpc>
              <a:defRPr sz="4400" b="1" cap="none">
                <a:solidFill>
                  <a:schemeClr val="bg1"/>
                </a:solidFill>
              </a:defRPr>
            </a:lvl1pPr>
          </a:lstStyle>
          <a:p>
            <a:r>
              <a:rPr lang="en-CA" noProof="0" dirty="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en-CA" dirty="0"/>
              <a:t>Name Surname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242183187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Quote with image — Electric Blue">
    <p:bg>
      <p:bgPr>
        <a:solidFill>
          <a:schemeClr val="tx2"/>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en-CA" dirty="0"/>
              <a:t>To add an image to this shape, </a:t>
            </a:r>
            <a:br>
              <a:rPr lang="en-CA" dirty="0"/>
            </a:br>
            <a:r>
              <a:rPr lang="en-CA" dirty="0"/>
              <a:t>click on the placeholder icon below </a:t>
            </a:r>
          </a:p>
          <a:p>
            <a:r>
              <a:rPr lang="en-CA" dirty="0"/>
              <a:t>Entrepreneur (Colour)</a:t>
            </a:r>
            <a:endParaRPr lang="en-CA" noProof="0" dirty="0"/>
          </a:p>
        </p:txBody>
      </p:sp>
      <p:sp>
        <p:nvSpPr>
          <p:cNvPr id="2" name="Title 1"/>
          <p:cNvSpPr>
            <a:spLocks noGrp="1"/>
          </p:cNvSpPr>
          <p:nvPr>
            <p:ph type="title" hasCustomPrompt="1"/>
          </p:nvPr>
        </p:nvSpPr>
        <p:spPr>
          <a:xfrm>
            <a:off x="216522" y="1034905"/>
            <a:ext cx="4344999" cy="1776871"/>
          </a:xfrm>
        </p:spPr>
        <p:txBody>
          <a:bodyPr anchor="b" anchorCtr="0"/>
          <a:lstStyle>
            <a:lvl1pPr marL="302400" indent="-266400" algn="l">
              <a:lnSpc>
                <a:spcPct val="80000"/>
              </a:lnSpc>
              <a:defRPr sz="4400" b="1" cap="none">
                <a:solidFill>
                  <a:schemeClr val="bg1"/>
                </a:solidFill>
              </a:defRPr>
            </a:lvl1pPr>
          </a:lstStyle>
          <a:p>
            <a:r>
              <a:rPr lang="en-CA" noProof="0" dirty="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en-CA" dirty="0"/>
              <a:t>Name Surname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141430139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Quote with image — Green">
    <p:bg>
      <p:bgPr>
        <a:solidFill>
          <a:schemeClr val="accent5"/>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en-CA" dirty="0"/>
              <a:t>To add an image to this shape, </a:t>
            </a:r>
            <a:br>
              <a:rPr lang="en-CA" dirty="0"/>
            </a:br>
            <a:r>
              <a:rPr lang="en-CA" dirty="0"/>
              <a:t>click on the placeholder icon below </a:t>
            </a:r>
          </a:p>
          <a:p>
            <a:r>
              <a:rPr lang="en-CA" dirty="0"/>
              <a:t>Entrepreneur (Colour)</a:t>
            </a:r>
            <a:endParaRPr lang="en-CA" noProof="0" dirty="0"/>
          </a:p>
        </p:txBody>
      </p:sp>
      <p:sp>
        <p:nvSpPr>
          <p:cNvPr id="2" name="Title 1"/>
          <p:cNvSpPr>
            <a:spLocks noGrp="1"/>
          </p:cNvSpPr>
          <p:nvPr>
            <p:ph type="title" hasCustomPrompt="1"/>
          </p:nvPr>
        </p:nvSpPr>
        <p:spPr>
          <a:xfrm>
            <a:off x="216522" y="1034905"/>
            <a:ext cx="4344999" cy="1776871"/>
          </a:xfrm>
        </p:spPr>
        <p:txBody>
          <a:bodyPr anchor="b" anchorCtr="0"/>
          <a:lstStyle>
            <a:lvl1pPr marL="302400" indent="-266400" algn="l">
              <a:lnSpc>
                <a:spcPct val="80000"/>
              </a:lnSpc>
              <a:defRPr sz="4400" b="1" cap="none">
                <a:solidFill>
                  <a:schemeClr val="bg1"/>
                </a:solidFill>
              </a:defRPr>
            </a:lvl1pPr>
          </a:lstStyle>
          <a:p>
            <a:r>
              <a:rPr lang="en-CA" noProof="0" dirty="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en-CA" dirty="0"/>
              <a:t>Name Surname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324867632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Quote with image — Orange">
    <p:bg>
      <p:bgPr>
        <a:solidFill>
          <a:schemeClr val="accent6"/>
        </a:solidFill>
        <a:effectLst/>
      </p:bgPr>
    </p:bg>
    <p:spTree>
      <p:nvGrpSpPr>
        <p:cNvPr id="1" name=""/>
        <p:cNvGrpSpPr/>
        <p:nvPr/>
      </p:nvGrpSpPr>
      <p:grpSpPr>
        <a:xfrm>
          <a:off x="0" y="0"/>
          <a:ext cx="0" cy="0"/>
          <a:chOff x="0" y="0"/>
          <a:chExt cx="0" cy="0"/>
        </a:xfrm>
      </p:grpSpPr>
      <p:sp>
        <p:nvSpPr>
          <p:cNvPr id="7" name="Espace réservé pour une image  15"/>
          <p:cNvSpPr>
            <a:spLocks noGrp="1" noChangeAspect="1"/>
          </p:cNvSpPr>
          <p:nvPr>
            <p:ph type="pic" sz="quarter" idx="12" hasCustomPrompt="1"/>
          </p:nvPr>
        </p:nvSpPr>
        <p:spPr>
          <a:xfrm>
            <a:off x="0" y="0"/>
            <a:ext cx="9149762" cy="5716800"/>
          </a:xfrm>
          <a:custGeom>
            <a:avLst/>
            <a:gdLst/>
            <a:ahLst/>
            <a:cxnLst/>
            <a:rect l="l" t="t" r="r" b="b"/>
            <a:pathLst>
              <a:path w="9144000" h="5713200">
                <a:moveTo>
                  <a:pt x="0" y="0"/>
                </a:moveTo>
                <a:lnTo>
                  <a:pt x="9144000" y="0"/>
                </a:lnTo>
                <a:lnTo>
                  <a:pt x="9144000" y="5713200"/>
                </a:lnTo>
                <a:lnTo>
                  <a:pt x="820115" y="5713200"/>
                </a:lnTo>
                <a:lnTo>
                  <a:pt x="4462630" y="2086983"/>
                </a:lnTo>
                <a:cubicBezTo>
                  <a:pt x="4557782" y="2001282"/>
                  <a:pt x="4624388" y="1867969"/>
                  <a:pt x="4624388" y="1725134"/>
                </a:cubicBezTo>
                <a:cubicBezTo>
                  <a:pt x="4624388" y="1515642"/>
                  <a:pt x="4491175" y="1344240"/>
                  <a:pt x="4310386" y="1258539"/>
                </a:cubicBezTo>
                <a:cubicBezTo>
                  <a:pt x="1617584" y="1588"/>
                  <a:pt x="1617584" y="1588"/>
                  <a:pt x="1617584" y="1588"/>
                </a:cubicBezTo>
                <a:cubicBezTo>
                  <a:pt x="0" y="1588"/>
                  <a:pt x="0" y="1588"/>
                  <a:pt x="0" y="1588"/>
                </a:cubicBezTo>
                <a:close/>
              </a:path>
            </a:pathLst>
          </a:custGeom>
          <a:solidFill>
            <a:srgbClr val="E0DFDE"/>
          </a:solidFill>
        </p:spPr>
        <p:txBody>
          <a:bodyPr/>
          <a:lstStyle>
            <a:lvl1pPr marL="0" indent="0" algn="r">
              <a:buNone/>
              <a:defRPr sz="2000" b="0"/>
            </a:lvl1pPr>
          </a:lstStyle>
          <a:p>
            <a:r>
              <a:rPr lang="en-CA" dirty="0"/>
              <a:t>To add an image to this shape, </a:t>
            </a:r>
            <a:br>
              <a:rPr lang="en-CA" dirty="0"/>
            </a:br>
            <a:r>
              <a:rPr lang="en-CA" dirty="0"/>
              <a:t>click on the placeholder icon below </a:t>
            </a:r>
          </a:p>
          <a:p>
            <a:r>
              <a:rPr lang="en-CA" dirty="0"/>
              <a:t>Entrepreneur (Colour)</a:t>
            </a:r>
            <a:endParaRPr lang="en-CA" noProof="0" dirty="0"/>
          </a:p>
        </p:txBody>
      </p:sp>
      <p:sp>
        <p:nvSpPr>
          <p:cNvPr id="2" name="Title 1"/>
          <p:cNvSpPr>
            <a:spLocks noGrp="1"/>
          </p:cNvSpPr>
          <p:nvPr>
            <p:ph type="title" hasCustomPrompt="1"/>
          </p:nvPr>
        </p:nvSpPr>
        <p:spPr>
          <a:xfrm>
            <a:off x="216522" y="1034905"/>
            <a:ext cx="4344999" cy="1776871"/>
          </a:xfrm>
        </p:spPr>
        <p:txBody>
          <a:bodyPr anchor="b" anchorCtr="0"/>
          <a:lstStyle>
            <a:lvl1pPr marL="302400" indent="-266400" algn="l">
              <a:lnSpc>
                <a:spcPct val="80000"/>
              </a:lnSpc>
              <a:defRPr sz="4400" b="1" cap="none">
                <a:solidFill>
                  <a:schemeClr val="bg1"/>
                </a:solidFill>
              </a:defRPr>
            </a:lvl1pPr>
          </a:lstStyle>
          <a:p>
            <a:r>
              <a:rPr lang="en-CA" noProof="0" dirty="0"/>
              <a:t>“Click to edit Master title style</a:t>
            </a:r>
          </a:p>
        </p:txBody>
      </p:sp>
      <p:sp>
        <p:nvSpPr>
          <p:cNvPr id="8" name="Text Placeholder 7"/>
          <p:cNvSpPr>
            <a:spLocks noGrp="1"/>
          </p:cNvSpPr>
          <p:nvPr>
            <p:ph type="body" sz="quarter" idx="11" hasCustomPrompt="1"/>
          </p:nvPr>
        </p:nvSpPr>
        <p:spPr>
          <a:xfrm>
            <a:off x="542923" y="3109425"/>
            <a:ext cx="2406253" cy="931486"/>
          </a:xfrm>
        </p:spPr>
        <p:txBody>
          <a:bodyPr/>
          <a:lstStyle>
            <a:lvl1pPr marL="0" indent="0">
              <a:spcBef>
                <a:spcPts val="0"/>
              </a:spcBef>
              <a:buNone/>
              <a:defRPr sz="1800" baseline="0"/>
            </a:lvl1pPr>
            <a:lvl2pPr marL="0" indent="0">
              <a:spcBef>
                <a:spcPts val="0"/>
              </a:spcBef>
              <a:buNone/>
              <a:defRPr sz="1600" baseline="0"/>
            </a:lvl2pPr>
          </a:lstStyle>
          <a:p>
            <a:pPr lvl="0"/>
            <a:r>
              <a:rPr lang="en-CA" dirty="0"/>
              <a:t>Name Surname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37323371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Quote text only — Turquoise">
    <p:bg>
      <p:bgPr>
        <a:solidFill>
          <a:schemeClr val="accent4"/>
        </a:solidFill>
        <a:effectLst/>
      </p:bgPr>
    </p:bg>
    <p:spTree>
      <p:nvGrpSpPr>
        <p:cNvPr id="1" name=""/>
        <p:cNvGrpSpPr/>
        <p:nvPr/>
      </p:nvGrpSpPr>
      <p:grpSpPr>
        <a:xfrm>
          <a:off x="0" y="0"/>
          <a:ext cx="0" cy="0"/>
          <a:chOff x="0" y="0"/>
          <a:chExt cx="0" cy="0"/>
        </a:xfrm>
      </p:grpSpPr>
      <p:sp>
        <p:nvSpPr>
          <p:cNvPr id="12"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a:p>
        </p:txBody>
      </p:sp>
      <p:sp>
        <p:nvSpPr>
          <p:cNvPr id="14" name="Text Placeholder 13"/>
          <p:cNvSpPr>
            <a:spLocks noGrp="1"/>
          </p:cNvSpPr>
          <p:nvPr>
            <p:ph type="body" sz="quarter" idx="13" hasCustomPrompt="1"/>
          </p:nvPr>
        </p:nvSpPr>
        <p:spPr>
          <a:xfrm>
            <a:off x="4954143" y="1248563"/>
            <a:ext cx="3832670" cy="3780000"/>
          </a:xfrm>
        </p:spPr>
        <p:txBody>
          <a:bodyPr/>
          <a:lstStyle>
            <a:lvl1pPr marL="172800" indent="-172800">
              <a:lnSpc>
                <a:spcPct val="90000"/>
              </a:lnSpc>
              <a:buNone/>
              <a:defRPr sz="2800">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352425" y="1248563"/>
            <a:ext cx="4044950" cy="519372"/>
          </a:xfrm>
        </p:spPr>
        <p:txBody>
          <a:bodyPr/>
          <a:lstStyle>
            <a:lvl1pPr marL="0" indent="0">
              <a:buNone/>
              <a:defRPr sz="4400">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352425" y="1776623"/>
            <a:ext cx="4044950" cy="344749"/>
          </a:xfrm>
        </p:spPr>
        <p:txBody>
          <a:bodyPr/>
          <a:lstStyle>
            <a:lvl1pPr marL="0" indent="0">
              <a:buNone/>
              <a:defRPr sz="2800">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352425" y="2217589"/>
            <a:ext cx="3417888" cy="519372"/>
          </a:xfrm>
        </p:spPr>
        <p:txBody>
          <a:bodyPr/>
          <a:lstStyle>
            <a:lvl1pPr marL="0" indent="0">
              <a:buNone/>
              <a:defRPr sz="1800" b="0" i="0" kern="0" spc="0">
                <a:solidFill>
                  <a:schemeClr val="tx1"/>
                </a:solidFill>
              </a:defRPr>
            </a:lvl1pPr>
          </a:lstStyle>
          <a:p>
            <a:pPr>
              <a:lnSpc>
                <a:spcPct val="90000"/>
              </a:lnSpc>
            </a:pPr>
            <a:r>
              <a:rPr lang="en-CA" sz="1800" b="0" spc="0" noProof="0" dirty="0">
                <a:solidFill>
                  <a:schemeClr val="tx1"/>
                </a:solidFill>
              </a:rPr>
              <a:t>Job title, Company</a:t>
            </a:r>
          </a:p>
        </p:txBody>
      </p:sp>
    </p:spTree>
    <p:extLst>
      <p:ext uri="{BB962C8B-B14F-4D97-AF65-F5344CB8AC3E}">
        <p14:creationId xmlns:p14="http://schemas.microsoft.com/office/powerpoint/2010/main" val="1215323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Quote text only — Electric Blue">
    <p:bg>
      <p:bgPr>
        <a:solidFill>
          <a:schemeClr val="tx2"/>
        </a:solidFill>
        <a:effectLst/>
      </p:bgPr>
    </p:bg>
    <p:spTree>
      <p:nvGrpSpPr>
        <p:cNvPr id="1" name=""/>
        <p:cNvGrpSpPr/>
        <p:nvPr/>
      </p:nvGrpSpPr>
      <p:grpSpPr>
        <a:xfrm>
          <a:off x="0" y="0"/>
          <a:ext cx="0" cy="0"/>
          <a:chOff x="0" y="0"/>
          <a:chExt cx="0" cy="0"/>
        </a:xfrm>
      </p:grpSpPr>
      <p:sp>
        <p:nvSpPr>
          <p:cNvPr id="11"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a:p>
        </p:txBody>
      </p:sp>
      <p:sp>
        <p:nvSpPr>
          <p:cNvPr id="14" name="Text Placeholder 13"/>
          <p:cNvSpPr>
            <a:spLocks noGrp="1"/>
          </p:cNvSpPr>
          <p:nvPr>
            <p:ph type="body" sz="quarter" idx="13" hasCustomPrompt="1"/>
          </p:nvPr>
        </p:nvSpPr>
        <p:spPr>
          <a:xfrm>
            <a:off x="4954143" y="1248563"/>
            <a:ext cx="3832670" cy="3780000"/>
          </a:xfrm>
        </p:spPr>
        <p:txBody>
          <a:bodyPr/>
          <a:lstStyle>
            <a:lvl1pPr marL="172800" indent="-172800">
              <a:lnSpc>
                <a:spcPct val="90000"/>
              </a:lnSpc>
              <a:buNone/>
              <a:defRPr sz="2800">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352425" y="1248563"/>
            <a:ext cx="4044950" cy="519372"/>
          </a:xfrm>
        </p:spPr>
        <p:txBody>
          <a:bodyPr/>
          <a:lstStyle>
            <a:lvl1pPr marL="0" indent="0">
              <a:buNone/>
              <a:defRPr sz="4400">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352425" y="1776623"/>
            <a:ext cx="4044950" cy="344749"/>
          </a:xfrm>
        </p:spPr>
        <p:txBody>
          <a:bodyPr/>
          <a:lstStyle>
            <a:lvl1pPr marL="0" indent="0">
              <a:buNone/>
              <a:defRPr sz="2800">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352425" y="2217589"/>
            <a:ext cx="3417888" cy="519372"/>
          </a:xfrm>
        </p:spPr>
        <p:txBody>
          <a:bodyPr/>
          <a:lstStyle>
            <a:lvl1pPr marL="0" indent="0">
              <a:buNone/>
              <a:defRPr sz="1800" b="0" i="0" kern="0" spc="0">
                <a:solidFill>
                  <a:schemeClr val="tx1"/>
                </a:solidFill>
              </a:defRPr>
            </a:lvl1pPr>
          </a:lstStyle>
          <a:p>
            <a:pPr>
              <a:lnSpc>
                <a:spcPct val="90000"/>
              </a:lnSpc>
            </a:pPr>
            <a:r>
              <a:rPr lang="en-CA" sz="1800" b="0" spc="0" noProof="0" dirty="0">
                <a:solidFill>
                  <a:schemeClr val="tx1"/>
                </a:solidFill>
              </a:rPr>
              <a:t>Job title, Company</a:t>
            </a:r>
          </a:p>
        </p:txBody>
      </p:sp>
    </p:spTree>
    <p:extLst>
      <p:ext uri="{BB962C8B-B14F-4D97-AF65-F5344CB8AC3E}">
        <p14:creationId xmlns:p14="http://schemas.microsoft.com/office/powerpoint/2010/main" val="29361903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Arrow — Dark Blu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3877203" y="2121459"/>
            <a:ext cx="4915963" cy="1624723"/>
          </a:xfrm>
        </p:spPr>
        <p:txBody>
          <a:bodyPr lIns="0" tIns="0" rIns="0" bIns="0" anchor="b">
            <a:noAutofit/>
          </a:bodyPr>
          <a:lstStyle>
            <a:lvl1pPr algn="l">
              <a:defRPr sz="3600">
                <a:solidFill>
                  <a:schemeClr val="tx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3877203" y="3821103"/>
            <a:ext cx="4915963" cy="600215"/>
          </a:xfrm>
        </p:spPr>
        <p:txBody>
          <a:bodyPr lIns="0" tIns="0" rIns="0" bIns="0">
            <a:noAutofit/>
          </a:bodyPr>
          <a:lstStyle>
            <a:lvl1pPr marL="0" indent="0" algn="l">
              <a:spcBef>
                <a:spcPts val="0"/>
              </a:spcBef>
              <a:buNone/>
              <a:defRPr sz="24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dirty="0"/>
              <a:t>Click to edit </a:t>
            </a:r>
            <a:br>
              <a:rPr lang="en-CA" noProof="0" dirty="0"/>
            </a:br>
            <a:r>
              <a:rPr lang="en-CA" noProof="0" dirty="0"/>
              <a:t>Master subtitle style</a:t>
            </a:r>
          </a:p>
        </p:txBody>
      </p:sp>
      <p:sp>
        <p:nvSpPr>
          <p:cNvPr id="15" name="Text Placeholder 8"/>
          <p:cNvSpPr>
            <a:spLocks noGrp="1"/>
          </p:cNvSpPr>
          <p:nvPr userDrawn="1">
            <p:ph type="body" sz="quarter" idx="11" hasCustomPrompt="1"/>
          </p:nvPr>
        </p:nvSpPr>
        <p:spPr>
          <a:xfrm>
            <a:off x="3877200" y="4597205"/>
            <a:ext cx="3600000" cy="256646"/>
          </a:xfrm>
        </p:spPr>
        <p:txBody>
          <a:bodyPr/>
          <a:lstStyle>
            <a:lvl1pPr marL="0" indent="0">
              <a:buNone/>
              <a:defRPr sz="1400" b="0">
                <a:solidFill>
                  <a:schemeClr val="tx1"/>
                </a:solidFill>
              </a:defRPr>
            </a:lvl1pPr>
          </a:lstStyle>
          <a:p>
            <a:pPr lvl="0"/>
            <a:r>
              <a:rPr lang="en-CA" noProof="0" dirty="0"/>
              <a:t>Date</a:t>
            </a:r>
          </a:p>
        </p:txBody>
      </p:sp>
      <p:grpSp>
        <p:nvGrpSpPr>
          <p:cNvPr id="73" name="Group 72"/>
          <p:cNvGrpSpPr>
            <a:grpSpLocks noChangeAspect="1"/>
          </p:cNvGrpSpPr>
          <p:nvPr userDrawn="1"/>
        </p:nvGrpSpPr>
        <p:grpSpPr>
          <a:xfrm>
            <a:off x="7711576" y="357194"/>
            <a:ext cx="1080000" cy="569083"/>
            <a:chOff x="0" y="1127125"/>
            <a:chExt cx="10080625" cy="5311775"/>
          </a:xfrm>
        </p:grpSpPr>
        <p:sp>
          <p:nvSpPr>
            <p:cNvPr id="78"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79"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8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81"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82"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
        <p:nvSpPr>
          <p:cNvPr id="7"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a:p>
        </p:txBody>
      </p:sp>
      <p:sp>
        <p:nvSpPr>
          <p:cNvPr id="8"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3904300"/>
      </p:ext>
    </p:extLst>
  </p:cSld>
  <p:clrMapOvr>
    <a:masterClrMapping/>
  </p:clrMapOvr>
  <p:extLst mod="1">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Quote text only — Green">
    <p:bg>
      <p:bgPr>
        <a:solidFill>
          <a:schemeClr val="accent5"/>
        </a:solidFill>
        <a:effectLst/>
      </p:bgPr>
    </p:bg>
    <p:spTree>
      <p:nvGrpSpPr>
        <p:cNvPr id="1" name=""/>
        <p:cNvGrpSpPr/>
        <p:nvPr/>
      </p:nvGrpSpPr>
      <p:grpSpPr>
        <a:xfrm>
          <a:off x="0" y="0"/>
          <a:ext cx="0" cy="0"/>
          <a:chOff x="0" y="0"/>
          <a:chExt cx="0" cy="0"/>
        </a:xfrm>
      </p:grpSpPr>
      <p:sp>
        <p:nvSpPr>
          <p:cNvPr id="11"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a:p>
        </p:txBody>
      </p:sp>
      <p:sp>
        <p:nvSpPr>
          <p:cNvPr id="14" name="Text Placeholder 13"/>
          <p:cNvSpPr>
            <a:spLocks noGrp="1"/>
          </p:cNvSpPr>
          <p:nvPr>
            <p:ph type="body" sz="quarter" idx="13" hasCustomPrompt="1"/>
          </p:nvPr>
        </p:nvSpPr>
        <p:spPr>
          <a:xfrm>
            <a:off x="4954143" y="1248563"/>
            <a:ext cx="3832670" cy="3780000"/>
          </a:xfrm>
        </p:spPr>
        <p:txBody>
          <a:bodyPr/>
          <a:lstStyle>
            <a:lvl1pPr marL="172800" indent="-172800">
              <a:lnSpc>
                <a:spcPct val="90000"/>
              </a:lnSpc>
              <a:buNone/>
              <a:defRPr sz="2800">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352425" y="1248563"/>
            <a:ext cx="4044950" cy="519372"/>
          </a:xfrm>
        </p:spPr>
        <p:txBody>
          <a:bodyPr/>
          <a:lstStyle>
            <a:lvl1pPr marL="0" indent="0">
              <a:buNone/>
              <a:defRPr sz="4400">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352425" y="1776623"/>
            <a:ext cx="4044950" cy="344749"/>
          </a:xfrm>
        </p:spPr>
        <p:txBody>
          <a:bodyPr/>
          <a:lstStyle>
            <a:lvl1pPr marL="0" indent="0">
              <a:buNone/>
              <a:defRPr sz="2800">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352425" y="2217589"/>
            <a:ext cx="3417888" cy="519372"/>
          </a:xfrm>
        </p:spPr>
        <p:txBody>
          <a:bodyPr/>
          <a:lstStyle>
            <a:lvl1pPr marL="0" indent="0">
              <a:buNone/>
              <a:defRPr sz="1800" b="0" i="0" kern="0" spc="0">
                <a:solidFill>
                  <a:schemeClr val="tx1"/>
                </a:solidFill>
              </a:defRPr>
            </a:lvl1pPr>
          </a:lstStyle>
          <a:p>
            <a:pPr>
              <a:lnSpc>
                <a:spcPct val="90000"/>
              </a:lnSpc>
            </a:pPr>
            <a:r>
              <a:rPr lang="en-CA" sz="1800" b="0" spc="0" noProof="0" dirty="0">
                <a:solidFill>
                  <a:schemeClr val="tx1"/>
                </a:solidFill>
              </a:rPr>
              <a:t>Job title, Company</a:t>
            </a:r>
          </a:p>
        </p:txBody>
      </p:sp>
    </p:spTree>
    <p:extLst>
      <p:ext uri="{BB962C8B-B14F-4D97-AF65-F5344CB8AC3E}">
        <p14:creationId xmlns:p14="http://schemas.microsoft.com/office/powerpoint/2010/main" val="15292527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Quote text only — Orange">
    <p:bg>
      <p:bgPr>
        <a:solidFill>
          <a:schemeClr val="accent6"/>
        </a:solidFill>
        <a:effectLst/>
      </p:bgPr>
    </p:bg>
    <p:spTree>
      <p:nvGrpSpPr>
        <p:cNvPr id="1" name=""/>
        <p:cNvGrpSpPr/>
        <p:nvPr/>
      </p:nvGrpSpPr>
      <p:grpSpPr>
        <a:xfrm>
          <a:off x="0" y="0"/>
          <a:ext cx="0" cy="0"/>
          <a:chOff x="0" y="0"/>
          <a:chExt cx="0" cy="0"/>
        </a:xfrm>
      </p:grpSpPr>
      <p:sp>
        <p:nvSpPr>
          <p:cNvPr id="9" name="Freeform 5"/>
          <p:cNvSpPr>
            <a:spLocks/>
          </p:cNvSpPr>
          <p:nvPr userDrawn="1"/>
        </p:nvSpPr>
        <p:spPr bwMode="auto">
          <a:xfrm>
            <a:off x="0" y="1588"/>
            <a:ext cx="4624388" cy="5713412"/>
          </a:xfrm>
          <a:custGeom>
            <a:avLst/>
            <a:gdLst>
              <a:gd name="T0" fmla="*/ 469 w 486"/>
              <a:gd name="T1" fmla="*/ 219 h 600"/>
              <a:gd name="T2" fmla="*/ 486 w 486"/>
              <a:gd name="T3" fmla="*/ 181 h 600"/>
              <a:gd name="T4" fmla="*/ 453 w 486"/>
              <a:gd name="T5" fmla="*/ 132 h 600"/>
              <a:gd name="T6" fmla="*/ 170 w 486"/>
              <a:gd name="T7" fmla="*/ 0 h 600"/>
              <a:gd name="T8" fmla="*/ 0 w 486"/>
              <a:gd name="T9" fmla="*/ 0 h 600"/>
              <a:gd name="T10" fmla="*/ 0 w 486"/>
              <a:gd name="T11" fmla="*/ 600 h 600"/>
              <a:gd name="T12" fmla="*/ 86 w 486"/>
              <a:gd name="T13" fmla="*/ 600 h 600"/>
              <a:gd name="T14" fmla="*/ 469 w 486"/>
              <a:gd name="T15" fmla="*/ 219 h 6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6" h="600">
                <a:moveTo>
                  <a:pt x="469" y="219"/>
                </a:moveTo>
                <a:cubicBezTo>
                  <a:pt x="479" y="210"/>
                  <a:pt x="486" y="196"/>
                  <a:pt x="486" y="181"/>
                </a:cubicBezTo>
                <a:cubicBezTo>
                  <a:pt x="486" y="159"/>
                  <a:pt x="472" y="141"/>
                  <a:pt x="453" y="132"/>
                </a:cubicBezTo>
                <a:cubicBezTo>
                  <a:pt x="170" y="0"/>
                  <a:pt x="170" y="0"/>
                  <a:pt x="170" y="0"/>
                </a:cubicBezTo>
                <a:cubicBezTo>
                  <a:pt x="0" y="0"/>
                  <a:pt x="0" y="0"/>
                  <a:pt x="0" y="0"/>
                </a:cubicBezTo>
                <a:cubicBezTo>
                  <a:pt x="0" y="600"/>
                  <a:pt x="0" y="600"/>
                  <a:pt x="0" y="600"/>
                </a:cubicBezTo>
                <a:cubicBezTo>
                  <a:pt x="86" y="600"/>
                  <a:pt x="86" y="600"/>
                  <a:pt x="86" y="600"/>
                </a:cubicBezTo>
                <a:lnTo>
                  <a:pt x="469" y="2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CA"/>
          </a:p>
        </p:txBody>
      </p:sp>
      <p:sp>
        <p:nvSpPr>
          <p:cNvPr id="14" name="Text Placeholder 13"/>
          <p:cNvSpPr>
            <a:spLocks noGrp="1"/>
          </p:cNvSpPr>
          <p:nvPr>
            <p:ph type="body" sz="quarter" idx="13" hasCustomPrompt="1"/>
          </p:nvPr>
        </p:nvSpPr>
        <p:spPr>
          <a:xfrm>
            <a:off x="4954143" y="1248563"/>
            <a:ext cx="3832670" cy="3780000"/>
          </a:xfrm>
        </p:spPr>
        <p:txBody>
          <a:bodyPr/>
          <a:lstStyle>
            <a:lvl1pPr marL="172800" indent="-172800">
              <a:lnSpc>
                <a:spcPct val="90000"/>
              </a:lnSpc>
              <a:buNone/>
              <a:defRPr sz="2800">
                <a:solidFill>
                  <a:schemeClr val="bg1"/>
                </a:solidFill>
              </a:defRPr>
            </a:lvl1pPr>
          </a:lstStyle>
          <a:p>
            <a:pPr lvl="0"/>
            <a:r>
              <a:rPr lang="en-CA" noProof="0" dirty="0"/>
              <a:t>“Add quote here</a:t>
            </a:r>
          </a:p>
        </p:txBody>
      </p:sp>
      <p:sp>
        <p:nvSpPr>
          <p:cNvPr id="8" name="Text Placeholder 4"/>
          <p:cNvSpPr>
            <a:spLocks noGrp="1"/>
          </p:cNvSpPr>
          <p:nvPr>
            <p:ph type="body" sz="quarter" idx="10" hasCustomPrompt="1"/>
          </p:nvPr>
        </p:nvSpPr>
        <p:spPr>
          <a:xfrm>
            <a:off x="352425" y="1248563"/>
            <a:ext cx="4044950" cy="519372"/>
          </a:xfrm>
        </p:spPr>
        <p:txBody>
          <a:bodyPr/>
          <a:lstStyle>
            <a:lvl1pPr marL="0" indent="0">
              <a:buNone/>
              <a:defRPr sz="4400">
                <a:solidFill>
                  <a:schemeClr val="accent3"/>
                </a:solidFill>
              </a:defRPr>
            </a:lvl1pPr>
          </a:lstStyle>
          <a:p>
            <a:pPr lvl="0"/>
            <a:r>
              <a:rPr lang="en-CA" noProof="0" dirty="0"/>
              <a:t>First name</a:t>
            </a:r>
          </a:p>
        </p:txBody>
      </p:sp>
      <p:sp>
        <p:nvSpPr>
          <p:cNvPr id="10" name="Text Placeholder 4"/>
          <p:cNvSpPr>
            <a:spLocks noGrp="1"/>
          </p:cNvSpPr>
          <p:nvPr>
            <p:ph type="body" sz="quarter" idx="11" hasCustomPrompt="1"/>
          </p:nvPr>
        </p:nvSpPr>
        <p:spPr>
          <a:xfrm>
            <a:off x="352425" y="1776623"/>
            <a:ext cx="4044950" cy="344749"/>
          </a:xfrm>
        </p:spPr>
        <p:txBody>
          <a:bodyPr/>
          <a:lstStyle>
            <a:lvl1pPr marL="0" indent="0">
              <a:buNone/>
              <a:defRPr sz="2800">
                <a:solidFill>
                  <a:schemeClr val="tx1"/>
                </a:solidFill>
              </a:defRPr>
            </a:lvl1pPr>
          </a:lstStyle>
          <a:p>
            <a:pPr lvl="0"/>
            <a:r>
              <a:rPr lang="en-CA" noProof="0" dirty="0"/>
              <a:t>Surname</a:t>
            </a:r>
          </a:p>
        </p:txBody>
      </p:sp>
      <p:sp>
        <p:nvSpPr>
          <p:cNvPr id="13" name="Text Placeholder 4"/>
          <p:cNvSpPr>
            <a:spLocks noGrp="1"/>
          </p:cNvSpPr>
          <p:nvPr>
            <p:ph type="body" sz="quarter" idx="12" hasCustomPrompt="1"/>
          </p:nvPr>
        </p:nvSpPr>
        <p:spPr>
          <a:xfrm>
            <a:off x="352425" y="2217589"/>
            <a:ext cx="3417888" cy="519372"/>
          </a:xfrm>
        </p:spPr>
        <p:txBody>
          <a:bodyPr/>
          <a:lstStyle>
            <a:lvl1pPr marL="0" indent="0">
              <a:buNone/>
              <a:defRPr sz="1800" b="0" i="0" kern="0" spc="0">
                <a:solidFill>
                  <a:schemeClr val="tx1"/>
                </a:solidFill>
              </a:defRPr>
            </a:lvl1pPr>
          </a:lstStyle>
          <a:p>
            <a:pPr>
              <a:lnSpc>
                <a:spcPct val="90000"/>
              </a:lnSpc>
            </a:pPr>
            <a:r>
              <a:rPr lang="en-CA" sz="1800" b="0" spc="0" noProof="0" dirty="0">
                <a:solidFill>
                  <a:schemeClr val="tx1"/>
                </a:solidFill>
              </a:rPr>
              <a:t>Job title, Company</a:t>
            </a:r>
          </a:p>
        </p:txBody>
      </p:sp>
    </p:spTree>
    <p:extLst>
      <p:ext uri="{BB962C8B-B14F-4D97-AF65-F5344CB8AC3E}">
        <p14:creationId xmlns:p14="http://schemas.microsoft.com/office/powerpoint/2010/main" val="298663225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Text, Image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194"/>
            <a:ext cx="3862387" cy="1261051"/>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10" name="Picture Placeholder 2"/>
          <p:cNvSpPr>
            <a:spLocks noGrp="1" noChangeAspect="1"/>
          </p:cNvSpPr>
          <p:nvPr>
            <p:ph type="pic" idx="1" hasCustomPrompt="1"/>
          </p:nvPr>
        </p:nvSpPr>
        <p:spPr>
          <a:xfrm>
            <a:off x="19"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8" name="Text Placeholder 8"/>
          <p:cNvSpPr>
            <a:spLocks noGrp="1"/>
          </p:cNvSpPr>
          <p:nvPr>
            <p:ph type="body" sz="quarter" idx="15" hasCustomPrompt="1"/>
          </p:nvPr>
        </p:nvSpPr>
        <p:spPr>
          <a:xfrm>
            <a:off x="4929188" y="1894743"/>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163693773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Text, Image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194"/>
            <a:ext cx="3862387" cy="1261051"/>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9" name="Text Placeholder 8"/>
          <p:cNvSpPr>
            <a:spLocks noGrp="1"/>
          </p:cNvSpPr>
          <p:nvPr>
            <p:ph type="body" sz="quarter" idx="15" hasCustomPrompt="1"/>
          </p:nvPr>
        </p:nvSpPr>
        <p:spPr>
          <a:xfrm>
            <a:off x="4929188" y="1894743"/>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10" name="Picture Placeholder 2"/>
          <p:cNvSpPr>
            <a:spLocks noGrp="1" noChangeAspect="1"/>
          </p:cNvSpPr>
          <p:nvPr>
            <p:ph type="pic" idx="1" hasCustomPrompt="1"/>
          </p:nvPr>
        </p:nvSpPr>
        <p:spPr>
          <a:xfrm>
            <a:off x="19"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Tree>
    <p:extLst>
      <p:ext uri="{BB962C8B-B14F-4D97-AF65-F5344CB8AC3E}">
        <p14:creationId xmlns:p14="http://schemas.microsoft.com/office/powerpoint/2010/main" val="425076718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Text, Image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194"/>
            <a:ext cx="3862387" cy="1261051"/>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10" name="Picture Placeholder 2"/>
          <p:cNvSpPr>
            <a:spLocks noGrp="1" noChangeAspect="1"/>
          </p:cNvSpPr>
          <p:nvPr>
            <p:ph type="pic" idx="1" hasCustomPrompt="1"/>
          </p:nvPr>
        </p:nvSpPr>
        <p:spPr>
          <a:xfrm>
            <a:off x="19"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7" name="Text Placeholder 8"/>
          <p:cNvSpPr>
            <a:spLocks noGrp="1"/>
          </p:cNvSpPr>
          <p:nvPr>
            <p:ph type="body" sz="quarter" idx="15" hasCustomPrompt="1"/>
          </p:nvPr>
        </p:nvSpPr>
        <p:spPr>
          <a:xfrm>
            <a:off x="4929188" y="1894743"/>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268761174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Text, Image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4929200" y="357194"/>
            <a:ext cx="3862387" cy="1261051"/>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10" name="Picture Placeholder 2"/>
          <p:cNvSpPr>
            <a:spLocks noGrp="1" noChangeAspect="1"/>
          </p:cNvSpPr>
          <p:nvPr>
            <p:ph type="pic" idx="1" hasCustomPrompt="1"/>
          </p:nvPr>
        </p:nvSpPr>
        <p:spPr>
          <a:xfrm>
            <a:off x="19" y="0"/>
            <a:ext cx="4571999" cy="5715000"/>
          </a:xfrm>
          <a:solidFill>
            <a:srgbClr val="DFDFE0"/>
          </a:solidFill>
        </p:spPr>
        <p:txBody>
          <a:bodyPr tIns="0" anchor="t">
            <a:normAutofit/>
          </a:bodyPr>
          <a:lstStyle>
            <a:lvl1pPr marL="0" indent="0" algn="ctr">
              <a:spcBef>
                <a:spcPts val="600"/>
              </a:spcBef>
              <a:buFont typeface="Arial"/>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a:t>
            </a:r>
          </a:p>
          <a:p>
            <a:r>
              <a:rPr lang="en-CA" dirty="0"/>
              <a:t>Entrepreneur (Colour)</a:t>
            </a:r>
          </a:p>
        </p:txBody>
      </p:sp>
      <p:sp>
        <p:nvSpPr>
          <p:cNvPr id="11" name="Text Placeholder 7"/>
          <p:cNvSpPr>
            <a:spLocks noGrp="1"/>
          </p:cNvSpPr>
          <p:nvPr>
            <p:ph type="body" sz="quarter" idx="11" hasCustomPrompt="1"/>
          </p:nvPr>
        </p:nvSpPr>
        <p:spPr>
          <a:xfrm>
            <a:off x="531861"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2" name="TextBox 11"/>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8" name="Text Placeholder 8"/>
          <p:cNvSpPr>
            <a:spLocks noGrp="1"/>
          </p:cNvSpPr>
          <p:nvPr>
            <p:ph type="body" sz="quarter" idx="15" hasCustomPrompt="1"/>
          </p:nvPr>
        </p:nvSpPr>
        <p:spPr>
          <a:xfrm>
            <a:off x="4929188" y="1894743"/>
            <a:ext cx="3862388" cy="3161446"/>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397597911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Turquoise">
    <p:bg>
      <p:bgPr>
        <a:solidFill>
          <a:schemeClr val="accent4"/>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45" y="357188"/>
            <a:ext cx="3862387" cy="1262425"/>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9"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74364488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Electric Blue">
    <p:bg>
      <p:bgPr>
        <a:solidFill>
          <a:schemeClr val="tx2"/>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45" y="357188"/>
            <a:ext cx="3862387" cy="1262425"/>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132599194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Orange">
    <p:bg>
      <p:bgPr>
        <a:solidFill>
          <a:schemeClr val="accent6"/>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45" y="357188"/>
            <a:ext cx="3862387" cy="1262425"/>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199877943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Text (left), Two Images — Green">
    <p:bg>
      <p:bgPr>
        <a:solidFill>
          <a:schemeClr val="accent5"/>
        </a:solidFill>
        <a:effectLst/>
      </p:bgPr>
    </p:bg>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352445" y="357188"/>
            <a:ext cx="3862387" cy="1262425"/>
          </a:xfrm>
        </p:spPr>
        <p:txBody>
          <a:bodyPr/>
          <a:lstStyle>
            <a:lvl1pPr>
              <a:defRPr>
                <a:solidFill>
                  <a:schemeClr val="tx1"/>
                </a:solidFill>
              </a:defRPr>
            </a:lvl1pPr>
          </a:lstStyle>
          <a:p>
            <a:r>
              <a:rPr lang="en-CA" dirty="0"/>
              <a:t>Click to edit </a:t>
            </a:r>
            <a:br>
              <a:rPr lang="en-CA" dirty="0"/>
            </a:br>
            <a:r>
              <a:rPr lang="en-CA" dirty="0"/>
              <a:t>Master title style</a:t>
            </a:r>
          </a:p>
        </p:txBody>
      </p:sp>
      <p:sp>
        <p:nvSpPr>
          <p:cNvPr id="6" name="Picture Placeholder 2"/>
          <p:cNvSpPr>
            <a:spLocks noGrp="1" noChangeAspect="1"/>
          </p:cNvSpPr>
          <p:nvPr>
            <p:ph type="pic" idx="1" hasCustomPrompt="1"/>
          </p:nvPr>
        </p:nvSpPr>
        <p:spPr>
          <a:xfrm>
            <a:off x="4572013" y="1"/>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Entrepreneur (Colour)</a:t>
            </a:r>
          </a:p>
        </p:txBody>
      </p:sp>
      <p:sp>
        <p:nvSpPr>
          <p:cNvPr id="8" name="Picture Placeholder 2"/>
          <p:cNvSpPr>
            <a:spLocks noGrp="1" noChangeAspect="1"/>
          </p:cNvSpPr>
          <p:nvPr>
            <p:ph type="pic" idx="16" hasCustomPrompt="1"/>
          </p:nvPr>
        </p:nvSpPr>
        <p:spPr>
          <a:xfrm>
            <a:off x="4572013" y="2851376"/>
            <a:ext cx="4571999" cy="2863624"/>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p:txBody>
      </p:sp>
      <p:sp>
        <p:nvSpPr>
          <p:cNvPr id="10"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352426" y="1893600"/>
            <a:ext cx="3862388" cy="3160800"/>
          </a:xfrm>
        </p:spPr>
        <p:txBody>
          <a:bodyPr/>
          <a:lstStyle>
            <a:lvl1pPr>
              <a:buClr>
                <a:schemeClr val="bg1"/>
              </a:buClr>
              <a:defRPr>
                <a:solidFill>
                  <a:schemeClr val="bg1"/>
                </a:solidFill>
              </a:defRPr>
            </a:lvl1pPr>
            <a:lvl2pPr>
              <a:buClr>
                <a:schemeClr val="bg1"/>
              </a:buClr>
              <a:defRPr>
                <a:solidFill>
                  <a:schemeClr val="bg1"/>
                </a:solidFill>
              </a:defRPr>
            </a:lvl2pPr>
            <a:lvl3pPr>
              <a:defRPr>
                <a:solidFill>
                  <a:schemeClr val="bg1"/>
                </a:solidFill>
              </a:defRPr>
            </a:lvl3pPr>
            <a:lvl4pPr>
              <a:defRPr>
                <a:solidFill>
                  <a:schemeClr val="bg1"/>
                </a:solidFill>
              </a:defRPr>
            </a:lvl4pPr>
            <a:lvl5pPr>
              <a:buClrTx/>
              <a:defRPr>
                <a:solidFill>
                  <a:schemeClr val="bg1"/>
                </a:solidFill>
              </a:defRPr>
            </a:lvl5pPr>
          </a:lstStyle>
          <a:p>
            <a:pPr lvl="0"/>
            <a:r>
              <a:rPr lang="en-CA" dirty="0"/>
              <a:t>Click to edit </a:t>
            </a:r>
            <a:br>
              <a:rPr lang="en-CA" dirty="0"/>
            </a:br>
            <a:r>
              <a:rPr lang="en-CA" dirty="0"/>
              <a:t>Master text styles</a:t>
            </a:r>
          </a:p>
          <a:p>
            <a:pPr lvl="1"/>
            <a:r>
              <a:rPr lang="en-CA" dirty="0"/>
              <a:t>Second level</a:t>
            </a:r>
          </a:p>
          <a:p>
            <a:pPr lvl="2"/>
            <a:r>
              <a:rPr lang="en-CA" dirty="0"/>
              <a:t>Third level</a:t>
            </a:r>
          </a:p>
          <a:p>
            <a:pPr lvl="3"/>
            <a:r>
              <a:rPr lang="en-CA" dirty="0"/>
              <a:t>Fourth level</a:t>
            </a:r>
          </a:p>
          <a:p>
            <a:pPr lvl="4"/>
            <a:r>
              <a:rPr lang="en-CA" dirty="0"/>
              <a:t>Fifth level</a:t>
            </a:r>
          </a:p>
        </p:txBody>
      </p:sp>
    </p:spTree>
    <p:extLst>
      <p:ext uri="{BB962C8B-B14F-4D97-AF65-F5344CB8AC3E}">
        <p14:creationId xmlns:p14="http://schemas.microsoft.com/office/powerpoint/2010/main" val="347243116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Arrow with image — White">
    <p:spTree>
      <p:nvGrpSpPr>
        <p:cNvPr id="1" name=""/>
        <p:cNvGrpSpPr/>
        <p:nvPr/>
      </p:nvGrpSpPr>
      <p:grpSpPr>
        <a:xfrm>
          <a:off x="0" y="0"/>
          <a:ext cx="0" cy="0"/>
          <a:chOff x="0" y="0"/>
          <a:chExt cx="0" cy="0"/>
        </a:xfrm>
      </p:grpSpPr>
      <p:sp>
        <p:nvSpPr>
          <p:cNvPr id="7" name="Rectangle 6"/>
          <p:cNvSpPr/>
          <p:nvPr userDrawn="1"/>
        </p:nvSpPr>
        <p:spPr>
          <a:xfrm>
            <a:off x="6564430" y="3378469"/>
            <a:ext cx="2579570" cy="2336533"/>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a:p>
        </p:txBody>
      </p:sp>
      <p:sp>
        <p:nvSpPr>
          <p:cNvPr id="30" name="Espace réservé pour une image  5"/>
          <p:cNvSpPr>
            <a:spLocks noGrp="1" noChangeAspect="1"/>
          </p:cNvSpPr>
          <p:nvPr>
            <p:ph type="pic" sz="quarter" idx="14" hasCustomPrompt="1"/>
          </p:nvPr>
        </p:nvSpPr>
        <p:spPr>
          <a:xfrm>
            <a:off x="822414" y="1"/>
            <a:ext cx="8326830" cy="5716800"/>
          </a:xfrm>
          <a:custGeom>
            <a:avLst/>
            <a:gdLst/>
            <a:ahLst/>
            <a:cxnLst/>
            <a:rect l="l" t="t" r="r" b="b"/>
            <a:pathLst>
              <a:path w="8321586" h="5713200">
                <a:moveTo>
                  <a:pt x="797746" y="0"/>
                </a:moveTo>
                <a:lnTo>
                  <a:pt x="8321586" y="0"/>
                </a:lnTo>
                <a:lnTo>
                  <a:pt x="8321586" y="5713200"/>
                </a:lnTo>
                <a:lnTo>
                  <a:pt x="7782728" y="5713200"/>
                </a:lnTo>
                <a:cubicBezTo>
                  <a:pt x="7782728" y="4886324"/>
                  <a:pt x="7782728" y="4886324"/>
                  <a:pt x="7782728" y="4886324"/>
                </a:cubicBezTo>
                <a:cubicBezTo>
                  <a:pt x="7782728" y="4638674"/>
                  <a:pt x="7582870" y="4438649"/>
                  <a:pt x="7335426" y="4438649"/>
                </a:cubicBezTo>
                <a:cubicBezTo>
                  <a:pt x="7211704" y="4438649"/>
                  <a:pt x="7097500" y="4486274"/>
                  <a:pt x="7021363" y="4571999"/>
                </a:cubicBezTo>
                <a:cubicBezTo>
                  <a:pt x="6012160" y="5582044"/>
                  <a:pt x="5894768" y="5699534"/>
                  <a:pt x="5881113" y="5713200"/>
                </a:cubicBezTo>
                <a:lnTo>
                  <a:pt x="0" y="5713200"/>
                </a:lnTo>
                <a:lnTo>
                  <a:pt x="3643766" y="2085974"/>
                </a:lnTo>
                <a:cubicBezTo>
                  <a:pt x="3738951" y="2000249"/>
                  <a:pt x="3805580" y="1866899"/>
                  <a:pt x="3805580" y="1724024"/>
                </a:cubicBezTo>
                <a:cubicBezTo>
                  <a:pt x="3805580" y="1514474"/>
                  <a:pt x="3672322" y="1343024"/>
                  <a:pt x="3491471" y="1257299"/>
                </a:cubicBezTo>
                <a:cubicBezTo>
                  <a:pt x="822311" y="11466"/>
                  <a:pt x="797968" y="104"/>
                  <a:pt x="797746" y="0"/>
                </a:cubicBezTo>
                <a:close/>
              </a:path>
            </a:pathLst>
          </a:custGeom>
          <a:solidFill>
            <a:srgbClr val="E0DFDE"/>
          </a:solidFill>
        </p:spPr>
        <p:txBody>
          <a:bodyPr/>
          <a:lstStyle>
            <a:lvl1pPr marL="0" indent="0" algn="r">
              <a:buNone/>
              <a:defRPr sz="2000" b="0"/>
            </a:lvl1pPr>
          </a:lstStyle>
          <a:p>
            <a:r>
              <a:rPr lang="en-CA" noProof="0" dirty="0"/>
              <a:t>To add an image to this shape, </a:t>
            </a:r>
            <a:br>
              <a:rPr lang="en-CA" noProof="0" dirty="0"/>
            </a:br>
            <a:r>
              <a:rPr lang="en-CA" noProof="0" dirty="0"/>
              <a:t>click on the placeholder icon below</a:t>
            </a:r>
          </a:p>
          <a:p>
            <a:r>
              <a:rPr lang="en-CA" noProof="0" dirty="0"/>
              <a:t>Entrepreneur (Colour) </a:t>
            </a:r>
            <a:br>
              <a:rPr lang="en-CA" noProof="0" dirty="0"/>
            </a:br>
            <a:r>
              <a:rPr lang="en-CA" noProof="0" dirty="0"/>
              <a:t>or</a:t>
            </a:r>
          </a:p>
          <a:p>
            <a:r>
              <a:rPr lang="en-CA" noProof="0" dirty="0"/>
              <a:t>Industry snapshot (Black &amp; White)</a:t>
            </a:r>
          </a:p>
          <a:p>
            <a:endParaRPr lang="en-CA" noProof="0" dirty="0"/>
          </a:p>
        </p:txBody>
      </p:sp>
      <p:sp>
        <p:nvSpPr>
          <p:cNvPr id="2" name="Title 1"/>
          <p:cNvSpPr>
            <a:spLocks noGrp="1"/>
          </p:cNvSpPr>
          <p:nvPr userDrawn="1">
            <p:ph type="ctrTitle" hasCustomPrompt="1"/>
          </p:nvPr>
        </p:nvSpPr>
        <p:spPr>
          <a:xfrm>
            <a:off x="352515" y="1259047"/>
            <a:ext cx="4056063" cy="1378014"/>
          </a:xfrm>
        </p:spPr>
        <p:txBody>
          <a:bodyPr lIns="0" tIns="0" rIns="0" bIns="0" anchor="b" anchorCtr="0">
            <a:noAutofit/>
          </a:bodyPr>
          <a:lstStyle>
            <a:lvl1pPr algn="l">
              <a:defRPr sz="3600">
                <a:solidFill>
                  <a:schemeClr val="tx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352518" y="2711983"/>
            <a:ext cx="2915994" cy="600215"/>
          </a:xfrm>
        </p:spPr>
        <p:txBody>
          <a:bodyPr lIns="0" tIns="0" rIns="0" bIns="0">
            <a:noAutofit/>
          </a:bodyPr>
          <a:lstStyle>
            <a:lvl1pPr marL="0" indent="0" algn="l">
              <a:spcBef>
                <a:spcPts val="0"/>
              </a:spcBef>
              <a:buNone/>
              <a:defRPr sz="24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dirty="0"/>
              <a:t>Click to edit </a:t>
            </a:r>
            <a:br>
              <a:rPr lang="en-CA" noProof="0" dirty="0"/>
            </a:br>
            <a:r>
              <a:rPr lang="en-CA" noProof="0" dirty="0"/>
              <a:t>Master subtitle style</a:t>
            </a:r>
          </a:p>
        </p:txBody>
      </p:sp>
      <p:sp>
        <p:nvSpPr>
          <p:cNvPr id="17" name="Text Placeholder 8"/>
          <p:cNvSpPr>
            <a:spLocks noGrp="1"/>
          </p:cNvSpPr>
          <p:nvPr>
            <p:ph type="body" sz="quarter" idx="12" hasCustomPrompt="1"/>
          </p:nvPr>
        </p:nvSpPr>
        <p:spPr>
          <a:xfrm>
            <a:off x="352512" y="3488080"/>
            <a:ext cx="2419564" cy="256646"/>
          </a:xfrm>
        </p:spPr>
        <p:txBody>
          <a:bodyPr/>
          <a:lstStyle>
            <a:lvl1pPr marL="0" indent="0">
              <a:buNone/>
              <a:defRPr sz="1400" b="0">
                <a:solidFill>
                  <a:schemeClr val="tx1"/>
                </a:solidFill>
              </a:defRPr>
            </a:lvl1pPr>
          </a:lstStyle>
          <a:p>
            <a:pPr lvl="0"/>
            <a:r>
              <a:rPr lang="en-CA" noProof="0"/>
              <a:t>Date</a:t>
            </a:r>
          </a:p>
        </p:txBody>
      </p:sp>
      <p:sp>
        <p:nvSpPr>
          <p:cNvPr id="16" name="Text Placeholder 7"/>
          <p:cNvSpPr>
            <a:spLocks noGrp="1"/>
          </p:cNvSpPr>
          <p:nvPr>
            <p:ph type="body" sz="quarter" idx="13" hasCustomPrompt="1"/>
          </p:nvPr>
        </p:nvSpPr>
        <p:spPr>
          <a:xfrm>
            <a:off x="2248237" y="4758716"/>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grpSp>
        <p:nvGrpSpPr>
          <p:cNvPr id="39" name="Group 38"/>
          <p:cNvGrpSpPr>
            <a:grpSpLocks noChangeAspect="1"/>
          </p:cNvGrpSpPr>
          <p:nvPr userDrawn="1"/>
        </p:nvGrpSpPr>
        <p:grpSpPr>
          <a:xfrm>
            <a:off x="358130" y="357194"/>
            <a:ext cx="1080000" cy="569083"/>
            <a:chOff x="0" y="1127125"/>
            <a:chExt cx="10080625" cy="5311775"/>
          </a:xfrm>
        </p:grpSpPr>
        <p:sp>
          <p:nvSpPr>
            <p:cNvPr id="44"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45"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6"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47"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48"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Tree>
    <p:extLst>
      <p:ext uri="{BB962C8B-B14F-4D97-AF65-F5344CB8AC3E}">
        <p14:creationId xmlns:p14="http://schemas.microsoft.com/office/powerpoint/2010/main" val="2864101374"/>
      </p:ext>
    </p:extLst>
  </p:cSld>
  <p:clrMapOvr>
    <a:masterClrMapping/>
  </p:clrMapOvr>
  <p:extLst mod="1">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BG Content, Two images — Dark Blue">
    <p:bg>
      <p:bgPr>
        <a:solidFill>
          <a:schemeClr val="tx1"/>
        </a:solidFill>
        <a:effectLst/>
      </p:bgPr>
    </p:bg>
    <p:spTree>
      <p:nvGrpSpPr>
        <p:cNvPr id="1" name=""/>
        <p:cNvGrpSpPr/>
        <p:nvPr/>
      </p:nvGrpSpPr>
      <p:grpSpPr>
        <a:xfrm>
          <a:off x="0" y="0"/>
          <a:ext cx="0" cy="0"/>
          <a:chOff x="0" y="0"/>
          <a:chExt cx="0" cy="0"/>
        </a:xfrm>
      </p:grpSpPr>
      <p:sp>
        <p:nvSpPr>
          <p:cNvPr id="5" name="Picture Placeholder 2"/>
          <p:cNvSpPr>
            <a:spLocks noGrp="1" noChangeAspect="1"/>
          </p:cNvSpPr>
          <p:nvPr>
            <p:ph type="pic" idx="16" hasCustomPrompt="1"/>
          </p:nvPr>
        </p:nvSpPr>
        <p:spPr>
          <a:xfrm>
            <a:off x="19" y="2851376"/>
            <a:ext cx="4571999" cy="2863624"/>
          </a:xfrm>
          <a:solidFill>
            <a:srgbClr val="DFDFE0"/>
          </a:solidFill>
          <a:ln>
            <a:noFill/>
          </a:ln>
        </p:spPr>
        <p:txBody>
          <a:bodyPr tIns="0" anchor="t" anchorCtr="0">
            <a:normAutofit/>
          </a:bodyPr>
          <a:lstStyle>
            <a:lvl1pPr marL="0" marR="0" indent="0" algn="ctr" defTabSz="914400" rtl="0" eaLnBrk="1" fontAlgn="auto" latinLnBrk="0" hangingPunct="1">
              <a:lnSpc>
                <a:spcPct val="85000"/>
              </a:lnSpc>
              <a:spcBef>
                <a:spcPts val="600"/>
              </a:spcBef>
              <a:spcAft>
                <a:spcPts val="0"/>
              </a:spcAft>
              <a:buClr>
                <a:schemeClr val="tx1"/>
              </a:buClr>
              <a:buSzPct val="75000"/>
              <a:buFont typeface="Wingdings 3" panose="05040102010807070707" pitchFamily="18" charset="2"/>
              <a:buNone/>
              <a:tabLst/>
              <a:defRPr lang="en-US" sz="2200" b="0" smtClean="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Industry snapshot </a:t>
            </a:r>
            <a:br>
              <a:rPr lang="en-CA" dirty="0"/>
            </a:br>
            <a:r>
              <a:rPr lang="en-CA" dirty="0"/>
              <a:t>(Black &amp; White)</a:t>
            </a:r>
          </a:p>
          <a:p>
            <a:endParaRPr lang="en-CA" dirty="0"/>
          </a:p>
        </p:txBody>
      </p:sp>
      <p:sp>
        <p:nvSpPr>
          <p:cNvPr id="6" name="Picture Placeholder 2"/>
          <p:cNvSpPr>
            <a:spLocks noGrp="1" noChangeAspect="1"/>
          </p:cNvSpPr>
          <p:nvPr>
            <p:ph type="pic" idx="1" hasCustomPrompt="1"/>
          </p:nvPr>
        </p:nvSpPr>
        <p:spPr>
          <a:xfrm>
            <a:off x="4572013" y="0"/>
            <a:ext cx="4571999" cy="5715000"/>
          </a:xfrm>
          <a:solidFill>
            <a:srgbClr val="DFDFE0"/>
          </a:solidFill>
        </p:spPr>
        <p:txBody>
          <a:bodyPr tIns="0" anchor="t">
            <a:normAutofit/>
          </a:bodyPr>
          <a:lstStyle>
            <a:lvl1pPr marL="0" indent="0" algn="ctr">
              <a:spcBef>
                <a:spcPts val="600"/>
              </a:spcBef>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a:t>
            </a:r>
          </a:p>
          <a:p>
            <a:r>
              <a:rPr lang="en-CA" dirty="0"/>
              <a:t>Entrepreneur (Colour)</a:t>
            </a:r>
          </a:p>
        </p:txBody>
      </p:sp>
      <p:sp>
        <p:nvSpPr>
          <p:cNvPr id="10"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7" name="Text Placeholder 8"/>
          <p:cNvSpPr>
            <a:spLocks noGrp="1"/>
          </p:cNvSpPr>
          <p:nvPr>
            <p:ph type="body" sz="quarter" idx="15" hasCustomPrompt="1"/>
          </p:nvPr>
        </p:nvSpPr>
        <p:spPr>
          <a:xfrm>
            <a:off x="35242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Tree>
    <p:extLst>
      <p:ext uri="{BB962C8B-B14F-4D97-AF65-F5344CB8AC3E}">
        <p14:creationId xmlns:p14="http://schemas.microsoft.com/office/powerpoint/2010/main" val="109153854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 Turquoise">
    <p:bg>
      <p:bgPr>
        <a:solidFill>
          <a:schemeClr val="accent1"/>
        </a:solidFill>
        <a:effectLst/>
      </p:bgPr>
    </p:bg>
    <p:spTree>
      <p:nvGrpSpPr>
        <p:cNvPr id="1" name=""/>
        <p:cNvGrpSpPr/>
        <p:nvPr/>
      </p:nvGrpSpPr>
      <p:grpSpPr>
        <a:xfrm>
          <a:off x="0" y="0"/>
          <a:ext cx="0" cy="0"/>
          <a:chOff x="0" y="0"/>
          <a:chExt cx="0" cy="0"/>
        </a:xfrm>
      </p:grpSpPr>
      <p:sp>
        <p:nvSpPr>
          <p:cNvPr id="13" name="Picture Placeholder 2"/>
          <p:cNvSpPr>
            <a:spLocks noGrp="1" noChangeAspect="1"/>
          </p:cNvSpPr>
          <p:nvPr>
            <p:ph type="pic" idx="18" hasCustomPrompt="1"/>
          </p:nvPr>
        </p:nvSpPr>
        <p:spPr>
          <a:xfrm>
            <a:off x="4572012" y="0"/>
            <a:ext cx="4571987"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5" name="Rectangle 14"/>
          <p:cNvSpPr/>
          <p:nvPr userDrawn="1"/>
        </p:nvSpPr>
        <p:spPr>
          <a:xfrm>
            <a:off x="4572000" y="2857499"/>
            <a:ext cx="4572000" cy="28575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n>
                <a:noFill/>
              </a:ln>
              <a:solidFill>
                <a:srgbClr val="D9D9D6"/>
              </a:solidFill>
            </a:endParaRPr>
          </a:p>
        </p:txBody>
      </p:sp>
      <p:sp>
        <p:nvSpPr>
          <p:cNvPr id="9" name="Text Placeholder 8"/>
          <p:cNvSpPr>
            <a:spLocks noGrp="1"/>
          </p:cNvSpPr>
          <p:nvPr>
            <p:ph type="body" sz="quarter" idx="15" hasCustomPrompt="1"/>
          </p:nvPr>
        </p:nvSpPr>
        <p:spPr>
          <a:xfrm>
            <a:off x="35242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25" name="Text Placeholder 8"/>
          <p:cNvSpPr>
            <a:spLocks noGrp="1"/>
          </p:cNvSpPr>
          <p:nvPr>
            <p:ph type="body" sz="quarter" idx="16" hasCustomPrompt="1"/>
          </p:nvPr>
        </p:nvSpPr>
        <p:spPr>
          <a:xfrm>
            <a:off x="4924924"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2" name="Picture Placeholder 2"/>
          <p:cNvSpPr>
            <a:spLocks noGrp="1" noChangeAspect="1"/>
          </p:cNvSpPr>
          <p:nvPr>
            <p:ph type="pic" idx="17" hasCustomPrompt="1"/>
          </p:nvPr>
        </p:nvSpPr>
        <p:spPr>
          <a:xfrm>
            <a:off x="0" y="285749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138647524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 Electric Blu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2" y="0"/>
            <a:ext cx="4571987"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3" name="Rectangle 12"/>
          <p:cNvSpPr/>
          <p:nvPr userDrawn="1"/>
        </p:nvSpPr>
        <p:spPr>
          <a:xfrm>
            <a:off x="4572000" y="2857499"/>
            <a:ext cx="4572000" cy="2857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n>
                <a:noFill/>
              </a:ln>
              <a:solidFill>
                <a:srgbClr val="D9D9D6"/>
              </a:solidFill>
            </a:endParaRPr>
          </a:p>
        </p:txBody>
      </p:sp>
      <p:sp>
        <p:nvSpPr>
          <p:cNvPr id="14" name="Picture Placeholder 2"/>
          <p:cNvSpPr>
            <a:spLocks noGrp="1" noChangeAspect="1"/>
          </p:cNvSpPr>
          <p:nvPr>
            <p:ph type="pic" idx="17" hasCustomPrompt="1"/>
          </p:nvPr>
        </p:nvSpPr>
        <p:spPr>
          <a:xfrm>
            <a:off x="0" y="285749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2"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6" name="Text Placeholder 8"/>
          <p:cNvSpPr>
            <a:spLocks noGrp="1"/>
          </p:cNvSpPr>
          <p:nvPr>
            <p:ph type="body" sz="quarter" idx="15" hasCustomPrompt="1"/>
          </p:nvPr>
        </p:nvSpPr>
        <p:spPr>
          <a:xfrm>
            <a:off x="35242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7" name="Text Placeholder 8"/>
          <p:cNvSpPr>
            <a:spLocks noGrp="1"/>
          </p:cNvSpPr>
          <p:nvPr>
            <p:ph type="body" sz="quarter" idx="16" hasCustomPrompt="1"/>
          </p:nvPr>
        </p:nvSpPr>
        <p:spPr>
          <a:xfrm>
            <a:off x="4924924"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Tree>
    <p:extLst>
      <p:ext uri="{BB962C8B-B14F-4D97-AF65-F5344CB8AC3E}">
        <p14:creationId xmlns:p14="http://schemas.microsoft.com/office/powerpoint/2010/main" val="45712672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Green">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2" y="0"/>
            <a:ext cx="4571987"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0" name="Rectangle 9"/>
          <p:cNvSpPr/>
          <p:nvPr userDrawn="1"/>
        </p:nvSpPr>
        <p:spPr>
          <a:xfrm>
            <a:off x="4572000" y="2857499"/>
            <a:ext cx="4572000" cy="28575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n>
                <a:noFill/>
              </a:ln>
              <a:solidFill>
                <a:srgbClr val="D9D9D6"/>
              </a:solidFill>
            </a:endParaRPr>
          </a:p>
        </p:txBody>
      </p:sp>
      <p:sp>
        <p:nvSpPr>
          <p:cNvPr id="14" name="Picture Placeholder 2"/>
          <p:cNvSpPr>
            <a:spLocks noGrp="1" noChangeAspect="1"/>
          </p:cNvSpPr>
          <p:nvPr>
            <p:ph type="pic" idx="17" hasCustomPrompt="1"/>
          </p:nvPr>
        </p:nvSpPr>
        <p:spPr>
          <a:xfrm>
            <a:off x="0" y="285749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6" name="Text Placeholder 8"/>
          <p:cNvSpPr>
            <a:spLocks noGrp="1"/>
          </p:cNvSpPr>
          <p:nvPr>
            <p:ph type="body" sz="quarter" idx="15" hasCustomPrompt="1"/>
          </p:nvPr>
        </p:nvSpPr>
        <p:spPr>
          <a:xfrm>
            <a:off x="35242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7" name="Text Placeholder 8"/>
          <p:cNvSpPr>
            <a:spLocks noGrp="1"/>
          </p:cNvSpPr>
          <p:nvPr>
            <p:ph type="body" sz="quarter" idx="16" hasCustomPrompt="1"/>
          </p:nvPr>
        </p:nvSpPr>
        <p:spPr>
          <a:xfrm>
            <a:off x="4924924"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Tree>
    <p:extLst>
      <p:ext uri="{BB962C8B-B14F-4D97-AF65-F5344CB8AC3E}">
        <p14:creationId xmlns:p14="http://schemas.microsoft.com/office/powerpoint/2010/main" val="307488608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Checkered layout, Two images — Orange">
    <p:bg>
      <p:bgPr>
        <a:solidFill>
          <a:schemeClr val="accent1"/>
        </a:solidFill>
        <a:effectLst/>
      </p:bgPr>
    </p:bg>
    <p:spTree>
      <p:nvGrpSpPr>
        <p:cNvPr id="1" name=""/>
        <p:cNvGrpSpPr/>
        <p:nvPr/>
      </p:nvGrpSpPr>
      <p:grpSpPr>
        <a:xfrm>
          <a:off x="0" y="0"/>
          <a:ext cx="0" cy="0"/>
          <a:chOff x="0" y="0"/>
          <a:chExt cx="0" cy="0"/>
        </a:xfrm>
      </p:grpSpPr>
      <p:sp>
        <p:nvSpPr>
          <p:cNvPr id="9" name="Picture Placeholder 2"/>
          <p:cNvSpPr>
            <a:spLocks noGrp="1" noChangeAspect="1"/>
          </p:cNvSpPr>
          <p:nvPr>
            <p:ph type="pic" idx="18" hasCustomPrompt="1"/>
          </p:nvPr>
        </p:nvSpPr>
        <p:spPr>
          <a:xfrm>
            <a:off x="4572012" y="0"/>
            <a:ext cx="4571987" cy="2858399"/>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0" name="Rectangle 9"/>
          <p:cNvSpPr/>
          <p:nvPr userDrawn="1"/>
        </p:nvSpPr>
        <p:spPr>
          <a:xfrm>
            <a:off x="4572000" y="2857499"/>
            <a:ext cx="4572000" cy="2857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n>
                <a:noFill/>
              </a:ln>
              <a:solidFill>
                <a:srgbClr val="D9D9D6"/>
              </a:solidFill>
            </a:endParaRPr>
          </a:p>
        </p:txBody>
      </p:sp>
      <p:sp>
        <p:nvSpPr>
          <p:cNvPr id="14" name="Picture Placeholder 2"/>
          <p:cNvSpPr>
            <a:spLocks noGrp="1" noChangeAspect="1"/>
          </p:cNvSpPr>
          <p:nvPr>
            <p:ph type="pic" idx="17" hasCustomPrompt="1"/>
          </p:nvPr>
        </p:nvSpPr>
        <p:spPr>
          <a:xfrm>
            <a:off x="0" y="2857499"/>
            <a:ext cx="4568825" cy="2857501"/>
          </a:xfrm>
          <a:solidFill>
            <a:srgbClr val="DFDFE0"/>
          </a:solidFill>
          <a:ln>
            <a:noFill/>
          </a:ln>
        </p:spPr>
        <p:txBody>
          <a:bodyPr tIns="0" anchor="t" anchorCtr="0">
            <a:normAutofit/>
          </a:bodyPr>
          <a:lstStyle>
            <a:lvl1pPr marL="0" indent="0" algn="ctr">
              <a:spcBef>
                <a:spcPts val="600"/>
              </a:spcBef>
              <a:buNone/>
              <a:defRPr lang="en-US" sz="2200" b="0" smtClean="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1" name="Text Placeholder 7"/>
          <p:cNvSpPr>
            <a:spLocks noGrp="1"/>
          </p:cNvSpPr>
          <p:nvPr>
            <p:ph type="body" sz="quarter" idx="11" hasCustomPrompt="1"/>
          </p:nvPr>
        </p:nvSpPr>
        <p:spPr>
          <a:xfrm>
            <a:off x="5111880" y="1985682"/>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
        <p:nvSpPr>
          <p:cNvPr id="19" name="Text Placeholder 8"/>
          <p:cNvSpPr>
            <a:spLocks noGrp="1"/>
          </p:cNvSpPr>
          <p:nvPr>
            <p:ph type="body" sz="quarter" idx="15" hasCustomPrompt="1"/>
          </p:nvPr>
        </p:nvSpPr>
        <p:spPr>
          <a:xfrm>
            <a:off x="352427" y="357188"/>
            <a:ext cx="3850663" cy="211885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20" name="Text Placeholder 8"/>
          <p:cNvSpPr>
            <a:spLocks noGrp="1"/>
          </p:cNvSpPr>
          <p:nvPr>
            <p:ph type="body" sz="quarter" idx="16" hasCustomPrompt="1"/>
          </p:nvPr>
        </p:nvSpPr>
        <p:spPr>
          <a:xfrm>
            <a:off x="4924924" y="3234388"/>
            <a:ext cx="3868241" cy="2101200"/>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Tree>
    <p:extLst>
      <p:ext uri="{BB962C8B-B14F-4D97-AF65-F5344CB8AC3E}">
        <p14:creationId xmlns:p14="http://schemas.microsoft.com/office/powerpoint/2010/main" val="59682763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Turquoise">
    <p:bg>
      <p:bgPr>
        <a:solidFill>
          <a:schemeClr val="accent4"/>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0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386192233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Electric Blue">
    <p:bg>
      <p:bgPr>
        <a:solidFill>
          <a:schemeClr val="tx2"/>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0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243191907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Green">
    <p:bg>
      <p:bgPr>
        <a:solidFill>
          <a:schemeClr val="accent5"/>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0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281920542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Image, Two text boxes — Orange">
    <p:bg>
      <p:bgPr>
        <a:solidFill>
          <a:schemeClr val="accent6"/>
        </a:solidFill>
        <a:effectLst/>
      </p:bgPr>
    </p:bg>
    <p:spTree>
      <p:nvGrpSpPr>
        <p:cNvPr id="1" name=""/>
        <p:cNvGrpSpPr/>
        <p:nvPr/>
      </p:nvGrpSpPr>
      <p:grpSpPr>
        <a:xfrm>
          <a:off x="0" y="0"/>
          <a:ext cx="0" cy="0"/>
          <a:chOff x="0" y="0"/>
          <a:chExt cx="0" cy="0"/>
        </a:xfrm>
      </p:grpSpPr>
      <p:sp>
        <p:nvSpPr>
          <p:cNvPr id="20" name="Rectangle 19"/>
          <p:cNvSpPr/>
          <p:nvPr userDrawn="1"/>
        </p:nvSpPr>
        <p:spPr>
          <a:xfrm>
            <a:off x="4572000" y="2857505"/>
            <a:ext cx="4572000" cy="28574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dirty="0">
              <a:ln>
                <a:noFill/>
              </a:ln>
              <a:solidFill>
                <a:srgbClr val="D9D9D6"/>
              </a:solidFill>
            </a:endParaRPr>
          </a:p>
        </p:txBody>
      </p:sp>
      <p:sp>
        <p:nvSpPr>
          <p:cNvPr id="281" name="Picture Placeholder 2"/>
          <p:cNvSpPr>
            <a:spLocks noGrp="1" noChangeAspect="1"/>
          </p:cNvSpPr>
          <p:nvPr>
            <p:ph type="pic" idx="13" hasCustomPrompt="1"/>
          </p:nvPr>
        </p:nvSpPr>
        <p:spPr>
          <a:xfrm>
            <a:off x="0" y="3"/>
            <a:ext cx="9144000" cy="2857498"/>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14" name="Text Placeholder 8"/>
          <p:cNvSpPr>
            <a:spLocks noGrp="1"/>
          </p:cNvSpPr>
          <p:nvPr>
            <p:ph type="body" sz="quarter" idx="15" hasCustomPrompt="1"/>
          </p:nvPr>
        </p:nvSpPr>
        <p:spPr>
          <a:xfrm>
            <a:off x="353674"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18" name="Text Placeholder 8"/>
          <p:cNvSpPr>
            <a:spLocks noGrp="1"/>
          </p:cNvSpPr>
          <p:nvPr>
            <p:ph type="body" sz="quarter" idx="16" hasCustomPrompt="1"/>
          </p:nvPr>
        </p:nvSpPr>
        <p:spPr>
          <a:xfrm>
            <a:off x="4926008" y="3243038"/>
            <a:ext cx="3864672" cy="2131785"/>
          </a:xfrm>
        </p:spPr>
        <p:txBody>
          <a:bodyPr anchor="ctr" anchorCtr="0"/>
          <a:lstStyle>
            <a:lvl1pPr marL="0" indent="0">
              <a:buNone/>
              <a:defRPr>
                <a:solidFill>
                  <a:srgbClr val="FFFFFF"/>
                </a:solidFill>
              </a:defRPr>
            </a:lvl1pPr>
            <a:lvl2pPr marL="0" indent="0">
              <a:buNone/>
              <a:defRPr>
                <a:solidFill>
                  <a:srgbClr val="FFFFFF"/>
                </a:solidFill>
              </a:defRPr>
            </a:lvl2pPr>
          </a:lstStyle>
          <a:p>
            <a:pPr lvl="0"/>
            <a:r>
              <a:rPr lang="en-CA" dirty="0"/>
              <a:t>Click to edit </a:t>
            </a:r>
            <a:br>
              <a:rPr lang="en-CA" dirty="0"/>
            </a:br>
            <a:r>
              <a:rPr lang="en-CA" dirty="0"/>
              <a:t>Master text styles</a:t>
            </a:r>
          </a:p>
          <a:p>
            <a:pPr lvl="1"/>
            <a:r>
              <a:rPr lang="en-CA" dirty="0"/>
              <a:t>Second level</a:t>
            </a:r>
          </a:p>
        </p:txBody>
      </p:sp>
      <p:sp>
        <p:nvSpPr>
          <p:cNvPr id="6" name="Footer Placeholder 5"/>
          <p:cNvSpPr>
            <a:spLocks noGrp="1"/>
          </p:cNvSpPr>
          <p:nvPr>
            <p:ph type="ftr" sz="quarter" idx="17"/>
          </p:nvPr>
        </p:nvSpPr>
        <p:spPr/>
        <p:txBody>
          <a:bodyPr/>
          <a:lstStyle>
            <a:lvl1pPr>
              <a:defRPr>
                <a:solidFill>
                  <a:schemeClr val="bg1"/>
                </a:solidFill>
              </a:defRPr>
            </a:lvl1pPr>
          </a:lstStyle>
          <a:p>
            <a:r>
              <a:rPr lang="en-CA" b="1"/>
              <a:t>SOURCE:</a:t>
            </a:r>
            <a:r>
              <a:rPr lang="en-CA"/>
              <a:t> Insert source here</a:t>
            </a:r>
            <a:endParaRPr lang="en-CA" dirty="0"/>
          </a:p>
        </p:txBody>
      </p:sp>
    </p:spTree>
    <p:extLst>
      <p:ext uri="{BB962C8B-B14F-4D97-AF65-F5344CB8AC3E}">
        <p14:creationId xmlns:p14="http://schemas.microsoft.com/office/powerpoint/2010/main" val="149240192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Highlight Info, Two images, Big numbers">
    <p:spTree>
      <p:nvGrpSpPr>
        <p:cNvPr id="1" name=""/>
        <p:cNvGrpSpPr/>
        <p:nvPr/>
      </p:nvGrpSpPr>
      <p:grpSpPr>
        <a:xfrm>
          <a:off x="0" y="0"/>
          <a:ext cx="0" cy="0"/>
          <a:chOff x="0" y="0"/>
          <a:chExt cx="0" cy="0"/>
        </a:xfrm>
      </p:grpSpPr>
      <p:sp>
        <p:nvSpPr>
          <p:cNvPr id="4" name="Text Placeholder 3"/>
          <p:cNvSpPr>
            <a:spLocks noGrp="1"/>
          </p:cNvSpPr>
          <p:nvPr>
            <p:ph type="body" idx="15" hasCustomPrompt="1"/>
          </p:nvPr>
        </p:nvSpPr>
        <p:spPr>
          <a:xfrm>
            <a:off x="350842" y="3311969"/>
            <a:ext cx="2732087" cy="973667"/>
          </a:xfrm>
        </p:spPr>
        <p:txBody>
          <a:bodyPr anchor="b" anchorCtr="0"/>
          <a:lstStyle>
            <a:lvl1pPr marL="0" indent="0" algn="ctr">
              <a:buNone/>
              <a:defRPr sz="7200">
                <a:solidFill>
                  <a:schemeClr val="accent5"/>
                </a:solidFill>
              </a:defRPr>
            </a:lvl1pPr>
          </a:lstStyle>
          <a:p>
            <a:pPr lvl="0"/>
            <a:r>
              <a:rPr lang="en-CA" dirty="0"/>
              <a:t>00%</a:t>
            </a:r>
          </a:p>
        </p:txBody>
      </p:sp>
      <p:sp>
        <p:nvSpPr>
          <p:cNvPr id="272" name="Text Placeholder 3"/>
          <p:cNvSpPr>
            <a:spLocks noGrp="1"/>
          </p:cNvSpPr>
          <p:nvPr>
            <p:ph type="body" idx="17" hasCustomPrompt="1"/>
          </p:nvPr>
        </p:nvSpPr>
        <p:spPr>
          <a:xfrm>
            <a:off x="3207071" y="3311969"/>
            <a:ext cx="2732087" cy="973667"/>
          </a:xfrm>
        </p:spPr>
        <p:txBody>
          <a:bodyPr anchor="b" anchorCtr="0"/>
          <a:lstStyle>
            <a:lvl1pPr marL="0" indent="0" algn="ctr">
              <a:buNone/>
              <a:defRPr sz="7200">
                <a:solidFill>
                  <a:schemeClr val="accent6"/>
                </a:solidFill>
              </a:defRPr>
            </a:lvl1pPr>
          </a:lstStyle>
          <a:p>
            <a:pPr lvl="0"/>
            <a:r>
              <a:rPr lang="en-CA" dirty="0"/>
              <a:t>00%</a:t>
            </a:r>
          </a:p>
        </p:txBody>
      </p:sp>
      <p:sp>
        <p:nvSpPr>
          <p:cNvPr id="274" name="Text Placeholder 3"/>
          <p:cNvSpPr>
            <a:spLocks noGrp="1"/>
          </p:cNvSpPr>
          <p:nvPr>
            <p:ph type="body" idx="19" hasCustomPrompt="1"/>
          </p:nvPr>
        </p:nvSpPr>
        <p:spPr>
          <a:xfrm>
            <a:off x="6068591" y="3311969"/>
            <a:ext cx="2732087" cy="973667"/>
          </a:xfrm>
        </p:spPr>
        <p:txBody>
          <a:bodyPr anchor="b" anchorCtr="0"/>
          <a:lstStyle>
            <a:lvl1pPr marL="0" indent="0" algn="ctr">
              <a:buNone/>
              <a:defRPr sz="7200">
                <a:solidFill>
                  <a:schemeClr val="accent4"/>
                </a:solidFill>
              </a:defRPr>
            </a:lvl1pPr>
          </a:lstStyle>
          <a:p>
            <a:pPr lvl="0"/>
            <a:r>
              <a:rPr lang="en-CA" dirty="0"/>
              <a:t>00%</a:t>
            </a:r>
          </a:p>
        </p:txBody>
      </p:sp>
      <p:sp>
        <p:nvSpPr>
          <p:cNvPr id="5" name="Text Placeholder 4"/>
          <p:cNvSpPr>
            <a:spLocks noGrp="1"/>
          </p:cNvSpPr>
          <p:nvPr>
            <p:ph type="body" sz="quarter" idx="20"/>
          </p:nvPr>
        </p:nvSpPr>
        <p:spPr>
          <a:xfrm>
            <a:off x="2849863" y="-1322"/>
            <a:ext cx="3463200" cy="3120778"/>
          </a:xfrm>
          <a:solidFill>
            <a:schemeClr val="accent5"/>
          </a:solidFill>
        </p:spPr>
        <p:txBody>
          <a:bodyPr lIns="360000" rIns="216000" anchor="ctr" anchorCtr="0"/>
          <a:lstStyle>
            <a:lvl1pPr marL="0" indent="0">
              <a:lnSpc>
                <a:spcPct val="80000"/>
              </a:lnSpc>
              <a:buNone/>
              <a:defRPr sz="4400">
                <a:solidFill>
                  <a:schemeClr val="bg1"/>
                </a:solidFill>
              </a:defRPr>
            </a:lvl1pPr>
          </a:lstStyle>
          <a:p>
            <a:pPr lvl="0"/>
            <a:r>
              <a:rPr lang="en-CA"/>
              <a:t>Click to edit Master text styles</a:t>
            </a:r>
            <a:endParaRPr lang="en-CA" dirty="0"/>
          </a:p>
        </p:txBody>
      </p:sp>
      <p:sp>
        <p:nvSpPr>
          <p:cNvPr id="280" name="Picture Placeholder 2"/>
          <p:cNvSpPr>
            <a:spLocks noGrp="1" noChangeAspect="1"/>
          </p:cNvSpPr>
          <p:nvPr>
            <p:ph type="pic" idx="14" hasCustomPrompt="1"/>
          </p:nvPr>
        </p:nvSpPr>
        <p:spPr>
          <a:xfrm>
            <a:off x="15" y="0"/>
            <a:ext cx="2849863" cy="3119456"/>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281" name="Picture Placeholder 2"/>
          <p:cNvSpPr>
            <a:spLocks noGrp="1" noChangeAspect="1"/>
          </p:cNvSpPr>
          <p:nvPr>
            <p:ph type="pic" idx="13" hasCustomPrompt="1"/>
          </p:nvPr>
        </p:nvSpPr>
        <p:spPr>
          <a:xfrm>
            <a:off x="6296328" y="2"/>
            <a:ext cx="2847672" cy="3119457"/>
          </a:xfrm>
          <a:solidFill>
            <a:srgbClr val="DFDFE0"/>
          </a:solidFill>
        </p:spPr>
        <p:txBody>
          <a:bodyPr tIns="640080" anchor="t">
            <a:noAutofit/>
          </a:bodyPr>
          <a:lstStyle>
            <a:lvl1pPr marL="0" marR="0" indent="0" algn="ctr"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15" name="Text Placeholder 4"/>
          <p:cNvSpPr>
            <a:spLocks noGrp="1"/>
          </p:cNvSpPr>
          <p:nvPr>
            <p:ph type="body" sz="quarter" idx="21"/>
          </p:nvPr>
        </p:nvSpPr>
        <p:spPr>
          <a:xfrm>
            <a:off x="352425" y="4297783"/>
            <a:ext cx="2730500" cy="867833"/>
          </a:xfrm>
        </p:spPr>
        <p:txBody>
          <a:bodyPr/>
          <a:lstStyle>
            <a:lvl1pPr marL="0" indent="0">
              <a:buNone/>
              <a:defRPr sz="2000" b="1"/>
            </a:lvl1pPr>
            <a:lvl2pPr marL="172800">
              <a:spcBef>
                <a:spcPts val="300"/>
              </a:spcBef>
              <a:buClrTx/>
              <a:defRPr sz="1600"/>
            </a:lvl2pPr>
          </a:lstStyle>
          <a:p>
            <a:pPr lvl="0"/>
            <a:r>
              <a:rPr lang="en-CA" noProof="0" dirty="0"/>
              <a:t>Click to edit Master text styles</a:t>
            </a:r>
          </a:p>
          <a:p>
            <a:pPr lvl="1"/>
            <a:r>
              <a:rPr lang="en-CA" noProof="0" dirty="0"/>
              <a:t>Second level</a:t>
            </a:r>
          </a:p>
        </p:txBody>
      </p:sp>
      <p:sp>
        <p:nvSpPr>
          <p:cNvPr id="16" name="Text Placeholder 4"/>
          <p:cNvSpPr>
            <a:spLocks noGrp="1"/>
          </p:cNvSpPr>
          <p:nvPr>
            <p:ph type="body" sz="quarter" idx="22"/>
          </p:nvPr>
        </p:nvSpPr>
        <p:spPr>
          <a:xfrm>
            <a:off x="3206449" y="4297783"/>
            <a:ext cx="2730500" cy="867833"/>
          </a:xfrm>
        </p:spPr>
        <p:txBody>
          <a:bodyPr/>
          <a:lstStyle>
            <a:lvl1pPr marL="0" indent="0">
              <a:buNone/>
              <a:defRPr sz="2000" b="1"/>
            </a:lvl1pPr>
            <a:lvl2pPr marL="172800">
              <a:spcBef>
                <a:spcPts val="300"/>
              </a:spcBef>
              <a:buClrTx/>
              <a:defRPr sz="1600"/>
            </a:lvl2pPr>
          </a:lstStyle>
          <a:p>
            <a:pPr lvl="0"/>
            <a:r>
              <a:rPr lang="en-CA" noProof="0" dirty="0"/>
              <a:t>Click to edit Master text styles</a:t>
            </a:r>
          </a:p>
          <a:p>
            <a:pPr lvl="1"/>
            <a:r>
              <a:rPr lang="en-CA" noProof="0" dirty="0"/>
              <a:t>Second level</a:t>
            </a:r>
          </a:p>
        </p:txBody>
      </p:sp>
      <p:sp>
        <p:nvSpPr>
          <p:cNvPr id="17" name="Text Placeholder 4"/>
          <p:cNvSpPr>
            <a:spLocks noGrp="1"/>
          </p:cNvSpPr>
          <p:nvPr>
            <p:ph type="body" sz="quarter" idx="23"/>
          </p:nvPr>
        </p:nvSpPr>
        <p:spPr>
          <a:xfrm>
            <a:off x="6067969" y="4297783"/>
            <a:ext cx="2730500" cy="867833"/>
          </a:xfrm>
        </p:spPr>
        <p:txBody>
          <a:bodyPr/>
          <a:lstStyle>
            <a:lvl1pPr marL="0" indent="0">
              <a:buNone/>
              <a:defRPr sz="2000" b="1"/>
            </a:lvl1pPr>
            <a:lvl2pPr marL="172800">
              <a:spcBef>
                <a:spcPts val="300"/>
              </a:spcBef>
              <a:buClrTx/>
              <a:defRPr sz="1600"/>
            </a:lvl2pPr>
          </a:lstStyle>
          <a:p>
            <a:pPr lvl="0"/>
            <a:r>
              <a:rPr lang="en-CA" noProof="0" dirty="0"/>
              <a:t>Click to edit Master text styles</a:t>
            </a:r>
          </a:p>
          <a:p>
            <a:pPr lvl="1"/>
            <a:r>
              <a:rPr lang="en-CA" noProof="0" dirty="0"/>
              <a:t>Second level</a:t>
            </a:r>
          </a:p>
        </p:txBody>
      </p:sp>
      <p:sp>
        <p:nvSpPr>
          <p:cNvPr id="3" name="Footer Placeholder 2"/>
          <p:cNvSpPr>
            <a:spLocks noGrp="1"/>
          </p:cNvSpPr>
          <p:nvPr>
            <p:ph type="ftr" sz="quarter" idx="24"/>
          </p:nvPr>
        </p:nvSpPr>
        <p:spPr/>
        <p:txBody>
          <a:bodyPr/>
          <a:lstStyle/>
          <a:p>
            <a:r>
              <a:rPr lang="en-CA" b="1" dirty="0"/>
              <a:t>SOURCE:</a:t>
            </a:r>
            <a:r>
              <a:rPr lang="en-CA" dirty="0"/>
              <a:t> Insert source here</a:t>
            </a:r>
          </a:p>
        </p:txBody>
      </p:sp>
      <p:sp>
        <p:nvSpPr>
          <p:cNvPr id="13" name="Text Placeholder 7"/>
          <p:cNvSpPr>
            <a:spLocks noGrp="1"/>
          </p:cNvSpPr>
          <p:nvPr>
            <p:ph type="body" sz="quarter" idx="25" hasCustomPrompt="1"/>
          </p:nvPr>
        </p:nvSpPr>
        <p:spPr>
          <a:xfrm>
            <a:off x="328849" y="2310746"/>
            <a:ext cx="2324626"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35835208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Arrow — Image, Dark Blue">
    <p:bg>
      <p:bgPr>
        <a:solidFill>
          <a:schemeClr val="accent1"/>
        </a:solidFill>
        <a:effectLst/>
      </p:bgPr>
    </p:bg>
    <p:spTree>
      <p:nvGrpSpPr>
        <p:cNvPr id="1" name=""/>
        <p:cNvGrpSpPr/>
        <p:nvPr/>
      </p:nvGrpSpPr>
      <p:grpSpPr>
        <a:xfrm>
          <a:off x="0" y="0"/>
          <a:ext cx="0" cy="0"/>
          <a:chOff x="0" y="0"/>
          <a:chExt cx="0" cy="0"/>
        </a:xfrm>
      </p:grpSpPr>
      <p:sp>
        <p:nvSpPr>
          <p:cNvPr id="14" name="Rectangle 13"/>
          <p:cNvSpPr/>
          <p:nvPr userDrawn="1"/>
        </p:nvSpPr>
        <p:spPr>
          <a:xfrm>
            <a:off x="6564430" y="3378469"/>
            <a:ext cx="2579570" cy="2336533"/>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a:p>
        </p:txBody>
      </p:sp>
      <p:sp>
        <p:nvSpPr>
          <p:cNvPr id="19" name="Espace réservé pour une image  5"/>
          <p:cNvSpPr>
            <a:spLocks noGrp="1" noChangeAspect="1"/>
          </p:cNvSpPr>
          <p:nvPr>
            <p:ph type="pic" sz="quarter" idx="14" hasCustomPrompt="1"/>
          </p:nvPr>
        </p:nvSpPr>
        <p:spPr>
          <a:xfrm>
            <a:off x="822414" y="1"/>
            <a:ext cx="8326830" cy="5716800"/>
          </a:xfrm>
          <a:custGeom>
            <a:avLst/>
            <a:gdLst/>
            <a:ahLst/>
            <a:cxnLst/>
            <a:rect l="l" t="t" r="r" b="b"/>
            <a:pathLst>
              <a:path w="8321586" h="5713200">
                <a:moveTo>
                  <a:pt x="797746" y="0"/>
                </a:moveTo>
                <a:lnTo>
                  <a:pt x="8321586" y="0"/>
                </a:lnTo>
                <a:lnTo>
                  <a:pt x="8321586" y="5713200"/>
                </a:lnTo>
                <a:lnTo>
                  <a:pt x="7782728" y="5713200"/>
                </a:lnTo>
                <a:cubicBezTo>
                  <a:pt x="7782728" y="4886324"/>
                  <a:pt x="7782728" y="4886324"/>
                  <a:pt x="7782728" y="4886324"/>
                </a:cubicBezTo>
                <a:cubicBezTo>
                  <a:pt x="7782728" y="4638674"/>
                  <a:pt x="7582870" y="4438649"/>
                  <a:pt x="7335426" y="4438649"/>
                </a:cubicBezTo>
                <a:cubicBezTo>
                  <a:pt x="7211704" y="4438649"/>
                  <a:pt x="7097500" y="4486274"/>
                  <a:pt x="7021363" y="4571999"/>
                </a:cubicBezTo>
                <a:cubicBezTo>
                  <a:pt x="6012160" y="5582044"/>
                  <a:pt x="5894768" y="5699534"/>
                  <a:pt x="5881113" y="5713200"/>
                </a:cubicBezTo>
                <a:lnTo>
                  <a:pt x="0" y="5713200"/>
                </a:lnTo>
                <a:lnTo>
                  <a:pt x="3643766" y="2085974"/>
                </a:lnTo>
                <a:cubicBezTo>
                  <a:pt x="3738951" y="2000249"/>
                  <a:pt x="3805580" y="1866899"/>
                  <a:pt x="3805580" y="1724024"/>
                </a:cubicBezTo>
                <a:cubicBezTo>
                  <a:pt x="3805580" y="1514474"/>
                  <a:pt x="3672322" y="1343024"/>
                  <a:pt x="3491471" y="1257299"/>
                </a:cubicBezTo>
                <a:cubicBezTo>
                  <a:pt x="822311" y="11466"/>
                  <a:pt x="797968" y="104"/>
                  <a:pt x="797746" y="0"/>
                </a:cubicBezTo>
                <a:close/>
              </a:path>
            </a:pathLst>
          </a:custGeom>
          <a:solidFill>
            <a:srgbClr val="E0DFDE"/>
          </a:solidFill>
        </p:spPr>
        <p:txBody>
          <a:bodyPr/>
          <a:lstStyle>
            <a:lvl1pPr marL="0" indent="0" algn="r">
              <a:buNone/>
              <a:defRPr sz="2000" b="0"/>
            </a:lvl1pPr>
          </a:lstStyle>
          <a:p>
            <a:r>
              <a:rPr lang="en-CA" noProof="0" dirty="0"/>
              <a:t>To add an image to this shape, </a:t>
            </a:r>
            <a:br>
              <a:rPr lang="en-CA" noProof="0" dirty="0"/>
            </a:br>
            <a:r>
              <a:rPr lang="en-CA" noProof="0" dirty="0"/>
              <a:t>click on the placeholder icon below</a:t>
            </a:r>
          </a:p>
          <a:p>
            <a:r>
              <a:rPr lang="en-CA" noProof="0" dirty="0"/>
              <a:t>Entrepreneur (Colour) </a:t>
            </a:r>
            <a:br>
              <a:rPr lang="en-CA" noProof="0" dirty="0"/>
            </a:br>
            <a:r>
              <a:rPr lang="en-CA" noProof="0" dirty="0"/>
              <a:t>or</a:t>
            </a:r>
          </a:p>
          <a:p>
            <a:r>
              <a:rPr lang="en-CA" noProof="0" dirty="0"/>
              <a:t>Industry snapshot (Black &amp; White)</a:t>
            </a:r>
          </a:p>
          <a:p>
            <a:endParaRPr lang="en-CA" noProof="0" dirty="0"/>
          </a:p>
        </p:txBody>
      </p:sp>
      <p:sp>
        <p:nvSpPr>
          <p:cNvPr id="2" name="Title 1"/>
          <p:cNvSpPr>
            <a:spLocks noGrp="1"/>
          </p:cNvSpPr>
          <p:nvPr userDrawn="1">
            <p:ph type="ctrTitle" hasCustomPrompt="1"/>
          </p:nvPr>
        </p:nvSpPr>
        <p:spPr>
          <a:xfrm>
            <a:off x="352515" y="1259047"/>
            <a:ext cx="4056063" cy="1378014"/>
          </a:xfrm>
        </p:spPr>
        <p:txBody>
          <a:bodyPr lIns="0" tIns="0" rIns="0" bIns="0" anchor="b" anchorCtr="0">
            <a:noAutofit/>
          </a:bodyPr>
          <a:lstStyle>
            <a:lvl1pPr algn="l">
              <a:defRPr sz="3600">
                <a:solidFill>
                  <a:schemeClr val="bg1"/>
                </a:solidFill>
              </a:defRPr>
            </a:lvl1pPr>
          </a:lstStyle>
          <a:p>
            <a:r>
              <a:rPr lang="en-CA" noProof="0" dirty="0"/>
              <a:t>Click to edit </a:t>
            </a:r>
            <a:br>
              <a:rPr lang="en-CA" noProof="0" dirty="0"/>
            </a:br>
            <a:r>
              <a:rPr lang="en-CA" noProof="0" dirty="0"/>
              <a:t>Master title style</a:t>
            </a:r>
          </a:p>
        </p:txBody>
      </p:sp>
      <p:sp>
        <p:nvSpPr>
          <p:cNvPr id="3" name="Subtitle 2"/>
          <p:cNvSpPr>
            <a:spLocks noGrp="1"/>
          </p:cNvSpPr>
          <p:nvPr userDrawn="1">
            <p:ph type="subTitle" idx="1" hasCustomPrompt="1"/>
          </p:nvPr>
        </p:nvSpPr>
        <p:spPr>
          <a:xfrm>
            <a:off x="352518" y="2711983"/>
            <a:ext cx="2915994"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dirty="0"/>
              <a:t>Click to edit </a:t>
            </a:r>
            <a:br>
              <a:rPr lang="en-CA" noProof="0" dirty="0"/>
            </a:br>
            <a:r>
              <a:rPr lang="en-CA" noProof="0" dirty="0"/>
              <a:t>Master subtitle style</a:t>
            </a:r>
          </a:p>
        </p:txBody>
      </p:sp>
      <p:sp>
        <p:nvSpPr>
          <p:cNvPr id="17" name="Text Placeholder 8"/>
          <p:cNvSpPr>
            <a:spLocks noGrp="1"/>
          </p:cNvSpPr>
          <p:nvPr>
            <p:ph type="body" sz="quarter" idx="12" hasCustomPrompt="1"/>
          </p:nvPr>
        </p:nvSpPr>
        <p:spPr>
          <a:xfrm>
            <a:off x="352515" y="3488080"/>
            <a:ext cx="2458065" cy="256646"/>
          </a:xfrm>
        </p:spPr>
        <p:txBody>
          <a:bodyPr/>
          <a:lstStyle>
            <a:lvl1pPr marL="0" indent="0">
              <a:buNone/>
              <a:defRPr sz="1400" b="0">
                <a:solidFill>
                  <a:schemeClr val="bg1"/>
                </a:solidFill>
              </a:defRPr>
            </a:lvl1pPr>
          </a:lstStyle>
          <a:p>
            <a:pPr lvl="0"/>
            <a:r>
              <a:rPr lang="en-CA" noProof="0" dirty="0"/>
              <a:t>Date</a:t>
            </a:r>
          </a:p>
        </p:txBody>
      </p:sp>
      <p:sp>
        <p:nvSpPr>
          <p:cNvPr id="16" name="Text Placeholder 7"/>
          <p:cNvSpPr>
            <a:spLocks noGrp="1"/>
          </p:cNvSpPr>
          <p:nvPr>
            <p:ph type="body" sz="quarter" idx="13" hasCustomPrompt="1"/>
          </p:nvPr>
        </p:nvSpPr>
        <p:spPr>
          <a:xfrm>
            <a:off x="2248237" y="4758716"/>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grpSp>
        <p:nvGrpSpPr>
          <p:cNvPr id="39" name="Group 38"/>
          <p:cNvGrpSpPr>
            <a:grpSpLocks noChangeAspect="1"/>
          </p:cNvGrpSpPr>
          <p:nvPr userDrawn="1"/>
        </p:nvGrpSpPr>
        <p:grpSpPr>
          <a:xfrm>
            <a:off x="348298" y="357194"/>
            <a:ext cx="1080000" cy="569083"/>
            <a:chOff x="0" y="1127125"/>
            <a:chExt cx="10080625" cy="5311775"/>
          </a:xfrm>
        </p:grpSpPr>
        <p:sp>
          <p:nvSpPr>
            <p:cNvPr id="44"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45"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6"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chemeClr val="bg1"/>
            </a:solidFill>
            <a:ln>
              <a:noFill/>
            </a:ln>
            <a:effectLst/>
          </p:spPr>
          <p:txBody>
            <a:bodyPr wrap="none" anchor="ctr"/>
            <a:lstStyle/>
            <a:p>
              <a:endParaRPr lang="en-AU"/>
            </a:p>
          </p:txBody>
        </p:sp>
        <p:sp>
          <p:nvSpPr>
            <p:cNvPr id="47"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48"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Tree>
    <p:extLst>
      <p:ext uri="{BB962C8B-B14F-4D97-AF65-F5344CB8AC3E}">
        <p14:creationId xmlns:p14="http://schemas.microsoft.com/office/powerpoint/2010/main" val="1224041125"/>
      </p:ext>
    </p:extLst>
  </p:cSld>
  <p:clrMapOvr>
    <a:masterClrMapping/>
  </p:clrMapOvr>
  <p:extLst mod="1">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Highlight Info, Two images, Short text">
    <p:spTree>
      <p:nvGrpSpPr>
        <p:cNvPr id="1" name=""/>
        <p:cNvGrpSpPr/>
        <p:nvPr/>
      </p:nvGrpSpPr>
      <p:grpSpPr>
        <a:xfrm>
          <a:off x="0" y="0"/>
          <a:ext cx="0" cy="0"/>
          <a:chOff x="0" y="0"/>
          <a:chExt cx="0" cy="0"/>
        </a:xfrm>
      </p:grpSpPr>
      <p:sp>
        <p:nvSpPr>
          <p:cNvPr id="5" name="Text Placeholder 4"/>
          <p:cNvSpPr>
            <a:spLocks noGrp="1"/>
          </p:cNvSpPr>
          <p:nvPr>
            <p:ph type="body" sz="quarter" idx="20"/>
          </p:nvPr>
        </p:nvSpPr>
        <p:spPr>
          <a:xfrm>
            <a:off x="2849863" y="-1323"/>
            <a:ext cx="3446464" cy="3730842"/>
          </a:xfrm>
          <a:solidFill>
            <a:schemeClr val="accent4"/>
          </a:solidFill>
        </p:spPr>
        <p:txBody>
          <a:bodyPr lIns="360000" rIns="216000" anchor="ctr" anchorCtr="0"/>
          <a:lstStyle>
            <a:lvl1pPr marL="0" indent="0">
              <a:lnSpc>
                <a:spcPct val="80000"/>
              </a:lnSpc>
              <a:buNone/>
              <a:defRPr sz="4400">
                <a:solidFill>
                  <a:schemeClr val="bg1"/>
                </a:solidFill>
              </a:defRPr>
            </a:lvl1pPr>
          </a:lstStyle>
          <a:p>
            <a:pPr lvl="0"/>
            <a:r>
              <a:rPr lang="en-CA"/>
              <a:t>Click to edit Master text styles</a:t>
            </a:r>
            <a:endParaRPr lang="en-CA" dirty="0"/>
          </a:p>
        </p:txBody>
      </p:sp>
      <p:sp>
        <p:nvSpPr>
          <p:cNvPr id="280" name="Picture Placeholder 2"/>
          <p:cNvSpPr>
            <a:spLocks noGrp="1" noChangeAspect="1"/>
          </p:cNvSpPr>
          <p:nvPr>
            <p:ph type="pic" idx="14" hasCustomPrompt="1"/>
          </p:nvPr>
        </p:nvSpPr>
        <p:spPr>
          <a:xfrm>
            <a:off x="15" y="9"/>
            <a:ext cx="2849863" cy="3729261"/>
          </a:xfrm>
          <a:solidFill>
            <a:srgbClr val="DFDFE0"/>
          </a:solidFill>
        </p:spPr>
        <p:txBody>
          <a:bodyPr tIns="640080" anchor="t">
            <a:normAutofit/>
          </a:bodyPr>
          <a:lstStyle>
            <a:lvl1pPr marL="0" indent="0" algn="ctr">
              <a:buNone/>
              <a:defRPr sz="20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281" name="Picture Placeholder 2"/>
          <p:cNvSpPr>
            <a:spLocks noGrp="1" noChangeAspect="1"/>
          </p:cNvSpPr>
          <p:nvPr>
            <p:ph type="pic" idx="13" hasCustomPrompt="1"/>
          </p:nvPr>
        </p:nvSpPr>
        <p:spPr>
          <a:xfrm>
            <a:off x="6296328" y="0"/>
            <a:ext cx="2847672" cy="3729262"/>
          </a:xfrm>
          <a:solidFill>
            <a:srgbClr val="DFDFE0"/>
          </a:solidFill>
        </p:spPr>
        <p:txBody>
          <a:bodyPr tIns="640080" anchor="t">
            <a:normAutofit/>
          </a:bodyPr>
          <a:lstStyle>
            <a:lvl1pPr marL="0" indent="0" algn="ctr">
              <a:buNone/>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in his environment (Colour)</a:t>
            </a:r>
          </a:p>
          <a:p>
            <a:r>
              <a:rPr lang="en-CA" dirty="0"/>
              <a:t>One industry snapshot (Black &amp; White)</a:t>
            </a:r>
          </a:p>
        </p:txBody>
      </p:sp>
      <p:sp>
        <p:nvSpPr>
          <p:cNvPr id="3" name="Text Placeholder 2"/>
          <p:cNvSpPr>
            <a:spLocks noGrp="1"/>
          </p:cNvSpPr>
          <p:nvPr>
            <p:ph type="body" sz="quarter" idx="21"/>
          </p:nvPr>
        </p:nvSpPr>
        <p:spPr>
          <a:xfrm>
            <a:off x="3214688" y="4026959"/>
            <a:ext cx="5265402" cy="1078178"/>
          </a:xfrm>
        </p:spPr>
        <p:txBody>
          <a:bodyPr/>
          <a:lstStyle>
            <a:lvl1pPr marL="0" indent="0">
              <a:buNone/>
              <a:defRPr sz="2000"/>
            </a:lvl1pPr>
            <a:lvl2pPr marL="3175" indent="0">
              <a:buNone/>
              <a:defRPr sz="1800"/>
            </a:lvl2pPr>
          </a:lstStyle>
          <a:p>
            <a:pPr lvl="0"/>
            <a:r>
              <a:rPr lang="en-CA" noProof="0" dirty="0"/>
              <a:t>Click to edit Master text styles</a:t>
            </a:r>
          </a:p>
          <a:p>
            <a:pPr lvl="1"/>
            <a:r>
              <a:rPr lang="en-CA" noProof="0" dirty="0"/>
              <a:t>Second level</a:t>
            </a:r>
          </a:p>
        </p:txBody>
      </p:sp>
      <p:sp>
        <p:nvSpPr>
          <p:cNvPr id="4" name="Footer Placeholder 3"/>
          <p:cNvSpPr>
            <a:spLocks noGrp="1"/>
          </p:cNvSpPr>
          <p:nvPr>
            <p:ph type="ftr" sz="quarter" idx="22"/>
          </p:nvPr>
        </p:nvSpPr>
        <p:spPr/>
        <p:txBody>
          <a:bodyPr/>
          <a:lstStyle/>
          <a:p>
            <a:r>
              <a:rPr lang="en-CA" b="1" dirty="0"/>
              <a:t>SOURCE:</a:t>
            </a:r>
            <a:r>
              <a:rPr lang="en-CA" dirty="0"/>
              <a:t> Insert source here</a:t>
            </a:r>
          </a:p>
        </p:txBody>
      </p:sp>
      <p:sp>
        <p:nvSpPr>
          <p:cNvPr id="8" name="Text Placeholder 7"/>
          <p:cNvSpPr>
            <a:spLocks noGrp="1"/>
          </p:cNvSpPr>
          <p:nvPr>
            <p:ph type="body" sz="quarter" idx="23" hasCustomPrompt="1"/>
          </p:nvPr>
        </p:nvSpPr>
        <p:spPr>
          <a:xfrm>
            <a:off x="6554310" y="2832351"/>
            <a:ext cx="2324626"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370637643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Image (1/3), Highlight Info, Image (2/3), Short text">
    <p:spTree>
      <p:nvGrpSpPr>
        <p:cNvPr id="1" name=""/>
        <p:cNvGrpSpPr/>
        <p:nvPr/>
      </p:nvGrpSpPr>
      <p:grpSpPr>
        <a:xfrm>
          <a:off x="0" y="0"/>
          <a:ext cx="0" cy="0"/>
          <a:chOff x="0" y="0"/>
          <a:chExt cx="0" cy="0"/>
        </a:xfrm>
      </p:grpSpPr>
      <p:sp>
        <p:nvSpPr>
          <p:cNvPr id="281" name="Picture Placeholder 2"/>
          <p:cNvSpPr>
            <a:spLocks noGrp="1" noChangeAspect="1"/>
          </p:cNvSpPr>
          <p:nvPr>
            <p:ph type="pic" idx="13" hasCustomPrompt="1"/>
          </p:nvPr>
        </p:nvSpPr>
        <p:spPr>
          <a:xfrm>
            <a:off x="5246464" y="0"/>
            <a:ext cx="3897536" cy="3729262"/>
          </a:xfrm>
          <a:solidFill>
            <a:srgbClr val="DFDFE0"/>
          </a:solidFill>
          <a:ln>
            <a:noFill/>
          </a:ln>
        </p:spPr>
        <p:txBody>
          <a:bodyPr tIns="640080" anchor="t">
            <a:normAutofit/>
          </a:bodyPr>
          <a:lstStyle>
            <a:lvl1pPr marL="0" indent="0" algn="ctr">
              <a:buNone/>
              <a:defRPr sz="20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in his environment (Colour)</a:t>
            </a:r>
          </a:p>
        </p:txBody>
      </p:sp>
      <p:sp>
        <p:nvSpPr>
          <p:cNvPr id="5" name="Text Placeholder 4"/>
          <p:cNvSpPr>
            <a:spLocks noGrp="1"/>
          </p:cNvSpPr>
          <p:nvPr>
            <p:ph type="body" sz="quarter" idx="20"/>
          </p:nvPr>
        </p:nvSpPr>
        <p:spPr>
          <a:xfrm>
            <a:off x="1800000" y="-1323"/>
            <a:ext cx="3446464" cy="3730842"/>
          </a:xfrm>
          <a:solidFill>
            <a:schemeClr val="tx2"/>
          </a:solidFill>
        </p:spPr>
        <p:txBody>
          <a:bodyPr lIns="360000" rIns="216000" anchor="ctr" anchorCtr="0"/>
          <a:lstStyle>
            <a:lvl1pPr marL="0" indent="0">
              <a:lnSpc>
                <a:spcPct val="80000"/>
              </a:lnSpc>
              <a:buNone/>
              <a:defRPr sz="4400">
                <a:solidFill>
                  <a:schemeClr val="bg1"/>
                </a:solidFill>
              </a:defRPr>
            </a:lvl1pPr>
          </a:lstStyle>
          <a:p>
            <a:pPr lvl="0"/>
            <a:r>
              <a:rPr lang="en-CA"/>
              <a:t>Click to edit Master text styles</a:t>
            </a:r>
            <a:endParaRPr lang="en-CA" dirty="0"/>
          </a:p>
        </p:txBody>
      </p:sp>
      <p:sp>
        <p:nvSpPr>
          <p:cNvPr id="280" name="Picture Placeholder 2"/>
          <p:cNvSpPr>
            <a:spLocks noGrp="1"/>
          </p:cNvSpPr>
          <p:nvPr>
            <p:ph type="pic" idx="14" hasCustomPrompt="1"/>
          </p:nvPr>
        </p:nvSpPr>
        <p:spPr>
          <a:xfrm>
            <a:off x="0" y="9"/>
            <a:ext cx="1800000" cy="3729261"/>
          </a:xfrm>
          <a:solidFill>
            <a:srgbClr val="DFDFE0"/>
          </a:solidFill>
        </p:spPr>
        <p:txBody>
          <a:bodyPr tIns="640080" anchor="t">
            <a:normAutofit/>
          </a:bodyPr>
          <a:lstStyle>
            <a:lvl1pPr marL="0" indent="0" algn="ctr">
              <a:buNone/>
              <a:defRPr sz="20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industry snapshot (Black &amp; White)</a:t>
            </a:r>
          </a:p>
        </p:txBody>
      </p:sp>
      <p:sp>
        <p:nvSpPr>
          <p:cNvPr id="3" name="Text Placeholder 2"/>
          <p:cNvSpPr>
            <a:spLocks noGrp="1"/>
          </p:cNvSpPr>
          <p:nvPr>
            <p:ph type="body" sz="quarter" idx="21"/>
          </p:nvPr>
        </p:nvSpPr>
        <p:spPr>
          <a:xfrm>
            <a:off x="2178068" y="4026959"/>
            <a:ext cx="6276381" cy="1078178"/>
          </a:xfrm>
        </p:spPr>
        <p:txBody>
          <a:bodyPr/>
          <a:lstStyle>
            <a:lvl1pPr marL="0" indent="0">
              <a:buNone/>
              <a:defRPr sz="2000"/>
            </a:lvl1pPr>
            <a:lvl2pPr marL="3175" indent="0">
              <a:buNone/>
              <a:defRPr sz="1800"/>
            </a:lvl2pPr>
          </a:lstStyle>
          <a:p>
            <a:pPr lvl="0"/>
            <a:r>
              <a:rPr lang="en-CA" dirty="0"/>
              <a:t>Click to edit Master text styles</a:t>
            </a:r>
          </a:p>
          <a:p>
            <a:pPr lvl="1"/>
            <a:r>
              <a:rPr lang="en-CA" dirty="0"/>
              <a:t>Second level</a:t>
            </a:r>
          </a:p>
        </p:txBody>
      </p:sp>
      <p:sp>
        <p:nvSpPr>
          <p:cNvPr id="4" name="Footer Placeholder 3"/>
          <p:cNvSpPr>
            <a:spLocks noGrp="1"/>
          </p:cNvSpPr>
          <p:nvPr>
            <p:ph type="ftr" sz="quarter" idx="22"/>
          </p:nvPr>
        </p:nvSpPr>
        <p:spPr/>
        <p:txBody>
          <a:bodyPr/>
          <a:lstStyle/>
          <a:p>
            <a:r>
              <a:rPr lang="en-CA" b="1" dirty="0"/>
              <a:t>SOURCE:</a:t>
            </a:r>
            <a:r>
              <a:rPr lang="en-CA" dirty="0"/>
              <a:t> Insert source here</a:t>
            </a:r>
          </a:p>
        </p:txBody>
      </p:sp>
      <p:sp>
        <p:nvSpPr>
          <p:cNvPr id="8" name="Text Placeholder 7"/>
          <p:cNvSpPr>
            <a:spLocks noGrp="1"/>
          </p:cNvSpPr>
          <p:nvPr>
            <p:ph type="body" sz="quarter" idx="23" hasCustomPrompt="1"/>
          </p:nvPr>
        </p:nvSpPr>
        <p:spPr>
          <a:xfrm>
            <a:off x="5511064" y="2832351"/>
            <a:ext cx="3367872"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280622627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Highlight Info, Images (1/3, 2/3), Short text">
    <p:spTree>
      <p:nvGrpSpPr>
        <p:cNvPr id="1" name=""/>
        <p:cNvGrpSpPr/>
        <p:nvPr/>
      </p:nvGrpSpPr>
      <p:grpSpPr>
        <a:xfrm>
          <a:off x="0" y="0"/>
          <a:ext cx="0" cy="0"/>
          <a:chOff x="0" y="0"/>
          <a:chExt cx="0" cy="0"/>
        </a:xfrm>
      </p:grpSpPr>
      <p:sp>
        <p:nvSpPr>
          <p:cNvPr id="280" name="Picture Placeholder 2"/>
          <p:cNvSpPr>
            <a:spLocks noGrp="1"/>
          </p:cNvSpPr>
          <p:nvPr>
            <p:ph type="pic" idx="14" hasCustomPrompt="1"/>
          </p:nvPr>
        </p:nvSpPr>
        <p:spPr>
          <a:xfrm>
            <a:off x="7331675" y="9"/>
            <a:ext cx="1812331" cy="3729261"/>
          </a:xfrm>
          <a:solidFill>
            <a:srgbClr val="DFDFE0"/>
          </a:solidFill>
          <a:ln>
            <a:noFill/>
          </a:ln>
        </p:spPr>
        <p:txBody>
          <a:bodyPr tIns="640080" anchor="t">
            <a:normAutofit/>
          </a:bodyPr>
          <a:lstStyle>
            <a:lvl1pPr marL="0" indent="0" algn="ctr">
              <a:buNone/>
              <a:defRPr sz="2000" b="0" i="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noProof="0" dirty="0"/>
              <a:t>Click on the icon below </a:t>
            </a:r>
            <a:br>
              <a:rPr lang="en-CA" noProof="0" dirty="0"/>
            </a:br>
            <a:r>
              <a:rPr lang="en-CA" noProof="0" dirty="0"/>
              <a:t>to add an image to this shape </a:t>
            </a:r>
          </a:p>
          <a:p>
            <a:r>
              <a:rPr lang="en-CA" noProof="0" dirty="0"/>
              <a:t>One industry snapshot </a:t>
            </a:r>
            <a:br>
              <a:rPr lang="en-CA" noProof="0" dirty="0"/>
            </a:br>
            <a:r>
              <a:rPr lang="en-CA" noProof="0" dirty="0"/>
              <a:t>(Black &amp; White)</a:t>
            </a:r>
          </a:p>
        </p:txBody>
      </p:sp>
      <p:sp>
        <p:nvSpPr>
          <p:cNvPr id="5" name="Text Placeholder 4"/>
          <p:cNvSpPr>
            <a:spLocks noGrp="1"/>
          </p:cNvSpPr>
          <p:nvPr>
            <p:ph type="body" sz="quarter" idx="20"/>
          </p:nvPr>
        </p:nvSpPr>
        <p:spPr>
          <a:xfrm>
            <a:off x="0" y="-1323"/>
            <a:ext cx="3446464" cy="3730842"/>
          </a:xfrm>
          <a:solidFill>
            <a:schemeClr val="accent6"/>
          </a:solidFill>
          <a:ln>
            <a:noFill/>
          </a:ln>
        </p:spPr>
        <p:txBody>
          <a:bodyPr lIns="360000" rIns="216000" anchor="ctr" anchorCtr="0"/>
          <a:lstStyle>
            <a:lvl1pPr marL="0" indent="0">
              <a:lnSpc>
                <a:spcPct val="80000"/>
              </a:lnSpc>
              <a:buNone/>
              <a:defRPr sz="4400">
                <a:solidFill>
                  <a:schemeClr val="bg1"/>
                </a:solidFill>
              </a:defRPr>
            </a:lvl1pPr>
          </a:lstStyle>
          <a:p>
            <a:pPr lvl="0"/>
            <a:r>
              <a:rPr lang="en-CA" noProof="0" dirty="0"/>
              <a:t>Click to edit Master text styles</a:t>
            </a:r>
          </a:p>
        </p:txBody>
      </p:sp>
      <p:sp>
        <p:nvSpPr>
          <p:cNvPr id="281" name="Picture Placeholder 2"/>
          <p:cNvSpPr>
            <a:spLocks noGrp="1" noChangeAspect="1"/>
          </p:cNvSpPr>
          <p:nvPr>
            <p:ph type="pic" idx="13" hasCustomPrompt="1"/>
          </p:nvPr>
        </p:nvSpPr>
        <p:spPr>
          <a:xfrm>
            <a:off x="3446464" y="0"/>
            <a:ext cx="3897536" cy="3729262"/>
          </a:xfrm>
          <a:solidFill>
            <a:srgbClr val="DFDFE0"/>
          </a:solidFill>
          <a:ln>
            <a:noFill/>
          </a:ln>
        </p:spPr>
        <p:txBody>
          <a:bodyPr tIns="640080" anchor="t">
            <a:normAutofit/>
          </a:bodyPr>
          <a:lstStyle>
            <a:lvl1pPr marL="0" indent="0" algn="ctr">
              <a:buNone/>
              <a:defRPr sz="2000" b="0" i="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noProof="0" dirty="0"/>
              <a:t>Click on the icon below </a:t>
            </a:r>
            <a:br>
              <a:rPr lang="en-CA" noProof="0" dirty="0"/>
            </a:br>
            <a:r>
              <a:rPr lang="en-CA" noProof="0" dirty="0"/>
              <a:t>to add an image to this shape </a:t>
            </a:r>
          </a:p>
          <a:p>
            <a:r>
              <a:rPr lang="en-CA" noProof="0" dirty="0"/>
              <a:t>One Entrepreneur in his environment (Colour)</a:t>
            </a:r>
          </a:p>
        </p:txBody>
      </p:sp>
      <p:sp>
        <p:nvSpPr>
          <p:cNvPr id="3" name="Text Placeholder 2"/>
          <p:cNvSpPr>
            <a:spLocks noGrp="1"/>
          </p:cNvSpPr>
          <p:nvPr>
            <p:ph type="body" sz="quarter" idx="21"/>
          </p:nvPr>
        </p:nvSpPr>
        <p:spPr>
          <a:xfrm>
            <a:off x="352425" y="4026959"/>
            <a:ext cx="7768448" cy="1078178"/>
          </a:xfrm>
        </p:spPr>
        <p:txBody>
          <a:bodyPr/>
          <a:lstStyle>
            <a:lvl1pPr marL="0" indent="0">
              <a:buNone/>
              <a:defRPr sz="2000"/>
            </a:lvl1pPr>
            <a:lvl2pPr marL="3175" indent="0">
              <a:buNone/>
              <a:defRPr sz="1800"/>
            </a:lvl2pPr>
          </a:lstStyle>
          <a:p>
            <a:pPr lvl="0"/>
            <a:r>
              <a:rPr lang="en-CA" noProof="0" dirty="0"/>
              <a:t>Click to edit Master text styles</a:t>
            </a:r>
          </a:p>
          <a:p>
            <a:pPr lvl="1"/>
            <a:r>
              <a:rPr lang="en-CA" noProof="0" dirty="0"/>
              <a:t>Second level</a:t>
            </a:r>
          </a:p>
        </p:txBody>
      </p:sp>
      <p:sp>
        <p:nvSpPr>
          <p:cNvPr id="4" name="Footer Placeholder 3"/>
          <p:cNvSpPr>
            <a:spLocks noGrp="1"/>
          </p:cNvSpPr>
          <p:nvPr>
            <p:ph type="ftr" sz="quarter" idx="22"/>
          </p:nvPr>
        </p:nvSpPr>
        <p:spPr/>
        <p:txBody>
          <a:bodyPr/>
          <a:lstStyle/>
          <a:p>
            <a:r>
              <a:rPr lang="en-CA" b="1" dirty="0"/>
              <a:t>SOURCE:</a:t>
            </a:r>
            <a:r>
              <a:rPr lang="en-CA" dirty="0"/>
              <a:t> Insert source here</a:t>
            </a:r>
          </a:p>
        </p:txBody>
      </p:sp>
      <p:sp>
        <p:nvSpPr>
          <p:cNvPr id="8" name="Text Placeholder 7"/>
          <p:cNvSpPr>
            <a:spLocks noGrp="1"/>
          </p:cNvSpPr>
          <p:nvPr>
            <p:ph type="body" sz="quarter" idx="23" hasCustomPrompt="1"/>
          </p:nvPr>
        </p:nvSpPr>
        <p:spPr>
          <a:xfrm>
            <a:off x="3787438" y="2832351"/>
            <a:ext cx="3277156"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22463316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wo Images">
    <p:spTree>
      <p:nvGrpSpPr>
        <p:cNvPr id="1" name=""/>
        <p:cNvGrpSpPr/>
        <p:nvPr/>
      </p:nvGrpSpPr>
      <p:grpSpPr>
        <a:xfrm>
          <a:off x="0" y="0"/>
          <a:ext cx="0" cy="0"/>
          <a:chOff x="0" y="0"/>
          <a:chExt cx="0" cy="0"/>
        </a:xfrm>
      </p:grpSpPr>
      <p:sp>
        <p:nvSpPr>
          <p:cNvPr id="17" name="Picture Placeholder 2"/>
          <p:cNvSpPr>
            <a:spLocks noGrp="1" noChangeAspect="1"/>
          </p:cNvSpPr>
          <p:nvPr>
            <p:ph type="pic" idx="14" hasCustomPrompt="1"/>
          </p:nvPr>
        </p:nvSpPr>
        <p:spPr>
          <a:xfrm>
            <a:off x="19" y="10"/>
            <a:ext cx="4571999" cy="571499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16" name="Picture Placeholder 2"/>
          <p:cNvSpPr>
            <a:spLocks noGrp="1" noChangeAspect="1"/>
          </p:cNvSpPr>
          <p:nvPr>
            <p:ph type="pic" idx="13" hasCustomPrompt="1"/>
          </p:nvPr>
        </p:nvSpPr>
        <p:spPr>
          <a:xfrm>
            <a:off x="4572013" y="9"/>
            <a:ext cx="4571999" cy="5714999"/>
          </a:xfrm>
          <a:solidFill>
            <a:srgbClr val="DFDFE0"/>
          </a:solidFill>
        </p:spPr>
        <p:txBody>
          <a:bodyPr tIns="640080" anchor="t">
            <a:normAutofit/>
          </a:bodyPr>
          <a:lstStyle>
            <a:lvl1pPr marL="0" indent="0" algn="ctr">
              <a:buNone/>
              <a:defRPr sz="2200" b="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One Entrepreneur (Colour)</a:t>
            </a:r>
          </a:p>
          <a:p>
            <a:r>
              <a:rPr lang="en-CA" dirty="0"/>
              <a:t>One industry snapshot </a:t>
            </a:r>
            <a:br>
              <a:rPr lang="en-CA" dirty="0"/>
            </a:br>
            <a:r>
              <a:rPr lang="en-CA" dirty="0"/>
              <a:t>(Black &amp; White)</a:t>
            </a:r>
          </a:p>
        </p:txBody>
      </p:sp>
      <p:sp>
        <p:nvSpPr>
          <p:cNvPr id="5"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453099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Full image, No text">
    <p:spTree>
      <p:nvGrpSpPr>
        <p:cNvPr id="1" name=""/>
        <p:cNvGrpSpPr/>
        <p:nvPr/>
      </p:nvGrpSpPr>
      <p:grpSpPr>
        <a:xfrm>
          <a:off x="0" y="0"/>
          <a:ext cx="0" cy="0"/>
          <a:chOff x="0" y="0"/>
          <a:chExt cx="0" cy="0"/>
        </a:xfrm>
      </p:grpSpPr>
      <p:sp>
        <p:nvSpPr>
          <p:cNvPr id="17" name="Picture Placeholder 2"/>
          <p:cNvSpPr>
            <a:spLocks noGrp="1" noChangeAspect="1"/>
          </p:cNvSpPr>
          <p:nvPr>
            <p:ph type="pic" idx="14" hasCustomPrompt="1"/>
          </p:nvPr>
        </p:nvSpPr>
        <p:spPr>
          <a:xfrm>
            <a:off x="0" y="10"/>
            <a:ext cx="9144000" cy="571499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Entrepreneur in his environment (Colour) </a:t>
            </a:r>
            <a:br>
              <a:rPr lang="en-CA" dirty="0"/>
            </a:br>
            <a:r>
              <a:rPr lang="en-CA" dirty="0"/>
              <a:t>or</a:t>
            </a:r>
          </a:p>
          <a:p>
            <a:r>
              <a:rPr lang="en-CA" dirty="0"/>
              <a:t>Industry snapshot (Black &amp; White)</a:t>
            </a:r>
          </a:p>
        </p:txBody>
      </p:sp>
      <p:sp>
        <p:nvSpPr>
          <p:cNvPr id="5" name="Text Placeholder 7"/>
          <p:cNvSpPr>
            <a:spLocks noGrp="1"/>
          </p:cNvSpPr>
          <p:nvPr>
            <p:ph type="body" sz="quarter" idx="11" hasCustomPrompt="1"/>
          </p:nvPr>
        </p:nvSpPr>
        <p:spPr>
          <a:xfrm>
            <a:off x="5111880" y="4704421"/>
            <a:ext cx="3514725"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en-CA" dirty="0"/>
              <a:t>Client Name</a:t>
            </a:r>
          </a:p>
          <a:p>
            <a:pPr lvl="1"/>
            <a:r>
              <a:rPr lang="en-CA" dirty="0"/>
              <a:t>Second level, Job title</a:t>
            </a:r>
          </a:p>
          <a:p>
            <a:pPr lvl="1"/>
            <a:r>
              <a:rPr lang="en-CA" dirty="0"/>
              <a:t>And company name</a:t>
            </a:r>
          </a:p>
        </p:txBody>
      </p:sp>
    </p:spTree>
    <p:extLst>
      <p:ext uri="{BB962C8B-B14F-4D97-AF65-F5344CB8AC3E}">
        <p14:creationId xmlns:p14="http://schemas.microsoft.com/office/powerpoint/2010/main" val="79131967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Picture Slide Full">
    <p:spTree>
      <p:nvGrpSpPr>
        <p:cNvPr id="1" name=""/>
        <p:cNvGrpSpPr/>
        <p:nvPr/>
      </p:nvGrpSpPr>
      <p:grpSpPr>
        <a:xfrm>
          <a:off x="0" y="0"/>
          <a:ext cx="0" cy="0"/>
          <a:chOff x="0" y="0"/>
          <a:chExt cx="0" cy="0"/>
        </a:xfrm>
      </p:grpSpPr>
      <p:sp>
        <p:nvSpPr>
          <p:cNvPr id="6" name="Picture Placeholder 2"/>
          <p:cNvSpPr>
            <a:spLocks noGrp="1" noChangeAspect="1"/>
          </p:cNvSpPr>
          <p:nvPr>
            <p:ph type="pic" idx="14" hasCustomPrompt="1"/>
          </p:nvPr>
        </p:nvSpPr>
        <p:spPr>
          <a:xfrm>
            <a:off x="0" y="10"/>
            <a:ext cx="9144000" cy="571499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a:t>
            </a:r>
            <a:br>
              <a:rPr lang="en-CA" dirty="0"/>
            </a:br>
            <a:r>
              <a:rPr lang="en-CA" dirty="0"/>
              <a:t>to add an image to this shape </a:t>
            </a:r>
          </a:p>
          <a:p>
            <a:r>
              <a:rPr lang="en-CA" dirty="0"/>
              <a:t>Entrepreneur in his environment (Colour) </a:t>
            </a:r>
            <a:br>
              <a:rPr lang="en-CA" dirty="0"/>
            </a:br>
            <a:r>
              <a:rPr lang="en-CA" dirty="0"/>
              <a:t>or</a:t>
            </a:r>
          </a:p>
          <a:p>
            <a:r>
              <a:rPr lang="en-CA" dirty="0"/>
              <a:t>Industry snapshot (Black &amp; White)</a:t>
            </a:r>
          </a:p>
        </p:txBody>
      </p:sp>
      <p:sp>
        <p:nvSpPr>
          <p:cNvPr id="2" name="Title 1"/>
          <p:cNvSpPr>
            <a:spLocks noGrp="1"/>
          </p:cNvSpPr>
          <p:nvPr>
            <p:ph type="ctrTitle"/>
          </p:nvPr>
        </p:nvSpPr>
        <p:spPr>
          <a:xfrm>
            <a:off x="508000" y="3398838"/>
            <a:ext cx="8108950" cy="1660525"/>
          </a:xfrm>
        </p:spPr>
        <p:txBody>
          <a:bodyPr/>
          <a:lstStyle>
            <a:lvl1pPr algn="l">
              <a:lnSpc>
                <a:spcPct val="70000"/>
              </a:lnSpc>
              <a:defRPr sz="8800" cap="none">
                <a:solidFill>
                  <a:schemeClr val="bg1"/>
                </a:solidFill>
                <a:latin typeface="Arial Black"/>
                <a:cs typeface="Arial Black"/>
              </a:defRPr>
            </a:lvl1pPr>
          </a:lstStyle>
          <a:p>
            <a:r>
              <a:rPr lang="en-CA" noProof="0" dirty="0"/>
              <a:t>Click to edit Master title style</a:t>
            </a:r>
          </a:p>
        </p:txBody>
      </p:sp>
    </p:spTree>
    <p:extLst>
      <p:ext uri="{BB962C8B-B14F-4D97-AF65-F5344CB8AC3E}">
        <p14:creationId xmlns:p14="http://schemas.microsoft.com/office/powerpoint/2010/main" val="37119269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Laptop Mockup ">
    <p:bg>
      <p:bgPr>
        <a:solidFill>
          <a:schemeClr val="tx1"/>
        </a:solidFill>
        <a:effectLst/>
      </p:bgPr>
    </p:bg>
    <p:spTree>
      <p:nvGrpSpPr>
        <p:cNvPr id="1" name=""/>
        <p:cNvGrpSpPr/>
        <p:nvPr/>
      </p:nvGrpSpPr>
      <p:grpSpPr>
        <a:xfrm>
          <a:off x="0" y="0"/>
          <a:ext cx="0" cy="0"/>
          <a:chOff x="0" y="0"/>
          <a:chExt cx="0" cy="0"/>
        </a:xfrm>
      </p:grpSpPr>
      <p:sp>
        <p:nvSpPr>
          <p:cNvPr id="10" name="Picture Placeholder 2"/>
          <p:cNvSpPr>
            <a:spLocks noGrp="1" noChangeAspect="1"/>
          </p:cNvSpPr>
          <p:nvPr>
            <p:ph type="pic" idx="14" hasCustomPrompt="1"/>
          </p:nvPr>
        </p:nvSpPr>
        <p:spPr>
          <a:xfrm>
            <a:off x="0" y="1011076"/>
            <a:ext cx="5309924" cy="3499619"/>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to add </a:t>
            </a:r>
            <a:br>
              <a:rPr lang="en-CA" dirty="0"/>
            </a:br>
            <a:r>
              <a:rPr lang="en-CA" dirty="0"/>
              <a:t>a screenshot of a website to this shape </a:t>
            </a:r>
          </a:p>
        </p:txBody>
      </p:sp>
      <p:sp>
        <p:nvSpPr>
          <p:cNvPr id="5" name="Text Placeholder 4"/>
          <p:cNvSpPr>
            <a:spLocks noGrp="1"/>
          </p:cNvSpPr>
          <p:nvPr>
            <p:ph type="body" sz="quarter" idx="15"/>
          </p:nvPr>
        </p:nvSpPr>
        <p:spPr>
          <a:xfrm>
            <a:off x="6076962" y="922073"/>
            <a:ext cx="2714625" cy="3708135"/>
          </a:xfrm>
        </p:spPr>
        <p:txBody>
          <a:bodyPr anchor="ctr" anchorCtr="0"/>
          <a:lstStyle>
            <a:lvl1pPr marL="0" indent="0">
              <a:buNone/>
              <a:defRPr sz="3200">
                <a:solidFill>
                  <a:schemeClr val="bg1"/>
                </a:solidFill>
              </a:defRPr>
            </a:lvl1pPr>
            <a:lvl2pPr marL="172800">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CA" dirty="0"/>
              <a:t>Click to edit Master text styles</a:t>
            </a:r>
          </a:p>
          <a:p>
            <a:pPr lvl="1"/>
            <a:r>
              <a:rPr lang="en-CA" dirty="0"/>
              <a:t>Second level</a:t>
            </a:r>
          </a:p>
        </p:txBody>
      </p:sp>
      <p:sp>
        <p:nvSpPr>
          <p:cNvPr id="15" name="TextBox 14"/>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bg1"/>
                </a:solidFill>
              </a:rPr>
              <a:pPr algn="ctr"/>
              <a:t>‹N°›</a:t>
            </a:fld>
            <a:endParaRPr lang="en-CA" sz="1200" b="1" baseline="0" noProof="0" dirty="0">
              <a:solidFill>
                <a:schemeClr val="bg1"/>
              </a:solidFill>
            </a:endParaRPr>
          </a:p>
        </p:txBody>
      </p:sp>
      <p:sp>
        <p:nvSpPr>
          <p:cNvPr id="3" name="Footer Placeholder 2"/>
          <p:cNvSpPr>
            <a:spLocks noGrp="1"/>
          </p:cNvSpPr>
          <p:nvPr>
            <p:ph type="ftr" sz="quarter" idx="16"/>
          </p:nvPr>
        </p:nvSpPr>
        <p:spPr/>
        <p:txBody>
          <a:bodyPr/>
          <a:lstStyle>
            <a:lvl1pPr>
              <a:defRPr>
                <a:solidFill>
                  <a:schemeClr val="bg1"/>
                </a:solidFill>
              </a:defRPr>
            </a:lvl1pPr>
          </a:lstStyle>
          <a:p>
            <a:r>
              <a:rPr lang="en-CA" b="1" dirty="0"/>
              <a:t>SOURCE:</a:t>
            </a:r>
            <a:r>
              <a:rPr lang="en-CA" dirty="0"/>
              <a:t> Insert source here</a:t>
            </a:r>
          </a:p>
        </p:txBody>
      </p:sp>
      <p:pic>
        <p:nvPicPr>
          <p:cNvPr id="11" name="Picture 10" descr="MacBook_Pro.png"/>
          <p:cNvPicPr>
            <a:picLocks noChangeAspect="1"/>
          </p:cNvPicPr>
          <p:nvPr userDrawn="1"/>
        </p:nvPicPr>
        <p:blipFill rotWithShape="1">
          <a:blip r:embed="rId2" cstate="screen">
            <a:extLst>
              <a:ext uri="{28A0092B-C50C-407E-A947-70E740481C1C}">
                <a14:useLocalDpi xmlns:a14="http://schemas.microsoft.com/office/drawing/2010/main"/>
              </a:ext>
            </a:extLst>
          </a:blip>
          <a:srcRect l="22629"/>
          <a:stretch/>
        </p:blipFill>
        <p:spPr>
          <a:xfrm>
            <a:off x="0" y="723199"/>
            <a:ext cx="6281296" cy="4503803"/>
          </a:xfrm>
          <a:prstGeom prst="rect">
            <a:avLst/>
          </a:prstGeom>
        </p:spPr>
      </p:pic>
      <p:grpSp>
        <p:nvGrpSpPr>
          <p:cNvPr id="12" name="Group 11"/>
          <p:cNvGrpSpPr/>
          <p:nvPr userDrawn="1"/>
        </p:nvGrpSpPr>
        <p:grpSpPr>
          <a:xfrm>
            <a:off x="8447351" y="357193"/>
            <a:ext cx="344239" cy="357165"/>
            <a:chOff x="8447337" y="357191"/>
            <a:chExt cx="344239" cy="357165"/>
          </a:xfrm>
        </p:grpSpPr>
        <p:sp>
          <p:nvSpPr>
            <p:cNvPr id="13"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4"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38610428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ablet Mockup">
    <p:bg>
      <p:bgPr>
        <a:solidFill>
          <a:schemeClr val="bg1"/>
        </a:solidFill>
        <a:effectLst/>
      </p:bgPr>
    </p:bg>
    <p:spTree>
      <p:nvGrpSpPr>
        <p:cNvPr id="1" name=""/>
        <p:cNvGrpSpPr/>
        <p:nvPr/>
      </p:nvGrpSpPr>
      <p:grpSpPr>
        <a:xfrm>
          <a:off x="0" y="0"/>
          <a:ext cx="0" cy="0"/>
          <a:chOff x="0" y="0"/>
          <a:chExt cx="0" cy="0"/>
        </a:xfrm>
      </p:grpSpPr>
      <p:pic>
        <p:nvPicPr>
          <p:cNvPr id="8" name="Picture 7" descr="nexus9-lunarwhite-mockup.pn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647554" y="344810"/>
            <a:ext cx="5848892" cy="3604866"/>
          </a:xfrm>
          <a:prstGeom prst="rect">
            <a:avLst/>
          </a:prstGeom>
        </p:spPr>
      </p:pic>
      <p:sp>
        <p:nvSpPr>
          <p:cNvPr id="10" name="Picture Placeholder 2"/>
          <p:cNvSpPr>
            <a:spLocks noGrp="1" noChangeAspect="1"/>
          </p:cNvSpPr>
          <p:nvPr>
            <p:ph type="pic" idx="14" hasCustomPrompt="1"/>
          </p:nvPr>
        </p:nvSpPr>
        <p:spPr>
          <a:xfrm>
            <a:off x="2552496" y="549276"/>
            <a:ext cx="3998490" cy="2994906"/>
          </a:xfrm>
          <a:solidFill>
            <a:srgbClr val="DFDFE0"/>
          </a:solidFill>
        </p:spPr>
        <p:txBody>
          <a:bodyPr tIns="640080" anchor="t">
            <a:normAutofit/>
          </a:bodyPr>
          <a:lstStyle>
            <a:lvl1pPr marL="0" indent="0" algn="ctr">
              <a:buNone/>
              <a:defRPr sz="2200" b="0" baseline="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CA" dirty="0"/>
              <a:t>Click on the icon below to add </a:t>
            </a:r>
            <a:br>
              <a:rPr lang="en-CA" dirty="0"/>
            </a:br>
            <a:r>
              <a:rPr lang="en-CA" dirty="0"/>
              <a:t>a screenshot of a website to this shape </a:t>
            </a:r>
          </a:p>
        </p:txBody>
      </p:sp>
      <p:sp>
        <p:nvSpPr>
          <p:cNvPr id="14" name="Text Placeholder 4"/>
          <p:cNvSpPr>
            <a:spLocks noGrp="1"/>
          </p:cNvSpPr>
          <p:nvPr>
            <p:ph type="body" sz="quarter" idx="19"/>
          </p:nvPr>
        </p:nvSpPr>
        <p:spPr>
          <a:xfrm>
            <a:off x="352425" y="4031946"/>
            <a:ext cx="2730500" cy="1073194"/>
          </a:xfrm>
        </p:spPr>
        <p:txBody>
          <a:bodyPr/>
          <a:lstStyle>
            <a:lvl1pPr marL="0" indent="0">
              <a:buNone/>
              <a:defRPr sz="2400" b="1"/>
            </a:lvl1pPr>
            <a:lvl2pPr marL="172800">
              <a:spcBef>
                <a:spcPts val="600"/>
              </a:spcBef>
              <a:buClr>
                <a:schemeClr val="accent4"/>
              </a:buClr>
              <a:defRPr sz="1600"/>
            </a:lvl2pPr>
          </a:lstStyle>
          <a:p>
            <a:pPr lvl="0"/>
            <a:r>
              <a:rPr lang="en-CA" noProof="0" dirty="0"/>
              <a:t>Click to edit Master text styles</a:t>
            </a:r>
          </a:p>
          <a:p>
            <a:pPr lvl="1"/>
            <a:r>
              <a:rPr lang="en-CA" noProof="0" dirty="0"/>
              <a:t>Second level</a:t>
            </a:r>
          </a:p>
        </p:txBody>
      </p:sp>
      <p:sp>
        <p:nvSpPr>
          <p:cNvPr id="15" name="Text Placeholder 4"/>
          <p:cNvSpPr>
            <a:spLocks noGrp="1"/>
          </p:cNvSpPr>
          <p:nvPr>
            <p:ph type="body" sz="quarter" idx="20"/>
          </p:nvPr>
        </p:nvSpPr>
        <p:spPr>
          <a:xfrm>
            <a:off x="3206449" y="4031946"/>
            <a:ext cx="2730500" cy="1073194"/>
          </a:xfrm>
        </p:spPr>
        <p:txBody>
          <a:bodyPr/>
          <a:lstStyle>
            <a:lvl1pPr marL="0" indent="0">
              <a:buNone/>
              <a:defRPr sz="2400" b="1"/>
            </a:lvl1pPr>
            <a:lvl2pPr marL="172800">
              <a:spcBef>
                <a:spcPts val="600"/>
              </a:spcBef>
              <a:buClr>
                <a:schemeClr val="accent4"/>
              </a:buClr>
              <a:defRPr sz="1600"/>
            </a:lvl2pPr>
          </a:lstStyle>
          <a:p>
            <a:pPr lvl="0"/>
            <a:r>
              <a:rPr lang="en-CA" noProof="0" dirty="0"/>
              <a:t>Click to edit Master text styles</a:t>
            </a:r>
          </a:p>
          <a:p>
            <a:pPr lvl="1"/>
            <a:r>
              <a:rPr lang="en-CA" noProof="0" dirty="0"/>
              <a:t>Second level</a:t>
            </a:r>
          </a:p>
        </p:txBody>
      </p:sp>
      <p:sp>
        <p:nvSpPr>
          <p:cNvPr id="16" name="Text Placeholder 4"/>
          <p:cNvSpPr>
            <a:spLocks noGrp="1"/>
          </p:cNvSpPr>
          <p:nvPr>
            <p:ph type="body" sz="quarter" idx="21"/>
          </p:nvPr>
        </p:nvSpPr>
        <p:spPr>
          <a:xfrm>
            <a:off x="6067969" y="4031946"/>
            <a:ext cx="2730500" cy="1073194"/>
          </a:xfrm>
        </p:spPr>
        <p:txBody>
          <a:bodyPr/>
          <a:lstStyle>
            <a:lvl1pPr marL="0" indent="0">
              <a:buNone/>
              <a:defRPr sz="2400" b="1"/>
            </a:lvl1pPr>
            <a:lvl2pPr marL="172800">
              <a:spcBef>
                <a:spcPts val="600"/>
              </a:spcBef>
              <a:buClr>
                <a:schemeClr val="accent4"/>
              </a:buClr>
              <a:defRPr sz="1600"/>
            </a:lvl2pPr>
          </a:lstStyle>
          <a:p>
            <a:pPr lvl="0"/>
            <a:r>
              <a:rPr lang="en-CA" noProof="0" dirty="0"/>
              <a:t>Click to edit Master text styles</a:t>
            </a:r>
          </a:p>
          <a:p>
            <a:pPr lvl="1"/>
            <a:r>
              <a:rPr lang="en-CA" noProof="0" dirty="0"/>
              <a:t>Second level</a:t>
            </a:r>
          </a:p>
        </p:txBody>
      </p:sp>
      <p:sp>
        <p:nvSpPr>
          <p:cNvPr id="4" name="Footer Placeholder 3"/>
          <p:cNvSpPr>
            <a:spLocks noGrp="1"/>
          </p:cNvSpPr>
          <p:nvPr>
            <p:ph type="ftr" sz="quarter" idx="22"/>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72398578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anada Map">
    <p:spTree>
      <p:nvGrpSpPr>
        <p:cNvPr id="1" name=""/>
        <p:cNvGrpSpPr/>
        <p:nvPr/>
      </p:nvGrpSpPr>
      <p:grpSpPr>
        <a:xfrm>
          <a:off x="0" y="0"/>
          <a:ext cx="0" cy="0"/>
          <a:chOff x="0" y="0"/>
          <a:chExt cx="0" cy="0"/>
        </a:xfrm>
      </p:grpSpPr>
      <p:grpSp>
        <p:nvGrpSpPr>
          <p:cNvPr id="2" name="Group 1"/>
          <p:cNvGrpSpPr/>
          <p:nvPr userDrawn="1"/>
        </p:nvGrpSpPr>
        <p:grpSpPr>
          <a:xfrm>
            <a:off x="796776" y="-2002684"/>
            <a:ext cx="7624465" cy="7383320"/>
            <a:chOff x="574675" y="-1558800"/>
            <a:chExt cx="8280000" cy="8018121"/>
          </a:xfrm>
        </p:grpSpPr>
        <p:grpSp>
          <p:nvGrpSpPr>
            <p:cNvPr id="120" name="Group 119"/>
            <p:cNvGrpSpPr/>
            <p:nvPr userDrawn="1"/>
          </p:nvGrpSpPr>
          <p:grpSpPr>
            <a:xfrm>
              <a:off x="6907913" y="2974019"/>
              <a:ext cx="1946762" cy="1917880"/>
              <a:chOff x="6907913" y="2874723"/>
              <a:chExt cx="1946762" cy="1917880"/>
            </a:xfrm>
            <a:solidFill>
              <a:srgbClr val="DFDFE0"/>
            </a:solidFill>
          </p:grpSpPr>
          <p:sp>
            <p:nvSpPr>
              <p:cNvPr id="121" name="Freeform 49"/>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2" name="Freeform 50"/>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23" name="Group 122"/>
            <p:cNvGrpSpPr/>
            <p:nvPr userDrawn="1"/>
          </p:nvGrpSpPr>
          <p:grpSpPr>
            <a:xfrm>
              <a:off x="1545168" y="-1558800"/>
              <a:ext cx="5254912" cy="6833889"/>
              <a:chOff x="1545168" y="-1658096"/>
              <a:chExt cx="5254912" cy="6833889"/>
            </a:xfrm>
            <a:solidFill>
              <a:srgbClr val="DFDFE0"/>
            </a:solidFill>
          </p:grpSpPr>
          <p:sp>
            <p:nvSpPr>
              <p:cNvPr id="124" name="Freeform 6"/>
              <p:cNvSpPr>
                <a:spLocks noEditPoints="1"/>
              </p:cNvSpPr>
              <p:nvPr/>
            </p:nvSpPr>
            <p:spPr bwMode="auto">
              <a:xfrm>
                <a:off x="1545168" y="700742"/>
                <a:ext cx="2197089" cy="2507107"/>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 name="Freeform 16"/>
              <p:cNvSpPr>
                <a:spLocks/>
              </p:cNvSpPr>
              <p:nvPr/>
            </p:nvSpPr>
            <p:spPr bwMode="auto">
              <a:xfrm>
                <a:off x="2667783" y="983802"/>
                <a:ext cx="2705442" cy="2287591"/>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6" name="Freeform 43"/>
              <p:cNvSpPr>
                <a:spLocks/>
              </p:cNvSpPr>
              <p:nvPr/>
            </p:nvSpPr>
            <p:spPr bwMode="auto">
              <a:xfrm>
                <a:off x="1782015" y="2841988"/>
                <a:ext cx="1193860" cy="2137395"/>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Freeform 47"/>
              <p:cNvSpPr>
                <a:spLocks noEditPoints="1"/>
              </p:cNvSpPr>
              <p:nvPr/>
            </p:nvSpPr>
            <p:spPr bwMode="auto">
              <a:xfrm>
                <a:off x="3515038" y="3225178"/>
                <a:ext cx="1301693" cy="1950615"/>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8" name="Freeform 57"/>
              <p:cNvSpPr>
                <a:spLocks/>
              </p:cNvSpPr>
              <p:nvPr/>
            </p:nvSpPr>
            <p:spPr bwMode="auto">
              <a:xfrm>
                <a:off x="2558024" y="3098090"/>
                <a:ext cx="1107210" cy="202763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9" name="Freeform 7"/>
              <p:cNvSpPr>
                <a:spLocks/>
              </p:cNvSpPr>
              <p:nvPr/>
            </p:nvSpPr>
            <p:spPr bwMode="auto">
              <a:xfrm>
                <a:off x="2945066" y="500481"/>
                <a:ext cx="606559" cy="720167"/>
              </a:xfrm>
              <a:custGeom>
                <a:avLst/>
                <a:gdLst>
                  <a:gd name="T0" fmla="*/ 81 w 133"/>
                  <a:gd name="T1" fmla="*/ 153 h 158"/>
                  <a:gd name="T2" fmla="*/ 46 w 133"/>
                  <a:gd name="T3" fmla="*/ 142 h 158"/>
                  <a:gd name="T4" fmla="*/ 18 w 133"/>
                  <a:gd name="T5" fmla="*/ 134 h 158"/>
                  <a:gd name="T6" fmla="*/ 11 w 133"/>
                  <a:gd name="T7" fmla="*/ 130 h 158"/>
                  <a:gd name="T8" fmla="*/ 32 w 133"/>
                  <a:gd name="T9" fmla="*/ 130 h 158"/>
                  <a:gd name="T10" fmla="*/ 54 w 133"/>
                  <a:gd name="T11" fmla="*/ 134 h 158"/>
                  <a:gd name="T12" fmla="*/ 79 w 133"/>
                  <a:gd name="T13" fmla="*/ 141 h 158"/>
                  <a:gd name="T14" fmla="*/ 71 w 133"/>
                  <a:gd name="T15" fmla="*/ 132 h 158"/>
                  <a:gd name="T16" fmla="*/ 48 w 133"/>
                  <a:gd name="T17" fmla="*/ 120 h 158"/>
                  <a:gd name="T18" fmla="*/ 12 w 133"/>
                  <a:gd name="T19" fmla="*/ 111 h 158"/>
                  <a:gd name="T20" fmla="*/ 3 w 133"/>
                  <a:gd name="T21" fmla="*/ 99 h 158"/>
                  <a:gd name="T22" fmla="*/ 0 w 133"/>
                  <a:gd name="T23" fmla="*/ 89 h 158"/>
                  <a:gd name="T24" fmla="*/ 25 w 133"/>
                  <a:gd name="T25" fmla="*/ 80 h 158"/>
                  <a:gd name="T26" fmla="*/ 32 w 133"/>
                  <a:gd name="T27" fmla="*/ 79 h 158"/>
                  <a:gd name="T28" fmla="*/ 27 w 133"/>
                  <a:gd name="T29" fmla="*/ 77 h 158"/>
                  <a:gd name="T30" fmla="*/ 18 w 133"/>
                  <a:gd name="T31" fmla="*/ 76 h 158"/>
                  <a:gd name="T32" fmla="*/ 10 w 133"/>
                  <a:gd name="T33" fmla="*/ 66 h 158"/>
                  <a:gd name="T34" fmla="*/ 9 w 133"/>
                  <a:gd name="T35" fmla="*/ 62 h 158"/>
                  <a:gd name="T36" fmla="*/ 5 w 133"/>
                  <a:gd name="T37" fmla="*/ 57 h 158"/>
                  <a:gd name="T38" fmla="*/ 9 w 133"/>
                  <a:gd name="T39" fmla="*/ 40 h 158"/>
                  <a:gd name="T40" fmla="*/ 17 w 133"/>
                  <a:gd name="T41" fmla="*/ 27 h 158"/>
                  <a:gd name="T42" fmla="*/ 59 w 133"/>
                  <a:gd name="T43" fmla="*/ 4 h 158"/>
                  <a:gd name="T44" fmla="*/ 79 w 133"/>
                  <a:gd name="T45" fmla="*/ 0 h 158"/>
                  <a:gd name="T46" fmla="*/ 87 w 133"/>
                  <a:gd name="T47" fmla="*/ 4 h 158"/>
                  <a:gd name="T48" fmla="*/ 83 w 133"/>
                  <a:gd name="T49" fmla="*/ 25 h 158"/>
                  <a:gd name="T50" fmla="*/ 81 w 133"/>
                  <a:gd name="T51" fmla="*/ 32 h 158"/>
                  <a:gd name="T52" fmla="*/ 88 w 133"/>
                  <a:gd name="T53" fmla="*/ 27 h 158"/>
                  <a:gd name="T54" fmla="*/ 95 w 133"/>
                  <a:gd name="T55" fmla="*/ 22 h 158"/>
                  <a:gd name="T56" fmla="*/ 104 w 133"/>
                  <a:gd name="T57" fmla="*/ 27 h 158"/>
                  <a:gd name="T58" fmla="*/ 116 w 133"/>
                  <a:gd name="T59" fmla="*/ 35 h 158"/>
                  <a:gd name="T60" fmla="*/ 119 w 133"/>
                  <a:gd name="T61" fmla="*/ 38 h 158"/>
                  <a:gd name="T62" fmla="*/ 116 w 133"/>
                  <a:gd name="T63" fmla="*/ 45 h 158"/>
                  <a:gd name="T64" fmla="*/ 114 w 133"/>
                  <a:gd name="T65" fmla="*/ 52 h 158"/>
                  <a:gd name="T66" fmla="*/ 119 w 133"/>
                  <a:gd name="T67" fmla="*/ 50 h 158"/>
                  <a:gd name="T68" fmla="*/ 126 w 133"/>
                  <a:gd name="T69" fmla="*/ 48 h 158"/>
                  <a:gd name="T70" fmla="*/ 125 w 133"/>
                  <a:gd name="T71" fmla="*/ 41 h 158"/>
                  <a:gd name="T72" fmla="*/ 123 w 133"/>
                  <a:gd name="T73" fmla="*/ 35 h 158"/>
                  <a:gd name="T74" fmla="*/ 132 w 133"/>
                  <a:gd name="T75" fmla="*/ 31 h 158"/>
                  <a:gd name="T76" fmla="*/ 101 w 133"/>
                  <a:gd name="T77" fmla="*/ 157 h 158"/>
                  <a:gd name="T78" fmla="*/ 81 w 133"/>
                  <a:gd name="T79"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3" h="158">
                    <a:moveTo>
                      <a:pt x="81" y="153"/>
                    </a:moveTo>
                    <a:cubicBezTo>
                      <a:pt x="71" y="150"/>
                      <a:pt x="55" y="145"/>
                      <a:pt x="46" y="142"/>
                    </a:cubicBezTo>
                    <a:cubicBezTo>
                      <a:pt x="37" y="139"/>
                      <a:pt x="24" y="136"/>
                      <a:pt x="18" y="134"/>
                    </a:cubicBezTo>
                    <a:cubicBezTo>
                      <a:pt x="7" y="131"/>
                      <a:pt x="7" y="131"/>
                      <a:pt x="11" y="130"/>
                    </a:cubicBezTo>
                    <a:cubicBezTo>
                      <a:pt x="14" y="129"/>
                      <a:pt x="23" y="129"/>
                      <a:pt x="32" y="130"/>
                    </a:cubicBezTo>
                    <a:cubicBezTo>
                      <a:pt x="44" y="130"/>
                      <a:pt x="49" y="131"/>
                      <a:pt x="54" y="134"/>
                    </a:cubicBezTo>
                    <a:cubicBezTo>
                      <a:pt x="60" y="137"/>
                      <a:pt x="78" y="142"/>
                      <a:pt x="79" y="141"/>
                    </a:cubicBezTo>
                    <a:cubicBezTo>
                      <a:pt x="79" y="141"/>
                      <a:pt x="75" y="137"/>
                      <a:pt x="71" y="132"/>
                    </a:cubicBezTo>
                    <a:cubicBezTo>
                      <a:pt x="62" y="124"/>
                      <a:pt x="55" y="120"/>
                      <a:pt x="48" y="120"/>
                    </a:cubicBezTo>
                    <a:cubicBezTo>
                      <a:pt x="43" y="120"/>
                      <a:pt x="21" y="114"/>
                      <a:pt x="12" y="111"/>
                    </a:cubicBezTo>
                    <a:cubicBezTo>
                      <a:pt x="5" y="108"/>
                      <a:pt x="5" y="107"/>
                      <a:pt x="3" y="99"/>
                    </a:cubicBezTo>
                    <a:cubicBezTo>
                      <a:pt x="1" y="95"/>
                      <a:pt x="0" y="90"/>
                      <a:pt x="0" y="89"/>
                    </a:cubicBezTo>
                    <a:cubicBezTo>
                      <a:pt x="0" y="88"/>
                      <a:pt x="6" y="85"/>
                      <a:pt x="25" y="80"/>
                    </a:cubicBezTo>
                    <a:cubicBezTo>
                      <a:pt x="32" y="79"/>
                      <a:pt x="32" y="79"/>
                      <a:pt x="32" y="79"/>
                    </a:cubicBezTo>
                    <a:cubicBezTo>
                      <a:pt x="27" y="77"/>
                      <a:pt x="27" y="77"/>
                      <a:pt x="27" y="77"/>
                    </a:cubicBezTo>
                    <a:cubicBezTo>
                      <a:pt x="24" y="77"/>
                      <a:pt x="20" y="76"/>
                      <a:pt x="18" y="76"/>
                    </a:cubicBezTo>
                    <a:cubicBezTo>
                      <a:pt x="13" y="76"/>
                      <a:pt x="9" y="69"/>
                      <a:pt x="10" y="66"/>
                    </a:cubicBezTo>
                    <a:cubicBezTo>
                      <a:pt x="11" y="64"/>
                      <a:pt x="10" y="63"/>
                      <a:pt x="9" y="62"/>
                    </a:cubicBezTo>
                    <a:cubicBezTo>
                      <a:pt x="8" y="62"/>
                      <a:pt x="6" y="60"/>
                      <a:pt x="5" y="57"/>
                    </a:cubicBezTo>
                    <a:cubicBezTo>
                      <a:pt x="2" y="52"/>
                      <a:pt x="3" y="47"/>
                      <a:pt x="9" y="40"/>
                    </a:cubicBezTo>
                    <a:cubicBezTo>
                      <a:pt x="15" y="35"/>
                      <a:pt x="17" y="31"/>
                      <a:pt x="17" y="27"/>
                    </a:cubicBezTo>
                    <a:cubicBezTo>
                      <a:pt x="17" y="20"/>
                      <a:pt x="38" y="8"/>
                      <a:pt x="59" y="4"/>
                    </a:cubicBezTo>
                    <a:cubicBezTo>
                      <a:pt x="67" y="3"/>
                      <a:pt x="76" y="1"/>
                      <a:pt x="79" y="0"/>
                    </a:cubicBezTo>
                    <a:cubicBezTo>
                      <a:pt x="86" y="0"/>
                      <a:pt x="86" y="0"/>
                      <a:pt x="87" y="4"/>
                    </a:cubicBezTo>
                    <a:cubicBezTo>
                      <a:pt x="89" y="9"/>
                      <a:pt x="88" y="17"/>
                      <a:pt x="83" y="25"/>
                    </a:cubicBezTo>
                    <a:cubicBezTo>
                      <a:pt x="82" y="28"/>
                      <a:pt x="81" y="31"/>
                      <a:pt x="81" y="32"/>
                    </a:cubicBezTo>
                    <a:cubicBezTo>
                      <a:pt x="82" y="32"/>
                      <a:pt x="85" y="30"/>
                      <a:pt x="88" y="27"/>
                    </a:cubicBezTo>
                    <a:cubicBezTo>
                      <a:pt x="95" y="22"/>
                      <a:pt x="95" y="22"/>
                      <a:pt x="95" y="22"/>
                    </a:cubicBezTo>
                    <a:cubicBezTo>
                      <a:pt x="104" y="27"/>
                      <a:pt x="104" y="27"/>
                      <a:pt x="104" y="27"/>
                    </a:cubicBezTo>
                    <a:cubicBezTo>
                      <a:pt x="108" y="30"/>
                      <a:pt x="114" y="34"/>
                      <a:pt x="116" y="35"/>
                    </a:cubicBezTo>
                    <a:cubicBezTo>
                      <a:pt x="119" y="38"/>
                      <a:pt x="119" y="38"/>
                      <a:pt x="119" y="38"/>
                    </a:cubicBezTo>
                    <a:cubicBezTo>
                      <a:pt x="116" y="45"/>
                      <a:pt x="116" y="45"/>
                      <a:pt x="116" y="45"/>
                    </a:cubicBezTo>
                    <a:cubicBezTo>
                      <a:pt x="114" y="52"/>
                      <a:pt x="114" y="52"/>
                      <a:pt x="114" y="52"/>
                    </a:cubicBezTo>
                    <a:cubicBezTo>
                      <a:pt x="119" y="50"/>
                      <a:pt x="119" y="50"/>
                      <a:pt x="119" y="50"/>
                    </a:cubicBezTo>
                    <a:cubicBezTo>
                      <a:pt x="123" y="50"/>
                      <a:pt x="126" y="49"/>
                      <a:pt x="126" y="48"/>
                    </a:cubicBezTo>
                    <a:cubicBezTo>
                      <a:pt x="127" y="48"/>
                      <a:pt x="126" y="44"/>
                      <a:pt x="125" y="41"/>
                    </a:cubicBezTo>
                    <a:cubicBezTo>
                      <a:pt x="124" y="38"/>
                      <a:pt x="123" y="35"/>
                      <a:pt x="123" y="35"/>
                    </a:cubicBezTo>
                    <a:cubicBezTo>
                      <a:pt x="129" y="31"/>
                      <a:pt x="132" y="30"/>
                      <a:pt x="132" y="31"/>
                    </a:cubicBezTo>
                    <a:cubicBezTo>
                      <a:pt x="133" y="32"/>
                      <a:pt x="102" y="156"/>
                      <a:pt x="101" y="157"/>
                    </a:cubicBezTo>
                    <a:cubicBezTo>
                      <a:pt x="100" y="158"/>
                      <a:pt x="91" y="156"/>
                      <a:pt x="81" y="15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0" name="Freeform 8"/>
              <p:cNvSpPr>
                <a:spLocks/>
              </p:cNvSpPr>
              <p:nvPr/>
            </p:nvSpPr>
            <p:spPr bwMode="auto">
              <a:xfrm>
                <a:off x="2588833" y="96109"/>
                <a:ext cx="702838" cy="687433"/>
              </a:xfrm>
              <a:custGeom>
                <a:avLst/>
                <a:gdLst>
                  <a:gd name="T0" fmla="*/ 19 w 154"/>
                  <a:gd name="T1" fmla="*/ 149 h 151"/>
                  <a:gd name="T2" fmla="*/ 17 w 154"/>
                  <a:gd name="T3" fmla="*/ 135 h 151"/>
                  <a:gd name="T4" fmla="*/ 8 w 154"/>
                  <a:gd name="T5" fmla="*/ 110 h 151"/>
                  <a:gd name="T6" fmla="*/ 0 w 154"/>
                  <a:gd name="T7" fmla="*/ 95 h 151"/>
                  <a:gd name="T8" fmla="*/ 8 w 154"/>
                  <a:gd name="T9" fmla="*/ 86 h 151"/>
                  <a:gd name="T10" fmla="*/ 20 w 154"/>
                  <a:gd name="T11" fmla="*/ 71 h 151"/>
                  <a:gd name="T12" fmla="*/ 30 w 154"/>
                  <a:gd name="T13" fmla="*/ 56 h 151"/>
                  <a:gd name="T14" fmla="*/ 43 w 154"/>
                  <a:gd name="T15" fmla="*/ 39 h 151"/>
                  <a:gd name="T16" fmla="*/ 54 w 154"/>
                  <a:gd name="T17" fmla="*/ 17 h 151"/>
                  <a:gd name="T18" fmla="*/ 54 w 154"/>
                  <a:gd name="T19" fmla="*/ 7 h 151"/>
                  <a:gd name="T20" fmla="*/ 60 w 154"/>
                  <a:gd name="T21" fmla="*/ 0 h 151"/>
                  <a:gd name="T22" fmla="*/ 67 w 154"/>
                  <a:gd name="T23" fmla="*/ 2 h 151"/>
                  <a:gd name="T24" fmla="*/ 80 w 154"/>
                  <a:gd name="T25" fmla="*/ 5 h 151"/>
                  <a:gd name="T26" fmla="*/ 93 w 154"/>
                  <a:gd name="T27" fmla="*/ 10 h 151"/>
                  <a:gd name="T28" fmla="*/ 100 w 154"/>
                  <a:gd name="T29" fmla="*/ 16 h 151"/>
                  <a:gd name="T30" fmla="*/ 110 w 154"/>
                  <a:gd name="T31" fmla="*/ 28 h 151"/>
                  <a:gd name="T32" fmla="*/ 126 w 154"/>
                  <a:gd name="T33" fmla="*/ 35 h 151"/>
                  <a:gd name="T34" fmla="*/ 145 w 154"/>
                  <a:gd name="T35" fmla="*/ 57 h 151"/>
                  <a:gd name="T36" fmla="*/ 131 w 154"/>
                  <a:gd name="T37" fmla="*/ 91 h 151"/>
                  <a:gd name="T38" fmla="*/ 109 w 154"/>
                  <a:gd name="T39" fmla="*/ 100 h 151"/>
                  <a:gd name="T40" fmla="*/ 104 w 154"/>
                  <a:gd name="T41" fmla="*/ 103 h 151"/>
                  <a:gd name="T42" fmla="*/ 96 w 154"/>
                  <a:gd name="T43" fmla="*/ 108 h 151"/>
                  <a:gd name="T44" fmla="*/ 83 w 154"/>
                  <a:gd name="T45" fmla="*/ 118 h 151"/>
                  <a:gd name="T46" fmla="*/ 69 w 154"/>
                  <a:gd name="T47" fmla="*/ 134 h 151"/>
                  <a:gd name="T48" fmla="*/ 60 w 154"/>
                  <a:gd name="T49" fmla="*/ 146 h 151"/>
                  <a:gd name="T50" fmla="*/ 57 w 154"/>
                  <a:gd name="T51" fmla="*/ 147 h 151"/>
                  <a:gd name="T52" fmla="*/ 45 w 154"/>
                  <a:gd name="T53" fmla="*/ 149 h 151"/>
                  <a:gd name="T54" fmla="*/ 31 w 154"/>
                  <a:gd name="T55" fmla="*/ 151 h 151"/>
                  <a:gd name="T56" fmla="*/ 19 w 154"/>
                  <a:gd name="T5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51">
                    <a:moveTo>
                      <a:pt x="19" y="149"/>
                    </a:moveTo>
                    <a:cubicBezTo>
                      <a:pt x="19" y="148"/>
                      <a:pt x="18" y="142"/>
                      <a:pt x="17" y="135"/>
                    </a:cubicBezTo>
                    <a:cubicBezTo>
                      <a:pt x="16" y="124"/>
                      <a:pt x="15" y="122"/>
                      <a:pt x="8" y="110"/>
                    </a:cubicBezTo>
                    <a:cubicBezTo>
                      <a:pt x="4" y="103"/>
                      <a:pt x="0" y="96"/>
                      <a:pt x="0" y="95"/>
                    </a:cubicBezTo>
                    <a:cubicBezTo>
                      <a:pt x="0" y="93"/>
                      <a:pt x="4" y="88"/>
                      <a:pt x="8" y="86"/>
                    </a:cubicBezTo>
                    <a:cubicBezTo>
                      <a:pt x="10" y="84"/>
                      <a:pt x="16" y="78"/>
                      <a:pt x="20" y="71"/>
                    </a:cubicBezTo>
                    <a:cubicBezTo>
                      <a:pt x="24" y="64"/>
                      <a:pt x="29" y="57"/>
                      <a:pt x="30" y="56"/>
                    </a:cubicBezTo>
                    <a:cubicBezTo>
                      <a:pt x="32" y="54"/>
                      <a:pt x="38" y="46"/>
                      <a:pt x="43" y="39"/>
                    </a:cubicBezTo>
                    <a:cubicBezTo>
                      <a:pt x="53" y="26"/>
                      <a:pt x="54" y="25"/>
                      <a:pt x="54" y="17"/>
                    </a:cubicBezTo>
                    <a:cubicBezTo>
                      <a:pt x="54" y="12"/>
                      <a:pt x="54" y="8"/>
                      <a:pt x="54" y="7"/>
                    </a:cubicBezTo>
                    <a:cubicBezTo>
                      <a:pt x="54" y="4"/>
                      <a:pt x="58" y="0"/>
                      <a:pt x="60" y="0"/>
                    </a:cubicBezTo>
                    <a:cubicBezTo>
                      <a:pt x="61" y="1"/>
                      <a:pt x="64" y="1"/>
                      <a:pt x="67" y="2"/>
                    </a:cubicBezTo>
                    <a:cubicBezTo>
                      <a:pt x="70" y="2"/>
                      <a:pt x="75" y="3"/>
                      <a:pt x="80" y="5"/>
                    </a:cubicBezTo>
                    <a:cubicBezTo>
                      <a:pt x="84" y="7"/>
                      <a:pt x="90" y="9"/>
                      <a:pt x="93" y="10"/>
                    </a:cubicBezTo>
                    <a:cubicBezTo>
                      <a:pt x="98" y="11"/>
                      <a:pt x="99" y="12"/>
                      <a:pt x="100" y="16"/>
                    </a:cubicBezTo>
                    <a:cubicBezTo>
                      <a:pt x="101" y="18"/>
                      <a:pt x="105" y="24"/>
                      <a:pt x="110" y="28"/>
                    </a:cubicBezTo>
                    <a:cubicBezTo>
                      <a:pt x="117" y="36"/>
                      <a:pt x="117" y="36"/>
                      <a:pt x="126" y="35"/>
                    </a:cubicBezTo>
                    <a:cubicBezTo>
                      <a:pt x="137" y="35"/>
                      <a:pt x="139" y="37"/>
                      <a:pt x="145" y="57"/>
                    </a:cubicBezTo>
                    <a:cubicBezTo>
                      <a:pt x="154" y="83"/>
                      <a:pt x="153" y="85"/>
                      <a:pt x="131" y="91"/>
                    </a:cubicBezTo>
                    <a:cubicBezTo>
                      <a:pt x="121" y="93"/>
                      <a:pt x="111" y="97"/>
                      <a:pt x="109" y="100"/>
                    </a:cubicBezTo>
                    <a:cubicBezTo>
                      <a:pt x="109" y="101"/>
                      <a:pt x="106" y="102"/>
                      <a:pt x="104" y="103"/>
                    </a:cubicBezTo>
                    <a:cubicBezTo>
                      <a:pt x="102" y="104"/>
                      <a:pt x="98" y="106"/>
                      <a:pt x="96" y="108"/>
                    </a:cubicBezTo>
                    <a:cubicBezTo>
                      <a:pt x="94" y="109"/>
                      <a:pt x="88" y="114"/>
                      <a:pt x="83" y="118"/>
                    </a:cubicBezTo>
                    <a:cubicBezTo>
                      <a:pt x="76" y="123"/>
                      <a:pt x="73" y="127"/>
                      <a:pt x="69" y="134"/>
                    </a:cubicBezTo>
                    <a:cubicBezTo>
                      <a:pt x="66" y="140"/>
                      <a:pt x="62" y="145"/>
                      <a:pt x="60" y="146"/>
                    </a:cubicBezTo>
                    <a:cubicBezTo>
                      <a:pt x="59" y="147"/>
                      <a:pt x="57" y="147"/>
                      <a:pt x="57" y="147"/>
                    </a:cubicBezTo>
                    <a:cubicBezTo>
                      <a:pt x="57" y="146"/>
                      <a:pt x="56" y="147"/>
                      <a:pt x="45" y="149"/>
                    </a:cubicBezTo>
                    <a:cubicBezTo>
                      <a:pt x="43" y="149"/>
                      <a:pt x="37" y="150"/>
                      <a:pt x="31" y="151"/>
                    </a:cubicBezTo>
                    <a:cubicBezTo>
                      <a:pt x="22" y="151"/>
                      <a:pt x="20" y="151"/>
                      <a:pt x="19" y="14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 name="Freeform 9"/>
              <p:cNvSpPr>
                <a:spLocks/>
              </p:cNvSpPr>
              <p:nvPr/>
            </p:nvSpPr>
            <p:spPr bwMode="auto">
              <a:xfrm>
                <a:off x="3272415" y="-150365"/>
                <a:ext cx="406298" cy="477544"/>
              </a:xfrm>
              <a:custGeom>
                <a:avLst/>
                <a:gdLst>
                  <a:gd name="T0" fmla="*/ 34 w 89"/>
                  <a:gd name="T1" fmla="*/ 97 h 105"/>
                  <a:gd name="T2" fmla="*/ 27 w 89"/>
                  <a:gd name="T3" fmla="*/ 88 h 105"/>
                  <a:gd name="T4" fmla="*/ 41 w 89"/>
                  <a:gd name="T5" fmla="*/ 79 h 105"/>
                  <a:gd name="T6" fmla="*/ 48 w 89"/>
                  <a:gd name="T7" fmla="*/ 71 h 105"/>
                  <a:gd name="T8" fmla="*/ 40 w 89"/>
                  <a:gd name="T9" fmla="*/ 68 h 105"/>
                  <a:gd name="T10" fmla="*/ 34 w 89"/>
                  <a:gd name="T11" fmla="*/ 67 h 105"/>
                  <a:gd name="T12" fmla="*/ 19 w 89"/>
                  <a:gd name="T13" fmla="*/ 69 h 105"/>
                  <a:gd name="T14" fmla="*/ 1 w 89"/>
                  <a:gd name="T15" fmla="*/ 47 h 105"/>
                  <a:gd name="T16" fmla="*/ 7 w 89"/>
                  <a:gd name="T17" fmla="*/ 38 h 105"/>
                  <a:gd name="T18" fmla="*/ 9 w 89"/>
                  <a:gd name="T19" fmla="*/ 37 h 105"/>
                  <a:gd name="T20" fmla="*/ 13 w 89"/>
                  <a:gd name="T21" fmla="*/ 27 h 105"/>
                  <a:gd name="T22" fmla="*/ 17 w 89"/>
                  <a:gd name="T23" fmla="*/ 20 h 105"/>
                  <a:gd name="T24" fmla="*/ 28 w 89"/>
                  <a:gd name="T25" fmla="*/ 7 h 105"/>
                  <a:gd name="T26" fmla="*/ 33 w 89"/>
                  <a:gd name="T27" fmla="*/ 3 h 105"/>
                  <a:gd name="T28" fmla="*/ 42 w 89"/>
                  <a:gd name="T29" fmla="*/ 0 h 105"/>
                  <a:gd name="T30" fmla="*/ 57 w 89"/>
                  <a:gd name="T31" fmla="*/ 11 h 105"/>
                  <a:gd name="T32" fmla="*/ 62 w 89"/>
                  <a:gd name="T33" fmla="*/ 19 h 105"/>
                  <a:gd name="T34" fmla="*/ 73 w 89"/>
                  <a:gd name="T35" fmla="*/ 42 h 105"/>
                  <a:gd name="T36" fmla="*/ 82 w 89"/>
                  <a:gd name="T37" fmla="*/ 55 h 105"/>
                  <a:gd name="T38" fmla="*/ 85 w 89"/>
                  <a:gd name="T39" fmla="*/ 75 h 105"/>
                  <a:gd name="T40" fmla="*/ 78 w 89"/>
                  <a:gd name="T41" fmla="*/ 93 h 105"/>
                  <a:gd name="T42" fmla="*/ 68 w 89"/>
                  <a:gd name="T43" fmla="*/ 99 h 105"/>
                  <a:gd name="T44" fmla="*/ 50 w 89"/>
                  <a:gd name="T45" fmla="*/ 105 h 105"/>
                  <a:gd name="T46" fmla="*/ 40 w 89"/>
                  <a:gd name="T47" fmla="*/ 105 h 105"/>
                  <a:gd name="T48" fmla="*/ 34 w 89"/>
                  <a:gd name="T49"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5">
                    <a:moveTo>
                      <a:pt x="34" y="97"/>
                    </a:moveTo>
                    <a:cubicBezTo>
                      <a:pt x="30" y="93"/>
                      <a:pt x="27" y="89"/>
                      <a:pt x="27" y="88"/>
                    </a:cubicBezTo>
                    <a:cubicBezTo>
                      <a:pt x="27" y="84"/>
                      <a:pt x="33" y="81"/>
                      <a:pt x="41" y="79"/>
                    </a:cubicBezTo>
                    <a:cubicBezTo>
                      <a:pt x="56" y="76"/>
                      <a:pt x="60" y="71"/>
                      <a:pt x="48" y="71"/>
                    </a:cubicBezTo>
                    <a:cubicBezTo>
                      <a:pt x="44" y="71"/>
                      <a:pt x="42" y="71"/>
                      <a:pt x="40" y="68"/>
                    </a:cubicBezTo>
                    <a:cubicBezTo>
                      <a:pt x="37" y="64"/>
                      <a:pt x="37" y="64"/>
                      <a:pt x="34" y="67"/>
                    </a:cubicBezTo>
                    <a:cubicBezTo>
                      <a:pt x="31" y="70"/>
                      <a:pt x="23" y="71"/>
                      <a:pt x="19" y="69"/>
                    </a:cubicBezTo>
                    <a:cubicBezTo>
                      <a:pt x="15" y="66"/>
                      <a:pt x="2" y="51"/>
                      <a:pt x="1" y="47"/>
                    </a:cubicBezTo>
                    <a:cubicBezTo>
                      <a:pt x="0" y="43"/>
                      <a:pt x="3" y="38"/>
                      <a:pt x="7" y="38"/>
                    </a:cubicBezTo>
                    <a:cubicBezTo>
                      <a:pt x="8" y="38"/>
                      <a:pt x="9" y="38"/>
                      <a:pt x="9" y="37"/>
                    </a:cubicBezTo>
                    <a:cubicBezTo>
                      <a:pt x="9" y="33"/>
                      <a:pt x="10" y="30"/>
                      <a:pt x="13" y="27"/>
                    </a:cubicBezTo>
                    <a:cubicBezTo>
                      <a:pt x="15" y="25"/>
                      <a:pt x="17" y="22"/>
                      <a:pt x="17" y="20"/>
                    </a:cubicBezTo>
                    <a:cubicBezTo>
                      <a:pt x="17" y="16"/>
                      <a:pt x="25" y="7"/>
                      <a:pt x="28" y="7"/>
                    </a:cubicBezTo>
                    <a:cubicBezTo>
                      <a:pt x="30" y="7"/>
                      <a:pt x="32" y="5"/>
                      <a:pt x="33" y="3"/>
                    </a:cubicBezTo>
                    <a:cubicBezTo>
                      <a:pt x="35" y="0"/>
                      <a:pt x="37" y="0"/>
                      <a:pt x="42" y="0"/>
                    </a:cubicBezTo>
                    <a:cubicBezTo>
                      <a:pt x="51" y="0"/>
                      <a:pt x="57" y="4"/>
                      <a:pt x="57" y="11"/>
                    </a:cubicBezTo>
                    <a:cubicBezTo>
                      <a:pt x="57" y="15"/>
                      <a:pt x="58" y="16"/>
                      <a:pt x="62" y="19"/>
                    </a:cubicBezTo>
                    <a:cubicBezTo>
                      <a:pt x="69" y="24"/>
                      <a:pt x="73" y="31"/>
                      <a:pt x="73" y="42"/>
                    </a:cubicBezTo>
                    <a:cubicBezTo>
                      <a:pt x="73" y="52"/>
                      <a:pt x="75" y="55"/>
                      <a:pt x="82" y="55"/>
                    </a:cubicBezTo>
                    <a:cubicBezTo>
                      <a:pt x="89" y="55"/>
                      <a:pt x="89" y="56"/>
                      <a:pt x="85" y="75"/>
                    </a:cubicBezTo>
                    <a:cubicBezTo>
                      <a:pt x="81" y="88"/>
                      <a:pt x="80" y="93"/>
                      <a:pt x="78" y="93"/>
                    </a:cubicBezTo>
                    <a:cubicBezTo>
                      <a:pt x="77" y="93"/>
                      <a:pt x="72" y="96"/>
                      <a:pt x="68" y="99"/>
                    </a:cubicBezTo>
                    <a:cubicBezTo>
                      <a:pt x="60" y="104"/>
                      <a:pt x="59" y="105"/>
                      <a:pt x="50" y="105"/>
                    </a:cubicBezTo>
                    <a:cubicBezTo>
                      <a:pt x="40" y="105"/>
                      <a:pt x="40" y="105"/>
                      <a:pt x="40" y="105"/>
                    </a:cubicBezTo>
                    <a:lnTo>
                      <a:pt x="34" y="97"/>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 name="Freeform 10"/>
              <p:cNvSpPr>
                <a:spLocks/>
              </p:cNvSpPr>
              <p:nvPr/>
            </p:nvSpPr>
            <p:spPr bwMode="auto">
              <a:xfrm>
                <a:off x="3199243" y="-109929"/>
                <a:ext cx="142493" cy="119386"/>
              </a:xfrm>
              <a:custGeom>
                <a:avLst/>
                <a:gdLst>
                  <a:gd name="T0" fmla="*/ 6 w 31"/>
                  <a:gd name="T1" fmla="*/ 25 h 26"/>
                  <a:gd name="T2" fmla="*/ 2 w 31"/>
                  <a:gd name="T3" fmla="*/ 19 h 26"/>
                  <a:gd name="T4" fmla="*/ 14 w 31"/>
                  <a:gd name="T5" fmla="*/ 4 h 26"/>
                  <a:gd name="T6" fmla="*/ 28 w 31"/>
                  <a:gd name="T7" fmla="*/ 3 h 26"/>
                  <a:gd name="T8" fmla="*/ 25 w 31"/>
                  <a:gd name="T9" fmla="*/ 13 h 26"/>
                  <a:gd name="T10" fmla="*/ 15 w 31"/>
                  <a:gd name="T11" fmla="*/ 22 h 26"/>
                  <a:gd name="T12" fmla="*/ 9 w 31"/>
                  <a:gd name="T13" fmla="*/ 26 h 26"/>
                  <a:gd name="T14" fmla="*/ 6 w 31"/>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6">
                    <a:moveTo>
                      <a:pt x="6" y="25"/>
                    </a:moveTo>
                    <a:cubicBezTo>
                      <a:pt x="5" y="25"/>
                      <a:pt x="3" y="22"/>
                      <a:pt x="2" y="19"/>
                    </a:cubicBezTo>
                    <a:cubicBezTo>
                      <a:pt x="0" y="12"/>
                      <a:pt x="3" y="9"/>
                      <a:pt x="14" y="4"/>
                    </a:cubicBezTo>
                    <a:cubicBezTo>
                      <a:pt x="23" y="0"/>
                      <a:pt x="26" y="0"/>
                      <a:pt x="28" y="3"/>
                    </a:cubicBezTo>
                    <a:cubicBezTo>
                      <a:pt x="31" y="6"/>
                      <a:pt x="30" y="9"/>
                      <a:pt x="25" y="13"/>
                    </a:cubicBezTo>
                    <a:cubicBezTo>
                      <a:pt x="22" y="15"/>
                      <a:pt x="18" y="19"/>
                      <a:pt x="15" y="22"/>
                    </a:cubicBezTo>
                    <a:cubicBezTo>
                      <a:pt x="12" y="24"/>
                      <a:pt x="9" y="26"/>
                      <a:pt x="9" y="26"/>
                    </a:cubicBezTo>
                    <a:cubicBezTo>
                      <a:pt x="9" y="26"/>
                      <a:pt x="7" y="26"/>
                      <a:pt x="6" y="2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3" name="Freeform 11"/>
              <p:cNvSpPr>
                <a:spLocks/>
              </p:cNvSpPr>
              <p:nvPr/>
            </p:nvSpPr>
            <p:spPr bwMode="auto">
              <a:xfrm>
                <a:off x="3045197" y="-387212"/>
                <a:ext cx="460215" cy="304242"/>
              </a:xfrm>
              <a:custGeom>
                <a:avLst/>
                <a:gdLst>
                  <a:gd name="T0" fmla="*/ 27 w 101"/>
                  <a:gd name="T1" fmla="*/ 62 h 67"/>
                  <a:gd name="T2" fmla="*/ 25 w 101"/>
                  <a:gd name="T3" fmla="*/ 57 h 67"/>
                  <a:gd name="T4" fmla="*/ 17 w 101"/>
                  <a:gd name="T5" fmla="*/ 53 h 67"/>
                  <a:gd name="T6" fmla="*/ 7 w 101"/>
                  <a:gd name="T7" fmla="*/ 38 h 67"/>
                  <a:gd name="T8" fmla="*/ 16 w 101"/>
                  <a:gd name="T9" fmla="*/ 31 h 67"/>
                  <a:gd name="T10" fmla="*/ 29 w 101"/>
                  <a:gd name="T11" fmla="*/ 26 h 67"/>
                  <a:gd name="T12" fmla="*/ 37 w 101"/>
                  <a:gd name="T13" fmla="*/ 23 h 67"/>
                  <a:gd name="T14" fmla="*/ 49 w 101"/>
                  <a:gd name="T15" fmla="*/ 14 h 67"/>
                  <a:gd name="T16" fmla="*/ 75 w 101"/>
                  <a:gd name="T17" fmla="*/ 1 h 67"/>
                  <a:gd name="T18" fmla="*/ 87 w 101"/>
                  <a:gd name="T19" fmla="*/ 1 h 67"/>
                  <a:gd name="T20" fmla="*/ 99 w 101"/>
                  <a:gd name="T21" fmla="*/ 6 h 67"/>
                  <a:gd name="T22" fmla="*/ 92 w 101"/>
                  <a:gd name="T23" fmla="*/ 25 h 67"/>
                  <a:gd name="T24" fmla="*/ 89 w 101"/>
                  <a:gd name="T25" fmla="*/ 33 h 67"/>
                  <a:gd name="T26" fmla="*/ 82 w 101"/>
                  <a:gd name="T27" fmla="*/ 44 h 67"/>
                  <a:gd name="T28" fmla="*/ 74 w 101"/>
                  <a:gd name="T29" fmla="*/ 50 h 67"/>
                  <a:gd name="T30" fmla="*/ 65 w 101"/>
                  <a:gd name="T31" fmla="*/ 53 h 67"/>
                  <a:gd name="T32" fmla="*/ 66 w 101"/>
                  <a:gd name="T33" fmla="*/ 38 h 67"/>
                  <a:gd name="T34" fmla="*/ 68 w 101"/>
                  <a:gd name="T35" fmla="*/ 35 h 67"/>
                  <a:gd name="T36" fmla="*/ 49 w 101"/>
                  <a:gd name="T37" fmla="*/ 51 h 67"/>
                  <a:gd name="T38" fmla="*/ 27 w 101"/>
                  <a:gd name="T39" fmla="*/ 6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 h="67">
                    <a:moveTo>
                      <a:pt x="27" y="62"/>
                    </a:moveTo>
                    <a:cubicBezTo>
                      <a:pt x="26" y="61"/>
                      <a:pt x="25" y="59"/>
                      <a:pt x="25" y="57"/>
                    </a:cubicBezTo>
                    <a:cubicBezTo>
                      <a:pt x="25" y="53"/>
                      <a:pt x="24" y="53"/>
                      <a:pt x="17" y="53"/>
                    </a:cubicBezTo>
                    <a:cubicBezTo>
                      <a:pt x="4" y="53"/>
                      <a:pt x="0" y="47"/>
                      <a:pt x="7" y="38"/>
                    </a:cubicBezTo>
                    <a:cubicBezTo>
                      <a:pt x="9" y="34"/>
                      <a:pt x="11" y="32"/>
                      <a:pt x="16" y="31"/>
                    </a:cubicBezTo>
                    <a:cubicBezTo>
                      <a:pt x="20" y="30"/>
                      <a:pt x="26" y="28"/>
                      <a:pt x="29" y="26"/>
                    </a:cubicBezTo>
                    <a:cubicBezTo>
                      <a:pt x="33" y="24"/>
                      <a:pt x="37" y="22"/>
                      <a:pt x="37" y="23"/>
                    </a:cubicBezTo>
                    <a:cubicBezTo>
                      <a:pt x="38" y="23"/>
                      <a:pt x="43" y="19"/>
                      <a:pt x="49" y="14"/>
                    </a:cubicBezTo>
                    <a:cubicBezTo>
                      <a:pt x="62" y="2"/>
                      <a:pt x="64" y="1"/>
                      <a:pt x="75" y="1"/>
                    </a:cubicBezTo>
                    <a:cubicBezTo>
                      <a:pt x="79" y="1"/>
                      <a:pt x="85" y="1"/>
                      <a:pt x="87" y="1"/>
                    </a:cubicBezTo>
                    <a:cubicBezTo>
                      <a:pt x="91" y="0"/>
                      <a:pt x="98" y="3"/>
                      <a:pt x="99" y="6"/>
                    </a:cubicBezTo>
                    <a:cubicBezTo>
                      <a:pt x="101" y="13"/>
                      <a:pt x="99" y="21"/>
                      <a:pt x="92" y="25"/>
                    </a:cubicBezTo>
                    <a:cubicBezTo>
                      <a:pt x="90" y="26"/>
                      <a:pt x="89" y="29"/>
                      <a:pt x="89" y="33"/>
                    </a:cubicBezTo>
                    <a:cubicBezTo>
                      <a:pt x="88" y="40"/>
                      <a:pt x="88" y="41"/>
                      <a:pt x="82" y="44"/>
                    </a:cubicBezTo>
                    <a:cubicBezTo>
                      <a:pt x="78" y="46"/>
                      <a:pt x="75" y="49"/>
                      <a:pt x="74" y="50"/>
                    </a:cubicBezTo>
                    <a:cubicBezTo>
                      <a:pt x="72" y="54"/>
                      <a:pt x="67" y="55"/>
                      <a:pt x="65" y="53"/>
                    </a:cubicBezTo>
                    <a:cubicBezTo>
                      <a:pt x="62" y="51"/>
                      <a:pt x="62" y="41"/>
                      <a:pt x="66" y="38"/>
                    </a:cubicBezTo>
                    <a:cubicBezTo>
                      <a:pt x="67" y="37"/>
                      <a:pt x="68" y="35"/>
                      <a:pt x="68" y="35"/>
                    </a:cubicBezTo>
                    <a:cubicBezTo>
                      <a:pt x="68" y="33"/>
                      <a:pt x="63" y="37"/>
                      <a:pt x="49" y="51"/>
                    </a:cubicBezTo>
                    <a:cubicBezTo>
                      <a:pt x="36" y="65"/>
                      <a:pt x="32" y="67"/>
                      <a:pt x="27" y="6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 name="Freeform 12"/>
              <p:cNvSpPr>
                <a:spLocks/>
              </p:cNvSpPr>
              <p:nvPr/>
            </p:nvSpPr>
            <p:spPr bwMode="auto">
              <a:xfrm>
                <a:off x="3551624" y="-470012"/>
                <a:ext cx="240698" cy="206038"/>
              </a:xfrm>
              <a:custGeom>
                <a:avLst/>
                <a:gdLst>
                  <a:gd name="T0" fmla="*/ 26 w 53"/>
                  <a:gd name="T1" fmla="*/ 42 h 45"/>
                  <a:gd name="T2" fmla="*/ 17 w 53"/>
                  <a:gd name="T3" fmla="*/ 32 h 45"/>
                  <a:gd name="T4" fmla="*/ 14 w 53"/>
                  <a:gd name="T5" fmla="*/ 22 h 45"/>
                  <a:gd name="T6" fmla="*/ 11 w 53"/>
                  <a:gd name="T7" fmla="*/ 19 h 45"/>
                  <a:gd name="T8" fmla="*/ 7 w 53"/>
                  <a:gd name="T9" fmla="*/ 0 h 45"/>
                  <a:gd name="T10" fmla="*/ 14 w 53"/>
                  <a:gd name="T11" fmla="*/ 7 h 45"/>
                  <a:gd name="T12" fmla="*/ 19 w 53"/>
                  <a:gd name="T13" fmla="*/ 8 h 45"/>
                  <a:gd name="T14" fmla="*/ 52 w 53"/>
                  <a:gd name="T15" fmla="*/ 7 h 45"/>
                  <a:gd name="T16" fmla="*/ 52 w 53"/>
                  <a:gd name="T17" fmla="*/ 13 h 45"/>
                  <a:gd name="T18" fmla="*/ 50 w 53"/>
                  <a:gd name="T19" fmla="*/ 22 h 45"/>
                  <a:gd name="T20" fmla="*/ 44 w 53"/>
                  <a:gd name="T21" fmla="*/ 41 h 45"/>
                  <a:gd name="T22" fmla="*/ 26 w 53"/>
                  <a:gd name="T2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5">
                    <a:moveTo>
                      <a:pt x="26" y="42"/>
                    </a:moveTo>
                    <a:cubicBezTo>
                      <a:pt x="21" y="40"/>
                      <a:pt x="20" y="38"/>
                      <a:pt x="17" y="32"/>
                    </a:cubicBezTo>
                    <a:cubicBezTo>
                      <a:pt x="16" y="28"/>
                      <a:pt x="14" y="23"/>
                      <a:pt x="14" y="22"/>
                    </a:cubicBezTo>
                    <a:cubicBezTo>
                      <a:pt x="14" y="21"/>
                      <a:pt x="13" y="20"/>
                      <a:pt x="11" y="19"/>
                    </a:cubicBezTo>
                    <a:cubicBezTo>
                      <a:pt x="4" y="14"/>
                      <a:pt x="0" y="0"/>
                      <a:pt x="7" y="0"/>
                    </a:cubicBezTo>
                    <a:cubicBezTo>
                      <a:pt x="10" y="0"/>
                      <a:pt x="14" y="5"/>
                      <a:pt x="14" y="7"/>
                    </a:cubicBezTo>
                    <a:cubicBezTo>
                      <a:pt x="14" y="9"/>
                      <a:pt x="15" y="9"/>
                      <a:pt x="19" y="8"/>
                    </a:cubicBezTo>
                    <a:cubicBezTo>
                      <a:pt x="25" y="7"/>
                      <a:pt x="49" y="6"/>
                      <a:pt x="52" y="7"/>
                    </a:cubicBezTo>
                    <a:cubicBezTo>
                      <a:pt x="53" y="7"/>
                      <a:pt x="53" y="9"/>
                      <a:pt x="52" y="13"/>
                    </a:cubicBezTo>
                    <a:cubicBezTo>
                      <a:pt x="51" y="17"/>
                      <a:pt x="50" y="21"/>
                      <a:pt x="50" y="22"/>
                    </a:cubicBezTo>
                    <a:cubicBezTo>
                      <a:pt x="48" y="33"/>
                      <a:pt x="46" y="39"/>
                      <a:pt x="44" y="41"/>
                    </a:cubicBezTo>
                    <a:cubicBezTo>
                      <a:pt x="40" y="44"/>
                      <a:pt x="33" y="45"/>
                      <a:pt x="26" y="4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 name="Freeform 13"/>
              <p:cNvSpPr>
                <a:spLocks/>
              </p:cNvSpPr>
              <p:nvPr/>
            </p:nvSpPr>
            <p:spPr bwMode="auto">
              <a:xfrm>
                <a:off x="3672936" y="-570142"/>
                <a:ext cx="152122" cy="109759"/>
              </a:xfrm>
              <a:custGeom>
                <a:avLst/>
                <a:gdLst>
                  <a:gd name="T0" fmla="*/ 24 w 33"/>
                  <a:gd name="T1" fmla="*/ 23 h 24"/>
                  <a:gd name="T2" fmla="*/ 20 w 33"/>
                  <a:gd name="T3" fmla="*/ 20 h 24"/>
                  <a:gd name="T4" fmla="*/ 13 w 33"/>
                  <a:gd name="T5" fmla="*/ 15 h 24"/>
                  <a:gd name="T6" fmla="*/ 7 w 33"/>
                  <a:gd name="T7" fmla="*/ 13 h 24"/>
                  <a:gd name="T8" fmla="*/ 2 w 33"/>
                  <a:gd name="T9" fmla="*/ 13 h 24"/>
                  <a:gd name="T10" fmla="*/ 14 w 33"/>
                  <a:gd name="T11" fmla="*/ 2 h 24"/>
                  <a:gd name="T12" fmla="*/ 18 w 33"/>
                  <a:gd name="T13" fmla="*/ 1 h 24"/>
                  <a:gd name="T14" fmla="*/ 32 w 33"/>
                  <a:gd name="T15" fmla="*/ 1 h 24"/>
                  <a:gd name="T16" fmla="*/ 26 w 33"/>
                  <a:gd name="T17" fmla="*/ 24 h 24"/>
                  <a:gd name="T18" fmla="*/ 24 w 33"/>
                  <a:gd name="T19"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24">
                    <a:moveTo>
                      <a:pt x="24" y="23"/>
                    </a:moveTo>
                    <a:cubicBezTo>
                      <a:pt x="24" y="22"/>
                      <a:pt x="22" y="21"/>
                      <a:pt x="20" y="20"/>
                    </a:cubicBezTo>
                    <a:cubicBezTo>
                      <a:pt x="18" y="19"/>
                      <a:pt x="15" y="17"/>
                      <a:pt x="13" y="15"/>
                    </a:cubicBezTo>
                    <a:cubicBezTo>
                      <a:pt x="11" y="13"/>
                      <a:pt x="10" y="13"/>
                      <a:pt x="7" y="13"/>
                    </a:cubicBezTo>
                    <a:cubicBezTo>
                      <a:pt x="5" y="14"/>
                      <a:pt x="3" y="14"/>
                      <a:pt x="2" y="13"/>
                    </a:cubicBezTo>
                    <a:cubicBezTo>
                      <a:pt x="0" y="9"/>
                      <a:pt x="11" y="0"/>
                      <a:pt x="14" y="2"/>
                    </a:cubicBezTo>
                    <a:cubicBezTo>
                      <a:pt x="15" y="3"/>
                      <a:pt x="17" y="2"/>
                      <a:pt x="18" y="1"/>
                    </a:cubicBezTo>
                    <a:cubicBezTo>
                      <a:pt x="19" y="0"/>
                      <a:pt x="30" y="0"/>
                      <a:pt x="32" y="1"/>
                    </a:cubicBezTo>
                    <a:cubicBezTo>
                      <a:pt x="33" y="3"/>
                      <a:pt x="27" y="24"/>
                      <a:pt x="26" y="24"/>
                    </a:cubicBezTo>
                    <a:cubicBezTo>
                      <a:pt x="25" y="24"/>
                      <a:pt x="24" y="23"/>
                      <a:pt x="24" y="2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 name="Freeform 14"/>
              <p:cNvSpPr>
                <a:spLocks/>
              </p:cNvSpPr>
              <p:nvPr/>
            </p:nvSpPr>
            <p:spPr bwMode="auto">
              <a:xfrm>
                <a:off x="2935438" y="533216"/>
                <a:ext cx="1084103" cy="1047516"/>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7" name="Freeform 17"/>
              <p:cNvSpPr>
                <a:spLocks/>
              </p:cNvSpPr>
              <p:nvPr/>
            </p:nvSpPr>
            <p:spPr bwMode="auto">
              <a:xfrm>
                <a:off x="5529197" y="2774592"/>
                <a:ext cx="107833" cy="15404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8" name="Freeform 18"/>
              <p:cNvSpPr>
                <a:spLocks/>
              </p:cNvSpPr>
              <p:nvPr/>
            </p:nvSpPr>
            <p:spPr bwMode="auto">
              <a:xfrm>
                <a:off x="5213401" y="2711049"/>
                <a:ext cx="182931" cy="146344"/>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19"/>
              <p:cNvSpPr>
                <a:spLocks/>
              </p:cNvSpPr>
              <p:nvPr/>
            </p:nvSpPr>
            <p:spPr bwMode="auto">
              <a:xfrm>
                <a:off x="4936117" y="2177662"/>
                <a:ext cx="573823" cy="523758"/>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20"/>
              <p:cNvSpPr>
                <a:spLocks/>
              </p:cNvSpPr>
              <p:nvPr/>
            </p:nvSpPr>
            <p:spPr bwMode="auto">
              <a:xfrm>
                <a:off x="4092713" y="1420909"/>
                <a:ext cx="250326" cy="273433"/>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1" name="Freeform 21"/>
              <p:cNvSpPr>
                <a:spLocks/>
              </p:cNvSpPr>
              <p:nvPr/>
            </p:nvSpPr>
            <p:spPr bwMode="auto">
              <a:xfrm>
                <a:off x="4712750" y="583281"/>
                <a:ext cx="2087330" cy="2077703"/>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2" name="Freeform 22"/>
              <p:cNvSpPr>
                <a:spLocks/>
              </p:cNvSpPr>
              <p:nvPr/>
            </p:nvSpPr>
            <p:spPr bwMode="auto">
              <a:xfrm>
                <a:off x="5660136" y="2574332"/>
                <a:ext cx="82801" cy="77023"/>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3" name="Freeform 23"/>
              <p:cNvSpPr>
                <a:spLocks/>
              </p:cNvSpPr>
              <p:nvPr/>
            </p:nvSpPr>
            <p:spPr bwMode="auto">
              <a:xfrm>
                <a:off x="5750638" y="2518491"/>
                <a:ext cx="69321" cy="46214"/>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4" name="Freeform 24"/>
              <p:cNvSpPr>
                <a:spLocks/>
              </p:cNvSpPr>
              <p:nvPr/>
            </p:nvSpPr>
            <p:spPr bwMode="auto">
              <a:xfrm>
                <a:off x="5613922" y="1617319"/>
                <a:ext cx="169451" cy="246474"/>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5" name="Freeform 25"/>
              <p:cNvSpPr>
                <a:spLocks/>
              </p:cNvSpPr>
              <p:nvPr/>
            </p:nvSpPr>
            <p:spPr bwMode="auto">
              <a:xfrm>
                <a:off x="5800703" y="1667384"/>
                <a:ext cx="92428" cy="59694"/>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6" name="Freeform 26"/>
              <p:cNvSpPr>
                <a:spLocks/>
              </p:cNvSpPr>
              <p:nvPr/>
            </p:nvSpPr>
            <p:spPr bwMode="auto">
              <a:xfrm>
                <a:off x="5446396" y="1407430"/>
                <a:ext cx="77023" cy="163675"/>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7" name="Freeform 27"/>
              <p:cNvSpPr>
                <a:spLocks/>
              </p:cNvSpPr>
              <p:nvPr/>
            </p:nvSpPr>
            <p:spPr bwMode="auto">
              <a:xfrm>
                <a:off x="3965624" y="564025"/>
                <a:ext cx="363935" cy="552642"/>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 name="Freeform 28"/>
              <p:cNvSpPr>
                <a:spLocks/>
              </p:cNvSpPr>
              <p:nvPr/>
            </p:nvSpPr>
            <p:spPr bwMode="auto">
              <a:xfrm>
                <a:off x="4362294" y="533216"/>
                <a:ext cx="340829" cy="450586"/>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 name="Freeform 29"/>
              <p:cNvSpPr>
                <a:spLocks/>
              </p:cNvSpPr>
              <p:nvPr/>
            </p:nvSpPr>
            <p:spPr bwMode="auto">
              <a:xfrm>
                <a:off x="5259615" y="592909"/>
                <a:ext cx="283061" cy="190633"/>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0" name="Freeform 30"/>
              <p:cNvSpPr>
                <a:spLocks/>
              </p:cNvSpPr>
              <p:nvPr/>
            </p:nvSpPr>
            <p:spPr bwMode="auto">
              <a:xfrm>
                <a:off x="4366145" y="-104151"/>
                <a:ext cx="947386" cy="573823"/>
              </a:xfrm>
              <a:custGeom>
                <a:avLst/>
                <a:gdLst>
                  <a:gd name="T0" fmla="*/ 71 w 208"/>
                  <a:gd name="T1" fmla="*/ 122 h 126"/>
                  <a:gd name="T2" fmla="*/ 61 w 208"/>
                  <a:gd name="T3" fmla="*/ 119 h 126"/>
                  <a:gd name="T4" fmla="*/ 51 w 208"/>
                  <a:gd name="T5" fmla="*/ 106 h 126"/>
                  <a:gd name="T6" fmla="*/ 49 w 208"/>
                  <a:gd name="T7" fmla="*/ 95 h 126"/>
                  <a:gd name="T8" fmla="*/ 48 w 208"/>
                  <a:gd name="T9" fmla="*/ 74 h 126"/>
                  <a:gd name="T10" fmla="*/ 50 w 208"/>
                  <a:gd name="T11" fmla="*/ 64 h 126"/>
                  <a:gd name="T12" fmla="*/ 46 w 208"/>
                  <a:gd name="T13" fmla="*/ 51 h 126"/>
                  <a:gd name="T14" fmla="*/ 42 w 208"/>
                  <a:gd name="T15" fmla="*/ 43 h 126"/>
                  <a:gd name="T16" fmla="*/ 31 w 208"/>
                  <a:gd name="T17" fmla="*/ 39 h 126"/>
                  <a:gd name="T18" fmla="*/ 18 w 208"/>
                  <a:gd name="T19" fmla="*/ 37 h 126"/>
                  <a:gd name="T20" fmla="*/ 0 w 208"/>
                  <a:gd name="T21" fmla="*/ 16 h 126"/>
                  <a:gd name="T22" fmla="*/ 1 w 208"/>
                  <a:gd name="T23" fmla="*/ 8 h 126"/>
                  <a:gd name="T24" fmla="*/ 17 w 208"/>
                  <a:gd name="T25" fmla="*/ 2 h 126"/>
                  <a:gd name="T26" fmla="*/ 38 w 208"/>
                  <a:gd name="T27" fmla="*/ 15 h 126"/>
                  <a:gd name="T28" fmla="*/ 52 w 208"/>
                  <a:gd name="T29" fmla="*/ 19 h 126"/>
                  <a:gd name="T30" fmla="*/ 69 w 208"/>
                  <a:gd name="T31" fmla="*/ 28 h 126"/>
                  <a:gd name="T32" fmla="*/ 72 w 208"/>
                  <a:gd name="T33" fmla="*/ 33 h 126"/>
                  <a:gd name="T34" fmla="*/ 77 w 208"/>
                  <a:gd name="T35" fmla="*/ 47 h 126"/>
                  <a:gd name="T36" fmla="*/ 80 w 208"/>
                  <a:gd name="T37" fmla="*/ 58 h 126"/>
                  <a:gd name="T38" fmla="*/ 84 w 208"/>
                  <a:gd name="T39" fmla="*/ 66 h 126"/>
                  <a:gd name="T40" fmla="*/ 90 w 208"/>
                  <a:gd name="T41" fmla="*/ 70 h 126"/>
                  <a:gd name="T42" fmla="*/ 108 w 208"/>
                  <a:gd name="T43" fmla="*/ 73 h 126"/>
                  <a:gd name="T44" fmla="*/ 120 w 208"/>
                  <a:gd name="T45" fmla="*/ 75 h 126"/>
                  <a:gd name="T46" fmla="*/ 128 w 208"/>
                  <a:gd name="T47" fmla="*/ 71 h 126"/>
                  <a:gd name="T48" fmla="*/ 138 w 208"/>
                  <a:gd name="T49" fmla="*/ 68 h 126"/>
                  <a:gd name="T50" fmla="*/ 145 w 208"/>
                  <a:gd name="T51" fmla="*/ 63 h 126"/>
                  <a:gd name="T52" fmla="*/ 163 w 208"/>
                  <a:gd name="T53" fmla="*/ 58 h 126"/>
                  <a:gd name="T54" fmla="*/ 190 w 208"/>
                  <a:gd name="T55" fmla="*/ 66 h 126"/>
                  <a:gd name="T56" fmla="*/ 203 w 208"/>
                  <a:gd name="T57" fmla="*/ 88 h 126"/>
                  <a:gd name="T58" fmla="*/ 204 w 208"/>
                  <a:gd name="T59" fmla="*/ 94 h 126"/>
                  <a:gd name="T60" fmla="*/ 203 w 208"/>
                  <a:gd name="T61" fmla="*/ 101 h 126"/>
                  <a:gd name="T62" fmla="*/ 200 w 208"/>
                  <a:gd name="T63" fmla="*/ 109 h 126"/>
                  <a:gd name="T64" fmla="*/ 193 w 208"/>
                  <a:gd name="T65" fmla="*/ 117 h 126"/>
                  <a:gd name="T66" fmla="*/ 161 w 208"/>
                  <a:gd name="T67" fmla="*/ 117 h 126"/>
                  <a:gd name="T68" fmla="*/ 158 w 208"/>
                  <a:gd name="T69" fmla="*/ 116 h 126"/>
                  <a:gd name="T70" fmla="*/ 149 w 208"/>
                  <a:gd name="T71" fmla="*/ 121 h 126"/>
                  <a:gd name="T72" fmla="*/ 122 w 208"/>
                  <a:gd name="T73" fmla="*/ 125 h 126"/>
                  <a:gd name="T74" fmla="*/ 92 w 208"/>
                  <a:gd name="T75" fmla="*/ 119 h 126"/>
                  <a:gd name="T76" fmla="*/ 84 w 208"/>
                  <a:gd name="T77" fmla="*/ 121 h 126"/>
                  <a:gd name="T78" fmla="*/ 78 w 208"/>
                  <a:gd name="T79" fmla="*/ 126 h 126"/>
                  <a:gd name="T80" fmla="*/ 71 w 208"/>
                  <a:gd name="T8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126">
                    <a:moveTo>
                      <a:pt x="71" y="122"/>
                    </a:moveTo>
                    <a:cubicBezTo>
                      <a:pt x="68" y="120"/>
                      <a:pt x="63" y="119"/>
                      <a:pt x="61" y="119"/>
                    </a:cubicBezTo>
                    <a:cubicBezTo>
                      <a:pt x="54" y="119"/>
                      <a:pt x="52" y="116"/>
                      <a:pt x="51" y="106"/>
                    </a:cubicBezTo>
                    <a:cubicBezTo>
                      <a:pt x="51" y="101"/>
                      <a:pt x="50" y="96"/>
                      <a:pt x="49" y="95"/>
                    </a:cubicBezTo>
                    <a:cubicBezTo>
                      <a:pt x="47" y="91"/>
                      <a:pt x="46" y="78"/>
                      <a:pt x="48" y="74"/>
                    </a:cubicBezTo>
                    <a:cubicBezTo>
                      <a:pt x="49" y="73"/>
                      <a:pt x="49" y="68"/>
                      <a:pt x="50" y="64"/>
                    </a:cubicBezTo>
                    <a:cubicBezTo>
                      <a:pt x="50" y="57"/>
                      <a:pt x="49" y="55"/>
                      <a:pt x="46" y="51"/>
                    </a:cubicBezTo>
                    <a:cubicBezTo>
                      <a:pt x="44" y="48"/>
                      <a:pt x="42" y="44"/>
                      <a:pt x="42" y="43"/>
                    </a:cubicBezTo>
                    <a:cubicBezTo>
                      <a:pt x="41" y="40"/>
                      <a:pt x="40" y="40"/>
                      <a:pt x="31" y="39"/>
                    </a:cubicBezTo>
                    <a:cubicBezTo>
                      <a:pt x="25" y="39"/>
                      <a:pt x="19" y="38"/>
                      <a:pt x="18" y="37"/>
                    </a:cubicBezTo>
                    <a:cubicBezTo>
                      <a:pt x="14" y="36"/>
                      <a:pt x="1" y="20"/>
                      <a:pt x="0" y="16"/>
                    </a:cubicBezTo>
                    <a:cubicBezTo>
                      <a:pt x="0" y="14"/>
                      <a:pt x="0" y="10"/>
                      <a:pt x="1" y="8"/>
                    </a:cubicBezTo>
                    <a:cubicBezTo>
                      <a:pt x="3" y="2"/>
                      <a:pt x="6" y="0"/>
                      <a:pt x="17" y="2"/>
                    </a:cubicBezTo>
                    <a:cubicBezTo>
                      <a:pt x="29" y="3"/>
                      <a:pt x="36" y="7"/>
                      <a:pt x="38" y="15"/>
                    </a:cubicBezTo>
                    <a:cubicBezTo>
                      <a:pt x="39" y="19"/>
                      <a:pt x="43" y="20"/>
                      <a:pt x="52" y="19"/>
                    </a:cubicBezTo>
                    <a:cubicBezTo>
                      <a:pt x="64" y="18"/>
                      <a:pt x="69" y="21"/>
                      <a:pt x="69" y="28"/>
                    </a:cubicBezTo>
                    <a:cubicBezTo>
                      <a:pt x="69" y="31"/>
                      <a:pt x="70" y="32"/>
                      <a:pt x="72" y="33"/>
                    </a:cubicBezTo>
                    <a:cubicBezTo>
                      <a:pt x="78" y="36"/>
                      <a:pt x="79" y="41"/>
                      <a:pt x="77" y="47"/>
                    </a:cubicBezTo>
                    <a:cubicBezTo>
                      <a:pt x="75" y="53"/>
                      <a:pt x="75" y="53"/>
                      <a:pt x="80" y="58"/>
                    </a:cubicBezTo>
                    <a:cubicBezTo>
                      <a:pt x="82" y="60"/>
                      <a:pt x="84" y="64"/>
                      <a:pt x="84" y="66"/>
                    </a:cubicBezTo>
                    <a:cubicBezTo>
                      <a:pt x="84" y="68"/>
                      <a:pt x="85" y="69"/>
                      <a:pt x="90" y="70"/>
                    </a:cubicBezTo>
                    <a:cubicBezTo>
                      <a:pt x="94" y="70"/>
                      <a:pt x="102" y="72"/>
                      <a:pt x="108" y="73"/>
                    </a:cubicBezTo>
                    <a:cubicBezTo>
                      <a:pt x="120" y="75"/>
                      <a:pt x="120" y="75"/>
                      <a:pt x="120" y="75"/>
                    </a:cubicBezTo>
                    <a:cubicBezTo>
                      <a:pt x="128" y="71"/>
                      <a:pt x="128" y="71"/>
                      <a:pt x="128" y="71"/>
                    </a:cubicBezTo>
                    <a:cubicBezTo>
                      <a:pt x="133" y="69"/>
                      <a:pt x="137" y="68"/>
                      <a:pt x="138" y="68"/>
                    </a:cubicBezTo>
                    <a:cubicBezTo>
                      <a:pt x="139" y="68"/>
                      <a:pt x="142" y="65"/>
                      <a:pt x="145" y="63"/>
                    </a:cubicBezTo>
                    <a:cubicBezTo>
                      <a:pt x="151" y="58"/>
                      <a:pt x="152" y="58"/>
                      <a:pt x="163" y="58"/>
                    </a:cubicBezTo>
                    <a:cubicBezTo>
                      <a:pt x="176" y="58"/>
                      <a:pt x="180" y="59"/>
                      <a:pt x="190" y="66"/>
                    </a:cubicBezTo>
                    <a:cubicBezTo>
                      <a:pt x="202" y="73"/>
                      <a:pt x="208" y="84"/>
                      <a:pt x="203" y="88"/>
                    </a:cubicBezTo>
                    <a:cubicBezTo>
                      <a:pt x="202" y="89"/>
                      <a:pt x="202" y="91"/>
                      <a:pt x="204" y="94"/>
                    </a:cubicBezTo>
                    <a:cubicBezTo>
                      <a:pt x="205" y="98"/>
                      <a:pt x="205" y="99"/>
                      <a:pt x="203" y="101"/>
                    </a:cubicBezTo>
                    <a:cubicBezTo>
                      <a:pt x="202" y="103"/>
                      <a:pt x="200" y="106"/>
                      <a:pt x="200" y="109"/>
                    </a:cubicBezTo>
                    <a:cubicBezTo>
                      <a:pt x="200" y="113"/>
                      <a:pt x="199" y="114"/>
                      <a:pt x="193" y="117"/>
                    </a:cubicBezTo>
                    <a:cubicBezTo>
                      <a:pt x="181" y="123"/>
                      <a:pt x="164" y="123"/>
                      <a:pt x="161" y="117"/>
                    </a:cubicBezTo>
                    <a:cubicBezTo>
                      <a:pt x="160" y="114"/>
                      <a:pt x="160" y="114"/>
                      <a:pt x="158" y="116"/>
                    </a:cubicBezTo>
                    <a:cubicBezTo>
                      <a:pt x="157" y="117"/>
                      <a:pt x="153" y="119"/>
                      <a:pt x="149" y="121"/>
                    </a:cubicBezTo>
                    <a:cubicBezTo>
                      <a:pt x="144" y="124"/>
                      <a:pt x="140" y="124"/>
                      <a:pt x="122" y="125"/>
                    </a:cubicBezTo>
                    <a:cubicBezTo>
                      <a:pt x="99" y="125"/>
                      <a:pt x="94" y="124"/>
                      <a:pt x="92" y="119"/>
                    </a:cubicBezTo>
                    <a:cubicBezTo>
                      <a:pt x="91" y="115"/>
                      <a:pt x="90" y="115"/>
                      <a:pt x="84" y="121"/>
                    </a:cubicBezTo>
                    <a:cubicBezTo>
                      <a:pt x="82" y="123"/>
                      <a:pt x="79" y="126"/>
                      <a:pt x="78" y="126"/>
                    </a:cubicBezTo>
                    <a:cubicBezTo>
                      <a:pt x="77" y="126"/>
                      <a:pt x="74" y="124"/>
                      <a:pt x="71" y="12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1" name="Freeform 31"/>
              <p:cNvSpPr>
                <a:spLocks/>
              </p:cNvSpPr>
              <p:nvPr/>
            </p:nvSpPr>
            <p:spPr bwMode="auto">
              <a:xfrm>
                <a:off x="4352666" y="209718"/>
                <a:ext cx="190633" cy="227219"/>
              </a:xfrm>
              <a:custGeom>
                <a:avLst/>
                <a:gdLst>
                  <a:gd name="T0" fmla="*/ 26 w 42"/>
                  <a:gd name="T1" fmla="*/ 49 h 50"/>
                  <a:gd name="T2" fmla="*/ 3 w 42"/>
                  <a:gd name="T3" fmla="*/ 33 h 50"/>
                  <a:gd name="T4" fmla="*/ 7 w 42"/>
                  <a:gd name="T5" fmla="*/ 14 h 50"/>
                  <a:gd name="T6" fmla="*/ 18 w 42"/>
                  <a:gd name="T7" fmla="*/ 2 h 50"/>
                  <a:gd name="T8" fmla="*/ 37 w 42"/>
                  <a:gd name="T9" fmla="*/ 6 h 50"/>
                  <a:gd name="T10" fmla="*/ 41 w 42"/>
                  <a:gd name="T11" fmla="*/ 26 h 50"/>
                  <a:gd name="T12" fmla="*/ 39 w 42"/>
                  <a:gd name="T13" fmla="*/ 46 h 50"/>
                  <a:gd name="T14" fmla="*/ 26 w 42"/>
                  <a:gd name="T15" fmla="*/ 4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0">
                    <a:moveTo>
                      <a:pt x="26" y="49"/>
                    </a:moveTo>
                    <a:cubicBezTo>
                      <a:pt x="23" y="48"/>
                      <a:pt x="7" y="37"/>
                      <a:pt x="3" y="33"/>
                    </a:cubicBezTo>
                    <a:cubicBezTo>
                      <a:pt x="0" y="30"/>
                      <a:pt x="1" y="25"/>
                      <a:pt x="7" y="14"/>
                    </a:cubicBezTo>
                    <a:cubicBezTo>
                      <a:pt x="11" y="5"/>
                      <a:pt x="13" y="3"/>
                      <a:pt x="18" y="2"/>
                    </a:cubicBezTo>
                    <a:cubicBezTo>
                      <a:pt x="24" y="0"/>
                      <a:pt x="31" y="1"/>
                      <a:pt x="37" y="6"/>
                    </a:cubicBezTo>
                    <a:cubicBezTo>
                      <a:pt x="40" y="9"/>
                      <a:pt x="41" y="10"/>
                      <a:pt x="41" y="26"/>
                    </a:cubicBezTo>
                    <a:cubicBezTo>
                      <a:pt x="42" y="42"/>
                      <a:pt x="42" y="42"/>
                      <a:pt x="39" y="46"/>
                    </a:cubicBezTo>
                    <a:cubicBezTo>
                      <a:pt x="35" y="49"/>
                      <a:pt x="32" y="50"/>
                      <a:pt x="26" y="4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2" name="Freeform 32"/>
              <p:cNvSpPr>
                <a:spLocks/>
              </p:cNvSpPr>
              <p:nvPr/>
            </p:nvSpPr>
            <p:spPr bwMode="auto">
              <a:xfrm>
                <a:off x="3982954" y="-32905"/>
                <a:ext cx="342753" cy="360084"/>
              </a:xfrm>
              <a:custGeom>
                <a:avLst/>
                <a:gdLst>
                  <a:gd name="T0" fmla="*/ 51 w 75"/>
                  <a:gd name="T1" fmla="*/ 76 h 79"/>
                  <a:gd name="T2" fmla="*/ 38 w 75"/>
                  <a:gd name="T3" fmla="*/ 62 h 79"/>
                  <a:gd name="T4" fmla="*/ 43 w 75"/>
                  <a:gd name="T5" fmla="*/ 55 h 79"/>
                  <a:gd name="T6" fmla="*/ 47 w 75"/>
                  <a:gd name="T7" fmla="*/ 51 h 79"/>
                  <a:gd name="T8" fmla="*/ 34 w 75"/>
                  <a:gd name="T9" fmla="*/ 52 h 79"/>
                  <a:gd name="T10" fmla="*/ 17 w 75"/>
                  <a:gd name="T11" fmla="*/ 42 h 79"/>
                  <a:gd name="T12" fmla="*/ 7 w 75"/>
                  <a:gd name="T13" fmla="*/ 28 h 79"/>
                  <a:gd name="T14" fmla="*/ 0 w 75"/>
                  <a:gd name="T15" fmla="*/ 23 h 79"/>
                  <a:gd name="T16" fmla="*/ 2 w 75"/>
                  <a:gd name="T17" fmla="*/ 18 h 79"/>
                  <a:gd name="T18" fmla="*/ 11 w 75"/>
                  <a:gd name="T19" fmla="*/ 14 h 79"/>
                  <a:gd name="T20" fmla="*/ 23 w 75"/>
                  <a:gd name="T21" fmla="*/ 20 h 79"/>
                  <a:gd name="T22" fmla="*/ 29 w 75"/>
                  <a:gd name="T23" fmla="*/ 28 h 79"/>
                  <a:gd name="T24" fmla="*/ 39 w 75"/>
                  <a:gd name="T25" fmla="*/ 35 h 79"/>
                  <a:gd name="T26" fmla="*/ 44 w 75"/>
                  <a:gd name="T27" fmla="*/ 30 h 79"/>
                  <a:gd name="T28" fmla="*/ 35 w 75"/>
                  <a:gd name="T29" fmla="*/ 17 h 79"/>
                  <a:gd name="T30" fmla="*/ 31 w 75"/>
                  <a:gd name="T31" fmla="*/ 12 h 79"/>
                  <a:gd name="T32" fmla="*/ 38 w 75"/>
                  <a:gd name="T33" fmla="*/ 5 h 79"/>
                  <a:gd name="T34" fmla="*/ 49 w 75"/>
                  <a:gd name="T35" fmla="*/ 0 h 79"/>
                  <a:gd name="T36" fmla="*/ 61 w 75"/>
                  <a:gd name="T37" fmla="*/ 1 h 79"/>
                  <a:gd name="T38" fmla="*/ 72 w 75"/>
                  <a:gd name="T39" fmla="*/ 4 h 79"/>
                  <a:gd name="T40" fmla="*/ 75 w 75"/>
                  <a:gd name="T41" fmla="*/ 7 h 79"/>
                  <a:gd name="T42" fmla="*/ 74 w 75"/>
                  <a:gd name="T43" fmla="*/ 33 h 79"/>
                  <a:gd name="T44" fmla="*/ 72 w 75"/>
                  <a:gd name="T45" fmla="*/ 61 h 79"/>
                  <a:gd name="T46" fmla="*/ 71 w 75"/>
                  <a:gd name="T47" fmla="*/ 68 h 79"/>
                  <a:gd name="T48" fmla="*/ 63 w 75"/>
                  <a:gd name="T49" fmla="*/ 78 h 79"/>
                  <a:gd name="T50" fmla="*/ 51 w 7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79">
                    <a:moveTo>
                      <a:pt x="51" y="76"/>
                    </a:moveTo>
                    <a:cubicBezTo>
                      <a:pt x="45" y="73"/>
                      <a:pt x="38" y="66"/>
                      <a:pt x="38" y="62"/>
                    </a:cubicBezTo>
                    <a:cubicBezTo>
                      <a:pt x="38" y="60"/>
                      <a:pt x="40" y="58"/>
                      <a:pt x="43" y="55"/>
                    </a:cubicBezTo>
                    <a:cubicBezTo>
                      <a:pt x="47" y="51"/>
                      <a:pt x="47" y="51"/>
                      <a:pt x="47" y="51"/>
                    </a:cubicBezTo>
                    <a:cubicBezTo>
                      <a:pt x="34" y="52"/>
                      <a:pt x="34" y="52"/>
                      <a:pt x="34" y="52"/>
                    </a:cubicBezTo>
                    <a:cubicBezTo>
                      <a:pt x="19" y="52"/>
                      <a:pt x="17" y="51"/>
                      <a:pt x="17" y="42"/>
                    </a:cubicBezTo>
                    <a:cubicBezTo>
                      <a:pt x="17" y="35"/>
                      <a:pt x="15" y="33"/>
                      <a:pt x="7" y="28"/>
                    </a:cubicBezTo>
                    <a:cubicBezTo>
                      <a:pt x="3" y="25"/>
                      <a:pt x="0" y="23"/>
                      <a:pt x="0" y="23"/>
                    </a:cubicBezTo>
                    <a:cubicBezTo>
                      <a:pt x="0" y="22"/>
                      <a:pt x="1" y="20"/>
                      <a:pt x="2" y="18"/>
                    </a:cubicBezTo>
                    <a:cubicBezTo>
                      <a:pt x="4" y="14"/>
                      <a:pt x="5" y="14"/>
                      <a:pt x="11" y="14"/>
                    </a:cubicBezTo>
                    <a:cubicBezTo>
                      <a:pt x="19" y="15"/>
                      <a:pt x="23" y="17"/>
                      <a:pt x="23" y="20"/>
                    </a:cubicBezTo>
                    <a:cubicBezTo>
                      <a:pt x="23" y="21"/>
                      <a:pt x="25" y="24"/>
                      <a:pt x="29" y="28"/>
                    </a:cubicBezTo>
                    <a:cubicBezTo>
                      <a:pt x="34" y="33"/>
                      <a:pt x="36" y="35"/>
                      <a:pt x="39" y="35"/>
                    </a:cubicBezTo>
                    <a:cubicBezTo>
                      <a:pt x="43" y="35"/>
                      <a:pt x="43" y="34"/>
                      <a:pt x="44" y="30"/>
                    </a:cubicBezTo>
                    <a:cubicBezTo>
                      <a:pt x="45" y="24"/>
                      <a:pt x="43" y="21"/>
                      <a:pt x="35" y="17"/>
                    </a:cubicBezTo>
                    <a:cubicBezTo>
                      <a:pt x="33" y="15"/>
                      <a:pt x="31" y="13"/>
                      <a:pt x="31" y="12"/>
                    </a:cubicBezTo>
                    <a:cubicBezTo>
                      <a:pt x="31" y="12"/>
                      <a:pt x="34" y="8"/>
                      <a:pt x="38" y="5"/>
                    </a:cubicBezTo>
                    <a:cubicBezTo>
                      <a:pt x="43" y="1"/>
                      <a:pt x="46" y="0"/>
                      <a:pt x="49" y="0"/>
                    </a:cubicBezTo>
                    <a:cubicBezTo>
                      <a:pt x="51" y="0"/>
                      <a:pt x="56" y="1"/>
                      <a:pt x="61" y="1"/>
                    </a:cubicBezTo>
                    <a:cubicBezTo>
                      <a:pt x="65" y="2"/>
                      <a:pt x="70" y="3"/>
                      <a:pt x="72" y="4"/>
                    </a:cubicBezTo>
                    <a:cubicBezTo>
                      <a:pt x="75" y="7"/>
                      <a:pt x="75" y="7"/>
                      <a:pt x="75" y="7"/>
                    </a:cubicBezTo>
                    <a:cubicBezTo>
                      <a:pt x="74" y="33"/>
                      <a:pt x="74" y="33"/>
                      <a:pt x="74" y="33"/>
                    </a:cubicBezTo>
                    <a:cubicBezTo>
                      <a:pt x="74" y="48"/>
                      <a:pt x="73" y="60"/>
                      <a:pt x="72" y="61"/>
                    </a:cubicBezTo>
                    <a:cubicBezTo>
                      <a:pt x="71" y="62"/>
                      <a:pt x="71" y="65"/>
                      <a:pt x="71" y="68"/>
                    </a:cubicBezTo>
                    <a:cubicBezTo>
                      <a:pt x="73" y="75"/>
                      <a:pt x="70" y="79"/>
                      <a:pt x="63" y="78"/>
                    </a:cubicBezTo>
                    <a:cubicBezTo>
                      <a:pt x="60" y="78"/>
                      <a:pt x="55" y="77"/>
                      <a:pt x="51" y="7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3" name="Freeform 33"/>
              <p:cNvSpPr>
                <a:spLocks/>
              </p:cNvSpPr>
              <p:nvPr/>
            </p:nvSpPr>
            <p:spPr bwMode="auto">
              <a:xfrm>
                <a:off x="3659456" y="-154216"/>
                <a:ext cx="269581" cy="454437"/>
              </a:xfrm>
              <a:custGeom>
                <a:avLst/>
                <a:gdLst>
                  <a:gd name="T0" fmla="*/ 19 w 59"/>
                  <a:gd name="T1" fmla="*/ 94 h 100"/>
                  <a:gd name="T2" fmla="*/ 6 w 59"/>
                  <a:gd name="T3" fmla="*/ 93 h 100"/>
                  <a:gd name="T4" fmla="*/ 2 w 59"/>
                  <a:gd name="T5" fmla="*/ 94 h 100"/>
                  <a:gd name="T6" fmla="*/ 10 w 59"/>
                  <a:gd name="T7" fmla="*/ 61 h 100"/>
                  <a:gd name="T8" fmla="*/ 11 w 59"/>
                  <a:gd name="T9" fmla="*/ 54 h 100"/>
                  <a:gd name="T10" fmla="*/ 21 w 59"/>
                  <a:gd name="T11" fmla="*/ 7 h 100"/>
                  <a:gd name="T12" fmla="*/ 32 w 59"/>
                  <a:gd name="T13" fmla="*/ 13 h 100"/>
                  <a:gd name="T14" fmla="*/ 32 w 59"/>
                  <a:gd name="T15" fmla="*/ 18 h 100"/>
                  <a:gd name="T16" fmla="*/ 31 w 59"/>
                  <a:gd name="T17" fmla="*/ 34 h 100"/>
                  <a:gd name="T18" fmla="*/ 30 w 59"/>
                  <a:gd name="T19" fmla="*/ 43 h 100"/>
                  <a:gd name="T20" fmla="*/ 34 w 59"/>
                  <a:gd name="T21" fmla="*/ 49 h 100"/>
                  <a:gd name="T22" fmla="*/ 44 w 59"/>
                  <a:gd name="T23" fmla="*/ 47 h 100"/>
                  <a:gd name="T24" fmla="*/ 53 w 59"/>
                  <a:gd name="T25" fmla="*/ 48 h 100"/>
                  <a:gd name="T26" fmla="*/ 54 w 59"/>
                  <a:gd name="T27" fmla="*/ 79 h 100"/>
                  <a:gd name="T28" fmla="*/ 49 w 59"/>
                  <a:gd name="T29" fmla="*/ 87 h 100"/>
                  <a:gd name="T30" fmla="*/ 19 w 59"/>
                  <a:gd name="T31" fmla="*/ 9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100">
                    <a:moveTo>
                      <a:pt x="19" y="94"/>
                    </a:moveTo>
                    <a:cubicBezTo>
                      <a:pt x="14" y="90"/>
                      <a:pt x="10" y="90"/>
                      <a:pt x="6" y="93"/>
                    </a:cubicBezTo>
                    <a:cubicBezTo>
                      <a:pt x="5" y="95"/>
                      <a:pt x="3" y="95"/>
                      <a:pt x="2" y="94"/>
                    </a:cubicBezTo>
                    <a:cubicBezTo>
                      <a:pt x="0" y="93"/>
                      <a:pt x="7" y="61"/>
                      <a:pt x="10" y="61"/>
                    </a:cubicBezTo>
                    <a:cubicBezTo>
                      <a:pt x="11" y="62"/>
                      <a:pt x="11" y="59"/>
                      <a:pt x="11" y="54"/>
                    </a:cubicBezTo>
                    <a:cubicBezTo>
                      <a:pt x="11" y="45"/>
                      <a:pt x="18" y="11"/>
                      <a:pt x="21" y="7"/>
                    </a:cubicBezTo>
                    <a:cubicBezTo>
                      <a:pt x="25" y="0"/>
                      <a:pt x="36" y="6"/>
                      <a:pt x="32" y="13"/>
                    </a:cubicBezTo>
                    <a:cubicBezTo>
                      <a:pt x="31" y="14"/>
                      <a:pt x="31" y="16"/>
                      <a:pt x="32" y="18"/>
                    </a:cubicBezTo>
                    <a:cubicBezTo>
                      <a:pt x="34" y="22"/>
                      <a:pt x="33" y="31"/>
                      <a:pt x="31" y="34"/>
                    </a:cubicBezTo>
                    <a:cubicBezTo>
                      <a:pt x="31" y="36"/>
                      <a:pt x="30" y="39"/>
                      <a:pt x="30" y="43"/>
                    </a:cubicBezTo>
                    <a:cubicBezTo>
                      <a:pt x="30" y="47"/>
                      <a:pt x="31" y="48"/>
                      <a:pt x="34" y="49"/>
                    </a:cubicBezTo>
                    <a:cubicBezTo>
                      <a:pt x="36" y="49"/>
                      <a:pt x="40" y="48"/>
                      <a:pt x="44" y="47"/>
                    </a:cubicBezTo>
                    <a:cubicBezTo>
                      <a:pt x="49" y="46"/>
                      <a:pt x="50" y="46"/>
                      <a:pt x="53" y="48"/>
                    </a:cubicBezTo>
                    <a:cubicBezTo>
                      <a:pt x="58" y="54"/>
                      <a:pt x="59" y="73"/>
                      <a:pt x="54" y="79"/>
                    </a:cubicBezTo>
                    <a:cubicBezTo>
                      <a:pt x="53" y="81"/>
                      <a:pt x="51" y="84"/>
                      <a:pt x="49" y="87"/>
                    </a:cubicBezTo>
                    <a:cubicBezTo>
                      <a:pt x="43" y="97"/>
                      <a:pt x="30" y="100"/>
                      <a:pt x="19" y="9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4" name="Freeform 34"/>
              <p:cNvSpPr>
                <a:spLocks/>
              </p:cNvSpPr>
              <p:nvPr/>
            </p:nvSpPr>
            <p:spPr bwMode="auto">
              <a:xfrm>
                <a:off x="3919410" y="209718"/>
                <a:ext cx="86652" cy="77023"/>
              </a:xfrm>
              <a:custGeom>
                <a:avLst/>
                <a:gdLst>
                  <a:gd name="T0" fmla="*/ 1 w 19"/>
                  <a:gd name="T1" fmla="*/ 13 h 17"/>
                  <a:gd name="T2" fmla="*/ 2 w 19"/>
                  <a:gd name="T3" fmla="*/ 6 h 17"/>
                  <a:gd name="T4" fmla="*/ 5 w 19"/>
                  <a:gd name="T5" fmla="*/ 2 h 17"/>
                  <a:gd name="T6" fmla="*/ 9 w 19"/>
                  <a:gd name="T7" fmla="*/ 1 h 17"/>
                  <a:gd name="T8" fmla="*/ 17 w 19"/>
                  <a:gd name="T9" fmla="*/ 7 h 17"/>
                  <a:gd name="T10" fmla="*/ 18 w 19"/>
                  <a:gd name="T11" fmla="*/ 15 h 17"/>
                  <a:gd name="T12" fmla="*/ 10 w 19"/>
                  <a:gd name="T13" fmla="*/ 16 h 17"/>
                  <a:gd name="T14" fmla="*/ 1 w 19"/>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 y="13"/>
                    </a:moveTo>
                    <a:cubicBezTo>
                      <a:pt x="0" y="11"/>
                      <a:pt x="0" y="9"/>
                      <a:pt x="2" y="6"/>
                    </a:cubicBezTo>
                    <a:cubicBezTo>
                      <a:pt x="3" y="4"/>
                      <a:pt x="5" y="2"/>
                      <a:pt x="5" y="2"/>
                    </a:cubicBezTo>
                    <a:cubicBezTo>
                      <a:pt x="5" y="2"/>
                      <a:pt x="7" y="1"/>
                      <a:pt x="9" y="1"/>
                    </a:cubicBezTo>
                    <a:cubicBezTo>
                      <a:pt x="13" y="0"/>
                      <a:pt x="14" y="0"/>
                      <a:pt x="17" y="7"/>
                    </a:cubicBezTo>
                    <a:cubicBezTo>
                      <a:pt x="18" y="11"/>
                      <a:pt x="19" y="14"/>
                      <a:pt x="18" y="15"/>
                    </a:cubicBezTo>
                    <a:cubicBezTo>
                      <a:pt x="18" y="15"/>
                      <a:pt x="14" y="16"/>
                      <a:pt x="10" y="16"/>
                    </a:cubicBezTo>
                    <a:cubicBezTo>
                      <a:pt x="3" y="17"/>
                      <a:pt x="2" y="17"/>
                      <a:pt x="1" y="1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5" name="Freeform 35"/>
              <p:cNvSpPr>
                <a:spLocks/>
              </p:cNvSpPr>
              <p:nvPr/>
            </p:nvSpPr>
            <p:spPr bwMode="auto">
              <a:xfrm>
                <a:off x="4635727" y="-1658096"/>
                <a:ext cx="1060996" cy="1767684"/>
              </a:xfrm>
              <a:custGeom>
                <a:avLst/>
                <a:gdLst>
                  <a:gd name="T0" fmla="*/ 114 w 233"/>
                  <a:gd name="T1" fmla="*/ 369 h 388"/>
                  <a:gd name="T2" fmla="*/ 93 w 233"/>
                  <a:gd name="T3" fmla="*/ 371 h 388"/>
                  <a:gd name="T4" fmla="*/ 79 w 233"/>
                  <a:gd name="T5" fmla="*/ 370 h 388"/>
                  <a:gd name="T6" fmla="*/ 26 w 233"/>
                  <a:gd name="T7" fmla="*/ 372 h 388"/>
                  <a:gd name="T8" fmla="*/ 39 w 233"/>
                  <a:gd name="T9" fmla="*/ 335 h 388"/>
                  <a:gd name="T10" fmla="*/ 46 w 233"/>
                  <a:gd name="T11" fmla="*/ 300 h 388"/>
                  <a:gd name="T12" fmla="*/ 74 w 233"/>
                  <a:gd name="T13" fmla="*/ 322 h 388"/>
                  <a:gd name="T14" fmla="*/ 64 w 233"/>
                  <a:gd name="T15" fmla="*/ 295 h 388"/>
                  <a:gd name="T16" fmla="*/ 42 w 233"/>
                  <a:gd name="T17" fmla="*/ 280 h 388"/>
                  <a:gd name="T18" fmla="*/ 60 w 233"/>
                  <a:gd name="T19" fmla="*/ 250 h 388"/>
                  <a:gd name="T20" fmla="*/ 90 w 233"/>
                  <a:gd name="T21" fmla="*/ 254 h 388"/>
                  <a:gd name="T22" fmla="*/ 86 w 233"/>
                  <a:gd name="T23" fmla="*/ 247 h 388"/>
                  <a:gd name="T24" fmla="*/ 55 w 233"/>
                  <a:gd name="T25" fmla="*/ 205 h 388"/>
                  <a:gd name="T26" fmla="*/ 60 w 233"/>
                  <a:gd name="T27" fmla="*/ 172 h 388"/>
                  <a:gd name="T28" fmla="*/ 84 w 233"/>
                  <a:gd name="T29" fmla="*/ 184 h 388"/>
                  <a:gd name="T30" fmla="*/ 105 w 233"/>
                  <a:gd name="T31" fmla="*/ 157 h 388"/>
                  <a:gd name="T32" fmla="*/ 119 w 233"/>
                  <a:gd name="T33" fmla="*/ 140 h 388"/>
                  <a:gd name="T34" fmla="*/ 108 w 233"/>
                  <a:gd name="T35" fmla="*/ 133 h 388"/>
                  <a:gd name="T36" fmla="*/ 51 w 233"/>
                  <a:gd name="T37" fmla="*/ 152 h 388"/>
                  <a:gd name="T38" fmla="*/ 48 w 233"/>
                  <a:gd name="T39" fmla="*/ 145 h 388"/>
                  <a:gd name="T40" fmla="*/ 24 w 233"/>
                  <a:gd name="T41" fmla="*/ 138 h 388"/>
                  <a:gd name="T42" fmla="*/ 14 w 233"/>
                  <a:gd name="T43" fmla="*/ 126 h 388"/>
                  <a:gd name="T44" fmla="*/ 18 w 233"/>
                  <a:gd name="T45" fmla="*/ 106 h 388"/>
                  <a:gd name="T46" fmla="*/ 27 w 233"/>
                  <a:gd name="T47" fmla="*/ 77 h 388"/>
                  <a:gd name="T48" fmla="*/ 47 w 233"/>
                  <a:gd name="T49" fmla="*/ 61 h 388"/>
                  <a:gd name="T50" fmla="*/ 62 w 233"/>
                  <a:gd name="T51" fmla="*/ 50 h 388"/>
                  <a:gd name="T52" fmla="*/ 80 w 233"/>
                  <a:gd name="T53" fmla="*/ 40 h 388"/>
                  <a:gd name="T54" fmla="*/ 100 w 233"/>
                  <a:gd name="T55" fmla="*/ 17 h 388"/>
                  <a:gd name="T56" fmla="*/ 138 w 233"/>
                  <a:gd name="T57" fmla="*/ 6 h 388"/>
                  <a:gd name="T58" fmla="*/ 183 w 233"/>
                  <a:gd name="T59" fmla="*/ 1 h 388"/>
                  <a:gd name="T60" fmla="*/ 221 w 233"/>
                  <a:gd name="T61" fmla="*/ 14 h 388"/>
                  <a:gd name="T62" fmla="*/ 222 w 233"/>
                  <a:gd name="T63" fmla="*/ 65 h 388"/>
                  <a:gd name="T64" fmla="*/ 198 w 233"/>
                  <a:gd name="T65" fmla="*/ 94 h 388"/>
                  <a:gd name="T66" fmla="*/ 217 w 233"/>
                  <a:gd name="T67" fmla="*/ 76 h 388"/>
                  <a:gd name="T68" fmla="*/ 222 w 233"/>
                  <a:gd name="T69" fmla="*/ 99 h 388"/>
                  <a:gd name="T70" fmla="*/ 198 w 233"/>
                  <a:gd name="T71" fmla="*/ 153 h 388"/>
                  <a:gd name="T72" fmla="*/ 174 w 233"/>
                  <a:gd name="T73" fmla="*/ 198 h 388"/>
                  <a:gd name="T74" fmla="*/ 151 w 233"/>
                  <a:gd name="T75" fmla="*/ 215 h 388"/>
                  <a:gd name="T76" fmla="*/ 152 w 233"/>
                  <a:gd name="T77" fmla="*/ 235 h 388"/>
                  <a:gd name="T78" fmla="*/ 166 w 233"/>
                  <a:gd name="T79" fmla="*/ 240 h 388"/>
                  <a:gd name="T80" fmla="*/ 171 w 233"/>
                  <a:gd name="T81" fmla="*/ 271 h 388"/>
                  <a:gd name="T82" fmla="*/ 151 w 233"/>
                  <a:gd name="T83" fmla="*/ 294 h 388"/>
                  <a:gd name="T84" fmla="*/ 144 w 233"/>
                  <a:gd name="T85" fmla="*/ 320 h 388"/>
                  <a:gd name="T86" fmla="*/ 151 w 233"/>
                  <a:gd name="T87" fmla="*/ 34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3" h="388">
                    <a:moveTo>
                      <a:pt x="120" y="379"/>
                    </a:moveTo>
                    <a:cubicBezTo>
                      <a:pt x="119" y="377"/>
                      <a:pt x="119" y="376"/>
                      <a:pt x="119" y="375"/>
                    </a:cubicBezTo>
                    <a:cubicBezTo>
                      <a:pt x="120" y="373"/>
                      <a:pt x="119" y="371"/>
                      <a:pt x="114" y="369"/>
                    </a:cubicBezTo>
                    <a:cubicBezTo>
                      <a:pt x="110" y="367"/>
                      <a:pt x="110" y="367"/>
                      <a:pt x="106" y="370"/>
                    </a:cubicBezTo>
                    <a:cubicBezTo>
                      <a:pt x="104" y="373"/>
                      <a:pt x="102" y="373"/>
                      <a:pt x="100" y="373"/>
                    </a:cubicBezTo>
                    <a:cubicBezTo>
                      <a:pt x="98" y="372"/>
                      <a:pt x="95" y="371"/>
                      <a:pt x="93" y="371"/>
                    </a:cubicBezTo>
                    <a:cubicBezTo>
                      <a:pt x="91" y="371"/>
                      <a:pt x="88" y="369"/>
                      <a:pt x="87" y="367"/>
                    </a:cubicBezTo>
                    <a:cubicBezTo>
                      <a:pt x="84" y="363"/>
                      <a:pt x="83" y="363"/>
                      <a:pt x="81" y="365"/>
                    </a:cubicBezTo>
                    <a:cubicBezTo>
                      <a:pt x="80" y="366"/>
                      <a:pt x="79" y="368"/>
                      <a:pt x="79" y="370"/>
                    </a:cubicBezTo>
                    <a:cubicBezTo>
                      <a:pt x="79" y="375"/>
                      <a:pt x="75" y="378"/>
                      <a:pt x="69" y="377"/>
                    </a:cubicBezTo>
                    <a:cubicBezTo>
                      <a:pt x="67" y="376"/>
                      <a:pt x="57" y="376"/>
                      <a:pt x="47" y="376"/>
                    </a:cubicBezTo>
                    <a:cubicBezTo>
                      <a:pt x="32" y="375"/>
                      <a:pt x="29" y="375"/>
                      <a:pt x="26" y="372"/>
                    </a:cubicBezTo>
                    <a:cubicBezTo>
                      <a:pt x="22" y="370"/>
                      <a:pt x="22" y="368"/>
                      <a:pt x="21" y="362"/>
                    </a:cubicBezTo>
                    <a:cubicBezTo>
                      <a:pt x="21" y="356"/>
                      <a:pt x="22" y="352"/>
                      <a:pt x="23" y="349"/>
                    </a:cubicBezTo>
                    <a:cubicBezTo>
                      <a:pt x="27" y="343"/>
                      <a:pt x="35" y="335"/>
                      <a:pt x="39" y="335"/>
                    </a:cubicBezTo>
                    <a:cubicBezTo>
                      <a:pt x="45" y="335"/>
                      <a:pt x="46" y="332"/>
                      <a:pt x="41" y="327"/>
                    </a:cubicBezTo>
                    <a:cubicBezTo>
                      <a:pt x="33" y="320"/>
                      <a:pt x="30" y="312"/>
                      <a:pt x="34" y="305"/>
                    </a:cubicBezTo>
                    <a:cubicBezTo>
                      <a:pt x="36" y="300"/>
                      <a:pt x="38" y="300"/>
                      <a:pt x="46" y="300"/>
                    </a:cubicBezTo>
                    <a:cubicBezTo>
                      <a:pt x="54" y="300"/>
                      <a:pt x="60" y="304"/>
                      <a:pt x="62" y="312"/>
                    </a:cubicBezTo>
                    <a:cubicBezTo>
                      <a:pt x="63" y="315"/>
                      <a:pt x="65" y="319"/>
                      <a:pt x="67" y="320"/>
                    </a:cubicBezTo>
                    <a:cubicBezTo>
                      <a:pt x="70" y="323"/>
                      <a:pt x="71" y="324"/>
                      <a:pt x="74" y="322"/>
                    </a:cubicBezTo>
                    <a:cubicBezTo>
                      <a:pt x="76" y="321"/>
                      <a:pt x="76" y="320"/>
                      <a:pt x="70" y="314"/>
                    </a:cubicBezTo>
                    <a:cubicBezTo>
                      <a:pt x="67" y="311"/>
                      <a:pt x="63" y="306"/>
                      <a:pt x="62" y="304"/>
                    </a:cubicBezTo>
                    <a:cubicBezTo>
                      <a:pt x="61" y="300"/>
                      <a:pt x="61" y="299"/>
                      <a:pt x="64" y="295"/>
                    </a:cubicBezTo>
                    <a:cubicBezTo>
                      <a:pt x="68" y="290"/>
                      <a:pt x="68" y="290"/>
                      <a:pt x="68" y="290"/>
                    </a:cubicBezTo>
                    <a:cubicBezTo>
                      <a:pt x="58" y="290"/>
                      <a:pt x="58" y="290"/>
                      <a:pt x="58" y="290"/>
                    </a:cubicBezTo>
                    <a:cubicBezTo>
                      <a:pt x="46" y="290"/>
                      <a:pt x="42" y="288"/>
                      <a:pt x="42" y="280"/>
                    </a:cubicBezTo>
                    <a:cubicBezTo>
                      <a:pt x="42" y="278"/>
                      <a:pt x="44" y="273"/>
                      <a:pt x="45" y="270"/>
                    </a:cubicBezTo>
                    <a:cubicBezTo>
                      <a:pt x="47" y="267"/>
                      <a:pt x="48" y="264"/>
                      <a:pt x="47" y="263"/>
                    </a:cubicBezTo>
                    <a:cubicBezTo>
                      <a:pt x="45" y="261"/>
                      <a:pt x="52" y="254"/>
                      <a:pt x="60" y="250"/>
                    </a:cubicBezTo>
                    <a:cubicBezTo>
                      <a:pt x="69" y="245"/>
                      <a:pt x="69" y="245"/>
                      <a:pt x="69" y="245"/>
                    </a:cubicBezTo>
                    <a:cubicBezTo>
                      <a:pt x="79" y="250"/>
                      <a:pt x="79" y="250"/>
                      <a:pt x="79" y="250"/>
                    </a:cubicBezTo>
                    <a:cubicBezTo>
                      <a:pt x="91" y="256"/>
                      <a:pt x="90" y="256"/>
                      <a:pt x="90" y="254"/>
                    </a:cubicBezTo>
                    <a:cubicBezTo>
                      <a:pt x="90" y="253"/>
                      <a:pt x="91" y="251"/>
                      <a:pt x="91" y="250"/>
                    </a:cubicBezTo>
                    <a:cubicBezTo>
                      <a:pt x="92" y="248"/>
                      <a:pt x="92" y="247"/>
                      <a:pt x="91" y="247"/>
                    </a:cubicBezTo>
                    <a:cubicBezTo>
                      <a:pt x="90" y="247"/>
                      <a:pt x="88" y="247"/>
                      <a:pt x="86" y="247"/>
                    </a:cubicBezTo>
                    <a:cubicBezTo>
                      <a:pt x="80" y="246"/>
                      <a:pt x="70" y="235"/>
                      <a:pt x="67" y="226"/>
                    </a:cubicBezTo>
                    <a:cubicBezTo>
                      <a:pt x="66" y="222"/>
                      <a:pt x="62" y="216"/>
                      <a:pt x="60" y="212"/>
                    </a:cubicBezTo>
                    <a:cubicBezTo>
                      <a:pt x="57" y="209"/>
                      <a:pt x="55" y="205"/>
                      <a:pt x="55" y="205"/>
                    </a:cubicBezTo>
                    <a:cubicBezTo>
                      <a:pt x="55" y="204"/>
                      <a:pt x="54" y="203"/>
                      <a:pt x="52" y="203"/>
                    </a:cubicBezTo>
                    <a:cubicBezTo>
                      <a:pt x="48" y="202"/>
                      <a:pt x="47" y="195"/>
                      <a:pt x="48" y="185"/>
                    </a:cubicBezTo>
                    <a:cubicBezTo>
                      <a:pt x="49" y="172"/>
                      <a:pt x="51" y="171"/>
                      <a:pt x="60" y="172"/>
                    </a:cubicBezTo>
                    <a:cubicBezTo>
                      <a:pt x="69" y="172"/>
                      <a:pt x="72" y="174"/>
                      <a:pt x="82" y="188"/>
                    </a:cubicBezTo>
                    <a:cubicBezTo>
                      <a:pt x="87" y="194"/>
                      <a:pt x="91" y="199"/>
                      <a:pt x="91" y="199"/>
                    </a:cubicBezTo>
                    <a:cubicBezTo>
                      <a:pt x="93" y="197"/>
                      <a:pt x="89" y="189"/>
                      <a:pt x="84" y="184"/>
                    </a:cubicBezTo>
                    <a:cubicBezTo>
                      <a:pt x="77" y="176"/>
                      <a:pt x="78" y="171"/>
                      <a:pt x="86" y="167"/>
                    </a:cubicBezTo>
                    <a:cubicBezTo>
                      <a:pt x="89" y="166"/>
                      <a:pt x="94" y="163"/>
                      <a:pt x="97" y="161"/>
                    </a:cubicBezTo>
                    <a:cubicBezTo>
                      <a:pt x="100" y="158"/>
                      <a:pt x="104" y="157"/>
                      <a:pt x="105" y="157"/>
                    </a:cubicBezTo>
                    <a:cubicBezTo>
                      <a:pt x="107" y="157"/>
                      <a:pt x="107" y="156"/>
                      <a:pt x="107" y="154"/>
                    </a:cubicBezTo>
                    <a:cubicBezTo>
                      <a:pt x="107" y="152"/>
                      <a:pt x="110" y="148"/>
                      <a:pt x="113" y="145"/>
                    </a:cubicBezTo>
                    <a:cubicBezTo>
                      <a:pt x="119" y="140"/>
                      <a:pt x="119" y="140"/>
                      <a:pt x="119" y="140"/>
                    </a:cubicBezTo>
                    <a:cubicBezTo>
                      <a:pt x="115" y="135"/>
                      <a:pt x="115" y="135"/>
                      <a:pt x="115" y="135"/>
                    </a:cubicBezTo>
                    <a:cubicBezTo>
                      <a:pt x="113" y="133"/>
                      <a:pt x="112" y="130"/>
                      <a:pt x="112" y="129"/>
                    </a:cubicBezTo>
                    <a:cubicBezTo>
                      <a:pt x="112" y="127"/>
                      <a:pt x="110" y="129"/>
                      <a:pt x="108" y="133"/>
                    </a:cubicBezTo>
                    <a:cubicBezTo>
                      <a:pt x="100" y="150"/>
                      <a:pt x="93" y="156"/>
                      <a:pt x="82" y="156"/>
                    </a:cubicBezTo>
                    <a:cubicBezTo>
                      <a:pt x="79" y="156"/>
                      <a:pt x="72" y="157"/>
                      <a:pt x="68" y="158"/>
                    </a:cubicBezTo>
                    <a:cubicBezTo>
                      <a:pt x="56" y="161"/>
                      <a:pt x="52" y="159"/>
                      <a:pt x="51" y="152"/>
                    </a:cubicBezTo>
                    <a:cubicBezTo>
                      <a:pt x="51" y="149"/>
                      <a:pt x="52" y="145"/>
                      <a:pt x="53" y="142"/>
                    </a:cubicBezTo>
                    <a:cubicBezTo>
                      <a:pt x="54" y="139"/>
                      <a:pt x="55" y="137"/>
                      <a:pt x="54" y="137"/>
                    </a:cubicBezTo>
                    <a:cubicBezTo>
                      <a:pt x="53" y="137"/>
                      <a:pt x="48" y="143"/>
                      <a:pt x="48" y="145"/>
                    </a:cubicBezTo>
                    <a:cubicBezTo>
                      <a:pt x="48" y="146"/>
                      <a:pt x="46" y="148"/>
                      <a:pt x="44" y="150"/>
                    </a:cubicBezTo>
                    <a:cubicBezTo>
                      <a:pt x="41" y="153"/>
                      <a:pt x="40" y="153"/>
                      <a:pt x="37" y="153"/>
                    </a:cubicBezTo>
                    <a:cubicBezTo>
                      <a:pt x="27" y="150"/>
                      <a:pt x="20" y="142"/>
                      <a:pt x="24" y="138"/>
                    </a:cubicBezTo>
                    <a:cubicBezTo>
                      <a:pt x="25" y="136"/>
                      <a:pt x="25" y="136"/>
                      <a:pt x="23" y="136"/>
                    </a:cubicBezTo>
                    <a:cubicBezTo>
                      <a:pt x="21" y="136"/>
                      <a:pt x="19" y="135"/>
                      <a:pt x="19" y="135"/>
                    </a:cubicBezTo>
                    <a:cubicBezTo>
                      <a:pt x="16" y="135"/>
                      <a:pt x="14" y="130"/>
                      <a:pt x="14" y="126"/>
                    </a:cubicBezTo>
                    <a:cubicBezTo>
                      <a:pt x="14" y="122"/>
                      <a:pt x="15" y="120"/>
                      <a:pt x="20" y="116"/>
                    </a:cubicBezTo>
                    <a:cubicBezTo>
                      <a:pt x="26" y="110"/>
                      <a:pt x="27" y="109"/>
                      <a:pt x="23" y="109"/>
                    </a:cubicBezTo>
                    <a:cubicBezTo>
                      <a:pt x="22" y="109"/>
                      <a:pt x="20" y="107"/>
                      <a:pt x="18" y="106"/>
                    </a:cubicBezTo>
                    <a:cubicBezTo>
                      <a:pt x="17" y="104"/>
                      <a:pt x="14" y="103"/>
                      <a:pt x="12" y="103"/>
                    </a:cubicBezTo>
                    <a:cubicBezTo>
                      <a:pt x="0" y="103"/>
                      <a:pt x="3" y="90"/>
                      <a:pt x="17" y="85"/>
                    </a:cubicBezTo>
                    <a:cubicBezTo>
                      <a:pt x="20" y="83"/>
                      <a:pt x="24" y="80"/>
                      <a:pt x="27" y="77"/>
                    </a:cubicBezTo>
                    <a:cubicBezTo>
                      <a:pt x="31" y="73"/>
                      <a:pt x="33" y="72"/>
                      <a:pt x="38" y="72"/>
                    </a:cubicBezTo>
                    <a:cubicBezTo>
                      <a:pt x="44" y="72"/>
                      <a:pt x="44" y="72"/>
                      <a:pt x="43" y="68"/>
                    </a:cubicBezTo>
                    <a:cubicBezTo>
                      <a:pt x="43" y="66"/>
                      <a:pt x="43" y="64"/>
                      <a:pt x="47" y="61"/>
                    </a:cubicBezTo>
                    <a:cubicBezTo>
                      <a:pt x="49" y="59"/>
                      <a:pt x="51" y="57"/>
                      <a:pt x="51" y="55"/>
                    </a:cubicBezTo>
                    <a:cubicBezTo>
                      <a:pt x="51" y="52"/>
                      <a:pt x="54" y="49"/>
                      <a:pt x="57" y="50"/>
                    </a:cubicBezTo>
                    <a:cubicBezTo>
                      <a:pt x="59" y="50"/>
                      <a:pt x="61" y="50"/>
                      <a:pt x="62" y="50"/>
                    </a:cubicBezTo>
                    <a:cubicBezTo>
                      <a:pt x="62" y="51"/>
                      <a:pt x="65" y="52"/>
                      <a:pt x="68" y="54"/>
                    </a:cubicBezTo>
                    <a:cubicBezTo>
                      <a:pt x="74" y="58"/>
                      <a:pt x="75" y="57"/>
                      <a:pt x="75" y="50"/>
                    </a:cubicBezTo>
                    <a:cubicBezTo>
                      <a:pt x="75" y="48"/>
                      <a:pt x="77" y="44"/>
                      <a:pt x="80" y="40"/>
                    </a:cubicBezTo>
                    <a:cubicBezTo>
                      <a:pt x="83" y="36"/>
                      <a:pt x="85" y="32"/>
                      <a:pt x="85" y="31"/>
                    </a:cubicBezTo>
                    <a:cubicBezTo>
                      <a:pt x="85" y="29"/>
                      <a:pt x="87" y="25"/>
                      <a:pt x="90" y="22"/>
                    </a:cubicBezTo>
                    <a:cubicBezTo>
                      <a:pt x="95" y="17"/>
                      <a:pt x="97" y="16"/>
                      <a:pt x="100" y="17"/>
                    </a:cubicBezTo>
                    <a:cubicBezTo>
                      <a:pt x="103" y="18"/>
                      <a:pt x="104" y="17"/>
                      <a:pt x="105" y="14"/>
                    </a:cubicBezTo>
                    <a:cubicBezTo>
                      <a:pt x="106" y="9"/>
                      <a:pt x="112" y="7"/>
                      <a:pt x="118" y="7"/>
                    </a:cubicBezTo>
                    <a:cubicBezTo>
                      <a:pt x="128" y="9"/>
                      <a:pt x="132" y="9"/>
                      <a:pt x="138" y="6"/>
                    </a:cubicBezTo>
                    <a:cubicBezTo>
                      <a:pt x="145" y="2"/>
                      <a:pt x="156" y="1"/>
                      <a:pt x="160" y="3"/>
                    </a:cubicBezTo>
                    <a:cubicBezTo>
                      <a:pt x="162" y="4"/>
                      <a:pt x="166" y="3"/>
                      <a:pt x="171" y="2"/>
                    </a:cubicBezTo>
                    <a:cubicBezTo>
                      <a:pt x="177" y="0"/>
                      <a:pt x="181" y="0"/>
                      <a:pt x="183" y="1"/>
                    </a:cubicBezTo>
                    <a:cubicBezTo>
                      <a:pt x="185" y="1"/>
                      <a:pt x="190" y="2"/>
                      <a:pt x="194" y="1"/>
                    </a:cubicBezTo>
                    <a:cubicBezTo>
                      <a:pt x="204" y="1"/>
                      <a:pt x="207" y="2"/>
                      <a:pt x="209" y="6"/>
                    </a:cubicBezTo>
                    <a:cubicBezTo>
                      <a:pt x="211" y="11"/>
                      <a:pt x="215" y="13"/>
                      <a:pt x="221" y="14"/>
                    </a:cubicBezTo>
                    <a:cubicBezTo>
                      <a:pt x="227" y="15"/>
                      <a:pt x="229" y="18"/>
                      <a:pt x="231" y="25"/>
                    </a:cubicBezTo>
                    <a:cubicBezTo>
                      <a:pt x="233" y="33"/>
                      <a:pt x="232" y="41"/>
                      <a:pt x="229" y="51"/>
                    </a:cubicBezTo>
                    <a:cubicBezTo>
                      <a:pt x="227" y="59"/>
                      <a:pt x="226" y="62"/>
                      <a:pt x="222" y="65"/>
                    </a:cubicBezTo>
                    <a:cubicBezTo>
                      <a:pt x="219" y="67"/>
                      <a:pt x="217" y="69"/>
                      <a:pt x="216" y="69"/>
                    </a:cubicBezTo>
                    <a:cubicBezTo>
                      <a:pt x="213" y="69"/>
                      <a:pt x="206" y="78"/>
                      <a:pt x="202" y="86"/>
                    </a:cubicBezTo>
                    <a:cubicBezTo>
                      <a:pt x="200" y="90"/>
                      <a:pt x="198" y="94"/>
                      <a:pt x="198" y="94"/>
                    </a:cubicBezTo>
                    <a:cubicBezTo>
                      <a:pt x="198" y="96"/>
                      <a:pt x="205" y="89"/>
                      <a:pt x="207" y="86"/>
                    </a:cubicBezTo>
                    <a:cubicBezTo>
                      <a:pt x="207" y="84"/>
                      <a:pt x="210" y="81"/>
                      <a:pt x="212" y="80"/>
                    </a:cubicBezTo>
                    <a:cubicBezTo>
                      <a:pt x="215" y="78"/>
                      <a:pt x="217" y="76"/>
                      <a:pt x="217" y="76"/>
                    </a:cubicBezTo>
                    <a:cubicBezTo>
                      <a:pt x="217" y="74"/>
                      <a:pt x="223" y="74"/>
                      <a:pt x="224" y="76"/>
                    </a:cubicBezTo>
                    <a:cubicBezTo>
                      <a:pt x="225" y="77"/>
                      <a:pt x="225" y="81"/>
                      <a:pt x="225" y="85"/>
                    </a:cubicBezTo>
                    <a:cubicBezTo>
                      <a:pt x="225" y="91"/>
                      <a:pt x="224" y="95"/>
                      <a:pt x="222" y="99"/>
                    </a:cubicBezTo>
                    <a:cubicBezTo>
                      <a:pt x="216" y="107"/>
                      <a:pt x="212" y="116"/>
                      <a:pt x="213" y="118"/>
                    </a:cubicBezTo>
                    <a:cubicBezTo>
                      <a:pt x="213" y="118"/>
                      <a:pt x="210" y="126"/>
                      <a:pt x="207" y="134"/>
                    </a:cubicBezTo>
                    <a:cubicBezTo>
                      <a:pt x="203" y="142"/>
                      <a:pt x="199" y="151"/>
                      <a:pt x="198" y="153"/>
                    </a:cubicBezTo>
                    <a:cubicBezTo>
                      <a:pt x="197" y="157"/>
                      <a:pt x="194" y="172"/>
                      <a:pt x="193" y="180"/>
                    </a:cubicBezTo>
                    <a:cubicBezTo>
                      <a:pt x="193" y="188"/>
                      <a:pt x="186" y="194"/>
                      <a:pt x="179" y="193"/>
                    </a:cubicBezTo>
                    <a:cubicBezTo>
                      <a:pt x="175" y="193"/>
                      <a:pt x="175" y="193"/>
                      <a:pt x="174" y="198"/>
                    </a:cubicBezTo>
                    <a:cubicBezTo>
                      <a:pt x="173" y="200"/>
                      <a:pt x="172" y="204"/>
                      <a:pt x="170" y="206"/>
                    </a:cubicBezTo>
                    <a:cubicBezTo>
                      <a:pt x="167" y="209"/>
                      <a:pt x="155" y="214"/>
                      <a:pt x="154" y="213"/>
                    </a:cubicBezTo>
                    <a:cubicBezTo>
                      <a:pt x="154" y="212"/>
                      <a:pt x="152" y="213"/>
                      <a:pt x="151" y="215"/>
                    </a:cubicBezTo>
                    <a:cubicBezTo>
                      <a:pt x="148" y="218"/>
                      <a:pt x="148" y="218"/>
                      <a:pt x="151" y="220"/>
                    </a:cubicBezTo>
                    <a:cubicBezTo>
                      <a:pt x="155" y="223"/>
                      <a:pt x="155" y="228"/>
                      <a:pt x="152" y="232"/>
                    </a:cubicBezTo>
                    <a:cubicBezTo>
                      <a:pt x="150" y="234"/>
                      <a:pt x="150" y="235"/>
                      <a:pt x="152" y="235"/>
                    </a:cubicBezTo>
                    <a:cubicBezTo>
                      <a:pt x="153" y="235"/>
                      <a:pt x="154" y="235"/>
                      <a:pt x="155" y="235"/>
                    </a:cubicBezTo>
                    <a:cubicBezTo>
                      <a:pt x="156" y="235"/>
                      <a:pt x="158" y="236"/>
                      <a:pt x="159" y="236"/>
                    </a:cubicBezTo>
                    <a:cubicBezTo>
                      <a:pt x="160" y="236"/>
                      <a:pt x="163" y="238"/>
                      <a:pt x="166" y="240"/>
                    </a:cubicBezTo>
                    <a:cubicBezTo>
                      <a:pt x="171" y="246"/>
                      <a:pt x="172" y="256"/>
                      <a:pt x="167" y="259"/>
                    </a:cubicBezTo>
                    <a:cubicBezTo>
                      <a:pt x="163" y="261"/>
                      <a:pt x="163" y="263"/>
                      <a:pt x="168" y="266"/>
                    </a:cubicBezTo>
                    <a:cubicBezTo>
                      <a:pt x="170" y="268"/>
                      <a:pt x="171" y="270"/>
                      <a:pt x="171" y="271"/>
                    </a:cubicBezTo>
                    <a:cubicBezTo>
                      <a:pt x="171" y="273"/>
                      <a:pt x="170" y="275"/>
                      <a:pt x="168" y="275"/>
                    </a:cubicBezTo>
                    <a:cubicBezTo>
                      <a:pt x="165" y="276"/>
                      <a:pt x="164" y="277"/>
                      <a:pt x="164" y="280"/>
                    </a:cubicBezTo>
                    <a:cubicBezTo>
                      <a:pt x="164" y="287"/>
                      <a:pt x="158" y="294"/>
                      <a:pt x="151" y="294"/>
                    </a:cubicBezTo>
                    <a:cubicBezTo>
                      <a:pt x="146" y="295"/>
                      <a:pt x="146" y="295"/>
                      <a:pt x="146" y="295"/>
                    </a:cubicBezTo>
                    <a:cubicBezTo>
                      <a:pt x="147" y="305"/>
                      <a:pt x="147" y="305"/>
                      <a:pt x="147" y="305"/>
                    </a:cubicBezTo>
                    <a:cubicBezTo>
                      <a:pt x="147" y="315"/>
                      <a:pt x="147" y="316"/>
                      <a:pt x="144" y="320"/>
                    </a:cubicBezTo>
                    <a:cubicBezTo>
                      <a:pt x="135" y="329"/>
                      <a:pt x="135" y="329"/>
                      <a:pt x="138" y="333"/>
                    </a:cubicBezTo>
                    <a:cubicBezTo>
                      <a:pt x="139" y="335"/>
                      <a:pt x="142" y="338"/>
                      <a:pt x="145" y="339"/>
                    </a:cubicBezTo>
                    <a:cubicBezTo>
                      <a:pt x="147" y="340"/>
                      <a:pt x="150" y="342"/>
                      <a:pt x="151" y="343"/>
                    </a:cubicBezTo>
                    <a:cubicBezTo>
                      <a:pt x="153" y="346"/>
                      <a:pt x="152" y="353"/>
                      <a:pt x="149" y="361"/>
                    </a:cubicBezTo>
                    <a:cubicBezTo>
                      <a:pt x="143" y="375"/>
                      <a:pt x="122" y="388"/>
                      <a:pt x="120" y="37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6" name="Freeform 36"/>
              <p:cNvSpPr>
                <a:spLocks/>
              </p:cNvSpPr>
              <p:nvPr/>
            </p:nvSpPr>
            <p:spPr bwMode="auto">
              <a:xfrm>
                <a:off x="3952145" y="-277454"/>
                <a:ext cx="77023" cy="117461"/>
              </a:xfrm>
              <a:custGeom>
                <a:avLst/>
                <a:gdLst>
                  <a:gd name="T0" fmla="*/ 5 w 17"/>
                  <a:gd name="T1" fmla="*/ 23 h 26"/>
                  <a:gd name="T2" fmla="*/ 3 w 17"/>
                  <a:gd name="T3" fmla="*/ 5 h 26"/>
                  <a:gd name="T4" fmla="*/ 11 w 17"/>
                  <a:gd name="T5" fmla="*/ 5 h 26"/>
                  <a:gd name="T6" fmla="*/ 11 w 17"/>
                  <a:gd name="T7" fmla="*/ 25 h 26"/>
                  <a:gd name="T8" fmla="*/ 5 w 17"/>
                  <a:gd name="T9" fmla="*/ 23 h 26"/>
                </a:gdLst>
                <a:ahLst/>
                <a:cxnLst>
                  <a:cxn ang="0">
                    <a:pos x="T0" y="T1"/>
                  </a:cxn>
                  <a:cxn ang="0">
                    <a:pos x="T2" y="T3"/>
                  </a:cxn>
                  <a:cxn ang="0">
                    <a:pos x="T4" y="T5"/>
                  </a:cxn>
                  <a:cxn ang="0">
                    <a:pos x="T6" y="T7"/>
                  </a:cxn>
                  <a:cxn ang="0">
                    <a:pos x="T8" y="T9"/>
                  </a:cxn>
                </a:cxnLst>
                <a:rect l="0" t="0" r="r" b="b"/>
                <a:pathLst>
                  <a:path w="17" h="26">
                    <a:moveTo>
                      <a:pt x="5" y="23"/>
                    </a:moveTo>
                    <a:cubicBezTo>
                      <a:pt x="1" y="19"/>
                      <a:pt x="0" y="13"/>
                      <a:pt x="3" y="5"/>
                    </a:cubicBezTo>
                    <a:cubicBezTo>
                      <a:pt x="5" y="0"/>
                      <a:pt x="7" y="0"/>
                      <a:pt x="11" y="5"/>
                    </a:cubicBezTo>
                    <a:cubicBezTo>
                      <a:pt x="16" y="13"/>
                      <a:pt x="17" y="22"/>
                      <a:pt x="11" y="25"/>
                    </a:cubicBezTo>
                    <a:cubicBezTo>
                      <a:pt x="9" y="26"/>
                      <a:pt x="8" y="26"/>
                      <a:pt x="5" y="2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7" name="Freeform 37"/>
              <p:cNvSpPr>
                <a:spLocks/>
              </p:cNvSpPr>
              <p:nvPr/>
            </p:nvSpPr>
            <p:spPr bwMode="auto">
              <a:xfrm>
                <a:off x="4398880" y="-287082"/>
                <a:ext cx="167526" cy="117461"/>
              </a:xfrm>
              <a:custGeom>
                <a:avLst/>
                <a:gdLst>
                  <a:gd name="T0" fmla="*/ 11 w 37"/>
                  <a:gd name="T1" fmla="*/ 23 h 26"/>
                  <a:gd name="T2" fmla="*/ 7 w 37"/>
                  <a:gd name="T3" fmla="*/ 6 h 26"/>
                  <a:gd name="T4" fmla="*/ 29 w 37"/>
                  <a:gd name="T5" fmla="*/ 4 h 26"/>
                  <a:gd name="T6" fmla="*/ 29 w 37"/>
                  <a:gd name="T7" fmla="*/ 22 h 26"/>
                  <a:gd name="T8" fmla="*/ 11 w 37"/>
                  <a:gd name="T9" fmla="*/ 23 h 26"/>
                </a:gdLst>
                <a:ahLst/>
                <a:cxnLst>
                  <a:cxn ang="0">
                    <a:pos x="T0" y="T1"/>
                  </a:cxn>
                  <a:cxn ang="0">
                    <a:pos x="T2" y="T3"/>
                  </a:cxn>
                  <a:cxn ang="0">
                    <a:pos x="T4" y="T5"/>
                  </a:cxn>
                  <a:cxn ang="0">
                    <a:pos x="T6" y="T7"/>
                  </a:cxn>
                  <a:cxn ang="0">
                    <a:pos x="T8" y="T9"/>
                  </a:cxn>
                </a:cxnLst>
                <a:rect l="0" t="0" r="r" b="b"/>
                <a:pathLst>
                  <a:path w="37" h="26">
                    <a:moveTo>
                      <a:pt x="11" y="23"/>
                    </a:moveTo>
                    <a:cubicBezTo>
                      <a:pt x="1" y="18"/>
                      <a:pt x="0" y="13"/>
                      <a:pt x="7" y="6"/>
                    </a:cubicBezTo>
                    <a:cubicBezTo>
                      <a:pt x="14" y="1"/>
                      <a:pt x="21" y="0"/>
                      <a:pt x="29" y="4"/>
                    </a:cubicBezTo>
                    <a:cubicBezTo>
                      <a:pt x="37" y="9"/>
                      <a:pt x="37" y="16"/>
                      <a:pt x="29" y="22"/>
                    </a:cubicBezTo>
                    <a:cubicBezTo>
                      <a:pt x="24" y="26"/>
                      <a:pt x="17" y="26"/>
                      <a:pt x="11" y="23"/>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8" name="Freeform 38"/>
              <p:cNvSpPr>
                <a:spLocks/>
              </p:cNvSpPr>
              <p:nvPr/>
            </p:nvSpPr>
            <p:spPr bwMode="auto">
              <a:xfrm>
                <a:off x="4319931" y="-510449"/>
                <a:ext cx="165600" cy="232996"/>
              </a:xfrm>
              <a:custGeom>
                <a:avLst/>
                <a:gdLst>
                  <a:gd name="T0" fmla="*/ 16 w 36"/>
                  <a:gd name="T1" fmla="*/ 48 h 51"/>
                  <a:gd name="T2" fmla="*/ 10 w 36"/>
                  <a:gd name="T3" fmla="*/ 38 h 51"/>
                  <a:gd name="T4" fmla="*/ 7 w 36"/>
                  <a:gd name="T5" fmla="*/ 31 h 51"/>
                  <a:gd name="T6" fmla="*/ 1 w 36"/>
                  <a:gd name="T7" fmla="*/ 13 h 51"/>
                  <a:gd name="T8" fmla="*/ 11 w 36"/>
                  <a:gd name="T9" fmla="*/ 2 h 51"/>
                  <a:gd name="T10" fmla="*/ 23 w 36"/>
                  <a:gd name="T11" fmla="*/ 8 h 51"/>
                  <a:gd name="T12" fmla="*/ 32 w 36"/>
                  <a:gd name="T13" fmla="*/ 14 h 51"/>
                  <a:gd name="T14" fmla="*/ 36 w 36"/>
                  <a:gd name="T15" fmla="*/ 31 h 51"/>
                  <a:gd name="T16" fmla="*/ 36 w 36"/>
                  <a:gd name="T17" fmla="*/ 40 h 51"/>
                  <a:gd name="T18" fmla="*/ 30 w 36"/>
                  <a:gd name="T19" fmla="*/ 46 h 51"/>
                  <a:gd name="T20" fmla="*/ 16 w 36"/>
                  <a:gd name="T21"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51">
                    <a:moveTo>
                      <a:pt x="16" y="48"/>
                    </a:moveTo>
                    <a:cubicBezTo>
                      <a:pt x="11" y="46"/>
                      <a:pt x="9" y="42"/>
                      <a:pt x="10" y="38"/>
                    </a:cubicBezTo>
                    <a:cubicBezTo>
                      <a:pt x="10" y="37"/>
                      <a:pt x="9" y="34"/>
                      <a:pt x="7" y="31"/>
                    </a:cubicBezTo>
                    <a:cubicBezTo>
                      <a:pt x="1" y="25"/>
                      <a:pt x="0" y="21"/>
                      <a:pt x="1" y="13"/>
                    </a:cubicBezTo>
                    <a:cubicBezTo>
                      <a:pt x="2" y="5"/>
                      <a:pt x="6" y="0"/>
                      <a:pt x="11" y="2"/>
                    </a:cubicBezTo>
                    <a:cubicBezTo>
                      <a:pt x="13" y="2"/>
                      <a:pt x="18" y="5"/>
                      <a:pt x="23" y="8"/>
                    </a:cubicBezTo>
                    <a:cubicBezTo>
                      <a:pt x="27" y="11"/>
                      <a:pt x="32" y="14"/>
                      <a:pt x="32" y="14"/>
                    </a:cubicBezTo>
                    <a:cubicBezTo>
                      <a:pt x="34" y="14"/>
                      <a:pt x="36" y="22"/>
                      <a:pt x="36" y="31"/>
                    </a:cubicBezTo>
                    <a:cubicBezTo>
                      <a:pt x="36" y="40"/>
                      <a:pt x="36" y="40"/>
                      <a:pt x="36" y="40"/>
                    </a:cubicBezTo>
                    <a:cubicBezTo>
                      <a:pt x="30" y="46"/>
                      <a:pt x="30" y="46"/>
                      <a:pt x="30" y="46"/>
                    </a:cubicBezTo>
                    <a:cubicBezTo>
                      <a:pt x="22" y="51"/>
                      <a:pt x="22" y="51"/>
                      <a:pt x="16" y="4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9" name="Freeform 39"/>
              <p:cNvSpPr>
                <a:spLocks/>
              </p:cNvSpPr>
              <p:nvPr/>
            </p:nvSpPr>
            <p:spPr bwMode="auto">
              <a:xfrm>
                <a:off x="4019541" y="-674123"/>
                <a:ext cx="292688" cy="387042"/>
              </a:xfrm>
              <a:custGeom>
                <a:avLst/>
                <a:gdLst>
                  <a:gd name="T0" fmla="*/ 51 w 64"/>
                  <a:gd name="T1" fmla="*/ 82 h 85"/>
                  <a:gd name="T2" fmla="*/ 43 w 64"/>
                  <a:gd name="T3" fmla="*/ 73 h 85"/>
                  <a:gd name="T4" fmla="*/ 21 w 64"/>
                  <a:gd name="T5" fmla="*/ 61 h 85"/>
                  <a:gd name="T6" fmla="*/ 9 w 64"/>
                  <a:gd name="T7" fmla="*/ 57 h 85"/>
                  <a:gd name="T8" fmla="*/ 6 w 64"/>
                  <a:gd name="T9" fmla="*/ 43 h 85"/>
                  <a:gd name="T10" fmla="*/ 10 w 64"/>
                  <a:gd name="T11" fmla="*/ 40 h 85"/>
                  <a:gd name="T12" fmla="*/ 14 w 64"/>
                  <a:gd name="T13" fmla="*/ 37 h 85"/>
                  <a:gd name="T14" fmla="*/ 16 w 64"/>
                  <a:gd name="T15" fmla="*/ 29 h 85"/>
                  <a:gd name="T16" fmla="*/ 9 w 64"/>
                  <a:gd name="T17" fmla="*/ 20 h 85"/>
                  <a:gd name="T18" fmla="*/ 16 w 64"/>
                  <a:gd name="T19" fmla="*/ 0 h 85"/>
                  <a:gd name="T20" fmla="*/ 30 w 64"/>
                  <a:gd name="T21" fmla="*/ 10 h 85"/>
                  <a:gd name="T22" fmla="*/ 35 w 64"/>
                  <a:gd name="T23" fmla="*/ 15 h 85"/>
                  <a:gd name="T24" fmla="*/ 49 w 64"/>
                  <a:gd name="T25" fmla="*/ 28 h 85"/>
                  <a:gd name="T26" fmla="*/ 54 w 64"/>
                  <a:gd name="T27" fmla="*/ 37 h 85"/>
                  <a:gd name="T28" fmla="*/ 58 w 64"/>
                  <a:gd name="T29" fmla="*/ 50 h 85"/>
                  <a:gd name="T30" fmla="*/ 60 w 64"/>
                  <a:gd name="T31" fmla="*/ 66 h 85"/>
                  <a:gd name="T32" fmla="*/ 64 w 64"/>
                  <a:gd name="T33" fmla="*/ 73 h 85"/>
                  <a:gd name="T34" fmla="*/ 57 w 64"/>
                  <a:gd name="T35" fmla="*/ 84 h 85"/>
                  <a:gd name="T36" fmla="*/ 51 w 64"/>
                  <a:gd name="T37"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5">
                    <a:moveTo>
                      <a:pt x="51" y="82"/>
                    </a:moveTo>
                    <a:cubicBezTo>
                      <a:pt x="49" y="80"/>
                      <a:pt x="46" y="76"/>
                      <a:pt x="43" y="73"/>
                    </a:cubicBezTo>
                    <a:cubicBezTo>
                      <a:pt x="34" y="63"/>
                      <a:pt x="30" y="61"/>
                      <a:pt x="21" y="61"/>
                    </a:cubicBezTo>
                    <a:cubicBezTo>
                      <a:pt x="14" y="61"/>
                      <a:pt x="13" y="61"/>
                      <a:pt x="9" y="57"/>
                    </a:cubicBezTo>
                    <a:cubicBezTo>
                      <a:pt x="4" y="53"/>
                      <a:pt x="3" y="47"/>
                      <a:pt x="6" y="43"/>
                    </a:cubicBezTo>
                    <a:cubicBezTo>
                      <a:pt x="7" y="41"/>
                      <a:pt x="8" y="40"/>
                      <a:pt x="10" y="40"/>
                    </a:cubicBezTo>
                    <a:cubicBezTo>
                      <a:pt x="11" y="40"/>
                      <a:pt x="13" y="39"/>
                      <a:pt x="14" y="37"/>
                    </a:cubicBezTo>
                    <a:cubicBezTo>
                      <a:pt x="17" y="35"/>
                      <a:pt x="17" y="34"/>
                      <a:pt x="16" y="29"/>
                    </a:cubicBezTo>
                    <a:cubicBezTo>
                      <a:pt x="15" y="26"/>
                      <a:pt x="12" y="22"/>
                      <a:pt x="9" y="20"/>
                    </a:cubicBezTo>
                    <a:cubicBezTo>
                      <a:pt x="0" y="12"/>
                      <a:pt x="4" y="0"/>
                      <a:pt x="16" y="0"/>
                    </a:cubicBezTo>
                    <a:cubicBezTo>
                      <a:pt x="22" y="0"/>
                      <a:pt x="30" y="6"/>
                      <a:pt x="30" y="10"/>
                    </a:cubicBezTo>
                    <a:cubicBezTo>
                      <a:pt x="30" y="13"/>
                      <a:pt x="32" y="15"/>
                      <a:pt x="35" y="15"/>
                    </a:cubicBezTo>
                    <a:cubicBezTo>
                      <a:pt x="39" y="16"/>
                      <a:pt x="45" y="22"/>
                      <a:pt x="49" y="28"/>
                    </a:cubicBezTo>
                    <a:cubicBezTo>
                      <a:pt x="50" y="31"/>
                      <a:pt x="53" y="35"/>
                      <a:pt x="54" y="37"/>
                    </a:cubicBezTo>
                    <a:cubicBezTo>
                      <a:pt x="59" y="42"/>
                      <a:pt x="60" y="44"/>
                      <a:pt x="58" y="50"/>
                    </a:cubicBezTo>
                    <a:cubicBezTo>
                      <a:pt x="55" y="59"/>
                      <a:pt x="55" y="60"/>
                      <a:pt x="60" y="66"/>
                    </a:cubicBezTo>
                    <a:cubicBezTo>
                      <a:pt x="62" y="68"/>
                      <a:pt x="64" y="72"/>
                      <a:pt x="64" y="73"/>
                    </a:cubicBezTo>
                    <a:cubicBezTo>
                      <a:pt x="64" y="77"/>
                      <a:pt x="61" y="82"/>
                      <a:pt x="57" y="84"/>
                    </a:cubicBezTo>
                    <a:cubicBezTo>
                      <a:pt x="55" y="85"/>
                      <a:pt x="54" y="85"/>
                      <a:pt x="51" y="8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60" name="Freeform 40"/>
              <p:cNvSpPr>
                <a:spLocks/>
              </p:cNvSpPr>
              <p:nvPr/>
            </p:nvSpPr>
            <p:spPr bwMode="auto">
              <a:xfrm>
                <a:off x="4439317" y="-1124709"/>
                <a:ext cx="487173" cy="783712"/>
              </a:xfrm>
              <a:custGeom>
                <a:avLst/>
                <a:gdLst>
                  <a:gd name="T0" fmla="*/ 40 w 107"/>
                  <a:gd name="T1" fmla="*/ 166 h 172"/>
                  <a:gd name="T2" fmla="*/ 34 w 107"/>
                  <a:gd name="T3" fmla="*/ 157 h 172"/>
                  <a:gd name="T4" fmla="*/ 29 w 107"/>
                  <a:gd name="T5" fmla="*/ 150 h 172"/>
                  <a:gd name="T6" fmla="*/ 19 w 107"/>
                  <a:gd name="T7" fmla="*/ 129 h 172"/>
                  <a:gd name="T8" fmla="*/ 30 w 107"/>
                  <a:gd name="T9" fmla="*/ 118 h 172"/>
                  <a:gd name="T10" fmla="*/ 39 w 107"/>
                  <a:gd name="T11" fmla="*/ 111 h 172"/>
                  <a:gd name="T12" fmla="*/ 29 w 107"/>
                  <a:gd name="T13" fmla="*/ 106 h 172"/>
                  <a:gd name="T14" fmla="*/ 21 w 107"/>
                  <a:gd name="T15" fmla="*/ 107 h 172"/>
                  <a:gd name="T16" fmla="*/ 6 w 107"/>
                  <a:gd name="T17" fmla="*/ 103 h 172"/>
                  <a:gd name="T18" fmla="*/ 7 w 107"/>
                  <a:gd name="T19" fmla="*/ 96 h 172"/>
                  <a:gd name="T20" fmla="*/ 8 w 107"/>
                  <a:gd name="T21" fmla="*/ 92 h 172"/>
                  <a:gd name="T22" fmla="*/ 3 w 107"/>
                  <a:gd name="T23" fmla="*/ 89 h 172"/>
                  <a:gd name="T24" fmla="*/ 2 w 107"/>
                  <a:gd name="T25" fmla="*/ 73 h 172"/>
                  <a:gd name="T26" fmla="*/ 9 w 107"/>
                  <a:gd name="T27" fmla="*/ 68 h 172"/>
                  <a:gd name="T28" fmla="*/ 14 w 107"/>
                  <a:gd name="T29" fmla="*/ 65 h 172"/>
                  <a:gd name="T30" fmla="*/ 9 w 107"/>
                  <a:gd name="T31" fmla="*/ 58 h 172"/>
                  <a:gd name="T32" fmla="*/ 5 w 107"/>
                  <a:gd name="T33" fmla="*/ 50 h 172"/>
                  <a:gd name="T34" fmla="*/ 14 w 107"/>
                  <a:gd name="T35" fmla="*/ 42 h 172"/>
                  <a:gd name="T36" fmla="*/ 17 w 107"/>
                  <a:gd name="T37" fmla="*/ 32 h 172"/>
                  <a:gd name="T38" fmla="*/ 12 w 107"/>
                  <a:gd name="T39" fmla="*/ 27 h 172"/>
                  <a:gd name="T40" fmla="*/ 15 w 107"/>
                  <a:gd name="T41" fmla="*/ 21 h 172"/>
                  <a:gd name="T42" fmla="*/ 22 w 107"/>
                  <a:gd name="T43" fmla="*/ 14 h 172"/>
                  <a:gd name="T44" fmla="*/ 26 w 107"/>
                  <a:gd name="T45" fmla="*/ 6 h 172"/>
                  <a:gd name="T46" fmla="*/ 32 w 107"/>
                  <a:gd name="T47" fmla="*/ 0 h 172"/>
                  <a:gd name="T48" fmla="*/ 47 w 107"/>
                  <a:gd name="T49" fmla="*/ 9 h 172"/>
                  <a:gd name="T50" fmla="*/ 54 w 107"/>
                  <a:gd name="T51" fmla="*/ 25 h 172"/>
                  <a:gd name="T52" fmla="*/ 66 w 107"/>
                  <a:gd name="T53" fmla="*/ 44 h 172"/>
                  <a:gd name="T54" fmla="*/ 73 w 107"/>
                  <a:gd name="T55" fmla="*/ 55 h 172"/>
                  <a:gd name="T56" fmla="*/ 80 w 107"/>
                  <a:gd name="T57" fmla="*/ 67 h 172"/>
                  <a:gd name="T58" fmla="*/ 87 w 107"/>
                  <a:gd name="T59" fmla="*/ 81 h 172"/>
                  <a:gd name="T60" fmla="*/ 101 w 107"/>
                  <a:gd name="T61" fmla="*/ 99 h 172"/>
                  <a:gd name="T62" fmla="*/ 107 w 107"/>
                  <a:gd name="T63" fmla="*/ 110 h 172"/>
                  <a:gd name="T64" fmla="*/ 98 w 107"/>
                  <a:gd name="T65" fmla="*/ 127 h 172"/>
                  <a:gd name="T66" fmla="*/ 86 w 107"/>
                  <a:gd name="T67" fmla="*/ 140 h 172"/>
                  <a:gd name="T68" fmla="*/ 83 w 107"/>
                  <a:gd name="T69" fmla="*/ 146 h 172"/>
                  <a:gd name="T70" fmla="*/ 77 w 107"/>
                  <a:gd name="T71" fmla="*/ 156 h 172"/>
                  <a:gd name="T72" fmla="*/ 65 w 107"/>
                  <a:gd name="T73" fmla="*/ 162 h 172"/>
                  <a:gd name="T74" fmla="*/ 61 w 107"/>
                  <a:gd name="T75" fmla="*/ 166 h 172"/>
                  <a:gd name="T76" fmla="*/ 53 w 107"/>
                  <a:gd name="T77" fmla="*/ 171 h 172"/>
                  <a:gd name="T78" fmla="*/ 40 w 107"/>
                  <a:gd name="T79"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 h="172">
                    <a:moveTo>
                      <a:pt x="40" y="166"/>
                    </a:moveTo>
                    <a:cubicBezTo>
                      <a:pt x="37" y="162"/>
                      <a:pt x="34" y="158"/>
                      <a:pt x="34" y="157"/>
                    </a:cubicBezTo>
                    <a:cubicBezTo>
                      <a:pt x="33" y="155"/>
                      <a:pt x="31" y="153"/>
                      <a:pt x="29" y="150"/>
                    </a:cubicBezTo>
                    <a:cubicBezTo>
                      <a:pt x="24" y="145"/>
                      <a:pt x="19" y="134"/>
                      <a:pt x="19" y="129"/>
                    </a:cubicBezTo>
                    <a:cubicBezTo>
                      <a:pt x="19" y="123"/>
                      <a:pt x="24" y="118"/>
                      <a:pt x="30" y="118"/>
                    </a:cubicBezTo>
                    <a:cubicBezTo>
                      <a:pt x="33" y="118"/>
                      <a:pt x="39" y="114"/>
                      <a:pt x="39" y="111"/>
                    </a:cubicBezTo>
                    <a:cubicBezTo>
                      <a:pt x="39" y="109"/>
                      <a:pt x="32" y="106"/>
                      <a:pt x="29" y="106"/>
                    </a:cubicBezTo>
                    <a:cubicBezTo>
                      <a:pt x="29" y="106"/>
                      <a:pt x="25" y="106"/>
                      <a:pt x="21" y="107"/>
                    </a:cubicBezTo>
                    <a:cubicBezTo>
                      <a:pt x="13" y="108"/>
                      <a:pt x="8" y="107"/>
                      <a:pt x="6" y="103"/>
                    </a:cubicBezTo>
                    <a:cubicBezTo>
                      <a:pt x="5" y="101"/>
                      <a:pt x="5" y="99"/>
                      <a:pt x="7" y="96"/>
                    </a:cubicBezTo>
                    <a:cubicBezTo>
                      <a:pt x="8" y="94"/>
                      <a:pt x="8" y="92"/>
                      <a:pt x="8" y="92"/>
                    </a:cubicBezTo>
                    <a:cubicBezTo>
                      <a:pt x="7" y="92"/>
                      <a:pt x="5" y="91"/>
                      <a:pt x="3" y="89"/>
                    </a:cubicBezTo>
                    <a:cubicBezTo>
                      <a:pt x="0" y="86"/>
                      <a:pt x="0" y="79"/>
                      <a:pt x="2" y="73"/>
                    </a:cubicBezTo>
                    <a:cubicBezTo>
                      <a:pt x="3" y="69"/>
                      <a:pt x="4" y="68"/>
                      <a:pt x="9" y="68"/>
                    </a:cubicBezTo>
                    <a:cubicBezTo>
                      <a:pt x="14" y="68"/>
                      <a:pt x="15" y="68"/>
                      <a:pt x="14" y="65"/>
                    </a:cubicBezTo>
                    <a:cubicBezTo>
                      <a:pt x="13" y="63"/>
                      <a:pt x="11" y="60"/>
                      <a:pt x="9" y="58"/>
                    </a:cubicBezTo>
                    <a:cubicBezTo>
                      <a:pt x="5" y="55"/>
                      <a:pt x="4" y="54"/>
                      <a:pt x="5" y="50"/>
                    </a:cubicBezTo>
                    <a:cubicBezTo>
                      <a:pt x="6" y="45"/>
                      <a:pt x="9" y="42"/>
                      <a:pt x="14" y="42"/>
                    </a:cubicBezTo>
                    <a:cubicBezTo>
                      <a:pt x="23" y="40"/>
                      <a:pt x="23" y="39"/>
                      <a:pt x="17" y="32"/>
                    </a:cubicBezTo>
                    <a:cubicBezTo>
                      <a:pt x="12" y="27"/>
                      <a:pt x="12" y="27"/>
                      <a:pt x="12" y="27"/>
                    </a:cubicBezTo>
                    <a:cubicBezTo>
                      <a:pt x="15" y="21"/>
                      <a:pt x="15" y="21"/>
                      <a:pt x="15" y="21"/>
                    </a:cubicBezTo>
                    <a:cubicBezTo>
                      <a:pt x="16" y="18"/>
                      <a:pt x="19" y="15"/>
                      <a:pt x="22" y="14"/>
                    </a:cubicBezTo>
                    <a:cubicBezTo>
                      <a:pt x="25" y="12"/>
                      <a:pt x="26" y="10"/>
                      <a:pt x="26" y="6"/>
                    </a:cubicBezTo>
                    <a:cubicBezTo>
                      <a:pt x="27" y="1"/>
                      <a:pt x="27" y="1"/>
                      <a:pt x="32" y="0"/>
                    </a:cubicBezTo>
                    <a:cubicBezTo>
                      <a:pt x="37" y="0"/>
                      <a:pt x="45" y="4"/>
                      <a:pt x="47" y="9"/>
                    </a:cubicBezTo>
                    <a:cubicBezTo>
                      <a:pt x="50" y="15"/>
                      <a:pt x="54" y="24"/>
                      <a:pt x="54" y="25"/>
                    </a:cubicBezTo>
                    <a:cubicBezTo>
                      <a:pt x="54" y="28"/>
                      <a:pt x="60" y="38"/>
                      <a:pt x="66" y="44"/>
                    </a:cubicBezTo>
                    <a:cubicBezTo>
                      <a:pt x="71" y="49"/>
                      <a:pt x="73" y="52"/>
                      <a:pt x="73" y="55"/>
                    </a:cubicBezTo>
                    <a:cubicBezTo>
                      <a:pt x="73" y="59"/>
                      <a:pt x="74" y="62"/>
                      <a:pt x="80" y="67"/>
                    </a:cubicBezTo>
                    <a:cubicBezTo>
                      <a:pt x="86" y="74"/>
                      <a:pt x="87" y="75"/>
                      <a:pt x="87" y="81"/>
                    </a:cubicBezTo>
                    <a:cubicBezTo>
                      <a:pt x="87" y="87"/>
                      <a:pt x="87" y="88"/>
                      <a:pt x="101" y="99"/>
                    </a:cubicBezTo>
                    <a:cubicBezTo>
                      <a:pt x="106" y="103"/>
                      <a:pt x="107" y="104"/>
                      <a:pt x="107" y="110"/>
                    </a:cubicBezTo>
                    <a:cubicBezTo>
                      <a:pt x="107" y="115"/>
                      <a:pt x="105" y="117"/>
                      <a:pt x="98" y="127"/>
                    </a:cubicBezTo>
                    <a:cubicBezTo>
                      <a:pt x="93" y="133"/>
                      <a:pt x="88" y="139"/>
                      <a:pt x="86" y="140"/>
                    </a:cubicBezTo>
                    <a:cubicBezTo>
                      <a:pt x="84" y="141"/>
                      <a:pt x="83" y="143"/>
                      <a:pt x="83" y="146"/>
                    </a:cubicBezTo>
                    <a:cubicBezTo>
                      <a:pt x="83" y="148"/>
                      <a:pt x="80" y="152"/>
                      <a:pt x="77" y="156"/>
                    </a:cubicBezTo>
                    <a:cubicBezTo>
                      <a:pt x="71" y="164"/>
                      <a:pt x="71" y="164"/>
                      <a:pt x="65" y="162"/>
                    </a:cubicBezTo>
                    <a:cubicBezTo>
                      <a:pt x="62" y="161"/>
                      <a:pt x="61" y="162"/>
                      <a:pt x="61" y="166"/>
                    </a:cubicBezTo>
                    <a:cubicBezTo>
                      <a:pt x="61" y="171"/>
                      <a:pt x="60" y="171"/>
                      <a:pt x="53" y="171"/>
                    </a:cubicBezTo>
                    <a:cubicBezTo>
                      <a:pt x="46" y="172"/>
                      <a:pt x="46" y="171"/>
                      <a:pt x="40" y="16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61" name="Freeform 41"/>
              <p:cNvSpPr>
                <a:spLocks/>
              </p:cNvSpPr>
              <p:nvPr/>
            </p:nvSpPr>
            <p:spPr bwMode="auto">
              <a:xfrm>
                <a:off x="3819280" y="-537408"/>
                <a:ext cx="32735" cy="77023"/>
              </a:xfrm>
              <a:custGeom>
                <a:avLst/>
                <a:gdLst>
                  <a:gd name="T0" fmla="*/ 1 w 7"/>
                  <a:gd name="T1" fmla="*/ 14 h 17"/>
                  <a:gd name="T2" fmla="*/ 3 w 7"/>
                  <a:gd name="T3" fmla="*/ 5 h 17"/>
                  <a:gd name="T4" fmla="*/ 5 w 7"/>
                  <a:gd name="T5" fmla="*/ 0 h 17"/>
                  <a:gd name="T6" fmla="*/ 2 w 7"/>
                  <a:gd name="T7" fmla="*/ 15 h 17"/>
                  <a:gd name="T8" fmla="*/ 1 w 7"/>
                  <a:gd name="T9" fmla="*/ 14 h 17"/>
                </a:gdLst>
                <a:ahLst/>
                <a:cxnLst>
                  <a:cxn ang="0">
                    <a:pos x="T0" y="T1"/>
                  </a:cxn>
                  <a:cxn ang="0">
                    <a:pos x="T2" y="T3"/>
                  </a:cxn>
                  <a:cxn ang="0">
                    <a:pos x="T4" y="T5"/>
                  </a:cxn>
                  <a:cxn ang="0">
                    <a:pos x="T6" y="T7"/>
                  </a:cxn>
                  <a:cxn ang="0">
                    <a:pos x="T8" y="T9"/>
                  </a:cxn>
                </a:cxnLst>
                <a:rect l="0" t="0" r="r" b="b"/>
                <a:pathLst>
                  <a:path w="7" h="17">
                    <a:moveTo>
                      <a:pt x="1" y="14"/>
                    </a:moveTo>
                    <a:cubicBezTo>
                      <a:pt x="1" y="12"/>
                      <a:pt x="2" y="8"/>
                      <a:pt x="3" y="5"/>
                    </a:cubicBezTo>
                    <a:cubicBezTo>
                      <a:pt x="3" y="2"/>
                      <a:pt x="4" y="0"/>
                      <a:pt x="5" y="0"/>
                    </a:cubicBezTo>
                    <a:cubicBezTo>
                      <a:pt x="7" y="0"/>
                      <a:pt x="5" y="13"/>
                      <a:pt x="2" y="15"/>
                    </a:cubicBezTo>
                    <a:cubicBezTo>
                      <a:pt x="0" y="17"/>
                      <a:pt x="0" y="17"/>
                      <a:pt x="1" y="1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62" name="Freeform 42"/>
              <p:cNvSpPr>
                <a:spLocks/>
              </p:cNvSpPr>
              <p:nvPr/>
            </p:nvSpPr>
            <p:spPr bwMode="auto">
              <a:xfrm>
                <a:off x="4275642" y="-843574"/>
                <a:ext cx="90503" cy="100130"/>
              </a:xfrm>
              <a:custGeom>
                <a:avLst/>
                <a:gdLst>
                  <a:gd name="T0" fmla="*/ 8 w 20"/>
                  <a:gd name="T1" fmla="*/ 20 h 22"/>
                  <a:gd name="T2" fmla="*/ 1 w 20"/>
                  <a:gd name="T3" fmla="*/ 7 h 22"/>
                  <a:gd name="T4" fmla="*/ 8 w 20"/>
                  <a:gd name="T5" fmla="*/ 0 h 22"/>
                  <a:gd name="T6" fmla="*/ 16 w 20"/>
                  <a:gd name="T7" fmla="*/ 6 h 22"/>
                  <a:gd name="T8" fmla="*/ 17 w 20"/>
                  <a:gd name="T9" fmla="*/ 19 h 22"/>
                  <a:gd name="T10" fmla="*/ 8 w 20"/>
                  <a:gd name="T11" fmla="*/ 20 h 22"/>
                </a:gdLst>
                <a:ahLst/>
                <a:cxnLst>
                  <a:cxn ang="0">
                    <a:pos x="T0" y="T1"/>
                  </a:cxn>
                  <a:cxn ang="0">
                    <a:pos x="T2" y="T3"/>
                  </a:cxn>
                  <a:cxn ang="0">
                    <a:pos x="T4" y="T5"/>
                  </a:cxn>
                  <a:cxn ang="0">
                    <a:pos x="T6" y="T7"/>
                  </a:cxn>
                  <a:cxn ang="0">
                    <a:pos x="T8" y="T9"/>
                  </a:cxn>
                  <a:cxn ang="0">
                    <a:pos x="T10" y="T11"/>
                  </a:cxn>
                </a:cxnLst>
                <a:rect l="0" t="0" r="r" b="b"/>
                <a:pathLst>
                  <a:path w="20" h="22">
                    <a:moveTo>
                      <a:pt x="8" y="20"/>
                    </a:moveTo>
                    <a:cubicBezTo>
                      <a:pt x="3" y="16"/>
                      <a:pt x="0" y="10"/>
                      <a:pt x="1" y="7"/>
                    </a:cubicBezTo>
                    <a:cubicBezTo>
                      <a:pt x="2" y="2"/>
                      <a:pt x="4" y="0"/>
                      <a:pt x="8" y="0"/>
                    </a:cubicBezTo>
                    <a:cubicBezTo>
                      <a:pt x="11" y="0"/>
                      <a:pt x="13" y="2"/>
                      <a:pt x="16" y="6"/>
                    </a:cubicBezTo>
                    <a:cubicBezTo>
                      <a:pt x="20" y="13"/>
                      <a:pt x="20" y="15"/>
                      <a:pt x="17" y="19"/>
                    </a:cubicBezTo>
                    <a:cubicBezTo>
                      <a:pt x="13" y="22"/>
                      <a:pt x="11" y="22"/>
                      <a:pt x="8" y="2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63" name="Group 162"/>
            <p:cNvGrpSpPr/>
            <p:nvPr userDrawn="1"/>
          </p:nvGrpSpPr>
          <p:grpSpPr>
            <a:xfrm>
              <a:off x="5696722" y="2791089"/>
              <a:ext cx="2478223" cy="3011610"/>
              <a:chOff x="5696722" y="2691793"/>
              <a:chExt cx="2478223" cy="3011610"/>
            </a:xfrm>
            <a:solidFill>
              <a:srgbClr val="DFDFE0"/>
            </a:solidFill>
          </p:grpSpPr>
          <p:sp>
            <p:nvSpPr>
              <p:cNvPr id="164" name="Freeform 55"/>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5" name="Freeform 48"/>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6" name="Freeform 165"/>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7" name="Freeform 166"/>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8" name="Freeform 167"/>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9" name="Freeform 56"/>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70" name="Group 169"/>
            <p:cNvGrpSpPr/>
            <p:nvPr userDrawn="1"/>
          </p:nvGrpSpPr>
          <p:grpSpPr>
            <a:xfrm>
              <a:off x="4179363" y="3948363"/>
              <a:ext cx="2360763" cy="2510958"/>
              <a:chOff x="4179363" y="3849067"/>
              <a:chExt cx="2360763" cy="2510958"/>
            </a:xfrm>
            <a:solidFill>
              <a:schemeClr val="accent6"/>
            </a:solidFill>
          </p:grpSpPr>
          <p:sp>
            <p:nvSpPr>
              <p:cNvPr id="171" name="Freeform 53"/>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2" name="Freeform 15"/>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nvGrpSpPr>
            <p:cNvPr id="173" name="Group 172"/>
            <p:cNvGrpSpPr/>
            <p:nvPr userDrawn="1"/>
          </p:nvGrpSpPr>
          <p:grpSpPr>
            <a:xfrm>
              <a:off x="574675" y="568968"/>
              <a:ext cx="1559721" cy="4355665"/>
              <a:chOff x="574675" y="469672"/>
              <a:chExt cx="1559721" cy="4355665"/>
            </a:xfrm>
            <a:solidFill>
              <a:srgbClr val="DFDFE0"/>
            </a:solidFill>
          </p:grpSpPr>
          <p:sp>
            <p:nvSpPr>
              <p:cNvPr id="174" name="Freeform 5"/>
              <p:cNvSpPr>
                <a:spLocks/>
              </p:cNvSpPr>
              <p:nvPr/>
            </p:nvSpPr>
            <p:spPr bwMode="auto">
              <a:xfrm>
                <a:off x="593931" y="469672"/>
                <a:ext cx="1224670" cy="2214419"/>
              </a:xfrm>
              <a:custGeom>
                <a:avLst/>
                <a:gdLst>
                  <a:gd name="T0" fmla="*/ 264 w 269"/>
                  <a:gd name="T1" fmla="*/ 485 h 486"/>
                  <a:gd name="T2" fmla="*/ 251 w 269"/>
                  <a:gd name="T3" fmla="*/ 478 h 486"/>
                  <a:gd name="T4" fmla="*/ 161 w 269"/>
                  <a:gd name="T5" fmla="*/ 431 h 486"/>
                  <a:gd name="T6" fmla="*/ 43 w 269"/>
                  <a:gd name="T7" fmla="*/ 358 h 486"/>
                  <a:gd name="T8" fmla="*/ 20 w 269"/>
                  <a:gd name="T9" fmla="*/ 341 h 486"/>
                  <a:gd name="T10" fmla="*/ 29 w 269"/>
                  <a:gd name="T11" fmla="*/ 327 h 486"/>
                  <a:gd name="T12" fmla="*/ 17 w 269"/>
                  <a:gd name="T13" fmla="*/ 315 h 486"/>
                  <a:gd name="T14" fmla="*/ 11 w 269"/>
                  <a:gd name="T15" fmla="*/ 312 h 486"/>
                  <a:gd name="T16" fmla="*/ 9 w 269"/>
                  <a:gd name="T17" fmla="*/ 310 h 486"/>
                  <a:gd name="T18" fmla="*/ 1 w 269"/>
                  <a:gd name="T19" fmla="*/ 305 h 486"/>
                  <a:gd name="T20" fmla="*/ 14 w 269"/>
                  <a:gd name="T21" fmla="*/ 282 h 486"/>
                  <a:gd name="T22" fmla="*/ 98 w 269"/>
                  <a:gd name="T23" fmla="*/ 158 h 486"/>
                  <a:gd name="T24" fmla="*/ 187 w 269"/>
                  <a:gd name="T25" fmla="*/ 26 h 486"/>
                  <a:gd name="T26" fmla="*/ 205 w 269"/>
                  <a:gd name="T27" fmla="*/ 0 h 486"/>
                  <a:gd name="T28" fmla="*/ 209 w 269"/>
                  <a:gd name="T29" fmla="*/ 1 h 486"/>
                  <a:gd name="T30" fmla="*/ 222 w 269"/>
                  <a:gd name="T31" fmla="*/ 17 h 486"/>
                  <a:gd name="T32" fmla="*/ 226 w 269"/>
                  <a:gd name="T33" fmla="*/ 32 h 486"/>
                  <a:gd name="T34" fmla="*/ 231 w 269"/>
                  <a:gd name="T35" fmla="*/ 44 h 486"/>
                  <a:gd name="T36" fmla="*/ 237 w 269"/>
                  <a:gd name="T37" fmla="*/ 54 h 486"/>
                  <a:gd name="T38" fmla="*/ 241 w 269"/>
                  <a:gd name="T39" fmla="*/ 62 h 486"/>
                  <a:gd name="T40" fmla="*/ 220 w 269"/>
                  <a:gd name="T41" fmla="*/ 95 h 486"/>
                  <a:gd name="T42" fmla="*/ 215 w 269"/>
                  <a:gd name="T43" fmla="*/ 109 h 486"/>
                  <a:gd name="T44" fmla="*/ 209 w 269"/>
                  <a:gd name="T45" fmla="*/ 123 h 486"/>
                  <a:gd name="T46" fmla="*/ 218 w 269"/>
                  <a:gd name="T47" fmla="*/ 146 h 486"/>
                  <a:gd name="T48" fmla="*/ 231 w 269"/>
                  <a:gd name="T49" fmla="*/ 159 h 486"/>
                  <a:gd name="T50" fmla="*/ 226 w 269"/>
                  <a:gd name="T51" fmla="*/ 172 h 486"/>
                  <a:gd name="T52" fmla="*/ 220 w 269"/>
                  <a:gd name="T53" fmla="*/ 190 h 486"/>
                  <a:gd name="T54" fmla="*/ 225 w 269"/>
                  <a:gd name="T55" fmla="*/ 201 h 486"/>
                  <a:gd name="T56" fmla="*/ 228 w 269"/>
                  <a:gd name="T57" fmla="*/ 221 h 486"/>
                  <a:gd name="T58" fmla="*/ 224 w 269"/>
                  <a:gd name="T59" fmla="*/ 223 h 486"/>
                  <a:gd name="T60" fmla="*/ 216 w 269"/>
                  <a:gd name="T61" fmla="*/ 233 h 486"/>
                  <a:gd name="T62" fmla="*/ 213 w 269"/>
                  <a:gd name="T63" fmla="*/ 241 h 486"/>
                  <a:gd name="T64" fmla="*/ 215 w 269"/>
                  <a:gd name="T65" fmla="*/ 254 h 486"/>
                  <a:gd name="T66" fmla="*/ 216 w 269"/>
                  <a:gd name="T67" fmla="*/ 262 h 486"/>
                  <a:gd name="T68" fmla="*/ 219 w 269"/>
                  <a:gd name="T69" fmla="*/ 272 h 486"/>
                  <a:gd name="T70" fmla="*/ 222 w 269"/>
                  <a:gd name="T71" fmla="*/ 284 h 486"/>
                  <a:gd name="T72" fmla="*/ 225 w 269"/>
                  <a:gd name="T73" fmla="*/ 297 h 486"/>
                  <a:gd name="T74" fmla="*/ 224 w 269"/>
                  <a:gd name="T75" fmla="*/ 312 h 486"/>
                  <a:gd name="T76" fmla="*/ 218 w 269"/>
                  <a:gd name="T77" fmla="*/ 348 h 486"/>
                  <a:gd name="T78" fmla="*/ 215 w 269"/>
                  <a:gd name="T79" fmla="*/ 363 h 486"/>
                  <a:gd name="T80" fmla="*/ 217 w 269"/>
                  <a:gd name="T81" fmla="*/ 372 h 486"/>
                  <a:gd name="T82" fmla="*/ 226 w 269"/>
                  <a:gd name="T83" fmla="*/ 390 h 486"/>
                  <a:gd name="T84" fmla="*/ 233 w 269"/>
                  <a:gd name="T85" fmla="*/ 407 h 486"/>
                  <a:gd name="T86" fmla="*/ 235 w 269"/>
                  <a:gd name="T87" fmla="*/ 415 h 486"/>
                  <a:gd name="T88" fmla="*/ 232 w 269"/>
                  <a:gd name="T89" fmla="*/ 422 h 486"/>
                  <a:gd name="T90" fmla="*/ 230 w 269"/>
                  <a:gd name="T91" fmla="*/ 433 h 486"/>
                  <a:gd name="T92" fmla="*/ 243 w 269"/>
                  <a:gd name="T93" fmla="*/ 445 h 486"/>
                  <a:gd name="T94" fmla="*/ 256 w 269"/>
                  <a:gd name="T95" fmla="*/ 452 h 486"/>
                  <a:gd name="T96" fmla="*/ 265 w 269"/>
                  <a:gd name="T97" fmla="*/ 456 h 486"/>
                  <a:gd name="T98" fmla="*/ 269 w 269"/>
                  <a:gd name="T99" fmla="*/ 456 h 486"/>
                  <a:gd name="T100" fmla="*/ 268 w 269"/>
                  <a:gd name="T101" fmla="*/ 471 h 486"/>
                  <a:gd name="T102" fmla="*/ 268 w 269"/>
                  <a:gd name="T103" fmla="*/ 486 h 486"/>
                  <a:gd name="T104" fmla="*/ 264 w 269"/>
                  <a:gd name="T105" fmla="*/ 485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9" h="486">
                    <a:moveTo>
                      <a:pt x="264" y="485"/>
                    </a:moveTo>
                    <a:cubicBezTo>
                      <a:pt x="263" y="484"/>
                      <a:pt x="257" y="481"/>
                      <a:pt x="251" y="478"/>
                    </a:cubicBezTo>
                    <a:cubicBezTo>
                      <a:pt x="242" y="474"/>
                      <a:pt x="211" y="458"/>
                      <a:pt x="161" y="431"/>
                    </a:cubicBezTo>
                    <a:cubicBezTo>
                      <a:pt x="145" y="423"/>
                      <a:pt x="86" y="386"/>
                      <a:pt x="43" y="358"/>
                    </a:cubicBezTo>
                    <a:cubicBezTo>
                      <a:pt x="27" y="348"/>
                      <a:pt x="20" y="342"/>
                      <a:pt x="20" y="341"/>
                    </a:cubicBezTo>
                    <a:cubicBezTo>
                      <a:pt x="20" y="337"/>
                      <a:pt x="25" y="330"/>
                      <a:pt x="29" y="327"/>
                    </a:cubicBezTo>
                    <a:cubicBezTo>
                      <a:pt x="37" y="320"/>
                      <a:pt x="33" y="316"/>
                      <a:pt x="17" y="315"/>
                    </a:cubicBezTo>
                    <a:cubicBezTo>
                      <a:pt x="13" y="315"/>
                      <a:pt x="12" y="315"/>
                      <a:pt x="11" y="312"/>
                    </a:cubicBezTo>
                    <a:cubicBezTo>
                      <a:pt x="11" y="311"/>
                      <a:pt x="10" y="310"/>
                      <a:pt x="9" y="310"/>
                    </a:cubicBezTo>
                    <a:cubicBezTo>
                      <a:pt x="7" y="311"/>
                      <a:pt x="2" y="308"/>
                      <a:pt x="1" y="305"/>
                    </a:cubicBezTo>
                    <a:cubicBezTo>
                      <a:pt x="0" y="303"/>
                      <a:pt x="4" y="297"/>
                      <a:pt x="14" y="282"/>
                    </a:cubicBezTo>
                    <a:cubicBezTo>
                      <a:pt x="34" y="253"/>
                      <a:pt x="70" y="200"/>
                      <a:pt x="98" y="158"/>
                    </a:cubicBezTo>
                    <a:cubicBezTo>
                      <a:pt x="120" y="125"/>
                      <a:pt x="148" y="83"/>
                      <a:pt x="187" y="26"/>
                    </a:cubicBezTo>
                    <a:cubicBezTo>
                      <a:pt x="205" y="0"/>
                      <a:pt x="205" y="0"/>
                      <a:pt x="205" y="0"/>
                    </a:cubicBezTo>
                    <a:cubicBezTo>
                      <a:pt x="209" y="1"/>
                      <a:pt x="209" y="1"/>
                      <a:pt x="209" y="1"/>
                    </a:cubicBezTo>
                    <a:cubicBezTo>
                      <a:pt x="218" y="5"/>
                      <a:pt x="221" y="8"/>
                      <a:pt x="222" y="17"/>
                    </a:cubicBezTo>
                    <a:cubicBezTo>
                      <a:pt x="223" y="22"/>
                      <a:pt x="225" y="28"/>
                      <a:pt x="226" y="32"/>
                    </a:cubicBezTo>
                    <a:cubicBezTo>
                      <a:pt x="228" y="35"/>
                      <a:pt x="230" y="41"/>
                      <a:pt x="231" y="44"/>
                    </a:cubicBezTo>
                    <a:cubicBezTo>
                      <a:pt x="231" y="48"/>
                      <a:pt x="233" y="51"/>
                      <a:pt x="237" y="54"/>
                    </a:cubicBezTo>
                    <a:cubicBezTo>
                      <a:pt x="243" y="59"/>
                      <a:pt x="243" y="59"/>
                      <a:pt x="241" y="62"/>
                    </a:cubicBezTo>
                    <a:cubicBezTo>
                      <a:pt x="238" y="65"/>
                      <a:pt x="224" y="88"/>
                      <a:pt x="220" y="95"/>
                    </a:cubicBezTo>
                    <a:cubicBezTo>
                      <a:pt x="219" y="98"/>
                      <a:pt x="216" y="104"/>
                      <a:pt x="215" y="109"/>
                    </a:cubicBezTo>
                    <a:cubicBezTo>
                      <a:pt x="214" y="113"/>
                      <a:pt x="211" y="119"/>
                      <a:pt x="209" y="123"/>
                    </a:cubicBezTo>
                    <a:cubicBezTo>
                      <a:pt x="203" y="135"/>
                      <a:pt x="203" y="134"/>
                      <a:pt x="218" y="146"/>
                    </a:cubicBezTo>
                    <a:cubicBezTo>
                      <a:pt x="228" y="153"/>
                      <a:pt x="231" y="157"/>
                      <a:pt x="231" y="159"/>
                    </a:cubicBezTo>
                    <a:cubicBezTo>
                      <a:pt x="231" y="161"/>
                      <a:pt x="229" y="167"/>
                      <a:pt x="226" y="172"/>
                    </a:cubicBezTo>
                    <a:cubicBezTo>
                      <a:pt x="223" y="178"/>
                      <a:pt x="221" y="184"/>
                      <a:pt x="220" y="190"/>
                    </a:cubicBezTo>
                    <a:cubicBezTo>
                      <a:pt x="220" y="197"/>
                      <a:pt x="220" y="197"/>
                      <a:pt x="225" y="201"/>
                    </a:cubicBezTo>
                    <a:cubicBezTo>
                      <a:pt x="230" y="205"/>
                      <a:pt x="230" y="204"/>
                      <a:pt x="228" y="221"/>
                    </a:cubicBezTo>
                    <a:cubicBezTo>
                      <a:pt x="228" y="221"/>
                      <a:pt x="227" y="222"/>
                      <a:pt x="224" y="223"/>
                    </a:cubicBezTo>
                    <a:cubicBezTo>
                      <a:pt x="220" y="224"/>
                      <a:pt x="216" y="229"/>
                      <a:pt x="216" y="233"/>
                    </a:cubicBezTo>
                    <a:cubicBezTo>
                      <a:pt x="216" y="235"/>
                      <a:pt x="214" y="238"/>
                      <a:pt x="213" y="241"/>
                    </a:cubicBezTo>
                    <a:cubicBezTo>
                      <a:pt x="210" y="246"/>
                      <a:pt x="210" y="251"/>
                      <a:pt x="215" y="254"/>
                    </a:cubicBezTo>
                    <a:cubicBezTo>
                      <a:pt x="216" y="256"/>
                      <a:pt x="217" y="258"/>
                      <a:pt x="216" y="262"/>
                    </a:cubicBezTo>
                    <a:cubicBezTo>
                      <a:pt x="216" y="266"/>
                      <a:pt x="216" y="268"/>
                      <a:pt x="219" y="272"/>
                    </a:cubicBezTo>
                    <a:cubicBezTo>
                      <a:pt x="221" y="275"/>
                      <a:pt x="222" y="279"/>
                      <a:pt x="222" y="284"/>
                    </a:cubicBezTo>
                    <a:cubicBezTo>
                      <a:pt x="222" y="288"/>
                      <a:pt x="223" y="294"/>
                      <a:pt x="225" y="297"/>
                    </a:cubicBezTo>
                    <a:cubicBezTo>
                      <a:pt x="227" y="301"/>
                      <a:pt x="227" y="302"/>
                      <a:pt x="224" y="312"/>
                    </a:cubicBezTo>
                    <a:cubicBezTo>
                      <a:pt x="221" y="325"/>
                      <a:pt x="219" y="335"/>
                      <a:pt x="218" y="348"/>
                    </a:cubicBezTo>
                    <a:cubicBezTo>
                      <a:pt x="217" y="354"/>
                      <a:pt x="216" y="361"/>
                      <a:pt x="215" y="363"/>
                    </a:cubicBezTo>
                    <a:cubicBezTo>
                      <a:pt x="214" y="367"/>
                      <a:pt x="214" y="368"/>
                      <a:pt x="217" y="372"/>
                    </a:cubicBezTo>
                    <a:cubicBezTo>
                      <a:pt x="222" y="377"/>
                      <a:pt x="223" y="380"/>
                      <a:pt x="226" y="390"/>
                    </a:cubicBezTo>
                    <a:cubicBezTo>
                      <a:pt x="228" y="395"/>
                      <a:pt x="230" y="403"/>
                      <a:pt x="233" y="407"/>
                    </a:cubicBezTo>
                    <a:cubicBezTo>
                      <a:pt x="235" y="412"/>
                      <a:pt x="236" y="414"/>
                      <a:pt x="235" y="415"/>
                    </a:cubicBezTo>
                    <a:cubicBezTo>
                      <a:pt x="234" y="415"/>
                      <a:pt x="233" y="419"/>
                      <a:pt x="232" y="422"/>
                    </a:cubicBezTo>
                    <a:cubicBezTo>
                      <a:pt x="232" y="426"/>
                      <a:pt x="231" y="431"/>
                      <a:pt x="230" y="433"/>
                    </a:cubicBezTo>
                    <a:cubicBezTo>
                      <a:pt x="229" y="438"/>
                      <a:pt x="231" y="440"/>
                      <a:pt x="243" y="445"/>
                    </a:cubicBezTo>
                    <a:cubicBezTo>
                      <a:pt x="247" y="447"/>
                      <a:pt x="253" y="450"/>
                      <a:pt x="256" y="452"/>
                    </a:cubicBezTo>
                    <a:cubicBezTo>
                      <a:pt x="259" y="454"/>
                      <a:pt x="263" y="456"/>
                      <a:pt x="265" y="456"/>
                    </a:cubicBezTo>
                    <a:cubicBezTo>
                      <a:pt x="269" y="456"/>
                      <a:pt x="269" y="456"/>
                      <a:pt x="269" y="456"/>
                    </a:cubicBezTo>
                    <a:cubicBezTo>
                      <a:pt x="268" y="471"/>
                      <a:pt x="268" y="471"/>
                      <a:pt x="268" y="471"/>
                    </a:cubicBezTo>
                    <a:cubicBezTo>
                      <a:pt x="268" y="479"/>
                      <a:pt x="268" y="486"/>
                      <a:pt x="268" y="486"/>
                    </a:cubicBezTo>
                    <a:cubicBezTo>
                      <a:pt x="267" y="486"/>
                      <a:pt x="266" y="486"/>
                      <a:pt x="264" y="4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5" name="Freeform 45"/>
              <p:cNvSpPr>
                <a:spLocks/>
              </p:cNvSpPr>
              <p:nvPr/>
            </p:nvSpPr>
            <p:spPr bwMode="auto">
              <a:xfrm>
                <a:off x="674805" y="2064053"/>
                <a:ext cx="1459591" cy="2761284"/>
              </a:xfrm>
              <a:custGeom>
                <a:avLst/>
                <a:gdLst>
                  <a:gd name="T0" fmla="*/ 257 w 320"/>
                  <a:gd name="T1" fmla="*/ 589 h 606"/>
                  <a:gd name="T2" fmla="*/ 118 w 320"/>
                  <a:gd name="T3" fmla="*/ 537 h 606"/>
                  <a:gd name="T4" fmla="*/ 108 w 320"/>
                  <a:gd name="T5" fmla="*/ 519 h 606"/>
                  <a:gd name="T6" fmla="*/ 96 w 320"/>
                  <a:gd name="T7" fmla="*/ 503 h 606"/>
                  <a:gd name="T8" fmla="*/ 72 w 320"/>
                  <a:gd name="T9" fmla="*/ 461 h 606"/>
                  <a:gd name="T10" fmla="*/ 64 w 320"/>
                  <a:gd name="T11" fmla="*/ 439 h 606"/>
                  <a:gd name="T12" fmla="*/ 54 w 320"/>
                  <a:gd name="T13" fmla="*/ 433 h 606"/>
                  <a:gd name="T14" fmla="*/ 47 w 320"/>
                  <a:gd name="T15" fmla="*/ 423 h 606"/>
                  <a:gd name="T16" fmla="*/ 51 w 320"/>
                  <a:gd name="T17" fmla="*/ 385 h 606"/>
                  <a:gd name="T18" fmla="*/ 52 w 320"/>
                  <a:gd name="T19" fmla="*/ 367 h 606"/>
                  <a:gd name="T20" fmla="*/ 41 w 320"/>
                  <a:gd name="T21" fmla="*/ 340 h 606"/>
                  <a:gd name="T22" fmla="*/ 43 w 320"/>
                  <a:gd name="T23" fmla="*/ 318 h 606"/>
                  <a:gd name="T24" fmla="*/ 44 w 320"/>
                  <a:gd name="T25" fmla="*/ 273 h 606"/>
                  <a:gd name="T26" fmla="*/ 73 w 320"/>
                  <a:gd name="T27" fmla="*/ 250 h 606"/>
                  <a:gd name="T28" fmla="*/ 86 w 320"/>
                  <a:gd name="T29" fmla="*/ 218 h 606"/>
                  <a:gd name="T30" fmla="*/ 66 w 320"/>
                  <a:gd name="T31" fmla="*/ 176 h 606"/>
                  <a:gd name="T32" fmla="*/ 70 w 320"/>
                  <a:gd name="T33" fmla="*/ 130 h 606"/>
                  <a:gd name="T34" fmla="*/ 67 w 320"/>
                  <a:gd name="T35" fmla="*/ 92 h 606"/>
                  <a:gd name="T36" fmla="*/ 60 w 320"/>
                  <a:gd name="T37" fmla="*/ 60 h 606"/>
                  <a:gd name="T38" fmla="*/ 49 w 320"/>
                  <a:gd name="T39" fmla="*/ 34 h 606"/>
                  <a:gd name="T40" fmla="*/ 24 w 320"/>
                  <a:gd name="T41" fmla="*/ 42 h 606"/>
                  <a:gd name="T42" fmla="*/ 4 w 320"/>
                  <a:gd name="T43" fmla="*/ 50 h 606"/>
                  <a:gd name="T44" fmla="*/ 3 w 320"/>
                  <a:gd name="T45" fmla="*/ 17 h 606"/>
                  <a:gd name="T46" fmla="*/ 35 w 320"/>
                  <a:gd name="T47" fmla="*/ 20 h 606"/>
                  <a:gd name="T48" fmla="*/ 176 w 320"/>
                  <a:gd name="T49" fmla="*/ 104 h 606"/>
                  <a:gd name="T50" fmla="*/ 288 w 320"/>
                  <a:gd name="T51" fmla="*/ 156 h 606"/>
                  <a:gd name="T52" fmla="*/ 320 w 320"/>
                  <a:gd name="T53" fmla="*/ 174 h 606"/>
                  <a:gd name="T54" fmla="*/ 283 w 320"/>
                  <a:gd name="T55" fmla="*/ 275 h 606"/>
                  <a:gd name="T56" fmla="*/ 241 w 320"/>
                  <a:gd name="T57" fmla="*/ 402 h 606"/>
                  <a:gd name="T58" fmla="*/ 261 w 320"/>
                  <a:gd name="T59" fmla="*/ 446 h 606"/>
                  <a:gd name="T60" fmla="*/ 270 w 320"/>
                  <a:gd name="T61" fmla="*/ 468 h 606"/>
                  <a:gd name="T62" fmla="*/ 278 w 320"/>
                  <a:gd name="T63" fmla="*/ 484 h 606"/>
                  <a:gd name="T64" fmla="*/ 290 w 320"/>
                  <a:gd name="T65" fmla="*/ 510 h 606"/>
                  <a:gd name="T66" fmla="*/ 311 w 320"/>
                  <a:gd name="T67" fmla="*/ 559 h 606"/>
                  <a:gd name="T68" fmla="*/ 311 w 320"/>
                  <a:gd name="T69" fmla="*/ 602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606">
                    <a:moveTo>
                      <a:pt x="310" y="606"/>
                    </a:moveTo>
                    <a:cubicBezTo>
                      <a:pt x="309" y="605"/>
                      <a:pt x="280" y="596"/>
                      <a:pt x="257" y="589"/>
                    </a:cubicBezTo>
                    <a:cubicBezTo>
                      <a:pt x="249" y="587"/>
                      <a:pt x="167" y="556"/>
                      <a:pt x="133" y="543"/>
                    </a:cubicBezTo>
                    <a:cubicBezTo>
                      <a:pt x="127" y="540"/>
                      <a:pt x="120" y="538"/>
                      <a:pt x="118" y="537"/>
                    </a:cubicBezTo>
                    <a:cubicBezTo>
                      <a:pt x="112" y="535"/>
                      <a:pt x="111" y="533"/>
                      <a:pt x="111" y="527"/>
                    </a:cubicBezTo>
                    <a:cubicBezTo>
                      <a:pt x="111" y="523"/>
                      <a:pt x="110" y="521"/>
                      <a:pt x="108" y="519"/>
                    </a:cubicBezTo>
                    <a:cubicBezTo>
                      <a:pt x="100" y="512"/>
                      <a:pt x="97" y="509"/>
                      <a:pt x="97" y="506"/>
                    </a:cubicBezTo>
                    <a:cubicBezTo>
                      <a:pt x="97" y="505"/>
                      <a:pt x="97" y="503"/>
                      <a:pt x="96" y="503"/>
                    </a:cubicBezTo>
                    <a:cubicBezTo>
                      <a:pt x="92" y="503"/>
                      <a:pt x="88" y="496"/>
                      <a:pt x="87" y="489"/>
                    </a:cubicBezTo>
                    <a:cubicBezTo>
                      <a:pt x="85" y="479"/>
                      <a:pt x="81" y="469"/>
                      <a:pt x="72" y="461"/>
                    </a:cubicBezTo>
                    <a:cubicBezTo>
                      <a:pt x="65" y="453"/>
                      <a:pt x="65" y="453"/>
                      <a:pt x="65" y="446"/>
                    </a:cubicBezTo>
                    <a:cubicBezTo>
                      <a:pt x="66" y="441"/>
                      <a:pt x="66" y="439"/>
                      <a:pt x="64" y="439"/>
                    </a:cubicBezTo>
                    <a:cubicBezTo>
                      <a:pt x="63" y="439"/>
                      <a:pt x="62" y="439"/>
                      <a:pt x="61" y="438"/>
                    </a:cubicBezTo>
                    <a:cubicBezTo>
                      <a:pt x="61" y="438"/>
                      <a:pt x="58" y="436"/>
                      <a:pt x="54" y="433"/>
                    </a:cubicBezTo>
                    <a:cubicBezTo>
                      <a:pt x="51" y="431"/>
                      <a:pt x="48" y="429"/>
                      <a:pt x="47" y="428"/>
                    </a:cubicBezTo>
                    <a:cubicBezTo>
                      <a:pt x="47" y="427"/>
                      <a:pt x="47" y="425"/>
                      <a:pt x="47" y="423"/>
                    </a:cubicBezTo>
                    <a:cubicBezTo>
                      <a:pt x="46" y="419"/>
                      <a:pt x="46" y="417"/>
                      <a:pt x="46" y="402"/>
                    </a:cubicBezTo>
                    <a:cubicBezTo>
                      <a:pt x="46" y="389"/>
                      <a:pt x="46" y="389"/>
                      <a:pt x="51" y="385"/>
                    </a:cubicBezTo>
                    <a:cubicBezTo>
                      <a:pt x="55" y="382"/>
                      <a:pt x="55" y="381"/>
                      <a:pt x="53" y="377"/>
                    </a:cubicBezTo>
                    <a:cubicBezTo>
                      <a:pt x="53" y="375"/>
                      <a:pt x="52" y="370"/>
                      <a:pt x="52" y="367"/>
                    </a:cubicBezTo>
                    <a:cubicBezTo>
                      <a:pt x="52" y="363"/>
                      <a:pt x="50" y="359"/>
                      <a:pt x="46" y="353"/>
                    </a:cubicBezTo>
                    <a:cubicBezTo>
                      <a:pt x="41" y="346"/>
                      <a:pt x="40" y="344"/>
                      <a:pt x="41" y="340"/>
                    </a:cubicBezTo>
                    <a:cubicBezTo>
                      <a:pt x="42" y="338"/>
                      <a:pt x="43" y="334"/>
                      <a:pt x="45" y="333"/>
                    </a:cubicBezTo>
                    <a:cubicBezTo>
                      <a:pt x="48" y="330"/>
                      <a:pt x="48" y="328"/>
                      <a:pt x="43" y="318"/>
                    </a:cubicBezTo>
                    <a:cubicBezTo>
                      <a:pt x="40" y="314"/>
                      <a:pt x="40" y="310"/>
                      <a:pt x="40" y="294"/>
                    </a:cubicBezTo>
                    <a:cubicBezTo>
                      <a:pt x="40" y="277"/>
                      <a:pt x="40" y="276"/>
                      <a:pt x="44" y="273"/>
                    </a:cubicBezTo>
                    <a:cubicBezTo>
                      <a:pt x="46" y="271"/>
                      <a:pt x="51" y="268"/>
                      <a:pt x="55" y="266"/>
                    </a:cubicBezTo>
                    <a:cubicBezTo>
                      <a:pt x="65" y="262"/>
                      <a:pt x="73" y="255"/>
                      <a:pt x="73" y="250"/>
                    </a:cubicBezTo>
                    <a:cubicBezTo>
                      <a:pt x="73" y="244"/>
                      <a:pt x="76" y="237"/>
                      <a:pt x="81" y="232"/>
                    </a:cubicBezTo>
                    <a:cubicBezTo>
                      <a:pt x="85" y="227"/>
                      <a:pt x="86" y="226"/>
                      <a:pt x="86" y="218"/>
                    </a:cubicBezTo>
                    <a:cubicBezTo>
                      <a:pt x="86" y="210"/>
                      <a:pt x="85" y="209"/>
                      <a:pt x="82" y="205"/>
                    </a:cubicBezTo>
                    <a:cubicBezTo>
                      <a:pt x="77" y="201"/>
                      <a:pt x="68" y="185"/>
                      <a:pt x="66" y="176"/>
                    </a:cubicBezTo>
                    <a:cubicBezTo>
                      <a:pt x="65" y="170"/>
                      <a:pt x="65" y="167"/>
                      <a:pt x="68" y="154"/>
                    </a:cubicBezTo>
                    <a:cubicBezTo>
                      <a:pt x="72" y="140"/>
                      <a:pt x="72" y="137"/>
                      <a:pt x="70" y="130"/>
                    </a:cubicBezTo>
                    <a:cubicBezTo>
                      <a:pt x="70" y="125"/>
                      <a:pt x="69" y="116"/>
                      <a:pt x="68" y="108"/>
                    </a:cubicBezTo>
                    <a:cubicBezTo>
                      <a:pt x="68" y="101"/>
                      <a:pt x="67" y="94"/>
                      <a:pt x="67" y="92"/>
                    </a:cubicBezTo>
                    <a:cubicBezTo>
                      <a:pt x="66" y="90"/>
                      <a:pt x="66" y="86"/>
                      <a:pt x="65" y="83"/>
                    </a:cubicBezTo>
                    <a:cubicBezTo>
                      <a:pt x="65" y="80"/>
                      <a:pt x="63" y="70"/>
                      <a:pt x="60" y="60"/>
                    </a:cubicBezTo>
                    <a:cubicBezTo>
                      <a:pt x="58" y="50"/>
                      <a:pt x="56" y="41"/>
                      <a:pt x="55" y="39"/>
                    </a:cubicBezTo>
                    <a:cubicBezTo>
                      <a:pt x="55" y="37"/>
                      <a:pt x="53" y="35"/>
                      <a:pt x="49" y="34"/>
                    </a:cubicBezTo>
                    <a:cubicBezTo>
                      <a:pt x="39" y="30"/>
                      <a:pt x="38" y="30"/>
                      <a:pt x="35" y="34"/>
                    </a:cubicBezTo>
                    <a:cubicBezTo>
                      <a:pt x="34" y="38"/>
                      <a:pt x="31" y="40"/>
                      <a:pt x="24" y="42"/>
                    </a:cubicBezTo>
                    <a:cubicBezTo>
                      <a:pt x="20" y="44"/>
                      <a:pt x="13" y="46"/>
                      <a:pt x="10" y="48"/>
                    </a:cubicBezTo>
                    <a:cubicBezTo>
                      <a:pt x="7" y="49"/>
                      <a:pt x="4" y="50"/>
                      <a:pt x="4" y="50"/>
                    </a:cubicBezTo>
                    <a:cubicBezTo>
                      <a:pt x="4" y="50"/>
                      <a:pt x="4" y="48"/>
                      <a:pt x="5" y="46"/>
                    </a:cubicBezTo>
                    <a:cubicBezTo>
                      <a:pt x="7" y="39"/>
                      <a:pt x="6" y="22"/>
                      <a:pt x="3" y="17"/>
                    </a:cubicBezTo>
                    <a:cubicBezTo>
                      <a:pt x="0" y="13"/>
                      <a:pt x="1" y="0"/>
                      <a:pt x="4" y="0"/>
                    </a:cubicBezTo>
                    <a:cubicBezTo>
                      <a:pt x="5" y="1"/>
                      <a:pt x="19" y="10"/>
                      <a:pt x="35" y="20"/>
                    </a:cubicBezTo>
                    <a:cubicBezTo>
                      <a:pt x="80" y="50"/>
                      <a:pt x="129" y="80"/>
                      <a:pt x="153" y="92"/>
                    </a:cubicBezTo>
                    <a:cubicBezTo>
                      <a:pt x="165" y="98"/>
                      <a:pt x="175" y="104"/>
                      <a:pt x="176" y="104"/>
                    </a:cubicBezTo>
                    <a:cubicBezTo>
                      <a:pt x="180" y="107"/>
                      <a:pt x="223" y="129"/>
                      <a:pt x="239" y="136"/>
                    </a:cubicBezTo>
                    <a:cubicBezTo>
                      <a:pt x="250" y="141"/>
                      <a:pt x="272" y="150"/>
                      <a:pt x="288" y="156"/>
                    </a:cubicBezTo>
                    <a:cubicBezTo>
                      <a:pt x="305" y="163"/>
                      <a:pt x="319" y="169"/>
                      <a:pt x="320" y="169"/>
                    </a:cubicBezTo>
                    <a:cubicBezTo>
                      <a:pt x="320" y="170"/>
                      <a:pt x="320" y="172"/>
                      <a:pt x="320" y="174"/>
                    </a:cubicBezTo>
                    <a:cubicBezTo>
                      <a:pt x="319" y="175"/>
                      <a:pt x="311" y="196"/>
                      <a:pt x="303" y="219"/>
                    </a:cubicBezTo>
                    <a:cubicBezTo>
                      <a:pt x="295" y="242"/>
                      <a:pt x="286" y="267"/>
                      <a:pt x="283" y="275"/>
                    </a:cubicBezTo>
                    <a:cubicBezTo>
                      <a:pt x="250" y="365"/>
                      <a:pt x="243" y="385"/>
                      <a:pt x="243" y="392"/>
                    </a:cubicBezTo>
                    <a:cubicBezTo>
                      <a:pt x="243" y="396"/>
                      <a:pt x="242" y="401"/>
                      <a:pt x="241" y="402"/>
                    </a:cubicBezTo>
                    <a:cubicBezTo>
                      <a:pt x="238" y="407"/>
                      <a:pt x="240" y="413"/>
                      <a:pt x="245" y="416"/>
                    </a:cubicBezTo>
                    <a:cubicBezTo>
                      <a:pt x="251" y="420"/>
                      <a:pt x="260" y="436"/>
                      <a:pt x="261" y="446"/>
                    </a:cubicBezTo>
                    <a:cubicBezTo>
                      <a:pt x="262" y="452"/>
                      <a:pt x="263" y="456"/>
                      <a:pt x="266" y="461"/>
                    </a:cubicBezTo>
                    <a:cubicBezTo>
                      <a:pt x="268" y="464"/>
                      <a:pt x="270" y="468"/>
                      <a:pt x="270" y="468"/>
                    </a:cubicBezTo>
                    <a:cubicBezTo>
                      <a:pt x="270" y="469"/>
                      <a:pt x="271" y="471"/>
                      <a:pt x="273" y="473"/>
                    </a:cubicBezTo>
                    <a:cubicBezTo>
                      <a:pt x="275" y="475"/>
                      <a:pt x="277" y="480"/>
                      <a:pt x="278" y="484"/>
                    </a:cubicBezTo>
                    <a:cubicBezTo>
                      <a:pt x="279" y="487"/>
                      <a:pt x="281" y="491"/>
                      <a:pt x="281" y="491"/>
                    </a:cubicBezTo>
                    <a:cubicBezTo>
                      <a:pt x="283" y="492"/>
                      <a:pt x="289" y="505"/>
                      <a:pt x="290" y="510"/>
                    </a:cubicBezTo>
                    <a:cubicBezTo>
                      <a:pt x="291" y="512"/>
                      <a:pt x="296" y="523"/>
                      <a:pt x="301" y="534"/>
                    </a:cubicBezTo>
                    <a:cubicBezTo>
                      <a:pt x="307" y="546"/>
                      <a:pt x="311" y="556"/>
                      <a:pt x="311" y="559"/>
                    </a:cubicBezTo>
                    <a:cubicBezTo>
                      <a:pt x="311" y="561"/>
                      <a:pt x="310" y="569"/>
                      <a:pt x="309" y="577"/>
                    </a:cubicBezTo>
                    <a:cubicBezTo>
                      <a:pt x="306" y="590"/>
                      <a:pt x="307" y="596"/>
                      <a:pt x="311" y="602"/>
                    </a:cubicBezTo>
                    <a:cubicBezTo>
                      <a:pt x="313" y="605"/>
                      <a:pt x="313" y="606"/>
                      <a:pt x="310" y="6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6" name="Freeform 44"/>
              <p:cNvSpPr>
                <a:spLocks/>
              </p:cNvSpPr>
              <p:nvPr/>
            </p:nvSpPr>
            <p:spPr bwMode="auto">
              <a:xfrm>
                <a:off x="761457" y="3981933"/>
                <a:ext cx="392819" cy="620037"/>
              </a:xfrm>
              <a:custGeom>
                <a:avLst/>
                <a:gdLst>
                  <a:gd name="T0" fmla="*/ 67 w 86"/>
                  <a:gd name="T1" fmla="*/ 131 h 136"/>
                  <a:gd name="T2" fmla="*/ 44 w 86"/>
                  <a:gd name="T3" fmla="*/ 102 h 136"/>
                  <a:gd name="T4" fmla="*/ 40 w 86"/>
                  <a:gd name="T5" fmla="*/ 96 h 136"/>
                  <a:gd name="T6" fmla="*/ 31 w 86"/>
                  <a:gd name="T7" fmla="*/ 80 h 136"/>
                  <a:gd name="T8" fmla="*/ 27 w 86"/>
                  <a:gd name="T9" fmla="*/ 71 h 136"/>
                  <a:gd name="T10" fmla="*/ 21 w 86"/>
                  <a:gd name="T11" fmla="*/ 60 h 136"/>
                  <a:gd name="T12" fmla="*/ 13 w 86"/>
                  <a:gd name="T13" fmla="*/ 44 h 136"/>
                  <a:gd name="T14" fmla="*/ 5 w 86"/>
                  <a:gd name="T15" fmla="*/ 25 h 136"/>
                  <a:gd name="T16" fmla="*/ 1 w 86"/>
                  <a:gd name="T17" fmla="*/ 12 h 136"/>
                  <a:gd name="T18" fmla="*/ 4 w 86"/>
                  <a:gd name="T19" fmla="*/ 4 h 136"/>
                  <a:gd name="T20" fmla="*/ 11 w 86"/>
                  <a:gd name="T21" fmla="*/ 0 h 136"/>
                  <a:gd name="T22" fmla="*/ 36 w 86"/>
                  <a:gd name="T23" fmla="*/ 24 h 136"/>
                  <a:gd name="T24" fmla="*/ 45 w 86"/>
                  <a:gd name="T25" fmla="*/ 35 h 136"/>
                  <a:gd name="T26" fmla="*/ 51 w 86"/>
                  <a:gd name="T27" fmla="*/ 43 h 136"/>
                  <a:gd name="T28" fmla="*/ 57 w 86"/>
                  <a:gd name="T29" fmla="*/ 50 h 136"/>
                  <a:gd name="T30" fmla="*/ 63 w 86"/>
                  <a:gd name="T31" fmla="*/ 72 h 136"/>
                  <a:gd name="T32" fmla="*/ 71 w 86"/>
                  <a:gd name="T33" fmla="*/ 90 h 136"/>
                  <a:gd name="T34" fmla="*/ 82 w 86"/>
                  <a:gd name="T35" fmla="*/ 114 h 136"/>
                  <a:gd name="T36" fmla="*/ 85 w 86"/>
                  <a:gd name="T37" fmla="*/ 128 h 136"/>
                  <a:gd name="T38" fmla="*/ 86 w 86"/>
                  <a:gd name="T39" fmla="*/ 134 h 136"/>
                  <a:gd name="T40" fmla="*/ 67 w 86"/>
                  <a:gd name="T41"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136">
                    <a:moveTo>
                      <a:pt x="67" y="131"/>
                    </a:moveTo>
                    <a:cubicBezTo>
                      <a:pt x="58" y="126"/>
                      <a:pt x="44" y="108"/>
                      <a:pt x="44" y="102"/>
                    </a:cubicBezTo>
                    <a:cubicBezTo>
                      <a:pt x="44" y="98"/>
                      <a:pt x="43" y="97"/>
                      <a:pt x="40" y="96"/>
                    </a:cubicBezTo>
                    <a:cubicBezTo>
                      <a:pt x="36" y="94"/>
                      <a:pt x="33" y="89"/>
                      <a:pt x="31" y="80"/>
                    </a:cubicBezTo>
                    <a:cubicBezTo>
                      <a:pt x="30" y="78"/>
                      <a:pt x="28" y="74"/>
                      <a:pt x="27" y="71"/>
                    </a:cubicBezTo>
                    <a:cubicBezTo>
                      <a:pt x="25" y="68"/>
                      <a:pt x="22" y="63"/>
                      <a:pt x="21" y="60"/>
                    </a:cubicBezTo>
                    <a:cubicBezTo>
                      <a:pt x="20" y="56"/>
                      <a:pt x="16" y="49"/>
                      <a:pt x="13" y="44"/>
                    </a:cubicBezTo>
                    <a:cubicBezTo>
                      <a:pt x="9" y="38"/>
                      <a:pt x="6" y="31"/>
                      <a:pt x="5" y="25"/>
                    </a:cubicBezTo>
                    <a:cubicBezTo>
                      <a:pt x="4" y="20"/>
                      <a:pt x="3" y="14"/>
                      <a:pt x="1" y="12"/>
                    </a:cubicBezTo>
                    <a:cubicBezTo>
                      <a:pt x="0" y="7"/>
                      <a:pt x="0" y="7"/>
                      <a:pt x="4" y="4"/>
                    </a:cubicBezTo>
                    <a:cubicBezTo>
                      <a:pt x="6" y="2"/>
                      <a:pt x="9" y="0"/>
                      <a:pt x="11" y="0"/>
                    </a:cubicBezTo>
                    <a:cubicBezTo>
                      <a:pt x="14" y="0"/>
                      <a:pt x="22" y="8"/>
                      <a:pt x="36" y="24"/>
                    </a:cubicBezTo>
                    <a:cubicBezTo>
                      <a:pt x="40" y="29"/>
                      <a:pt x="44" y="34"/>
                      <a:pt x="45" y="35"/>
                    </a:cubicBezTo>
                    <a:cubicBezTo>
                      <a:pt x="46" y="35"/>
                      <a:pt x="49" y="39"/>
                      <a:pt x="51" y="43"/>
                    </a:cubicBezTo>
                    <a:cubicBezTo>
                      <a:pt x="54" y="46"/>
                      <a:pt x="56" y="49"/>
                      <a:pt x="57" y="50"/>
                    </a:cubicBezTo>
                    <a:cubicBezTo>
                      <a:pt x="59" y="51"/>
                      <a:pt x="62" y="64"/>
                      <a:pt x="63" y="72"/>
                    </a:cubicBezTo>
                    <a:cubicBezTo>
                      <a:pt x="64" y="80"/>
                      <a:pt x="65" y="82"/>
                      <a:pt x="71" y="90"/>
                    </a:cubicBezTo>
                    <a:cubicBezTo>
                      <a:pt x="80" y="101"/>
                      <a:pt x="80" y="103"/>
                      <a:pt x="82" y="114"/>
                    </a:cubicBezTo>
                    <a:cubicBezTo>
                      <a:pt x="82" y="118"/>
                      <a:pt x="83" y="125"/>
                      <a:pt x="85" y="128"/>
                    </a:cubicBezTo>
                    <a:cubicBezTo>
                      <a:pt x="86" y="130"/>
                      <a:pt x="86" y="133"/>
                      <a:pt x="86" y="134"/>
                    </a:cubicBezTo>
                    <a:cubicBezTo>
                      <a:pt x="83" y="136"/>
                      <a:pt x="71" y="134"/>
                      <a:pt x="67" y="1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7" name="Freeform 46"/>
              <p:cNvSpPr>
                <a:spLocks/>
              </p:cNvSpPr>
              <p:nvPr/>
            </p:nvSpPr>
            <p:spPr bwMode="auto">
              <a:xfrm>
                <a:off x="574675" y="3230956"/>
                <a:ext cx="152122" cy="423628"/>
              </a:xfrm>
              <a:custGeom>
                <a:avLst/>
                <a:gdLst>
                  <a:gd name="T0" fmla="*/ 8 w 33"/>
                  <a:gd name="T1" fmla="*/ 83 h 93"/>
                  <a:gd name="T2" fmla="*/ 1 w 33"/>
                  <a:gd name="T3" fmla="*/ 31 h 93"/>
                  <a:gd name="T4" fmla="*/ 3 w 33"/>
                  <a:gd name="T5" fmla="*/ 8 h 93"/>
                  <a:gd name="T6" fmla="*/ 5 w 33"/>
                  <a:gd name="T7" fmla="*/ 4 h 93"/>
                  <a:gd name="T8" fmla="*/ 17 w 33"/>
                  <a:gd name="T9" fmla="*/ 4 h 93"/>
                  <a:gd name="T10" fmla="*/ 33 w 33"/>
                  <a:gd name="T11" fmla="*/ 20 h 93"/>
                  <a:gd name="T12" fmla="*/ 20 w 33"/>
                  <a:gd name="T13" fmla="*/ 35 h 93"/>
                  <a:gd name="T14" fmla="*/ 11 w 33"/>
                  <a:gd name="T15" fmla="*/ 72 h 93"/>
                  <a:gd name="T16" fmla="*/ 14 w 33"/>
                  <a:gd name="T17" fmla="*/ 88 h 93"/>
                  <a:gd name="T18" fmla="*/ 8 w 33"/>
                  <a:gd name="T1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3">
                    <a:moveTo>
                      <a:pt x="8" y="83"/>
                    </a:moveTo>
                    <a:cubicBezTo>
                      <a:pt x="2" y="69"/>
                      <a:pt x="0" y="53"/>
                      <a:pt x="1" y="31"/>
                    </a:cubicBezTo>
                    <a:cubicBezTo>
                      <a:pt x="1" y="18"/>
                      <a:pt x="2" y="10"/>
                      <a:pt x="3" y="8"/>
                    </a:cubicBezTo>
                    <a:cubicBezTo>
                      <a:pt x="4" y="7"/>
                      <a:pt x="5" y="5"/>
                      <a:pt x="5" y="4"/>
                    </a:cubicBezTo>
                    <a:cubicBezTo>
                      <a:pt x="5" y="0"/>
                      <a:pt x="11" y="0"/>
                      <a:pt x="17" y="4"/>
                    </a:cubicBezTo>
                    <a:cubicBezTo>
                      <a:pt x="24" y="9"/>
                      <a:pt x="33" y="18"/>
                      <a:pt x="33" y="20"/>
                    </a:cubicBezTo>
                    <a:cubicBezTo>
                      <a:pt x="33" y="21"/>
                      <a:pt x="27" y="28"/>
                      <a:pt x="20" y="35"/>
                    </a:cubicBezTo>
                    <a:cubicBezTo>
                      <a:pt x="5" y="50"/>
                      <a:pt x="5" y="51"/>
                      <a:pt x="11" y="72"/>
                    </a:cubicBezTo>
                    <a:cubicBezTo>
                      <a:pt x="13" y="79"/>
                      <a:pt x="14" y="86"/>
                      <a:pt x="14" y="88"/>
                    </a:cubicBezTo>
                    <a:cubicBezTo>
                      <a:pt x="14" y="93"/>
                      <a:pt x="11" y="90"/>
                      <a:pt x="8"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4" name="Text Placeholder 3"/>
          <p:cNvSpPr>
            <a:spLocks noGrp="1"/>
          </p:cNvSpPr>
          <p:nvPr userDrawn="1">
            <p:ph type="body" idx="15" hasCustomPrompt="1"/>
          </p:nvPr>
        </p:nvSpPr>
        <p:spPr>
          <a:xfrm>
            <a:off x="1236465" y="3231585"/>
            <a:ext cx="5760000" cy="973667"/>
          </a:xfrm>
        </p:spPr>
        <p:txBody>
          <a:bodyPr anchor="b" anchorCtr="0"/>
          <a:lstStyle>
            <a:lvl1pPr marL="0" indent="0" algn="l">
              <a:buNone/>
              <a:defRPr sz="9600">
                <a:solidFill>
                  <a:schemeClr val="accent6"/>
                </a:solidFill>
              </a:defRPr>
            </a:lvl1pPr>
          </a:lstStyle>
          <a:p>
            <a:pPr lvl="0"/>
            <a:r>
              <a:rPr lang="fr-CA" dirty="0"/>
              <a:t>00%</a:t>
            </a:r>
            <a:endParaRPr lang="en-US" dirty="0"/>
          </a:p>
        </p:txBody>
      </p:sp>
      <p:sp>
        <p:nvSpPr>
          <p:cNvPr id="119" name="Text Placeholder 2"/>
          <p:cNvSpPr>
            <a:spLocks noGrp="1"/>
          </p:cNvSpPr>
          <p:nvPr>
            <p:ph type="body" sz="quarter" idx="18"/>
          </p:nvPr>
        </p:nvSpPr>
        <p:spPr>
          <a:xfrm>
            <a:off x="1236662" y="4166528"/>
            <a:ext cx="5760000" cy="867833"/>
          </a:xfrm>
        </p:spPr>
        <p:txBody>
          <a:bodyPr/>
          <a:lstStyle>
            <a:lvl1pPr marL="0" indent="0">
              <a:buNone/>
              <a:defRPr sz="2400"/>
            </a:lvl1pPr>
            <a:lvl2pPr marL="0" indent="0">
              <a:spcBef>
                <a:spcPts val="600"/>
              </a:spcBef>
              <a:buNone/>
              <a:defRPr sz="1600"/>
            </a:lvl2pPr>
          </a:lstStyle>
          <a:p>
            <a:pPr lvl="0"/>
            <a:r>
              <a:rPr lang="en-CA" dirty="0"/>
              <a:t>Click to edit Master text styles</a:t>
            </a:r>
          </a:p>
          <a:p>
            <a:pPr lvl="1"/>
            <a:r>
              <a:rPr lang="en-CA" dirty="0"/>
              <a:t>Second level</a:t>
            </a:r>
          </a:p>
        </p:txBody>
      </p:sp>
      <p:sp>
        <p:nvSpPr>
          <p:cNvPr id="3" name="Footer Placeholder 2"/>
          <p:cNvSpPr>
            <a:spLocks noGrp="1"/>
          </p:cNvSpPr>
          <p:nvPr>
            <p:ph type="ftr" sz="quarter" idx="19"/>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4065514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United States Map">
    <p:spTree>
      <p:nvGrpSpPr>
        <p:cNvPr id="1" name=""/>
        <p:cNvGrpSpPr/>
        <p:nvPr/>
      </p:nvGrpSpPr>
      <p:grpSpPr>
        <a:xfrm>
          <a:off x="0" y="0"/>
          <a:ext cx="0" cy="0"/>
          <a:chOff x="0" y="0"/>
          <a:chExt cx="0" cy="0"/>
        </a:xfrm>
      </p:grpSpPr>
      <p:grpSp>
        <p:nvGrpSpPr>
          <p:cNvPr id="1032" name="Group 1031"/>
          <p:cNvGrpSpPr/>
          <p:nvPr userDrawn="1"/>
        </p:nvGrpSpPr>
        <p:grpSpPr>
          <a:xfrm>
            <a:off x="590997" y="-1891811"/>
            <a:ext cx="7875352" cy="7140028"/>
            <a:chOff x="808038" y="188913"/>
            <a:chExt cx="7666037" cy="7004050"/>
          </a:xfrm>
          <a:solidFill>
            <a:srgbClr val="DFDFE0"/>
          </a:solidFill>
        </p:grpSpPr>
        <p:sp>
          <p:nvSpPr>
            <p:cNvPr id="1033" name="Freeform 2"/>
            <p:cNvSpPr>
              <a:spLocks noChangeArrowheads="1"/>
            </p:cNvSpPr>
            <p:nvPr/>
          </p:nvSpPr>
          <p:spPr bwMode="auto">
            <a:xfrm>
              <a:off x="7013575" y="3957638"/>
              <a:ext cx="11113" cy="22225"/>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34" name="Freeform 3"/>
            <p:cNvSpPr>
              <a:spLocks noChangeArrowheads="1"/>
            </p:cNvSpPr>
            <p:nvPr/>
          </p:nvSpPr>
          <p:spPr bwMode="auto">
            <a:xfrm>
              <a:off x="7024688" y="384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35" name="Freeform 4"/>
            <p:cNvSpPr>
              <a:spLocks noChangeArrowheads="1"/>
            </p:cNvSpPr>
            <p:nvPr/>
          </p:nvSpPr>
          <p:spPr bwMode="auto">
            <a:xfrm>
              <a:off x="7107238" y="3811588"/>
              <a:ext cx="22225" cy="11112"/>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36" name="Freeform 5"/>
            <p:cNvSpPr>
              <a:spLocks noChangeArrowheads="1"/>
            </p:cNvSpPr>
            <p:nvPr/>
          </p:nvSpPr>
          <p:spPr bwMode="auto">
            <a:xfrm>
              <a:off x="7013575" y="3905250"/>
              <a:ext cx="11113" cy="11113"/>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37" name="Freeform 6"/>
            <p:cNvSpPr>
              <a:spLocks noChangeArrowheads="1"/>
            </p:cNvSpPr>
            <p:nvPr/>
          </p:nvSpPr>
          <p:spPr bwMode="auto">
            <a:xfrm>
              <a:off x="7034213" y="3916363"/>
              <a:ext cx="11112"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38" name="Freeform 7"/>
            <p:cNvSpPr>
              <a:spLocks noChangeArrowheads="1"/>
            </p:cNvSpPr>
            <p:nvPr/>
          </p:nvSpPr>
          <p:spPr bwMode="auto">
            <a:xfrm>
              <a:off x="7045325" y="3925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39" name="Freeform 8"/>
            <p:cNvSpPr>
              <a:spLocks noChangeArrowheads="1"/>
            </p:cNvSpPr>
            <p:nvPr/>
          </p:nvSpPr>
          <p:spPr bwMode="auto">
            <a:xfrm>
              <a:off x="5900738" y="4241800"/>
              <a:ext cx="420687" cy="735013"/>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0" name="Freeform 9"/>
            <p:cNvSpPr>
              <a:spLocks noChangeArrowheads="1"/>
            </p:cNvSpPr>
            <p:nvPr/>
          </p:nvSpPr>
          <p:spPr bwMode="auto">
            <a:xfrm>
              <a:off x="5397500" y="4146550"/>
              <a:ext cx="546100" cy="97631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1" name="Freeform 10"/>
            <p:cNvSpPr>
              <a:spLocks noChangeArrowheads="1"/>
            </p:cNvSpPr>
            <p:nvPr/>
          </p:nvSpPr>
          <p:spPr bwMode="auto">
            <a:xfrm>
              <a:off x="6699250" y="4494213"/>
              <a:ext cx="598488" cy="461962"/>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2" name="Freeform 11"/>
            <p:cNvSpPr>
              <a:spLocks noChangeArrowheads="1"/>
            </p:cNvSpPr>
            <p:nvPr/>
          </p:nvSpPr>
          <p:spPr bwMode="auto">
            <a:xfrm>
              <a:off x="7138988"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3" name="Freeform 12"/>
            <p:cNvSpPr>
              <a:spLocks noChangeArrowheads="1"/>
            </p:cNvSpPr>
            <p:nvPr/>
          </p:nvSpPr>
          <p:spPr bwMode="auto">
            <a:xfrm>
              <a:off x="71501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4" name="Freeform 13"/>
            <p:cNvSpPr>
              <a:spLocks noChangeArrowheads="1"/>
            </p:cNvSpPr>
            <p:nvPr/>
          </p:nvSpPr>
          <p:spPr bwMode="auto">
            <a:xfrm>
              <a:off x="7129463" y="381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5" name="Freeform 14"/>
            <p:cNvSpPr>
              <a:spLocks noChangeArrowheads="1"/>
            </p:cNvSpPr>
            <p:nvPr/>
          </p:nvSpPr>
          <p:spPr bwMode="auto">
            <a:xfrm>
              <a:off x="7002463" y="384333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6" name="Freeform 15"/>
            <p:cNvSpPr>
              <a:spLocks noChangeArrowheads="1"/>
            </p:cNvSpPr>
            <p:nvPr/>
          </p:nvSpPr>
          <p:spPr bwMode="auto">
            <a:xfrm>
              <a:off x="6572250" y="3957638"/>
              <a:ext cx="11113" cy="11112"/>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7" name="Freeform 16"/>
            <p:cNvSpPr>
              <a:spLocks noChangeArrowheads="1"/>
            </p:cNvSpPr>
            <p:nvPr/>
          </p:nvSpPr>
          <p:spPr bwMode="auto">
            <a:xfrm>
              <a:off x="6583363" y="4052888"/>
              <a:ext cx="1587" cy="11112"/>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8" name="Freeform 17"/>
            <p:cNvSpPr>
              <a:spLocks noChangeArrowheads="1"/>
            </p:cNvSpPr>
            <p:nvPr/>
          </p:nvSpPr>
          <p:spPr bwMode="auto">
            <a:xfrm>
              <a:off x="6530975" y="3800475"/>
              <a:ext cx="42863" cy="136525"/>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49" name="Freeform 18"/>
            <p:cNvSpPr>
              <a:spLocks noChangeArrowheads="1"/>
            </p:cNvSpPr>
            <p:nvPr/>
          </p:nvSpPr>
          <p:spPr bwMode="auto">
            <a:xfrm>
              <a:off x="6562725" y="406241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0" name="Freeform 19"/>
            <p:cNvSpPr>
              <a:spLocks noChangeArrowheads="1"/>
            </p:cNvSpPr>
            <p:nvPr/>
          </p:nvSpPr>
          <p:spPr bwMode="auto">
            <a:xfrm>
              <a:off x="6540500" y="4221163"/>
              <a:ext cx="63500" cy="31750"/>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1" name="Freeform 20"/>
            <p:cNvSpPr>
              <a:spLocks noChangeArrowheads="1"/>
            </p:cNvSpPr>
            <p:nvPr/>
          </p:nvSpPr>
          <p:spPr bwMode="auto">
            <a:xfrm>
              <a:off x="6624638" y="42100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2" name="Freeform 21"/>
            <p:cNvSpPr>
              <a:spLocks noChangeArrowheads="1"/>
            </p:cNvSpPr>
            <p:nvPr/>
          </p:nvSpPr>
          <p:spPr bwMode="auto">
            <a:xfrm>
              <a:off x="6940550" y="4010025"/>
              <a:ext cx="42863" cy="52388"/>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3" name="Freeform 22"/>
            <p:cNvSpPr>
              <a:spLocks noChangeArrowheads="1"/>
            </p:cNvSpPr>
            <p:nvPr/>
          </p:nvSpPr>
          <p:spPr bwMode="auto">
            <a:xfrm>
              <a:off x="6940550" y="4062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4" name="Freeform 23"/>
            <p:cNvSpPr>
              <a:spLocks noChangeArrowheads="1"/>
            </p:cNvSpPr>
            <p:nvPr/>
          </p:nvSpPr>
          <p:spPr bwMode="auto">
            <a:xfrm>
              <a:off x="6551613" y="4052888"/>
              <a:ext cx="1587" cy="11112"/>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5" name="Freeform 24"/>
            <p:cNvSpPr>
              <a:spLocks noChangeArrowheads="1"/>
            </p:cNvSpPr>
            <p:nvPr/>
          </p:nvSpPr>
          <p:spPr bwMode="auto">
            <a:xfrm>
              <a:off x="6834188" y="4114800"/>
              <a:ext cx="20637" cy="1588"/>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6" name="Freeform 25"/>
            <p:cNvSpPr>
              <a:spLocks noChangeArrowheads="1"/>
            </p:cNvSpPr>
            <p:nvPr/>
          </p:nvSpPr>
          <p:spPr bwMode="auto">
            <a:xfrm>
              <a:off x="7002463" y="38528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7" name="Freeform 26"/>
            <p:cNvSpPr>
              <a:spLocks noChangeArrowheads="1"/>
            </p:cNvSpPr>
            <p:nvPr/>
          </p:nvSpPr>
          <p:spPr bwMode="auto">
            <a:xfrm>
              <a:off x="6289675" y="4125913"/>
              <a:ext cx="609600" cy="6508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8" name="Freeform 27"/>
            <p:cNvSpPr>
              <a:spLocks noChangeArrowheads="1"/>
            </p:cNvSpPr>
            <p:nvPr/>
          </p:nvSpPr>
          <p:spPr bwMode="auto">
            <a:xfrm>
              <a:off x="6540500" y="4114800"/>
              <a:ext cx="11113" cy="52388"/>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59" name="Freeform 28"/>
            <p:cNvSpPr>
              <a:spLocks noChangeArrowheads="1"/>
            </p:cNvSpPr>
            <p:nvPr/>
          </p:nvSpPr>
          <p:spPr bwMode="auto">
            <a:xfrm>
              <a:off x="6005513" y="3884613"/>
              <a:ext cx="52387" cy="115887"/>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0" name="Freeform 29"/>
            <p:cNvSpPr>
              <a:spLocks noChangeArrowheads="1"/>
            </p:cNvSpPr>
            <p:nvPr/>
          </p:nvSpPr>
          <p:spPr bwMode="auto">
            <a:xfrm>
              <a:off x="6057900" y="3643313"/>
              <a:ext cx="22225" cy="42862"/>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1" name="Freeform 30"/>
            <p:cNvSpPr>
              <a:spLocks noChangeArrowheads="1"/>
            </p:cNvSpPr>
            <p:nvPr/>
          </p:nvSpPr>
          <p:spPr bwMode="auto">
            <a:xfrm>
              <a:off x="6592888" y="39893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2" name="Freeform 31"/>
            <p:cNvSpPr>
              <a:spLocks noChangeArrowheads="1"/>
            </p:cNvSpPr>
            <p:nvPr/>
          </p:nvSpPr>
          <p:spPr bwMode="auto">
            <a:xfrm>
              <a:off x="6026150" y="3684588"/>
              <a:ext cx="20638" cy="11112"/>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3" name="Freeform 32"/>
            <p:cNvSpPr>
              <a:spLocks noChangeArrowheads="1"/>
            </p:cNvSpPr>
            <p:nvPr/>
          </p:nvSpPr>
          <p:spPr bwMode="auto">
            <a:xfrm>
              <a:off x="5994400" y="3832225"/>
              <a:ext cx="11113" cy="22225"/>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4" name="Freeform 33"/>
            <p:cNvSpPr>
              <a:spLocks noChangeArrowheads="1"/>
            </p:cNvSpPr>
            <p:nvPr/>
          </p:nvSpPr>
          <p:spPr bwMode="auto">
            <a:xfrm>
              <a:off x="6005513" y="3873500"/>
              <a:ext cx="1587"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5" name="Freeform 34"/>
            <p:cNvSpPr>
              <a:spLocks noChangeArrowheads="1"/>
            </p:cNvSpPr>
            <p:nvPr/>
          </p:nvSpPr>
          <p:spPr bwMode="auto">
            <a:xfrm>
              <a:off x="6005513"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6" name="Freeform 35"/>
            <p:cNvSpPr>
              <a:spLocks noChangeArrowheads="1"/>
            </p:cNvSpPr>
            <p:nvPr/>
          </p:nvSpPr>
          <p:spPr bwMode="auto">
            <a:xfrm>
              <a:off x="6142038" y="36020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7" name="Freeform 36"/>
            <p:cNvSpPr>
              <a:spLocks noChangeArrowheads="1"/>
            </p:cNvSpPr>
            <p:nvPr/>
          </p:nvSpPr>
          <p:spPr bwMode="auto">
            <a:xfrm>
              <a:off x="5994400" y="3852863"/>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8" name="Freeform 37"/>
            <p:cNvSpPr>
              <a:spLocks noChangeArrowheads="1"/>
            </p:cNvSpPr>
            <p:nvPr/>
          </p:nvSpPr>
          <p:spPr bwMode="auto">
            <a:xfrm>
              <a:off x="6142038" y="36337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69" name="Freeform 38"/>
            <p:cNvSpPr>
              <a:spLocks noChangeArrowheads="1"/>
            </p:cNvSpPr>
            <p:nvPr/>
          </p:nvSpPr>
          <p:spPr bwMode="auto">
            <a:xfrm>
              <a:off x="6142038" y="3643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0" name="Freeform 39"/>
            <p:cNvSpPr>
              <a:spLocks noChangeArrowheads="1"/>
            </p:cNvSpPr>
            <p:nvPr/>
          </p:nvSpPr>
          <p:spPr bwMode="auto">
            <a:xfrm>
              <a:off x="6130925" y="3654425"/>
              <a:ext cx="11113" cy="2063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1" name="Freeform 40"/>
            <p:cNvSpPr>
              <a:spLocks noChangeArrowheads="1"/>
            </p:cNvSpPr>
            <p:nvPr/>
          </p:nvSpPr>
          <p:spPr bwMode="auto">
            <a:xfrm>
              <a:off x="6121400" y="3611563"/>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2" name="Freeform 41"/>
            <p:cNvSpPr>
              <a:spLocks noChangeArrowheads="1"/>
            </p:cNvSpPr>
            <p:nvPr/>
          </p:nvSpPr>
          <p:spPr bwMode="auto">
            <a:xfrm>
              <a:off x="6110288" y="3602038"/>
              <a:ext cx="11112" cy="11112"/>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3" name="Freeform 42"/>
            <p:cNvSpPr>
              <a:spLocks noChangeArrowheads="1"/>
            </p:cNvSpPr>
            <p:nvPr/>
          </p:nvSpPr>
          <p:spPr bwMode="auto">
            <a:xfrm>
              <a:off x="5848350" y="4094163"/>
              <a:ext cx="11113" cy="2063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4" name="Freeform 43"/>
            <p:cNvSpPr>
              <a:spLocks noChangeArrowheads="1"/>
            </p:cNvSpPr>
            <p:nvPr/>
          </p:nvSpPr>
          <p:spPr bwMode="auto">
            <a:xfrm>
              <a:off x="5889625" y="4221163"/>
              <a:ext cx="11113" cy="11112"/>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5" name="Freeform 44"/>
            <p:cNvSpPr>
              <a:spLocks noChangeArrowheads="1"/>
            </p:cNvSpPr>
            <p:nvPr/>
          </p:nvSpPr>
          <p:spPr bwMode="auto">
            <a:xfrm>
              <a:off x="5921375" y="3590925"/>
              <a:ext cx="11113" cy="52388"/>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6" name="Freeform 45"/>
            <p:cNvSpPr>
              <a:spLocks noChangeArrowheads="1"/>
            </p:cNvSpPr>
            <p:nvPr/>
          </p:nvSpPr>
          <p:spPr bwMode="auto">
            <a:xfrm>
              <a:off x="5889625" y="3695700"/>
              <a:ext cx="11113" cy="11113"/>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7" name="Freeform 46"/>
            <p:cNvSpPr>
              <a:spLocks noChangeArrowheads="1"/>
            </p:cNvSpPr>
            <p:nvPr/>
          </p:nvSpPr>
          <p:spPr bwMode="auto">
            <a:xfrm>
              <a:off x="5868988" y="3622675"/>
              <a:ext cx="20637" cy="73025"/>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8" name="Freeform 47"/>
            <p:cNvSpPr>
              <a:spLocks noChangeArrowheads="1"/>
            </p:cNvSpPr>
            <p:nvPr/>
          </p:nvSpPr>
          <p:spPr bwMode="auto">
            <a:xfrm>
              <a:off x="5848350" y="4146550"/>
              <a:ext cx="31750" cy="63500"/>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79" name="Freeform 48"/>
            <p:cNvSpPr>
              <a:spLocks noChangeArrowheads="1"/>
            </p:cNvSpPr>
            <p:nvPr/>
          </p:nvSpPr>
          <p:spPr bwMode="auto">
            <a:xfrm>
              <a:off x="5805488" y="3695700"/>
              <a:ext cx="63500" cy="52388"/>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0" name="Freeform 49"/>
            <p:cNvSpPr>
              <a:spLocks noChangeArrowheads="1"/>
            </p:cNvSpPr>
            <p:nvPr/>
          </p:nvSpPr>
          <p:spPr bwMode="auto">
            <a:xfrm>
              <a:off x="5827713" y="3916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1" name="Freeform 50"/>
            <p:cNvSpPr>
              <a:spLocks noChangeArrowheads="1"/>
            </p:cNvSpPr>
            <p:nvPr/>
          </p:nvSpPr>
          <p:spPr bwMode="auto">
            <a:xfrm>
              <a:off x="5848350" y="4125913"/>
              <a:ext cx="1588" cy="22225"/>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2" name="Freeform 51"/>
            <p:cNvSpPr>
              <a:spLocks noChangeArrowheads="1"/>
            </p:cNvSpPr>
            <p:nvPr/>
          </p:nvSpPr>
          <p:spPr bwMode="auto">
            <a:xfrm>
              <a:off x="5932488" y="4210050"/>
              <a:ext cx="73025" cy="53975"/>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3" name="Freeform 52"/>
            <p:cNvSpPr>
              <a:spLocks noChangeArrowheads="1"/>
            </p:cNvSpPr>
            <p:nvPr/>
          </p:nvSpPr>
          <p:spPr bwMode="auto">
            <a:xfrm>
              <a:off x="6016625" y="3748088"/>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4" name="Freeform 53"/>
            <p:cNvSpPr>
              <a:spLocks noChangeArrowheads="1"/>
            </p:cNvSpPr>
            <p:nvPr/>
          </p:nvSpPr>
          <p:spPr bwMode="auto">
            <a:xfrm>
              <a:off x="6005513" y="3716338"/>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5" name="Freeform 54"/>
            <p:cNvSpPr>
              <a:spLocks noChangeArrowheads="1"/>
            </p:cNvSpPr>
            <p:nvPr/>
          </p:nvSpPr>
          <p:spPr bwMode="auto">
            <a:xfrm>
              <a:off x="5857875" y="3759200"/>
              <a:ext cx="11113" cy="52388"/>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6" name="Freeform 55"/>
            <p:cNvSpPr>
              <a:spLocks noChangeArrowheads="1"/>
            </p:cNvSpPr>
            <p:nvPr/>
          </p:nvSpPr>
          <p:spPr bwMode="auto">
            <a:xfrm>
              <a:off x="5837238" y="3863975"/>
              <a:ext cx="1587" cy="22225"/>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7" name="Freeform 56"/>
            <p:cNvSpPr>
              <a:spLocks noChangeArrowheads="1"/>
            </p:cNvSpPr>
            <p:nvPr/>
          </p:nvSpPr>
          <p:spPr bwMode="auto">
            <a:xfrm>
              <a:off x="6173788" y="3549650"/>
              <a:ext cx="11112"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8" name="Freeform 57"/>
            <p:cNvSpPr>
              <a:spLocks noChangeArrowheads="1"/>
            </p:cNvSpPr>
            <p:nvPr/>
          </p:nvSpPr>
          <p:spPr bwMode="auto">
            <a:xfrm>
              <a:off x="7653338" y="4692650"/>
              <a:ext cx="11112" cy="11113"/>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89" name="Freeform 58"/>
            <p:cNvSpPr>
              <a:spLocks noChangeArrowheads="1"/>
            </p:cNvSpPr>
            <p:nvPr/>
          </p:nvSpPr>
          <p:spPr bwMode="auto">
            <a:xfrm>
              <a:off x="7600950" y="463073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0" name="Freeform 59"/>
            <p:cNvSpPr>
              <a:spLocks noChangeArrowheads="1"/>
            </p:cNvSpPr>
            <p:nvPr/>
          </p:nvSpPr>
          <p:spPr bwMode="auto">
            <a:xfrm>
              <a:off x="7612063" y="4640263"/>
              <a:ext cx="11112" cy="1587"/>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1" name="Freeform 60"/>
            <p:cNvSpPr>
              <a:spLocks noChangeArrowheads="1"/>
            </p:cNvSpPr>
            <p:nvPr/>
          </p:nvSpPr>
          <p:spPr bwMode="auto">
            <a:xfrm>
              <a:off x="7600950" y="4451350"/>
              <a:ext cx="11113" cy="22225"/>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2" name="Freeform 61"/>
            <p:cNvSpPr>
              <a:spLocks noChangeArrowheads="1"/>
            </p:cNvSpPr>
            <p:nvPr/>
          </p:nvSpPr>
          <p:spPr bwMode="auto">
            <a:xfrm>
              <a:off x="7591425" y="4462463"/>
              <a:ext cx="20638" cy="22225"/>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3" name="Freeform 62"/>
            <p:cNvSpPr>
              <a:spLocks noChangeArrowheads="1"/>
            </p:cNvSpPr>
            <p:nvPr/>
          </p:nvSpPr>
          <p:spPr bwMode="auto">
            <a:xfrm>
              <a:off x="7874000" y="3286125"/>
              <a:ext cx="209550" cy="452438"/>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4" name="Freeform 63"/>
            <p:cNvSpPr>
              <a:spLocks noChangeArrowheads="1"/>
            </p:cNvSpPr>
            <p:nvPr/>
          </p:nvSpPr>
          <p:spPr bwMode="auto">
            <a:xfrm>
              <a:off x="7685088" y="5113338"/>
              <a:ext cx="11112" cy="2063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5" name="Freeform 64"/>
            <p:cNvSpPr>
              <a:spLocks noChangeArrowheads="1"/>
            </p:cNvSpPr>
            <p:nvPr/>
          </p:nvSpPr>
          <p:spPr bwMode="auto">
            <a:xfrm>
              <a:off x="4956175" y="5238750"/>
              <a:ext cx="714375" cy="630238"/>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6" name="Freeform 65"/>
            <p:cNvSpPr>
              <a:spLocks noChangeArrowheads="1"/>
            </p:cNvSpPr>
            <p:nvPr/>
          </p:nvSpPr>
          <p:spPr bwMode="auto">
            <a:xfrm>
              <a:off x="1963738" y="2667000"/>
              <a:ext cx="850900" cy="1374775"/>
            </a:xfrm>
            <a:custGeom>
              <a:avLst/>
              <a:gdLst>
                <a:gd name="T0" fmla="*/ 233 w 2363"/>
                <a:gd name="T1" fmla="*/ 2566 h 3820"/>
                <a:gd name="T2" fmla="*/ 0 w 2363"/>
                <a:gd name="T3" fmla="*/ 3352 h 3820"/>
                <a:gd name="T4" fmla="*/ 2217 w 2363"/>
                <a:gd name="T5" fmla="*/ 3352 h 3820"/>
                <a:gd name="T6" fmla="*/ 2274 w 2363"/>
                <a:gd name="T7" fmla="*/ 2653 h 3820"/>
                <a:gd name="T8" fmla="*/ 2245 w 2363"/>
                <a:gd name="T9" fmla="*/ 2624 h 3820"/>
                <a:gd name="T10" fmla="*/ 2217 w 2363"/>
                <a:gd name="T11" fmla="*/ 2566 h 3820"/>
                <a:gd name="T12" fmla="*/ 1924 w 2363"/>
                <a:gd name="T13" fmla="*/ 2536 h 3820"/>
                <a:gd name="T14" fmla="*/ 1604 w 2363"/>
                <a:gd name="T15" fmla="*/ 2362 h 3820"/>
                <a:gd name="T16" fmla="*/ 1574 w 2363"/>
                <a:gd name="T17" fmla="*/ 2245 h 3820"/>
                <a:gd name="T18" fmla="*/ 1488 w 2363"/>
                <a:gd name="T19" fmla="*/ 2157 h 3820"/>
                <a:gd name="T20" fmla="*/ 1458 w 2363"/>
                <a:gd name="T21" fmla="*/ 1924 h 3820"/>
                <a:gd name="T22" fmla="*/ 1429 w 2363"/>
                <a:gd name="T23" fmla="*/ 1836 h 3820"/>
                <a:gd name="T24" fmla="*/ 1429 w 2363"/>
                <a:gd name="T25" fmla="*/ 1778 h 3820"/>
                <a:gd name="T26" fmla="*/ 1312 w 2363"/>
                <a:gd name="T27" fmla="*/ 1836 h 3820"/>
                <a:gd name="T28" fmla="*/ 1312 w 2363"/>
                <a:gd name="T29" fmla="*/ 1836 h 3820"/>
                <a:gd name="T30" fmla="*/ 1312 w 2363"/>
                <a:gd name="T31" fmla="*/ 1691 h 3820"/>
                <a:gd name="T32" fmla="*/ 1312 w 2363"/>
                <a:gd name="T33" fmla="*/ 1574 h 3820"/>
                <a:gd name="T34" fmla="*/ 1400 w 2363"/>
                <a:gd name="T35" fmla="*/ 1457 h 3820"/>
                <a:gd name="T36" fmla="*/ 1429 w 2363"/>
                <a:gd name="T37" fmla="*/ 1370 h 3820"/>
                <a:gd name="T38" fmla="*/ 1371 w 2363"/>
                <a:gd name="T39" fmla="*/ 1253 h 3820"/>
                <a:gd name="T40" fmla="*/ 1400 w 2363"/>
                <a:gd name="T41" fmla="*/ 1166 h 3820"/>
                <a:gd name="T42" fmla="*/ 1312 w 2363"/>
                <a:gd name="T43" fmla="*/ 962 h 3820"/>
                <a:gd name="T44" fmla="*/ 1312 w 2363"/>
                <a:gd name="T45" fmla="*/ 903 h 3820"/>
                <a:gd name="T46" fmla="*/ 1312 w 2363"/>
                <a:gd name="T47" fmla="*/ 845 h 3820"/>
                <a:gd name="T48" fmla="*/ 1224 w 2363"/>
                <a:gd name="T49" fmla="*/ 757 h 3820"/>
                <a:gd name="T50" fmla="*/ 1138 w 2363"/>
                <a:gd name="T51" fmla="*/ 612 h 3820"/>
                <a:gd name="T52" fmla="*/ 1050 w 2363"/>
                <a:gd name="T53" fmla="*/ 466 h 3820"/>
                <a:gd name="T54" fmla="*/ 1079 w 2363"/>
                <a:gd name="T55" fmla="*/ 350 h 3820"/>
                <a:gd name="T56" fmla="*/ 1167 w 2363"/>
                <a:gd name="T57" fmla="*/ 57 h 3820"/>
                <a:gd name="T58" fmla="*/ 933 w 2363"/>
                <a:gd name="T59" fmla="*/ 0 h 3820"/>
                <a:gd name="T60" fmla="*/ 467 w 2363"/>
                <a:gd name="T61" fmla="*/ 1428 h 3820"/>
                <a:gd name="T62" fmla="*/ 525 w 2363"/>
                <a:gd name="T63" fmla="*/ 1545 h 3820"/>
                <a:gd name="T64" fmla="*/ 525 w 2363"/>
                <a:gd name="T65" fmla="*/ 1574 h 3820"/>
                <a:gd name="T66" fmla="*/ 641 w 2363"/>
                <a:gd name="T67" fmla="*/ 1720 h 3820"/>
                <a:gd name="T68" fmla="*/ 496 w 2363"/>
                <a:gd name="T69" fmla="*/ 1836 h 3820"/>
                <a:gd name="T70" fmla="*/ 438 w 2363"/>
                <a:gd name="T71" fmla="*/ 1924 h 3820"/>
                <a:gd name="T72" fmla="*/ 379 w 2363"/>
                <a:gd name="T73" fmla="*/ 2041 h 3820"/>
                <a:gd name="T74" fmla="*/ 321 w 2363"/>
                <a:gd name="T75" fmla="*/ 2216 h 3820"/>
                <a:gd name="T76" fmla="*/ 262 w 2363"/>
                <a:gd name="T77" fmla="*/ 2362 h 3820"/>
                <a:gd name="T78" fmla="*/ 233 w 2363"/>
                <a:gd name="T79" fmla="*/ 2507 h 3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63" h="3820">
                  <a:moveTo>
                    <a:pt x="233" y="2566"/>
                  </a:moveTo>
                  <a:lnTo>
                    <a:pt x="233" y="2566"/>
                  </a:lnTo>
                  <a:cubicBezTo>
                    <a:pt x="204" y="2653"/>
                    <a:pt x="175" y="2770"/>
                    <a:pt x="146" y="2857"/>
                  </a:cubicBezTo>
                  <a:cubicBezTo>
                    <a:pt x="88" y="3033"/>
                    <a:pt x="29" y="3206"/>
                    <a:pt x="0" y="3352"/>
                  </a:cubicBezTo>
                  <a:cubicBezTo>
                    <a:pt x="729" y="3527"/>
                    <a:pt x="1400" y="3702"/>
                    <a:pt x="2129" y="3819"/>
                  </a:cubicBezTo>
                  <a:cubicBezTo>
                    <a:pt x="2158" y="3644"/>
                    <a:pt x="2188" y="3498"/>
                    <a:pt x="2217" y="3352"/>
                  </a:cubicBezTo>
                  <a:cubicBezTo>
                    <a:pt x="2274" y="3120"/>
                    <a:pt x="2304" y="2886"/>
                    <a:pt x="2362" y="2653"/>
                  </a:cubicBezTo>
                  <a:cubicBezTo>
                    <a:pt x="2333" y="2653"/>
                    <a:pt x="2304" y="2653"/>
                    <a:pt x="2274" y="2653"/>
                  </a:cubicBezTo>
                  <a:cubicBezTo>
                    <a:pt x="2245" y="2653"/>
                    <a:pt x="2245" y="2653"/>
                    <a:pt x="2245" y="2653"/>
                  </a:cubicBezTo>
                  <a:cubicBezTo>
                    <a:pt x="2245" y="2624"/>
                    <a:pt x="2245" y="2624"/>
                    <a:pt x="2245" y="2624"/>
                  </a:cubicBezTo>
                  <a:cubicBezTo>
                    <a:pt x="2245" y="2624"/>
                    <a:pt x="2245" y="2624"/>
                    <a:pt x="2245" y="2595"/>
                  </a:cubicBezTo>
                  <a:cubicBezTo>
                    <a:pt x="2245" y="2595"/>
                    <a:pt x="2217" y="2595"/>
                    <a:pt x="2217" y="2566"/>
                  </a:cubicBezTo>
                  <a:cubicBezTo>
                    <a:pt x="2100" y="2595"/>
                    <a:pt x="2012" y="2566"/>
                    <a:pt x="1954" y="2536"/>
                  </a:cubicBezTo>
                  <a:cubicBezTo>
                    <a:pt x="1954" y="2536"/>
                    <a:pt x="1954" y="2536"/>
                    <a:pt x="1924" y="2536"/>
                  </a:cubicBezTo>
                  <a:cubicBezTo>
                    <a:pt x="1895" y="2536"/>
                    <a:pt x="1838" y="2566"/>
                    <a:pt x="1808" y="2536"/>
                  </a:cubicBezTo>
                  <a:cubicBezTo>
                    <a:pt x="1720" y="2536"/>
                    <a:pt x="1604" y="2420"/>
                    <a:pt x="1604" y="2362"/>
                  </a:cubicBezTo>
                  <a:cubicBezTo>
                    <a:pt x="1574" y="2362"/>
                    <a:pt x="1574" y="2333"/>
                    <a:pt x="1574" y="2303"/>
                  </a:cubicBezTo>
                  <a:cubicBezTo>
                    <a:pt x="1574" y="2274"/>
                    <a:pt x="1574" y="2274"/>
                    <a:pt x="1574" y="2245"/>
                  </a:cubicBezTo>
                  <a:cubicBezTo>
                    <a:pt x="1546" y="2245"/>
                    <a:pt x="1546" y="2216"/>
                    <a:pt x="1517" y="2216"/>
                  </a:cubicBezTo>
                  <a:cubicBezTo>
                    <a:pt x="1517" y="2186"/>
                    <a:pt x="1488" y="2186"/>
                    <a:pt x="1488" y="2157"/>
                  </a:cubicBezTo>
                  <a:cubicBezTo>
                    <a:pt x="1458" y="2128"/>
                    <a:pt x="1458" y="2070"/>
                    <a:pt x="1458" y="2041"/>
                  </a:cubicBezTo>
                  <a:cubicBezTo>
                    <a:pt x="1458" y="1983"/>
                    <a:pt x="1458" y="1953"/>
                    <a:pt x="1458" y="1924"/>
                  </a:cubicBezTo>
                  <a:cubicBezTo>
                    <a:pt x="1429" y="1924"/>
                    <a:pt x="1429" y="1895"/>
                    <a:pt x="1429" y="1895"/>
                  </a:cubicBezTo>
                  <a:cubicBezTo>
                    <a:pt x="1429" y="1866"/>
                    <a:pt x="1429" y="1866"/>
                    <a:pt x="1429" y="1836"/>
                  </a:cubicBezTo>
                  <a:lnTo>
                    <a:pt x="1429" y="1807"/>
                  </a:lnTo>
                  <a:cubicBezTo>
                    <a:pt x="1429" y="1778"/>
                    <a:pt x="1429" y="1778"/>
                    <a:pt x="1429" y="1778"/>
                  </a:cubicBezTo>
                  <a:cubicBezTo>
                    <a:pt x="1429" y="1778"/>
                    <a:pt x="1429" y="1778"/>
                    <a:pt x="1400" y="1778"/>
                  </a:cubicBezTo>
                  <a:cubicBezTo>
                    <a:pt x="1400" y="1807"/>
                    <a:pt x="1371" y="1836"/>
                    <a:pt x="1312" y="1836"/>
                  </a:cubicBezTo>
                  <a:lnTo>
                    <a:pt x="1312" y="1836"/>
                  </a:lnTo>
                  <a:lnTo>
                    <a:pt x="1312" y="1836"/>
                  </a:lnTo>
                  <a:cubicBezTo>
                    <a:pt x="1283" y="1807"/>
                    <a:pt x="1283" y="1749"/>
                    <a:pt x="1312" y="1720"/>
                  </a:cubicBezTo>
                  <a:cubicBezTo>
                    <a:pt x="1312" y="1720"/>
                    <a:pt x="1312" y="1720"/>
                    <a:pt x="1312" y="1691"/>
                  </a:cubicBezTo>
                  <a:cubicBezTo>
                    <a:pt x="1312" y="1662"/>
                    <a:pt x="1312" y="1662"/>
                    <a:pt x="1312" y="1633"/>
                  </a:cubicBezTo>
                  <a:cubicBezTo>
                    <a:pt x="1312" y="1603"/>
                    <a:pt x="1312" y="1603"/>
                    <a:pt x="1312" y="1574"/>
                  </a:cubicBezTo>
                  <a:cubicBezTo>
                    <a:pt x="1312" y="1516"/>
                    <a:pt x="1371" y="1486"/>
                    <a:pt x="1400" y="1457"/>
                  </a:cubicBezTo>
                  <a:lnTo>
                    <a:pt x="1400" y="1457"/>
                  </a:lnTo>
                  <a:cubicBezTo>
                    <a:pt x="1429" y="1457"/>
                    <a:pt x="1429" y="1428"/>
                    <a:pt x="1429" y="1428"/>
                  </a:cubicBezTo>
                  <a:cubicBezTo>
                    <a:pt x="1429" y="1399"/>
                    <a:pt x="1429" y="1399"/>
                    <a:pt x="1429" y="1370"/>
                  </a:cubicBezTo>
                  <a:cubicBezTo>
                    <a:pt x="1429" y="1341"/>
                    <a:pt x="1429" y="1341"/>
                    <a:pt x="1400" y="1312"/>
                  </a:cubicBezTo>
                  <a:cubicBezTo>
                    <a:pt x="1400" y="1283"/>
                    <a:pt x="1371" y="1283"/>
                    <a:pt x="1371" y="1253"/>
                  </a:cubicBezTo>
                  <a:cubicBezTo>
                    <a:pt x="1371" y="1224"/>
                    <a:pt x="1371" y="1195"/>
                    <a:pt x="1400" y="1166"/>
                  </a:cubicBezTo>
                  <a:lnTo>
                    <a:pt x="1400" y="1166"/>
                  </a:lnTo>
                  <a:cubicBezTo>
                    <a:pt x="1400" y="1136"/>
                    <a:pt x="1400" y="1136"/>
                    <a:pt x="1400" y="1136"/>
                  </a:cubicBezTo>
                  <a:cubicBezTo>
                    <a:pt x="1341" y="1107"/>
                    <a:pt x="1312" y="1049"/>
                    <a:pt x="1312" y="962"/>
                  </a:cubicBezTo>
                  <a:cubicBezTo>
                    <a:pt x="1312" y="962"/>
                    <a:pt x="1312" y="962"/>
                    <a:pt x="1312" y="933"/>
                  </a:cubicBezTo>
                  <a:cubicBezTo>
                    <a:pt x="1312" y="933"/>
                    <a:pt x="1312" y="933"/>
                    <a:pt x="1312" y="903"/>
                  </a:cubicBezTo>
                  <a:cubicBezTo>
                    <a:pt x="1312" y="903"/>
                    <a:pt x="1312" y="903"/>
                    <a:pt x="1312" y="874"/>
                  </a:cubicBezTo>
                  <a:cubicBezTo>
                    <a:pt x="1312" y="874"/>
                    <a:pt x="1312" y="874"/>
                    <a:pt x="1312" y="845"/>
                  </a:cubicBezTo>
                  <a:cubicBezTo>
                    <a:pt x="1283" y="845"/>
                    <a:pt x="1254" y="845"/>
                    <a:pt x="1254" y="816"/>
                  </a:cubicBezTo>
                  <a:cubicBezTo>
                    <a:pt x="1224" y="816"/>
                    <a:pt x="1224" y="786"/>
                    <a:pt x="1224" y="757"/>
                  </a:cubicBezTo>
                  <a:cubicBezTo>
                    <a:pt x="1196" y="728"/>
                    <a:pt x="1196" y="700"/>
                    <a:pt x="1167" y="641"/>
                  </a:cubicBezTo>
                  <a:cubicBezTo>
                    <a:pt x="1167" y="641"/>
                    <a:pt x="1138" y="641"/>
                    <a:pt x="1138" y="612"/>
                  </a:cubicBezTo>
                  <a:lnTo>
                    <a:pt x="1138" y="583"/>
                  </a:lnTo>
                  <a:cubicBezTo>
                    <a:pt x="1108" y="553"/>
                    <a:pt x="1050" y="495"/>
                    <a:pt x="1050" y="466"/>
                  </a:cubicBezTo>
                  <a:cubicBezTo>
                    <a:pt x="1050" y="436"/>
                    <a:pt x="1079" y="407"/>
                    <a:pt x="1079" y="378"/>
                  </a:cubicBezTo>
                  <a:lnTo>
                    <a:pt x="1079" y="350"/>
                  </a:lnTo>
                  <a:cubicBezTo>
                    <a:pt x="1108" y="320"/>
                    <a:pt x="1108" y="291"/>
                    <a:pt x="1108" y="233"/>
                  </a:cubicBezTo>
                  <a:cubicBezTo>
                    <a:pt x="1138" y="174"/>
                    <a:pt x="1138" y="116"/>
                    <a:pt x="1167" y="57"/>
                  </a:cubicBezTo>
                  <a:cubicBezTo>
                    <a:pt x="1138" y="57"/>
                    <a:pt x="1079" y="28"/>
                    <a:pt x="1050" y="28"/>
                  </a:cubicBezTo>
                  <a:cubicBezTo>
                    <a:pt x="991" y="28"/>
                    <a:pt x="962" y="0"/>
                    <a:pt x="933" y="0"/>
                  </a:cubicBezTo>
                  <a:cubicBezTo>
                    <a:pt x="817" y="320"/>
                    <a:pt x="700" y="670"/>
                    <a:pt x="612" y="991"/>
                  </a:cubicBezTo>
                  <a:cubicBezTo>
                    <a:pt x="554" y="1136"/>
                    <a:pt x="525" y="1283"/>
                    <a:pt x="467" y="1428"/>
                  </a:cubicBezTo>
                  <a:cubicBezTo>
                    <a:pt x="467" y="1457"/>
                    <a:pt x="496" y="1457"/>
                    <a:pt x="496" y="1486"/>
                  </a:cubicBezTo>
                  <a:cubicBezTo>
                    <a:pt x="525" y="1516"/>
                    <a:pt x="525" y="1516"/>
                    <a:pt x="525" y="1545"/>
                  </a:cubicBezTo>
                  <a:cubicBezTo>
                    <a:pt x="525" y="1545"/>
                    <a:pt x="525" y="1545"/>
                    <a:pt x="525" y="1574"/>
                  </a:cubicBezTo>
                  <a:lnTo>
                    <a:pt x="525" y="1574"/>
                  </a:lnTo>
                  <a:cubicBezTo>
                    <a:pt x="554" y="1603"/>
                    <a:pt x="554" y="1603"/>
                    <a:pt x="583" y="1633"/>
                  </a:cubicBezTo>
                  <a:cubicBezTo>
                    <a:pt x="612" y="1662"/>
                    <a:pt x="641" y="1691"/>
                    <a:pt x="641" y="1720"/>
                  </a:cubicBezTo>
                  <a:cubicBezTo>
                    <a:pt x="641" y="1749"/>
                    <a:pt x="612" y="1778"/>
                    <a:pt x="554" y="1807"/>
                  </a:cubicBezTo>
                  <a:cubicBezTo>
                    <a:pt x="525" y="1836"/>
                    <a:pt x="496" y="1836"/>
                    <a:pt x="496" y="1836"/>
                  </a:cubicBezTo>
                  <a:cubicBezTo>
                    <a:pt x="467" y="1866"/>
                    <a:pt x="467" y="1866"/>
                    <a:pt x="438" y="1866"/>
                  </a:cubicBezTo>
                  <a:cubicBezTo>
                    <a:pt x="438" y="1895"/>
                    <a:pt x="438" y="1895"/>
                    <a:pt x="438" y="1924"/>
                  </a:cubicBezTo>
                  <a:cubicBezTo>
                    <a:pt x="408" y="1953"/>
                    <a:pt x="408" y="1983"/>
                    <a:pt x="408" y="2012"/>
                  </a:cubicBezTo>
                  <a:cubicBezTo>
                    <a:pt x="379" y="2012"/>
                    <a:pt x="379" y="2041"/>
                    <a:pt x="379" y="2041"/>
                  </a:cubicBezTo>
                  <a:cubicBezTo>
                    <a:pt x="350" y="2099"/>
                    <a:pt x="350" y="2128"/>
                    <a:pt x="321" y="2186"/>
                  </a:cubicBezTo>
                  <a:cubicBezTo>
                    <a:pt x="321" y="2216"/>
                    <a:pt x="321" y="2216"/>
                    <a:pt x="321" y="2216"/>
                  </a:cubicBezTo>
                  <a:lnTo>
                    <a:pt x="321" y="2216"/>
                  </a:lnTo>
                  <a:cubicBezTo>
                    <a:pt x="291" y="2245"/>
                    <a:pt x="262" y="2303"/>
                    <a:pt x="262" y="2362"/>
                  </a:cubicBezTo>
                  <a:cubicBezTo>
                    <a:pt x="262" y="2362"/>
                    <a:pt x="233" y="2362"/>
                    <a:pt x="233" y="2391"/>
                  </a:cubicBezTo>
                  <a:cubicBezTo>
                    <a:pt x="262" y="2420"/>
                    <a:pt x="262" y="2478"/>
                    <a:pt x="233" y="2507"/>
                  </a:cubicBezTo>
                  <a:cubicBezTo>
                    <a:pt x="233" y="2536"/>
                    <a:pt x="233" y="2536"/>
                    <a:pt x="233" y="256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7" name="Freeform 66"/>
            <p:cNvSpPr>
              <a:spLocks noChangeArrowheads="1"/>
            </p:cNvSpPr>
            <p:nvPr/>
          </p:nvSpPr>
          <p:spPr bwMode="auto">
            <a:xfrm>
              <a:off x="1385888" y="3779838"/>
              <a:ext cx="923925" cy="1395412"/>
            </a:xfrm>
            <a:custGeom>
              <a:avLst/>
              <a:gdLst>
                <a:gd name="T0" fmla="*/ 1808 w 2567"/>
                <a:gd name="T1" fmla="*/ 3265 h 3878"/>
                <a:gd name="T2" fmla="*/ 1808 w 2567"/>
                <a:gd name="T3" fmla="*/ 3265 h 3878"/>
                <a:gd name="T4" fmla="*/ 1895 w 2567"/>
                <a:gd name="T5" fmla="*/ 3294 h 3878"/>
                <a:gd name="T6" fmla="*/ 1895 w 2567"/>
                <a:gd name="T7" fmla="*/ 3294 h 3878"/>
                <a:gd name="T8" fmla="*/ 1895 w 2567"/>
                <a:gd name="T9" fmla="*/ 3294 h 3878"/>
                <a:gd name="T10" fmla="*/ 1954 w 2567"/>
                <a:gd name="T11" fmla="*/ 3382 h 3878"/>
                <a:gd name="T12" fmla="*/ 2566 w 2567"/>
                <a:gd name="T13" fmla="*/ 553 h 3878"/>
                <a:gd name="T14" fmla="*/ 962 w 2567"/>
                <a:gd name="T15" fmla="*/ 144 h 3878"/>
                <a:gd name="T16" fmla="*/ 409 w 2567"/>
                <a:gd name="T17" fmla="*/ 0 h 3878"/>
                <a:gd name="T18" fmla="*/ 29 w 2567"/>
                <a:gd name="T19" fmla="*/ 1224 h 3878"/>
                <a:gd name="T20" fmla="*/ 59 w 2567"/>
                <a:gd name="T21" fmla="*/ 1224 h 3878"/>
                <a:gd name="T22" fmla="*/ 87 w 2567"/>
                <a:gd name="T23" fmla="*/ 1253 h 3878"/>
                <a:gd name="T24" fmla="*/ 87 w 2567"/>
                <a:gd name="T25" fmla="*/ 1253 h 3878"/>
                <a:gd name="T26" fmla="*/ 87 w 2567"/>
                <a:gd name="T27" fmla="*/ 1253 h 3878"/>
                <a:gd name="T28" fmla="*/ 0 w 2567"/>
                <a:gd name="T29" fmla="*/ 1457 h 3878"/>
                <a:gd name="T30" fmla="*/ 787 w 2567"/>
                <a:gd name="T31" fmla="*/ 2682 h 3878"/>
                <a:gd name="T32" fmla="*/ 933 w 2567"/>
                <a:gd name="T33" fmla="*/ 2915 h 3878"/>
                <a:gd name="T34" fmla="*/ 1195 w 2567"/>
                <a:gd name="T35" fmla="*/ 3294 h 3878"/>
                <a:gd name="T36" fmla="*/ 1342 w 2567"/>
                <a:gd name="T37" fmla="*/ 3527 h 3878"/>
                <a:gd name="T38" fmla="*/ 1604 w 2567"/>
                <a:gd name="T39" fmla="*/ 3877 h 3878"/>
                <a:gd name="T40" fmla="*/ 1604 w 2567"/>
                <a:gd name="T41" fmla="*/ 3732 h 3878"/>
                <a:gd name="T42" fmla="*/ 1575 w 2567"/>
                <a:gd name="T43" fmla="*/ 3615 h 3878"/>
                <a:gd name="T44" fmla="*/ 1604 w 2567"/>
                <a:gd name="T45" fmla="*/ 3527 h 3878"/>
                <a:gd name="T46" fmla="*/ 1633 w 2567"/>
                <a:gd name="T47" fmla="*/ 3470 h 3878"/>
                <a:gd name="T48" fmla="*/ 1633 w 2567"/>
                <a:gd name="T49" fmla="*/ 3441 h 3878"/>
                <a:gd name="T50" fmla="*/ 1633 w 2567"/>
                <a:gd name="T51" fmla="*/ 3382 h 3878"/>
                <a:gd name="T52" fmla="*/ 1808 w 2567"/>
                <a:gd name="T53" fmla="*/ 3265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7" h="3878">
                  <a:moveTo>
                    <a:pt x="1808" y="3265"/>
                  </a:moveTo>
                  <a:lnTo>
                    <a:pt x="1808" y="3265"/>
                  </a:lnTo>
                  <a:cubicBezTo>
                    <a:pt x="1837" y="3265"/>
                    <a:pt x="1866" y="3265"/>
                    <a:pt x="1895" y="3294"/>
                  </a:cubicBezTo>
                  <a:lnTo>
                    <a:pt x="1895" y="3294"/>
                  </a:lnTo>
                  <a:lnTo>
                    <a:pt x="1895" y="3294"/>
                  </a:lnTo>
                  <a:cubicBezTo>
                    <a:pt x="1925" y="3323"/>
                    <a:pt x="1925" y="3353"/>
                    <a:pt x="1954" y="3382"/>
                  </a:cubicBezTo>
                  <a:cubicBezTo>
                    <a:pt x="2187" y="2274"/>
                    <a:pt x="2392" y="1370"/>
                    <a:pt x="2566" y="553"/>
                  </a:cubicBezTo>
                  <a:cubicBezTo>
                    <a:pt x="2042" y="436"/>
                    <a:pt x="1487" y="291"/>
                    <a:pt x="962" y="144"/>
                  </a:cubicBezTo>
                  <a:cubicBezTo>
                    <a:pt x="787" y="86"/>
                    <a:pt x="583" y="57"/>
                    <a:pt x="409" y="0"/>
                  </a:cubicBezTo>
                  <a:cubicBezTo>
                    <a:pt x="292" y="407"/>
                    <a:pt x="175" y="786"/>
                    <a:pt x="29" y="1224"/>
                  </a:cubicBezTo>
                  <a:lnTo>
                    <a:pt x="59" y="1224"/>
                  </a:lnTo>
                  <a:cubicBezTo>
                    <a:pt x="59" y="1224"/>
                    <a:pt x="87" y="1224"/>
                    <a:pt x="87" y="1253"/>
                  </a:cubicBezTo>
                  <a:lnTo>
                    <a:pt x="87" y="1253"/>
                  </a:lnTo>
                  <a:lnTo>
                    <a:pt x="87" y="1253"/>
                  </a:lnTo>
                  <a:cubicBezTo>
                    <a:pt x="29" y="1311"/>
                    <a:pt x="0" y="1399"/>
                    <a:pt x="0" y="1457"/>
                  </a:cubicBezTo>
                  <a:cubicBezTo>
                    <a:pt x="292" y="1894"/>
                    <a:pt x="554" y="2303"/>
                    <a:pt x="787" y="2682"/>
                  </a:cubicBezTo>
                  <a:cubicBezTo>
                    <a:pt x="845" y="2741"/>
                    <a:pt x="904" y="2827"/>
                    <a:pt x="933" y="2915"/>
                  </a:cubicBezTo>
                  <a:cubicBezTo>
                    <a:pt x="1021" y="3032"/>
                    <a:pt x="1108" y="3177"/>
                    <a:pt x="1195" y="3294"/>
                  </a:cubicBezTo>
                  <a:cubicBezTo>
                    <a:pt x="1254" y="3382"/>
                    <a:pt x="1312" y="3441"/>
                    <a:pt x="1342" y="3527"/>
                  </a:cubicBezTo>
                  <a:cubicBezTo>
                    <a:pt x="1429" y="3644"/>
                    <a:pt x="1516" y="3761"/>
                    <a:pt x="1604" y="3877"/>
                  </a:cubicBezTo>
                  <a:cubicBezTo>
                    <a:pt x="1633" y="3848"/>
                    <a:pt x="1604" y="3791"/>
                    <a:pt x="1604" y="3732"/>
                  </a:cubicBezTo>
                  <a:cubicBezTo>
                    <a:pt x="1575" y="3703"/>
                    <a:pt x="1575" y="3674"/>
                    <a:pt x="1575" y="3615"/>
                  </a:cubicBezTo>
                  <a:cubicBezTo>
                    <a:pt x="1575" y="3586"/>
                    <a:pt x="1604" y="3557"/>
                    <a:pt x="1604" y="3527"/>
                  </a:cubicBezTo>
                  <a:cubicBezTo>
                    <a:pt x="1633" y="3527"/>
                    <a:pt x="1633" y="3498"/>
                    <a:pt x="1633" y="3470"/>
                  </a:cubicBezTo>
                  <a:lnTo>
                    <a:pt x="1633" y="3441"/>
                  </a:lnTo>
                  <a:cubicBezTo>
                    <a:pt x="1633" y="3411"/>
                    <a:pt x="1633" y="3411"/>
                    <a:pt x="1633" y="3382"/>
                  </a:cubicBezTo>
                  <a:cubicBezTo>
                    <a:pt x="1662" y="3294"/>
                    <a:pt x="1721" y="3265"/>
                    <a:pt x="1808" y="326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8" name="Freeform 67"/>
            <p:cNvSpPr>
              <a:spLocks noChangeArrowheads="1"/>
            </p:cNvSpPr>
            <p:nvPr/>
          </p:nvSpPr>
          <p:spPr bwMode="auto">
            <a:xfrm>
              <a:off x="5700713" y="4703763"/>
              <a:ext cx="1028700" cy="514350"/>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099" name="Freeform 68"/>
            <p:cNvSpPr>
              <a:spLocks noChangeArrowheads="1"/>
            </p:cNvSpPr>
            <p:nvPr/>
          </p:nvSpPr>
          <p:spPr bwMode="auto">
            <a:xfrm>
              <a:off x="7675563" y="3328988"/>
              <a:ext cx="231775" cy="431800"/>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0" name="Freeform 69"/>
            <p:cNvSpPr>
              <a:spLocks noChangeArrowheads="1"/>
            </p:cNvSpPr>
            <p:nvPr/>
          </p:nvSpPr>
          <p:spPr bwMode="auto">
            <a:xfrm>
              <a:off x="7643813" y="4692650"/>
              <a:ext cx="11112"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1" name="Freeform 70"/>
            <p:cNvSpPr>
              <a:spLocks noChangeArrowheads="1"/>
            </p:cNvSpPr>
            <p:nvPr/>
          </p:nvSpPr>
          <p:spPr bwMode="auto">
            <a:xfrm>
              <a:off x="3717925" y="5113338"/>
              <a:ext cx="1239838" cy="6508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2" name="Freeform 71"/>
            <p:cNvSpPr>
              <a:spLocks noChangeArrowheads="1"/>
            </p:cNvSpPr>
            <p:nvPr/>
          </p:nvSpPr>
          <p:spPr bwMode="auto">
            <a:xfrm>
              <a:off x="6403975" y="3821113"/>
              <a:ext cx="20638" cy="31750"/>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3" name="Freeform 72"/>
            <p:cNvSpPr>
              <a:spLocks noChangeArrowheads="1"/>
            </p:cNvSpPr>
            <p:nvPr/>
          </p:nvSpPr>
          <p:spPr bwMode="auto">
            <a:xfrm>
              <a:off x="6394450" y="3611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4" name="Freeform 73"/>
            <p:cNvSpPr>
              <a:spLocks noChangeArrowheads="1"/>
            </p:cNvSpPr>
            <p:nvPr/>
          </p:nvSpPr>
          <p:spPr bwMode="auto">
            <a:xfrm>
              <a:off x="64262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5" name="Freeform 74"/>
            <p:cNvSpPr>
              <a:spLocks noChangeArrowheads="1"/>
            </p:cNvSpPr>
            <p:nvPr/>
          </p:nvSpPr>
          <p:spPr bwMode="auto">
            <a:xfrm>
              <a:off x="6508750" y="4221163"/>
              <a:ext cx="52388" cy="1587"/>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6" name="Freeform 75"/>
            <p:cNvSpPr>
              <a:spLocks noChangeArrowheads="1"/>
            </p:cNvSpPr>
            <p:nvPr/>
          </p:nvSpPr>
          <p:spPr bwMode="auto">
            <a:xfrm>
              <a:off x="6950075" y="3402013"/>
              <a:ext cx="850900" cy="723900"/>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7" name="Freeform 76"/>
            <p:cNvSpPr>
              <a:spLocks noChangeArrowheads="1"/>
            </p:cNvSpPr>
            <p:nvPr/>
          </p:nvSpPr>
          <p:spPr bwMode="auto">
            <a:xfrm>
              <a:off x="6362700" y="381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8" name="Freeform 77"/>
            <p:cNvSpPr>
              <a:spLocks noChangeArrowheads="1"/>
            </p:cNvSpPr>
            <p:nvPr/>
          </p:nvSpPr>
          <p:spPr bwMode="auto">
            <a:xfrm>
              <a:off x="6362700" y="38115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09" name="Freeform 78"/>
            <p:cNvSpPr>
              <a:spLocks noChangeArrowheads="1"/>
            </p:cNvSpPr>
            <p:nvPr/>
          </p:nvSpPr>
          <p:spPr bwMode="auto">
            <a:xfrm>
              <a:off x="7327900" y="365442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0" name="Freeform 79"/>
            <p:cNvSpPr>
              <a:spLocks noChangeArrowheads="1"/>
            </p:cNvSpPr>
            <p:nvPr/>
          </p:nvSpPr>
          <p:spPr bwMode="auto">
            <a:xfrm>
              <a:off x="7318375" y="3738563"/>
              <a:ext cx="31750" cy="22225"/>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1" name="Freeform 80"/>
            <p:cNvSpPr>
              <a:spLocks noChangeArrowheads="1"/>
            </p:cNvSpPr>
            <p:nvPr/>
          </p:nvSpPr>
          <p:spPr bwMode="auto">
            <a:xfrm>
              <a:off x="7339013" y="3654425"/>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2" name="Freeform 81"/>
            <p:cNvSpPr>
              <a:spLocks noChangeArrowheads="1"/>
            </p:cNvSpPr>
            <p:nvPr/>
          </p:nvSpPr>
          <p:spPr bwMode="auto">
            <a:xfrm>
              <a:off x="7327900" y="3663950"/>
              <a:ext cx="20638" cy="11113"/>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3" name="Freeform 82"/>
            <p:cNvSpPr>
              <a:spLocks noChangeArrowheads="1"/>
            </p:cNvSpPr>
            <p:nvPr/>
          </p:nvSpPr>
          <p:spPr bwMode="auto">
            <a:xfrm>
              <a:off x="7339013" y="3684588"/>
              <a:ext cx="11112" cy="42862"/>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4" name="Freeform 83"/>
            <p:cNvSpPr>
              <a:spLocks noChangeArrowheads="1"/>
            </p:cNvSpPr>
            <p:nvPr/>
          </p:nvSpPr>
          <p:spPr bwMode="auto">
            <a:xfrm>
              <a:off x="639445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5" name="Freeform 84"/>
            <p:cNvSpPr>
              <a:spLocks noChangeArrowheads="1"/>
            </p:cNvSpPr>
            <p:nvPr/>
          </p:nvSpPr>
          <p:spPr bwMode="auto">
            <a:xfrm>
              <a:off x="3349625" y="2855913"/>
              <a:ext cx="20638"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6" name="Freeform 85"/>
            <p:cNvSpPr>
              <a:spLocks noChangeArrowheads="1"/>
            </p:cNvSpPr>
            <p:nvPr/>
          </p:nvSpPr>
          <p:spPr bwMode="auto">
            <a:xfrm>
              <a:off x="5259388" y="3370263"/>
              <a:ext cx="84137" cy="31750"/>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7" name="Freeform 86"/>
            <p:cNvSpPr>
              <a:spLocks noChangeArrowheads="1"/>
            </p:cNvSpPr>
            <p:nvPr/>
          </p:nvSpPr>
          <p:spPr bwMode="auto">
            <a:xfrm>
              <a:off x="5270500" y="3370263"/>
              <a:ext cx="1588"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8" name="Freeform 87"/>
            <p:cNvSpPr>
              <a:spLocks noChangeArrowheads="1"/>
            </p:cNvSpPr>
            <p:nvPr/>
          </p:nvSpPr>
          <p:spPr bwMode="auto">
            <a:xfrm>
              <a:off x="540702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19" name="Freeform 88"/>
            <p:cNvSpPr>
              <a:spLocks noChangeArrowheads="1"/>
            </p:cNvSpPr>
            <p:nvPr/>
          </p:nvSpPr>
          <p:spPr bwMode="auto">
            <a:xfrm>
              <a:off x="5343525" y="3359150"/>
              <a:ext cx="42863" cy="11113"/>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0" name="Freeform 89"/>
            <p:cNvSpPr>
              <a:spLocks noChangeArrowheads="1"/>
            </p:cNvSpPr>
            <p:nvPr/>
          </p:nvSpPr>
          <p:spPr bwMode="auto">
            <a:xfrm>
              <a:off x="5375275" y="3224213"/>
              <a:ext cx="42863" cy="2063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1" name="Freeform 90"/>
            <p:cNvSpPr>
              <a:spLocks noChangeArrowheads="1"/>
            </p:cNvSpPr>
            <p:nvPr/>
          </p:nvSpPr>
          <p:spPr bwMode="auto">
            <a:xfrm>
              <a:off x="5470525" y="3381375"/>
              <a:ext cx="20638" cy="31750"/>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2" name="Freeform 91"/>
            <p:cNvSpPr>
              <a:spLocks noChangeArrowheads="1"/>
            </p:cNvSpPr>
            <p:nvPr/>
          </p:nvSpPr>
          <p:spPr bwMode="auto">
            <a:xfrm>
              <a:off x="6551613" y="411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3" name="Freeform 92"/>
            <p:cNvSpPr>
              <a:spLocks noChangeArrowheads="1"/>
            </p:cNvSpPr>
            <p:nvPr/>
          </p:nvSpPr>
          <p:spPr bwMode="auto">
            <a:xfrm>
              <a:off x="6551613" y="41052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4" name="Freeform 93"/>
            <p:cNvSpPr>
              <a:spLocks noChangeArrowheads="1"/>
            </p:cNvSpPr>
            <p:nvPr/>
          </p:nvSpPr>
          <p:spPr bwMode="auto">
            <a:xfrm>
              <a:off x="6551613" y="4062413"/>
              <a:ext cx="1587" cy="1111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5" name="Freeform 94"/>
            <p:cNvSpPr>
              <a:spLocks noChangeArrowheads="1"/>
            </p:cNvSpPr>
            <p:nvPr/>
          </p:nvSpPr>
          <p:spPr bwMode="auto">
            <a:xfrm>
              <a:off x="6562725" y="4083050"/>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6" name="Freeform 95"/>
            <p:cNvSpPr>
              <a:spLocks noChangeArrowheads="1"/>
            </p:cNvSpPr>
            <p:nvPr/>
          </p:nvSpPr>
          <p:spPr bwMode="auto">
            <a:xfrm>
              <a:off x="6142038" y="36544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7" name="Freeform 96"/>
            <p:cNvSpPr>
              <a:spLocks noChangeArrowheads="1"/>
            </p:cNvSpPr>
            <p:nvPr/>
          </p:nvSpPr>
          <p:spPr bwMode="auto">
            <a:xfrm>
              <a:off x="6173788" y="3506788"/>
              <a:ext cx="11112" cy="42862"/>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8" name="Freeform 97"/>
            <p:cNvSpPr>
              <a:spLocks noChangeArrowheads="1"/>
            </p:cNvSpPr>
            <p:nvPr/>
          </p:nvSpPr>
          <p:spPr bwMode="auto">
            <a:xfrm>
              <a:off x="5259388" y="33909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29" name="Freeform 98"/>
            <p:cNvSpPr>
              <a:spLocks noChangeArrowheads="1"/>
            </p:cNvSpPr>
            <p:nvPr/>
          </p:nvSpPr>
          <p:spPr bwMode="auto">
            <a:xfrm>
              <a:off x="3695700" y="3486150"/>
              <a:ext cx="998538" cy="6508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0" name="Freeform 99"/>
            <p:cNvSpPr>
              <a:spLocks noChangeArrowheads="1"/>
            </p:cNvSpPr>
            <p:nvPr/>
          </p:nvSpPr>
          <p:spPr bwMode="auto">
            <a:xfrm>
              <a:off x="5176838" y="3359150"/>
              <a:ext cx="735012" cy="777875"/>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1" name="Freeform 100"/>
            <p:cNvSpPr>
              <a:spLocks noChangeArrowheads="1"/>
            </p:cNvSpPr>
            <p:nvPr/>
          </p:nvSpPr>
          <p:spPr bwMode="auto">
            <a:xfrm>
              <a:off x="5438775" y="3381375"/>
              <a:ext cx="11113" cy="2063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2" name="Freeform 101"/>
            <p:cNvSpPr>
              <a:spLocks noChangeArrowheads="1"/>
            </p:cNvSpPr>
            <p:nvPr/>
          </p:nvSpPr>
          <p:spPr bwMode="auto">
            <a:xfrm>
              <a:off x="2362200" y="2698750"/>
              <a:ext cx="1438275" cy="93503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3" name="Freeform 102"/>
            <p:cNvSpPr>
              <a:spLocks noChangeArrowheads="1"/>
            </p:cNvSpPr>
            <p:nvPr/>
          </p:nvSpPr>
          <p:spPr bwMode="auto">
            <a:xfrm>
              <a:off x="3433763" y="2867025"/>
              <a:ext cx="179387" cy="31750"/>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4" name="Freeform 103"/>
            <p:cNvSpPr>
              <a:spLocks noChangeArrowheads="1"/>
            </p:cNvSpPr>
            <p:nvPr/>
          </p:nvSpPr>
          <p:spPr bwMode="auto">
            <a:xfrm>
              <a:off x="3622675" y="2898775"/>
              <a:ext cx="188913" cy="31750"/>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5" name="Freeform 104"/>
            <p:cNvSpPr>
              <a:spLocks noChangeArrowheads="1"/>
            </p:cNvSpPr>
            <p:nvPr/>
          </p:nvSpPr>
          <p:spPr bwMode="auto">
            <a:xfrm>
              <a:off x="5449888" y="3402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6" name="Freeform 105"/>
            <p:cNvSpPr>
              <a:spLocks noChangeArrowheads="1"/>
            </p:cNvSpPr>
            <p:nvPr/>
          </p:nvSpPr>
          <p:spPr bwMode="auto">
            <a:xfrm>
              <a:off x="5427663"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7" name="Freeform 106"/>
            <p:cNvSpPr>
              <a:spLocks noChangeArrowheads="1"/>
            </p:cNvSpPr>
            <p:nvPr/>
          </p:nvSpPr>
          <p:spPr bwMode="auto">
            <a:xfrm>
              <a:off x="6351588" y="382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8" name="Freeform 107"/>
            <p:cNvSpPr>
              <a:spLocks noChangeArrowheads="1"/>
            </p:cNvSpPr>
            <p:nvPr/>
          </p:nvSpPr>
          <p:spPr bwMode="auto">
            <a:xfrm>
              <a:off x="5418138" y="3213100"/>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39" name="Freeform 108"/>
            <p:cNvSpPr>
              <a:spLocks noChangeArrowheads="1"/>
            </p:cNvSpPr>
            <p:nvPr/>
          </p:nvSpPr>
          <p:spPr bwMode="auto">
            <a:xfrm>
              <a:off x="5407025" y="33496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0" name="Freeform 109"/>
            <p:cNvSpPr>
              <a:spLocks noChangeArrowheads="1"/>
            </p:cNvSpPr>
            <p:nvPr/>
          </p:nvSpPr>
          <p:spPr bwMode="auto">
            <a:xfrm>
              <a:off x="5418138"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1" name="Freeform 110"/>
            <p:cNvSpPr>
              <a:spLocks noChangeArrowheads="1"/>
            </p:cNvSpPr>
            <p:nvPr/>
          </p:nvSpPr>
          <p:spPr bwMode="auto">
            <a:xfrm>
              <a:off x="5438775" y="3402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2" name="Freeform 111"/>
            <p:cNvSpPr>
              <a:spLocks noChangeArrowheads="1"/>
            </p:cNvSpPr>
            <p:nvPr/>
          </p:nvSpPr>
          <p:spPr bwMode="auto">
            <a:xfrm>
              <a:off x="7591425" y="5091113"/>
              <a:ext cx="31750" cy="22225"/>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3" name="Freeform 112"/>
            <p:cNvSpPr>
              <a:spLocks noChangeArrowheads="1"/>
            </p:cNvSpPr>
            <p:nvPr/>
          </p:nvSpPr>
          <p:spPr bwMode="auto">
            <a:xfrm>
              <a:off x="7707313" y="4756150"/>
              <a:ext cx="1587" cy="11113"/>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4" name="Freeform 113"/>
            <p:cNvSpPr>
              <a:spLocks noChangeArrowheads="1"/>
            </p:cNvSpPr>
            <p:nvPr/>
          </p:nvSpPr>
          <p:spPr bwMode="auto">
            <a:xfrm>
              <a:off x="7707313" y="5081588"/>
              <a:ext cx="20637" cy="63500"/>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5" name="Freeform 114"/>
            <p:cNvSpPr>
              <a:spLocks noChangeArrowheads="1"/>
            </p:cNvSpPr>
            <p:nvPr/>
          </p:nvSpPr>
          <p:spPr bwMode="auto">
            <a:xfrm>
              <a:off x="7539038" y="4535488"/>
              <a:ext cx="11112" cy="11112"/>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6" name="Freeform 115"/>
            <p:cNvSpPr>
              <a:spLocks noChangeArrowheads="1"/>
            </p:cNvSpPr>
            <p:nvPr/>
          </p:nvSpPr>
          <p:spPr bwMode="auto">
            <a:xfrm>
              <a:off x="7675563" y="4767263"/>
              <a:ext cx="11112"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7" name="Freeform 116"/>
            <p:cNvSpPr>
              <a:spLocks noChangeArrowheads="1"/>
            </p:cNvSpPr>
            <p:nvPr/>
          </p:nvSpPr>
          <p:spPr bwMode="auto">
            <a:xfrm>
              <a:off x="7664450" y="5070475"/>
              <a:ext cx="20638" cy="2063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8" name="Freeform 117"/>
            <p:cNvSpPr>
              <a:spLocks noChangeArrowheads="1"/>
            </p:cNvSpPr>
            <p:nvPr/>
          </p:nvSpPr>
          <p:spPr bwMode="auto">
            <a:xfrm>
              <a:off x="7696200" y="4976813"/>
              <a:ext cx="42863" cy="73025"/>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49" name="Freeform 118"/>
            <p:cNvSpPr>
              <a:spLocks noChangeArrowheads="1"/>
            </p:cNvSpPr>
            <p:nvPr/>
          </p:nvSpPr>
          <p:spPr bwMode="auto">
            <a:xfrm>
              <a:off x="7675563" y="4735513"/>
              <a:ext cx="1587" cy="11112"/>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0" name="Freeform 119"/>
            <p:cNvSpPr>
              <a:spLocks noChangeArrowheads="1"/>
            </p:cNvSpPr>
            <p:nvPr/>
          </p:nvSpPr>
          <p:spPr bwMode="auto">
            <a:xfrm>
              <a:off x="7675563" y="47244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1" name="Freeform 120"/>
            <p:cNvSpPr>
              <a:spLocks noChangeArrowheads="1"/>
            </p:cNvSpPr>
            <p:nvPr/>
          </p:nvSpPr>
          <p:spPr bwMode="auto">
            <a:xfrm>
              <a:off x="7675563" y="4745038"/>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2" name="Freeform 121"/>
            <p:cNvSpPr>
              <a:spLocks noChangeArrowheads="1"/>
            </p:cNvSpPr>
            <p:nvPr/>
          </p:nvSpPr>
          <p:spPr bwMode="auto">
            <a:xfrm>
              <a:off x="7612063" y="4692650"/>
              <a:ext cx="31750" cy="2063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3" name="Freeform 122"/>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4" name="Freeform 123"/>
            <p:cNvSpPr>
              <a:spLocks noChangeArrowheads="1"/>
            </p:cNvSpPr>
            <p:nvPr/>
          </p:nvSpPr>
          <p:spPr bwMode="auto">
            <a:xfrm>
              <a:off x="7685088" y="4745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5" name="Freeform 124"/>
            <p:cNvSpPr>
              <a:spLocks noChangeArrowheads="1"/>
            </p:cNvSpPr>
            <p:nvPr/>
          </p:nvSpPr>
          <p:spPr bwMode="auto">
            <a:xfrm>
              <a:off x="7675563" y="50180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6" name="Freeform 125"/>
            <p:cNvSpPr>
              <a:spLocks noChangeArrowheads="1"/>
            </p:cNvSpPr>
            <p:nvPr/>
          </p:nvSpPr>
          <p:spPr bwMode="auto">
            <a:xfrm>
              <a:off x="7559675" y="4692650"/>
              <a:ext cx="31750" cy="11113"/>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7" name="Freeform 126"/>
            <p:cNvSpPr>
              <a:spLocks noChangeArrowheads="1"/>
            </p:cNvSpPr>
            <p:nvPr/>
          </p:nvSpPr>
          <p:spPr bwMode="auto">
            <a:xfrm>
              <a:off x="7539038" y="4683125"/>
              <a:ext cx="20637" cy="11113"/>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8" name="Freeform 127"/>
            <p:cNvSpPr>
              <a:spLocks noChangeArrowheads="1"/>
            </p:cNvSpPr>
            <p:nvPr/>
          </p:nvSpPr>
          <p:spPr bwMode="auto">
            <a:xfrm>
              <a:off x="7623175" y="5060950"/>
              <a:ext cx="20638" cy="31750"/>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59" name="Freeform 128"/>
            <p:cNvSpPr>
              <a:spLocks noChangeArrowheads="1"/>
            </p:cNvSpPr>
            <p:nvPr/>
          </p:nvSpPr>
          <p:spPr bwMode="auto">
            <a:xfrm>
              <a:off x="7539038" y="4556125"/>
              <a:ext cx="11112" cy="1588"/>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0" name="Freeform 129"/>
            <p:cNvSpPr>
              <a:spLocks noChangeArrowheads="1"/>
            </p:cNvSpPr>
            <p:nvPr/>
          </p:nvSpPr>
          <p:spPr bwMode="auto">
            <a:xfrm>
              <a:off x="7548563" y="45878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1" name="Freeform 130"/>
            <p:cNvSpPr>
              <a:spLocks noChangeArrowheads="1"/>
            </p:cNvSpPr>
            <p:nvPr/>
          </p:nvSpPr>
          <p:spPr bwMode="auto">
            <a:xfrm>
              <a:off x="7569200" y="4724400"/>
              <a:ext cx="22225" cy="2063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2" name="Freeform 131"/>
            <p:cNvSpPr>
              <a:spLocks noChangeArrowheads="1"/>
            </p:cNvSpPr>
            <p:nvPr/>
          </p:nvSpPr>
          <p:spPr bwMode="auto">
            <a:xfrm>
              <a:off x="7559675" y="4703763"/>
              <a:ext cx="31750" cy="11112"/>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3" name="Freeform 132"/>
            <p:cNvSpPr>
              <a:spLocks noChangeArrowheads="1"/>
            </p:cNvSpPr>
            <p:nvPr/>
          </p:nvSpPr>
          <p:spPr bwMode="auto">
            <a:xfrm>
              <a:off x="7675563" y="49974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4" name="Freeform 133"/>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5" name="Freeform 134"/>
            <p:cNvSpPr>
              <a:spLocks noChangeArrowheads="1"/>
            </p:cNvSpPr>
            <p:nvPr/>
          </p:nvSpPr>
          <p:spPr bwMode="auto">
            <a:xfrm>
              <a:off x="7675563" y="49244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6" name="Freeform 135"/>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7" name="Freeform 136"/>
            <p:cNvSpPr>
              <a:spLocks noChangeArrowheads="1"/>
            </p:cNvSpPr>
            <p:nvPr/>
          </p:nvSpPr>
          <p:spPr bwMode="auto">
            <a:xfrm>
              <a:off x="7548563" y="4829175"/>
              <a:ext cx="11112"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8" name="Freeform 137"/>
            <p:cNvSpPr>
              <a:spLocks noChangeArrowheads="1"/>
            </p:cNvSpPr>
            <p:nvPr/>
          </p:nvSpPr>
          <p:spPr bwMode="auto">
            <a:xfrm>
              <a:off x="7559675" y="4808538"/>
              <a:ext cx="42863" cy="11112"/>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69" name="Freeform 138"/>
            <p:cNvSpPr>
              <a:spLocks noChangeArrowheads="1"/>
            </p:cNvSpPr>
            <p:nvPr/>
          </p:nvSpPr>
          <p:spPr bwMode="auto">
            <a:xfrm>
              <a:off x="7643813" y="50911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0" name="Freeform 139"/>
            <p:cNvSpPr>
              <a:spLocks noChangeArrowheads="1"/>
            </p:cNvSpPr>
            <p:nvPr/>
          </p:nvSpPr>
          <p:spPr bwMode="auto">
            <a:xfrm>
              <a:off x="7759700" y="4367213"/>
              <a:ext cx="11113" cy="11112"/>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1" name="Freeform 140"/>
            <p:cNvSpPr>
              <a:spLocks noChangeArrowheads="1"/>
            </p:cNvSpPr>
            <p:nvPr/>
          </p:nvSpPr>
          <p:spPr bwMode="auto">
            <a:xfrm>
              <a:off x="7737475" y="42100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2" name="Freeform 141"/>
            <p:cNvSpPr>
              <a:spLocks noChangeArrowheads="1"/>
            </p:cNvSpPr>
            <p:nvPr/>
          </p:nvSpPr>
          <p:spPr bwMode="auto">
            <a:xfrm>
              <a:off x="7937500" y="4032250"/>
              <a:ext cx="22225" cy="11113"/>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3" name="Freeform 142"/>
            <p:cNvSpPr>
              <a:spLocks noChangeArrowheads="1"/>
            </p:cNvSpPr>
            <p:nvPr/>
          </p:nvSpPr>
          <p:spPr bwMode="auto">
            <a:xfrm>
              <a:off x="7800975" y="4114800"/>
              <a:ext cx="20638" cy="1588"/>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4" name="Freeform 143"/>
            <p:cNvSpPr>
              <a:spLocks noChangeArrowheads="1"/>
            </p:cNvSpPr>
            <p:nvPr/>
          </p:nvSpPr>
          <p:spPr bwMode="auto">
            <a:xfrm>
              <a:off x="7759700" y="4198938"/>
              <a:ext cx="31750" cy="22225"/>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5" name="Freeform 144"/>
            <p:cNvSpPr>
              <a:spLocks noChangeArrowheads="1"/>
            </p:cNvSpPr>
            <p:nvPr/>
          </p:nvSpPr>
          <p:spPr bwMode="auto">
            <a:xfrm>
              <a:off x="7623175" y="46402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6" name="Freeform 145"/>
            <p:cNvSpPr>
              <a:spLocks noChangeArrowheads="1"/>
            </p:cNvSpPr>
            <p:nvPr/>
          </p:nvSpPr>
          <p:spPr bwMode="auto">
            <a:xfrm>
              <a:off x="7791450" y="4125913"/>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7" name="Freeform 146"/>
            <p:cNvSpPr>
              <a:spLocks noChangeArrowheads="1"/>
            </p:cNvSpPr>
            <p:nvPr/>
          </p:nvSpPr>
          <p:spPr bwMode="auto">
            <a:xfrm>
              <a:off x="7664450" y="4451350"/>
              <a:ext cx="31750" cy="22225"/>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8" name="Freeform 147"/>
            <p:cNvSpPr>
              <a:spLocks noChangeArrowheads="1"/>
            </p:cNvSpPr>
            <p:nvPr/>
          </p:nvSpPr>
          <p:spPr bwMode="auto">
            <a:xfrm>
              <a:off x="7664450" y="44402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79" name="Freeform 148"/>
            <p:cNvSpPr>
              <a:spLocks noChangeArrowheads="1"/>
            </p:cNvSpPr>
            <p:nvPr/>
          </p:nvSpPr>
          <p:spPr bwMode="auto">
            <a:xfrm>
              <a:off x="7632700" y="4094163"/>
              <a:ext cx="147638" cy="32543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0" name="Freeform 14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1" name="Freeform 150"/>
            <p:cNvSpPr>
              <a:spLocks noChangeArrowheads="1"/>
            </p:cNvSpPr>
            <p:nvPr/>
          </p:nvSpPr>
          <p:spPr bwMode="auto">
            <a:xfrm>
              <a:off x="7653338" y="4419600"/>
              <a:ext cx="42862" cy="22225"/>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2" name="Freeform 151"/>
            <p:cNvSpPr>
              <a:spLocks noChangeArrowheads="1"/>
            </p:cNvSpPr>
            <p:nvPr/>
          </p:nvSpPr>
          <p:spPr bwMode="auto">
            <a:xfrm>
              <a:off x="7769225" y="413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3" name="Freeform 152"/>
            <p:cNvSpPr>
              <a:spLocks noChangeArrowheads="1"/>
            </p:cNvSpPr>
            <p:nvPr/>
          </p:nvSpPr>
          <p:spPr bwMode="auto">
            <a:xfrm>
              <a:off x="7748588" y="4389438"/>
              <a:ext cx="11112" cy="11112"/>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4" name="Freeform 153"/>
            <p:cNvSpPr>
              <a:spLocks noChangeArrowheads="1"/>
            </p:cNvSpPr>
            <p:nvPr/>
          </p:nvSpPr>
          <p:spPr bwMode="auto">
            <a:xfrm>
              <a:off x="7591425" y="459898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5" name="Freeform 154"/>
            <p:cNvSpPr>
              <a:spLocks noChangeArrowheads="1"/>
            </p:cNvSpPr>
            <p:nvPr/>
          </p:nvSpPr>
          <p:spPr bwMode="auto">
            <a:xfrm>
              <a:off x="7591425" y="4576763"/>
              <a:ext cx="11113" cy="22225"/>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6" name="Freeform 155"/>
            <p:cNvSpPr>
              <a:spLocks noChangeArrowheads="1"/>
            </p:cNvSpPr>
            <p:nvPr/>
          </p:nvSpPr>
          <p:spPr bwMode="auto">
            <a:xfrm>
              <a:off x="7580313" y="4483100"/>
              <a:ext cx="11112" cy="11113"/>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7" name="Freeform 156"/>
            <p:cNvSpPr>
              <a:spLocks noChangeArrowheads="1"/>
            </p:cNvSpPr>
            <p:nvPr/>
          </p:nvSpPr>
          <p:spPr bwMode="auto">
            <a:xfrm>
              <a:off x="7580313" y="45450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8" name="Freeform 157"/>
            <p:cNvSpPr>
              <a:spLocks noChangeArrowheads="1"/>
            </p:cNvSpPr>
            <p:nvPr/>
          </p:nvSpPr>
          <p:spPr bwMode="auto">
            <a:xfrm>
              <a:off x="7591425" y="4619625"/>
              <a:ext cx="11113" cy="11113"/>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89" name="Freeform 158"/>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0" name="Freeform 159"/>
            <p:cNvSpPr>
              <a:spLocks noChangeArrowheads="1"/>
            </p:cNvSpPr>
            <p:nvPr/>
          </p:nvSpPr>
          <p:spPr bwMode="auto">
            <a:xfrm>
              <a:off x="7591425" y="4451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1" name="Freeform 160"/>
            <p:cNvSpPr>
              <a:spLocks noChangeArrowheads="1"/>
            </p:cNvSpPr>
            <p:nvPr/>
          </p:nvSpPr>
          <p:spPr bwMode="auto">
            <a:xfrm>
              <a:off x="7077075" y="4410075"/>
              <a:ext cx="546100" cy="315913"/>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2" name="Freeform 161"/>
            <p:cNvSpPr>
              <a:spLocks noChangeArrowheads="1"/>
            </p:cNvSpPr>
            <p:nvPr/>
          </p:nvSpPr>
          <p:spPr bwMode="auto">
            <a:xfrm>
              <a:off x="7580313" y="448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3" name="Freeform 162"/>
            <p:cNvSpPr>
              <a:spLocks noChangeArrowheads="1"/>
            </p:cNvSpPr>
            <p:nvPr/>
          </p:nvSpPr>
          <p:spPr bwMode="auto">
            <a:xfrm>
              <a:off x="6865938" y="4000500"/>
              <a:ext cx="819150" cy="504825"/>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4" name="Freeform 163"/>
            <p:cNvSpPr>
              <a:spLocks noChangeArrowheads="1"/>
            </p:cNvSpPr>
            <p:nvPr/>
          </p:nvSpPr>
          <p:spPr bwMode="auto">
            <a:xfrm>
              <a:off x="7632700" y="4410075"/>
              <a:ext cx="11113" cy="11113"/>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5" name="Freeform 164"/>
            <p:cNvSpPr>
              <a:spLocks noChangeArrowheads="1"/>
            </p:cNvSpPr>
            <p:nvPr/>
          </p:nvSpPr>
          <p:spPr bwMode="auto">
            <a:xfrm>
              <a:off x="7591425" y="4440238"/>
              <a:ext cx="11113" cy="11112"/>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6" name="Freeform 165"/>
            <p:cNvSpPr>
              <a:spLocks noChangeArrowheads="1"/>
            </p:cNvSpPr>
            <p:nvPr/>
          </p:nvSpPr>
          <p:spPr bwMode="auto">
            <a:xfrm>
              <a:off x="5868988" y="355917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7" name="Freeform 166"/>
            <p:cNvSpPr>
              <a:spLocks noChangeArrowheads="1"/>
            </p:cNvSpPr>
            <p:nvPr/>
          </p:nvSpPr>
          <p:spPr bwMode="auto">
            <a:xfrm>
              <a:off x="3654425" y="4021138"/>
              <a:ext cx="1176338" cy="566737"/>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8" name="Freeform 167"/>
            <p:cNvSpPr>
              <a:spLocks noChangeArrowheads="1"/>
            </p:cNvSpPr>
            <p:nvPr/>
          </p:nvSpPr>
          <p:spPr bwMode="auto">
            <a:xfrm>
              <a:off x="3875088" y="4576763"/>
              <a:ext cx="1060450" cy="557212"/>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199" name="Freeform 168"/>
            <p:cNvSpPr>
              <a:spLocks noChangeArrowheads="1"/>
            </p:cNvSpPr>
            <p:nvPr/>
          </p:nvSpPr>
          <p:spPr bwMode="auto">
            <a:xfrm>
              <a:off x="2709863" y="3527425"/>
              <a:ext cx="996950" cy="819150"/>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0" name="Freeform 169"/>
            <p:cNvSpPr>
              <a:spLocks noChangeArrowheads="1"/>
            </p:cNvSpPr>
            <p:nvPr/>
          </p:nvSpPr>
          <p:spPr bwMode="auto">
            <a:xfrm>
              <a:off x="5784850" y="3770313"/>
              <a:ext cx="11113" cy="41275"/>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1" name="Freeform 170"/>
            <p:cNvSpPr>
              <a:spLocks noChangeArrowheads="1"/>
            </p:cNvSpPr>
            <p:nvPr/>
          </p:nvSpPr>
          <p:spPr bwMode="auto">
            <a:xfrm>
              <a:off x="4694238" y="3989388"/>
              <a:ext cx="860425" cy="557212"/>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2" name="Freeform 171"/>
            <p:cNvSpPr>
              <a:spLocks noChangeArrowheads="1"/>
            </p:cNvSpPr>
            <p:nvPr/>
          </p:nvSpPr>
          <p:spPr bwMode="auto">
            <a:xfrm>
              <a:off x="7591425" y="45450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3" name="Freeform 172"/>
            <p:cNvSpPr>
              <a:spLocks noChangeArrowheads="1"/>
            </p:cNvSpPr>
            <p:nvPr/>
          </p:nvSpPr>
          <p:spPr bwMode="auto">
            <a:xfrm>
              <a:off x="6562725" y="4535488"/>
              <a:ext cx="1123950" cy="598487"/>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4" name="Freeform 173"/>
            <p:cNvSpPr>
              <a:spLocks noChangeArrowheads="1"/>
            </p:cNvSpPr>
            <p:nvPr/>
          </p:nvSpPr>
          <p:spPr bwMode="auto">
            <a:xfrm>
              <a:off x="2878138" y="4283075"/>
              <a:ext cx="1039812" cy="819150"/>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5" name="Freeform 174"/>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6" name="Freeform 175"/>
            <p:cNvSpPr>
              <a:spLocks noChangeArrowheads="1"/>
            </p:cNvSpPr>
            <p:nvPr/>
          </p:nvSpPr>
          <p:spPr bwMode="auto">
            <a:xfrm>
              <a:off x="7559675"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7" name="Freeform 176"/>
            <p:cNvSpPr>
              <a:spLocks noChangeArrowheads="1"/>
            </p:cNvSpPr>
            <p:nvPr/>
          </p:nvSpPr>
          <p:spPr bwMode="auto">
            <a:xfrm>
              <a:off x="7527925" y="4525963"/>
              <a:ext cx="11113"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8" name="Freeform 177"/>
            <p:cNvSpPr>
              <a:spLocks noChangeArrowheads="1"/>
            </p:cNvSpPr>
            <p:nvPr/>
          </p:nvSpPr>
          <p:spPr bwMode="auto">
            <a:xfrm>
              <a:off x="4830763" y="4514850"/>
              <a:ext cx="912812" cy="766763"/>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09" name="Freeform 178"/>
            <p:cNvSpPr>
              <a:spLocks noChangeArrowheads="1"/>
            </p:cNvSpPr>
            <p:nvPr/>
          </p:nvSpPr>
          <p:spPr bwMode="auto">
            <a:xfrm>
              <a:off x="5848350" y="3611563"/>
              <a:ext cx="11113" cy="42862"/>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0" name="Freeform 179"/>
            <p:cNvSpPr>
              <a:spLocks noChangeArrowheads="1"/>
            </p:cNvSpPr>
            <p:nvPr/>
          </p:nvSpPr>
          <p:spPr bwMode="auto">
            <a:xfrm>
              <a:off x="2143125" y="3979863"/>
              <a:ext cx="819150" cy="99695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1" name="Freeform 180"/>
            <p:cNvSpPr>
              <a:spLocks noChangeArrowheads="1"/>
            </p:cNvSpPr>
            <p:nvPr/>
          </p:nvSpPr>
          <p:spPr bwMode="auto">
            <a:xfrm>
              <a:off x="6153150" y="3465513"/>
              <a:ext cx="11113" cy="2063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2" name="Freeform 181"/>
            <p:cNvSpPr>
              <a:spLocks noChangeArrowheads="1"/>
            </p:cNvSpPr>
            <p:nvPr/>
          </p:nvSpPr>
          <p:spPr bwMode="auto">
            <a:xfrm>
              <a:off x="6078538" y="3443288"/>
              <a:ext cx="42862" cy="11112"/>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3" name="Freeform 182"/>
            <p:cNvSpPr>
              <a:spLocks noChangeArrowheads="1"/>
            </p:cNvSpPr>
            <p:nvPr/>
          </p:nvSpPr>
          <p:spPr bwMode="auto">
            <a:xfrm>
              <a:off x="6110288" y="3611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4" name="Freeform 183"/>
            <p:cNvSpPr>
              <a:spLocks noChangeArrowheads="1"/>
            </p:cNvSpPr>
            <p:nvPr/>
          </p:nvSpPr>
          <p:spPr bwMode="auto">
            <a:xfrm>
              <a:off x="5984875" y="3486150"/>
              <a:ext cx="31750" cy="11113"/>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5" name="Freeform 184"/>
            <p:cNvSpPr>
              <a:spLocks noChangeArrowheads="1"/>
            </p:cNvSpPr>
            <p:nvPr/>
          </p:nvSpPr>
          <p:spPr bwMode="auto">
            <a:xfrm>
              <a:off x="6183313" y="34956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6" name="Freeform 185"/>
            <p:cNvSpPr>
              <a:spLocks noChangeArrowheads="1"/>
            </p:cNvSpPr>
            <p:nvPr/>
          </p:nvSpPr>
          <p:spPr bwMode="auto">
            <a:xfrm>
              <a:off x="6173788" y="3495675"/>
              <a:ext cx="1587" cy="11113"/>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7" name="Freeform 186"/>
            <p:cNvSpPr>
              <a:spLocks noChangeArrowheads="1"/>
            </p:cNvSpPr>
            <p:nvPr/>
          </p:nvSpPr>
          <p:spPr bwMode="auto">
            <a:xfrm>
              <a:off x="6173788" y="3475038"/>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8" name="Freeform 187"/>
            <p:cNvSpPr>
              <a:spLocks noChangeArrowheads="1"/>
            </p:cNvSpPr>
            <p:nvPr/>
          </p:nvSpPr>
          <p:spPr bwMode="auto">
            <a:xfrm>
              <a:off x="5932488" y="35067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19" name="Freeform 188"/>
            <p:cNvSpPr>
              <a:spLocks noChangeArrowheads="1"/>
            </p:cNvSpPr>
            <p:nvPr/>
          </p:nvSpPr>
          <p:spPr bwMode="auto">
            <a:xfrm>
              <a:off x="5880100" y="3506788"/>
              <a:ext cx="52388" cy="52387"/>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0" name="Freeform 189"/>
            <p:cNvSpPr>
              <a:spLocks noChangeArrowheads="1"/>
            </p:cNvSpPr>
            <p:nvPr/>
          </p:nvSpPr>
          <p:spPr bwMode="auto">
            <a:xfrm>
              <a:off x="5943600" y="3517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1" name="Freeform 190"/>
            <p:cNvSpPr>
              <a:spLocks noChangeArrowheads="1"/>
            </p:cNvSpPr>
            <p:nvPr/>
          </p:nvSpPr>
          <p:spPr bwMode="auto">
            <a:xfrm>
              <a:off x="5943600" y="35067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2" name="Freeform 191"/>
            <p:cNvSpPr>
              <a:spLocks noChangeArrowheads="1"/>
            </p:cNvSpPr>
            <p:nvPr/>
          </p:nvSpPr>
          <p:spPr bwMode="auto">
            <a:xfrm>
              <a:off x="5964238" y="3527425"/>
              <a:ext cx="11112" cy="2063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3" name="Freeform 192"/>
            <p:cNvSpPr>
              <a:spLocks noChangeArrowheads="1"/>
            </p:cNvSpPr>
            <p:nvPr/>
          </p:nvSpPr>
          <p:spPr bwMode="auto">
            <a:xfrm>
              <a:off x="7559675" y="45989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4" name="Freeform 193"/>
            <p:cNvSpPr>
              <a:spLocks noChangeArrowheads="1"/>
            </p:cNvSpPr>
            <p:nvPr/>
          </p:nvSpPr>
          <p:spPr bwMode="auto">
            <a:xfrm>
              <a:off x="7548563" y="4608513"/>
              <a:ext cx="11112" cy="11112"/>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5" name="Freeform 194"/>
            <p:cNvSpPr>
              <a:spLocks noChangeArrowheads="1"/>
            </p:cNvSpPr>
            <p:nvPr/>
          </p:nvSpPr>
          <p:spPr bwMode="auto">
            <a:xfrm>
              <a:off x="7580313" y="468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6" name="Freeform 195"/>
            <p:cNvSpPr>
              <a:spLocks noChangeArrowheads="1"/>
            </p:cNvSpPr>
            <p:nvPr/>
          </p:nvSpPr>
          <p:spPr bwMode="auto">
            <a:xfrm>
              <a:off x="7548563" y="45148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7" name="Freeform 196"/>
            <p:cNvSpPr>
              <a:spLocks noChangeArrowheads="1"/>
            </p:cNvSpPr>
            <p:nvPr/>
          </p:nvSpPr>
          <p:spPr bwMode="auto">
            <a:xfrm>
              <a:off x="7591425" y="4651375"/>
              <a:ext cx="11113" cy="11113"/>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8" name="Freeform 197"/>
            <p:cNvSpPr>
              <a:spLocks noChangeArrowheads="1"/>
            </p:cNvSpPr>
            <p:nvPr/>
          </p:nvSpPr>
          <p:spPr bwMode="auto">
            <a:xfrm>
              <a:off x="7548563" y="458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29" name="Freeform 198"/>
            <p:cNvSpPr>
              <a:spLocks noChangeArrowheads="1"/>
            </p:cNvSpPr>
            <p:nvPr/>
          </p:nvSpPr>
          <p:spPr bwMode="auto">
            <a:xfrm>
              <a:off x="7548563" y="4556125"/>
              <a:ext cx="20637" cy="1588"/>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0" name="Freeform 199"/>
            <p:cNvSpPr>
              <a:spLocks noChangeArrowheads="1"/>
            </p:cNvSpPr>
            <p:nvPr/>
          </p:nvSpPr>
          <p:spPr bwMode="auto">
            <a:xfrm>
              <a:off x="7559675" y="4640263"/>
              <a:ext cx="11113" cy="31750"/>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1" name="Freeform 200"/>
            <p:cNvSpPr>
              <a:spLocks noChangeArrowheads="1"/>
            </p:cNvSpPr>
            <p:nvPr/>
          </p:nvSpPr>
          <p:spPr bwMode="auto">
            <a:xfrm>
              <a:off x="7569200" y="4494213"/>
              <a:ext cx="1588" cy="11112"/>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2" name="Freeform 201"/>
            <p:cNvSpPr>
              <a:spLocks noChangeArrowheads="1"/>
            </p:cNvSpPr>
            <p:nvPr/>
          </p:nvSpPr>
          <p:spPr bwMode="auto">
            <a:xfrm>
              <a:off x="7664450" y="47037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3" name="Freeform 202"/>
            <p:cNvSpPr>
              <a:spLocks noChangeArrowheads="1"/>
            </p:cNvSpPr>
            <p:nvPr/>
          </p:nvSpPr>
          <p:spPr bwMode="auto">
            <a:xfrm>
              <a:off x="7569200" y="45037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4" name="Freeform 203"/>
            <p:cNvSpPr>
              <a:spLocks noChangeArrowheads="1"/>
            </p:cNvSpPr>
            <p:nvPr/>
          </p:nvSpPr>
          <p:spPr bwMode="auto">
            <a:xfrm>
              <a:off x="7591425" y="461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5" name="Freeform 204"/>
            <p:cNvSpPr>
              <a:spLocks noChangeArrowheads="1"/>
            </p:cNvSpPr>
            <p:nvPr/>
          </p:nvSpPr>
          <p:spPr bwMode="auto">
            <a:xfrm>
              <a:off x="7569200" y="4587875"/>
              <a:ext cx="11113" cy="22225"/>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6" name="Freeform 205"/>
            <p:cNvSpPr>
              <a:spLocks noChangeArrowheads="1"/>
            </p:cNvSpPr>
            <p:nvPr/>
          </p:nvSpPr>
          <p:spPr bwMode="auto">
            <a:xfrm>
              <a:off x="7591425" y="45989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7" name="Freeform 206"/>
            <p:cNvSpPr>
              <a:spLocks noChangeArrowheads="1"/>
            </p:cNvSpPr>
            <p:nvPr/>
          </p:nvSpPr>
          <p:spPr bwMode="auto">
            <a:xfrm>
              <a:off x="75914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8" name="Freeform 207"/>
            <p:cNvSpPr>
              <a:spLocks noChangeArrowheads="1"/>
            </p:cNvSpPr>
            <p:nvPr/>
          </p:nvSpPr>
          <p:spPr bwMode="auto">
            <a:xfrm>
              <a:off x="7696200" y="5008563"/>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39" name="Freeform 208"/>
            <p:cNvSpPr>
              <a:spLocks noChangeArrowheads="1"/>
            </p:cNvSpPr>
            <p:nvPr/>
          </p:nvSpPr>
          <p:spPr bwMode="auto">
            <a:xfrm>
              <a:off x="7559675" y="4903788"/>
              <a:ext cx="20638" cy="11112"/>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0" name="Freeform 209"/>
            <p:cNvSpPr>
              <a:spLocks noChangeArrowheads="1"/>
            </p:cNvSpPr>
            <p:nvPr/>
          </p:nvSpPr>
          <p:spPr bwMode="auto">
            <a:xfrm>
              <a:off x="7696200" y="50387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1" name="Freeform 210"/>
            <p:cNvSpPr>
              <a:spLocks noChangeArrowheads="1"/>
            </p:cNvSpPr>
            <p:nvPr/>
          </p:nvSpPr>
          <p:spPr bwMode="auto">
            <a:xfrm>
              <a:off x="7591425" y="466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2" name="Freeform 211"/>
            <p:cNvSpPr>
              <a:spLocks noChangeArrowheads="1"/>
            </p:cNvSpPr>
            <p:nvPr/>
          </p:nvSpPr>
          <p:spPr bwMode="auto">
            <a:xfrm>
              <a:off x="7664450" y="47132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3" name="Freeform 212"/>
            <p:cNvSpPr>
              <a:spLocks noChangeArrowheads="1"/>
            </p:cNvSpPr>
            <p:nvPr/>
          </p:nvSpPr>
          <p:spPr bwMode="auto">
            <a:xfrm>
              <a:off x="7475538" y="4872038"/>
              <a:ext cx="84137" cy="31750"/>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4" name="Freeform 213"/>
            <p:cNvSpPr>
              <a:spLocks noChangeArrowheads="1"/>
            </p:cNvSpPr>
            <p:nvPr/>
          </p:nvSpPr>
          <p:spPr bwMode="auto">
            <a:xfrm>
              <a:off x="7675563" y="4933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5" name="Freeform 214"/>
            <p:cNvSpPr>
              <a:spLocks noChangeArrowheads="1"/>
            </p:cNvSpPr>
            <p:nvPr/>
          </p:nvSpPr>
          <p:spPr bwMode="auto">
            <a:xfrm>
              <a:off x="7591425" y="48609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6" name="Freeform 215"/>
            <p:cNvSpPr>
              <a:spLocks noChangeArrowheads="1"/>
            </p:cNvSpPr>
            <p:nvPr/>
          </p:nvSpPr>
          <p:spPr bwMode="auto">
            <a:xfrm>
              <a:off x="7580313" y="4840288"/>
              <a:ext cx="20637" cy="22225"/>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7" name="Freeform 216"/>
            <p:cNvSpPr>
              <a:spLocks noChangeArrowheads="1"/>
            </p:cNvSpPr>
            <p:nvPr/>
          </p:nvSpPr>
          <p:spPr bwMode="auto">
            <a:xfrm>
              <a:off x="7600950" y="4933950"/>
              <a:ext cx="22225" cy="1588"/>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8" name="Freeform 217"/>
            <p:cNvSpPr>
              <a:spLocks noChangeArrowheads="1"/>
            </p:cNvSpPr>
            <p:nvPr/>
          </p:nvSpPr>
          <p:spPr bwMode="auto">
            <a:xfrm>
              <a:off x="7580313" y="4787900"/>
              <a:ext cx="20637" cy="22225"/>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49" name="Freeform 218"/>
            <p:cNvSpPr>
              <a:spLocks noChangeArrowheads="1"/>
            </p:cNvSpPr>
            <p:nvPr/>
          </p:nvSpPr>
          <p:spPr bwMode="auto">
            <a:xfrm>
              <a:off x="7600950" y="4872038"/>
              <a:ext cx="22225" cy="42862"/>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0" name="Freeform 219"/>
            <p:cNvSpPr>
              <a:spLocks noChangeArrowheads="1"/>
            </p:cNvSpPr>
            <p:nvPr/>
          </p:nvSpPr>
          <p:spPr bwMode="auto">
            <a:xfrm>
              <a:off x="6299200" y="3454400"/>
              <a:ext cx="42863" cy="1588"/>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1" name="Freeform 220"/>
            <p:cNvSpPr>
              <a:spLocks noChangeArrowheads="1"/>
            </p:cNvSpPr>
            <p:nvPr/>
          </p:nvSpPr>
          <p:spPr bwMode="auto">
            <a:xfrm>
              <a:off x="6110288" y="6278563"/>
              <a:ext cx="20637" cy="2063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2" name="Freeform 221"/>
            <p:cNvSpPr>
              <a:spLocks noChangeArrowheads="1"/>
            </p:cNvSpPr>
            <p:nvPr/>
          </p:nvSpPr>
          <p:spPr bwMode="auto">
            <a:xfrm>
              <a:off x="6121400" y="6319838"/>
              <a:ext cx="20638" cy="2063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3" name="Freeform 222"/>
            <p:cNvSpPr>
              <a:spLocks noChangeArrowheads="1"/>
            </p:cNvSpPr>
            <p:nvPr/>
          </p:nvSpPr>
          <p:spPr bwMode="auto">
            <a:xfrm>
              <a:off x="613092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4" name="Freeform 223"/>
            <p:cNvSpPr>
              <a:spLocks noChangeArrowheads="1"/>
            </p:cNvSpPr>
            <p:nvPr/>
          </p:nvSpPr>
          <p:spPr bwMode="auto">
            <a:xfrm>
              <a:off x="6121400" y="6299200"/>
              <a:ext cx="1588"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5" name="Freeform 224"/>
            <p:cNvSpPr>
              <a:spLocks noChangeArrowheads="1"/>
            </p:cNvSpPr>
            <p:nvPr/>
          </p:nvSpPr>
          <p:spPr bwMode="auto">
            <a:xfrm>
              <a:off x="6205538" y="6299200"/>
              <a:ext cx="20637" cy="11113"/>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6" name="Freeform 225"/>
            <p:cNvSpPr>
              <a:spLocks noChangeArrowheads="1"/>
            </p:cNvSpPr>
            <p:nvPr/>
          </p:nvSpPr>
          <p:spPr bwMode="auto">
            <a:xfrm>
              <a:off x="6194425" y="6319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7" name="Freeform 226"/>
            <p:cNvSpPr>
              <a:spLocks noChangeArrowheads="1"/>
            </p:cNvSpPr>
            <p:nvPr/>
          </p:nvSpPr>
          <p:spPr bwMode="auto">
            <a:xfrm>
              <a:off x="6813550" y="6688138"/>
              <a:ext cx="1588" cy="11112"/>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8" name="Freeform 227"/>
            <p:cNvSpPr>
              <a:spLocks noChangeArrowheads="1"/>
            </p:cNvSpPr>
            <p:nvPr/>
          </p:nvSpPr>
          <p:spPr bwMode="auto">
            <a:xfrm>
              <a:off x="6173788"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59" name="Freeform 228"/>
            <p:cNvSpPr>
              <a:spLocks noChangeArrowheads="1"/>
            </p:cNvSpPr>
            <p:nvPr/>
          </p:nvSpPr>
          <p:spPr bwMode="auto">
            <a:xfrm>
              <a:off x="618331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0" name="Freeform 229"/>
            <p:cNvSpPr>
              <a:spLocks noChangeArrowheads="1"/>
            </p:cNvSpPr>
            <p:nvPr/>
          </p:nvSpPr>
          <p:spPr bwMode="auto">
            <a:xfrm>
              <a:off x="5900738" y="5470525"/>
              <a:ext cx="534987" cy="871538"/>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1" name="Freeform 230"/>
            <p:cNvSpPr>
              <a:spLocks noChangeArrowheads="1"/>
            </p:cNvSpPr>
            <p:nvPr/>
          </p:nvSpPr>
          <p:spPr bwMode="auto">
            <a:xfrm>
              <a:off x="6162675" y="63309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2" name="Freeform 231"/>
            <p:cNvSpPr>
              <a:spLocks noChangeArrowheads="1"/>
            </p:cNvSpPr>
            <p:nvPr/>
          </p:nvSpPr>
          <p:spPr bwMode="auto">
            <a:xfrm>
              <a:off x="6130925" y="6319838"/>
              <a:ext cx="11113"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3" name="Freeform 232"/>
            <p:cNvSpPr>
              <a:spLocks noChangeArrowheads="1"/>
            </p:cNvSpPr>
            <p:nvPr/>
          </p:nvSpPr>
          <p:spPr bwMode="auto">
            <a:xfrm>
              <a:off x="6183313" y="6310313"/>
              <a:ext cx="11112" cy="11112"/>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4" name="Freeform 233"/>
            <p:cNvSpPr>
              <a:spLocks noChangeArrowheads="1"/>
            </p:cNvSpPr>
            <p:nvPr/>
          </p:nvSpPr>
          <p:spPr bwMode="auto">
            <a:xfrm>
              <a:off x="6467475" y="6403975"/>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5" name="Freeform 234"/>
            <p:cNvSpPr>
              <a:spLocks noChangeArrowheads="1"/>
            </p:cNvSpPr>
            <p:nvPr/>
          </p:nvSpPr>
          <p:spPr bwMode="auto">
            <a:xfrm>
              <a:off x="6551613" y="63833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6" name="Freeform 235"/>
            <p:cNvSpPr>
              <a:spLocks noChangeArrowheads="1"/>
            </p:cNvSpPr>
            <p:nvPr/>
          </p:nvSpPr>
          <p:spPr bwMode="auto">
            <a:xfrm>
              <a:off x="6519863" y="6383338"/>
              <a:ext cx="11112" cy="1587"/>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7" name="Freeform 236"/>
            <p:cNvSpPr>
              <a:spLocks noChangeArrowheads="1"/>
            </p:cNvSpPr>
            <p:nvPr/>
          </p:nvSpPr>
          <p:spPr bwMode="auto">
            <a:xfrm>
              <a:off x="6478588" y="6403975"/>
              <a:ext cx="11112" cy="11113"/>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8" name="Freeform 237"/>
            <p:cNvSpPr>
              <a:spLocks noChangeArrowheads="1"/>
            </p:cNvSpPr>
            <p:nvPr/>
          </p:nvSpPr>
          <p:spPr bwMode="auto">
            <a:xfrm>
              <a:off x="6824663" y="6624638"/>
              <a:ext cx="11112" cy="2063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69" name="Freeform 238"/>
            <p:cNvSpPr>
              <a:spLocks noChangeArrowheads="1"/>
            </p:cNvSpPr>
            <p:nvPr/>
          </p:nvSpPr>
          <p:spPr bwMode="auto">
            <a:xfrm>
              <a:off x="6699250" y="6403975"/>
              <a:ext cx="11113" cy="11113"/>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0" name="Freeform 239"/>
            <p:cNvSpPr>
              <a:spLocks noChangeArrowheads="1"/>
            </p:cNvSpPr>
            <p:nvPr/>
          </p:nvSpPr>
          <p:spPr bwMode="auto">
            <a:xfrm>
              <a:off x="6373813" y="6342063"/>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1" name="Freeform 240"/>
            <p:cNvSpPr>
              <a:spLocks noChangeArrowheads="1"/>
            </p:cNvSpPr>
            <p:nvPr/>
          </p:nvSpPr>
          <p:spPr bwMode="auto">
            <a:xfrm>
              <a:off x="6478588" y="64150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2" name="Freeform 241"/>
            <p:cNvSpPr>
              <a:spLocks noChangeArrowheads="1"/>
            </p:cNvSpPr>
            <p:nvPr/>
          </p:nvSpPr>
          <p:spPr bwMode="auto">
            <a:xfrm>
              <a:off x="6351588" y="6310313"/>
              <a:ext cx="11112" cy="31750"/>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3" name="Freeform 242"/>
            <p:cNvSpPr>
              <a:spLocks noChangeArrowheads="1"/>
            </p:cNvSpPr>
            <p:nvPr/>
          </p:nvSpPr>
          <p:spPr bwMode="auto">
            <a:xfrm>
              <a:off x="6342063" y="63198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4" name="Freeform 243"/>
            <p:cNvSpPr>
              <a:spLocks noChangeArrowheads="1"/>
            </p:cNvSpPr>
            <p:nvPr/>
          </p:nvSpPr>
          <p:spPr bwMode="auto">
            <a:xfrm>
              <a:off x="6342063" y="6330950"/>
              <a:ext cx="42862" cy="2063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5" name="Freeform 244"/>
            <p:cNvSpPr>
              <a:spLocks noChangeArrowheads="1"/>
            </p:cNvSpPr>
            <p:nvPr/>
          </p:nvSpPr>
          <p:spPr bwMode="auto">
            <a:xfrm>
              <a:off x="6467475" y="6403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6" name="Freeform 245"/>
            <p:cNvSpPr>
              <a:spLocks noChangeArrowheads="1"/>
            </p:cNvSpPr>
            <p:nvPr/>
          </p:nvSpPr>
          <p:spPr bwMode="auto">
            <a:xfrm>
              <a:off x="5994400" y="631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7" name="Freeform 246"/>
            <p:cNvSpPr>
              <a:spLocks noChangeArrowheads="1"/>
            </p:cNvSpPr>
            <p:nvPr/>
          </p:nvSpPr>
          <p:spPr bwMode="auto">
            <a:xfrm>
              <a:off x="6362700" y="63420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8" name="Freeform 247"/>
            <p:cNvSpPr>
              <a:spLocks noChangeArrowheads="1"/>
            </p:cNvSpPr>
            <p:nvPr/>
          </p:nvSpPr>
          <p:spPr bwMode="auto">
            <a:xfrm>
              <a:off x="6237288" y="6299200"/>
              <a:ext cx="11112" cy="1588"/>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79" name="Freeform 248"/>
            <p:cNvSpPr>
              <a:spLocks noChangeArrowheads="1"/>
            </p:cNvSpPr>
            <p:nvPr/>
          </p:nvSpPr>
          <p:spPr bwMode="auto">
            <a:xfrm>
              <a:off x="5427663" y="5491163"/>
              <a:ext cx="473075" cy="871537"/>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0" name="Freeform 249"/>
            <p:cNvSpPr>
              <a:spLocks noChangeArrowheads="1"/>
            </p:cNvSpPr>
            <p:nvPr/>
          </p:nvSpPr>
          <p:spPr bwMode="auto">
            <a:xfrm>
              <a:off x="5732463" y="6561138"/>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1" name="Freeform 250"/>
            <p:cNvSpPr>
              <a:spLocks noChangeArrowheads="1"/>
            </p:cNvSpPr>
            <p:nvPr/>
          </p:nvSpPr>
          <p:spPr bwMode="auto">
            <a:xfrm>
              <a:off x="562768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2" name="Freeform 251"/>
            <p:cNvSpPr>
              <a:spLocks noChangeArrowheads="1"/>
            </p:cNvSpPr>
            <p:nvPr/>
          </p:nvSpPr>
          <p:spPr bwMode="auto">
            <a:xfrm>
              <a:off x="5029200" y="5889625"/>
              <a:ext cx="723900" cy="682625"/>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3" name="Freeform 252"/>
            <p:cNvSpPr>
              <a:spLocks noChangeArrowheads="1"/>
            </p:cNvSpPr>
            <p:nvPr/>
          </p:nvSpPr>
          <p:spPr bwMode="auto">
            <a:xfrm>
              <a:off x="5470525" y="6478588"/>
              <a:ext cx="11113" cy="31750"/>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4" name="Freeform 253"/>
            <p:cNvSpPr>
              <a:spLocks noChangeArrowheads="1"/>
            </p:cNvSpPr>
            <p:nvPr/>
          </p:nvSpPr>
          <p:spPr bwMode="auto">
            <a:xfrm>
              <a:off x="5743575" y="6551613"/>
              <a:ext cx="11113" cy="22225"/>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5" name="Freeform 254"/>
            <p:cNvSpPr>
              <a:spLocks noChangeArrowheads="1"/>
            </p:cNvSpPr>
            <p:nvPr/>
          </p:nvSpPr>
          <p:spPr bwMode="auto">
            <a:xfrm>
              <a:off x="5668963" y="6508750"/>
              <a:ext cx="11112" cy="31750"/>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6" name="Freeform 255"/>
            <p:cNvSpPr>
              <a:spLocks noChangeArrowheads="1"/>
            </p:cNvSpPr>
            <p:nvPr/>
          </p:nvSpPr>
          <p:spPr bwMode="auto">
            <a:xfrm>
              <a:off x="5470525"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7" name="Freeform 256"/>
            <p:cNvSpPr>
              <a:spLocks noChangeArrowheads="1"/>
            </p:cNvSpPr>
            <p:nvPr/>
          </p:nvSpPr>
          <p:spPr bwMode="auto">
            <a:xfrm>
              <a:off x="5365750" y="6446838"/>
              <a:ext cx="11113" cy="1587"/>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8" name="Freeform 257"/>
            <p:cNvSpPr>
              <a:spLocks noChangeArrowheads="1"/>
            </p:cNvSpPr>
            <p:nvPr/>
          </p:nvSpPr>
          <p:spPr bwMode="auto">
            <a:xfrm>
              <a:off x="5375275" y="6508750"/>
              <a:ext cx="22225" cy="11113"/>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89" name="Freeform 258"/>
            <p:cNvSpPr>
              <a:spLocks noChangeArrowheads="1"/>
            </p:cNvSpPr>
            <p:nvPr/>
          </p:nvSpPr>
          <p:spPr bwMode="auto">
            <a:xfrm>
              <a:off x="5334000" y="6456363"/>
              <a:ext cx="42863" cy="42862"/>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0" name="Freeform 259"/>
            <p:cNvSpPr>
              <a:spLocks noChangeArrowheads="1"/>
            </p:cNvSpPr>
            <p:nvPr/>
          </p:nvSpPr>
          <p:spPr bwMode="auto">
            <a:xfrm>
              <a:off x="5470525" y="6467475"/>
              <a:ext cx="11113" cy="11113"/>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1" name="Freeform 260"/>
            <p:cNvSpPr>
              <a:spLocks noChangeArrowheads="1"/>
            </p:cNvSpPr>
            <p:nvPr/>
          </p:nvSpPr>
          <p:spPr bwMode="auto">
            <a:xfrm>
              <a:off x="540702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2" name="Freeform 261"/>
            <p:cNvSpPr>
              <a:spLocks noChangeArrowheads="1"/>
            </p:cNvSpPr>
            <p:nvPr/>
          </p:nvSpPr>
          <p:spPr bwMode="auto">
            <a:xfrm>
              <a:off x="5994400" y="63103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3" name="Freeform 262"/>
            <p:cNvSpPr>
              <a:spLocks noChangeArrowheads="1"/>
            </p:cNvSpPr>
            <p:nvPr/>
          </p:nvSpPr>
          <p:spPr bwMode="auto">
            <a:xfrm>
              <a:off x="5984875" y="624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4" name="Freeform 263"/>
            <p:cNvSpPr>
              <a:spLocks noChangeArrowheads="1"/>
            </p:cNvSpPr>
            <p:nvPr/>
          </p:nvSpPr>
          <p:spPr bwMode="auto">
            <a:xfrm>
              <a:off x="5973763" y="62785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5" name="Freeform 264"/>
            <p:cNvSpPr>
              <a:spLocks noChangeArrowheads="1"/>
            </p:cNvSpPr>
            <p:nvPr/>
          </p:nvSpPr>
          <p:spPr bwMode="auto">
            <a:xfrm>
              <a:off x="5984875" y="62785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6" name="Freeform 265"/>
            <p:cNvSpPr>
              <a:spLocks noChangeArrowheads="1"/>
            </p:cNvSpPr>
            <p:nvPr/>
          </p:nvSpPr>
          <p:spPr bwMode="auto">
            <a:xfrm>
              <a:off x="6005513" y="6330950"/>
              <a:ext cx="11112" cy="11113"/>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7" name="Freeform 266"/>
            <p:cNvSpPr>
              <a:spLocks noChangeArrowheads="1"/>
            </p:cNvSpPr>
            <p:nvPr/>
          </p:nvSpPr>
          <p:spPr bwMode="auto">
            <a:xfrm>
              <a:off x="5964238" y="6278563"/>
              <a:ext cx="11112" cy="11112"/>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8" name="Freeform 267"/>
            <p:cNvSpPr>
              <a:spLocks noChangeArrowheads="1"/>
            </p:cNvSpPr>
            <p:nvPr/>
          </p:nvSpPr>
          <p:spPr bwMode="auto">
            <a:xfrm>
              <a:off x="5994400" y="62992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299" name="Freeform 268"/>
            <p:cNvSpPr>
              <a:spLocks noChangeArrowheads="1"/>
            </p:cNvSpPr>
            <p:nvPr/>
          </p:nvSpPr>
          <p:spPr bwMode="auto">
            <a:xfrm>
              <a:off x="5973763" y="6246813"/>
              <a:ext cx="11112" cy="2063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0" name="Freeform 269"/>
            <p:cNvSpPr>
              <a:spLocks noChangeArrowheads="1"/>
            </p:cNvSpPr>
            <p:nvPr/>
          </p:nvSpPr>
          <p:spPr bwMode="auto">
            <a:xfrm>
              <a:off x="5964238" y="6237288"/>
              <a:ext cx="11112" cy="31750"/>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1" name="Freeform 270"/>
            <p:cNvSpPr>
              <a:spLocks noChangeArrowheads="1"/>
            </p:cNvSpPr>
            <p:nvPr/>
          </p:nvSpPr>
          <p:spPr bwMode="auto">
            <a:xfrm>
              <a:off x="5994400" y="62992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2" name="Freeform 271"/>
            <p:cNvSpPr>
              <a:spLocks noChangeArrowheads="1"/>
            </p:cNvSpPr>
            <p:nvPr/>
          </p:nvSpPr>
          <p:spPr bwMode="auto">
            <a:xfrm>
              <a:off x="5973763" y="6342063"/>
              <a:ext cx="31750" cy="22225"/>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3" name="Freeform 272"/>
            <p:cNvSpPr>
              <a:spLocks noChangeArrowheads="1"/>
            </p:cNvSpPr>
            <p:nvPr/>
          </p:nvSpPr>
          <p:spPr bwMode="auto">
            <a:xfrm>
              <a:off x="5964238"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4" name="Freeform 273"/>
            <p:cNvSpPr>
              <a:spLocks noChangeArrowheads="1"/>
            </p:cNvSpPr>
            <p:nvPr/>
          </p:nvSpPr>
          <p:spPr bwMode="auto">
            <a:xfrm>
              <a:off x="5964238" y="6288088"/>
              <a:ext cx="1587"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5" name="Freeform 274"/>
            <p:cNvSpPr>
              <a:spLocks noChangeArrowheads="1"/>
            </p:cNvSpPr>
            <p:nvPr/>
          </p:nvSpPr>
          <p:spPr bwMode="auto">
            <a:xfrm>
              <a:off x="6877050" y="67818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6" name="Freeform 275"/>
            <p:cNvSpPr>
              <a:spLocks noChangeArrowheads="1"/>
            </p:cNvSpPr>
            <p:nvPr/>
          </p:nvSpPr>
          <p:spPr bwMode="auto">
            <a:xfrm>
              <a:off x="6467475" y="4986338"/>
              <a:ext cx="1228725" cy="536575"/>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7" name="Freeform 276"/>
            <p:cNvSpPr>
              <a:spLocks noChangeArrowheads="1"/>
            </p:cNvSpPr>
            <p:nvPr/>
          </p:nvSpPr>
          <p:spPr bwMode="auto">
            <a:xfrm>
              <a:off x="7653338" y="5249863"/>
              <a:ext cx="11112" cy="11112"/>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8" name="Freeform 277"/>
            <p:cNvSpPr>
              <a:spLocks noChangeArrowheads="1"/>
            </p:cNvSpPr>
            <p:nvPr/>
          </p:nvSpPr>
          <p:spPr bwMode="auto">
            <a:xfrm>
              <a:off x="7516813" y="5375275"/>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09" name="Freeform 278"/>
            <p:cNvSpPr>
              <a:spLocks noChangeArrowheads="1"/>
            </p:cNvSpPr>
            <p:nvPr/>
          </p:nvSpPr>
          <p:spPr bwMode="auto">
            <a:xfrm>
              <a:off x="7516813" y="538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0" name="Freeform 279"/>
            <p:cNvSpPr>
              <a:spLocks noChangeArrowheads="1"/>
            </p:cNvSpPr>
            <p:nvPr/>
          </p:nvSpPr>
          <p:spPr bwMode="auto">
            <a:xfrm>
              <a:off x="7612063" y="523875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1" name="Freeform 280"/>
            <p:cNvSpPr>
              <a:spLocks noChangeArrowheads="1"/>
            </p:cNvSpPr>
            <p:nvPr/>
          </p:nvSpPr>
          <p:spPr bwMode="auto">
            <a:xfrm>
              <a:off x="7580313" y="5249863"/>
              <a:ext cx="63500" cy="22225"/>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2" name="Freeform 281"/>
            <p:cNvSpPr>
              <a:spLocks noChangeArrowheads="1"/>
            </p:cNvSpPr>
            <p:nvPr/>
          </p:nvSpPr>
          <p:spPr bwMode="auto">
            <a:xfrm>
              <a:off x="7623175" y="5227638"/>
              <a:ext cx="20638" cy="11112"/>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3" name="Freeform 282"/>
            <p:cNvSpPr>
              <a:spLocks noChangeArrowheads="1"/>
            </p:cNvSpPr>
            <p:nvPr/>
          </p:nvSpPr>
          <p:spPr bwMode="auto">
            <a:xfrm>
              <a:off x="7191375" y="71818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4" name="Freeform 283"/>
            <p:cNvSpPr>
              <a:spLocks noChangeArrowheads="1"/>
            </p:cNvSpPr>
            <p:nvPr/>
          </p:nvSpPr>
          <p:spPr bwMode="auto">
            <a:xfrm>
              <a:off x="7527925" y="5375275"/>
              <a:ext cx="1588" cy="11113"/>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5" name="Freeform 284"/>
            <p:cNvSpPr>
              <a:spLocks noChangeArrowheads="1"/>
            </p:cNvSpPr>
            <p:nvPr/>
          </p:nvSpPr>
          <p:spPr bwMode="auto">
            <a:xfrm>
              <a:off x="7170738" y="7129463"/>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6" name="Freeform 285"/>
            <p:cNvSpPr>
              <a:spLocks noChangeArrowheads="1"/>
            </p:cNvSpPr>
            <p:nvPr/>
          </p:nvSpPr>
          <p:spPr bwMode="auto">
            <a:xfrm>
              <a:off x="7150100" y="7118350"/>
              <a:ext cx="11113"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7" name="Freeform 286"/>
            <p:cNvSpPr>
              <a:spLocks noChangeArrowheads="1"/>
            </p:cNvSpPr>
            <p:nvPr/>
          </p:nvSpPr>
          <p:spPr bwMode="auto">
            <a:xfrm>
              <a:off x="7181850" y="7129463"/>
              <a:ext cx="11113" cy="11112"/>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8" name="Freeform 287"/>
            <p:cNvSpPr>
              <a:spLocks noChangeArrowheads="1"/>
            </p:cNvSpPr>
            <p:nvPr/>
          </p:nvSpPr>
          <p:spPr bwMode="auto">
            <a:xfrm>
              <a:off x="6057900" y="6183313"/>
              <a:ext cx="1239838" cy="998537"/>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19" name="Freeform 288"/>
            <p:cNvSpPr>
              <a:spLocks noChangeArrowheads="1"/>
            </p:cNvSpPr>
            <p:nvPr/>
          </p:nvSpPr>
          <p:spPr bwMode="auto">
            <a:xfrm>
              <a:off x="6813550" y="66770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0" name="Freeform 289"/>
            <p:cNvSpPr>
              <a:spLocks noChangeArrowheads="1"/>
            </p:cNvSpPr>
            <p:nvPr/>
          </p:nvSpPr>
          <p:spPr bwMode="auto">
            <a:xfrm>
              <a:off x="7569200" y="5227638"/>
              <a:ext cx="22225" cy="11112"/>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1" name="Freeform 290"/>
            <p:cNvSpPr>
              <a:spLocks noChangeArrowheads="1"/>
            </p:cNvSpPr>
            <p:nvPr/>
          </p:nvSpPr>
          <p:spPr bwMode="auto">
            <a:xfrm>
              <a:off x="7780338" y="3684588"/>
              <a:ext cx="441325" cy="231775"/>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2" name="Freeform 291"/>
            <p:cNvSpPr>
              <a:spLocks noChangeArrowheads="1"/>
            </p:cNvSpPr>
            <p:nvPr/>
          </p:nvSpPr>
          <p:spPr bwMode="auto">
            <a:xfrm>
              <a:off x="8094663" y="3905250"/>
              <a:ext cx="20637" cy="2063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3" name="Freeform 292"/>
            <p:cNvSpPr>
              <a:spLocks noChangeArrowheads="1"/>
            </p:cNvSpPr>
            <p:nvPr/>
          </p:nvSpPr>
          <p:spPr bwMode="auto">
            <a:xfrm>
              <a:off x="8399463" y="3286125"/>
              <a:ext cx="11112"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4" name="Freeform 293"/>
            <p:cNvSpPr>
              <a:spLocks noChangeArrowheads="1"/>
            </p:cNvSpPr>
            <p:nvPr/>
          </p:nvSpPr>
          <p:spPr bwMode="auto">
            <a:xfrm>
              <a:off x="7947025" y="2835275"/>
              <a:ext cx="525463" cy="819150"/>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5" name="Freeform 294"/>
            <p:cNvSpPr>
              <a:spLocks noChangeArrowheads="1"/>
            </p:cNvSpPr>
            <p:nvPr/>
          </p:nvSpPr>
          <p:spPr bwMode="auto">
            <a:xfrm>
              <a:off x="7612063" y="528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6" name="Freeform 295"/>
            <p:cNvSpPr>
              <a:spLocks noChangeArrowheads="1"/>
            </p:cNvSpPr>
            <p:nvPr/>
          </p:nvSpPr>
          <p:spPr bwMode="auto">
            <a:xfrm>
              <a:off x="8347075" y="3317875"/>
              <a:ext cx="11113" cy="22225"/>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7" name="Freeform 296"/>
            <p:cNvSpPr>
              <a:spLocks noChangeArrowheads="1"/>
            </p:cNvSpPr>
            <p:nvPr/>
          </p:nvSpPr>
          <p:spPr bwMode="auto">
            <a:xfrm>
              <a:off x="7612063" y="52276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8" name="Freeform 297"/>
            <p:cNvSpPr>
              <a:spLocks noChangeArrowheads="1"/>
            </p:cNvSpPr>
            <p:nvPr/>
          </p:nvSpPr>
          <p:spPr bwMode="auto">
            <a:xfrm>
              <a:off x="7569200" y="5227638"/>
              <a:ext cx="1588" cy="11112"/>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29" name="Freeform 298"/>
            <p:cNvSpPr>
              <a:spLocks noChangeArrowheads="1"/>
            </p:cNvSpPr>
            <p:nvPr/>
          </p:nvSpPr>
          <p:spPr bwMode="auto">
            <a:xfrm>
              <a:off x="7569200" y="5207000"/>
              <a:ext cx="11113" cy="11113"/>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0" name="Freeform 299"/>
            <p:cNvSpPr>
              <a:spLocks noChangeArrowheads="1"/>
            </p:cNvSpPr>
            <p:nvPr/>
          </p:nvSpPr>
          <p:spPr bwMode="auto">
            <a:xfrm>
              <a:off x="7612063" y="518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1" name="Freeform 300"/>
            <p:cNvSpPr>
              <a:spLocks noChangeArrowheads="1"/>
            </p:cNvSpPr>
            <p:nvPr/>
          </p:nvSpPr>
          <p:spPr bwMode="auto">
            <a:xfrm>
              <a:off x="7664450" y="523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2" name="Freeform 301"/>
            <p:cNvSpPr>
              <a:spLocks noChangeArrowheads="1"/>
            </p:cNvSpPr>
            <p:nvPr/>
          </p:nvSpPr>
          <p:spPr bwMode="auto">
            <a:xfrm>
              <a:off x="7632700" y="5207000"/>
              <a:ext cx="31750" cy="2063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3" name="Freeform 302"/>
            <p:cNvSpPr>
              <a:spLocks noChangeArrowheads="1"/>
            </p:cNvSpPr>
            <p:nvPr/>
          </p:nvSpPr>
          <p:spPr bwMode="auto">
            <a:xfrm>
              <a:off x="6351588" y="3832225"/>
              <a:ext cx="11112" cy="31750"/>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4" name="Freeform 303"/>
            <p:cNvSpPr>
              <a:spLocks noChangeArrowheads="1"/>
            </p:cNvSpPr>
            <p:nvPr/>
          </p:nvSpPr>
          <p:spPr bwMode="auto">
            <a:xfrm>
              <a:off x="6856413" y="6677025"/>
              <a:ext cx="1587" cy="11113"/>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5" name="Freeform 304"/>
            <p:cNvSpPr>
              <a:spLocks noChangeArrowheads="1"/>
            </p:cNvSpPr>
            <p:nvPr/>
          </p:nvSpPr>
          <p:spPr bwMode="auto">
            <a:xfrm>
              <a:off x="6813550" y="6478588"/>
              <a:ext cx="1588" cy="22225"/>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6" name="Freeform 305"/>
            <p:cNvSpPr>
              <a:spLocks noChangeArrowheads="1"/>
            </p:cNvSpPr>
            <p:nvPr/>
          </p:nvSpPr>
          <p:spPr bwMode="auto">
            <a:xfrm>
              <a:off x="6897688" y="6719888"/>
              <a:ext cx="1587" cy="31750"/>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7" name="Freeform 306"/>
            <p:cNvSpPr>
              <a:spLocks noChangeArrowheads="1"/>
            </p:cNvSpPr>
            <p:nvPr/>
          </p:nvSpPr>
          <p:spPr bwMode="auto">
            <a:xfrm>
              <a:off x="6865938" y="6729413"/>
              <a:ext cx="11112" cy="22225"/>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8" name="Freeform 307"/>
            <p:cNvSpPr>
              <a:spLocks noChangeArrowheads="1"/>
            </p:cNvSpPr>
            <p:nvPr/>
          </p:nvSpPr>
          <p:spPr bwMode="auto">
            <a:xfrm>
              <a:off x="6888163" y="6772275"/>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39" name="Freeform 308"/>
            <p:cNvSpPr>
              <a:spLocks noChangeArrowheads="1"/>
            </p:cNvSpPr>
            <p:nvPr/>
          </p:nvSpPr>
          <p:spPr bwMode="auto">
            <a:xfrm>
              <a:off x="6877050" y="6719888"/>
              <a:ext cx="11113" cy="11112"/>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0" name="Freeform 309"/>
            <p:cNvSpPr>
              <a:spLocks noChangeArrowheads="1"/>
            </p:cNvSpPr>
            <p:nvPr/>
          </p:nvSpPr>
          <p:spPr bwMode="auto">
            <a:xfrm>
              <a:off x="5154613" y="6415088"/>
              <a:ext cx="1587" cy="2063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1" name="Freeform 310"/>
            <p:cNvSpPr>
              <a:spLocks noChangeArrowheads="1"/>
            </p:cNvSpPr>
            <p:nvPr/>
          </p:nvSpPr>
          <p:spPr bwMode="auto">
            <a:xfrm>
              <a:off x="6813550" y="666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2" name="Freeform 311"/>
            <p:cNvSpPr>
              <a:spLocks noChangeArrowheads="1"/>
            </p:cNvSpPr>
            <p:nvPr/>
          </p:nvSpPr>
          <p:spPr bwMode="auto">
            <a:xfrm>
              <a:off x="6834188" y="6583363"/>
              <a:ext cx="11112" cy="42862"/>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3" name="Freeform 312"/>
            <p:cNvSpPr>
              <a:spLocks noChangeArrowheads="1"/>
            </p:cNvSpPr>
            <p:nvPr/>
          </p:nvSpPr>
          <p:spPr bwMode="auto">
            <a:xfrm>
              <a:off x="6824663" y="66563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4" name="Freeform 313"/>
            <p:cNvSpPr>
              <a:spLocks noChangeArrowheads="1"/>
            </p:cNvSpPr>
            <p:nvPr/>
          </p:nvSpPr>
          <p:spPr bwMode="auto">
            <a:xfrm>
              <a:off x="6813550" y="667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5" name="Freeform 314"/>
            <p:cNvSpPr>
              <a:spLocks noChangeArrowheads="1"/>
            </p:cNvSpPr>
            <p:nvPr/>
          </p:nvSpPr>
          <p:spPr bwMode="auto">
            <a:xfrm>
              <a:off x="6824663"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6" name="Freeform 315"/>
            <p:cNvSpPr>
              <a:spLocks noChangeArrowheads="1"/>
            </p:cNvSpPr>
            <p:nvPr/>
          </p:nvSpPr>
          <p:spPr bwMode="auto">
            <a:xfrm>
              <a:off x="6834188" y="6530975"/>
              <a:ext cx="11112" cy="31750"/>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7" name="Freeform 316"/>
            <p:cNvSpPr>
              <a:spLocks noChangeArrowheads="1"/>
            </p:cNvSpPr>
            <p:nvPr/>
          </p:nvSpPr>
          <p:spPr bwMode="auto">
            <a:xfrm>
              <a:off x="6961188" y="686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8" name="Freeform 317"/>
            <p:cNvSpPr>
              <a:spLocks noChangeArrowheads="1"/>
            </p:cNvSpPr>
            <p:nvPr/>
          </p:nvSpPr>
          <p:spPr bwMode="auto">
            <a:xfrm>
              <a:off x="6961188" y="69183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49" name="Freeform 318"/>
            <p:cNvSpPr>
              <a:spLocks noChangeArrowheads="1"/>
            </p:cNvSpPr>
            <p:nvPr/>
          </p:nvSpPr>
          <p:spPr bwMode="auto">
            <a:xfrm>
              <a:off x="6961188" y="6865938"/>
              <a:ext cx="20637" cy="31750"/>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0" name="Freeform 319"/>
            <p:cNvSpPr>
              <a:spLocks noChangeArrowheads="1"/>
            </p:cNvSpPr>
            <p:nvPr/>
          </p:nvSpPr>
          <p:spPr bwMode="auto">
            <a:xfrm>
              <a:off x="6981825" y="69088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1" name="Freeform 320"/>
            <p:cNvSpPr>
              <a:spLocks noChangeArrowheads="1"/>
            </p:cNvSpPr>
            <p:nvPr/>
          </p:nvSpPr>
          <p:spPr bwMode="auto">
            <a:xfrm>
              <a:off x="6950075" y="6877050"/>
              <a:ext cx="1588" cy="11113"/>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2" name="Freeform 321"/>
            <p:cNvSpPr>
              <a:spLocks noChangeArrowheads="1"/>
            </p:cNvSpPr>
            <p:nvPr/>
          </p:nvSpPr>
          <p:spPr bwMode="auto">
            <a:xfrm>
              <a:off x="6929438" y="6897688"/>
              <a:ext cx="11112" cy="11112"/>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3" name="Freeform 322"/>
            <p:cNvSpPr>
              <a:spLocks noChangeArrowheads="1"/>
            </p:cNvSpPr>
            <p:nvPr/>
          </p:nvSpPr>
          <p:spPr bwMode="auto">
            <a:xfrm>
              <a:off x="7129463" y="7118350"/>
              <a:ext cx="42862" cy="31750"/>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4" name="Freeform 323"/>
            <p:cNvSpPr>
              <a:spLocks noChangeArrowheads="1"/>
            </p:cNvSpPr>
            <p:nvPr/>
          </p:nvSpPr>
          <p:spPr bwMode="auto">
            <a:xfrm>
              <a:off x="6929438" y="6897688"/>
              <a:ext cx="20637" cy="1587"/>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5" name="Freeform 324"/>
            <p:cNvSpPr>
              <a:spLocks noChangeArrowheads="1"/>
            </p:cNvSpPr>
            <p:nvPr/>
          </p:nvSpPr>
          <p:spPr bwMode="auto">
            <a:xfrm>
              <a:off x="6897688" y="6761163"/>
              <a:ext cx="11112" cy="11112"/>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6" name="Freeform 325"/>
            <p:cNvSpPr>
              <a:spLocks noChangeArrowheads="1"/>
            </p:cNvSpPr>
            <p:nvPr/>
          </p:nvSpPr>
          <p:spPr bwMode="auto">
            <a:xfrm>
              <a:off x="6888163" y="6699250"/>
              <a:ext cx="11112" cy="11113"/>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7" name="Freeform 326"/>
            <p:cNvSpPr>
              <a:spLocks noChangeArrowheads="1"/>
            </p:cNvSpPr>
            <p:nvPr/>
          </p:nvSpPr>
          <p:spPr bwMode="auto">
            <a:xfrm>
              <a:off x="6908800" y="6772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8" name="Freeform 327"/>
            <p:cNvSpPr>
              <a:spLocks noChangeArrowheads="1"/>
            </p:cNvSpPr>
            <p:nvPr/>
          </p:nvSpPr>
          <p:spPr bwMode="auto">
            <a:xfrm>
              <a:off x="6929438" y="6888163"/>
              <a:ext cx="1587"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59" name="Freeform 328"/>
            <p:cNvSpPr>
              <a:spLocks noChangeArrowheads="1"/>
            </p:cNvSpPr>
            <p:nvPr/>
          </p:nvSpPr>
          <p:spPr bwMode="auto">
            <a:xfrm>
              <a:off x="6929438" y="6888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0" name="Freeform 329"/>
            <p:cNvSpPr>
              <a:spLocks noChangeArrowheads="1"/>
            </p:cNvSpPr>
            <p:nvPr/>
          </p:nvSpPr>
          <p:spPr bwMode="auto">
            <a:xfrm>
              <a:off x="7191375" y="718185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1" name="Freeform 330"/>
            <p:cNvSpPr>
              <a:spLocks noChangeArrowheads="1"/>
            </p:cNvSpPr>
            <p:nvPr/>
          </p:nvSpPr>
          <p:spPr bwMode="auto">
            <a:xfrm>
              <a:off x="987425" y="4357688"/>
              <a:ext cx="31750" cy="11112"/>
            </a:xfrm>
            <a:custGeom>
              <a:avLst/>
              <a:gdLst>
                <a:gd name="T0" fmla="*/ 87 w 88"/>
                <a:gd name="T1" fmla="*/ 0 h 30"/>
                <a:gd name="T2" fmla="*/ 87 w 88"/>
                <a:gd name="T3" fmla="*/ 0 h 30"/>
                <a:gd name="T4" fmla="*/ 58 w 88"/>
                <a:gd name="T5" fmla="*/ 0 h 30"/>
                <a:gd name="T6" fmla="*/ 58 w 88"/>
                <a:gd name="T7" fmla="*/ 0 h 30"/>
                <a:gd name="T8" fmla="*/ 58 w 88"/>
                <a:gd name="T9" fmla="*/ 0 h 30"/>
                <a:gd name="T10" fmla="*/ 87 w 88"/>
                <a:gd name="T11" fmla="*/ 0 h 30"/>
                <a:gd name="T12" fmla="*/ 29 w 88"/>
                <a:gd name="T13" fmla="*/ 0 h 30"/>
                <a:gd name="T14" fmla="*/ 0 w 88"/>
                <a:gd name="T15" fmla="*/ 0 h 30"/>
                <a:gd name="T16" fmla="*/ 0 w 88"/>
                <a:gd name="T17" fmla="*/ 0 h 30"/>
                <a:gd name="T18" fmla="*/ 0 w 88"/>
                <a:gd name="T19" fmla="*/ 29 h 30"/>
                <a:gd name="T20" fmla="*/ 0 w 88"/>
                <a:gd name="T21" fmla="*/ 29 h 30"/>
                <a:gd name="T22" fmla="*/ 0 w 88"/>
                <a:gd name="T23" fmla="*/ 29 h 30"/>
                <a:gd name="T24" fmla="*/ 0 w 88"/>
                <a:gd name="T25" fmla="*/ 0 h 30"/>
                <a:gd name="T26" fmla="*/ 0 w 88"/>
                <a:gd name="T27" fmla="*/ 0 h 30"/>
                <a:gd name="T28" fmla="*/ 29 w 88"/>
                <a:gd name="T29" fmla="*/ 0 h 30"/>
                <a:gd name="T30" fmla="*/ 87 w 88"/>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30">
                  <a:moveTo>
                    <a:pt x="87" y="0"/>
                  </a:moveTo>
                  <a:lnTo>
                    <a:pt x="87" y="0"/>
                  </a:lnTo>
                  <a:cubicBezTo>
                    <a:pt x="87" y="0"/>
                    <a:pt x="87" y="0"/>
                    <a:pt x="58" y="0"/>
                  </a:cubicBezTo>
                  <a:lnTo>
                    <a:pt x="58" y="0"/>
                  </a:lnTo>
                  <a:lnTo>
                    <a:pt x="58" y="0"/>
                  </a:lnTo>
                  <a:cubicBezTo>
                    <a:pt x="87" y="0"/>
                    <a:pt x="87" y="0"/>
                    <a:pt x="87" y="0"/>
                  </a:cubicBezTo>
                  <a:cubicBezTo>
                    <a:pt x="58" y="0"/>
                    <a:pt x="58" y="0"/>
                    <a:pt x="29" y="0"/>
                  </a:cubicBezTo>
                  <a:cubicBezTo>
                    <a:pt x="29" y="0"/>
                    <a:pt x="29" y="0"/>
                    <a:pt x="0" y="0"/>
                  </a:cubicBezTo>
                  <a:lnTo>
                    <a:pt x="0" y="0"/>
                  </a:lnTo>
                  <a:cubicBezTo>
                    <a:pt x="0" y="29"/>
                    <a:pt x="0" y="29"/>
                    <a:pt x="0" y="29"/>
                  </a:cubicBezTo>
                  <a:lnTo>
                    <a:pt x="0" y="29"/>
                  </a:lnTo>
                  <a:lnTo>
                    <a:pt x="0" y="29"/>
                  </a:lnTo>
                  <a:cubicBezTo>
                    <a:pt x="0" y="0"/>
                    <a:pt x="0" y="0"/>
                    <a:pt x="0" y="0"/>
                  </a:cubicBezTo>
                  <a:lnTo>
                    <a:pt x="0" y="0"/>
                  </a:lnTo>
                  <a:cubicBezTo>
                    <a:pt x="29" y="0"/>
                    <a:pt x="29" y="0"/>
                    <a:pt x="29" y="0"/>
                  </a:cubicBezTo>
                  <a:cubicBezTo>
                    <a:pt x="58" y="0"/>
                    <a:pt x="87"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2" name="Freeform 331"/>
            <p:cNvSpPr>
              <a:spLocks noChangeArrowheads="1"/>
            </p:cNvSpPr>
            <p:nvPr/>
          </p:nvSpPr>
          <p:spPr bwMode="auto">
            <a:xfrm>
              <a:off x="935038" y="4398963"/>
              <a:ext cx="53975" cy="42862"/>
            </a:xfrm>
            <a:custGeom>
              <a:avLst/>
              <a:gdLst>
                <a:gd name="T0" fmla="*/ 117 w 148"/>
                <a:gd name="T1" fmla="*/ 0 h 117"/>
                <a:gd name="T2" fmla="*/ 117 w 148"/>
                <a:gd name="T3" fmla="*/ 0 h 117"/>
                <a:gd name="T4" fmla="*/ 88 w 148"/>
                <a:gd name="T5" fmla="*/ 0 h 117"/>
                <a:gd name="T6" fmla="*/ 0 w 148"/>
                <a:gd name="T7" fmla="*/ 57 h 117"/>
                <a:gd name="T8" fmla="*/ 0 w 148"/>
                <a:gd name="T9" fmla="*/ 57 h 117"/>
                <a:gd name="T10" fmla="*/ 0 w 148"/>
                <a:gd name="T11" fmla="*/ 87 h 117"/>
                <a:gd name="T12" fmla="*/ 0 w 148"/>
                <a:gd name="T13" fmla="*/ 116 h 117"/>
                <a:gd name="T14" fmla="*/ 0 w 148"/>
                <a:gd name="T15" fmla="*/ 87 h 117"/>
                <a:gd name="T16" fmla="*/ 0 w 148"/>
                <a:gd name="T17" fmla="*/ 57 h 117"/>
                <a:gd name="T18" fmla="*/ 0 w 148"/>
                <a:gd name="T19" fmla="*/ 57 h 117"/>
                <a:gd name="T20" fmla="*/ 88 w 148"/>
                <a:gd name="T21" fmla="*/ 0 h 117"/>
                <a:gd name="T22" fmla="*/ 117 w 148"/>
                <a:gd name="T23" fmla="*/ 0 h 117"/>
                <a:gd name="T24" fmla="*/ 117 w 148"/>
                <a:gd name="T25" fmla="*/ 29 h 117"/>
                <a:gd name="T26" fmla="*/ 147 w 148"/>
                <a:gd name="T27" fmla="*/ 57 h 117"/>
                <a:gd name="T28" fmla="*/ 117 w 148"/>
                <a:gd name="T29" fmla="*/ 29 h 117"/>
                <a:gd name="T30" fmla="*/ 117 w 148"/>
                <a:gd name="T31"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17">
                  <a:moveTo>
                    <a:pt x="117" y="0"/>
                  </a:moveTo>
                  <a:lnTo>
                    <a:pt x="117" y="0"/>
                  </a:lnTo>
                  <a:cubicBezTo>
                    <a:pt x="88" y="0"/>
                    <a:pt x="88" y="0"/>
                    <a:pt x="88" y="0"/>
                  </a:cubicBezTo>
                  <a:cubicBezTo>
                    <a:pt x="59" y="29"/>
                    <a:pt x="30" y="29"/>
                    <a:pt x="0" y="57"/>
                  </a:cubicBezTo>
                  <a:lnTo>
                    <a:pt x="0" y="57"/>
                  </a:lnTo>
                  <a:cubicBezTo>
                    <a:pt x="0" y="87"/>
                    <a:pt x="0" y="87"/>
                    <a:pt x="0" y="87"/>
                  </a:cubicBezTo>
                  <a:cubicBezTo>
                    <a:pt x="0" y="87"/>
                    <a:pt x="0" y="87"/>
                    <a:pt x="0" y="116"/>
                  </a:cubicBezTo>
                  <a:cubicBezTo>
                    <a:pt x="0" y="87"/>
                    <a:pt x="0" y="87"/>
                    <a:pt x="0" y="87"/>
                  </a:cubicBezTo>
                  <a:cubicBezTo>
                    <a:pt x="0" y="57"/>
                    <a:pt x="0" y="57"/>
                    <a:pt x="0" y="57"/>
                  </a:cubicBezTo>
                  <a:lnTo>
                    <a:pt x="0" y="57"/>
                  </a:lnTo>
                  <a:cubicBezTo>
                    <a:pt x="30" y="29"/>
                    <a:pt x="59" y="29"/>
                    <a:pt x="88" y="0"/>
                  </a:cubicBezTo>
                  <a:cubicBezTo>
                    <a:pt x="117" y="0"/>
                    <a:pt x="117" y="0"/>
                    <a:pt x="117" y="0"/>
                  </a:cubicBezTo>
                  <a:cubicBezTo>
                    <a:pt x="117" y="29"/>
                    <a:pt x="117" y="29"/>
                    <a:pt x="117" y="29"/>
                  </a:cubicBezTo>
                  <a:cubicBezTo>
                    <a:pt x="117" y="29"/>
                    <a:pt x="117" y="29"/>
                    <a:pt x="147" y="57"/>
                  </a:cubicBezTo>
                  <a:cubicBezTo>
                    <a:pt x="117" y="29"/>
                    <a:pt x="117" y="29"/>
                    <a:pt x="117" y="29"/>
                  </a:cubicBezTo>
                  <a:lnTo>
                    <a:pt x="11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3" name="Freeform 332"/>
            <p:cNvSpPr>
              <a:spLocks noChangeArrowheads="1"/>
            </p:cNvSpPr>
            <p:nvPr/>
          </p:nvSpPr>
          <p:spPr bwMode="auto">
            <a:xfrm>
              <a:off x="3119438" y="5197475"/>
              <a:ext cx="1984375" cy="1963738"/>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4" name="Freeform 333"/>
            <p:cNvSpPr>
              <a:spLocks noChangeArrowheads="1"/>
            </p:cNvSpPr>
            <p:nvPr/>
          </p:nvSpPr>
          <p:spPr bwMode="auto">
            <a:xfrm>
              <a:off x="987425" y="444023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5" name="Freeform 334"/>
            <p:cNvSpPr>
              <a:spLocks noChangeArrowheads="1"/>
            </p:cNvSpPr>
            <p:nvPr/>
          </p:nvSpPr>
          <p:spPr bwMode="auto">
            <a:xfrm>
              <a:off x="998538" y="4462463"/>
              <a:ext cx="11112" cy="22225"/>
            </a:xfrm>
            <a:custGeom>
              <a:avLst/>
              <a:gdLst>
                <a:gd name="T0" fmla="*/ 0 w 30"/>
                <a:gd name="T1" fmla="*/ 0 h 60"/>
                <a:gd name="T2" fmla="*/ 0 w 30"/>
                <a:gd name="T3" fmla="*/ 0 h 60"/>
                <a:gd name="T4" fmla="*/ 0 w 30"/>
                <a:gd name="T5" fmla="*/ 30 h 60"/>
                <a:gd name="T6" fmla="*/ 29 w 30"/>
                <a:gd name="T7" fmla="*/ 59 h 60"/>
                <a:gd name="T8" fmla="*/ 0 w 30"/>
                <a:gd name="T9" fmla="*/ 30 h 60"/>
                <a:gd name="T10" fmla="*/ 0 w 30"/>
                <a:gd name="T11" fmla="*/ 0 h 60"/>
              </a:gdLst>
              <a:ahLst/>
              <a:cxnLst>
                <a:cxn ang="0">
                  <a:pos x="T0" y="T1"/>
                </a:cxn>
                <a:cxn ang="0">
                  <a:pos x="T2" y="T3"/>
                </a:cxn>
                <a:cxn ang="0">
                  <a:pos x="T4" y="T5"/>
                </a:cxn>
                <a:cxn ang="0">
                  <a:pos x="T6" y="T7"/>
                </a:cxn>
                <a:cxn ang="0">
                  <a:pos x="T8" y="T9"/>
                </a:cxn>
                <a:cxn ang="0">
                  <a:pos x="T10" y="T11"/>
                </a:cxn>
              </a:cxnLst>
              <a:rect l="0" t="0" r="r" b="b"/>
              <a:pathLst>
                <a:path w="30" h="60">
                  <a:moveTo>
                    <a:pt x="0" y="0"/>
                  </a:moveTo>
                  <a:lnTo>
                    <a:pt x="0" y="0"/>
                  </a:lnTo>
                  <a:lnTo>
                    <a:pt x="0" y="30"/>
                  </a:lnTo>
                  <a:cubicBezTo>
                    <a:pt x="0" y="30"/>
                    <a:pt x="29" y="30"/>
                    <a:pt x="29" y="59"/>
                  </a:cubicBezTo>
                  <a:cubicBezTo>
                    <a:pt x="29" y="30"/>
                    <a:pt x="0" y="30"/>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6" name="Freeform 335"/>
            <p:cNvSpPr>
              <a:spLocks noChangeArrowheads="1"/>
            </p:cNvSpPr>
            <p:nvPr/>
          </p:nvSpPr>
          <p:spPr bwMode="auto">
            <a:xfrm>
              <a:off x="1030288" y="4357688"/>
              <a:ext cx="73025" cy="20637"/>
            </a:xfrm>
            <a:custGeom>
              <a:avLst/>
              <a:gdLst>
                <a:gd name="T0" fmla="*/ 0 w 204"/>
                <a:gd name="T1" fmla="*/ 0 h 59"/>
                <a:gd name="T2" fmla="*/ 0 w 204"/>
                <a:gd name="T3" fmla="*/ 0 h 59"/>
                <a:gd name="T4" fmla="*/ 29 w 204"/>
                <a:gd name="T5" fmla="*/ 0 h 59"/>
                <a:gd name="T6" fmla="*/ 116 w 204"/>
                <a:gd name="T7" fmla="*/ 58 h 59"/>
                <a:gd name="T8" fmla="*/ 145 w 204"/>
                <a:gd name="T9" fmla="*/ 58 h 59"/>
                <a:gd name="T10" fmla="*/ 203 w 204"/>
                <a:gd name="T11" fmla="*/ 29 h 59"/>
                <a:gd name="T12" fmla="*/ 145 w 204"/>
                <a:gd name="T13" fmla="*/ 58 h 59"/>
                <a:gd name="T14" fmla="*/ 116 w 204"/>
                <a:gd name="T15" fmla="*/ 58 h 59"/>
                <a:gd name="T16" fmla="*/ 29 w 204"/>
                <a:gd name="T17" fmla="*/ 0 h 59"/>
                <a:gd name="T18" fmla="*/ 0 w 204"/>
                <a:gd name="T19" fmla="*/ 0 h 59"/>
                <a:gd name="T20" fmla="*/ 29 w 204"/>
                <a:gd name="T21" fmla="*/ 0 h 59"/>
                <a:gd name="T22" fmla="*/ 0 w 204"/>
                <a:gd name="T2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59">
                  <a:moveTo>
                    <a:pt x="0" y="0"/>
                  </a:moveTo>
                  <a:lnTo>
                    <a:pt x="0" y="0"/>
                  </a:lnTo>
                  <a:cubicBezTo>
                    <a:pt x="29" y="0"/>
                    <a:pt x="29" y="0"/>
                    <a:pt x="29" y="0"/>
                  </a:cubicBezTo>
                  <a:cubicBezTo>
                    <a:pt x="57" y="29"/>
                    <a:pt x="86" y="29"/>
                    <a:pt x="116" y="58"/>
                  </a:cubicBezTo>
                  <a:cubicBezTo>
                    <a:pt x="116" y="58"/>
                    <a:pt x="116" y="58"/>
                    <a:pt x="145" y="58"/>
                  </a:cubicBezTo>
                  <a:cubicBezTo>
                    <a:pt x="174" y="58"/>
                    <a:pt x="174" y="58"/>
                    <a:pt x="203" y="29"/>
                  </a:cubicBezTo>
                  <a:cubicBezTo>
                    <a:pt x="174" y="58"/>
                    <a:pt x="174" y="58"/>
                    <a:pt x="145" y="58"/>
                  </a:cubicBezTo>
                  <a:cubicBezTo>
                    <a:pt x="116" y="58"/>
                    <a:pt x="116" y="58"/>
                    <a:pt x="116" y="58"/>
                  </a:cubicBezTo>
                  <a:cubicBezTo>
                    <a:pt x="86" y="29"/>
                    <a:pt x="57" y="29"/>
                    <a:pt x="29" y="0"/>
                  </a:cubicBezTo>
                  <a:cubicBezTo>
                    <a:pt x="29" y="0"/>
                    <a:pt x="29" y="0"/>
                    <a:pt x="0" y="0"/>
                  </a:cubicBez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7" name="Freeform 336"/>
            <p:cNvSpPr>
              <a:spLocks noChangeArrowheads="1"/>
            </p:cNvSpPr>
            <p:nvPr/>
          </p:nvSpPr>
          <p:spPr bwMode="auto">
            <a:xfrm>
              <a:off x="976313" y="4346575"/>
              <a:ext cx="22225" cy="11113"/>
            </a:xfrm>
            <a:custGeom>
              <a:avLst/>
              <a:gdLst>
                <a:gd name="T0" fmla="*/ 30 w 60"/>
                <a:gd name="T1" fmla="*/ 0 h 30"/>
                <a:gd name="T2" fmla="*/ 30 w 60"/>
                <a:gd name="T3" fmla="*/ 0 h 30"/>
                <a:gd name="T4" fmla="*/ 0 w 60"/>
                <a:gd name="T5" fmla="*/ 29 h 30"/>
                <a:gd name="T6" fmla="*/ 30 w 60"/>
                <a:gd name="T7" fmla="*/ 0 h 30"/>
                <a:gd name="T8" fmla="*/ 59 w 60"/>
                <a:gd name="T9" fmla="*/ 0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30" y="0"/>
                  </a:lnTo>
                  <a:cubicBezTo>
                    <a:pt x="30" y="0"/>
                    <a:pt x="30" y="0"/>
                    <a:pt x="0" y="29"/>
                  </a:cubicBezTo>
                  <a:cubicBezTo>
                    <a:pt x="30" y="0"/>
                    <a:pt x="30" y="0"/>
                    <a:pt x="30" y="0"/>
                  </a:cubicBezTo>
                  <a:cubicBezTo>
                    <a:pt x="30" y="0"/>
                    <a:pt x="30" y="0"/>
                    <a:pt x="59"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8" name="Freeform 337"/>
            <p:cNvSpPr>
              <a:spLocks noChangeArrowheads="1"/>
            </p:cNvSpPr>
            <p:nvPr/>
          </p:nvSpPr>
          <p:spPr bwMode="auto">
            <a:xfrm>
              <a:off x="903288" y="4262438"/>
              <a:ext cx="11112" cy="42862"/>
            </a:xfrm>
            <a:custGeom>
              <a:avLst/>
              <a:gdLst>
                <a:gd name="T0" fmla="*/ 29 w 30"/>
                <a:gd name="T1" fmla="*/ 58 h 117"/>
                <a:gd name="T2" fmla="*/ 29 w 30"/>
                <a:gd name="T3" fmla="*/ 58 h 117"/>
                <a:gd name="T4" fmla="*/ 0 w 30"/>
                <a:gd name="T5" fmla="*/ 0 h 117"/>
                <a:gd name="T6" fmla="*/ 0 w 30"/>
                <a:gd name="T7" fmla="*/ 0 h 117"/>
                <a:gd name="T8" fmla="*/ 0 w 30"/>
                <a:gd name="T9" fmla="*/ 0 h 117"/>
                <a:gd name="T10" fmla="*/ 29 w 30"/>
                <a:gd name="T11" fmla="*/ 58 h 117"/>
                <a:gd name="T12" fmla="*/ 29 w 30"/>
                <a:gd name="T13" fmla="*/ 116 h 117"/>
                <a:gd name="T14" fmla="*/ 29 w 30"/>
                <a:gd name="T15" fmla="*/ 116 h 117"/>
                <a:gd name="T16" fmla="*/ 29 w 30"/>
                <a:gd name="T17"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7">
                  <a:moveTo>
                    <a:pt x="29" y="58"/>
                  </a:moveTo>
                  <a:lnTo>
                    <a:pt x="29" y="58"/>
                  </a:lnTo>
                  <a:cubicBezTo>
                    <a:pt x="29" y="29"/>
                    <a:pt x="0" y="29"/>
                    <a:pt x="0" y="0"/>
                  </a:cubicBezTo>
                  <a:lnTo>
                    <a:pt x="0" y="0"/>
                  </a:lnTo>
                  <a:lnTo>
                    <a:pt x="0" y="0"/>
                  </a:lnTo>
                  <a:cubicBezTo>
                    <a:pt x="0" y="29"/>
                    <a:pt x="29" y="29"/>
                    <a:pt x="29" y="58"/>
                  </a:cubicBezTo>
                  <a:cubicBezTo>
                    <a:pt x="29" y="86"/>
                    <a:pt x="29" y="86"/>
                    <a:pt x="29" y="116"/>
                  </a:cubicBezTo>
                  <a:lnTo>
                    <a:pt x="29" y="116"/>
                  </a:lnTo>
                  <a:cubicBezTo>
                    <a:pt x="29" y="86"/>
                    <a:pt x="29" y="86"/>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69" name="Freeform 338"/>
            <p:cNvSpPr>
              <a:spLocks noChangeArrowheads="1"/>
            </p:cNvSpPr>
            <p:nvPr/>
          </p:nvSpPr>
          <p:spPr bwMode="auto">
            <a:xfrm>
              <a:off x="850900" y="410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0" name="Freeform 339"/>
            <p:cNvSpPr>
              <a:spLocks noChangeArrowheads="1"/>
            </p:cNvSpPr>
            <p:nvPr/>
          </p:nvSpPr>
          <p:spPr bwMode="auto">
            <a:xfrm>
              <a:off x="946150" y="2898775"/>
              <a:ext cx="1228725" cy="965200"/>
            </a:xfrm>
            <a:custGeom>
              <a:avLst/>
              <a:gdLst>
                <a:gd name="T0" fmla="*/ 175 w 3413"/>
                <a:gd name="T1" fmla="*/ 1487 h 2683"/>
                <a:gd name="T2" fmla="*/ 29 w 3413"/>
                <a:gd name="T3" fmla="*/ 1516 h 2683"/>
                <a:gd name="T4" fmla="*/ 87 w 3413"/>
                <a:gd name="T5" fmla="*/ 1633 h 2683"/>
                <a:gd name="T6" fmla="*/ 87 w 3413"/>
                <a:gd name="T7" fmla="*/ 1750 h 2683"/>
                <a:gd name="T8" fmla="*/ 87 w 3413"/>
                <a:gd name="T9" fmla="*/ 1779 h 2683"/>
                <a:gd name="T10" fmla="*/ 87 w 3413"/>
                <a:gd name="T11" fmla="*/ 1925 h 2683"/>
                <a:gd name="T12" fmla="*/ 2917 w 3413"/>
                <a:gd name="T13" fmla="*/ 2245 h 2683"/>
                <a:gd name="T14" fmla="*/ 3120 w 3413"/>
                <a:gd name="T15" fmla="*/ 1545 h 2683"/>
                <a:gd name="T16" fmla="*/ 3237 w 3413"/>
                <a:gd name="T17" fmla="*/ 1195 h 2683"/>
                <a:gd name="T18" fmla="*/ 3237 w 3413"/>
                <a:gd name="T19" fmla="*/ 1195 h 2683"/>
                <a:gd name="T20" fmla="*/ 3325 w 3413"/>
                <a:gd name="T21" fmla="*/ 1108 h 2683"/>
                <a:gd name="T22" fmla="*/ 3354 w 3413"/>
                <a:gd name="T23" fmla="*/ 1108 h 2683"/>
                <a:gd name="T24" fmla="*/ 3325 w 3413"/>
                <a:gd name="T25" fmla="*/ 992 h 2683"/>
                <a:gd name="T26" fmla="*/ 3325 w 3413"/>
                <a:gd name="T27" fmla="*/ 962 h 2683"/>
                <a:gd name="T28" fmla="*/ 3296 w 3413"/>
                <a:gd name="T29" fmla="*/ 875 h 2683"/>
                <a:gd name="T30" fmla="*/ 2946 w 3413"/>
                <a:gd name="T31" fmla="*/ 700 h 2683"/>
                <a:gd name="T32" fmla="*/ 2537 w 3413"/>
                <a:gd name="T33" fmla="*/ 612 h 2683"/>
                <a:gd name="T34" fmla="*/ 2420 w 3413"/>
                <a:gd name="T35" fmla="*/ 642 h 2683"/>
                <a:gd name="T36" fmla="*/ 2362 w 3413"/>
                <a:gd name="T37" fmla="*/ 612 h 2683"/>
                <a:gd name="T38" fmla="*/ 2304 w 3413"/>
                <a:gd name="T39" fmla="*/ 642 h 2683"/>
                <a:gd name="T40" fmla="*/ 2012 w 3413"/>
                <a:gd name="T41" fmla="*/ 612 h 2683"/>
                <a:gd name="T42" fmla="*/ 1896 w 3413"/>
                <a:gd name="T43" fmla="*/ 583 h 2683"/>
                <a:gd name="T44" fmla="*/ 1837 w 3413"/>
                <a:gd name="T45" fmla="*/ 583 h 2683"/>
                <a:gd name="T46" fmla="*/ 1691 w 3413"/>
                <a:gd name="T47" fmla="*/ 525 h 2683"/>
                <a:gd name="T48" fmla="*/ 1634 w 3413"/>
                <a:gd name="T49" fmla="*/ 495 h 2683"/>
                <a:gd name="T50" fmla="*/ 1400 w 3413"/>
                <a:gd name="T51" fmla="*/ 466 h 2683"/>
                <a:gd name="T52" fmla="*/ 1254 w 3413"/>
                <a:gd name="T53" fmla="*/ 292 h 2683"/>
                <a:gd name="T54" fmla="*/ 1254 w 3413"/>
                <a:gd name="T55" fmla="*/ 262 h 2683"/>
                <a:gd name="T56" fmla="*/ 1050 w 3413"/>
                <a:gd name="T57" fmla="*/ 87 h 2683"/>
                <a:gd name="T58" fmla="*/ 904 w 3413"/>
                <a:gd name="T59" fmla="*/ 59 h 2683"/>
                <a:gd name="T60" fmla="*/ 787 w 3413"/>
                <a:gd name="T61" fmla="*/ 321 h 2683"/>
                <a:gd name="T62" fmla="*/ 729 w 3413"/>
                <a:gd name="T63" fmla="*/ 408 h 2683"/>
                <a:gd name="T64" fmla="*/ 729 w 3413"/>
                <a:gd name="T65" fmla="*/ 437 h 2683"/>
                <a:gd name="T66" fmla="*/ 641 w 3413"/>
                <a:gd name="T67" fmla="*/ 583 h 2683"/>
                <a:gd name="T68" fmla="*/ 613 w 3413"/>
                <a:gd name="T69" fmla="*/ 700 h 2683"/>
                <a:gd name="T70" fmla="*/ 525 w 3413"/>
                <a:gd name="T71" fmla="*/ 933 h 2683"/>
                <a:gd name="T72" fmla="*/ 496 w 3413"/>
                <a:gd name="T73" fmla="*/ 1021 h 2683"/>
                <a:gd name="T74" fmla="*/ 350 w 3413"/>
                <a:gd name="T75" fmla="*/ 1166 h 2683"/>
                <a:gd name="T76" fmla="*/ 350 w 3413"/>
                <a:gd name="T77" fmla="*/ 1195 h 2683"/>
                <a:gd name="T78" fmla="*/ 320 w 3413"/>
                <a:gd name="T79" fmla="*/ 1195 h 2683"/>
                <a:gd name="T80" fmla="*/ 291 w 3413"/>
                <a:gd name="T81" fmla="*/ 1283 h 2683"/>
                <a:gd name="T82" fmla="*/ 234 w 3413"/>
                <a:gd name="T83" fmla="*/ 1312 h 2683"/>
                <a:gd name="T84" fmla="*/ 234 w 3413"/>
                <a:gd name="T85" fmla="*/ 1429 h 2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13" h="2683">
                  <a:moveTo>
                    <a:pt x="175" y="1487"/>
                  </a:moveTo>
                  <a:lnTo>
                    <a:pt x="175" y="1487"/>
                  </a:lnTo>
                  <a:cubicBezTo>
                    <a:pt x="146" y="1516"/>
                    <a:pt x="117" y="1516"/>
                    <a:pt x="87" y="1516"/>
                  </a:cubicBezTo>
                  <a:cubicBezTo>
                    <a:pt x="58" y="1487"/>
                    <a:pt x="29" y="1487"/>
                    <a:pt x="29" y="1516"/>
                  </a:cubicBezTo>
                  <a:cubicBezTo>
                    <a:pt x="0" y="1545"/>
                    <a:pt x="29" y="1545"/>
                    <a:pt x="58" y="1575"/>
                  </a:cubicBezTo>
                  <a:cubicBezTo>
                    <a:pt x="58" y="1575"/>
                    <a:pt x="87" y="1604"/>
                    <a:pt x="87" y="1633"/>
                  </a:cubicBezTo>
                  <a:cubicBezTo>
                    <a:pt x="117" y="1662"/>
                    <a:pt x="87" y="1692"/>
                    <a:pt x="87" y="1692"/>
                  </a:cubicBezTo>
                  <a:cubicBezTo>
                    <a:pt x="87" y="1721"/>
                    <a:pt x="87" y="1750"/>
                    <a:pt x="87" y="1750"/>
                  </a:cubicBezTo>
                  <a:cubicBezTo>
                    <a:pt x="87" y="1779"/>
                    <a:pt x="87" y="1779"/>
                    <a:pt x="87" y="1779"/>
                  </a:cubicBezTo>
                  <a:lnTo>
                    <a:pt x="87" y="1779"/>
                  </a:lnTo>
                  <a:cubicBezTo>
                    <a:pt x="58" y="1808"/>
                    <a:pt x="58" y="1837"/>
                    <a:pt x="58" y="1895"/>
                  </a:cubicBezTo>
                  <a:cubicBezTo>
                    <a:pt x="58" y="1895"/>
                    <a:pt x="87" y="1895"/>
                    <a:pt x="87" y="1925"/>
                  </a:cubicBezTo>
                  <a:cubicBezTo>
                    <a:pt x="1079" y="2245"/>
                    <a:pt x="1954" y="2479"/>
                    <a:pt x="2770" y="2682"/>
                  </a:cubicBezTo>
                  <a:cubicBezTo>
                    <a:pt x="2829" y="2536"/>
                    <a:pt x="2858" y="2392"/>
                    <a:pt x="2917" y="2245"/>
                  </a:cubicBezTo>
                  <a:cubicBezTo>
                    <a:pt x="2946" y="2100"/>
                    <a:pt x="2975" y="1925"/>
                    <a:pt x="3033" y="1779"/>
                  </a:cubicBezTo>
                  <a:cubicBezTo>
                    <a:pt x="3004" y="1692"/>
                    <a:pt x="3062" y="1604"/>
                    <a:pt x="3120" y="1545"/>
                  </a:cubicBezTo>
                  <a:cubicBezTo>
                    <a:pt x="3120" y="1458"/>
                    <a:pt x="3150" y="1400"/>
                    <a:pt x="3179" y="1342"/>
                  </a:cubicBezTo>
                  <a:cubicBezTo>
                    <a:pt x="3208" y="1312"/>
                    <a:pt x="3208" y="1254"/>
                    <a:pt x="3237" y="1195"/>
                  </a:cubicBezTo>
                  <a:lnTo>
                    <a:pt x="3237" y="1195"/>
                  </a:lnTo>
                  <a:lnTo>
                    <a:pt x="3237" y="1195"/>
                  </a:lnTo>
                  <a:lnTo>
                    <a:pt x="3267" y="1166"/>
                  </a:lnTo>
                  <a:cubicBezTo>
                    <a:pt x="3296" y="1166"/>
                    <a:pt x="3325" y="1137"/>
                    <a:pt x="3325" y="1108"/>
                  </a:cubicBezTo>
                  <a:cubicBezTo>
                    <a:pt x="3354" y="1108"/>
                    <a:pt x="3354" y="1108"/>
                    <a:pt x="3354" y="1108"/>
                  </a:cubicBezTo>
                  <a:lnTo>
                    <a:pt x="3354" y="1108"/>
                  </a:lnTo>
                  <a:cubicBezTo>
                    <a:pt x="3383" y="1108"/>
                    <a:pt x="3383" y="1108"/>
                    <a:pt x="3383" y="1079"/>
                  </a:cubicBezTo>
                  <a:cubicBezTo>
                    <a:pt x="3412" y="1050"/>
                    <a:pt x="3354" y="992"/>
                    <a:pt x="3325" y="992"/>
                  </a:cubicBezTo>
                  <a:cubicBezTo>
                    <a:pt x="3325" y="962"/>
                    <a:pt x="3325" y="962"/>
                    <a:pt x="3325" y="962"/>
                  </a:cubicBezTo>
                  <a:lnTo>
                    <a:pt x="3325" y="962"/>
                  </a:lnTo>
                  <a:lnTo>
                    <a:pt x="3325" y="962"/>
                  </a:lnTo>
                  <a:cubicBezTo>
                    <a:pt x="3325" y="933"/>
                    <a:pt x="3296" y="904"/>
                    <a:pt x="3296" y="875"/>
                  </a:cubicBezTo>
                  <a:cubicBezTo>
                    <a:pt x="3267" y="845"/>
                    <a:pt x="3267" y="816"/>
                    <a:pt x="3237" y="787"/>
                  </a:cubicBezTo>
                  <a:cubicBezTo>
                    <a:pt x="3150" y="758"/>
                    <a:pt x="3062" y="729"/>
                    <a:pt x="2946" y="700"/>
                  </a:cubicBezTo>
                  <a:cubicBezTo>
                    <a:pt x="2829" y="671"/>
                    <a:pt x="2712" y="642"/>
                    <a:pt x="2567" y="612"/>
                  </a:cubicBezTo>
                  <a:cubicBezTo>
                    <a:pt x="2567" y="612"/>
                    <a:pt x="2567" y="612"/>
                    <a:pt x="2537" y="612"/>
                  </a:cubicBezTo>
                  <a:cubicBezTo>
                    <a:pt x="2537" y="612"/>
                    <a:pt x="2508" y="612"/>
                    <a:pt x="2479" y="612"/>
                  </a:cubicBezTo>
                  <a:cubicBezTo>
                    <a:pt x="2479" y="612"/>
                    <a:pt x="2450" y="642"/>
                    <a:pt x="2420" y="642"/>
                  </a:cubicBezTo>
                  <a:cubicBezTo>
                    <a:pt x="2420" y="642"/>
                    <a:pt x="2391" y="642"/>
                    <a:pt x="2391" y="612"/>
                  </a:cubicBezTo>
                  <a:cubicBezTo>
                    <a:pt x="2362" y="612"/>
                    <a:pt x="2362" y="612"/>
                    <a:pt x="2362" y="612"/>
                  </a:cubicBezTo>
                  <a:lnTo>
                    <a:pt x="2333" y="612"/>
                  </a:lnTo>
                  <a:cubicBezTo>
                    <a:pt x="2333" y="642"/>
                    <a:pt x="2333" y="642"/>
                    <a:pt x="2304" y="642"/>
                  </a:cubicBezTo>
                  <a:cubicBezTo>
                    <a:pt x="2246" y="642"/>
                    <a:pt x="2187" y="642"/>
                    <a:pt x="2100" y="642"/>
                  </a:cubicBezTo>
                  <a:cubicBezTo>
                    <a:pt x="2070" y="642"/>
                    <a:pt x="2041" y="612"/>
                    <a:pt x="2012" y="612"/>
                  </a:cubicBezTo>
                  <a:cubicBezTo>
                    <a:pt x="1983" y="612"/>
                    <a:pt x="1983" y="583"/>
                    <a:pt x="1983" y="583"/>
                  </a:cubicBezTo>
                  <a:cubicBezTo>
                    <a:pt x="1954" y="583"/>
                    <a:pt x="1925" y="583"/>
                    <a:pt x="1896" y="583"/>
                  </a:cubicBezTo>
                  <a:lnTo>
                    <a:pt x="1867" y="583"/>
                  </a:lnTo>
                  <a:cubicBezTo>
                    <a:pt x="1837" y="583"/>
                    <a:pt x="1837" y="583"/>
                    <a:pt x="1837" y="583"/>
                  </a:cubicBezTo>
                  <a:cubicBezTo>
                    <a:pt x="1808" y="583"/>
                    <a:pt x="1779" y="583"/>
                    <a:pt x="1750" y="583"/>
                  </a:cubicBezTo>
                  <a:cubicBezTo>
                    <a:pt x="1720" y="554"/>
                    <a:pt x="1720" y="554"/>
                    <a:pt x="1691" y="525"/>
                  </a:cubicBezTo>
                  <a:cubicBezTo>
                    <a:pt x="1691" y="495"/>
                    <a:pt x="1691" y="495"/>
                    <a:pt x="1691" y="495"/>
                  </a:cubicBezTo>
                  <a:cubicBezTo>
                    <a:pt x="1662" y="495"/>
                    <a:pt x="1634" y="495"/>
                    <a:pt x="1634" y="495"/>
                  </a:cubicBezTo>
                  <a:cubicBezTo>
                    <a:pt x="1604" y="495"/>
                    <a:pt x="1575" y="495"/>
                    <a:pt x="1575" y="495"/>
                  </a:cubicBezTo>
                  <a:cubicBezTo>
                    <a:pt x="1517" y="495"/>
                    <a:pt x="1429" y="495"/>
                    <a:pt x="1400" y="466"/>
                  </a:cubicBezTo>
                  <a:cubicBezTo>
                    <a:pt x="1370" y="466"/>
                    <a:pt x="1254" y="379"/>
                    <a:pt x="1254" y="350"/>
                  </a:cubicBezTo>
                  <a:cubicBezTo>
                    <a:pt x="1254" y="321"/>
                    <a:pt x="1254" y="321"/>
                    <a:pt x="1254" y="292"/>
                  </a:cubicBezTo>
                  <a:cubicBezTo>
                    <a:pt x="1284" y="292"/>
                    <a:pt x="1284" y="292"/>
                    <a:pt x="1284" y="292"/>
                  </a:cubicBezTo>
                  <a:lnTo>
                    <a:pt x="1254" y="262"/>
                  </a:lnTo>
                  <a:cubicBezTo>
                    <a:pt x="1254" y="233"/>
                    <a:pt x="1225" y="204"/>
                    <a:pt x="1225" y="175"/>
                  </a:cubicBezTo>
                  <a:cubicBezTo>
                    <a:pt x="1196" y="116"/>
                    <a:pt x="1137" y="87"/>
                    <a:pt x="1050" y="87"/>
                  </a:cubicBezTo>
                  <a:cubicBezTo>
                    <a:pt x="991" y="59"/>
                    <a:pt x="934" y="29"/>
                    <a:pt x="904" y="0"/>
                  </a:cubicBezTo>
                  <a:cubicBezTo>
                    <a:pt x="875" y="29"/>
                    <a:pt x="875" y="29"/>
                    <a:pt x="904" y="59"/>
                  </a:cubicBezTo>
                  <a:cubicBezTo>
                    <a:pt x="904" y="87"/>
                    <a:pt x="904" y="116"/>
                    <a:pt x="904" y="116"/>
                  </a:cubicBezTo>
                  <a:cubicBezTo>
                    <a:pt x="904" y="204"/>
                    <a:pt x="846" y="262"/>
                    <a:pt x="787" y="321"/>
                  </a:cubicBezTo>
                  <a:cubicBezTo>
                    <a:pt x="758" y="350"/>
                    <a:pt x="758" y="350"/>
                    <a:pt x="729" y="379"/>
                  </a:cubicBezTo>
                  <a:cubicBezTo>
                    <a:pt x="729" y="379"/>
                    <a:pt x="729" y="379"/>
                    <a:pt x="729" y="408"/>
                  </a:cubicBezTo>
                  <a:cubicBezTo>
                    <a:pt x="729" y="408"/>
                    <a:pt x="729" y="408"/>
                    <a:pt x="729" y="437"/>
                  </a:cubicBezTo>
                  <a:lnTo>
                    <a:pt x="729" y="437"/>
                  </a:lnTo>
                  <a:lnTo>
                    <a:pt x="729" y="437"/>
                  </a:lnTo>
                  <a:cubicBezTo>
                    <a:pt x="670" y="466"/>
                    <a:pt x="670" y="525"/>
                    <a:pt x="641" y="583"/>
                  </a:cubicBezTo>
                  <a:cubicBezTo>
                    <a:pt x="641" y="612"/>
                    <a:pt x="641" y="642"/>
                    <a:pt x="613" y="642"/>
                  </a:cubicBezTo>
                  <a:cubicBezTo>
                    <a:pt x="613" y="671"/>
                    <a:pt x="613" y="671"/>
                    <a:pt x="613" y="700"/>
                  </a:cubicBezTo>
                  <a:cubicBezTo>
                    <a:pt x="584" y="729"/>
                    <a:pt x="554" y="787"/>
                    <a:pt x="525" y="816"/>
                  </a:cubicBezTo>
                  <a:cubicBezTo>
                    <a:pt x="584" y="875"/>
                    <a:pt x="525" y="904"/>
                    <a:pt x="525" y="933"/>
                  </a:cubicBezTo>
                  <a:cubicBezTo>
                    <a:pt x="496" y="962"/>
                    <a:pt x="467" y="962"/>
                    <a:pt x="467" y="1021"/>
                  </a:cubicBezTo>
                  <a:cubicBezTo>
                    <a:pt x="496" y="1021"/>
                    <a:pt x="496" y="1021"/>
                    <a:pt x="496" y="1021"/>
                  </a:cubicBezTo>
                  <a:cubicBezTo>
                    <a:pt x="467" y="1021"/>
                    <a:pt x="467" y="1021"/>
                    <a:pt x="467" y="1021"/>
                  </a:cubicBezTo>
                  <a:cubicBezTo>
                    <a:pt x="408" y="1050"/>
                    <a:pt x="379" y="1108"/>
                    <a:pt x="350" y="1166"/>
                  </a:cubicBezTo>
                  <a:cubicBezTo>
                    <a:pt x="350" y="1195"/>
                    <a:pt x="350" y="1195"/>
                    <a:pt x="350" y="1195"/>
                  </a:cubicBezTo>
                  <a:lnTo>
                    <a:pt x="350" y="1195"/>
                  </a:lnTo>
                  <a:cubicBezTo>
                    <a:pt x="320" y="1195"/>
                    <a:pt x="320" y="1195"/>
                    <a:pt x="320" y="1195"/>
                  </a:cubicBezTo>
                  <a:lnTo>
                    <a:pt x="320" y="1195"/>
                  </a:lnTo>
                  <a:cubicBezTo>
                    <a:pt x="320" y="1225"/>
                    <a:pt x="320" y="1225"/>
                    <a:pt x="320" y="1225"/>
                  </a:cubicBezTo>
                  <a:cubicBezTo>
                    <a:pt x="320" y="1254"/>
                    <a:pt x="320" y="1254"/>
                    <a:pt x="291" y="1283"/>
                  </a:cubicBezTo>
                  <a:cubicBezTo>
                    <a:pt x="291" y="1283"/>
                    <a:pt x="291" y="1312"/>
                    <a:pt x="263" y="1312"/>
                  </a:cubicBezTo>
                  <a:cubicBezTo>
                    <a:pt x="263" y="1312"/>
                    <a:pt x="263" y="1312"/>
                    <a:pt x="234" y="1312"/>
                  </a:cubicBezTo>
                  <a:cubicBezTo>
                    <a:pt x="234" y="1342"/>
                    <a:pt x="234" y="1342"/>
                    <a:pt x="234" y="1371"/>
                  </a:cubicBezTo>
                  <a:cubicBezTo>
                    <a:pt x="234" y="1371"/>
                    <a:pt x="234" y="1400"/>
                    <a:pt x="234" y="1429"/>
                  </a:cubicBezTo>
                  <a:lnTo>
                    <a:pt x="175" y="148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1" name="Freeform 340"/>
            <p:cNvSpPr>
              <a:spLocks noChangeArrowheads="1"/>
            </p:cNvSpPr>
            <p:nvPr/>
          </p:nvSpPr>
          <p:spPr bwMode="auto">
            <a:xfrm>
              <a:off x="850900" y="41671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2" name="Freeform 341"/>
            <p:cNvSpPr>
              <a:spLocks noChangeArrowheads="1"/>
            </p:cNvSpPr>
            <p:nvPr/>
          </p:nvSpPr>
          <p:spPr bwMode="auto">
            <a:xfrm>
              <a:off x="892175" y="42624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3" name="Freeform 342"/>
            <p:cNvSpPr>
              <a:spLocks noChangeArrowheads="1"/>
            </p:cNvSpPr>
            <p:nvPr/>
          </p:nvSpPr>
          <p:spPr bwMode="auto">
            <a:xfrm>
              <a:off x="892175" y="4294188"/>
              <a:ext cx="22225" cy="11112"/>
            </a:xfrm>
            <a:custGeom>
              <a:avLst/>
              <a:gdLst>
                <a:gd name="T0" fmla="*/ 0 w 60"/>
                <a:gd name="T1" fmla="*/ 30 h 31"/>
                <a:gd name="T2" fmla="*/ 0 w 60"/>
                <a:gd name="T3" fmla="*/ 30 h 31"/>
                <a:gd name="T4" fmla="*/ 59 w 60"/>
                <a:gd name="T5" fmla="*/ 30 h 31"/>
                <a:gd name="T6" fmla="*/ 0 w 60"/>
                <a:gd name="T7" fmla="*/ 30 h 31"/>
              </a:gdLst>
              <a:ahLst/>
              <a:cxnLst>
                <a:cxn ang="0">
                  <a:pos x="T0" y="T1"/>
                </a:cxn>
                <a:cxn ang="0">
                  <a:pos x="T2" y="T3"/>
                </a:cxn>
                <a:cxn ang="0">
                  <a:pos x="T4" y="T5"/>
                </a:cxn>
                <a:cxn ang="0">
                  <a:pos x="T6" y="T7"/>
                </a:cxn>
              </a:cxnLst>
              <a:rect l="0" t="0" r="r" b="b"/>
              <a:pathLst>
                <a:path w="60" h="31">
                  <a:moveTo>
                    <a:pt x="0" y="30"/>
                  </a:moveTo>
                  <a:lnTo>
                    <a:pt x="0" y="30"/>
                  </a:lnTo>
                  <a:cubicBezTo>
                    <a:pt x="0" y="30"/>
                    <a:pt x="30" y="0"/>
                    <a:pt x="59" y="30"/>
                  </a:cubicBezTo>
                  <a:cubicBezTo>
                    <a:pt x="30" y="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4" name="Freeform 343"/>
            <p:cNvSpPr>
              <a:spLocks noChangeArrowheads="1"/>
            </p:cNvSpPr>
            <p:nvPr/>
          </p:nvSpPr>
          <p:spPr bwMode="auto">
            <a:xfrm>
              <a:off x="1049338" y="4933950"/>
              <a:ext cx="22225" cy="20638"/>
            </a:xfrm>
            <a:custGeom>
              <a:avLst/>
              <a:gdLst>
                <a:gd name="T0" fmla="*/ 0 w 60"/>
                <a:gd name="T1" fmla="*/ 0 h 59"/>
                <a:gd name="T2" fmla="*/ 0 w 60"/>
                <a:gd name="T3" fmla="*/ 0 h 59"/>
                <a:gd name="T4" fmla="*/ 0 w 60"/>
                <a:gd name="T5" fmla="*/ 0 h 59"/>
                <a:gd name="T6" fmla="*/ 0 w 60"/>
                <a:gd name="T7" fmla="*/ 0 h 59"/>
                <a:gd name="T8" fmla="*/ 0 w 60"/>
                <a:gd name="T9" fmla="*/ 0 h 59"/>
                <a:gd name="T10" fmla="*/ 59 w 60"/>
                <a:gd name="T11" fmla="*/ 58 h 59"/>
                <a:gd name="T12" fmla="*/ 0 w 60"/>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0" h="59">
                  <a:moveTo>
                    <a:pt x="0" y="0"/>
                  </a:moveTo>
                  <a:lnTo>
                    <a:pt x="0" y="0"/>
                  </a:lnTo>
                  <a:lnTo>
                    <a:pt x="0" y="0"/>
                  </a:lnTo>
                  <a:lnTo>
                    <a:pt x="0" y="0"/>
                  </a:lnTo>
                  <a:lnTo>
                    <a:pt x="0" y="0"/>
                  </a:lnTo>
                  <a:cubicBezTo>
                    <a:pt x="59" y="0"/>
                    <a:pt x="59" y="29"/>
                    <a:pt x="59" y="58"/>
                  </a:cubicBezTo>
                  <a:cubicBezTo>
                    <a:pt x="59" y="29"/>
                    <a:pt x="5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5" name="Freeform 344"/>
            <p:cNvSpPr>
              <a:spLocks noChangeArrowheads="1"/>
            </p:cNvSpPr>
            <p:nvPr/>
          </p:nvSpPr>
          <p:spPr bwMode="auto">
            <a:xfrm>
              <a:off x="1060450" y="4956175"/>
              <a:ext cx="11113" cy="52388"/>
            </a:xfrm>
            <a:custGeom>
              <a:avLst/>
              <a:gdLst>
                <a:gd name="T0" fmla="*/ 30 w 31"/>
                <a:gd name="T1" fmla="*/ 0 h 147"/>
                <a:gd name="T2" fmla="*/ 30 w 31"/>
                <a:gd name="T3" fmla="*/ 0 h 147"/>
                <a:gd name="T4" fmla="*/ 0 w 31"/>
                <a:gd name="T5" fmla="*/ 58 h 147"/>
                <a:gd name="T6" fmla="*/ 0 w 31"/>
                <a:gd name="T7" fmla="*/ 146 h 147"/>
                <a:gd name="T8" fmla="*/ 0 w 31"/>
                <a:gd name="T9" fmla="*/ 58 h 147"/>
                <a:gd name="T10" fmla="*/ 30 w 31"/>
                <a:gd name="T11" fmla="*/ 0 h 147"/>
              </a:gdLst>
              <a:ahLst/>
              <a:cxnLst>
                <a:cxn ang="0">
                  <a:pos x="T0" y="T1"/>
                </a:cxn>
                <a:cxn ang="0">
                  <a:pos x="T2" y="T3"/>
                </a:cxn>
                <a:cxn ang="0">
                  <a:pos x="T4" y="T5"/>
                </a:cxn>
                <a:cxn ang="0">
                  <a:pos x="T6" y="T7"/>
                </a:cxn>
                <a:cxn ang="0">
                  <a:pos x="T8" y="T9"/>
                </a:cxn>
                <a:cxn ang="0">
                  <a:pos x="T10" y="T11"/>
                </a:cxn>
              </a:cxnLst>
              <a:rect l="0" t="0" r="r" b="b"/>
              <a:pathLst>
                <a:path w="31" h="147">
                  <a:moveTo>
                    <a:pt x="30" y="0"/>
                  </a:moveTo>
                  <a:lnTo>
                    <a:pt x="30" y="0"/>
                  </a:lnTo>
                  <a:cubicBezTo>
                    <a:pt x="30" y="29"/>
                    <a:pt x="30" y="29"/>
                    <a:pt x="0" y="58"/>
                  </a:cubicBezTo>
                  <a:cubicBezTo>
                    <a:pt x="0" y="88"/>
                    <a:pt x="0" y="117"/>
                    <a:pt x="0" y="146"/>
                  </a:cubicBezTo>
                  <a:cubicBezTo>
                    <a:pt x="0" y="117"/>
                    <a:pt x="0" y="88"/>
                    <a:pt x="0" y="58"/>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6" name="Freeform 345"/>
            <p:cNvSpPr>
              <a:spLocks noChangeArrowheads="1"/>
            </p:cNvSpPr>
            <p:nvPr/>
          </p:nvSpPr>
          <p:spPr bwMode="auto">
            <a:xfrm>
              <a:off x="1292225" y="2498725"/>
              <a:ext cx="987425" cy="661988"/>
            </a:xfrm>
            <a:custGeom>
              <a:avLst/>
              <a:gdLst>
                <a:gd name="T0" fmla="*/ 88 w 2742"/>
                <a:gd name="T1" fmla="*/ 203 h 1838"/>
                <a:gd name="T2" fmla="*/ 146 w 2742"/>
                <a:gd name="T3" fmla="*/ 291 h 1838"/>
                <a:gd name="T4" fmla="*/ 117 w 2742"/>
                <a:gd name="T5" fmla="*/ 379 h 1838"/>
                <a:gd name="T6" fmla="*/ 88 w 2742"/>
                <a:gd name="T7" fmla="*/ 641 h 1838"/>
                <a:gd name="T8" fmla="*/ 58 w 2742"/>
                <a:gd name="T9" fmla="*/ 670 h 1838"/>
                <a:gd name="T10" fmla="*/ 88 w 2742"/>
                <a:gd name="T11" fmla="*/ 700 h 1838"/>
                <a:gd name="T12" fmla="*/ 146 w 2742"/>
                <a:gd name="T13" fmla="*/ 758 h 1838"/>
                <a:gd name="T14" fmla="*/ 117 w 2742"/>
                <a:gd name="T15" fmla="*/ 874 h 1838"/>
                <a:gd name="T16" fmla="*/ 29 w 2742"/>
                <a:gd name="T17" fmla="*/ 1020 h 1838"/>
                <a:gd name="T18" fmla="*/ 58 w 2742"/>
                <a:gd name="T19" fmla="*/ 1020 h 1838"/>
                <a:gd name="T20" fmla="*/ 205 w 2742"/>
                <a:gd name="T21" fmla="*/ 1137 h 1838"/>
                <a:gd name="T22" fmla="*/ 350 w 2742"/>
                <a:gd name="T23" fmla="*/ 1400 h 1838"/>
                <a:gd name="T24" fmla="*/ 350 w 2742"/>
                <a:gd name="T25" fmla="*/ 1429 h 1838"/>
                <a:gd name="T26" fmla="*/ 729 w 2742"/>
                <a:gd name="T27" fmla="*/ 1545 h 1838"/>
                <a:gd name="T28" fmla="*/ 817 w 2742"/>
                <a:gd name="T29" fmla="*/ 1633 h 1838"/>
                <a:gd name="T30" fmla="*/ 963 w 2742"/>
                <a:gd name="T31" fmla="*/ 1633 h 1838"/>
                <a:gd name="T32" fmla="*/ 1255 w 2742"/>
                <a:gd name="T33" fmla="*/ 1691 h 1838"/>
                <a:gd name="T34" fmla="*/ 1458 w 2742"/>
                <a:gd name="T35" fmla="*/ 1691 h 1838"/>
                <a:gd name="T36" fmla="*/ 1605 w 2742"/>
                <a:gd name="T37" fmla="*/ 1662 h 1838"/>
                <a:gd name="T38" fmla="*/ 1955 w 2742"/>
                <a:gd name="T39" fmla="*/ 1750 h 1838"/>
                <a:gd name="T40" fmla="*/ 2741 w 2742"/>
                <a:gd name="T41" fmla="*/ 467 h 1838"/>
                <a:gd name="T42" fmla="*/ 934 w 2742"/>
                <a:gd name="T43" fmla="*/ 29 h 1838"/>
                <a:gd name="T44" fmla="*/ 963 w 2742"/>
                <a:gd name="T45" fmla="*/ 58 h 1838"/>
                <a:gd name="T46" fmla="*/ 934 w 2742"/>
                <a:gd name="T47" fmla="*/ 145 h 1838"/>
                <a:gd name="T48" fmla="*/ 934 w 2742"/>
                <a:gd name="T49" fmla="*/ 203 h 1838"/>
                <a:gd name="T50" fmla="*/ 934 w 2742"/>
                <a:gd name="T51" fmla="*/ 262 h 1838"/>
                <a:gd name="T52" fmla="*/ 905 w 2742"/>
                <a:gd name="T53" fmla="*/ 291 h 1838"/>
                <a:gd name="T54" fmla="*/ 905 w 2742"/>
                <a:gd name="T55" fmla="*/ 291 h 1838"/>
                <a:gd name="T56" fmla="*/ 934 w 2742"/>
                <a:gd name="T57" fmla="*/ 408 h 1838"/>
                <a:gd name="T58" fmla="*/ 905 w 2742"/>
                <a:gd name="T59" fmla="*/ 583 h 1838"/>
                <a:gd name="T60" fmla="*/ 875 w 2742"/>
                <a:gd name="T61" fmla="*/ 524 h 1838"/>
                <a:gd name="T62" fmla="*/ 846 w 2742"/>
                <a:gd name="T63" fmla="*/ 583 h 1838"/>
                <a:gd name="T64" fmla="*/ 788 w 2742"/>
                <a:gd name="T65" fmla="*/ 700 h 1838"/>
                <a:gd name="T66" fmla="*/ 729 w 2742"/>
                <a:gd name="T67" fmla="*/ 787 h 1838"/>
                <a:gd name="T68" fmla="*/ 700 w 2742"/>
                <a:gd name="T69" fmla="*/ 787 h 1838"/>
                <a:gd name="T70" fmla="*/ 672 w 2742"/>
                <a:gd name="T71" fmla="*/ 583 h 1838"/>
                <a:gd name="T72" fmla="*/ 642 w 2742"/>
                <a:gd name="T73" fmla="*/ 612 h 1838"/>
                <a:gd name="T74" fmla="*/ 672 w 2742"/>
                <a:gd name="T75" fmla="*/ 408 h 1838"/>
                <a:gd name="T76" fmla="*/ 642 w 2742"/>
                <a:gd name="T77" fmla="*/ 350 h 1838"/>
                <a:gd name="T78" fmla="*/ 408 w 2742"/>
                <a:gd name="T79" fmla="*/ 262 h 1838"/>
                <a:gd name="T80" fmla="*/ 379 w 2742"/>
                <a:gd name="T81" fmla="*/ 233 h 1838"/>
                <a:gd name="T82" fmla="*/ 263 w 2742"/>
                <a:gd name="T83" fmla="*/ 174 h 1838"/>
                <a:gd name="T84" fmla="*/ 117 w 2742"/>
                <a:gd name="T85" fmla="*/ 58 h 1838"/>
                <a:gd name="T86" fmla="*/ 88 w 2742"/>
                <a:gd name="T87" fmla="*/ 17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42" h="1838">
                  <a:moveTo>
                    <a:pt x="88" y="174"/>
                  </a:moveTo>
                  <a:lnTo>
                    <a:pt x="88" y="174"/>
                  </a:lnTo>
                  <a:lnTo>
                    <a:pt x="88" y="203"/>
                  </a:lnTo>
                  <a:cubicBezTo>
                    <a:pt x="88" y="203"/>
                    <a:pt x="88" y="203"/>
                    <a:pt x="88" y="233"/>
                  </a:cubicBezTo>
                  <a:cubicBezTo>
                    <a:pt x="117" y="233"/>
                    <a:pt x="117" y="233"/>
                    <a:pt x="117" y="233"/>
                  </a:cubicBezTo>
                  <a:cubicBezTo>
                    <a:pt x="117" y="262"/>
                    <a:pt x="146" y="262"/>
                    <a:pt x="146" y="291"/>
                  </a:cubicBezTo>
                  <a:cubicBezTo>
                    <a:pt x="146" y="320"/>
                    <a:pt x="146" y="320"/>
                    <a:pt x="146" y="350"/>
                  </a:cubicBezTo>
                  <a:lnTo>
                    <a:pt x="146" y="350"/>
                  </a:lnTo>
                  <a:cubicBezTo>
                    <a:pt x="117" y="379"/>
                    <a:pt x="117" y="379"/>
                    <a:pt x="117" y="379"/>
                  </a:cubicBezTo>
                  <a:cubicBezTo>
                    <a:pt x="146" y="408"/>
                    <a:pt x="146" y="437"/>
                    <a:pt x="117" y="467"/>
                  </a:cubicBezTo>
                  <a:cubicBezTo>
                    <a:pt x="117" y="495"/>
                    <a:pt x="117" y="495"/>
                    <a:pt x="117" y="524"/>
                  </a:cubicBezTo>
                  <a:cubicBezTo>
                    <a:pt x="88" y="553"/>
                    <a:pt x="88" y="583"/>
                    <a:pt x="88" y="641"/>
                  </a:cubicBezTo>
                  <a:lnTo>
                    <a:pt x="88" y="641"/>
                  </a:lnTo>
                  <a:lnTo>
                    <a:pt x="88" y="641"/>
                  </a:lnTo>
                  <a:cubicBezTo>
                    <a:pt x="88" y="641"/>
                    <a:pt x="88" y="670"/>
                    <a:pt x="58" y="670"/>
                  </a:cubicBezTo>
                  <a:lnTo>
                    <a:pt x="58" y="670"/>
                  </a:lnTo>
                  <a:cubicBezTo>
                    <a:pt x="88" y="670"/>
                    <a:pt x="88" y="670"/>
                    <a:pt x="88" y="670"/>
                  </a:cubicBezTo>
                  <a:cubicBezTo>
                    <a:pt x="88" y="670"/>
                    <a:pt x="88" y="670"/>
                    <a:pt x="88" y="700"/>
                  </a:cubicBezTo>
                  <a:cubicBezTo>
                    <a:pt x="117" y="700"/>
                    <a:pt x="146" y="729"/>
                    <a:pt x="146" y="758"/>
                  </a:cubicBezTo>
                  <a:lnTo>
                    <a:pt x="146" y="758"/>
                  </a:lnTo>
                  <a:lnTo>
                    <a:pt x="146" y="758"/>
                  </a:lnTo>
                  <a:cubicBezTo>
                    <a:pt x="146" y="817"/>
                    <a:pt x="117" y="817"/>
                    <a:pt x="88" y="817"/>
                  </a:cubicBezTo>
                  <a:lnTo>
                    <a:pt x="88" y="817"/>
                  </a:lnTo>
                  <a:cubicBezTo>
                    <a:pt x="117" y="817"/>
                    <a:pt x="117" y="845"/>
                    <a:pt x="117" y="874"/>
                  </a:cubicBezTo>
                  <a:cubicBezTo>
                    <a:pt x="117" y="903"/>
                    <a:pt x="88" y="933"/>
                    <a:pt x="58" y="933"/>
                  </a:cubicBezTo>
                  <a:cubicBezTo>
                    <a:pt x="58" y="933"/>
                    <a:pt x="58" y="933"/>
                    <a:pt x="29" y="962"/>
                  </a:cubicBezTo>
                  <a:cubicBezTo>
                    <a:pt x="29" y="962"/>
                    <a:pt x="29" y="991"/>
                    <a:pt x="29" y="1020"/>
                  </a:cubicBezTo>
                  <a:cubicBezTo>
                    <a:pt x="0" y="1020"/>
                    <a:pt x="0" y="1020"/>
                    <a:pt x="0" y="1020"/>
                  </a:cubicBezTo>
                  <a:cubicBezTo>
                    <a:pt x="29" y="1020"/>
                    <a:pt x="29" y="1020"/>
                    <a:pt x="58" y="1020"/>
                  </a:cubicBezTo>
                  <a:lnTo>
                    <a:pt x="58" y="1020"/>
                  </a:lnTo>
                  <a:cubicBezTo>
                    <a:pt x="88" y="1050"/>
                    <a:pt x="88" y="1050"/>
                    <a:pt x="117" y="1079"/>
                  </a:cubicBezTo>
                  <a:lnTo>
                    <a:pt x="117" y="1079"/>
                  </a:lnTo>
                  <a:cubicBezTo>
                    <a:pt x="146" y="1108"/>
                    <a:pt x="175" y="1108"/>
                    <a:pt x="205" y="1137"/>
                  </a:cubicBezTo>
                  <a:cubicBezTo>
                    <a:pt x="263" y="1137"/>
                    <a:pt x="322" y="1167"/>
                    <a:pt x="350" y="1195"/>
                  </a:cubicBezTo>
                  <a:cubicBezTo>
                    <a:pt x="350" y="1253"/>
                    <a:pt x="350" y="1283"/>
                    <a:pt x="350" y="1312"/>
                  </a:cubicBezTo>
                  <a:cubicBezTo>
                    <a:pt x="350" y="1341"/>
                    <a:pt x="350" y="1370"/>
                    <a:pt x="350" y="1400"/>
                  </a:cubicBezTo>
                  <a:cubicBezTo>
                    <a:pt x="379" y="1400"/>
                    <a:pt x="379" y="1400"/>
                    <a:pt x="379" y="1400"/>
                  </a:cubicBezTo>
                  <a:cubicBezTo>
                    <a:pt x="350" y="1400"/>
                    <a:pt x="350" y="1400"/>
                    <a:pt x="350" y="1400"/>
                  </a:cubicBezTo>
                  <a:cubicBezTo>
                    <a:pt x="350" y="1429"/>
                    <a:pt x="350" y="1429"/>
                    <a:pt x="350" y="1429"/>
                  </a:cubicBezTo>
                  <a:lnTo>
                    <a:pt x="350" y="1429"/>
                  </a:lnTo>
                  <a:cubicBezTo>
                    <a:pt x="438" y="1545"/>
                    <a:pt x="584" y="1574"/>
                    <a:pt x="729" y="1545"/>
                  </a:cubicBezTo>
                  <a:lnTo>
                    <a:pt x="729" y="1545"/>
                  </a:lnTo>
                  <a:lnTo>
                    <a:pt x="729" y="1545"/>
                  </a:lnTo>
                  <a:cubicBezTo>
                    <a:pt x="758" y="1574"/>
                    <a:pt x="788" y="1603"/>
                    <a:pt x="788" y="1603"/>
                  </a:cubicBezTo>
                  <a:cubicBezTo>
                    <a:pt x="788" y="1633"/>
                    <a:pt x="788" y="1633"/>
                    <a:pt x="817" y="1633"/>
                  </a:cubicBezTo>
                  <a:cubicBezTo>
                    <a:pt x="846" y="1633"/>
                    <a:pt x="846" y="1633"/>
                    <a:pt x="875" y="1633"/>
                  </a:cubicBezTo>
                  <a:cubicBezTo>
                    <a:pt x="905" y="1633"/>
                    <a:pt x="905" y="1633"/>
                    <a:pt x="905" y="1633"/>
                  </a:cubicBezTo>
                  <a:cubicBezTo>
                    <a:pt x="934" y="1633"/>
                    <a:pt x="963" y="1633"/>
                    <a:pt x="963" y="1633"/>
                  </a:cubicBezTo>
                  <a:cubicBezTo>
                    <a:pt x="992" y="1633"/>
                    <a:pt x="1021" y="1662"/>
                    <a:pt x="1050" y="1662"/>
                  </a:cubicBezTo>
                  <a:cubicBezTo>
                    <a:pt x="1079" y="1662"/>
                    <a:pt x="1108" y="1691"/>
                    <a:pt x="1138" y="1691"/>
                  </a:cubicBezTo>
                  <a:cubicBezTo>
                    <a:pt x="1167" y="1691"/>
                    <a:pt x="1225" y="1691"/>
                    <a:pt x="1255" y="1691"/>
                  </a:cubicBezTo>
                  <a:cubicBezTo>
                    <a:pt x="1313" y="1691"/>
                    <a:pt x="1371" y="1691"/>
                    <a:pt x="1429" y="1662"/>
                  </a:cubicBezTo>
                  <a:lnTo>
                    <a:pt x="1429" y="1662"/>
                  </a:lnTo>
                  <a:cubicBezTo>
                    <a:pt x="1458" y="1691"/>
                    <a:pt x="1458" y="1691"/>
                    <a:pt x="1458" y="1691"/>
                  </a:cubicBezTo>
                  <a:cubicBezTo>
                    <a:pt x="1458" y="1691"/>
                    <a:pt x="1488" y="1691"/>
                    <a:pt x="1488" y="1662"/>
                  </a:cubicBezTo>
                  <a:cubicBezTo>
                    <a:pt x="1517" y="1662"/>
                    <a:pt x="1546" y="1662"/>
                    <a:pt x="1605" y="1662"/>
                  </a:cubicBezTo>
                  <a:lnTo>
                    <a:pt x="1605" y="1662"/>
                  </a:lnTo>
                  <a:cubicBezTo>
                    <a:pt x="1663" y="1662"/>
                    <a:pt x="1692" y="1662"/>
                    <a:pt x="1750" y="1691"/>
                  </a:cubicBezTo>
                  <a:lnTo>
                    <a:pt x="1779" y="1691"/>
                  </a:lnTo>
                  <a:cubicBezTo>
                    <a:pt x="1838" y="1720"/>
                    <a:pt x="1896" y="1720"/>
                    <a:pt x="1955" y="1750"/>
                  </a:cubicBezTo>
                  <a:cubicBezTo>
                    <a:pt x="2071" y="1779"/>
                    <a:pt x="2188" y="1808"/>
                    <a:pt x="2305" y="1837"/>
                  </a:cubicBezTo>
                  <a:cubicBezTo>
                    <a:pt x="2392" y="1545"/>
                    <a:pt x="2479" y="1253"/>
                    <a:pt x="2567" y="991"/>
                  </a:cubicBezTo>
                  <a:cubicBezTo>
                    <a:pt x="2625" y="817"/>
                    <a:pt x="2684" y="641"/>
                    <a:pt x="2741" y="467"/>
                  </a:cubicBezTo>
                  <a:cubicBezTo>
                    <a:pt x="2538" y="408"/>
                    <a:pt x="2334" y="350"/>
                    <a:pt x="2129" y="320"/>
                  </a:cubicBezTo>
                  <a:cubicBezTo>
                    <a:pt x="1721" y="203"/>
                    <a:pt x="1313" y="117"/>
                    <a:pt x="934" y="0"/>
                  </a:cubicBezTo>
                  <a:lnTo>
                    <a:pt x="934" y="29"/>
                  </a:lnTo>
                  <a:cubicBezTo>
                    <a:pt x="934" y="58"/>
                    <a:pt x="934" y="58"/>
                    <a:pt x="934" y="58"/>
                  </a:cubicBezTo>
                  <a:lnTo>
                    <a:pt x="934" y="58"/>
                  </a:lnTo>
                  <a:cubicBezTo>
                    <a:pt x="934" y="58"/>
                    <a:pt x="934" y="58"/>
                    <a:pt x="963" y="58"/>
                  </a:cubicBezTo>
                  <a:lnTo>
                    <a:pt x="963" y="58"/>
                  </a:lnTo>
                  <a:lnTo>
                    <a:pt x="963" y="58"/>
                  </a:lnTo>
                  <a:cubicBezTo>
                    <a:pt x="992" y="117"/>
                    <a:pt x="963" y="117"/>
                    <a:pt x="934" y="145"/>
                  </a:cubicBezTo>
                  <a:lnTo>
                    <a:pt x="934" y="145"/>
                  </a:lnTo>
                  <a:lnTo>
                    <a:pt x="934" y="145"/>
                  </a:lnTo>
                  <a:cubicBezTo>
                    <a:pt x="934" y="174"/>
                    <a:pt x="934" y="174"/>
                    <a:pt x="934" y="203"/>
                  </a:cubicBezTo>
                  <a:lnTo>
                    <a:pt x="934" y="203"/>
                  </a:lnTo>
                  <a:lnTo>
                    <a:pt x="934" y="203"/>
                  </a:lnTo>
                  <a:cubicBezTo>
                    <a:pt x="905" y="233"/>
                    <a:pt x="905" y="233"/>
                    <a:pt x="934" y="262"/>
                  </a:cubicBezTo>
                  <a:lnTo>
                    <a:pt x="934" y="262"/>
                  </a:lnTo>
                  <a:cubicBezTo>
                    <a:pt x="905" y="262"/>
                    <a:pt x="905" y="262"/>
                    <a:pt x="905" y="262"/>
                  </a:cubicBezTo>
                  <a:lnTo>
                    <a:pt x="905" y="291"/>
                  </a:lnTo>
                  <a:cubicBezTo>
                    <a:pt x="875" y="291"/>
                    <a:pt x="875" y="291"/>
                    <a:pt x="875" y="320"/>
                  </a:cubicBezTo>
                  <a:cubicBezTo>
                    <a:pt x="875" y="291"/>
                    <a:pt x="875" y="291"/>
                    <a:pt x="905" y="291"/>
                  </a:cubicBezTo>
                  <a:lnTo>
                    <a:pt x="905" y="291"/>
                  </a:lnTo>
                  <a:cubicBezTo>
                    <a:pt x="905" y="320"/>
                    <a:pt x="905" y="320"/>
                    <a:pt x="905" y="320"/>
                  </a:cubicBezTo>
                  <a:cubicBezTo>
                    <a:pt x="934" y="320"/>
                    <a:pt x="934" y="350"/>
                    <a:pt x="934" y="379"/>
                  </a:cubicBezTo>
                  <a:lnTo>
                    <a:pt x="934" y="408"/>
                  </a:lnTo>
                  <a:cubicBezTo>
                    <a:pt x="934" y="437"/>
                    <a:pt x="934" y="437"/>
                    <a:pt x="934" y="467"/>
                  </a:cubicBezTo>
                  <a:cubicBezTo>
                    <a:pt x="963" y="495"/>
                    <a:pt x="963" y="524"/>
                    <a:pt x="963" y="553"/>
                  </a:cubicBezTo>
                  <a:cubicBezTo>
                    <a:pt x="963" y="583"/>
                    <a:pt x="934" y="583"/>
                    <a:pt x="905" y="583"/>
                  </a:cubicBezTo>
                  <a:lnTo>
                    <a:pt x="905" y="583"/>
                  </a:lnTo>
                  <a:lnTo>
                    <a:pt x="905" y="583"/>
                  </a:lnTo>
                  <a:cubicBezTo>
                    <a:pt x="875" y="583"/>
                    <a:pt x="875" y="553"/>
                    <a:pt x="875" y="524"/>
                  </a:cubicBezTo>
                  <a:cubicBezTo>
                    <a:pt x="875" y="524"/>
                    <a:pt x="875" y="495"/>
                    <a:pt x="846" y="495"/>
                  </a:cubicBezTo>
                  <a:cubicBezTo>
                    <a:pt x="817" y="524"/>
                    <a:pt x="817" y="524"/>
                    <a:pt x="817" y="553"/>
                  </a:cubicBezTo>
                  <a:cubicBezTo>
                    <a:pt x="846" y="583"/>
                    <a:pt x="846" y="583"/>
                    <a:pt x="846" y="583"/>
                  </a:cubicBezTo>
                  <a:cubicBezTo>
                    <a:pt x="817" y="583"/>
                    <a:pt x="817" y="583"/>
                    <a:pt x="817" y="583"/>
                  </a:cubicBezTo>
                  <a:cubicBezTo>
                    <a:pt x="788" y="583"/>
                    <a:pt x="788" y="612"/>
                    <a:pt x="788" y="670"/>
                  </a:cubicBezTo>
                  <a:cubicBezTo>
                    <a:pt x="788" y="700"/>
                    <a:pt x="788" y="700"/>
                    <a:pt x="788" y="700"/>
                  </a:cubicBezTo>
                  <a:lnTo>
                    <a:pt x="788" y="700"/>
                  </a:lnTo>
                  <a:cubicBezTo>
                    <a:pt x="758" y="729"/>
                    <a:pt x="758" y="729"/>
                    <a:pt x="729" y="729"/>
                  </a:cubicBezTo>
                  <a:cubicBezTo>
                    <a:pt x="729" y="758"/>
                    <a:pt x="729" y="787"/>
                    <a:pt x="729" y="787"/>
                  </a:cubicBezTo>
                  <a:cubicBezTo>
                    <a:pt x="729" y="817"/>
                    <a:pt x="729" y="817"/>
                    <a:pt x="729" y="817"/>
                  </a:cubicBezTo>
                  <a:cubicBezTo>
                    <a:pt x="700" y="817"/>
                    <a:pt x="700" y="817"/>
                    <a:pt x="700" y="817"/>
                  </a:cubicBezTo>
                  <a:lnTo>
                    <a:pt x="700" y="787"/>
                  </a:lnTo>
                  <a:cubicBezTo>
                    <a:pt x="672" y="787"/>
                    <a:pt x="642" y="787"/>
                    <a:pt x="642" y="758"/>
                  </a:cubicBezTo>
                  <a:cubicBezTo>
                    <a:pt x="642" y="729"/>
                    <a:pt x="642" y="670"/>
                    <a:pt x="672" y="641"/>
                  </a:cubicBezTo>
                  <a:cubicBezTo>
                    <a:pt x="672" y="641"/>
                    <a:pt x="672" y="612"/>
                    <a:pt x="672" y="583"/>
                  </a:cubicBezTo>
                  <a:lnTo>
                    <a:pt x="672" y="612"/>
                  </a:lnTo>
                  <a:cubicBezTo>
                    <a:pt x="642" y="612"/>
                    <a:pt x="642" y="612"/>
                    <a:pt x="642" y="612"/>
                  </a:cubicBezTo>
                  <a:lnTo>
                    <a:pt x="642" y="612"/>
                  </a:lnTo>
                  <a:cubicBezTo>
                    <a:pt x="642" y="612"/>
                    <a:pt x="613" y="583"/>
                    <a:pt x="613" y="553"/>
                  </a:cubicBezTo>
                  <a:cubicBezTo>
                    <a:pt x="613" y="524"/>
                    <a:pt x="613" y="467"/>
                    <a:pt x="642" y="437"/>
                  </a:cubicBezTo>
                  <a:lnTo>
                    <a:pt x="672" y="408"/>
                  </a:lnTo>
                  <a:lnTo>
                    <a:pt x="700" y="408"/>
                  </a:lnTo>
                  <a:cubicBezTo>
                    <a:pt x="672" y="379"/>
                    <a:pt x="672" y="379"/>
                    <a:pt x="672" y="350"/>
                  </a:cubicBezTo>
                  <a:lnTo>
                    <a:pt x="642" y="350"/>
                  </a:lnTo>
                  <a:cubicBezTo>
                    <a:pt x="613" y="350"/>
                    <a:pt x="584" y="320"/>
                    <a:pt x="584" y="291"/>
                  </a:cubicBezTo>
                  <a:cubicBezTo>
                    <a:pt x="555" y="291"/>
                    <a:pt x="525" y="291"/>
                    <a:pt x="496" y="262"/>
                  </a:cubicBezTo>
                  <a:cubicBezTo>
                    <a:pt x="467" y="262"/>
                    <a:pt x="438" y="262"/>
                    <a:pt x="408" y="262"/>
                  </a:cubicBezTo>
                  <a:lnTo>
                    <a:pt x="408" y="262"/>
                  </a:lnTo>
                  <a:lnTo>
                    <a:pt x="408" y="262"/>
                  </a:lnTo>
                  <a:cubicBezTo>
                    <a:pt x="379" y="262"/>
                    <a:pt x="379" y="233"/>
                    <a:pt x="379" y="233"/>
                  </a:cubicBezTo>
                  <a:cubicBezTo>
                    <a:pt x="379" y="203"/>
                    <a:pt x="379" y="203"/>
                    <a:pt x="350" y="203"/>
                  </a:cubicBezTo>
                  <a:cubicBezTo>
                    <a:pt x="350" y="203"/>
                    <a:pt x="350" y="203"/>
                    <a:pt x="322" y="203"/>
                  </a:cubicBezTo>
                  <a:cubicBezTo>
                    <a:pt x="292" y="203"/>
                    <a:pt x="292" y="203"/>
                    <a:pt x="263" y="174"/>
                  </a:cubicBezTo>
                  <a:lnTo>
                    <a:pt x="263" y="174"/>
                  </a:lnTo>
                  <a:cubicBezTo>
                    <a:pt x="234" y="174"/>
                    <a:pt x="205" y="117"/>
                    <a:pt x="175" y="87"/>
                  </a:cubicBezTo>
                  <a:cubicBezTo>
                    <a:pt x="146" y="87"/>
                    <a:pt x="146" y="58"/>
                    <a:pt x="117" y="58"/>
                  </a:cubicBezTo>
                  <a:lnTo>
                    <a:pt x="117" y="58"/>
                  </a:lnTo>
                  <a:cubicBezTo>
                    <a:pt x="117" y="87"/>
                    <a:pt x="117" y="117"/>
                    <a:pt x="117" y="145"/>
                  </a:cubicBezTo>
                  <a:lnTo>
                    <a:pt x="88" y="17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7" name="Freeform 346"/>
            <p:cNvSpPr>
              <a:spLocks noChangeArrowheads="1"/>
            </p:cNvSpPr>
            <p:nvPr/>
          </p:nvSpPr>
          <p:spPr bwMode="auto">
            <a:xfrm>
              <a:off x="1060450" y="48815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0"/>
                    <a:pt x="0" y="0"/>
                    <a:pt x="0" y="3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8" name="Freeform 347"/>
            <p:cNvSpPr>
              <a:spLocks noChangeArrowheads="1"/>
            </p:cNvSpPr>
            <p:nvPr/>
          </p:nvSpPr>
          <p:spPr bwMode="auto">
            <a:xfrm>
              <a:off x="1039813" y="4872038"/>
              <a:ext cx="11112" cy="11112"/>
            </a:xfrm>
            <a:custGeom>
              <a:avLst/>
              <a:gdLst>
                <a:gd name="T0" fmla="*/ 0 w 29"/>
                <a:gd name="T1" fmla="*/ 0 h 30"/>
                <a:gd name="T2" fmla="*/ 0 w 29"/>
                <a:gd name="T3" fmla="*/ 0 h 30"/>
                <a:gd name="T4" fmla="*/ 28 w 29"/>
                <a:gd name="T5" fmla="*/ 0 h 30"/>
                <a:gd name="T6" fmla="*/ 28 w 29"/>
                <a:gd name="T7" fmla="*/ 29 h 30"/>
                <a:gd name="T8" fmla="*/ 28 w 29"/>
                <a:gd name="T9" fmla="*/ 0 h 30"/>
                <a:gd name="T10" fmla="*/ 0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0" y="0"/>
                  </a:moveTo>
                  <a:lnTo>
                    <a:pt x="0" y="0"/>
                  </a:lnTo>
                  <a:cubicBezTo>
                    <a:pt x="0" y="0"/>
                    <a:pt x="0" y="0"/>
                    <a:pt x="28" y="0"/>
                  </a:cubicBezTo>
                  <a:cubicBezTo>
                    <a:pt x="28" y="0"/>
                    <a:pt x="28" y="0"/>
                    <a:pt x="28" y="29"/>
                  </a:cubicBezTo>
                  <a:cubicBezTo>
                    <a:pt x="28" y="0"/>
                    <a:pt x="28" y="0"/>
                    <a:pt x="28"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79" name="Freeform 348"/>
            <p:cNvSpPr>
              <a:spLocks noChangeArrowheads="1"/>
            </p:cNvSpPr>
            <p:nvPr/>
          </p:nvSpPr>
          <p:spPr bwMode="auto">
            <a:xfrm>
              <a:off x="1049338" y="5038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0" name="Freeform 349"/>
            <p:cNvSpPr>
              <a:spLocks noChangeArrowheads="1"/>
            </p:cNvSpPr>
            <p:nvPr/>
          </p:nvSpPr>
          <p:spPr bwMode="auto">
            <a:xfrm>
              <a:off x="1049338" y="5018088"/>
              <a:ext cx="11112" cy="20637"/>
            </a:xfrm>
            <a:custGeom>
              <a:avLst/>
              <a:gdLst>
                <a:gd name="T0" fmla="*/ 0 w 30"/>
                <a:gd name="T1" fmla="*/ 57 h 58"/>
                <a:gd name="T2" fmla="*/ 0 w 30"/>
                <a:gd name="T3" fmla="*/ 57 h 58"/>
                <a:gd name="T4" fmla="*/ 0 w 30"/>
                <a:gd name="T5" fmla="*/ 57 h 58"/>
                <a:gd name="T6" fmla="*/ 29 w 30"/>
                <a:gd name="T7" fmla="*/ 0 h 58"/>
                <a:gd name="T8" fmla="*/ 29 w 30"/>
                <a:gd name="T9" fmla="*/ 0 h 58"/>
                <a:gd name="T10" fmla="*/ 0 w 30"/>
                <a:gd name="T11" fmla="*/ 57 h 58"/>
              </a:gdLst>
              <a:ahLst/>
              <a:cxnLst>
                <a:cxn ang="0">
                  <a:pos x="T0" y="T1"/>
                </a:cxn>
                <a:cxn ang="0">
                  <a:pos x="T2" y="T3"/>
                </a:cxn>
                <a:cxn ang="0">
                  <a:pos x="T4" y="T5"/>
                </a:cxn>
                <a:cxn ang="0">
                  <a:pos x="T6" y="T7"/>
                </a:cxn>
                <a:cxn ang="0">
                  <a:pos x="T8" y="T9"/>
                </a:cxn>
                <a:cxn ang="0">
                  <a:pos x="T10" y="T11"/>
                </a:cxn>
              </a:cxnLst>
              <a:rect l="0" t="0" r="r" b="b"/>
              <a:pathLst>
                <a:path w="30" h="58">
                  <a:moveTo>
                    <a:pt x="0" y="57"/>
                  </a:moveTo>
                  <a:lnTo>
                    <a:pt x="0" y="57"/>
                  </a:lnTo>
                  <a:lnTo>
                    <a:pt x="0" y="57"/>
                  </a:lnTo>
                  <a:cubicBezTo>
                    <a:pt x="0" y="29"/>
                    <a:pt x="0" y="29"/>
                    <a:pt x="29" y="0"/>
                  </a:cubicBezTo>
                  <a:lnTo>
                    <a:pt x="29" y="0"/>
                  </a:lnTo>
                  <a:cubicBezTo>
                    <a:pt x="0" y="29"/>
                    <a:pt x="0" y="29"/>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1" name="Freeform 350"/>
            <p:cNvSpPr>
              <a:spLocks noChangeArrowheads="1"/>
            </p:cNvSpPr>
            <p:nvPr/>
          </p:nvSpPr>
          <p:spPr bwMode="auto">
            <a:xfrm>
              <a:off x="998538" y="4494213"/>
              <a:ext cx="11112" cy="11112"/>
            </a:xfrm>
            <a:custGeom>
              <a:avLst/>
              <a:gdLst>
                <a:gd name="T0" fmla="*/ 0 w 30"/>
                <a:gd name="T1" fmla="*/ 29 h 30"/>
                <a:gd name="T2" fmla="*/ 0 w 30"/>
                <a:gd name="T3" fmla="*/ 29 h 30"/>
                <a:gd name="T4" fmla="*/ 0 w 30"/>
                <a:gd name="T5" fmla="*/ 0 h 30"/>
                <a:gd name="T6" fmla="*/ 0 w 30"/>
                <a:gd name="T7" fmla="*/ 29 h 30"/>
                <a:gd name="T8" fmla="*/ 29 w 30"/>
                <a:gd name="T9" fmla="*/ 29 h 30"/>
                <a:gd name="T10" fmla="*/ 29 w 30"/>
                <a:gd name="T11" fmla="*/ 0 h 30"/>
                <a:gd name="T12" fmla="*/ 29 w 30"/>
                <a:gd name="T13" fmla="*/ 29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0"/>
                    <a:pt x="0" y="0"/>
                    <a:pt x="0" y="0"/>
                  </a:cubicBezTo>
                  <a:cubicBezTo>
                    <a:pt x="0" y="0"/>
                    <a:pt x="0" y="0"/>
                    <a:pt x="0" y="29"/>
                  </a:cubicBezTo>
                  <a:cubicBezTo>
                    <a:pt x="29" y="29"/>
                    <a:pt x="29" y="29"/>
                    <a:pt x="29" y="29"/>
                  </a:cubicBezTo>
                  <a:lnTo>
                    <a:pt x="29" y="0"/>
                  </a:lnTo>
                  <a:lnTo>
                    <a:pt x="29" y="29"/>
                  </a:ln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2" name="Freeform 351"/>
            <p:cNvSpPr>
              <a:spLocks noChangeArrowheads="1"/>
            </p:cNvSpPr>
            <p:nvPr/>
          </p:nvSpPr>
          <p:spPr bwMode="auto">
            <a:xfrm>
              <a:off x="1019175" y="4829175"/>
              <a:ext cx="11113" cy="1588"/>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cubicBezTo>
                    <a:pt x="30" y="0"/>
                    <a:pt x="30" y="0"/>
                    <a:pt x="30" y="0"/>
                  </a:cubicBezTo>
                  <a:lnTo>
                    <a:pt x="30" y="0"/>
                  </a:lnTo>
                  <a:lnTo>
                    <a:pt x="30" y="0"/>
                  </a:ln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3" name="Freeform 352"/>
            <p:cNvSpPr>
              <a:spLocks noChangeArrowheads="1"/>
            </p:cNvSpPr>
            <p:nvPr/>
          </p:nvSpPr>
          <p:spPr bwMode="auto">
            <a:xfrm>
              <a:off x="914400" y="4451350"/>
              <a:ext cx="20638" cy="63500"/>
            </a:xfrm>
            <a:custGeom>
              <a:avLst/>
              <a:gdLst>
                <a:gd name="T0" fmla="*/ 57 w 58"/>
                <a:gd name="T1" fmla="*/ 29 h 176"/>
                <a:gd name="T2" fmla="*/ 57 w 58"/>
                <a:gd name="T3" fmla="*/ 29 h 176"/>
                <a:gd name="T4" fmla="*/ 57 w 58"/>
                <a:gd name="T5" fmla="*/ 0 h 176"/>
                <a:gd name="T6" fmla="*/ 57 w 58"/>
                <a:gd name="T7" fmla="*/ 29 h 176"/>
                <a:gd name="T8" fmla="*/ 28 w 58"/>
                <a:gd name="T9" fmla="*/ 175 h 176"/>
                <a:gd name="T10" fmla="*/ 0 w 58"/>
                <a:gd name="T11" fmla="*/ 175 h 176"/>
                <a:gd name="T12" fmla="*/ 0 w 58"/>
                <a:gd name="T13" fmla="*/ 175 h 176"/>
                <a:gd name="T14" fmla="*/ 28 w 58"/>
                <a:gd name="T15" fmla="*/ 175 h 176"/>
                <a:gd name="T16" fmla="*/ 57 w 58"/>
                <a:gd name="T17"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76">
                  <a:moveTo>
                    <a:pt x="57" y="29"/>
                  </a:moveTo>
                  <a:lnTo>
                    <a:pt x="57" y="29"/>
                  </a:lnTo>
                  <a:cubicBezTo>
                    <a:pt x="57" y="0"/>
                    <a:pt x="57" y="0"/>
                    <a:pt x="57" y="0"/>
                  </a:cubicBezTo>
                  <a:cubicBezTo>
                    <a:pt x="57" y="0"/>
                    <a:pt x="57" y="0"/>
                    <a:pt x="57" y="29"/>
                  </a:cubicBezTo>
                  <a:cubicBezTo>
                    <a:pt x="57" y="88"/>
                    <a:pt x="28" y="146"/>
                    <a:pt x="28" y="175"/>
                  </a:cubicBezTo>
                  <a:cubicBezTo>
                    <a:pt x="0" y="175"/>
                    <a:pt x="0" y="175"/>
                    <a:pt x="0" y="175"/>
                  </a:cubicBezTo>
                  <a:lnTo>
                    <a:pt x="0" y="175"/>
                  </a:lnTo>
                  <a:cubicBezTo>
                    <a:pt x="28" y="175"/>
                    <a:pt x="28" y="175"/>
                    <a:pt x="28" y="175"/>
                  </a:cubicBezTo>
                  <a:cubicBezTo>
                    <a:pt x="28" y="146"/>
                    <a:pt x="57" y="88"/>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4" name="Freeform 353"/>
            <p:cNvSpPr>
              <a:spLocks noChangeArrowheads="1"/>
            </p:cNvSpPr>
            <p:nvPr/>
          </p:nvSpPr>
          <p:spPr bwMode="auto">
            <a:xfrm>
              <a:off x="987425" y="4389438"/>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5" name="Freeform 354"/>
            <p:cNvSpPr>
              <a:spLocks noChangeArrowheads="1"/>
            </p:cNvSpPr>
            <p:nvPr/>
          </p:nvSpPr>
          <p:spPr bwMode="auto">
            <a:xfrm>
              <a:off x="987425" y="4410075"/>
              <a:ext cx="1588" cy="11113"/>
            </a:xfrm>
            <a:custGeom>
              <a:avLst/>
              <a:gdLst>
                <a:gd name="T0" fmla="*/ 0 w 1"/>
                <a:gd name="T1" fmla="*/ 28 h 29"/>
                <a:gd name="T2" fmla="*/ 0 w 1"/>
                <a:gd name="T3" fmla="*/ 28 h 29"/>
                <a:gd name="T4" fmla="*/ 0 w 1"/>
                <a:gd name="T5" fmla="*/ 28 h 29"/>
                <a:gd name="T6" fmla="*/ 0 w 1"/>
                <a:gd name="T7" fmla="*/ 0 h 29"/>
                <a:gd name="T8" fmla="*/ 0 w 1"/>
                <a:gd name="T9" fmla="*/ 28 h 29"/>
              </a:gdLst>
              <a:ahLst/>
              <a:cxnLst>
                <a:cxn ang="0">
                  <a:pos x="T0" y="T1"/>
                </a:cxn>
                <a:cxn ang="0">
                  <a:pos x="T2" y="T3"/>
                </a:cxn>
                <a:cxn ang="0">
                  <a:pos x="T4" y="T5"/>
                </a:cxn>
                <a:cxn ang="0">
                  <a:pos x="T6" y="T7"/>
                </a:cxn>
                <a:cxn ang="0">
                  <a:pos x="T8" y="T9"/>
                </a:cxn>
              </a:cxnLst>
              <a:rect l="0" t="0" r="r" b="b"/>
              <a:pathLst>
                <a:path w="1" h="29">
                  <a:moveTo>
                    <a:pt x="0" y="28"/>
                  </a:moveTo>
                  <a:lnTo>
                    <a:pt x="0" y="28"/>
                  </a:lnTo>
                  <a:lnTo>
                    <a:pt x="0" y="28"/>
                  </a:lnTo>
                  <a:lnTo>
                    <a:pt x="0" y="0"/>
                  </a:lnTo>
                  <a:lnTo>
                    <a:pt x="0" y="2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6" name="Freeform 355"/>
            <p:cNvSpPr>
              <a:spLocks noChangeArrowheads="1"/>
            </p:cNvSpPr>
            <p:nvPr/>
          </p:nvSpPr>
          <p:spPr bwMode="auto">
            <a:xfrm>
              <a:off x="946150" y="4640263"/>
              <a:ext cx="11113" cy="20637"/>
            </a:xfrm>
            <a:custGeom>
              <a:avLst/>
              <a:gdLst>
                <a:gd name="T0" fmla="*/ 29 w 30"/>
                <a:gd name="T1" fmla="*/ 0 h 58"/>
                <a:gd name="T2" fmla="*/ 29 w 30"/>
                <a:gd name="T3" fmla="*/ 0 h 58"/>
                <a:gd name="T4" fmla="*/ 0 w 30"/>
                <a:gd name="T5" fmla="*/ 57 h 58"/>
                <a:gd name="T6" fmla="*/ 29 w 30"/>
                <a:gd name="T7" fmla="*/ 0 h 58"/>
              </a:gdLst>
              <a:ahLst/>
              <a:cxnLst>
                <a:cxn ang="0">
                  <a:pos x="T0" y="T1"/>
                </a:cxn>
                <a:cxn ang="0">
                  <a:pos x="T2" y="T3"/>
                </a:cxn>
                <a:cxn ang="0">
                  <a:pos x="T4" y="T5"/>
                </a:cxn>
                <a:cxn ang="0">
                  <a:pos x="T6" y="T7"/>
                </a:cxn>
              </a:cxnLst>
              <a:rect l="0" t="0" r="r" b="b"/>
              <a:pathLst>
                <a:path w="30" h="58">
                  <a:moveTo>
                    <a:pt x="29" y="0"/>
                  </a:moveTo>
                  <a:lnTo>
                    <a:pt x="29" y="0"/>
                  </a:lnTo>
                  <a:cubicBezTo>
                    <a:pt x="0" y="29"/>
                    <a:pt x="0" y="29"/>
                    <a:pt x="0" y="57"/>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7" name="Freeform 356"/>
            <p:cNvSpPr>
              <a:spLocks noChangeArrowheads="1"/>
            </p:cNvSpPr>
            <p:nvPr/>
          </p:nvSpPr>
          <p:spPr bwMode="auto">
            <a:xfrm>
              <a:off x="987425" y="4462463"/>
              <a:ext cx="11113" cy="31750"/>
            </a:xfrm>
            <a:custGeom>
              <a:avLst/>
              <a:gdLst>
                <a:gd name="T0" fmla="*/ 0 w 30"/>
                <a:gd name="T1" fmla="*/ 0 h 89"/>
                <a:gd name="T2" fmla="*/ 0 w 30"/>
                <a:gd name="T3" fmla="*/ 0 h 89"/>
                <a:gd name="T4" fmla="*/ 0 w 30"/>
                <a:gd name="T5" fmla="*/ 30 h 89"/>
                <a:gd name="T6" fmla="*/ 29 w 30"/>
                <a:gd name="T7" fmla="*/ 88 h 89"/>
                <a:gd name="T8" fmla="*/ 0 w 30"/>
                <a:gd name="T9" fmla="*/ 30 h 89"/>
                <a:gd name="T10" fmla="*/ 0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0" y="0"/>
                  </a:moveTo>
                  <a:lnTo>
                    <a:pt x="0" y="0"/>
                  </a:lnTo>
                  <a:lnTo>
                    <a:pt x="0" y="30"/>
                  </a:lnTo>
                  <a:cubicBezTo>
                    <a:pt x="0" y="59"/>
                    <a:pt x="0" y="59"/>
                    <a:pt x="29" y="88"/>
                  </a:cubicBezTo>
                  <a:cubicBezTo>
                    <a:pt x="0" y="59"/>
                    <a:pt x="0" y="59"/>
                    <a:pt x="0" y="3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8" name="Freeform 357"/>
            <p:cNvSpPr>
              <a:spLocks noChangeArrowheads="1"/>
            </p:cNvSpPr>
            <p:nvPr/>
          </p:nvSpPr>
          <p:spPr bwMode="auto">
            <a:xfrm>
              <a:off x="6321425" y="3433763"/>
              <a:ext cx="11113" cy="11112"/>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89" name="Freeform 358"/>
            <p:cNvSpPr>
              <a:spLocks noChangeArrowheads="1"/>
            </p:cNvSpPr>
            <p:nvPr/>
          </p:nvSpPr>
          <p:spPr bwMode="auto">
            <a:xfrm>
              <a:off x="5784850"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0" name="Freeform 359"/>
            <p:cNvSpPr>
              <a:spLocks noChangeArrowheads="1"/>
            </p:cNvSpPr>
            <p:nvPr/>
          </p:nvSpPr>
          <p:spPr bwMode="auto">
            <a:xfrm>
              <a:off x="5795963"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1" name="Freeform 360"/>
            <p:cNvSpPr>
              <a:spLocks noChangeArrowheads="1"/>
            </p:cNvSpPr>
            <p:nvPr/>
          </p:nvSpPr>
          <p:spPr bwMode="auto">
            <a:xfrm>
              <a:off x="5764213" y="33385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2" name="Freeform 361"/>
            <p:cNvSpPr>
              <a:spLocks noChangeArrowheads="1"/>
            </p:cNvSpPr>
            <p:nvPr/>
          </p:nvSpPr>
          <p:spPr bwMode="auto">
            <a:xfrm>
              <a:off x="5753100"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3" name="Freeform 362"/>
            <p:cNvSpPr>
              <a:spLocks noChangeArrowheads="1"/>
            </p:cNvSpPr>
            <p:nvPr/>
          </p:nvSpPr>
          <p:spPr bwMode="auto">
            <a:xfrm>
              <a:off x="5805488" y="33591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4" name="Freeform 363"/>
            <p:cNvSpPr>
              <a:spLocks noChangeArrowheads="1"/>
            </p:cNvSpPr>
            <p:nvPr/>
          </p:nvSpPr>
          <p:spPr bwMode="auto">
            <a:xfrm>
              <a:off x="5775325" y="334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5" name="Freeform 364"/>
            <p:cNvSpPr>
              <a:spLocks noChangeArrowheads="1"/>
            </p:cNvSpPr>
            <p:nvPr/>
          </p:nvSpPr>
          <p:spPr bwMode="auto">
            <a:xfrm>
              <a:off x="6078538" y="3306763"/>
              <a:ext cx="31750" cy="2063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6" name="Freeform 365"/>
            <p:cNvSpPr>
              <a:spLocks noChangeArrowheads="1"/>
            </p:cNvSpPr>
            <p:nvPr/>
          </p:nvSpPr>
          <p:spPr bwMode="auto">
            <a:xfrm>
              <a:off x="5743575" y="3338513"/>
              <a:ext cx="11113"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7" name="Freeform 366"/>
            <p:cNvSpPr>
              <a:spLocks noChangeArrowheads="1"/>
            </p:cNvSpPr>
            <p:nvPr/>
          </p:nvSpPr>
          <p:spPr bwMode="auto">
            <a:xfrm>
              <a:off x="6403975" y="3770313"/>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8" name="Freeform 367"/>
            <p:cNvSpPr>
              <a:spLocks noChangeArrowheads="1"/>
            </p:cNvSpPr>
            <p:nvPr/>
          </p:nvSpPr>
          <p:spPr bwMode="auto">
            <a:xfrm>
              <a:off x="1344613" y="5238750"/>
              <a:ext cx="11112"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0"/>
                    <a:pt x="29" y="29"/>
                    <a:pt x="29"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399" name="Freeform 368"/>
            <p:cNvSpPr>
              <a:spLocks noChangeArrowheads="1"/>
            </p:cNvSpPr>
            <p:nvPr/>
          </p:nvSpPr>
          <p:spPr bwMode="auto">
            <a:xfrm>
              <a:off x="6005513" y="3495675"/>
              <a:ext cx="577850" cy="746125"/>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0" name="Freeform 369"/>
            <p:cNvSpPr>
              <a:spLocks noChangeArrowheads="1"/>
            </p:cNvSpPr>
            <p:nvPr/>
          </p:nvSpPr>
          <p:spPr bwMode="auto">
            <a:xfrm>
              <a:off x="7696200" y="44831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1" name="Freeform 370"/>
            <p:cNvSpPr>
              <a:spLocks noChangeArrowheads="1"/>
            </p:cNvSpPr>
            <p:nvPr/>
          </p:nvSpPr>
          <p:spPr bwMode="auto">
            <a:xfrm>
              <a:off x="6142038" y="33178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2" name="Freeform 371"/>
            <p:cNvSpPr>
              <a:spLocks noChangeArrowheads="1"/>
            </p:cNvSpPr>
            <p:nvPr/>
          </p:nvSpPr>
          <p:spPr bwMode="auto">
            <a:xfrm>
              <a:off x="5186363" y="3087688"/>
              <a:ext cx="11112" cy="2063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3" name="Freeform 372"/>
            <p:cNvSpPr>
              <a:spLocks noChangeArrowheads="1"/>
            </p:cNvSpPr>
            <p:nvPr/>
          </p:nvSpPr>
          <p:spPr bwMode="auto">
            <a:xfrm>
              <a:off x="3759200" y="2940050"/>
              <a:ext cx="935038" cy="577850"/>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4" name="Freeform 373"/>
            <p:cNvSpPr>
              <a:spLocks noChangeArrowheads="1"/>
            </p:cNvSpPr>
            <p:nvPr/>
          </p:nvSpPr>
          <p:spPr bwMode="auto">
            <a:xfrm>
              <a:off x="4630738" y="2981325"/>
              <a:ext cx="914400" cy="987425"/>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5" name="Freeform 374"/>
            <p:cNvSpPr>
              <a:spLocks noChangeArrowheads="1"/>
            </p:cNvSpPr>
            <p:nvPr/>
          </p:nvSpPr>
          <p:spPr bwMode="auto">
            <a:xfrm>
              <a:off x="1438275" y="2582863"/>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6" name="Freeform 375"/>
            <p:cNvSpPr>
              <a:spLocks noChangeArrowheads="1"/>
            </p:cNvSpPr>
            <p:nvPr/>
          </p:nvSpPr>
          <p:spPr bwMode="auto">
            <a:xfrm>
              <a:off x="1417638" y="256222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7" name="Freeform 376"/>
            <p:cNvSpPr>
              <a:spLocks noChangeArrowheads="1"/>
            </p:cNvSpPr>
            <p:nvPr/>
          </p:nvSpPr>
          <p:spPr bwMode="auto">
            <a:xfrm>
              <a:off x="5186363" y="3108325"/>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8" name="Freeform 377"/>
            <p:cNvSpPr>
              <a:spLocks noChangeArrowheads="1"/>
            </p:cNvSpPr>
            <p:nvPr/>
          </p:nvSpPr>
          <p:spPr bwMode="auto">
            <a:xfrm>
              <a:off x="1397000" y="2551113"/>
              <a:ext cx="20638" cy="11112"/>
            </a:xfrm>
            <a:custGeom>
              <a:avLst/>
              <a:gdLst>
                <a:gd name="T0" fmla="*/ 30 w 59"/>
                <a:gd name="T1" fmla="*/ 29 h 30"/>
                <a:gd name="T2" fmla="*/ 30 w 59"/>
                <a:gd name="T3" fmla="*/ 29 h 30"/>
                <a:gd name="T4" fmla="*/ 58 w 59"/>
                <a:gd name="T5" fmla="*/ 29 h 30"/>
                <a:gd name="T6" fmla="*/ 30 w 59"/>
                <a:gd name="T7" fmla="*/ 29 h 30"/>
                <a:gd name="T8" fmla="*/ 0 w 59"/>
                <a:gd name="T9" fmla="*/ 0 h 30"/>
                <a:gd name="T10" fmla="*/ 3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30" y="29"/>
                  </a:moveTo>
                  <a:lnTo>
                    <a:pt x="30" y="29"/>
                  </a:lnTo>
                  <a:cubicBezTo>
                    <a:pt x="58" y="29"/>
                    <a:pt x="58" y="29"/>
                    <a:pt x="58" y="29"/>
                  </a:cubicBezTo>
                  <a:cubicBezTo>
                    <a:pt x="58" y="29"/>
                    <a:pt x="58" y="29"/>
                    <a:pt x="30" y="29"/>
                  </a:cubicBezTo>
                  <a:cubicBezTo>
                    <a:pt x="30" y="29"/>
                    <a:pt x="30" y="29"/>
                    <a:pt x="0" y="0"/>
                  </a:cubicBez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09" name="Freeform 378"/>
            <p:cNvSpPr>
              <a:spLocks noChangeArrowheads="1"/>
            </p:cNvSpPr>
            <p:nvPr/>
          </p:nvSpPr>
          <p:spPr bwMode="auto">
            <a:xfrm>
              <a:off x="5637213" y="3306763"/>
              <a:ext cx="1587" cy="11112"/>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0" name="Freeform 379"/>
            <p:cNvSpPr>
              <a:spLocks noChangeArrowheads="1"/>
            </p:cNvSpPr>
            <p:nvPr/>
          </p:nvSpPr>
          <p:spPr bwMode="auto">
            <a:xfrm>
              <a:off x="5700713" y="3349625"/>
              <a:ext cx="20637" cy="2063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1" name="Freeform 380"/>
            <p:cNvSpPr>
              <a:spLocks noChangeArrowheads="1"/>
            </p:cNvSpPr>
            <p:nvPr/>
          </p:nvSpPr>
          <p:spPr bwMode="auto">
            <a:xfrm>
              <a:off x="5711825" y="3224213"/>
              <a:ext cx="31750" cy="11112"/>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2" name="Freeform 381"/>
            <p:cNvSpPr>
              <a:spLocks noChangeArrowheads="1"/>
            </p:cNvSpPr>
            <p:nvPr/>
          </p:nvSpPr>
          <p:spPr bwMode="auto">
            <a:xfrm>
              <a:off x="5491163" y="3224213"/>
              <a:ext cx="787400" cy="430212"/>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3" name="Freeform 382"/>
            <p:cNvSpPr>
              <a:spLocks noChangeArrowheads="1"/>
            </p:cNvSpPr>
            <p:nvPr/>
          </p:nvSpPr>
          <p:spPr bwMode="auto">
            <a:xfrm>
              <a:off x="5313363" y="3128963"/>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4" name="Freeform 383"/>
            <p:cNvSpPr>
              <a:spLocks noChangeArrowheads="1"/>
            </p:cNvSpPr>
            <p:nvPr/>
          </p:nvSpPr>
          <p:spPr bwMode="auto">
            <a:xfrm>
              <a:off x="5711825" y="3286125"/>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5" name="Freeform 384"/>
            <p:cNvSpPr>
              <a:spLocks noChangeArrowheads="1"/>
            </p:cNvSpPr>
            <p:nvPr/>
          </p:nvSpPr>
          <p:spPr bwMode="auto">
            <a:xfrm>
              <a:off x="935038" y="4367213"/>
              <a:ext cx="42862" cy="31750"/>
            </a:xfrm>
            <a:custGeom>
              <a:avLst/>
              <a:gdLst>
                <a:gd name="T0" fmla="*/ 30 w 118"/>
                <a:gd name="T1" fmla="*/ 88 h 89"/>
                <a:gd name="T2" fmla="*/ 30 w 118"/>
                <a:gd name="T3" fmla="*/ 88 h 89"/>
                <a:gd name="T4" fmla="*/ 0 w 118"/>
                <a:gd name="T5" fmla="*/ 59 h 89"/>
                <a:gd name="T6" fmla="*/ 30 w 118"/>
                <a:gd name="T7" fmla="*/ 88 h 89"/>
                <a:gd name="T8" fmla="*/ 117 w 118"/>
                <a:gd name="T9" fmla="*/ 0 h 89"/>
                <a:gd name="T10" fmla="*/ 30 w 118"/>
                <a:gd name="T11" fmla="*/ 88 h 89"/>
              </a:gdLst>
              <a:ahLst/>
              <a:cxnLst>
                <a:cxn ang="0">
                  <a:pos x="T0" y="T1"/>
                </a:cxn>
                <a:cxn ang="0">
                  <a:pos x="T2" y="T3"/>
                </a:cxn>
                <a:cxn ang="0">
                  <a:pos x="T4" y="T5"/>
                </a:cxn>
                <a:cxn ang="0">
                  <a:pos x="T6" y="T7"/>
                </a:cxn>
                <a:cxn ang="0">
                  <a:pos x="T8" y="T9"/>
                </a:cxn>
                <a:cxn ang="0">
                  <a:pos x="T10" y="T11"/>
                </a:cxn>
              </a:cxnLst>
              <a:rect l="0" t="0" r="r" b="b"/>
              <a:pathLst>
                <a:path w="118" h="89">
                  <a:moveTo>
                    <a:pt x="30" y="88"/>
                  </a:moveTo>
                  <a:lnTo>
                    <a:pt x="30" y="88"/>
                  </a:lnTo>
                  <a:lnTo>
                    <a:pt x="0" y="59"/>
                  </a:lnTo>
                  <a:lnTo>
                    <a:pt x="30" y="88"/>
                  </a:lnTo>
                  <a:cubicBezTo>
                    <a:pt x="88" y="88"/>
                    <a:pt x="88" y="29"/>
                    <a:pt x="117" y="0"/>
                  </a:cubicBezTo>
                  <a:cubicBezTo>
                    <a:pt x="88" y="29"/>
                    <a:pt x="88"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6" name="Freeform 385"/>
            <p:cNvSpPr>
              <a:spLocks noChangeArrowheads="1"/>
            </p:cNvSpPr>
            <p:nvPr/>
          </p:nvSpPr>
          <p:spPr bwMode="auto">
            <a:xfrm>
              <a:off x="4430713" y="6908800"/>
              <a:ext cx="31750" cy="2063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7" name="Freeform 386"/>
            <p:cNvSpPr>
              <a:spLocks noChangeArrowheads="1"/>
            </p:cNvSpPr>
            <p:nvPr/>
          </p:nvSpPr>
          <p:spPr bwMode="auto">
            <a:xfrm>
              <a:off x="4651375" y="6699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8" name="Freeform 387"/>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19" name="Freeform 388"/>
            <p:cNvSpPr>
              <a:spLocks noChangeArrowheads="1"/>
            </p:cNvSpPr>
            <p:nvPr/>
          </p:nvSpPr>
          <p:spPr bwMode="auto">
            <a:xfrm>
              <a:off x="4441825" y="68976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0" name="Freeform 389"/>
            <p:cNvSpPr>
              <a:spLocks noChangeArrowheads="1"/>
            </p:cNvSpPr>
            <p:nvPr/>
          </p:nvSpPr>
          <p:spPr bwMode="auto">
            <a:xfrm>
              <a:off x="4441825" y="6897688"/>
              <a:ext cx="11113" cy="11112"/>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1" name="Freeform 390"/>
            <p:cNvSpPr>
              <a:spLocks noChangeArrowheads="1"/>
            </p:cNvSpPr>
            <p:nvPr/>
          </p:nvSpPr>
          <p:spPr bwMode="auto">
            <a:xfrm>
              <a:off x="4610100"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2" name="Freeform 391"/>
            <p:cNvSpPr>
              <a:spLocks noChangeArrowheads="1"/>
            </p:cNvSpPr>
            <p:nvPr/>
          </p:nvSpPr>
          <p:spPr bwMode="auto">
            <a:xfrm>
              <a:off x="4503738" y="7077075"/>
              <a:ext cx="11112" cy="52388"/>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3" name="Freeform 392"/>
            <p:cNvSpPr>
              <a:spLocks noChangeArrowheads="1"/>
            </p:cNvSpPr>
            <p:nvPr/>
          </p:nvSpPr>
          <p:spPr bwMode="auto">
            <a:xfrm>
              <a:off x="4598988" y="6699250"/>
              <a:ext cx="11112"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4" name="Freeform 393"/>
            <p:cNvSpPr>
              <a:spLocks noChangeArrowheads="1"/>
            </p:cNvSpPr>
            <p:nvPr/>
          </p:nvSpPr>
          <p:spPr bwMode="auto">
            <a:xfrm>
              <a:off x="4598988" y="66992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5" name="Freeform 394"/>
            <p:cNvSpPr>
              <a:spLocks noChangeArrowheads="1"/>
            </p:cNvSpPr>
            <p:nvPr/>
          </p:nvSpPr>
          <p:spPr bwMode="auto">
            <a:xfrm>
              <a:off x="4546600" y="6740525"/>
              <a:ext cx="22225" cy="52388"/>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6" name="Freeform 395"/>
            <p:cNvSpPr>
              <a:spLocks noChangeArrowheads="1"/>
            </p:cNvSpPr>
            <p:nvPr/>
          </p:nvSpPr>
          <p:spPr bwMode="auto">
            <a:xfrm>
              <a:off x="4630738" y="6677025"/>
              <a:ext cx="11112" cy="11113"/>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7" name="Freeform 396"/>
            <p:cNvSpPr>
              <a:spLocks noChangeArrowheads="1"/>
            </p:cNvSpPr>
            <p:nvPr/>
          </p:nvSpPr>
          <p:spPr bwMode="auto">
            <a:xfrm>
              <a:off x="4610100" y="6708775"/>
              <a:ext cx="11113" cy="2063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8" name="Freeform 397"/>
            <p:cNvSpPr>
              <a:spLocks noChangeArrowheads="1"/>
            </p:cNvSpPr>
            <p:nvPr/>
          </p:nvSpPr>
          <p:spPr bwMode="auto">
            <a:xfrm>
              <a:off x="4598988" y="67294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29" name="Freeform 398"/>
            <p:cNvSpPr>
              <a:spLocks noChangeArrowheads="1"/>
            </p:cNvSpPr>
            <p:nvPr/>
          </p:nvSpPr>
          <p:spPr bwMode="auto">
            <a:xfrm>
              <a:off x="4462463" y="6961188"/>
              <a:ext cx="11112"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0" name="Freeform 399"/>
            <p:cNvSpPr>
              <a:spLocks noChangeArrowheads="1"/>
            </p:cNvSpPr>
            <p:nvPr/>
          </p:nvSpPr>
          <p:spPr bwMode="auto">
            <a:xfrm>
              <a:off x="4924425" y="6499225"/>
              <a:ext cx="22225" cy="2063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1" name="Freeform 400"/>
            <p:cNvSpPr>
              <a:spLocks noChangeArrowheads="1"/>
            </p:cNvSpPr>
            <p:nvPr/>
          </p:nvSpPr>
          <p:spPr bwMode="auto">
            <a:xfrm>
              <a:off x="4903788" y="6561138"/>
              <a:ext cx="11112" cy="22225"/>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2" name="Freeform 401"/>
            <p:cNvSpPr>
              <a:spLocks noChangeArrowheads="1"/>
            </p:cNvSpPr>
            <p:nvPr/>
          </p:nvSpPr>
          <p:spPr bwMode="auto">
            <a:xfrm>
              <a:off x="4913313" y="6519863"/>
              <a:ext cx="31750" cy="2063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3" name="Freeform 402"/>
            <p:cNvSpPr>
              <a:spLocks noChangeArrowheads="1"/>
            </p:cNvSpPr>
            <p:nvPr/>
          </p:nvSpPr>
          <p:spPr bwMode="auto">
            <a:xfrm>
              <a:off x="4473575" y="6929438"/>
              <a:ext cx="11113" cy="11112"/>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4" name="Freeform 403"/>
            <p:cNvSpPr>
              <a:spLocks noChangeArrowheads="1"/>
            </p:cNvSpPr>
            <p:nvPr/>
          </p:nvSpPr>
          <p:spPr bwMode="auto">
            <a:xfrm>
              <a:off x="4903788" y="6551613"/>
              <a:ext cx="20637" cy="11112"/>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5" name="Freeform 404"/>
            <p:cNvSpPr>
              <a:spLocks noChangeArrowheads="1"/>
            </p:cNvSpPr>
            <p:nvPr/>
          </p:nvSpPr>
          <p:spPr bwMode="auto">
            <a:xfrm>
              <a:off x="4881563"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6" name="Freeform 405"/>
            <p:cNvSpPr>
              <a:spLocks noChangeArrowheads="1"/>
            </p:cNvSpPr>
            <p:nvPr/>
          </p:nvSpPr>
          <p:spPr bwMode="auto">
            <a:xfrm>
              <a:off x="5060950" y="649922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7" name="Freeform 406"/>
            <p:cNvSpPr>
              <a:spLocks noChangeArrowheads="1"/>
            </p:cNvSpPr>
            <p:nvPr/>
          </p:nvSpPr>
          <p:spPr bwMode="auto">
            <a:xfrm>
              <a:off x="1354138" y="5249863"/>
              <a:ext cx="1587"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0"/>
                    <a:pt x="0" y="0"/>
                    <a:pt x="0" y="29"/>
                  </a:cubicBezTo>
                  <a:lnTo>
                    <a:pt x="0" y="29"/>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8" name="Freeform 407"/>
            <p:cNvSpPr>
              <a:spLocks noChangeArrowheads="1"/>
            </p:cNvSpPr>
            <p:nvPr/>
          </p:nvSpPr>
          <p:spPr bwMode="auto">
            <a:xfrm>
              <a:off x="4483100" y="6792913"/>
              <a:ext cx="20638" cy="11112"/>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39" name="Freeform 408"/>
            <p:cNvSpPr>
              <a:spLocks noChangeArrowheads="1"/>
            </p:cNvSpPr>
            <p:nvPr/>
          </p:nvSpPr>
          <p:spPr bwMode="auto">
            <a:xfrm>
              <a:off x="4924425" y="6467475"/>
              <a:ext cx="11113"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0" name="Freeform 409"/>
            <p:cNvSpPr>
              <a:spLocks noChangeArrowheads="1"/>
            </p:cNvSpPr>
            <p:nvPr/>
          </p:nvSpPr>
          <p:spPr bwMode="auto">
            <a:xfrm>
              <a:off x="4892675" y="6540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1" name="Freeform 410"/>
            <p:cNvSpPr>
              <a:spLocks noChangeArrowheads="1"/>
            </p:cNvSpPr>
            <p:nvPr/>
          </p:nvSpPr>
          <p:spPr bwMode="auto">
            <a:xfrm>
              <a:off x="4903788" y="6551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2" name="Freeform 411"/>
            <p:cNvSpPr>
              <a:spLocks noChangeArrowheads="1"/>
            </p:cNvSpPr>
            <p:nvPr/>
          </p:nvSpPr>
          <p:spPr bwMode="auto">
            <a:xfrm>
              <a:off x="4483100" y="6804025"/>
              <a:ext cx="42863" cy="84138"/>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3" name="Freeform 412"/>
            <p:cNvSpPr>
              <a:spLocks noChangeArrowheads="1"/>
            </p:cNvSpPr>
            <p:nvPr/>
          </p:nvSpPr>
          <p:spPr bwMode="auto">
            <a:xfrm>
              <a:off x="1438275" y="53228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4" name="Freeform 413"/>
            <p:cNvSpPr>
              <a:spLocks noChangeArrowheads="1"/>
            </p:cNvSpPr>
            <p:nvPr/>
          </p:nvSpPr>
          <p:spPr bwMode="auto">
            <a:xfrm>
              <a:off x="1470025" y="5511800"/>
              <a:ext cx="11113" cy="11113"/>
            </a:xfrm>
            <a:custGeom>
              <a:avLst/>
              <a:gdLst>
                <a:gd name="T0" fmla="*/ 29 w 30"/>
                <a:gd name="T1" fmla="*/ 0 h 31"/>
                <a:gd name="T2" fmla="*/ 29 w 30"/>
                <a:gd name="T3" fmla="*/ 0 h 31"/>
                <a:gd name="T4" fmla="*/ 29 w 30"/>
                <a:gd name="T5" fmla="*/ 0 h 31"/>
                <a:gd name="T6" fmla="*/ 0 w 30"/>
                <a:gd name="T7" fmla="*/ 30 h 31"/>
                <a:gd name="T8" fmla="*/ 0 w 30"/>
                <a:gd name="T9" fmla="*/ 30 h 31"/>
                <a:gd name="T10" fmla="*/ 29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29" y="0"/>
                  </a:moveTo>
                  <a:lnTo>
                    <a:pt x="29" y="0"/>
                  </a:lnTo>
                  <a:lnTo>
                    <a:pt x="29" y="0"/>
                  </a:lnTo>
                  <a:cubicBezTo>
                    <a:pt x="29" y="0"/>
                    <a:pt x="0" y="0"/>
                    <a:pt x="0" y="30"/>
                  </a:cubicBezTo>
                  <a:lnTo>
                    <a:pt x="0" y="30"/>
                  </a:ln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5" name="Freeform 414"/>
            <p:cNvSpPr>
              <a:spLocks noChangeArrowheads="1"/>
            </p:cNvSpPr>
            <p:nvPr/>
          </p:nvSpPr>
          <p:spPr bwMode="auto">
            <a:xfrm>
              <a:off x="1492250" y="5448300"/>
              <a:ext cx="11113" cy="1588"/>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6" name="Freeform 415"/>
            <p:cNvSpPr>
              <a:spLocks noChangeArrowheads="1"/>
            </p:cNvSpPr>
            <p:nvPr/>
          </p:nvSpPr>
          <p:spPr bwMode="auto">
            <a:xfrm>
              <a:off x="1428750" y="53546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7" name="Freeform 416"/>
            <p:cNvSpPr>
              <a:spLocks noChangeArrowheads="1"/>
            </p:cNvSpPr>
            <p:nvPr/>
          </p:nvSpPr>
          <p:spPr bwMode="auto">
            <a:xfrm>
              <a:off x="1460500" y="5511800"/>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8" name="Freeform 417"/>
            <p:cNvSpPr>
              <a:spLocks noChangeArrowheads="1"/>
            </p:cNvSpPr>
            <p:nvPr/>
          </p:nvSpPr>
          <p:spPr bwMode="auto">
            <a:xfrm>
              <a:off x="465137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49" name="Freeform 418"/>
            <p:cNvSpPr>
              <a:spLocks noChangeArrowheads="1"/>
            </p:cNvSpPr>
            <p:nvPr/>
          </p:nvSpPr>
          <p:spPr bwMode="auto">
            <a:xfrm>
              <a:off x="1470025" y="5407025"/>
              <a:ext cx="22225" cy="20638"/>
            </a:xfrm>
            <a:custGeom>
              <a:avLst/>
              <a:gdLst>
                <a:gd name="T0" fmla="*/ 0 w 60"/>
                <a:gd name="T1" fmla="*/ 29 h 59"/>
                <a:gd name="T2" fmla="*/ 0 w 60"/>
                <a:gd name="T3" fmla="*/ 29 h 59"/>
                <a:gd name="T4" fmla="*/ 0 w 60"/>
                <a:gd name="T5" fmla="*/ 0 h 59"/>
                <a:gd name="T6" fmla="*/ 0 w 60"/>
                <a:gd name="T7" fmla="*/ 29 h 59"/>
                <a:gd name="T8" fmla="*/ 29 w 60"/>
                <a:gd name="T9" fmla="*/ 58 h 59"/>
                <a:gd name="T10" fmla="*/ 59 w 60"/>
                <a:gd name="T11" fmla="*/ 58 h 59"/>
                <a:gd name="T12" fmla="*/ 29 w 60"/>
                <a:gd name="T13" fmla="*/ 58 h 59"/>
                <a:gd name="T14" fmla="*/ 0 w 60"/>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9">
                  <a:moveTo>
                    <a:pt x="0" y="29"/>
                  </a:moveTo>
                  <a:lnTo>
                    <a:pt x="0" y="29"/>
                  </a:lnTo>
                  <a:cubicBezTo>
                    <a:pt x="0" y="0"/>
                    <a:pt x="0" y="0"/>
                    <a:pt x="0" y="0"/>
                  </a:cubicBezTo>
                  <a:cubicBezTo>
                    <a:pt x="0" y="0"/>
                    <a:pt x="0" y="0"/>
                    <a:pt x="0" y="29"/>
                  </a:cubicBezTo>
                  <a:cubicBezTo>
                    <a:pt x="29" y="29"/>
                    <a:pt x="29" y="29"/>
                    <a:pt x="29" y="58"/>
                  </a:cubicBezTo>
                  <a:cubicBezTo>
                    <a:pt x="59" y="58"/>
                    <a:pt x="59" y="58"/>
                    <a:pt x="59" y="58"/>
                  </a:cubicBezTo>
                  <a:cubicBezTo>
                    <a:pt x="59" y="58"/>
                    <a:pt x="59" y="58"/>
                    <a:pt x="29" y="58"/>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0" name="Freeform 419"/>
            <p:cNvSpPr>
              <a:spLocks noChangeArrowheads="1"/>
            </p:cNvSpPr>
            <p:nvPr/>
          </p:nvSpPr>
          <p:spPr bwMode="auto">
            <a:xfrm>
              <a:off x="1501775" y="55229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1" name="Freeform 420"/>
            <p:cNvSpPr>
              <a:spLocks noChangeArrowheads="1"/>
            </p:cNvSpPr>
            <p:nvPr/>
          </p:nvSpPr>
          <p:spPr bwMode="auto">
            <a:xfrm>
              <a:off x="2352675" y="5932488"/>
              <a:ext cx="42863" cy="22225"/>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2" name="Freeform 421"/>
            <p:cNvSpPr>
              <a:spLocks noChangeArrowheads="1"/>
            </p:cNvSpPr>
            <p:nvPr/>
          </p:nvSpPr>
          <p:spPr bwMode="auto">
            <a:xfrm>
              <a:off x="1470025" y="54070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3" name="Freeform 422"/>
            <p:cNvSpPr>
              <a:spLocks noChangeArrowheads="1"/>
            </p:cNvSpPr>
            <p:nvPr/>
          </p:nvSpPr>
          <p:spPr bwMode="auto">
            <a:xfrm>
              <a:off x="819150" y="3611563"/>
              <a:ext cx="1176338" cy="1973262"/>
            </a:xfrm>
            <a:custGeom>
              <a:avLst/>
              <a:gdLst>
                <a:gd name="T0" fmla="*/ 2362 w 3268"/>
                <a:gd name="T1" fmla="*/ 5424 h 5483"/>
                <a:gd name="T2" fmla="*/ 3004 w 3268"/>
                <a:gd name="T3" fmla="*/ 5482 h 5483"/>
                <a:gd name="T4" fmla="*/ 3004 w 3268"/>
                <a:gd name="T5" fmla="*/ 5394 h 5483"/>
                <a:gd name="T6" fmla="*/ 3033 w 3268"/>
                <a:gd name="T7" fmla="*/ 5015 h 5483"/>
                <a:gd name="T8" fmla="*/ 3091 w 3268"/>
                <a:gd name="T9" fmla="*/ 4986 h 5483"/>
                <a:gd name="T10" fmla="*/ 3237 w 3268"/>
                <a:gd name="T11" fmla="*/ 4811 h 5483"/>
                <a:gd name="T12" fmla="*/ 3208 w 3268"/>
                <a:gd name="T13" fmla="*/ 4665 h 5483"/>
                <a:gd name="T14" fmla="*/ 3179 w 3268"/>
                <a:gd name="T15" fmla="*/ 4549 h 5483"/>
                <a:gd name="T16" fmla="*/ 3120 w 3268"/>
                <a:gd name="T17" fmla="*/ 4403 h 5483"/>
                <a:gd name="T18" fmla="*/ 1984 w 3268"/>
                <a:gd name="T19" fmla="*/ 2653 h 5483"/>
                <a:gd name="T20" fmla="*/ 1517 w 3268"/>
                <a:gd name="T21" fmla="*/ 1924 h 5483"/>
                <a:gd name="T22" fmla="*/ 1575 w 3268"/>
                <a:gd name="T23" fmla="*/ 1574 h 5483"/>
                <a:gd name="T24" fmla="*/ 1925 w 3268"/>
                <a:gd name="T25" fmla="*/ 467 h 5483"/>
                <a:gd name="T26" fmla="*/ 350 w 3268"/>
                <a:gd name="T27" fmla="*/ 0 h 5483"/>
                <a:gd name="T28" fmla="*/ 408 w 3268"/>
                <a:gd name="T29" fmla="*/ 117 h 5483"/>
                <a:gd name="T30" fmla="*/ 263 w 3268"/>
                <a:gd name="T31" fmla="*/ 524 h 5483"/>
                <a:gd name="T32" fmla="*/ 87 w 3268"/>
                <a:gd name="T33" fmla="*/ 758 h 5483"/>
                <a:gd name="T34" fmla="*/ 146 w 3268"/>
                <a:gd name="T35" fmla="*/ 903 h 5483"/>
                <a:gd name="T36" fmla="*/ 175 w 3268"/>
                <a:gd name="T37" fmla="*/ 961 h 5483"/>
                <a:gd name="T38" fmla="*/ 117 w 3268"/>
                <a:gd name="T39" fmla="*/ 1399 h 5483"/>
                <a:gd name="T40" fmla="*/ 87 w 3268"/>
                <a:gd name="T41" fmla="*/ 1428 h 5483"/>
                <a:gd name="T42" fmla="*/ 0 w 3268"/>
                <a:gd name="T43" fmla="*/ 1516 h 5483"/>
                <a:gd name="T44" fmla="*/ 117 w 3268"/>
                <a:gd name="T45" fmla="*/ 1516 h 5483"/>
                <a:gd name="T46" fmla="*/ 175 w 3268"/>
                <a:gd name="T47" fmla="*/ 1691 h 5483"/>
                <a:gd name="T48" fmla="*/ 263 w 3268"/>
                <a:gd name="T49" fmla="*/ 1808 h 5483"/>
                <a:gd name="T50" fmla="*/ 350 w 3268"/>
                <a:gd name="T51" fmla="*/ 1982 h 5483"/>
                <a:gd name="T52" fmla="*/ 204 w 3268"/>
                <a:gd name="T53" fmla="*/ 2041 h 5483"/>
                <a:gd name="T54" fmla="*/ 263 w 3268"/>
                <a:gd name="T55" fmla="*/ 2011 h 5483"/>
                <a:gd name="T56" fmla="*/ 350 w 3268"/>
                <a:gd name="T57" fmla="*/ 2128 h 5483"/>
                <a:gd name="T58" fmla="*/ 525 w 3268"/>
                <a:gd name="T59" fmla="*/ 2011 h 5483"/>
                <a:gd name="T60" fmla="*/ 787 w 3268"/>
                <a:gd name="T61" fmla="*/ 2011 h 5483"/>
                <a:gd name="T62" fmla="*/ 817 w 3268"/>
                <a:gd name="T63" fmla="*/ 2099 h 5483"/>
                <a:gd name="T64" fmla="*/ 613 w 3268"/>
                <a:gd name="T65" fmla="*/ 2128 h 5483"/>
                <a:gd name="T66" fmla="*/ 496 w 3268"/>
                <a:gd name="T67" fmla="*/ 2128 h 5483"/>
                <a:gd name="T68" fmla="*/ 496 w 3268"/>
                <a:gd name="T69" fmla="*/ 2244 h 5483"/>
                <a:gd name="T70" fmla="*/ 554 w 3268"/>
                <a:gd name="T71" fmla="*/ 2391 h 5483"/>
                <a:gd name="T72" fmla="*/ 496 w 3268"/>
                <a:gd name="T73" fmla="*/ 2507 h 5483"/>
                <a:gd name="T74" fmla="*/ 408 w 3268"/>
                <a:gd name="T75" fmla="*/ 2391 h 5483"/>
                <a:gd name="T76" fmla="*/ 350 w 3268"/>
                <a:gd name="T77" fmla="*/ 2274 h 5483"/>
                <a:gd name="T78" fmla="*/ 291 w 3268"/>
                <a:gd name="T79" fmla="*/ 2711 h 5483"/>
                <a:gd name="T80" fmla="*/ 408 w 3268"/>
                <a:gd name="T81" fmla="*/ 2887 h 5483"/>
                <a:gd name="T82" fmla="*/ 437 w 3268"/>
                <a:gd name="T83" fmla="*/ 2974 h 5483"/>
                <a:gd name="T84" fmla="*/ 584 w 3268"/>
                <a:gd name="T85" fmla="*/ 3324 h 5483"/>
                <a:gd name="T86" fmla="*/ 613 w 3268"/>
                <a:gd name="T87" fmla="*/ 3353 h 5483"/>
                <a:gd name="T88" fmla="*/ 729 w 3268"/>
                <a:gd name="T89" fmla="*/ 3528 h 5483"/>
                <a:gd name="T90" fmla="*/ 700 w 3268"/>
                <a:gd name="T91" fmla="*/ 3587 h 5483"/>
                <a:gd name="T92" fmla="*/ 700 w 3268"/>
                <a:gd name="T93" fmla="*/ 3937 h 5483"/>
                <a:gd name="T94" fmla="*/ 670 w 3268"/>
                <a:gd name="T95" fmla="*/ 3965 h 5483"/>
                <a:gd name="T96" fmla="*/ 787 w 3268"/>
                <a:gd name="T97" fmla="*/ 4082 h 5483"/>
                <a:gd name="T98" fmla="*/ 991 w 3268"/>
                <a:gd name="T99" fmla="*/ 4141 h 5483"/>
                <a:gd name="T100" fmla="*/ 1137 w 3268"/>
                <a:gd name="T101" fmla="*/ 4228 h 5483"/>
                <a:gd name="T102" fmla="*/ 1341 w 3268"/>
                <a:gd name="T103" fmla="*/ 4403 h 5483"/>
                <a:gd name="T104" fmla="*/ 1341 w 3268"/>
                <a:gd name="T105" fmla="*/ 4432 h 5483"/>
                <a:gd name="T106" fmla="*/ 1400 w 3268"/>
                <a:gd name="T107" fmla="*/ 4403 h 5483"/>
                <a:gd name="T108" fmla="*/ 1487 w 3268"/>
                <a:gd name="T109" fmla="*/ 4694 h 5483"/>
                <a:gd name="T110" fmla="*/ 1575 w 3268"/>
                <a:gd name="T111" fmla="*/ 4694 h 5483"/>
                <a:gd name="T112" fmla="*/ 1662 w 3268"/>
                <a:gd name="T113" fmla="*/ 4724 h 5483"/>
                <a:gd name="T114" fmla="*/ 1750 w 3268"/>
                <a:gd name="T115" fmla="*/ 4841 h 5483"/>
                <a:gd name="T116" fmla="*/ 1896 w 3268"/>
                <a:gd name="T117" fmla="*/ 5015 h 5483"/>
                <a:gd name="T118" fmla="*/ 1925 w 3268"/>
                <a:gd name="T119" fmla="*/ 5103 h 5483"/>
                <a:gd name="T120" fmla="*/ 1867 w 3268"/>
                <a:gd name="T121" fmla="*/ 5249 h 5483"/>
                <a:gd name="T122" fmla="*/ 1984 w 3268"/>
                <a:gd name="T123" fmla="*/ 5394 h 5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68" h="5483">
                  <a:moveTo>
                    <a:pt x="1984" y="5394"/>
                  </a:moveTo>
                  <a:lnTo>
                    <a:pt x="1984" y="5394"/>
                  </a:lnTo>
                  <a:cubicBezTo>
                    <a:pt x="2100" y="5394"/>
                    <a:pt x="2246" y="5424"/>
                    <a:pt x="2362" y="5424"/>
                  </a:cubicBezTo>
                  <a:cubicBezTo>
                    <a:pt x="2450" y="5424"/>
                    <a:pt x="2537" y="5424"/>
                    <a:pt x="2654" y="5453"/>
                  </a:cubicBezTo>
                  <a:cubicBezTo>
                    <a:pt x="2683" y="5453"/>
                    <a:pt x="2683" y="5453"/>
                    <a:pt x="2712" y="5453"/>
                  </a:cubicBezTo>
                  <a:cubicBezTo>
                    <a:pt x="2829" y="5453"/>
                    <a:pt x="2917" y="5453"/>
                    <a:pt x="3004" y="5482"/>
                  </a:cubicBezTo>
                  <a:lnTo>
                    <a:pt x="3033" y="5482"/>
                  </a:lnTo>
                  <a:lnTo>
                    <a:pt x="3033" y="5482"/>
                  </a:lnTo>
                  <a:cubicBezTo>
                    <a:pt x="3033" y="5453"/>
                    <a:pt x="3004" y="5424"/>
                    <a:pt x="3004" y="5394"/>
                  </a:cubicBezTo>
                  <a:cubicBezTo>
                    <a:pt x="2975" y="5365"/>
                    <a:pt x="2946" y="5308"/>
                    <a:pt x="2946" y="5249"/>
                  </a:cubicBezTo>
                  <a:cubicBezTo>
                    <a:pt x="2946" y="5191"/>
                    <a:pt x="2975" y="5161"/>
                    <a:pt x="3004" y="5132"/>
                  </a:cubicBezTo>
                  <a:cubicBezTo>
                    <a:pt x="3033" y="5074"/>
                    <a:pt x="3033" y="5044"/>
                    <a:pt x="3033" y="5015"/>
                  </a:cubicBezTo>
                  <a:cubicBezTo>
                    <a:pt x="3033" y="4986"/>
                    <a:pt x="3033" y="4986"/>
                    <a:pt x="3033" y="4986"/>
                  </a:cubicBezTo>
                  <a:cubicBezTo>
                    <a:pt x="3062" y="4986"/>
                    <a:pt x="3062" y="4986"/>
                    <a:pt x="3062" y="4986"/>
                  </a:cubicBezTo>
                  <a:cubicBezTo>
                    <a:pt x="3091" y="4986"/>
                    <a:pt x="3091" y="4986"/>
                    <a:pt x="3091" y="4986"/>
                  </a:cubicBezTo>
                  <a:cubicBezTo>
                    <a:pt x="3120" y="4928"/>
                    <a:pt x="3150" y="4870"/>
                    <a:pt x="3179" y="4841"/>
                  </a:cubicBezTo>
                  <a:cubicBezTo>
                    <a:pt x="3208" y="4841"/>
                    <a:pt x="3208" y="4841"/>
                    <a:pt x="3208" y="4841"/>
                  </a:cubicBezTo>
                  <a:cubicBezTo>
                    <a:pt x="3208" y="4811"/>
                    <a:pt x="3208" y="4811"/>
                    <a:pt x="3237" y="4811"/>
                  </a:cubicBezTo>
                  <a:cubicBezTo>
                    <a:pt x="3237" y="4782"/>
                    <a:pt x="3267" y="4753"/>
                    <a:pt x="3267" y="4753"/>
                  </a:cubicBezTo>
                  <a:cubicBezTo>
                    <a:pt x="3267" y="4724"/>
                    <a:pt x="3267" y="4724"/>
                    <a:pt x="3237" y="4694"/>
                  </a:cubicBezTo>
                  <a:lnTo>
                    <a:pt x="3208" y="4665"/>
                  </a:lnTo>
                  <a:cubicBezTo>
                    <a:pt x="3208" y="4636"/>
                    <a:pt x="3208" y="4636"/>
                    <a:pt x="3208" y="4636"/>
                  </a:cubicBezTo>
                  <a:cubicBezTo>
                    <a:pt x="3208" y="4608"/>
                    <a:pt x="3208" y="4608"/>
                    <a:pt x="3208" y="4608"/>
                  </a:cubicBezTo>
                  <a:cubicBezTo>
                    <a:pt x="3208" y="4578"/>
                    <a:pt x="3208" y="4578"/>
                    <a:pt x="3179" y="4549"/>
                  </a:cubicBezTo>
                  <a:cubicBezTo>
                    <a:pt x="3179" y="4549"/>
                    <a:pt x="3179" y="4520"/>
                    <a:pt x="3150" y="4520"/>
                  </a:cubicBezTo>
                  <a:cubicBezTo>
                    <a:pt x="3150" y="4490"/>
                    <a:pt x="3150" y="4490"/>
                    <a:pt x="3150" y="4461"/>
                  </a:cubicBezTo>
                  <a:cubicBezTo>
                    <a:pt x="3150" y="4432"/>
                    <a:pt x="3150" y="4432"/>
                    <a:pt x="3120" y="4403"/>
                  </a:cubicBezTo>
                  <a:lnTo>
                    <a:pt x="3120" y="4403"/>
                  </a:lnTo>
                  <a:lnTo>
                    <a:pt x="3120" y="4403"/>
                  </a:lnTo>
                  <a:cubicBezTo>
                    <a:pt x="2741" y="3820"/>
                    <a:pt x="2362" y="3208"/>
                    <a:pt x="1984" y="2653"/>
                  </a:cubicBezTo>
                  <a:cubicBezTo>
                    <a:pt x="1808" y="2420"/>
                    <a:pt x="1662" y="2158"/>
                    <a:pt x="1517" y="1924"/>
                  </a:cubicBezTo>
                  <a:lnTo>
                    <a:pt x="1517" y="1924"/>
                  </a:lnTo>
                  <a:lnTo>
                    <a:pt x="1517" y="1924"/>
                  </a:lnTo>
                  <a:cubicBezTo>
                    <a:pt x="1517" y="1837"/>
                    <a:pt x="1546" y="1778"/>
                    <a:pt x="1575" y="1720"/>
                  </a:cubicBezTo>
                  <a:lnTo>
                    <a:pt x="1575" y="1720"/>
                  </a:lnTo>
                  <a:cubicBezTo>
                    <a:pt x="1546" y="1661"/>
                    <a:pt x="1575" y="1632"/>
                    <a:pt x="1575" y="1574"/>
                  </a:cubicBezTo>
                  <a:cubicBezTo>
                    <a:pt x="1604" y="1544"/>
                    <a:pt x="1604" y="1544"/>
                    <a:pt x="1604" y="1516"/>
                  </a:cubicBezTo>
                  <a:cubicBezTo>
                    <a:pt x="1662" y="1311"/>
                    <a:pt x="1750" y="1078"/>
                    <a:pt x="1808" y="845"/>
                  </a:cubicBezTo>
                  <a:cubicBezTo>
                    <a:pt x="1837" y="699"/>
                    <a:pt x="1896" y="582"/>
                    <a:pt x="1925" y="467"/>
                  </a:cubicBezTo>
                  <a:cubicBezTo>
                    <a:pt x="1575" y="350"/>
                    <a:pt x="1225" y="233"/>
                    <a:pt x="875" y="146"/>
                  </a:cubicBezTo>
                  <a:cubicBezTo>
                    <a:pt x="729" y="88"/>
                    <a:pt x="584" y="59"/>
                    <a:pt x="408" y="0"/>
                  </a:cubicBezTo>
                  <a:cubicBezTo>
                    <a:pt x="408" y="0"/>
                    <a:pt x="379" y="0"/>
                    <a:pt x="350" y="0"/>
                  </a:cubicBezTo>
                  <a:lnTo>
                    <a:pt x="350" y="0"/>
                  </a:lnTo>
                  <a:cubicBezTo>
                    <a:pt x="350" y="29"/>
                    <a:pt x="350" y="29"/>
                    <a:pt x="379" y="29"/>
                  </a:cubicBezTo>
                  <a:cubicBezTo>
                    <a:pt x="379" y="59"/>
                    <a:pt x="408" y="88"/>
                    <a:pt x="408" y="117"/>
                  </a:cubicBezTo>
                  <a:cubicBezTo>
                    <a:pt x="408" y="175"/>
                    <a:pt x="350" y="350"/>
                    <a:pt x="291" y="379"/>
                  </a:cubicBezTo>
                  <a:cubicBezTo>
                    <a:pt x="291" y="438"/>
                    <a:pt x="291" y="467"/>
                    <a:pt x="291" y="524"/>
                  </a:cubicBezTo>
                  <a:cubicBezTo>
                    <a:pt x="263" y="524"/>
                    <a:pt x="263" y="524"/>
                    <a:pt x="263" y="524"/>
                  </a:cubicBezTo>
                  <a:lnTo>
                    <a:pt x="263" y="524"/>
                  </a:lnTo>
                  <a:cubicBezTo>
                    <a:pt x="263" y="524"/>
                    <a:pt x="234" y="553"/>
                    <a:pt x="204" y="582"/>
                  </a:cubicBezTo>
                  <a:cubicBezTo>
                    <a:pt x="146" y="641"/>
                    <a:pt x="87" y="670"/>
                    <a:pt x="87" y="758"/>
                  </a:cubicBezTo>
                  <a:cubicBezTo>
                    <a:pt x="87" y="787"/>
                    <a:pt x="117" y="816"/>
                    <a:pt x="117" y="845"/>
                  </a:cubicBezTo>
                  <a:cubicBezTo>
                    <a:pt x="146" y="874"/>
                    <a:pt x="146" y="874"/>
                    <a:pt x="146" y="903"/>
                  </a:cubicBezTo>
                  <a:lnTo>
                    <a:pt x="146" y="903"/>
                  </a:lnTo>
                  <a:cubicBezTo>
                    <a:pt x="146" y="932"/>
                    <a:pt x="146" y="932"/>
                    <a:pt x="146" y="932"/>
                  </a:cubicBezTo>
                  <a:lnTo>
                    <a:pt x="146" y="932"/>
                  </a:lnTo>
                  <a:cubicBezTo>
                    <a:pt x="175" y="961"/>
                    <a:pt x="175" y="961"/>
                    <a:pt x="175" y="961"/>
                  </a:cubicBezTo>
                  <a:cubicBezTo>
                    <a:pt x="204" y="1078"/>
                    <a:pt x="175" y="1224"/>
                    <a:pt x="117" y="1311"/>
                  </a:cubicBezTo>
                  <a:lnTo>
                    <a:pt x="117" y="1311"/>
                  </a:lnTo>
                  <a:cubicBezTo>
                    <a:pt x="117" y="1341"/>
                    <a:pt x="146" y="1370"/>
                    <a:pt x="117" y="1399"/>
                  </a:cubicBezTo>
                  <a:lnTo>
                    <a:pt x="117" y="1399"/>
                  </a:lnTo>
                  <a:lnTo>
                    <a:pt x="117" y="1399"/>
                  </a:lnTo>
                  <a:cubicBezTo>
                    <a:pt x="117" y="1428"/>
                    <a:pt x="87" y="1428"/>
                    <a:pt x="87" y="1428"/>
                  </a:cubicBezTo>
                  <a:lnTo>
                    <a:pt x="87" y="1428"/>
                  </a:lnTo>
                  <a:cubicBezTo>
                    <a:pt x="87" y="1458"/>
                    <a:pt x="58" y="1487"/>
                    <a:pt x="29" y="1487"/>
                  </a:cubicBezTo>
                  <a:lnTo>
                    <a:pt x="0" y="1516"/>
                  </a:lnTo>
                  <a:cubicBezTo>
                    <a:pt x="29" y="1516"/>
                    <a:pt x="58" y="1516"/>
                    <a:pt x="87" y="1516"/>
                  </a:cubicBezTo>
                  <a:lnTo>
                    <a:pt x="87" y="1516"/>
                  </a:lnTo>
                  <a:cubicBezTo>
                    <a:pt x="117" y="1516"/>
                    <a:pt x="117" y="1516"/>
                    <a:pt x="117" y="1516"/>
                  </a:cubicBezTo>
                  <a:cubicBezTo>
                    <a:pt x="146" y="1544"/>
                    <a:pt x="146" y="1574"/>
                    <a:pt x="146" y="1603"/>
                  </a:cubicBezTo>
                  <a:lnTo>
                    <a:pt x="146" y="1632"/>
                  </a:lnTo>
                  <a:cubicBezTo>
                    <a:pt x="146" y="1661"/>
                    <a:pt x="175" y="1661"/>
                    <a:pt x="175" y="1691"/>
                  </a:cubicBezTo>
                  <a:cubicBezTo>
                    <a:pt x="204" y="1720"/>
                    <a:pt x="234" y="1749"/>
                    <a:pt x="234" y="1778"/>
                  </a:cubicBezTo>
                  <a:cubicBezTo>
                    <a:pt x="263" y="1778"/>
                    <a:pt x="263" y="1778"/>
                    <a:pt x="263" y="1808"/>
                  </a:cubicBezTo>
                  <a:lnTo>
                    <a:pt x="263" y="1808"/>
                  </a:lnTo>
                  <a:cubicBezTo>
                    <a:pt x="291" y="1808"/>
                    <a:pt x="291" y="1837"/>
                    <a:pt x="291" y="1866"/>
                  </a:cubicBezTo>
                  <a:cubicBezTo>
                    <a:pt x="291" y="1894"/>
                    <a:pt x="320" y="1924"/>
                    <a:pt x="320" y="1924"/>
                  </a:cubicBezTo>
                  <a:cubicBezTo>
                    <a:pt x="350" y="1982"/>
                    <a:pt x="350" y="1982"/>
                    <a:pt x="350" y="1982"/>
                  </a:cubicBezTo>
                  <a:cubicBezTo>
                    <a:pt x="291" y="1953"/>
                    <a:pt x="291" y="1953"/>
                    <a:pt x="291" y="1953"/>
                  </a:cubicBezTo>
                  <a:cubicBezTo>
                    <a:pt x="263" y="1953"/>
                    <a:pt x="234" y="1953"/>
                    <a:pt x="204" y="1953"/>
                  </a:cubicBezTo>
                  <a:cubicBezTo>
                    <a:pt x="204" y="1982"/>
                    <a:pt x="204" y="2011"/>
                    <a:pt x="204" y="2041"/>
                  </a:cubicBezTo>
                  <a:cubicBezTo>
                    <a:pt x="204" y="2041"/>
                    <a:pt x="204" y="2041"/>
                    <a:pt x="234" y="2041"/>
                  </a:cubicBezTo>
                  <a:lnTo>
                    <a:pt x="234" y="2041"/>
                  </a:lnTo>
                  <a:cubicBezTo>
                    <a:pt x="234" y="2041"/>
                    <a:pt x="234" y="2011"/>
                    <a:pt x="263" y="2011"/>
                  </a:cubicBezTo>
                  <a:cubicBezTo>
                    <a:pt x="320" y="2011"/>
                    <a:pt x="320" y="2070"/>
                    <a:pt x="320" y="2070"/>
                  </a:cubicBezTo>
                  <a:cubicBezTo>
                    <a:pt x="320" y="2099"/>
                    <a:pt x="320" y="2128"/>
                    <a:pt x="350" y="2128"/>
                  </a:cubicBezTo>
                  <a:lnTo>
                    <a:pt x="350" y="2128"/>
                  </a:lnTo>
                  <a:cubicBezTo>
                    <a:pt x="379" y="2128"/>
                    <a:pt x="379" y="2099"/>
                    <a:pt x="408" y="2070"/>
                  </a:cubicBezTo>
                  <a:cubicBezTo>
                    <a:pt x="408" y="2041"/>
                    <a:pt x="437" y="2011"/>
                    <a:pt x="467" y="2011"/>
                  </a:cubicBezTo>
                  <a:cubicBezTo>
                    <a:pt x="496" y="1982"/>
                    <a:pt x="496" y="2011"/>
                    <a:pt x="525" y="2011"/>
                  </a:cubicBezTo>
                  <a:cubicBezTo>
                    <a:pt x="525" y="2011"/>
                    <a:pt x="525" y="2041"/>
                    <a:pt x="554" y="2041"/>
                  </a:cubicBezTo>
                  <a:cubicBezTo>
                    <a:pt x="584" y="2041"/>
                    <a:pt x="641" y="2041"/>
                    <a:pt x="670" y="2011"/>
                  </a:cubicBezTo>
                  <a:cubicBezTo>
                    <a:pt x="729" y="2011"/>
                    <a:pt x="758" y="2011"/>
                    <a:pt x="787" y="2011"/>
                  </a:cubicBezTo>
                  <a:cubicBezTo>
                    <a:pt x="817" y="2011"/>
                    <a:pt x="817" y="2011"/>
                    <a:pt x="817" y="2011"/>
                  </a:cubicBezTo>
                  <a:lnTo>
                    <a:pt x="817" y="2011"/>
                  </a:lnTo>
                  <a:cubicBezTo>
                    <a:pt x="846" y="2041"/>
                    <a:pt x="846" y="2070"/>
                    <a:pt x="817" y="2099"/>
                  </a:cubicBezTo>
                  <a:cubicBezTo>
                    <a:pt x="817" y="2128"/>
                    <a:pt x="787" y="2158"/>
                    <a:pt x="729" y="2187"/>
                  </a:cubicBezTo>
                  <a:cubicBezTo>
                    <a:pt x="700" y="2187"/>
                    <a:pt x="670" y="2158"/>
                    <a:pt x="670" y="2158"/>
                  </a:cubicBezTo>
                  <a:cubicBezTo>
                    <a:pt x="641" y="2128"/>
                    <a:pt x="641" y="2128"/>
                    <a:pt x="613" y="2128"/>
                  </a:cubicBezTo>
                  <a:cubicBezTo>
                    <a:pt x="584" y="2099"/>
                    <a:pt x="554" y="2099"/>
                    <a:pt x="496" y="2099"/>
                  </a:cubicBezTo>
                  <a:lnTo>
                    <a:pt x="496" y="2099"/>
                  </a:lnTo>
                  <a:cubicBezTo>
                    <a:pt x="496" y="2128"/>
                    <a:pt x="496" y="2128"/>
                    <a:pt x="496" y="2128"/>
                  </a:cubicBezTo>
                  <a:lnTo>
                    <a:pt x="525" y="2158"/>
                  </a:lnTo>
                  <a:cubicBezTo>
                    <a:pt x="525" y="2187"/>
                    <a:pt x="525" y="2187"/>
                    <a:pt x="525" y="2216"/>
                  </a:cubicBezTo>
                  <a:cubicBezTo>
                    <a:pt x="496" y="2216"/>
                    <a:pt x="496" y="2216"/>
                    <a:pt x="496" y="2244"/>
                  </a:cubicBezTo>
                  <a:cubicBezTo>
                    <a:pt x="496" y="2244"/>
                    <a:pt x="525" y="2244"/>
                    <a:pt x="525" y="2274"/>
                  </a:cubicBezTo>
                  <a:lnTo>
                    <a:pt x="525" y="2303"/>
                  </a:lnTo>
                  <a:cubicBezTo>
                    <a:pt x="525" y="2332"/>
                    <a:pt x="525" y="2361"/>
                    <a:pt x="554" y="2391"/>
                  </a:cubicBezTo>
                  <a:cubicBezTo>
                    <a:pt x="554" y="2420"/>
                    <a:pt x="584" y="2449"/>
                    <a:pt x="554" y="2478"/>
                  </a:cubicBezTo>
                  <a:cubicBezTo>
                    <a:pt x="554" y="2507"/>
                    <a:pt x="525" y="2507"/>
                    <a:pt x="496" y="2507"/>
                  </a:cubicBezTo>
                  <a:lnTo>
                    <a:pt x="496" y="2507"/>
                  </a:lnTo>
                  <a:cubicBezTo>
                    <a:pt x="467" y="2507"/>
                    <a:pt x="467" y="2507"/>
                    <a:pt x="467" y="2507"/>
                  </a:cubicBezTo>
                  <a:cubicBezTo>
                    <a:pt x="467" y="2478"/>
                    <a:pt x="467" y="2478"/>
                    <a:pt x="467" y="2478"/>
                  </a:cubicBezTo>
                  <a:cubicBezTo>
                    <a:pt x="437" y="2449"/>
                    <a:pt x="437" y="2420"/>
                    <a:pt x="408" y="2391"/>
                  </a:cubicBezTo>
                  <a:cubicBezTo>
                    <a:pt x="408" y="2391"/>
                    <a:pt x="408" y="2361"/>
                    <a:pt x="408" y="2332"/>
                  </a:cubicBezTo>
                  <a:cubicBezTo>
                    <a:pt x="437" y="2303"/>
                    <a:pt x="437" y="2274"/>
                    <a:pt x="408" y="2244"/>
                  </a:cubicBezTo>
                  <a:cubicBezTo>
                    <a:pt x="408" y="2244"/>
                    <a:pt x="379" y="2274"/>
                    <a:pt x="350" y="2274"/>
                  </a:cubicBezTo>
                  <a:cubicBezTo>
                    <a:pt x="350" y="2303"/>
                    <a:pt x="350" y="2332"/>
                    <a:pt x="350" y="2361"/>
                  </a:cubicBezTo>
                  <a:cubicBezTo>
                    <a:pt x="350" y="2420"/>
                    <a:pt x="350" y="2478"/>
                    <a:pt x="320" y="2507"/>
                  </a:cubicBezTo>
                  <a:cubicBezTo>
                    <a:pt x="350" y="2566"/>
                    <a:pt x="320" y="2653"/>
                    <a:pt x="291" y="2711"/>
                  </a:cubicBezTo>
                  <a:lnTo>
                    <a:pt x="291" y="2711"/>
                  </a:lnTo>
                  <a:cubicBezTo>
                    <a:pt x="379" y="2741"/>
                    <a:pt x="408" y="2799"/>
                    <a:pt x="408" y="2887"/>
                  </a:cubicBezTo>
                  <a:lnTo>
                    <a:pt x="408" y="2887"/>
                  </a:lnTo>
                  <a:lnTo>
                    <a:pt x="408" y="2887"/>
                  </a:lnTo>
                  <a:cubicBezTo>
                    <a:pt x="379" y="2887"/>
                    <a:pt x="379" y="2915"/>
                    <a:pt x="379" y="2915"/>
                  </a:cubicBezTo>
                  <a:cubicBezTo>
                    <a:pt x="379" y="2915"/>
                    <a:pt x="408" y="2974"/>
                    <a:pt x="437" y="2974"/>
                  </a:cubicBezTo>
                  <a:cubicBezTo>
                    <a:pt x="437" y="3003"/>
                    <a:pt x="437" y="3003"/>
                    <a:pt x="467" y="3032"/>
                  </a:cubicBezTo>
                  <a:cubicBezTo>
                    <a:pt x="525" y="3120"/>
                    <a:pt x="554" y="3208"/>
                    <a:pt x="554" y="3324"/>
                  </a:cubicBezTo>
                  <a:cubicBezTo>
                    <a:pt x="554" y="3324"/>
                    <a:pt x="554" y="3324"/>
                    <a:pt x="584" y="3324"/>
                  </a:cubicBezTo>
                  <a:cubicBezTo>
                    <a:pt x="584" y="3324"/>
                    <a:pt x="584" y="3324"/>
                    <a:pt x="613" y="3353"/>
                  </a:cubicBezTo>
                  <a:lnTo>
                    <a:pt x="613" y="3353"/>
                  </a:lnTo>
                  <a:lnTo>
                    <a:pt x="613" y="3353"/>
                  </a:lnTo>
                  <a:cubicBezTo>
                    <a:pt x="613" y="3382"/>
                    <a:pt x="641" y="3411"/>
                    <a:pt x="613" y="3441"/>
                  </a:cubicBezTo>
                  <a:cubicBezTo>
                    <a:pt x="641" y="3441"/>
                    <a:pt x="641" y="3470"/>
                    <a:pt x="641" y="3470"/>
                  </a:cubicBezTo>
                  <a:cubicBezTo>
                    <a:pt x="670" y="3499"/>
                    <a:pt x="700" y="3499"/>
                    <a:pt x="729" y="3528"/>
                  </a:cubicBezTo>
                  <a:lnTo>
                    <a:pt x="729" y="3528"/>
                  </a:lnTo>
                  <a:cubicBezTo>
                    <a:pt x="729" y="3558"/>
                    <a:pt x="729" y="3558"/>
                    <a:pt x="729" y="3558"/>
                  </a:cubicBezTo>
                  <a:lnTo>
                    <a:pt x="700" y="3587"/>
                  </a:lnTo>
                  <a:cubicBezTo>
                    <a:pt x="700" y="3615"/>
                    <a:pt x="700" y="3615"/>
                    <a:pt x="670" y="3644"/>
                  </a:cubicBezTo>
                  <a:cubicBezTo>
                    <a:pt x="758" y="3674"/>
                    <a:pt x="729" y="3732"/>
                    <a:pt x="729" y="3790"/>
                  </a:cubicBezTo>
                  <a:cubicBezTo>
                    <a:pt x="700" y="3849"/>
                    <a:pt x="700" y="3878"/>
                    <a:pt x="700" y="3937"/>
                  </a:cubicBezTo>
                  <a:cubicBezTo>
                    <a:pt x="729" y="3965"/>
                    <a:pt x="729" y="3965"/>
                    <a:pt x="729" y="3965"/>
                  </a:cubicBezTo>
                  <a:cubicBezTo>
                    <a:pt x="700" y="3965"/>
                    <a:pt x="700" y="3965"/>
                    <a:pt x="700" y="3965"/>
                  </a:cubicBezTo>
                  <a:cubicBezTo>
                    <a:pt x="670" y="3965"/>
                    <a:pt x="670" y="3965"/>
                    <a:pt x="670" y="3965"/>
                  </a:cubicBezTo>
                  <a:cubicBezTo>
                    <a:pt x="670" y="3994"/>
                    <a:pt x="700" y="4053"/>
                    <a:pt x="700" y="4053"/>
                  </a:cubicBezTo>
                  <a:cubicBezTo>
                    <a:pt x="729" y="4053"/>
                    <a:pt x="729" y="4082"/>
                    <a:pt x="758" y="4082"/>
                  </a:cubicBezTo>
                  <a:lnTo>
                    <a:pt x="787" y="4082"/>
                  </a:lnTo>
                  <a:cubicBezTo>
                    <a:pt x="817" y="4082"/>
                    <a:pt x="846" y="4111"/>
                    <a:pt x="875" y="4111"/>
                  </a:cubicBezTo>
                  <a:cubicBezTo>
                    <a:pt x="904" y="4141"/>
                    <a:pt x="934" y="4141"/>
                    <a:pt x="963" y="4170"/>
                  </a:cubicBezTo>
                  <a:cubicBezTo>
                    <a:pt x="963" y="4170"/>
                    <a:pt x="991" y="4170"/>
                    <a:pt x="991" y="4141"/>
                  </a:cubicBezTo>
                  <a:cubicBezTo>
                    <a:pt x="1020" y="4141"/>
                    <a:pt x="1020" y="4141"/>
                    <a:pt x="1050" y="4170"/>
                  </a:cubicBezTo>
                  <a:cubicBezTo>
                    <a:pt x="1079" y="4170"/>
                    <a:pt x="1079" y="4199"/>
                    <a:pt x="1108" y="4199"/>
                  </a:cubicBezTo>
                  <a:cubicBezTo>
                    <a:pt x="1108" y="4228"/>
                    <a:pt x="1108" y="4228"/>
                    <a:pt x="1137" y="4228"/>
                  </a:cubicBezTo>
                  <a:cubicBezTo>
                    <a:pt x="1167" y="4228"/>
                    <a:pt x="1196" y="4286"/>
                    <a:pt x="1225" y="4315"/>
                  </a:cubicBezTo>
                  <a:cubicBezTo>
                    <a:pt x="1254" y="4344"/>
                    <a:pt x="1284" y="4374"/>
                    <a:pt x="1312" y="4374"/>
                  </a:cubicBezTo>
                  <a:cubicBezTo>
                    <a:pt x="1341" y="4403"/>
                    <a:pt x="1341" y="4403"/>
                    <a:pt x="1341" y="4403"/>
                  </a:cubicBezTo>
                  <a:cubicBezTo>
                    <a:pt x="1312" y="4403"/>
                    <a:pt x="1312" y="4403"/>
                    <a:pt x="1312" y="4403"/>
                  </a:cubicBezTo>
                  <a:lnTo>
                    <a:pt x="1312" y="4403"/>
                  </a:lnTo>
                  <a:cubicBezTo>
                    <a:pt x="1341" y="4432"/>
                    <a:pt x="1341" y="4432"/>
                    <a:pt x="1341" y="4432"/>
                  </a:cubicBezTo>
                  <a:lnTo>
                    <a:pt x="1341" y="4432"/>
                  </a:lnTo>
                  <a:lnTo>
                    <a:pt x="1370" y="4403"/>
                  </a:lnTo>
                  <a:cubicBezTo>
                    <a:pt x="1400" y="4403"/>
                    <a:pt x="1400" y="4403"/>
                    <a:pt x="1400" y="4403"/>
                  </a:cubicBezTo>
                  <a:cubicBezTo>
                    <a:pt x="1429" y="4432"/>
                    <a:pt x="1546" y="4490"/>
                    <a:pt x="1546" y="4578"/>
                  </a:cubicBezTo>
                  <a:cubicBezTo>
                    <a:pt x="1546" y="4578"/>
                    <a:pt x="1546" y="4608"/>
                    <a:pt x="1487" y="4636"/>
                  </a:cubicBezTo>
                  <a:cubicBezTo>
                    <a:pt x="1487" y="4665"/>
                    <a:pt x="1487" y="4665"/>
                    <a:pt x="1487" y="4694"/>
                  </a:cubicBezTo>
                  <a:lnTo>
                    <a:pt x="1487" y="4694"/>
                  </a:lnTo>
                  <a:lnTo>
                    <a:pt x="1517" y="4694"/>
                  </a:lnTo>
                  <a:cubicBezTo>
                    <a:pt x="1546" y="4694"/>
                    <a:pt x="1546" y="4694"/>
                    <a:pt x="1575" y="4694"/>
                  </a:cubicBezTo>
                  <a:cubicBezTo>
                    <a:pt x="1604" y="4694"/>
                    <a:pt x="1604" y="4694"/>
                    <a:pt x="1604" y="4694"/>
                  </a:cubicBezTo>
                  <a:cubicBezTo>
                    <a:pt x="1634" y="4694"/>
                    <a:pt x="1634" y="4694"/>
                    <a:pt x="1634" y="4694"/>
                  </a:cubicBezTo>
                  <a:cubicBezTo>
                    <a:pt x="1662" y="4694"/>
                    <a:pt x="1662" y="4694"/>
                    <a:pt x="1662" y="4724"/>
                  </a:cubicBezTo>
                  <a:cubicBezTo>
                    <a:pt x="1720" y="4724"/>
                    <a:pt x="1750" y="4724"/>
                    <a:pt x="1750" y="4753"/>
                  </a:cubicBezTo>
                  <a:cubicBezTo>
                    <a:pt x="1750" y="4782"/>
                    <a:pt x="1750" y="4811"/>
                    <a:pt x="1750" y="4811"/>
                  </a:cubicBezTo>
                  <a:cubicBezTo>
                    <a:pt x="1750" y="4841"/>
                    <a:pt x="1720" y="4841"/>
                    <a:pt x="1750" y="4841"/>
                  </a:cubicBezTo>
                  <a:cubicBezTo>
                    <a:pt x="1750" y="4899"/>
                    <a:pt x="1808" y="4928"/>
                    <a:pt x="1837" y="4986"/>
                  </a:cubicBezTo>
                  <a:cubicBezTo>
                    <a:pt x="1867" y="4986"/>
                    <a:pt x="1867" y="4986"/>
                    <a:pt x="1896" y="5015"/>
                  </a:cubicBezTo>
                  <a:lnTo>
                    <a:pt x="1896" y="5015"/>
                  </a:lnTo>
                  <a:lnTo>
                    <a:pt x="1896" y="5015"/>
                  </a:lnTo>
                  <a:cubicBezTo>
                    <a:pt x="1896" y="5044"/>
                    <a:pt x="1896" y="5044"/>
                    <a:pt x="1896" y="5074"/>
                  </a:cubicBezTo>
                  <a:cubicBezTo>
                    <a:pt x="1925" y="5074"/>
                    <a:pt x="1925" y="5103"/>
                    <a:pt x="1925" y="5103"/>
                  </a:cubicBezTo>
                  <a:cubicBezTo>
                    <a:pt x="1925" y="5161"/>
                    <a:pt x="1896" y="5220"/>
                    <a:pt x="1867" y="5249"/>
                  </a:cubicBezTo>
                  <a:lnTo>
                    <a:pt x="1867" y="5249"/>
                  </a:lnTo>
                  <a:lnTo>
                    <a:pt x="1867" y="5249"/>
                  </a:lnTo>
                  <a:cubicBezTo>
                    <a:pt x="1896" y="5249"/>
                    <a:pt x="1925" y="5278"/>
                    <a:pt x="1925" y="5308"/>
                  </a:cubicBezTo>
                  <a:cubicBezTo>
                    <a:pt x="1925" y="5336"/>
                    <a:pt x="1896" y="5365"/>
                    <a:pt x="1896" y="5394"/>
                  </a:cubicBezTo>
                  <a:cubicBezTo>
                    <a:pt x="1925" y="5394"/>
                    <a:pt x="1954" y="5394"/>
                    <a:pt x="1984" y="53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4" name="Freeform 423"/>
            <p:cNvSpPr>
              <a:spLocks noChangeArrowheads="1"/>
            </p:cNvSpPr>
            <p:nvPr/>
          </p:nvSpPr>
          <p:spPr bwMode="auto">
            <a:xfrm>
              <a:off x="1460500" y="550227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5" name="Freeform 424"/>
            <p:cNvSpPr>
              <a:spLocks noChangeArrowheads="1"/>
            </p:cNvSpPr>
            <p:nvPr/>
          </p:nvSpPr>
          <p:spPr bwMode="auto">
            <a:xfrm>
              <a:off x="1492250" y="543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6" name="Freeform 425"/>
            <p:cNvSpPr>
              <a:spLocks noChangeArrowheads="1"/>
            </p:cNvSpPr>
            <p:nvPr/>
          </p:nvSpPr>
          <p:spPr bwMode="auto">
            <a:xfrm>
              <a:off x="1838325" y="56372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7" name="Freeform 426"/>
            <p:cNvSpPr>
              <a:spLocks noChangeArrowheads="1"/>
            </p:cNvSpPr>
            <p:nvPr/>
          </p:nvSpPr>
          <p:spPr bwMode="auto">
            <a:xfrm>
              <a:off x="4683125" y="66452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8" name="Freeform 427"/>
            <p:cNvSpPr>
              <a:spLocks noChangeArrowheads="1"/>
            </p:cNvSpPr>
            <p:nvPr/>
          </p:nvSpPr>
          <p:spPr bwMode="auto">
            <a:xfrm>
              <a:off x="4221163" y="70342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59" name="Freeform 428"/>
            <p:cNvSpPr>
              <a:spLocks noChangeArrowheads="1"/>
            </p:cNvSpPr>
            <p:nvPr/>
          </p:nvSpPr>
          <p:spPr bwMode="auto">
            <a:xfrm>
              <a:off x="4662488" y="6645275"/>
              <a:ext cx="22225" cy="11113"/>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0" name="Freeform 429"/>
            <p:cNvSpPr>
              <a:spLocks noChangeArrowheads="1"/>
            </p:cNvSpPr>
            <p:nvPr/>
          </p:nvSpPr>
          <p:spPr bwMode="auto">
            <a:xfrm>
              <a:off x="4651375" y="6656388"/>
              <a:ext cx="31750" cy="42862"/>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1" name="Freeform 430"/>
            <p:cNvSpPr>
              <a:spLocks noChangeArrowheads="1"/>
            </p:cNvSpPr>
            <p:nvPr/>
          </p:nvSpPr>
          <p:spPr bwMode="auto">
            <a:xfrm>
              <a:off x="4662488" y="6645275"/>
              <a:ext cx="1587" cy="11113"/>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2" name="Freeform 431"/>
            <p:cNvSpPr>
              <a:spLocks noChangeArrowheads="1"/>
            </p:cNvSpPr>
            <p:nvPr/>
          </p:nvSpPr>
          <p:spPr bwMode="auto">
            <a:xfrm>
              <a:off x="4168775" y="6938963"/>
              <a:ext cx="1588"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3" name="Freeform 432"/>
            <p:cNvSpPr>
              <a:spLocks noChangeArrowheads="1"/>
            </p:cNvSpPr>
            <p:nvPr/>
          </p:nvSpPr>
          <p:spPr bwMode="auto">
            <a:xfrm>
              <a:off x="2730500" y="4997450"/>
              <a:ext cx="966788" cy="1019175"/>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4" name="Freeform 433"/>
            <p:cNvSpPr>
              <a:spLocks noChangeArrowheads="1"/>
            </p:cNvSpPr>
            <p:nvPr/>
          </p:nvSpPr>
          <p:spPr bwMode="auto">
            <a:xfrm>
              <a:off x="2603500" y="5994400"/>
              <a:ext cx="104775" cy="11113"/>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5" name="Freeform 434"/>
            <p:cNvSpPr>
              <a:spLocks noChangeArrowheads="1"/>
            </p:cNvSpPr>
            <p:nvPr/>
          </p:nvSpPr>
          <p:spPr bwMode="auto">
            <a:xfrm>
              <a:off x="1858963" y="4872038"/>
              <a:ext cx="987425" cy="1123950"/>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6" name="Freeform 435"/>
            <p:cNvSpPr>
              <a:spLocks noChangeArrowheads="1"/>
            </p:cNvSpPr>
            <p:nvPr/>
          </p:nvSpPr>
          <p:spPr bwMode="auto">
            <a:xfrm>
              <a:off x="4148138" y="68659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7" name="Freeform 436"/>
            <p:cNvSpPr>
              <a:spLocks noChangeArrowheads="1"/>
            </p:cNvSpPr>
            <p:nvPr/>
          </p:nvSpPr>
          <p:spPr bwMode="auto">
            <a:xfrm>
              <a:off x="3108325" y="6005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8" name="Freeform 437"/>
            <p:cNvSpPr>
              <a:spLocks noChangeArrowheads="1"/>
            </p:cNvSpPr>
            <p:nvPr/>
          </p:nvSpPr>
          <p:spPr bwMode="auto">
            <a:xfrm>
              <a:off x="4148138" y="6856413"/>
              <a:ext cx="1587" cy="11112"/>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69" name="Freeform 438"/>
            <p:cNvSpPr>
              <a:spLocks noChangeArrowheads="1"/>
            </p:cNvSpPr>
            <p:nvPr/>
          </p:nvSpPr>
          <p:spPr bwMode="auto">
            <a:xfrm>
              <a:off x="8326438" y="3097213"/>
              <a:ext cx="31750" cy="1587"/>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0" name="Freeform 439"/>
            <p:cNvSpPr>
              <a:spLocks noChangeArrowheads="1"/>
            </p:cNvSpPr>
            <p:nvPr/>
          </p:nvSpPr>
          <p:spPr bwMode="auto">
            <a:xfrm>
              <a:off x="3486150" y="64992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1" name="Freeform 440"/>
            <p:cNvSpPr>
              <a:spLocks noChangeArrowheads="1"/>
            </p:cNvSpPr>
            <p:nvPr/>
          </p:nvSpPr>
          <p:spPr bwMode="auto">
            <a:xfrm>
              <a:off x="3390900" y="6456363"/>
              <a:ext cx="52388" cy="2063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2" name="Freeform 441"/>
            <p:cNvSpPr>
              <a:spLocks noChangeArrowheads="1"/>
            </p:cNvSpPr>
            <p:nvPr/>
          </p:nvSpPr>
          <p:spPr bwMode="auto">
            <a:xfrm>
              <a:off x="3444875" y="6478588"/>
              <a:ext cx="22225" cy="22225"/>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3" name="Freeform 442"/>
            <p:cNvSpPr>
              <a:spLocks noChangeArrowheads="1"/>
            </p:cNvSpPr>
            <p:nvPr/>
          </p:nvSpPr>
          <p:spPr bwMode="auto">
            <a:xfrm>
              <a:off x="3340100" y="6330950"/>
              <a:ext cx="52388" cy="115888"/>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4" name="Freeform 443"/>
            <p:cNvSpPr>
              <a:spLocks noChangeArrowheads="1"/>
            </p:cNvSpPr>
            <p:nvPr/>
          </p:nvSpPr>
          <p:spPr bwMode="auto">
            <a:xfrm>
              <a:off x="3317875" y="6237288"/>
              <a:ext cx="22225" cy="95250"/>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5" name="Freeform 444"/>
            <p:cNvSpPr>
              <a:spLocks noChangeArrowheads="1"/>
            </p:cNvSpPr>
            <p:nvPr/>
          </p:nvSpPr>
          <p:spPr bwMode="auto">
            <a:xfrm>
              <a:off x="3201988" y="6121400"/>
              <a:ext cx="42862" cy="52388"/>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6" name="Freeform 445"/>
            <p:cNvSpPr>
              <a:spLocks noChangeArrowheads="1"/>
            </p:cNvSpPr>
            <p:nvPr/>
          </p:nvSpPr>
          <p:spPr bwMode="auto">
            <a:xfrm>
              <a:off x="3779838" y="6424613"/>
              <a:ext cx="42862" cy="22225"/>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7" name="Freeform 446"/>
            <p:cNvSpPr>
              <a:spLocks noChangeArrowheads="1"/>
            </p:cNvSpPr>
            <p:nvPr/>
          </p:nvSpPr>
          <p:spPr bwMode="auto">
            <a:xfrm>
              <a:off x="3717925" y="6415088"/>
              <a:ext cx="11113" cy="1587"/>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8" name="Freeform 447"/>
            <p:cNvSpPr>
              <a:spLocks noChangeArrowheads="1"/>
            </p:cNvSpPr>
            <p:nvPr/>
          </p:nvSpPr>
          <p:spPr bwMode="auto">
            <a:xfrm>
              <a:off x="3570288"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79" name="Freeform 448"/>
            <p:cNvSpPr>
              <a:spLocks noChangeArrowheads="1"/>
            </p:cNvSpPr>
            <p:nvPr/>
          </p:nvSpPr>
          <p:spPr bwMode="auto">
            <a:xfrm>
              <a:off x="3727450" y="6415088"/>
              <a:ext cx="11113" cy="1587"/>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0" name="Freeform 449"/>
            <p:cNvSpPr>
              <a:spLocks noChangeArrowheads="1"/>
            </p:cNvSpPr>
            <p:nvPr/>
          </p:nvSpPr>
          <p:spPr bwMode="auto">
            <a:xfrm>
              <a:off x="3675063" y="6403975"/>
              <a:ext cx="11112"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1" name="Freeform 450"/>
            <p:cNvSpPr>
              <a:spLocks noChangeArrowheads="1"/>
            </p:cNvSpPr>
            <p:nvPr/>
          </p:nvSpPr>
          <p:spPr bwMode="auto">
            <a:xfrm>
              <a:off x="3611563" y="6435725"/>
              <a:ext cx="42862" cy="84138"/>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2" name="Freeform 451"/>
            <p:cNvSpPr>
              <a:spLocks noChangeArrowheads="1"/>
            </p:cNvSpPr>
            <p:nvPr/>
          </p:nvSpPr>
          <p:spPr bwMode="auto">
            <a:xfrm>
              <a:off x="3579813" y="6540500"/>
              <a:ext cx="22225" cy="2063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3" name="Freeform 452"/>
            <p:cNvSpPr>
              <a:spLocks noChangeArrowheads="1"/>
            </p:cNvSpPr>
            <p:nvPr/>
          </p:nvSpPr>
          <p:spPr bwMode="auto">
            <a:xfrm>
              <a:off x="3255963" y="6183313"/>
              <a:ext cx="11112" cy="1587"/>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4" name="Freeform 453"/>
            <p:cNvSpPr>
              <a:spLocks noChangeArrowheads="1"/>
            </p:cNvSpPr>
            <p:nvPr/>
          </p:nvSpPr>
          <p:spPr bwMode="auto">
            <a:xfrm>
              <a:off x="1208088" y="5133975"/>
              <a:ext cx="11112" cy="11113"/>
            </a:xfrm>
            <a:custGeom>
              <a:avLst/>
              <a:gdLst>
                <a:gd name="T0" fmla="*/ 0 w 30"/>
                <a:gd name="T1" fmla="*/ 0 h 31"/>
                <a:gd name="T2" fmla="*/ 0 w 30"/>
                <a:gd name="T3" fmla="*/ 0 h 31"/>
                <a:gd name="T4" fmla="*/ 29 w 30"/>
                <a:gd name="T5" fmla="*/ 30 h 31"/>
                <a:gd name="T6" fmla="*/ 0 w 30"/>
                <a:gd name="T7" fmla="*/ 0 h 31"/>
              </a:gdLst>
              <a:ahLst/>
              <a:cxnLst>
                <a:cxn ang="0">
                  <a:pos x="T0" y="T1"/>
                </a:cxn>
                <a:cxn ang="0">
                  <a:pos x="T2" y="T3"/>
                </a:cxn>
                <a:cxn ang="0">
                  <a:pos x="T4" y="T5"/>
                </a:cxn>
                <a:cxn ang="0">
                  <a:pos x="T6" y="T7"/>
                </a:cxn>
              </a:cxnLst>
              <a:rect l="0" t="0" r="r" b="b"/>
              <a:pathLst>
                <a:path w="30" h="31">
                  <a:moveTo>
                    <a:pt x="0" y="0"/>
                  </a:moveTo>
                  <a:lnTo>
                    <a:pt x="0" y="0"/>
                  </a:lnTo>
                  <a:cubicBezTo>
                    <a:pt x="0" y="0"/>
                    <a:pt x="0" y="30"/>
                    <a:pt x="29" y="30"/>
                  </a:cubicBezTo>
                  <a:cubicBezTo>
                    <a:pt x="0"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5" name="Freeform 454"/>
            <p:cNvSpPr>
              <a:spLocks noChangeArrowheads="1"/>
            </p:cNvSpPr>
            <p:nvPr/>
          </p:nvSpPr>
          <p:spPr bwMode="auto">
            <a:xfrm>
              <a:off x="1281113" y="52070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6" name="Freeform 455"/>
            <p:cNvSpPr>
              <a:spLocks noChangeArrowheads="1"/>
            </p:cNvSpPr>
            <p:nvPr/>
          </p:nvSpPr>
          <p:spPr bwMode="auto">
            <a:xfrm>
              <a:off x="1185863" y="5122863"/>
              <a:ext cx="11112" cy="11112"/>
            </a:xfrm>
            <a:custGeom>
              <a:avLst/>
              <a:gdLst>
                <a:gd name="T0" fmla="*/ 0 w 31"/>
                <a:gd name="T1" fmla="*/ 0 h 30"/>
                <a:gd name="T2" fmla="*/ 0 w 31"/>
                <a:gd name="T3" fmla="*/ 0 h 30"/>
                <a:gd name="T4" fmla="*/ 0 w 31"/>
                <a:gd name="T5" fmla="*/ 0 h 30"/>
                <a:gd name="T6" fmla="*/ 0 w 31"/>
                <a:gd name="T7" fmla="*/ 0 h 30"/>
                <a:gd name="T8" fmla="*/ 30 w 31"/>
                <a:gd name="T9" fmla="*/ 29 h 30"/>
                <a:gd name="T10" fmla="*/ 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0" y="0"/>
                  </a:moveTo>
                  <a:lnTo>
                    <a:pt x="0" y="0"/>
                  </a:lnTo>
                  <a:lnTo>
                    <a:pt x="0" y="0"/>
                  </a:lnTo>
                  <a:lnTo>
                    <a:pt x="0" y="0"/>
                  </a:lnTo>
                  <a:cubicBezTo>
                    <a:pt x="30" y="0"/>
                    <a:pt x="30" y="0"/>
                    <a:pt x="30" y="29"/>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7" name="Freeform 456"/>
            <p:cNvSpPr>
              <a:spLocks noChangeArrowheads="1"/>
            </p:cNvSpPr>
            <p:nvPr/>
          </p:nvSpPr>
          <p:spPr bwMode="auto">
            <a:xfrm>
              <a:off x="1344613" y="53117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8" name="Freeform 457"/>
            <p:cNvSpPr>
              <a:spLocks noChangeArrowheads="1"/>
            </p:cNvSpPr>
            <p:nvPr/>
          </p:nvSpPr>
          <p:spPr bwMode="auto">
            <a:xfrm>
              <a:off x="3201988" y="61102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89" name="Freeform 458"/>
            <p:cNvSpPr>
              <a:spLocks noChangeArrowheads="1"/>
            </p:cNvSpPr>
            <p:nvPr/>
          </p:nvSpPr>
          <p:spPr bwMode="auto">
            <a:xfrm>
              <a:off x="1060450" y="5081588"/>
              <a:ext cx="42863" cy="11112"/>
            </a:xfrm>
            <a:custGeom>
              <a:avLst/>
              <a:gdLst>
                <a:gd name="T0" fmla="*/ 88 w 118"/>
                <a:gd name="T1" fmla="*/ 29 h 30"/>
                <a:gd name="T2" fmla="*/ 88 w 118"/>
                <a:gd name="T3" fmla="*/ 29 h 30"/>
                <a:gd name="T4" fmla="*/ 30 w 118"/>
                <a:gd name="T5" fmla="*/ 0 h 30"/>
                <a:gd name="T6" fmla="*/ 0 w 118"/>
                <a:gd name="T7" fmla="*/ 0 h 30"/>
                <a:gd name="T8" fmla="*/ 30 w 118"/>
                <a:gd name="T9" fmla="*/ 0 h 30"/>
                <a:gd name="T10" fmla="*/ 88 w 118"/>
                <a:gd name="T11" fmla="*/ 29 h 30"/>
                <a:gd name="T12" fmla="*/ 117 w 118"/>
                <a:gd name="T13" fmla="*/ 29 h 30"/>
                <a:gd name="T14" fmla="*/ 88 w 11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30">
                  <a:moveTo>
                    <a:pt x="88" y="29"/>
                  </a:moveTo>
                  <a:lnTo>
                    <a:pt x="88" y="29"/>
                  </a:lnTo>
                  <a:cubicBezTo>
                    <a:pt x="59" y="29"/>
                    <a:pt x="30" y="29"/>
                    <a:pt x="30" y="0"/>
                  </a:cubicBezTo>
                  <a:lnTo>
                    <a:pt x="0" y="0"/>
                  </a:lnTo>
                  <a:lnTo>
                    <a:pt x="30" y="0"/>
                  </a:lnTo>
                  <a:cubicBezTo>
                    <a:pt x="30" y="29"/>
                    <a:pt x="59" y="29"/>
                    <a:pt x="88" y="29"/>
                  </a:cubicBezTo>
                  <a:cubicBezTo>
                    <a:pt x="88" y="29"/>
                    <a:pt x="88" y="29"/>
                    <a:pt x="117" y="29"/>
                  </a:cubicBezTo>
                  <a:cubicBezTo>
                    <a:pt x="88" y="29"/>
                    <a:pt x="88" y="29"/>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0" name="Freeform 459"/>
            <p:cNvSpPr>
              <a:spLocks noChangeArrowheads="1"/>
            </p:cNvSpPr>
            <p:nvPr/>
          </p:nvSpPr>
          <p:spPr bwMode="auto">
            <a:xfrm>
              <a:off x="1166813" y="5122863"/>
              <a:ext cx="11112" cy="1587"/>
            </a:xfrm>
            <a:custGeom>
              <a:avLst/>
              <a:gdLst>
                <a:gd name="T0" fmla="*/ 0 w 29"/>
                <a:gd name="T1" fmla="*/ 0 h 1"/>
                <a:gd name="T2" fmla="*/ 0 w 29"/>
                <a:gd name="T3" fmla="*/ 0 h 1"/>
                <a:gd name="T4" fmla="*/ 28 w 29"/>
                <a:gd name="T5" fmla="*/ 0 h 1"/>
                <a:gd name="T6" fmla="*/ 0 w 29"/>
                <a:gd name="T7" fmla="*/ 0 h 1"/>
              </a:gdLst>
              <a:ahLst/>
              <a:cxnLst>
                <a:cxn ang="0">
                  <a:pos x="T0" y="T1"/>
                </a:cxn>
                <a:cxn ang="0">
                  <a:pos x="T2" y="T3"/>
                </a:cxn>
                <a:cxn ang="0">
                  <a:pos x="T4" y="T5"/>
                </a:cxn>
                <a:cxn ang="0">
                  <a:pos x="T6" y="T7"/>
                </a:cxn>
              </a:cxnLst>
              <a:rect l="0" t="0" r="r" b="b"/>
              <a:pathLst>
                <a:path w="29" h="1">
                  <a:moveTo>
                    <a:pt x="0" y="0"/>
                  </a:moveTo>
                  <a:lnTo>
                    <a:pt x="0"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1" name="Freeform 460"/>
            <p:cNvSpPr>
              <a:spLocks noChangeArrowheads="1"/>
            </p:cNvSpPr>
            <p:nvPr/>
          </p:nvSpPr>
          <p:spPr bwMode="auto">
            <a:xfrm>
              <a:off x="2960688" y="5962650"/>
              <a:ext cx="147637" cy="22225"/>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2" name="Freeform 461"/>
            <p:cNvSpPr>
              <a:spLocks noChangeArrowheads="1"/>
            </p:cNvSpPr>
            <p:nvPr/>
          </p:nvSpPr>
          <p:spPr bwMode="auto">
            <a:xfrm>
              <a:off x="3108325" y="6016625"/>
              <a:ext cx="84138" cy="84138"/>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3" name="Freeform 462"/>
            <p:cNvSpPr>
              <a:spLocks noChangeArrowheads="1"/>
            </p:cNvSpPr>
            <p:nvPr/>
          </p:nvSpPr>
          <p:spPr bwMode="auto">
            <a:xfrm>
              <a:off x="2332038" y="5921375"/>
              <a:ext cx="20637" cy="11113"/>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4" name="Freeform 463"/>
            <p:cNvSpPr>
              <a:spLocks noChangeArrowheads="1"/>
            </p:cNvSpPr>
            <p:nvPr/>
          </p:nvSpPr>
          <p:spPr bwMode="auto">
            <a:xfrm>
              <a:off x="1385888" y="5311775"/>
              <a:ext cx="22225" cy="11113"/>
            </a:xfrm>
            <a:custGeom>
              <a:avLst/>
              <a:gdLst>
                <a:gd name="T0" fmla="*/ 59 w 60"/>
                <a:gd name="T1" fmla="*/ 29 h 30"/>
                <a:gd name="T2" fmla="*/ 59 w 60"/>
                <a:gd name="T3" fmla="*/ 29 h 30"/>
                <a:gd name="T4" fmla="*/ 29 w 60"/>
                <a:gd name="T5" fmla="*/ 0 h 30"/>
                <a:gd name="T6" fmla="*/ 0 w 60"/>
                <a:gd name="T7" fmla="*/ 0 h 30"/>
                <a:gd name="T8" fmla="*/ 29 w 60"/>
                <a:gd name="T9" fmla="*/ 0 h 30"/>
                <a:gd name="T10" fmla="*/ 5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59" y="29"/>
                  </a:moveTo>
                  <a:lnTo>
                    <a:pt x="59" y="29"/>
                  </a:lnTo>
                  <a:lnTo>
                    <a:pt x="29" y="0"/>
                  </a:lnTo>
                  <a:lnTo>
                    <a:pt x="0" y="0"/>
                  </a:lnTo>
                  <a:lnTo>
                    <a:pt x="2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5" name="Freeform 464"/>
            <p:cNvSpPr>
              <a:spLocks noChangeArrowheads="1"/>
            </p:cNvSpPr>
            <p:nvPr/>
          </p:nvSpPr>
          <p:spPr bwMode="auto">
            <a:xfrm>
              <a:off x="1030288" y="4851400"/>
              <a:ext cx="11112" cy="11113"/>
            </a:xfrm>
            <a:custGeom>
              <a:avLst/>
              <a:gdLst>
                <a:gd name="T0" fmla="*/ 0 w 30"/>
                <a:gd name="T1" fmla="*/ 29 h 30"/>
                <a:gd name="T2" fmla="*/ 0 w 30"/>
                <a:gd name="T3" fmla="*/ 29 h 30"/>
                <a:gd name="T4" fmla="*/ 0 w 30"/>
                <a:gd name="T5" fmla="*/ 0 h 30"/>
                <a:gd name="T6" fmla="*/ 0 w 30"/>
                <a:gd name="T7" fmla="*/ 0 h 30"/>
                <a:gd name="T8" fmla="*/ 0 w 30"/>
                <a:gd name="T9" fmla="*/ 29 h 30"/>
                <a:gd name="T10" fmla="*/ 29 w 30"/>
                <a:gd name="T11" fmla="*/ 29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cubicBezTo>
                    <a:pt x="0" y="0"/>
                    <a:pt x="0" y="0"/>
                    <a:pt x="0" y="0"/>
                  </a:cubicBezTo>
                  <a:lnTo>
                    <a:pt x="0" y="0"/>
                  </a:lnTo>
                  <a:cubicBezTo>
                    <a:pt x="0" y="29"/>
                    <a:pt x="0" y="29"/>
                    <a:pt x="0" y="29"/>
                  </a:cubicBezTo>
                  <a:lnTo>
                    <a:pt x="29" y="29"/>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6" name="Freeform 465"/>
            <p:cNvSpPr>
              <a:spLocks noChangeArrowheads="1"/>
            </p:cNvSpPr>
            <p:nvPr/>
          </p:nvSpPr>
          <p:spPr bwMode="auto">
            <a:xfrm>
              <a:off x="1481138" y="5532438"/>
              <a:ext cx="11112" cy="20637"/>
            </a:xfrm>
            <a:custGeom>
              <a:avLst/>
              <a:gdLst>
                <a:gd name="T0" fmla="*/ 30 w 31"/>
                <a:gd name="T1" fmla="*/ 0 h 59"/>
                <a:gd name="T2" fmla="*/ 30 w 31"/>
                <a:gd name="T3" fmla="*/ 0 h 59"/>
                <a:gd name="T4" fmla="*/ 0 w 31"/>
                <a:gd name="T5" fmla="*/ 29 h 59"/>
                <a:gd name="T6" fmla="*/ 0 w 31"/>
                <a:gd name="T7" fmla="*/ 58 h 59"/>
                <a:gd name="T8" fmla="*/ 0 w 31"/>
                <a:gd name="T9" fmla="*/ 29 h 59"/>
                <a:gd name="T10" fmla="*/ 30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0" y="0"/>
                  </a:moveTo>
                  <a:lnTo>
                    <a:pt x="30" y="0"/>
                  </a:lnTo>
                  <a:cubicBezTo>
                    <a:pt x="30" y="29"/>
                    <a:pt x="30" y="29"/>
                    <a:pt x="0" y="29"/>
                  </a:cubicBezTo>
                  <a:cubicBezTo>
                    <a:pt x="0" y="58"/>
                    <a:pt x="0" y="58"/>
                    <a:pt x="0" y="58"/>
                  </a:cubicBezTo>
                  <a:cubicBezTo>
                    <a:pt x="0" y="29"/>
                    <a:pt x="0" y="29"/>
                    <a:pt x="0" y="29"/>
                  </a:cubicBezTo>
                  <a:cubicBezTo>
                    <a:pt x="30" y="29"/>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7" name="Freeform 466"/>
            <p:cNvSpPr>
              <a:spLocks noChangeArrowheads="1"/>
            </p:cNvSpPr>
            <p:nvPr/>
          </p:nvSpPr>
          <p:spPr bwMode="auto">
            <a:xfrm>
              <a:off x="1638300" y="5575300"/>
              <a:ext cx="84138" cy="11113"/>
            </a:xfrm>
            <a:custGeom>
              <a:avLst/>
              <a:gdLst>
                <a:gd name="T0" fmla="*/ 87 w 234"/>
                <a:gd name="T1" fmla="*/ 0 h 30"/>
                <a:gd name="T2" fmla="*/ 87 w 234"/>
                <a:gd name="T3" fmla="*/ 0 h 30"/>
                <a:gd name="T4" fmla="*/ 0 w 234"/>
                <a:gd name="T5" fmla="*/ 0 h 30"/>
                <a:gd name="T6" fmla="*/ 87 w 234"/>
                <a:gd name="T7" fmla="*/ 0 h 30"/>
                <a:gd name="T8" fmla="*/ 233 w 234"/>
                <a:gd name="T9" fmla="*/ 29 h 30"/>
                <a:gd name="T10" fmla="*/ 87 w 234"/>
                <a:gd name="T11" fmla="*/ 0 h 30"/>
              </a:gdLst>
              <a:ahLst/>
              <a:cxnLst>
                <a:cxn ang="0">
                  <a:pos x="T0" y="T1"/>
                </a:cxn>
                <a:cxn ang="0">
                  <a:pos x="T2" y="T3"/>
                </a:cxn>
                <a:cxn ang="0">
                  <a:pos x="T4" y="T5"/>
                </a:cxn>
                <a:cxn ang="0">
                  <a:pos x="T6" y="T7"/>
                </a:cxn>
                <a:cxn ang="0">
                  <a:pos x="T8" y="T9"/>
                </a:cxn>
                <a:cxn ang="0">
                  <a:pos x="T10" y="T11"/>
                </a:cxn>
              </a:cxnLst>
              <a:rect l="0" t="0" r="r" b="b"/>
              <a:pathLst>
                <a:path w="234" h="30">
                  <a:moveTo>
                    <a:pt x="87" y="0"/>
                  </a:moveTo>
                  <a:lnTo>
                    <a:pt x="87" y="0"/>
                  </a:lnTo>
                  <a:cubicBezTo>
                    <a:pt x="58" y="0"/>
                    <a:pt x="29" y="0"/>
                    <a:pt x="0" y="0"/>
                  </a:cubicBezTo>
                  <a:cubicBezTo>
                    <a:pt x="29" y="0"/>
                    <a:pt x="58" y="0"/>
                    <a:pt x="87" y="0"/>
                  </a:cubicBezTo>
                  <a:cubicBezTo>
                    <a:pt x="145" y="0"/>
                    <a:pt x="175" y="29"/>
                    <a:pt x="233" y="29"/>
                  </a:cubicBezTo>
                  <a:cubicBezTo>
                    <a:pt x="175" y="29"/>
                    <a:pt x="116"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8" name="Freeform 467"/>
            <p:cNvSpPr>
              <a:spLocks noChangeArrowheads="1"/>
            </p:cNvSpPr>
            <p:nvPr/>
          </p:nvSpPr>
          <p:spPr bwMode="auto">
            <a:xfrm>
              <a:off x="4494213" y="7159625"/>
              <a:ext cx="31750" cy="11113"/>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499" name="Freeform 468"/>
            <p:cNvSpPr>
              <a:spLocks noChangeArrowheads="1"/>
            </p:cNvSpPr>
            <p:nvPr/>
          </p:nvSpPr>
          <p:spPr bwMode="auto">
            <a:xfrm>
              <a:off x="4651375" y="6708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0" name="Freeform 469"/>
            <p:cNvSpPr>
              <a:spLocks noChangeArrowheads="1"/>
            </p:cNvSpPr>
            <p:nvPr/>
          </p:nvSpPr>
          <p:spPr bwMode="auto">
            <a:xfrm>
              <a:off x="4714875" y="6677025"/>
              <a:ext cx="11113" cy="1588"/>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1" name="Freeform 470"/>
            <p:cNvSpPr>
              <a:spLocks noChangeArrowheads="1"/>
            </p:cNvSpPr>
            <p:nvPr/>
          </p:nvSpPr>
          <p:spPr bwMode="auto">
            <a:xfrm>
              <a:off x="4651375" y="6677025"/>
              <a:ext cx="63500" cy="42863"/>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2" name="Freeform 471"/>
            <p:cNvSpPr>
              <a:spLocks noChangeArrowheads="1"/>
            </p:cNvSpPr>
            <p:nvPr/>
          </p:nvSpPr>
          <p:spPr bwMode="auto">
            <a:xfrm>
              <a:off x="4557713"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3" name="Freeform 472"/>
            <p:cNvSpPr>
              <a:spLocks noChangeArrowheads="1"/>
            </p:cNvSpPr>
            <p:nvPr/>
          </p:nvSpPr>
          <p:spPr bwMode="auto">
            <a:xfrm>
              <a:off x="4641850" y="67198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4" name="Freeform 473"/>
            <p:cNvSpPr>
              <a:spLocks noChangeArrowheads="1"/>
            </p:cNvSpPr>
            <p:nvPr/>
          </p:nvSpPr>
          <p:spPr bwMode="auto">
            <a:xfrm>
              <a:off x="4725988" y="6667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5" name="Freeform 474"/>
            <p:cNvSpPr>
              <a:spLocks noChangeArrowheads="1"/>
            </p:cNvSpPr>
            <p:nvPr/>
          </p:nvSpPr>
          <p:spPr bwMode="auto">
            <a:xfrm>
              <a:off x="4787900" y="6635750"/>
              <a:ext cx="11113" cy="1588"/>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6" name="Freeform 475"/>
            <p:cNvSpPr>
              <a:spLocks noChangeArrowheads="1"/>
            </p:cNvSpPr>
            <p:nvPr/>
          </p:nvSpPr>
          <p:spPr bwMode="auto">
            <a:xfrm>
              <a:off x="4924425" y="6551613"/>
              <a:ext cx="11113" cy="22225"/>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7" name="Freeform 476"/>
            <p:cNvSpPr>
              <a:spLocks noChangeArrowheads="1"/>
            </p:cNvSpPr>
            <p:nvPr/>
          </p:nvSpPr>
          <p:spPr bwMode="auto">
            <a:xfrm>
              <a:off x="4872038" y="659288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8" name="Freeform 477"/>
            <p:cNvSpPr>
              <a:spLocks noChangeArrowheads="1"/>
            </p:cNvSpPr>
            <p:nvPr/>
          </p:nvSpPr>
          <p:spPr bwMode="auto">
            <a:xfrm>
              <a:off x="4997450" y="6488113"/>
              <a:ext cx="31750" cy="2063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09" name="Freeform 478"/>
            <p:cNvSpPr>
              <a:spLocks noChangeArrowheads="1"/>
            </p:cNvSpPr>
            <p:nvPr/>
          </p:nvSpPr>
          <p:spPr bwMode="auto">
            <a:xfrm>
              <a:off x="4830763"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0" name="Freeform 479"/>
            <p:cNvSpPr>
              <a:spLocks noChangeArrowheads="1"/>
            </p:cNvSpPr>
            <p:nvPr/>
          </p:nvSpPr>
          <p:spPr bwMode="auto">
            <a:xfrm>
              <a:off x="4840288" y="6604000"/>
              <a:ext cx="31750" cy="22225"/>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1" name="Freeform 480"/>
            <p:cNvSpPr>
              <a:spLocks noChangeArrowheads="1"/>
            </p:cNvSpPr>
            <p:nvPr/>
          </p:nvSpPr>
          <p:spPr bwMode="auto">
            <a:xfrm>
              <a:off x="3822700" y="6435725"/>
              <a:ext cx="1588"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2" name="Freeform 481"/>
            <p:cNvSpPr>
              <a:spLocks noChangeArrowheads="1"/>
            </p:cNvSpPr>
            <p:nvPr/>
          </p:nvSpPr>
          <p:spPr bwMode="auto">
            <a:xfrm>
              <a:off x="4000500" y="6615113"/>
              <a:ext cx="42863" cy="84137"/>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3" name="Freeform 482"/>
            <p:cNvSpPr>
              <a:spLocks noChangeArrowheads="1"/>
            </p:cNvSpPr>
            <p:nvPr/>
          </p:nvSpPr>
          <p:spPr bwMode="auto">
            <a:xfrm>
              <a:off x="3990975" y="6583363"/>
              <a:ext cx="11113" cy="31750"/>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4" name="Freeform 483"/>
            <p:cNvSpPr>
              <a:spLocks noChangeArrowheads="1"/>
            </p:cNvSpPr>
            <p:nvPr/>
          </p:nvSpPr>
          <p:spPr bwMode="auto">
            <a:xfrm>
              <a:off x="4157663"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5" name="Freeform 484"/>
            <p:cNvSpPr>
              <a:spLocks noChangeArrowheads="1"/>
            </p:cNvSpPr>
            <p:nvPr/>
          </p:nvSpPr>
          <p:spPr bwMode="auto">
            <a:xfrm>
              <a:off x="4157663" y="6908800"/>
              <a:ext cx="1587"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6" name="Freeform 485"/>
            <p:cNvSpPr>
              <a:spLocks noChangeArrowheads="1"/>
            </p:cNvSpPr>
            <p:nvPr/>
          </p:nvSpPr>
          <p:spPr bwMode="auto">
            <a:xfrm>
              <a:off x="3959225" y="6540500"/>
              <a:ext cx="11113" cy="11113"/>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7" name="Freeform 486"/>
            <p:cNvSpPr>
              <a:spLocks noChangeArrowheads="1"/>
            </p:cNvSpPr>
            <p:nvPr/>
          </p:nvSpPr>
          <p:spPr bwMode="auto">
            <a:xfrm>
              <a:off x="3822700" y="64468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8" name="Freeform 487"/>
            <p:cNvSpPr>
              <a:spLocks noChangeArrowheads="1"/>
            </p:cNvSpPr>
            <p:nvPr/>
          </p:nvSpPr>
          <p:spPr bwMode="auto">
            <a:xfrm>
              <a:off x="4189413" y="6992938"/>
              <a:ext cx="31750" cy="2063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19" name="Freeform 488"/>
            <p:cNvSpPr>
              <a:spLocks noChangeArrowheads="1"/>
            </p:cNvSpPr>
            <p:nvPr/>
          </p:nvSpPr>
          <p:spPr bwMode="auto">
            <a:xfrm>
              <a:off x="4357688" y="7129463"/>
              <a:ext cx="52387" cy="1587"/>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0" name="Freeform 489"/>
            <p:cNvSpPr>
              <a:spLocks noChangeArrowheads="1"/>
            </p:cNvSpPr>
            <p:nvPr/>
          </p:nvSpPr>
          <p:spPr bwMode="auto">
            <a:xfrm>
              <a:off x="4305300" y="7107238"/>
              <a:ext cx="20638" cy="11112"/>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1" name="Freeform 490"/>
            <p:cNvSpPr>
              <a:spLocks noChangeArrowheads="1"/>
            </p:cNvSpPr>
            <p:nvPr/>
          </p:nvSpPr>
          <p:spPr bwMode="auto">
            <a:xfrm>
              <a:off x="4294188" y="7107238"/>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2" name="Freeform 491"/>
            <p:cNvSpPr>
              <a:spLocks noChangeArrowheads="1"/>
            </p:cNvSpPr>
            <p:nvPr/>
          </p:nvSpPr>
          <p:spPr bwMode="auto">
            <a:xfrm>
              <a:off x="4284663" y="7107238"/>
              <a:ext cx="1587" cy="11112"/>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3" name="Freeform 492"/>
            <p:cNvSpPr>
              <a:spLocks noChangeArrowheads="1"/>
            </p:cNvSpPr>
            <p:nvPr/>
          </p:nvSpPr>
          <p:spPr bwMode="auto">
            <a:xfrm>
              <a:off x="4221163" y="7045325"/>
              <a:ext cx="52387" cy="42863"/>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4" name="Freeform 493"/>
            <p:cNvSpPr>
              <a:spLocks noChangeArrowheads="1"/>
            </p:cNvSpPr>
            <p:nvPr/>
          </p:nvSpPr>
          <p:spPr bwMode="auto">
            <a:xfrm>
              <a:off x="4892675"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5" name="Freeform 494"/>
            <p:cNvSpPr>
              <a:spLocks noChangeArrowheads="1"/>
            </p:cNvSpPr>
            <p:nvPr/>
          </p:nvSpPr>
          <p:spPr bwMode="auto">
            <a:xfrm>
              <a:off x="5775325" y="3224213"/>
              <a:ext cx="11113" cy="2063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6" name="Freeform 495"/>
            <p:cNvSpPr>
              <a:spLocks noChangeArrowheads="1"/>
            </p:cNvSpPr>
            <p:nvPr/>
          </p:nvSpPr>
          <p:spPr bwMode="auto">
            <a:xfrm>
              <a:off x="4913313" y="30035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7" name="Freeform 496"/>
            <p:cNvSpPr>
              <a:spLocks noChangeArrowheads="1"/>
            </p:cNvSpPr>
            <p:nvPr/>
          </p:nvSpPr>
          <p:spPr bwMode="auto">
            <a:xfrm>
              <a:off x="5554663" y="3328988"/>
              <a:ext cx="52387" cy="22225"/>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8" name="Freeform 497"/>
            <p:cNvSpPr>
              <a:spLocks noChangeArrowheads="1"/>
            </p:cNvSpPr>
            <p:nvPr/>
          </p:nvSpPr>
          <p:spPr bwMode="auto">
            <a:xfrm>
              <a:off x="5637213" y="3233738"/>
              <a:ext cx="63500" cy="63500"/>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29" name="Freeform 498"/>
            <p:cNvSpPr>
              <a:spLocks noChangeArrowheads="1"/>
            </p:cNvSpPr>
            <p:nvPr/>
          </p:nvSpPr>
          <p:spPr bwMode="auto">
            <a:xfrm>
              <a:off x="5259388" y="3108325"/>
              <a:ext cx="53975" cy="31750"/>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0" name="Freeform 499"/>
            <p:cNvSpPr>
              <a:spLocks noChangeArrowheads="1"/>
            </p:cNvSpPr>
            <p:nvPr/>
          </p:nvSpPr>
          <p:spPr bwMode="auto">
            <a:xfrm>
              <a:off x="5743575" y="32131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1" name="Freeform 500"/>
            <p:cNvSpPr>
              <a:spLocks noChangeArrowheads="1"/>
            </p:cNvSpPr>
            <p:nvPr/>
          </p:nvSpPr>
          <p:spPr bwMode="auto">
            <a:xfrm>
              <a:off x="5322888" y="3128963"/>
              <a:ext cx="104775" cy="11112"/>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2" name="Freeform 501"/>
            <p:cNvSpPr>
              <a:spLocks noChangeArrowheads="1"/>
            </p:cNvSpPr>
            <p:nvPr/>
          </p:nvSpPr>
          <p:spPr bwMode="auto">
            <a:xfrm>
              <a:off x="5197475" y="3108325"/>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3" name="Freeform 502"/>
            <p:cNvSpPr>
              <a:spLocks noChangeArrowheads="1"/>
            </p:cNvSpPr>
            <p:nvPr/>
          </p:nvSpPr>
          <p:spPr bwMode="auto">
            <a:xfrm>
              <a:off x="5040313" y="30559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4" name="Freeform 503"/>
            <p:cNvSpPr>
              <a:spLocks noChangeArrowheads="1"/>
            </p:cNvSpPr>
            <p:nvPr/>
          </p:nvSpPr>
          <p:spPr bwMode="auto">
            <a:xfrm>
              <a:off x="5238750" y="31083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5" name="Freeform 504"/>
            <p:cNvSpPr>
              <a:spLocks noChangeArrowheads="1"/>
            </p:cNvSpPr>
            <p:nvPr/>
          </p:nvSpPr>
          <p:spPr bwMode="auto">
            <a:xfrm>
              <a:off x="4967288" y="3033713"/>
              <a:ext cx="31750" cy="1587"/>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6" name="Freeform 505"/>
            <p:cNvSpPr>
              <a:spLocks noChangeArrowheads="1"/>
            </p:cNvSpPr>
            <p:nvPr/>
          </p:nvSpPr>
          <p:spPr bwMode="auto">
            <a:xfrm>
              <a:off x="5229225" y="3117850"/>
              <a:ext cx="1588" cy="11113"/>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7" name="Freeform 506"/>
            <p:cNvSpPr>
              <a:spLocks noChangeArrowheads="1"/>
            </p:cNvSpPr>
            <p:nvPr/>
          </p:nvSpPr>
          <p:spPr bwMode="auto">
            <a:xfrm>
              <a:off x="5218113" y="3108325"/>
              <a:ext cx="11112" cy="11113"/>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8" name="Freeform 507"/>
            <p:cNvSpPr>
              <a:spLocks noChangeArrowheads="1"/>
            </p:cNvSpPr>
            <p:nvPr/>
          </p:nvSpPr>
          <p:spPr bwMode="auto">
            <a:xfrm>
              <a:off x="5322888" y="31289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39" name="Freeform 508"/>
            <p:cNvSpPr>
              <a:spLocks noChangeArrowheads="1"/>
            </p:cNvSpPr>
            <p:nvPr/>
          </p:nvSpPr>
          <p:spPr bwMode="auto">
            <a:xfrm>
              <a:off x="5816600" y="3370263"/>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0" name="Freeform 509"/>
            <p:cNvSpPr>
              <a:spLocks noChangeArrowheads="1"/>
            </p:cNvSpPr>
            <p:nvPr/>
          </p:nvSpPr>
          <p:spPr bwMode="auto">
            <a:xfrm>
              <a:off x="5964238" y="3349625"/>
              <a:ext cx="20637" cy="2063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1" name="Freeform 510"/>
            <p:cNvSpPr>
              <a:spLocks noChangeArrowheads="1"/>
            </p:cNvSpPr>
            <p:nvPr/>
          </p:nvSpPr>
          <p:spPr bwMode="auto">
            <a:xfrm>
              <a:off x="6130925" y="3349625"/>
              <a:ext cx="22225" cy="2063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2" name="Freeform 511"/>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3" name="Freeform 512"/>
            <p:cNvSpPr>
              <a:spLocks noChangeArrowheads="1"/>
            </p:cNvSpPr>
            <p:nvPr/>
          </p:nvSpPr>
          <p:spPr bwMode="auto">
            <a:xfrm>
              <a:off x="6351588" y="34337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4" name="Freeform 513"/>
            <p:cNvSpPr>
              <a:spLocks noChangeArrowheads="1"/>
            </p:cNvSpPr>
            <p:nvPr/>
          </p:nvSpPr>
          <p:spPr bwMode="auto">
            <a:xfrm>
              <a:off x="6342063" y="34226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5" name="Freeform 514"/>
            <p:cNvSpPr>
              <a:spLocks noChangeArrowheads="1"/>
            </p:cNvSpPr>
            <p:nvPr/>
          </p:nvSpPr>
          <p:spPr bwMode="auto">
            <a:xfrm>
              <a:off x="6310313" y="3422650"/>
              <a:ext cx="11112" cy="2063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6" name="Freeform 515"/>
            <p:cNvSpPr>
              <a:spLocks noChangeArrowheads="1"/>
            </p:cNvSpPr>
            <p:nvPr/>
          </p:nvSpPr>
          <p:spPr bwMode="auto">
            <a:xfrm>
              <a:off x="5880100" y="3390900"/>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7" name="Freeform 516"/>
            <p:cNvSpPr>
              <a:spLocks noChangeArrowheads="1"/>
            </p:cNvSpPr>
            <p:nvPr/>
          </p:nvSpPr>
          <p:spPr bwMode="auto">
            <a:xfrm>
              <a:off x="5848350" y="3390900"/>
              <a:ext cx="31750" cy="1588"/>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8" name="Freeform 517"/>
            <p:cNvSpPr>
              <a:spLocks noChangeArrowheads="1"/>
            </p:cNvSpPr>
            <p:nvPr/>
          </p:nvSpPr>
          <p:spPr bwMode="auto">
            <a:xfrm>
              <a:off x="5943600" y="33909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49" name="Freeform 518"/>
            <p:cNvSpPr>
              <a:spLocks noChangeArrowheads="1"/>
            </p:cNvSpPr>
            <p:nvPr/>
          </p:nvSpPr>
          <p:spPr bwMode="auto">
            <a:xfrm>
              <a:off x="5943600" y="3402013"/>
              <a:ext cx="1588" cy="11112"/>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0" name="Freeform 519"/>
            <p:cNvSpPr>
              <a:spLocks noChangeArrowheads="1"/>
            </p:cNvSpPr>
            <p:nvPr/>
          </p:nvSpPr>
          <p:spPr bwMode="auto">
            <a:xfrm>
              <a:off x="5921375" y="34020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1" name="Freeform 520"/>
            <p:cNvSpPr>
              <a:spLocks noChangeArrowheads="1"/>
            </p:cNvSpPr>
            <p:nvPr/>
          </p:nvSpPr>
          <p:spPr bwMode="auto">
            <a:xfrm>
              <a:off x="808038" y="4167188"/>
              <a:ext cx="11112"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2" name="Freeform 521"/>
            <p:cNvSpPr>
              <a:spLocks noChangeArrowheads="1"/>
            </p:cNvSpPr>
            <p:nvPr/>
          </p:nvSpPr>
          <p:spPr bwMode="auto">
            <a:xfrm>
              <a:off x="839788" y="3811588"/>
              <a:ext cx="42862" cy="74612"/>
            </a:xfrm>
            <a:custGeom>
              <a:avLst/>
              <a:gdLst>
                <a:gd name="T0" fmla="*/ 117 w 118"/>
                <a:gd name="T1" fmla="*/ 0 h 206"/>
                <a:gd name="T2" fmla="*/ 117 w 118"/>
                <a:gd name="T3" fmla="*/ 0 h 206"/>
                <a:gd name="T4" fmla="*/ 117 w 118"/>
                <a:gd name="T5" fmla="*/ 0 h 206"/>
                <a:gd name="T6" fmla="*/ 117 w 118"/>
                <a:gd name="T7" fmla="*/ 0 h 206"/>
                <a:gd name="T8" fmla="*/ 0 w 118"/>
                <a:gd name="T9" fmla="*/ 205 h 206"/>
                <a:gd name="T10" fmla="*/ 117 w 118"/>
                <a:gd name="T11" fmla="*/ 0 h 206"/>
              </a:gdLst>
              <a:ahLst/>
              <a:cxnLst>
                <a:cxn ang="0">
                  <a:pos x="T0" y="T1"/>
                </a:cxn>
                <a:cxn ang="0">
                  <a:pos x="T2" y="T3"/>
                </a:cxn>
                <a:cxn ang="0">
                  <a:pos x="T4" y="T5"/>
                </a:cxn>
                <a:cxn ang="0">
                  <a:pos x="T6" y="T7"/>
                </a:cxn>
                <a:cxn ang="0">
                  <a:pos x="T8" y="T9"/>
                </a:cxn>
                <a:cxn ang="0">
                  <a:pos x="T10" y="T11"/>
                </a:cxn>
              </a:cxnLst>
              <a:rect l="0" t="0" r="r" b="b"/>
              <a:pathLst>
                <a:path w="118" h="206">
                  <a:moveTo>
                    <a:pt x="117" y="0"/>
                  </a:moveTo>
                  <a:lnTo>
                    <a:pt x="117" y="0"/>
                  </a:lnTo>
                  <a:lnTo>
                    <a:pt x="117" y="0"/>
                  </a:lnTo>
                  <a:lnTo>
                    <a:pt x="117" y="0"/>
                  </a:lnTo>
                  <a:cubicBezTo>
                    <a:pt x="88" y="58"/>
                    <a:pt x="0" y="117"/>
                    <a:pt x="0" y="205"/>
                  </a:cubicBezTo>
                  <a:cubicBezTo>
                    <a:pt x="0" y="117"/>
                    <a:pt x="88" y="58"/>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3" name="Freeform 522"/>
            <p:cNvSpPr>
              <a:spLocks noChangeArrowheads="1"/>
            </p:cNvSpPr>
            <p:nvPr/>
          </p:nvSpPr>
          <p:spPr bwMode="auto">
            <a:xfrm>
              <a:off x="839788" y="38846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4" name="Freeform 523"/>
            <p:cNvSpPr>
              <a:spLocks noChangeArrowheads="1"/>
            </p:cNvSpPr>
            <p:nvPr/>
          </p:nvSpPr>
          <p:spPr bwMode="auto">
            <a:xfrm>
              <a:off x="935038" y="3422650"/>
              <a:ext cx="42862" cy="20638"/>
            </a:xfrm>
            <a:custGeom>
              <a:avLst/>
              <a:gdLst>
                <a:gd name="T0" fmla="*/ 0 w 118"/>
                <a:gd name="T1" fmla="*/ 29 h 59"/>
                <a:gd name="T2" fmla="*/ 0 w 118"/>
                <a:gd name="T3" fmla="*/ 29 h 59"/>
                <a:gd name="T4" fmla="*/ 0 w 118"/>
                <a:gd name="T5" fmla="*/ 29 h 59"/>
                <a:gd name="T6" fmla="*/ 0 w 118"/>
                <a:gd name="T7" fmla="*/ 29 h 59"/>
                <a:gd name="T8" fmla="*/ 59 w 118"/>
                <a:gd name="T9" fmla="*/ 0 h 59"/>
                <a:gd name="T10" fmla="*/ 117 w 118"/>
                <a:gd name="T11" fmla="*/ 0 h 59"/>
                <a:gd name="T12" fmla="*/ 59 w 118"/>
                <a:gd name="T13" fmla="*/ 0 h 59"/>
                <a:gd name="T14" fmla="*/ 0 w 118"/>
                <a:gd name="T15" fmla="*/ 29 h 59"/>
                <a:gd name="T16" fmla="*/ 0 w 118"/>
                <a:gd name="T17" fmla="*/ 29 h 59"/>
                <a:gd name="T18" fmla="*/ 0 w 118"/>
                <a:gd name="T19" fmla="*/ 29 h 59"/>
                <a:gd name="T20" fmla="*/ 0 w 118"/>
                <a:gd name="T21" fmla="*/ 58 h 59"/>
                <a:gd name="T22" fmla="*/ 0 w 118"/>
                <a:gd name="T23"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59">
                  <a:moveTo>
                    <a:pt x="0" y="29"/>
                  </a:moveTo>
                  <a:lnTo>
                    <a:pt x="0" y="29"/>
                  </a:lnTo>
                  <a:lnTo>
                    <a:pt x="0" y="29"/>
                  </a:lnTo>
                  <a:lnTo>
                    <a:pt x="0" y="29"/>
                  </a:lnTo>
                  <a:cubicBezTo>
                    <a:pt x="30" y="0"/>
                    <a:pt x="59" y="0"/>
                    <a:pt x="59" y="0"/>
                  </a:cubicBezTo>
                  <a:cubicBezTo>
                    <a:pt x="88" y="0"/>
                    <a:pt x="88" y="0"/>
                    <a:pt x="117" y="0"/>
                  </a:cubicBezTo>
                  <a:cubicBezTo>
                    <a:pt x="88" y="0"/>
                    <a:pt x="88" y="0"/>
                    <a:pt x="59" y="0"/>
                  </a:cubicBezTo>
                  <a:cubicBezTo>
                    <a:pt x="59" y="0"/>
                    <a:pt x="30" y="0"/>
                    <a:pt x="0" y="29"/>
                  </a:cubicBezTo>
                  <a:lnTo>
                    <a:pt x="0" y="29"/>
                  </a:lnTo>
                  <a:lnTo>
                    <a:pt x="0" y="29"/>
                  </a:lnTo>
                  <a:lnTo>
                    <a:pt x="0" y="58"/>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5" name="Freeform 524"/>
            <p:cNvSpPr>
              <a:spLocks noChangeArrowheads="1"/>
            </p:cNvSpPr>
            <p:nvPr/>
          </p:nvSpPr>
          <p:spPr bwMode="auto">
            <a:xfrm>
              <a:off x="1019175" y="339090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6" name="Freeform 525"/>
            <p:cNvSpPr>
              <a:spLocks noChangeArrowheads="1"/>
            </p:cNvSpPr>
            <p:nvPr/>
          </p:nvSpPr>
          <p:spPr bwMode="auto">
            <a:xfrm>
              <a:off x="839788" y="389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7" name="Freeform 526"/>
            <p:cNvSpPr>
              <a:spLocks noChangeArrowheads="1"/>
            </p:cNvSpPr>
            <p:nvPr/>
          </p:nvSpPr>
          <p:spPr bwMode="auto">
            <a:xfrm>
              <a:off x="976313" y="3402013"/>
              <a:ext cx="42862" cy="31750"/>
            </a:xfrm>
            <a:custGeom>
              <a:avLst/>
              <a:gdLst>
                <a:gd name="T0" fmla="*/ 59 w 118"/>
                <a:gd name="T1" fmla="*/ 58 h 88"/>
                <a:gd name="T2" fmla="*/ 59 w 118"/>
                <a:gd name="T3" fmla="*/ 58 h 88"/>
                <a:gd name="T4" fmla="*/ 117 w 118"/>
                <a:gd name="T5" fmla="*/ 0 h 88"/>
                <a:gd name="T6" fmla="*/ 59 w 118"/>
                <a:gd name="T7" fmla="*/ 58 h 88"/>
                <a:gd name="T8" fmla="*/ 0 w 118"/>
                <a:gd name="T9" fmla="*/ 58 h 88"/>
                <a:gd name="T10" fmla="*/ 59 w 118"/>
                <a:gd name="T11" fmla="*/ 58 h 88"/>
              </a:gdLst>
              <a:ahLst/>
              <a:cxnLst>
                <a:cxn ang="0">
                  <a:pos x="T0" y="T1"/>
                </a:cxn>
                <a:cxn ang="0">
                  <a:pos x="T2" y="T3"/>
                </a:cxn>
                <a:cxn ang="0">
                  <a:pos x="T4" y="T5"/>
                </a:cxn>
                <a:cxn ang="0">
                  <a:pos x="T6" y="T7"/>
                </a:cxn>
                <a:cxn ang="0">
                  <a:pos x="T8" y="T9"/>
                </a:cxn>
                <a:cxn ang="0">
                  <a:pos x="T10" y="T11"/>
                </a:cxn>
              </a:cxnLst>
              <a:rect l="0" t="0" r="r" b="b"/>
              <a:pathLst>
                <a:path w="118" h="88">
                  <a:moveTo>
                    <a:pt x="59" y="58"/>
                  </a:moveTo>
                  <a:lnTo>
                    <a:pt x="59" y="58"/>
                  </a:lnTo>
                  <a:cubicBezTo>
                    <a:pt x="59" y="58"/>
                    <a:pt x="88" y="29"/>
                    <a:pt x="117" y="0"/>
                  </a:cubicBezTo>
                  <a:cubicBezTo>
                    <a:pt x="88" y="29"/>
                    <a:pt x="59" y="58"/>
                    <a:pt x="59" y="58"/>
                  </a:cubicBezTo>
                  <a:cubicBezTo>
                    <a:pt x="59" y="87"/>
                    <a:pt x="30" y="87"/>
                    <a:pt x="0" y="58"/>
                  </a:cubicBezTo>
                  <a:cubicBezTo>
                    <a:pt x="30" y="87"/>
                    <a:pt x="59" y="87"/>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8" name="Freeform 527"/>
            <p:cNvSpPr>
              <a:spLocks noChangeArrowheads="1"/>
            </p:cNvSpPr>
            <p:nvPr/>
          </p:nvSpPr>
          <p:spPr bwMode="auto">
            <a:xfrm>
              <a:off x="914400" y="4545013"/>
              <a:ext cx="11113" cy="53975"/>
            </a:xfrm>
            <a:custGeom>
              <a:avLst/>
              <a:gdLst>
                <a:gd name="T0" fmla="*/ 28 w 29"/>
                <a:gd name="T1" fmla="*/ 0 h 148"/>
                <a:gd name="T2" fmla="*/ 28 w 29"/>
                <a:gd name="T3" fmla="*/ 0 h 148"/>
                <a:gd name="T4" fmla="*/ 0 w 29"/>
                <a:gd name="T5" fmla="*/ 117 h 148"/>
                <a:gd name="T6" fmla="*/ 0 w 29"/>
                <a:gd name="T7" fmla="*/ 147 h 148"/>
                <a:gd name="T8" fmla="*/ 0 w 29"/>
                <a:gd name="T9" fmla="*/ 117 h 148"/>
                <a:gd name="T10" fmla="*/ 28 w 29"/>
                <a:gd name="T11" fmla="*/ 0 h 148"/>
              </a:gdLst>
              <a:ahLst/>
              <a:cxnLst>
                <a:cxn ang="0">
                  <a:pos x="T0" y="T1"/>
                </a:cxn>
                <a:cxn ang="0">
                  <a:pos x="T2" y="T3"/>
                </a:cxn>
                <a:cxn ang="0">
                  <a:pos x="T4" y="T5"/>
                </a:cxn>
                <a:cxn ang="0">
                  <a:pos x="T6" y="T7"/>
                </a:cxn>
                <a:cxn ang="0">
                  <a:pos x="T8" y="T9"/>
                </a:cxn>
                <a:cxn ang="0">
                  <a:pos x="T10" y="T11"/>
                </a:cxn>
              </a:cxnLst>
              <a:rect l="0" t="0" r="r" b="b"/>
              <a:pathLst>
                <a:path w="29" h="148">
                  <a:moveTo>
                    <a:pt x="28" y="0"/>
                  </a:moveTo>
                  <a:lnTo>
                    <a:pt x="28" y="0"/>
                  </a:lnTo>
                  <a:cubicBezTo>
                    <a:pt x="28" y="30"/>
                    <a:pt x="28" y="88"/>
                    <a:pt x="0" y="117"/>
                  </a:cubicBezTo>
                  <a:cubicBezTo>
                    <a:pt x="0" y="147"/>
                    <a:pt x="0" y="147"/>
                    <a:pt x="0" y="147"/>
                  </a:cubicBezTo>
                  <a:cubicBezTo>
                    <a:pt x="0" y="117"/>
                    <a:pt x="0" y="117"/>
                    <a:pt x="0" y="117"/>
                  </a:cubicBezTo>
                  <a:cubicBezTo>
                    <a:pt x="28" y="88"/>
                    <a:pt x="28" y="3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59" name="Freeform 528"/>
            <p:cNvSpPr>
              <a:spLocks noChangeArrowheads="1"/>
            </p:cNvSpPr>
            <p:nvPr/>
          </p:nvSpPr>
          <p:spPr bwMode="auto">
            <a:xfrm>
              <a:off x="882650" y="4305300"/>
              <a:ext cx="1588" cy="31750"/>
            </a:xfrm>
            <a:custGeom>
              <a:avLst/>
              <a:gdLst>
                <a:gd name="T0" fmla="*/ 0 w 1"/>
                <a:gd name="T1" fmla="*/ 0 h 88"/>
                <a:gd name="T2" fmla="*/ 0 w 1"/>
                <a:gd name="T3" fmla="*/ 0 h 88"/>
                <a:gd name="T4" fmla="*/ 0 w 1"/>
                <a:gd name="T5" fmla="*/ 87 h 88"/>
                <a:gd name="T6" fmla="*/ 0 w 1"/>
                <a:gd name="T7" fmla="*/ 0 h 88"/>
              </a:gdLst>
              <a:ahLst/>
              <a:cxnLst>
                <a:cxn ang="0">
                  <a:pos x="T0" y="T1"/>
                </a:cxn>
                <a:cxn ang="0">
                  <a:pos x="T2" y="T3"/>
                </a:cxn>
                <a:cxn ang="0">
                  <a:pos x="T4" y="T5"/>
                </a:cxn>
                <a:cxn ang="0">
                  <a:pos x="T6" y="T7"/>
                </a:cxn>
              </a:cxnLst>
              <a:rect l="0" t="0" r="r" b="b"/>
              <a:pathLst>
                <a:path w="1" h="88">
                  <a:moveTo>
                    <a:pt x="0" y="0"/>
                  </a:moveTo>
                  <a:lnTo>
                    <a:pt x="0" y="0"/>
                  </a:lnTo>
                  <a:cubicBezTo>
                    <a:pt x="0" y="29"/>
                    <a:pt x="0" y="58"/>
                    <a:pt x="0" y="87"/>
                  </a:cubicBezTo>
                  <a:cubicBezTo>
                    <a:pt x="0"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0" name="Freeform 529"/>
            <p:cNvSpPr>
              <a:spLocks noChangeArrowheads="1"/>
            </p:cNvSpPr>
            <p:nvPr/>
          </p:nvSpPr>
          <p:spPr bwMode="auto">
            <a:xfrm>
              <a:off x="862013" y="4210050"/>
              <a:ext cx="20637" cy="22225"/>
            </a:xfrm>
            <a:custGeom>
              <a:avLst/>
              <a:gdLst>
                <a:gd name="T0" fmla="*/ 29 w 59"/>
                <a:gd name="T1" fmla="*/ 59 h 60"/>
                <a:gd name="T2" fmla="*/ 29 w 59"/>
                <a:gd name="T3" fmla="*/ 59 h 60"/>
                <a:gd name="T4" fmla="*/ 0 w 59"/>
                <a:gd name="T5" fmla="*/ 0 h 60"/>
                <a:gd name="T6" fmla="*/ 29 w 59"/>
                <a:gd name="T7" fmla="*/ 59 h 60"/>
                <a:gd name="T8" fmla="*/ 58 w 59"/>
                <a:gd name="T9" fmla="*/ 59 h 60"/>
                <a:gd name="T10" fmla="*/ 29 w 59"/>
                <a:gd name="T11" fmla="*/ 59 h 60"/>
              </a:gdLst>
              <a:ahLst/>
              <a:cxnLst>
                <a:cxn ang="0">
                  <a:pos x="T0" y="T1"/>
                </a:cxn>
                <a:cxn ang="0">
                  <a:pos x="T2" y="T3"/>
                </a:cxn>
                <a:cxn ang="0">
                  <a:pos x="T4" y="T5"/>
                </a:cxn>
                <a:cxn ang="0">
                  <a:pos x="T6" y="T7"/>
                </a:cxn>
                <a:cxn ang="0">
                  <a:pos x="T8" y="T9"/>
                </a:cxn>
                <a:cxn ang="0">
                  <a:pos x="T10" y="T11"/>
                </a:cxn>
              </a:cxnLst>
              <a:rect l="0" t="0" r="r" b="b"/>
              <a:pathLst>
                <a:path w="59" h="60">
                  <a:moveTo>
                    <a:pt x="29" y="59"/>
                  </a:moveTo>
                  <a:lnTo>
                    <a:pt x="29" y="59"/>
                  </a:lnTo>
                  <a:cubicBezTo>
                    <a:pt x="29" y="30"/>
                    <a:pt x="0" y="30"/>
                    <a:pt x="0" y="0"/>
                  </a:cubicBezTo>
                  <a:cubicBezTo>
                    <a:pt x="0" y="30"/>
                    <a:pt x="29" y="30"/>
                    <a:pt x="29" y="59"/>
                  </a:cubicBezTo>
                  <a:cubicBezTo>
                    <a:pt x="58" y="59"/>
                    <a:pt x="58" y="59"/>
                    <a:pt x="58" y="59"/>
                  </a:cubicBezTo>
                  <a:cubicBezTo>
                    <a:pt x="58" y="59"/>
                    <a:pt x="58" y="59"/>
                    <a:pt x="2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1" name="Freeform 530"/>
            <p:cNvSpPr>
              <a:spLocks noChangeArrowheads="1"/>
            </p:cNvSpPr>
            <p:nvPr/>
          </p:nvSpPr>
          <p:spPr bwMode="auto">
            <a:xfrm>
              <a:off x="1039813" y="3338513"/>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2" name="Freeform 531"/>
            <p:cNvSpPr>
              <a:spLocks noChangeArrowheads="1"/>
            </p:cNvSpPr>
            <p:nvPr/>
          </p:nvSpPr>
          <p:spPr bwMode="auto">
            <a:xfrm>
              <a:off x="1008063" y="4819650"/>
              <a:ext cx="11112" cy="11113"/>
            </a:xfrm>
            <a:custGeom>
              <a:avLst/>
              <a:gdLst>
                <a:gd name="T0" fmla="*/ 0 w 30"/>
                <a:gd name="T1" fmla="*/ 0 h 30"/>
                <a:gd name="T2" fmla="*/ 0 w 30"/>
                <a:gd name="T3" fmla="*/ 0 h 30"/>
                <a:gd name="T4" fmla="*/ 0 w 30"/>
                <a:gd name="T5" fmla="*/ 0 h 30"/>
                <a:gd name="T6" fmla="*/ 0 w 30"/>
                <a:gd name="T7" fmla="*/ 0 h 30"/>
                <a:gd name="T8" fmla="*/ 0 w 30"/>
                <a:gd name="T9" fmla="*/ 0 h 30"/>
                <a:gd name="T10" fmla="*/ 0 w 30"/>
                <a:gd name="T11" fmla="*/ 0 h 30"/>
                <a:gd name="T12" fmla="*/ 29 w 30"/>
                <a:gd name="T13" fmla="*/ 29 h 30"/>
                <a:gd name="T14" fmla="*/ 0 w 30"/>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0"/>
                  </a:moveTo>
                  <a:lnTo>
                    <a:pt x="0" y="0"/>
                  </a:lnTo>
                  <a:lnTo>
                    <a:pt x="0" y="0"/>
                  </a:lnTo>
                  <a:lnTo>
                    <a:pt x="0" y="0"/>
                  </a:lnTo>
                  <a:lnTo>
                    <a:pt x="0" y="0"/>
                  </a:lnTo>
                  <a:lnTo>
                    <a:pt x="0" y="0"/>
                  </a:lnTo>
                  <a:cubicBezTo>
                    <a:pt x="29" y="0"/>
                    <a:pt x="29" y="0"/>
                    <a:pt x="29" y="29"/>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3" name="Freeform 532"/>
            <p:cNvSpPr>
              <a:spLocks noChangeArrowheads="1"/>
            </p:cNvSpPr>
            <p:nvPr/>
          </p:nvSpPr>
          <p:spPr bwMode="auto">
            <a:xfrm>
              <a:off x="830263" y="4114800"/>
              <a:ext cx="11112"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4" name="Freeform 533"/>
            <p:cNvSpPr>
              <a:spLocks noChangeArrowheads="1"/>
            </p:cNvSpPr>
            <p:nvPr/>
          </p:nvSpPr>
          <p:spPr bwMode="auto">
            <a:xfrm>
              <a:off x="808038" y="4125913"/>
              <a:ext cx="22225" cy="31750"/>
            </a:xfrm>
            <a:custGeom>
              <a:avLst/>
              <a:gdLst>
                <a:gd name="T0" fmla="*/ 30 w 60"/>
                <a:gd name="T1" fmla="*/ 30 h 89"/>
                <a:gd name="T2" fmla="*/ 30 w 60"/>
                <a:gd name="T3" fmla="*/ 30 h 89"/>
                <a:gd name="T4" fmla="*/ 59 w 60"/>
                <a:gd name="T5" fmla="*/ 0 h 89"/>
                <a:gd name="T6" fmla="*/ 59 w 60"/>
                <a:gd name="T7" fmla="*/ 0 h 89"/>
                <a:gd name="T8" fmla="*/ 30 w 60"/>
                <a:gd name="T9" fmla="*/ 30 h 89"/>
                <a:gd name="T10" fmla="*/ 0 w 60"/>
                <a:gd name="T11" fmla="*/ 88 h 89"/>
                <a:gd name="T12" fmla="*/ 30 w 60"/>
                <a:gd name="T13" fmla="*/ 30 h 89"/>
              </a:gdLst>
              <a:ahLst/>
              <a:cxnLst>
                <a:cxn ang="0">
                  <a:pos x="T0" y="T1"/>
                </a:cxn>
                <a:cxn ang="0">
                  <a:pos x="T2" y="T3"/>
                </a:cxn>
                <a:cxn ang="0">
                  <a:pos x="T4" y="T5"/>
                </a:cxn>
                <a:cxn ang="0">
                  <a:pos x="T6" y="T7"/>
                </a:cxn>
                <a:cxn ang="0">
                  <a:pos x="T8" y="T9"/>
                </a:cxn>
                <a:cxn ang="0">
                  <a:pos x="T10" y="T11"/>
                </a:cxn>
                <a:cxn ang="0">
                  <a:pos x="T12" y="T13"/>
                </a:cxn>
              </a:cxnLst>
              <a:rect l="0" t="0" r="r" b="b"/>
              <a:pathLst>
                <a:path w="60" h="89">
                  <a:moveTo>
                    <a:pt x="30" y="30"/>
                  </a:moveTo>
                  <a:lnTo>
                    <a:pt x="30" y="30"/>
                  </a:lnTo>
                  <a:cubicBezTo>
                    <a:pt x="59" y="30"/>
                    <a:pt x="59" y="0"/>
                    <a:pt x="59" y="0"/>
                  </a:cubicBezTo>
                  <a:lnTo>
                    <a:pt x="59" y="0"/>
                  </a:lnTo>
                  <a:cubicBezTo>
                    <a:pt x="59" y="0"/>
                    <a:pt x="59" y="30"/>
                    <a:pt x="30" y="30"/>
                  </a:cubicBezTo>
                  <a:cubicBezTo>
                    <a:pt x="0" y="59"/>
                    <a:pt x="0" y="59"/>
                    <a:pt x="0" y="88"/>
                  </a:cubicBezTo>
                  <a:cubicBezTo>
                    <a:pt x="0" y="59"/>
                    <a:pt x="0" y="59"/>
                    <a:pt x="3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5" name="Freeform 534"/>
            <p:cNvSpPr>
              <a:spLocks noChangeArrowheads="1"/>
            </p:cNvSpPr>
            <p:nvPr/>
          </p:nvSpPr>
          <p:spPr bwMode="auto">
            <a:xfrm>
              <a:off x="4819650" y="2971800"/>
              <a:ext cx="52388" cy="2063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6" name="Freeform 535"/>
            <p:cNvSpPr>
              <a:spLocks noChangeArrowheads="1"/>
            </p:cNvSpPr>
            <p:nvPr/>
          </p:nvSpPr>
          <p:spPr bwMode="auto">
            <a:xfrm>
              <a:off x="1039813" y="3317875"/>
              <a:ext cx="11112" cy="22225"/>
            </a:xfrm>
            <a:custGeom>
              <a:avLst/>
              <a:gdLst>
                <a:gd name="T0" fmla="*/ 28 w 29"/>
                <a:gd name="T1" fmla="*/ 29 h 60"/>
                <a:gd name="T2" fmla="*/ 28 w 29"/>
                <a:gd name="T3" fmla="*/ 29 h 60"/>
                <a:gd name="T4" fmla="*/ 28 w 29"/>
                <a:gd name="T5" fmla="*/ 0 h 60"/>
                <a:gd name="T6" fmla="*/ 28 w 29"/>
                <a:gd name="T7" fmla="*/ 0 h 60"/>
                <a:gd name="T8" fmla="*/ 28 w 29"/>
                <a:gd name="T9" fmla="*/ 0 h 60"/>
                <a:gd name="T10" fmla="*/ 28 w 29"/>
                <a:gd name="T11" fmla="*/ 29 h 60"/>
                <a:gd name="T12" fmla="*/ 0 w 29"/>
                <a:gd name="T13" fmla="*/ 59 h 60"/>
                <a:gd name="T14" fmla="*/ 28 w 2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0">
                  <a:moveTo>
                    <a:pt x="28" y="29"/>
                  </a:moveTo>
                  <a:lnTo>
                    <a:pt x="28" y="29"/>
                  </a:lnTo>
                  <a:cubicBezTo>
                    <a:pt x="28" y="0"/>
                    <a:pt x="28" y="0"/>
                    <a:pt x="28" y="0"/>
                  </a:cubicBezTo>
                  <a:lnTo>
                    <a:pt x="28" y="0"/>
                  </a:lnTo>
                  <a:lnTo>
                    <a:pt x="28" y="0"/>
                  </a:lnTo>
                  <a:cubicBezTo>
                    <a:pt x="28" y="29"/>
                    <a:pt x="28" y="29"/>
                    <a:pt x="28" y="29"/>
                  </a:cubicBezTo>
                  <a:cubicBezTo>
                    <a:pt x="0" y="29"/>
                    <a:pt x="0" y="29"/>
                    <a:pt x="0" y="59"/>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7" name="Freeform 536"/>
            <p:cNvSpPr>
              <a:spLocks noChangeArrowheads="1"/>
            </p:cNvSpPr>
            <p:nvPr/>
          </p:nvSpPr>
          <p:spPr bwMode="auto">
            <a:xfrm>
              <a:off x="3937000" y="2940050"/>
              <a:ext cx="693738" cy="42863"/>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8" name="Freeform 537"/>
            <p:cNvSpPr>
              <a:spLocks noChangeArrowheads="1"/>
            </p:cNvSpPr>
            <p:nvPr/>
          </p:nvSpPr>
          <p:spPr bwMode="auto">
            <a:xfrm>
              <a:off x="1323975" y="2509838"/>
              <a:ext cx="1588" cy="20637"/>
            </a:xfrm>
            <a:custGeom>
              <a:avLst/>
              <a:gdLst>
                <a:gd name="T0" fmla="*/ 0 w 1"/>
                <a:gd name="T1" fmla="*/ 58 h 59"/>
                <a:gd name="T2" fmla="*/ 0 w 1"/>
                <a:gd name="T3" fmla="*/ 58 h 59"/>
                <a:gd name="T4" fmla="*/ 0 w 1"/>
                <a:gd name="T5" fmla="*/ 29 h 59"/>
                <a:gd name="T6" fmla="*/ 0 w 1"/>
                <a:gd name="T7" fmla="*/ 0 h 59"/>
                <a:gd name="T8" fmla="*/ 0 w 1"/>
                <a:gd name="T9" fmla="*/ 29 h 59"/>
                <a:gd name="T10" fmla="*/ 0 w 1"/>
                <a:gd name="T11" fmla="*/ 58 h 59"/>
              </a:gdLst>
              <a:ahLst/>
              <a:cxnLst>
                <a:cxn ang="0">
                  <a:pos x="T0" y="T1"/>
                </a:cxn>
                <a:cxn ang="0">
                  <a:pos x="T2" y="T3"/>
                </a:cxn>
                <a:cxn ang="0">
                  <a:pos x="T4" y="T5"/>
                </a:cxn>
                <a:cxn ang="0">
                  <a:pos x="T6" y="T7"/>
                </a:cxn>
                <a:cxn ang="0">
                  <a:pos x="T8" y="T9"/>
                </a:cxn>
                <a:cxn ang="0">
                  <a:pos x="T10" y="T11"/>
                </a:cxn>
              </a:cxnLst>
              <a:rect l="0" t="0" r="r" b="b"/>
              <a:pathLst>
                <a:path w="1" h="59">
                  <a:moveTo>
                    <a:pt x="0" y="58"/>
                  </a:moveTo>
                  <a:lnTo>
                    <a:pt x="0" y="58"/>
                  </a:lnTo>
                  <a:lnTo>
                    <a:pt x="0" y="29"/>
                  </a:lnTo>
                  <a:cubicBezTo>
                    <a:pt x="0" y="29"/>
                    <a:pt x="0" y="29"/>
                    <a:pt x="0" y="0"/>
                  </a:cubicBezTo>
                  <a:cubicBezTo>
                    <a:pt x="0" y="29"/>
                    <a:pt x="0" y="29"/>
                    <a:pt x="0" y="29"/>
                  </a:cubicBezTo>
                  <a:lnTo>
                    <a:pt x="0"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69" name="Freeform 538"/>
            <p:cNvSpPr>
              <a:spLocks noChangeArrowheads="1"/>
            </p:cNvSpPr>
            <p:nvPr/>
          </p:nvSpPr>
          <p:spPr bwMode="auto">
            <a:xfrm>
              <a:off x="1312863" y="2541588"/>
              <a:ext cx="11112" cy="11112"/>
            </a:xfrm>
            <a:custGeom>
              <a:avLst/>
              <a:gdLst>
                <a:gd name="T0" fmla="*/ 0 w 31"/>
                <a:gd name="T1" fmla="*/ 28 h 29"/>
                <a:gd name="T2" fmla="*/ 0 w 31"/>
                <a:gd name="T3" fmla="*/ 28 h 29"/>
                <a:gd name="T4" fmla="*/ 30 w 31"/>
                <a:gd name="T5" fmla="*/ 0 h 29"/>
                <a:gd name="T6" fmla="*/ 0 w 31"/>
                <a:gd name="T7" fmla="*/ 28 h 29"/>
              </a:gdLst>
              <a:ahLst/>
              <a:cxnLst>
                <a:cxn ang="0">
                  <a:pos x="T0" y="T1"/>
                </a:cxn>
                <a:cxn ang="0">
                  <a:pos x="T2" y="T3"/>
                </a:cxn>
                <a:cxn ang="0">
                  <a:pos x="T4" y="T5"/>
                </a:cxn>
                <a:cxn ang="0">
                  <a:pos x="T6" y="T7"/>
                </a:cxn>
              </a:cxnLst>
              <a:rect l="0" t="0" r="r" b="b"/>
              <a:pathLst>
                <a:path w="31" h="29">
                  <a:moveTo>
                    <a:pt x="0" y="28"/>
                  </a:moveTo>
                  <a:lnTo>
                    <a:pt x="0" y="28"/>
                  </a:lnTo>
                  <a:cubicBezTo>
                    <a:pt x="30" y="28"/>
                    <a:pt x="30" y="28"/>
                    <a:pt x="30" y="0"/>
                  </a:cubicBezTo>
                  <a:cubicBezTo>
                    <a:pt x="30" y="28"/>
                    <a:pt x="30" y="28"/>
                    <a:pt x="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0" name="Freeform 539"/>
            <p:cNvSpPr>
              <a:spLocks noChangeArrowheads="1"/>
            </p:cNvSpPr>
            <p:nvPr/>
          </p:nvSpPr>
          <p:spPr bwMode="auto">
            <a:xfrm>
              <a:off x="4746625" y="2971800"/>
              <a:ext cx="74613" cy="1588"/>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1" name="Freeform 540"/>
            <p:cNvSpPr>
              <a:spLocks noChangeArrowheads="1"/>
            </p:cNvSpPr>
            <p:nvPr/>
          </p:nvSpPr>
          <p:spPr bwMode="auto">
            <a:xfrm>
              <a:off x="4725988" y="2971800"/>
              <a:ext cx="20637" cy="1588"/>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2" name="Freeform 541"/>
            <p:cNvSpPr>
              <a:spLocks noChangeArrowheads="1"/>
            </p:cNvSpPr>
            <p:nvPr/>
          </p:nvSpPr>
          <p:spPr bwMode="auto">
            <a:xfrm>
              <a:off x="1481138" y="2582863"/>
              <a:ext cx="22225" cy="11112"/>
            </a:xfrm>
            <a:custGeom>
              <a:avLst/>
              <a:gdLst>
                <a:gd name="T0" fmla="*/ 59 w 60"/>
                <a:gd name="T1" fmla="*/ 0 h 30"/>
                <a:gd name="T2" fmla="*/ 59 w 60"/>
                <a:gd name="T3" fmla="*/ 0 h 30"/>
                <a:gd name="T4" fmla="*/ 0 w 60"/>
                <a:gd name="T5" fmla="*/ 0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29"/>
                    <a:pt x="30" y="0"/>
                    <a:pt x="0" y="0"/>
                  </a:cubicBezTo>
                  <a:cubicBezTo>
                    <a:pt x="30" y="0"/>
                    <a:pt x="30"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3" name="Freeform 542"/>
            <p:cNvSpPr>
              <a:spLocks noChangeArrowheads="1"/>
            </p:cNvSpPr>
            <p:nvPr/>
          </p:nvSpPr>
          <p:spPr bwMode="auto">
            <a:xfrm>
              <a:off x="1103313" y="3224213"/>
              <a:ext cx="11112" cy="31750"/>
            </a:xfrm>
            <a:custGeom>
              <a:avLst/>
              <a:gdLst>
                <a:gd name="T0" fmla="*/ 30 w 31"/>
                <a:gd name="T1" fmla="*/ 0 h 89"/>
                <a:gd name="T2" fmla="*/ 30 w 31"/>
                <a:gd name="T3" fmla="*/ 0 h 89"/>
                <a:gd name="T4" fmla="*/ 0 w 31"/>
                <a:gd name="T5" fmla="*/ 88 h 89"/>
                <a:gd name="T6" fmla="*/ 30 w 31"/>
                <a:gd name="T7" fmla="*/ 0 h 89"/>
              </a:gdLst>
              <a:ahLst/>
              <a:cxnLst>
                <a:cxn ang="0">
                  <a:pos x="T0" y="T1"/>
                </a:cxn>
                <a:cxn ang="0">
                  <a:pos x="T2" y="T3"/>
                </a:cxn>
                <a:cxn ang="0">
                  <a:pos x="T4" y="T5"/>
                </a:cxn>
                <a:cxn ang="0">
                  <a:pos x="T6" y="T7"/>
                </a:cxn>
              </a:cxnLst>
              <a:rect l="0" t="0" r="r" b="b"/>
              <a:pathLst>
                <a:path w="31" h="89">
                  <a:moveTo>
                    <a:pt x="30" y="0"/>
                  </a:moveTo>
                  <a:lnTo>
                    <a:pt x="30" y="0"/>
                  </a:lnTo>
                  <a:cubicBezTo>
                    <a:pt x="30" y="29"/>
                    <a:pt x="0" y="58"/>
                    <a:pt x="0" y="88"/>
                  </a:cubicBezTo>
                  <a:cubicBezTo>
                    <a:pt x="0" y="58"/>
                    <a:pt x="30" y="29"/>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4" name="Freeform 543"/>
            <p:cNvSpPr>
              <a:spLocks noChangeArrowheads="1"/>
            </p:cNvSpPr>
            <p:nvPr/>
          </p:nvSpPr>
          <p:spPr bwMode="auto">
            <a:xfrm>
              <a:off x="1281113" y="2730500"/>
              <a:ext cx="31750" cy="31750"/>
            </a:xfrm>
            <a:custGeom>
              <a:avLst/>
              <a:gdLst>
                <a:gd name="T0" fmla="*/ 57 w 87"/>
                <a:gd name="T1" fmla="*/ 29 h 89"/>
                <a:gd name="T2" fmla="*/ 57 w 87"/>
                <a:gd name="T3" fmla="*/ 29 h 89"/>
                <a:gd name="T4" fmla="*/ 86 w 87"/>
                <a:gd name="T5" fmla="*/ 0 h 89"/>
                <a:gd name="T6" fmla="*/ 57 w 87"/>
                <a:gd name="T7" fmla="*/ 29 h 89"/>
                <a:gd name="T8" fmla="*/ 0 w 87"/>
                <a:gd name="T9" fmla="*/ 88 h 89"/>
                <a:gd name="T10" fmla="*/ 57 w 87"/>
                <a:gd name="T11" fmla="*/ 29 h 89"/>
              </a:gdLst>
              <a:ahLst/>
              <a:cxnLst>
                <a:cxn ang="0">
                  <a:pos x="T0" y="T1"/>
                </a:cxn>
                <a:cxn ang="0">
                  <a:pos x="T2" y="T3"/>
                </a:cxn>
                <a:cxn ang="0">
                  <a:pos x="T4" y="T5"/>
                </a:cxn>
                <a:cxn ang="0">
                  <a:pos x="T6" y="T7"/>
                </a:cxn>
                <a:cxn ang="0">
                  <a:pos x="T8" y="T9"/>
                </a:cxn>
                <a:cxn ang="0">
                  <a:pos x="T10" y="T11"/>
                </a:cxn>
              </a:cxnLst>
              <a:rect l="0" t="0" r="r" b="b"/>
              <a:pathLst>
                <a:path w="87" h="89">
                  <a:moveTo>
                    <a:pt x="57" y="29"/>
                  </a:moveTo>
                  <a:lnTo>
                    <a:pt x="57" y="29"/>
                  </a:lnTo>
                  <a:cubicBezTo>
                    <a:pt x="57" y="0"/>
                    <a:pt x="86" y="0"/>
                    <a:pt x="86" y="0"/>
                  </a:cubicBezTo>
                  <a:cubicBezTo>
                    <a:pt x="86" y="0"/>
                    <a:pt x="57" y="0"/>
                    <a:pt x="57" y="29"/>
                  </a:cubicBezTo>
                  <a:cubicBezTo>
                    <a:pt x="28" y="29"/>
                    <a:pt x="28" y="59"/>
                    <a:pt x="0" y="88"/>
                  </a:cubicBezTo>
                  <a:cubicBezTo>
                    <a:pt x="28" y="59"/>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5" name="Freeform 544"/>
            <p:cNvSpPr>
              <a:spLocks noChangeArrowheads="1"/>
            </p:cNvSpPr>
            <p:nvPr/>
          </p:nvSpPr>
          <p:spPr bwMode="auto">
            <a:xfrm>
              <a:off x="1071563" y="3254375"/>
              <a:ext cx="31750" cy="42863"/>
            </a:xfrm>
            <a:custGeom>
              <a:avLst/>
              <a:gdLst>
                <a:gd name="T0" fmla="*/ 87 w 88"/>
                <a:gd name="T1" fmla="*/ 0 h 117"/>
                <a:gd name="T2" fmla="*/ 87 w 88"/>
                <a:gd name="T3" fmla="*/ 0 h 117"/>
                <a:gd name="T4" fmla="*/ 0 w 88"/>
                <a:gd name="T5" fmla="*/ 116 h 117"/>
                <a:gd name="T6" fmla="*/ 87 w 88"/>
                <a:gd name="T7" fmla="*/ 0 h 117"/>
              </a:gdLst>
              <a:ahLst/>
              <a:cxnLst>
                <a:cxn ang="0">
                  <a:pos x="T0" y="T1"/>
                </a:cxn>
                <a:cxn ang="0">
                  <a:pos x="T2" y="T3"/>
                </a:cxn>
                <a:cxn ang="0">
                  <a:pos x="T4" y="T5"/>
                </a:cxn>
                <a:cxn ang="0">
                  <a:pos x="T6" y="T7"/>
                </a:cxn>
              </a:cxnLst>
              <a:rect l="0" t="0" r="r" b="b"/>
              <a:pathLst>
                <a:path w="88" h="117">
                  <a:moveTo>
                    <a:pt x="87" y="0"/>
                  </a:moveTo>
                  <a:lnTo>
                    <a:pt x="87" y="0"/>
                  </a:lnTo>
                  <a:cubicBezTo>
                    <a:pt x="29" y="29"/>
                    <a:pt x="0" y="58"/>
                    <a:pt x="0" y="116"/>
                  </a:cubicBezTo>
                  <a:cubicBezTo>
                    <a:pt x="0" y="58"/>
                    <a:pt x="29"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6" name="Freeform 545"/>
            <p:cNvSpPr>
              <a:spLocks noChangeArrowheads="1"/>
            </p:cNvSpPr>
            <p:nvPr/>
          </p:nvSpPr>
          <p:spPr bwMode="auto">
            <a:xfrm>
              <a:off x="1196975" y="3033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7" name="Freeform 546"/>
            <p:cNvSpPr>
              <a:spLocks noChangeArrowheads="1"/>
            </p:cNvSpPr>
            <p:nvPr/>
          </p:nvSpPr>
          <p:spPr bwMode="auto">
            <a:xfrm>
              <a:off x="1166813" y="3044825"/>
              <a:ext cx="31750" cy="31750"/>
            </a:xfrm>
            <a:custGeom>
              <a:avLst/>
              <a:gdLst>
                <a:gd name="T0" fmla="*/ 87 w 88"/>
                <a:gd name="T1" fmla="*/ 0 h 88"/>
                <a:gd name="T2" fmla="*/ 87 w 88"/>
                <a:gd name="T3" fmla="*/ 0 h 88"/>
                <a:gd name="T4" fmla="*/ 0 w 88"/>
                <a:gd name="T5" fmla="*/ 87 h 88"/>
                <a:gd name="T6" fmla="*/ 87 w 88"/>
                <a:gd name="T7" fmla="*/ 0 h 88"/>
              </a:gdLst>
              <a:ahLst/>
              <a:cxnLst>
                <a:cxn ang="0">
                  <a:pos x="T0" y="T1"/>
                </a:cxn>
                <a:cxn ang="0">
                  <a:pos x="T2" y="T3"/>
                </a:cxn>
                <a:cxn ang="0">
                  <a:pos x="T4" y="T5"/>
                </a:cxn>
                <a:cxn ang="0">
                  <a:pos x="T6" y="T7"/>
                </a:cxn>
              </a:cxnLst>
              <a:rect l="0" t="0" r="r" b="b"/>
              <a:pathLst>
                <a:path w="88" h="88">
                  <a:moveTo>
                    <a:pt x="87" y="0"/>
                  </a:moveTo>
                  <a:lnTo>
                    <a:pt x="87" y="0"/>
                  </a:lnTo>
                  <a:cubicBezTo>
                    <a:pt x="57" y="29"/>
                    <a:pt x="28" y="58"/>
                    <a:pt x="0" y="87"/>
                  </a:cubicBezTo>
                  <a:cubicBezTo>
                    <a:pt x="28" y="58"/>
                    <a:pt x="57" y="29"/>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8" name="Freeform 547"/>
            <p:cNvSpPr>
              <a:spLocks noChangeArrowheads="1"/>
            </p:cNvSpPr>
            <p:nvPr/>
          </p:nvSpPr>
          <p:spPr bwMode="auto">
            <a:xfrm>
              <a:off x="7002463" y="696118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79" name="Freeform 548"/>
            <p:cNvSpPr>
              <a:spLocks noChangeArrowheads="1"/>
            </p:cNvSpPr>
            <p:nvPr/>
          </p:nvSpPr>
          <p:spPr bwMode="auto">
            <a:xfrm>
              <a:off x="7129463" y="71294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0" name="Freeform 549"/>
            <p:cNvSpPr>
              <a:spLocks noChangeArrowheads="1"/>
            </p:cNvSpPr>
            <p:nvPr/>
          </p:nvSpPr>
          <p:spPr bwMode="auto">
            <a:xfrm>
              <a:off x="7065963" y="7045325"/>
              <a:ext cx="20637" cy="1588"/>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1" name="Freeform 550"/>
            <p:cNvSpPr>
              <a:spLocks noChangeArrowheads="1"/>
            </p:cNvSpPr>
            <p:nvPr/>
          </p:nvSpPr>
          <p:spPr bwMode="auto">
            <a:xfrm>
              <a:off x="7118350" y="71183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2" name="Freeform 551"/>
            <p:cNvSpPr>
              <a:spLocks noChangeArrowheads="1"/>
            </p:cNvSpPr>
            <p:nvPr/>
          </p:nvSpPr>
          <p:spPr bwMode="auto">
            <a:xfrm>
              <a:off x="7077075" y="7045325"/>
              <a:ext cx="20638" cy="2063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3" name="Freeform 552"/>
            <p:cNvSpPr>
              <a:spLocks noChangeArrowheads="1"/>
            </p:cNvSpPr>
            <p:nvPr/>
          </p:nvSpPr>
          <p:spPr bwMode="auto">
            <a:xfrm>
              <a:off x="6351588" y="3538538"/>
              <a:ext cx="11112" cy="11112"/>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4" name="Freeform 553"/>
            <p:cNvSpPr>
              <a:spLocks noChangeArrowheads="1"/>
            </p:cNvSpPr>
            <p:nvPr/>
          </p:nvSpPr>
          <p:spPr bwMode="auto">
            <a:xfrm>
              <a:off x="7065963" y="70453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5" name="Freeform 554"/>
            <p:cNvSpPr>
              <a:spLocks noChangeArrowheads="1"/>
            </p:cNvSpPr>
            <p:nvPr/>
          </p:nvSpPr>
          <p:spPr bwMode="auto">
            <a:xfrm>
              <a:off x="7202488" y="7181850"/>
              <a:ext cx="20637" cy="11113"/>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6" name="Freeform 555"/>
            <p:cNvSpPr>
              <a:spLocks noChangeArrowheads="1"/>
            </p:cNvSpPr>
            <p:nvPr/>
          </p:nvSpPr>
          <p:spPr bwMode="auto">
            <a:xfrm>
              <a:off x="7191375" y="7138988"/>
              <a:ext cx="1588" cy="11112"/>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7" name="Freeform 556"/>
            <p:cNvSpPr>
              <a:spLocks noChangeArrowheads="1"/>
            </p:cNvSpPr>
            <p:nvPr/>
          </p:nvSpPr>
          <p:spPr bwMode="auto">
            <a:xfrm>
              <a:off x="7265988" y="7118350"/>
              <a:ext cx="22225" cy="31750"/>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8" name="Freeform 557"/>
            <p:cNvSpPr>
              <a:spLocks noChangeArrowheads="1"/>
            </p:cNvSpPr>
            <p:nvPr/>
          </p:nvSpPr>
          <p:spPr bwMode="auto">
            <a:xfrm>
              <a:off x="7307263" y="6970713"/>
              <a:ext cx="1587"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89" name="Freeform 558"/>
            <p:cNvSpPr>
              <a:spLocks noChangeArrowheads="1"/>
            </p:cNvSpPr>
            <p:nvPr/>
          </p:nvSpPr>
          <p:spPr bwMode="auto">
            <a:xfrm>
              <a:off x="7223125" y="7159625"/>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0" name="Freeform 559"/>
            <p:cNvSpPr>
              <a:spLocks noChangeArrowheads="1"/>
            </p:cNvSpPr>
            <p:nvPr/>
          </p:nvSpPr>
          <p:spPr bwMode="auto">
            <a:xfrm>
              <a:off x="7307263" y="5607050"/>
              <a:ext cx="11112" cy="31750"/>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1" name="Freeform 560"/>
            <p:cNvSpPr>
              <a:spLocks noChangeArrowheads="1"/>
            </p:cNvSpPr>
            <p:nvPr/>
          </p:nvSpPr>
          <p:spPr bwMode="auto">
            <a:xfrm>
              <a:off x="7129463" y="7150100"/>
              <a:ext cx="63500" cy="42863"/>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2" name="Freeform 561"/>
            <p:cNvSpPr>
              <a:spLocks noChangeArrowheads="1"/>
            </p:cNvSpPr>
            <p:nvPr/>
          </p:nvSpPr>
          <p:spPr bwMode="auto">
            <a:xfrm>
              <a:off x="7002463" y="69818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3" name="Freeform 562"/>
            <p:cNvSpPr>
              <a:spLocks noChangeArrowheads="1"/>
            </p:cNvSpPr>
            <p:nvPr/>
          </p:nvSpPr>
          <p:spPr bwMode="auto">
            <a:xfrm>
              <a:off x="6813550" y="6719888"/>
              <a:ext cx="42863" cy="31750"/>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4" name="Freeform 563"/>
            <p:cNvSpPr>
              <a:spLocks noChangeArrowheads="1"/>
            </p:cNvSpPr>
            <p:nvPr/>
          </p:nvSpPr>
          <p:spPr bwMode="auto">
            <a:xfrm>
              <a:off x="6813550" y="6699250"/>
              <a:ext cx="1588" cy="2063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5" name="Freeform 564"/>
            <p:cNvSpPr>
              <a:spLocks noChangeArrowheads="1"/>
            </p:cNvSpPr>
            <p:nvPr/>
          </p:nvSpPr>
          <p:spPr bwMode="auto">
            <a:xfrm>
              <a:off x="6845300" y="6781800"/>
              <a:ext cx="22225" cy="2063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6" name="Freeform 565"/>
            <p:cNvSpPr>
              <a:spLocks noChangeArrowheads="1"/>
            </p:cNvSpPr>
            <p:nvPr/>
          </p:nvSpPr>
          <p:spPr bwMode="auto">
            <a:xfrm>
              <a:off x="7696200" y="4483100"/>
              <a:ext cx="11113" cy="31750"/>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7" name="Freeform 566"/>
            <p:cNvSpPr>
              <a:spLocks noChangeArrowheads="1"/>
            </p:cNvSpPr>
            <p:nvPr/>
          </p:nvSpPr>
          <p:spPr bwMode="auto">
            <a:xfrm>
              <a:off x="6865938" y="68040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8" name="Freeform 567"/>
            <p:cNvSpPr>
              <a:spLocks noChangeArrowheads="1"/>
            </p:cNvSpPr>
            <p:nvPr/>
          </p:nvSpPr>
          <p:spPr bwMode="auto">
            <a:xfrm>
              <a:off x="6751638" y="6446838"/>
              <a:ext cx="11112" cy="31750"/>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599" name="Freeform 568"/>
            <p:cNvSpPr>
              <a:spLocks noChangeArrowheads="1"/>
            </p:cNvSpPr>
            <p:nvPr/>
          </p:nvSpPr>
          <p:spPr bwMode="auto">
            <a:xfrm>
              <a:off x="6929438" y="68770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0" name="Freeform 569"/>
            <p:cNvSpPr>
              <a:spLocks noChangeArrowheads="1"/>
            </p:cNvSpPr>
            <p:nvPr/>
          </p:nvSpPr>
          <p:spPr bwMode="auto">
            <a:xfrm>
              <a:off x="6940550" y="6961188"/>
              <a:ext cx="1588"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1" name="Freeform 570"/>
            <p:cNvSpPr>
              <a:spLocks noChangeArrowheads="1"/>
            </p:cNvSpPr>
            <p:nvPr/>
          </p:nvSpPr>
          <p:spPr bwMode="auto">
            <a:xfrm>
              <a:off x="6865938" y="6834188"/>
              <a:ext cx="20637" cy="2063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2" name="Freeform 571"/>
            <p:cNvSpPr>
              <a:spLocks noChangeArrowheads="1"/>
            </p:cNvSpPr>
            <p:nvPr/>
          </p:nvSpPr>
          <p:spPr bwMode="auto">
            <a:xfrm>
              <a:off x="6940550" y="6938963"/>
              <a:ext cx="1588" cy="11112"/>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3" name="Freeform 572"/>
            <p:cNvSpPr>
              <a:spLocks noChangeArrowheads="1"/>
            </p:cNvSpPr>
            <p:nvPr/>
          </p:nvSpPr>
          <p:spPr bwMode="auto">
            <a:xfrm>
              <a:off x="6950075" y="69707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4" name="Freeform 573"/>
            <p:cNvSpPr>
              <a:spLocks noChangeArrowheads="1"/>
            </p:cNvSpPr>
            <p:nvPr/>
          </p:nvSpPr>
          <p:spPr bwMode="auto">
            <a:xfrm>
              <a:off x="6950075" y="6970713"/>
              <a:ext cx="31750" cy="1587"/>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5" name="Freeform 574"/>
            <p:cNvSpPr>
              <a:spLocks noChangeArrowheads="1"/>
            </p:cNvSpPr>
            <p:nvPr/>
          </p:nvSpPr>
          <p:spPr bwMode="auto">
            <a:xfrm>
              <a:off x="6897688" y="6865938"/>
              <a:ext cx="22225" cy="11112"/>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6" name="Freeform 575"/>
            <p:cNvSpPr>
              <a:spLocks noChangeArrowheads="1"/>
            </p:cNvSpPr>
            <p:nvPr/>
          </p:nvSpPr>
          <p:spPr bwMode="auto">
            <a:xfrm>
              <a:off x="84312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7" name="Freeform 576"/>
            <p:cNvSpPr>
              <a:spLocks noChangeArrowheads="1"/>
            </p:cNvSpPr>
            <p:nvPr/>
          </p:nvSpPr>
          <p:spPr bwMode="auto">
            <a:xfrm>
              <a:off x="7370763" y="5532438"/>
              <a:ext cx="11112" cy="2063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8" name="Freeform 577"/>
            <p:cNvSpPr>
              <a:spLocks noChangeArrowheads="1"/>
            </p:cNvSpPr>
            <p:nvPr/>
          </p:nvSpPr>
          <p:spPr bwMode="auto">
            <a:xfrm>
              <a:off x="8178800" y="3873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09" name="Freeform 578"/>
            <p:cNvSpPr>
              <a:spLocks noChangeArrowheads="1"/>
            </p:cNvSpPr>
            <p:nvPr/>
          </p:nvSpPr>
          <p:spPr bwMode="auto">
            <a:xfrm>
              <a:off x="8231188" y="3863975"/>
              <a:ext cx="31750" cy="22225"/>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0" name="Freeform 579"/>
            <p:cNvSpPr>
              <a:spLocks noChangeArrowheads="1"/>
            </p:cNvSpPr>
            <p:nvPr/>
          </p:nvSpPr>
          <p:spPr bwMode="auto">
            <a:xfrm>
              <a:off x="8189913" y="3884613"/>
              <a:ext cx="42862" cy="2063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1" name="Freeform 580"/>
            <p:cNvSpPr>
              <a:spLocks noChangeArrowheads="1"/>
            </p:cNvSpPr>
            <p:nvPr/>
          </p:nvSpPr>
          <p:spPr bwMode="auto">
            <a:xfrm>
              <a:off x="8094663" y="3925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2" name="Freeform 581"/>
            <p:cNvSpPr>
              <a:spLocks noChangeArrowheads="1"/>
            </p:cNvSpPr>
            <p:nvPr/>
          </p:nvSpPr>
          <p:spPr bwMode="auto">
            <a:xfrm>
              <a:off x="8094663" y="3925888"/>
              <a:ext cx="31750" cy="31750"/>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3" name="Freeform 582"/>
            <p:cNvSpPr>
              <a:spLocks noChangeArrowheads="1"/>
            </p:cNvSpPr>
            <p:nvPr/>
          </p:nvSpPr>
          <p:spPr bwMode="auto">
            <a:xfrm>
              <a:off x="8262938" y="3852863"/>
              <a:ext cx="11112"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4" name="Freeform 583"/>
            <p:cNvSpPr>
              <a:spLocks noChangeArrowheads="1"/>
            </p:cNvSpPr>
            <p:nvPr/>
          </p:nvSpPr>
          <p:spPr bwMode="auto">
            <a:xfrm>
              <a:off x="8420100" y="32861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5" name="Freeform 584"/>
            <p:cNvSpPr>
              <a:spLocks noChangeArrowheads="1"/>
            </p:cNvSpPr>
            <p:nvPr/>
          </p:nvSpPr>
          <p:spPr bwMode="auto">
            <a:xfrm>
              <a:off x="6708775" y="6424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6" name="Freeform 585"/>
            <p:cNvSpPr>
              <a:spLocks noChangeArrowheads="1"/>
            </p:cNvSpPr>
            <p:nvPr/>
          </p:nvSpPr>
          <p:spPr bwMode="auto">
            <a:xfrm>
              <a:off x="8262938" y="3863975"/>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7" name="Freeform 586"/>
            <p:cNvSpPr>
              <a:spLocks noChangeArrowheads="1"/>
            </p:cNvSpPr>
            <p:nvPr/>
          </p:nvSpPr>
          <p:spPr bwMode="auto">
            <a:xfrm>
              <a:off x="8347075" y="3349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8" name="Freeform 587"/>
            <p:cNvSpPr>
              <a:spLocks noChangeArrowheads="1"/>
            </p:cNvSpPr>
            <p:nvPr/>
          </p:nvSpPr>
          <p:spPr bwMode="auto">
            <a:xfrm>
              <a:off x="8231188" y="3779838"/>
              <a:ext cx="52387" cy="104775"/>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19" name="Freeform 588"/>
            <p:cNvSpPr>
              <a:spLocks noChangeArrowheads="1"/>
            </p:cNvSpPr>
            <p:nvPr/>
          </p:nvSpPr>
          <p:spPr bwMode="auto">
            <a:xfrm>
              <a:off x="8315325" y="3328988"/>
              <a:ext cx="11113" cy="11112"/>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0" name="Freeform 589"/>
            <p:cNvSpPr>
              <a:spLocks noChangeArrowheads="1"/>
            </p:cNvSpPr>
            <p:nvPr/>
          </p:nvSpPr>
          <p:spPr bwMode="auto">
            <a:xfrm>
              <a:off x="7791450" y="4651375"/>
              <a:ext cx="1588" cy="52388"/>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1" name="Freeform 590"/>
            <p:cNvSpPr>
              <a:spLocks noChangeArrowheads="1"/>
            </p:cNvSpPr>
            <p:nvPr/>
          </p:nvSpPr>
          <p:spPr bwMode="auto">
            <a:xfrm>
              <a:off x="7496175" y="5427663"/>
              <a:ext cx="20638" cy="31750"/>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2" name="Freeform 591"/>
            <p:cNvSpPr>
              <a:spLocks noChangeArrowheads="1"/>
            </p:cNvSpPr>
            <p:nvPr/>
          </p:nvSpPr>
          <p:spPr bwMode="auto">
            <a:xfrm>
              <a:off x="7507288" y="5416550"/>
              <a:ext cx="11112" cy="11113"/>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3" name="Freeform 592"/>
            <p:cNvSpPr>
              <a:spLocks noChangeArrowheads="1"/>
            </p:cNvSpPr>
            <p:nvPr/>
          </p:nvSpPr>
          <p:spPr bwMode="auto">
            <a:xfrm>
              <a:off x="7485063" y="5480050"/>
              <a:ext cx="22225" cy="31750"/>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4" name="Freeform 593"/>
            <p:cNvSpPr>
              <a:spLocks noChangeArrowheads="1"/>
            </p:cNvSpPr>
            <p:nvPr/>
          </p:nvSpPr>
          <p:spPr bwMode="auto">
            <a:xfrm>
              <a:off x="7423150" y="5511800"/>
              <a:ext cx="31750" cy="11113"/>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5" name="Freeform 594"/>
            <p:cNvSpPr>
              <a:spLocks noChangeArrowheads="1"/>
            </p:cNvSpPr>
            <p:nvPr/>
          </p:nvSpPr>
          <p:spPr bwMode="auto">
            <a:xfrm>
              <a:off x="7485063" y="5522913"/>
              <a:ext cx="22225" cy="2063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6" name="Freeform 595"/>
            <p:cNvSpPr>
              <a:spLocks noChangeArrowheads="1"/>
            </p:cNvSpPr>
            <p:nvPr/>
          </p:nvSpPr>
          <p:spPr bwMode="auto">
            <a:xfrm>
              <a:off x="7507288" y="5397500"/>
              <a:ext cx="20637" cy="2063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7" name="Freeform 596"/>
            <p:cNvSpPr>
              <a:spLocks noChangeArrowheads="1"/>
            </p:cNvSpPr>
            <p:nvPr/>
          </p:nvSpPr>
          <p:spPr bwMode="auto">
            <a:xfrm>
              <a:off x="7632700" y="5311775"/>
              <a:ext cx="42863" cy="11113"/>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8" name="Freeform 597"/>
            <p:cNvSpPr>
              <a:spLocks noChangeArrowheads="1"/>
            </p:cNvSpPr>
            <p:nvPr/>
          </p:nvSpPr>
          <p:spPr bwMode="auto">
            <a:xfrm>
              <a:off x="7737475" y="5091113"/>
              <a:ext cx="1588" cy="22225"/>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29" name="Freeform 598"/>
            <p:cNvSpPr>
              <a:spLocks noChangeArrowheads="1"/>
            </p:cNvSpPr>
            <p:nvPr/>
          </p:nvSpPr>
          <p:spPr bwMode="auto">
            <a:xfrm>
              <a:off x="7675563" y="5175250"/>
              <a:ext cx="42862" cy="52388"/>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0" name="Freeform 599"/>
            <p:cNvSpPr>
              <a:spLocks noChangeArrowheads="1"/>
            </p:cNvSpPr>
            <p:nvPr/>
          </p:nvSpPr>
          <p:spPr bwMode="auto">
            <a:xfrm>
              <a:off x="7623175" y="5311775"/>
              <a:ext cx="11113" cy="11113"/>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1" name="Freeform 600"/>
            <p:cNvSpPr>
              <a:spLocks noChangeArrowheads="1"/>
            </p:cNvSpPr>
            <p:nvPr/>
          </p:nvSpPr>
          <p:spPr bwMode="auto">
            <a:xfrm>
              <a:off x="7569200" y="5334000"/>
              <a:ext cx="22225" cy="11113"/>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2" name="Freeform 601"/>
            <p:cNvSpPr>
              <a:spLocks noChangeArrowheads="1"/>
            </p:cNvSpPr>
            <p:nvPr/>
          </p:nvSpPr>
          <p:spPr bwMode="auto">
            <a:xfrm>
              <a:off x="7527925" y="53975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3" name="Freeform 602"/>
            <p:cNvSpPr>
              <a:spLocks noChangeArrowheads="1"/>
            </p:cNvSpPr>
            <p:nvPr/>
          </p:nvSpPr>
          <p:spPr bwMode="auto">
            <a:xfrm>
              <a:off x="5459413" y="6551613"/>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4" name="Freeform 603"/>
            <p:cNvSpPr>
              <a:spLocks noChangeArrowheads="1"/>
            </p:cNvSpPr>
            <p:nvPr/>
          </p:nvSpPr>
          <p:spPr bwMode="auto">
            <a:xfrm>
              <a:off x="5532438" y="6572250"/>
              <a:ext cx="42862" cy="11113"/>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5" name="Freeform 604"/>
            <p:cNvSpPr>
              <a:spLocks noChangeArrowheads="1"/>
            </p:cNvSpPr>
            <p:nvPr/>
          </p:nvSpPr>
          <p:spPr bwMode="auto">
            <a:xfrm>
              <a:off x="5040313" y="6499225"/>
              <a:ext cx="11112" cy="1588"/>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6" name="Freeform 605"/>
            <p:cNvSpPr>
              <a:spLocks noChangeArrowheads="1"/>
            </p:cNvSpPr>
            <p:nvPr/>
          </p:nvSpPr>
          <p:spPr bwMode="auto">
            <a:xfrm>
              <a:off x="5470525" y="6540500"/>
              <a:ext cx="52388" cy="2063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7" name="Freeform 606"/>
            <p:cNvSpPr>
              <a:spLocks noChangeArrowheads="1"/>
            </p:cNvSpPr>
            <p:nvPr/>
          </p:nvSpPr>
          <p:spPr bwMode="auto">
            <a:xfrm>
              <a:off x="5407025" y="6456363"/>
              <a:ext cx="11113"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8" name="Freeform 607"/>
            <p:cNvSpPr>
              <a:spLocks noChangeArrowheads="1"/>
            </p:cNvSpPr>
            <p:nvPr/>
          </p:nvSpPr>
          <p:spPr bwMode="auto">
            <a:xfrm>
              <a:off x="5438775" y="6499225"/>
              <a:ext cx="20638" cy="1588"/>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39" name="Freeform 608"/>
            <p:cNvSpPr>
              <a:spLocks noChangeArrowheads="1"/>
            </p:cNvSpPr>
            <p:nvPr/>
          </p:nvSpPr>
          <p:spPr bwMode="auto">
            <a:xfrm>
              <a:off x="5418138" y="6446838"/>
              <a:ext cx="11112" cy="52387"/>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0" name="Freeform 609"/>
            <p:cNvSpPr>
              <a:spLocks noChangeArrowheads="1"/>
            </p:cNvSpPr>
            <p:nvPr/>
          </p:nvSpPr>
          <p:spPr bwMode="auto">
            <a:xfrm>
              <a:off x="5459413" y="6519863"/>
              <a:ext cx="20637" cy="31750"/>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1" name="Freeform 610"/>
            <p:cNvSpPr>
              <a:spLocks noChangeArrowheads="1"/>
            </p:cNvSpPr>
            <p:nvPr/>
          </p:nvSpPr>
          <p:spPr bwMode="auto">
            <a:xfrm>
              <a:off x="5668963" y="65611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2" name="Freeform 611"/>
            <p:cNvSpPr>
              <a:spLocks noChangeArrowheads="1"/>
            </p:cNvSpPr>
            <p:nvPr/>
          </p:nvSpPr>
          <p:spPr bwMode="auto">
            <a:xfrm>
              <a:off x="5586413" y="65833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3" name="Freeform 612"/>
            <p:cNvSpPr>
              <a:spLocks noChangeArrowheads="1"/>
            </p:cNvSpPr>
            <p:nvPr/>
          </p:nvSpPr>
          <p:spPr bwMode="auto">
            <a:xfrm>
              <a:off x="5680075" y="6508750"/>
              <a:ext cx="31750" cy="2063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4" name="Freeform 613"/>
            <p:cNvSpPr>
              <a:spLocks noChangeArrowheads="1"/>
            </p:cNvSpPr>
            <p:nvPr/>
          </p:nvSpPr>
          <p:spPr bwMode="auto">
            <a:xfrm>
              <a:off x="5668963" y="6551613"/>
              <a:ext cx="11112" cy="11112"/>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5" name="Freeform 614"/>
            <p:cNvSpPr>
              <a:spLocks noChangeArrowheads="1"/>
            </p:cNvSpPr>
            <p:nvPr/>
          </p:nvSpPr>
          <p:spPr bwMode="auto">
            <a:xfrm>
              <a:off x="5711825" y="65309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6" name="Freeform 615"/>
            <p:cNvSpPr>
              <a:spLocks noChangeArrowheads="1"/>
            </p:cNvSpPr>
            <p:nvPr/>
          </p:nvSpPr>
          <p:spPr bwMode="auto">
            <a:xfrm>
              <a:off x="5627688" y="6551613"/>
              <a:ext cx="22225" cy="22225"/>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7" name="Freeform 616"/>
            <p:cNvSpPr>
              <a:spLocks noChangeArrowheads="1"/>
            </p:cNvSpPr>
            <p:nvPr/>
          </p:nvSpPr>
          <p:spPr bwMode="auto">
            <a:xfrm>
              <a:off x="5607050" y="6540500"/>
              <a:ext cx="11113" cy="2063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8" name="Freeform 617"/>
            <p:cNvSpPr>
              <a:spLocks noChangeArrowheads="1"/>
            </p:cNvSpPr>
            <p:nvPr/>
          </p:nvSpPr>
          <p:spPr bwMode="auto">
            <a:xfrm>
              <a:off x="5259388" y="6488113"/>
              <a:ext cx="42862" cy="11112"/>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49" name="Freeform 618"/>
            <p:cNvSpPr>
              <a:spLocks noChangeArrowheads="1"/>
            </p:cNvSpPr>
            <p:nvPr/>
          </p:nvSpPr>
          <p:spPr bwMode="auto">
            <a:xfrm>
              <a:off x="5186363" y="6467475"/>
              <a:ext cx="63500" cy="31750"/>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0" name="Freeform 619"/>
            <p:cNvSpPr>
              <a:spLocks noChangeArrowheads="1"/>
            </p:cNvSpPr>
            <p:nvPr/>
          </p:nvSpPr>
          <p:spPr bwMode="auto">
            <a:xfrm>
              <a:off x="5113338" y="6467475"/>
              <a:ext cx="20637" cy="11113"/>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1" name="Freeform 620"/>
            <p:cNvSpPr>
              <a:spLocks noChangeArrowheads="1"/>
            </p:cNvSpPr>
            <p:nvPr/>
          </p:nvSpPr>
          <p:spPr bwMode="auto">
            <a:xfrm>
              <a:off x="5165725" y="6456363"/>
              <a:ext cx="20638" cy="11112"/>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2" name="Freeform 621"/>
            <p:cNvSpPr>
              <a:spLocks noChangeArrowheads="1"/>
            </p:cNvSpPr>
            <p:nvPr/>
          </p:nvSpPr>
          <p:spPr bwMode="auto">
            <a:xfrm>
              <a:off x="5081588" y="6478588"/>
              <a:ext cx="31750" cy="11112"/>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3" name="Freeform 622"/>
            <p:cNvSpPr>
              <a:spLocks noChangeArrowheads="1"/>
            </p:cNvSpPr>
            <p:nvPr/>
          </p:nvSpPr>
          <p:spPr bwMode="auto">
            <a:xfrm>
              <a:off x="5081588" y="6478588"/>
              <a:ext cx="1587" cy="11112"/>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4" name="Freeform 623"/>
            <p:cNvSpPr>
              <a:spLocks noChangeArrowheads="1"/>
            </p:cNvSpPr>
            <p:nvPr/>
          </p:nvSpPr>
          <p:spPr bwMode="auto">
            <a:xfrm>
              <a:off x="5386388" y="6519863"/>
              <a:ext cx="22225" cy="11112"/>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5" name="Freeform 624"/>
            <p:cNvSpPr>
              <a:spLocks noChangeArrowheads="1"/>
            </p:cNvSpPr>
            <p:nvPr/>
          </p:nvSpPr>
          <p:spPr bwMode="auto">
            <a:xfrm>
              <a:off x="5313363" y="6499225"/>
              <a:ext cx="42862" cy="11113"/>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6" name="Freeform 625"/>
            <p:cNvSpPr>
              <a:spLocks noChangeArrowheads="1"/>
            </p:cNvSpPr>
            <p:nvPr/>
          </p:nvSpPr>
          <p:spPr bwMode="auto">
            <a:xfrm>
              <a:off x="5375275" y="65309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7" name="Freeform 626"/>
            <p:cNvSpPr>
              <a:spLocks noChangeArrowheads="1"/>
            </p:cNvSpPr>
            <p:nvPr/>
          </p:nvSpPr>
          <p:spPr bwMode="auto">
            <a:xfrm>
              <a:off x="5354638" y="6519863"/>
              <a:ext cx="20637" cy="11112"/>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8" name="Freeform 627"/>
            <p:cNvSpPr>
              <a:spLocks noChangeArrowheads="1"/>
            </p:cNvSpPr>
            <p:nvPr/>
          </p:nvSpPr>
          <p:spPr bwMode="auto">
            <a:xfrm>
              <a:off x="5354638" y="64992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59" name="Freeform 628"/>
            <p:cNvSpPr>
              <a:spLocks noChangeArrowheads="1"/>
            </p:cNvSpPr>
            <p:nvPr/>
          </p:nvSpPr>
          <p:spPr bwMode="auto">
            <a:xfrm>
              <a:off x="5354638"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0" name="Freeform 629"/>
            <p:cNvSpPr>
              <a:spLocks noChangeArrowheads="1"/>
            </p:cNvSpPr>
            <p:nvPr/>
          </p:nvSpPr>
          <p:spPr bwMode="auto">
            <a:xfrm>
              <a:off x="6215063" y="631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1" name="Freeform 630"/>
            <p:cNvSpPr>
              <a:spLocks noChangeArrowheads="1"/>
            </p:cNvSpPr>
            <p:nvPr/>
          </p:nvSpPr>
          <p:spPr bwMode="auto">
            <a:xfrm>
              <a:off x="6415088" y="6424613"/>
              <a:ext cx="11112" cy="1587"/>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2" name="Freeform 631"/>
            <p:cNvSpPr>
              <a:spLocks noChangeArrowheads="1"/>
            </p:cNvSpPr>
            <p:nvPr/>
          </p:nvSpPr>
          <p:spPr bwMode="auto">
            <a:xfrm>
              <a:off x="6362700" y="6362700"/>
              <a:ext cx="20638" cy="31750"/>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3" name="Freeform 632"/>
            <p:cNvSpPr>
              <a:spLocks noChangeArrowheads="1"/>
            </p:cNvSpPr>
            <p:nvPr/>
          </p:nvSpPr>
          <p:spPr bwMode="auto">
            <a:xfrm>
              <a:off x="6467475" y="6415088"/>
              <a:ext cx="11113"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4" name="Freeform 633"/>
            <p:cNvSpPr>
              <a:spLocks noChangeArrowheads="1"/>
            </p:cNvSpPr>
            <p:nvPr/>
          </p:nvSpPr>
          <p:spPr bwMode="auto">
            <a:xfrm>
              <a:off x="6446838" y="6415088"/>
              <a:ext cx="20637" cy="1587"/>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5" name="Freeform 634"/>
            <p:cNvSpPr>
              <a:spLocks noChangeArrowheads="1"/>
            </p:cNvSpPr>
            <p:nvPr/>
          </p:nvSpPr>
          <p:spPr bwMode="auto">
            <a:xfrm>
              <a:off x="6708775" y="6424613"/>
              <a:ext cx="31750" cy="11112"/>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6" name="Freeform 635"/>
            <p:cNvSpPr>
              <a:spLocks noChangeArrowheads="1"/>
            </p:cNvSpPr>
            <p:nvPr/>
          </p:nvSpPr>
          <p:spPr bwMode="auto">
            <a:xfrm>
              <a:off x="6289675" y="6319838"/>
              <a:ext cx="42863" cy="31750"/>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7" name="Freeform 636"/>
            <p:cNvSpPr>
              <a:spLocks noChangeArrowheads="1"/>
            </p:cNvSpPr>
            <p:nvPr/>
          </p:nvSpPr>
          <p:spPr bwMode="auto">
            <a:xfrm>
              <a:off x="6194425" y="6288088"/>
              <a:ext cx="63500" cy="11112"/>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8" name="Freeform 637"/>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69" name="Freeform 638"/>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0" name="Freeform 639"/>
            <p:cNvSpPr>
              <a:spLocks noChangeArrowheads="1"/>
            </p:cNvSpPr>
            <p:nvPr/>
          </p:nvSpPr>
          <p:spPr bwMode="auto">
            <a:xfrm>
              <a:off x="6656388" y="6383338"/>
              <a:ext cx="20637" cy="1587"/>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1" name="Freeform 640"/>
            <p:cNvSpPr>
              <a:spLocks noChangeArrowheads="1"/>
            </p:cNvSpPr>
            <p:nvPr/>
          </p:nvSpPr>
          <p:spPr bwMode="auto">
            <a:xfrm>
              <a:off x="6583363" y="6342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2" name="Freeform 641"/>
            <p:cNvSpPr>
              <a:spLocks noChangeArrowheads="1"/>
            </p:cNvSpPr>
            <p:nvPr/>
          </p:nvSpPr>
          <p:spPr bwMode="auto">
            <a:xfrm>
              <a:off x="5711825" y="6530975"/>
              <a:ext cx="11113" cy="2063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3" name="Freeform 642"/>
            <p:cNvSpPr>
              <a:spLocks noChangeArrowheads="1"/>
            </p:cNvSpPr>
            <p:nvPr/>
          </p:nvSpPr>
          <p:spPr bwMode="auto">
            <a:xfrm>
              <a:off x="6478588" y="6415088"/>
              <a:ext cx="31750" cy="2063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4" name="Freeform 643"/>
            <p:cNvSpPr>
              <a:spLocks noChangeArrowheads="1"/>
            </p:cNvSpPr>
            <p:nvPr/>
          </p:nvSpPr>
          <p:spPr bwMode="auto">
            <a:xfrm>
              <a:off x="6572250" y="6342063"/>
              <a:ext cx="11113" cy="1587"/>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5" name="Freeform 644"/>
            <p:cNvSpPr>
              <a:spLocks noChangeArrowheads="1"/>
            </p:cNvSpPr>
            <p:nvPr/>
          </p:nvSpPr>
          <p:spPr bwMode="auto">
            <a:xfrm>
              <a:off x="5889625" y="6342063"/>
              <a:ext cx="11113" cy="11112"/>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6" name="Freeform 645"/>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7" name="Freeform 646"/>
            <p:cNvSpPr>
              <a:spLocks noChangeArrowheads="1"/>
            </p:cNvSpPr>
            <p:nvPr/>
          </p:nvSpPr>
          <p:spPr bwMode="auto">
            <a:xfrm>
              <a:off x="5784850" y="6561138"/>
              <a:ext cx="31750" cy="11112"/>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8" name="Freeform 647"/>
            <p:cNvSpPr>
              <a:spLocks noChangeArrowheads="1"/>
            </p:cNvSpPr>
            <p:nvPr/>
          </p:nvSpPr>
          <p:spPr bwMode="auto">
            <a:xfrm>
              <a:off x="5722938" y="6583363"/>
              <a:ext cx="31750" cy="2063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79" name="Freeform 648"/>
            <p:cNvSpPr>
              <a:spLocks noChangeArrowheads="1"/>
            </p:cNvSpPr>
            <p:nvPr/>
          </p:nvSpPr>
          <p:spPr bwMode="auto">
            <a:xfrm>
              <a:off x="5921375" y="63515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0" name="Freeform 649"/>
            <p:cNvSpPr>
              <a:spLocks noChangeArrowheads="1"/>
            </p:cNvSpPr>
            <p:nvPr/>
          </p:nvSpPr>
          <p:spPr bwMode="auto">
            <a:xfrm>
              <a:off x="5784850" y="659288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1" name="Freeform 650"/>
            <p:cNvSpPr>
              <a:spLocks noChangeArrowheads="1"/>
            </p:cNvSpPr>
            <p:nvPr/>
          </p:nvSpPr>
          <p:spPr bwMode="auto">
            <a:xfrm>
              <a:off x="5943600" y="6342063"/>
              <a:ext cx="20638" cy="1587"/>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2" name="Freeform 651"/>
            <p:cNvSpPr>
              <a:spLocks noChangeArrowheads="1"/>
            </p:cNvSpPr>
            <p:nvPr/>
          </p:nvSpPr>
          <p:spPr bwMode="auto">
            <a:xfrm>
              <a:off x="6142038" y="63515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3" name="Freeform 652"/>
            <p:cNvSpPr>
              <a:spLocks noChangeArrowheads="1"/>
            </p:cNvSpPr>
            <p:nvPr/>
          </p:nvSpPr>
          <p:spPr bwMode="auto">
            <a:xfrm>
              <a:off x="6099175" y="6310313"/>
              <a:ext cx="1588" cy="11112"/>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4" name="Freeform 653"/>
            <p:cNvSpPr>
              <a:spLocks noChangeArrowheads="1"/>
            </p:cNvSpPr>
            <p:nvPr/>
          </p:nvSpPr>
          <p:spPr bwMode="auto">
            <a:xfrm>
              <a:off x="6099175" y="6299200"/>
              <a:ext cx="11113" cy="11113"/>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5" name="Freeform 654"/>
            <p:cNvSpPr>
              <a:spLocks noChangeArrowheads="1"/>
            </p:cNvSpPr>
            <p:nvPr/>
          </p:nvSpPr>
          <p:spPr bwMode="auto">
            <a:xfrm>
              <a:off x="6069013" y="6330950"/>
              <a:ext cx="20637"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6" name="Freeform 655"/>
            <p:cNvSpPr>
              <a:spLocks noChangeArrowheads="1"/>
            </p:cNvSpPr>
            <p:nvPr/>
          </p:nvSpPr>
          <p:spPr bwMode="auto">
            <a:xfrm>
              <a:off x="5964238" y="6342063"/>
              <a:ext cx="95250" cy="31750"/>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7" name="Freeform 656"/>
            <p:cNvSpPr>
              <a:spLocks noChangeArrowheads="1"/>
            </p:cNvSpPr>
            <p:nvPr/>
          </p:nvSpPr>
          <p:spPr bwMode="auto">
            <a:xfrm>
              <a:off x="6761163" y="6499225"/>
              <a:ext cx="22225" cy="1588"/>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8" name="Freeform 657"/>
            <p:cNvSpPr>
              <a:spLocks noChangeArrowheads="1"/>
            </p:cNvSpPr>
            <p:nvPr/>
          </p:nvSpPr>
          <p:spPr bwMode="auto">
            <a:xfrm>
              <a:off x="5743575" y="6478588"/>
              <a:ext cx="11113" cy="11112"/>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89" name="Freeform 658"/>
            <p:cNvSpPr>
              <a:spLocks noChangeArrowheads="1"/>
            </p:cNvSpPr>
            <p:nvPr/>
          </p:nvSpPr>
          <p:spPr bwMode="auto">
            <a:xfrm>
              <a:off x="1271588" y="2794000"/>
              <a:ext cx="11112" cy="11113"/>
            </a:xfrm>
            <a:custGeom>
              <a:avLst/>
              <a:gdLst>
                <a:gd name="T0" fmla="*/ 30 w 31"/>
                <a:gd name="T1" fmla="*/ 28 h 29"/>
                <a:gd name="T2" fmla="*/ 30 w 31"/>
                <a:gd name="T3" fmla="*/ 28 h 29"/>
                <a:gd name="T4" fmla="*/ 30 w 31"/>
                <a:gd name="T5" fmla="*/ 28 h 29"/>
                <a:gd name="T6" fmla="*/ 0 w 31"/>
                <a:gd name="T7" fmla="*/ 0 h 29"/>
                <a:gd name="T8" fmla="*/ 0 w 31"/>
                <a:gd name="T9" fmla="*/ 28 h 29"/>
                <a:gd name="T10" fmla="*/ 0 w 31"/>
                <a:gd name="T11" fmla="*/ 28 h 29"/>
                <a:gd name="T12" fmla="*/ 30 w 31"/>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30" y="28"/>
                  </a:moveTo>
                  <a:lnTo>
                    <a:pt x="30" y="28"/>
                  </a:lnTo>
                  <a:lnTo>
                    <a:pt x="30" y="28"/>
                  </a:lnTo>
                  <a:cubicBezTo>
                    <a:pt x="30" y="0"/>
                    <a:pt x="0" y="0"/>
                    <a:pt x="0" y="0"/>
                  </a:cubicBezTo>
                  <a:cubicBezTo>
                    <a:pt x="0" y="28"/>
                    <a:pt x="0" y="28"/>
                    <a:pt x="0" y="28"/>
                  </a:cubicBezTo>
                  <a:lnTo>
                    <a:pt x="0" y="28"/>
                  </a:lnTo>
                  <a:cubicBezTo>
                    <a:pt x="0" y="28"/>
                    <a:pt x="0" y="28"/>
                    <a:pt x="30" y="2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0" name="Freeform 659"/>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1" name="Freeform 660"/>
            <p:cNvSpPr>
              <a:spLocks noChangeArrowheads="1"/>
            </p:cNvSpPr>
            <p:nvPr/>
          </p:nvSpPr>
          <p:spPr bwMode="auto">
            <a:xfrm>
              <a:off x="5743575" y="6383338"/>
              <a:ext cx="11113" cy="1587"/>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2" name="Freeform 661"/>
            <p:cNvSpPr>
              <a:spLocks noChangeArrowheads="1"/>
            </p:cNvSpPr>
            <p:nvPr/>
          </p:nvSpPr>
          <p:spPr bwMode="auto">
            <a:xfrm>
              <a:off x="966788" y="3486150"/>
              <a:ext cx="1587"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3" name="Freeform 662"/>
            <p:cNvSpPr>
              <a:spLocks noChangeArrowheads="1"/>
            </p:cNvSpPr>
            <p:nvPr/>
          </p:nvSpPr>
          <p:spPr bwMode="auto">
            <a:xfrm>
              <a:off x="935038" y="3654425"/>
              <a:ext cx="11112" cy="52388"/>
            </a:xfrm>
            <a:custGeom>
              <a:avLst/>
              <a:gdLst>
                <a:gd name="T0" fmla="*/ 30 w 31"/>
                <a:gd name="T1" fmla="*/ 0 h 146"/>
                <a:gd name="T2" fmla="*/ 30 w 31"/>
                <a:gd name="T3" fmla="*/ 0 h 146"/>
                <a:gd name="T4" fmla="*/ 0 w 31"/>
                <a:gd name="T5" fmla="*/ 145 h 146"/>
                <a:gd name="T6" fmla="*/ 30 w 31"/>
                <a:gd name="T7" fmla="*/ 0 h 146"/>
              </a:gdLst>
              <a:ahLst/>
              <a:cxnLst>
                <a:cxn ang="0">
                  <a:pos x="T0" y="T1"/>
                </a:cxn>
                <a:cxn ang="0">
                  <a:pos x="T2" y="T3"/>
                </a:cxn>
                <a:cxn ang="0">
                  <a:pos x="T4" y="T5"/>
                </a:cxn>
                <a:cxn ang="0">
                  <a:pos x="T6" y="T7"/>
                </a:cxn>
              </a:cxnLst>
              <a:rect l="0" t="0" r="r" b="b"/>
              <a:pathLst>
                <a:path w="31" h="146">
                  <a:moveTo>
                    <a:pt x="30" y="0"/>
                  </a:moveTo>
                  <a:lnTo>
                    <a:pt x="30" y="0"/>
                  </a:lnTo>
                  <a:cubicBezTo>
                    <a:pt x="30" y="58"/>
                    <a:pt x="30" y="87"/>
                    <a:pt x="0" y="145"/>
                  </a:cubicBezTo>
                  <a:cubicBezTo>
                    <a:pt x="30" y="87"/>
                    <a:pt x="30" y="58"/>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4" name="Freeform 663"/>
            <p:cNvSpPr>
              <a:spLocks noChangeArrowheads="1"/>
            </p:cNvSpPr>
            <p:nvPr/>
          </p:nvSpPr>
          <p:spPr bwMode="auto">
            <a:xfrm>
              <a:off x="5753100" y="6540500"/>
              <a:ext cx="11113" cy="1588"/>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5" name="Freeform 664"/>
            <p:cNvSpPr>
              <a:spLocks noChangeArrowheads="1"/>
            </p:cNvSpPr>
            <p:nvPr/>
          </p:nvSpPr>
          <p:spPr bwMode="auto">
            <a:xfrm>
              <a:off x="5732463" y="6456363"/>
              <a:ext cx="31750" cy="11112"/>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6" name="Freeform 665"/>
            <p:cNvSpPr>
              <a:spLocks noChangeArrowheads="1"/>
            </p:cNvSpPr>
            <p:nvPr/>
          </p:nvSpPr>
          <p:spPr bwMode="auto">
            <a:xfrm>
              <a:off x="5607050" y="6351588"/>
              <a:ext cx="31750" cy="1587"/>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7" name="Freeform 666"/>
            <p:cNvSpPr>
              <a:spLocks noChangeArrowheads="1"/>
            </p:cNvSpPr>
            <p:nvPr/>
          </p:nvSpPr>
          <p:spPr bwMode="auto">
            <a:xfrm>
              <a:off x="5743575" y="6403975"/>
              <a:ext cx="20638" cy="42863"/>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8" name="Freeform 667"/>
            <p:cNvSpPr>
              <a:spLocks noChangeArrowheads="1"/>
            </p:cNvSpPr>
            <p:nvPr/>
          </p:nvSpPr>
          <p:spPr bwMode="auto">
            <a:xfrm>
              <a:off x="5659438" y="6383338"/>
              <a:ext cx="31750" cy="11112"/>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699" name="Freeform 668"/>
            <p:cNvSpPr>
              <a:spLocks noChangeArrowheads="1"/>
            </p:cNvSpPr>
            <p:nvPr/>
          </p:nvSpPr>
          <p:spPr bwMode="auto">
            <a:xfrm>
              <a:off x="5564188" y="6383338"/>
              <a:ext cx="52387" cy="2063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0" name="Freeform 669"/>
            <p:cNvSpPr>
              <a:spLocks noChangeArrowheads="1"/>
            </p:cNvSpPr>
            <p:nvPr/>
          </p:nvSpPr>
          <p:spPr bwMode="auto">
            <a:xfrm>
              <a:off x="5616575" y="6403975"/>
              <a:ext cx="31750" cy="11113"/>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1" name="Freeform 670"/>
            <p:cNvSpPr>
              <a:spLocks noChangeArrowheads="1"/>
            </p:cNvSpPr>
            <p:nvPr/>
          </p:nvSpPr>
          <p:spPr bwMode="auto">
            <a:xfrm>
              <a:off x="1806575" y="5584825"/>
              <a:ext cx="63500" cy="22225"/>
            </a:xfrm>
            <a:custGeom>
              <a:avLst/>
              <a:gdLst>
                <a:gd name="T0" fmla="*/ 176 w 177"/>
                <a:gd name="T1" fmla="*/ 29 h 60"/>
                <a:gd name="T2" fmla="*/ 176 w 177"/>
                <a:gd name="T3" fmla="*/ 29 h 60"/>
                <a:gd name="T4" fmla="*/ 176 w 177"/>
                <a:gd name="T5" fmla="*/ 59 h 60"/>
                <a:gd name="T6" fmla="*/ 176 w 177"/>
                <a:gd name="T7" fmla="*/ 29 h 60"/>
                <a:gd name="T8" fmla="*/ 176 w 177"/>
                <a:gd name="T9" fmla="*/ 29 h 60"/>
                <a:gd name="T10" fmla="*/ 0 w 177"/>
                <a:gd name="T11" fmla="*/ 0 h 60"/>
                <a:gd name="T12" fmla="*/ 176 w 177"/>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177" h="60">
                  <a:moveTo>
                    <a:pt x="176" y="29"/>
                  </a:moveTo>
                  <a:lnTo>
                    <a:pt x="176" y="29"/>
                  </a:lnTo>
                  <a:cubicBezTo>
                    <a:pt x="176" y="29"/>
                    <a:pt x="176" y="29"/>
                    <a:pt x="176" y="59"/>
                  </a:cubicBezTo>
                  <a:cubicBezTo>
                    <a:pt x="176" y="29"/>
                    <a:pt x="176" y="29"/>
                    <a:pt x="176" y="29"/>
                  </a:cubicBezTo>
                  <a:lnTo>
                    <a:pt x="176" y="29"/>
                  </a:lnTo>
                  <a:cubicBezTo>
                    <a:pt x="117" y="29"/>
                    <a:pt x="59" y="0"/>
                    <a:pt x="0" y="0"/>
                  </a:cubicBezTo>
                  <a:cubicBezTo>
                    <a:pt x="59" y="0"/>
                    <a:pt x="117"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2" name="Freeform 671"/>
            <p:cNvSpPr>
              <a:spLocks noChangeArrowheads="1"/>
            </p:cNvSpPr>
            <p:nvPr/>
          </p:nvSpPr>
          <p:spPr bwMode="auto">
            <a:xfrm>
              <a:off x="1301750" y="27717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3" name="Freeform 672"/>
            <p:cNvSpPr>
              <a:spLocks noChangeArrowheads="1"/>
            </p:cNvSpPr>
            <p:nvPr/>
          </p:nvSpPr>
          <p:spPr bwMode="auto">
            <a:xfrm>
              <a:off x="1312863" y="2582863"/>
              <a:ext cx="11112" cy="11112"/>
            </a:xfrm>
            <a:custGeom>
              <a:avLst/>
              <a:gdLst>
                <a:gd name="T0" fmla="*/ 30 w 31"/>
                <a:gd name="T1" fmla="*/ 29 h 30"/>
                <a:gd name="T2" fmla="*/ 30 w 31"/>
                <a:gd name="T3" fmla="*/ 29 h 30"/>
                <a:gd name="T4" fmla="*/ 0 w 31"/>
                <a:gd name="T5" fmla="*/ 0 h 30"/>
                <a:gd name="T6" fmla="*/ 30 w 31"/>
                <a:gd name="T7" fmla="*/ 29 h 30"/>
              </a:gdLst>
              <a:ahLst/>
              <a:cxnLst>
                <a:cxn ang="0">
                  <a:pos x="T0" y="T1"/>
                </a:cxn>
                <a:cxn ang="0">
                  <a:pos x="T2" y="T3"/>
                </a:cxn>
                <a:cxn ang="0">
                  <a:pos x="T4" y="T5"/>
                </a:cxn>
                <a:cxn ang="0">
                  <a:pos x="T6" y="T7"/>
                </a:cxn>
              </a:cxnLst>
              <a:rect l="0" t="0" r="r" b="b"/>
              <a:pathLst>
                <a:path w="31" h="30">
                  <a:moveTo>
                    <a:pt x="30" y="29"/>
                  </a:moveTo>
                  <a:lnTo>
                    <a:pt x="30" y="29"/>
                  </a:lnTo>
                  <a:cubicBezTo>
                    <a:pt x="30" y="29"/>
                    <a:pt x="0" y="29"/>
                    <a:pt x="0" y="0"/>
                  </a:cubicBezTo>
                  <a:cubicBezTo>
                    <a:pt x="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4" name="Freeform 673"/>
            <p:cNvSpPr>
              <a:spLocks noChangeArrowheads="1"/>
            </p:cNvSpPr>
            <p:nvPr/>
          </p:nvSpPr>
          <p:spPr bwMode="auto">
            <a:xfrm>
              <a:off x="1260475" y="2813050"/>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5" name="Freeform 674"/>
            <p:cNvSpPr>
              <a:spLocks noChangeArrowheads="1"/>
            </p:cNvSpPr>
            <p:nvPr/>
          </p:nvSpPr>
          <p:spPr bwMode="auto">
            <a:xfrm>
              <a:off x="1323975" y="2635250"/>
              <a:ext cx="1588" cy="20638"/>
            </a:xfrm>
            <a:custGeom>
              <a:avLst/>
              <a:gdLst>
                <a:gd name="T0" fmla="*/ 0 w 1"/>
                <a:gd name="T1" fmla="*/ 0 h 59"/>
                <a:gd name="T2" fmla="*/ 0 w 1"/>
                <a:gd name="T3" fmla="*/ 0 h 59"/>
                <a:gd name="T4" fmla="*/ 0 w 1"/>
                <a:gd name="T5" fmla="*/ 58 h 59"/>
                <a:gd name="T6" fmla="*/ 0 w 1"/>
                <a:gd name="T7" fmla="*/ 0 h 59"/>
              </a:gdLst>
              <a:ahLst/>
              <a:cxnLst>
                <a:cxn ang="0">
                  <a:pos x="T0" y="T1"/>
                </a:cxn>
                <a:cxn ang="0">
                  <a:pos x="T2" y="T3"/>
                </a:cxn>
                <a:cxn ang="0">
                  <a:pos x="T4" y="T5"/>
                </a:cxn>
                <a:cxn ang="0">
                  <a:pos x="T6" y="T7"/>
                </a:cxn>
              </a:cxnLst>
              <a:rect l="0" t="0" r="r" b="b"/>
              <a:pathLst>
                <a:path w="1" h="59">
                  <a:moveTo>
                    <a:pt x="0" y="0"/>
                  </a:moveTo>
                  <a:lnTo>
                    <a:pt x="0" y="0"/>
                  </a:lnTo>
                  <a:cubicBezTo>
                    <a:pt x="0" y="29"/>
                    <a:pt x="0" y="29"/>
                    <a:pt x="0" y="58"/>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6" name="Freeform 675"/>
            <p:cNvSpPr>
              <a:spLocks noChangeArrowheads="1"/>
            </p:cNvSpPr>
            <p:nvPr/>
          </p:nvSpPr>
          <p:spPr bwMode="auto">
            <a:xfrm>
              <a:off x="1249363" y="2887663"/>
              <a:ext cx="11112" cy="42862"/>
            </a:xfrm>
            <a:custGeom>
              <a:avLst/>
              <a:gdLst>
                <a:gd name="T0" fmla="*/ 0 w 30"/>
                <a:gd name="T1" fmla="*/ 116 h 117"/>
                <a:gd name="T2" fmla="*/ 0 w 30"/>
                <a:gd name="T3" fmla="*/ 116 h 117"/>
                <a:gd name="T4" fmla="*/ 0 w 30"/>
                <a:gd name="T5" fmla="*/ 116 h 117"/>
                <a:gd name="T6" fmla="*/ 29 w 30"/>
                <a:gd name="T7" fmla="*/ 0 h 117"/>
                <a:gd name="T8" fmla="*/ 29 w 30"/>
                <a:gd name="T9" fmla="*/ 0 h 117"/>
                <a:gd name="T10" fmla="*/ 29 w 30"/>
                <a:gd name="T11" fmla="*/ 0 h 117"/>
                <a:gd name="T12" fmla="*/ 0 w 30"/>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30" h="117">
                  <a:moveTo>
                    <a:pt x="0" y="116"/>
                  </a:moveTo>
                  <a:lnTo>
                    <a:pt x="0" y="116"/>
                  </a:lnTo>
                  <a:lnTo>
                    <a:pt x="0" y="116"/>
                  </a:lnTo>
                  <a:cubicBezTo>
                    <a:pt x="0" y="88"/>
                    <a:pt x="0" y="29"/>
                    <a:pt x="29" y="0"/>
                  </a:cubicBezTo>
                  <a:lnTo>
                    <a:pt x="29" y="0"/>
                  </a:lnTo>
                  <a:lnTo>
                    <a:pt x="29" y="0"/>
                  </a:lnTo>
                  <a:cubicBezTo>
                    <a:pt x="0" y="29"/>
                    <a:pt x="0" y="88"/>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7" name="Freeform 676"/>
            <p:cNvSpPr>
              <a:spLocks noChangeArrowheads="1"/>
            </p:cNvSpPr>
            <p:nvPr/>
          </p:nvSpPr>
          <p:spPr bwMode="auto">
            <a:xfrm>
              <a:off x="966788" y="3506788"/>
              <a:ext cx="1587" cy="20637"/>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58"/>
                    <a:pt x="0" y="29"/>
                    <a:pt x="0" y="0"/>
                  </a:cubicBezTo>
                  <a:cubicBezTo>
                    <a:pt x="0" y="29"/>
                    <a:pt x="0" y="58"/>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8" name="Freeform 677"/>
            <p:cNvSpPr>
              <a:spLocks noChangeArrowheads="1"/>
            </p:cNvSpPr>
            <p:nvPr/>
          </p:nvSpPr>
          <p:spPr bwMode="auto">
            <a:xfrm>
              <a:off x="1354138" y="2919413"/>
              <a:ext cx="53975" cy="31750"/>
            </a:xfrm>
            <a:custGeom>
              <a:avLst/>
              <a:gdLst>
                <a:gd name="T0" fmla="*/ 0 w 148"/>
                <a:gd name="T1" fmla="*/ 0 h 87"/>
                <a:gd name="T2" fmla="*/ 0 w 148"/>
                <a:gd name="T3" fmla="*/ 0 h 87"/>
                <a:gd name="T4" fmla="*/ 147 w 148"/>
                <a:gd name="T5" fmla="*/ 86 h 87"/>
                <a:gd name="T6" fmla="*/ 0 w 148"/>
                <a:gd name="T7" fmla="*/ 0 h 87"/>
              </a:gdLst>
              <a:ahLst/>
              <a:cxnLst>
                <a:cxn ang="0">
                  <a:pos x="T0" y="T1"/>
                </a:cxn>
                <a:cxn ang="0">
                  <a:pos x="T2" y="T3"/>
                </a:cxn>
                <a:cxn ang="0">
                  <a:pos x="T4" y="T5"/>
                </a:cxn>
                <a:cxn ang="0">
                  <a:pos x="T6" y="T7"/>
                </a:cxn>
              </a:cxnLst>
              <a:rect l="0" t="0" r="r" b="b"/>
              <a:pathLst>
                <a:path w="148" h="87">
                  <a:moveTo>
                    <a:pt x="0" y="0"/>
                  </a:moveTo>
                  <a:lnTo>
                    <a:pt x="0" y="0"/>
                  </a:lnTo>
                  <a:cubicBezTo>
                    <a:pt x="59" y="28"/>
                    <a:pt x="88" y="57"/>
                    <a:pt x="147" y="86"/>
                  </a:cubicBezTo>
                  <a:cubicBezTo>
                    <a:pt x="88" y="57"/>
                    <a:pt x="59" y="2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09" name="Freeform 678"/>
            <p:cNvSpPr>
              <a:spLocks noChangeArrowheads="1"/>
            </p:cNvSpPr>
            <p:nvPr/>
          </p:nvSpPr>
          <p:spPr bwMode="auto">
            <a:xfrm>
              <a:off x="955675" y="3602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0" name="Freeform 679"/>
            <p:cNvSpPr>
              <a:spLocks noChangeArrowheads="1"/>
            </p:cNvSpPr>
            <p:nvPr/>
          </p:nvSpPr>
          <p:spPr bwMode="auto">
            <a:xfrm>
              <a:off x="955675" y="3527425"/>
              <a:ext cx="11113" cy="52388"/>
            </a:xfrm>
            <a:custGeom>
              <a:avLst/>
              <a:gdLst>
                <a:gd name="T0" fmla="*/ 0 w 30"/>
                <a:gd name="T1" fmla="*/ 145 h 146"/>
                <a:gd name="T2" fmla="*/ 0 w 30"/>
                <a:gd name="T3" fmla="*/ 145 h 146"/>
                <a:gd name="T4" fmla="*/ 29 w 30"/>
                <a:gd name="T5" fmla="*/ 0 h 146"/>
                <a:gd name="T6" fmla="*/ 0 w 30"/>
                <a:gd name="T7" fmla="*/ 145 h 146"/>
              </a:gdLst>
              <a:ahLst/>
              <a:cxnLst>
                <a:cxn ang="0">
                  <a:pos x="T0" y="T1"/>
                </a:cxn>
                <a:cxn ang="0">
                  <a:pos x="T2" y="T3"/>
                </a:cxn>
                <a:cxn ang="0">
                  <a:pos x="T4" y="T5"/>
                </a:cxn>
                <a:cxn ang="0">
                  <a:pos x="T6" y="T7"/>
                </a:cxn>
              </a:cxnLst>
              <a:rect l="0" t="0" r="r" b="b"/>
              <a:pathLst>
                <a:path w="30" h="146">
                  <a:moveTo>
                    <a:pt x="0" y="145"/>
                  </a:moveTo>
                  <a:lnTo>
                    <a:pt x="0" y="145"/>
                  </a:lnTo>
                  <a:cubicBezTo>
                    <a:pt x="0" y="87"/>
                    <a:pt x="0" y="29"/>
                    <a:pt x="29" y="0"/>
                  </a:cubicBezTo>
                  <a:cubicBezTo>
                    <a:pt x="0" y="29"/>
                    <a:pt x="0" y="87"/>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1" name="Freeform 680"/>
            <p:cNvSpPr>
              <a:spLocks noChangeArrowheads="1"/>
            </p:cNvSpPr>
            <p:nvPr/>
          </p:nvSpPr>
          <p:spPr bwMode="auto">
            <a:xfrm>
              <a:off x="1260475" y="28876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2" name="Freeform 681"/>
            <p:cNvSpPr>
              <a:spLocks noChangeArrowheads="1"/>
            </p:cNvSpPr>
            <p:nvPr/>
          </p:nvSpPr>
          <p:spPr bwMode="auto">
            <a:xfrm>
              <a:off x="966788" y="36020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3" name="Freeform 682"/>
            <p:cNvSpPr>
              <a:spLocks noChangeArrowheads="1"/>
            </p:cNvSpPr>
            <p:nvPr/>
          </p:nvSpPr>
          <p:spPr bwMode="auto">
            <a:xfrm>
              <a:off x="1249363" y="2949575"/>
              <a:ext cx="1587" cy="11113"/>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0"/>
                    <a:pt x="0" y="0"/>
                    <a:pt x="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4" name="Freeform 683"/>
            <p:cNvSpPr>
              <a:spLocks noChangeArrowheads="1"/>
            </p:cNvSpPr>
            <p:nvPr/>
          </p:nvSpPr>
          <p:spPr bwMode="auto">
            <a:xfrm>
              <a:off x="1249363" y="2928938"/>
              <a:ext cx="1587" cy="11112"/>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5" name="Freeform 684"/>
            <p:cNvSpPr>
              <a:spLocks noChangeArrowheads="1"/>
            </p:cNvSpPr>
            <p:nvPr/>
          </p:nvSpPr>
          <p:spPr bwMode="auto">
            <a:xfrm>
              <a:off x="6330950" y="3538538"/>
              <a:ext cx="20638" cy="11112"/>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6" name="Freeform 685"/>
            <p:cNvSpPr>
              <a:spLocks noChangeArrowheads="1"/>
            </p:cNvSpPr>
            <p:nvPr/>
          </p:nvSpPr>
          <p:spPr bwMode="auto">
            <a:xfrm>
              <a:off x="6992938" y="6142038"/>
              <a:ext cx="20637" cy="31750"/>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7" name="Freeform 686"/>
            <p:cNvSpPr>
              <a:spLocks noChangeArrowheads="1"/>
            </p:cNvSpPr>
            <p:nvPr/>
          </p:nvSpPr>
          <p:spPr bwMode="auto">
            <a:xfrm>
              <a:off x="7002463" y="6089650"/>
              <a:ext cx="11112" cy="22225"/>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8" name="Freeform 687"/>
            <p:cNvSpPr>
              <a:spLocks noChangeArrowheads="1"/>
            </p:cNvSpPr>
            <p:nvPr/>
          </p:nvSpPr>
          <p:spPr bwMode="auto">
            <a:xfrm>
              <a:off x="7013575" y="601662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19" name="Freeform 688"/>
            <p:cNvSpPr>
              <a:spLocks noChangeArrowheads="1"/>
            </p:cNvSpPr>
            <p:nvPr/>
          </p:nvSpPr>
          <p:spPr bwMode="auto">
            <a:xfrm>
              <a:off x="7002463" y="6173788"/>
              <a:ext cx="11112" cy="11112"/>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0" name="Freeform 689"/>
            <p:cNvSpPr>
              <a:spLocks noChangeArrowheads="1"/>
            </p:cNvSpPr>
            <p:nvPr/>
          </p:nvSpPr>
          <p:spPr bwMode="auto">
            <a:xfrm>
              <a:off x="7034213" y="5973763"/>
              <a:ext cx="11112" cy="11112"/>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1" name="Freeform 690"/>
            <p:cNvSpPr>
              <a:spLocks noChangeArrowheads="1"/>
            </p:cNvSpPr>
            <p:nvPr/>
          </p:nvSpPr>
          <p:spPr bwMode="auto">
            <a:xfrm>
              <a:off x="7002463" y="6026150"/>
              <a:ext cx="11112" cy="31750"/>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2" name="Freeform 691"/>
            <p:cNvSpPr>
              <a:spLocks noChangeArrowheads="1"/>
            </p:cNvSpPr>
            <p:nvPr/>
          </p:nvSpPr>
          <p:spPr bwMode="auto">
            <a:xfrm>
              <a:off x="7086600" y="6446838"/>
              <a:ext cx="20638" cy="11112"/>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3" name="Freeform 692"/>
            <p:cNvSpPr>
              <a:spLocks noChangeArrowheads="1"/>
            </p:cNvSpPr>
            <p:nvPr/>
          </p:nvSpPr>
          <p:spPr bwMode="auto">
            <a:xfrm>
              <a:off x="7024688" y="6299200"/>
              <a:ext cx="11112" cy="1588"/>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4" name="Freeform 693"/>
            <p:cNvSpPr>
              <a:spLocks noChangeArrowheads="1"/>
            </p:cNvSpPr>
            <p:nvPr/>
          </p:nvSpPr>
          <p:spPr bwMode="auto">
            <a:xfrm>
              <a:off x="7077075" y="6456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5" name="Freeform 694"/>
            <p:cNvSpPr>
              <a:spLocks noChangeArrowheads="1"/>
            </p:cNvSpPr>
            <p:nvPr/>
          </p:nvSpPr>
          <p:spPr bwMode="auto">
            <a:xfrm>
              <a:off x="5764213" y="6467475"/>
              <a:ext cx="11112" cy="1588"/>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6" name="Freeform 695"/>
            <p:cNvSpPr>
              <a:spLocks noChangeArrowheads="1"/>
            </p:cNvSpPr>
            <p:nvPr/>
          </p:nvSpPr>
          <p:spPr bwMode="auto">
            <a:xfrm>
              <a:off x="7077075" y="6446838"/>
              <a:ext cx="11113" cy="1587"/>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7" name="Freeform 696"/>
            <p:cNvSpPr>
              <a:spLocks noChangeArrowheads="1"/>
            </p:cNvSpPr>
            <p:nvPr/>
          </p:nvSpPr>
          <p:spPr bwMode="auto">
            <a:xfrm>
              <a:off x="7054850" y="6362700"/>
              <a:ext cx="31750" cy="63500"/>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8" name="Freeform 697"/>
            <p:cNvSpPr>
              <a:spLocks noChangeArrowheads="1"/>
            </p:cNvSpPr>
            <p:nvPr/>
          </p:nvSpPr>
          <p:spPr bwMode="auto">
            <a:xfrm>
              <a:off x="7034213" y="63103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29" name="Freeform 698"/>
            <p:cNvSpPr>
              <a:spLocks noChangeArrowheads="1"/>
            </p:cNvSpPr>
            <p:nvPr/>
          </p:nvSpPr>
          <p:spPr bwMode="auto">
            <a:xfrm>
              <a:off x="6321425" y="5438775"/>
              <a:ext cx="735013" cy="798513"/>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0" name="Freeform 699"/>
            <p:cNvSpPr>
              <a:spLocks noChangeArrowheads="1"/>
            </p:cNvSpPr>
            <p:nvPr/>
          </p:nvSpPr>
          <p:spPr bwMode="auto">
            <a:xfrm>
              <a:off x="5732463" y="6456363"/>
              <a:ext cx="20637" cy="11112"/>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1" name="Freeform 700"/>
            <p:cNvSpPr>
              <a:spLocks noChangeArrowheads="1"/>
            </p:cNvSpPr>
            <p:nvPr/>
          </p:nvSpPr>
          <p:spPr bwMode="auto">
            <a:xfrm>
              <a:off x="5691188" y="6424613"/>
              <a:ext cx="31750" cy="11112"/>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2" name="Freeform 701"/>
            <p:cNvSpPr>
              <a:spLocks noChangeArrowheads="1"/>
            </p:cNvSpPr>
            <p:nvPr/>
          </p:nvSpPr>
          <p:spPr bwMode="auto">
            <a:xfrm>
              <a:off x="5691188" y="6362700"/>
              <a:ext cx="52387" cy="2063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3" name="Freeform 702"/>
            <p:cNvSpPr>
              <a:spLocks noChangeArrowheads="1"/>
            </p:cNvSpPr>
            <p:nvPr/>
          </p:nvSpPr>
          <p:spPr bwMode="auto">
            <a:xfrm>
              <a:off x="5711825" y="63833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4" name="Freeform 703"/>
            <p:cNvSpPr>
              <a:spLocks noChangeArrowheads="1"/>
            </p:cNvSpPr>
            <p:nvPr/>
          </p:nvSpPr>
          <p:spPr bwMode="auto">
            <a:xfrm>
              <a:off x="5732463" y="6394450"/>
              <a:ext cx="42862" cy="42863"/>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5" name="Freeform 704"/>
            <p:cNvSpPr>
              <a:spLocks noChangeArrowheads="1"/>
            </p:cNvSpPr>
            <p:nvPr/>
          </p:nvSpPr>
          <p:spPr bwMode="auto">
            <a:xfrm>
              <a:off x="5637213" y="5122863"/>
              <a:ext cx="1196975" cy="357187"/>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6" name="Freeform 705"/>
            <p:cNvSpPr>
              <a:spLocks noChangeArrowheads="1"/>
            </p:cNvSpPr>
            <p:nvPr/>
          </p:nvSpPr>
          <p:spPr bwMode="auto">
            <a:xfrm>
              <a:off x="5775325" y="6403975"/>
              <a:ext cx="11113" cy="1588"/>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7" name="Freeform 706"/>
            <p:cNvSpPr>
              <a:spLocks noChangeArrowheads="1"/>
            </p:cNvSpPr>
            <p:nvPr/>
          </p:nvSpPr>
          <p:spPr bwMode="auto">
            <a:xfrm>
              <a:off x="5775325" y="6551613"/>
              <a:ext cx="11113"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8" name="Freeform 707"/>
            <p:cNvSpPr>
              <a:spLocks noChangeArrowheads="1"/>
            </p:cNvSpPr>
            <p:nvPr/>
          </p:nvSpPr>
          <p:spPr bwMode="auto">
            <a:xfrm>
              <a:off x="5795963" y="6530975"/>
              <a:ext cx="22225" cy="11113"/>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39" name="Freeform 708"/>
            <p:cNvSpPr>
              <a:spLocks noChangeArrowheads="1"/>
            </p:cNvSpPr>
            <p:nvPr/>
          </p:nvSpPr>
          <p:spPr bwMode="auto">
            <a:xfrm>
              <a:off x="5753100" y="65833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0" name="Freeform 709"/>
            <p:cNvSpPr>
              <a:spLocks noChangeArrowheads="1"/>
            </p:cNvSpPr>
            <p:nvPr/>
          </p:nvSpPr>
          <p:spPr bwMode="auto">
            <a:xfrm>
              <a:off x="5775325" y="65722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1" name="Freeform 710"/>
            <p:cNvSpPr>
              <a:spLocks noChangeArrowheads="1"/>
            </p:cNvSpPr>
            <p:nvPr/>
          </p:nvSpPr>
          <p:spPr bwMode="auto">
            <a:xfrm>
              <a:off x="5764213" y="6551613"/>
              <a:ext cx="11112" cy="1587"/>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2" name="Freeform 711"/>
            <p:cNvSpPr>
              <a:spLocks noChangeArrowheads="1"/>
            </p:cNvSpPr>
            <p:nvPr/>
          </p:nvSpPr>
          <p:spPr bwMode="auto">
            <a:xfrm>
              <a:off x="1617663" y="255111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3" name="Freeform 712"/>
            <p:cNvSpPr>
              <a:spLocks noChangeArrowheads="1"/>
            </p:cNvSpPr>
            <p:nvPr/>
          </p:nvSpPr>
          <p:spPr bwMode="auto">
            <a:xfrm>
              <a:off x="6215063" y="3454400"/>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4" name="Freeform 713"/>
            <p:cNvSpPr>
              <a:spLocks noChangeArrowheads="1"/>
            </p:cNvSpPr>
            <p:nvPr/>
          </p:nvSpPr>
          <p:spPr bwMode="auto">
            <a:xfrm>
              <a:off x="6215063" y="3486150"/>
              <a:ext cx="31750" cy="22225"/>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5" name="Freeform 714"/>
            <p:cNvSpPr>
              <a:spLocks noChangeArrowheads="1"/>
            </p:cNvSpPr>
            <p:nvPr/>
          </p:nvSpPr>
          <p:spPr bwMode="auto">
            <a:xfrm>
              <a:off x="6194425" y="3486150"/>
              <a:ext cx="20638" cy="11113"/>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6" name="Freeform 715"/>
            <p:cNvSpPr>
              <a:spLocks noChangeArrowheads="1"/>
            </p:cNvSpPr>
            <p:nvPr/>
          </p:nvSpPr>
          <p:spPr bwMode="auto">
            <a:xfrm>
              <a:off x="6508750" y="379095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7" name="Freeform 716"/>
            <p:cNvSpPr>
              <a:spLocks noChangeArrowheads="1"/>
            </p:cNvSpPr>
            <p:nvPr/>
          </p:nvSpPr>
          <p:spPr bwMode="auto">
            <a:xfrm>
              <a:off x="6488113" y="3779838"/>
              <a:ext cx="11112" cy="1587"/>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8" name="Freeform 717"/>
            <p:cNvSpPr>
              <a:spLocks noChangeArrowheads="1"/>
            </p:cNvSpPr>
            <p:nvPr/>
          </p:nvSpPr>
          <p:spPr bwMode="auto">
            <a:xfrm>
              <a:off x="1271588" y="2867025"/>
              <a:ext cx="11112" cy="1588"/>
            </a:xfrm>
            <a:custGeom>
              <a:avLst/>
              <a:gdLst>
                <a:gd name="T0" fmla="*/ 0 w 31"/>
                <a:gd name="T1" fmla="*/ 0 h 1"/>
                <a:gd name="T2" fmla="*/ 0 w 31"/>
                <a:gd name="T3" fmla="*/ 0 h 1"/>
                <a:gd name="T4" fmla="*/ 0 w 31"/>
                <a:gd name="T5" fmla="*/ 0 h 1"/>
                <a:gd name="T6" fmla="*/ 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0" y="0"/>
                  </a:lnTo>
                  <a:lnTo>
                    <a:pt x="0" y="0"/>
                  </a:lnTo>
                  <a:cubicBezTo>
                    <a:pt x="0" y="0"/>
                    <a:pt x="0" y="0"/>
                    <a:pt x="30"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49" name="Freeform 718"/>
            <p:cNvSpPr>
              <a:spLocks noChangeArrowheads="1"/>
            </p:cNvSpPr>
            <p:nvPr/>
          </p:nvSpPr>
          <p:spPr bwMode="auto">
            <a:xfrm>
              <a:off x="5532438" y="33591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0" name="Freeform 719"/>
            <p:cNvSpPr>
              <a:spLocks noChangeArrowheads="1"/>
            </p:cNvSpPr>
            <p:nvPr/>
          </p:nvSpPr>
          <p:spPr bwMode="auto">
            <a:xfrm>
              <a:off x="5502275" y="3359150"/>
              <a:ext cx="11113" cy="11113"/>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1" name="Freeform 720"/>
            <p:cNvSpPr>
              <a:spLocks noChangeArrowheads="1"/>
            </p:cNvSpPr>
            <p:nvPr/>
          </p:nvSpPr>
          <p:spPr bwMode="auto">
            <a:xfrm>
              <a:off x="6677025" y="4189413"/>
              <a:ext cx="22225" cy="11112"/>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2" name="Freeform 721"/>
            <p:cNvSpPr>
              <a:spLocks noChangeArrowheads="1"/>
            </p:cNvSpPr>
            <p:nvPr/>
          </p:nvSpPr>
          <p:spPr bwMode="auto">
            <a:xfrm>
              <a:off x="6162675" y="3359150"/>
              <a:ext cx="42863" cy="11113"/>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3" name="Freeform 722"/>
            <p:cNvSpPr>
              <a:spLocks noChangeArrowheads="1"/>
            </p:cNvSpPr>
            <p:nvPr/>
          </p:nvSpPr>
          <p:spPr bwMode="auto">
            <a:xfrm>
              <a:off x="5449888" y="3140075"/>
              <a:ext cx="115887" cy="63500"/>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4" name="Freeform 723"/>
            <p:cNvSpPr>
              <a:spLocks noChangeArrowheads="1"/>
            </p:cNvSpPr>
            <p:nvPr/>
          </p:nvSpPr>
          <p:spPr bwMode="auto">
            <a:xfrm>
              <a:off x="6194425" y="34750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5" name="Freeform 724"/>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6" name="Freeform 725"/>
            <p:cNvSpPr>
              <a:spLocks noChangeArrowheads="1"/>
            </p:cNvSpPr>
            <p:nvPr/>
          </p:nvSpPr>
          <p:spPr bwMode="auto">
            <a:xfrm>
              <a:off x="6194425" y="34861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7" name="Freeform 726"/>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8" name="Freeform 727"/>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59" name="Freeform 728"/>
            <p:cNvSpPr>
              <a:spLocks noChangeArrowheads="1"/>
            </p:cNvSpPr>
            <p:nvPr/>
          </p:nvSpPr>
          <p:spPr bwMode="auto">
            <a:xfrm>
              <a:off x="7769225" y="4587875"/>
              <a:ext cx="1588"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0" name="Freeform 729"/>
            <p:cNvSpPr>
              <a:spLocks noChangeArrowheads="1"/>
            </p:cNvSpPr>
            <p:nvPr/>
          </p:nvSpPr>
          <p:spPr bwMode="auto">
            <a:xfrm>
              <a:off x="7769225" y="4587875"/>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1" name="Freeform 730"/>
            <p:cNvSpPr>
              <a:spLocks noChangeArrowheads="1"/>
            </p:cNvSpPr>
            <p:nvPr/>
          </p:nvSpPr>
          <p:spPr bwMode="auto">
            <a:xfrm>
              <a:off x="7737475" y="4545013"/>
              <a:ext cx="31750" cy="22225"/>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2" name="Freeform 731"/>
            <p:cNvSpPr>
              <a:spLocks noChangeArrowheads="1"/>
            </p:cNvSpPr>
            <p:nvPr/>
          </p:nvSpPr>
          <p:spPr bwMode="auto">
            <a:xfrm>
              <a:off x="7727950" y="453548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3" name="Freeform 732"/>
            <p:cNvSpPr>
              <a:spLocks noChangeArrowheads="1"/>
            </p:cNvSpPr>
            <p:nvPr/>
          </p:nvSpPr>
          <p:spPr bwMode="auto">
            <a:xfrm>
              <a:off x="7780338" y="3873500"/>
              <a:ext cx="252412" cy="231775"/>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4" name="Freeform 733"/>
            <p:cNvSpPr>
              <a:spLocks noChangeArrowheads="1"/>
            </p:cNvSpPr>
            <p:nvPr/>
          </p:nvSpPr>
          <p:spPr bwMode="auto">
            <a:xfrm>
              <a:off x="6740525" y="4157663"/>
              <a:ext cx="31750" cy="11112"/>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5" name="Freeform 734"/>
            <p:cNvSpPr>
              <a:spLocks noChangeArrowheads="1"/>
            </p:cNvSpPr>
            <p:nvPr/>
          </p:nvSpPr>
          <p:spPr bwMode="auto">
            <a:xfrm>
              <a:off x="6699250" y="4167188"/>
              <a:ext cx="42863" cy="31750"/>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6" name="Freeform 735"/>
            <p:cNvSpPr>
              <a:spLocks noChangeArrowheads="1"/>
            </p:cNvSpPr>
            <p:nvPr/>
          </p:nvSpPr>
          <p:spPr bwMode="auto">
            <a:xfrm>
              <a:off x="7780338" y="45767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7" name="Freeform 736"/>
            <p:cNvSpPr>
              <a:spLocks noChangeArrowheads="1"/>
            </p:cNvSpPr>
            <p:nvPr/>
          </p:nvSpPr>
          <p:spPr bwMode="auto">
            <a:xfrm>
              <a:off x="7780338" y="4273550"/>
              <a:ext cx="1587" cy="2063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8" name="Freeform 737"/>
            <p:cNvSpPr>
              <a:spLocks noChangeArrowheads="1"/>
            </p:cNvSpPr>
            <p:nvPr/>
          </p:nvSpPr>
          <p:spPr bwMode="auto">
            <a:xfrm>
              <a:off x="8001000" y="4000500"/>
              <a:ext cx="31750" cy="11113"/>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69" name="Freeform 738"/>
            <p:cNvSpPr>
              <a:spLocks noChangeArrowheads="1"/>
            </p:cNvSpPr>
            <p:nvPr/>
          </p:nvSpPr>
          <p:spPr bwMode="auto">
            <a:xfrm>
              <a:off x="6499225" y="3779838"/>
              <a:ext cx="11113" cy="11112"/>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0" name="Freeform 739"/>
            <p:cNvSpPr>
              <a:spLocks noChangeArrowheads="1"/>
            </p:cNvSpPr>
            <p:nvPr/>
          </p:nvSpPr>
          <p:spPr bwMode="auto">
            <a:xfrm>
              <a:off x="1408113" y="2960688"/>
              <a:ext cx="1587"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1" name="Freeform 740"/>
            <p:cNvSpPr>
              <a:spLocks noChangeArrowheads="1"/>
            </p:cNvSpPr>
            <p:nvPr/>
          </p:nvSpPr>
          <p:spPr bwMode="auto">
            <a:xfrm>
              <a:off x="1408113" y="2949575"/>
              <a:ext cx="1587" cy="22225"/>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2" name="Freeform 741"/>
            <p:cNvSpPr>
              <a:spLocks noChangeArrowheads="1"/>
            </p:cNvSpPr>
            <p:nvPr/>
          </p:nvSpPr>
          <p:spPr bwMode="auto">
            <a:xfrm>
              <a:off x="1323975" y="2803525"/>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3" name="Freeform 742"/>
            <p:cNvSpPr>
              <a:spLocks noChangeArrowheads="1"/>
            </p:cNvSpPr>
            <p:nvPr/>
          </p:nvSpPr>
          <p:spPr bwMode="auto">
            <a:xfrm>
              <a:off x="1543050" y="2667000"/>
              <a:ext cx="11113" cy="31750"/>
            </a:xfrm>
            <a:custGeom>
              <a:avLst/>
              <a:gdLst>
                <a:gd name="T0" fmla="*/ 0 w 30"/>
                <a:gd name="T1" fmla="*/ 86 h 87"/>
                <a:gd name="T2" fmla="*/ 0 w 30"/>
                <a:gd name="T3" fmla="*/ 86 h 87"/>
                <a:gd name="T4" fmla="*/ 29 w 30"/>
                <a:gd name="T5" fmla="*/ 57 h 87"/>
                <a:gd name="T6" fmla="*/ 29 w 30"/>
                <a:gd name="T7" fmla="*/ 57 h 87"/>
                <a:gd name="T8" fmla="*/ 29 w 30"/>
                <a:gd name="T9" fmla="*/ 28 h 87"/>
                <a:gd name="T10" fmla="*/ 29 w 30"/>
                <a:gd name="T11" fmla="*/ 0 h 87"/>
                <a:gd name="T12" fmla="*/ 0 w 30"/>
                <a:gd name="T13" fmla="*/ 57 h 87"/>
                <a:gd name="T14" fmla="*/ 0 w 30"/>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7">
                  <a:moveTo>
                    <a:pt x="0" y="86"/>
                  </a:moveTo>
                  <a:lnTo>
                    <a:pt x="0" y="86"/>
                  </a:lnTo>
                  <a:cubicBezTo>
                    <a:pt x="0" y="57"/>
                    <a:pt x="0" y="57"/>
                    <a:pt x="29" y="57"/>
                  </a:cubicBezTo>
                  <a:lnTo>
                    <a:pt x="29" y="57"/>
                  </a:lnTo>
                  <a:lnTo>
                    <a:pt x="29" y="28"/>
                  </a:lnTo>
                  <a:lnTo>
                    <a:pt x="29" y="0"/>
                  </a:lnTo>
                  <a:cubicBezTo>
                    <a:pt x="0" y="28"/>
                    <a:pt x="0" y="28"/>
                    <a:pt x="0" y="57"/>
                  </a:cubicBezTo>
                  <a:cubicBezTo>
                    <a:pt x="0" y="57"/>
                    <a:pt x="0" y="57"/>
                    <a:pt x="0" y="8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4" name="Freeform 743"/>
            <p:cNvSpPr>
              <a:spLocks noChangeArrowheads="1"/>
            </p:cNvSpPr>
            <p:nvPr/>
          </p:nvSpPr>
          <p:spPr bwMode="auto">
            <a:xfrm>
              <a:off x="1543050" y="2751138"/>
              <a:ext cx="20638" cy="1587"/>
            </a:xfrm>
            <a:custGeom>
              <a:avLst/>
              <a:gdLst>
                <a:gd name="T0" fmla="*/ 58 w 59"/>
                <a:gd name="T1" fmla="*/ 0 h 1"/>
                <a:gd name="T2" fmla="*/ 58 w 59"/>
                <a:gd name="T3" fmla="*/ 0 h 1"/>
                <a:gd name="T4" fmla="*/ 0 w 59"/>
                <a:gd name="T5" fmla="*/ 0 h 1"/>
                <a:gd name="T6" fmla="*/ 0 w 59"/>
                <a:gd name="T7" fmla="*/ 0 h 1"/>
                <a:gd name="T8" fmla="*/ 0 w 59"/>
                <a:gd name="T9" fmla="*/ 0 h 1"/>
                <a:gd name="T10" fmla="*/ 0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cubicBezTo>
                    <a:pt x="29" y="0"/>
                    <a:pt x="29" y="0"/>
                    <a:pt x="0" y="0"/>
                  </a:cubicBezTo>
                  <a:lnTo>
                    <a:pt x="0" y="0"/>
                  </a:lnTo>
                  <a:lnTo>
                    <a:pt x="0" y="0"/>
                  </a:lnTo>
                  <a:lnTo>
                    <a:pt x="0" y="0"/>
                  </a:lnTo>
                  <a:cubicBezTo>
                    <a:pt x="29" y="0"/>
                    <a:pt x="29"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5" name="Freeform 744"/>
            <p:cNvSpPr>
              <a:spLocks noChangeArrowheads="1"/>
            </p:cNvSpPr>
            <p:nvPr/>
          </p:nvSpPr>
          <p:spPr bwMode="auto">
            <a:xfrm>
              <a:off x="1312863" y="2762250"/>
              <a:ext cx="11112" cy="1588"/>
            </a:xfrm>
            <a:custGeom>
              <a:avLst/>
              <a:gdLst>
                <a:gd name="T0" fmla="*/ 0 w 31"/>
                <a:gd name="T1" fmla="*/ 0 h 1"/>
                <a:gd name="T2" fmla="*/ 0 w 31"/>
                <a:gd name="T3" fmla="*/ 0 h 1"/>
                <a:gd name="T4" fmla="*/ 0 w 31"/>
                <a:gd name="T5" fmla="*/ 0 h 1"/>
                <a:gd name="T6" fmla="*/ 0 w 31"/>
                <a:gd name="T7" fmla="*/ 0 h 1"/>
                <a:gd name="T8" fmla="*/ 0 w 31"/>
                <a:gd name="T9" fmla="*/ 0 h 1"/>
                <a:gd name="T10" fmla="*/ 30 w 31"/>
                <a:gd name="T11" fmla="*/ 0 h 1"/>
                <a:gd name="T12" fmla="*/ 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0" y="0"/>
                  </a:moveTo>
                  <a:lnTo>
                    <a:pt x="0" y="0"/>
                  </a:lnTo>
                  <a:lnTo>
                    <a:pt x="0" y="0"/>
                  </a:lnTo>
                  <a:lnTo>
                    <a:pt x="0" y="0"/>
                  </a:lnTo>
                  <a:lnTo>
                    <a:pt x="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6" name="Freeform 745"/>
            <p:cNvSpPr>
              <a:spLocks noChangeArrowheads="1"/>
            </p:cNvSpPr>
            <p:nvPr/>
          </p:nvSpPr>
          <p:spPr bwMode="auto">
            <a:xfrm>
              <a:off x="1323975" y="27622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7" name="Freeform 746"/>
            <p:cNvSpPr>
              <a:spLocks noChangeArrowheads="1"/>
            </p:cNvSpPr>
            <p:nvPr/>
          </p:nvSpPr>
          <p:spPr bwMode="auto">
            <a:xfrm>
              <a:off x="1281113" y="2855913"/>
              <a:ext cx="11112" cy="11112"/>
            </a:xfrm>
            <a:custGeom>
              <a:avLst/>
              <a:gdLst>
                <a:gd name="T0" fmla="*/ 28 w 29"/>
                <a:gd name="T1" fmla="*/ 0 h 30"/>
                <a:gd name="T2" fmla="*/ 28 w 29"/>
                <a:gd name="T3" fmla="*/ 0 h 30"/>
                <a:gd name="T4" fmla="*/ 0 w 29"/>
                <a:gd name="T5" fmla="*/ 0 h 30"/>
                <a:gd name="T6" fmla="*/ 0 w 29"/>
                <a:gd name="T7" fmla="*/ 29 h 30"/>
                <a:gd name="T8" fmla="*/ 0 w 29"/>
                <a:gd name="T9" fmla="*/ 0 h 30"/>
                <a:gd name="T10" fmla="*/ 28 w 29"/>
                <a:gd name="T11" fmla="*/ 0 h 30"/>
              </a:gdLst>
              <a:ahLst/>
              <a:cxnLst>
                <a:cxn ang="0">
                  <a:pos x="T0" y="T1"/>
                </a:cxn>
                <a:cxn ang="0">
                  <a:pos x="T2" y="T3"/>
                </a:cxn>
                <a:cxn ang="0">
                  <a:pos x="T4" y="T5"/>
                </a:cxn>
                <a:cxn ang="0">
                  <a:pos x="T6" y="T7"/>
                </a:cxn>
                <a:cxn ang="0">
                  <a:pos x="T8" y="T9"/>
                </a:cxn>
                <a:cxn ang="0">
                  <a:pos x="T10" y="T11"/>
                </a:cxn>
              </a:cxnLst>
              <a:rect l="0" t="0" r="r" b="b"/>
              <a:pathLst>
                <a:path w="29" h="30">
                  <a:moveTo>
                    <a:pt x="28" y="0"/>
                  </a:moveTo>
                  <a:lnTo>
                    <a:pt x="28" y="0"/>
                  </a:lnTo>
                  <a:cubicBezTo>
                    <a:pt x="0" y="0"/>
                    <a:pt x="0" y="0"/>
                    <a:pt x="0" y="0"/>
                  </a:cubicBezTo>
                  <a:cubicBezTo>
                    <a:pt x="0" y="29"/>
                    <a:pt x="0" y="29"/>
                    <a:pt x="0" y="29"/>
                  </a:cubicBezTo>
                  <a:cubicBezTo>
                    <a:pt x="0" y="0"/>
                    <a:pt x="0" y="0"/>
                    <a:pt x="0" y="0"/>
                  </a:cubicBezTo>
                  <a:cubicBezTo>
                    <a:pt x="0" y="0"/>
                    <a:pt x="0" y="0"/>
                    <a:pt x="2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8" name="Freeform 747"/>
            <p:cNvSpPr>
              <a:spLocks noChangeArrowheads="1"/>
            </p:cNvSpPr>
            <p:nvPr/>
          </p:nvSpPr>
          <p:spPr bwMode="auto">
            <a:xfrm>
              <a:off x="1281113" y="2887663"/>
              <a:ext cx="11112" cy="1587"/>
            </a:xfrm>
            <a:custGeom>
              <a:avLst/>
              <a:gdLst>
                <a:gd name="T0" fmla="*/ 28 w 29"/>
                <a:gd name="T1" fmla="*/ 0 h 1"/>
                <a:gd name="T2" fmla="*/ 28 w 29"/>
                <a:gd name="T3" fmla="*/ 0 h 1"/>
                <a:gd name="T4" fmla="*/ 28 w 29"/>
                <a:gd name="T5" fmla="*/ 0 h 1"/>
                <a:gd name="T6" fmla="*/ 28 w 29"/>
                <a:gd name="T7" fmla="*/ 0 h 1"/>
                <a:gd name="T8" fmla="*/ 0 w 29"/>
                <a:gd name="T9" fmla="*/ 0 h 1"/>
                <a:gd name="T10" fmla="*/ 28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28" y="0"/>
                  </a:moveTo>
                  <a:lnTo>
                    <a:pt x="28" y="0"/>
                  </a:lnTo>
                  <a:lnTo>
                    <a:pt x="28" y="0"/>
                  </a:lnTo>
                  <a:lnTo>
                    <a:pt x="28" y="0"/>
                  </a:lnTo>
                  <a:lnTo>
                    <a:pt x="0" y="0"/>
                  </a:lnTo>
                  <a:lnTo>
                    <a:pt x="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79" name="Freeform 748"/>
            <p:cNvSpPr>
              <a:spLocks noChangeArrowheads="1"/>
            </p:cNvSpPr>
            <p:nvPr/>
          </p:nvSpPr>
          <p:spPr bwMode="auto">
            <a:xfrm>
              <a:off x="1554163" y="2698750"/>
              <a:ext cx="1587" cy="11113"/>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30"/>
                    <a:pt x="0" y="30"/>
                    <a:pt x="0"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0" name="Freeform 749"/>
            <p:cNvSpPr>
              <a:spLocks noChangeArrowheads="1"/>
            </p:cNvSpPr>
            <p:nvPr/>
          </p:nvSpPr>
          <p:spPr bwMode="auto">
            <a:xfrm>
              <a:off x="1301750" y="2771775"/>
              <a:ext cx="11113" cy="31750"/>
            </a:xfrm>
            <a:custGeom>
              <a:avLst/>
              <a:gdLst>
                <a:gd name="T0" fmla="*/ 0 w 30"/>
                <a:gd name="T1" fmla="*/ 29 h 88"/>
                <a:gd name="T2" fmla="*/ 0 w 30"/>
                <a:gd name="T3" fmla="*/ 29 h 88"/>
                <a:gd name="T4" fmla="*/ 29 w 30"/>
                <a:gd name="T5" fmla="*/ 59 h 88"/>
                <a:gd name="T6" fmla="*/ 29 w 30"/>
                <a:gd name="T7" fmla="*/ 87 h 88"/>
                <a:gd name="T8" fmla="*/ 29 w 30"/>
                <a:gd name="T9" fmla="*/ 59 h 88"/>
                <a:gd name="T10" fmla="*/ 0 w 30"/>
                <a:gd name="T11" fmla="*/ 29 h 88"/>
                <a:gd name="T12" fmla="*/ 0 w 30"/>
                <a:gd name="T13" fmla="*/ 0 h 88"/>
                <a:gd name="T14" fmla="*/ 0 w 30"/>
                <a:gd name="T15" fmla="*/ 0 h 88"/>
                <a:gd name="T16" fmla="*/ 0 w 30"/>
                <a:gd name="T17" fmla="*/ 2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8">
                  <a:moveTo>
                    <a:pt x="0" y="29"/>
                  </a:moveTo>
                  <a:lnTo>
                    <a:pt x="0" y="29"/>
                  </a:lnTo>
                  <a:cubicBezTo>
                    <a:pt x="0" y="59"/>
                    <a:pt x="0" y="59"/>
                    <a:pt x="29" y="59"/>
                  </a:cubicBezTo>
                  <a:cubicBezTo>
                    <a:pt x="29" y="87"/>
                    <a:pt x="29" y="87"/>
                    <a:pt x="29" y="87"/>
                  </a:cubicBezTo>
                  <a:cubicBezTo>
                    <a:pt x="29" y="87"/>
                    <a:pt x="29" y="87"/>
                    <a:pt x="29" y="59"/>
                  </a:cubicBezTo>
                  <a:cubicBezTo>
                    <a:pt x="0" y="59"/>
                    <a:pt x="0" y="59"/>
                    <a:pt x="0" y="29"/>
                  </a:cubicBezTo>
                  <a:cubicBezTo>
                    <a:pt x="0" y="0"/>
                    <a:pt x="0" y="0"/>
                    <a:pt x="0" y="0"/>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1" name="Freeform 750"/>
            <p:cNvSpPr>
              <a:spLocks noChangeArrowheads="1"/>
            </p:cNvSpPr>
            <p:nvPr/>
          </p:nvSpPr>
          <p:spPr bwMode="auto">
            <a:xfrm>
              <a:off x="1323975" y="2762250"/>
              <a:ext cx="11113" cy="11113"/>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29" y="29"/>
                    <a:pt x="29" y="29"/>
                    <a:pt x="29" y="29"/>
                  </a:cubicBezTo>
                  <a:cubicBezTo>
                    <a:pt x="29" y="29"/>
                    <a:pt x="29"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2" name="Freeform 751"/>
            <p:cNvSpPr>
              <a:spLocks noChangeArrowheads="1"/>
            </p:cNvSpPr>
            <p:nvPr/>
          </p:nvSpPr>
          <p:spPr bwMode="auto">
            <a:xfrm>
              <a:off x="1323975" y="2771775"/>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3" name="Freeform 752"/>
            <p:cNvSpPr>
              <a:spLocks noChangeArrowheads="1"/>
            </p:cNvSpPr>
            <p:nvPr/>
          </p:nvSpPr>
          <p:spPr bwMode="auto">
            <a:xfrm>
              <a:off x="1606550" y="2625725"/>
              <a:ext cx="1588" cy="20638"/>
            </a:xfrm>
            <a:custGeom>
              <a:avLst/>
              <a:gdLst>
                <a:gd name="T0" fmla="*/ 0 w 1"/>
                <a:gd name="T1" fmla="*/ 29 h 59"/>
                <a:gd name="T2" fmla="*/ 0 w 1"/>
                <a:gd name="T3" fmla="*/ 29 h 59"/>
                <a:gd name="T4" fmla="*/ 0 w 1"/>
                <a:gd name="T5" fmla="*/ 58 h 59"/>
                <a:gd name="T6" fmla="*/ 0 w 1"/>
                <a:gd name="T7" fmla="*/ 29 h 59"/>
                <a:gd name="T8" fmla="*/ 0 w 1"/>
                <a:gd name="T9" fmla="*/ 0 h 59"/>
                <a:gd name="T10" fmla="*/ 0 w 1"/>
                <a:gd name="T11" fmla="*/ 29 h 59"/>
              </a:gdLst>
              <a:ahLst/>
              <a:cxnLst>
                <a:cxn ang="0">
                  <a:pos x="T0" y="T1"/>
                </a:cxn>
                <a:cxn ang="0">
                  <a:pos x="T2" y="T3"/>
                </a:cxn>
                <a:cxn ang="0">
                  <a:pos x="T4" y="T5"/>
                </a:cxn>
                <a:cxn ang="0">
                  <a:pos x="T6" y="T7"/>
                </a:cxn>
                <a:cxn ang="0">
                  <a:pos x="T8" y="T9"/>
                </a:cxn>
                <a:cxn ang="0">
                  <a:pos x="T10" y="T11"/>
                </a:cxn>
              </a:cxnLst>
              <a:rect l="0" t="0" r="r" b="b"/>
              <a:pathLst>
                <a:path w="1" h="59">
                  <a:moveTo>
                    <a:pt x="0" y="29"/>
                  </a:moveTo>
                  <a:lnTo>
                    <a:pt x="0" y="29"/>
                  </a:lnTo>
                  <a:cubicBezTo>
                    <a:pt x="0" y="29"/>
                    <a:pt x="0" y="29"/>
                    <a:pt x="0" y="58"/>
                  </a:cubicBezTo>
                  <a:cubicBezTo>
                    <a:pt x="0" y="29"/>
                    <a:pt x="0" y="29"/>
                    <a:pt x="0" y="29"/>
                  </a:cubicBez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4" name="Freeform 753"/>
            <p:cNvSpPr>
              <a:spLocks noChangeArrowheads="1"/>
            </p:cNvSpPr>
            <p:nvPr/>
          </p:nvSpPr>
          <p:spPr bwMode="auto">
            <a:xfrm>
              <a:off x="1627188" y="2687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5" name="Freeform 754"/>
            <p:cNvSpPr>
              <a:spLocks noChangeArrowheads="1"/>
            </p:cNvSpPr>
            <p:nvPr/>
          </p:nvSpPr>
          <p:spPr bwMode="auto">
            <a:xfrm>
              <a:off x="1606550" y="2478088"/>
              <a:ext cx="168275" cy="52387"/>
            </a:xfrm>
            <a:custGeom>
              <a:avLst/>
              <a:gdLst>
                <a:gd name="T0" fmla="*/ 467 w 468"/>
                <a:gd name="T1" fmla="*/ 146 h 147"/>
                <a:gd name="T2" fmla="*/ 467 w 468"/>
                <a:gd name="T3" fmla="*/ 146 h 147"/>
                <a:gd name="T4" fmla="*/ 0 w 468"/>
                <a:gd name="T5" fmla="*/ 0 h 147"/>
                <a:gd name="T6" fmla="*/ 467 w 468"/>
                <a:gd name="T7" fmla="*/ 146 h 147"/>
              </a:gdLst>
              <a:ahLst/>
              <a:cxnLst>
                <a:cxn ang="0">
                  <a:pos x="T0" y="T1"/>
                </a:cxn>
                <a:cxn ang="0">
                  <a:pos x="T2" y="T3"/>
                </a:cxn>
                <a:cxn ang="0">
                  <a:pos x="T4" y="T5"/>
                </a:cxn>
                <a:cxn ang="0">
                  <a:pos x="T6" y="T7"/>
                </a:cxn>
              </a:cxnLst>
              <a:rect l="0" t="0" r="r" b="b"/>
              <a:pathLst>
                <a:path w="468" h="147">
                  <a:moveTo>
                    <a:pt x="467" y="146"/>
                  </a:moveTo>
                  <a:lnTo>
                    <a:pt x="467" y="146"/>
                  </a:lnTo>
                  <a:cubicBezTo>
                    <a:pt x="321" y="88"/>
                    <a:pt x="146" y="59"/>
                    <a:pt x="0" y="0"/>
                  </a:cubicBezTo>
                  <a:cubicBezTo>
                    <a:pt x="146" y="59"/>
                    <a:pt x="321" y="88"/>
                    <a:pt x="46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6" name="Freeform 755"/>
            <p:cNvSpPr>
              <a:spLocks noChangeArrowheads="1"/>
            </p:cNvSpPr>
            <p:nvPr/>
          </p:nvSpPr>
          <p:spPr bwMode="auto">
            <a:xfrm>
              <a:off x="1533525" y="2719388"/>
              <a:ext cx="20638" cy="42862"/>
            </a:xfrm>
            <a:custGeom>
              <a:avLst/>
              <a:gdLst>
                <a:gd name="T0" fmla="*/ 0 w 58"/>
                <a:gd name="T1" fmla="*/ 117 h 118"/>
                <a:gd name="T2" fmla="*/ 0 w 58"/>
                <a:gd name="T3" fmla="*/ 117 h 118"/>
                <a:gd name="T4" fmla="*/ 28 w 58"/>
                <a:gd name="T5" fmla="*/ 58 h 118"/>
                <a:gd name="T6" fmla="*/ 57 w 58"/>
                <a:gd name="T7" fmla="*/ 0 h 118"/>
                <a:gd name="T8" fmla="*/ 28 w 58"/>
                <a:gd name="T9" fmla="*/ 58 h 118"/>
                <a:gd name="T10" fmla="*/ 0 w 58"/>
                <a:gd name="T11" fmla="*/ 117 h 118"/>
              </a:gdLst>
              <a:ahLst/>
              <a:cxnLst>
                <a:cxn ang="0">
                  <a:pos x="T0" y="T1"/>
                </a:cxn>
                <a:cxn ang="0">
                  <a:pos x="T2" y="T3"/>
                </a:cxn>
                <a:cxn ang="0">
                  <a:pos x="T4" y="T5"/>
                </a:cxn>
                <a:cxn ang="0">
                  <a:pos x="T6" y="T7"/>
                </a:cxn>
                <a:cxn ang="0">
                  <a:pos x="T8" y="T9"/>
                </a:cxn>
                <a:cxn ang="0">
                  <a:pos x="T10" y="T11"/>
                </a:cxn>
              </a:cxnLst>
              <a:rect l="0" t="0" r="r" b="b"/>
              <a:pathLst>
                <a:path w="58" h="118">
                  <a:moveTo>
                    <a:pt x="0" y="117"/>
                  </a:moveTo>
                  <a:lnTo>
                    <a:pt x="0" y="117"/>
                  </a:lnTo>
                  <a:cubicBezTo>
                    <a:pt x="0" y="88"/>
                    <a:pt x="28" y="88"/>
                    <a:pt x="28" y="58"/>
                  </a:cubicBezTo>
                  <a:cubicBezTo>
                    <a:pt x="28" y="29"/>
                    <a:pt x="57" y="29"/>
                    <a:pt x="57" y="0"/>
                  </a:cubicBezTo>
                  <a:cubicBezTo>
                    <a:pt x="57" y="29"/>
                    <a:pt x="28" y="29"/>
                    <a:pt x="28" y="58"/>
                  </a:cubicBezTo>
                  <a:cubicBezTo>
                    <a:pt x="28" y="88"/>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7" name="Freeform 756"/>
            <p:cNvSpPr>
              <a:spLocks noChangeArrowheads="1"/>
            </p:cNvSpPr>
            <p:nvPr/>
          </p:nvSpPr>
          <p:spPr bwMode="auto">
            <a:xfrm>
              <a:off x="1617663" y="2687638"/>
              <a:ext cx="11112" cy="11112"/>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29" y="29"/>
                    <a:pt x="29" y="0"/>
                  </a:cubicBezTo>
                  <a:cubicBezTo>
                    <a:pt x="29"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8" name="Freeform 757"/>
            <p:cNvSpPr>
              <a:spLocks noChangeArrowheads="1"/>
            </p:cNvSpPr>
            <p:nvPr/>
          </p:nvSpPr>
          <p:spPr bwMode="auto">
            <a:xfrm>
              <a:off x="2089150" y="2603500"/>
              <a:ext cx="200025" cy="52388"/>
            </a:xfrm>
            <a:custGeom>
              <a:avLst/>
              <a:gdLst>
                <a:gd name="T0" fmla="*/ 554 w 555"/>
                <a:gd name="T1" fmla="*/ 146 h 147"/>
                <a:gd name="T2" fmla="*/ 554 w 555"/>
                <a:gd name="T3" fmla="*/ 146 h 147"/>
                <a:gd name="T4" fmla="*/ 554 w 555"/>
                <a:gd name="T5" fmla="*/ 117 h 147"/>
                <a:gd name="T6" fmla="*/ 554 w 555"/>
                <a:gd name="T7" fmla="*/ 146 h 147"/>
                <a:gd name="T8" fmla="*/ 554 w 555"/>
                <a:gd name="T9" fmla="*/ 146 h 147"/>
                <a:gd name="T10" fmla="*/ 0 w 555"/>
                <a:gd name="T11" fmla="*/ 0 h 147"/>
                <a:gd name="T12" fmla="*/ 554 w 555"/>
                <a:gd name="T13" fmla="*/ 146 h 147"/>
              </a:gdLst>
              <a:ahLst/>
              <a:cxnLst>
                <a:cxn ang="0">
                  <a:pos x="T0" y="T1"/>
                </a:cxn>
                <a:cxn ang="0">
                  <a:pos x="T2" y="T3"/>
                </a:cxn>
                <a:cxn ang="0">
                  <a:pos x="T4" y="T5"/>
                </a:cxn>
                <a:cxn ang="0">
                  <a:pos x="T6" y="T7"/>
                </a:cxn>
                <a:cxn ang="0">
                  <a:pos x="T8" y="T9"/>
                </a:cxn>
                <a:cxn ang="0">
                  <a:pos x="T10" y="T11"/>
                </a:cxn>
                <a:cxn ang="0">
                  <a:pos x="T12" y="T13"/>
                </a:cxn>
              </a:cxnLst>
              <a:rect l="0" t="0" r="r" b="b"/>
              <a:pathLst>
                <a:path w="555" h="147">
                  <a:moveTo>
                    <a:pt x="554" y="146"/>
                  </a:moveTo>
                  <a:lnTo>
                    <a:pt x="554" y="146"/>
                  </a:lnTo>
                  <a:cubicBezTo>
                    <a:pt x="554" y="117"/>
                    <a:pt x="554" y="117"/>
                    <a:pt x="554" y="117"/>
                  </a:cubicBezTo>
                  <a:cubicBezTo>
                    <a:pt x="554" y="146"/>
                    <a:pt x="554" y="146"/>
                    <a:pt x="554" y="146"/>
                  </a:cubicBezTo>
                  <a:lnTo>
                    <a:pt x="554" y="146"/>
                  </a:lnTo>
                  <a:cubicBezTo>
                    <a:pt x="350" y="88"/>
                    <a:pt x="175" y="29"/>
                    <a:pt x="0" y="0"/>
                  </a:cubicBezTo>
                  <a:cubicBezTo>
                    <a:pt x="175" y="29"/>
                    <a:pt x="350" y="88"/>
                    <a:pt x="554"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89" name="Freeform 758"/>
            <p:cNvSpPr>
              <a:spLocks noChangeArrowheads="1"/>
            </p:cNvSpPr>
            <p:nvPr/>
          </p:nvSpPr>
          <p:spPr bwMode="auto">
            <a:xfrm>
              <a:off x="1806575" y="2530475"/>
              <a:ext cx="22225" cy="11113"/>
            </a:xfrm>
            <a:custGeom>
              <a:avLst/>
              <a:gdLst>
                <a:gd name="T0" fmla="*/ 59 w 60"/>
                <a:gd name="T1" fmla="*/ 30 h 31"/>
                <a:gd name="T2" fmla="*/ 59 w 60"/>
                <a:gd name="T3" fmla="*/ 30 h 31"/>
                <a:gd name="T4" fmla="*/ 0 w 60"/>
                <a:gd name="T5" fmla="*/ 0 h 31"/>
                <a:gd name="T6" fmla="*/ 59 w 60"/>
                <a:gd name="T7" fmla="*/ 30 h 31"/>
              </a:gdLst>
              <a:ahLst/>
              <a:cxnLst>
                <a:cxn ang="0">
                  <a:pos x="T0" y="T1"/>
                </a:cxn>
                <a:cxn ang="0">
                  <a:pos x="T2" y="T3"/>
                </a:cxn>
                <a:cxn ang="0">
                  <a:pos x="T4" y="T5"/>
                </a:cxn>
                <a:cxn ang="0">
                  <a:pos x="T6" y="T7"/>
                </a:cxn>
              </a:cxnLst>
              <a:rect l="0" t="0" r="r" b="b"/>
              <a:pathLst>
                <a:path w="60" h="31">
                  <a:moveTo>
                    <a:pt x="59" y="30"/>
                  </a:moveTo>
                  <a:lnTo>
                    <a:pt x="59" y="30"/>
                  </a:lnTo>
                  <a:cubicBezTo>
                    <a:pt x="59" y="30"/>
                    <a:pt x="29" y="0"/>
                    <a:pt x="0" y="0"/>
                  </a:cubicBezTo>
                  <a:cubicBezTo>
                    <a:pt x="29" y="0"/>
                    <a:pt x="59" y="30"/>
                    <a:pt x="5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0" name="Freeform 759"/>
            <p:cNvSpPr>
              <a:spLocks noChangeArrowheads="1"/>
            </p:cNvSpPr>
            <p:nvPr/>
          </p:nvSpPr>
          <p:spPr bwMode="auto">
            <a:xfrm>
              <a:off x="1617663" y="2687638"/>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1" name="Freeform 760"/>
            <p:cNvSpPr>
              <a:spLocks noChangeArrowheads="1"/>
            </p:cNvSpPr>
            <p:nvPr/>
          </p:nvSpPr>
          <p:spPr bwMode="auto">
            <a:xfrm>
              <a:off x="7107238" y="64881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2" name="Freeform 761"/>
            <p:cNvSpPr>
              <a:spLocks noChangeArrowheads="1"/>
            </p:cNvSpPr>
            <p:nvPr/>
          </p:nvSpPr>
          <p:spPr bwMode="auto">
            <a:xfrm>
              <a:off x="1606550" y="2509838"/>
              <a:ext cx="11113" cy="1587"/>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3" name="Freeform 762"/>
            <p:cNvSpPr>
              <a:spLocks noChangeArrowheads="1"/>
            </p:cNvSpPr>
            <p:nvPr/>
          </p:nvSpPr>
          <p:spPr bwMode="auto">
            <a:xfrm>
              <a:off x="1597025" y="2625725"/>
              <a:ext cx="11113" cy="11113"/>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29" y="29"/>
                    <a:pt x="29" y="0"/>
                    <a:pt x="29" y="0"/>
                  </a:cubicBezTo>
                  <a:cubicBezTo>
                    <a:pt x="29" y="0"/>
                    <a:pt x="29"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4" name="Freeform 763"/>
            <p:cNvSpPr>
              <a:spLocks noChangeArrowheads="1"/>
            </p:cNvSpPr>
            <p:nvPr/>
          </p:nvSpPr>
          <p:spPr bwMode="auto">
            <a:xfrm>
              <a:off x="1597025" y="2667000"/>
              <a:ext cx="11113" cy="1588"/>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0" y="0"/>
                  </a:lnTo>
                  <a:lnTo>
                    <a:pt x="0" y="0"/>
                  </a:lnTo>
                  <a:lnTo>
                    <a:pt x="0"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5" name="Freeform 764"/>
            <p:cNvSpPr>
              <a:spLocks noChangeArrowheads="1"/>
            </p:cNvSpPr>
            <p:nvPr/>
          </p:nvSpPr>
          <p:spPr bwMode="auto">
            <a:xfrm>
              <a:off x="2289175" y="2655888"/>
              <a:ext cx="104775" cy="20637"/>
            </a:xfrm>
            <a:custGeom>
              <a:avLst/>
              <a:gdLst>
                <a:gd name="T0" fmla="*/ 146 w 293"/>
                <a:gd name="T1" fmla="*/ 30 h 59"/>
                <a:gd name="T2" fmla="*/ 146 w 293"/>
                <a:gd name="T3" fmla="*/ 30 h 59"/>
                <a:gd name="T4" fmla="*/ 292 w 293"/>
                <a:gd name="T5" fmla="*/ 58 h 59"/>
                <a:gd name="T6" fmla="*/ 146 w 293"/>
                <a:gd name="T7" fmla="*/ 30 h 59"/>
                <a:gd name="T8" fmla="*/ 0 w 293"/>
                <a:gd name="T9" fmla="*/ 0 h 59"/>
                <a:gd name="T10" fmla="*/ 146 w 293"/>
                <a:gd name="T11" fmla="*/ 30 h 59"/>
              </a:gdLst>
              <a:ahLst/>
              <a:cxnLst>
                <a:cxn ang="0">
                  <a:pos x="T0" y="T1"/>
                </a:cxn>
                <a:cxn ang="0">
                  <a:pos x="T2" y="T3"/>
                </a:cxn>
                <a:cxn ang="0">
                  <a:pos x="T4" y="T5"/>
                </a:cxn>
                <a:cxn ang="0">
                  <a:pos x="T6" y="T7"/>
                </a:cxn>
                <a:cxn ang="0">
                  <a:pos x="T8" y="T9"/>
                </a:cxn>
                <a:cxn ang="0">
                  <a:pos x="T10" y="T11"/>
                </a:cxn>
              </a:cxnLst>
              <a:rect l="0" t="0" r="r" b="b"/>
              <a:pathLst>
                <a:path w="293" h="59">
                  <a:moveTo>
                    <a:pt x="146" y="30"/>
                  </a:moveTo>
                  <a:lnTo>
                    <a:pt x="146" y="30"/>
                  </a:lnTo>
                  <a:cubicBezTo>
                    <a:pt x="204" y="30"/>
                    <a:pt x="263" y="58"/>
                    <a:pt x="292" y="58"/>
                  </a:cubicBezTo>
                  <a:cubicBezTo>
                    <a:pt x="263" y="58"/>
                    <a:pt x="204" y="30"/>
                    <a:pt x="146" y="30"/>
                  </a:cubicBezTo>
                  <a:cubicBezTo>
                    <a:pt x="117" y="0"/>
                    <a:pt x="58" y="0"/>
                    <a:pt x="0" y="0"/>
                  </a:cubicBezTo>
                  <a:cubicBezTo>
                    <a:pt x="58" y="0"/>
                    <a:pt x="117" y="0"/>
                    <a:pt x="146"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6" name="Freeform 765"/>
            <p:cNvSpPr>
              <a:spLocks noChangeArrowheads="1"/>
            </p:cNvSpPr>
            <p:nvPr/>
          </p:nvSpPr>
          <p:spPr bwMode="auto">
            <a:xfrm>
              <a:off x="903288" y="3748088"/>
              <a:ext cx="11112" cy="42862"/>
            </a:xfrm>
            <a:custGeom>
              <a:avLst/>
              <a:gdLst>
                <a:gd name="T0" fmla="*/ 0 w 30"/>
                <a:gd name="T1" fmla="*/ 117 h 118"/>
                <a:gd name="T2" fmla="*/ 0 w 30"/>
                <a:gd name="T3" fmla="*/ 117 h 118"/>
                <a:gd name="T4" fmla="*/ 0 w 30"/>
                <a:gd name="T5" fmla="*/ 117 h 118"/>
                <a:gd name="T6" fmla="*/ 29 w 30"/>
                <a:gd name="T7" fmla="*/ 0 h 118"/>
                <a:gd name="T8" fmla="*/ 0 w 30"/>
                <a:gd name="T9" fmla="*/ 117 h 118"/>
              </a:gdLst>
              <a:ahLst/>
              <a:cxnLst>
                <a:cxn ang="0">
                  <a:pos x="T0" y="T1"/>
                </a:cxn>
                <a:cxn ang="0">
                  <a:pos x="T2" y="T3"/>
                </a:cxn>
                <a:cxn ang="0">
                  <a:pos x="T4" y="T5"/>
                </a:cxn>
                <a:cxn ang="0">
                  <a:pos x="T6" y="T7"/>
                </a:cxn>
                <a:cxn ang="0">
                  <a:pos x="T8" y="T9"/>
                </a:cxn>
              </a:cxnLst>
              <a:rect l="0" t="0" r="r" b="b"/>
              <a:pathLst>
                <a:path w="30" h="118">
                  <a:moveTo>
                    <a:pt x="0" y="117"/>
                  </a:moveTo>
                  <a:lnTo>
                    <a:pt x="0" y="117"/>
                  </a:lnTo>
                  <a:lnTo>
                    <a:pt x="0" y="117"/>
                  </a:lnTo>
                  <a:cubicBezTo>
                    <a:pt x="0" y="88"/>
                    <a:pt x="29" y="30"/>
                    <a:pt x="29" y="0"/>
                  </a:cubicBezTo>
                  <a:cubicBezTo>
                    <a:pt x="29" y="30"/>
                    <a:pt x="0" y="88"/>
                    <a:pt x="0"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7" name="Freeform 766"/>
            <p:cNvSpPr>
              <a:spLocks noChangeArrowheads="1"/>
            </p:cNvSpPr>
            <p:nvPr/>
          </p:nvSpPr>
          <p:spPr bwMode="auto">
            <a:xfrm>
              <a:off x="8221663" y="3863975"/>
              <a:ext cx="11112"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8" name="Freeform 767"/>
            <p:cNvSpPr>
              <a:spLocks noChangeArrowheads="1"/>
            </p:cNvSpPr>
            <p:nvPr/>
          </p:nvSpPr>
          <p:spPr bwMode="auto">
            <a:xfrm>
              <a:off x="8231188" y="3800475"/>
              <a:ext cx="11112" cy="11113"/>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799" name="Freeform 768"/>
            <p:cNvSpPr>
              <a:spLocks noChangeArrowheads="1"/>
            </p:cNvSpPr>
            <p:nvPr/>
          </p:nvSpPr>
          <p:spPr bwMode="auto">
            <a:xfrm>
              <a:off x="8231188" y="37798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0" name="Freeform 769"/>
            <p:cNvSpPr>
              <a:spLocks noChangeArrowheads="1"/>
            </p:cNvSpPr>
            <p:nvPr/>
          </p:nvSpPr>
          <p:spPr bwMode="auto">
            <a:xfrm>
              <a:off x="826293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1" name="Freeform 770"/>
            <p:cNvSpPr>
              <a:spLocks noChangeArrowheads="1"/>
            </p:cNvSpPr>
            <p:nvPr/>
          </p:nvSpPr>
          <p:spPr bwMode="auto">
            <a:xfrm>
              <a:off x="8158163" y="3506788"/>
              <a:ext cx="11112" cy="11112"/>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2" name="Freeform 771"/>
            <p:cNvSpPr>
              <a:spLocks noChangeArrowheads="1"/>
            </p:cNvSpPr>
            <p:nvPr/>
          </p:nvSpPr>
          <p:spPr bwMode="auto">
            <a:xfrm>
              <a:off x="8158163" y="3538538"/>
              <a:ext cx="20637" cy="11112"/>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3" name="Freeform 772"/>
            <p:cNvSpPr>
              <a:spLocks noChangeArrowheads="1"/>
            </p:cNvSpPr>
            <p:nvPr/>
          </p:nvSpPr>
          <p:spPr bwMode="auto">
            <a:xfrm>
              <a:off x="7969250" y="3076575"/>
              <a:ext cx="20638" cy="63500"/>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4" name="Freeform 773"/>
            <p:cNvSpPr>
              <a:spLocks noChangeArrowheads="1"/>
            </p:cNvSpPr>
            <p:nvPr/>
          </p:nvSpPr>
          <p:spPr bwMode="auto">
            <a:xfrm>
              <a:off x="8440738" y="3140075"/>
              <a:ext cx="11112" cy="2063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5" name="Freeform 774"/>
            <p:cNvSpPr>
              <a:spLocks noChangeArrowheads="1"/>
            </p:cNvSpPr>
            <p:nvPr/>
          </p:nvSpPr>
          <p:spPr bwMode="auto">
            <a:xfrm>
              <a:off x="8451850" y="3170238"/>
              <a:ext cx="22225" cy="31750"/>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6" name="Freeform 775"/>
            <p:cNvSpPr>
              <a:spLocks noChangeArrowheads="1"/>
            </p:cNvSpPr>
            <p:nvPr/>
          </p:nvSpPr>
          <p:spPr bwMode="auto">
            <a:xfrm>
              <a:off x="8231188" y="2855913"/>
              <a:ext cx="73025" cy="179387"/>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7" name="Freeform 776"/>
            <p:cNvSpPr>
              <a:spLocks noChangeArrowheads="1"/>
            </p:cNvSpPr>
            <p:nvPr/>
          </p:nvSpPr>
          <p:spPr bwMode="auto">
            <a:xfrm>
              <a:off x="8253413" y="34544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8" name="Freeform 777"/>
            <p:cNvSpPr>
              <a:spLocks noChangeArrowheads="1"/>
            </p:cNvSpPr>
            <p:nvPr/>
          </p:nvSpPr>
          <p:spPr bwMode="auto">
            <a:xfrm>
              <a:off x="8199438" y="3495675"/>
              <a:ext cx="11112" cy="11113"/>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09" name="Freeform 778"/>
            <p:cNvSpPr>
              <a:spLocks noChangeArrowheads="1"/>
            </p:cNvSpPr>
            <p:nvPr/>
          </p:nvSpPr>
          <p:spPr bwMode="auto">
            <a:xfrm>
              <a:off x="7958138" y="3160713"/>
              <a:ext cx="31750" cy="52387"/>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0" name="Freeform 779"/>
            <p:cNvSpPr>
              <a:spLocks noChangeArrowheads="1"/>
            </p:cNvSpPr>
            <p:nvPr/>
          </p:nvSpPr>
          <p:spPr bwMode="auto">
            <a:xfrm>
              <a:off x="8094663" y="3770313"/>
              <a:ext cx="11112" cy="11112"/>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1" name="Freeform 780"/>
            <p:cNvSpPr>
              <a:spLocks noChangeArrowheads="1"/>
            </p:cNvSpPr>
            <p:nvPr/>
          </p:nvSpPr>
          <p:spPr bwMode="auto">
            <a:xfrm>
              <a:off x="8210550" y="3486150"/>
              <a:ext cx="1588" cy="11113"/>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2" name="Freeform 781"/>
            <p:cNvSpPr>
              <a:spLocks noChangeArrowheads="1"/>
            </p:cNvSpPr>
            <p:nvPr/>
          </p:nvSpPr>
          <p:spPr bwMode="auto">
            <a:xfrm>
              <a:off x="8126413" y="3706813"/>
              <a:ext cx="11112" cy="11112"/>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3" name="Freeform 782"/>
            <p:cNvSpPr>
              <a:spLocks noChangeArrowheads="1"/>
            </p:cNvSpPr>
            <p:nvPr/>
          </p:nvSpPr>
          <p:spPr bwMode="auto">
            <a:xfrm>
              <a:off x="8115300" y="3706813"/>
              <a:ext cx="11113" cy="1587"/>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4" name="Freeform 783"/>
            <p:cNvSpPr>
              <a:spLocks noChangeArrowheads="1"/>
            </p:cNvSpPr>
            <p:nvPr/>
          </p:nvSpPr>
          <p:spPr bwMode="auto">
            <a:xfrm>
              <a:off x="8094663" y="3916363"/>
              <a:ext cx="1587"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5" name="Freeform 784"/>
            <p:cNvSpPr>
              <a:spLocks noChangeArrowheads="1"/>
            </p:cNvSpPr>
            <p:nvPr/>
          </p:nvSpPr>
          <p:spPr bwMode="auto">
            <a:xfrm>
              <a:off x="8231188" y="285591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6" name="Freeform 785"/>
            <p:cNvSpPr>
              <a:spLocks noChangeArrowheads="1"/>
            </p:cNvSpPr>
            <p:nvPr/>
          </p:nvSpPr>
          <p:spPr bwMode="auto">
            <a:xfrm>
              <a:off x="8105775" y="36639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7" name="Freeform 786"/>
            <p:cNvSpPr>
              <a:spLocks noChangeArrowheads="1"/>
            </p:cNvSpPr>
            <p:nvPr/>
          </p:nvSpPr>
          <p:spPr bwMode="auto">
            <a:xfrm>
              <a:off x="8158163" y="3486150"/>
              <a:ext cx="20637" cy="22225"/>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8" name="Freeform 787"/>
            <p:cNvSpPr>
              <a:spLocks noChangeArrowheads="1"/>
            </p:cNvSpPr>
            <p:nvPr/>
          </p:nvSpPr>
          <p:spPr bwMode="auto">
            <a:xfrm>
              <a:off x="8115300" y="37909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19" name="Freeform 788"/>
            <p:cNvSpPr>
              <a:spLocks noChangeArrowheads="1"/>
            </p:cNvSpPr>
            <p:nvPr/>
          </p:nvSpPr>
          <p:spPr bwMode="auto">
            <a:xfrm>
              <a:off x="8210550" y="351790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0" name="Freeform 789"/>
            <p:cNvSpPr>
              <a:spLocks noChangeArrowheads="1"/>
            </p:cNvSpPr>
            <p:nvPr/>
          </p:nvSpPr>
          <p:spPr bwMode="auto">
            <a:xfrm>
              <a:off x="8210550" y="3800475"/>
              <a:ext cx="20638" cy="11113"/>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1" name="Freeform 790"/>
            <p:cNvSpPr>
              <a:spLocks noChangeArrowheads="1"/>
            </p:cNvSpPr>
            <p:nvPr/>
          </p:nvSpPr>
          <p:spPr bwMode="auto">
            <a:xfrm>
              <a:off x="8210550" y="3517900"/>
              <a:ext cx="11113" cy="1588"/>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2" name="Freeform 791"/>
            <p:cNvSpPr>
              <a:spLocks noChangeArrowheads="1"/>
            </p:cNvSpPr>
            <p:nvPr/>
          </p:nvSpPr>
          <p:spPr bwMode="auto">
            <a:xfrm>
              <a:off x="8169275" y="3821113"/>
              <a:ext cx="20638" cy="11112"/>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3" name="Freeform 792"/>
            <p:cNvSpPr>
              <a:spLocks noChangeArrowheads="1"/>
            </p:cNvSpPr>
            <p:nvPr/>
          </p:nvSpPr>
          <p:spPr bwMode="auto">
            <a:xfrm>
              <a:off x="7107238" y="6478588"/>
              <a:ext cx="22225" cy="1587"/>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4" name="Freeform 793"/>
            <p:cNvSpPr>
              <a:spLocks noChangeArrowheads="1"/>
            </p:cNvSpPr>
            <p:nvPr/>
          </p:nvSpPr>
          <p:spPr bwMode="auto">
            <a:xfrm>
              <a:off x="8147050" y="2835275"/>
              <a:ext cx="11113" cy="1588"/>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5" name="Freeform 794"/>
            <p:cNvSpPr>
              <a:spLocks noChangeArrowheads="1"/>
            </p:cNvSpPr>
            <p:nvPr/>
          </p:nvSpPr>
          <p:spPr bwMode="auto">
            <a:xfrm>
              <a:off x="7318375" y="3579813"/>
              <a:ext cx="42863" cy="63500"/>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6" name="Freeform 795"/>
            <p:cNvSpPr>
              <a:spLocks noChangeArrowheads="1"/>
            </p:cNvSpPr>
            <p:nvPr/>
          </p:nvSpPr>
          <p:spPr bwMode="auto">
            <a:xfrm>
              <a:off x="7496175" y="3381375"/>
              <a:ext cx="157163" cy="52388"/>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7" name="Freeform 796"/>
            <p:cNvSpPr>
              <a:spLocks noChangeArrowheads="1"/>
            </p:cNvSpPr>
            <p:nvPr/>
          </p:nvSpPr>
          <p:spPr bwMode="auto">
            <a:xfrm>
              <a:off x="7191375" y="3821113"/>
              <a:ext cx="11113" cy="1587"/>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8" name="Freeform 797"/>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29" name="Freeform 798"/>
            <p:cNvSpPr>
              <a:spLocks noChangeArrowheads="1"/>
            </p:cNvSpPr>
            <p:nvPr/>
          </p:nvSpPr>
          <p:spPr bwMode="auto">
            <a:xfrm>
              <a:off x="7412038" y="3422650"/>
              <a:ext cx="63500" cy="63500"/>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0" name="Freeform 799"/>
            <p:cNvSpPr>
              <a:spLocks noChangeArrowheads="1"/>
            </p:cNvSpPr>
            <p:nvPr/>
          </p:nvSpPr>
          <p:spPr bwMode="auto">
            <a:xfrm>
              <a:off x="7475538" y="342265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1" name="Freeform 800"/>
            <p:cNvSpPr>
              <a:spLocks noChangeArrowheads="1"/>
            </p:cNvSpPr>
            <p:nvPr/>
          </p:nvSpPr>
          <p:spPr bwMode="auto">
            <a:xfrm>
              <a:off x="7391400" y="3486150"/>
              <a:ext cx="22225" cy="31750"/>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2" name="Freeform 801"/>
            <p:cNvSpPr>
              <a:spLocks noChangeArrowheads="1"/>
            </p:cNvSpPr>
            <p:nvPr/>
          </p:nvSpPr>
          <p:spPr bwMode="auto">
            <a:xfrm>
              <a:off x="6403975" y="3570288"/>
              <a:ext cx="1588" cy="11112"/>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3" name="Freeform 802"/>
            <p:cNvSpPr>
              <a:spLocks noChangeArrowheads="1"/>
            </p:cNvSpPr>
            <p:nvPr/>
          </p:nvSpPr>
          <p:spPr bwMode="auto">
            <a:xfrm>
              <a:off x="7213600" y="3759200"/>
              <a:ext cx="104775" cy="52388"/>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4" name="Freeform 803"/>
            <p:cNvSpPr>
              <a:spLocks noChangeArrowheads="1"/>
            </p:cNvSpPr>
            <p:nvPr/>
          </p:nvSpPr>
          <p:spPr bwMode="auto">
            <a:xfrm>
              <a:off x="6362700" y="35385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5" name="Freeform 804"/>
            <p:cNvSpPr>
              <a:spLocks noChangeArrowheads="1"/>
            </p:cNvSpPr>
            <p:nvPr/>
          </p:nvSpPr>
          <p:spPr bwMode="auto">
            <a:xfrm>
              <a:off x="6403975" y="3579813"/>
              <a:ext cx="11113" cy="31750"/>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6" name="Freeform 805"/>
            <p:cNvSpPr>
              <a:spLocks noChangeArrowheads="1"/>
            </p:cNvSpPr>
            <p:nvPr/>
          </p:nvSpPr>
          <p:spPr bwMode="auto">
            <a:xfrm>
              <a:off x="6426200" y="37068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7" name="Freeform 806"/>
            <p:cNvSpPr>
              <a:spLocks noChangeArrowheads="1"/>
            </p:cNvSpPr>
            <p:nvPr/>
          </p:nvSpPr>
          <p:spPr bwMode="auto">
            <a:xfrm>
              <a:off x="6467475" y="3779838"/>
              <a:ext cx="22225" cy="11112"/>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8" name="Freeform 807"/>
            <p:cNvSpPr>
              <a:spLocks noChangeArrowheads="1"/>
            </p:cNvSpPr>
            <p:nvPr/>
          </p:nvSpPr>
          <p:spPr bwMode="auto">
            <a:xfrm>
              <a:off x="7202488" y="3811588"/>
              <a:ext cx="11112" cy="11112"/>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39" name="Freeform 808"/>
            <p:cNvSpPr>
              <a:spLocks noChangeArrowheads="1"/>
            </p:cNvSpPr>
            <p:nvPr/>
          </p:nvSpPr>
          <p:spPr bwMode="auto">
            <a:xfrm>
              <a:off x="8221663"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0" name="Freeform 809"/>
            <p:cNvSpPr>
              <a:spLocks noChangeArrowheads="1"/>
            </p:cNvSpPr>
            <p:nvPr/>
          </p:nvSpPr>
          <p:spPr bwMode="auto">
            <a:xfrm>
              <a:off x="8053388" y="2844800"/>
              <a:ext cx="11112" cy="11113"/>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1" name="Freeform 810"/>
            <p:cNvSpPr>
              <a:spLocks noChangeArrowheads="1"/>
            </p:cNvSpPr>
            <p:nvPr/>
          </p:nvSpPr>
          <p:spPr bwMode="auto">
            <a:xfrm>
              <a:off x="8189913" y="2844800"/>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2" name="Freeform 811"/>
            <p:cNvSpPr>
              <a:spLocks noChangeArrowheads="1"/>
            </p:cNvSpPr>
            <p:nvPr/>
          </p:nvSpPr>
          <p:spPr bwMode="auto">
            <a:xfrm>
              <a:off x="8021638" y="3863975"/>
              <a:ext cx="73025" cy="115888"/>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3" name="Freeform 812"/>
            <p:cNvSpPr>
              <a:spLocks noChangeArrowheads="1"/>
            </p:cNvSpPr>
            <p:nvPr/>
          </p:nvSpPr>
          <p:spPr bwMode="auto">
            <a:xfrm>
              <a:off x="8231188" y="2844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4" name="Freeform 813"/>
            <p:cNvSpPr>
              <a:spLocks noChangeArrowheads="1"/>
            </p:cNvSpPr>
            <p:nvPr/>
          </p:nvSpPr>
          <p:spPr bwMode="auto">
            <a:xfrm>
              <a:off x="8199438" y="2844800"/>
              <a:ext cx="22225" cy="1588"/>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5" name="Freeform 814"/>
            <p:cNvSpPr>
              <a:spLocks noChangeArrowheads="1"/>
            </p:cNvSpPr>
            <p:nvPr/>
          </p:nvSpPr>
          <p:spPr bwMode="auto">
            <a:xfrm>
              <a:off x="7653338" y="3306763"/>
              <a:ext cx="241300" cy="74612"/>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6" name="Freeform 815"/>
            <p:cNvSpPr>
              <a:spLocks noChangeArrowheads="1"/>
            </p:cNvSpPr>
            <p:nvPr/>
          </p:nvSpPr>
          <p:spPr bwMode="auto">
            <a:xfrm>
              <a:off x="7958138" y="32131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7" name="Freeform 816"/>
            <p:cNvSpPr>
              <a:spLocks noChangeArrowheads="1"/>
            </p:cNvSpPr>
            <p:nvPr/>
          </p:nvSpPr>
          <p:spPr bwMode="auto">
            <a:xfrm>
              <a:off x="7927975" y="3213100"/>
              <a:ext cx="42863" cy="52388"/>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8" name="Freeform 817"/>
            <p:cNvSpPr>
              <a:spLocks noChangeArrowheads="1"/>
            </p:cNvSpPr>
            <p:nvPr/>
          </p:nvSpPr>
          <p:spPr bwMode="auto">
            <a:xfrm>
              <a:off x="7958138" y="3003550"/>
              <a:ext cx="1587" cy="52388"/>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49" name="Freeform 818"/>
            <p:cNvSpPr>
              <a:spLocks noChangeArrowheads="1"/>
            </p:cNvSpPr>
            <p:nvPr/>
          </p:nvSpPr>
          <p:spPr bwMode="auto">
            <a:xfrm>
              <a:off x="7969250" y="2824163"/>
              <a:ext cx="52388" cy="158750"/>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0" name="Freeform 819"/>
            <p:cNvSpPr>
              <a:spLocks noChangeArrowheads="1"/>
            </p:cNvSpPr>
            <p:nvPr/>
          </p:nvSpPr>
          <p:spPr bwMode="auto">
            <a:xfrm>
              <a:off x="8032750" y="2824163"/>
              <a:ext cx="22225" cy="22225"/>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1" name="Freeform 820"/>
            <p:cNvSpPr>
              <a:spLocks noChangeArrowheads="1"/>
            </p:cNvSpPr>
            <p:nvPr/>
          </p:nvSpPr>
          <p:spPr bwMode="auto">
            <a:xfrm>
              <a:off x="8158163" y="3800475"/>
              <a:ext cx="20637" cy="11113"/>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2" name="Freeform 821"/>
            <p:cNvSpPr>
              <a:spLocks noChangeArrowheads="1"/>
            </p:cNvSpPr>
            <p:nvPr/>
          </p:nvSpPr>
          <p:spPr bwMode="auto">
            <a:xfrm>
              <a:off x="7245350" y="6751638"/>
              <a:ext cx="31750" cy="84137"/>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3" name="Freeform 822"/>
            <p:cNvSpPr>
              <a:spLocks noChangeArrowheads="1"/>
            </p:cNvSpPr>
            <p:nvPr/>
          </p:nvSpPr>
          <p:spPr bwMode="auto">
            <a:xfrm>
              <a:off x="7234238" y="6751638"/>
              <a:ext cx="11112" cy="2063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4" name="Freeform 823"/>
            <p:cNvSpPr>
              <a:spLocks noChangeArrowheads="1"/>
            </p:cNvSpPr>
            <p:nvPr/>
          </p:nvSpPr>
          <p:spPr bwMode="auto">
            <a:xfrm>
              <a:off x="7202488" y="6656388"/>
              <a:ext cx="11112" cy="1587"/>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5" name="Freeform 824"/>
            <p:cNvSpPr>
              <a:spLocks noChangeArrowheads="1"/>
            </p:cNvSpPr>
            <p:nvPr/>
          </p:nvSpPr>
          <p:spPr bwMode="auto">
            <a:xfrm>
              <a:off x="7245350" y="6772275"/>
              <a:ext cx="1588" cy="11113"/>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6" name="Freeform 825"/>
            <p:cNvSpPr>
              <a:spLocks noChangeArrowheads="1"/>
            </p:cNvSpPr>
            <p:nvPr/>
          </p:nvSpPr>
          <p:spPr bwMode="auto">
            <a:xfrm>
              <a:off x="7202488" y="66563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7" name="Freeform 826"/>
            <p:cNvSpPr>
              <a:spLocks noChangeArrowheads="1"/>
            </p:cNvSpPr>
            <p:nvPr/>
          </p:nvSpPr>
          <p:spPr bwMode="auto">
            <a:xfrm>
              <a:off x="7213600" y="6699250"/>
              <a:ext cx="1588" cy="11113"/>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8" name="Freeform 827"/>
            <p:cNvSpPr>
              <a:spLocks noChangeArrowheads="1"/>
            </p:cNvSpPr>
            <p:nvPr/>
          </p:nvSpPr>
          <p:spPr bwMode="auto">
            <a:xfrm>
              <a:off x="7275513" y="6856413"/>
              <a:ext cx="11112" cy="11112"/>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59" name="Freeform 828"/>
            <p:cNvSpPr>
              <a:spLocks noChangeArrowheads="1"/>
            </p:cNvSpPr>
            <p:nvPr/>
          </p:nvSpPr>
          <p:spPr bwMode="auto">
            <a:xfrm>
              <a:off x="7286625" y="6908800"/>
              <a:ext cx="11113" cy="1588"/>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0" name="Freeform 829"/>
            <p:cNvSpPr>
              <a:spLocks noChangeArrowheads="1"/>
            </p:cNvSpPr>
            <p:nvPr/>
          </p:nvSpPr>
          <p:spPr bwMode="auto">
            <a:xfrm>
              <a:off x="7286625" y="6856413"/>
              <a:ext cx="11113" cy="11112"/>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1" name="Freeform 830"/>
            <p:cNvSpPr>
              <a:spLocks noChangeArrowheads="1"/>
            </p:cNvSpPr>
            <p:nvPr/>
          </p:nvSpPr>
          <p:spPr bwMode="auto">
            <a:xfrm>
              <a:off x="7297738"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2" name="Freeform 831"/>
            <p:cNvSpPr>
              <a:spLocks noChangeArrowheads="1"/>
            </p:cNvSpPr>
            <p:nvPr/>
          </p:nvSpPr>
          <p:spPr bwMode="auto">
            <a:xfrm>
              <a:off x="7170738" y="6592888"/>
              <a:ext cx="20637" cy="11112"/>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3" name="Freeform 832"/>
            <p:cNvSpPr>
              <a:spLocks noChangeArrowheads="1"/>
            </p:cNvSpPr>
            <p:nvPr/>
          </p:nvSpPr>
          <p:spPr bwMode="auto">
            <a:xfrm>
              <a:off x="7275513" y="6865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4" name="Freeform 833"/>
            <p:cNvSpPr>
              <a:spLocks noChangeArrowheads="1"/>
            </p:cNvSpPr>
            <p:nvPr/>
          </p:nvSpPr>
          <p:spPr bwMode="auto">
            <a:xfrm>
              <a:off x="7286625" y="6877050"/>
              <a:ext cx="11113" cy="11113"/>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5" name="Freeform 834"/>
            <p:cNvSpPr>
              <a:spLocks noChangeArrowheads="1"/>
            </p:cNvSpPr>
            <p:nvPr/>
          </p:nvSpPr>
          <p:spPr bwMode="auto">
            <a:xfrm>
              <a:off x="7170738" y="6540500"/>
              <a:ext cx="1587" cy="11113"/>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6" name="Freeform 835"/>
            <p:cNvSpPr>
              <a:spLocks noChangeArrowheads="1"/>
            </p:cNvSpPr>
            <p:nvPr/>
          </p:nvSpPr>
          <p:spPr bwMode="auto">
            <a:xfrm>
              <a:off x="7170738" y="66246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7" name="Freeform 836"/>
            <p:cNvSpPr>
              <a:spLocks noChangeArrowheads="1"/>
            </p:cNvSpPr>
            <p:nvPr/>
          </p:nvSpPr>
          <p:spPr bwMode="auto">
            <a:xfrm>
              <a:off x="7791450" y="4619625"/>
              <a:ext cx="1588" cy="11113"/>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8" name="Freeform 837"/>
            <p:cNvSpPr>
              <a:spLocks noChangeArrowheads="1"/>
            </p:cNvSpPr>
            <p:nvPr/>
          </p:nvSpPr>
          <p:spPr bwMode="auto">
            <a:xfrm>
              <a:off x="7254875" y="6740525"/>
              <a:ext cx="31750" cy="52388"/>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69" name="Freeform 838"/>
            <p:cNvSpPr>
              <a:spLocks noChangeArrowheads="1"/>
            </p:cNvSpPr>
            <p:nvPr/>
          </p:nvSpPr>
          <p:spPr bwMode="auto">
            <a:xfrm>
              <a:off x="7150100" y="6551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0" name="Freeform 839"/>
            <p:cNvSpPr>
              <a:spLocks noChangeArrowheads="1"/>
            </p:cNvSpPr>
            <p:nvPr/>
          </p:nvSpPr>
          <p:spPr bwMode="auto">
            <a:xfrm>
              <a:off x="7170738" y="6624638"/>
              <a:ext cx="11112" cy="11112"/>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1" name="Freeform 840"/>
            <p:cNvSpPr>
              <a:spLocks noChangeArrowheads="1"/>
            </p:cNvSpPr>
            <p:nvPr/>
          </p:nvSpPr>
          <p:spPr bwMode="auto">
            <a:xfrm>
              <a:off x="7129463" y="6530975"/>
              <a:ext cx="20637" cy="11113"/>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2" name="Freeform 841"/>
            <p:cNvSpPr>
              <a:spLocks noChangeArrowheads="1"/>
            </p:cNvSpPr>
            <p:nvPr/>
          </p:nvSpPr>
          <p:spPr bwMode="auto">
            <a:xfrm>
              <a:off x="7150100" y="654050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3" name="Freeform 842"/>
            <p:cNvSpPr>
              <a:spLocks noChangeArrowheads="1"/>
            </p:cNvSpPr>
            <p:nvPr/>
          </p:nvSpPr>
          <p:spPr bwMode="auto">
            <a:xfrm>
              <a:off x="7150100" y="6592888"/>
              <a:ext cx="11113" cy="22225"/>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4" name="Freeform 843"/>
            <p:cNvSpPr>
              <a:spLocks noChangeArrowheads="1"/>
            </p:cNvSpPr>
            <p:nvPr/>
          </p:nvSpPr>
          <p:spPr bwMode="auto">
            <a:xfrm>
              <a:off x="7129463" y="6561138"/>
              <a:ext cx="20637" cy="31750"/>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5" name="Freeform 844"/>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6" name="Freeform 845"/>
            <p:cNvSpPr>
              <a:spLocks noChangeArrowheads="1"/>
            </p:cNvSpPr>
            <p:nvPr/>
          </p:nvSpPr>
          <p:spPr bwMode="auto">
            <a:xfrm>
              <a:off x="7161213" y="65198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7" name="Freeform 846"/>
            <p:cNvSpPr>
              <a:spLocks noChangeArrowheads="1"/>
            </p:cNvSpPr>
            <p:nvPr/>
          </p:nvSpPr>
          <p:spPr bwMode="auto">
            <a:xfrm>
              <a:off x="7150100" y="65087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8" name="Freeform 847"/>
            <p:cNvSpPr>
              <a:spLocks noChangeArrowheads="1"/>
            </p:cNvSpPr>
            <p:nvPr/>
          </p:nvSpPr>
          <p:spPr bwMode="auto">
            <a:xfrm>
              <a:off x="7170738" y="65405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79" name="Freeform 848"/>
            <p:cNvSpPr>
              <a:spLocks noChangeArrowheads="1"/>
            </p:cNvSpPr>
            <p:nvPr/>
          </p:nvSpPr>
          <p:spPr bwMode="auto">
            <a:xfrm>
              <a:off x="7685088" y="5154613"/>
              <a:ext cx="11112" cy="1587"/>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0" name="Freeform 849"/>
            <p:cNvSpPr>
              <a:spLocks noChangeArrowheads="1"/>
            </p:cNvSpPr>
            <p:nvPr/>
          </p:nvSpPr>
          <p:spPr bwMode="auto">
            <a:xfrm>
              <a:off x="7707313" y="5165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1" name="Freeform 850"/>
            <p:cNvSpPr>
              <a:spLocks noChangeArrowheads="1"/>
            </p:cNvSpPr>
            <p:nvPr/>
          </p:nvSpPr>
          <p:spPr bwMode="auto">
            <a:xfrm>
              <a:off x="7653338" y="5154613"/>
              <a:ext cx="22225" cy="11112"/>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2" name="Freeform 851"/>
            <p:cNvSpPr>
              <a:spLocks noChangeArrowheads="1"/>
            </p:cNvSpPr>
            <p:nvPr/>
          </p:nvSpPr>
          <p:spPr bwMode="auto">
            <a:xfrm>
              <a:off x="7653338" y="5165725"/>
              <a:ext cx="42862" cy="1588"/>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3" name="Freeform 852"/>
            <p:cNvSpPr>
              <a:spLocks noChangeArrowheads="1"/>
            </p:cNvSpPr>
            <p:nvPr/>
          </p:nvSpPr>
          <p:spPr bwMode="auto">
            <a:xfrm>
              <a:off x="7297738" y="5637213"/>
              <a:ext cx="11112" cy="11112"/>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4" name="Freeform 853"/>
            <p:cNvSpPr>
              <a:spLocks noChangeArrowheads="1"/>
            </p:cNvSpPr>
            <p:nvPr/>
          </p:nvSpPr>
          <p:spPr bwMode="auto">
            <a:xfrm>
              <a:off x="6656388" y="5375275"/>
              <a:ext cx="714375" cy="504825"/>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5" name="Freeform 854"/>
            <p:cNvSpPr>
              <a:spLocks noChangeArrowheads="1"/>
            </p:cNvSpPr>
            <p:nvPr/>
          </p:nvSpPr>
          <p:spPr bwMode="auto">
            <a:xfrm>
              <a:off x="7350125" y="5564188"/>
              <a:ext cx="1588" cy="11112"/>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6" name="Freeform 855"/>
            <p:cNvSpPr>
              <a:spLocks noChangeArrowheads="1"/>
            </p:cNvSpPr>
            <p:nvPr/>
          </p:nvSpPr>
          <p:spPr bwMode="auto">
            <a:xfrm>
              <a:off x="7632700" y="4440238"/>
              <a:ext cx="147638" cy="200025"/>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7" name="Freeform 856"/>
            <p:cNvSpPr>
              <a:spLocks noChangeArrowheads="1"/>
            </p:cNvSpPr>
            <p:nvPr/>
          </p:nvSpPr>
          <p:spPr bwMode="auto">
            <a:xfrm>
              <a:off x="7759700" y="4608513"/>
              <a:ext cx="1588" cy="11112"/>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8" name="Freeform 857"/>
            <p:cNvSpPr>
              <a:spLocks noChangeArrowheads="1"/>
            </p:cNvSpPr>
            <p:nvPr/>
          </p:nvSpPr>
          <p:spPr bwMode="auto">
            <a:xfrm>
              <a:off x="7759700" y="4608513"/>
              <a:ext cx="11113" cy="11112"/>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89" name="Freeform 858"/>
            <p:cNvSpPr>
              <a:spLocks noChangeArrowheads="1"/>
            </p:cNvSpPr>
            <p:nvPr/>
          </p:nvSpPr>
          <p:spPr bwMode="auto">
            <a:xfrm>
              <a:off x="7737475" y="5049838"/>
              <a:ext cx="22225" cy="31750"/>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0" name="Freeform 859"/>
            <p:cNvSpPr>
              <a:spLocks noChangeArrowheads="1"/>
            </p:cNvSpPr>
            <p:nvPr/>
          </p:nvSpPr>
          <p:spPr bwMode="auto">
            <a:xfrm>
              <a:off x="7580313" y="4462463"/>
              <a:ext cx="200025" cy="284162"/>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1" name="Freeform 860"/>
            <p:cNvSpPr>
              <a:spLocks noChangeArrowheads="1"/>
            </p:cNvSpPr>
            <p:nvPr/>
          </p:nvSpPr>
          <p:spPr bwMode="auto">
            <a:xfrm>
              <a:off x="7769225" y="4692650"/>
              <a:ext cx="1588" cy="11113"/>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2" name="Freeform 861"/>
            <p:cNvSpPr>
              <a:spLocks noChangeArrowheads="1"/>
            </p:cNvSpPr>
            <p:nvPr/>
          </p:nvSpPr>
          <p:spPr bwMode="auto">
            <a:xfrm>
              <a:off x="7297738" y="6918325"/>
              <a:ext cx="11112" cy="2063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3" name="Freeform 862"/>
            <p:cNvSpPr>
              <a:spLocks noChangeArrowheads="1"/>
            </p:cNvSpPr>
            <p:nvPr/>
          </p:nvSpPr>
          <p:spPr bwMode="auto">
            <a:xfrm>
              <a:off x="7265988" y="5659438"/>
              <a:ext cx="42862" cy="52387"/>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4" name="Freeform 863"/>
            <p:cNvSpPr>
              <a:spLocks noChangeArrowheads="1"/>
            </p:cNvSpPr>
            <p:nvPr/>
          </p:nvSpPr>
          <p:spPr bwMode="auto">
            <a:xfrm>
              <a:off x="7034213" y="5889625"/>
              <a:ext cx="11112"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5" name="Freeform 864"/>
            <p:cNvSpPr>
              <a:spLocks noChangeArrowheads="1"/>
            </p:cNvSpPr>
            <p:nvPr/>
          </p:nvSpPr>
          <p:spPr bwMode="auto">
            <a:xfrm>
              <a:off x="7045325" y="5889625"/>
              <a:ext cx="11113" cy="1588"/>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6" name="Freeform 865"/>
            <p:cNvSpPr>
              <a:spLocks noChangeArrowheads="1"/>
            </p:cNvSpPr>
            <p:nvPr/>
          </p:nvSpPr>
          <p:spPr bwMode="auto">
            <a:xfrm>
              <a:off x="7013575" y="5868988"/>
              <a:ext cx="22225" cy="31750"/>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7" name="Freeform 866"/>
            <p:cNvSpPr>
              <a:spLocks noChangeArrowheads="1"/>
            </p:cNvSpPr>
            <p:nvPr/>
          </p:nvSpPr>
          <p:spPr bwMode="auto">
            <a:xfrm>
              <a:off x="7077075" y="5837238"/>
              <a:ext cx="11113" cy="1587"/>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8" name="Freeform 867"/>
            <p:cNvSpPr>
              <a:spLocks noChangeArrowheads="1"/>
            </p:cNvSpPr>
            <p:nvPr/>
          </p:nvSpPr>
          <p:spPr bwMode="auto">
            <a:xfrm>
              <a:off x="7118350" y="5868988"/>
              <a:ext cx="11113" cy="1587"/>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899" name="Freeform 868"/>
            <p:cNvSpPr>
              <a:spLocks noChangeArrowheads="1"/>
            </p:cNvSpPr>
            <p:nvPr/>
          </p:nvSpPr>
          <p:spPr bwMode="auto">
            <a:xfrm>
              <a:off x="7086600" y="5889625"/>
              <a:ext cx="11113" cy="11113"/>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0" name="Freeform 869"/>
            <p:cNvSpPr>
              <a:spLocks noChangeArrowheads="1"/>
            </p:cNvSpPr>
            <p:nvPr/>
          </p:nvSpPr>
          <p:spPr bwMode="auto">
            <a:xfrm>
              <a:off x="7297738" y="69088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1" name="Freeform 870"/>
            <p:cNvSpPr>
              <a:spLocks noChangeArrowheads="1"/>
            </p:cNvSpPr>
            <p:nvPr/>
          </p:nvSpPr>
          <p:spPr bwMode="auto">
            <a:xfrm>
              <a:off x="7013575" y="5848350"/>
              <a:ext cx="1588" cy="22225"/>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2" name="Freeform 871"/>
            <p:cNvSpPr>
              <a:spLocks noChangeArrowheads="1"/>
            </p:cNvSpPr>
            <p:nvPr/>
          </p:nvSpPr>
          <p:spPr bwMode="auto">
            <a:xfrm>
              <a:off x="7107238" y="5827713"/>
              <a:ext cx="11112" cy="11112"/>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3" name="Freeform 872"/>
            <p:cNvSpPr>
              <a:spLocks noChangeArrowheads="1"/>
            </p:cNvSpPr>
            <p:nvPr/>
          </p:nvSpPr>
          <p:spPr bwMode="auto">
            <a:xfrm>
              <a:off x="7265988" y="7013575"/>
              <a:ext cx="31750" cy="73025"/>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4" name="Freeform 873"/>
            <p:cNvSpPr>
              <a:spLocks noChangeArrowheads="1"/>
            </p:cNvSpPr>
            <p:nvPr/>
          </p:nvSpPr>
          <p:spPr bwMode="auto">
            <a:xfrm>
              <a:off x="7024688" y="5880100"/>
              <a:ext cx="11112" cy="1588"/>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5" name="Freeform 874"/>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6" name="Freeform 875"/>
            <p:cNvSpPr>
              <a:spLocks noChangeArrowheads="1"/>
            </p:cNvSpPr>
            <p:nvPr/>
          </p:nvSpPr>
          <p:spPr bwMode="auto">
            <a:xfrm>
              <a:off x="2867025" y="6715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7" name="Freeform 876"/>
            <p:cNvSpPr>
              <a:spLocks noChangeArrowheads="1"/>
            </p:cNvSpPr>
            <p:nvPr/>
          </p:nvSpPr>
          <p:spPr bwMode="auto">
            <a:xfrm>
              <a:off x="2498725" y="188913"/>
              <a:ext cx="1617663" cy="1490662"/>
            </a:xfrm>
            <a:custGeom>
              <a:avLst/>
              <a:gdLst>
                <a:gd name="T0" fmla="*/ 232 w 4492"/>
                <a:gd name="T1" fmla="*/ 2245 h 4142"/>
                <a:gd name="T2" fmla="*/ 262 w 4492"/>
                <a:gd name="T3" fmla="*/ 2391 h 4142"/>
                <a:gd name="T4" fmla="*/ 350 w 4492"/>
                <a:gd name="T5" fmla="*/ 2712 h 4142"/>
                <a:gd name="T6" fmla="*/ 495 w 4492"/>
                <a:gd name="T7" fmla="*/ 2712 h 4142"/>
                <a:gd name="T8" fmla="*/ 700 w 4492"/>
                <a:gd name="T9" fmla="*/ 2828 h 4142"/>
                <a:gd name="T10" fmla="*/ 991 w 4492"/>
                <a:gd name="T11" fmla="*/ 2857 h 4142"/>
                <a:gd name="T12" fmla="*/ 553 w 4492"/>
                <a:gd name="T13" fmla="*/ 3295 h 4142"/>
                <a:gd name="T14" fmla="*/ 203 w 4492"/>
                <a:gd name="T15" fmla="*/ 3383 h 4142"/>
                <a:gd name="T16" fmla="*/ 145 w 4492"/>
                <a:gd name="T17" fmla="*/ 3499 h 4142"/>
                <a:gd name="T18" fmla="*/ 436 w 4492"/>
                <a:gd name="T19" fmla="*/ 3557 h 4142"/>
                <a:gd name="T20" fmla="*/ 670 w 4492"/>
                <a:gd name="T21" fmla="*/ 3383 h 4142"/>
                <a:gd name="T22" fmla="*/ 786 w 4492"/>
                <a:gd name="T23" fmla="*/ 3353 h 4142"/>
                <a:gd name="T24" fmla="*/ 1050 w 4492"/>
                <a:gd name="T25" fmla="*/ 3295 h 4142"/>
                <a:gd name="T26" fmla="*/ 1107 w 4492"/>
                <a:gd name="T27" fmla="*/ 3178 h 4142"/>
                <a:gd name="T28" fmla="*/ 1253 w 4492"/>
                <a:gd name="T29" fmla="*/ 3120 h 4142"/>
                <a:gd name="T30" fmla="*/ 1486 w 4492"/>
                <a:gd name="T31" fmla="*/ 3003 h 4142"/>
                <a:gd name="T32" fmla="*/ 1428 w 4492"/>
                <a:gd name="T33" fmla="*/ 2770 h 4142"/>
                <a:gd name="T34" fmla="*/ 1924 w 4492"/>
                <a:gd name="T35" fmla="*/ 2478 h 4142"/>
                <a:gd name="T36" fmla="*/ 2012 w 4492"/>
                <a:gd name="T37" fmla="*/ 2566 h 4142"/>
                <a:gd name="T38" fmla="*/ 1836 w 4492"/>
                <a:gd name="T39" fmla="*/ 2595 h 4142"/>
                <a:gd name="T40" fmla="*/ 1691 w 4492"/>
                <a:gd name="T41" fmla="*/ 2857 h 4142"/>
                <a:gd name="T42" fmla="*/ 1662 w 4492"/>
                <a:gd name="T43" fmla="*/ 2974 h 4142"/>
                <a:gd name="T44" fmla="*/ 1750 w 4492"/>
                <a:gd name="T45" fmla="*/ 3003 h 4142"/>
                <a:gd name="T46" fmla="*/ 1953 w 4492"/>
                <a:gd name="T47" fmla="*/ 2886 h 4142"/>
                <a:gd name="T48" fmla="*/ 2186 w 4492"/>
                <a:gd name="T49" fmla="*/ 2828 h 4142"/>
                <a:gd name="T50" fmla="*/ 2216 w 4492"/>
                <a:gd name="T51" fmla="*/ 2624 h 4142"/>
                <a:gd name="T52" fmla="*/ 2420 w 4492"/>
                <a:gd name="T53" fmla="*/ 2595 h 4142"/>
                <a:gd name="T54" fmla="*/ 2420 w 4492"/>
                <a:gd name="T55" fmla="*/ 2741 h 4142"/>
                <a:gd name="T56" fmla="*/ 2799 w 4492"/>
                <a:gd name="T57" fmla="*/ 2916 h 4142"/>
                <a:gd name="T58" fmla="*/ 3295 w 4492"/>
                <a:gd name="T59" fmla="*/ 3178 h 4142"/>
                <a:gd name="T60" fmla="*/ 3616 w 4492"/>
                <a:gd name="T61" fmla="*/ 3383 h 4142"/>
                <a:gd name="T62" fmla="*/ 3966 w 4492"/>
                <a:gd name="T63" fmla="*/ 3645 h 4142"/>
                <a:gd name="T64" fmla="*/ 4286 w 4492"/>
                <a:gd name="T65" fmla="*/ 3907 h 4142"/>
                <a:gd name="T66" fmla="*/ 4316 w 4492"/>
                <a:gd name="T67" fmla="*/ 3819 h 4142"/>
                <a:gd name="T68" fmla="*/ 3878 w 4492"/>
                <a:gd name="T69" fmla="*/ 3236 h 4142"/>
                <a:gd name="T70" fmla="*/ 3324 w 4492"/>
                <a:gd name="T71" fmla="*/ 2916 h 4142"/>
                <a:gd name="T72" fmla="*/ 3033 w 4492"/>
                <a:gd name="T73" fmla="*/ 553 h 4142"/>
                <a:gd name="T74" fmla="*/ 2624 w 4492"/>
                <a:gd name="T75" fmla="*/ 436 h 4142"/>
                <a:gd name="T76" fmla="*/ 2303 w 4492"/>
                <a:gd name="T77" fmla="*/ 233 h 4142"/>
                <a:gd name="T78" fmla="*/ 2012 w 4492"/>
                <a:gd name="T79" fmla="*/ 0 h 4142"/>
                <a:gd name="T80" fmla="*/ 1633 w 4492"/>
                <a:gd name="T81" fmla="*/ 86 h 4142"/>
                <a:gd name="T82" fmla="*/ 1136 w 4492"/>
                <a:gd name="T83" fmla="*/ 320 h 4142"/>
                <a:gd name="T84" fmla="*/ 903 w 4492"/>
                <a:gd name="T85" fmla="*/ 436 h 4142"/>
                <a:gd name="T86" fmla="*/ 1195 w 4492"/>
                <a:gd name="T87" fmla="*/ 874 h 4142"/>
                <a:gd name="T88" fmla="*/ 1050 w 4492"/>
                <a:gd name="T89" fmla="*/ 1020 h 4142"/>
                <a:gd name="T90" fmla="*/ 466 w 4492"/>
                <a:gd name="T91" fmla="*/ 845 h 4142"/>
                <a:gd name="T92" fmla="*/ 729 w 4492"/>
                <a:gd name="T93" fmla="*/ 1341 h 4142"/>
                <a:gd name="T94" fmla="*/ 874 w 4492"/>
                <a:gd name="T95" fmla="*/ 1399 h 4142"/>
                <a:gd name="T96" fmla="*/ 933 w 4492"/>
                <a:gd name="T97" fmla="*/ 1457 h 4142"/>
                <a:gd name="T98" fmla="*/ 816 w 4492"/>
                <a:gd name="T99" fmla="*/ 1662 h 4142"/>
                <a:gd name="T100" fmla="*/ 583 w 4492"/>
                <a:gd name="T101" fmla="*/ 1836 h 4142"/>
                <a:gd name="T102" fmla="*/ 350 w 4492"/>
                <a:gd name="T103" fmla="*/ 1778 h 4142"/>
                <a:gd name="T104" fmla="*/ 203 w 4492"/>
                <a:gd name="T105" fmla="*/ 1836 h 4142"/>
                <a:gd name="T106" fmla="*/ 232 w 4492"/>
                <a:gd name="T107" fmla="*/ 2041 h 4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92" h="4142">
                  <a:moveTo>
                    <a:pt x="232" y="2157"/>
                  </a:moveTo>
                  <a:lnTo>
                    <a:pt x="232" y="2157"/>
                  </a:lnTo>
                  <a:cubicBezTo>
                    <a:pt x="232" y="2128"/>
                    <a:pt x="203" y="2128"/>
                    <a:pt x="174" y="2128"/>
                  </a:cubicBezTo>
                  <a:cubicBezTo>
                    <a:pt x="116" y="2157"/>
                    <a:pt x="174" y="2245"/>
                    <a:pt x="232" y="2245"/>
                  </a:cubicBezTo>
                  <a:cubicBezTo>
                    <a:pt x="232" y="2245"/>
                    <a:pt x="232" y="2216"/>
                    <a:pt x="262" y="2216"/>
                  </a:cubicBezTo>
                  <a:cubicBezTo>
                    <a:pt x="291" y="2216"/>
                    <a:pt x="320" y="2245"/>
                    <a:pt x="320" y="2274"/>
                  </a:cubicBezTo>
                  <a:cubicBezTo>
                    <a:pt x="320" y="2303"/>
                    <a:pt x="262" y="2274"/>
                    <a:pt x="262" y="2303"/>
                  </a:cubicBezTo>
                  <a:cubicBezTo>
                    <a:pt x="262" y="2333"/>
                    <a:pt x="262" y="2362"/>
                    <a:pt x="262" y="2391"/>
                  </a:cubicBezTo>
                  <a:cubicBezTo>
                    <a:pt x="291" y="2391"/>
                    <a:pt x="320" y="2449"/>
                    <a:pt x="350" y="2449"/>
                  </a:cubicBezTo>
                  <a:cubicBezTo>
                    <a:pt x="407" y="2478"/>
                    <a:pt x="436" y="2420"/>
                    <a:pt x="495" y="2420"/>
                  </a:cubicBezTo>
                  <a:cubicBezTo>
                    <a:pt x="466" y="2478"/>
                    <a:pt x="407" y="2536"/>
                    <a:pt x="436" y="2624"/>
                  </a:cubicBezTo>
                  <a:cubicBezTo>
                    <a:pt x="379" y="2653"/>
                    <a:pt x="407" y="2712"/>
                    <a:pt x="350" y="2712"/>
                  </a:cubicBezTo>
                  <a:lnTo>
                    <a:pt x="291" y="2712"/>
                  </a:lnTo>
                  <a:cubicBezTo>
                    <a:pt x="291" y="2741"/>
                    <a:pt x="291" y="2741"/>
                    <a:pt x="291" y="2741"/>
                  </a:cubicBezTo>
                  <a:cubicBezTo>
                    <a:pt x="350" y="2770"/>
                    <a:pt x="436" y="2770"/>
                    <a:pt x="495" y="2770"/>
                  </a:cubicBezTo>
                  <a:cubicBezTo>
                    <a:pt x="466" y="2741"/>
                    <a:pt x="466" y="2741"/>
                    <a:pt x="495" y="2712"/>
                  </a:cubicBezTo>
                  <a:cubicBezTo>
                    <a:pt x="524" y="2712"/>
                    <a:pt x="524" y="2712"/>
                    <a:pt x="524" y="2712"/>
                  </a:cubicBezTo>
                  <a:cubicBezTo>
                    <a:pt x="553" y="2712"/>
                    <a:pt x="553" y="2683"/>
                    <a:pt x="583" y="2683"/>
                  </a:cubicBezTo>
                  <a:cubicBezTo>
                    <a:pt x="583" y="2712"/>
                    <a:pt x="583" y="2741"/>
                    <a:pt x="583" y="2741"/>
                  </a:cubicBezTo>
                  <a:cubicBezTo>
                    <a:pt x="612" y="2770"/>
                    <a:pt x="670" y="2770"/>
                    <a:pt x="700" y="2828"/>
                  </a:cubicBezTo>
                  <a:cubicBezTo>
                    <a:pt x="729" y="2857"/>
                    <a:pt x="700" y="2916"/>
                    <a:pt x="729" y="2974"/>
                  </a:cubicBezTo>
                  <a:cubicBezTo>
                    <a:pt x="816" y="3003"/>
                    <a:pt x="757" y="2886"/>
                    <a:pt x="786" y="2857"/>
                  </a:cubicBezTo>
                  <a:cubicBezTo>
                    <a:pt x="816" y="2886"/>
                    <a:pt x="786" y="2916"/>
                    <a:pt x="816" y="2945"/>
                  </a:cubicBezTo>
                  <a:cubicBezTo>
                    <a:pt x="903" y="2945"/>
                    <a:pt x="933" y="2886"/>
                    <a:pt x="991" y="2857"/>
                  </a:cubicBezTo>
                  <a:cubicBezTo>
                    <a:pt x="991" y="2974"/>
                    <a:pt x="845" y="2945"/>
                    <a:pt x="874" y="3033"/>
                  </a:cubicBezTo>
                  <a:cubicBezTo>
                    <a:pt x="816" y="3033"/>
                    <a:pt x="786" y="3091"/>
                    <a:pt x="757" y="3149"/>
                  </a:cubicBezTo>
                  <a:cubicBezTo>
                    <a:pt x="729" y="3149"/>
                    <a:pt x="729" y="3149"/>
                    <a:pt x="729" y="3149"/>
                  </a:cubicBezTo>
                  <a:cubicBezTo>
                    <a:pt x="670" y="3207"/>
                    <a:pt x="583" y="3207"/>
                    <a:pt x="553" y="3295"/>
                  </a:cubicBezTo>
                  <a:cubicBezTo>
                    <a:pt x="495" y="3266"/>
                    <a:pt x="436" y="3324"/>
                    <a:pt x="379" y="3324"/>
                  </a:cubicBezTo>
                  <a:cubicBezTo>
                    <a:pt x="379" y="3353"/>
                    <a:pt x="350" y="3383"/>
                    <a:pt x="320" y="3383"/>
                  </a:cubicBezTo>
                  <a:cubicBezTo>
                    <a:pt x="320" y="3324"/>
                    <a:pt x="203" y="3353"/>
                    <a:pt x="203" y="3353"/>
                  </a:cubicBezTo>
                  <a:cubicBezTo>
                    <a:pt x="174" y="3383"/>
                    <a:pt x="203" y="3383"/>
                    <a:pt x="203" y="3383"/>
                  </a:cubicBezTo>
                  <a:cubicBezTo>
                    <a:pt x="145" y="3383"/>
                    <a:pt x="58" y="3412"/>
                    <a:pt x="0" y="3441"/>
                  </a:cubicBezTo>
                  <a:cubicBezTo>
                    <a:pt x="29" y="3469"/>
                    <a:pt x="29" y="3499"/>
                    <a:pt x="58" y="3528"/>
                  </a:cubicBezTo>
                  <a:cubicBezTo>
                    <a:pt x="145" y="3557"/>
                    <a:pt x="116" y="3469"/>
                    <a:pt x="174" y="3441"/>
                  </a:cubicBezTo>
                  <a:cubicBezTo>
                    <a:pt x="174" y="3469"/>
                    <a:pt x="116" y="3499"/>
                    <a:pt x="145" y="3499"/>
                  </a:cubicBezTo>
                  <a:cubicBezTo>
                    <a:pt x="203" y="3528"/>
                    <a:pt x="291" y="3557"/>
                    <a:pt x="291" y="3499"/>
                  </a:cubicBezTo>
                  <a:cubicBezTo>
                    <a:pt x="350" y="3499"/>
                    <a:pt x="379" y="3499"/>
                    <a:pt x="407" y="3469"/>
                  </a:cubicBezTo>
                  <a:cubicBezTo>
                    <a:pt x="379" y="3499"/>
                    <a:pt x="379" y="3499"/>
                    <a:pt x="379" y="3528"/>
                  </a:cubicBezTo>
                  <a:cubicBezTo>
                    <a:pt x="407" y="3557"/>
                    <a:pt x="407" y="3586"/>
                    <a:pt x="436" y="3557"/>
                  </a:cubicBezTo>
                  <a:cubicBezTo>
                    <a:pt x="466" y="3528"/>
                    <a:pt x="466" y="3499"/>
                    <a:pt x="466" y="3469"/>
                  </a:cubicBezTo>
                  <a:cubicBezTo>
                    <a:pt x="524" y="3499"/>
                    <a:pt x="670" y="3499"/>
                    <a:pt x="670" y="3441"/>
                  </a:cubicBezTo>
                  <a:cubicBezTo>
                    <a:pt x="670" y="3412"/>
                    <a:pt x="641" y="3412"/>
                    <a:pt x="641" y="3412"/>
                  </a:cubicBezTo>
                  <a:cubicBezTo>
                    <a:pt x="641" y="3383"/>
                    <a:pt x="641" y="3383"/>
                    <a:pt x="670" y="3383"/>
                  </a:cubicBezTo>
                  <a:cubicBezTo>
                    <a:pt x="670" y="3383"/>
                    <a:pt x="670" y="3441"/>
                    <a:pt x="729" y="3412"/>
                  </a:cubicBezTo>
                  <a:cubicBezTo>
                    <a:pt x="729" y="3412"/>
                    <a:pt x="729" y="3412"/>
                    <a:pt x="757" y="3383"/>
                  </a:cubicBezTo>
                  <a:cubicBezTo>
                    <a:pt x="757" y="3412"/>
                    <a:pt x="757" y="3412"/>
                    <a:pt x="786" y="3412"/>
                  </a:cubicBezTo>
                  <a:cubicBezTo>
                    <a:pt x="786" y="3383"/>
                    <a:pt x="786" y="3353"/>
                    <a:pt x="786" y="3353"/>
                  </a:cubicBezTo>
                  <a:cubicBezTo>
                    <a:pt x="816" y="3353"/>
                    <a:pt x="816" y="3383"/>
                    <a:pt x="816" y="3383"/>
                  </a:cubicBezTo>
                  <a:cubicBezTo>
                    <a:pt x="845" y="3383"/>
                    <a:pt x="845" y="3383"/>
                    <a:pt x="845" y="3383"/>
                  </a:cubicBezTo>
                  <a:cubicBezTo>
                    <a:pt x="903" y="3295"/>
                    <a:pt x="962" y="3295"/>
                    <a:pt x="1050" y="3236"/>
                  </a:cubicBezTo>
                  <a:cubicBezTo>
                    <a:pt x="1050" y="3266"/>
                    <a:pt x="1050" y="3266"/>
                    <a:pt x="1050" y="3295"/>
                  </a:cubicBezTo>
                  <a:lnTo>
                    <a:pt x="1079" y="3295"/>
                  </a:lnTo>
                  <a:cubicBezTo>
                    <a:pt x="1107" y="3266"/>
                    <a:pt x="1079" y="3207"/>
                    <a:pt x="1079" y="3178"/>
                  </a:cubicBezTo>
                  <a:cubicBezTo>
                    <a:pt x="1079" y="3207"/>
                    <a:pt x="1050" y="3178"/>
                    <a:pt x="1050" y="3178"/>
                  </a:cubicBezTo>
                  <a:cubicBezTo>
                    <a:pt x="1050" y="3149"/>
                    <a:pt x="1107" y="3149"/>
                    <a:pt x="1107" y="3178"/>
                  </a:cubicBezTo>
                  <a:cubicBezTo>
                    <a:pt x="1107" y="3207"/>
                    <a:pt x="1107" y="3207"/>
                    <a:pt x="1107" y="3236"/>
                  </a:cubicBezTo>
                  <a:cubicBezTo>
                    <a:pt x="1166" y="3236"/>
                    <a:pt x="1136" y="3178"/>
                    <a:pt x="1195" y="3178"/>
                  </a:cubicBezTo>
                  <a:cubicBezTo>
                    <a:pt x="1195" y="3207"/>
                    <a:pt x="1224" y="3207"/>
                    <a:pt x="1253" y="3207"/>
                  </a:cubicBezTo>
                  <a:cubicBezTo>
                    <a:pt x="1253" y="3178"/>
                    <a:pt x="1253" y="3120"/>
                    <a:pt x="1253" y="3120"/>
                  </a:cubicBezTo>
                  <a:cubicBezTo>
                    <a:pt x="1312" y="3149"/>
                    <a:pt x="1312" y="3091"/>
                    <a:pt x="1341" y="3091"/>
                  </a:cubicBezTo>
                  <a:cubicBezTo>
                    <a:pt x="1341" y="3091"/>
                    <a:pt x="1341" y="3091"/>
                    <a:pt x="1370" y="3062"/>
                  </a:cubicBezTo>
                  <a:cubicBezTo>
                    <a:pt x="1370" y="3062"/>
                    <a:pt x="1370" y="3091"/>
                    <a:pt x="1400" y="3091"/>
                  </a:cubicBezTo>
                  <a:cubicBezTo>
                    <a:pt x="1428" y="3062"/>
                    <a:pt x="1428" y="3003"/>
                    <a:pt x="1486" y="3003"/>
                  </a:cubicBezTo>
                  <a:lnTo>
                    <a:pt x="1486" y="2974"/>
                  </a:lnTo>
                  <a:cubicBezTo>
                    <a:pt x="1457" y="2974"/>
                    <a:pt x="1428" y="2974"/>
                    <a:pt x="1400" y="2974"/>
                  </a:cubicBezTo>
                  <a:cubicBezTo>
                    <a:pt x="1400" y="2916"/>
                    <a:pt x="1370" y="2916"/>
                    <a:pt x="1370" y="2857"/>
                  </a:cubicBezTo>
                  <a:cubicBezTo>
                    <a:pt x="1400" y="2857"/>
                    <a:pt x="1428" y="2799"/>
                    <a:pt x="1428" y="2770"/>
                  </a:cubicBezTo>
                  <a:cubicBezTo>
                    <a:pt x="1486" y="2799"/>
                    <a:pt x="1545" y="2799"/>
                    <a:pt x="1603" y="2799"/>
                  </a:cubicBezTo>
                  <a:cubicBezTo>
                    <a:pt x="1603" y="2683"/>
                    <a:pt x="1691" y="2653"/>
                    <a:pt x="1720" y="2566"/>
                  </a:cubicBezTo>
                  <a:cubicBezTo>
                    <a:pt x="1750" y="2566"/>
                    <a:pt x="1750" y="2595"/>
                    <a:pt x="1778" y="2595"/>
                  </a:cubicBezTo>
                  <a:cubicBezTo>
                    <a:pt x="1807" y="2536"/>
                    <a:pt x="1895" y="2507"/>
                    <a:pt x="1924" y="2478"/>
                  </a:cubicBezTo>
                  <a:lnTo>
                    <a:pt x="1924" y="2507"/>
                  </a:lnTo>
                  <a:cubicBezTo>
                    <a:pt x="1983" y="2507"/>
                    <a:pt x="2012" y="2449"/>
                    <a:pt x="2041" y="2478"/>
                  </a:cubicBezTo>
                  <a:cubicBezTo>
                    <a:pt x="2012" y="2507"/>
                    <a:pt x="1983" y="2507"/>
                    <a:pt x="1953" y="2566"/>
                  </a:cubicBezTo>
                  <a:cubicBezTo>
                    <a:pt x="1953" y="2566"/>
                    <a:pt x="1983" y="2566"/>
                    <a:pt x="2012" y="2566"/>
                  </a:cubicBezTo>
                  <a:cubicBezTo>
                    <a:pt x="2041" y="2595"/>
                    <a:pt x="2100" y="2624"/>
                    <a:pt x="2070" y="2683"/>
                  </a:cubicBezTo>
                  <a:cubicBezTo>
                    <a:pt x="2041" y="2653"/>
                    <a:pt x="2041" y="2624"/>
                    <a:pt x="2012" y="2595"/>
                  </a:cubicBezTo>
                  <a:cubicBezTo>
                    <a:pt x="1953" y="2624"/>
                    <a:pt x="1953" y="2566"/>
                    <a:pt x="1895" y="2566"/>
                  </a:cubicBezTo>
                  <a:cubicBezTo>
                    <a:pt x="1866" y="2566"/>
                    <a:pt x="1866" y="2595"/>
                    <a:pt x="1836" y="2595"/>
                  </a:cubicBezTo>
                  <a:cubicBezTo>
                    <a:pt x="1807" y="2595"/>
                    <a:pt x="1778" y="2595"/>
                    <a:pt x="1750" y="2624"/>
                  </a:cubicBezTo>
                  <a:cubicBezTo>
                    <a:pt x="1778" y="2624"/>
                    <a:pt x="1778" y="2624"/>
                    <a:pt x="1778" y="2653"/>
                  </a:cubicBezTo>
                  <a:cubicBezTo>
                    <a:pt x="1720" y="2712"/>
                    <a:pt x="1662" y="2770"/>
                    <a:pt x="1662" y="2857"/>
                  </a:cubicBezTo>
                  <a:cubicBezTo>
                    <a:pt x="1691" y="2857"/>
                    <a:pt x="1691" y="2857"/>
                    <a:pt x="1691" y="2857"/>
                  </a:cubicBezTo>
                  <a:cubicBezTo>
                    <a:pt x="1720" y="2857"/>
                    <a:pt x="1750" y="2770"/>
                    <a:pt x="1807" y="2828"/>
                  </a:cubicBezTo>
                  <a:cubicBezTo>
                    <a:pt x="1750" y="2857"/>
                    <a:pt x="1691" y="2886"/>
                    <a:pt x="1633" y="2886"/>
                  </a:cubicBezTo>
                  <a:cubicBezTo>
                    <a:pt x="1633" y="2916"/>
                    <a:pt x="1603" y="2945"/>
                    <a:pt x="1603" y="2974"/>
                  </a:cubicBezTo>
                  <a:cubicBezTo>
                    <a:pt x="1633" y="2974"/>
                    <a:pt x="1662" y="2974"/>
                    <a:pt x="1662" y="2974"/>
                  </a:cubicBezTo>
                  <a:cubicBezTo>
                    <a:pt x="1662" y="2974"/>
                    <a:pt x="1662" y="3003"/>
                    <a:pt x="1691" y="3003"/>
                  </a:cubicBezTo>
                  <a:cubicBezTo>
                    <a:pt x="1720" y="3003"/>
                    <a:pt x="1691" y="2974"/>
                    <a:pt x="1720" y="2974"/>
                  </a:cubicBezTo>
                  <a:lnTo>
                    <a:pt x="1750" y="2974"/>
                  </a:lnTo>
                  <a:cubicBezTo>
                    <a:pt x="1750" y="3003"/>
                    <a:pt x="1750" y="3003"/>
                    <a:pt x="1750" y="3003"/>
                  </a:cubicBezTo>
                  <a:cubicBezTo>
                    <a:pt x="1836" y="3003"/>
                    <a:pt x="1836" y="2945"/>
                    <a:pt x="1836" y="2857"/>
                  </a:cubicBezTo>
                  <a:cubicBezTo>
                    <a:pt x="1866" y="2857"/>
                    <a:pt x="1895" y="2857"/>
                    <a:pt x="1895" y="2857"/>
                  </a:cubicBezTo>
                  <a:cubicBezTo>
                    <a:pt x="1895" y="2886"/>
                    <a:pt x="1866" y="2886"/>
                    <a:pt x="1866" y="2916"/>
                  </a:cubicBezTo>
                  <a:cubicBezTo>
                    <a:pt x="1895" y="2945"/>
                    <a:pt x="1924" y="2886"/>
                    <a:pt x="1953" y="2886"/>
                  </a:cubicBezTo>
                  <a:cubicBezTo>
                    <a:pt x="1953" y="2886"/>
                    <a:pt x="1953" y="2886"/>
                    <a:pt x="1983" y="2886"/>
                  </a:cubicBezTo>
                  <a:lnTo>
                    <a:pt x="2012" y="2857"/>
                  </a:lnTo>
                  <a:cubicBezTo>
                    <a:pt x="2041" y="2886"/>
                    <a:pt x="2070" y="2886"/>
                    <a:pt x="2128" y="2886"/>
                  </a:cubicBezTo>
                  <a:cubicBezTo>
                    <a:pt x="2157" y="2857"/>
                    <a:pt x="2157" y="2828"/>
                    <a:pt x="2186" y="2828"/>
                  </a:cubicBezTo>
                  <a:cubicBezTo>
                    <a:pt x="2186" y="2799"/>
                    <a:pt x="2157" y="2799"/>
                    <a:pt x="2186" y="2770"/>
                  </a:cubicBezTo>
                  <a:lnTo>
                    <a:pt x="2216" y="2799"/>
                  </a:lnTo>
                  <a:cubicBezTo>
                    <a:pt x="2303" y="2712"/>
                    <a:pt x="2157" y="2712"/>
                    <a:pt x="2157" y="2653"/>
                  </a:cubicBezTo>
                  <a:lnTo>
                    <a:pt x="2216" y="2624"/>
                  </a:lnTo>
                  <a:cubicBezTo>
                    <a:pt x="2216" y="2653"/>
                    <a:pt x="2245" y="2683"/>
                    <a:pt x="2274" y="2683"/>
                  </a:cubicBezTo>
                  <a:cubicBezTo>
                    <a:pt x="2274" y="2683"/>
                    <a:pt x="2274" y="2653"/>
                    <a:pt x="2303" y="2653"/>
                  </a:cubicBezTo>
                  <a:cubicBezTo>
                    <a:pt x="2303" y="2653"/>
                    <a:pt x="2303" y="2683"/>
                    <a:pt x="2333" y="2653"/>
                  </a:cubicBezTo>
                  <a:cubicBezTo>
                    <a:pt x="2362" y="2653"/>
                    <a:pt x="2362" y="2595"/>
                    <a:pt x="2420" y="2595"/>
                  </a:cubicBezTo>
                  <a:cubicBezTo>
                    <a:pt x="2420" y="2624"/>
                    <a:pt x="2362" y="2624"/>
                    <a:pt x="2391" y="2683"/>
                  </a:cubicBezTo>
                  <a:cubicBezTo>
                    <a:pt x="2420" y="2683"/>
                    <a:pt x="2478" y="2595"/>
                    <a:pt x="2507" y="2683"/>
                  </a:cubicBezTo>
                  <a:cubicBezTo>
                    <a:pt x="2449" y="2683"/>
                    <a:pt x="2362" y="2683"/>
                    <a:pt x="2333" y="2741"/>
                  </a:cubicBezTo>
                  <a:cubicBezTo>
                    <a:pt x="2362" y="2741"/>
                    <a:pt x="2391" y="2741"/>
                    <a:pt x="2420" y="2741"/>
                  </a:cubicBezTo>
                  <a:cubicBezTo>
                    <a:pt x="2420" y="2770"/>
                    <a:pt x="2507" y="2741"/>
                    <a:pt x="2507" y="2770"/>
                  </a:cubicBezTo>
                  <a:cubicBezTo>
                    <a:pt x="2507" y="2799"/>
                    <a:pt x="2507" y="2799"/>
                    <a:pt x="2507" y="2828"/>
                  </a:cubicBezTo>
                  <a:cubicBezTo>
                    <a:pt x="2536" y="2857"/>
                    <a:pt x="2566" y="2857"/>
                    <a:pt x="2595" y="2857"/>
                  </a:cubicBezTo>
                  <a:cubicBezTo>
                    <a:pt x="2595" y="2974"/>
                    <a:pt x="2712" y="2886"/>
                    <a:pt x="2799" y="2916"/>
                  </a:cubicBezTo>
                  <a:cubicBezTo>
                    <a:pt x="2828" y="2916"/>
                    <a:pt x="2828" y="2945"/>
                    <a:pt x="2857" y="2945"/>
                  </a:cubicBezTo>
                  <a:cubicBezTo>
                    <a:pt x="2916" y="2945"/>
                    <a:pt x="2916" y="2974"/>
                    <a:pt x="2974" y="2974"/>
                  </a:cubicBezTo>
                  <a:cubicBezTo>
                    <a:pt x="3033" y="3003"/>
                    <a:pt x="3120" y="3003"/>
                    <a:pt x="3120" y="3062"/>
                  </a:cubicBezTo>
                  <a:cubicBezTo>
                    <a:pt x="3178" y="3091"/>
                    <a:pt x="3207" y="3178"/>
                    <a:pt x="3295" y="3178"/>
                  </a:cubicBezTo>
                  <a:cubicBezTo>
                    <a:pt x="3324" y="3207"/>
                    <a:pt x="3383" y="3178"/>
                    <a:pt x="3383" y="3207"/>
                  </a:cubicBezTo>
                  <a:cubicBezTo>
                    <a:pt x="3412" y="3324"/>
                    <a:pt x="3470" y="3353"/>
                    <a:pt x="3528" y="3412"/>
                  </a:cubicBezTo>
                  <a:cubicBezTo>
                    <a:pt x="3557" y="3383"/>
                    <a:pt x="3557" y="3412"/>
                    <a:pt x="3616" y="3412"/>
                  </a:cubicBezTo>
                  <a:lnTo>
                    <a:pt x="3616" y="3383"/>
                  </a:lnTo>
                  <a:cubicBezTo>
                    <a:pt x="3674" y="3383"/>
                    <a:pt x="3762" y="3412"/>
                    <a:pt x="3791" y="3441"/>
                  </a:cubicBezTo>
                  <a:cubicBezTo>
                    <a:pt x="3820" y="3528"/>
                    <a:pt x="3791" y="3645"/>
                    <a:pt x="3849" y="3703"/>
                  </a:cubicBezTo>
                  <a:cubicBezTo>
                    <a:pt x="3878" y="3674"/>
                    <a:pt x="3878" y="3586"/>
                    <a:pt x="3936" y="3557"/>
                  </a:cubicBezTo>
                  <a:cubicBezTo>
                    <a:pt x="3966" y="3586"/>
                    <a:pt x="3936" y="3616"/>
                    <a:pt x="3966" y="3645"/>
                  </a:cubicBezTo>
                  <a:cubicBezTo>
                    <a:pt x="4024" y="3645"/>
                    <a:pt x="4083" y="3674"/>
                    <a:pt x="4141" y="3674"/>
                  </a:cubicBezTo>
                  <a:cubicBezTo>
                    <a:pt x="4112" y="3791"/>
                    <a:pt x="4199" y="3819"/>
                    <a:pt x="4228" y="3878"/>
                  </a:cubicBezTo>
                  <a:cubicBezTo>
                    <a:pt x="4199" y="3907"/>
                    <a:pt x="4199" y="3936"/>
                    <a:pt x="4169" y="3966"/>
                  </a:cubicBezTo>
                  <a:cubicBezTo>
                    <a:pt x="4228" y="3995"/>
                    <a:pt x="4228" y="3907"/>
                    <a:pt x="4286" y="3907"/>
                  </a:cubicBezTo>
                  <a:cubicBezTo>
                    <a:pt x="4345" y="3907"/>
                    <a:pt x="4345" y="4024"/>
                    <a:pt x="4345" y="4083"/>
                  </a:cubicBezTo>
                  <a:cubicBezTo>
                    <a:pt x="4433" y="4141"/>
                    <a:pt x="4462" y="4053"/>
                    <a:pt x="4491" y="4053"/>
                  </a:cubicBezTo>
                  <a:cubicBezTo>
                    <a:pt x="4462" y="3995"/>
                    <a:pt x="4433" y="3907"/>
                    <a:pt x="4374" y="3849"/>
                  </a:cubicBezTo>
                  <a:cubicBezTo>
                    <a:pt x="4374" y="3849"/>
                    <a:pt x="4345" y="3819"/>
                    <a:pt x="4316" y="3819"/>
                  </a:cubicBezTo>
                  <a:cubicBezTo>
                    <a:pt x="4286" y="3762"/>
                    <a:pt x="4316" y="3645"/>
                    <a:pt x="4257" y="3645"/>
                  </a:cubicBezTo>
                  <a:cubicBezTo>
                    <a:pt x="4228" y="3616"/>
                    <a:pt x="4169" y="3645"/>
                    <a:pt x="4141" y="3616"/>
                  </a:cubicBezTo>
                  <a:cubicBezTo>
                    <a:pt x="4112" y="3586"/>
                    <a:pt x="4083" y="3528"/>
                    <a:pt x="4083" y="3499"/>
                  </a:cubicBezTo>
                  <a:cubicBezTo>
                    <a:pt x="4024" y="3383"/>
                    <a:pt x="3966" y="3353"/>
                    <a:pt x="3878" y="3236"/>
                  </a:cubicBezTo>
                  <a:cubicBezTo>
                    <a:pt x="3820" y="3149"/>
                    <a:pt x="3791" y="3033"/>
                    <a:pt x="3616" y="3062"/>
                  </a:cubicBezTo>
                  <a:cubicBezTo>
                    <a:pt x="3557" y="3120"/>
                    <a:pt x="3557" y="3178"/>
                    <a:pt x="3528" y="3236"/>
                  </a:cubicBezTo>
                  <a:cubicBezTo>
                    <a:pt x="3499" y="3178"/>
                    <a:pt x="3412" y="3149"/>
                    <a:pt x="3383" y="3062"/>
                  </a:cubicBezTo>
                  <a:cubicBezTo>
                    <a:pt x="3353" y="3033"/>
                    <a:pt x="3383" y="2945"/>
                    <a:pt x="3324" y="2916"/>
                  </a:cubicBezTo>
                  <a:cubicBezTo>
                    <a:pt x="3266" y="2945"/>
                    <a:pt x="3178" y="2945"/>
                    <a:pt x="3149" y="2916"/>
                  </a:cubicBezTo>
                  <a:cubicBezTo>
                    <a:pt x="3120" y="2916"/>
                    <a:pt x="3091" y="2886"/>
                    <a:pt x="3033" y="2886"/>
                  </a:cubicBezTo>
                  <a:cubicBezTo>
                    <a:pt x="3091" y="2128"/>
                    <a:pt x="3120" y="1370"/>
                    <a:pt x="3178" y="612"/>
                  </a:cubicBezTo>
                  <a:cubicBezTo>
                    <a:pt x="3120" y="583"/>
                    <a:pt x="3091" y="553"/>
                    <a:pt x="3033" y="553"/>
                  </a:cubicBezTo>
                  <a:cubicBezTo>
                    <a:pt x="3033" y="524"/>
                    <a:pt x="3062" y="495"/>
                    <a:pt x="3033" y="466"/>
                  </a:cubicBezTo>
                  <a:cubicBezTo>
                    <a:pt x="2974" y="466"/>
                    <a:pt x="2945" y="524"/>
                    <a:pt x="2857" y="524"/>
                  </a:cubicBezTo>
                  <a:cubicBezTo>
                    <a:pt x="2828" y="495"/>
                    <a:pt x="2741" y="466"/>
                    <a:pt x="2653" y="495"/>
                  </a:cubicBezTo>
                  <a:cubicBezTo>
                    <a:pt x="2653" y="466"/>
                    <a:pt x="2653" y="436"/>
                    <a:pt x="2624" y="436"/>
                  </a:cubicBezTo>
                  <a:cubicBezTo>
                    <a:pt x="2595" y="436"/>
                    <a:pt x="2624" y="466"/>
                    <a:pt x="2595" y="466"/>
                  </a:cubicBezTo>
                  <a:cubicBezTo>
                    <a:pt x="2566" y="378"/>
                    <a:pt x="2478" y="291"/>
                    <a:pt x="2391" y="378"/>
                  </a:cubicBezTo>
                  <a:cubicBezTo>
                    <a:pt x="2391" y="349"/>
                    <a:pt x="2333" y="320"/>
                    <a:pt x="2303" y="320"/>
                  </a:cubicBezTo>
                  <a:cubicBezTo>
                    <a:pt x="2303" y="291"/>
                    <a:pt x="2303" y="291"/>
                    <a:pt x="2303" y="233"/>
                  </a:cubicBezTo>
                  <a:cubicBezTo>
                    <a:pt x="2274" y="233"/>
                    <a:pt x="2157" y="262"/>
                    <a:pt x="2100" y="233"/>
                  </a:cubicBezTo>
                  <a:cubicBezTo>
                    <a:pt x="2128" y="174"/>
                    <a:pt x="2128" y="116"/>
                    <a:pt x="2157" y="86"/>
                  </a:cubicBezTo>
                  <a:cubicBezTo>
                    <a:pt x="2128" y="86"/>
                    <a:pt x="2070" y="86"/>
                    <a:pt x="2070" y="86"/>
                  </a:cubicBezTo>
                  <a:cubicBezTo>
                    <a:pt x="2041" y="57"/>
                    <a:pt x="2041" y="0"/>
                    <a:pt x="2012" y="0"/>
                  </a:cubicBezTo>
                  <a:cubicBezTo>
                    <a:pt x="1983" y="0"/>
                    <a:pt x="1953" y="28"/>
                    <a:pt x="1924" y="28"/>
                  </a:cubicBezTo>
                  <a:cubicBezTo>
                    <a:pt x="1895" y="57"/>
                    <a:pt x="1807" y="57"/>
                    <a:pt x="1778" y="86"/>
                  </a:cubicBezTo>
                  <a:lnTo>
                    <a:pt x="1778" y="28"/>
                  </a:lnTo>
                  <a:cubicBezTo>
                    <a:pt x="1720" y="0"/>
                    <a:pt x="1691" y="57"/>
                    <a:pt x="1633" y="86"/>
                  </a:cubicBezTo>
                  <a:cubicBezTo>
                    <a:pt x="1603" y="86"/>
                    <a:pt x="1574" y="86"/>
                    <a:pt x="1545" y="86"/>
                  </a:cubicBezTo>
                  <a:cubicBezTo>
                    <a:pt x="1457" y="86"/>
                    <a:pt x="1400" y="145"/>
                    <a:pt x="1341" y="145"/>
                  </a:cubicBezTo>
                  <a:cubicBezTo>
                    <a:pt x="1312" y="203"/>
                    <a:pt x="1283" y="233"/>
                    <a:pt x="1253" y="262"/>
                  </a:cubicBezTo>
                  <a:cubicBezTo>
                    <a:pt x="1224" y="291"/>
                    <a:pt x="1195" y="320"/>
                    <a:pt x="1136" y="320"/>
                  </a:cubicBezTo>
                  <a:lnTo>
                    <a:pt x="1136" y="291"/>
                  </a:lnTo>
                  <a:cubicBezTo>
                    <a:pt x="1107" y="291"/>
                    <a:pt x="1079" y="291"/>
                    <a:pt x="1079" y="291"/>
                  </a:cubicBezTo>
                  <a:cubicBezTo>
                    <a:pt x="1020" y="203"/>
                    <a:pt x="903" y="262"/>
                    <a:pt x="933" y="378"/>
                  </a:cubicBezTo>
                  <a:cubicBezTo>
                    <a:pt x="933" y="407"/>
                    <a:pt x="903" y="407"/>
                    <a:pt x="903" y="436"/>
                  </a:cubicBezTo>
                  <a:cubicBezTo>
                    <a:pt x="933" y="524"/>
                    <a:pt x="1107" y="612"/>
                    <a:pt x="1020" y="757"/>
                  </a:cubicBezTo>
                  <a:cubicBezTo>
                    <a:pt x="1020" y="786"/>
                    <a:pt x="1050" y="816"/>
                    <a:pt x="1107" y="816"/>
                  </a:cubicBezTo>
                  <a:cubicBezTo>
                    <a:pt x="1107" y="816"/>
                    <a:pt x="1107" y="816"/>
                    <a:pt x="1107" y="786"/>
                  </a:cubicBezTo>
                  <a:cubicBezTo>
                    <a:pt x="1136" y="845"/>
                    <a:pt x="1224" y="816"/>
                    <a:pt x="1195" y="874"/>
                  </a:cubicBezTo>
                  <a:cubicBezTo>
                    <a:pt x="1166" y="874"/>
                    <a:pt x="1166" y="845"/>
                    <a:pt x="1136" y="845"/>
                  </a:cubicBezTo>
                  <a:cubicBezTo>
                    <a:pt x="1050" y="845"/>
                    <a:pt x="1079" y="1020"/>
                    <a:pt x="1136" y="1020"/>
                  </a:cubicBezTo>
                  <a:cubicBezTo>
                    <a:pt x="1107" y="1020"/>
                    <a:pt x="1136" y="1078"/>
                    <a:pt x="1079" y="1078"/>
                  </a:cubicBezTo>
                  <a:cubicBezTo>
                    <a:pt x="1079" y="1049"/>
                    <a:pt x="1079" y="1020"/>
                    <a:pt x="1050" y="1020"/>
                  </a:cubicBezTo>
                  <a:cubicBezTo>
                    <a:pt x="991" y="991"/>
                    <a:pt x="962" y="991"/>
                    <a:pt x="933" y="933"/>
                  </a:cubicBezTo>
                  <a:cubicBezTo>
                    <a:pt x="962" y="903"/>
                    <a:pt x="991" y="874"/>
                    <a:pt x="991" y="816"/>
                  </a:cubicBezTo>
                  <a:cubicBezTo>
                    <a:pt x="874" y="816"/>
                    <a:pt x="786" y="816"/>
                    <a:pt x="670" y="816"/>
                  </a:cubicBezTo>
                  <a:cubicBezTo>
                    <a:pt x="641" y="874"/>
                    <a:pt x="524" y="816"/>
                    <a:pt x="466" y="845"/>
                  </a:cubicBezTo>
                  <a:cubicBezTo>
                    <a:pt x="407" y="962"/>
                    <a:pt x="583" y="991"/>
                    <a:pt x="583" y="1049"/>
                  </a:cubicBezTo>
                  <a:cubicBezTo>
                    <a:pt x="583" y="1020"/>
                    <a:pt x="524" y="1020"/>
                    <a:pt x="524" y="1020"/>
                  </a:cubicBezTo>
                  <a:cubicBezTo>
                    <a:pt x="524" y="1107"/>
                    <a:pt x="495" y="1136"/>
                    <a:pt x="524" y="1195"/>
                  </a:cubicBezTo>
                  <a:cubicBezTo>
                    <a:pt x="524" y="1283"/>
                    <a:pt x="641" y="1312"/>
                    <a:pt x="729" y="1341"/>
                  </a:cubicBezTo>
                  <a:cubicBezTo>
                    <a:pt x="757" y="1370"/>
                    <a:pt x="757" y="1399"/>
                    <a:pt x="786" y="1399"/>
                  </a:cubicBezTo>
                  <a:cubicBezTo>
                    <a:pt x="816" y="1399"/>
                    <a:pt x="816" y="1399"/>
                    <a:pt x="816" y="1399"/>
                  </a:cubicBezTo>
                  <a:cubicBezTo>
                    <a:pt x="816" y="1428"/>
                    <a:pt x="845" y="1428"/>
                    <a:pt x="874" y="1428"/>
                  </a:cubicBezTo>
                  <a:lnTo>
                    <a:pt x="874" y="1399"/>
                  </a:lnTo>
                  <a:cubicBezTo>
                    <a:pt x="933" y="1341"/>
                    <a:pt x="991" y="1312"/>
                    <a:pt x="1050" y="1283"/>
                  </a:cubicBezTo>
                  <a:cubicBezTo>
                    <a:pt x="1050" y="1312"/>
                    <a:pt x="1050" y="1312"/>
                    <a:pt x="1050" y="1341"/>
                  </a:cubicBezTo>
                  <a:cubicBezTo>
                    <a:pt x="1050" y="1341"/>
                    <a:pt x="1020" y="1370"/>
                    <a:pt x="1020" y="1341"/>
                  </a:cubicBezTo>
                  <a:cubicBezTo>
                    <a:pt x="1020" y="1399"/>
                    <a:pt x="903" y="1399"/>
                    <a:pt x="933" y="1457"/>
                  </a:cubicBezTo>
                  <a:cubicBezTo>
                    <a:pt x="962" y="1457"/>
                    <a:pt x="962" y="1428"/>
                    <a:pt x="991" y="1428"/>
                  </a:cubicBezTo>
                  <a:cubicBezTo>
                    <a:pt x="1020" y="1486"/>
                    <a:pt x="991" y="1516"/>
                    <a:pt x="962" y="1545"/>
                  </a:cubicBezTo>
                  <a:cubicBezTo>
                    <a:pt x="962" y="1574"/>
                    <a:pt x="991" y="1574"/>
                    <a:pt x="991" y="1603"/>
                  </a:cubicBezTo>
                  <a:cubicBezTo>
                    <a:pt x="962" y="1633"/>
                    <a:pt x="903" y="1662"/>
                    <a:pt x="816" y="1662"/>
                  </a:cubicBezTo>
                  <a:cubicBezTo>
                    <a:pt x="786" y="1662"/>
                    <a:pt x="786" y="1633"/>
                    <a:pt x="757" y="1633"/>
                  </a:cubicBezTo>
                  <a:cubicBezTo>
                    <a:pt x="700" y="1633"/>
                    <a:pt x="700" y="1662"/>
                    <a:pt x="670" y="1662"/>
                  </a:cubicBezTo>
                  <a:cubicBezTo>
                    <a:pt x="641" y="1662"/>
                    <a:pt x="641" y="1662"/>
                    <a:pt x="612" y="1662"/>
                  </a:cubicBezTo>
                  <a:cubicBezTo>
                    <a:pt x="612" y="1720"/>
                    <a:pt x="612" y="1807"/>
                    <a:pt x="583" y="1836"/>
                  </a:cubicBezTo>
                  <a:cubicBezTo>
                    <a:pt x="553" y="1807"/>
                    <a:pt x="553" y="1691"/>
                    <a:pt x="495" y="1691"/>
                  </a:cubicBezTo>
                  <a:cubicBezTo>
                    <a:pt x="466" y="1691"/>
                    <a:pt x="466" y="1749"/>
                    <a:pt x="407" y="1778"/>
                  </a:cubicBezTo>
                  <a:cubicBezTo>
                    <a:pt x="407" y="1720"/>
                    <a:pt x="436" y="1720"/>
                    <a:pt x="436" y="1691"/>
                  </a:cubicBezTo>
                  <a:cubicBezTo>
                    <a:pt x="379" y="1662"/>
                    <a:pt x="379" y="1749"/>
                    <a:pt x="350" y="1778"/>
                  </a:cubicBezTo>
                  <a:cubicBezTo>
                    <a:pt x="350" y="1749"/>
                    <a:pt x="350" y="1720"/>
                    <a:pt x="291" y="1720"/>
                  </a:cubicBezTo>
                  <a:cubicBezTo>
                    <a:pt x="291" y="1720"/>
                    <a:pt x="291" y="1749"/>
                    <a:pt x="262" y="1749"/>
                  </a:cubicBezTo>
                  <a:cubicBezTo>
                    <a:pt x="232" y="1749"/>
                    <a:pt x="232" y="1778"/>
                    <a:pt x="203" y="1749"/>
                  </a:cubicBezTo>
                  <a:cubicBezTo>
                    <a:pt x="174" y="1778"/>
                    <a:pt x="174" y="1807"/>
                    <a:pt x="203" y="1836"/>
                  </a:cubicBezTo>
                  <a:cubicBezTo>
                    <a:pt x="174" y="1836"/>
                    <a:pt x="145" y="1836"/>
                    <a:pt x="145" y="1866"/>
                  </a:cubicBezTo>
                  <a:cubicBezTo>
                    <a:pt x="145" y="1895"/>
                    <a:pt x="174" y="1895"/>
                    <a:pt x="203" y="1895"/>
                  </a:cubicBezTo>
                  <a:cubicBezTo>
                    <a:pt x="203" y="1924"/>
                    <a:pt x="174" y="1924"/>
                    <a:pt x="174" y="1924"/>
                  </a:cubicBezTo>
                  <a:cubicBezTo>
                    <a:pt x="203" y="1953"/>
                    <a:pt x="203" y="1983"/>
                    <a:pt x="232" y="2041"/>
                  </a:cubicBezTo>
                  <a:cubicBezTo>
                    <a:pt x="262" y="2070"/>
                    <a:pt x="291" y="2070"/>
                    <a:pt x="291" y="2099"/>
                  </a:cubicBezTo>
                  <a:cubicBezTo>
                    <a:pt x="291" y="2128"/>
                    <a:pt x="262" y="2128"/>
                    <a:pt x="232" y="21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8" name="Freeform 877"/>
            <p:cNvSpPr>
              <a:spLocks noChangeArrowheads="1"/>
            </p:cNvSpPr>
            <p:nvPr/>
          </p:nvSpPr>
          <p:spPr bwMode="auto">
            <a:xfrm>
              <a:off x="2425700" y="577850"/>
              <a:ext cx="127000" cy="127000"/>
            </a:xfrm>
            <a:custGeom>
              <a:avLst/>
              <a:gdLst>
                <a:gd name="T0" fmla="*/ 117 w 351"/>
                <a:gd name="T1" fmla="*/ 146 h 351"/>
                <a:gd name="T2" fmla="*/ 117 w 351"/>
                <a:gd name="T3" fmla="*/ 146 h 351"/>
                <a:gd name="T4" fmla="*/ 205 w 351"/>
                <a:gd name="T5" fmla="*/ 321 h 351"/>
                <a:gd name="T6" fmla="*/ 263 w 351"/>
                <a:gd name="T7" fmla="*/ 292 h 351"/>
                <a:gd name="T8" fmla="*/ 263 w 351"/>
                <a:gd name="T9" fmla="*/ 321 h 351"/>
                <a:gd name="T10" fmla="*/ 350 w 351"/>
                <a:gd name="T11" fmla="*/ 321 h 351"/>
                <a:gd name="T12" fmla="*/ 263 w 351"/>
                <a:gd name="T13" fmla="*/ 88 h 351"/>
                <a:gd name="T14" fmla="*/ 175 w 351"/>
                <a:gd name="T15" fmla="*/ 88 h 351"/>
                <a:gd name="T16" fmla="*/ 175 w 351"/>
                <a:gd name="T17" fmla="*/ 0 h 351"/>
                <a:gd name="T18" fmla="*/ 29 w 351"/>
                <a:gd name="T19" fmla="*/ 146 h 351"/>
                <a:gd name="T20" fmla="*/ 117 w 351"/>
                <a:gd name="T21" fmla="*/ 1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1" h="351">
                  <a:moveTo>
                    <a:pt x="117" y="146"/>
                  </a:moveTo>
                  <a:lnTo>
                    <a:pt x="117" y="146"/>
                  </a:lnTo>
                  <a:cubicBezTo>
                    <a:pt x="175" y="205"/>
                    <a:pt x="205" y="234"/>
                    <a:pt x="205" y="321"/>
                  </a:cubicBezTo>
                  <a:cubicBezTo>
                    <a:pt x="234" y="350"/>
                    <a:pt x="234" y="321"/>
                    <a:pt x="263" y="292"/>
                  </a:cubicBezTo>
                  <a:cubicBezTo>
                    <a:pt x="263" y="321"/>
                    <a:pt x="263" y="321"/>
                    <a:pt x="263" y="321"/>
                  </a:cubicBezTo>
                  <a:cubicBezTo>
                    <a:pt x="321" y="350"/>
                    <a:pt x="350" y="321"/>
                    <a:pt x="350" y="321"/>
                  </a:cubicBezTo>
                  <a:cubicBezTo>
                    <a:pt x="291" y="234"/>
                    <a:pt x="291" y="146"/>
                    <a:pt x="263" y="88"/>
                  </a:cubicBezTo>
                  <a:cubicBezTo>
                    <a:pt x="234" y="58"/>
                    <a:pt x="234" y="88"/>
                    <a:pt x="175" y="88"/>
                  </a:cubicBezTo>
                  <a:cubicBezTo>
                    <a:pt x="146" y="88"/>
                    <a:pt x="146" y="29"/>
                    <a:pt x="175" y="0"/>
                  </a:cubicBezTo>
                  <a:cubicBezTo>
                    <a:pt x="88" y="0"/>
                    <a:pt x="0" y="58"/>
                    <a:pt x="29" y="146"/>
                  </a:cubicBezTo>
                  <a:cubicBezTo>
                    <a:pt x="58" y="175"/>
                    <a:pt x="88" y="146"/>
                    <a:pt x="117" y="1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09" name="Freeform 878"/>
            <p:cNvSpPr>
              <a:spLocks noChangeArrowheads="1"/>
            </p:cNvSpPr>
            <p:nvPr/>
          </p:nvSpPr>
          <p:spPr bwMode="auto">
            <a:xfrm>
              <a:off x="2257425" y="735013"/>
              <a:ext cx="52388" cy="115887"/>
            </a:xfrm>
            <a:custGeom>
              <a:avLst/>
              <a:gdLst>
                <a:gd name="T0" fmla="*/ 29 w 146"/>
                <a:gd name="T1" fmla="*/ 117 h 321"/>
                <a:gd name="T2" fmla="*/ 29 w 146"/>
                <a:gd name="T3" fmla="*/ 117 h 321"/>
                <a:gd name="T4" fmla="*/ 29 w 146"/>
                <a:gd name="T5" fmla="*/ 233 h 321"/>
                <a:gd name="T6" fmla="*/ 57 w 146"/>
                <a:gd name="T7" fmla="*/ 262 h 321"/>
                <a:gd name="T8" fmla="*/ 57 w 146"/>
                <a:gd name="T9" fmla="*/ 320 h 321"/>
                <a:gd name="T10" fmla="*/ 116 w 146"/>
                <a:gd name="T11" fmla="*/ 291 h 321"/>
                <a:gd name="T12" fmla="*/ 57 w 146"/>
                <a:gd name="T13" fmla="*/ 175 h 321"/>
                <a:gd name="T14" fmla="*/ 0 w 146"/>
                <a:gd name="T15" fmla="*/ 58 h 321"/>
                <a:gd name="T16" fmla="*/ 29 w 146"/>
                <a:gd name="T17" fmla="*/ 11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321">
                  <a:moveTo>
                    <a:pt x="29" y="117"/>
                  </a:moveTo>
                  <a:lnTo>
                    <a:pt x="29" y="117"/>
                  </a:lnTo>
                  <a:cubicBezTo>
                    <a:pt x="0" y="146"/>
                    <a:pt x="0" y="204"/>
                    <a:pt x="29" y="233"/>
                  </a:cubicBezTo>
                  <a:cubicBezTo>
                    <a:pt x="29" y="233"/>
                    <a:pt x="57" y="233"/>
                    <a:pt x="57" y="262"/>
                  </a:cubicBezTo>
                  <a:cubicBezTo>
                    <a:pt x="57" y="291"/>
                    <a:pt x="57" y="291"/>
                    <a:pt x="57" y="320"/>
                  </a:cubicBezTo>
                  <a:cubicBezTo>
                    <a:pt x="87" y="320"/>
                    <a:pt x="116" y="291"/>
                    <a:pt x="116" y="291"/>
                  </a:cubicBezTo>
                  <a:cubicBezTo>
                    <a:pt x="145" y="204"/>
                    <a:pt x="87" y="204"/>
                    <a:pt x="57" y="175"/>
                  </a:cubicBezTo>
                  <a:cubicBezTo>
                    <a:pt x="116" y="146"/>
                    <a:pt x="57" y="0"/>
                    <a:pt x="0" y="58"/>
                  </a:cubicBezTo>
                  <a:cubicBezTo>
                    <a:pt x="0" y="87"/>
                    <a:pt x="29" y="87"/>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0" name="Freeform 879"/>
            <p:cNvSpPr>
              <a:spLocks noChangeArrowheads="1"/>
            </p:cNvSpPr>
            <p:nvPr/>
          </p:nvSpPr>
          <p:spPr bwMode="auto">
            <a:xfrm>
              <a:off x="2457450" y="944563"/>
              <a:ext cx="104775" cy="84137"/>
            </a:xfrm>
            <a:custGeom>
              <a:avLst/>
              <a:gdLst>
                <a:gd name="T0" fmla="*/ 203 w 292"/>
                <a:gd name="T1" fmla="*/ 0 h 235"/>
                <a:gd name="T2" fmla="*/ 203 w 292"/>
                <a:gd name="T3" fmla="*/ 0 h 235"/>
                <a:gd name="T4" fmla="*/ 29 w 292"/>
                <a:gd name="T5" fmla="*/ 29 h 235"/>
                <a:gd name="T6" fmla="*/ 87 w 292"/>
                <a:gd name="T7" fmla="*/ 87 h 235"/>
                <a:gd name="T8" fmla="*/ 58 w 292"/>
                <a:gd name="T9" fmla="*/ 117 h 235"/>
                <a:gd name="T10" fmla="*/ 262 w 292"/>
                <a:gd name="T11" fmla="*/ 146 h 235"/>
                <a:gd name="T12" fmla="*/ 233 w 292"/>
                <a:gd name="T13" fmla="*/ 87 h 235"/>
                <a:gd name="T14" fmla="*/ 203 w 292"/>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2" h="235">
                  <a:moveTo>
                    <a:pt x="203" y="0"/>
                  </a:moveTo>
                  <a:lnTo>
                    <a:pt x="203" y="0"/>
                  </a:lnTo>
                  <a:cubicBezTo>
                    <a:pt x="146" y="0"/>
                    <a:pt x="87" y="29"/>
                    <a:pt x="29" y="29"/>
                  </a:cubicBezTo>
                  <a:cubicBezTo>
                    <a:pt x="0" y="87"/>
                    <a:pt x="58" y="87"/>
                    <a:pt x="87" y="87"/>
                  </a:cubicBezTo>
                  <a:cubicBezTo>
                    <a:pt x="58" y="87"/>
                    <a:pt x="58" y="117"/>
                    <a:pt x="58" y="117"/>
                  </a:cubicBezTo>
                  <a:cubicBezTo>
                    <a:pt x="87" y="234"/>
                    <a:pt x="175" y="146"/>
                    <a:pt x="262" y="146"/>
                  </a:cubicBezTo>
                  <a:cubicBezTo>
                    <a:pt x="291" y="87"/>
                    <a:pt x="233" y="117"/>
                    <a:pt x="233" y="87"/>
                  </a:cubicBezTo>
                  <a:cubicBezTo>
                    <a:pt x="203" y="58"/>
                    <a:pt x="233" y="29"/>
                    <a:pt x="203"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1" name="Freeform 880"/>
            <p:cNvSpPr>
              <a:spLocks noChangeArrowheads="1"/>
            </p:cNvSpPr>
            <p:nvPr/>
          </p:nvSpPr>
          <p:spPr bwMode="auto">
            <a:xfrm>
              <a:off x="2184400" y="1081088"/>
              <a:ext cx="84138" cy="42862"/>
            </a:xfrm>
            <a:custGeom>
              <a:avLst/>
              <a:gdLst>
                <a:gd name="T0" fmla="*/ 59 w 235"/>
                <a:gd name="T1" fmla="*/ 117 h 118"/>
                <a:gd name="T2" fmla="*/ 59 w 235"/>
                <a:gd name="T3" fmla="*/ 117 h 118"/>
                <a:gd name="T4" fmla="*/ 88 w 235"/>
                <a:gd name="T5" fmla="*/ 117 h 118"/>
                <a:gd name="T6" fmla="*/ 176 w 235"/>
                <a:gd name="T7" fmla="*/ 0 h 118"/>
                <a:gd name="T8" fmla="*/ 0 w 235"/>
                <a:gd name="T9" fmla="*/ 29 h 118"/>
                <a:gd name="T10" fmla="*/ 0 w 235"/>
                <a:gd name="T11" fmla="*/ 58 h 118"/>
                <a:gd name="T12" fmla="*/ 59 w 235"/>
                <a:gd name="T13" fmla="*/ 88 h 118"/>
                <a:gd name="T14" fmla="*/ 59 w 235"/>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118">
                  <a:moveTo>
                    <a:pt x="59" y="117"/>
                  </a:moveTo>
                  <a:lnTo>
                    <a:pt x="59" y="117"/>
                  </a:lnTo>
                  <a:lnTo>
                    <a:pt x="88" y="117"/>
                  </a:lnTo>
                  <a:cubicBezTo>
                    <a:pt x="146" y="88"/>
                    <a:pt x="234" y="58"/>
                    <a:pt x="176" y="0"/>
                  </a:cubicBezTo>
                  <a:cubicBezTo>
                    <a:pt x="117" y="0"/>
                    <a:pt x="88" y="58"/>
                    <a:pt x="0" y="29"/>
                  </a:cubicBezTo>
                  <a:cubicBezTo>
                    <a:pt x="0" y="58"/>
                    <a:pt x="0" y="58"/>
                    <a:pt x="0" y="58"/>
                  </a:cubicBezTo>
                  <a:cubicBezTo>
                    <a:pt x="29" y="88"/>
                    <a:pt x="59" y="88"/>
                    <a:pt x="59" y="88"/>
                  </a:cubicBezTo>
                  <a:cubicBezTo>
                    <a:pt x="59" y="88"/>
                    <a:pt x="59" y="88"/>
                    <a:pt x="5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2" name="Freeform 881"/>
            <p:cNvSpPr>
              <a:spLocks noChangeArrowheads="1"/>
            </p:cNvSpPr>
            <p:nvPr/>
          </p:nvSpPr>
          <p:spPr bwMode="auto">
            <a:xfrm>
              <a:off x="2205038" y="1165225"/>
              <a:ext cx="42862" cy="42863"/>
            </a:xfrm>
            <a:custGeom>
              <a:avLst/>
              <a:gdLst>
                <a:gd name="T0" fmla="*/ 117 w 118"/>
                <a:gd name="T1" fmla="*/ 116 h 117"/>
                <a:gd name="T2" fmla="*/ 117 w 118"/>
                <a:gd name="T3" fmla="*/ 116 h 117"/>
                <a:gd name="T4" fmla="*/ 117 w 118"/>
                <a:gd name="T5" fmla="*/ 58 h 117"/>
                <a:gd name="T6" fmla="*/ 0 w 118"/>
                <a:gd name="T7" fmla="*/ 58 h 117"/>
                <a:gd name="T8" fmla="*/ 117 w 118"/>
                <a:gd name="T9" fmla="*/ 116 h 117"/>
              </a:gdLst>
              <a:ahLst/>
              <a:cxnLst>
                <a:cxn ang="0">
                  <a:pos x="T0" y="T1"/>
                </a:cxn>
                <a:cxn ang="0">
                  <a:pos x="T2" y="T3"/>
                </a:cxn>
                <a:cxn ang="0">
                  <a:pos x="T4" y="T5"/>
                </a:cxn>
                <a:cxn ang="0">
                  <a:pos x="T6" y="T7"/>
                </a:cxn>
                <a:cxn ang="0">
                  <a:pos x="T8" y="T9"/>
                </a:cxn>
              </a:cxnLst>
              <a:rect l="0" t="0" r="r" b="b"/>
              <a:pathLst>
                <a:path w="118" h="117">
                  <a:moveTo>
                    <a:pt x="117" y="116"/>
                  </a:moveTo>
                  <a:lnTo>
                    <a:pt x="117" y="116"/>
                  </a:lnTo>
                  <a:cubicBezTo>
                    <a:pt x="117" y="87"/>
                    <a:pt x="117" y="87"/>
                    <a:pt x="117" y="58"/>
                  </a:cubicBezTo>
                  <a:cubicBezTo>
                    <a:pt x="87" y="58"/>
                    <a:pt x="58" y="0"/>
                    <a:pt x="0" y="58"/>
                  </a:cubicBezTo>
                  <a:cubicBezTo>
                    <a:pt x="29" y="87"/>
                    <a:pt x="58" y="116"/>
                    <a:pt x="117"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3" name="Freeform 882"/>
            <p:cNvSpPr>
              <a:spLocks noChangeArrowheads="1"/>
            </p:cNvSpPr>
            <p:nvPr/>
          </p:nvSpPr>
          <p:spPr bwMode="auto">
            <a:xfrm>
              <a:off x="1417638" y="1185863"/>
              <a:ext cx="42862" cy="20637"/>
            </a:xfrm>
            <a:custGeom>
              <a:avLst/>
              <a:gdLst>
                <a:gd name="T0" fmla="*/ 0 w 118"/>
                <a:gd name="T1" fmla="*/ 58 h 59"/>
                <a:gd name="T2" fmla="*/ 0 w 118"/>
                <a:gd name="T3" fmla="*/ 58 h 59"/>
                <a:gd name="T4" fmla="*/ 88 w 118"/>
                <a:gd name="T5" fmla="*/ 58 h 59"/>
                <a:gd name="T6" fmla="*/ 117 w 118"/>
                <a:gd name="T7" fmla="*/ 0 h 59"/>
                <a:gd name="T8" fmla="*/ 0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29"/>
                    <a:pt x="58" y="58"/>
                    <a:pt x="88" y="58"/>
                  </a:cubicBezTo>
                  <a:cubicBezTo>
                    <a:pt x="88" y="29"/>
                    <a:pt x="117" y="29"/>
                    <a:pt x="117" y="0"/>
                  </a:cubicBezTo>
                  <a:cubicBezTo>
                    <a:pt x="58" y="0"/>
                    <a:pt x="0" y="0"/>
                    <a:pt x="0" y="29"/>
                  </a:cubicBezTo>
                  <a:cubicBezTo>
                    <a:pt x="0" y="29"/>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4" name="Freeform 883"/>
            <p:cNvSpPr>
              <a:spLocks noChangeArrowheads="1"/>
            </p:cNvSpPr>
            <p:nvPr/>
          </p:nvSpPr>
          <p:spPr bwMode="auto">
            <a:xfrm>
              <a:off x="1522413" y="1249363"/>
              <a:ext cx="20637" cy="31750"/>
            </a:xfrm>
            <a:custGeom>
              <a:avLst/>
              <a:gdLst>
                <a:gd name="T0" fmla="*/ 30 w 59"/>
                <a:gd name="T1" fmla="*/ 88 h 89"/>
                <a:gd name="T2" fmla="*/ 30 w 59"/>
                <a:gd name="T3" fmla="*/ 88 h 89"/>
                <a:gd name="T4" fmla="*/ 58 w 59"/>
                <a:gd name="T5" fmla="*/ 58 h 89"/>
                <a:gd name="T6" fmla="*/ 0 w 59"/>
                <a:gd name="T7" fmla="*/ 58 h 89"/>
                <a:gd name="T8" fmla="*/ 30 w 59"/>
                <a:gd name="T9" fmla="*/ 88 h 89"/>
              </a:gdLst>
              <a:ahLst/>
              <a:cxnLst>
                <a:cxn ang="0">
                  <a:pos x="T0" y="T1"/>
                </a:cxn>
                <a:cxn ang="0">
                  <a:pos x="T2" y="T3"/>
                </a:cxn>
                <a:cxn ang="0">
                  <a:pos x="T4" y="T5"/>
                </a:cxn>
                <a:cxn ang="0">
                  <a:pos x="T6" y="T7"/>
                </a:cxn>
                <a:cxn ang="0">
                  <a:pos x="T8" y="T9"/>
                </a:cxn>
              </a:cxnLst>
              <a:rect l="0" t="0" r="r" b="b"/>
              <a:pathLst>
                <a:path w="59" h="89">
                  <a:moveTo>
                    <a:pt x="30" y="88"/>
                  </a:moveTo>
                  <a:lnTo>
                    <a:pt x="30" y="88"/>
                  </a:lnTo>
                  <a:cubicBezTo>
                    <a:pt x="58" y="88"/>
                    <a:pt x="58" y="58"/>
                    <a:pt x="58" y="58"/>
                  </a:cubicBezTo>
                  <a:cubicBezTo>
                    <a:pt x="30" y="29"/>
                    <a:pt x="0" y="0"/>
                    <a:pt x="0" y="58"/>
                  </a:cubicBezTo>
                  <a:cubicBezTo>
                    <a:pt x="0" y="88"/>
                    <a:pt x="30" y="88"/>
                    <a:pt x="3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5" name="Freeform 884"/>
            <p:cNvSpPr>
              <a:spLocks noChangeArrowheads="1"/>
            </p:cNvSpPr>
            <p:nvPr/>
          </p:nvSpPr>
          <p:spPr bwMode="auto">
            <a:xfrm>
              <a:off x="3003550" y="1301750"/>
              <a:ext cx="63500" cy="52388"/>
            </a:xfrm>
            <a:custGeom>
              <a:avLst/>
              <a:gdLst>
                <a:gd name="T0" fmla="*/ 145 w 175"/>
                <a:gd name="T1" fmla="*/ 0 h 146"/>
                <a:gd name="T2" fmla="*/ 145 w 175"/>
                <a:gd name="T3" fmla="*/ 0 h 146"/>
                <a:gd name="T4" fmla="*/ 0 w 175"/>
                <a:gd name="T5" fmla="*/ 116 h 146"/>
                <a:gd name="T6" fmla="*/ 174 w 175"/>
                <a:gd name="T7" fmla="*/ 87 h 146"/>
                <a:gd name="T8" fmla="*/ 174 w 175"/>
                <a:gd name="T9" fmla="*/ 29 h 146"/>
                <a:gd name="T10" fmla="*/ 145 w 175"/>
                <a:gd name="T11" fmla="*/ 0 h 146"/>
              </a:gdLst>
              <a:ahLst/>
              <a:cxnLst>
                <a:cxn ang="0">
                  <a:pos x="T0" y="T1"/>
                </a:cxn>
                <a:cxn ang="0">
                  <a:pos x="T2" y="T3"/>
                </a:cxn>
                <a:cxn ang="0">
                  <a:pos x="T4" y="T5"/>
                </a:cxn>
                <a:cxn ang="0">
                  <a:pos x="T6" y="T7"/>
                </a:cxn>
                <a:cxn ang="0">
                  <a:pos x="T8" y="T9"/>
                </a:cxn>
                <a:cxn ang="0">
                  <a:pos x="T10" y="T11"/>
                </a:cxn>
              </a:cxnLst>
              <a:rect l="0" t="0" r="r" b="b"/>
              <a:pathLst>
                <a:path w="175" h="146">
                  <a:moveTo>
                    <a:pt x="145" y="0"/>
                  </a:moveTo>
                  <a:lnTo>
                    <a:pt x="145" y="0"/>
                  </a:lnTo>
                  <a:cubicBezTo>
                    <a:pt x="86" y="0"/>
                    <a:pt x="0" y="29"/>
                    <a:pt x="0" y="116"/>
                  </a:cubicBezTo>
                  <a:cubicBezTo>
                    <a:pt x="57" y="145"/>
                    <a:pt x="116" y="58"/>
                    <a:pt x="174" y="87"/>
                  </a:cubicBezTo>
                  <a:cubicBezTo>
                    <a:pt x="174" y="87"/>
                    <a:pt x="174" y="58"/>
                    <a:pt x="174" y="29"/>
                  </a:cubicBezTo>
                  <a:cubicBezTo>
                    <a:pt x="145" y="58"/>
                    <a:pt x="145" y="29"/>
                    <a:pt x="14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6" name="Freeform 885"/>
            <p:cNvSpPr>
              <a:spLocks noChangeArrowheads="1"/>
            </p:cNvSpPr>
            <p:nvPr/>
          </p:nvSpPr>
          <p:spPr bwMode="auto">
            <a:xfrm>
              <a:off x="2908300" y="1333500"/>
              <a:ext cx="147638" cy="115888"/>
            </a:xfrm>
            <a:custGeom>
              <a:avLst/>
              <a:gdLst>
                <a:gd name="T0" fmla="*/ 0 w 410"/>
                <a:gd name="T1" fmla="*/ 205 h 322"/>
                <a:gd name="T2" fmla="*/ 0 w 410"/>
                <a:gd name="T3" fmla="*/ 205 h 322"/>
                <a:gd name="T4" fmla="*/ 59 w 410"/>
                <a:gd name="T5" fmla="*/ 263 h 322"/>
                <a:gd name="T6" fmla="*/ 88 w 410"/>
                <a:gd name="T7" fmla="*/ 234 h 322"/>
                <a:gd name="T8" fmla="*/ 59 w 410"/>
                <a:gd name="T9" fmla="*/ 291 h 322"/>
                <a:gd name="T10" fmla="*/ 147 w 410"/>
                <a:gd name="T11" fmla="*/ 263 h 322"/>
                <a:gd name="T12" fmla="*/ 205 w 410"/>
                <a:gd name="T13" fmla="*/ 234 h 322"/>
                <a:gd name="T14" fmla="*/ 176 w 410"/>
                <a:gd name="T15" fmla="*/ 263 h 322"/>
                <a:gd name="T16" fmla="*/ 264 w 410"/>
                <a:gd name="T17" fmla="*/ 234 h 322"/>
                <a:gd name="T18" fmla="*/ 321 w 410"/>
                <a:gd name="T19" fmla="*/ 205 h 322"/>
                <a:gd name="T20" fmla="*/ 380 w 410"/>
                <a:gd name="T21" fmla="*/ 205 h 322"/>
                <a:gd name="T22" fmla="*/ 409 w 410"/>
                <a:gd name="T23" fmla="*/ 117 h 322"/>
                <a:gd name="T24" fmla="*/ 350 w 410"/>
                <a:gd name="T25" fmla="*/ 117 h 322"/>
                <a:gd name="T26" fmla="*/ 264 w 410"/>
                <a:gd name="T27" fmla="*/ 58 h 322"/>
                <a:gd name="T28" fmla="*/ 264 w 410"/>
                <a:gd name="T29" fmla="*/ 29 h 322"/>
                <a:gd name="T30" fmla="*/ 147 w 410"/>
                <a:gd name="T31" fmla="*/ 58 h 322"/>
                <a:gd name="T32" fmla="*/ 205 w 410"/>
                <a:gd name="T33" fmla="*/ 117 h 322"/>
                <a:gd name="T34" fmla="*/ 176 w 410"/>
                <a:gd name="T35" fmla="*/ 117 h 322"/>
                <a:gd name="T36" fmla="*/ 147 w 410"/>
                <a:gd name="T37" fmla="*/ 88 h 322"/>
                <a:gd name="T38" fmla="*/ 0 w 410"/>
                <a:gd name="T39" fmla="*/ 146 h 322"/>
                <a:gd name="T40" fmla="*/ 30 w 410"/>
                <a:gd name="T41" fmla="*/ 205 h 322"/>
                <a:gd name="T42" fmla="*/ 0 w 410"/>
                <a:gd name="T43" fmla="*/ 20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0" h="322">
                  <a:moveTo>
                    <a:pt x="0" y="205"/>
                  </a:moveTo>
                  <a:lnTo>
                    <a:pt x="0" y="205"/>
                  </a:lnTo>
                  <a:cubicBezTo>
                    <a:pt x="0" y="234"/>
                    <a:pt x="30" y="263"/>
                    <a:pt x="59" y="263"/>
                  </a:cubicBezTo>
                  <a:cubicBezTo>
                    <a:pt x="59" y="263"/>
                    <a:pt x="59" y="234"/>
                    <a:pt x="88" y="234"/>
                  </a:cubicBezTo>
                  <a:cubicBezTo>
                    <a:pt x="117" y="263"/>
                    <a:pt x="59" y="263"/>
                    <a:pt x="59" y="291"/>
                  </a:cubicBezTo>
                  <a:cubicBezTo>
                    <a:pt x="117" y="321"/>
                    <a:pt x="117" y="291"/>
                    <a:pt x="147" y="263"/>
                  </a:cubicBezTo>
                  <a:cubicBezTo>
                    <a:pt x="176" y="234"/>
                    <a:pt x="176" y="234"/>
                    <a:pt x="205" y="234"/>
                  </a:cubicBezTo>
                  <a:lnTo>
                    <a:pt x="176" y="263"/>
                  </a:lnTo>
                  <a:cubicBezTo>
                    <a:pt x="234" y="291"/>
                    <a:pt x="234" y="263"/>
                    <a:pt x="264" y="234"/>
                  </a:cubicBezTo>
                  <a:cubicBezTo>
                    <a:pt x="264" y="234"/>
                    <a:pt x="292" y="205"/>
                    <a:pt x="321" y="205"/>
                  </a:cubicBezTo>
                  <a:cubicBezTo>
                    <a:pt x="321" y="234"/>
                    <a:pt x="350" y="205"/>
                    <a:pt x="380" y="205"/>
                  </a:cubicBezTo>
                  <a:cubicBezTo>
                    <a:pt x="380" y="175"/>
                    <a:pt x="409" y="175"/>
                    <a:pt x="409" y="117"/>
                  </a:cubicBezTo>
                  <a:cubicBezTo>
                    <a:pt x="409" y="117"/>
                    <a:pt x="380" y="88"/>
                    <a:pt x="350" y="117"/>
                  </a:cubicBezTo>
                  <a:cubicBezTo>
                    <a:pt x="350" y="58"/>
                    <a:pt x="292" y="29"/>
                    <a:pt x="264" y="58"/>
                  </a:cubicBezTo>
                  <a:cubicBezTo>
                    <a:pt x="264" y="29"/>
                    <a:pt x="264" y="29"/>
                    <a:pt x="264" y="29"/>
                  </a:cubicBezTo>
                  <a:cubicBezTo>
                    <a:pt x="205" y="29"/>
                    <a:pt x="147" y="0"/>
                    <a:pt x="147" y="58"/>
                  </a:cubicBezTo>
                  <a:cubicBezTo>
                    <a:pt x="176" y="88"/>
                    <a:pt x="205" y="88"/>
                    <a:pt x="205" y="117"/>
                  </a:cubicBezTo>
                  <a:cubicBezTo>
                    <a:pt x="176" y="117"/>
                    <a:pt x="176" y="146"/>
                    <a:pt x="176" y="117"/>
                  </a:cubicBezTo>
                  <a:cubicBezTo>
                    <a:pt x="147" y="117"/>
                    <a:pt x="176" y="117"/>
                    <a:pt x="147" y="88"/>
                  </a:cubicBezTo>
                  <a:cubicBezTo>
                    <a:pt x="88" y="58"/>
                    <a:pt x="30" y="117"/>
                    <a:pt x="0" y="146"/>
                  </a:cubicBezTo>
                  <a:cubicBezTo>
                    <a:pt x="0" y="175"/>
                    <a:pt x="30" y="175"/>
                    <a:pt x="30" y="205"/>
                  </a:cubicBezTo>
                  <a:cubicBezTo>
                    <a:pt x="30" y="175"/>
                    <a:pt x="30" y="205"/>
                    <a:pt x="0" y="20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7" name="Freeform 886"/>
            <p:cNvSpPr>
              <a:spLocks noChangeArrowheads="1"/>
            </p:cNvSpPr>
            <p:nvPr/>
          </p:nvSpPr>
          <p:spPr bwMode="auto">
            <a:xfrm>
              <a:off x="1606550" y="1344613"/>
              <a:ext cx="31750" cy="42862"/>
            </a:xfrm>
            <a:custGeom>
              <a:avLst/>
              <a:gdLst>
                <a:gd name="T0" fmla="*/ 88 w 89"/>
                <a:gd name="T1" fmla="*/ 117 h 118"/>
                <a:gd name="T2" fmla="*/ 88 w 89"/>
                <a:gd name="T3" fmla="*/ 117 h 118"/>
                <a:gd name="T4" fmla="*/ 88 w 89"/>
                <a:gd name="T5" fmla="*/ 88 h 118"/>
                <a:gd name="T6" fmla="*/ 88 w 89"/>
                <a:gd name="T7" fmla="*/ 29 h 118"/>
                <a:gd name="T8" fmla="*/ 30 w 89"/>
                <a:gd name="T9" fmla="*/ 0 h 118"/>
                <a:gd name="T10" fmla="*/ 30 w 89"/>
                <a:gd name="T11" fmla="*/ 59 h 118"/>
                <a:gd name="T12" fmla="*/ 0 w 89"/>
                <a:gd name="T13" fmla="*/ 59 h 118"/>
                <a:gd name="T14" fmla="*/ 88 w 89"/>
                <a:gd name="T15" fmla="*/ 117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88" y="117"/>
                  </a:moveTo>
                  <a:lnTo>
                    <a:pt x="88" y="117"/>
                  </a:lnTo>
                  <a:cubicBezTo>
                    <a:pt x="88" y="117"/>
                    <a:pt x="88" y="117"/>
                    <a:pt x="88" y="88"/>
                  </a:cubicBezTo>
                  <a:cubicBezTo>
                    <a:pt x="59" y="88"/>
                    <a:pt x="88" y="59"/>
                    <a:pt x="88" y="29"/>
                  </a:cubicBezTo>
                  <a:cubicBezTo>
                    <a:pt x="88" y="29"/>
                    <a:pt x="59" y="0"/>
                    <a:pt x="30" y="0"/>
                  </a:cubicBezTo>
                  <a:cubicBezTo>
                    <a:pt x="0" y="0"/>
                    <a:pt x="30" y="29"/>
                    <a:pt x="30" y="59"/>
                  </a:cubicBezTo>
                  <a:lnTo>
                    <a:pt x="0" y="59"/>
                  </a:lnTo>
                  <a:cubicBezTo>
                    <a:pt x="30" y="88"/>
                    <a:pt x="59" y="117"/>
                    <a:pt x="88"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8" name="Freeform 887"/>
            <p:cNvSpPr>
              <a:spLocks noChangeArrowheads="1"/>
            </p:cNvSpPr>
            <p:nvPr/>
          </p:nvSpPr>
          <p:spPr bwMode="auto">
            <a:xfrm>
              <a:off x="1649413" y="1374775"/>
              <a:ext cx="20637" cy="20638"/>
            </a:xfrm>
            <a:custGeom>
              <a:avLst/>
              <a:gdLst>
                <a:gd name="T0" fmla="*/ 58 w 59"/>
                <a:gd name="T1" fmla="*/ 0 h 59"/>
                <a:gd name="T2" fmla="*/ 58 w 59"/>
                <a:gd name="T3" fmla="*/ 0 h 59"/>
                <a:gd name="T4" fmla="*/ 0 w 59"/>
                <a:gd name="T5" fmla="*/ 29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58" y="0"/>
                    <a:pt x="0" y="0"/>
                    <a:pt x="0" y="29"/>
                  </a:cubicBezTo>
                  <a:cubicBezTo>
                    <a:pt x="29" y="58"/>
                    <a:pt x="58" y="29"/>
                    <a:pt x="5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19" name="Freeform 888"/>
            <p:cNvSpPr>
              <a:spLocks noChangeArrowheads="1"/>
            </p:cNvSpPr>
            <p:nvPr/>
          </p:nvSpPr>
          <p:spPr bwMode="auto">
            <a:xfrm>
              <a:off x="1658938" y="1374775"/>
              <a:ext cx="42862" cy="42863"/>
            </a:xfrm>
            <a:custGeom>
              <a:avLst/>
              <a:gdLst>
                <a:gd name="T0" fmla="*/ 0 w 118"/>
                <a:gd name="T1" fmla="*/ 88 h 118"/>
                <a:gd name="T2" fmla="*/ 0 w 118"/>
                <a:gd name="T3" fmla="*/ 88 h 118"/>
                <a:gd name="T4" fmla="*/ 87 w 118"/>
                <a:gd name="T5" fmla="*/ 117 h 118"/>
                <a:gd name="T6" fmla="*/ 117 w 118"/>
                <a:gd name="T7" fmla="*/ 29 h 118"/>
                <a:gd name="T8" fmla="*/ 0 w 118"/>
                <a:gd name="T9" fmla="*/ 88 h 118"/>
              </a:gdLst>
              <a:ahLst/>
              <a:cxnLst>
                <a:cxn ang="0">
                  <a:pos x="T0" y="T1"/>
                </a:cxn>
                <a:cxn ang="0">
                  <a:pos x="T2" y="T3"/>
                </a:cxn>
                <a:cxn ang="0">
                  <a:pos x="T4" y="T5"/>
                </a:cxn>
                <a:cxn ang="0">
                  <a:pos x="T6" y="T7"/>
                </a:cxn>
                <a:cxn ang="0">
                  <a:pos x="T8" y="T9"/>
                </a:cxn>
              </a:cxnLst>
              <a:rect l="0" t="0" r="r" b="b"/>
              <a:pathLst>
                <a:path w="118" h="118">
                  <a:moveTo>
                    <a:pt x="0" y="88"/>
                  </a:moveTo>
                  <a:lnTo>
                    <a:pt x="0" y="88"/>
                  </a:lnTo>
                  <a:cubicBezTo>
                    <a:pt x="29" y="117"/>
                    <a:pt x="58" y="117"/>
                    <a:pt x="87" y="117"/>
                  </a:cubicBezTo>
                  <a:cubicBezTo>
                    <a:pt x="87" y="88"/>
                    <a:pt x="117" y="58"/>
                    <a:pt x="117" y="29"/>
                  </a:cubicBezTo>
                  <a:cubicBezTo>
                    <a:pt x="58" y="0"/>
                    <a:pt x="29" y="88"/>
                    <a:pt x="0"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0" name="Freeform 889"/>
            <p:cNvSpPr>
              <a:spLocks noChangeArrowheads="1"/>
            </p:cNvSpPr>
            <p:nvPr/>
          </p:nvSpPr>
          <p:spPr bwMode="auto">
            <a:xfrm>
              <a:off x="3790950" y="1417638"/>
              <a:ext cx="104775" cy="177800"/>
            </a:xfrm>
            <a:custGeom>
              <a:avLst/>
              <a:gdLst>
                <a:gd name="T0" fmla="*/ 176 w 293"/>
                <a:gd name="T1" fmla="*/ 87 h 496"/>
                <a:gd name="T2" fmla="*/ 176 w 293"/>
                <a:gd name="T3" fmla="*/ 87 h 496"/>
                <a:gd name="T4" fmla="*/ 176 w 293"/>
                <a:gd name="T5" fmla="*/ 29 h 496"/>
                <a:gd name="T6" fmla="*/ 59 w 293"/>
                <a:gd name="T7" fmla="*/ 0 h 496"/>
                <a:gd name="T8" fmla="*/ 0 w 293"/>
                <a:gd name="T9" fmla="*/ 57 h 496"/>
                <a:gd name="T10" fmla="*/ 117 w 293"/>
                <a:gd name="T11" fmla="*/ 233 h 496"/>
                <a:gd name="T12" fmla="*/ 59 w 293"/>
                <a:gd name="T13" fmla="*/ 291 h 496"/>
                <a:gd name="T14" fmla="*/ 176 w 293"/>
                <a:gd name="T15" fmla="*/ 350 h 496"/>
                <a:gd name="T16" fmla="*/ 205 w 293"/>
                <a:gd name="T17" fmla="*/ 495 h 496"/>
                <a:gd name="T18" fmla="*/ 234 w 293"/>
                <a:gd name="T19" fmla="*/ 495 h 496"/>
                <a:gd name="T20" fmla="*/ 205 w 293"/>
                <a:gd name="T21" fmla="*/ 233 h 496"/>
                <a:gd name="T22" fmla="*/ 117 w 293"/>
                <a:gd name="T23" fmla="*/ 174 h 496"/>
                <a:gd name="T24" fmla="*/ 176 w 293"/>
                <a:gd name="T25" fmla="*/ 204 h 496"/>
                <a:gd name="T26" fmla="*/ 117 w 293"/>
                <a:gd name="T27" fmla="*/ 57 h 496"/>
                <a:gd name="T28" fmla="*/ 176 w 293"/>
                <a:gd name="T29" fmla="*/ 87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3" h="496">
                  <a:moveTo>
                    <a:pt x="176" y="87"/>
                  </a:moveTo>
                  <a:lnTo>
                    <a:pt x="176" y="87"/>
                  </a:lnTo>
                  <a:cubicBezTo>
                    <a:pt x="205" y="57"/>
                    <a:pt x="176" y="57"/>
                    <a:pt x="176" y="29"/>
                  </a:cubicBezTo>
                  <a:cubicBezTo>
                    <a:pt x="117" y="29"/>
                    <a:pt x="117" y="0"/>
                    <a:pt x="59" y="0"/>
                  </a:cubicBezTo>
                  <a:cubicBezTo>
                    <a:pt x="59" y="29"/>
                    <a:pt x="30" y="29"/>
                    <a:pt x="0" y="57"/>
                  </a:cubicBezTo>
                  <a:cubicBezTo>
                    <a:pt x="30" y="116"/>
                    <a:pt x="59" y="174"/>
                    <a:pt x="117" y="233"/>
                  </a:cubicBezTo>
                  <a:cubicBezTo>
                    <a:pt x="88" y="262"/>
                    <a:pt x="59" y="262"/>
                    <a:pt x="59" y="291"/>
                  </a:cubicBezTo>
                  <a:cubicBezTo>
                    <a:pt x="59" y="350"/>
                    <a:pt x="117" y="350"/>
                    <a:pt x="176" y="350"/>
                  </a:cubicBezTo>
                  <a:cubicBezTo>
                    <a:pt x="176" y="407"/>
                    <a:pt x="205" y="437"/>
                    <a:pt x="205" y="495"/>
                  </a:cubicBezTo>
                  <a:cubicBezTo>
                    <a:pt x="234" y="466"/>
                    <a:pt x="234" y="495"/>
                    <a:pt x="234" y="495"/>
                  </a:cubicBezTo>
                  <a:cubicBezTo>
                    <a:pt x="292" y="407"/>
                    <a:pt x="234" y="291"/>
                    <a:pt x="205" y="233"/>
                  </a:cubicBezTo>
                  <a:cubicBezTo>
                    <a:pt x="176" y="204"/>
                    <a:pt x="88" y="233"/>
                    <a:pt x="117" y="174"/>
                  </a:cubicBezTo>
                  <a:cubicBezTo>
                    <a:pt x="147" y="204"/>
                    <a:pt x="147" y="204"/>
                    <a:pt x="176" y="204"/>
                  </a:cubicBezTo>
                  <a:cubicBezTo>
                    <a:pt x="205" y="116"/>
                    <a:pt x="147" y="116"/>
                    <a:pt x="117" y="57"/>
                  </a:cubicBezTo>
                  <a:cubicBezTo>
                    <a:pt x="147" y="57"/>
                    <a:pt x="147" y="87"/>
                    <a:pt x="176"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1" name="Freeform 890"/>
            <p:cNvSpPr>
              <a:spLocks noChangeArrowheads="1"/>
            </p:cNvSpPr>
            <p:nvPr/>
          </p:nvSpPr>
          <p:spPr bwMode="auto">
            <a:xfrm>
              <a:off x="2341563" y="1428750"/>
              <a:ext cx="115887" cy="52388"/>
            </a:xfrm>
            <a:custGeom>
              <a:avLst/>
              <a:gdLst>
                <a:gd name="T0" fmla="*/ 174 w 322"/>
                <a:gd name="T1" fmla="*/ 58 h 146"/>
                <a:gd name="T2" fmla="*/ 174 w 322"/>
                <a:gd name="T3" fmla="*/ 58 h 146"/>
                <a:gd name="T4" fmla="*/ 291 w 322"/>
                <a:gd name="T5" fmla="*/ 116 h 146"/>
                <a:gd name="T6" fmla="*/ 291 w 322"/>
                <a:gd name="T7" fmla="*/ 0 h 146"/>
                <a:gd name="T8" fmla="*/ 174 w 322"/>
                <a:gd name="T9" fmla="*/ 58 h 146"/>
              </a:gdLst>
              <a:ahLst/>
              <a:cxnLst>
                <a:cxn ang="0">
                  <a:pos x="T0" y="T1"/>
                </a:cxn>
                <a:cxn ang="0">
                  <a:pos x="T2" y="T3"/>
                </a:cxn>
                <a:cxn ang="0">
                  <a:pos x="T4" y="T5"/>
                </a:cxn>
                <a:cxn ang="0">
                  <a:pos x="T6" y="T7"/>
                </a:cxn>
                <a:cxn ang="0">
                  <a:pos x="T8" y="T9"/>
                </a:cxn>
              </a:cxnLst>
              <a:rect l="0" t="0" r="r" b="b"/>
              <a:pathLst>
                <a:path w="322" h="146">
                  <a:moveTo>
                    <a:pt x="174" y="58"/>
                  </a:moveTo>
                  <a:lnTo>
                    <a:pt x="174" y="58"/>
                  </a:lnTo>
                  <a:cubicBezTo>
                    <a:pt x="174" y="116"/>
                    <a:pt x="233" y="145"/>
                    <a:pt x="291" y="116"/>
                  </a:cubicBezTo>
                  <a:cubicBezTo>
                    <a:pt x="262" y="87"/>
                    <a:pt x="321" y="28"/>
                    <a:pt x="291" y="0"/>
                  </a:cubicBezTo>
                  <a:cubicBezTo>
                    <a:pt x="233" y="0"/>
                    <a:pt x="0" y="0"/>
                    <a:pt x="174"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2" name="Freeform 891"/>
            <p:cNvSpPr>
              <a:spLocks noChangeArrowheads="1"/>
            </p:cNvSpPr>
            <p:nvPr/>
          </p:nvSpPr>
          <p:spPr bwMode="auto">
            <a:xfrm>
              <a:off x="1743075" y="1417638"/>
              <a:ext cx="95250" cy="42862"/>
            </a:xfrm>
            <a:custGeom>
              <a:avLst/>
              <a:gdLst>
                <a:gd name="T0" fmla="*/ 233 w 263"/>
                <a:gd name="T1" fmla="*/ 116 h 117"/>
                <a:gd name="T2" fmla="*/ 233 w 263"/>
                <a:gd name="T3" fmla="*/ 116 h 117"/>
                <a:gd name="T4" fmla="*/ 233 w 263"/>
                <a:gd name="T5" fmla="*/ 29 h 117"/>
                <a:gd name="T6" fmla="*/ 174 w 263"/>
                <a:gd name="T7" fmla="*/ 29 h 117"/>
                <a:gd name="T8" fmla="*/ 174 w 263"/>
                <a:gd name="T9" fmla="*/ 57 h 117"/>
                <a:gd name="T10" fmla="*/ 0 w 263"/>
                <a:gd name="T11" fmla="*/ 29 h 117"/>
                <a:gd name="T12" fmla="*/ 233 w 26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263" h="117">
                  <a:moveTo>
                    <a:pt x="233" y="116"/>
                  </a:moveTo>
                  <a:lnTo>
                    <a:pt x="233" y="116"/>
                  </a:lnTo>
                  <a:cubicBezTo>
                    <a:pt x="262" y="87"/>
                    <a:pt x="262" y="57"/>
                    <a:pt x="233" y="29"/>
                  </a:cubicBezTo>
                  <a:cubicBezTo>
                    <a:pt x="233" y="29"/>
                    <a:pt x="203" y="29"/>
                    <a:pt x="174" y="29"/>
                  </a:cubicBezTo>
                  <a:lnTo>
                    <a:pt x="174" y="57"/>
                  </a:lnTo>
                  <a:cubicBezTo>
                    <a:pt x="116" y="57"/>
                    <a:pt x="58" y="0"/>
                    <a:pt x="0" y="29"/>
                  </a:cubicBezTo>
                  <a:cubicBezTo>
                    <a:pt x="58" y="87"/>
                    <a:pt x="145" y="116"/>
                    <a:pt x="233"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3" name="Freeform 892"/>
            <p:cNvSpPr>
              <a:spLocks noChangeArrowheads="1"/>
            </p:cNvSpPr>
            <p:nvPr/>
          </p:nvSpPr>
          <p:spPr bwMode="auto">
            <a:xfrm>
              <a:off x="2446338" y="1428750"/>
              <a:ext cx="53975" cy="42863"/>
            </a:xfrm>
            <a:custGeom>
              <a:avLst/>
              <a:gdLst>
                <a:gd name="T0" fmla="*/ 59 w 148"/>
                <a:gd name="T1" fmla="*/ 87 h 117"/>
                <a:gd name="T2" fmla="*/ 59 w 148"/>
                <a:gd name="T3" fmla="*/ 87 h 117"/>
                <a:gd name="T4" fmla="*/ 117 w 148"/>
                <a:gd name="T5" fmla="*/ 116 h 117"/>
                <a:gd name="T6" fmla="*/ 147 w 148"/>
                <a:gd name="T7" fmla="*/ 58 h 117"/>
                <a:gd name="T8" fmla="*/ 30 w 148"/>
                <a:gd name="T9" fmla="*/ 0 h 117"/>
                <a:gd name="T10" fmla="*/ 59 w 148"/>
                <a:gd name="T11" fmla="*/ 87 h 117"/>
              </a:gdLst>
              <a:ahLst/>
              <a:cxnLst>
                <a:cxn ang="0">
                  <a:pos x="T0" y="T1"/>
                </a:cxn>
                <a:cxn ang="0">
                  <a:pos x="T2" y="T3"/>
                </a:cxn>
                <a:cxn ang="0">
                  <a:pos x="T4" y="T5"/>
                </a:cxn>
                <a:cxn ang="0">
                  <a:pos x="T6" y="T7"/>
                </a:cxn>
                <a:cxn ang="0">
                  <a:pos x="T8" y="T9"/>
                </a:cxn>
                <a:cxn ang="0">
                  <a:pos x="T10" y="T11"/>
                </a:cxn>
              </a:cxnLst>
              <a:rect l="0" t="0" r="r" b="b"/>
              <a:pathLst>
                <a:path w="148" h="117">
                  <a:moveTo>
                    <a:pt x="59" y="87"/>
                  </a:moveTo>
                  <a:lnTo>
                    <a:pt x="59" y="87"/>
                  </a:lnTo>
                  <a:cubicBezTo>
                    <a:pt x="88" y="116"/>
                    <a:pt x="88" y="116"/>
                    <a:pt x="117" y="116"/>
                  </a:cubicBezTo>
                  <a:cubicBezTo>
                    <a:pt x="117" y="87"/>
                    <a:pt x="117" y="87"/>
                    <a:pt x="147" y="58"/>
                  </a:cubicBezTo>
                  <a:cubicBezTo>
                    <a:pt x="147" y="0"/>
                    <a:pt x="88" y="0"/>
                    <a:pt x="30" y="0"/>
                  </a:cubicBezTo>
                  <a:cubicBezTo>
                    <a:pt x="0" y="28"/>
                    <a:pt x="59" y="58"/>
                    <a:pt x="59"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4" name="Freeform 893"/>
            <p:cNvSpPr>
              <a:spLocks noChangeArrowheads="1"/>
            </p:cNvSpPr>
            <p:nvPr/>
          </p:nvSpPr>
          <p:spPr bwMode="auto">
            <a:xfrm>
              <a:off x="2887663" y="1428750"/>
              <a:ext cx="31750" cy="42863"/>
            </a:xfrm>
            <a:custGeom>
              <a:avLst/>
              <a:gdLst>
                <a:gd name="T0" fmla="*/ 0 w 88"/>
                <a:gd name="T1" fmla="*/ 87 h 117"/>
                <a:gd name="T2" fmla="*/ 0 w 88"/>
                <a:gd name="T3" fmla="*/ 87 h 117"/>
                <a:gd name="T4" fmla="*/ 87 w 88"/>
                <a:gd name="T5" fmla="*/ 87 h 117"/>
                <a:gd name="T6" fmla="*/ 87 w 88"/>
                <a:gd name="T7" fmla="*/ 28 h 117"/>
                <a:gd name="T8" fmla="*/ 0 w 88"/>
                <a:gd name="T9" fmla="*/ 87 h 117"/>
              </a:gdLst>
              <a:ahLst/>
              <a:cxnLst>
                <a:cxn ang="0">
                  <a:pos x="T0" y="T1"/>
                </a:cxn>
                <a:cxn ang="0">
                  <a:pos x="T2" y="T3"/>
                </a:cxn>
                <a:cxn ang="0">
                  <a:pos x="T4" y="T5"/>
                </a:cxn>
                <a:cxn ang="0">
                  <a:pos x="T6" y="T7"/>
                </a:cxn>
                <a:cxn ang="0">
                  <a:pos x="T8" y="T9"/>
                </a:cxn>
              </a:cxnLst>
              <a:rect l="0" t="0" r="r" b="b"/>
              <a:pathLst>
                <a:path w="88" h="117">
                  <a:moveTo>
                    <a:pt x="0" y="87"/>
                  </a:moveTo>
                  <a:lnTo>
                    <a:pt x="0" y="87"/>
                  </a:lnTo>
                  <a:cubicBezTo>
                    <a:pt x="0" y="116"/>
                    <a:pt x="57" y="116"/>
                    <a:pt x="87" y="87"/>
                  </a:cubicBezTo>
                  <a:cubicBezTo>
                    <a:pt x="57" y="58"/>
                    <a:pt x="87" y="58"/>
                    <a:pt x="87" y="28"/>
                  </a:cubicBezTo>
                  <a:cubicBezTo>
                    <a:pt x="57" y="0"/>
                    <a:pt x="0" y="28"/>
                    <a:pt x="0" y="8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5" name="Freeform 894"/>
            <p:cNvSpPr>
              <a:spLocks noChangeArrowheads="1"/>
            </p:cNvSpPr>
            <p:nvPr/>
          </p:nvSpPr>
          <p:spPr bwMode="auto">
            <a:xfrm>
              <a:off x="2352675" y="1438275"/>
              <a:ext cx="42863" cy="42863"/>
            </a:xfrm>
            <a:custGeom>
              <a:avLst/>
              <a:gdLst>
                <a:gd name="T0" fmla="*/ 29 w 118"/>
                <a:gd name="T1" fmla="*/ 117 h 118"/>
                <a:gd name="T2" fmla="*/ 29 w 118"/>
                <a:gd name="T3" fmla="*/ 117 h 118"/>
                <a:gd name="T4" fmla="*/ 117 w 118"/>
                <a:gd name="T5" fmla="*/ 59 h 118"/>
                <a:gd name="T6" fmla="*/ 29 w 118"/>
                <a:gd name="T7" fmla="*/ 0 h 118"/>
                <a:gd name="T8" fmla="*/ 0 w 118"/>
                <a:gd name="T9" fmla="*/ 59 h 118"/>
                <a:gd name="T10" fmla="*/ 29 w 118"/>
                <a:gd name="T11" fmla="*/ 117 h 118"/>
              </a:gdLst>
              <a:ahLst/>
              <a:cxnLst>
                <a:cxn ang="0">
                  <a:pos x="T0" y="T1"/>
                </a:cxn>
                <a:cxn ang="0">
                  <a:pos x="T2" y="T3"/>
                </a:cxn>
                <a:cxn ang="0">
                  <a:pos x="T4" y="T5"/>
                </a:cxn>
                <a:cxn ang="0">
                  <a:pos x="T6" y="T7"/>
                </a:cxn>
                <a:cxn ang="0">
                  <a:pos x="T8" y="T9"/>
                </a:cxn>
                <a:cxn ang="0">
                  <a:pos x="T10" y="T11"/>
                </a:cxn>
              </a:cxnLst>
              <a:rect l="0" t="0" r="r" b="b"/>
              <a:pathLst>
                <a:path w="118" h="118">
                  <a:moveTo>
                    <a:pt x="29" y="117"/>
                  </a:moveTo>
                  <a:lnTo>
                    <a:pt x="29" y="117"/>
                  </a:lnTo>
                  <a:cubicBezTo>
                    <a:pt x="88" y="117"/>
                    <a:pt x="117" y="88"/>
                    <a:pt x="117" y="59"/>
                  </a:cubicBezTo>
                  <a:cubicBezTo>
                    <a:pt x="88" y="30"/>
                    <a:pt x="59" y="0"/>
                    <a:pt x="29" y="0"/>
                  </a:cubicBezTo>
                  <a:cubicBezTo>
                    <a:pt x="0" y="0"/>
                    <a:pt x="0" y="30"/>
                    <a:pt x="0" y="59"/>
                  </a:cubicBezTo>
                  <a:cubicBezTo>
                    <a:pt x="29" y="88"/>
                    <a:pt x="29" y="88"/>
                    <a:pt x="29"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6" name="Freeform 895"/>
            <p:cNvSpPr>
              <a:spLocks noChangeArrowheads="1"/>
            </p:cNvSpPr>
            <p:nvPr/>
          </p:nvSpPr>
          <p:spPr bwMode="auto">
            <a:xfrm>
              <a:off x="2184400" y="1449388"/>
              <a:ext cx="84138" cy="73025"/>
            </a:xfrm>
            <a:custGeom>
              <a:avLst/>
              <a:gdLst>
                <a:gd name="T0" fmla="*/ 176 w 235"/>
                <a:gd name="T1" fmla="*/ 29 h 205"/>
                <a:gd name="T2" fmla="*/ 176 w 235"/>
                <a:gd name="T3" fmla="*/ 29 h 205"/>
                <a:gd name="T4" fmla="*/ 88 w 235"/>
                <a:gd name="T5" fmla="*/ 29 h 205"/>
                <a:gd name="T6" fmla="*/ 59 w 235"/>
                <a:gd name="T7" fmla="*/ 117 h 205"/>
                <a:gd name="T8" fmla="*/ 88 w 235"/>
                <a:gd name="T9" fmla="*/ 146 h 205"/>
                <a:gd name="T10" fmla="*/ 0 w 235"/>
                <a:gd name="T11" fmla="*/ 146 h 205"/>
                <a:gd name="T12" fmla="*/ 0 w 235"/>
                <a:gd name="T13" fmla="*/ 175 h 205"/>
                <a:gd name="T14" fmla="*/ 146 w 235"/>
                <a:gd name="T15" fmla="*/ 204 h 205"/>
                <a:gd name="T16" fmla="*/ 146 w 235"/>
                <a:gd name="T17" fmla="*/ 175 h 205"/>
                <a:gd name="T18" fmla="*/ 234 w 235"/>
                <a:gd name="T19" fmla="*/ 87 h 205"/>
                <a:gd name="T20" fmla="*/ 176 w 235"/>
                <a:gd name="T21" fmla="*/ 58 h 205"/>
                <a:gd name="T22" fmla="*/ 176 w 235"/>
                <a:gd name="T23" fmla="*/ 2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 h="205">
                  <a:moveTo>
                    <a:pt x="176" y="29"/>
                  </a:moveTo>
                  <a:lnTo>
                    <a:pt x="176" y="29"/>
                  </a:lnTo>
                  <a:cubicBezTo>
                    <a:pt x="146" y="0"/>
                    <a:pt x="117" y="29"/>
                    <a:pt x="88" y="29"/>
                  </a:cubicBezTo>
                  <a:cubicBezTo>
                    <a:pt x="88" y="58"/>
                    <a:pt x="88" y="87"/>
                    <a:pt x="59" y="117"/>
                  </a:cubicBezTo>
                  <a:lnTo>
                    <a:pt x="88" y="146"/>
                  </a:lnTo>
                  <a:cubicBezTo>
                    <a:pt x="59" y="146"/>
                    <a:pt x="0" y="117"/>
                    <a:pt x="0" y="146"/>
                  </a:cubicBezTo>
                  <a:cubicBezTo>
                    <a:pt x="0" y="175"/>
                    <a:pt x="0" y="175"/>
                    <a:pt x="0" y="175"/>
                  </a:cubicBezTo>
                  <a:cubicBezTo>
                    <a:pt x="59" y="175"/>
                    <a:pt x="88" y="204"/>
                    <a:pt x="146" y="204"/>
                  </a:cubicBezTo>
                  <a:cubicBezTo>
                    <a:pt x="146" y="175"/>
                    <a:pt x="117" y="175"/>
                    <a:pt x="146" y="175"/>
                  </a:cubicBezTo>
                  <a:cubicBezTo>
                    <a:pt x="176" y="146"/>
                    <a:pt x="205" y="117"/>
                    <a:pt x="234" y="87"/>
                  </a:cubicBezTo>
                  <a:cubicBezTo>
                    <a:pt x="234" y="58"/>
                    <a:pt x="205" y="58"/>
                    <a:pt x="176" y="58"/>
                  </a:cubicBezTo>
                  <a:cubicBezTo>
                    <a:pt x="205" y="29"/>
                    <a:pt x="205" y="29"/>
                    <a:pt x="176"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7" name="Freeform 896"/>
            <p:cNvSpPr>
              <a:spLocks noChangeArrowheads="1"/>
            </p:cNvSpPr>
            <p:nvPr/>
          </p:nvSpPr>
          <p:spPr bwMode="auto">
            <a:xfrm>
              <a:off x="1816100" y="1458913"/>
              <a:ext cx="42863" cy="31750"/>
            </a:xfrm>
            <a:custGeom>
              <a:avLst/>
              <a:gdLst>
                <a:gd name="T0" fmla="*/ 117 w 118"/>
                <a:gd name="T1" fmla="*/ 88 h 89"/>
                <a:gd name="T2" fmla="*/ 117 w 118"/>
                <a:gd name="T3" fmla="*/ 88 h 89"/>
                <a:gd name="T4" fmla="*/ 0 w 118"/>
                <a:gd name="T5" fmla="*/ 0 h 89"/>
                <a:gd name="T6" fmla="*/ 117 w 118"/>
                <a:gd name="T7" fmla="*/ 88 h 89"/>
              </a:gdLst>
              <a:ahLst/>
              <a:cxnLst>
                <a:cxn ang="0">
                  <a:pos x="T0" y="T1"/>
                </a:cxn>
                <a:cxn ang="0">
                  <a:pos x="T2" y="T3"/>
                </a:cxn>
                <a:cxn ang="0">
                  <a:pos x="T4" y="T5"/>
                </a:cxn>
                <a:cxn ang="0">
                  <a:pos x="T6" y="T7"/>
                </a:cxn>
              </a:cxnLst>
              <a:rect l="0" t="0" r="r" b="b"/>
              <a:pathLst>
                <a:path w="118" h="89">
                  <a:moveTo>
                    <a:pt x="117" y="88"/>
                  </a:moveTo>
                  <a:lnTo>
                    <a:pt x="117" y="88"/>
                  </a:lnTo>
                  <a:cubicBezTo>
                    <a:pt x="88" y="58"/>
                    <a:pt x="88" y="0"/>
                    <a:pt x="0" y="0"/>
                  </a:cubicBezTo>
                  <a:cubicBezTo>
                    <a:pt x="30" y="58"/>
                    <a:pt x="59" y="88"/>
                    <a:pt x="117" y="8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8" name="Freeform 897"/>
            <p:cNvSpPr>
              <a:spLocks noChangeArrowheads="1"/>
            </p:cNvSpPr>
            <p:nvPr/>
          </p:nvSpPr>
          <p:spPr bwMode="auto">
            <a:xfrm>
              <a:off x="2089150" y="1470025"/>
              <a:ext cx="95250" cy="63500"/>
            </a:xfrm>
            <a:custGeom>
              <a:avLst/>
              <a:gdLst>
                <a:gd name="T0" fmla="*/ 146 w 263"/>
                <a:gd name="T1" fmla="*/ 117 h 177"/>
                <a:gd name="T2" fmla="*/ 146 w 263"/>
                <a:gd name="T3" fmla="*/ 117 h 177"/>
                <a:gd name="T4" fmla="*/ 262 w 263"/>
                <a:gd name="T5" fmla="*/ 29 h 177"/>
                <a:gd name="T6" fmla="*/ 175 w 263"/>
                <a:gd name="T7" fmla="*/ 59 h 177"/>
                <a:gd name="T8" fmla="*/ 146 w 263"/>
                <a:gd name="T9" fmla="*/ 59 h 177"/>
                <a:gd name="T10" fmla="*/ 0 w 263"/>
                <a:gd name="T11" fmla="*/ 117 h 177"/>
                <a:gd name="T12" fmla="*/ 146 w 263"/>
                <a:gd name="T13" fmla="*/ 117 h 177"/>
              </a:gdLst>
              <a:ahLst/>
              <a:cxnLst>
                <a:cxn ang="0">
                  <a:pos x="T0" y="T1"/>
                </a:cxn>
                <a:cxn ang="0">
                  <a:pos x="T2" y="T3"/>
                </a:cxn>
                <a:cxn ang="0">
                  <a:pos x="T4" y="T5"/>
                </a:cxn>
                <a:cxn ang="0">
                  <a:pos x="T6" y="T7"/>
                </a:cxn>
                <a:cxn ang="0">
                  <a:pos x="T8" y="T9"/>
                </a:cxn>
                <a:cxn ang="0">
                  <a:pos x="T10" y="T11"/>
                </a:cxn>
                <a:cxn ang="0">
                  <a:pos x="T12" y="T13"/>
                </a:cxn>
              </a:cxnLst>
              <a:rect l="0" t="0" r="r" b="b"/>
              <a:pathLst>
                <a:path w="263" h="177">
                  <a:moveTo>
                    <a:pt x="146" y="117"/>
                  </a:moveTo>
                  <a:lnTo>
                    <a:pt x="146" y="117"/>
                  </a:lnTo>
                  <a:cubicBezTo>
                    <a:pt x="204" y="88"/>
                    <a:pt x="233" y="59"/>
                    <a:pt x="262" y="29"/>
                  </a:cubicBezTo>
                  <a:cubicBezTo>
                    <a:pt x="233" y="0"/>
                    <a:pt x="204" y="29"/>
                    <a:pt x="175" y="59"/>
                  </a:cubicBezTo>
                  <a:cubicBezTo>
                    <a:pt x="146" y="59"/>
                    <a:pt x="146" y="59"/>
                    <a:pt x="146" y="59"/>
                  </a:cubicBezTo>
                  <a:cubicBezTo>
                    <a:pt x="88" y="88"/>
                    <a:pt x="29" y="88"/>
                    <a:pt x="0" y="117"/>
                  </a:cubicBezTo>
                  <a:cubicBezTo>
                    <a:pt x="58" y="176"/>
                    <a:pt x="117" y="146"/>
                    <a:pt x="146"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29" name="Freeform 898"/>
            <p:cNvSpPr>
              <a:spLocks noChangeArrowheads="1"/>
            </p:cNvSpPr>
            <p:nvPr/>
          </p:nvSpPr>
          <p:spPr bwMode="auto">
            <a:xfrm>
              <a:off x="2814638" y="1479550"/>
              <a:ext cx="42862" cy="42863"/>
            </a:xfrm>
            <a:custGeom>
              <a:avLst/>
              <a:gdLst>
                <a:gd name="T0" fmla="*/ 117 w 118"/>
                <a:gd name="T1" fmla="*/ 0 h 118"/>
                <a:gd name="T2" fmla="*/ 117 w 118"/>
                <a:gd name="T3" fmla="*/ 0 h 118"/>
                <a:gd name="T4" fmla="*/ 0 w 118"/>
                <a:gd name="T5" fmla="*/ 117 h 118"/>
                <a:gd name="T6" fmla="*/ 88 w 118"/>
                <a:gd name="T7" fmla="*/ 117 h 118"/>
                <a:gd name="T8" fmla="*/ 117 w 118"/>
                <a:gd name="T9" fmla="*/ 0 h 118"/>
              </a:gdLst>
              <a:ahLst/>
              <a:cxnLst>
                <a:cxn ang="0">
                  <a:pos x="T0" y="T1"/>
                </a:cxn>
                <a:cxn ang="0">
                  <a:pos x="T2" y="T3"/>
                </a:cxn>
                <a:cxn ang="0">
                  <a:pos x="T4" y="T5"/>
                </a:cxn>
                <a:cxn ang="0">
                  <a:pos x="T6" y="T7"/>
                </a:cxn>
                <a:cxn ang="0">
                  <a:pos x="T8" y="T9"/>
                </a:cxn>
              </a:cxnLst>
              <a:rect l="0" t="0" r="r" b="b"/>
              <a:pathLst>
                <a:path w="118" h="118">
                  <a:moveTo>
                    <a:pt x="117" y="0"/>
                  </a:moveTo>
                  <a:lnTo>
                    <a:pt x="117" y="0"/>
                  </a:lnTo>
                  <a:cubicBezTo>
                    <a:pt x="88" y="30"/>
                    <a:pt x="29" y="59"/>
                    <a:pt x="0" y="117"/>
                  </a:cubicBezTo>
                  <a:cubicBezTo>
                    <a:pt x="29" y="117"/>
                    <a:pt x="59" y="117"/>
                    <a:pt x="88" y="117"/>
                  </a:cubicBezTo>
                  <a:cubicBezTo>
                    <a:pt x="88" y="59"/>
                    <a:pt x="117" y="59"/>
                    <a:pt x="117"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0" name="Freeform 899"/>
            <p:cNvSpPr>
              <a:spLocks noChangeArrowheads="1"/>
            </p:cNvSpPr>
            <p:nvPr/>
          </p:nvSpPr>
          <p:spPr bwMode="auto">
            <a:xfrm>
              <a:off x="1984375" y="1501775"/>
              <a:ext cx="31750" cy="20638"/>
            </a:xfrm>
            <a:custGeom>
              <a:avLst/>
              <a:gdLst>
                <a:gd name="T0" fmla="*/ 88 w 89"/>
                <a:gd name="T1" fmla="*/ 29 h 59"/>
                <a:gd name="T2" fmla="*/ 88 w 89"/>
                <a:gd name="T3" fmla="*/ 29 h 59"/>
                <a:gd name="T4" fmla="*/ 0 w 89"/>
                <a:gd name="T5" fmla="*/ 58 h 59"/>
                <a:gd name="T6" fmla="*/ 88 w 89"/>
                <a:gd name="T7" fmla="*/ 29 h 59"/>
              </a:gdLst>
              <a:ahLst/>
              <a:cxnLst>
                <a:cxn ang="0">
                  <a:pos x="T0" y="T1"/>
                </a:cxn>
                <a:cxn ang="0">
                  <a:pos x="T2" y="T3"/>
                </a:cxn>
                <a:cxn ang="0">
                  <a:pos x="T4" y="T5"/>
                </a:cxn>
                <a:cxn ang="0">
                  <a:pos x="T6" y="T7"/>
                </a:cxn>
              </a:cxnLst>
              <a:rect l="0" t="0" r="r" b="b"/>
              <a:pathLst>
                <a:path w="89" h="59">
                  <a:moveTo>
                    <a:pt x="88" y="29"/>
                  </a:moveTo>
                  <a:lnTo>
                    <a:pt x="88" y="29"/>
                  </a:lnTo>
                  <a:cubicBezTo>
                    <a:pt x="59" y="29"/>
                    <a:pt x="0" y="0"/>
                    <a:pt x="0" y="58"/>
                  </a:cubicBezTo>
                  <a:cubicBezTo>
                    <a:pt x="30" y="58"/>
                    <a:pt x="59" y="58"/>
                    <a:pt x="88"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1" name="Freeform 900"/>
            <p:cNvSpPr>
              <a:spLocks noChangeArrowheads="1"/>
            </p:cNvSpPr>
            <p:nvPr/>
          </p:nvSpPr>
          <p:spPr bwMode="auto">
            <a:xfrm>
              <a:off x="2027238" y="1501775"/>
              <a:ext cx="31750" cy="20638"/>
            </a:xfrm>
            <a:custGeom>
              <a:avLst/>
              <a:gdLst>
                <a:gd name="T0" fmla="*/ 0 w 88"/>
                <a:gd name="T1" fmla="*/ 58 h 59"/>
                <a:gd name="T2" fmla="*/ 0 w 88"/>
                <a:gd name="T3" fmla="*/ 58 h 59"/>
                <a:gd name="T4" fmla="*/ 87 w 88"/>
                <a:gd name="T5" fmla="*/ 58 h 59"/>
                <a:gd name="T6" fmla="*/ 0 w 88"/>
                <a:gd name="T7" fmla="*/ 58 h 59"/>
              </a:gdLst>
              <a:ahLst/>
              <a:cxnLst>
                <a:cxn ang="0">
                  <a:pos x="T0" y="T1"/>
                </a:cxn>
                <a:cxn ang="0">
                  <a:pos x="T2" y="T3"/>
                </a:cxn>
                <a:cxn ang="0">
                  <a:pos x="T4" y="T5"/>
                </a:cxn>
                <a:cxn ang="0">
                  <a:pos x="T6" y="T7"/>
                </a:cxn>
              </a:cxnLst>
              <a:rect l="0" t="0" r="r" b="b"/>
              <a:pathLst>
                <a:path w="88" h="59">
                  <a:moveTo>
                    <a:pt x="0" y="58"/>
                  </a:moveTo>
                  <a:lnTo>
                    <a:pt x="0" y="58"/>
                  </a:lnTo>
                  <a:cubicBezTo>
                    <a:pt x="29" y="58"/>
                    <a:pt x="58" y="58"/>
                    <a:pt x="87" y="58"/>
                  </a:cubicBezTo>
                  <a:cubicBezTo>
                    <a:pt x="87" y="0"/>
                    <a:pt x="0" y="29"/>
                    <a:pt x="0"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2" name="Freeform 901"/>
            <p:cNvSpPr>
              <a:spLocks noChangeArrowheads="1"/>
            </p:cNvSpPr>
            <p:nvPr/>
          </p:nvSpPr>
          <p:spPr bwMode="auto">
            <a:xfrm>
              <a:off x="3884613" y="1501775"/>
              <a:ext cx="147637" cy="220663"/>
            </a:xfrm>
            <a:custGeom>
              <a:avLst/>
              <a:gdLst>
                <a:gd name="T0" fmla="*/ 58 w 409"/>
                <a:gd name="T1" fmla="*/ 58 h 613"/>
                <a:gd name="T2" fmla="*/ 58 w 409"/>
                <a:gd name="T3" fmla="*/ 58 h 613"/>
                <a:gd name="T4" fmla="*/ 0 w 409"/>
                <a:gd name="T5" fmla="*/ 88 h 613"/>
                <a:gd name="T6" fmla="*/ 29 w 409"/>
                <a:gd name="T7" fmla="*/ 204 h 613"/>
                <a:gd name="T8" fmla="*/ 87 w 409"/>
                <a:gd name="T9" fmla="*/ 174 h 613"/>
                <a:gd name="T10" fmla="*/ 146 w 409"/>
                <a:gd name="T11" fmla="*/ 438 h 613"/>
                <a:gd name="T12" fmla="*/ 204 w 409"/>
                <a:gd name="T13" fmla="*/ 438 h 613"/>
                <a:gd name="T14" fmla="*/ 146 w 409"/>
                <a:gd name="T15" fmla="*/ 496 h 613"/>
                <a:gd name="T16" fmla="*/ 263 w 409"/>
                <a:gd name="T17" fmla="*/ 612 h 613"/>
                <a:gd name="T18" fmla="*/ 263 w 409"/>
                <a:gd name="T19" fmla="*/ 524 h 613"/>
                <a:gd name="T20" fmla="*/ 379 w 409"/>
                <a:gd name="T21" fmla="*/ 583 h 613"/>
                <a:gd name="T22" fmla="*/ 350 w 409"/>
                <a:gd name="T23" fmla="*/ 496 h 613"/>
                <a:gd name="T24" fmla="*/ 379 w 409"/>
                <a:gd name="T25" fmla="*/ 467 h 613"/>
                <a:gd name="T26" fmla="*/ 320 w 409"/>
                <a:gd name="T27" fmla="*/ 438 h 613"/>
                <a:gd name="T28" fmla="*/ 320 w 409"/>
                <a:gd name="T29" fmla="*/ 408 h 613"/>
                <a:gd name="T30" fmla="*/ 379 w 409"/>
                <a:gd name="T31" fmla="*/ 408 h 613"/>
                <a:gd name="T32" fmla="*/ 379 w 409"/>
                <a:gd name="T33" fmla="*/ 350 h 613"/>
                <a:gd name="T34" fmla="*/ 292 w 409"/>
                <a:gd name="T35" fmla="*/ 379 h 613"/>
                <a:gd name="T36" fmla="*/ 263 w 409"/>
                <a:gd name="T37" fmla="*/ 262 h 613"/>
                <a:gd name="T38" fmla="*/ 204 w 409"/>
                <a:gd name="T39" fmla="*/ 262 h 613"/>
                <a:gd name="T40" fmla="*/ 117 w 409"/>
                <a:gd name="T41" fmla="*/ 204 h 613"/>
                <a:gd name="T42" fmla="*/ 175 w 409"/>
                <a:gd name="T43" fmla="*/ 146 h 613"/>
                <a:gd name="T44" fmla="*/ 146 w 409"/>
                <a:gd name="T45" fmla="*/ 88 h 613"/>
                <a:gd name="T46" fmla="*/ 175 w 409"/>
                <a:gd name="T47" fmla="*/ 117 h 613"/>
                <a:gd name="T48" fmla="*/ 58 w 409"/>
                <a:gd name="T49" fmla="*/ 5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9" h="613">
                  <a:moveTo>
                    <a:pt x="58" y="58"/>
                  </a:moveTo>
                  <a:lnTo>
                    <a:pt x="58" y="58"/>
                  </a:lnTo>
                  <a:cubicBezTo>
                    <a:pt x="29" y="58"/>
                    <a:pt x="29" y="88"/>
                    <a:pt x="0" y="88"/>
                  </a:cubicBezTo>
                  <a:cubicBezTo>
                    <a:pt x="29" y="117"/>
                    <a:pt x="0" y="204"/>
                    <a:pt x="29" y="204"/>
                  </a:cubicBezTo>
                  <a:cubicBezTo>
                    <a:pt x="58" y="204"/>
                    <a:pt x="58" y="174"/>
                    <a:pt x="87" y="174"/>
                  </a:cubicBezTo>
                  <a:cubicBezTo>
                    <a:pt x="87" y="262"/>
                    <a:pt x="146" y="321"/>
                    <a:pt x="146" y="438"/>
                  </a:cubicBezTo>
                  <a:cubicBezTo>
                    <a:pt x="175" y="438"/>
                    <a:pt x="204" y="438"/>
                    <a:pt x="204" y="438"/>
                  </a:cubicBezTo>
                  <a:cubicBezTo>
                    <a:pt x="175" y="467"/>
                    <a:pt x="146" y="467"/>
                    <a:pt x="146" y="496"/>
                  </a:cubicBezTo>
                  <a:cubicBezTo>
                    <a:pt x="204" y="524"/>
                    <a:pt x="204" y="583"/>
                    <a:pt x="263" y="612"/>
                  </a:cubicBezTo>
                  <a:cubicBezTo>
                    <a:pt x="320" y="583"/>
                    <a:pt x="263" y="554"/>
                    <a:pt x="263" y="524"/>
                  </a:cubicBezTo>
                  <a:cubicBezTo>
                    <a:pt x="320" y="524"/>
                    <a:pt x="292" y="612"/>
                    <a:pt x="379" y="583"/>
                  </a:cubicBezTo>
                  <a:cubicBezTo>
                    <a:pt x="408" y="554"/>
                    <a:pt x="379" y="524"/>
                    <a:pt x="350" y="496"/>
                  </a:cubicBezTo>
                  <a:cubicBezTo>
                    <a:pt x="379" y="496"/>
                    <a:pt x="379" y="467"/>
                    <a:pt x="379" y="467"/>
                  </a:cubicBezTo>
                  <a:cubicBezTo>
                    <a:pt x="350" y="438"/>
                    <a:pt x="320" y="467"/>
                    <a:pt x="320" y="438"/>
                  </a:cubicBezTo>
                  <a:lnTo>
                    <a:pt x="320" y="408"/>
                  </a:lnTo>
                  <a:cubicBezTo>
                    <a:pt x="350" y="408"/>
                    <a:pt x="350" y="408"/>
                    <a:pt x="379" y="408"/>
                  </a:cubicBezTo>
                  <a:cubicBezTo>
                    <a:pt x="379" y="379"/>
                    <a:pt x="379" y="379"/>
                    <a:pt x="379" y="350"/>
                  </a:cubicBezTo>
                  <a:cubicBezTo>
                    <a:pt x="320" y="350"/>
                    <a:pt x="292" y="379"/>
                    <a:pt x="292" y="379"/>
                  </a:cubicBezTo>
                  <a:cubicBezTo>
                    <a:pt x="263" y="350"/>
                    <a:pt x="263" y="321"/>
                    <a:pt x="263" y="262"/>
                  </a:cubicBezTo>
                  <a:cubicBezTo>
                    <a:pt x="234" y="262"/>
                    <a:pt x="234" y="262"/>
                    <a:pt x="204" y="262"/>
                  </a:cubicBezTo>
                  <a:cubicBezTo>
                    <a:pt x="204" y="233"/>
                    <a:pt x="146" y="233"/>
                    <a:pt x="117" y="204"/>
                  </a:cubicBezTo>
                  <a:cubicBezTo>
                    <a:pt x="146" y="174"/>
                    <a:pt x="175" y="174"/>
                    <a:pt x="175" y="146"/>
                  </a:cubicBezTo>
                  <a:cubicBezTo>
                    <a:pt x="175" y="117"/>
                    <a:pt x="117" y="117"/>
                    <a:pt x="146" y="88"/>
                  </a:cubicBezTo>
                  <a:lnTo>
                    <a:pt x="175" y="117"/>
                  </a:lnTo>
                  <a:cubicBezTo>
                    <a:pt x="263" y="58"/>
                    <a:pt x="87" y="0"/>
                    <a:pt x="58" y="5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3" name="Freeform 902"/>
            <p:cNvSpPr>
              <a:spLocks noChangeArrowheads="1"/>
            </p:cNvSpPr>
            <p:nvPr/>
          </p:nvSpPr>
          <p:spPr bwMode="auto">
            <a:xfrm>
              <a:off x="3948113" y="1543050"/>
              <a:ext cx="63500" cy="73025"/>
            </a:xfrm>
            <a:custGeom>
              <a:avLst/>
              <a:gdLst>
                <a:gd name="T0" fmla="*/ 117 w 176"/>
                <a:gd name="T1" fmla="*/ 204 h 205"/>
                <a:gd name="T2" fmla="*/ 117 w 176"/>
                <a:gd name="T3" fmla="*/ 204 h 205"/>
                <a:gd name="T4" fmla="*/ 117 w 176"/>
                <a:gd name="T5" fmla="*/ 87 h 205"/>
                <a:gd name="T6" fmla="*/ 0 w 176"/>
                <a:gd name="T7" fmla="*/ 87 h 205"/>
                <a:gd name="T8" fmla="*/ 117 w 176"/>
                <a:gd name="T9" fmla="*/ 204 h 205"/>
              </a:gdLst>
              <a:ahLst/>
              <a:cxnLst>
                <a:cxn ang="0">
                  <a:pos x="T0" y="T1"/>
                </a:cxn>
                <a:cxn ang="0">
                  <a:pos x="T2" y="T3"/>
                </a:cxn>
                <a:cxn ang="0">
                  <a:pos x="T4" y="T5"/>
                </a:cxn>
                <a:cxn ang="0">
                  <a:pos x="T6" y="T7"/>
                </a:cxn>
                <a:cxn ang="0">
                  <a:pos x="T8" y="T9"/>
                </a:cxn>
              </a:cxnLst>
              <a:rect l="0" t="0" r="r" b="b"/>
              <a:pathLst>
                <a:path w="176" h="205">
                  <a:moveTo>
                    <a:pt x="117" y="204"/>
                  </a:moveTo>
                  <a:lnTo>
                    <a:pt x="117" y="204"/>
                  </a:lnTo>
                  <a:cubicBezTo>
                    <a:pt x="175" y="145"/>
                    <a:pt x="145" y="116"/>
                    <a:pt x="117" y="87"/>
                  </a:cubicBezTo>
                  <a:cubicBezTo>
                    <a:pt x="88" y="57"/>
                    <a:pt x="29" y="0"/>
                    <a:pt x="0" y="87"/>
                  </a:cubicBezTo>
                  <a:cubicBezTo>
                    <a:pt x="59" y="116"/>
                    <a:pt x="88" y="145"/>
                    <a:pt x="117"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4" name="Freeform 903"/>
            <p:cNvSpPr>
              <a:spLocks noChangeArrowheads="1"/>
            </p:cNvSpPr>
            <p:nvPr/>
          </p:nvSpPr>
          <p:spPr bwMode="auto">
            <a:xfrm>
              <a:off x="4021138" y="1595438"/>
              <a:ext cx="31750" cy="95250"/>
            </a:xfrm>
            <a:custGeom>
              <a:avLst/>
              <a:gdLst>
                <a:gd name="T0" fmla="*/ 29 w 89"/>
                <a:gd name="T1" fmla="*/ 262 h 263"/>
                <a:gd name="T2" fmla="*/ 29 w 89"/>
                <a:gd name="T3" fmla="*/ 262 h 263"/>
                <a:gd name="T4" fmla="*/ 88 w 89"/>
                <a:gd name="T5" fmla="*/ 234 h 263"/>
                <a:gd name="T6" fmla="*/ 88 w 89"/>
                <a:gd name="T7" fmla="*/ 88 h 263"/>
                <a:gd name="T8" fmla="*/ 0 w 89"/>
                <a:gd name="T9" fmla="*/ 59 h 263"/>
                <a:gd name="T10" fmla="*/ 29 w 89"/>
                <a:gd name="T11" fmla="*/ 262 h 263"/>
              </a:gdLst>
              <a:ahLst/>
              <a:cxnLst>
                <a:cxn ang="0">
                  <a:pos x="T0" y="T1"/>
                </a:cxn>
                <a:cxn ang="0">
                  <a:pos x="T2" y="T3"/>
                </a:cxn>
                <a:cxn ang="0">
                  <a:pos x="T4" y="T5"/>
                </a:cxn>
                <a:cxn ang="0">
                  <a:pos x="T6" y="T7"/>
                </a:cxn>
                <a:cxn ang="0">
                  <a:pos x="T8" y="T9"/>
                </a:cxn>
                <a:cxn ang="0">
                  <a:pos x="T10" y="T11"/>
                </a:cxn>
              </a:cxnLst>
              <a:rect l="0" t="0" r="r" b="b"/>
              <a:pathLst>
                <a:path w="89" h="263">
                  <a:moveTo>
                    <a:pt x="29" y="262"/>
                  </a:moveTo>
                  <a:lnTo>
                    <a:pt x="29" y="262"/>
                  </a:lnTo>
                  <a:cubicBezTo>
                    <a:pt x="58" y="262"/>
                    <a:pt x="58" y="262"/>
                    <a:pt x="88" y="234"/>
                  </a:cubicBezTo>
                  <a:cubicBezTo>
                    <a:pt x="88" y="205"/>
                    <a:pt x="58" y="146"/>
                    <a:pt x="88" y="88"/>
                  </a:cubicBezTo>
                  <a:cubicBezTo>
                    <a:pt x="88" y="59"/>
                    <a:pt x="29" y="0"/>
                    <a:pt x="0" y="59"/>
                  </a:cubicBezTo>
                  <a:cubicBezTo>
                    <a:pt x="29" y="146"/>
                    <a:pt x="0" y="205"/>
                    <a:pt x="29" y="26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5" name="Freeform 904"/>
            <p:cNvSpPr>
              <a:spLocks noChangeArrowheads="1"/>
            </p:cNvSpPr>
            <p:nvPr/>
          </p:nvSpPr>
          <p:spPr bwMode="auto">
            <a:xfrm>
              <a:off x="4084638" y="1670050"/>
              <a:ext cx="22225" cy="31750"/>
            </a:xfrm>
            <a:custGeom>
              <a:avLst/>
              <a:gdLst>
                <a:gd name="T0" fmla="*/ 0 w 60"/>
                <a:gd name="T1" fmla="*/ 29 h 88"/>
                <a:gd name="T2" fmla="*/ 0 w 60"/>
                <a:gd name="T3" fmla="*/ 29 h 88"/>
                <a:gd name="T4" fmla="*/ 0 w 60"/>
                <a:gd name="T5" fmla="*/ 87 h 88"/>
                <a:gd name="T6" fmla="*/ 30 w 60"/>
                <a:gd name="T7" fmla="*/ 87 h 88"/>
                <a:gd name="T8" fmla="*/ 0 w 60"/>
                <a:gd name="T9" fmla="*/ 29 h 88"/>
              </a:gdLst>
              <a:ahLst/>
              <a:cxnLst>
                <a:cxn ang="0">
                  <a:pos x="T0" y="T1"/>
                </a:cxn>
                <a:cxn ang="0">
                  <a:pos x="T2" y="T3"/>
                </a:cxn>
                <a:cxn ang="0">
                  <a:pos x="T4" y="T5"/>
                </a:cxn>
                <a:cxn ang="0">
                  <a:pos x="T6" y="T7"/>
                </a:cxn>
                <a:cxn ang="0">
                  <a:pos x="T8" y="T9"/>
                </a:cxn>
              </a:cxnLst>
              <a:rect l="0" t="0" r="r" b="b"/>
              <a:pathLst>
                <a:path w="60" h="88">
                  <a:moveTo>
                    <a:pt x="0" y="29"/>
                  </a:moveTo>
                  <a:lnTo>
                    <a:pt x="0" y="29"/>
                  </a:lnTo>
                  <a:cubicBezTo>
                    <a:pt x="0" y="57"/>
                    <a:pt x="0" y="57"/>
                    <a:pt x="0" y="87"/>
                  </a:cubicBezTo>
                  <a:cubicBezTo>
                    <a:pt x="0" y="87"/>
                    <a:pt x="0" y="87"/>
                    <a:pt x="30" y="87"/>
                  </a:cubicBezTo>
                  <a:cubicBezTo>
                    <a:pt x="59" y="57"/>
                    <a:pt x="30" y="0"/>
                    <a:pt x="0" y="2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6" name="Freeform 905"/>
            <p:cNvSpPr>
              <a:spLocks noChangeArrowheads="1"/>
            </p:cNvSpPr>
            <p:nvPr/>
          </p:nvSpPr>
          <p:spPr bwMode="auto">
            <a:xfrm>
              <a:off x="6121400" y="1008063"/>
              <a:ext cx="168275" cy="104775"/>
            </a:xfrm>
            <a:custGeom>
              <a:avLst/>
              <a:gdLst>
                <a:gd name="T0" fmla="*/ 175 w 468"/>
                <a:gd name="T1" fmla="*/ 175 h 293"/>
                <a:gd name="T2" fmla="*/ 175 w 468"/>
                <a:gd name="T3" fmla="*/ 175 h 293"/>
                <a:gd name="T4" fmla="*/ 408 w 468"/>
                <a:gd name="T5" fmla="*/ 233 h 293"/>
                <a:gd name="T6" fmla="*/ 438 w 468"/>
                <a:gd name="T7" fmla="*/ 29 h 293"/>
                <a:gd name="T8" fmla="*/ 205 w 468"/>
                <a:gd name="T9" fmla="*/ 0 h 293"/>
                <a:gd name="T10" fmla="*/ 175 w 468"/>
                <a:gd name="T11" fmla="*/ 175 h 293"/>
              </a:gdLst>
              <a:ahLst/>
              <a:cxnLst>
                <a:cxn ang="0">
                  <a:pos x="T0" y="T1"/>
                </a:cxn>
                <a:cxn ang="0">
                  <a:pos x="T2" y="T3"/>
                </a:cxn>
                <a:cxn ang="0">
                  <a:pos x="T4" y="T5"/>
                </a:cxn>
                <a:cxn ang="0">
                  <a:pos x="T6" y="T7"/>
                </a:cxn>
                <a:cxn ang="0">
                  <a:pos x="T8" y="T9"/>
                </a:cxn>
                <a:cxn ang="0">
                  <a:pos x="T10" y="T11"/>
                </a:cxn>
              </a:cxnLst>
              <a:rect l="0" t="0" r="r" b="b"/>
              <a:pathLst>
                <a:path w="468" h="293">
                  <a:moveTo>
                    <a:pt x="175" y="175"/>
                  </a:moveTo>
                  <a:lnTo>
                    <a:pt x="175" y="175"/>
                  </a:lnTo>
                  <a:cubicBezTo>
                    <a:pt x="175" y="262"/>
                    <a:pt x="350" y="292"/>
                    <a:pt x="408" y="233"/>
                  </a:cubicBezTo>
                  <a:cubicBezTo>
                    <a:pt x="438" y="146"/>
                    <a:pt x="467" y="88"/>
                    <a:pt x="438" y="29"/>
                  </a:cubicBezTo>
                  <a:cubicBezTo>
                    <a:pt x="350" y="0"/>
                    <a:pt x="291" y="0"/>
                    <a:pt x="205" y="0"/>
                  </a:cubicBezTo>
                  <a:cubicBezTo>
                    <a:pt x="175" y="59"/>
                    <a:pt x="0" y="146"/>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7" name="Freeform 906"/>
            <p:cNvSpPr>
              <a:spLocks noChangeArrowheads="1"/>
            </p:cNvSpPr>
            <p:nvPr/>
          </p:nvSpPr>
          <p:spPr bwMode="auto">
            <a:xfrm>
              <a:off x="6057900" y="1049338"/>
              <a:ext cx="52388" cy="73025"/>
            </a:xfrm>
            <a:custGeom>
              <a:avLst/>
              <a:gdLst>
                <a:gd name="T0" fmla="*/ 59 w 147"/>
                <a:gd name="T1" fmla="*/ 204 h 205"/>
                <a:gd name="T2" fmla="*/ 59 w 147"/>
                <a:gd name="T3" fmla="*/ 204 h 205"/>
                <a:gd name="T4" fmla="*/ 87 w 147"/>
                <a:gd name="T5" fmla="*/ 145 h 205"/>
                <a:gd name="T6" fmla="*/ 146 w 147"/>
                <a:gd name="T7" fmla="*/ 116 h 205"/>
                <a:gd name="T8" fmla="*/ 146 w 147"/>
                <a:gd name="T9" fmla="*/ 0 h 205"/>
                <a:gd name="T10" fmla="*/ 116 w 147"/>
                <a:gd name="T11" fmla="*/ 0 h 205"/>
                <a:gd name="T12" fmla="*/ 0 w 147"/>
                <a:gd name="T13" fmla="*/ 175 h 205"/>
                <a:gd name="T14" fmla="*/ 59 w 147"/>
                <a:gd name="T15" fmla="*/ 204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05">
                  <a:moveTo>
                    <a:pt x="59" y="204"/>
                  </a:moveTo>
                  <a:lnTo>
                    <a:pt x="59" y="204"/>
                  </a:lnTo>
                  <a:cubicBezTo>
                    <a:pt x="87" y="204"/>
                    <a:pt x="59" y="175"/>
                    <a:pt x="87" y="145"/>
                  </a:cubicBezTo>
                  <a:cubicBezTo>
                    <a:pt x="116" y="116"/>
                    <a:pt x="146" y="116"/>
                    <a:pt x="146" y="116"/>
                  </a:cubicBezTo>
                  <a:cubicBezTo>
                    <a:pt x="146" y="87"/>
                    <a:pt x="146" y="29"/>
                    <a:pt x="146" y="0"/>
                  </a:cubicBezTo>
                  <a:lnTo>
                    <a:pt x="116" y="0"/>
                  </a:lnTo>
                  <a:cubicBezTo>
                    <a:pt x="87" y="58"/>
                    <a:pt x="0" y="87"/>
                    <a:pt x="0" y="175"/>
                  </a:cubicBezTo>
                  <a:cubicBezTo>
                    <a:pt x="0" y="175"/>
                    <a:pt x="30" y="204"/>
                    <a:pt x="59" y="20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8" name="Freeform 907"/>
            <p:cNvSpPr>
              <a:spLocks noChangeArrowheads="1"/>
            </p:cNvSpPr>
            <p:nvPr/>
          </p:nvSpPr>
          <p:spPr bwMode="auto">
            <a:xfrm>
              <a:off x="6499225" y="1133475"/>
              <a:ext cx="147638" cy="127000"/>
            </a:xfrm>
            <a:custGeom>
              <a:avLst/>
              <a:gdLst>
                <a:gd name="T0" fmla="*/ 117 w 409"/>
                <a:gd name="T1" fmla="*/ 321 h 351"/>
                <a:gd name="T2" fmla="*/ 117 w 409"/>
                <a:gd name="T3" fmla="*/ 321 h 351"/>
                <a:gd name="T4" fmla="*/ 205 w 409"/>
                <a:gd name="T5" fmla="*/ 262 h 351"/>
                <a:gd name="T6" fmla="*/ 408 w 409"/>
                <a:gd name="T7" fmla="*/ 321 h 351"/>
                <a:gd name="T8" fmla="*/ 379 w 409"/>
                <a:gd name="T9" fmla="*/ 175 h 351"/>
                <a:gd name="T10" fmla="*/ 321 w 409"/>
                <a:gd name="T11" fmla="*/ 175 h 351"/>
                <a:gd name="T12" fmla="*/ 321 w 409"/>
                <a:gd name="T13" fmla="*/ 204 h 351"/>
                <a:gd name="T14" fmla="*/ 291 w 409"/>
                <a:gd name="T15" fmla="*/ 146 h 351"/>
                <a:gd name="T16" fmla="*/ 205 w 409"/>
                <a:gd name="T17" fmla="*/ 0 h 351"/>
                <a:gd name="T18" fmla="*/ 117 w 409"/>
                <a:gd name="T19" fmla="*/ 59 h 351"/>
                <a:gd name="T20" fmla="*/ 0 w 409"/>
                <a:gd name="T21" fmla="*/ 88 h 351"/>
                <a:gd name="T22" fmla="*/ 88 w 409"/>
                <a:gd name="T23" fmla="*/ 233 h 351"/>
                <a:gd name="T24" fmla="*/ 117 w 409"/>
                <a:gd name="T25" fmla="*/ 3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9" h="351">
                  <a:moveTo>
                    <a:pt x="117" y="321"/>
                  </a:moveTo>
                  <a:lnTo>
                    <a:pt x="117" y="321"/>
                  </a:lnTo>
                  <a:cubicBezTo>
                    <a:pt x="175" y="321"/>
                    <a:pt x="175" y="292"/>
                    <a:pt x="205" y="262"/>
                  </a:cubicBezTo>
                  <a:cubicBezTo>
                    <a:pt x="262" y="321"/>
                    <a:pt x="321" y="350"/>
                    <a:pt x="408" y="321"/>
                  </a:cubicBezTo>
                  <a:cubicBezTo>
                    <a:pt x="408" y="262"/>
                    <a:pt x="379" y="233"/>
                    <a:pt x="379" y="175"/>
                  </a:cubicBezTo>
                  <a:cubicBezTo>
                    <a:pt x="350" y="175"/>
                    <a:pt x="350" y="175"/>
                    <a:pt x="321" y="175"/>
                  </a:cubicBezTo>
                  <a:lnTo>
                    <a:pt x="321" y="204"/>
                  </a:lnTo>
                  <a:cubicBezTo>
                    <a:pt x="321" y="175"/>
                    <a:pt x="291" y="175"/>
                    <a:pt x="291" y="146"/>
                  </a:cubicBezTo>
                  <a:cubicBezTo>
                    <a:pt x="291" y="88"/>
                    <a:pt x="233" y="59"/>
                    <a:pt x="205" y="0"/>
                  </a:cubicBezTo>
                  <a:cubicBezTo>
                    <a:pt x="146" y="0"/>
                    <a:pt x="146" y="29"/>
                    <a:pt x="117" y="59"/>
                  </a:cubicBezTo>
                  <a:cubicBezTo>
                    <a:pt x="58" y="59"/>
                    <a:pt x="29" y="59"/>
                    <a:pt x="0" y="88"/>
                  </a:cubicBezTo>
                  <a:cubicBezTo>
                    <a:pt x="0" y="146"/>
                    <a:pt x="58" y="175"/>
                    <a:pt x="88" y="233"/>
                  </a:cubicBezTo>
                  <a:cubicBezTo>
                    <a:pt x="88" y="262"/>
                    <a:pt x="117" y="292"/>
                    <a:pt x="11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39" name="Freeform 908"/>
            <p:cNvSpPr>
              <a:spLocks noChangeArrowheads="1"/>
            </p:cNvSpPr>
            <p:nvPr/>
          </p:nvSpPr>
          <p:spPr bwMode="auto">
            <a:xfrm>
              <a:off x="6699250" y="1249363"/>
              <a:ext cx="168275" cy="63500"/>
            </a:xfrm>
            <a:custGeom>
              <a:avLst/>
              <a:gdLst>
                <a:gd name="T0" fmla="*/ 203 w 467"/>
                <a:gd name="T1" fmla="*/ 117 h 176"/>
                <a:gd name="T2" fmla="*/ 203 w 467"/>
                <a:gd name="T3" fmla="*/ 117 h 176"/>
                <a:gd name="T4" fmla="*/ 466 w 467"/>
                <a:gd name="T5" fmla="*/ 58 h 176"/>
                <a:gd name="T6" fmla="*/ 262 w 467"/>
                <a:gd name="T7" fmla="*/ 29 h 176"/>
                <a:gd name="T8" fmla="*/ 57 w 467"/>
                <a:gd name="T9" fmla="*/ 0 h 176"/>
                <a:gd name="T10" fmla="*/ 0 w 467"/>
                <a:gd name="T11" fmla="*/ 146 h 176"/>
                <a:gd name="T12" fmla="*/ 203 w 467"/>
                <a:gd name="T13" fmla="*/ 117 h 176"/>
              </a:gdLst>
              <a:ahLst/>
              <a:cxnLst>
                <a:cxn ang="0">
                  <a:pos x="T0" y="T1"/>
                </a:cxn>
                <a:cxn ang="0">
                  <a:pos x="T2" y="T3"/>
                </a:cxn>
                <a:cxn ang="0">
                  <a:pos x="T4" y="T5"/>
                </a:cxn>
                <a:cxn ang="0">
                  <a:pos x="T6" y="T7"/>
                </a:cxn>
                <a:cxn ang="0">
                  <a:pos x="T8" y="T9"/>
                </a:cxn>
                <a:cxn ang="0">
                  <a:pos x="T10" y="T11"/>
                </a:cxn>
                <a:cxn ang="0">
                  <a:pos x="T12" y="T13"/>
                </a:cxn>
              </a:cxnLst>
              <a:rect l="0" t="0" r="r" b="b"/>
              <a:pathLst>
                <a:path w="467" h="176">
                  <a:moveTo>
                    <a:pt x="203" y="117"/>
                  </a:moveTo>
                  <a:lnTo>
                    <a:pt x="203" y="117"/>
                  </a:lnTo>
                  <a:cubicBezTo>
                    <a:pt x="291" y="175"/>
                    <a:pt x="436" y="146"/>
                    <a:pt x="466" y="58"/>
                  </a:cubicBezTo>
                  <a:cubicBezTo>
                    <a:pt x="407" y="0"/>
                    <a:pt x="291" y="58"/>
                    <a:pt x="262" y="29"/>
                  </a:cubicBezTo>
                  <a:cubicBezTo>
                    <a:pt x="203" y="58"/>
                    <a:pt x="116" y="29"/>
                    <a:pt x="57" y="0"/>
                  </a:cubicBezTo>
                  <a:cubicBezTo>
                    <a:pt x="28" y="58"/>
                    <a:pt x="0" y="88"/>
                    <a:pt x="0" y="146"/>
                  </a:cubicBezTo>
                  <a:cubicBezTo>
                    <a:pt x="28" y="146"/>
                    <a:pt x="145" y="146"/>
                    <a:pt x="203" y="1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40" name="Freeform 909"/>
            <p:cNvSpPr>
              <a:spLocks noChangeArrowheads="1"/>
            </p:cNvSpPr>
            <p:nvPr/>
          </p:nvSpPr>
          <p:spPr bwMode="auto">
            <a:xfrm>
              <a:off x="6856413" y="1292225"/>
              <a:ext cx="158750" cy="127000"/>
            </a:xfrm>
            <a:custGeom>
              <a:avLst/>
              <a:gdLst>
                <a:gd name="T0" fmla="*/ 0 w 439"/>
                <a:gd name="T1" fmla="*/ 116 h 351"/>
                <a:gd name="T2" fmla="*/ 0 w 439"/>
                <a:gd name="T3" fmla="*/ 116 h 351"/>
                <a:gd name="T4" fmla="*/ 147 w 439"/>
                <a:gd name="T5" fmla="*/ 204 h 351"/>
                <a:gd name="T6" fmla="*/ 350 w 439"/>
                <a:gd name="T7" fmla="*/ 321 h 351"/>
                <a:gd name="T8" fmla="*/ 438 w 439"/>
                <a:gd name="T9" fmla="*/ 204 h 351"/>
                <a:gd name="T10" fmla="*/ 147 w 439"/>
                <a:gd name="T11" fmla="*/ 87 h 351"/>
                <a:gd name="T12" fmla="*/ 88 w 439"/>
                <a:gd name="T13" fmla="*/ 29 h 351"/>
                <a:gd name="T14" fmla="*/ 0 w 439"/>
                <a:gd name="T15" fmla="*/ 116 h 3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9" h="351">
                  <a:moveTo>
                    <a:pt x="0" y="116"/>
                  </a:moveTo>
                  <a:lnTo>
                    <a:pt x="0" y="116"/>
                  </a:lnTo>
                  <a:cubicBezTo>
                    <a:pt x="0" y="174"/>
                    <a:pt x="88" y="174"/>
                    <a:pt x="147" y="204"/>
                  </a:cubicBezTo>
                  <a:cubicBezTo>
                    <a:pt x="147" y="321"/>
                    <a:pt x="234" y="350"/>
                    <a:pt x="350" y="321"/>
                  </a:cubicBezTo>
                  <a:cubicBezTo>
                    <a:pt x="409" y="321"/>
                    <a:pt x="438" y="262"/>
                    <a:pt x="438" y="204"/>
                  </a:cubicBezTo>
                  <a:cubicBezTo>
                    <a:pt x="380" y="145"/>
                    <a:pt x="292" y="87"/>
                    <a:pt x="147" y="87"/>
                  </a:cubicBezTo>
                  <a:cubicBezTo>
                    <a:pt x="117" y="58"/>
                    <a:pt x="117" y="29"/>
                    <a:pt x="88" y="29"/>
                  </a:cubicBezTo>
                  <a:cubicBezTo>
                    <a:pt x="59" y="0"/>
                    <a:pt x="0" y="87"/>
                    <a:pt x="0" y="1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41" name="Freeform 910"/>
            <p:cNvSpPr>
              <a:spLocks noChangeArrowheads="1"/>
            </p:cNvSpPr>
            <p:nvPr/>
          </p:nvSpPr>
          <p:spPr bwMode="auto">
            <a:xfrm>
              <a:off x="6772275" y="1301750"/>
              <a:ext cx="73025" cy="95250"/>
            </a:xfrm>
            <a:custGeom>
              <a:avLst/>
              <a:gdLst>
                <a:gd name="T0" fmla="*/ 175 w 205"/>
                <a:gd name="T1" fmla="*/ 175 h 263"/>
                <a:gd name="T2" fmla="*/ 175 w 205"/>
                <a:gd name="T3" fmla="*/ 175 h 263"/>
                <a:gd name="T4" fmla="*/ 175 w 205"/>
                <a:gd name="T5" fmla="*/ 58 h 263"/>
                <a:gd name="T6" fmla="*/ 0 w 205"/>
                <a:gd name="T7" fmla="*/ 87 h 263"/>
                <a:gd name="T8" fmla="*/ 146 w 205"/>
                <a:gd name="T9" fmla="*/ 233 h 263"/>
                <a:gd name="T10" fmla="*/ 175 w 205"/>
                <a:gd name="T11" fmla="*/ 175 h 263"/>
              </a:gdLst>
              <a:ahLst/>
              <a:cxnLst>
                <a:cxn ang="0">
                  <a:pos x="T0" y="T1"/>
                </a:cxn>
                <a:cxn ang="0">
                  <a:pos x="T2" y="T3"/>
                </a:cxn>
                <a:cxn ang="0">
                  <a:pos x="T4" y="T5"/>
                </a:cxn>
                <a:cxn ang="0">
                  <a:pos x="T6" y="T7"/>
                </a:cxn>
                <a:cxn ang="0">
                  <a:pos x="T8" y="T9"/>
                </a:cxn>
                <a:cxn ang="0">
                  <a:pos x="T10" y="T11"/>
                </a:cxn>
              </a:cxnLst>
              <a:rect l="0" t="0" r="r" b="b"/>
              <a:pathLst>
                <a:path w="205" h="263">
                  <a:moveTo>
                    <a:pt x="175" y="175"/>
                  </a:moveTo>
                  <a:lnTo>
                    <a:pt x="175" y="175"/>
                  </a:lnTo>
                  <a:cubicBezTo>
                    <a:pt x="204" y="145"/>
                    <a:pt x="175" y="116"/>
                    <a:pt x="175" y="58"/>
                  </a:cubicBezTo>
                  <a:cubicBezTo>
                    <a:pt x="117" y="87"/>
                    <a:pt x="0" y="0"/>
                    <a:pt x="0" y="87"/>
                  </a:cubicBezTo>
                  <a:cubicBezTo>
                    <a:pt x="59" y="116"/>
                    <a:pt x="59" y="262"/>
                    <a:pt x="146" y="233"/>
                  </a:cubicBezTo>
                  <a:cubicBezTo>
                    <a:pt x="146" y="204"/>
                    <a:pt x="175" y="204"/>
                    <a:pt x="175" y="17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42" name="Freeform 911"/>
            <p:cNvSpPr>
              <a:spLocks noChangeArrowheads="1"/>
            </p:cNvSpPr>
            <p:nvPr/>
          </p:nvSpPr>
          <p:spPr bwMode="auto">
            <a:xfrm>
              <a:off x="6834188" y="1397000"/>
              <a:ext cx="74612" cy="42863"/>
            </a:xfrm>
            <a:custGeom>
              <a:avLst/>
              <a:gdLst>
                <a:gd name="T0" fmla="*/ 175 w 206"/>
                <a:gd name="T1" fmla="*/ 0 h 117"/>
                <a:gd name="T2" fmla="*/ 175 w 206"/>
                <a:gd name="T3" fmla="*/ 0 h 117"/>
                <a:gd name="T4" fmla="*/ 58 w 206"/>
                <a:gd name="T5" fmla="*/ 116 h 117"/>
                <a:gd name="T6" fmla="*/ 175 w 206"/>
                <a:gd name="T7" fmla="*/ 88 h 117"/>
                <a:gd name="T8" fmla="*/ 175 w 206"/>
                <a:gd name="T9" fmla="*/ 0 h 117"/>
              </a:gdLst>
              <a:ahLst/>
              <a:cxnLst>
                <a:cxn ang="0">
                  <a:pos x="T0" y="T1"/>
                </a:cxn>
                <a:cxn ang="0">
                  <a:pos x="T2" y="T3"/>
                </a:cxn>
                <a:cxn ang="0">
                  <a:pos x="T4" y="T5"/>
                </a:cxn>
                <a:cxn ang="0">
                  <a:pos x="T6" y="T7"/>
                </a:cxn>
                <a:cxn ang="0">
                  <a:pos x="T8" y="T9"/>
                </a:cxn>
              </a:cxnLst>
              <a:rect l="0" t="0" r="r" b="b"/>
              <a:pathLst>
                <a:path w="206" h="117">
                  <a:moveTo>
                    <a:pt x="175" y="0"/>
                  </a:moveTo>
                  <a:lnTo>
                    <a:pt x="175" y="0"/>
                  </a:lnTo>
                  <a:cubicBezTo>
                    <a:pt x="88" y="0"/>
                    <a:pt x="0" y="59"/>
                    <a:pt x="58" y="116"/>
                  </a:cubicBezTo>
                  <a:cubicBezTo>
                    <a:pt x="117" y="116"/>
                    <a:pt x="146" y="88"/>
                    <a:pt x="175" y="88"/>
                  </a:cubicBezTo>
                  <a:cubicBezTo>
                    <a:pt x="205" y="59"/>
                    <a:pt x="175" y="30"/>
                    <a:pt x="17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sp>
          <p:nvSpPr>
            <p:cNvPr id="1943" name="Freeform 912"/>
            <p:cNvSpPr>
              <a:spLocks noChangeArrowheads="1"/>
            </p:cNvSpPr>
            <p:nvPr/>
          </p:nvSpPr>
          <p:spPr bwMode="auto">
            <a:xfrm>
              <a:off x="6992938" y="1470025"/>
              <a:ext cx="304800" cy="346075"/>
            </a:xfrm>
            <a:custGeom>
              <a:avLst/>
              <a:gdLst>
                <a:gd name="T0" fmla="*/ 87 w 847"/>
                <a:gd name="T1" fmla="*/ 321 h 963"/>
                <a:gd name="T2" fmla="*/ 87 w 847"/>
                <a:gd name="T3" fmla="*/ 321 h 963"/>
                <a:gd name="T4" fmla="*/ 29 w 847"/>
                <a:gd name="T5" fmla="*/ 467 h 963"/>
                <a:gd name="T6" fmla="*/ 58 w 847"/>
                <a:gd name="T7" fmla="*/ 496 h 963"/>
                <a:gd name="T8" fmla="*/ 117 w 847"/>
                <a:gd name="T9" fmla="*/ 584 h 963"/>
                <a:gd name="T10" fmla="*/ 87 w 847"/>
                <a:gd name="T11" fmla="*/ 759 h 963"/>
                <a:gd name="T12" fmla="*/ 146 w 847"/>
                <a:gd name="T13" fmla="*/ 876 h 963"/>
                <a:gd name="T14" fmla="*/ 262 w 847"/>
                <a:gd name="T15" fmla="*/ 962 h 963"/>
                <a:gd name="T16" fmla="*/ 320 w 847"/>
                <a:gd name="T17" fmla="*/ 876 h 963"/>
                <a:gd name="T18" fmla="*/ 437 w 847"/>
                <a:gd name="T19" fmla="*/ 788 h 963"/>
                <a:gd name="T20" fmla="*/ 525 w 847"/>
                <a:gd name="T21" fmla="*/ 729 h 963"/>
                <a:gd name="T22" fmla="*/ 670 w 847"/>
                <a:gd name="T23" fmla="*/ 700 h 963"/>
                <a:gd name="T24" fmla="*/ 817 w 847"/>
                <a:gd name="T25" fmla="*/ 584 h 963"/>
                <a:gd name="T26" fmla="*/ 817 w 847"/>
                <a:gd name="T27" fmla="*/ 555 h 963"/>
                <a:gd name="T28" fmla="*/ 700 w 847"/>
                <a:gd name="T29" fmla="*/ 438 h 963"/>
                <a:gd name="T30" fmla="*/ 670 w 847"/>
                <a:gd name="T31" fmla="*/ 350 h 963"/>
                <a:gd name="T32" fmla="*/ 408 w 847"/>
                <a:gd name="T33" fmla="*/ 176 h 963"/>
                <a:gd name="T34" fmla="*/ 379 w 847"/>
                <a:gd name="T35" fmla="*/ 117 h 963"/>
                <a:gd name="T36" fmla="*/ 204 w 847"/>
                <a:gd name="T37" fmla="*/ 29 h 963"/>
                <a:gd name="T38" fmla="*/ 146 w 847"/>
                <a:gd name="T39" fmla="*/ 234 h 963"/>
                <a:gd name="T40" fmla="*/ 87 w 847"/>
                <a:gd name="T41" fmla="*/ 32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7" h="963">
                  <a:moveTo>
                    <a:pt x="87" y="321"/>
                  </a:moveTo>
                  <a:lnTo>
                    <a:pt x="87" y="321"/>
                  </a:lnTo>
                  <a:cubicBezTo>
                    <a:pt x="0" y="321"/>
                    <a:pt x="0" y="409"/>
                    <a:pt x="29" y="467"/>
                  </a:cubicBezTo>
                  <a:cubicBezTo>
                    <a:pt x="29" y="467"/>
                    <a:pt x="58" y="467"/>
                    <a:pt x="58" y="496"/>
                  </a:cubicBezTo>
                  <a:cubicBezTo>
                    <a:pt x="58" y="555"/>
                    <a:pt x="87" y="555"/>
                    <a:pt x="117" y="584"/>
                  </a:cubicBezTo>
                  <a:cubicBezTo>
                    <a:pt x="117" y="642"/>
                    <a:pt x="87" y="700"/>
                    <a:pt x="87" y="759"/>
                  </a:cubicBezTo>
                  <a:cubicBezTo>
                    <a:pt x="87" y="817"/>
                    <a:pt x="117" y="817"/>
                    <a:pt x="146" y="876"/>
                  </a:cubicBezTo>
                  <a:cubicBezTo>
                    <a:pt x="204" y="876"/>
                    <a:pt x="204" y="962"/>
                    <a:pt x="262" y="962"/>
                  </a:cubicBezTo>
                  <a:cubicBezTo>
                    <a:pt x="320" y="962"/>
                    <a:pt x="320" y="905"/>
                    <a:pt x="320" y="876"/>
                  </a:cubicBezTo>
                  <a:cubicBezTo>
                    <a:pt x="350" y="876"/>
                    <a:pt x="408" y="817"/>
                    <a:pt x="437" y="788"/>
                  </a:cubicBezTo>
                  <a:cubicBezTo>
                    <a:pt x="467" y="759"/>
                    <a:pt x="496" y="729"/>
                    <a:pt x="525" y="729"/>
                  </a:cubicBezTo>
                  <a:cubicBezTo>
                    <a:pt x="583" y="700"/>
                    <a:pt x="612" y="729"/>
                    <a:pt x="670" y="700"/>
                  </a:cubicBezTo>
                  <a:cubicBezTo>
                    <a:pt x="729" y="700"/>
                    <a:pt x="817" y="612"/>
                    <a:pt x="817" y="584"/>
                  </a:cubicBezTo>
                  <a:cubicBezTo>
                    <a:pt x="817" y="584"/>
                    <a:pt x="846" y="555"/>
                    <a:pt x="817" y="555"/>
                  </a:cubicBezTo>
                  <a:cubicBezTo>
                    <a:pt x="729" y="555"/>
                    <a:pt x="758" y="496"/>
                    <a:pt x="700" y="438"/>
                  </a:cubicBezTo>
                  <a:cubicBezTo>
                    <a:pt x="700" y="409"/>
                    <a:pt x="641" y="409"/>
                    <a:pt x="670" y="350"/>
                  </a:cubicBezTo>
                  <a:cubicBezTo>
                    <a:pt x="554" y="292"/>
                    <a:pt x="525" y="205"/>
                    <a:pt x="408" y="176"/>
                  </a:cubicBezTo>
                  <a:cubicBezTo>
                    <a:pt x="408" y="146"/>
                    <a:pt x="379" y="117"/>
                    <a:pt x="379" y="117"/>
                  </a:cubicBezTo>
                  <a:cubicBezTo>
                    <a:pt x="262" y="117"/>
                    <a:pt x="262" y="59"/>
                    <a:pt x="204" y="29"/>
                  </a:cubicBezTo>
                  <a:cubicBezTo>
                    <a:pt x="58" y="0"/>
                    <a:pt x="146" y="146"/>
                    <a:pt x="146" y="234"/>
                  </a:cubicBezTo>
                  <a:cubicBezTo>
                    <a:pt x="117" y="262"/>
                    <a:pt x="87" y="262"/>
                    <a:pt x="87" y="32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dirty="0"/>
            </a:p>
          </p:txBody>
        </p:sp>
      </p:grpSp>
      <p:sp>
        <p:nvSpPr>
          <p:cNvPr id="4" name="Text Placeholder 3"/>
          <p:cNvSpPr>
            <a:spLocks noGrp="1"/>
          </p:cNvSpPr>
          <p:nvPr userDrawn="1">
            <p:ph type="body" idx="15" hasCustomPrompt="1"/>
          </p:nvPr>
        </p:nvSpPr>
        <p:spPr>
          <a:xfrm>
            <a:off x="1236465" y="3245096"/>
            <a:ext cx="5760000" cy="973667"/>
          </a:xfrm>
        </p:spPr>
        <p:txBody>
          <a:bodyPr anchor="b" anchorCtr="0"/>
          <a:lstStyle>
            <a:lvl1pPr marL="0" indent="0" algn="l">
              <a:buNone/>
              <a:defRPr sz="9600">
                <a:solidFill>
                  <a:schemeClr val="tx2"/>
                </a:solidFill>
              </a:defRPr>
            </a:lvl1pPr>
          </a:lstStyle>
          <a:p>
            <a:pPr lvl="0"/>
            <a:r>
              <a:rPr lang="fr-CA" dirty="0"/>
              <a:t>00%</a:t>
            </a:r>
            <a:endParaRPr lang="en-US" dirty="0"/>
          </a:p>
        </p:txBody>
      </p:sp>
      <p:sp>
        <p:nvSpPr>
          <p:cNvPr id="119" name="Text Placeholder 2"/>
          <p:cNvSpPr>
            <a:spLocks noGrp="1"/>
          </p:cNvSpPr>
          <p:nvPr>
            <p:ph type="body" sz="quarter" idx="18"/>
          </p:nvPr>
        </p:nvSpPr>
        <p:spPr>
          <a:xfrm>
            <a:off x="1236662" y="4175116"/>
            <a:ext cx="5760000" cy="867833"/>
          </a:xfrm>
        </p:spPr>
        <p:txBody>
          <a:bodyPr/>
          <a:lstStyle>
            <a:lvl1pPr marL="0" indent="0">
              <a:buNone/>
              <a:defRPr sz="2400"/>
            </a:lvl1pPr>
            <a:lvl2pPr marL="0" indent="0">
              <a:spcBef>
                <a:spcPts val="600"/>
              </a:spcBef>
              <a:buNone/>
              <a:defRPr sz="1600"/>
            </a:lvl2pPr>
          </a:lstStyle>
          <a:p>
            <a:pPr lvl="0"/>
            <a:r>
              <a:rPr lang="en-CA" dirty="0"/>
              <a:t>Click to edit Master text styles</a:t>
            </a:r>
          </a:p>
          <a:p>
            <a:pPr lvl="1"/>
            <a:r>
              <a:rPr lang="en-CA" dirty="0"/>
              <a:t>Second level</a:t>
            </a:r>
          </a:p>
        </p:txBody>
      </p:sp>
      <p:sp>
        <p:nvSpPr>
          <p:cNvPr id="3" name="Footer Placeholder 2"/>
          <p:cNvSpPr>
            <a:spLocks noGrp="1"/>
          </p:cNvSpPr>
          <p:nvPr>
            <p:ph type="ftr" sz="quarter" idx="19"/>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11075363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genda, Two Columns">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3135552" y="1944689"/>
            <a:ext cx="2733341" cy="3176332"/>
          </a:xfrm>
          <a:prstGeom prst="rect">
            <a:avLst/>
          </a:prstGeom>
        </p:spPr>
        <p:txBody>
          <a:bodyPr/>
          <a:lstStyle>
            <a:lvl1pPr marL="320400" indent="-357188">
              <a:spcBef>
                <a:spcPts val="1800"/>
              </a:spcBef>
              <a:buSzPct val="110000"/>
              <a:buFont typeface="+mj-lt"/>
              <a:buAutoNum type="arabicPeriod"/>
              <a:defRPr sz="2000"/>
            </a:lvl1pPr>
            <a:lvl2pPr marL="576000" indent="-234000">
              <a:spcBef>
                <a:spcPts val="600"/>
              </a:spcBef>
              <a:buFont typeface="+mj-lt"/>
              <a:buAutoNum type="alphaLcPeriod"/>
              <a:defRPr sz="1600"/>
            </a:lvl2pPr>
          </a:lstStyle>
          <a:p>
            <a:pPr lvl="0"/>
            <a:r>
              <a:rPr lang="en-CA" dirty="0"/>
              <a:t>Click to edit Master text styles</a:t>
            </a:r>
          </a:p>
          <a:p>
            <a:pPr lvl="1"/>
            <a:r>
              <a:rPr lang="en-CA" dirty="0"/>
              <a:t>Second level</a:t>
            </a:r>
          </a:p>
        </p:txBody>
      </p:sp>
      <p:sp>
        <p:nvSpPr>
          <p:cNvPr id="14" name="TextBox 13"/>
          <p:cNvSpPr txBox="1"/>
          <p:nvPr userDrawn="1"/>
        </p:nvSpPr>
        <p:spPr>
          <a:xfrm>
            <a:off x="3159317" y="1158020"/>
            <a:ext cx="4082756" cy="511319"/>
          </a:xfrm>
          <a:prstGeom prst="rect">
            <a:avLst/>
          </a:prstGeom>
          <a:noFill/>
        </p:spPr>
        <p:txBody>
          <a:bodyPr wrap="square" lIns="0" tIns="0" rIns="0" bIns="0" rtlCol="0" anchor="b" anchorCtr="0">
            <a:noAutofit/>
          </a:bodyPr>
          <a:lstStyle/>
          <a:p>
            <a:pPr marL="0" marR="0" indent="0" algn="l" defTabSz="457200" rtl="0" eaLnBrk="1" fontAlgn="auto" latinLnBrk="0" hangingPunct="1">
              <a:lnSpc>
                <a:spcPct val="75000"/>
              </a:lnSpc>
              <a:spcBef>
                <a:spcPct val="0"/>
              </a:spcBef>
              <a:spcAft>
                <a:spcPts val="0"/>
              </a:spcAft>
              <a:buClrTx/>
              <a:buSzTx/>
              <a:buFontTx/>
              <a:buNone/>
              <a:tabLst/>
              <a:defRPr/>
            </a:pPr>
            <a:r>
              <a:rPr lang="en-CA" sz="4400" b="1" kern="1200" dirty="0">
                <a:solidFill>
                  <a:schemeClr val="accent2"/>
                </a:solidFill>
                <a:latin typeface="+mj-lt"/>
                <a:ea typeface="+mj-ea"/>
                <a:cs typeface="+mj-cs"/>
              </a:rPr>
              <a:t>Agenda</a:t>
            </a:r>
            <a:endParaRPr lang="en-CA" sz="4400" b="1" kern="1200" noProof="0" dirty="0">
              <a:solidFill>
                <a:schemeClr val="accent2"/>
              </a:solidFill>
              <a:latin typeface="+mj-lt"/>
              <a:ea typeface="+mj-ea"/>
              <a:cs typeface="+mj-cs"/>
            </a:endParaRPr>
          </a:p>
        </p:txBody>
      </p:sp>
      <p:sp>
        <p:nvSpPr>
          <p:cNvPr id="13" name="Content Placeholder 2"/>
          <p:cNvSpPr>
            <a:spLocks noGrp="1"/>
          </p:cNvSpPr>
          <p:nvPr>
            <p:ph idx="12"/>
          </p:nvPr>
        </p:nvSpPr>
        <p:spPr>
          <a:xfrm>
            <a:off x="6053750" y="1944689"/>
            <a:ext cx="2733341" cy="3176332"/>
          </a:xfrm>
          <a:prstGeom prst="rect">
            <a:avLst/>
          </a:prstGeom>
        </p:spPr>
        <p:txBody>
          <a:bodyPr/>
          <a:lstStyle>
            <a:lvl1pPr marL="320400" indent="-357188">
              <a:spcBef>
                <a:spcPts val="1800"/>
              </a:spcBef>
              <a:buSzPct val="110000"/>
              <a:buFont typeface="+mj-lt"/>
              <a:buAutoNum type="arabicPeriod"/>
              <a:defRPr sz="2000"/>
            </a:lvl1pPr>
            <a:lvl2pPr marL="576000" indent="-234000">
              <a:spcBef>
                <a:spcPts val="600"/>
              </a:spcBef>
              <a:buFont typeface="+mj-lt"/>
              <a:buAutoNum type="alphaLcPeriod"/>
              <a:defRPr sz="1600"/>
            </a:lvl2pPr>
          </a:lstStyle>
          <a:p>
            <a:pPr lvl="0"/>
            <a:r>
              <a:rPr lang="en-CA" dirty="0"/>
              <a:t>Click to edit Master text styles</a:t>
            </a:r>
          </a:p>
          <a:p>
            <a:pPr lvl="1"/>
            <a:r>
              <a:rPr lang="en-CA" dirty="0"/>
              <a:t>Second level</a:t>
            </a:r>
          </a:p>
        </p:txBody>
      </p:sp>
      <p:sp>
        <p:nvSpPr>
          <p:cNvPr id="8" name="Freeform 6"/>
          <p:cNvSpPr>
            <a:spLocks/>
          </p:cNvSpPr>
          <p:nvPr userDrawn="1"/>
        </p:nvSpPr>
        <p:spPr bwMode="auto">
          <a:xfrm>
            <a:off x="10"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a:p>
        </p:txBody>
      </p:sp>
      <p:sp>
        <p:nvSpPr>
          <p:cNvPr id="9"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1508256786"/>
      </p:ext>
    </p:extLst>
  </p:cSld>
  <p:clrMapOvr>
    <a:overrideClrMapping bg1="lt1" tx1="dk1" bg2="lt2" tx2="dk2" accent1="accent1" accent2="accent2" accent3="accent3" accent4="accent4" accent5="accent5" accent6="accent6" hlink="hlink" folHlink="folHlink"/>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World Map">
    <p:spTree>
      <p:nvGrpSpPr>
        <p:cNvPr id="1" name=""/>
        <p:cNvGrpSpPr/>
        <p:nvPr/>
      </p:nvGrpSpPr>
      <p:grpSpPr>
        <a:xfrm>
          <a:off x="0" y="0"/>
          <a:ext cx="0" cy="0"/>
          <a:chOff x="0" y="0"/>
          <a:chExt cx="0" cy="0"/>
        </a:xfrm>
      </p:grpSpPr>
      <p:sp>
        <p:nvSpPr>
          <p:cNvPr id="2" name="Footer Placeholder 1"/>
          <p:cNvSpPr>
            <a:spLocks noGrp="1"/>
          </p:cNvSpPr>
          <p:nvPr>
            <p:ph type="ftr" sz="quarter" idx="24"/>
          </p:nvPr>
        </p:nvSpPr>
        <p:spPr/>
        <p:txBody>
          <a:bodyPr/>
          <a:lstStyle/>
          <a:p>
            <a:r>
              <a:rPr lang="en-CA" b="1"/>
              <a:t>SOURCE:</a:t>
            </a:r>
            <a:r>
              <a:rPr lang="en-CA"/>
              <a:t> Insert source here</a:t>
            </a:r>
            <a:endParaRPr lang="en-CA" dirty="0"/>
          </a:p>
        </p:txBody>
      </p:sp>
      <p:grpSp>
        <p:nvGrpSpPr>
          <p:cNvPr id="262" name="Group 261">
            <a:extLst>
              <a:ext uri="{FF2B5EF4-FFF2-40B4-BE49-F238E27FC236}">
                <a16:creationId xmlns:a16="http://schemas.microsoft.com/office/drawing/2014/main" id="{6193F307-3993-5145-ABCF-AE5A984DCF3C}"/>
              </a:ext>
            </a:extLst>
          </p:cNvPr>
          <p:cNvGrpSpPr>
            <a:grpSpLocks noChangeAspect="1"/>
          </p:cNvGrpSpPr>
          <p:nvPr userDrawn="1"/>
        </p:nvGrpSpPr>
        <p:grpSpPr>
          <a:xfrm>
            <a:off x="282029" y="730681"/>
            <a:ext cx="7767266" cy="4253637"/>
            <a:chOff x="191521" y="1277413"/>
            <a:chExt cx="8504629" cy="4657442"/>
          </a:xfrm>
          <a:solidFill>
            <a:schemeClr val="bg1">
              <a:lumMod val="85000"/>
            </a:schemeClr>
          </a:solidFill>
        </p:grpSpPr>
        <p:sp>
          <p:nvSpPr>
            <p:cNvPr id="263" name="Freeform 2">
              <a:extLst>
                <a:ext uri="{FF2B5EF4-FFF2-40B4-BE49-F238E27FC236}">
                  <a16:creationId xmlns:a16="http://schemas.microsoft.com/office/drawing/2014/main" id="{ACF08C17-A661-F640-9310-214A68838786}"/>
                </a:ext>
              </a:extLst>
            </p:cNvPr>
            <p:cNvSpPr>
              <a:spLocks noChangeArrowheads="1"/>
            </p:cNvSpPr>
            <p:nvPr/>
          </p:nvSpPr>
          <p:spPr bwMode="auto">
            <a:xfrm>
              <a:off x="790562" y="3323864"/>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4" name="Freeform 3">
              <a:extLst>
                <a:ext uri="{FF2B5EF4-FFF2-40B4-BE49-F238E27FC236}">
                  <a16:creationId xmlns:a16="http://schemas.microsoft.com/office/drawing/2014/main" id="{4119D18D-3F62-4741-9BF7-2BE8293032EE}"/>
                </a:ext>
              </a:extLst>
            </p:cNvPr>
            <p:cNvSpPr>
              <a:spLocks noChangeArrowheads="1"/>
            </p:cNvSpPr>
            <p:nvPr/>
          </p:nvSpPr>
          <p:spPr bwMode="auto">
            <a:xfrm>
              <a:off x="5790234" y="4657442"/>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5" name="Freeform 4">
              <a:extLst>
                <a:ext uri="{FF2B5EF4-FFF2-40B4-BE49-F238E27FC236}">
                  <a16:creationId xmlns:a16="http://schemas.microsoft.com/office/drawing/2014/main" id="{7A197B77-48D5-0044-87E7-CC38F8BBB8ED}"/>
                </a:ext>
              </a:extLst>
            </p:cNvPr>
            <p:cNvSpPr>
              <a:spLocks noChangeArrowheads="1"/>
            </p:cNvSpPr>
            <p:nvPr/>
          </p:nvSpPr>
          <p:spPr bwMode="auto">
            <a:xfrm>
              <a:off x="5734074" y="4628639"/>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6" name="Freeform 5">
              <a:extLst>
                <a:ext uri="{FF2B5EF4-FFF2-40B4-BE49-F238E27FC236}">
                  <a16:creationId xmlns:a16="http://schemas.microsoft.com/office/drawing/2014/main" id="{CEAC5EB4-57D7-6E4C-9DF2-99A501969E42}"/>
                </a:ext>
              </a:extLst>
            </p:cNvPr>
            <p:cNvSpPr>
              <a:spLocks noChangeArrowheads="1"/>
            </p:cNvSpPr>
            <p:nvPr/>
          </p:nvSpPr>
          <p:spPr bwMode="auto">
            <a:xfrm>
              <a:off x="5829114" y="4467342"/>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7" name="Freeform 6">
              <a:extLst>
                <a:ext uri="{FF2B5EF4-FFF2-40B4-BE49-F238E27FC236}">
                  <a16:creationId xmlns:a16="http://schemas.microsoft.com/office/drawing/2014/main" id="{ED5CCD3F-D583-0C4E-9AE4-F0882822460C}"/>
                </a:ext>
              </a:extLst>
            </p:cNvPr>
            <p:cNvSpPr>
              <a:spLocks noChangeArrowheads="1"/>
            </p:cNvSpPr>
            <p:nvPr/>
          </p:nvSpPr>
          <p:spPr bwMode="auto">
            <a:xfrm>
              <a:off x="7057432" y="4009375"/>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2" name="Freeform 7">
              <a:extLst>
                <a:ext uri="{FF2B5EF4-FFF2-40B4-BE49-F238E27FC236}">
                  <a16:creationId xmlns:a16="http://schemas.microsoft.com/office/drawing/2014/main" id="{C045430E-73D0-F045-A669-C1A8B20F3831}"/>
                </a:ext>
              </a:extLst>
            </p:cNvPr>
            <p:cNvSpPr>
              <a:spLocks noChangeArrowheads="1"/>
            </p:cNvSpPr>
            <p:nvPr/>
          </p:nvSpPr>
          <p:spPr bwMode="auto">
            <a:xfrm>
              <a:off x="5181115" y="1362381"/>
              <a:ext cx="3515035" cy="1924039"/>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4" name="Freeform 8">
              <a:extLst>
                <a:ext uri="{FF2B5EF4-FFF2-40B4-BE49-F238E27FC236}">
                  <a16:creationId xmlns:a16="http://schemas.microsoft.com/office/drawing/2014/main" id="{E5103813-E783-0A43-84B6-DE70DAA96F0D}"/>
                </a:ext>
              </a:extLst>
            </p:cNvPr>
            <p:cNvSpPr>
              <a:spLocks noChangeArrowheads="1"/>
            </p:cNvSpPr>
            <p:nvPr/>
          </p:nvSpPr>
          <p:spPr bwMode="auto">
            <a:xfrm>
              <a:off x="4762076" y="1620167"/>
              <a:ext cx="381599" cy="419083"/>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5" name="Freeform 9">
              <a:extLst>
                <a:ext uri="{FF2B5EF4-FFF2-40B4-BE49-F238E27FC236}">
                  <a16:creationId xmlns:a16="http://schemas.microsoft.com/office/drawing/2014/main" id="{9B61C268-DCA3-6140-9FED-3E14251CEE81}"/>
                </a:ext>
              </a:extLst>
            </p:cNvPr>
            <p:cNvSpPr>
              <a:spLocks noChangeArrowheads="1"/>
            </p:cNvSpPr>
            <p:nvPr/>
          </p:nvSpPr>
          <p:spPr bwMode="auto">
            <a:xfrm>
              <a:off x="7866712" y="2991190"/>
              <a:ext cx="419039" cy="733036"/>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6" name="Freeform 10">
              <a:extLst>
                <a:ext uri="{FF2B5EF4-FFF2-40B4-BE49-F238E27FC236}">
                  <a16:creationId xmlns:a16="http://schemas.microsoft.com/office/drawing/2014/main" id="{BAE38722-A50A-5B4F-8AA6-0296508F55D0}"/>
                </a:ext>
              </a:extLst>
            </p:cNvPr>
            <p:cNvSpPr>
              <a:spLocks noChangeArrowheads="1"/>
            </p:cNvSpPr>
            <p:nvPr/>
          </p:nvSpPr>
          <p:spPr bwMode="auto">
            <a:xfrm>
              <a:off x="7829272" y="3267698"/>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7" name="Freeform 11">
              <a:extLst>
                <a:ext uri="{FF2B5EF4-FFF2-40B4-BE49-F238E27FC236}">
                  <a16:creationId xmlns:a16="http://schemas.microsoft.com/office/drawing/2014/main" id="{3C9CAAD2-E36D-484C-B4CC-7342BCC20041}"/>
                </a:ext>
              </a:extLst>
            </p:cNvPr>
            <p:cNvSpPr>
              <a:spLocks noChangeArrowheads="1"/>
            </p:cNvSpPr>
            <p:nvPr/>
          </p:nvSpPr>
          <p:spPr bwMode="auto">
            <a:xfrm>
              <a:off x="7781751" y="3104962"/>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32" name="Freeform 12">
              <a:extLst>
                <a:ext uri="{FF2B5EF4-FFF2-40B4-BE49-F238E27FC236}">
                  <a16:creationId xmlns:a16="http://schemas.microsoft.com/office/drawing/2014/main" id="{B8040BE4-1746-9F4E-94EB-0C8F5535AF9C}"/>
                </a:ext>
              </a:extLst>
            </p:cNvPr>
            <p:cNvSpPr>
              <a:spLocks noChangeArrowheads="1"/>
            </p:cNvSpPr>
            <p:nvPr/>
          </p:nvSpPr>
          <p:spPr bwMode="auto">
            <a:xfrm>
              <a:off x="6752154" y="2848615"/>
              <a:ext cx="819359" cy="352836"/>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33" name="Freeform 13">
              <a:extLst>
                <a:ext uri="{FF2B5EF4-FFF2-40B4-BE49-F238E27FC236}">
                  <a16:creationId xmlns:a16="http://schemas.microsoft.com/office/drawing/2014/main" id="{B3242406-B7CA-6A41-97F0-F0967755256B}"/>
                </a:ext>
              </a:extLst>
            </p:cNvPr>
            <p:cNvSpPr>
              <a:spLocks noChangeArrowheads="1"/>
            </p:cNvSpPr>
            <p:nvPr/>
          </p:nvSpPr>
          <p:spPr bwMode="auto">
            <a:xfrm>
              <a:off x="5723994" y="2791009"/>
              <a:ext cx="1019519" cy="476689"/>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34" name="Freeform 14">
              <a:extLst>
                <a:ext uri="{FF2B5EF4-FFF2-40B4-BE49-F238E27FC236}">
                  <a16:creationId xmlns:a16="http://schemas.microsoft.com/office/drawing/2014/main" id="{F66DC8AA-76BD-E34B-B8C4-0112BDAC2F43}"/>
                </a:ext>
              </a:extLst>
            </p:cNvPr>
            <p:cNvSpPr>
              <a:spLocks noChangeArrowheads="1"/>
            </p:cNvSpPr>
            <p:nvPr/>
          </p:nvSpPr>
          <p:spPr bwMode="auto">
            <a:xfrm>
              <a:off x="5981753" y="3143847"/>
              <a:ext cx="439199" cy="239064"/>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35" name="Freeform 15">
              <a:extLst>
                <a:ext uri="{FF2B5EF4-FFF2-40B4-BE49-F238E27FC236}">
                  <a16:creationId xmlns:a16="http://schemas.microsoft.com/office/drawing/2014/main" id="{FBEC45DB-AD77-6143-9EE2-A001B5AACC35}"/>
                </a:ext>
              </a:extLst>
            </p:cNvPr>
            <p:cNvSpPr>
              <a:spLocks noChangeArrowheads="1"/>
            </p:cNvSpPr>
            <p:nvPr/>
          </p:nvSpPr>
          <p:spPr bwMode="auto">
            <a:xfrm>
              <a:off x="5905434" y="3220173"/>
              <a:ext cx="390239"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36" name="Freeform 16">
              <a:extLst>
                <a:ext uri="{FF2B5EF4-FFF2-40B4-BE49-F238E27FC236}">
                  <a16:creationId xmlns:a16="http://schemas.microsoft.com/office/drawing/2014/main" id="{D710A24A-8976-AB4D-B97D-E0BC64BF9146}"/>
                </a:ext>
              </a:extLst>
            </p:cNvPr>
            <p:cNvSpPr>
              <a:spLocks noChangeArrowheads="1"/>
            </p:cNvSpPr>
            <p:nvPr/>
          </p:nvSpPr>
          <p:spPr bwMode="auto">
            <a:xfrm>
              <a:off x="7724151" y="3848078"/>
              <a:ext cx="266399"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37" name="Freeform 17">
              <a:extLst>
                <a:ext uri="{FF2B5EF4-FFF2-40B4-BE49-F238E27FC236}">
                  <a16:creationId xmlns:a16="http://schemas.microsoft.com/office/drawing/2014/main" id="{562C011A-E38C-0E4D-AE67-D6AD865DF4C4}"/>
                </a:ext>
              </a:extLst>
            </p:cNvPr>
            <p:cNvSpPr>
              <a:spLocks noChangeArrowheads="1"/>
            </p:cNvSpPr>
            <p:nvPr/>
          </p:nvSpPr>
          <p:spPr bwMode="auto">
            <a:xfrm>
              <a:off x="7143833" y="4190834"/>
              <a:ext cx="1228319" cy="439246"/>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38" name="Freeform 18">
              <a:extLst>
                <a:ext uri="{FF2B5EF4-FFF2-40B4-BE49-F238E27FC236}">
                  <a16:creationId xmlns:a16="http://schemas.microsoft.com/office/drawing/2014/main" id="{2DCA2B49-9B2D-2640-88FC-56DF61DCB23B}"/>
                </a:ext>
              </a:extLst>
            </p:cNvPr>
            <p:cNvSpPr>
              <a:spLocks noChangeArrowheads="1"/>
            </p:cNvSpPr>
            <p:nvPr/>
          </p:nvSpPr>
          <p:spPr bwMode="auto">
            <a:xfrm>
              <a:off x="7914230" y="4572474"/>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39" name="Freeform 19">
              <a:extLst>
                <a:ext uri="{FF2B5EF4-FFF2-40B4-BE49-F238E27FC236}">
                  <a16:creationId xmlns:a16="http://schemas.microsoft.com/office/drawing/2014/main" id="{F5FD6FAD-C1A7-114F-8C2B-B3C40B0C099C}"/>
                </a:ext>
              </a:extLst>
            </p:cNvPr>
            <p:cNvSpPr>
              <a:spLocks noChangeArrowheads="1"/>
            </p:cNvSpPr>
            <p:nvPr/>
          </p:nvSpPr>
          <p:spPr bwMode="auto">
            <a:xfrm>
              <a:off x="7276313" y="4172112"/>
              <a:ext cx="514079" cy="162736"/>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0" name="Freeform 20">
              <a:extLst>
                <a:ext uri="{FF2B5EF4-FFF2-40B4-BE49-F238E27FC236}">
                  <a16:creationId xmlns:a16="http://schemas.microsoft.com/office/drawing/2014/main" id="{B6E75E40-CD16-BF42-929C-ADA723958055}"/>
                </a:ext>
              </a:extLst>
            </p:cNvPr>
            <p:cNvSpPr>
              <a:spLocks noChangeArrowheads="1"/>
            </p:cNvSpPr>
            <p:nvPr/>
          </p:nvSpPr>
          <p:spPr bwMode="auto">
            <a:xfrm>
              <a:off x="7647831" y="4228278"/>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1" name="Freeform 21">
              <a:extLst>
                <a:ext uri="{FF2B5EF4-FFF2-40B4-BE49-F238E27FC236}">
                  <a16:creationId xmlns:a16="http://schemas.microsoft.com/office/drawing/2014/main" id="{176CEB9D-95FB-8C4C-9375-0CEC95ECFD2B}"/>
                </a:ext>
              </a:extLst>
            </p:cNvPr>
            <p:cNvSpPr>
              <a:spLocks noChangeArrowheads="1"/>
            </p:cNvSpPr>
            <p:nvPr/>
          </p:nvSpPr>
          <p:spPr bwMode="auto">
            <a:xfrm>
              <a:off x="7296472" y="3753029"/>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2" name="Freeform 22">
              <a:extLst>
                <a:ext uri="{FF2B5EF4-FFF2-40B4-BE49-F238E27FC236}">
                  <a16:creationId xmlns:a16="http://schemas.microsoft.com/office/drawing/2014/main" id="{57BFD7B7-01D3-AE47-8CE4-A3FCE6156CE4}"/>
                </a:ext>
              </a:extLst>
            </p:cNvPr>
            <p:cNvSpPr>
              <a:spLocks noChangeArrowheads="1"/>
            </p:cNvSpPr>
            <p:nvPr/>
          </p:nvSpPr>
          <p:spPr bwMode="auto">
            <a:xfrm>
              <a:off x="7323832" y="3982013"/>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3" name="Freeform 23">
              <a:extLst>
                <a:ext uri="{FF2B5EF4-FFF2-40B4-BE49-F238E27FC236}">
                  <a16:creationId xmlns:a16="http://schemas.microsoft.com/office/drawing/2014/main" id="{869265F5-0C8F-724F-883E-F4AE6F6F7BCE}"/>
                </a:ext>
              </a:extLst>
            </p:cNvPr>
            <p:cNvSpPr>
              <a:spLocks noChangeArrowheads="1"/>
            </p:cNvSpPr>
            <p:nvPr/>
          </p:nvSpPr>
          <p:spPr bwMode="auto">
            <a:xfrm>
              <a:off x="7247512" y="3781833"/>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4" name="Freeform 24">
              <a:extLst>
                <a:ext uri="{FF2B5EF4-FFF2-40B4-BE49-F238E27FC236}">
                  <a16:creationId xmlns:a16="http://schemas.microsoft.com/office/drawing/2014/main" id="{768CB30C-2F6B-3740-A397-40F657A6F907}"/>
                </a:ext>
              </a:extLst>
            </p:cNvPr>
            <p:cNvSpPr>
              <a:spLocks noChangeArrowheads="1"/>
            </p:cNvSpPr>
            <p:nvPr/>
          </p:nvSpPr>
          <p:spPr bwMode="auto">
            <a:xfrm>
              <a:off x="7181272" y="3829357"/>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5" name="Freeform 25">
              <a:extLst>
                <a:ext uri="{FF2B5EF4-FFF2-40B4-BE49-F238E27FC236}">
                  <a16:creationId xmlns:a16="http://schemas.microsoft.com/office/drawing/2014/main" id="{49D3AED7-3431-104B-A166-CC90655D0239}"/>
                </a:ext>
              </a:extLst>
            </p:cNvPr>
            <p:cNvSpPr>
              <a:spLocks noChangeArrowheads="1"/>
            </p:cNvSpPr>
            <p:nvPr/>
          </p:nvSpPr>
          <p:spPr bwMode="auto">
            <a:xfrm>
              <a:off x="7038712" y="3619095"/>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6" name="Freeform 26">
              <a:extLst>
                <a:ext uri="{FF2B5EF4-FFF2-40B4-BE49-F238E27FC236}">
                  <a16:creationId xmlns:a16="http://schemas.microsoft.com/office/drawing/2014/main" id="{BFCEF5EE-55BA-864E-96E9-B0DB8AEEC28B}"/>
                </a:ext>
              </a:extLst>
            </p:cNvPr>
            <p:cNvSpPr>
              <a:spLocks noChangeArrowheads="1"/>
            </p:cNvSpPr>
            <p:nvPr/>
          </p:nvSpPr>
          <p:spPr bwMode="auto">
            <a:xfrm>
              <a:off x="6724793" y="4105866"/>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7" name="Freeform 27">
              <a:extLst>
                <a:ext uri="{FF2B5EF4-FFF2-40B4-BE49-F238E27FC236}">
                  <a16:creationId xmlns:a16="http://schemas.microsoft.com/office/drawing/2014/main" id="{A26ED0AB-4254-C344-88EF-A27338A9A524}"/>
                </a:ext>
              </a:extLst>
            </p:cNvPr>
            <p:cNvSpPr>
              <a:spLocks noChangeArrowheads="1"/>
            </p:cNvSpPr>
            <p:nvPr/>
          </p:nvSpPr>
          <p:spPr bwMode="auto">
            <a:xfrm>
              <a:off x="6390713" y="3495242"/>
              <a:ext cx="753119" cy="656708"/>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8" name="Freeform 28">
              <a:extLst>
                <a:ext uri="{FF2B5EF4-FFF2-40B4-BE49-F238E27FC236}">
                  <a16:creationId xmlns:a16="http://schemas.microsoft.com/office/drawing/2014/main" id="{F4811725-86C8-1E47-8CAF-6EC0E7B786C9}"/>
                </a:ext>
              </a:extLst>
            </p:cNvPr>
            <p:cNvSpPr>
              <a:spLocks noChangeArrowheads="1"/>
            </p:cNvSpPr>
            <p:nvPr/>
          </p:nvSpPr>
          <p:spPr bwMode="auto">
            <a:xfrm>
              <a:off x="6914873" y="3666620"/>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49" name="Freeform 29">
              <a:extLst>
                <a:ext uri="{FF2B5EF4-FFF2-40B4-BE49-F238E27FC236}">
                  <a16:creationId xmlns:a16="http://schemas.microsoft.com/office/drawing/2014/main" id="{10278A45-D643-6D45-84C3-93B63537C6A4}"/>
                </a:ext>
              </a:extLst>
            </p:cNvPr>
            <p:cNvSpPr>
              <a:spLocks noChangeArrowheads="1"/>
            </p:cNvSpPr>
            <p:nvPr/>
          </p:nvSpPr>
          <p:spPr bwMode="auto">
            <a:xfrm>
              <a:off x="6923512" y="3629175"/>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0" name="Freeform 30">
              <a:extLst>
                <a:ext uri="{FF2B5EF4-FFF2-40B4-BE49-F238E27FC236}">
                  <a16:creationId xmlns:a16="http://schemas.microsoft.com/office/drawing/2014/main" id="{015A3E43-8994-4F41-B8C5-3F12AB4A08BE}"/>
                </a:ext>
              </a:extLst>
            </p:cNvPr>
            <p:cNvSpPr>
              <a:spLocks noChangeArrowheads="1"/>
            </p:cNvSpPr>
            <p:nvPr/>
          </p:nvSpPr>
          <p:spPr bwMode="auto">
            <a:xfrm>
              <a:off x="6685913" y="3571570"/>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1" name="Freeform 31">
              <a:extLst>
                <a:ext uri="{FF2B5EF4-FFF2-40B4-BE49-F238E27FC236}">
                  <a16:creationId xmlns:a16="http://schemas.microsoft.com/office/drawing/2014/main" id="{5859AABC-0A26-C84D-89B8-41B006B16D03}"/>
                </a:ext>
              </a:extLst>
            </p:cNvPr>
            <p:cNvSpPr>
              <a:spLocks noChangeArrowheads="1"/>
            </p:cNvSpPr>
            <p:nvPr/>
          </p:nvSpPr>
          <p:spPr bwMode="auto">
            <a:xfrm>
              <a:off x="6181914" y="3391552"/>
              <a:ext cx="371519"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2" name="Freeform 32">
              <a:extLst>
                <a:ext uri="{FF2B5EF4-FFF2-40B4-BE49-F238E27FC236}">
                  <a16:creationId xmlns:a16="http://schemas.microsoft.com/office/drawing/2014/main" id="{02F70B78-09CC-1144-9533-59FA66BBAF10}"/>
                </a:ext>
              </a:extLst>
            </p:cNvPr>
            <p:cNvSpPr>
              <a:spLocks noChangeArrowheads="1"/>
            </p:cNvSpPr>
            <p:nvPr/>
          </p:nvSpPr>
          <p:spPr bwMode="auto">
            <a:xfrm>
              <a:off x="6456952" y="3372830"/>
              <a:ext cx="190080" cy="142574"/>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3" name="Freeform 33">
              <a:extLst>
                <a:ext uri="{FF2B5EF4-FFF2-40B4-BE49-F238E27FC236}">
                  <a16:creationId xmlns:a16="http://schemas.microsoft.com/office/drawing/2014/main" id="{88CB1BF2-5F84-084F-B244-880A0530F7B5}"/>
                </a:ext>
              </a:extLst>
            </p:cNvPr>
            <p:cNvSpPr>
              <a:spLocks noChangeArrowheads="1"/>
            </p:cNvSpPr>
            <p:nvPr/>
          </p:nvSpPr>
          <p:spPr bwMode="auto">
            <a:xfrm>
              <a:off x="6153114" y="3344025"/>
              <a:ext cx="352799"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4" name="Freeform 34">
              <a:extLst>
                <a:ext uri="{FF2B5EF4-FFF2-40B4-BE49-F238E27FC236}">
                  <a16:creationId xmlns:a16="http://schemas.microsoft.com/office/drawing/2014/main" id="{0A616699-E27A-5740-92B5-A4595169173C}"/>
                </a:ext>
              </a:extLst>
            </p:cNvPr>
            <p:cNvSpPr>
              <a:spLocks noChangeArrowheads="1"/>
            </p:cNvSpPr>
            <p:nvPr/>
          </p:nvSpPr>
          <p:spPr bwMode="auto">
            <a:xfrm>
              <a:off x="4772155" y="2762206"/>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5" name="Freeform 35">
              <a:extLst>
                <a:ext uri="{FF2B5EF4-FFF2-40B4-BE49-F238E27FC236}">
                  <a16:creationId xmlns:a16="http://schemas.microsoft.com/office/drawing/2014/main" id="{E8E6645E-F0ED-EF47-8948-64C767EC999D}"/>
                </a:ext>
              </a:extLst>
            </p:cNvPr>
            <p:cNvSpPr>
              <a:spLocks noChangeArrowheads="1"/>
            </p:cNvSpPr>
            <p:nvPr/>
          </p:nvSpPr>
          <p:spPr bwMode="auto">
            <a:xfrm>
              <a:off x="4685755" y="2200548"/>
              <a:ext cx="542879" cy="563099"/>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6" name="Freeform 36">
              <a:extLst>
                <a:ext uri="{FF2B5EF4-FFF2-40B4-BE49-F238E27FC236}">
                  <a16:creationId xmlns:a16="http://schemas.microsoft.com/office/drawing/2014/main" id="{2E6ED29B-A6CB-A947-B4B5-E7D973E90DAF}"/>
                </a:ext>
              </a:extLst>
            </p:cNvPr>
            <p:cNvSpPr>
              <a:spLocks noChangeArrowheads="1"/>
            </p:cNvSpPr>
            <p:nvPr/>
          </p:nvSpPr>
          <p:spPr bwMode="auto">
            <a:xfrm>
              <a:off x="4838395" y="2305680"/>
              <a:ext cx="266399" cy="542936"/>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7" name="Freeform 37">
              <a:extLst>
                <a:ext uri="{FF2B5EF4-FFF2-40B4-BE49-F238E27FC236}">
                  <a16:creationId xmlns:a16="http://schemas.microsoft.com/office/drawing/2014/main" id="{3C2AEBCD-0063-8A42-A27B-94FE10527EF1}"/>
                </a:ext>
              </a:extLst>
            </p:cNvPr>
            <p:cNvSpPr>
              <a:spLocks noChangeArrowheads="1"/>
            </p:cNvSpPr>
            <p:nvPr/>
          </p:nvSpPr>
          <p:spPr bwMode="auto">
            <a:xfrm>
              <a:off x="5009754" y="2248073"/>
              <a:ext cx="276479" cy="439245"/>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8" name="Freeform 38">
              <a:extLst>
                <a:ext uri="{FF2B5EF4-FFF2-40B4-BE49-F238E27FC236}">
                  <a16:creationId xmlns:a16="http://schemas.microsoft.com/office/drawing/2014/main" id="{2EEF2F09-C74C-5443-B8C0-538B6C2B2903}"/>
                </a:ext>
              </a:extLst>
            </p:cNvPr>
            <p:cNvSpPr>
              <a:spLocks noChangeArrowheads="1"/>
            </p:cNvSpPr>
            <p:nvPr/>
          </p:nvSpPr>
          <p:spPr bwMode="auto">
            <a:xfrm>
              <a:off x="5086076" y="2685878"/>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59" name="Freeform 39">
              <a:extLst>
                <a:ext uri="{FF2B5EF4-FFF2-40B4-BE49-F238E27FC236}">
                  <a16:creationId xmlns:a16="http://schemas.microsoft.com/office/drawing/2014/main" id="{C4F9790F-AD5E-B940-AA4C-EB63561CE8EF}"/>
                </a:ext>
              </a:extLst>
            </p:cNvPr>
            <p:cNvSpPr>
              <a:spLocks noChangeArrowheads="1"/>
            </p:cNvSpPr>
            <p:nvPr userDrawn="1"/>
          </p:nvSpPr>
          <p:spPr bwMode="auto">
            <a:xfrm>
              <a:off x="5075996" y="2753565"/>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0" name="Freeform 40">
              <a:extLst>
                <a:ext uri="{FF2B5EF4-FFF2-40B4-BE49-F238E27FC236}">
                  <a16:creationId xmlns:a16="http://schemas.microsoft.com/office/drawing/2014/main" id="{08CCBEED-E03D-C94F-A70B-4D803010A19A}"/>
                </a:ext>
              </a:extLst>
            </p:cNvPr>
            <p:cNvSpPr>
              <a:spLocks noChangeArrowheads="1"/>
            </p:cNvSpPr>
            <p:nvPr/>
          </p:nvSpPr>
          <p:spPr bwMode="auto">
            <a:xfrm>
              <a:off x="5075996" y="2809730"/>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1" name="Freeform 41">
              <a:extLst>
                <a:ext uri="{FF2B5EF4-FFF2-40B4-BE49-F238E27FC236}">
                  <a16:creationId xmlns:a16="http://schemas.microsoft.com/office/drawing/2014/main" id="{978D1738-0EFE-214F-9B38-6155473D4CDA}"/>
                </a:ext>
              </a:extLst>
            </p:cNvPr>
            <p:cNvSpPr>
              <a:spLocks noChangeArrowheads="1"/>
            </p:cNvSpPr>
            <p:nvPr/>
          </p:nvSpPr>
          <p:spPr bwMode="auto">
            <a:xfrm>
              <a:off x="5143674" y="2809732"/>
              <a:ext cx="218880" cy="162736"/>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2" name="Freeform 42">
              <a:extLst>
                <a:ext uri="{FF2B5EF4-FFF2-40B4-BE49-F238E27FC236}">
                  <a16:creationId xmlns:a16="http://schemas.microsoft.com/office/drawing/2014/main" id="{5E92FE62-B8B6-6C44-BEB3-639C007C24D0}"/>
                </a:ext>
              </a:extLst>
            </p:cNvPr>
            <p:cNvSpPr>
              <a:spLocks noChangeArrowheads="1"/>
            </p:cNvSpPr>
            <p:nvPr/>
          </p:nvSpPr>
          <p:spPr bwMode="auto">
            <a:xfrm>
              <a:off x="5124954" y="2943666"/>
              <a:ext cx="437759" cy="239064"/>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3" name="Freeform 43">
              <a:extLst>
                <a:ext uri="{FF2B5EF4-FFF2-40B4-BE49-F238E27FC236}">
                  <a16:creationId xmlns:a16="http://schemas.microsoft.com/office/drawing/2014/main" id="{D13C626C-41C5-8B49-AE9F-D505B578674E}"/>
                </a:ext>
              </a:extLst>
            </p:cNvPr>
            <p:cNvSpPr>
              <a:spLocks noChangeArrowheads="1"/>
            </p:cNvSpPr>
            <p:nvPr/>
          </p:nvSpPr>
          <p:spPr bwMode="auto">
            <a:xfrm>
              <a:off x="5238715" y="3057437"/>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4" name="Freeform 44">
              <a:extLst>
                <a:ext uri="{FF2B5EF4-FFF2-40B4-BE49-F238E27FC236}">
                  <a16:creationId xmlns:a16="http://schemas.microsoft.com/office/drawing/2014/main" id="{775DB908-16C5-174E-A09A-4D309F7CAB7E}"/>
                </a:ext>
              </a:extLst>
            </p:cNvPr>
            <p:cNvSpPr>
              <a:spLocks noChangeArrowheads="1"/>
            </p:cNvSpPr>
            <p:nvPr/>
          </p:nvSpPr>
          <p:spPr bwMode="auto">
            <a:xfrm>
              <a:off x="5086074" y="3077599"/>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5" name="Freeform 45">
              <a:extLst>
                <a:ext uri="{FF2B5EF4-FFF2-40B4-BE49-F238E27FC236}">
                  <a16:creationId xmlns:a16="http://schemas.microsoft.com/office/drawing/2014/main" id="{DE954122-DFBB-784A-A7B8-14814FE8CA24}"/>
                </a:ext>
              </a:extLst>
            </p:cNvPr>
            <p:cNvSpPr>
              <a:spLocks noChangeArrowheads="1"/>
            </p:cNvSpPr>
            <p:nvPr/>
          </p:nvSpPr>
          <p:spPr bwMode="auto">
            <a:xfrm>
              <a:off x="4991034" y="3067517"/>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6" name="Freeform 46">
              <a:extLst>
                <a:ext uri="{FF2B5EF4-FFF2-40B4-BE49-F238E27FC236}">
                  <a16:creationId xmlns:a16="http://schemas.microsoft.com/office/drawing/2014/main" id="{BC55A5D8-DDC4-F149-A556-0929466144A3}"/>
                </a:ext>
              </a:extLst>
            </p:cNvPr>
            <p:cNvSpPr>
              <a:spLocks noChangeArrowheads="1"/>
            </p:cNvSpPr>
            <p:nvPr userDrawn="1"/>
          </p:nvSpPr>
          <p:spPr bwMode="auto">
            <a:xfrm>
              <a:off x="4999674" y="3038715"/>
              <a:ext cx="133920" cy="57605"/>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7" name="Freeform 47">
              <a:extLst>
                <a:ext uri="{FF2B5EF4-FFF2-40B4-BE49-F238E27FC236}">
                  <a16:creationId xmlns:a16="http://schemas.microsoft.com/office/drawing/2014/main" id="{13C32D36-BDE4-0449-99B9-3633D69A4FE6}"/>
                </a:ext>
              </a:extLst>
            </p:cNvPr>
            <p:cNvSpPr>
              <a:spLocks noChangeArrowheads="1"/>
            </p:cNvSpPr>
            <p:nvPr/>
          </p:nvSpPr>
          <p:spPr bwMode="auto">
            <a:xfrm>
              <a:off x="5143674" y="3201452"/>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8" name="Freeform 48">
              <a:extLst>
                <a:ext uri="{FF2B5EF4-FFF2-40B4-BE49-F238E27FC236}">
                  <a16:creationId xmlns:a16="http://schemas.microsoft.com/office/drawing/2014/main" id="{AEAA5B93-6B22-F740-AD34-BC23A950A316}"/>
                </a:ext>
              </a:extLst>
            </p:cNvPr>
            <p:cNvSpPr>
              <a:spLocks noChangeArrowheads="1"/>
            </p:cNvSpPr>
            <p:nvPr/>
          </p:nvSpPr>
          <p:spPr bwMode="auto">
            <a:xfrm>
              <a:off x="5104795" y="3257617"/>
              <a:ext cx="67680" cy="47524"/>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69" name="Freeform 49">
              <a:extLst>
                <a:ext uri="{FF2B5EF4-FFF2-40B4-BE49-F238E27FC236}">
                  <a16:creationId xmlns:a16="http://schemas.microsoft.com/office/drawing/2014/main" id="{656A3205-0AE1-6E48-9448-68A31557FFFE}"/>
                </a:ext>
              </a:extLst>
            </p:cNvPr>
            <p:cNvSpPr>
              <a:spLocks noChangeArrowheads="1"/>
            </p:cNvSpPr>
            <p:nvPr userDrawn="1"/>
          </p:nvSpPr>
          <p:spPr bwMode="auto">
            <a:xfrm>
              <a:off x="5067356" y="3247536"/>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0" name="Freeform 50">
              <a:extLst>
                <a:ext uri="{FF2B5EF4-FFF2-40B4-BE49-F238E27FC236}">
                  <a16:creationId xmlns:a16="http://schemas.microsoft.com/office/drawing/2014/main" id="{6E49DB10-CFA6-6349-8786-A0EA5E8704E9}"/>
                </a:ext>
              </a:extLst>
            </p:cNvPr>
            <p:cNvSpPr>
              <a:spLocks noChangeArrowheads="1"/>
            </p:cNvSpPr>
            <p:nvPr/>
          </p:nvSpPr>
          <p:spPr bwMode="auto">
            <a:xfrm>
              <a:off x="5048634" y="3143847"/>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1" name="Freeform 51">
              <a:extLst>
                <a:ext uri="{FF2B5EF4-FFF2-40B4-BE49-F238E27FC236}">
                  <a16:creationId xmlns:a16="http://schemas.microsoft.com/office/drawing/2014/main" id="{CD6139FC-C9B4-DE4A-9B1B-3F7B950FAA88}"/>
                </a:ext>
              </a:extLst>
            </p:cNvPr>
            <p:cNvSpPr>
              <a:spLocks noChangeArrowheads="1"/>
            </p:cNvSpPr>
            <p:nvPr/>
          </p:nvSpPr>
          <p:spPr bwMode="auto">
            <a:xfrm>
              <a:off x="5048634" y="3220173"/>
              <a:ext cx="47520" cy="47524"/>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2" name="Freeform 52">
              <a:extLst>
                <a:ext uri="{FF2B5EF4-FFF2-40B4-BE49-F238E27FC236}">
                  <a16:creationId xmlns:a16="http://schemas.microsoft.com/office/drawing/2014/main" id="{FE89A33C-0F44-ED40-910B-25F95A73D70A}"/>
                </a:ext>
              </a:extLst>
            </p:cNvPr>
            <p:cNvSpPr>
              <a:spLocks noChangeArrowheads="1"/>
            </p:cNvSpPr>
            <p:nvPr/>
          </p:nvSpPr>
          <p:spPr bwMode="auto">
            <a:xfrm>
              <a:off x="4923354" y="3133765"/>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3" name="Freeform 53">
              <a:extLst>
                <a:ext uri="{FF2B5EF4-FFF2-40B4-BE49-F238E27FC236}">
                  <a16:creationId xmlns:a16="http://schemas.microsoft.com/office/drawing/2014/main" id="{25494B3C-5E67-DC40-99BE-B1BD9AC72D0A}"/>
                </a:ext>
              </a:extLst>
            </p:cNvPr>
            <p:cNvSpPr>
              <a:spLocks noChangeArrowheads="1"/>
            </p:cNvSpPr>
            <p:nvPr/>
          </p:nvSpPr>
          <p:spPr bwMode="auto">
            <a:xfrm>
              <a:off x="4972315" y="3172649"/>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4" name="Freeform 54">
              <a:extLst>
                <a:ext uri="{FF2B5EF4-FFF2-40B4-BE49-F238E27FC236}">
                  <a16:creationId xmlns:a16="http://schemas.microsoft.com/office/drawing/2014/main" id="{EA82AD47-FEBF-CE4C-8F2D-2F474B3B6859}"/>
                </a:ext>
              </a:extLst>
            </p:cNvPr>
            <p:cNvSpPr>
              <a:spLocks noChangeArrowheads="1"/>
            </p:cNvSpPr>
            <p:nvPr/>
          </p:nvSpPr>
          <p:spPr bwMode="auto">
            <a:xfrm>
              <a:off x="4914715" y="3125123"/>
              <a:ext cx="76320" cy="47524"/>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5" name="Freeform 55">
              <a:extLst>
                <a:ext uri="{FF2B5EF4-FFF2-40B4-BE49-F238E27FC236}">
                  <a16:creationId xmlns:a16="http://schemas.microsoft.com/office/drawing/2014/main" id="{62CC7B5C-0466-7C49-B1EB-2FC2D49C38AF}"/>
                </a:ext>
              </a:extLst>
            </p:cNvPr>
            <p:cNvSpPr>
              <a:spLocks noChangeArrowheads="1"/>
            </p:cNvSpPr>
            <p:nvPr/>
          </p:nvSpPr>
          <p:spPr bwMode="auto">
            <a:xfrm>
              <a:off x="4819676" y="3057437"/>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6" name="Freeform 56">
              <a:extLst>
                <a:ext uri="{FF2B5EF4-FFF2-40B4-BE49-F238E27FC236}">
                  <a16:creationId xmlns:a16="http://schemas.microsoft.com/office/drawing/2014/main" id="{AA121CBD-2405-274E-9DBB-13103809B5BF}"/>
                </a:ext>
              </a:extLst>
            </p:cNvPr>
            <p:cNvSpPr>
              <a:spLocks noChangeArrowheads="1"/>
            </p:cNvSpPr>
            <p:nvPr/>
          </p:nvSpPr>
          <p:spPr bwMode="auto">
            <a:xfrm>
              <a:off x="4923356" y="2857256"/>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7" name="Freeform 57">
              <a:extLst>
                <a:ext uri="{FF2B5EF4-FFF2-40B4-BE49-F238E27FC236}">
                  <a16:creationId xmlns:a16="http://schemas.microsoft.com/office/drawing/2014/main" id="{36F8158B-3E6B-6D44-958A-E76E84794AF1}"/>
                </a:ext>
              </a:extLst>
            </p:cNvPr>
            <p:cNvSpPr>
              <a:spLocks noChangeArrowheads="1"/>
            </p:cNvSpPr>
            <p:nvPr/>
          </p:nvSpPr>
          <p:spPr bwMode="auto">
            <a:xfrm>
              <a:off x="4867196" y="2991190"/>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8" name="Freeform 58">
              <a:extLst>
                <a:ext uri="{FF2B5EF4-FFF2-40B4-BE49-F238E27FC236}">
                  <a16:creationId xmlns:a16="http://schemas.microsoft.com/office/drawing/2014/main" id="{6EBAE2B1-8F46-5245-8C3E-A46F755EE429}"/>
                </a:ext>
              </a:extLst>
            </p:cNvPr>
            <p:cNvSpPr>
              <a:spLocks noChangeArrowheads="1"/>
            </p:cNvSpPr>
            <p:nvPr/>
          </p:nvSpPr>
          <p:spPr bwMode="auto">
            <a:xfrm>
              <a:off x="4724635" y="2867338"/>
              <a:ext cx="218880" cy="239064"/>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79" name="Freeform 59">
              <a:extLst>
                <a:ext uri="{FF2B5EF4-FFF2-40B4-BE49-F238E27FC236}">
                  <a16:creationId xmlns:a16="http://schemas.microsoft.com/office/drawing/2014/main" id="{C729E23A-37D8-DC4A-8225-1C95C61057E1}"/>
                </a:ext>
              </a:extLst>
            </p:cNvPr>
            <p:cNvSpPr>
              <a:spLocks noChangeArrowheads="1"/>
            </p:cNvSpPr>
            <p:nvPr/>
          </p:nvSpPr>
          <p:spPr bwMode="auto">
            <a:xfrm>
              <a:off x="4819676" y="3104961"/>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0" name="Freeform 60">
              <a:extLst>
                <a:ext uri="{FF2B5EF4-FFF2-40B4-BE49-F238E27FC236}">
                  <a16:creationId xmlns:a16="http://schemas.microsoft.com/office/drawing/2014/main" id="{08466FDB-EA96-7941-83B5-C0320FF3C189}"/>
                </a:ext>
              </a:extLst>
            </p:cNvPr>
            <p:cNvSpPr>
              <a:spLocks noChangeArrowheads="1"/>
            </p:cNvSpPr>
            <p:nvPr/>
          </p:nvSpPr>
          <p:spPr bwMode="auto">
            <a:xfrm>
              <a:off x="4724636" y="3096320"/>
              <a:ext cx="123840" cy="57605"/>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1" name="Freeform 61">
              <a:extLst>
                <a:ext uri="{FF2B5EF4-FFF2-40B4-BE49-F238E27FC236}">
                  <a16:creationId xmlns:a16="http://schemas.microsoft.com/office/drawing/2014/main" id="{E55ACC35-1216-B94D-BAB3-D7946FA4E921}"/>
                </a:ext>
              </a:extLst>
            </p:cNvPr>
            <p:cNvSpPr>
              <a:spLocks noChangeArrowheads="1"/>
            </p:cNvSpPr>
            <p:nvPr/>
          </p:nvSpPr>
          <p:spPr bwMode="auto">
            <a:xfrm>
              <a:off x="4656955" y="2914861"/>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2" name="Freeform 62">
              <a:extLst>
                <a:ext uri="{FF2B5EF4-FFF2-40B4-BE49-F238E27FC236}">
                  <a16:creationId xmlns:a16="http://schemas.microsoft.com/office/drawing/2014/main" id="{762E6DF7-CF2A-154B-8029-4C5C3AB4321B}"/>
                </a:ext>
              </a:extLst>
            </p:cNvPr>
            <p:cNvSpPr>
              <a:spLocks noChangeArrowheads="1"/>
            </p:cNvSpPr>
            <p:nvPr/>
          </p:nvSpPr>
          <p:spPr bwMode="auto">
            <a:xfrm>
              <a:off x="4656956" y="2981108"/>
              <a:ext cx="67680" cy="57605"/>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3" name="Freeform 63">
              <a:extLst>
                <a:ext uri="{FF2B5EF4-FFF2-40B4-BE49-F238E27FC236}">
                  <a16:creationId xmlns:a16="http://schemas.microsoft.com/office/drawing/2014/main" id="{3BF79D99-1384-804F-9330-6DB1DC196359}"/>
                </a:ext>
              </a:extLst>
            </p:cNvPr>
            <p:cNvSpPr>
              <a:spLocks noChangeArrowheads="1"/>
            </p:cNvSpPr>
            <p:nvPr/>
          </p:nvSpPr>
          <p:spPr bwMode="auto">
            <a:xfrm>
              <a:off x="4714555" y="3019994"/>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4" name="Freeform 64">
              <a:extLst>
                <a:ext uri="{FF2B5EF4-FFF2-40B4-BE49-F238E27FC236}">
                  <a16:creationId xmlns:a16="http://schemas.microsoft.com/office/drawing/2014/main" id="{E7B6849A-7D2F-3249-B958-AE6A8CA56147}"/>
                </a:ext>
              </a:extLst>
            </p:cNvPr>
            <p:cNvSpPr>
              <a:spLocks noChangeArrowheads="1"/>
            </p:cNvSpPr>
            <p:nvPr/>
          </p:nvSpPr>
          <p:spPr bwMode="auto">
            <a:xfrm>
              <a:off x="4419356" y="2590828"/>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5" name="Freeform 65">
              <a:extLst>
                <a:ext uri="{FF2B5EF4-FFF2-40B4-BE49-F238E27FC236}">
                  <a16:creationId xmlns:a16="http://schemas.microsoft.com/office/drawing/2014/main" id="{AE0C357D-0766-C343-81EC-54238BEF7FB6}"/>
                </a:ext>
              </a:extLst>
            </p:cNvPr>
            <p:cNvSpPr>
              <a:spLocks noChangeArrowheads="1"/>
            </p:cNvSpPr>
            <p:nvPr/>
          </p:nvSpPr>
          <p:spPr bwMode="auto">
            <a:xfrm>
              <a:off x="4334396" y="2848616"/>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6" name="Freeform 66">
              <a:extLst>
                <a:ext uri="{FF2B5EF4-FFF2-40B4-BE49-F238E27FC236}">
                  <a16:creationId xmlns:a16="http://schemas.microsoft.com/office/drawing/2014/main" id="{3285328E-0DB4-DC45-846A-BE5A5BA18D63}"/>
                </a:ext>
              </a:extLst>
            </p:cNvPr>
            <p:cNvSpPr>
              <a:spLocks noChangeArrowheads="1"/>
            </p:cNvSpPr>
            <p:nvPr/>
          </p:nvSpPr>
          <p:spPr bwMode="auto">
            <a:xfrm>
              <a:off x="4400636" y="2648435"/>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7" name="Freeform 67">
              <a:extLst>
                <a:ext uri="{FF2B5EF4-FFF2-40B4-BE49-F238E27FC236}">
                  <a16:creationId xmlns:a16="http://schemas.microsoft.com/office/drawing/2014/main" id="{15246247-79AF-9A46-AB4D-985565E0A4FC}"/>
                </a:ext>
              </a:extLst>
            </p:cNvPr>
            <p:cNvSpPr>
              <a:spLocks noChangeArrowheads="1"/>
            </p:cNvSpPr>
            <p:nvPr/>
          </p:nvSpPr>
          <p:spPr bwMode="auto">
            <a:xfrm>
              <a:off x="4476956" y="2991190"/>
              <a:ext cx="342719"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8" name="Freeform 68">
              <a:extLst>
                <a:ext uri="{FF2B5EF4-FFF2-40B4-BE49-F238E27FC236}">
                  <a16:creationId xmlns:a16="http://schemas.microsoft.com/office/drawing/2014/main" id="{20D21908-4CD0-7E4C-8153-647176143896}"/>
                </a:ext>
              </a:extLst>
            </p:cNvPr>
            <p:cNvSpPr>
              <a:spLocks noChangeArrowheads="1"/>
            </p:cNvSpPr>
            <p:nvPr/>
          </p:nvSpPr>
          <p:spPr bwMode="auto">
            <a:xfrm>
              <a:off x="4952154" y="3437636"/>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9" name="Freeform 69">
              <a:extLst>
                <a:ext uri="{FF2B5EF4-FFF2-40B4-BE49-F238E27FC236}">
                  <a16:creationId xmlns:a16="http://schemas.microsoft.com/office/drawing/2014/main" id="{63631DCF-391D-CE4C-90A7-900DFA6AF119}"/>
                </a:ext>
              </a:extLst>
            </p:cNvPr>
            <p:cNvSpPr>
              <a:spLocks noChangeArrowheads="1"/>
            </p:cNvSpPr>
            <p:nvPr/>
          </p:nvSpPr>
          <p:spPr bwMode="auto">
            <a:xfrm>
              <a:off x="4743355" y="3115043"/>
              <a:ext cx="305279"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0" name="Freeform 70">
              <a:extLst>
                <a:ext uri="{FF2B5EF4-FFF2-40B4-BE49-F238E27FC236}">
                  <a16:creationId xmlns:a16="http://schemas.microsoft.com/office/drawing/2014/main" id="{3E99F96E-139A-694D-900C-D617E49E00C4}"/>
                </a:ext>
              </a:extLst>
            </p:cNvPr>
            <p:cNvSpPr>
              <a:spLocks noChangeArrowheads="1"/>
            </p:cNvSpPr>
            <p:nvPr/>
          </p:nvSpPr>
          <p:spPr bwMode="auto">
            <a:xfrm>
              <a:off x="4363197" y="3210092"/>
              <a:ext cx="332639"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1" name="Freeform 71">
              <a:extLst>
                <a:ext uri="{FF2B5EF4-FFF2-40B4-BE49-F238E27FC236}">
                  <a16:creationId xmlns:a16="http://schemas.microsoft.com/office/drawing/2014/main" id="{DF6AC7F9-60BA-A143-B2FB-C05D68F73C78}"/>
                </a:ext>
              </a:extLst>
            </p:cNvPr>
            <p:cNvSpPr>
              <a:spLocks noChangeArrowheads="1"/>
            </p:cNvSpPr>
            <p:nvPr/>
          </p:nvSpPr>
          <p:spPr bwMode="auto">
            <a:xfrm>
              <a:off x="4353116" y="3257617"/>
              <a:ext cx="86400" cy="152655"/>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2" name="Freeform 72">
              <a:extLst>
                <a:ext uri="{FF2B5EF4-FFF2-40B4-BE49-F238E27FC236}">
                  <a16:creationId xmlns:a16="http://schemas.microsoft.com/office/drawing/2014/main" id="{1BED1650-86BF-714B-88F1-18D845631686}"/>
                </a:ext>
              </a:extLst>
            </p:cNvPr>
            <p:cNvSpPr>
              <a:spLocks noChangeArrowheads="1"/>
            </p:cNvSpPr>
            <p:nvPr/>
          </p:nvSpPr>
          <p:spPr bwMode="auto">
            <a:xfrm>
              <a:off x="5075996" y="3267698"/>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3" name="Freeform 73">
              <a:extLst>
                <a:ext uri="{FF2B5EF4-FFF2-40B4-BE49-F238E27FC236}">
                  <a16:creationId xmlns:a16="http://schemas.microsoft.com/office/drawing/2014/main" id="{FEBC7388-6C06-A14A-B3B2-A3569246F1C1}"/>
                </a:ext>
              </a:extLst>
            </p:cNvPr>
            <p:cNvSpPr>
              <a:spLocks noChangeArrowheads="1"/>
            </p:cNvSpPr>
            <p:nvPr/>
          </p:nvSpPr>
          <p:spPr bwMode="auto">
            <a:xfrm>
              <a:off x="5715355" y="3257617"/>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4" name="Freeform 74">
              <a:extLst>
                <a:ext uri="{FF2B5EF4-FFF2-40B4-BE49-F238E27FC236}">
                  <a16:creationId xmlns:a16="http://schemas.microsoft.com/office/drawing/2014/main" id="{3F8DBF81-33C9-F445-9701-37F9F93BE444}"/>
                </a:ext>
              </a:extLst>
            </p:cNvPr>
            <p:cNvSpPr>
              <a:spLocks noChangeArrowheads="1"/>
            </p:cNvSpPr>
            <p:nvPr/>
          </p:nvSpPr>
          <p:spPr bwMode="auto">
            <a:xfrm>
              <a:off x="5705274" y="3323864"/>
              <a:ext cx="542879"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5" name="Freeform 75">
              <a:extLst>
                <a:ext uri="{FF2B5EF4-FFF2-40B4-BE49-F238E27FC236}">
                  <a16:creationId xmlns:a16="http://schemas.microsoft.com/office/drawing/2014/main" id="{583E509C-978C-B84D-B405-65C2D80F6666}"/>
                </a:ext>
              </a:extLst>
            </p:cNvPr>
            <p:cNvSpPr>
              <a:spLocks noChangeArrowheads="1"/>
            </p:cNvSpPr>
            <p:nvPr/>
          </p:nvSpPr>
          <p:spPr bwMode="auto">
            <a:xfrm>
              <a:off x="5676474" y="3276340"/>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6" name="Freeform 76">
              <a:extLst>
                <a:ext uri="{FF2B5EF4-FFF2-40B4-BE49-F238E27FC236}">
                  <a16:creationId xmlns:a16="http://schemas.microsoft.com/office/drawing/2014/main" id="{B3BF2F37-982A-D043-9605-F4EEB72BC08B}"/>
                </a:ext>
              </a:extLst>
            </p:cNvPr>
            <p:cNvSpPr>
              <a:spLocks noChangeArrowheads="1"/>
            </p:cNvSpPr>
            <p:nvPr/>
          </p:nvSpPr>
          <p:spPr bwMode="auto">
            <a:xfrm>
              <a:off x="5238715" y="3257617"/>
              <a:ext cx="495359"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7" name="Freeform 77">
              <a:extLst>
                <a:ext uri="{FF2B5EF4-FFF2-40B4-BE49-F238E27FC236}">
                  <a16:creationId xmlns:a16="http://schemas.microsoft.com/office/drawing/2014/main" id="{5773CC2A-3195-EB46-ADB9-5CD7548D4465}"/>
                </a:ext>
              </a:extLst>
            </p:cNvPr>
            <p:cNvSpPr>
              <a:spLocks noChangeArrowheads="1"/>
            </p:cNvSpPr>
            <p:nvPr/>
          </p:nvSpPr>
          <p:spPr bwMode="auto">
            <a:xfrm>
              <a:off x="5591515" y="3391551"/>
              <a:ext cx="266399"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8" name="Freeform 78">
              <a:extLst>
                <a:ext uri="{FF2B5EF4-FFF2-40B4-BE49-F238E27FC236}">
                  <a16:creationId xmlns:a16="http://schemas.microsoft.com/office/drawing/2014/main" id="{CABE283C-7A8D-254C-B737-825DF173A2E5}"/>
                </a:ext>
              </a:extLst>
            </p:cNvPr>
            <p:cNvSpPr>
              <a:spLocks noChangeArrowheads="1"/>
            </p:cNvSpPr>
            <p:nvPr/>
          </p:nvSpPr>
          <p:spPr bwMode="auto">
            <a:xfrm>
              <a:off x="5810394" y="3590292"/>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99" name="Freeform 79">
              <a:extLst>
                <a:ext uri="{FF2B5EF4-FFF2-40B4-BE49-F238E27FC236}">
                  <a16:creationId xmlns:a16="http://schemas.microsoft.com/office/drawing/2014/main" id="{110F6AC2-9D98-444B-AD6A-A87F2C706B86}"/>
                </a:ext>
              </a:extLst>
            </p:cNvPr>
            <p:cNvSpPr>
              <a:spLocks noChangeArrowheads="1"/>
            </p:cNvSpPr>
            <p:nvPr/>
          </p:nvSpPr>
          <p:spPr bwMode="auto">
            <a:xfrm>
              <a:off x="5418714" y="3447717"/>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0" name="Freeform 80">
              <a:extLst>
                <a:ext uri="{FF2B5EF4-FFF2-40B4-BE49-F238E27FC236}">
                  <a16:creationId xmlns:a16="http://schemas.microsoft.com/office/drawing/2014/main" id="{D958B65E-B546-8542-9482-89D9B4C2920B}"/>
                </a:ext>
              </a:extLst>
            </p:cNvPr>
            <p:cNvSpPr>
              <a:spLocks noChangeArrowheads="1"/>
            </p:cNvSpPr>
            <p:nvPr/>
          </p:nvSpPr>
          <p:spPr bwMode="auto">
            <a:xfrm>
              <a:off x="5505114" y="3400193"/>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1" name="Freeform 81">
              <a:extLst>
                <a:ext uri="{FF2B5EF4-FFF2-40B4-BE49-F238E27FC236}">
                  <a16:creationId xmlns:a16="http://schemas.microsoft.com/office/drawing/2014/main" id="{C720BD0D-53B3-FF4D-9B23-8EF47CD14A0C}"/>
                </a:ext>
              </a:extLst>
            </p:cNvPr>
            <p:cNvSpPr>
              <a:spLocks noChangeArrowheads="1"/>
            </p:cNvSpPr>
            <p:nvPr/>
          </p:nvSpPr>
          <p:spPr bwMode="auto">
            <a:xfrm>
              <a:off x="5476314" y="3505323"/>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2" name="Freeform 82">
              <a:extLst>
                <a:ext uri="{FF2B5EF4-FFF2-40B4-BE49-F238E27FC236}">
                  <a16:creationId xmlns:a16="http://schemas.microsoft.com/office/drawing/2014/main" id="{061C72BD-27B9-EB42-9958-500CA5D3E228}"/>
                </a:ext>
              </a:extLst>
            </p:cNvPr>
            <p:cNvSpPr>
              <a:spLocks noChangeArrowheads="1"/>
            </p:cNvSpPr>
            <p:nvPr/>
          </p:nvSpPr>
          <p:spPr bwMode="auto">
            <a:xfrm>
              <a:off x="5505115" y="3505323"/>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3" name="Freeform 83">
              <a:extLst>
                <a:ext uri="{FF2B5EF4-FFF2-40B4-BE49-F238E27FC236}">
                  <a16:creationId xmlns:a16="http://schemas.microsoft.com/office/drawing/2014/main" id="{0A683CC6-666D-8F4D-8863-E322EA5D61A8}"/>
                </a:ext>
              </a:extLst>
            </p:cNvPr>
            <p:cNvSpPr>
              <a:spLocks noChangeArrowheads="1"/>
            </p:cNvSpPr>
            <p:nvPr/>
          </p:nvSpPr>
          <p:spPr bwMode="auto">
            <a:xfrm>
              <a:off x="5495034" y="3534125"/>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4" name="Freeform 84">
              <a:extLst>
                <a:ext uri="{FF2B5EF4-FFF2-40B4-BE49-F238E27FC236}">
                  <a16:creationId xmlns:a16="http://schemas.microsoft.com/office/drawing/2014/main" id="{55C88D98-55EC-B84B-BA19-40AFC84E8B2A}"/>
                </a:ext>
              </a:extLst>
            </p:cNvPr>
            <p:cNvSpPr>
              <a:spLocks noChangeArrowheads="1"/>
            </p:cNvSpPr>
            <p:nvPr/>
          </p:nvSpPr>
          <p:spPr bwMode="auto">
            <a:xfrm>
              <a:off x="5495035" y="3476520"/>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5" name="Freeform 85">
              <a:extLst>
                <a:ext uri="{FF2B5EF4-FFF2-40B4-BE49-F238E27FC236}">
                  <a16:creationId xmlns:a16="http://schemas.microsoft.com/office/drawing/2014/main" id="{BFB0F422-739D-1548-956C-1C4C5975454D}"/>
                </a:ext>
              </a:extLst>
            </p:cNvPr>
            <p:cNvSpPr>
              <a:spLocks noChangeArrowheads="1"/>
            </p:cNvSpPr>
            <p:nvPr/>
          </p:nvSpPr>
          <p:spPr bwMode="auto">
            <a:xfrm>
              <a:off x="5495034" y="3505323"/>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6" name="Freeform 86">
              <a:extLst>
                <a:ext uri="{FF2B5EF4-FFF2-40B4-BE49-F238E27FC236}">
                  <a16:creationId xmlns:a16="http://schemas.microsoft.com/office/drawing/2014/main" id="{970ED58E-CAFE-F049-ABFD-78B8C40A3C9D}"/>
                </a:ext>
              </a:extLst>
            </p:cNvPr>
            <p:cNvSpPr>
              <a:spLocks noChangeArrowheads="1"/>
            </p:cNvSpPr>
            <p:nvPr/>
          </p:nvSpPr>
          <p:spPr bwMode="auto">
            <a:xfrm>
              <a:off x="5495034" y="3534126"/>
              <a:ext cx="552959" cy="429164"/>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7" name="Freeform 87">
              <a:extLst>
                <a:ext uri="{FF2B5EF4-FFF2-40B4-BE49-F238E27FC236}">
                  <a16:creationId xmlns:a16="http://schemas.microsoft.com/office/drawing/2014/main" id="{A80AE79F-CFE0-9F4C-818C-D161632CC068}"/>
                </a:ext>
              </a:extLst>
            </p:cNvPr>
            <p:cNvSpPr>
              <a:spLocks noChangeArrowheads="1"/>
            </p:cNvSpPr>
            <p:nvPr/>
          </p:nvSpPr>
          <p:spPr bwMode="auto">
            <a:xfrm>
              <a:off x="5924153" y="3695422"/>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8" name="Freeform 88">
              <a:extLst>
                <a:ext uri="{FF2B5EF4-FFF2-40B4-BE49-F238E27FC236}">
                  <a16:creationId xmlns:a16="http://schemas.microsoft.com/office/drawing/2014/main" id="{276E3A44-D788-E348-96DB-0BA903B08A18}"/>
                </a:ext>
              </a:extLst>
            </p:cNvPr>
            <p:cNvSpPr>
              <a:spLocks noChangeArrowheads="1"/>
            </p:cNvSpPr>
            <p:nvPr/>
          </p:nvSpPr>
          <p:spPr bwMode="auto">
            <a:xfrm>
              <a:off x="5942874" y="3695422"/>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09" name="Freeform 89">
              <a:extLst>
                <a:ext uri="{FF2B5EF4-FFF2-40B4-BE49-F238E27FC236}">
                  <a16:creationId xmlns:a16="http://schemas.microsoft.com/office/drawing/2014/main" id="{911C08B1-A2B4-B940-A5E7-69582FD22B39}"/>
                </a:ext>
              </a:extLst>
            </p:cNvPr>
            <p:cNvSpPr>
              <a:spLocks noChangeArrowheads="1"/>
            </p:cNvSpPr>
            <p:nvPr/>
          </p:nvSpPr>
          <p:spPr bwMode="auto">
            <a:xfrm>
              <a:off x="3867837" y="3352667"/>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0" name="Freeform 90">
              <a:extLst>
                <a:ext uri="{FF2B5EF4-FFF2-40B4-BE49-F238E27FC236}">
                  <a16:creationId xmlns:a16="http://schemas.microsoft.com/office/drawing/2014/main" id="{F2BC0EE6-AFA1-4B49-9AC4-FF57966659C7}"/>
                </a:ext>
              </a:extLst>
            </p:cNvPr>
            <p:cNvSpPr>
              <a:spLocks noChangeArrowheads="1"/>
            </p:cNvSpPr>
            <p:nvPr/>
          </p:nvSpPr>
          <p:spPr bwMode="auto">
            <a:xfrm>
              <a:off x="4152957" y="3524044"/>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1" name="Freeform 91">
              <a:extLst>
                <a:ext uri="{FF2B5EF4-FFF2-40B4-BE49-F238E27FC236}">
                  <a16:creationId xmlns:a16="http://schemas.microsoft.com/office/drawing/2014/main" id="{972F7167-CCB1-7441-9EE5-2B226E467EAD}"/>
                </a:ext>
              </a:extLst>
            </p:cNvPr>
            <p:cNvSpPr>
              <a:spLocks noChangeArrowheads="1"/>
            </p:cNvSpPr>
            <p:nvPr/>
          </p:nvSpPr>
          <p:spPr bwMode="auto">
            <a:xfrm>
              <a:off x="4124156" y="3629175"/>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2" name="Freeform 92">
              <a:extLst>
                <a:ext uri="{FF2B5EF4-FFF2-40B4-BE49-F238E27FC236}">
                  <a16:creationId xmlns:a16="http://schemas.microsoft.com/office/drawing/2014/main" id="{E4C4F059-EE91-9045-A68F-BE7E8BF26C4D}"/>
                </a:ext>
              </a:extLst>
            </p:cNvPr>
            <p:cNvSpPr>
              <a:spLocks noChangeArrowheads="1"/>
            </p:cNvSpPr>
            <p:nvPr/>
          </p:nvSpPr>
          <p:spPr bwMode="auto">
            <a:xfrm>
              <a:off x="3923997" y="3924406"/>
              <a:ext cx="66240" cy="57605"/>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3" name="Freeform 93">
              <a:extLst>
                <a:ext uri="{FF2B5EF4-FFF2-40B4-BE49-F238E27FC236}">
                  <a16:creationId xmlns:a16="http://schemas.microsoft.com/office/drawing/2014/main" id="{BCEE7F88-F155-B446-914C-3F33CA9F0255}"/>
                </a:ext>
              </a:extLst>
            </p:cNvPr>
            <p:cNvSpPr>
              <a:spLocks noChangeArrowheads="1"/>
            </p:cNvSpPr>
            <p:nvPr/>
          </p:nvSpPr>
          <p:spPr bwMode="auto">
            <a:xfrm>
              <a:off x="5971673" y="3686782"/>
              <a:ext cx="200160" cy="257787"/>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4" name="Freeform 94">
              <a:extLst>
                <a:ext uri="{FF2B5EF4-FFF2-40B4-BE49-F238E27FC236}">
                  <a16:creationId xmlns:a16="http://schemas.microsoft.com/office/drawing/2014/main" id="{07146504-CF17-F046-8F9F-CB4EC46C6DD8}"/>
                </a:ext>
              </a:extLst>
            </p:cNvPr>
            <p:cNvSpPr>
              <a:spLocks noChangeArrowheads="1"/>
            </p:cNvSpPr>
            <p:nvPr/>
          </p:nvSpPr>
          <p:spPr bwMode="auto">
            <a:xfrm>
              <a:off x="5723995" y="3876882"/>
              <a:ext cx="323999"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5" name="Freeform 95">
              <a:extLst>
                <a:ext uri="{FF2B5EF4-FFF2-40B4-BE49-F238E27FC236}">
                  <a16:creationId xmlns:a16="http://schemas.microsoft.com/office/drawing/2014/main" id="{671B1A6B-DE52-6142-862A-3396DDBAF26D}"/>
                </a:ext>
              </a:extLst>
            </p:cNvPr>
            <p:cNvSpPr>
              <a:spLocks noChangeArrowheads="1"/>
            </p:cNvSpPr>
            <p:nvPr/>
          </p:nvSpPr>
          <p:spPr bwMode="auto">
            <a:xfrm>
              <a:off x="5228635" y="3552848"/>
              <a:ext cx="334079" cy="257786"/>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6" name="Freeform 96">
              <a:extLst>
                <a:ext uri="{FF2B5EF4-FFF2-40B4-BE49-F238E27FC236}">
                  <a16:creationId xmlns:a16="http://schemas.microsoft.com/office/drawing/2014/main" id="{42CD9BCA-2D13-6340-B076-CFA9194E9769}"/>
                </a:ext>
              </a:extLst>
            </p:cNvPr>
            <p:cNvSpPr>
              <a:spLocks noChangeArrowheads="1"/>
            </p:cNvSpPr>
            <p:nvPr/>
          </p:nvSpPr>
          <p:spPr bwMode="auto">
            <a:xfrm>
              <a:off x="5172474" y="3810635"/>
              <a:ext cx="437759" cy="457967"/>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7" name="Freeform 97">
              <a:extLst>
                <a:ext uri="{FF2B5EF4-FFF2-40B4-BE49-F238E27FC236}">
                  <a16:creationId xmlns:a16="http://schemas.microsoft.com/office/drawing/2014/main" id="{481CD124-6D46-B04F-BB4E-5CAF9AEE0E90}"/>
                </a:ext>
              </a:extLst>
            </p:cNvPr>
            <p:cNvSpPr>
              <a:spLocks noChangeArrowheads="1"/>
            </p:cNvSpPr>
            <p:nvPr/>
          </p:nvSpPr>
          <p:spPr bwMode="auto">
            <a:xfrm>
              <a:off x="5476315" y="3982013"/>
              <a:ext cx="410399"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8" name="Freeform 98">
              <a:extLst>
                <a:ext uri="{FF2B5EF4-FFF2-40B4-BE49-F238E27FC236}">
                  <a16:creationId xmlns:a16="http://schemas.microsoft.com/office/drawing/2014/main" id="{CBC0B7CF-9DAA-FD42-AC4F-C2DD5F8E0011}"/>
                </a:ext>
              </a:extLst>
            </p:cNvPr>
            <p:cNvSpPr>
              <a:spLocks noChangeArrowheads="1"/>
            </p:cNvSpPr>
            <p:nvPr/>
          </p:nvSpPr>
          <p:spPr bwMode="auto">
            <a:xfrm>
              <a:off x="5562715" y="3905685"/>
              <a:ext cx="181440" cy="142574"/>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19" name="Freeform 99">
              <a:extLst>
                <a:ext uri="{FF2B5EF4-FFF2-40B4-BE49-F238E27FC236}">
                  <a16:creationId xmlns:a16="http://schemas.microsoft.com/office/drawing/2014/main" id="{B731B367-472A-3146-9DA8-B98CFD25D7C4}"/>
                </a:ext>
              </a:extLst>
            </p:cNvPr>
            <p:cNvSpPr>
              <a:spLocks noChangeArrowheads="1"/>
            </p:cNvSpPr>
            <p:nvPr/>
          </p:nvSpPr>
          <p:spPr bwMode="auto">
            <a:xfrm>
              <a:off x="5705275" y="4038178"/>
              <a:ext cx="38880" cy="47524"/>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20" name="Freeform 100">
              <a:extLst>
                <a:ext uri="{FF2B5EF4-FFF2-40B4-BE49-F238E27FC236}">
                  <a16:creationId xmlns:a16="http://schemas.microsoft.com/office/drawing/2014/main" id="{BC152405-EF3A-AC4F-A119-E1F8CCDE3D49}"/>
                </a:ext>
              </a:extLst>
            </p:cNvPr>
            <p:cNvSpPr>
              <a:spLocks noChangeArrowheads="1"/>
            </p:cNvSpPr>
            <p:nvPr/>
          </p:nvSpPr>
          <p:spPr bwMode="auto">
            <a:xfrm>
              <a:off x="5686554" y="4058340"/>
              <a:ext cx="276479" cy="324033"/>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21" name="Freeform 101">
              <a:extLst>
                <a:ext uri="{FF2B5EF4-FFF2-40B4-BE49-F238E27FC236}">
                  <a16:creationId xmlns:a16="http://schemas.microsoft.com/office/drawing/2014/main" id="{65C0B995-5B1A-674E-AC23-76988BAB8342}"/>
                </a:ext>
              </a:extLst>
            </p:cNvPr>
            <p:cNvSpPr>
              <a:spLocks noChangeArrowheads="1"/>
            </p:cNvSpPr>
            <p:nvPr/>
          </p:nvSpPr>
          <p:spPr bwMode="auto">
            <a:xfrm>
              <a:off x="7476471" y="3837998"/>
              <a:ext cx="66240" cy="47524"/>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22" name="Freeform 102">
              <a:extLst>
                <a:ext uri="{FF2B5EF4-FFF2-40B4-BE49-F238E27FC236}">
                  <a16:creationId xmlns:a16="http://schemas.microsoft.com/office/drawing/2014/main" id="{79DA0F03-6CE7-414F-BEFC-05408C70CC86}"/>
                </a:ext>
              </a:extLst>
            </p:cNvPr>
            <p:cNvSpPr>
              <a:spLocks noChangeArrowheads="1"/>
            </p:cNvSpPr>
            <p:nvPr/>
          </p:nvSpPr>
          <p:spPr bwMode="auto">
            <a:xfrm>
              <a:off x="6305754" y="2724763"/>
              <a:ext cx="1638718" cy="1114676"/>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solidFill>
                  <a:srgbClr val="253746"/>
                </a:solidFill>
              </a:endParaRPr>
            </a:p>
          </p:txBody>
        </p:sp>
        <p:sp>
          <p:nvSpPr>
            <p:cNvPr id="623" name="Freeform 103">
              <a:extLst>
                <a:ext uri="{FF2B5EF4-FFF2-40B4-BE49-F238E27FC236}">
                  <a16:creationId xmlns:a16="http://schemas.microsoft.com/office/drawing/2014/main" id="{B1AA8504-F453-284A-BA97-672E82BA3136}"/>
                </a:ext>
              </a:extLst>
            </p:cNvPr>
            <p:cNvSpPr>
              <a:spLocks noChangeArrowheads="1"/>
            </p:cNvSpPr>
            <p:nvPr/>
          </p:nvSpPr>
          <p:spPr bwMode="auto">
            <a:xfrm>
              <a:off x="7761591" y="3686782"/>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24" name="Freeform 104">
              <a:extLst>
                <a:ext uri="{FF2B5EF4-FFF2-40B4-BE49-F238E27FC236}">
                  <a16:creationId xmlns:a16="http://schemas.microsoft.com/office/drawing/2014/main" id="{8BC9F759-9A9F-4A4B-8CC3-5BAA3AC4B000}"/>
                </a:ext>
              </a:extLst>
            </p:cNvPr>
            <p:cNvSpPr>
              <a:spLocks noChangeArrowheads="1"/>
            </p:cNvSpPr>
            <p:nvPr/>
          </p:nvSpPr>
          <p:spPr bwMode="auto">
            <a:xfrm>
              <a:off x="5438874" y="4219638"/>
              <a:ext cx="276479" cy="239064"/>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25" name="Freeform 105">
              <a:extLst>
                <a:ext uri="{FF2B5EF4-FFF2-40B4-BE49-F238E27FC236}">
                  <a16:creationId xmlns:a16="http://schemas.microsoft.com/office/drawing/2014/main" id="{D0BE86FA-7EF5-5847-AC48-30541CC3D10A}"/>
                </a:ext>
              </a:extLst>
            </p:cNvPr>
            <p:cNvSpPr>
              <a:spLocks noChangeArrowheads="1"/>
            </p:cNvSpPr>
            <p:nvPr/>
          </p:nvSpPr>
          <p:spPr bwMode="auto">
            <a:xfrm>
              <a:off x="5381275" y="4248439"/>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26" name="Freeform 106">
              <a:extLst>
                <a:ext uri="{FF2B5EF4-FFF2-40B4-BE49-F238E27FC236}">
                  <a16:creationId xmlns:a16="http://schemas.microsoft.com/office/drawing/2014/main" id="{12DD9225-3BFD-C34C-B0C2-3C608A18C680}"/>
                </a:ext>
              </a:extLst>
            </p:cNvPr>
            <p:cNvSpPr>
              <a:spLocks noChangeArrowheads="1"/>
            </p:cNvSpPr>
            <p:nvPr/>
          </p:nvSpPr>
          <p:spPr bwMode="auto">
            <a:xfrm>
              <a:off x="4980956" y="4077062"/>
              <a:ext cx="342719"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27" name="Freeform 107">
              <a:extLst>
                <a:ext uri="{FF2B5EF4-FFF2-40B4-BE49-F238E27FC236}">
                  <a16:creationId xmlns:a16="http://schemas.microsoft.com/office/drawing/2014/main" id="{CD564ADF-F37D-D946-8F90-DD98830D0569}"/>
                </a:ext>
              </a:extLst>
            </p:cNvPr>
            <p:cNvSpPr>
              <a:spLocks noChangeArrowheads="1"/>
            </p:cNvSpPr>
            <p:nvPr/>
          </p:nvSpPr>
          <p:spPr bwMode="auto">
            <a:xfrm>
              <a:off x="4838395" y="3515404"/>
              <a:ext cx="410399" cy="352836"/>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28" name="Freeform 108">
              <a:extLst>
                <a:ext uri="{FF2B5EF4-FFF2-40B4-BE49-F238E27FC236}">
                  <a16:creationId xmlns:a16="http://schemas.microsoft.com/office/drawing/2014/main" id="{FD3FA8B4-CFE9-3844-8B4A-CE1C57066A26}"/>
                </a:ext>
              </a:extLst>
            </p:cNvPr>
            <p:cNvSpPr>
              <a:spLocks noChangeArrowheads="1"/>
            </p:cNvSpPr>
            <p:nvPr/>
          </p:nvSpPr>
          <p:spPr bwMode="auto">
            <a:xfrm>
              <a:off x="4780795" y="3410273"/>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29" name="Freeform 109">
              <a:extLst>
                <a:ext uri="{FF2B5EF4-FFF2-40B4-BE49-F238E27FC236}">
                  <a16:creationId xmlns:a16="http://schemas.microsoft.com/office/drawing/2014/main" id="{390FF5F1-07CC-7E40-ABC9-3FC41C38F48B}"/>
                </a:ext>
              </a:extLst>
            </p:cNvPr>
            <p:cNvSpPr>
              <a:spLocks noChangeArrowheads="1"/>
            </p:cNvSpPr>
            <p:nvPr/>
          </p:nvSpPr>
          <p:spPr bwMode="auto">
            <a:xfrm>
              <a:off x="4371836" y="3410273"/>
              <a:ext cx="532799" cy="466608"/>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0" name="Freeform 110">
              <a:extLst>
                <a:ext uri="{FF2B5EF4-FFF2-40B4-BE49-F238E27FC236}">
                  <a16:creationId xmlns:a16="http://schemas.microsoft.com/office/drawing/2014/main" id="{8B027685-1D72-344A-BF07-368503534042}"/>
                </a:ext>
              </a:extLst>
            </p:cNvPr>
            <p:cNvSpPr>
              <a:spLocks noChangeArrowheads="1"/>
            </p:cNvSpPr>
            <p:nvPr/>
          </p:nvSpPr>
          <p:spPr bwMode="auto">
            <a:xfrm>
              <a:off x="4258077" y="3437636"/>
              <a:ext cx="313919"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1" name="Freeform 111">
              <a:extLst>
                <a:ext uri="{FF2B5EF4-FFF2-40B4-BE49-F238E27FC236}">
                  <a16:creationId xmlns:a16="http://schemas.microsoft.com/office/drawing/2014/main" id="{B130A7FF-E6A0-9F48-B172-2EC864110214}"/>
                </a:ext>
              </a:extLst>
            </p:cNvPr>
            <p:cNvSpPr>
              <a:spLocks noChangeArrowheads="1"/>
            </p:cNvSpPr>
            <p:nvPr/>
          </p:nvSpPr>
          <p:spPr bwMode="auto">
            <a:xfrm>
              <a:off x="4152956" y="3666620"/>
              <a:ext cx="218880" cy="152655"/>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2" name="Freeform 112">
              <a:extLst>
                <a:ext uri="{FF2B5EF4-FFF2-40B4-BE49-F238E27FC236}">
                  <a16:creationId xmlns:a16="http://schemas.microsoft.com/office/drawing/2014/main" id="{CDE43762-E5D8-CE4F-8E86-04B9188F8AA5}"/>
                </a:ext>
              </a:extLst>
            </p:cNvPr>
            <p:cNvSpPr>
              <a:spLocks noChangeArrowheads="1"/>
            </p:cNvSpPr>
            <p:nvPr/>
          </p:nvSpPr>
          <p:spPr bwMode="auto">
            <a:xfrm>
              <a:off x="4144316" y="3666620"/>
              <a:ext cx="323999"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3" name="Freeform 113">
              <a:extLst>
                <a:ext uri="{FF2B5EF4-FFF2-40B4-BE49-F238E27FC236}">
                  <a16:creationId xmlns:a16="http://schemas.microsoft.com/office/drawing/2014/main" id="{7FA4D275-E05E-9945-8F45-3E22C9AE7605}"/>
                </a:ext>
              </a:extLst>
            </p:cNvPr>
            <p:cNvSpPr>
              <a:spLocks noChangeArrowheads="1"/>
            </p:cNvSpPr>
            <p:nvPr/>
          </p:nvSpPr>
          <p:spPr bwMode="auto">
            <a:xfrm>
              <a:off x="4276796" y="3734307"/>
              <a:ext cx="429119" cy="362917"/>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4" name="Freeform 114">
              <a:extLst>
                <a:ext uri="{FF2B5EF4-FFF2-40B4-BE49-F238E27FC236}">
                  <a16:creationId xmlns:a16="http://schemas.microsoft.com/office/drawing/2014/main" id="{30D785F5-6492-2C40-B139-39A79CD7A302}"/>
                </a:ext>
              </a:extLst>
            </p:cNvPr>
            <p:cNvSpPr>
              <a:spLocks noChangeArrowheads="1"/>
            </p:cNvSpPr>
            <p:nvPr/>
          </p:nvSpPr>
          <p:spPr bwMode="auto">
            <a:xfrm>
              <a:off x="4458236" y="3971930"/>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5" name="Freeform 115">
              <a:extLst>
                <a:ext uri="{FF2B5EF4-FFF2-40B4-BE49-F238E27FC236}">
                  <a16:creationId xmlns:a16="http://schemas.microsoft.com/office/drawing/2014/main" id="{D6C7EB04-1C8D-9D42-8732-47668318A2E2}"/>
                </a:ext>
              </a:extLst>
            </p:cNvPr>
            <p:cNvSpPr>
              <a:spLocks noChangeArrowheads="1"/>
            </p:cNvSpPr>
            <p:nvPr/>
          </p:nvSpPr>
          <p:spPr bwMode="auto">
            <a:xfrm>
              <a:off x="4134236" y="3933047"/>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6" name="Freeform 116">
              <a:extLst>
                <a:ext uri="{FF2B5EF4-FFF2-40B4-BE49-F238E27FC236}">
                  <a16:creationId xmlns:a16="http://schemas.microsoft.com/office/drawing/2014/main" id="{F702396F-AC48-9844-94B4-74B1040B80F4}"/>
                </a:ext>
              </a:extLst>
            </p:cNvPr>
            <p:cNvSpPr>
              <a:spLocks noChangeArrowheads="1"/>
            </p:cNvSpPr>
            <p:nvPr/>
          </p:nvSpPr>
          <p:spPr bwMode="auto">
            <a:xfrm>
              <a:off x="4152956" y="4000734"/>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7" name="Freeform 117">
              <a:extLst>
                <a:ext uri="{FF2B5EF4-FFF2-40B4-BE49-F238E27FC236}">
                  <a16:creationId xmlns:a16="http://schemas.microsoft.com/office/drawing/2014/main" id="{C8B332D5-9871-9047-B5A9-AC2F6098725D}"/>
                </a:ext>
              </a:extLst>
            </p:cNvPr>
            <p:cNvSpPr>
              <a:spLocks noChangeArrowheads="1"/>
            </p:cNvSpPr>
            <p:nvPr/>
          </p:nvSpPr>
          <p:spPr bwMode="auto">
            <a:xfrm>
              <a:off x="4152956" y="4038178"/>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8" name="Freeform 118">
              <a:extLst>
                <a:ext uri="{FF2B5EF4-FFF2-40B4-BE49-F238E27FC236}">
                  <a16:creationId xmlns:a16="http://schemas.microsoft.com/office/drawing/2014/main" id="{24E6749B-7C21-B046-82A7-CFD42D618796}"/>
                </a:ext>
              </a:extLst>
            </p:cNvPr>
            <p:cNvSpPr>
              <a:spLocks noChangeArrowheads="1"/>
            </p:cNvSpPr>
            <p:nvPr/>
          </p:nvSpPr>
          <p:spPr bwMode="auto">
            <a:xfrm>
              <a:off x="4210556" y="4038178"/>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9" name="Freeform 119">
              <a:extLst>
                <a:ext uri="{FF2B5EF4-FFF2-40B4-BE49-F238E27FC236}">
                  <a16:creationId xmlns:a16="http://schemas.microsoft.com/office/drawing/2014/main" id="{B798C976-3B67-2E41-B969-A20C3BA8A47C}"/>
                </a:ext>
              </a:extLst>
            </p:cNvPr>
            <p:cNvSpPr>
              <a:spLocks noChangeArrowheads="1"/>
            </p:cNvSpPr>
            <p:nvPr/>
          </p:nvSpPr>
          <p:spPr bwMode="auto">
            <a:xfrm>
              <a:off x="4247996" y="4105866"/>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0" name="Freeform 120">
              <a:extLst>
                <a:ext uri="{FF2B5EF4-FFF2-40B4-BE49-F238E27FC236}">
                  <a16:creationId xmlns:a16="http://schemas.microsoft.com/office/drawing/2014/main" id="{C5216795-C20C-BC40-9F7A-089B110A569F}"/>
                </a:ext>
              </a:extLst>
            </p:cNvPr>
            <p:cNvSpPr>
              <a:spLocks noChangeArrowheads="1"/>
            </p:cNvSpPr>
            <p:nvPr/>
          </p:nvSpPr>
          <p:spPr bwMode="auto">
            <a:xfrm>
              <a:off x="4295517" y="4143310"/>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1" name="Freeform 121">
              <a:extLst>
                <a:ext uri="{FF2B5EF4-FFF2-40B4-BE49-F238E27FC236}">
                  <a16:creationId xmlns:a16="http://schemas.microsoft.com/office/drawing/2014/main" id="{01BA8C11-D2C6-F543-8EED-AB659FA16BED}"/>
                </a:ext>
              </a:extLst>
            </p:cNvPr>
            <p:cNvSpPr>
              <a:spLocks noChangeArrowheads="1"/>
            </p:cNvSpPr>
            <p:nvPr/>
          </p:nvSpPr>
          <p:spPr bwMode="auto">
            <a:xfrm>
              <a:off x="4371836" y="4085704"/>
              <a:ext cx="161280" cy="162736"/>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2" name="Freeform 122">
              <a:extLst>
                <a:ext uri="{FF2B5EF4-FFF2-40B4-BE49-F238E27FC236}">
                  <a16:creationId xmlns:a16="http://schemas.microsoft.com/office/drawing/2014/main" id="{74FC0ECC-4394-314B-A319-036E345D911C}"/>
                </a:ext>
              </a:extLst>
            </p:cNvPr>
            <p:cNvSpPr>
              <a:spLocks noChangeArrowheads="1"/>
            </p:cNvSpPr>
            <p:nvPr/>
          </p:nvSpPr>
          <p:spPr bwMode="auto">
            <a:xfrm>
              <a:off x="4515836" y="4077062"/>
              <a:ext cx="113760" cy="152655"/>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3" name="Freeform 123">
              <a:extLst>
                <a:ext uri="{FF2B5EF4-FFF2-40B4-BE49-F238E27FC236}">
                  <a16:creationId xmlns:a16="http://schemas.microsoft.com/office/drawing/2014/main" id="{56048DC6-22AE-E44E-AE1F-37215B4CE9B5}"/>
                </a:ext>
              </a:extLst>
            </p:cNvPr>
            <p:cNvSpPr>
              <a:spLocks noChangeArrowheads="1"/>
            </p:cNvSpPr>
            <p:nvPr/>
          </p:nvSpPr>
          <p:spPr bwMode="auto">
            <a:xfrm>
              <a:off x="4590715" y="4077062"/>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4" name="Freeform 124">
              <a:extLst>
                <a:ext uri="{FF2B5EF4-FFF2-40B4-BE49-F238E27FC236}">
                  <a16:creationId xmlns:a16="http://schemas.microsoft.com/office/drawing/2014/main" id="{BBE84C29-6A71-A74A-BB55-97CB2E9AF94A}"/>
                </a:ext>
              </a:extLst>
            </p:cNvPr>
            <p:cNvSpPr>
              <a:spLocks noChangeArrowheads="1"/>
            </p:cNvSpPr>
            <p:nvPr/>
          </p:nvSpPr>
          <p:spPr bwMode="auto">
            <a:xfrm>
              <a:off x="4619515" y="4038178"/>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5" name="Freeform 125">
              <a:extLst>
                <a:ext uri="{FF2B5EF4-FFF2-40B4-BE49-F238E27FC236}">
                  <a16:creationId xmlns:a16="http://schemas.microsoft.com/office/drawing/2014/main" id="{0302A54D-5775-0348-9C88-C16F0DFB68E9}"/>
                </a:ext>
              </a:extLst>
            </p:cNvPr>
            <p:cNvSpPr>
              <a:spLocks noChangeArrowheads="1"/>
            </p:cNvSpPr>
            <p:nvPr/>
          </p:nvSpPr>
          <p:spPr bwMode="auto">
            <a:xfrm>
              <a:off x="4914715" y="3771752"/>
              <a:ext cx="313919"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6" name="Freeform 126">
              <a:extLst>
                <a:ext uri="{FF2B5EF4-FFF2-40B4-BE49-F238E27FC236}">
                  <a16:creationId xmlns:a16="http://schemas.microsoft.com/office/drawing/2014/main" id="{0F40E669-7F5D-FA4D-A049-C3F1660BDBC0}"/>
                </a:ext>
              </a:extLst>
            </p:cNvPr>
            <p:cNvSpPr>
              <a:spLocks noChangeArrowheads="1"/>
            </p:cNvSpPr>
            <p:nvPr/>
          </p:nvSpPr>
          <p:spPr bwMode="auto">
            <a:xfrm>
              <a:off x="4600796" y="3771751"/>
              <a:ext cx="410399"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7" name="Freeform 127">
              <a:extLst>
                <a:ext uri="{FF2B5EF4-FFF2-40B4-BE49-F238E27FC236}">
                  <a16:creationId xmlns:a16="http://schemas.microsoft.com/office/drawing/2014/main" id="{CD9E6A95-70CA-A24D-93D9-1CC0931B8833}"/>
                </a:ext>
              </a:extLst>
            </p:cNvPr>
            <p:cNvSpPr>
              <a:spLocks noChangeArrowheads="1"/>
            </p:cNvSpPr>
            <p:nvPr/>
          </p:nvSpPr>
          <p:spPr bwMode="auto">
            <a:xfrm>
              <a:off x="4667035" y="4009375"/>
              <a:ext cx="315359" cy="239064"/>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8" name="Freeform 128">
              <a:extLst>
                <a:ext uri="{FF2B5EF4-FFF2-40B4-BE49-F238E27FC236}">
                  <a16:creationId xmlns:a16="http://schemas.microsoft.com/office/drawing/2014/main" id="{0424155D-67A5-C04C-9C15-E8A06C1BCB32}"/>
                </a:ext>
              </a:extLst>
            </p:cNvPr>
            <p:cNvSpPr>
              <a:spLocks noChangeArrowheads="1"/>
            </p:cNvSpPr>
            <p:nvPr/>
          </p:nvSpPr>
          <p:spPr bwMode="auto">
            <a:xfrm>
              <a:off x="4762075" y="4343489"/>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49" name="Freeform 129">
              <a:extLst>
                <a:ext uri="{FF2B5EF4-FFF2-40B4-BE49-F238E27FC236}">
                  <a16:creationId xmlns:a16="http://schemas.microsoft.com/office/drawing/2014/main" id="{8CB26793-DFF5-684F-895C-C4CB77B67370}"/>
                </a:ext>
              </a:extLst>
            </p:cNvPr>
            <p:cNvSpPr>
              <a:spLocks noChangeArrowheads="1"/>
            </p:cNvSpPr>
            <p:nvPr/>
          </p:nvSpPr>
          <p:spPr bwMode="auto">
            <a:xfrm>
              <a:off x="4809595" y="4257080"/>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0" name="Freeform 130">
              <a:extLst>
                <a:ext uri="{FF2B5EF4-FFF2-40B4-BE49-F238E27FC236}">
                  <a16:creationId xmlns:a16="http://schemas.microsoft.com/office/drawing/2014/main" id="{A6522F29-6C66-594E-9637-0629B65F6E5C}"/>
                </a:ext>
              </a:extLst>
            </p:cNvPr>
            <p:cNvSpPr>
              <a:spLocks noChangeArrowheads="1"/>
            </p:cNvSpPr>
            <p:nvPr/>
          </p:nvSpPr>
          <p:spPr bwMode="auto">
            <a:xfrm>
              <a:off x="4819675" y="4029537"/>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1" name="Freeform 131">
              <a:extLst>
                <a:ext uri="{FF2B5EF4-FFF2-40B4-BE49-F238E27FC236}">
                  <a16:creationId xmlns:a16="http://schemas.microsoft.com/office/drawing/2014/main" id="{B938A419-DFC5-A249-B995-D79B81094B0B}"/>
                </a:ext>
              </a:extLst>
            </p:cNvPr>
            <p:cNvSpPr>
              <a:spLocks noChangeArrowheads="1"/>
            </p:cNvSpPr>
            <p:nvPr/>
          </p:nvSpPr>
          <p:spPr bwMode="auto">
            <a:xfrm>
              <a:off x="4819676" y="4295966"/>
              <a:ext cx="152640" cy="152655"/>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2" name="Freeform 132">
              <a:extLst>
                <a:ext uri="{FF2B5EF4-FFF2-40B4-BE49-F238E27FC236}">
                  <a16:creationId xmlns:a16="http://schemas.microsoft.com/office/drawing/2014/main" id="{425FC3A1-A8A5-7D4A-A0A9-D1AD4F6B4466}"/>
                </a:ext>
              </a:extLst>
            </p:cNvPr>
            <p:cNvSpPr>
              <a:spLocks noChangeArrowheads="1"/>
            </p:cNvSpPr>
            <p:nvPr/>
          </p:nvSpPr>
          <p:spPr bwMode="auto">
            <a:xfrm>
              <a:off x="4838395" y="4295965"/>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3" name="Freeform 133">
              <a:extLst>
                <a:ext uri="{FF2B5EF4-FFF2-40B4-BE49-F238E27FC236}">
                  <a16:creationId xmlns:a16="http://schemas.microsoft.com/office/drawing/2014/main" id="{1C65E6AE-9A81-644E-AAA1-36827CBB2970}"/>
                </a:ext>
              </a:extLst>
            </p:cNvPr>
            <p:cNvSpPr>
              <a:spLocks noChangeArrowheads="1"/>
            </p:cNvSpPr>
            <p:nvPr/>
          </p:nvSpPr>
          <p:spPr bwMode="auto">
            <a:xfrm>
              <a:off x="4885915" y="4257080"/>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4" name="Freeform 134">
              <a:extLst>
                <a:ext uri="{FF2B5EF4-FFF2-40B4-BE49-F238E27FC236}">
                  <a16:creationId xmlns:a16="http://schemas.microsoft.com/office/drawing/2014/main" id="{3A9179D7-E8FB-AC40-BACD-D538161BE101}"/>
                </a:ext>
              </a:extLst>
            </p:cNvPr>
            <p:cNvSpPr>
              <a:spLocks noChangeArrowheads="1"/>
            </p:cNvSpPr>
            <p:nvPr/>
          </p:nvSpPr>
          <p:spPr bwMode="auto">
            <a:xfrm>
              <a:off x="4904634" y="4457261"/>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5" name="Freeform 135">
              <a:extLst>
                <a:ext uri="{FF2B5EF4-FFF2-40B4-BE49-F238E27FC236}">
                  <a16:creationId xmlns:a16="http://schemas.microsoft.com/office/drawing/2014/main" id="{821746C8-3C76-724A-8EC6-AAE7C9713535}"/>
                </a:ext>
              </a:extLst>
            </p:cNvPr>
            <p:cNvSpPr>
              <a:spLocks noChangeArrowheads="1"/>
            </p:cNvSpPr>
            <p:nvPr/>
          </p:nvSpPr>
          <p:spPr bwMode="auto">
            <a:xfrm>
              <a:off x="5371195" y="4372292"/>
              <a:ext cx="295199"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6" name="Freeform 136">
              <a:extLst>
                <a:ext uri="{FF2B5EF4-FFF2-40B4-BE49-F238E27FC236}">
                  <a16:creationId xmlns:a16="http://schemas.microsoft.com/office/drawing/2014/main" id="{820878B5-9542-CD4B-B86C-E9AAAC082CD6}"/>
                </a:ext>
              </a:extLst>
            </p:cNvPr>
            <p:cNvSpPr>
              <a:spLocks noChangeArrowheads="1"/>
            </p:cNvSpPr>
            <p:nvPr/>
          </p:nvSpPr>
          <p:spPr bwMode="auto">
            <a:xfrm>
              <a:off x="5362555" y="4380933"/>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7" name="Freeform 137">
              <a:extLst>
                <a:ext uri="{FF2B5EF4-FFF2-40B4-BE49-F238E27FC236}">
                  <a16:creationId xmlns:a16="http://schemas.microsoft.com/office/drawing/2014/main" id="{A13C7CF4-CAE8-EA47-844B-D2B9CACA69C4}"/>
                </a:ext>
              </a:extLst>
            </p:cNvPr>
            <p:cNvSpPr>
              <a:spLocks noChangeArrowheads="1"/>
            </p:cNvSpPr>
            <p:nvPr/>
          </p:nvSpPr>
          <p:spPr bwMode="auto">
            <a:xfrm>
              <a:off x="5362555" y="4401095"/>
              <a:ext cx="57600" cy="57605"/>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8" name="Freeform 138">
              <a:extLst>
                <a:ext uri="{FF2B5EF4-FFF2-40B4-BE49-F238E27FC236}">
                  <a16:creationId xmlns:a16="http://schemas.microsoft.com/office/drawing/2014/main" id="{21CCBB9D-AE4E-8C4B-AD33-3011A675C932}"/>
                </a:ext>
              </a:extLst>
            </p:cNvPr>
            <p:cNvSpPr>
              <a:spLocks noChangeArrowheads="1"/>
            </p:cNvSpPr>
            <p:nvPr/>
          </p:nvSpPr>
          <p:spPr bwMode="auto">
            <a:xfrm>
              <a:off x="4914715" y="4219638"/>
              <a:ext cx="505439" cy="457967"/>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59" name="Freeform 139">
              <a:extLst>
                <a:ext uri="{FF2B5EF4-FFF2-40B4-BE49-F238E27FC236}">
                  <a16:creationId xmlns:a16="http://schemas.microsoft.com/office/drawing/2014/main" id="{5F75CE1D-EE0A-D942-8FEF-922E1511B9BF}"/>
                </a:ext>
              </a:extLst>
            </p:cNvPr>
            <p:cNvSpPr>
              <a:spLocks noChangeArrowheads="1"/>
            </p:cNvSpPr>
            <p:nvPr/>
          </p:nvSpPr>
          <p:spPr bwMode="auto">
            <a:xfrm>
              <a:off x="5457594" y="4581115"/>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0" name="Freeform 140">
              <a:extLst>
                <a:ext uri="{FF2B5EF4-FFF2-40B4-BE49-F238E27FC236}">
                  <a16:creationId xmlns:a16="http://schemas.microsoft.com/office/drawing/2014/main" id="{AB02C181-BF60-4447-B1C9-5832204C2FDE}"/>
                </a:ext>
              </a:extLst>
            </p:cNvPr>
            <p:cNvSpPr>
              <a:spLocks noChangeArrowheads="1"/>
            </p:cNvSpPr>
            <p:nvPr/>
          </p:nvSpPr>
          <p:spPr bwMode="auto">
            <a:xfrm>
              <a:off x="5172474" y="4553751"/>
              <a:ext cx="313919" cy="237624"/>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1" name="Freeform 141">
              <a:extLst>
                <a:ext uri="{FF2B5EF4-FFF2-40B4-BE49-F238E27FC236}">
                  <a16:creationId xmlns:a16="http://schemas.microsoft.com/office/drawing/2014/main" id="{BC5C234A-3630-9D44-A093-26FE2E2568C8}"/>
                </a:ext>
              </a:extLst>
            </p:cNvPr>
            <p:cNvSpPr>
              <a:spLocks noChangeArrowheads="1"/>
            </p:cNvSpPr>
            <p:nvPr/>
          </p:nvSpPr>
          <p:spPr bwMode="auto">
            <a:xfrm>
              <a:off x="4895995" y="4496145"/>
              <a:ext cx="334079"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2" name="Freeform 142">
              <a:extLst>
                <a:ext uri="{FF2B5EF4-FFF2-40B4-BE49-F238E27FC236}">
                  <a16:creationId xmlns:a16="http://schemas.microsoft.com/office/drawing/2014/main" id="{975980D6-DF0B-DE40-86F8-A1F010F06A0C}"/>
                </a:ext>
              </a:extLst>
            </p:cNvPr>
            <p:cNvSpPr>
              <a:spLocks noChangeArrowheads="1"/>
            </p:cNvSpPr>
            <p:nvPr/>
          </p:nvSpPr>
          <p:spPr bwMode="auto">
            <a:xfrm>
              <a:off x="5247355" y="4733770"/>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3" name="Freeform 143">
              <a:extLst>
                <a:ext uri="{FF2B5EF4-FFF2-40B4-BE49-F238E27FC236}">
                  <a16:creationId xmlns:a16="http://schemas.microsoft.com/office/drawing/2014/main" id="{8BBE109B-E10F-8C48-9801-1BF7E474BB33}"/>
                </a:ext>
              </a:extLst>
            </p:cNvPr>
            <p:cNvSpPr>
              <a:spLocks noChangeArrowheads="1"/>
            </p:cNvSpPr>
            <p:nvPr/>
          </p:nvSpPr>
          <p:spPr bwMode="auto">
            <a:xfrm>
              <a:off x="5104795" y="4781296"/>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4" name="Freeform 144">
              <a:extLst>
                <a:ext uri="{FF2B5EF4-FFF2-40B4-BE49-F238E27FC236}">
                  <a16:creationId xmlns:a16="http://schemas.microsoft.com/office/drawing/2014/main" id="{C31B9D16-122B-6F4B-83C6-96F1304A5AC7}"/>
                </a:ext>
              </a:extLst>
            </p:cNvPr>
            <p:cNvSpPr>
              <a:spLocks noChangeArrowheads="1"/>
            </p:cNvSpPr>
            <p:nvPr/>
          </p:nvSpPr>
          <p:spPr bwMode="auto">
            <a:xfrm>
              <a:off x="4895995" y="4762573"/>
              <a:ext cx="352799"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5" name="Freeform 145">
              <a:extLst>
                <a:ext uri="{FF2B5EF4-FFF2-40B4-BE49-F238E27FC236}">
                  <a16:creationId xmlns:a16="http://schemas.microsoft.com/office/drawing/2014/main" id="{D83B6429-B308-BA48-8129-83EC88A8EE18}"/>
                </a:ext>
              </a:extLst>
            </p:cNvPr>
            <p:cNvSpPr>
              <a:spLocks noChangeArrowheads="1"/>
            </p:cNvSpPr>
            <p:nvPr/>
          </p:nvSpPr>
          <p:spPr bwMode="auto">
            <a:xfrm>
              <a:off x="6047993" y="4867704"/>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6" name="Freeform 146">
              <a:extLst>
                <a:ext uri="{FF2B5EF4-FFF2-40B4-BE49-F238E27FC236}">
                  <a16:creationId xmlns:a16="http://schemas.microsoft.com/office/drawing/2014/main" id="{66AB9188-4158-C445-A2D8-F97E93DCB4EE}"/>
                </a:ext>
              </a:extLst>
            </p:cNvPr>
            <p:cNvSpPr>
              <a:spLocks noChangeArrowheads="1"/>
            </p:cNvSpPr>
            <p:nvPr/>
          </p:nvSpPr>
          <p:spPr bwMode="auto">
            <a:xfrm>
              <a:off x="5723994" y="4648801"/>
              <a:ext cx="200160" cy="334114"/>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7" name="Freeform 147">
              <a:extLst>
                <a:ext uri="{FF2B5EF4-FFF2-40B4-BE49-F238E27FC236}">
                  <a16:creationId xmlns:a16="http://schemas.microsoft.com/office/drawing/2014/main" id="{EB975F5B-AE5D-9F4F-A0CB-B58D84956AFD}"/>
                </a:ext>
              </a:extLst>
            </p:cNvPr>
            <p:cNvSpPr>
              <a:spLocks noChangeArrowheads="1"/>
            </p:cNvSpPr>
            <p:nvPr/>
          </p:nvSpPr>
          <p:spPr bwMode="auto">
            <a:xfrm>
              <a:off x="5391355" y="4609918"/>
              <a:ext cx="285119"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8" name="Freeform 148">
              <a:extLst>
                <a:ext uri="{FF2B5EF4-FFF2-40B4-BE49-F238E27FC236}">
                  <a16:creationId xmlns:a16="http://schemas.microsoft.com/office/drawing/2014/main" id="{A0AFEB5C-0EE0-C348-ABD7-968C22F17DB6}"/>
                </a:ext>
              </a:extLst>
            </p:cNvPr>
            <p:cNvSpPr>
              <a:spLocks noChangeArrowheads="1"/>
            </p:cNvSpPr>
            <p:nvPr/>
          </p:nvSpPr>
          <p:spPr bwMode="auto">
            <a:xfrm>
              <a:off x="5391356" y="4981475"/>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69" name="Freeform 149">
              <a:extLst>
                <a:ext uri="{FF2B5EF4-FFF2-40B4-BE49-F238E27FC236}">
                  <a16:creationId xmlns:a16="http://schemas.microsoft.com/office/drawing/2014/main" id="{7942CCC5-0E04-8A4E-B27D-522B68DF598F}"/>
                </a:ext>
              </a:extLst>
            </p:cNvPr>
            <p:cNvSpPr>
              <a:spLocks noChangeArrowheads="1"/>
            </p:cNvSpPr>
            <p:nvPr/>
          </p:nvSpPr>
          <p:spPr bwMode="auto">
            <a:xfrm>
              <a:off x="5009756" y="4896506"/>
              <a:ext cx="429119" cy="334114"/>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0" name="Freeform 150">
              <a:extLst>
                <a:ext uri="{FF2B5EF4-FFF2-40B4-BE49-F238E27FC236}">
                  <a16:creationId xmlns:a16="http://schemas.microsoft.com/office/drawing/2014/main" id="{BAA7651B-E2A0-274F-8AFD-804C594B49CD}"/>
                </a:ext>
              </a:extLst>
            </p:cNvPr>
            <p:cNvSpPr>
              <a:spLocks noChangeArrowheads="1"/>
            </p:cNvSpPr>
            <p:nvPr/>
          </p:nvSpPr>
          <p:spPr bwMode="auto">
            <a:xfrm>
              <a:off x="5286235" y="5057804"/>
              <a:ext cx="57600" cy="57605"/>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1" name="Freeform 151">
              <a:extLst>
                <a:ext uri="{FF2B5EF4-FFF2-40B4-BE49-F238E27FC236}">
                  <a16:creationId xmlns:a16="http://schemas.microsoft.com/office/drawing/2014/main" id="{62FD659C-1EBE-D941-855F-C337A7913177}"/>
                </a:ext>
              </a:extLst>
            </p:cNvPr>
            <p:cNvSpPr>
              <a:spLocks noChangeArrowheads="1"/>
            </p:cNvSpPr>
            <p:nvPr/>
          </p:nvSpPr>
          <p:spPr bwMode="auto">
            <a:xfrm>
              <a:off x="7562872" y="4609916"/>
              <a:ext cx="1085759" cy="1058510"/>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2" name="Freeform 152">
              <a:extLst>
                <a:ext uri="{FF2B5EF4-FFF2-40B4-BE49-F238E27FC236}">
                  <a16:creationId xmlns:a16="http://schemas.microsoft.com/office/drawing/2014/main" id="{3AB500D9-D953-4440-AF58-9B4DB2BE57D0}"/>
                </a:ext>
              </a:extLst>
            </p:cNvPr>
            <p:cNvSpPr>
              <a:spLocks noChangeArrowheads="1"/>
            </p:cNvSpPr>
            <p:nvPr/>
          </p:nvSpPr>
          <p:spPr bwMode="auto">
            <a:xfrm>
              <a:off x="4057917" y="2419450"/>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3" name="Freeform 153">
              <a:extLst>
                <a:ext uri="{FF2B5EF4-FFF2-40B4-BE49-F238E27FC236}">
                  <a16:creationId xmlns:a16="http://schemas.microsoft.com/office/drawing/2014/main" id="{493FA154-8AAA-D045-A5E0-1D71AD57A9F4}"/>
                </a:ext>
              </a:extLst>
            </p:cNvPr>
            <p:cNvSpPr>
              <a:spLocks noChangeArrowheads="1"/>
            </p:cNvSpPr>
            <p:nvPr/>
          </p:nvSpPr>
          <p:spPr bwMode="auto">
            <a:xfrm>
              <a:off x="2162879" y="4352130"/>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4" name="Freeform 154">
              <a:extLst>
                <a:ext uri="{FF2B5EF4-FFF2-40B4-BE49-F238E27FC236}">
                  <a16:creationId xmlns:a16="http://schemas.microsoft.com/office/drawing/2014/main" id="{B7A3F56F-0B57-A549-AEEF-5B99286EEE97}"/>
                </a:ext>
              </a:extLst>
            </p:cNvPr>
            <p:cNvSpPr>
              <a:spLocks noChangeArrowheads="1"/>
            </p:cNvSpPr>
            <p:nvPr/>
          </p:nvSpPr>
          <p:spPr bwMode="auto">
            <a:xfrm>
              <a:off x="2885758" y="3895603"/>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5" name="Freeform 155">
              <a:extLst>
                <a:ext uri="{FF2B5EF4-FFF2-40B4-BE49-F238E27FC236}">
                  <a16:creationId xmlns:a16="http://schemas.microsoft.com/office/drawing/2014/main" id="{E003E37F-84A3-6D46-B35A-BEC72D495DAC}"/>
                </a:ext>
              </a:extLst>
            </p:cNvPr>
            <p:cNvSpPr>
              <a:spLocks noChangeArrowheads="1"/>
            </p:cNvSpPr>
            <p:nvPr/>
          </p:nvSpPr>
          <p:spPr bwMode="auto">
            <a:xfrm>
              <a:off x="2829598" y="3895603"/>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6" name="Freeform 156">
              <a:extLst>
                <a:ext uri="{FF2B5EF4-FFF2-40B4-BE49-F238E27FC236}">
                  <a16:creationId xmlns:a16="http://schemas.microsoft.com/office/drawing/2014/main" id="{F15F43A3-92A2-344E-B6EA-DFE9B60D08E9}"/>
                </a:ext>
              </a:extLst>
            </p:cNvPr>
            <p:cNvSpPr>
              <a:spLocks noChangeArrowheads="1"/>
            </p:cNvSpPr>
            <p:nvPr/>
          </p:nvSpPr>
          <p:spPr bwMode="auto">
            <a:xfrm>
              <a:off x="2695678" y="3858160"/>
              <a:ext cx="105120" cy="57605"/>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7" name="Freeform 157">
              <a:extLst>
                <a:ext uri="{FF2B5EF4-FFF2-40B4-BE49-F238E27FC236}">
                  <a16:creationId xmlns:a16="http://schemas.microsoft.com/office/drawing/2014/main" id="{45598CC8-9DFF-D842-BFE8-AA783A9F8885}"/>
                </a:ext>
              </a:extLst>
            </p:cNvPr>
            <p:cNvSpPr>
              <a:spLocks noChangeArrowheads="1"/>
            </p:cNvSpPr>
            <p:nvPr/>
          </p:nvSpPr>
          <p:spPr bwMode="auto">
            <a:xfrm>
              <a:off x="3267358" y="1353740"/>
              <a:ext cx="1124639" cy="1314856"/>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8" name="Freeform 158">
              <a:extLst>
                <a:ext uri="{FF2B5EF4-FFF2-40B4-BE49-F238E27FC236}">
                  <a16:creationId xmlns:a16="http://schemas.microsoft.com/office/drawing/2014/main" id="{3476CD06-104D-2E48-A4F8-FA66523714D3}"/>
                </a:ext>
              </a:extLst>
            </p:cNvPr>
            <p:cNvSpPr>
              <a:spLocks noChangeArrowheads="1"/>
            </p:cNvSpPr>
            <p:nvPr/>
          </p:nvSpPr>
          <p:spPr bwMode="auto">
            <a:xfrm>
              <a:off x="1324801" y="1277413"/>
              <a:ext cx="2314077" cy="1952842"/>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79" name="Freeform 159">
              <a:extLst>
                <a:ext uri="{FF2B5EF4-FFF2-40B4-BE49-F238E27FC236}">
                  <a16:creationId xmlns:a16="http://schemas.microsoft.com/office/drawing/2014/main" id="{29BE25A3-8E28-B84F-842C-8A5133E68753}"/>
                </a:ext>
              </a:extLst>
            </p:cNvPr>
            <p:cNvSpPr>
              <a:spLocks noChangeArrowheads="1"/>
            </p:cNvSpPr>
            <p:nvPr/>
          </p:nvSpPr>
          <p:spPr bwMode="auto">
            <a:xfrm>
              <a:off x="191521" y="1667693"/>
              <a:ext cx="1438558" cy="990822"/>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0" name="Freeform 160">
              <a:extLst>
                <a:ext uri="{FF2B5EF4-FFF2-40B4-BE49-F238E27FC236}">
                  <a16:creationId xmlns:a16="http://schemas.microsoft.com/office/drawing/2014/main" id="{8C19D934-2476-1244-8C52-0F19E7105B18}"/>
                </a:ext>
              </a:extLst>
            </p:cNvPr>
            <p:cNvSpPr>
              <a:spLocks noChangeArrowheads="1"/>
            </p:cNvSpPr>
            <p:nvPr/>
          </p:nvSpPr>
          <p:spPr bwMode="auto">
            <a:xfrm>
              <a:off x="2447999" y="3866801"/>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1" name="Freeform 161">
              <a:extLst>
                <a:ext uri="{FF2B5EF4-FFF2-40B4-BE49-F238E27FC236}">
                  <a16:creationId xmlns:a16="http://schemas.microsoft.com/office/drawing/2014/main" id="{E327EB0B-25F3-AF43-A309-2EA6040DC673}"/>
                </a:ext>
              </a:extLst>
            </p:cNvPr>
            <p:cNvSpPr>
              <a:spLocks noChangeArrowheads="1"/>
            </p:cNvSpPr>
            <p:nvPr/>
          </p:nvSpPr>
          <p:spPr bwMode="auto">
            <a:xfrm>
              <a:off x="2534398" y="3895604"/>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2" name="Freeform 162">
              <a:extLst>
                <a:ext uri="{FF2B5EF4-FFF2-40B4-BE49-F238E27FC236}">
                  <a16:creationId xmlns:a16="http://schemas.microsoft.com/office/drawing/2014/main" id="{74B00590-EDF4-F146-9070-182FB5838A76}"/>
                </a:ext>
              </a:extLst>
            </p:cNvPr>
            <p:cNvSpPr>
              <a:spLocks noChangeArrowheads="1"/>
            </p:cNvSpPr>
            <p:nvPr/>
          </p:nvSpPr>
          <p:spPr bwMode="auto">
            <a:xfrm>
              <a:off x="2638078" y="3848078"/>
              <a:ext cx="76320" cy="57605"/>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3" name="Freeform 163">
              <a:extLst>
                <a:ext uri="{FF2B5EF4-FFF2-40B4-BE49-F238E27FC236}">
                  <a16:creationId xmlns:a16="http://schemas.microsoft.com/office/drawing/2014/main" id="{4C2F9C85-5BCA-6045-B014-863B01610115}"/>
                </a:ext>
              </a:extLst>
            </p:cNvPr>
            <p:cNvSpPr>
              <a:spLocks noChangeArrowheads="1"/>
            </p:cNvSpPr>
            <p:nvPr/>
          </p:nvSpPr>
          <p:spPr bwMode="auto">
            <a:xfrm>
              <a:off x="2363039" y="3763111"/>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4" name="Freeform 164">
              <a:extLst>
                <a:ext uri="{FF2B5EF4-FFF2-40B4-BE49-F238E27FC236}">
                  <a16:creationId xmlns:a16="http://schemas.microsoft.com/office/drawing/2014/main" id="{EA9C17C9-8875-484E-98BE-10289227C984}"/>
                </a:ext>
              </a:extLst>
            </p:cNvPr>
            <p:cNvSpPr>
              <a:spLocks noChangeArrowheads="1"/>
            </p:cNvSpPr>
            <p:nvPr/>
          </p:nvSpPr>
          <p:spPr bwMode="auto">
            <a:xfrm>
              <a:off x="2534398" y="3666620"/>
              <a:ext cx="152640" cy="162737"/>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5" name="Freeform 165">
              <a:extLst>
                <a:ext uri="{FF2B5EF4-FFF2-40B4-BE49-F238E27FC236}">
                  <a16:creationId xmlns:a16="http://schemas.microsoft.com/office/drawing/2014/main" id="{037F74C2-A0BF-4542-8F0D-09A5D3C1D004}"/>
                </a:ext>
              </a:extLst>
            </p:cNvPr>
            <p:cNvSpPr>
              <a:spLocks noChangeArrowheads="1"/>
            </p:cNvSpPr>
            <p:nvPr/>
          </p:nvSpPr>
          <p:spPr bwMode="auto">
            <a:xfrm>
              <a:off x="1429920" y="2914862"/>
              <a:ext cx="1504798" cy="800722"/>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6" name="Freeform 166">
              <a:extLst>
                <a:ext uri="{FF2B5EF4-FFF2-40B4-BE49-F238E27FC236}">
                  <a16:creationId xmlns:a16="http://schemas.microsoft.com/office/drawing/2014/main" id="{FBE67FAE-9184-B14E-BBAC-BF949F702474}"/>
                </a:ext>
              </a:extLst>
            </p:cNvPr>
            <p:cNvSpPr>
              <a:spLocks noChangeArrowheads="1"/>
            </p:cNvSpPr>
            <p:nvPr/>
          </p:nvSpPr>
          <p:spPr bwMode="auto">
            <a:xfrm>
              <a:off x="2400479" y="4114506"/>
              <a:ext cx="152640" cy="57605"/>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7" name="Freeform 167">
              <a:extLst>
                <a:ext uri="{FF2B5EF4-FFF2-40B4-BE49-F238E27FC236}">
                  <a16:creationId xmlns:a16="http://schemas.microsoft.com/office/drawing/2014/main" id="{FDF31AF5-EE18-5244-93CF-70D6475B85B9}"/>
                </a:ext>
              </a:extLst>
            </p:cNvPr>
            <p:cNvSpPr>
              <a:spLocks noChangeArrowheads="1"/>
            </p:cNvSpPr>
            <p:nvPr/>
          </p:nvSpPr>
          <p:spPr bwMode="auto">
            <a:xfrm>
              <a:off x="2324159" y="4077063"/>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8" name="Freeform 168">
              <a:extLst>
                <a:ext uri="{FF2B5EF4-FFF2-40B4-BE49-F238E27FC236}">
                  <a16:creationId xmlns:a16="http://schemas.microsoft.com/office/drawing/2014/main" id="{B438528F-0C2C-D446-9491-3070686336EB}"/>
                </a:ext>
              </a:extLst>
            </p:cNvPr>
            <p:cNvSpPr>
              <a:spLocks noChangeArrowheads="1"/>
            </p:cNvSpPr>
            <p:nvPr/>
          </p:nvSpPr>
          <p:spPr bwMode="auto">
            <a:xfrm>
              <a:off x="2276640" y="3982013"/>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89" name="Freeform 169">
              <a:extLst>
                <a:ext uri="{FF2B5EF4-FFF2-40B4-BE49-F238E27FC236}">
                  <a16:creationId xmlns:a16="http://schemas.microsoft.com/office/drawing/2014/main" id="{5C3B9B15-1E68-0342-B7E2-CDB0FF970D71}"/>
                </a:ext>
              </a:extLst>
            </p:cNvPr>
            <p:cNvSpPr>
              <a:spLocks noChangeArrowheads="1"/>
            </p:cNvSpPr>
            <p:nvPr/>
          </p:nvSpPr>
          <p:spPr bwMode="auto">
            <a:xfrm>
              <a:off x="2229120" y="3953210"/>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0" name="Freeform 170">
              <a:extLst>
                <a:ext uri="{FF2B5EF4-FFF2-40B4-BE49-F238E27FC236}">
                  <a16:creationId xmlns:a16="http://schemas.microsoft.com/office/drawing/2014/main" id="{08E21981-5B49-734C-94D2-4919078EE3D6}"/>
                </a:ext>
              </a:extLst>
            </p:cNvPr>
            <p:cNvSpPr>
              <a:spLocks noChangeArrowheads="1"/>
            </p:cNvSpPr>
            <p:nvPr/>
          </p:nvSpPr>
          <p:spPr bwMode="auto">
            <a:xfrm>
              <a:off x="2210399" y="3990653"/>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1" name="Freeform 171">
              <a:extLst>
                <a:ext uri="{FF2B5EF4-FFF2-40B4-BE49-F238E27FC236}">
                  <a16:creationId xmlns:a16="http://schemas.microsoft.com/office/drawing/2014/main" id="{16D5D274-11FD-1448-AF4D-BDC7B5A8129A}"/>
                </a:ext>
              </a:extLst>
            </p:cNvPr>
            <p:cNvSpPr>
              <a:spLocks noChangeArrowheads="1"/>
            </p:cNvSpPr>
            <p:nvPr/>
          </p:nvSpPr>
          <p:spPr bwMode="auto">
            <a:xfrm>
              <a:off x="2239199" y="3895603"/>
              <a:ext cx="38880" cy="57605"/>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2" name="Freeform 172">
              <a:extLst>
                <a:ext uri="{FF2B5EF4-FFF2-40B4-BE49-F238E27FC236}">
                  <a16:creationId xmlns:a16="http://schemas.microsoft.com/office/drawing/2014/main" id="{3626555E-D4F8-0B47-82DA-1B26EBC8DAC0}"/>
                </a:ext>
              </a:extLst>
            </p:cNvPr>
            <p:cNvSpPr>
              <a:spLocks noChangeArrowheads="1"/>
            </p:cNvSpPr>
            <p:nvPr/>
          </p:nvSpPr>
          <p:spPr bwMode="auto">
            <a:xfrm>
              <a:off x="2152799" y="3914325"/>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3" name="Freeform 173">
              <a:extLst>
                <a:ext uri="{FF2B5EF4-FFF2-40B4-BE49-F238E27FC236}">
                  <a16:creationId xmlns:a16="http://schemas.microsoft.com/office/drawing/2014/main" id="{8D5291D1-29F1-3948-983E-725CE254FE57}"/>
                </a:ext>
              </a:extLst>
            </p:cNvPr>
            <p:cNvSpPr>
              <a:spLocks noChangeArrowheads="1"/>
            </p:cNvSpPr>
            <p:nvPr/>
          </p:nvSpPr>
          <p:spPr bwMode="auto">
            <a:xfrm>
              <a:off x="1553758" y="3486601"/>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4" name="Freeform 174">
              <a:extLst>
                <a:ext uri="{FF2B5EF4-FFF2-40B4-BE49-F238E27FC236}">
                  <a16:creationId xmlns:a16="http://schemas.microsoft.com/office/drawing/2014/main" id="{68D70288-7C0F-AB41-AC4F-9EBE89FFDDCC}"/>
                </a:ext>
              </a:extLst>
            </p:cNvPr>
            <p:cNvSpPr>
              <a:spLocks noChangeArrowheads="1"/>
            </p:cNvSpPr>
            <p:nvPr/>
          </p:nvSpPr>
          <p:spPr bwMode="auto">
            <a:xfrm>
              <a:off x="2638077" y="4219637"/>
              <a:ext cx="1048319" cy="990822"/>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5" name="Freeform 175">
              <a:extLst>
                <a:ext uri="{FF2B5EF4-FFF2-40B4-BE49-F238E27FC236}">
                  <a16:creationId xmlns:a16="http://schemas.microsoft.com/office/drawing/2014/main" id="{C5B2A3C4-F632-E641-9141-95D6ED8650BD}"/>
                </a:ext>
              </a:extLst>
            </p:cNvPr>
            <p:cNvSpPr>
              <a:spLocks noChangeArrowheads="1"/>
            </p:cNvSpPr>
            <p:nvPr/>
          </p:nvSpPr>
          <p:spPr bwMode="auto">
            <a:xfrm>
              <a:off x="3162237" y="4210996"/>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6" name="Freeform 176">
              <a:extLst>
                <a:ext uri="{FF2B5EF4-FFF2-40B4-BE49-F238E27FC236}">
                  <a16:creationId xmlns:a16="http://schemas.microsoft.com/office/drawing/2014/main" id="{2B61ED83-1519-1D4C-9E64-D4D8FE3356C8}"/>
                </a:ext>
              </a:extLst>
            </p:cNvPr>
            <p:cNvSpPr>
              <a:spLocks noChangeArrowheads="1"/>
            </p:cNvSpPr>
            <p:nvPr/>
          </p:nvSpPr>
          <p:spPr bwMode="auto">
            <a:xfrm>
              <a:off x="3067197" y="4200916"/>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7" name="Freeform 177">
              <a:extLst>
                <a:ext uri="{FF2B5EF4-FFF2-40B4-BE49-F238E27FC236}">
                  <a16:creationId xmlns:a16="http://schemas.microsoft.com/office/drawing/2014/main" id="{54A7BACF-5E25-8246-92FA-8A092DE77EFD}"/>
                </a:ext>
              </a:extLst>
            </p:cNvPr>
            <p:cNvSpPr>
              <a:spLocks noChangeArrowheads="1"/>
            </p:cNvSpPr>
            <p:nvPr/>
          </p:nvSpPr>
          <p:spPr bwMode="auto">
            <a:xfrm>
              <a:off x="2972156" y="4143310"/>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8" name="Freeform 178">
              <a:extLst>
                <a:ext uri="{FF2B5EF4-FFF2-40B4-BE49-F238E27FC236}">
                  <a16:creationId xmlns:a16="http://schemas.microsoft.com/office/drawing/2014/main" id="{D787F2E2-3895-D540-9F4D-28A5677E48B8}"/>
                </a:ext>
              </a:extLst>
            </p:cNvPr>
            <p:cNvSpPr>
              <a:spLocks noChangeArrowheads="1"/>
            </p:cNvSpPr>
            <p:nvPr/>
          </p:nvSpPr>
          <p:spPr bwMode="auto">
            <a:xfrm>
              <a:off x="2658238" y="4038178"/>
              <a:ext cx="361439"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99" name="Freeform 179">
              <a:extLst>
                <a:ext uri="{FF2B5EF4-FFF2-40B4-BE49-F238E27FC236}">
                  <a16:creationId xmlns:a16="http://schemas.microsoft.com/office/drawing/2014/main" id="{0F60B744-1191-E843-A8C1-B010D3FCC7CA}"/>
                </a:ext>
              </a:extLst>
            </p:cNvPr>
            <p:cNvSpPr>
              <a:spLocks noChangeArrowheads="1"/>
            </p:cNvSpPr>
            <p:nvPr/>
          </p:nvSpPr>
          <p:spPr bwMode="auto">
            <a:xfrm>
              <a:off x="2505597" y="4048260"/>
              <a:ext cx="313919"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0" name="Freeform 180">
              <a:extLst>
                <a:ext uri="{FF2B5EF4-FFF2-40B4-BE49-F238E27FC236}">
                  <a16:creationId xmlns:a16="http://schemas.microsoft.com/office/drawing/2014/main" id="{334BC646-6D73-6E44-8235-394693323202}"/>
                </a:ext>
              </a:extLst>
            </p:cNvPr>
            <p:cNvSpPr>
              <a:spLocks noChangeArrowheads="1"/>
            </p:cNvSpPr>
            <p:nvPr/>
          </p:nvSpPr>
          <p:spPr bwMode="auto">
            <a:xfrm>
              <a:off x="2447997" y="4314687"/>
              <a:ext cx="162720" cy="162737"/>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1" name="Freeform 181">
              <a:extLst>
                <a:ext uri="{FF2B5EF4-FFF2-40B4-BE49-F238E27FC236}">
                  <a16:creationId xmlns:a16="http://schemas.microsoft.com/office/drawing/2014/main" id="{2CEFFC2D-E252-FD46-9019-576B0370F2F7}"/>
                </a:ext>
              </a:extLst>
            </p:cNvPr>
            <p:cNvSpPr>
              <a:spLocks noChangeArrowheads="1"/>
            </p:cNvSpPr>
            <p:nvPr/>
          </p:nvSpPr>
          <p:spPr bwMode="auto">
            <a:xfrm>
              <a:off x="2439357" y="4352130"/>
              <a:ext cx="342719" cy="457967"/>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2" name="Freeform 182">
              <a:extLst>
                <a:ext uri="{FF2B5EF4-FFF2-40B4-BE49-F238E27FC236}">
                  <a16:creationId xmlns:a16="http://schemas.microsoft.com/office/drawing/2014/main" id="{5B401443-F7DE-C04E-8882-C69CFF9D0AD6}"/>
                </a:ext>
              </a:extLst>
            </p:cNvPr>
            <p:cNvSpPr>
              <a:spLocks noChangeArrowheads="1"/>
            </p:cNvSpPr>
            <p:nvPr/>
          </p:nvSpPr>
          <p:spPr bwMode="auto">
            <a:xfrm>
              <a:off x="2761917" y="4591195"/>
              <a:ext cx="334079" cy="334114"/>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3" name="Freeform 183">
              <a:extLst>
                <a:ext uri="{FF2B5EF4-FFF2-40B4-BE49-F238E27FC236}">
                  <a16:creationId xmlns:a16="http://schemas.microsoft.com/office/drawing/2014/main" id="{4B8DD54E-A241-C64D-AFFB-0F74F110AFC8}"/>
                </a:ext>
              </a:extLst>
            </p:cNvPr>
            <p:cNvSpPr>
              <a:spLocks noChangeArrowheads="1"/>
            </p:cNvSpPr>
            <p:nvPr/>
          </p:nvSpPr>
          <p:spPr bwMode="auto">
            <a:xfrm>
              <a:off x="2962076" y="4828820"/>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4" name="Freeform 184">
              <a:extLst>
                <a:ext uri="{FF2B5EF4-FFF2-40B4-BE49-F238E27FC236}">
                  <a16:creationId xmlns:a16="http://schemas.microsoft.com/office/drawing/2014/main" id="{021A82BF-2398-A343-BCCF-09513FA1A921}"/>
                </a:ext>
              </a:extLst>
            </p:cNvPr>
            <p:cNvSpPr>
              <a:spLocks noChangeArrowheads="1"/>
            </p:cNvSpPr>
            <p:nvPr/>
          </p:nvSpPr>
          <p:spPr bwMode="auto">
            <a:xfrm>
              <a:off x="3095996" y="5115409"/>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5" name="Freeform 185">
              <a:extLst>
                <a:ext uri="{FF2B5EF4-FFF2-40B4-BE49-F238E27FC236}">
                  <a16:creationId xmlns:a16="http://schemas.microsoft.com/office/drawing/2014/main" id="{53C4BEAD-8836-474D-A4F1-0F5BB7B8CA81}"/>
                </a:ext>
              </a:extLst>
            </p:cNvPr>
            <p:cNvSpPr>
              <a:spLocks noChangeArrowheads="1"/>
            </p:cNvSpPr>
            <p:nvPr/>
          </p:nvSpPr>
          <p:spPr bwMode="auto">
            <a:xfrm>
              <a:off x="2782077" y="4896506"/>
              <a:ext cx="429119" cy="1000904"/>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6" name="Freeform 186">
              <a:extLst>
                <a:ext uri="{FF2B5EF4-FFF2-40B4-BE49-F238E27FC236}">
                  <a16:creationId xmlns:a16="http://schemas.microsoft.com/office/drawing/2014/main" id="{DF972DA4-B936-AC4D-A6C3-6085EFF10F99}"/>
                </a:ext>
              </a:extLst>
            </p:cNvPr>
            <p:cNvSpPr>
              <a:spLocks noChangeArrowheads="1"/>
            </p:cNvSpPr>
            <p:nvPr/>
          </p:nvSpPr>
          <p:spPr bwMode="auto">
            <a:xfrm>
              <a:off x="2724477" y="4791376"/>
              <a:ext cx="285119" cy="1143479"/>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7" name="Freeform 187">
              <a:extLst>
                <a:ext uri="{FF2B5EF4-FFF2-40B4-BE49-F238E27FC236}">
                  <a16:creationId xmlns:a16="http://schemas.microsoft.com/office/drawing/2014/main" id="{207410BE-1930-6646-8A5A-E79C1A3BB53A}"/>
                </a:ext>
              </a:extLst>
            </p:cNvPr>
            <p:cNvSpPr>
              <a:spLocks noChangeArrowheads="1"/>
            </p:cNvSpPr>
            <p:nvPr/>
          </p:nvSpPr>
          <p:spPr bwMode="auto">
            <a:xfrm>
              <a:off x="2953436" y="3933049"/>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8" name="Freeform 188">
              <a:extLst>
                <a:ext uri="{FF2B5EF4-FFF2-40B4-BE49-F238E27FC236}">
                  <a16:creationId xmlns:a16="http://schemas.microsoft.com/office/drawing/2014/main" id="{E438B252-7C38-7B4C-84A8-63B7D272EBCC}"/>
                </a:ext>
              </a:extLst>
            </p:cNvPr>
            <p:cNvSpPr>
              <a:spLocks noChangeArrowheads="1"/>
            </p:cNvSpPr>
            <p:nvPr/>
          </p:nvSpPr>
          <p:spPr bwMode="auto">
            <a:xfrm>
              <a:off x="2972156" y="3943128"/>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09" name="Freeform 189">
              <a:extLst>
                <a:ext uri="{FF2B5EF4-FFF2-40B4-BE49-F238E27FC236}">
                  <a16:creationId xmlns:a16="http://schemas.microsoft.com/office/drawing/2014/main" id="{2C0F74AE-333E-E541-9129-EB0398EFA5B1}"/>
                </a:ext>
              </a:extLst>
            </p:cNvPr>
            <p:cNvSpPr>
              <a:spLocks noChangeArrowheads="1"/>
            </p:cNvSpPr>
            <p:nvPr/>
          </p:nvSpPr>
          <p:spPr bwMode="auto">
            <a:xfrm>
              <a:off x="2980796" y="3961851"/>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0" name="Freeform 190">
              <a:extLst>
                <a:ext uri="{FF2B5EF4-FFF2-40B4-BE49-F238E27FC236}">
                  <a16:creationId xmlns:a16="http://schemas.microsoft.com/office/drawing/2014/main" id="{A0E2582F-0C66-954F-A360-F2B0D1ECC99E}"/>
                </a:ext>
              </a:extLst>
            </p:cNvPr>
            <p:cNvSpPr>
              <a:spLocks noChangeArrowheads="1"/>
            </p:cNvSpPr>
            <p:nvPr/>
          </p:nvSpPr>
          <p:spPr bwMode="auto">
            <a:xfrm>
              <a:off x="2980797" y="3982012"/>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1" name="Freeform 191">
              <a:extLst>
                <a:ext uri="{FF2B5EF4-FFF2-40B4-BE49-F238E27FC236}">
                  <a16:creationId xmlns:a16="http://schemas.microsoft.com/office/drawing/2014/main" id="{0FA06394-2E5A-044E-AB6D-3E97C4049A88}"/>
                </a:ext>
              </a:extLst>
            </p:cNvPr>
            <p:cNvSpPr>
              <a:spLocks noChangeArrowheads="1"/>
            </p:cNvSpPr>
            <p:nvPr/>
          </p:nvSpPr>
          <p:spPr bwMode="auto">
            <a:xfrm>
              <a:off x="3019677" y="4019456"/>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2" name="Freeform 192">
              <a:extLst>
                <a:ext uri="{FF2B5EF4-FFF2-40B4-BE49-F238E27FC236}">
                  <a16:creationId xmlns:a16="http://schemas.microsoft.com/office/drawing/2014/main" id="{602F5A34-E75D-FE43-947E-7EE80DAFF0FE}"/>
                </a:ext>
              </a:extLst>
            </p:cNvPr>
            <p:cNvSpPr>
              <a:spLocks noChangeArrowheads="1"/>
            </p:cNvSpPr>
            <p:nvPr/>
          </p:nvSpPr>
          <p:spPr bwMode="auto">
            <a:xfrm>
              <a:off x="2962077" y="4019456"/>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3" name="Freeform 193">
              <a:extLst>
                <a:ext uri="{FF2B5EF4-FFF2-40B4-BE49-F238E27FC236}">
                  <a16:creationId xmlns:a16="http://schemas.microsoft.com/office/drawing/2014/main" id="{B27C7DD8-24E3-184D-873D-FBB321039F9B}"/>
                </a:ext>
              </a:extLst>
            </p:cNvPr>
            <p:cNvSpPr>
              <a:spLocks noChangeArrowheads="1"/>
            </p:cNvSpPr>
            <p:nvPr/>
          </p:nvSpPr>
          <p:spPr bwMode="auto">
            <a:xfrm>
              <a:off x="2962076" y="4077063"/>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4" name="Freeform 194">
              <a:extLst>
                <a:ext uri="{FF2B5EF4-FFF2-40B4-BE49-F238E27FC236}">
                  <a16:creationId xmlns:a16="http://schemas.microsoft.com/office/drawing/2014/main" id="{C4363092-DB4D-584F-A61E-C87BE6C77D75}"/>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5" name="Freeform 195">
              <a:extLst>
                <a:ext uri="{FF2B5EF4-FFF2-40B4-BE49-F238E27FC236}">
                  <a16:creationId xmlns:a16="http://schemas.microsoft.com/office/drawing/2014/main" id="{8FA9BBC3-E116-CF42-B8DB-58AD0EB26E8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6" name="Freeform 196">
              <a:extLst>
                <a:ext uri="{FF2B5EF4-FFF2-40B4-BE49-F238E27FC236}">
                  <a16:creationId xmlns:a16="http://schemas.microsoft.com/office/drawing/2014/main" id="{15D633B4-D5FD-2544-8781-4D5B07F84E96}"/>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7" name="Freeform 197">
              <a:extLst>
                <a:ext uri="{FF2B5EF4-FFF2-40B4-BE49-F238E27FC236}">
                  <a16:creationId xmlns:a16="http://schemas.microsoft.com/office/drawing/2014/main" id="{E3E41F02-AD26-3340-901E-05494BF6AD5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8" name="Freeform 198">
              <a:extLst>
                <a:ext uri="{FF2B5EF4-FFF2-40B4-BE49-F238E27FC236}">
                  <a16:creationId xmlns:a16="http://schemas.microsoft.com/office/drawing/2014/main" id="{4284A99D-8BD6-124D-A10B-B7268702D1D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19" name="Freeform 199">
              <a:extLst>
                <a:ext uri="{FF2B5EF4-FFF2-40B4-BE49-F238E27FC236}">
                  <a16:creationId xmlns:a16="http://schemas.microsoft.com/office/drawing/2014/main" id="{59396778-E3CB-C84B-A1DE-C7A455835ED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0" name="Freeform 200">
              <a:extLst>
                <a:ext uri="{FF2B5EF4-FFF2-40B4-BE49-F238E27FC236}">
                  <a16:creationId xmlns:a16="http://schemas.microsoft.com/office/drawing/2014/main" id="{4DA6ADEF-BCBF-EF48-8584-5AB3FB6CA5A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1" name="Freeform 201">
              <a:extLst>
                <a:ext uri="{FF2B5EF4-FFF2-40B4-BE49-F238E27FC236}">
                  <a16:creationId xmlns:a16="http://schemas.microsoft.com/office/drawing/2014/main" id="{D476ACC2-A81C-E640-BC30-8216F15FCB75}"/>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2" name="Freeform 202">
              <a:extLst>
                <a:ext uri="{FF2B5EF4-FFF2-40B4-BE49-F238E27FC236}">
                  <a16:creationId xmlns:a16="http://schemas.microsoft.com/office/drawing/2014/main" id="{12DF3C03-E7AA-E94A-B86D-362C67373BD1}"/>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3" name="Freeform 203">
              <a:extLst>
                <a:ext uri="{FF2B5EF4-FFF2-40B4-BE49-F238E27FC236}">
                  <a16:creationId xmlns:a16="http://schemas.microsoft.com/office/drawing/2014/main" id="{593A9FE3-5017-B749-9071-2A02C8C723B5}"/>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4" name="Freeform 204">
              <a:extLst>
                <a:ext uri="{FF2B5EF4-FFF2-40B4-BE49-F238E27FC236}">
                  <a16:creationId xmlns:a16="http://schemas.microsoft.com/office/drawing/2014/main" id="{2431F75A-D23F-5E41-A290-73165809F73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5" name="Freeform 205">
              <a:extLst>
                <a:ext uri="{FF2B5EF4-FFF2-40B4-BE49-F238E27FC236}">
                  <a16:creationId xmlns:a16="http://schemas.microsoft.com/office/drawing/2014/main" id="{A0DC505F-36D0-A44B-A2F7-2EEE1DC02763}"/>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6" name="Freeform 206">
              <a:extLst>
                <a:ext uri="{FF2B5EF4-FFF2-40B4-BE49-F238E27FC236}">
                  <a16:creationId xmlns:a16="http://schemas.microsoft.com/office/drawing/2014/main" id="{5EBA6F9A-D87D-2844-99EC-43FF0BA38957}"/>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7" name="Freeform 207">
              <a:extLst>
                <a:ext uri="{FF2B5EF4-FFF2-40B4-BE49-F238E27FC236}">
                  <a16:creationId xmlns:a16="http://schemas.microsoft.com/office/drawing/2014/main" id="{736ABD4A-AB1D-B94A-8DEF-D259350CD8E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8" name="Freeform 208">
              <a:extLst>
                <a:ext uri="{FF2B5EF4-FFF2-40B4-BE49-F238E27FC236}">
                  <a16:creationId xmlns:a16="http://schemas.microsoft.com/office/drawing/2014/main" id="{A884A1BA-5FBD-834D-9495-0E0B07920F2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29" name="Freeform 209">
              <a:extLst>
                <a:ext uri="{FF2B5EF4-FFF2-40B4-BE49-F238E27FC236}">
                  <a16:creationId xmlns:a16="http://schemas.microsoft.com/office/drawing/2014/main" id="{41AB1490-2397-1E40-9081-732F30F9BBAF}"/>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0" name="Freeform 210">
              <a:extLst>
                <a:ext uri="{FF2B5EF4-FFF2-40B4-BE49-F238E27FC236}">
                  <a16:creationId xmlns:a16="http://schemas.microsoft.com/office/drawing/2014/main" id="{5106AB7A-A72B-BA4C-97F2-647DF7B9D606}"/>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1" name="Freeform 211">
              <a:extLst>
                <a:ext uri="{FF2B5EF4-FFF2-40B4-BE49-F238E27FC236}">
                  <a16:creationId xmlns:a16="http://schemas.microsoft.com/office/drawing/2014/main" id="{7AD305A2-2D0B-1548-A88A-316DA9E362AB}"/>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2" name="Freeform 212">
              <a:extLst>
                <a:ext uri="{FF2B5EF4-FFF2-40B4-BE49-F238E27FC236}">
                  <a16:creationId xmlns:a16="http://schemas.microsoft.com/office/drawing/2014/main" id="{A1D6ABE6-548E-4246-84E1-FBFE367477D5}"/>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3" name="Freeform 213">
              <a:extLst>
                <a:ext uri="{FF2B5EF4-FFF2-40B4-BE49-F238E27FC236}">
                  <a16:creationId xmlns:a16="http://schemas.microsoft.com/office/drawing/2014/main" id="{7975F9F5-7D06-0641-8161-BC75F01225D3}"/>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4" name="Freeform 214">
              <a:extLst>
                <a:ext uri="{FF2B5EF4-FFF2-40B4-BE49-F238E27FC236}">
                  <a16:creationId xmlns:a16="http://schemas.microsoft.com/office/drawing/2014/main" id="{4E328159-B3A6-0C4A-B676-9702D327DC3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5" name="Freeform 215">
              <a:extLst>
                <a:ext uri="{FF2B5EF4-FFF2-40B4-BE49-F238E27FC236}">
                  <a16:creationId xmlns:a16="http://schemas.microsoft.com/office/drawing/2014/main" id="{2AA25177-2082-AD47-991F-7EEDE1B5399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6" name="Freeform 216">
              <a:extLst>
                <a:ext uri="{FF2B5EF4-FFF2-40B4-BE49-F238E27FC236}">
                  <a16:creationId xmlns:a16="http://schemas.microsoft.com/office/drawing/2014/main" id="{C05FE136-9374-6E48-BEC5-2E444EBCE67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7" name="Freeform 217">
              <a:extLst>
                <a:ext uri="{FF2B5EF4-FFF2-40B4-BE49-F238E27FC236}">
                  <a16:creationId xmlns:a16="http://schemas.microsoft.com/office/drawing/2014/main" id="{C45A6515-063D-D44C-AA5B-DE4D3AC042CF}"/>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8" name="Freeform 218">
              <a:extLst>
                <a:ext uri="{FF2B5EF4-FFF2-40B4-BE49-F238E27FC236}">
                  <a16:creationId xmlns:a16="http://schemas.microsoft.com/office/drawing/2014/main" id="{67C49E45-98BF-814C-9970-F88A084ED33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39" name="Freeform 219">
              <a:extLst>
                <a:ext uri="{FF2B5EF4-FFF2-40B4-BE49-F238E27FC236}">
                  <a16:creationId xmlns:a16="http://schemas.microsoft.com/office/drawing/2014/main" id="{4EFC5609-A0B0-594F-9DB8-4F019BB99E5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0" name="Freeform 220">
              <a:extLst>
                <a:ext uri="{FF2B5EF4-FFF2-40B4-BE49-F238E27FC236}">
                  <a16:creationId xmlns:a16="http://schemas.microsoft.com/office/drawing/2014/main" id="{13219E44-D3C7-594E-9516-E03CE8D7A71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1" name="Freeform 221">
              <a:extLst>
                <a:ext uri="{FF2B5EF4-FFF2-40B4-BE49-F238E27FC236}">
                  <a16:creationId xmlns:a16="http://schemas.microsoft.com/office/drawing/2014/main" id="{46E61CB3-837C-D340-B559-C0B8176D284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2" name="Freeform 222">
              <a:extLst>
                <a:ext uri="{FF2B5EF4-FFF2-40B4-BE49-F238E27FC236}">
                  <a16:creationId xmlns:a16="http://schemas.microsoft.com/office/drawing/2014/main" id="{322B441C-ADCE-B248-B208-D4EA1B28D62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3" name="Freeform 223">
              <a:extLst>
                <a:ext uri="{FF2B5EF4-FFF2-40B4-BE49-F238E27FC236}">
                  <a16:creationId xmlns:a16="http://schemas.microsoft.com/office/drawing/2014/main" id="{DE6FA607-A7C6-8F42-85A4-6822E13FBF11}"/>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4" name="Freeform 224">
              <a:extLst>
                <a:ext uri="{FF2B5EF4-FFF2-40B4-BE49-F238E27FC236}">
                  <a16:creationId xmlns:a16="http://schemas.microsoft.com/office/drawing/2014/main" id="{BD8C1F1A-04C0-FD44-8BFE-870728454CDF}"/>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5" name="Freeform 225">
              <a:extLst>
                <a:ext uri="{FF2B5EF4-FFF2-40B4-BE49-F238E27FC236}">
                  <a16:creationId xmlns:a16="http://schemas.microsoft.com/office/drawing/2014/main" id="{7D942D05-CEE1-2C4E-A2BB-5050AB0BCAD2}"/>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6" name="Freeform 226">
              <a:extLst>
                <a:ext uri="{FF2B5EF4-FFF2-40B4-BE49-F238E27FC236}">
                  <a16:creationId xmlns:a16="http://schemas.microsoft.com/office/drawing/2014/main" id="{1CF8D899-FDE3-1343-B6F0-89374AD01C7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7" name="Freeform 227">
              <a:extLst>
                <a:ext uri="{FF2B5EF4-FFF2-40B4-BE49-F238E27FC236}">
                  <a16:creationId xmlns:a16="http://schemas.microsoft.com/office/drawing/2014/main" id="{0727D648-173E-2044-A794-257781F0A03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8" name="Freeform 228">
              <a:extLst>
                <a:ext uri="{FF2B5EF4-FFF2-40B4-BE49-F238E27FC236}">
                  <a16:creationId xmlns:a16="http://schemas.microsoft.com/office/drawing/2014/main" id="{C7AC8AF2-A910-DE4D-AEFB-A07AAD5DBED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49" name="Freeform 229">
              <a:extLst>
                <a:ext uri="{FF2B5EF4-FFF2-40B4-BE49-F238E27FC236}">
                  <a16:creationId xmlns:a16="http://schemas.microsoft.com/office/drawing/2014/main" id="{7726D261-EF03-9B43-BC09-05A771F3FD8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0" name="Freeform 230">
              <a:extLst>
                <a:ext uri="{FF2B5EF4-FFF2-40B4-BE49-F238E27FC236}">
                  <a16:creationId xmlns:a16="http://schemas.microsoft.com/office/drawing/2014/main" id="{4D2C1D28-9C64-C444-8D8C-66A192784863}"/>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1" name="Freeform 231">
              <a:extLst>
                <a:ext uri="{FF2B5EF4-FFF2-40B4-BE49-F238E27FC236}">
                  <a16:creationId xmlns:a16="http://schemas.microsoft.com/office/drawing/2014/main" id="{74CE672A-2825-4C43-868F-45925666E3A2}"/>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2" name="Freeform 232">
              <a:extLst>
                <a:ext uri="{FF2B5EF4-FFF2-40B4-BE49-F238E27FC236}">
                  <a16:creationId xmlns:a16="http://schemas.microsoft.com/office/drawing/2014/main" id="{9A2DAA2C-49C4-A643-8052-0D5BDD62B299}"/>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3" name="Freeform 233">
              <a:extLst>
                <a:ext uri="{FF2B5EF4-FFF2-40B4-BE49-F238E27FC236}">
                  <a16:creationId xmlns:a16="http://schemas.microsoft.com/office/drawing/2014/main" id="{154D20C3-822E-5C45-9020-F759DC5A7DE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4" name="Freeform 234">
              <a:extLst>
                <a:ext uri="{FF2B5EF4-FFF2-40B4-BE49-F238E27FC236}">
                  <a16:creationId xmlns:a16="http://schemas.microsoft.com/office/drawing/2014/main" id="{E88B2239-4E05-7A4C-B14E-A8E4581F8227}"/>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5" name="Freeform 235">
              <a:extLst>
                <a:ext uri="{FF2B5EF4-FFF2-40B4-BE49-F238E27FC236}">
                  <a16:creationId xmlns:a16="http://schemas.microsoft.com/office/drawing/2014/main" id="{B4BD4C2F-FEC8-C04B-A935-F80050E683E9}"/>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6" name="Freeform 236">
              <a:extLst>
                <a:ext uri="{FF2B5EF4-FFF2-40B4-BE49-F238E27FC236}">
                  <a16:creationId xmlns:a16="http://schemas.microsoft.com/office/drawing/2014/main" id="{8C750E1C-112C-644A-9811-E425369DCC23}"/>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7" name="Freeform 237">
              <a:extLst>
                <a:ext uri="{FF2B5EF4-FFF2-40B4-BE49-F238E27FC236}">
                  <a16:creationId xmlns:a16="http://schemas.microsoft.com/office/drawing/2014/main" id="{01775DF7-B227-6C4B-AAB0-5BDB4C5C40BD}"/>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8" name="Freeform 238">
              <a:extLst>
                <a:ext uri="{FF2B5EF4-FFF2-40B4-BE49-F238E27FC236}">
                  <a16:creationId xmlns:a16="http://schemas.microsoft.com/office/drawing/2014/main" id="{3BDB3B32-FA39-FA4B-BB97-FAF44DF799F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59" name="Freeform 239">
              <a:extLst>
                <a:ext uri="{FF2B5EF4-FFF2-40B4-BE49-F238E27FC236}">
                  <a16:creationId xmlns:a16="http://schemas.microsoft.com/office/drawing/2014/main" id="{A685E20E-DD48-014E-996C-8656DD83985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0" name="Freeform 240">
              <a:extLst>
                <a:ext uri="{FF2B5EF4-FFF2-40B4-BE49-F238E27FC236}">
                  <a16:creationId xmlns:a16="http://schemas.microsoft.com/office/drawing/2014/main" id="{E570D14D-D94C-4B4B-AC7C-08E9C7F2AAF1}"/>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1" name="Freeform 241">
              <a:extLst>
                <a:ext uri="{FF2B5EF4-FFF2-40B4-BE49-F238E27FC236}">
                  <a16:creationId xmlns:a16="http://schemas.microsoft.com/office/drawing/2014/main" id="{1C3EE26B-83D9-9D4E-9D69-A39EA484D39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2" name="Freeform 242">
              <a:extLst>
                <a:ext uri="{FF2B5EF4-FFF2-40B4-BE49-F238E27FC236}">
                  <a16:creationId xmlns:a16="http://schemas.microsoft.com/office/drawing/2014/main" id="{7E956726-8D2F-544F-A60C-C25F4B9D2066}"/>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3" name="Freeform 243">
              <a:extLst>
                <a:ext uri="{FF2B5EF4-FFF2-40B4-BE49-F238E27FC236}">
                  <a16:creationId xmlns:a16="http://schemas.microsoft.com/office/drawing/2014/main" id="{D8466192-C179-1A44-94BC-E81CD2138A99}"/>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4" name="Freeform 244">
              <a:extLst>
                <a:ext uri="{FF2B5EF4-FFF2-40B4-BE49-F238E27FC236}">
                  <a16:creationId xmlns:a16="http://schemas.microsoft.com/office/drawing/2014/main" id="{272DD972-1DAD-C84B-A6D7-E9CA15B64AF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5" name="Freeform 245">
              <a:extLst>
                <a:ext uri="{FF2B5EF4-FFF2-40B4-BE49-F238E27FC236}">
                  <a16:creationId xmlns:a16="http://schemas.microsoft.com/office/drawing/2014/main" id="{146E9787-6BCB-4448-99DD-C48B567BF98F}"/>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6" name="Freeform 246">
              <a:extLst>
                <a:ext uri="{FF2B5EF4-FFF2-40B4-BE49-F238E27FC236}">
                  <a16:creationId xmlns:a16="http://schemas.microsoft.com/office/drawing/2014/main" id="{D77277ED-BAF6-0945-8324-57A3A00AEE0B}"/>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7" name="Freeform 247">
              <a:extLst>
                <a:ext uri="{FF2B5EF4-FFF2-40B4-BE49-F238E27FC236}">
                  <a16:creationId xmlns:a16="http://schemas.microsoft.com/office/drawing/2014/main" id="{5B8A3462-6919-6548-BB01-0C55BDE96A5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8" name="Freeform 248">
              <a:extLst>
                <a:ext uri="{FF2B5EF4-FFF2-40B4-BE49-F238E27FC236}">
                  <a16:creationId xmlns:a16="http://schemas.microsoft.com/office/drawing/2014/main" id="{CA174C47-644D-E944-9EA4-A8F850C7B7C1}"/>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69" name="Freeform 249">
              <a:extLst>
                <a:ext uri="{FF2B5EF4-FFF2-40B4-BE49-F238E27FC236}">
                  <a16:creationId xmlns:a16="http://schemas.microsoft.com/office/drawing/2014/main" id="{A99C27EC-4917-924C-AD50-70F2635F00B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0" name="Freeform 250">
              <a:extLst>
                <a:ext uri="{FF2B5EF4-FFF2-40B4-BE49-F238E27FC236}">
                  <a16:creationId xmlns:a16="http://schemas.microsoft.com/office/drawing/2014/main" id="{8E0D7EBD-0C9B-CF4A-B4FA-719EDDB40EF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1" name="Freeform 251">
              <a:extLst>
                <a:ext uri="{FF2B5EF4-FFF2-40B4-BE49-F238E27FC236}">
                  <a16:creationId xmlns:a16="http://schemas.microsoft.com/office/drawing/2014/main" id="{FC202669-D42F-1244-88B3-5C1A4A40899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2" name="Freeform 252">
              <a:extLst>
                <a:ext uri="{FF2B5EF4-FFF2-40B4-BE49-F238E27FC236}">
                  <a16:creationId xmlns:a16="http://schemas.microsoft.com/office/drawing/2014/main" id="{121DD354-67A7-4D49-9CAA-91DCD1C8713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3" name="Freeform 253">
              <a:extLst>
                <a:ext uri="{FF2B5EF4-FFF2-40B4-BE49-F238E27FC236}">
                  <a16:creationId xmlns:a16="http://schemas.microsoft.com/office/drawing/2014/main" id="{87A208E7-1B62-6846-AACC-093638FB5957}"/>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4" name="Freeform 254">
              <a:extLst>
                <a:ext uri="{FF2B5EF4-FFF2-40B4-BE49-F238E27FC236}">
                  <a16:creationId xmlns:a16="http://schemas.microsoft.com/office/drawing/2014/main" id="{BB5E7B48-B0EA-3E4C-B074-3FC7288197A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5" name="Freeform 255">
              <a:extLst>
                <a:ext uri="{FF2B5EF4-FFF2-40B4-BE49-F238E27FC236}">
                  <a16:creationId xmlns:a16="http://schemas.microsoft.com/office/drawing/2014/main" id="{E92AA3D6-9A01-C945-81CA-C9036EB5C7B2}"/>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6" name="Freeform 256">
              <a:extLst>
                <a:ext uri="{FF2B5EF4-FFF2-40B4-BE49-F238E27FC236}">
                  <a16:creationId xmlns:a16="http://schemas.microsoft.com/office/drawing/2014/main" id="{C4694C71-DF71-D248-9388-60982C89753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7" name="Freeform 257">
              <a:extLst>
                <a:ext uri="{FF2B5EF4-FFF2-40B4-BE49-F238E27FC236}">
                  <a16:creationId xmlns:a16="http://schemas.microsoft.com/office/drawing/2014/main" id="{F98793AE-D7AB-DF42-B764-94FE95FA1627}"/>
                </a:ext>
              </a:extLst>
            </p:cNvPr>
            <p:cNvSpPr>
              <a:spLocks noChangeArrowheads="1"/>
            </p:cNvSpPr>
            <p:nvPr/>
          </p:nvSpPr>
          <p:spPr bwMode="auto">
            <a:xfrm>
              <a:off x="6904792"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8" name="Freeform 258">
              <a:extLst>
                <a:ext uri="{FF2B5EF4-FFF2-40B4-BE49-F238E27FC236}">
                  <a16:creationId xmlns:a16="http://schemas.microsoft.com/office/drawing/2014/main" id="{7AA59B4C-761E-D74A-9B72-E25F4C78DABE}"/>
                </a:ext>
              </a:extLst>
            </p:cNvPr>
            <p:cNvSpPr>
              <a:spLocks noChangeArrowheads="1"/>
            </p:cNvSpPr>
            <p:nvPr/>
          </p:nvSpPr>
          <p:spPr bwMode="auto">
            <a:xfrm>
              <a:off x="6248152" y="2629713"/>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79" name="Freeform 259">
              <a:extLst>
                <a:ext uri="{FF2B5EF4-FFF2-40B4-BE49-F238E27FC236}">
                  <a16:creationId xmlns:a16="http://schemas.microsoft.com/office/drawing/2014/main" id="{0822535B-6751-034F-856B-F427F0CDCF56}"/>
                </a:ext>
              </a:extLst>
            </p:cNvPr>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grpSp>
    </p:spTree>
    <p:extLst>
      <p:ext uri="{BB962C8B-B14F-4D97-AF65-F5344CB8AC3E}">
        <p14:creationId xmlns:p14="http://schemas.microsoft.com/office/powerpoint/2010/main" val="250685453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Big numbers (1)">
    <p:spTree>
      <p:nvGrpSpPr>
        <p:cNvPr id="1" name=""/>
        <p:cNvGrpSpPr/>
        <p:nvPr/>
      </p:nvGrpSpPr>
      <p:grpSpPr>
        <a:xfrm>
          <a:off x="0" y="0"/>
          <a:ext cx="0" cy="0"/>
          <a:chOff x="0" y="0"/>
          <a:chExt cx="0" cy="0"/>
        </a:xfrm>
      </p:grpSpPr>
      <p:sp>
        <p:nvSpPr>
          <p:cNvPr id="4" name="Text Placeholder 3"/>
          <p:cNvSpPr>
            <a:spLocks noGrp="1"/>
          </p:cNvSpPr>
          <p:nvPr userDrawn="1">
            <p:ph type="body" idx="15" hasCustomPrompt="1"/>
          </p:nvPr>
        </p:nvSpPr>
        <p:spPr>
          <a:xfrm>
            <a:off x="1236466" y="3231585"/>
            <a:ext cx="5760000" cy="973667"/>
          </a:xfrm>
        </p:spPr>
        <p:txBody>
          <a:bodyPr anchor="b" anchorCtr="0"/>
          <a:lstStyle>
            <a:lvl1pPr marL="0" indent="0" algn="l">
              <a:buNone/>
              <a:defRPr sz="9600">
                <a:solidFill>
                  <a:schemeClr val="accent6"/>
                </a:solidFill>
              </a:defRPr>
            </a:lvl1pPr>
          </a:lstStyle>
          <a:p>
            <a:pPr lvl="0"/>
            <a:r>
              <a:rPr lang="en-CA" dirty="0"/>
              <a:t>00%</a:t>
            </a:r>
          </a:p>
        </p:txBody>
      </p:sp>
      <p:sp>
        <p:nvSpPr>
          <p:cNvPr id="3" name="Text Placeholder 2"/>
          <p:cNvSpPr>
            <a:spLocks noGrp="1"/>
          </p:cNvSpPr>
          <p:nvPr>
            <p:ph type="body" sz="quarter" idx="18"/>
          </p:nvPr>
        </p:nvSpPr>
        <p:spPr>
          <a:xfrm>
            <a:off x="1236662" y="4166528"/>
            <a:ext cx="5760000" cy="867833"/>
          </a:xfrm>
        </p:spPr>
        <p:txBody>
          <a:bodyPr/>
          <a:lstStyle>
            <a:lvl1pPr marL="0" indent="0">
              <a:buNone/>
              <a:defRPr sz="2400"/>
            </a:lvl1pPr>
            <a:lvl2pPr marL="0" indent="0">
              <a:spcBef>
                <a:spcPts val="600"/>
              </a:spcBef>
              <a:buNone/>
              <a:defRPr sz="1600"/>
            </a:lvl2pPr>
          </a:lstStyle>
          <a:p>
            <a:pPr lvl="0"/>
            <a:r>
              <a:rPr lang="en-CA" dirty="0"/>
              <a:t>Click to edit Master text styles</a:t>
            </a:r>
          </a:p>
          <a:p>
            <a:pPr lvl="1"/>
            <a:r>
              <a:rPr lang="en-CA" dirty="0"/>
              <a:t>Second level</a:t>
            </a:r>
          </a:p>
        </p:txBody>
      </p:sp>
      <p:sp>
        <p:nvSpPr>
          <p:cNvPr id="5" name="Footer Placeholder 4"/>
          <p:cNvSpPr>
            <a:spLocks noGrp="1"/>
          </p:cNvSpPr>
          <p:nvPr>
            <p:ph type="ftr" sz="quarter" idx="19"/>
          </p:nvPr>
        </p:nvSpPr>
        <p:spPr/>
        <p:txBody>
          <a:bodyPr/>
          <a:lstStyle/>
          <a:p>
            <a:r>
              <a:rPr lang="en-CA" b="1" dirty="0"/>
              <a:t>SOURCE:</a:t>
            </a:r>
            <a:r>
              <a:rPr lang="en-CA" dirty="0"/>
              <a:t> Insert source here</a:t>
            </a:r>
          </a:p>
        </p:txBody>
      </p:sp>
    </p:spTree>
    <p:extLst>
      <p:ext uri="{BB962C8B-B14F-4D97-AF65-F5344CB8AC3E}">
        <p14:creationId xmlns:p14="http://schemas.microsoft.com/office/powerpoint/2010/main" val="403304756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Logos">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2" y="1427823"/>
            <a:ext cx="2962275" cy="1160198"/>
          </a:xfrm>
          <a:solidFill>
            <a:srgbClr val="DFDFE0"/>
          </a:solidFill>
        </p:spPr>
        <p:txBody>
          <a:bodyPr/>
          <a:lstStyle>
            <a:lvl1pPr marL="0" indent="0">
              <a:buNone/>
              <a:defRPr sz="1050"/>
            </a:lvl1pPr>
          </a:lstStyle>
          <a:p>
            <a:r>
              <a:rPr lang="en-US" dirty="0"/>
              <a:t>Logo</a:t>
            </a:r>
          </a:p>
        </p:txBody>
      </p:sp>
      <p:sp>
        <p:nvSpPr>
          <p:cNvPr id="7" name="Picture Placeholder 3"/>
          <p:cNvSpPr>
            <a:spLocks noGrp="1"/>
          </p:cNvSpPr>
          <p:nvPr>
            <p:ph type="pic" sz="quarter" idx="11" hasCustomPrompt="1"/>
          </p:nvPr>
        </p:nvSpPr>
        <p:spPr>
          <a:xfrm>
            <a:off x="3105706" y="1427823"/>
            <a:ext cx="2962275" cy="1160198"/>
          </a:xfrm>
          <a:solidFill>
            <a:srgbClr val="DFDFE0"/>
          </a:solidFill>
        </p:spPr>
        <p:txBody>
          <a:bodyPr/>
          <a:lstStyle>
            <a:lvl1pPr marL="0" indent="0">
              <a:buNone/>
              <a:defRPr sz="1050"/>
            </a:lvl1pPr>
          </a:lstStyle>
          <a:p>
            <a:r>
              <a:rPr lang="en-US" dirty="0"/>
              <a:t>Logo</a:t>
            </a:r>
          </a:p>
        </p:txBody>
      </p:sp>
      <p:sp>
        <p:nvSpPr>
          <p:cNvPr id="8" name="Picture Placeholder 3"/>
          <p:cNvSpPr>
            <a:spLocks noGrp="1"/>
          </p:cNvSpPr>
          <p:nvPr>
            <p:ph type="pic" sz="quarter" idx="12" hasCustomPrompt="1"/>
          </p:nvPr>
        </p:nvSpPr>
        <p:spPr>
          <a:xfrm>
            <a:off x="6186489" y="1427823"/>
            <a:ext cx="2962275" cy="1160198"/>
          </a:xfrm>
          <a:solidFill>
            <a:srgbClr val="DFDFE0"/>
          </a:solidFill>
        </p:spPr>
        <p:txBody>
          <a:bodyPr/>
          <a:lstStyle>
            <a:lvl1pPr marL="0" indent="0">
              <a:buNone/>
              <a:defRPr sz="1050"/>
            </a:lvl1pPr>
          </a:lstStyle>
          <a:p>
            <a:r>
              <a:rPr lang="en-US" dirty="0"/>
              <a:t>Logo</a:t>
            </a:r>
          </a:p>
        </p:txBody>
      </p:sp>
      <p:sp>
        <p:nvSpPr>
          <p:cNvPr id="10" name="Picture Placeholder 3"/>
          <p:cNvSpPr>
            <a:spLocks noGrp="1"/>
          </p:cNvSpPr>
          <p:nvPr>
            <p:ph type="pic" sz="quarter" idx="13" hasCustomPrompt="1"/>
          </p:nvPr>
        </p:nvSpPr>
        <p:spPr>
          <a:xfrm>
            <a:off x="2" y="2692996"/>
            <a:ext cx="2962275" cy="1160198"/>
          </a:xfrm>
          <a:solidFill>
            <a:srgbClr val="DFDFE0"/>
          </a:solidFill>
        </p:spPr>
        <p:txBody>
          <a:bodyPr/>
          <a:lstStyle>
            <a:lvl1pPr marL="0" marR="0" indent="0" algn="l" defTabSz="914400" rtl="0" eaLnBrk="1" fontAlgn="auto" latinLnBrk="0" hangingPunct="1">
              <a:lnSpc>
                <a:spcPct val="85000"/>
              </a:lnSpc>
              <a:spcBef>
                <a:spcPts val="1200"/>
              </a:spcBef>
              <a:spcAft>
                <a:spcPts val="0"/>
              </a:spcAft>
              <a:buClr>
                <a:schemeClr val="tx1"/>
              </a:buClr>
              <a:buSzPct val="75000"/>
              <a:buFont typeface="Wingdings 3" panose="05040102010807070707" pitchFamily="18" charset="2"/>
              <a:buNone/>
              <a:tabLst/>
              <a:defRPr sz="1050"/>
            </a:lvl1pPr>
          </a:lstStyle>
          <a:p>
            <a:r>
              <a:rPr lang="en-US" dirty="0"/>
              <a:t>Logo</a:t>
            </a:r>
          </a:p>
        </p:txBody>
      </p:sp>
      <p:sp>
        <p:nvSpPr>
          <p:cNvPr id="11" name="Picture Placeholder 3"/>
          <p:cNvSpPr>
            <a:spLocks noGrp="1"/>
          </p:cNvSpPr>
          <p:nvPr>
            <p:ph type="pic" sz="quarter" idx="14" hasCustomPrompt="1"/>
          </p:nvPr>
        </p:nvSpPr>
        <p:spPr>
          <a:xfrm>
            <a:off x="3105706" y="2692996"/>
            <a:ext cx="2962275" cy="1160198"/>
          </a:xfrm>
          <a:solidFill>
            <a:srgbClr val="DFDFE0"/>
          </a:solidFill>
        </p:spPr>
        <p:txBody>
          <a:bodyPr/>
          <a:lstStyle>
            <a:lvl1pPr marL="0" indent="0">
              <a:buNone/>
              <a:defRPr sz="1050"/>
            </a:lvl1pPr>
          </a:lstStyle>
          <a:p>
            <a:r>
              <a:rPr lang="en-US" dirty="0"/>
              <a:t>Logo</a:t>
            </a:r>
          </a:p>
        </p:txBody>
      </p:sp>
      <p:sp>
        <p:nvSpPr>
          <p:cNvPr id="12" name="Picture Placeholder 3"/>
          <p:cNvSpPr>
            <a:spLocks noGrp="1"/>
          </p:cNvSpPr>
          <p:nvPr>
            <p:ph type="pic" sz="quarter" idx="15" hasCustomPrompt="1"/>
          </p:nvPr>
        </p:nvSpPr>
        <p:spPr>
          <a:xfrm>
            <a:off x="6186489" y="2692996"/>
            <a:ext cx="2962275" cy="1160198"/>
          </a:xfrm>
          <a:solidFill>
            <a:srgbClr val="DFDFE0"/>
          </a:solidFill>
        </p:spPr>
        <p:txBody>
          <a:bodyPr/>
          <a:lstStyle>
            <a:lvl1pPr marL="0" indent="0">
              <a:buNone/>
              <a:defRPr sz="1050"/>
            </a:lvl1pPr>
          </a:lstStyle>
          <a:p>
            <a:r>
              <a:rPr lang="en-US" dirty="0"/>
              <a:t>Logo</a:t>
            </a:r>
          </a:p>
        </p:txBody>
      </p:sp>
      <p:sp>
        <p:nvSpPr>
          <p:cNvPr id="13" name="Picture Placeholder 3"/>
          <p:cNvSpPr>
            <a:spLocks noGrp="1"/>
          </p:cNvSpPr>
          <p:nvPr>
            <p:ph type="pic" sz="quarter" idx="16" hasCustomPrompt="1"/>
          </p:nvPr>
        </p:nvSpPr>
        <p:spPr>
          <a:xfrm>
            <a:off x="2" y="3958170"/>
            <a:ext cx="2962275" cy="1160198"/>
          </a:xfrm>
          <a:solidFill>
            <a:srgbClr val="DFDFE0"/>
          </a:solidFill>
        </p:spPr>
        <p:txBody>
          <a:bodyPr/>
          <a:lstStyle>
            <a:lvl1pPr marL="0" indent="0">
              <a:buNone/>
              <a:defRPr sz="1050"/>
            </a:lvl1pPr>
          </a:lstStyle>
          <a:p>
            <a:r>
              <a:rPr lang="en-US" dirty="0"/>
              <a:t>Logo</a:t>
            </a:r>
          </a:p>
        </p:txBody>
      </p:sp>
      <p:sp>
        <p:nvSpPr>
          <p:cNvPr id="14" name="Picture Placeholder 3"/>
          <p:cNvSpPr>
            <a:spLocks noGrp="1"/>
          </p:cNvSpPr>
          <p:nvPr>
            <p:ph type="pic" sz="quarter" idx="17" hasCustomPrompt="1"/>
          </p:nvPr>
        </p:nvSpPr>
        <p:spPr>
          <a:xfrm>
            <a:off x="3105706" y="3958170"/>
            <a:ext cx="2962275" cy="1160198"/>
          </a:xfrm>
          <a:solidFill>
            <a:srgbClr val="DFDFE0"/>
          </a:solidFill>
        </p:spPr>
        <p:txBody>
          <a:bodyPr/>
          <a:lstStyle>
            <a:lvl1pPr marL="0" indent="0">
              <a:buNone/>
              <a:defRPr sz="1050"/>
            </a:lvl1pPr>
          </a:lstStyle>
          <a:p>
            <a:r>
              <a:rPr lang="en-US" dirty="0"/>
              <a:t>Logo</a:t>
            </a:r>
          </a:p>
        </p:txBody>
      </p:sp>
      <p:sp>
        <p:nvSpPr>
          <p:cNvPr id="15" name="Picture Placeholder 3"/>
          <p:cNvSpPr>
            <a:spLocks noGrp="1"/>
          </p:cNvSpPr>
          <p:nvPr>
            <p:ph type="pic" sz="quarter" idx="18" hasCustomPrompt="1"/>
          </p:nvPr>
        </p:nvSpPr>
        <p:spPr>
          <a:xfrm>
            <a:off x="6186489" y="3958170"/>
            <a:ext cx="2962275" cy="1160198"/>
          </a:xfrm>
          <a:solidFill>
            <a:srgbClr val="DFDFE0"/>
          </a:solidFill>
        </p:spPr>
        <p:txBody>
          <a:bodyPr/>
          <a:lstStyle>
            <a:lvl1pPr marL="0" indent="0">
              <a:buNone/>
              <a:defRPr sz="1050"/>
            </a:lvl1pPr>
          </a:lstStyle>
          <a:p>
            <a:r>
              <a:rPr lang="en-US" dirty="0"/>
              <a:t>Logo</a:t>
            </a:r>
          </a:p>
        </p:txBody>
      </p:sp>
      <p:sp>
        <p:nvSpPr>
          <p:cNvPr id="17" name="Title 16"/>
          <p:cNvSpPr>
            <a:spLocks noGrp="1"/>
          </p:cNvSpPr>
          <p:nvPr>
            <p:ph type="title"/>
          </p:nvPr>
        </p:nvSpPr>
        <p:spPr/>
        <p:txBody>
          <a:bodyPr/>
          <a:lstStyle/>
          <a:p>
            <a:r>
              <a:rPr lang="fr-CA"/>
              <a:t>Click to edit Master title style</a:t>
            </a:r>
            <a:endParaRPr lang="en-US"/>
          </a:p>
        </p:txBody>
      </p:sp>
    </p:spTree>
    <p:extLst>
      <p:ext uri="{BB962C8B-B14F-4D97-AF65-F5344CB8AC3E}">
        <p14:creationId xmlns:p14="http://schemas.microsoft.com/office/powerpoint/2010/main" val="988274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Question Slid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3135532" y="1624840"/>
            <a:ext cx="5492532" cy="3794856"/>
          </a:xfrm>
        </p:spPr>
        <p:txBody>
          <a:bodyPr lIns="0" tIns="0" rIns="0" bIns="0" anchor="ctr" anchorCtr="0">
            <a:noAutofit/>
          </a:bodyPr>
          <a:lstStyle>
            <a:lvl1pPr algn="l">
              <a:defRPr sz="7200">
                <a:solidFill>
                  <a:schemeClr val="accent2"/>
                </a:solidFill>
              </a:defRPr>
            </a:lvl1pPr>
          </a:lstStyle>
          <a:p>
            <a:r>
              <a:rPr lang="en-CA" noProof="0"/>
              <a:t>Questions?</a:t>
            </a:r>
          </a:p>
        </p:txBody>
      </p:sp>
      <p:sp>
        <p:nvSpPr>
          <p:cNvPr id="7" name="Freeform 6"/>
          <p:cNvSpPr>
            <a:spLocks/>
          </p:cNvSpPr>
          <p:nvPr userDrawn="1"/>
        </p:nvSpPr>
        <p:spPr bwMode="auto">
          <a:xfrm>
            <a:off x="10"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a:p>
        </p:txBody>
      </p:sp>
      <p:sp>
        <p:nvSpPr>
          <p:cNvPr id="8"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169493203"/>
      </p:ext>
    </p:extLst>
  </p:cSld>
  <p:clrMapOvr>
    <a:masterClrMapping/>
  </p:clrMapOvr>
  <p:extLst mod="1">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Red">
    <p:spTree>
      <p:nvGrpSpPr>
        <p:cNvPr id="1" name=""/>
        <p:cNvGrpSpPr/>
        <p:nvPr/>
      </p:nvGrpSpPr>
      <p:grpSpPr>
        <a:xfrm>
          <a:off x="0" y="0"/>
          <a:ext cx="0" cy="0"/>
          <a:chOff x="0" y="0"/>
          <a:chExt cx="0" cy="0"/>
        </a:xfrm>
      </p:grpSpPr>
      <p:grpSp>
        <p:nvGrpSpPr>
          <p:cNvPr id="4" name="Groupe 3"/>
          <p:cNvGrpSpPr/>
          <p:nvPr userDrawn="1"/>
        </p:nvGrpSpPr>
        <p:grpSpPr>
          <a:xfrm>
            <a:off x="0" y="0"/>
            <a:ext cx="9144000" cy="5713413"/>
            <a:chOff x="0" y="0"/>
            <a:chExt cx="9144000" cy="5713413"/>
          </a:xfrm>
        </p:grpSpPr>
        <p:sp>
          <p:nvSpPr>
            <p:cNvPr id="29" name="Freeform 5"/>
            <p:cNvSpPr>
              <a:spLocks/>
            </p:cNvSpPr>
            <p:nvPr userDrawn="1"/>
          </p:nvSpPr>
          <p:spPr bwMode="auto">
            <a:xfrm>
              <a:off x="0" y="0"/>
              <a:ext cx="4572000" cy="5713413"/>
            </a:xfrm>
            <a:custGeom>
              <a:avLst/>
              <a:gdLst>
                <a:gd name="T0" fmla="*/ 294 w 480"/>
                <a:gd name="T1" fmla="*/ 0 h 600"/>
                <a:gd name="T2" fmla="*/ 294 w 480"/>
                <a:gd name="T3" fmla="*/ 196 h 600"/>
                <a:gd name="T4" fmla="*/ 254 w 480"/>
                <a:gd name="T5" fmla="*/ 236 h 600"/>
                <a:gd name="T6" fmla="*/ 237 w 480"/>
                <a:gd name="T7" fmla="*/ 232 h 600"/>
                <a:gd name="T8" fmla="*/ 0 w 480"/>
                <a:gd name="T9" fmla="*/ 121 h 600"/>
                <a:gd name="T10" fmla="*/ 0 w 480"/>
                <a:gd name="T11" fmla="*/ 425 h 600"/>
                <a:gd name="T12" fmla="*/ 67 w 480"/>
                <a:gd name="T13" fmla="*/ 456 h 600"/>
                <a:gd name="T14" fmla="*/ 91 w 480"/>
                <a:gd name="T15" fmla="*/ 493 h 600"/>
                <a:gd name="T16" fmla="*/ 79 w 480"/>
                <a:gd name="T17" fmla="*/ 522 h 600"/>
                <a:gd name="T18" fmla="*/ 0 w 480"/>
                <a:gd name="T19" fmla="*/ 600 h 600"/>
                <a:gd name="T20" fmla="*/ 480 w 480"/>
                <a:gd name="T21" fmla="*/ 600 h 600"/>
                <a:gd name="T22" fmla="*/ 480 w 480"/>
                <a:gd name="T23" fmla="*/ 0 h 600"/>
                <a:gd name="T24" fmla="*/ 294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294" y="0"/>
                  </a:moveTo>
                  <a:cubicBezTo>
                    <a:pt x="294" y="2"/>
                    <a:pt x="294" y="21"/>
                    <a:pt x="294" y="196"/>
                  </a:cubicBezTo>
                  <a:cubicBezTo>
                    <a:pt x="294" y="218"/>
                    <a:pt x="276" y="236"/>
                    <a:pt x="254" y="236"/>
                  </a:cubicBezTo>
                  <a:cubicBezTo>
                    <a:pt x="248" y="236"/>
                    <a:pt x="242" y="234"/>
                    <a:pt x="237" y="232"/>
                  </a:cubicBezTo>
                  <a:cubicBezTo>
                    <a:pt x="237" y="232"/>
                    <a:pt x="237" y="232"/>
                    <a:pt x="0" y="121"/>
                  </a:cubicBezTo>
                  <a:cubicBezTo>
                    <a:pt x="0" y="425"/>
                    <a:pt x="0" y="425"/>
                    <a:pt x="0" y="425"/>
                  </a:cubicBezTo>
                  <a:cubicBezTo>
                    <a:pt x="0" y="425"/>
                    <a:pt x="0" y="425"/>
                    <a:pt x="67" y="456"/>
                  </a:cubicBezTo>
                  <a:cubicBezTo>
                    <a:pt x="81" y="463"/>
                    <a:pt x="91" y="476"/>
                    <a:pt x="91" y="493"/>
                  </a:cubicBezTo>
                  <a:cubicBezTo>
                    <a:pt x="91" y="504"/>
                    <a:pt x="86" y="514"/>
                    <a:pt x="79" y="522"/>
                  </a:cubicBezTo>
                  <a:cubicBezTo>
                    <a:pt x="79" y="522"/>
                    <a:pt x="79" y="522"/>
                    <a:pt x="0" y="600"/>
                  </a:cubicBezTo>
                  <a:cubicBezTo>
                    <a:pt x="480" y="600"/>
                    <a:pt x="480" y="600"/>
                    <a:pt x="480" y="600"/>
                  </a:cubicBezTo>
                  <a:cubicBezTo>
                    <a:pt x="480" y="0"/>
                    <a:pt x="480" y="0"/>
                    <a:pt x="480" y="0"/>
                  </a:cubicBezTo>
                  <a:lnTo>
                    <a:pt x="29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30" name="Freeform 6"/>
            <p:cNvSpPr>
              <a:spLocks/>
            </p:cNvSpPr>
            <p:nvPr userDrawn="1"/>
          </p:nvSpPr>
          <p:spPr bwMode="auto">
            <a:xfrm>
              <a:off x="4572000" y="0"/>
              <a:ext cx="4572000" cy="5713413"/>
            </a:xfrm>
            <a:custGeom>
              <a:avLst/>
              <a:gdLst>
                <a:gd name="T0" fmla="*/ 187 w 480"/>
                <a:gd name="T1" fmla="*/ 0 h 600"/>
                <a:gd name="T2" fmla="*/ 187 w 480"/>
                <a:gd name="T3" fmla="*/ 196 h 600"/>
                <a:gd name="T4" fmla="*/ 227 w 480"/>
                <a:gd name="T5" fmla="*/ 236 h 600"/>
                <a:gd name="T6" fmla="*/ 244 w 480"/>
                <a:gd name="T7" fmla="*/ 232 h 600"/>
                <a:gd name="T8" fmla="*/ 480 w 480"/>
                <a:gd name="T9" fmla="*/ 121 h 600"/>
                <a:gd name="T10" fmla="*/ 480 w 480"/>
                <a:gd name="T11" fmla="*/ 425 h 600"/>
                <a:gd name="T12" fmla="*/ 414 w 480"/>
                <a:gd name="T13" fmla="*/ 456 h 600"/>
                <a:gd name="T14" fmla="*/ 390 w 480"/>
                <a:gd name="T15" fmla="*/ 493 h 600"/>
                <a:gd name="T16" fmla="*/ 402 w 480"/>
                <a:gd name="T17" fmla="*/ 522 h 600"/>
                <a:gd name="T18" fmla="*/ 480 w 480"/>
                <a:gd name="T19" fmla="*/ 600 h 600"/>
                <a:gd name="T20" fmla="*/ 0 w 480"/>
                <a:gd name="T21" fmla="*/ 600 h 600"/>
                <a:gd name="T22" fmla="*/ 0 w 480"/>
                <a:gd name="T23" fmla="*/ 0 h 600"/>
                <a:gd name="T24" fmla="*/ 187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187" y="0"/>
                  </a:moveTo>
                  <a:cubicBezTo>
                    <a:pt x="187" y="2"/>
                    <a:pt x="187" y="21"/>
                    <a:pt x="187" y="196"/>
                  </a:cubicBezTo>
                  <a:cubicBezTo>
                    <a:pt x="187" y="218"/>
                    <a:pt x="205" y="236"/>
                    <a:pt x="227" y="236"/>
                  </a:cubicBezTo>
                  <a:cubicBezTo>
                    <a:pt x="233" y="236"/>
                    <a:pt x="239" y="234"/>
                    <a:pt x="244" y="232"/>
                  </a:cubicBezTo>
                  <a:cubicBezTo>
                    <a:pt x="244" y="232"/>
                    <a:pt x="244" y="232"/>
                    <a:pt x="480" y="121"/>
                  </a:cubicBezTo>
                  <a:cubicBezTo>
                    <a:pt x="480" y="425"/>
                    <a:pt x="480" y="425"/>
                    <a:pt x="480" y="425"/>
                  </a:cubicBezTo>
                  <a:cubicBezTo>
                    <a:pt x="480" y="425"/>
                    <a:pt x="480" y="425"/>
                    <a:pt x="414" y="456"/>
                  </a:cubicBezTo>
                  <a:cubicBezTo>
                    <a:pt x="400" y="463"/>
                    <a:pt x="390" y="476"/>
                    <a:pt x="390" y="493"/>
                  </a:cubicBezTo>
                  <a:cubicBezTo>
                    <a:pt x="390" y="504"/>
                    <a:pt x="394" y="514"/>
                    <a:pt x="402" y="522"/>
                  </a:cubicBezTo>
                  <a:cubicBezTo>
                    <a:pt x="402" y="522"/>
                    <a:pt x="402" y="522"/>
                    <a:pt x="480" y="600"/>
                  </a:cubicBezTo>
                  <a:cubicBezTo>
                    <a:pt x="0" y="600"/>
                    <a:pt x="0" y="600"/>
                    <a:pt x="0" y="600"/>
                  </a:cubicBezTo>
                  <a:cubicBezTo>
                    <a:pt x="0" y="0"/>
                    <a:pt x="0" y="0"/>
                    <a:pt x="0" y="0"/>
                  </a:cubicBezTo>
                  <a:lnTo>
                    <a:pt x="18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grpSp>
      <p:grpSp>
        <p:nvGrpSpPr>
          <p:cNvPr id="37" name="Group 36"/>
          <p:cNvGrpSpPr>
            <a:grpSpLocks noChangeAspect="1"/>
          </p:cNvGrpSpPr>
          <p:nvPr userDrawn="1"/>
        </p:nvGrpSpPr>
        <p:grpSpPr>
          <a:xfrm>
            <a:off x="7711576" y="357194"/>
            <a:ext cx="1080000" cy="569083"/>
            <a:chOff x="0" y="1127125"/>
            <a:chExt cx="10080625" cy="5311775"/>
          </a:xfrm>
        </p:grpSpPr>
        <p:sp>
          <p:nvSpPr>
            <p:cNvPr id="42"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43"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4"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45"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46"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
        <p:nvSpPr>
          <p:cNvPr id="2" name="Title 1"/>
          <p:cNvSpPr>
            <a:spLocks noGrp="1"/>
          </p:cNvSpPr>
          <p:nvPr userDrawn="1">
            <p:ph type="ctrTitle" hasCustomPrompt="1"/>
          </p:nvPr>
        </p:nvSpPr>
        <p:spPr>
          <a:xfrm>
            <a:off x="4735526" y="1860521"/>
            <a:ext cx="3475161" cy="1180448"/>
          </a:xfrm>
        </p:spPr>
        <p:txBody>
          <a:bodyPr lIns="0" tIns="0" rIns="0" bIns="0" anchor="b">
            <a:noAutofit/>
          </a:bodyPr>
          <a:lstStyle>
            <a:lvl1pPr algn="l">
              <a:defRPr sz="3600">
                <a:solidFill>
                  <a:srgbClr val="FFFFFF"/>
                </a:solidFill>
              </a:defRPr>
            </a:lvl1pPr>
          </a:lstStyle>
          <a:p>
            <a:r>
              <a:rPr lang="en-CA" noProof="0" dirty="0"/>
              <a:t>Thank you.</a:t>
            </a:r>
          </a:p>
        </p:txBody>
      </p:sp>
      <p:sp>
        <p:nvSpPr>
          <p:cNvPr id="3" name="Subtitle 2"/>
          <p:cNvSpPr>
            <a:spLocks noGrp="1"/>
          </p:cNvSpPr>
          <p:nvPr userDrawn="1">
            <p:ph type="subTitle" idx="1" hasCustomPrompt="1"/>
          </p:nvPr>
        </p:nvSpPr>
        <p:spPr>
          <a:xfrm>
            <a:off x="4735526" y="3260248"/>
            <a:ext cx="3475161" cy="1713911"/>
          </a:xfrm>
        </p:spPr>
        <p:txBody>
          <a:bodyPr lIns="0" tIns="0" rIns="0" bIns="0">
            <a:noAutofit/>
          </a:bodyPr>
          <a:lstStyle>
            <a:lvl1pPr marL="0" indent="0" algn="l">
              <a:lnSpc>
                <a:spcPct val="117000"/>
              </a:lnSpc>
              <a:spcBef>
                <a:spcPts val="0"/>
              </a:spcBef>
              <a:buNone/>
              <a:defRPr sz="1800" b="0">
                <a:solidFill>
                  <a:srgbClr val="FFFFFF"/>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sz="2000"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4735513" y="5042190"/>
            <a:ext cx="3513138" cy="355316"/>
          </a:xfrm>
          <a:prstGeom prst="rect">
            <a:avLst/>
          </a:prstGeom>
          <a:noFill/>
        </p:spPr>
        <p:txBody>
          <a:bodyPr wrap="square" lIns="0" tIns="0" rIns="0" bIns="0" rtlCol="0">
            <a:no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400" b="1" noProof="0" dirty="0">
                <a:solidFill>
                  <a:srgbClr val="FFFFFF"/>
                </a:solidFill>
                <a:latin typeface="+mn-lt"/>
              </a:rPr>
              <a:t>bdc.ca</a:t>
            </a:r>
            <a:r>
              <a:rPr lang="en-CA" sz="1800" b="1" noProof="0" dirty="0">
                <a:solidFill>
                  <a:srgbClr val="FFFFFF"/>
                </a:solidFill>
                <a:latin typeface="+mn-lt"/>
              </a:rPr>
              <a:t>  |  1-888-INFO-BDC</a:t>
            </a:r>
            <a:endParaRPr lang="en-CA" sz="1800" noProof="0" dirty="0">
              <a:solidFill>
                <a:srgbClr val="FFFFFF"/>
              </a:solidFill>
              <a:latin typeface="+mn-lt"/>
            </a:endParaRPr>
          </a:p>
        </p:txBody>
      </p:sp>
      <p:grpSp>
        <p:nvGrpSpPr>
          <p:cNvPr id="61" name="Group 60"/>
          <p:cNvGrpSpPr>
            <a:grpSpLocks noChangeAspect="1"/>
          </p:cNvGrpSpPr>
          <p:nvPr userDrawn="1"/>
        </p:nvGrpSpPr>
        <p:grpSpPr>
          <a:xfrm>
            <a:off x="1828800" y="3364491"/>
            <a:ext cx="2572634" cy="1475999"/>
            <a:chOff x="1340703" y="4848357"/>
            <a:chExt cx="2866776" cy="1644758"/>
          </a:xfrm>
        </p:grpSpPr>
        <p:sp>
          <p:nvSpPr>
            <p:cNvPr id="62" name="TextBox 23"/>
            <p:cNvSpPr txBox="1">
              <a:spLocks noChangeArrowheads="1"/>
            </p:cNvSpPr>
            <p:nvPr/>
          </p:nvSpPr>
          <p:spPr bwMode="auto">
            <a:xfrm>
              <a:off x="2915153" y="4893550"/>
              <a:ext cx="72618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2000" noProof="0" dirty="0">
                  <a:solidFill>
                    <a:srgbClr val="FFFFFF"/>
                  </a:solidFill>
                  <a:latin typeface="Arial" charset="0"/>
                </a:rPr>
                <a:t>BDC</a:t>
              </a:r>
            </a:p>
          </p:txBody>
        </p:sp>
        <p:grpSp>
          <p:nvGrpSpPr>
            <p:cNvPr id="63" name="Group 62"/>
            <p:cNvGrpSpPr>
              <a:grpSpLocks noChangeAspect="1"/>
            </p:cNvGrpSpPr>
            <p:nvPr/>
          </p:nvGrpSpPr>
          <p:grpSpPr>
            <a:xfrm>
              <a:off x="3739479" y="4848357"/>
              <a:ext cx="467999" cy="467999"/>
              <a:chOff x="5595938" y="6031037"/>
              <a:chExt cx="1144587" cy="1144585"/>
            </a:xfrm>
            <a:solidFill>
              <a:schemeClr val="tx1"/>
            </a:solidFill>
          </p:grpSpPr>
          <p:sp>
            <p:nvSpPr>
              <p:cNvPr id="72"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bg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solidFill>
                    <a:srgbClr val="FFFFFF"/>
                  </a:solidFill>
                </a:endParaRPr>
              </a:p>
            </p:txBody>
          </p:sp>
          <p:sp>
            <p:nvSpPr>
              <p:cNvPr id="73" name="Freeform 33"/>
              <p:cNvSpPr>
                <a:spLocks noChangeArrowheads="1"/>
              </p:cNvSpPr>
              <p:nvPr/>
            </p:nvSpPr>
            <p:spPr bwMode="auto">
              <a:xfrm>
                <a:off x="5964238" y="6511925"/>
                <a:ext cx="104775" cy="325438"/>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solidFill>
                    <a:srgbClr val="FFFFFF"/>
                  </a:solidFill>
                </a:endParaRPr>
              </a:p>
            </p:txBody>
          </p:sp>
          <p:sp>
            <p:nvSpPr>
              <p:cNvPr id="74"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solidFill>
                    <a:srgbClr val="FFFFFF"/>
                  </a:solidFill>
                </a:endParaRPr>
              </a:p>
            </p:txBody>
          </p:sp>
          <p:sp>
            <p:nvSpPr>
              <p:cNvPr id="75" name="Freeform 35"/>
              <p:cNvSpPr>
                <a:spLocks noChangeArrowheads="1"/>
              </p:cNvSpPr>
              <p:nvPr/>
            </p:nvSpPr>
            <p:spPr bwMode="auto">
              <a:xfrm>
                <a:off x="6132513" y="6500813"/>
                <a:ext cx="304800" cy="336550"/>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solidFill>
                    <a:srgbClr val="FFFFFF"/>
                  </a:solidFill>
                </a:endParaRPr>
              </a:p>
            </p:txBody>
          </p:sp>
        </p:grpSp>
        <p:sp>
          <p:nvSpPr>
            <p:cNvPr id="64" name="TextBox 23"/>
            <p:cNvSpPr txBox="1">
              <a:spLocks noChangeArrowheads="1"/>
            </p:cNvSpPr>
            <p:nvPr/>
          </p:nvSpPr>
          <p:spPr bwMode="auto">
            <a:xfrm>
              <a:off x="2131184" y="5470681"/>
              <a:ext cx="151014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2000" noProof="0" dirty="0">
                  <a:solidFill>
                    <a:srgbClr val="FFFFFF"/>
                  </a:solidFill>
                  <a:latin typeface="Arial" charset="0"/>
                </a:rPr>
                <a:t>BDC_ca</a:t>
              </a:r>
            </a:p>
          </p:txBody>
        </p:sp>
        <p:grpSp>
          <p:nvGrpSpPr>
            <p:cNvPr id="65" name="Group 64"/>
            <p:cNvGrpSpPr>
              <a:grpSpLocks noChangeAspect="1"/>
            </p:cNvGrpSpPr>
            <p:nvPr/>
          </p:nvGrpSpPr>
          <p:grpSpPr>
            <a:xfrm>
              <a:off x="3739479" y="5434973"/>
              <a:ext cx="464428" cy="471526"/>
              <a:chOff x="6845300" y="6004494"/>
              <a:chExt cx="1154113" cy="1171752"/>
            </a:xfrm>
            <a:solidFill>
              <a:schemeClr val="tx1"/>
            </a:solidFill>
          </p:grpSpPr>
          <p:sp>
            <p:nvSpPr>
              <p:cNvPr id="70"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bg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solidFill>
                    <a:srgbClr val="FFFFFF"/>
                  </a:solidFill>
                </a:endParaRPr>
              </a:p>
            </p:txBody>
          </p:sp>
          <p:sp>
            <p:nvSpPr>
              <p:cNvPr id="71"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solidFill>
                    <a:srgbClr val="FFFFFF"/>
                  </a:solidFill>
                </a:endParaRPr>
              </a:p>
            </p:txBody>
          </p:sp>
        </p:grpSp>
        <p:sp>
          <p:nvSpPr>
            <p:cNvPr id="66" name="TextBox 23"/>
            <p:cNvSpPr txBox="1">
              <a:spLocks noChangeArrowheads="1"/>
            </p:cNvSpPr>
            <p:nvPr/>
          </p:nvSpPr>
          <p:spPr bwMode="auto">
            <a:xfrm>
              <a:off x="1340703" y="6059060"/>
              <a:ext cx="230063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2000" noProof="0" dirty="0">
                  <a:solidFill>
                    <a:srgbClr val="FFFFFF"/>
                  </a:solidFill>
                  <a:latin typeface="Arial" charset="0"/>
                </a:rPr>
                <a:t>BDC</a:t>
              </a:r>
            </a:p>
          </p:txBody>
        </p:sp>
        <p:grpSp>
          <p:nvGrpSpPr>
            <p:cNvPr id="67" name="Group 66"/>
            <p:cNvGrpSpPr>
              <a:grpSpLocks noChangeAspect="1"/>
            </p:cNvGrpSpPr>
            <p:nvPr/>
          </p:nvGrpSpPr>
          <p:grpSpPr>
            <a:xfrm>
              <a:off x="3739480" y="6025116"/>
              <a:ext cx="467999" cy="467999"/>
              <a:chOff x="8105775" y="6012877"/>
              <a:chExt cx="1144588" cy="1144587"/>
            </a:xfrm>
            <a:solidFill>
              <a:schemeClr val="tx1"/>
            </a:solidFill>
          </p:grpSpPr>
          <p:sp>
            <p:nvSpPr>
              <p:cNvPr id="68" name="Freeform 67"/>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solidFill>
                    <a:srgbClr val="FFFFFF"/>
                  </a:solidFill>
                </a:endParaRPr>
              </a:p>
            </p:txBody>
          </p:sp>
          <p:sp>
            <p:nvSpPr>
              <p:cNvPr id="69" name="Freeform 68"/>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3"/>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solidFill>
                    <a:srgbClr val="FFFFFF"/>
                  </a:solidFill>
                </a:endParaRPr>
              </a:p>
            </p:txBody>
          </p:sp>
        </p:grpSp>
      </p:grpSp>
    </p:spTree>
    <p:extLst>
      <p:ext uri="{BB962C8B-B14F-4D97-AF65-F5344CB8AC3E}">
        <p14:creationId xmlns:p14="http://schemas.microsoft.com/office/powerpoint/2010/main" val="3316006732"/>
      </p:ext>
    </p:extLst>
  </p:cSld>
  <p:clrMapOvr>
    <a:masterClrMapping/>
  </p:clrMapOvr>
  <p:extLst mod="1">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itle" preserve="1">
  <p:cSld name="Back Cover Asterisk — Colours">
    <p:spTree>
      <p:nvGrpSpPr>
        <p:cNvPr id="1" name=""/>
        <p:cNvGrpSpPr/>
        <p:nvPr/>
      </p:nvGrpSpPr>
      <p:grpSpPr>
        <a:xfrm>
          <a:off x="0" y="0"/>
          <a:ext cx="0" cy="0"/>
          <a:chOff x="0" y="0"/>
          <a:chExt cx="0" cy="0"/>
        </a:xfrm>
      </p:grpSpPr>
      <p:sp>
        <p:nvSpPr>
          <p:cNvPr id="33" name="Freeform 5"/>
          <p:cNvSpPr>
            <a:spLocks/>
          </p:cNvSpPr>
          <p:nvPr userDrawn="1"/>
        </p:nvSpPr>
        <p:spPr bwMode="auto">
          <a:xfrm>
            <a:off x="8286750" y="4046538"/>
            <a:ext cx="857250" cy="1666875"/>
          </a:xfrm>
          <a:custGeom>
            <a:avLst/>
            <a:gdLst>
              <a:gd name="T0" fmla="*/ 3 w 90"/>
              <a:gd name="T1" fmla="*/ 51 h 175"/>
              <a:gd name="T2" fmla="*/ 2 w 90"/>
              <a:gd name="T3" fmla="*/ 53 h 175"/>
              <a:gd name="T4" fmla="*/ 1 w 90"/>
              <a:gd name="T5" fmla="*/ 59 h 175"/>
              <a:gd name="T6" fmla="*/ 0 w 90"/>
              <a:gd name="T7" fmla="*/ 68 h 175"/>
              <a:gd name="T8" fmla="*/ 12 w 90"/>
              <a:gd name="T9" fmla="*/ 97 h 175"/>
              <a:gd name="T10" fmla="*/ 90 w 90"/>
              <a:gd name="T11" fmla="*/ 175 h 175"/>
              <a:gd name="T12" fmla="*/ 90 w 90"/>
              <a:gd name="T13" fmla="*/ 0 h 175"/>
              <a:gd name="T14" fmla="*/ 23 w 90"/>
              <a:gd name="T15" fmla="*/ 31 h 175"/>
              <a:gd name="T16" fmla="*/ 3 w 90"/>
              <a:gd name="T17" fmla="*/ 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5">
                <a:moveTo>
                  <a:pt x="3" y="51"/>
                </a:moveTo>
                <a:cubicBezTo>
                  <a:pt x="3" y="52"/>
                  <a:pt x="3" y="52"/>
                  <a:pt x="2" y="53"/>
                </a:cubicBezTo>
                <a:cubicBezTo>
                  <a:pt x="2" y="55"/>
                  <a:pt x="1" y="57"/>
                  <a:pt x="1" y="59"/>
                </a:cubicBezTo>
                <a:cubicBezTo>
                  <a:pt x="0" y="62"/>
                  <a:pt x="0" y="65"/>
                  <a:pt x="0" y="68"/>
                </a:cubicBezTo>
                <a:cubicBezTo>
                  <a:pt x="0" y="79"/>
                  <a:pt x="4" y="89"/>
                  <a:pt x="12" y="97"/>
                </a:cubicBezTo>
                <a:cubicBezTo>
                  <a:pt x="90" y="175"/>
                  <a:pt x="90" y="175"/>
                  <a:pt x="90" y="175"/>
                </a:cubicBezTo>
                <a:cubicBezTo>
                  <a:pt x="90" y="0"/>
                  <a:pt x="90" y="0"/>
                  <a:pt x="90" y="0"/>
                </a:cubicBezTo>
                <a:cubicBezTo>
                  <a:pt x="23" y="31"/>
                  <a:pt x="23" y="31"/>
                  <a:pt x="23" y="31"/>
                </a:cubicBezTo>
                <a:cubicBezTo>
                  <a:pt x="15" y="35"/>
                  <a:pt x="8" y="42"/>
                  <a:pt x="3"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34" name="Freeform 6"/>
          <p:cNvSpPr>
            <a:spLocks/>
          </p:cNvSpPr>
          <p:nvPr userDrawn="1"/>
        </p:nvSpPr>
        <p:spPr bwMode="auto">
          <a:xfrm>
            <a:off x="10"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a:p>
        </p:txBody>
      </p:sp>
      <p:sp>
        <p:nvSpPr>
          <p:cNvPr id="35" name="Freeform 7"/>
          <p:cNvSpPr>
            <a:spLocks/>
          </p:cNvSpPr>
          <p:nvPr userDrawn="1"/>
        </p:nvSpPr>
        <p:spPr bwMode="auto">
          <a:xfrm>
            <a:off x="6353179" y="0"/>
            <a:ext cx="2790825" cy="2247900"/>
          </a:xfrm>
          <a:custGeom>
            <a:avLst/>
            <a:gdLst>
              <a:gd name="T0" fmla="*/ 40 w 293"/>
              <a:gd name="T1" fmla="*/ 236 h 236"/>
              <a:gd name="T2" fmla="*/ 57 w 293"/>
              <a:gd name="T3" fmla="*/ 232 h 236"/>
              <a:gd name="T4" fmla="*/ 293 w 293"/>
              <a:gd name="T5" fmla="*/ 121 h 236"/>
              <a:gd name="T6" fmla="*/ 293 w 293"/>
              <a:gd name="T7" fmla="*/ 0 h 236"/>
              <a:gd name="T8" fmla="*/ 0 w 293"/>
              <a:gd name="T9" fmla="*/ 0 h 236"/>
              <a:gd name="T10" fmla="*/ 0 w 293"/>
              <a:gd name="T11" fmla="*/ 196 h 236"/>
              <a:gd name="T12" fmla="*/ 40 w 293"/>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3" h="236">
                <a:moveTo>
                  <a:pt x="40" y="236"/>
                </a:moveTo>
                <a:cubicBezTo>
                  <a:pt x="46" y="236"/>
                  <a:pt x="51" y="234"/>
                  <a:pt x="57" y="232"/>
                </a:cubicBezTo>
                <a:cubicBezTo>
                  <a:pt x="293" y="121"/>
                  <a:pt x="293" y="121"/>
                  <a:pt x="293" y="121"/>
                </a:cubicBezTo>
                <a:cubicBezTo>
                  <a:pt x="293" y="0"/>
                  <a:pt x="293" y="0"/>
                  <a:pt x="293" y="0"/>
                </a:cubicBezTo>
                <a:cubicBezTo>
                  <a:pt x="0" y="0"/>
                  <a:pt x="0" y="0"/>
                  <a:pt x="0" y="0"/>
                </a:cubicBezTo>
                <a:cubicBezTo>
                  <a:pt x="0" y="208"/>
                  <a:pt x="0" y="196"/>
                  <a:pt x="0" y="196"/>
                </a:cubicBezTo>
                <a:cubicBezTo>
                  <a:pt x="0" y="218"/>
                  <a:pt x="18" y="236"/>
                  <a:pt x="40" y="23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a:p>
        </p:txBody>
      </p:sp>
      <p:sp>
        <p:nvSpPr>
          <p:cNvPr id="36"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a:p>
        </p:txBody>
      </p:sp>
      <p:sp>
        <p:nvSpPr>
          <p:cNvPr id="2" name="Title 1"/>
          <p:cNvSpPr>
            <a:spLocks noGrp="1"/>
          </p:cNvSpPr>
          <p:nvPr userDrawn="1">
            <p:ph type="ctrTitle" hasCustomPrompt="1"/>
          </p:nvPr>
        </p:nvSpPr>
        <p:spPr>
          <a:xfrm>
            <a:off x="4735525" y="1860521"/>
            <a:ext cx="3564965" cy="1180448"/>
          </a:xfrm>
        </p:spPr>
        <p:txBody>
          <a:bodyPr lIns="0" tIns="0" rIns="0" bIns="0" anchor="b">
            <a:noAutofit/>
          </a:bodyPr>
          <a:lstStyle>
            <a:lvl1pPr algn="l">
              <a:defRPr sz="3600">
                <a:solidFill>
                  <a:schemeClr val="tx1"/>
                </a:solidFill>
              </a:defRPr>
            </a:lvl1pPr>
          </a:lstStyle>
          <a:p>
            <a:r>
              <a:rPr lang="en-CA" noProof="0"/>
              <a:t>Thank you.</a:t>
            </a:r>
          </a:p>
        </p:txBody>
      </p:sp>
      <p:sp>
        <p:nvSpPr>
          <p:cNvPr id="3" name="Subtitle 2"/>
          <p:cNvSpPr>
            <a:spLocks noGrp="1"/>
          </p:cNvSpPr>
          <p:nvPr userDrawn="1">
            <p:ph type="subTitle" idx="1" hasCustomPrompt="1"/>
          </p:nvPr>
        </p:nvSpPr>
        <p:spPr>
          <a:xfrm>
            <a:off x="4735525" y="3260248"/>
            <a:ext cx="3564965" cy="1713911"/>
          </a:xfrm>
        </p:spPr>
        <p:txBody>
          <a:bodyPr lIns="0" tIns="0" rIns="0" bIns="0">
            <a:noAutofit/>
          </a:bodyPr>
          <a:lstStyle>
            <a:lvl1pPr marL="0" indent="0" algn="l">
              <a:lnSpc>
                <a:spcPct val="117000"/>
              </a:lnSpc>
              <a:spcBef>
                <a:spcPts val="0"/>
              </a:spcBef>
              <a:buNone/>
              <a:defRPr sz="18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sz="2000"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32" name="TextBox 31"/>
          <p:cNvSpPr txBox="1"/>
          <p:nvPr userDrawn="1"/>
        </p:nvSpPr>
        <p:spPr>
          <a:xfrm>
            <a:off x="4735513" y="5042190"/>
            <a:ext cx="3513138" cy="355316"/>
          </a:xfrm>
          <a:prstGeom prst="rect">
            <a:avLst/>
          </a:prstGeom>
          <a:noFill/>
        </p:spPr>
        <p:txBody>
          <a:bodyPr wrap="square" lIns="0" tIns="0" rIns="0" bIns="0" rtlCol="0">
            <a:no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400" b="1" noProof="0" dirty="0">
                <a:solidFill>
                  <a:schemeClr val="tx1"/>
                </a:solidFill>
                <a:latin typeface="+mn-lt"/>
              </a:rPr>
              <a:t>bdc.ca</a:t>
            </a:r>
            <a:r>
              <a:rPr lang="en-CA" sz="1800" b="1" noProof="0" dirty="0">
                <a:solidFill>
                  <a:schemeClr val="tx1"/>
                </a:solidFill>
                <a:latin typeface="+mn-lt"/>
              </a:rPr>
              <a:t>  |  1-888-INFO-BDC</a:t>
            </a:r>
            <a:endParaRPr lang="en-CA" sz="1800" noProof="0" dirty="0">
              <a:solidFill>
                <a:schemeClr val="tx1"/>
              </a:solidFill>
              <a:latin typeface="+mn-lt"/>
            </a:endParaRPr>
          </a:p>
        </p:txBody>
      </p:sp>
      <p:grpSp>
        <p:nvGrpSpPr>
          <p:cNvPr id="55" name="Group 54"/>
          <p:cNvGrpSpPr>
            <a:grpSpLocks noChangeAspect="1"/>
          </p:cNvGrpSpPr>
          <p:nvPr userDrawn="1"/>
        </p:nvGrpSpPr>
        <p:grpSpPr>
          <a:xfrm>
            <a:off x="350838" y="2829829"/>
            <a:ext cx="1080000" cy="569083"/>
            <a:chOff x="0" y="1127125"/>
            <a:chExt cx="10080625" cy="5311775"/>
          </a:xfrm>
        </p:grpSpPr>
        <p:sp>
          <p:nvSpPr>
            <p:cNvPr id="56"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57"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58"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59"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60"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grpSp>
        <p:nvGrpSpPr>
          <p:cNvPr id="61" name="Group 60"/>
          <p:cNvGrpSpPr>
            <a:grpSpLocks noChangeAspect="1"/>
          </p:cNvGrpSpPr>
          <p:nvPr userDrawn="1"/>
        </p:nvGrpSpPr>
        <p:grpSpPr>
          <a:xfrm>
            <a:off x="1828800" y="3364491"/>
            <a:ext cx="2572634" cy="1475999"/>
            <a:chOff x="1340703" y="4848357"/>
            <a:chExt cx="2866776" cy="1644758"/>
          </a:xfrm>
        </p:grpSpPr>
        <p:sp>
          <p:nvSpPr>
            <p:cNvPr id="62" name="TextBox 23"/>
            <p:cNvSpPr txBox="1">
              <a:spLocks noChangeArrowheads="1"/>
            </p:cNvSpPr>
            <p:nvPr/>
          </p:nvSpPr>
          <p:spPr bwMode="auto">
            <a:xfrm>
              <a:off x="2915153" y="4893550"/>
              <a:ext cx="72618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2000" noProof="0" dirty="0">
                  <a:solidFill>
                    <a:srgbClr val="253746"/>
                  </a:solidFill>
                  <a:latin typeface="Arial" charset="0"/>
                </a:rPr>
                <a:t>BDC</a:t>
              </a:r>
            </a:p>
          </p:txBody>
        </p:sp>
        <p:grpSp>
          <p:nvGrpSpPr>
            <p:cNvPr id="63" name="Group 62"/>
            <p:cNvGrpSpPr>
              <a:grpSpLocks noChangeAspect="1"/>
            </p:cNvGrpSpPr>
            <p:nvPr/>
          </p:nvGrpSpPr>
          <p:grpSpPr>
            <a:xfrm>
              <a:off x="3739479" y="4848357"/>
              <a:ext cx="467999" cy="467999"/>
              <a:chOff x="5595938" y="6031037"/>
              <a:chExt cx="1144587" cy="1144585"/>
            </a:xfrm>
            <a:solidFill>
              <a:schemeClr val="tx1"/>
            </a:solidFill>
          </p:grpSpPr>
          <p:sp>
            <p:nvSpPr>
              <p:cNvPr id="72"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chemeClr val="tx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p>
            </p:txBody>
          </p:sp>
          <p:sp>
            <p:nvSpPr>
              <p:cNvPr id="73" name="Freeform 33"/>
              <p:cNvSpPr>
                <a:spLocks noChangeArrowheads="1"/>
              </p:cNvSpPr>
              <p:nvPr/>
            </p:nvSpPr>
            <p:spPr bwMode="auto">
              <a:xfrm>
                <a:off x="5964238" y="6511925"/>
                <a:ext cx="104775" cy="325438"/>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p>
            </p:txBody>
          </p:sp>
          <p:sp>
            <p:nvSpPr>
              <p:cNvPr id="74"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p>
            </p:txBody>
          </p:sp>
          <p:sp>
            <p:nvSpPr>
              <p:cNvPr id="75" name="Freeform 35"/>
              <p:cNvSpPr>
                <a:spLocks noChangeArrowheads="1"/>
              </p:cNvSpPr>
              <p:nvPr/>
            </p:nvSpPr>
            <p:spPr bwMode="auto">
              <a:xfrm>
                <a:off x="6132513" y="6500813"/>
                <a:ext cx="304800" cy="336550"/>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p>
            </p:txBody>
          </p:sp>
        </p:grpSp>
        <p:sp>
          <p:nvSpPr>
            <p:cNvPr id="64" name="TextBox 23"/>
            <p:cNvSpPr txBox="1">
              <a:spLocks noChangeArrowheads="1"/>
            </p:cNvSpPr>
            <p:nvPr/>
          </p:nvSpPr>
          <p:spPr bwMode="auto">
            <a:xfrm>
              <a:off x="2131184" y="5470681"/>
              <a:ext cx="151014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2000" noProof="0" dirty="0">
                  <a:solidFill>
                    <a:srgbClr val="253746"/>
                  </a:solidFill>
                  <a:latin typeface="Arial" charset="0"/>
                </a:rPr>
                <a:t>BDC_ca</a:t>
              </a:r>
            </a:p>
          </p:txBody>
        </p:sp>
        <p:grpSp>
          <p:nvGrpSpPr>
            <p:cNvPr id="65" name="Group 64"/>
            <p:cNvGrpSpPr>
              <a:grpSpLocks noChangeAspect="1"/>
            </p:cNvGrpSpPr>
            <p:nvPr/>
          </p:nvGrpSpPr>
          <p:grpSpPr>
            <a:xfrm>
              <a:off x="3739479" y="5434973"/>
              <a:ext cx="464428" cy="471526"/>
              <a:chOff x="6845300" y="6004494"/>
              <a:chExt cx="1154113" cy="1171752"/>
            </a:xfrm>
            <a:solidFill>
              <a:schemeClr val="tx1"/>
            </a:solidFill>
          </p:grpSpPr>
          <p:sp>
            <p:nvSpPr>
              <p:cNvPr id="70"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chemeClr val="tx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p>
            </p:txBody>
          </p:sp>
          <p:sp>
            <p:nvSpPr>
              <p:cNvPr id="71"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p>
            </p:txBody>
          </p:sp>
        </p:grpSp>
        <p:sp>
          <p:nvSpPr>
            <p:cNvPr id="66" name="TextBox 23"/>
            <p:cNvSpPr txBox="1">
              <a:spLocks noChangeArrowheads="1"/>
            </p:cNvSpPr>
            <p:nvPr/>
          </p:nvSpPr>
          <p:spPr bwMode="auto">
            <a:xfrm>
              <a:off x="1340703" y="6059060"/>
              <a:ext cx="230063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nchor="ctr" anchorCtr="0">
              <a:no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algn="r" eaLnBrk="1" hangingPunct="1"/>
              <a:r>
                <a:rPr lang="en-CA" sz="2000" noProof="0" dirty="0">
                  <a:solidFill>
                    <a:srgbClr val="253746"/>
                  </a:solidFill>
                  <a:latin typeface="Arial" charset="0"/>
                </a:rPr>
                <a:t>BDC</a:t>
              </a:r>
            </a:p>
          </p:txBody>
        </p:sp>
        <p:grpSp>
          <p:nvGrpSpPr>
            <p:cNvPr id="67" name="Group 66"/>
            <p:cNvGrpSpPr>
              <a:grpSpLocks noChangeAspect="1"/>
            </p:cNvGrpSpPr>
            <p:nvPr/>
          </p:nvGrpSpPr>
          <p:grpSpPr>
            <a:xfrm>
              <a:off x="3739480" y="6025116"/>
              <a:ext cx="467999" cy="467999"/>
              <a:chOff x="8105775" y="6012877"/>
              <a:chExt cx="1144588" cy="1144587"/>
            </a:xfrm>
            <a:solidFill>
              <a:schemeClr val="tx1"/>
            </a:solidFill>
          </p:grpSpPr>
          <p:sp>
            <p:nvSpPr>
              <p:cNvPr id="68" name="Freeform 67"/>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tx1"/>
              </a:solidFill>
              <a:ln w="9525" cap="flat">
                <a:no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p>
            </p:txBody>
          </p:sp>
          <p:sp>
            <p:nvSpPr>
              <p:cNvPr id="69" name="Freeform 68"/>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600" noProof="0" dirty="0"/>
              </a:p>
            </p:txBody>
          </p:sp>
        </p:grpSp>
      </p:grpSp>
    </p:spTree>
    <p:extLst>
      <p:ext uri="{BB962C8B-B14F-4D97-AF65-F5344CB8AC3E}">
        <p14:creationId xmlns:p14="http://schemas.microsoft.com/office/powerpoint/2010/main" val="1467066089"/>
      </p:ext>
    </p:extLst>
  </p:cSld>
  <p:clrMapOvr>
    <a:masterClrMapping/>
  </p:clrMapOvr>
  <p:extLst mod="1">
    <p:ext uri="{DCECCB84-F9BA-43D5-87BE-67443E8EF086}">
      <p15:sldGuideLst xmlns:p15="http://schemas.microsoft.com/office/powerpoint/2012/main"/>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itle" preserve="1">
  <p:cSld name="Back Cover Arrow">
    <p:spTree>
      <p:nvGrpSpPr>
        <p:cNvPr id="1" name=""/>
        <p:cNvGrpSpPr/>
        <p:nvPr/>
      </p:nvGrpSpPr>
      <p:grpSpPr>
        <a:xfrm>
          <a:off x="0" y="0"/>
          <a:ext cx="0" cy="0"/>
          <a:chOff x="0" y="0"/>
          <a:chExt cx="0" cy="0"/>
        </a:xfrm>
      </p:grpSpPr>
      <p:sp>
        <p:nvSpPr>
          <p:cNvPr id="3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a:p>
        </p:txBody>
      </p:sp>
      <p:sp>
        <p:nvSpPr>
          <p:cNvPr id="2" name="Title 1"/>
          <p:cNvSpPr>
            <a:spLocks noGrp="1"/>
          </p:cNvSpPr>
          <p:nvPr userDrawn="1">
            <p:ph type="ctrTitle" hasCustomPrompt="1"/>
          </p:nvPr>
        </p:nvSpPr>
        <p:spPr>
          <a:xfrm>
            <a:off x="3877210" y="1586259"/>
            <a:ext cx="4056063" cy="1180448"/>
          </a:xfrm>
        </p:spPr>
        <p:txBody>
          <a:bodyPr lIns="0" tIns="0" rIns="0" bIns="0" anchor="b">
            <a:noAutofit/>
          </a:bodyPr>
          <a:lstStyle>
            <a:lvl1pPr algn="l">
              <a:defRPr sz="3600">
                <a:solidFill>
                  <a:schemeClr val="tx1"/>
                </a:solidFill>
              </a:defRPr>
            </a:lvl1pPr>
          </a:lstStyle>
          <a:p>
            <a:r>
              <a:rPr lang="en-CA" noProof="0" dirty="0"/>
              <a:t>Thank you.</a:t>
            </a:r>
          </a:p>
        </p:txBody>
      </p:sp>
      <p:sp>
        <p:nvSpPr>
          <p:cNvPr id="3" name="Subtitle 2"/>
          <p:cNvSpPr>
            <a:spLocks noGrp="1"/>
          </p:cNvSpPr>
          <p:nvPr userDrawn="1">
            <p:ph type="subTitle" idx="1" hasCustomPrompt="1"/>
          </p:nvPr>
        </p:nvSpPr>
        <p:spPr>
          <a:xfrm>
            <a:off x="3877210" y="2895165"/>
            <a:ext cx="4056063" cy="1610992"/>
          </a:xfrm>
        </p:spPr>
        <p:txBody>
          <a:bodyPr lIns="0" tIns="0" rIns="0" bIns="0">
            <a:noAutofit/>
          </a:bodyPr>
          <a:lstStyle>
            <a:lvl1pPr marL="0" indent="0" algn="l">
              <a:lnSpc>
                <a:spcPct val="117000"/>
              </a:lnSpc>
              <a:spcBef>
                <a:spcPts val="0"/>
              </a:spcBef>
              <a:buNone/>
              <a:defRPr sz="18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sz="2000" b="1" noProof="0" dirty="0"/>
              <a:t>Insert name here</a:t>
            </a:r>
          </a:p>
          <a:p>
            <a:r>
              <a:rPr lang="en-CA" noProof="0" dirty="0"/>
              <a:t>Insert title here</a:t>
            </a:r>
          </a:p>
          <a:p>
            <a:r>
              <a:rPr lang="en-CA" noProof="0" dirty="0"/>
              <a:t>Insert business centre name here</a:t>
            </a:r>
          </a:p>
          <a:p>
            <a:r>
              <a:rPr lang="en-CA" noProof="0" dirty="0"/>
              <a:t>Insert phone here</a:t>
            </a:r>
          </a:p>
          <a:p>
            <a:r>
              <a:rPr lang="en-CA" noProof="0" dirty="0"/>
              <a:t>Insert email here</a:t>
            </a:r>
          </a:p>
        </p:txBody>
      </p:sp>
      <p:sp>
        <p:nvSpPr>
          <p:cNvPr id="6" name="TextBox 5"/>
          <p:cNvSpPr txBox="1"/>
          <p:nvPr userDrawn="1"/>
        </p:nvSpPr>
        <p:spPr>
          <a:xfrm>
            <a:off x="3877200" y="4902064"/>
            <a:ext cx="3513138" cy="511319"/>
          </a:xfrm>
          <a:prstGeom prst="rect">
            <a:avLst/>
          </a:prstGeom>
          <a:noFill/>
        </p:spPr>
        <p:txBody>
          <a:bodyPr wrap="square" lIns="0" tIns="0" rIns="0" bIns="0" rtlCol="0" anchor="b" anchorCtr="0">
            <a:no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2400" b="1" noProof="0" dirty="0">
                <a:solidFill>
                  <a:schemeClr val="tx1"/>
                </a:solidFill>
                <a:latin typeface="+mn-lt"/>
              </a:rPr>
              <a:t>bdc.ca</a:t>
            </a:r>
            <a:r>
              <a:rPr lang="en-CA" sz="1800" b="1" noProof="0" dirty="0">
                <a:solidFill>
                  <a:schemeClr val="tx1"/>
                </a:solidFill>
                <a:latin typeface="+mn-lt"/>
              </a:rPr>
              <a:t> </a:t>
            </a:r>
            <a:br>
              <a:rPr lang="en-CA" sz="1800" b="1" noProof="0" dirty="0">
                <a:solidFill>
                  <a:schemeClr val="tx1"/>
                </a:solidFill>
                <a:latin typeface="+mn-lt"/>
              </a:rPr>
            </a:br>
            <a:r>
              <a:rPr lang="en-CA" sz="1800" b="1" noProof="0" dirty="0">
                <a:solidFill>
                  <a:schemeClr val="tx1"/>
                </a:solidFill>
                <a:latin typeface="+mn-lt"/>
              </a:rPr>
              <a:t>1-888-INFO-BDC</a:t>
            </a:r>
            <a:endParaRPr lang="en-CA" sz="1800" noProof="0" dirty="0">
              <a:solidFill>
                <a:schemeClr val="tx1"/>
              </a:solidFill>
              <a:latin typeface="+mn-lt"/>
            </a:endParaRPr>
          </a:p>
        </p:txBody>
      </p:sp>
      <p:grpSp>
        <p:nvGrpSpPr>
          <p:cNvPr id="33" name="Group 32"/>
          <p:cNvGrpSpPr>
            <a:grpSpLocks noChangeAspect="1"/>
          </p:cNvGrpSpPr>
          <p:nvPr userDrawn="1"/>
        </p:nvGrpSpPr>
        <p:grpSpPr>
          <a:xfrm>
            <a:off x="346279" y="1292150"/>
            <a:ext cx="1516865" cy="1489408"/>
            <a:chOff x="1388016" y="4219810"/>
            <a:chExt cx="1675075" cy="1644758"/>
          </a:xfrm>
        </p:grpSpPr>
        <p:grpSp>
          <p:nvGrpSpPr>
            <p:cNvPr id="35" name="Group 34"/>
            <p:cNvGrpSpPr/>
            <p:nvPr/>
          </p:nvGrpSpPr>
          <p:grpSpPr>
            <a:xfrm>
              <a:off x="1388016" y="4219810"/>
              <a:ext cx="1264085" cy="467999"/>
              <a:chOff x="4372604" y="2342066"/>
              <a:chExt cx="1264085" cy="467999"/>
            </a:xfrm>
          </p:grpSpPr>
          <p:sp>
            <p:nvSpPr>
              <p:cNvPr id="54" name="TextBox 23"/>
              <p:cNvSpPr txBox="1">
                <a:spLocks noChangeArrowheads="1"/>
              </p:cNvSpPr>
              <p:nvPr/>
            </p:nvSpPr>
            <p:spPr bwMode="auto">
              <a:xfrm>
                <a:off x="4894567" y="2387258"/>
                <a:ext cx="742122" cy="4078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1800" noProof="0" dirty="0">
                    <a:solidFill>
                      <a:schemeClr val="bg1"/>
                    </a:solidFill>
                    <a:latin typeface="Arial" charset="0"/>
                  </a:rPr>
                  <a:t>BDC</a:t>
                </a:r>
              </a:p>
            </p:txBody>
          </p:sp>
          <p:grpSp>
            <p:nvGrpSpPr>
              <p:cNvPr id="55" name="Group 54"/>
              <p:cNvGrpSpPr>
                <a:grpSpLocks noChangeAspect="1"/>
              </p:cNvGrpSpPr>
              <p:nvPr/>
            </p:nvGrpSpPr>
            <p:grpSpPr>
              <a:xfrm>
                <a:off x="4372604" y="2342066"/>
                <a:ext cx="467999" cy="467999"/>
                <a:chOff x="5595938" y="6031037"/>
                <a:chExt cx="1144587" cy="1144585"/>
              </a:xfrm>
            </p:grpSpPr>
            <p:sp>
              <p:nvSpPr>
                <p:cNvPr id="56" name="Freeform 32"/>
                <p:cNvSpPr>
                  <a:spLocks noChangeArrowheads="1"/>
                </p:cNvSpPr>
                <p:nvPr/>
              </p:nvSpPr>
              <p:spPr bwMode="auto">
                <a:xfrm>
                  <a:off x="5595938" y="6031037"/>
                  <a:ext cx="1144587" cy="1144585"/>
                </a:xfrm>
                <a:custGeom>
                  <a:avLst/>
                  <a:gdLst>
                    <a:gd name="T0" fmla="*/ 3179 w 3180"/>
                    <a:gd name="T1" fmla="*/ 3471 h 3472"/>
                    <a:gd name="T2" fmla="*/ 0 w 3180"/>
                    <a:gd name="T3" fmla="*/ 3471 h 3472"/>
                    <a:gd name="T4" fmla="*/ 0 w 3180"/>
                    <a:gd name="T5" fmla="*/ 0 h 3472"/>
                    <a:gd name="T6" fmla="*/ 3179 w 3180"/>
                    <a:gd name="T7" fmla="*/ 0 h 3472"/>
                    <a:gd name="T8" fmla="*/ 3179 w 3180"/>
                    <a:gd name="T9" fmla="*/ 3471 h 3472"/>
                  </a:gdLst>
                  <a:ahLst/>
                  <a:cxnLst>
                    <a:cxn ang="0">
                      <a:pos x="T0" y="T1"/>
                    </a:cxn>
                    <a:cxn ang="0">
                      <a:pos x="T2" y="T3"/>
                    </a:cxn>
                    <a:cxn ang="0">
                      <a:pos x="T4" y="T5"/>
                    </a:cxn>
                    <a:cxn ang="0">
                      <a:pos x="T6" y="T7"/>
                    </a:cxn>
                    <a:cxn ang="0">
                      <a:pos x="T8" y="T9"/>
                    </a:cxn>
                  </a:cxnLst>
                  <a:rect l="0" t="0" r="r" b="b"/>
                  <a:pathLst>
                    <a:path w="3180" h="3472">
                      <a:moveTo>
                        <a:pt x="3179" y="3471"/>
                      </a:moveTo>
                      <a:lnTo>
                        <a:pt x="0" y="3471"/>
                      </a:lnTo>
                      <a:lnTo>
                        <a:pt x="0" y="0"/>
                      </a:lnTo>
                      <a:lnTo>
                        <a:pt x="3179" y="0"/>
                      </a:lnTo>
                      <a:lnTo>
                        <a:pt x="3179"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noProof="0" dirty="0"/>
                </a:p>
              </p:txBody>
            </p:sp>
            <p:sp>
              <p:nvSpPr>
                <p:cNvPr id="57" name="Freeform 56"/>
                <p:cNvSpPr>
                  <a:spLocks noChangeArrowheads="1"/>
                </p:cNvSpPr>
                <p:nvPr/>
              </p:nvSpPr>
              <p:spPr bwMode="auto">
                <a:xfrm>
                  <a:off x="5964237" y="6511924"/>
                  <a:ext cx="104774" cy="325437"/>
                </a:xfrm>
                <a:custGeom>
                  <a:avLst/>
                  <a:gdLst>
                    <a:gd name="T0" fmla="*/ 291 w 292"/>
                    <a:gd name="T1" fmla="*/ 903 h 904"/>
                    <a:gd name="T2" fmla="*/ 0 w 292"/>
                    <a:gd name="T3" fmla="*/ 903 h 904"/>
                    <a:gd name="T4" fmla="*/ 0 w 292"/>
                    <a:gd name="T5" fmla="*/ 0 h 904"/>
                    <a:gd name="T6" fmla="*/ 291 w 292"/>
                    <a:gd name="T7" fmla="*/ 0 h 904"/>
                    <a:gd name="T8" fmla="*/ 291 w 292"/>
                    <a:gd name="T9" fmla="*/ 903 h 904"/>
                  </a:gdLst>
                  <a:ahLst/>
                  <a:cxnLst>
                    <a:cxn ang="0">
                      <a:pos x="T0" y="T1"/>
                    </a:cxn>
                    <a:cxn ang="0">
                      <a:pos x="T2" y="T3"/>
                    </a:cxn>
                    <a:cxn ang="0">
                      <a:pos x="T4" y="T5"/>
                    </a:cxn>
                    <a:cxn ang="0">
                      <a:pos x="T6" y="T7"/>
                    </a:cxn>
                    <a:cxn ang="0">
                      <a:pos x="T8" y="T9"/>
                    </a:cxn>
                  </a:cxnLst>
                  <a:rect l="0" t="0" r="r" b="b"/>
                  <a:pathLst>
                    <a:path w="292" h="904">
                      <a:moveTo>
                        <a:pt x="291" y="903"/>
                      </a:moveTo>
                      <a:lnTo>
                        <a:pt x="0" y="903"/>
                      </a:lnTo>
                      <a:lnTo>
                        <a:pt x="0" y="0"/>
                      </a:lnTo>
                      <a:lnTo>
                        <a:pt x="291" y="0"/>
                      </a:lnTo>
                      <a:lnTo>
                        <a:pt x="291" y="903"/>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noProof="0" dirty="0"/>
                </a:p>
              </p:txBody>
            </p:sp>
            <p:sp>
              <p:nvSpPr>
                <p:cNvPr id="58" name="Freeform 34"/>
                <p:cNvSpPr>
                  <a:spLocks noChangeArrowheads="1"/>
                </p:cNvSpPr>
                <p:nvPr/>
              </p:nvSpPr>
              <p:spPr bwMode="auto">
                <a:xfrm>
                  <a:off x="5964238" y="6365875"/>
                  <a:ext cx="104775" cy="104775"/>
                </a:xfrm>
                <a:custGeom>
                  <a:avLst/>
                  <a:gdLst>
                    <a:gd name="T0" fmla="*/ 146 w 292"/>
                    <a:gd name="T1" fmla="*/ 292 h 293"/>
                    <a:gd name="T2" fmla="*/ 0 w 292"/>
                    <a:gd name="T3" fmla="*/ 146 h 293"/>
                    <a:gd name="T4" fmla="*/ 146 w 292"/>
                    <a:gd name="T5" fmla="*/ 0 h 293"/>
                    <a:gd name="T6" fmla="*/ 291 w 292"/>
                    <a:gd name="T7" fmla="*/ 146 h 293"/>
                    <a:gd name="T8" fmla="*/ 146 w 292"/>
                    <a:gd name="T9" fmla="*/ 292 h 293"/>
                  </a:gdLst>
                  <a:ahLst/>
                  <a:cxnLst>
                    <a:cxn ang="0">
                      <a:pos x="T0" y="T1"/>
                    </a:cxn>
                    <a:cxn ang="0">
                      <a:pos x="T2" y="T3"/>
                    </a:cxn>
                    <a:cxn ang="0">
                      <a:pos x="T4" y="T5"/>
                    </a:cxn>
                    <a:cxn ang="0">
                      <a:pos x="T6" y="T7"/>
                    </a:cxn>
                    <a:cxn ang="0">
                      <a:pos x="T8" y="T9"/>
                    </a:cxn>
                  </a:cxnLst>
                  <a:rect l="0" t="0" r="r" b="b"/>
                  <a:pathLst>
                    <a:path w="292" h="293">
                      <a:moveTo>
                        <a:pt x="146" y="292"/>
                      </a:moveTo>
                      <a:cubicBezTo>
                        <a:pt x="58" y="292"/>
                        <a:pt x="0" y="234"/>
                        <a:pt x="0" y="146"/>
                      </a:cubicBezTo>
                      <a:cubicBezTo>
                        <a:pt x="0" y="59"/>
                        <a:pt x="58" y="0"/>
                        <a:pt x="146" y="0"/>
                      </a:cubicBezTo>
                      <a:cubicBezTo>
                        <a:pt x="233" y="0"/>
                        <a:pt x="291" y="59"/>
                        <a:pt x="291" y="146"/>
                      </a:cubicBezTo>
                      <a:cubicBezTo>
                        <a:pt x="291" y="234"/>
                        <a:pt x="233" y="292"/>
                        <a:pt x="146" y="292"/>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noProof="0" dirty="0"/>
                </a:p>
              </p:txBody>
            </p:sp>
            <p:sp>
              <p:nvSpPr>
                <p:cNvPr id="59" name="Freeform 35"/>
                <p:cNvSpPr>
                  <a:spLocks noChangeArrowheads="1"/>
                </p:cNvSpPr>
                <p:nvPr/>
              </p:nvSpPr>
              <p:spPr bwMode="auto">
                <a:xfrm>
                  <a:off x="6132512" y="6500813"/>
                  <a:ext cx="304800" cy="336551"/>
                </a:xfrm>
                <a:custGeom>
                  <a:avLst/>
                  <a:gdLst>
                    <a:gd name="T0" fmla="*/ 845 w 846"/>
                    <a:gd name="T1" fmla="*/ 933 h 934"/>
                    <a:gd name="T2" fmla="*/ 583 w 846"/>
                    <a:gd name="T3" fmla="*/ 933 h 934"/>
                    <a:gd name="T4" fmla="*/ 583 w 846"/>
                    <a:gd name="T5" fmla="*/ 438 h 934"/>
                    <a:gd name="T6" fmla="*/ 437 w 846"/>
                    <a:gd name="T7" fmla="*/ 233 h 934"/>
                    <a:gd name="T8" fmla="*/ 291 w 846"/>
                    <a:gd name="T9" fmla="*/ 350 h 934"/>
                    <a:gd name="T10" fmla="*/ 291 w 846"/>
                    <a:gd name="T11" fmla="*/ 409 h 934"/>
                    <a:gd name="T12" fmla="*/ 291 w 846"/>
                    <a:gd name="T13" fmla="*/ 933 h 934"/>
                    <a:gd name="T14" fmla="*/ 0 w 846"/>
                    <a:gd name="T15" fmla="*/ 933 h 934"/>
                    <a:gd name="T16" fmla="*/ 0 w 846"/>
                    <a:gd name="T17" fmla="*/ 321 h 934"/>
                    <a:gd name="T18" fmla="*/ 0 w 846"/>
                    <a:gd name="T19" fmla="*/ 30 h 934"/>
                    <a:gd name="T20" fmla="*/ 233 w 846"/>
                    <a:gd name="T21" fmla="*/ 30 h 934"/>
                    <a:gd name="T22" fmla="*/ 233 w 846"/>
                    <a:gd name="T23" fmla="*/ 147 h 934"/>
                    <a:gd name="T24" fmla="*/ 262 w 846"/>
                    <a:gd name="T25" fmla="*/ 147 h 934"/>
                    <a:gd name="T26" fmla="*/ 524 w 846"/>
                    <a:gd name="T27" fmla="*/ 0 h 934"/>
                    <a:gd name="T28" fmla="*/ 845 w 846"/>
                    <a:gd name="T29" fmla="*/ 409 h 934"/>
                    <a:gd name="T30" fmla="*/ 845 w 846"/>
                    <a:gd name="T31" fmla="*/ 933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6" h="934">
                      <a:moveTo>
                        <a:pt x="845" y="933"/>
                      </a:moveTo>
                      <a:cubicBezTo>
                        <a:pt x="583" y="933"/>
                        <a:pt x="583" y="933"/>
                        <a:pt x="583" y="933"/>
                      </a:cubicBezTo>
                      <a:cubicBezTo>
                        <a:pt x="583" y="438"/>
                        <a:pt x="583" y="438"/>
                        <a:pt x="583" y="438"/>
                      </a:cubicBezTo>
                      <a:cubicBezTo>
                        <a:pt x="583" y="321"/>
                        <a:pt x="524" y="233"/>
                        <a:pt x="437" y="233"/>
                      </a:cubicBezTo>
                      <a:cubicBezTo>
                        <a:pt x="350" y="233"/>
                        <a:pt x="321" y="292"/>
                        <a:pt x="291" y="350"/>
                      </a:cubicBezTo>
                      <a:cubicBezTo>
                        <a:pt x="291" y="350"/>
                        <a:pt x="291" y="380"/>
                        <a:pt x="291" y="409"/>
                      </a:cubicBezTo>
                      <a:cubicBezTo>
                        <a:pt x="291" y="933"/>
                        <a:pt x="291" y="933"/>
                        <a:pt x="291" y="933"/>
                      </a:cubicBezTo>
                      <a:cubicBezTo>
                        <a:pt x="0" y="933"/>
                        <a:pt x="0" y="933"/>
                        <a:pt x="0" y="933"/>
                      </a:cubicBezTo>
                      <a:cubicBezTo>
                        <a:pt x="0" y="321"/>
                        <a:pt x="0" y="321"/>
                        <a:pt x="0" y="321"/>
                      </a:cubicBezTo>
                      <a:cubicBezTo>
                        <a:pt x="0" y="205"/>
                        <a:pt x="0" y="117"/>
                        <a:pt x="0" y="30"/>
                      </a:cubicBezTo>
                      <a:cubicBezTo>
                        <a:pt x="233" y="30"/>
                        <a:pt x="233" y="30"/>
                        <a:pt x="233" y="30"/>
                      </a:cubicBezTo>
                      <a:cubicBezTo>
                        <a:pt x="233" y="147"/>
                        <a:pt x="233" y="147"/>
                        <a:pt x="233" y="147"/>
                      </a:cubicBezTo>
                      <a:cubicBezTo>
                        <a:pt x="262" y="147"/>
                        <a:pt x="262" y="147"/>
                        <a:pt x="262" y="147"/>
                      </a:cubicBezTo>
                      <a:cubicBezTo>
                        <a:pt x="291" y="88"/>
                        <a:pt x="378" y="0"/>
                        <a:pt x="524" y="0"/>
                      </a:cubicBezTo>
                      <a:cubicBezTo>
                        <a:pt x="728" y="0"/>
                        <a:pt x="845" y="117"/>
                        <a:pt x="845" y="409"/>
                      </a:cubicBezTo>
                      <a:lnTo>
                        <a:pt x="845" y="933"/>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noProof="0" dirty="0"/>
                </a:p>
              </p:txBody>
            </p:sp>
          </p:grpSp>
        </p:grpSp>
        <p:grpSp>
          <p:nvGrpSpPr>
            <p:cNvPr id="38" name="Group 37"/>
            <p:cNvGrpSpPr/>
            <p:nvPr/>
          </p:nvGrpSpPr>
          <p:grpSpPr>
            <a:xfrm>
              <a:off x="1388016" y="4806426"/>
              <a:ext cx="1675075" cy="471526"/>
              <a:chOff x="4372604" y="3005971"/>
              <a:chExt cx="1675075" cy="471526"/>
            </a:xfrm>
          </p:grpSpPr>
          <p:sp>
            <p:nvSpPr>
              <p:cNvPr id="50" name="TextBox 23"/>
              <p:cNvSpPr txBox="1">
                <a:spLocks noChangeArrowheads="1"/>
              </p:cNvSpPr>
              <p:nvPr/>
            </p:nvSpPr>
            <p:spPr bwMode="auto">
              <a:xfrm>
                <a:off x="4894567" y="3041679"/>
                <a:ext cx="1153112" cy="4078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1800" noProof="0" dirty="0">
                    <a:solidFill>
                      <a:schemeClr val="bg1"/>
                    </a:solidFill>
                    <a:latin typeface="Arial" charset="0"/>
                  </a:rPr>
                  <a:t>BDC_ca</a:t>
                </a:r>
              </a:p>
            </p:txBody>
          </p:sp>
          <p:grpSp>
            <p:nvGrpSpPr>
              <p:cNvPr id="51" name="Group 50"/>
              <p:cNvGrpSpPr>
                <a:grpSpLocks noChangeAspect="1"/>
              </p:cNvGrpSpPr>
              <p:nvPr/>
            </p:nvGrpSpPr>
            <p:grpSpPr>
              <a:xfrm>
                <a:off x="4372604" y="3005971"/>
                <a:ext cx="464428" cy="471526"/>
                <a:chOff x="6845300" y="6004494"/>
                <a:chExt cx="1154113" cy="1171752"/>
              </a:xfrm>
            </p:grpSpPr>
            <p:sp>
              <p:nvSpPr>
                <p:cNvPr id="52" name="Freeform 36"/>
                <p:cNvSpPr>
                  <a:spLocks noChangeArrowheads="1"/>
                </p:cNvSpPr>
                <p:nvPr/>
              </p:nvSpPr>
              <p:spPr bwMode="auto">
                <a:xfrm>
                  <a:off x="6845300" y="6004494"/>
                  <a:ext cx="1154113" cy="1171752"/>
                </a:xfrm>
                <a:custGeom>
                  <a:avLst/>
                  <a:gdLst>
                    <a:gd name="T0" fmla="*/ 3207 w 3208"/>
                    <a:gd name="T1" fmla="*/ 3471 h 3472"/>
                    <a:gd name="T2" fmla="*/ 0 w 3208"/>
                    <a:gd name="T3" fmla="*/ 3471 h 3472"/>
                    <a:gd name="T4" fmla="*/ 0 w 3208"/>
                    <a:gd name="T5" fmla="*/ 0 h 3472"/>
                    <a:gd name="T6" fmla="*/ 3207 w 3208"/>
                    <a:gd name="T7" fmla="*/ 0 h 3472"/>
                    <a:gd name="T8" fmla="*/ 3207 w 3208"/>
                    <a:gd name="T9" fmla="*/ 3471 h 3472"/>
                  </a:gdLst>
                  <a:ahLst/>
                  <a:cxnLst>
                    <a:cxn ang="0">
                      <a:pos x="T0" y="T1"/>
                    </a:cxn>
                    <a:cxn ang="0">
                      <a:pos x="T2" y="T3"/>
                    </a:cxn>
                    <a:cxn ang="0">
                      <a:pos x="T4" y="T5"/>
                    </a:cxn>
                    <a:cxn ang="0">
                      <a:pos x="T6" y="T7"/>
                    </a:cxn>
                    <a:cxn ang="0">
                      <a:pos x="T8" y="T9"/>
                    </a:cxn>
                  </a:cxnLst>
                  <a:rect l="0" t="0" r="r" b="b"/>
                  <a:pathLst>
                    <a:path w="3208" h="3472">
                      <a:moveTo>
                        <a:pt x="3207" y="3471"/>
                      </a:moveTo>
                      <a:lnTo>
                        <a:pt x="0" y="3471"/>
                      </a:lnTo>
                      <a:lnTo>
                        <a:pt x="0" y="0"/>
                      </a:lnTo>
                      <a:lnTo>
                        <a:pt x="3207" y="0"/>
                      </a:lnTo>
                      <a:lnTo>
                        <a:pt x="3207" y="3471"/>
                      </a:lnTo>
                    </a:path>
                  </a:pathLst>
                </a:custGeom>
                <a:solidFill>
                  <a:srgbClr val="FFFFFF"/>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noProof="0" dirty="0"/>
                </a:p>
              </p:txBody>
            </p:sp>
            <p:sp>
              <p:nvSpPr>
                <p:cNvPr id="53" name="Freeform 37"/>
                <p:cNvSpPr>
                  <a:spLocks noChangeArrowheads="1"/>
                </p:cNvSpPr>
                <p:nvPr/>
              </p:nvSpPr>
              <p:spPr bwMode="auto">
                <a:xfrm>
                  <a:off x="7202488" y="6438900"/>
                  <a:ext cx="484187" cy="388938"/>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noProof="0" dirty="0"/>
                </a:p>
              </p:txBody>
            </p:sp>
          </p:grpSp>
        </p:grpSp>
        <p:grpSp>
          <p:nvGrpSpPr>
            <p:cNvPr id="39" name="Group 38"/>
            <p:cNvGrpSpPr/>
            <p:nvPr/>
          </p:nvGrpSpPr>
          <p:grpSpPr>
            <a:xfrm>
              <a:off x="1388017" y="5396569"/>
              <a:ext cx="1264084" cy="467999"/>
              <a:chOff x="4372605" y="3686216"/>
              <a:chExt cx="1264084" cy="467999"/>
            </a:xfrm>
          </p:grpSpPr>
          <p:sp>
            <p:nvSpPr>
              <p:cNvPr id="40" name="TextBox 23"/>
              <p:cNvSpPr txBox="1">
                <a:spLocks noChangeArrowheads="1"/>
              </p:cNvSpPr>
              <p:nvPr/>
            </p:nvSpPr>
            <p:spPr bwMode="auto">
              <a:xfrm>
                <a:off x="4894567" y="3720160"/>
                <a:ext cx="742122" cy="4078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Calibri" charset="0"/>
                    <a:ea typeface="MS PGothic" charset="0"/>
                    <a:cs typeface="MS PGothic" charset="0"/>
                  </a:defRPr>
                </a:lvl1pPr>
                <a:lvl2pPr marL="742950" indent="-285750" eaLnBrk="0" hangingPunct="0">
                  <a:defRPr sz="2400">
                    <a:solidFill>
                      <a:schemeClr val="tx1"/>
                    </a:solidFill>
                    <a:latin typeface="Calibri" charset="0"/>
                    <a:ea typeface="MS PGothic" charset="0"/>
                    <a:cs typeface="MS PGothic" charset="0"/>
                  </a:defRPr>
                </a:lvl2pPr>
                <a:lvl3pPr marL="1143000" indent="-228600" eaLnBrk="0" hangingPunct="0">
                  <a:defRPr sz="2400">
                    <a:solidFill>
                      <a:schemeClr val="tx1"/>
                    </a:solidFill>
                    <a:latin typeface="Calibri" charset="0"/>
                    <a:ea typeface="MS PGothic" charset="0"/>
                    <a:cs typeface="MS PGothic" charset="0"/>
                  </a:defRPr>
                </a:lvl3pPr>
                <a:lvl4pPr marL="1600200" indent="-228600" eaLnBrk="0" hangingPunct="0">
                  <a:defRPr sz="2400">
                    <a:solidFill>
                      <a:schemeClr val="tx1"/>
                    </a:solidFill>
                    <a:latin typeface="Calibri" charset="0"/>
                    <a:ea typeface="MS PGothic" charset="0"/>
                    <a:cs typeface="MS PGothic" charset="0"/>
                  </a:defRPr>
                </a:lvl4pPr>
                <a:lvl5pPr marL="2057400" indent="-228600" eaLnBrk="0" hangingPunct="0">
                  <a:defRPr sz="2400">
                    <a:solidFill>
                      <a:schemeClr val="tx1"/>
                    </a:solidFill>
                    <a:latin typeface="Calibri"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Calibri"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Calibri"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Calibri"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Calibri" charset="0"/>
                    <a:ea typeface="MS PGothic" charset="0"/>
                    <a:cs typeface="MS PGothic" charset="0"/>
                  </a:defRPr>
                </a:lvl9pPr>
              </a:lstStyle>
              <a:p>
                <a:pPr eaLnBrk="1" hangingPunct="1"/>
                <a:r>
                  <a:rPr lang="en-CA" sz="1800" noProof="0" dirty="0">
                    <a:solidFill>
                      <a:schemeClr val="bg1"/>
                    </a:solidFill>
                    <a:latin typeface="Arial" charset="0"/>
                  </a:rPr>
                  <a:t>BDC</a:t>
                </a:r>
              </a:p>
            </p:txBody>
          </p:sp>
          <p:grpSp>
            <p:nvGrpSpPr>
              <p:cNvPr id="41" name="Group 40"/>
              <p:cNvGrpSpPr>
                <a:grpSpLocks noChangeAspect="1"/>
              </p:cNvGrpSpPr>
              <p:nvPr/>
            </p:nvGrpSpPr>
            <p:grpSpPr>
              <a:xfrm>
                <a:off x="4372605" y="3686216"/>
                <a:ext cx="467999" cy="467999"/>
                <a:chOff x="8105775" y="6012877"/>
                <a:chExt cx="1144588" cy="1144587"/>
              </a:xfrm>
            </p:grpSpPr>
            <p:sp>
              <p:nvSpPr>
                <p:cNvPr id="42" name="Freeform 41"/>
                <p:cNvSpPr>
                  <a:spLocks noChangeArrowheads="1"/>
                </p:cNvSpPr>
                <p:nvPr/>
              </p:nvSpPr>
              <p:spPr bwMode="auto">
                <a:xfrm>
                  <a:off x="8105775" y="6012877"/>
                  <a:ext cx="1144588" cy="1144587"/>
                </a:xfrm>
                <a:custGeom>
                  <a:avLst/>
                  <a:gdLst>
                    <a:gd name="T0" fmla="*/ 3178 w 3179"/>
                    <a:gd name="T1" fmla="*/ 3471 h 3472"/>
                    <a:gd name="T2" fmla="*/ 0 w 3179"/>
                    <a:gd name="T3" fmla="*/ 3471 h 3472"/>
                    <a:gd name="T4" fmla="*/ 0 w 3179"/>
                    <a:gd name="T5" fmla="*/ 0 h 3472"/>
                    <a:gd name="T6" fmla="*/ 3178 w 3179"/>
                    <a:gd name="T7" fmla="*/ 0 h 3472"/>
                    <a:gd name="T8" fmla="*/ 3178 w 3179"/>
                    <a:gd name="T9" fmla="*/ 3471 h 3472"/>
                  </a:gdLst>
                  <a:ahLst/>
                  <a:cxnLst>
                    <a:cxn ang="0">
                      <a:pos x="T0" y="T1"/>
                    </a:cxn>
                    <a:cxn ang="0">
                      <a:pos x="T2" y="T3"/>
                    </a:cxn>
                    <a:cxn ang="0">
                      <a:pos x="T4" y="T5"/>
                    </a:cxn>
                    <a:cxn ang="0">
                      <a:pos x="T6" y="T7"/>
                    </a:cxn>
                    <a:cxn ang="0">
                      <a:pos x="T8" y="T9"/>
                    </a:cxn>
                  </a:cxnLst>
                  <a:rect l="0" t="0" r="r" b="b"/>
                  <a:pathLst>
                    <a:path w="3179" h="3472">
                      <a:moveTo>
                        <a:pt x="3178" y="3471"/>
                      </a:moveTo>
                      <a:lnTo>
                        <a:pt x="0" y="3471"/>
                      </a:lnTo>
                      <a:lnTo>
                        <a:pt x="0" y="0"/>
                      </a:lnTo>
                      <a:lnTo>
                        <a:pt x="3178" y="0"/>
                      </a:lnTo>
                      <a:lnTo>
                        <a:pt x="3178" y="3471"/>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noProof="0" dirty="0"/>
                </a:p>
              </p:txBody>
            </p:sp>
            <p:sp>
              <p:nvSpPr>
                <p:cNvPr id="43" name="Freeform 42"/>
                <p:cNvSpPr>
                  <a:spLocks noChangeArrowheads="1"/>
                </p:cNvSpPr>
                <p:nvPr/>
              </p:nvSpPr>
              <p:spPr bwMode="auto">
                <a:xfrm>
                  <a:off x="8535988" y="6397625"/>
                  <a:ext cx="263525" cy="473075"/>
                </a:xfrm>
                <a:custGeom>
                  <a:avLst/>
                  <a:gdLst>
                    <a:gd name="T0" fmla="*/ 729 w 730"/>
                    <a:gd name="T1" fmla="*/ 204 h 1313"/>
                    <a:gd name="T2" fmla="*/ 525 w 730"/>
                    <a:gd name="T3" fmla="*/ 204 h 1313"/>
                    <a:gd name="T4" fmla="*/ 467 w 730"/>
                    <a:gd name="T5" fmla="*/ 291 h 1313"/>
                    <a:gd name="T6" fmla="*/ 467 w 730"/>
                    <a:gd name="T7" fmla="*/ 438 h 1313"/>
                    <a:gd name="T8" fmla="*/ 729 w 730"/>
                    <a:gd name="T9" fmla="*/ 438 h 1313"/>
                    <a:gd name="T10" fmla="*/ 729 w 730"/>
                    <a:gd name="T11" fmla="*/ 671 h 1313"/>
                    <a:gd name="T12" fmla="*/ 467 w 730"/>
                    <a:gd name="T13" fmla="*/ 671 h 1313"/>
                    <a:gd name="T14" fmla="*/ 467 w 730"/>
                    <a:gd name="T15" fmla="*/ 1312 h 1313"/>
                    <a:gd name="T16" fmla="*/ 233 w 730"/>
                    <a:gd name="T17" fmla="*/ 1312 h 1313"/>
                    <a:gd name="T18" fmla="*/ 233 w 730"/>
                    <a:gd name="T19" fmla="*/ 671 h 1313"/>
                    <a:gd name="T20" fmla="*/ 0 w 730"/>
                    <a:gd name="T21" fmla="*/ 671 h 1313"/>
                    <a:gd name="T22" fmla="*/ 0 w 730"/>
                    <a:gd name="T23" fmla="*/ 438 h 1313"/>
                    <a:gd name="T24" fmla="*/ 233 w 730"/>
                    <a:gd name="T25" fmla="*/ 438 h 1313"/>
                    <a:gd name="T26" fmla="*/ 233 w 730"/>
                    <a:gd name="T27" fmla="*/ 321 h 1313"/>
                    <a:gd name="T28" fmla="*/ 525 w 730"/>
                    <a:gd name="T29" fmla="*/ 0 h 1313"/>
                    <a:gd name="T30" fmla="*/ 729 w 730"/>
                    <a:gd name="T31" fmla="*/ 0 h 1313"/>
                    <a:gd name="T32" fmla="*/ 729 w 730"/>
                    <a:gd name="T33" fmla="*/ 204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0" h="1313">
                      <a:moveTo>
                        <a:pt x="729" y="204"/>
                      </a:moveTo>
                      <a:cubicBezTo>
                        <a:pt x="525" y="204"/>
                        <a:pt x="525" y="204"/>
                        <a:pt x="525" y="204"/>
                      </a:cubicBezTo>
                      <a:cubicBezTo>
                        <a:pt x="496" y="204"/>
                        <a:pt x="467" y="262"/>
                        <a:pt x="467" y="291"/>
                      </a:cubicBezTo>
                      <a:cubicBezTo>
                        <a:pt x="467" y="438"/>
                        <a:pt x="467" y="438"/>
                        <a:pt x="467" y="438"/>
                      </a:cubicBezTo>
                      <a:cubicBezTo>
                        <a:pt x="729" y="438"/>
                        <a:pt x="729" y="438"/>
                        <a:pt x="729" y="438"/>
                      </a:cubicBezTo>
                      <a:cubicBezTo>
                        <a:pt x="729" y="671"/>
                        <a:pt x="729" y="671"/>
                        <a:pt x="729" y="671"/>
                      </a:cubicBezTo>
                      <a:cubicBezTo>
                        <a:pt x="467" y="671"/>
                        <a:pt x="467" y="671"/>
                        <a:pt x="467" y="671"/>
                      </a:cubicBezTo>
                      <a:cubicBezTo>
                        <a:pt x="467" y="1312"/>
                        <a:pt x="467" y="1312"/>
                        <a:pt x="467" y="1312"/>
                      </a:cubicBezTo>
                      <a:cubicBezTo>
                        <a:pt x="233" y="1312"/>
                        <a:pt x="233" y="1312"/>
                        <a:pt x="233" y="1312"/>
                      </a:cubicBezTo>
                      <a:cubicBezTo>
                        <a:pt x="233" y="671"/>
                        <a:pt x="233" y="671"/>
                        <a:pt x="233" y="671"/>
                      </a:cubicBezTo>
                      <a:cubicBezTo>
                        <a:pt x="0" y="671"/>
                        <a:pt x="0" y="671"/>
                        <a:pt x="0" y="671"/>
                      </a:cubicBezTo>
                      <a:cubicBezTo>
                        <a:pt x="0" y="438"/>
                        <a:pt x="0" y="438"/>
                        <a:pt x="0" y="438"/>
                      </a:cubicBezTo>
                      <a:cubicBezTo>
                        <a:pt x="233" y="438"/>
                        <a:pt x="233" y="438"/>
                        <a:pt x="233" y="438"/>
                      </a:cubicBezTo>
                      <a:cubicBezTo>
                        <a:pt x="233" y="321"/>
                        <a:pt x="233" y="321"/>
                        <a:pt x="233" y="321"/>
                      </a:cubicBezTo>
                      <a:cubicBezTo>
                        <a:pt x="233" y="146"/>
                        <a:pt x="350" y="0"/>
                        <a:pt x="525" y="0"/>
                      </a:cubicBezTo>
                      <a:cubicBezTo>
                        <a:pt x="729" y="0"/>
                        <a:pt x="729" y="0"/>
                        <a:pt x="729" y="0"/>
                      </a:cubicBezTo>
                      <a:lnTo>
                        <a:pt x="729" y="204"/>
                      </a:lnTo>
                    </a:path>
                  </a:pathLst>
                </a:custGeom>
                <a:solidFill>
                  <a:schemeClr val="accent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noProof="0" dirty="0"/>
                </a:p>
              </p:txBody>
            </p:sp>
          </p:grpSp>
        </p:grpSp>
      </p:grpSp>
      <p:grpSp>
        <p:nvGrpSpPr>
          <p:cNvPr id="60" name="Group 59"/>
          <p:cNvGrpSpPr>
            <a:grpSpLocks noChangeAspect="1"/>
          </p:cNvGrpSpPr>
          <p:nvPr userDrawn="1"/>
        </p:nvGrpSpPr>
        <p:grpSpPr>
          <a:xfrm>
            <a:off x="7711576" y="357194"/>
            <a:ext cx="1080000" cy="569083"/>
            <a:chOff x="0" y="1127125"/>
            <a:chExt cx="10080625" cy="5311775"/>
          </a:xfrm>
        </p:grpSpPr>
        <p:sp>
          <p:nvSpPr>
            <p:cNvPr id="61"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62"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63"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64"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65"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AU"/>
            </a:p>
          </p:txBody>
        </p:sp>
      </p:grpSp>
      <p:sp>
        <p:nvSpPr>
          <p:cNvPr id="32" name="Freeform 2"/>
          <p:cNvSpPr>
            <a:spLocks noChangeArrowheads="1"/>
          </p:cNvSpPr>
          <p:nvPr userDrawn="1"/>
        </p:nvSpPr>
        <p:spPr bwMode="auto">
          <a:xfrm>
            <a:off x="6701729" y="4443980"/>
            <a:ext cx="1907284" cy="1277881"/>
          </a:xfrm>
          <a:custGeom>
            <a:avLst/>
            <a:gdLst>
              <a:gd name="T0" fmla="*/ 5289 w 5290"/>
              <a:gd name="T1" fmla="*/ 3544 h 3545"/>
              <a:gd name="T2" fmla="*/ 5289 w 5290"/>
              <a:gd name="T3" fmla="*/ 3544 h 3545"/>
              <a:gd name="T4" fmla="*/ 5289 w 5290"/>
              <a:gd name="T5" fmla="*/ 1243 h 3545"/>
              <a:gd name="T6" fmla="*/ 4046 w 5290"/>
              <a:gd name="T7" fmla="*/ 0 h 3545"/>
              <a:gd name="T8" fmla="*/ 3173 w 5290"/>
              <a:gd name="T9" fmla="*/ 370 h 3545"/>
              <a:gd name="T10" fmla="*/ 0 w 5290"/>
              <a:gd name="T11" fmla="*/ 3544 h 3545"/>
              <a:gd name="T12" fmla="*/ 5289 w 5290"/>
              <a:gd name="T13" fmla="*/ 3544 h 3545"/>
            </a:gdLst>
            <a:ahLst/>
            <a:cxnLst>
              <a:cxn ang="0">
                <a:pos x="T0" y="T1"/>
              </a:cxn>
              <a:cxn ang="0">
                <a:pos x="T2" y="T3"/>
              </a:cxn>
              <a:cxn ang="0">
                <a:pos x="T4" y="T5"/>
              </a:cxn>
              <a:cxn ang="0">
                <a:pos x="T6" y="T7"/>
              </a:cxn>
              <a:cxn ang="0">
                <a:pos x="T8" y="T9"/>
              </a:cxn>
              <a:cxn ang="0">
                <a:pos x="T10" y="T11"/>
              </a:cxn>
              <a:cxn ang="0">
                <a:pos x="T12" y="T13"/>
              </a:cxn>
            </a:cxnLst>
            <a:rect l="0" t="0" r="r" b="b"/>
            <a:pathLst>
              <a:path w="5290" h="3545">
                <a:moveTo>
                  <a:pt x="5289" y="3544"/>
                </a:moveTo>
                <a:lnTo>
                  <a:pt x="5289" y="3544"/>
                </a:lnTo>
                <a:cubicBezTo>
                  <a:pt x="5289" y="1243"/>
                  <a:pt x="5289" y="1243"/>
                  <a:pt x="5289" y="1243"/>
                </a:cubicBezTo>
                <a:cubicBezTo>
                  <a:pt x="5289" y="556"/>
                  <a:pt x="4733" y="0"/>
                  <a:pt x="4046" y="0"/>
                </a:cubicBezTo>
                <a:cubicBezTo>
                  <a:pt x="3702" y="0"/>
                  <a:pt x="3385" y="132"/>
                  <a:pt x="3173" y="370"/>
                </a:cubicBezTo>
                <a:cubicBezTo>
                  <a:pt x="0" y="3544"/>
                  <a:pt x="0" y="3544"/>
                  <a:pt x="0" y="3544"/>
                </a:cubicBezTo>
                <a:lnTo>
                  <a:pt x="5289" y="3544"/>
                </a:lnTo>
              </a:path>
            </a:pathLst>
          </a:custGeom>
          <a:solidFill>
            <a:srgbClr val="DA291C"/>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a:p>
        </p:txBody>
      </p:sp>
    </p:spTree>
    <p:extLst>
      <p:ext uri="{BB962C8B-B14F-4D97-AF65-F5344CB8AC3E}">
        <p14:creationId xmlns:p14="http://schemas.microsoft.com/office/powerpoint/2010/main" val="2874040293"/>
      </p:ext>
    </p:extLst>
  </p:cSld>
  <p:clrMapOvr>
    <a:masterClrMapping/>
  </p:clrMapOvr>
  <p:extLst mod="1">
    <p:ext uri="{DCECCB84-F9BA-43D5-87BE-67443E8EF086}">
      <p15:sldGuideLst xmlns:p15="http://schemas.microsoft.com/office/powerpoint/2012/main"/>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Blank_Turquoise">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051005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Red">
    <p:spTree>
      <p:nvGrpSpPr>
        <p:cNvPr id="1" name=""/>
        <p:cNvGrpSpPr/>
        <p:nvPr/>
      </p:nvGrpSpPr>
      <p:grpSpPr>
        <a:xfrm>
          <a:off x="0" y="0"/>
          <a:ext cx="0" cy="0"/>
          <a:chOff x="0" y="0"/>
          <a:chExt cx="0" cy="0"/>
        </a:xfrm>
      </p:grpSpPr>
      <p:grpSp>
        <p:nvGrpSpPr>
          <p:cNvPr id="11" name="Groupe 10"/>
          <p:cNvGrpSpPr/>
          <p:nvPr userDrawn="1"/>
        </p:nvGrpSpPr>
        <p:grpSpPr>
          <a:xfrm>
            <a:off x="0" y="0"/>
            <a:ext cx="9144000" cy="5713413"/>
            <a:chOff x="0" y="0"/>
            <a:chExt cx="9144000" cy="5713413"/>
          </a:xfrm>
        </p:grpSpPr>
        <p:sp>
          <p:nvSpPr>
            <p:cNvPr id="8" name="Freeform 5"/>
            <p:cNvSpPr>
              <a:spLocks/>
            </p:cNvSpPr>
            <p:nvPr userDrawn="1"/>
          </p:nvSpPr>
          <p:spPr bwMode="auto">
            <a:xfrm>
              <a:off x="0" y="0"/>
              <a:ext cx="4572000" cy="5713413"/>
            </a:xfrm>
            <a:custGeom>
              <a:avLst/>
              <a:gdLst>
                <a:gd name="T0" fmla="*/ 294 w 480"/>
                <a:gd name="T1" fmla="*/ 0 h 600"/>
                <a:gd name="T2" fmla="*/ 294 w 480"/>
                <a:gd name="T3" fmla="*/ 196 h 600"/>
                <a:gd name="T4" fmla="*/ 254 w 480"/>
                <a:gd name="T5" fmla="*/ 236 h 600"/>
                <a:gd name="T6" fmla="*/ 237 w 480"/>
                <a:gd name="T7" fmla="*/ 232 h 600"/>
                <a:gd name="T8" fmla="*/ 0 w 480"/>
                <a:gd name="T9" fmla="*/ 121 h 600"/>
                <a:gd name="T10" fmla="*/ 0 w 480"/>
                <a:gd name="T11" fmla="*/ 425 h 600"/>
                <a:gd name="T12" fmla="*/ 67 w 480"/>
                <a:gd name="T13" fmla="*/ 456 h 600"/>
                <a:gd name="T14" fmla="*/ 91 w 480"/>
                <a:gd name="T15" fmla="*/ 493 h 600"/>
                <a:gd name="T16" fmla="*/ 79 w 480"/>
                <a:gd name="T17" fmla="*/ 522 h 600"/>
                <a:gd name="T18" fmla="*/ 0 w 480"/>
                <a:gd name="T19" fmla="*/ 600 h 600"/>
                <a:gd name="T20" fmla="*/ 480 w 480"/>
                <a:gd name="T21" fmla="*/ 600 h 600"/>
                <a:gd name="T22" fmla="*/ 480 w 480"/>
                <a:gd name="T23" fmla="*/ 0 h 600"/>
                <a:gd name="T24" fmla="*/ 294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294" y="0"/>
                  </a:moveTo>
                  <a:cubicBezTo>
                    <a:pt x="294" y="2"/>
                    <a:pt x="294" y="21"/>
                    <a:pt x="294" y="196"/>
                  </a:cubicBezTo>
                  <a:cubicBezTo>
                    <a:pt x="294" y="218"/>
                    <a:pt x="276" y="236"/>
                    <a:pt x="254" y="236"/>
                  </a:cubicBezTo>
                  <a:cubicBezTo>
                    <a:pt x="248" y="236"/>
                    <a:pt x="242" y="234"/>
                    <a:pt x="237" y="232"/>
                  </a:cubicBezTo>
                  <a:cubicBezTo>
                    <a:pt x="237" y="232"/>
                    <a:pt x="237" y="232"/>
                    <a:pt x="0" y="121"/>
                  </a:cubicBezTo>
                  <a:cubicBezTo>
                    <a:pt x="0" y="425"/>
                    <a:pt x="0" y="425"/>
                    <a:pt x="0" y="425"/>
                  </a:cubicBezTo>
                  <a:cubicBezTo>
                    <a:pt x="0" y="425"/>
                    <a:pt x="0" y="425"/>
                    <a:pt x="67" y="456"/>
                  </a:cubicBezTo>
                  <a:cubicBezTo>
                    <a:pt x="81" y="463"/>
                    <a:pt x="91" y="476"/>
                    <a:pt x="91" y="493"/>
                  </a:cubicBezTo>
                  <a:cubicBezTo>
                    <a:pt x="91" y="504"/>
                    <a:pt x="86" y="514"/>
                    <a:pt x="79" y="522"/>
                  </a:cubicBezTo>
                  <a:cubicBezTo>
                    <a:pt x="79" y="522"/>
                    <a:pt x="79" y="522"/>
                    <a:pt x="0" y="600"/>
                  </a:cubicBezTo>
                  <a:cubicBezTo>
                    <a:pt x="480" y="600"/>
                    <a:pt x="480" y="600"/>
                    <a:pt x="480" y="600"/>
                  </a:cubicBezTo>
                  <a:cubicBezTo>
                    <a:pt x="480" y="0"/>
                    <a:pt x="480" y="0"/>
                    <a:pt x="480" y="0"/>
                  </a:cubicBezTo>
                  <a:lnTo>
                    <a:pt x="29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10" name="Freeform 6"/>
            <p:cNvSpPr>
              <a:spLocks/>
            </p:cNvSpPr>
            <p:nvPr userDrawn="1"/>
          </p:nvSpPr>
          <p:spPr bwMode="auto">
            <a:xfrm>
              <a:off x="4572000" y="0"/>
              <a:ext cx="4572000" cy="5713413"/>
            </a:xfrm>
            <a:custGeom>
              <a:avLst/>
              <a:gdLst>
                <a:gd name="T0" fmla="*/ 187 w 480"/>
                <a:gd name="T1" fmla="*/ 0 h 600"/>
                <a:gd name="T2" fmla="*/ 187 w 480"/>
                <a:gd name="T3" fmla="*/ 196 h 600"/>
                <a:gd name="T4" fmla="*/ 227 w 480"/>
                <a:gd name="T5" fmla="*/ 236 h 600"/>
                <a:gd name="T6" fmla="*/ 244 w 480"/>
                <a:gd name="T7" fmla="*/ 232 h 600"/>
                <a:gd name="T8" fmla="*/ 480 w 480"/>
                <a:gd name="T9" fmla="*/ 121 h 600"/>
                <a:gd name="T10" fmla="*/ 480 w 480"/>
                <a:gd name="T11" fmla="*/ 425 h 600"/>
                <a:gd name="T12" fmla="*/ 414 w 480"/>
                <a:gd name="T13" fmla="*/ 456 h 600"/>
                <a:gd name="T14" fmla="*/ 390 w 480"/>
                <a:gd name="T15" fmla="*/ 493 h 600"/>
                <a:gd name="T16" fmla="*/ 402 w 480"/>
                <a:gd name="T17" fmla="*/ 522 h 600"/>
                <a:gd name="T18" fmla="*/ 480 w 480"/>
                <a:gd name="T19" fmla="*/ 600 h 600"/>
                <a:gd name="T20" fmla="*/ 0 w 480"/>
                <a:gd name="T21" fmla="*/ 600 h 600"/>
                <a:gd name="T22" fmla="*/ 0 w 480"/>
                <a:gd name="T23" fmla="*/ 0 h 600"/>
                <a:gd name="T24" fmla="*/ 187 w 480"/>
                <a:gd name="T25"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0" h="600">
                  <a:moveTo>
                    <a:pt x="187" y="0"/>
                  </a:moveTo>
                  <a:cubicBezTo>
                    <a:pt x="187" y="2"/>
                    <a:pt x="187" y="21"/>
                    <a:pt x="187" y="196"/>
                  </a:cubicBezTo>
                  <a:cubicBezTo>
                    <a:pt x="187" y="218"/>
                    <a:pt x="205" y="236"/>
                    <a:pt x="227" y="236"/>
                  </a:cubicBezTo>
                  <a:cubicBezTo>
                    <a:pt x="233" y="236"/>
                    <a:pt x="239" y="234"/>
                    <a:pt x="244" y="232"/>
                  </a:cubicBezTo>
                  <a:cubicBezTo>
                    <a:pt x="244" y="232"/>
                    <a:pt x="244" y="232"/>
                    <a:pt x="480" y="121"/>
                  </a:cubicBezTo>
                  <a:cubicBezTo>
                    <a:pt x="480" y="425"/>
                    <a:pt x="480" y="425"/>
                    <a:pt x="480" y="425"/>
                  </a:cubicBezTo>
                  <a:cubicBezTo>
                    <a:pt x="480" y="425"/>
                    <a:pt x="480" y="425"/>
                    <a:pt x="414" y="456"/>
                  </a:cubicBezTo>
                  <a:cubicBezTo>
                    <a:pt x="400" y="463"/>
                    <a:pt x="390" y="476"/>
                    <a:pt x="390" y="493"/>
                  </a:cubicBezTo>
                  <a:cubicBezTo>
                    <a:pt x="390" y="504"/>
                    <a:pt x="394" y="514"/>
                    <a:pt x="402" y="522"/>
                  </a:cubicBezTo>
                  <a:cubicBezTo>
                    <a:pt x="402" y="522"/>
                    <a:pt x="402" y="522"/>
                    <a:pt x="480" y="600"/>
                  </a:cubicBezTo>
                  <a:cubicBezTo>
                    <a:pt x="0" y="600"/>
                    <a:pt x="0" y="600"/>
                    <a:pt x="0" y="600"/>
                  </a:cubicBezTo>
                  <a:cubicBezTo>
                    <a:pt x="0" y="0"/>
                    <a:pt x="0" y="0"/>
                    <a:pt x="0" y="0"/>
                  </a:cubicBezTo>
                  <a:lnTo>
                    <a:pt x="187"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noProof="0"/>
            </a:p>
          </p:txBody>
        </p:sp>
      </p:grpSp>
      <p:sp>
        <p:nvSpPr>
          <p:cNvPr id="2" name="Title 1"/>
          <p:cNvSpPr>
            <a:spLocks noGrp="1"/>
          </p:cNvSpPr>
          <p:nvPr userDrawn="1">
            <p:ph type="ctrTitle" hasCustomPrompt="1"/>
          </p:nvPr>
        </p:nvSpPr>
        <p:spPr>
          <a:xfrm>
            <a:off x="4725893" y="2325600"/>
            <a:ext cx="4056063" cy="1624723"/>
          </a:xfrm>
        </p:spPr>
        <p:txBody>
          <a:bodyPr lIns="0" tIns="0" rIns="0" bIns="0" anchor="b">
            <a:noAutofit/>
          </a:bodyPr>
          <a:lstStyle>
            <a:lvl1pPr algn="l">
              <a:defRPr sz="3600">
                <a:solidFill>
                  <a:schemeClr val="bg1"/>
                </a:solidFill>
              </a:defRPr>
            </a:lvl1pPr>
          </a:lstStyle>
          <a:p>
            <a:r>
              <a:rPr lang="fr-CA" noProof="0"/>
              <a:t>Click to edit </a:t>
            </a:r>
            <a:br>
              <a:rPr lang="fr-CA" noProof="0"/>
            </a:br>
            <a:r>
              <a:rPr lang="fr-CA" noProof="0"/>
              <a:t>Master title style</a:t>
            </a:r>
          </a:p>
        </p:txBody>
      </p:sp>
      <p:sp>
        <p:nvSpPr>
          <p:cNvPr id="3" name="Subtitle 2"/>
          <p:cNvSpPr>
            <a:spLocks noGrp="1"/>
          </p:cNvSpPr>
          <p:nvPr userDrawn="1">
            <p:ph type="subTitle" idx="1" hasCustomPrompt="1"/>
          </p:nvPr>
        </p:nvSpPr>
        <p:spPr>
          <a:xfrm>
            <a:off x="4735516" y="4024803"/>
            <a:ext cx="3240000"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noProof="0"/>
              <a:t>Click to edit </a:t>
            </a:r>
            <a:br>
              <a:rPr lang="fr-CA" noProof="0"/>
            </a:br>
            <a:r>
              <a:rPr lang="fr-CA" noProof="0"/>
              <a:t>Master subtitle style</a:t>
            </a:r>
          </a:p>
        </p:txBody>
      </p:sp>
      <p:sp>
        <p:nvSpPr>
          <p:cNvPr id="9" name="Text Placeholder 8"/>
          <p:cNvSpPr>
            <a:spLocks noGrp="1"/>
          </p:cNvSpPr>
          <p:nvPr>
            <p:ph type="body" sz="quarter" idx="11" hasCustomPrompt="1"/>
          </p:nvPr>
        </p:nvSpPr>
        <p:spPr>
          <a:xfrm>
            <a:off x="4745339" y="4798800"/>
            <a:ext cx="3240000" cy="256646"/>
          </a:xfrm>
        </p:spPr>
        <p:txBody>
          <a:bodyPr/>
          <a:lstStyle>
            <a:lvl1pPr marL="0" indent="0">
              <a:buNone/>
              <a:defRPr sz="1400" b="0">
                <a:solidFill>
                  <a:srgbClr val="FFFFFF"/>
                </a:solidFill>
              </a:defRPr>
            </a:lvl1pPr>
          </a:lstStyle>
          <a:p>
            <a:pPr lvl="0"/>
            <a:r>
              <a:rPr lang="fr-CA" noProof="0"/>
              <a:t>Date</a:t>
            </a:r>
          </a:p>
        </p:txBody>
      </p:sp>
      <p:grpSp>
        <p:nvGrpSpPr>
          <p:cNvPr id="42" name="Group 41"/>
          <p:cNvGrpSpPr>
            <a:grpSpLocks noChangeAspect="1"/>
          </p:cNvGrpSpPr>
          <p:nvPr userDrawn="1"/>
        </p:nvGrpSpPr>
        <p:grpSpPr>
          <a:xfrm>
            <a:off x="7711576" y="357194"/>
            <a:ext cx="1080000" cy="569083"/>
            <a:chOff x="0" y="1127125"/>
            <a:chExt cx="10080625" cy="5311775"/>
          </a:xfrm>
        </p:grpSpPr>
        <p:sp>
          <p:nvSpPr>
            <p:cNvPr id="47"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49"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sp>
          <p:nvSpPr>
            <p:cNvPr id="5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a:p>
          </p:txBody>
        </p:sp>
        <p:sp>
          <p:nvSpPr>
            <p:cNvPr id="52"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53"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spTree>
    <p:extLst>
      <p:ext uri="{BB962C8B-B14F-4D97-AF65-F5344CB8AC3E}">
        <p14:creationId xmlns:p14="http://schemas.microsoft.com/office/powerpoint/2010/main" val="3775579626"/>
      </p:ext>
    </p:extLst>
  </p:cSld>
  <p:clrMapOvr>
    <a:masterClrMapping/>
  </p:clrMapOvr>
  <p:extLst mod="1">
    <p:ext uri="{DCECCB84-F9BA-43D5-87BE-67443E8EF086}">
      <p15:sldGuideLst xmlns:p15="http://schemas.microsoft.com/office/powerpoint/2012/main"/>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Colours">
    <p:spTree>
      <p:nvGrpSpPr>
        <p:cNvPr id="1" name=""/>
        <p:cNvGrpSpPr/>
        <p:nvPr/>
      </p:nvGrpSpPr>
      <p:grpSpPr>
        <a:xfrm>
          <a:off x="0" y="0"/>
          <a:ext cx="0" cy="0"/>
          <a:chOff x="0" y="0"/>
          <a:chExt cx="0" cy="0"/>
        </a:xfrm>
      </p:grpSpPr>
      <p:grpSp>
        <p:nvGrpSpPr>
          <p:cNvPr id="37" name="Group 36"/>
          <p:cNvGrpSpPr>
            <a:grpSpLocks noChangeAspect="1"/>
          </p:cNvGrpSpPr>
          <p:nvPr userDrawn="1"/>
        </p:nvGrpSpPr>
        <p:grpSpPr>
          <a:xfrm>
            <a:off x="361989" y="2829829"/>
            <a:ext cx="1080000" cy="569083"/>
            <a:chOff x="0" y="1127125"/>
            <a:chExt cx="10080625" cy="5311775"/>
          </a:xfrm>
        </p:grpSpPr>
        <p:sp>
          <p:nvSpPr>
            <p:cNvPr id="38"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noProof="0"/>
            </a:p>
          </p:txBody>
        </p:sp>
        <p:sp>
          <p:nvSpPr>
            <p:cNvPr id="39"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noProof="0"/>
            </a:p>
          </p:txBody>
        </p:sp>
        <p:sp>
          <p:nvSpPr>
            <p:cNvPr id="4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noProof="0"/>
            </a:p>
          </p:txBody>
        </p:sp>
        <p:sp>
          <p:nvSpPr>
            <p:cNvPr id="41"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sp>
          <p:nvSpPr>
            <p:cNvPr id="42"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noProof="0"/>
            </a:p>
          </p:txBody>
        </p:sp>
      </p:grpSp>
      <p:sp>
        <p:nvSpPr>
          <p:cNvPr id="2" name="Title 1"/>
          <p:cNvSpPr>
            <a:spLocks noGrp="1"/>
          </p:cNvSpPr>
          <p:nvPr userDrawn="1">
            <p:ph type="ctrTitle" hasCustomPrompt="1"/>
          </p:nvPr>
        </p:nvSpPr>
        <p:spPr>
          <a:xfrm>
            <a:off x="3866816" y="2326744"/>
            <a:ext cx="4751722" cy="1624723"/>
          </a:xfrm>
        </p:spPr>
        <p:txBody>
          <a:bodyPr lIns="0" tIns="0" rIns="0" bIns="0" anchor="b">
            <a:noAutofit/>
          </a:bodyPr>
          <a:lstStyle>
            <a:lvl1pPr algn="l">
              <a:defRPr sz="3600">
                <a:solidFill>
                  <a:schemeClr val="tx1"/>
                </a:solidFill>
              </a:defRPr>
            </a:lvl1pPr>
          </a:lstStyle>
          <a:p>
            <a:r>
              <a:rPr lang="fr-CA" noProof="0"/>
              <a:t>Click to edit </a:t>
            </a:r>
            <a:br>
              <a:rPr lang="fr-CA" noProof="0"/>
            </a:br>
            <a:r>
              <a:rPr lang="fr-CA" noProof="0"/>
              <a:t>Master title style</a:t>
            </a:r>
          </a:p>
        </p:txBody>
      </p:sp>
      <p:sp>
        <p:nvSpPr>
          <p:cNvPr id="3" name="Subtitle 2"/>
          <p:cNvSpPr>
            <a:spLocks noGrp="1"/>
          </p:cNvSpPr>
          <p:nvPr userDrawn="1">
            <p:ph type="subTitle" idx="1" hasCustomPrompt="1"/>
          </p:nvPr>
        </p:nvSpPr>
        <p:spPr>
          <a:xfrm>
            <a:off x="3866815" y="4025944"/>
            <a:ext cx="4232610" cy="606988"/>
          </a:xfrm>
        </p:spPr>
        <p:txBody>
          <a:bodyPr lIns="0" tIns="0" rIns="0" bIns="0">
            <a:noAutofit/>
          </a:bodyPr>
          <a:lstStyle>
            <a:lvl1pPr marL="0" indent="0" algn="l">
              <a:spcBef>
                <a:spcPts val="0"/>
              </a:spcBef>
              <a:buNone/>
              <a:defRPr sz="24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noProof="0"/>
              <a:t>Click to edit </a:t>
            </a:r>
            <a:br>
              <a:rPr lang="fr-CA" noProof="0"/>
            </a:br>
            <a:r>
              <a:rPr lang="fr-CA" noProof="0"/>
              <a:t>Master subtitle style</a:t>
            </a:r>
          </a:p>
        </p:txBody>
      </p:sp>
      <p:sp>
        <p:nvSpPr>
          <p:cNvPr id="22" name="Text Placeholder 8"/>
          <p:cNvSpPr>
            <a:spLocks noGrp="1"/>
          </p:cNvSpPr>
          <p:nvPr userDrawn="1">
            <p:ph type="body" sz="quarter" idx="11" hasCustomPrompt="1"/>
          </p:nvPr>
        </p:nvSpPr>
        <p:spPr>
          <a:xfrm>
            <a:off x="3866816" y="4799945"/>
            <a:ext cx="4232610" cy="256646"/>
          </a:xfrm>
        </p:spPr>
        <p:txBody>
          <a:bodyPr/>
          <a:lstStyle>
            <a:lvl1pPr marL="0" indent="0">
              <a:buNone/>
              <a:defRPr sz="1400" b="0">
                <a:solidFill>
                  <a:schemeClr val="tx1"/>
                </a:solidFill>
              </a:defRPr>
            </a:lvl1pPr>
          </a:lstStyle>
          <a:p>
            <a:pPr lvl="0"/>
            <a:r>
              <a:rPr lang="fr-CA" noProof="0"/>
              <a:t>Date</a:t>
            </a:r>
          </a:p>
        </p:txBody>
      </p:sp>
      <p:sp>
        <p:nvSpPr>
          <p:cNvPr id="7" name="Freeform 5"/>
          <p:cNvSpPr>
            <a:spLocks/>
          </p:cNvSpPr>
          <p:nvPr userDrawn="1"/>
        </p:nvSpPr>
        <p:spPr bwMode="auto">
          <a:xfrm>
            <a:off x="8286750" y="4046538"/>
            <a:ext cx="857250" cy="1666875"/>
          </a:xfrm>
          <a:custGeom>
            <a:avLst/>
            <a:gdLst>
              <a:gd name="T0" fmla="*/ 3 w 90"/>
              <a:gd name="T1" fmla="*/ 51 h 175"/>
              <a:gd name="T2" fmla="*/ 2 w 90"/>
              <a:gd name="T3" fmla="*/ 53 h 175"/>
              <a:gd name="T4" fmla="*/ 1 w 90"/>
              <a:gd name="T5" fmla="*/ 59 h 175"/>
              <a:gd name="T6" fmla="*/ 0 w 90"/>
              <a:gd name="T7" fmla="*/ 68 h 175"/>
              <a:gd name="T8" fmla="*/ 12 w 90"/>
              <a:gd name="T9" fmla="*/ 97 h 175"/>
              <a:gd name="T10" fmla="*/ 90 w 90"/>
              <a:gd name="T11" fmla="*/ 175 h 175"/>
              <a:gd name="T12" fmla="*/ 90 w 90"/>
              <a:gd name="T13" fmla="*/ 0 h 175"/>
              <a:gd name="T14" fmla="*/ 23 w 90"/>
              <a:gd name="T15" fmla="*/ 31 h 175"/>
              <a:gd name="T16" fmla="*/ 3 w 90"/>
              <a:gd name="T17" fmla="*/ 5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75">
                <a:moveTo>
                  <a:pt x="3" y="51"/>
                </a:moveTo>
                <a:cubicBezTo>
                  <a:pt x="3" y="52"/>
                  <a:pt x="3" y="52"/>
                  <a:pt x="2" y="53"/>
                </a:cubicBezTo>
                <a:cubicBezTo>
                  <a:pt x="2" y="55"/>
                  <a:pt x="1" y="57"/>
                  <a:pt x="1" y="59"/>
                </a:cubicBezTo>
                <a:cubicBezTo>
                  <a:pt x="0" y="62"/>
                  <a:pt x="0" y="65"/>
                  <a:pt x="0" y="68"/>
                </a:cubicBezTo>
                <a:cubicBezTo>
                  <a:pt x="0" y="79"/>
                  <a:pt x="4" y="89"/>
                  <a:pt x="12" y="97"/>
                </a:cubicBezTo>
                <a:cubicBezTo>
                  <a:pt x="90" y="175"/>
                  <a:pt x="90" y="175"/>
                  <a:pt x="90" y="175"/>
                </a:cubicBezTo>
                <a:cubicBezTo>
                  <a:pt x="90" y="0"/>
                  <a:pt x="90" y="0"/>
                  <a:pt x="90" y="0"/>
                </a:cubicBezTo>
                <a:cubicBezTo>
                  <a:pt x="23" y="31"/>
                  <a:pt x="23" y="31"/>
                  <a:pt x="23" y="31"/>
                </a:cubicBezTo>
                <a:cubicBezTo>
                  <a:pt x="15" y="35"/>
                  <a:pt x="8" y="42"/>
                  <a:pt x="3" y="5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8" name="Freeform 6"/>
          <p:cNvSpPr>
            <a:spLocks/>
          </p:cNvSpPr>
          <p:nvPr userDrawn="1"/>
        </p:nvSpPr>
        <p:spPr bwMode="auto">
          <a:xfrm>
            <a:off x="21"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9" name="Freeform 7"/>
          <p:cNvSpPr>
            <a:spLocks/>
          </p:cNvSpPr>
          <p:nvPr userDrawn="1"/>
        </p:nvSpPr>
        <p:spPr bwMode="auto">
          <a:xfrm>
            <a:off x="6353179" y="0"/>
            <a:ext cx="2790825" cy="2247900"/>
          </a:xfrm>
          <a:custGeom>
            <a:avLst/>
            <a:gdLst>
              <a:gd name="T0" fmla="*/ 40 w 293"/>
              <a:gd name="T1" fmla="*/ 236 h 236"/>
              <a:gd name="T2" fmla="*/ 57 w 293"/>
              <a:gd name="T3" fmla="*/ 232 h 236"/>
              <a:gd name="T4" fmla="*/ 293 w 293"/>
              <a:gd name="T5" fmla="*/ 121 h 236"/>
              <a:gd name="T6" fmla="*/ 293 w 293"/>
              <a:gd name="T7" fmla="*/ 0 h 236"/>
              <a:gd name="T8" fmla="*/ 0 w 293"/>
              <a:gd name="T9" fmla="*/ 0 h 236"/>
              <a:gd name="T10" fmla="*/ 0 w 293"/>
              <a:gd name="T11" fmla="*/ 196 h 236"/>
              <a:gd name="T12" fmla="*/ 40 w 293"/>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3" h="236">
                <a:moveTo>
                  <a:pt x="40" y="236"/>
                </a:moveTo>
                <a:cubicBezTo>
                  <a:pt x="46" y="236"/>
                  <a:pt x="51" y="234"/>
                  <a:pt x="57" y="232"/>
                </a:cubicBezTo>
                <a:cubicBezTo>
                  <a:pt x="293" y="121"/>
                  <a:pt x="293" y="121"/>
                  <a:pt x="293" y="121"/>
                </a:cubicBezTo>
                <a:cubicBezTo>
                  <a:pt x="293" y="0"/>
                  <a:pt x="293" y="0"/>
                  <a:pt x="293" y="0"/>
                </a:cubicBezTo>
                <a:cubicBezTo>
                  <a:pt x="0" y="0"/>
                  <a:pt x="0" y="0"/>
                  <a:pt x="0" y="0"/>
                </a:cubicBezTo>
                <a:cubicBezTo>
                  <a:pt x="0" y="208"/>
                  <a:pt x="0" y="196"/>
                  <a:pt x="0" y="196"/>
                </a:cubicBezTo>
                <a:cubicBezTo>
                  <a:pt x="0" y="218"/>
                  <a:pt x="18" y="236"/>
                  <a:pt x="40" y="23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10"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2937923623"/>
      </p:ext>
    </p:extLst>
  </p:cSld>
  <p:clrMapOvr>
    <a:masterClrMapping/>
  </p:clrMapOvr>
  <p:extLst mod="1">
    <p:ext uri="{DCECCB84-F9BA-43D5-87BE-67443E8EF086}">
      <p15:sldGuideLst xmlns:p15="http://schemas.microsoft.com/office/powerpoint/2012/main">
        <p15:guide id="1" orient="horz" pos="2368">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Agenda, One column">
    <p:bg>
      <p:bgRef idx="1001">
        <a:schemeClr val="bg1"/>
      </p:bgRef>
    </p:bg>
    <p:spTree>
      <p:nvGrpSpPr>
        <p:cNvPr id="1" name=""/>
        <p:cNvGrpSpPr/>
        <p:nvPr/>
      </p:nvGrpSpPr>
      <p:grpSpPr>
        <a:xfrm>
          <a:off x="0" y="0"/>
          <a:ext cx="0" cy="0"/>
          <a:chOff x="0" y="0"/>
          <a:chExt cx="0" cy="0"/>
        </a:xfrm>
      </p:grpSpPr>
      <p:sp>
        <p:nvSpPr>
          <p:cNvPr id="9" name="Freeform 1"/>
          <p:cNvSpPr>
            <a:spLocks noChangeAspect="1" noChangeArrowheads="1"/>
          </p:cNvSpPr>
          <p:nvPr userDrawn="1"/>
        </p:nvSpPr>
        <p:spPr bwMode="auto">
          <a:xfrm>
            <a:off x="352425" y="0"/>
            <a:ext cx="4065169" cy="2729149"/>
          </a:xfrm>
          <a:custGeom>
            <a:avLst/>
            <a:gdLst>
              <a:gd name="T0" fmla="*/ 0 w 13500"/>
              <a:gd name="T1" fmla="*/ 0 h 9063"/>
              <a:gd name="T2" fmla="*/ 0 w 13500"/>
              <a:gd name="T3" fmla="*/ 0 h 9063"/>
              <a:gd name="T4" fmla="*/ 0 w 13500"/>
              <a:gd name="T5" fmla="*/ 5905 h 9063"/>
              <a:gd name="T6" fmla="*/ 3125 w 13500"/>
              <a:gd name="T7" fmla="*/ 9062 h 9063"/>
              <a:gd name="T8" fmla="*/ 5375 w 13500"/>
              <a:gd name="T9" fmla="*/ 8124 h 9063"/>
              <a:gd name="T10" fmla="*/ 13499 w 13500"/>
              <a:gd name="T11" fmla="*/ 0 h 9063"/>
              <a:gd name="T12" fmla="*/ 0 w 13500"/>
              <a:gd name="T13" fmla="*/ 0 h 9063"/>
            </a:gdLst>
            <a:ahLst/>
            <a:cxnLst>
              <a:cxn ang="0">
                <a:pos x="T0" y="T1"/>
              </a:cxn>
              <a:cxn ang="0">
                <a:pos x="T2" y="T3"/>
              </a:cxn>
              <a:cxn ang="0">
                <a:pos x="T4" y="T5"/>
              </a:cxn>
              <a:cxn ang="0">
                <a:pos x="T6" y="T7"/>
              </a:cxn>
              <a:cxn ang="0">
                <a:pos x="T8" y="T9"/>
              </a:cxn>
              <a:cxn ang="0">
                <a:pos x="T10" y="T11"/>
              </a:cxn>
              <a:cxn ang="0">
                <a:pos x="T12" y="T13"/>
              </a:cxn>
            </a:cxnLst>
            <a:rect l="0" t="0" r="r" b="b"/>
            <a:pathLst>
              <a:path w="13500" h="9063">
                <a:moveTo>
                  <a:pt x="0" y="0"/>
                </a:moveTo>
                <a:lnTo>
                  <a:pt x="0" y="0"/>
                </a:lnTo>
                <a:cubicBezTo>
                  <a:pt x="0" y="5905"/>
                  <a:pt x="0" y="5905"/>
                  <a:pt x="0" y="5905"/>
                </a:cubicBezTo>
                <a:cubicBezTo>
                  <a:pt x="0" y="7655"/>
                  <a:pt x="1406" y="9062"/>
                  <a:pt x="3125" y="9062"/>
                </a:cubicBezTo>
                <a:cubicBezTo>
                  <a:pt x="4000" y="9062"/>
                  <a:pt x="4781" y="8718"/>
                  <a:pt x="5375" y="8124"/>
                </a:cubicBezTo>
                <a:cubicBezTo>
                  <a:pt x="13499" y="0"/>
                  <a:pt x="13499" y="0"/>
                  <a:pt x="13499" y="0"/>
                </a:cubicBezTo>
                <a:lnTo>
                  <a:pt x="0" y="0"/>
                </a:lnTo>
              </a:path>
            </a:pathLst>
          </a:custGeom>
          <a:solidFill>
            <a:schemeClr val="accent1"/>
          </a:solidFill>
          <a:ln>
            <a:noFill/>
          </a:ln>
          <a:effectLst/>
        </p:spPr>
        <p:txBody>
          <a:bodyPr wrap="none" anchor="ctr"/>
          <a:lstStyle/>
          <a:p>
            <a:endParaRPr lang="en-CA"/>
          </a:p>
        </p:txBody>
      </p:sp>
      <p:sp>
        <p:nvSpPr>
          <p:cNvPr id="3" name="Content Placeholder 2"/>
          <p:cNvSpPr>
            <a:spLocks noGrp="1"/>
          </p:cNvSpPr>
          <p:nvPr>
            <p:ph idx="1" hasCustomPrompt="1"/>
          </p:nvPr>
        </p:nvSpPr>
        <p:spPr>
          <a:xfrm>
            <a:off x="4396066" y="1712900"/>
            <a:ext cx="4355470" cy="3408112"/>
          </a:xfrm>
          <a:prstGeom prst="rect">
            <a:avLst/>
          </a:prstGeom>
        </p:spPr>
        <p:txBody>
          <a:bodyPr/>
          <a:lstStyle>
            <a:lvl1pPr marL="0" indent="0">
              <a:spcBef>
                <a:spcPts val="1800"/>
              </a:spcBef>
              <a:buSzPct val="110000"/>
              <a:buFont typeface="Arial"/>
              <a:buNone/>
              <a:defRPr/>
            </a:lvl1pPr>
            <a:lvl2pPr marL="273050" indent="-258763">
              <a:spcBef>
                <a:spcPts val="600"/>
              </a:spcBef>
              <a:buFont typeface="+mj-lt"/>
              <a:buAutoNum type="alphaLcPeriod"/>
              <a:tabLst/>
              <a:defRPr sz="1800"/>
            </a:lvl2pPr>
          </a:lstStyle>
          <a:p>
            <a:pPr lvl="0"/>
            <a:r>
              <a:rPr lang="en-CA" dirty="0"/>
              <a:t>Cut the numbers from the slide master and paste on the slide in order to make adjustments</a:t>
            </a:r>
          </a:p>
          <a:p>
            <a:pPr lvl="1"/>
            <a:r>
              <a:rPr lang="en-CA" dirty="0"/>
              <a:t>Second level</a:t>
            </a:r>
          </a:p>
        </p:txBody>
      </p:sp>
      <p:sp>
        <p:nvSpPr>
          <p:cNvPr id="14" name="TextBox 13"/>
          <p:cNvSpPr txBox="1"/>
          <p:nvPr userDrawn="1"/>
        </p:nvSpPr>
        <p:spPr>
          <a:xfrm>
            <a:off x="366416" y="1158020"/>
            <a:ext cx="2432094" cy="511319"/>
          </a:xfrm>
          <a:prstGeom prst="rect">
            <a:avLst/>
          </a:prstGeom>
          <a:noFill/>
        </p:spPr>
        <p:txBody>
          <a:bodyPr wrap="square" lIns="0" tIns="0" rIns="0" bIns="0" rtlCol="0" anchor="b" anchorCtr="0">
            <a:noAutofit/>
          </a:bodyPr>
          <a:lstStyle/>
          <a:p>
            <a:pPr marL="0" marR="0" indent="0" algn="ctr" defTabSz="457200" rtl="0" eaLnBrk="1" fontAlgn="auto" latinLnBrk="0" hangingPunct="1">
              <a:lnSpc>
                <a:spcPct val="75000"/>
              </a:lnSpc>
              <a:spcBef>
                <a:spcPct val="0"/>
              </a:spcBef>
              <a:spcAft>
                <a:spcPts val="0"/>
              </a:spcAft>
              <a:buClrTx/>
              <a:buSzTx/>
              <a:buFontTx/>
              <a:buNone/>
              <a:tabLst/>
              <a:defRPr/>
            </a:pPr>
            <a:r>
              <a:rPr lang="en-CA" sz="4400" b="1" kern="1200" dirty="0">
                <a:solidFill>
                  <a:srgbClr val="FFFFFF"/>
                </a:solidFill>
                <a:latin typeface="+mj-lt"/>
                <a:ea typeface="+mj-ea"/>
                <a:cs typeface="+mj-cs"/>
              </a:rPr>
              <a:t>Agenda</a:t>
            </a:r>
            <a:endParaRPr lang="en-CA" sz="4400" b="1" kern="1200" noProof="0" dirty="0">
              <a:solidFill>
                <a:srgbClr val="FFFFFF"/>
              </a:solidFill>
              <a:latin typeface="+mj-lt"/>
              <a:ea typeface="+mj-ea"/>
              <a:cs typeface="+mj-cs"/>
            </a:endParaRPr>
          </a:p>
        </p:txBody>
      </p:sp>
    </p:spTree>
    <p:extLst>
      <p:ext uri="{BB962C8B-B14F-4D97-AF65-F5344CB8AC3E}">
        <p14:creationId xmlns:p14="http://schemas.microsoft.com/office/powerpoint/2010/main" val="3789422057"/>
      </p:ext>
    </p:extLst>
  </p:cSld>
  <p:clrMapOvr>
    <a:overrideClrMapping bg1="lt1" tx1="dk1" bg2="lt2" tx2="dk2" accent1="accent1" accent2="accent2" accent3="accent3" accent4="accent4" accent5="accent5" accent6="accent6" hlink="hlink" folHlink="folHlink"/>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Title Slide Asterisk — Image">
    <p:spTree>
      <p:nvGrpSpPr>
        <p:cNvPr id="1" name=""/>
        <p:cNvGrpSpPr/>
        <p:nvPr/>
      </p:nvGrpSpPr>
      <p:grpSpPr>
        <a:xfrm>
          <a:off x="0" y="0"/>
          <a:ext cx="0" cy="0"/>
          <a:chOff x="0" y="0"/>
          <a:chExt cx="0" cy="0"/>
        </a:xfrm>
      </p:grpSpPr>
      <p:sp>
        <p:nvSpPr>
          <p:cNvPr id="5" name="Picture Placeholder 4"/>
          <p:cNvSpPr>
            <a:spLocks noGrp="1"/>
          </p:cNvSpPr>
          <p:nvPr>
            <p:ph type="pic" sz="quarter" idx="14" hasCustomPrompt="1"/>
          </p:nvPr>
        </p:nvSpPr>
        <p:spPr>
          <a:xfrm>
            <a:off x="-1791" y="0"/>
            <a:ext cx="4575600" cy="5716800"/>
          </a:xfrm>
          <a:custGeom>
            <a:avLst/>
            <a:gdLst/>
            <a:ahLst/>
            <a:cxnLst/>
            <a:rect l="l" t="t" r="r" b="b"/>
            <a:pathLst>
              <a:path w="4575600" h="5716800">
                <a:moveTo>
                  <a:pt x="2798763" y="0"/>
                </a:moveTo>
                <a:lnTo>
                  <a:pt x="4575600" y="0"/>
                </a:lnTo>
                <a:lnTo>
                  <a:pt x="4575600" y="5716800"/>
                </a:lnTo>
                <a:lnTo>
                  <a:pt x="0" y="5716800"/>
                </a:lnTo>
                <a:cubicBezTo>
                  <a:pt x="752475" y="4973850"/>
                  <a:pt x="752475" y="4973850"/>
                  <a:pt x="752475" y="4973850"/>
                </a:cubicBezTo>
                <a:cubicBezTo>
                  <a:pt x="819150" y="4897650"/>
                  <a:pt x="866775" y="4802400"/>
                  <a:pt x="866775" y="4697625"/>
                </a:cubicBezTo>
                <a:cubicBezTo>
                  <a:pt x="866775" y="4535700"/>
                  <a:pt x="771525" y="4411875"/>
                  <a:pt x="638175" y="4345200"/>
                </a:cubicBezTo>
                <a:cubicBezTo>
                  <a:pt x="0" y="4049925"/>
                  <a:pt x="0" y="4049925"/>
                  <a:pt x="0" y="4049925"/>
                </a:cubicBezTo>
                <a:lnTo>
                  <a:pt x="0" y="1155353"/>
                </a:lnTo>
                <a:lnTo>
                  <a:pt x="0" y="1152525"/>
                </a:lnTo>
                <a:cubicBezTo>
                  <a:pt x="2256146" y="2209800"/>
                  <a:pt x="2256146" y="2209800"/>
                  <a:pt x="2256146" y="2209800"/>
                </a:cubicBezTo>
                <a:cubicBezTo>
                  <a:pt x="2303744" y="2228850"/>
                  <a:pt x="2360861" y="2247900"/>
                  <a:pt x="2417979" y="2247900"/>
                </a:cubicBezTo>
                <a:cubicBezTo>
                  <a:pt x="2627410" y="2247900"/>
                  <a:pt x="2798763" y="2076450"/>
                  <a:pt x="2798763" y="1866900"/>
                </a:cubicBezTo>
                <a:cubicBezTo>
                  <a:pt x="2798763" y="0"/>
                  <a:pt x="2798763" y="0"/>
                  <a:pt x="2798763" y="0"/>
                </a:cubicBezTo>
                <a:close/>
              </a:path>
            </a:pathLst>
          </a:custGeom>
          <a:solidFill>
            <a:srgbClr val="E0DFDE"/>
          </a:solidFill>
        </p:spPr>
        <p:txBody>
          <a:bodyPr/>
          <a:lstStyle>
            <a:lvl1pPr>
              <a:defRPr sz="2000" b="0"/>
            </a:lvl1pPr>
          </a:lstStyle>
          <a:p>
            <a:r>
              <a:rPr lang="fr-CA" noProof="0"/>
              <a:t>To </a:t>
            </a:r>
            <a:r>
              <a:rPr lang="fr-CA" noProof="0" err="1"/>
              <a:t>add</a:t>
            </a:r>
            <a:r>
              <a:rPr lang="fr-CA" noProof="0"/>
              <a:t> an image to </a:t>
            </a:r>
            <a:r>
              <a:rPr lang="fr-CA" noProof="0" err="1"/>
              <a:t>this</a:t>
            </a:r>
            <a:r>
              <a:rPr lang="fr-CA" noProof="0"/>
              <a:t> </a:t>
            </a:r>
            <a:r>
              <a:rPr lang="fr-CA" noProof="0" err="1"/>
              <a:t>shape</a:t>
            </a:r>
            <a:r>
              <a:rPr lang="fr-CA" noProof="0"/>
              <a:t>, click on the </a:t>
            </a:r>
            <a:r>
              <a:rPr lang="fr-CA" noProof="0" err="1"/>
              <a:t>placeholder</a:t>
            </a:r>
            <a:r>
              <a:rPr lang="fr-CA" noProof="0"/>
              <a:t> </a:t>
            </a:r>
            <a:r>
              <a:rPr lang="fr-CA" noProof="0" err="1"/>
              <a:t>icon</a:t>
            </a:r>
            <a:r>
              <a:rPr lang="fr-CA" noProof="0"/>
              <a:t> </a:t>
            </a:r>
            <a:r>
              <a:rPr lang="fr-CA" noProof="0" err="1"/>
              <a:t>below</a:t>
            </a:r>
            <a:endParaRPr lang="fr-CA" noProof="0"/>
          </a:p>
        </p:txBody>
      </p:sp>
      <p:sp>
        <p:nvSpPr>
          <p:cNvPr id="35" name="Freeform 2"/>
          <p:cNvSpPr>
            <a:spLocks noChangeArrowheads="1"/>
          </p:cNvSpPr>
          <p:nvPr userDrawn="1"/>
        </p:nvSpPr>
        <p:spPr bwMode="auto">
          <a:xfrm>
            <a:off x="4573822" y="2"/>
            <a:ext cx="4573799" cy="5717647"/>
          </a:xfrm>
          <a:custGeom>
            <a:avLst/>
            <a:gdLst>
              <a:gd name="T0" fmla="*/ 4945 w 12695"/>
              <a:gd name="T1" fmla="*/ 0 h 15869"/>
              <a:gd name="T2" fmla="*/ 4945 w 12695"/>
              <a:gd name="T3" fmla="*/ 0 h 15869"/>
              <a:gd name="T4" fmla="*/ 4945 w 12695"/>
              <a:gd name="T5" fmla="*/ 5184 h 15869"/>
              <a:gd name="T6" fmla="*/ 6003 w 12695"/>
              <a:gd name="T7" fmla="*/ 6242 h 15869"/>
              <a:gd name="T8" fmla="*/ 6452 w 12695"/>
              <a:gd name="T9" fmla="*/ 6136 h 15869"/>
              <a:gd name="T10" fmla="*/ 12694 w 12695"/>
              <a:gd name="T11" fmla="*/ 3200 h 15869"/>
              <a:gd name="T12" fmla="*/ 12694 w 12695"/>
              <a:gd name="T13" fmla="*/ 11239 h 15869"/>
              <a:gd name="T14" fmla="*/ 10949 w 12695"/>
              <a:gd name="T15" fmla="*/ 12060 h 15869"/>
              <a:gd name="T16" fmla="*/ 10314 w 12695"/>
              <a:gd name="T17" fmla="*/ 13038 h 15869"/>
              <a:gd name="T18" fmla="*/ 10632 w 12695"/>
              <a:gd name="T19" fmla="*/ 13806 h 15869"/>
              <a:gd name="T20" fmla="*/ 12694 w 12695"/>
              <a:gd name="T21" fmla="*/ 15868 h 15869"/>
              <a:gd name="T22" fmla="*/ 0 w 12695"/>
              <a:gd name="T23" fmla="*/ 15868 h 15869"/>
              <a:gd name="T24" fmla="*/ 0 w 12695"/>
              <a:gd name="T25" fmla="*/ 0 h 15869"/>
              <a:gd name="T26" fmla="*/ 4945 w 12695"/>
              <a:gd name="T27" fmla="*/ 0 h 15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95" h="15869">
                <a:moveTo>
                  <a:pt x="4945" y="0"/>
                </a:moveTo>
                <a:lnTo>
                  <a:pt x="4945" y="0"/>
                </a:lnTo>
                <a:cubicBezTo>
                  <a:pt x="4945" y="53"/>
                  <a:pt x="4945" y="555"/>
                  <a:pt x="4945" y="5184"/>
                </a:cubicBezTo>
                <a:cubicBezTo>
                  <a:pt x="4945" y="5766"/>
                  <a:pt x="5421" y="6242"/>
                  <a:pt x="6003" y="6242"/>
                </a:cubicBezTo>
                <a:cubicBezTo>
                  <a:pt x="6161" y="6242"/>
                  <a:pt x="6320" y="6189"/>
                  <a:pt x="6452" y="6136"/>
                </a:cubicBezTo>
                <a:cubicBezTo>
                  <a:pt x="6452" y="6136"/>
                  <a:pt x="6452" y="6136"/>
                  <a:pt x="12694" y="3200"/>
                </a:cubicBezTo>
                <a:cubicBezTo>
                  <a:pt x="12694" y="11239"/>
                  <a:pt x="12694" y="11239"/>
                  <a:pt x="12694" y="11239"/>
                </a:cubicBezTo>
                <a:cubicBezTo>
                  <a:pt x="12694" y="11239"/>
                  <a:pt x="12694" y="11239"/>
                  <a:pt x="10949" y="12060"/>
                </a:cubicBezTo>
                <a:cubicBezTo>
                  <a:pt x="10578" y="12245"/>
                  <a:pt x="10314" y="12589"/>
                  <a:pt x="10314" y="13038"/>
                </a:cubicBezTo>
                <a:cubicBezTo>
                  <a:pt x="10314" y="13329"/>
                  <a:pt x="10420" y="13594"/>
                  <a:pt x="10632" y="13806"/>
                </a:cubicBezTo>
                <a:cubicBezTo>
                  <a:pt x="10632" y="13806"/>
                  <a:pt x="10632" y="13806"/>
                  <a:pt x="12694" y="15868"/>
                </a:cubicBezTo>
                <a:cubicBezTo>
                  <a:pt x="0" y="15868"/>
                  <a:pt x="0" y="15868"/>
                  <a:pt x="0" y="15868"/>
                </a:cubicBezTo>
                <a:cubicBezTo>
                  <a:pt x="0" y="0"/>
                  <a:pt x="0" y="0"/>
                  <a:pt x="0" y="0"/>
                </a:cubicBezTo>
                <a:lnTo>
                  <a:pt x="4945" y="0"/>
                </a:lnTo>
              </a:path>
            </a:pathLst>
          </a:custGeom>
          <a:solidFill>
            <a:schemeClr val="accent3"/>
          </a:solidFill>
          <a:ln>
            <a:noFill/>
          </a:ln>
          <a:effectLst/>
        </p:spPr>
        <p:txBody>
          <a:bodyPr wrap="none" anchor="ctr"/>
          <a:lstStyle/>
          <a:p>
            <a:endParaRPr lang="fr-CA"/>
          </a:p>
        </p:txBody>
      </p:sp>
      <p:sp>
        <p:nvSpPr>
          <p:cNvPr id="2" name="Title 1"/>
          <p:cNvSpPr>
            <a:spLocks noGrp="1"/>
          </p:cNvSpPr>
          <p:nvPr userDrawn="1">
            <p:ph type="ctrTitle" hasCustomPrompt="1"/>
          </p:nvPr>
        </p:nvSpPr>
        <p:spPr>
          <a:xfrm>
            <a:off x="4725893" y="2325600"/>
            <a:ext cx="4056063" cy="1624723"/>
          </a:xfrm>
        </p:spPr>
        <p:txBody>
          <a:bodyPr lIns="0" tIns="0" rIns="0" bIns="0" anchor="b">
            <a:noAutofit/>
          </a:bodyPr>
          <a:lstStyle>
            <a:lvl1pPr algn="l">
              <a:defRPr sz="3600">
                <a:solidFill>
                  <a:schemeClr val="bg1"/>
                </a:solidFill>
              </a:defRPr>
            </a:lvl1pPr>
          </a:lstStyle>
          <a:p>
            <a:r>
              <a:rPr lang="fr-CA" noProof="0"/>
              <a:t>Click to edit </a:t>
            </a:r>
            <a:br>
              <a:rPr lang="fr-CA" noProof="0"/>
            </a:br>
            <a:r>
              <a:rPr lang="fr-CA" noProof="0"/>
              <a:t>Master title style</a:t>
            </a:r>
          </a:p>
        </p:txBody>
      </p:sp>
      <p:sp>
        <p:nvSpPr>
          <p:cNvPr id="3" name="Subtitle 2"/>
          <p:cNvSpPr>
            <a:spLocks noGrp="1"/>
          </p:cNvSpPr>
          <p:nvPr userDrawn="1">
            <p:ph type="subTitle" idx="1" hasCustomPrompt="1"/>
          </p:nvPr>
        </p:nvSpPr>
        <p:spPr>
          <a:xfrm>
            <a:off x="4735516" y="4024803"/>
            <a:ext cx="3240000"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CA" noProof="0"/>
              <a:t>Click to edit </a:t>
            </a:r>
            <a:br>
              <a:rPr lang="fr-CA" noProof="0"/>
            </a:br>
            <a:r>
              <a:rPr lang="fr-CA" noProof="0"/>
              <a:t>Master subtitle style</a:t>
            </a:r>
          </a:p>
        </p:txBody>
      </p:sp>
      <p:sp>
        <p:nvSpPr>
          <p:cNvPr id="24" name="Text Placeholder 8"/>
          <p:cNvSpPr>
            <a:spLocks noGrp="1"/>
          </p:cNvSpPr>
          <p:nvPr userDrawn="1">
            <p:ph type="body" sz="quarter" idx="12" hasCustomPrompt="1"/>
          </p:nvPr>
        </p:nvSpPr>
        <p:spPr>
          <a:xfrm>
            <a:off x="4741200" y="4798800"/>
            <a:ext cx="3240000" cy="256646"/>
          </a:xfrm>
        </p:spPr>
        <p:txBody>
          <a:bodyPr/>
          <a:lstStyle>
            <a:lvl1pPr marL="0" indent="0">
              <a:buNone/>
              <a:defRPr sz="1400" b="0">
                <a:solidFill>
                  <a:srgbClr val="FFFFFF"/>
                </a:solidFill>
              </a:defRPr>
            </a:lvl1pPr>
          </a:lstStyle>
          <a:p>
            <a:pPr lvl="0"/>
            <a:r>
              <a:rPr lang="fr-CA" noProof="0"/>
              <a:t>Date</a:t>
            </a:r>
          </a:p>
        </p:txBody>
      </p:sp>
      <p:sp>
        <p:nvSpPr>
          <p:cNvPr id="15" name="Text Placeholder 7"/>
          <p:cNvSpPr>
            <a:spLocks noGrp="1"/>
          </p:cNvSpPr>
          <p:nvPr userDrawn="1">
            <p:ph type="body" sz="quarter" idx="13" hasCustomPrompt="1"/>
          </p:nvPr>
        </p:nvSpPr>
        <p:spPr>
          <a:xfrm>
            <a:off x="1201316" y="4701136"/>
            <a:ext cx="3122408"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grpSp>
        <p:nvGrpSpPr>
          <p:cNvPr id="41" name="Group 40"/>
          <p:cNvGrpSpPr>
            <a:grpSpLocks noChangeAspect="1"/>
          </p:cNvGrpSpPr>
          <p:nvPr userDrawn="1"/>
        </p:nvGrpSpPr>
        <p:grpSpPr>
          <a:xfrm>
            <a:off x="7711576" y="357194"/>
            <a:ext cx="1080000" cy="569083"/>
            <a:chOff x="0" y="1127125"/>
            <a:chExt cx="10080625" cy="5311775"/>
          </a:xfrm>
        </p:grpSpPr>
        <p:sp>
          <p:nvSpPr>
            <p:cNvPr id="46"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fr-CA"/>
            </a:p>
          </p:txBody>
        </p:sp>
        <p:sp>
          <p:nvSpPr>
            <p:cNvPr id="47"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fr-CA"/>
            </a:p>
          </p:txBody>
        </p:sp>
        <p:sp>
          <p:nvSpPr>
            <p:cNvPr id="48"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fr-CA"/>
            </a:p>
          </p:txBody>
        </p:sp>
        <p:sp>
          <p:nvSpPr>
            <p:cNvPr id="49"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sp>
          <p:nvSpPr>
            <p:cNvPr id="50"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fr-CA"/>
            </a:p>
          </p:txBody>
        </p:sp>
      </p:grpSp>
    </p:spTree>
    <p:extLst>
      <p:ext uri="{BB962C8B-B14F-4D97-AF65-F5344CB8AC3E}">
        <p14:creationId xmlns:p14="http://schemas.microsoft.com/office/powerpoint/2010/main" val="2450167504"/>
      </p:ext>
    </p:extLst>
  </p:cSld>
  <p:clrMapOvr>
    <a:masterClrMapping/>
  </p:clrMapOvr>
  <p:extLst mod="1">
    <p:ext uri="{DCECCB84-F9BA-43D5-87BE-67443E8EF086}">
      <p15:sldGuideLst xmlns:p15="http://schemas.microsoft.com/office/powerpoint/2012/main"/>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Title Slide Arrow — Dark Blue">
    <p:spTree>
      <p:nvGrpSpPr>
        <p:cNvPr id="1" name=""/>
        <p:cNvGrpSpPr/>
        <p:nvPr/>
      </p:nvGrpSpPr>
      <p:grpSpPr>
        <a:xfrm>
          <a:off x="0" y="0"/>
          <a:ext cx="0" cy="0"/>
          <a:chOff x="0" y="0"/>
          <a:chExt cx="0" cy="0"/>
        </a:xfrm>
      </p:grpSpPr>
      <p:sp>
        <p:nvSpPr>
          <p:cNvPr id="2" name="Title 1"/>
          <p:cNvSpPr>
            <a:spLocks noGrp="1"/>
          </p:cNvSpPr>
          <p:nvPr userDrawn="1">
            <p:ph type="ctrTitle" hasCustomPrompt="1"/>
          </p:nvPr>
        </p:nvSpPr>
        <p:spPr>
          <a:xfrm>
            <a:off x="3877203" y="2121459"/>
            <a:ext cx="4915963" cy="1624723"/>
          </a:xfrm>
        </p:spPr>
        <p:txBody>
          <a:bodyPr lIns="0" tIns="0" rIns="0" bIns="0" anchor="b">
            <a:noAutofit/>
          </a:bodyPr>
          <a:lstStyle>
            <a:lvl1pPr algn="l">
              <a:defRPr sz="3600">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877203" y="3821103"/>
            <a:ext cx="4915963" cy="600215"/>
          </a:xfrm>
        </p:spPr>
        <p:txBody>
          <a:bodyPr lIns="0" tIns="0" rIns="0" bIns="0">
            <a:noAutofit/>
          </a:bodyPr>
          <a:lstStyle>
            <a:lvl1pPr marL="0" indent="0" algn="l">
              <a:spcBef>
                <a:spcPts val="0"/>
              </a:spcBef>
              <a:buNone/>
              <a:defRPr sz="24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a:t>Click to edit </a:t>
            </a:r>
            <a:br>
              <a:rPr lang="en-CA" noProof="0"/>
            </a:br>
            <a:r>
              <a:rPr lang="en-CA" noProof="0"/>
              <a:t>Master subtitle style</a:t>
            </a:r>
          </a:p>
        </p:txBody>
      </p:sp>
      <p:sp>
        <p:nvSpPr>
          <p:cNvPr id="15" name="Text Placeholder 8"/>
          <p:cNvSpPr>
            <a:spLocks noGrp="1"/>
          </p:cNvSpPr>
          <p:nvPr userDrawn="1">
            <p:ph type="body" sz="quarter" idx="11" hasCustomPrompt="1"/>
          </p:nvPr>
        </p:nvSpPr>
        <p:spPr>
          <a:xfrm>
            <a:off x="3877200" y="4597205"/>
            <a:ext cx="3600000" cy="256646"/>
          </a:xfrm>
        </p:spPr>
        <p:txBody>
          <a:bodyPr/>
          <a:lstStyle>
            <a:lvl1pPr marL="0" indent="0">
              <a:buNone/>
              <a:defRPr sz="1400" b="0">
                <a:solidFill>
                  <a:schemeClr val="tx1"/>
                </a:solidFill>
              </a:defRPr>
            </a:lvl1pPr>
          </a:lstStyle>
          <a:p>
            <a:pPr lvl="0"/>
            <a:r>
              <a:rPr lang="en-CA" noProof="0"/>
              <a:t>Date</a:t>
            </a:r>
          </a:p>
        </p:txBody>
      </p:sp>
      <p:grpSp>
        <p:nvGrpSpPr>
          <p:cNvPr id="73" name="Group 72"/>
          <p:cNvGrpSpPr>
            <a:grpSpLocks noChangeAspect="1"/>
          </p:cNvGrpSpPr>
          <p:nvPr userDrawn="1"/>
        </p:nvGrpSpPr>
        <p:grpSpPr>
          <a:xfrm>
            <a:off x="7711576" y="357194"/>
            <a:ext cx="1080000" cy="569083"/>
            <a:chOff x="0" y="1127125"/>
            <a:chExt cx="10080625" cy="5311775"/>
          </a:xfrm>
        </p:grpSpPr>
        <p:sp>
          <p:nvSpPr>
            <p:cNvPr id="78"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79"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80"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81"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82"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AU"/>
            </a:p>
          </p:txBody>
        </p:sp>
      </p:grpSp>
      <p:sp>
        <p:nvSpPr>
          <p:cNvPr id="7"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a:p>
        </p:txBody>
      </p:sp>
      <p:sp>
        <p:nvSpPr>
          <p:cNvPr id="8"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2608057239"/>
      </p:ext>
    </p:extLst>
  </p:cSld>
  <p:clrMapOvr>
    <a:masterClrMapping/>
  </p:clrMapOvr>
  <p:extLst mod="1">
    <p:ext uri="{DCECCB84-F9BA-43D5-87BE-67443E8EF086}">
      <p15:sldGuideLst xmlns:p15="http://schemas.microsoft.com/office/powerpoint/2012/main"/>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Title Slide Arrow with image — White">
    <p:spTree>
      <p:nvGrpSpPr>
        <p:cNvPr id="1" name=""/>
        <p:cNvGrpSpPr/>
        <p:nvPr/>
      </p:nvGrpSpPr>
      <p:grpSpPr>
        <a:xfrm>
          <a:off x="0" y="0"/>
          <a:ext cx="0" cy="0"/>
          <a:chOff x="0" y="0"/>
          <a:chExt cx="0" cy="0"/>
        </a:xfrm>
      </p:grpSpPr>
      <p:sp>
        <p:nvSpPr>
          <p:cNvPr id="7" name="Rectangle 6"/>
          <p:cNvSpPr/>
          <p:nvPr userDrawn="1"/>
        </p:nvSpPr>
        <p:spPr>
          <a:xfrm>
            <a:off x="6564430" y="3378469"/>
            <a:ext cx="2579570" cy="2336533"/>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a:p>
        </p:txBody>
      </p:sp>
      <p:sp>
        <p:nvSpPr>
          <p:cNvPr id="30" name="Espace réservé pour une image  5"/>
          <p:cNvSpPr>
            <a:spLocks noGrp="1" noChangeAspect="1"/>
          </p:cNvSpPr>
          <p:nvPr>
            <p:ph type="pic" sz="quarter" idx="14" hasCustomPrompt="1"/>
          </p:nvPr>
        </p:nvSpPr>
        <p:spPr>
          <a:xfrm>
            <a:off x="822414" y="1"/>
            <a:ext cx="8326830" cy="5716800"/>
          </a:xfrm>
          <a:custGeom>
            <a:avLst/>
            <a:gdLst/>
            <a:ahLst/>
            <a:cxnLst/>
            <a:rect l="l" t="t" r="r" b="b"/>
            <a:pathLst>
              <a:path w="8321586" h="5713200">
                <a:moveTo>
                  <a:pt x="797746" y="0"/>
                </a:moveTo>
                <a:lnTo>
                  <a:pt x="8321586" y="0"/>
                </a:lnTo>
                <a:lnTo>
                  <a:pt x="8321586" y="5713200"/>
                </a:lnTo>
                <a:lnTo>
                  <a:pt x="7782728" y="5713200"/>
                </a:lnTo>
                <a:cubicBezTo>
                  <a:pt x="7782728" y="4886324"/>
                  <a:pt x="7782728" y="4886324"/>
                  <a:pt x="7782728" y="4886324"/>
                </a:cubicBezTo>
                <a:cubicBezTo>
                  <a:pt x="7782728" y="4638674"/>
                  <a:pt x="7582870" y="4438649"/>
                  <a:pt x="7335426" y="4438649"/>
                </a:cubicBezTo>
                <a:cubicBezTo>
                  <a:pt x="7211704" y="4438649"/>
                  <a:pt x="7097500" y="4486274"/>
                  <a:pt x="7021363" y="4571999"/>
                </a:cubicBezTo>
                <a:cubicBezTo>
                  <a:pt x="6012160" y="5582044"/>
                  <a:pt x="5894768" y="5699534"/>
                  <a:pt x="5881113" y="5713200"/>
                </a:cubicBezTo>
                <a:lnTo>
                  <a:pt x="0" y="5713200"/>
                </a:lnTo>
                <a:lnTo>
                  <a:pt x="3643766" y="2085974"/>
                </a:lnTo>
                <a:cubicBezTo>
                  <a:pt x="3738951" y="2000249"/>
                  <a:pt x="3805580" y="1866899"/>
                  <a:pt x="3805580" y="1724024"/>
                </a:cubicBezTo>
                <a:cubicBezTo>
                  <a:pt x="3805580" y="1514474"/>
                  <a:pt x="3672322" y="1343024"/>
                  <a:pt x="3491471" y="1257299"/>
                </a:cubicBezTo>
                <a:cubicBezTo>
                  <a:pt x="822311" y="11466"/>
                  <a:pt x="797968" y="104"/>
                  <a:pt x="797746" y="0"/>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br>
              <a:rPr lang="fr-CA" noProof="0"/>
            </a:br>
            <a:r>
              <a:rPr lang="fr-CA" noProof="0"/>
              <a:t>ou</a:t>
            </a:r>
          </a:p>
          <a:p>
            <a:r>
              <a:rPr lang="fr-CA" noProof="0"/>
              <a:t>Image d’une industrie (noir et blanc)</a:t>
            </a:r>
          </a:p>
          <a:p>
            <a:endParaRPr lang="fr-CA" noProof="0"/>
          </a:p>
          <a:p>
            <a:endParaRPr lang="fr-CA" noProof="0"/>
          </a:p>
        </p:txBody>
      </p:sp>
      <p:sp>
        <p:nvSpPr>
          <p:cNvPr id="2" name="Title 1"/>
          <p:cNvSpPr>
            <a:spLocks noGrp="1"/>
          </p:cNvSpPr>
          <p:nvPr userDrawn="1">
            <p:ph type="ctrTitle" hasCustomPrompt="1"/>
          </p:nvPr>
        </p:nvSpPr>
        <p:spPr>
          <a:xfrm>
            <a:off x="352515" y="1259047"/>
            <a:ext cx="4056063" cy="1378014"/>
          </a:xfrm>
        </p:spPr>
        <p:txBody>
          <a:bodyPr lIns="0" tIns="0" rIns="0" bIns="0" anchor="b" anchorCtr="0">
            <a:noAutofit/>
          </a:bodyPr>
          <a:lstStyle>
            <a:lvl1pPr algn="l">
              <a:defRPr sz="3600">
                <a:solidFill>
                  <a:schemeClr val="tx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52518" y="2711983"/>
            <a:ext cx="2915994" cy="600215"/>
          </a:xfrm>
        </p:spPr>
        <p:txBody>
          <a:bodyPr lIns="0" tIns="0" rIns="0" bIns="0">
            <a:noAutofit/>
          </a:bodyPr>
          <a:lstStyle>
            <a:lvl1pPr marL="0" indent="0" algn="l">
              <a:spcBef>
                <a:spcPts val="0"/>
              </a:spcBef>
              <a:buNone/>
              <a:defRPr sz="24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a:t>Click to edit </a:t>
            </a:r>
            <a:br>
              <a:rPr lang="en-CA" noProof="0"/>
            </a:br>
            <a:r>
              <a:rPr lang="en-CA" noProof="0"/>
              <a:t>Master subtitle style</a:t>
            </a:r>
          </a:p>
        </p:txBody>
      </p:sp>
      <p:sp>
        <p:nvSpPr>
          <p:cNvPr id="17" name="Text Placeholder 8"/>
          <p:cNvSpPr>
            <a:spLocks noGrp="1"/>
          </p:cNvSpPr>
          <p:nvPr>
            <p:ph type="body" sz="quarter" idx="12" hasCustomPrompt="1"/>
          </p:nvPr>
        </p:nvSpPr>
        <p:spPr>
          <a:xfrm>
            <a:off x="352512" y="3488080"/>
            <a:ext cx="2419564" cy="256646"/>
          </a:xfrm>
        </p:spPr>
        <p:txBody>
          <a:bodyPr/>
          <a:lstStyle>
            <a:lvl1pPr marL="0" indent="0">
              <a:buNone/>
              <a:defRPr sz="1400" b="0">
                <a:solidFill>
                  <a:schemeClr val="tx1"/>
                </a:solidFill>
              </a:defRPr>
            </a:lvl1pPr>
          </a:lstStyle>
          <a:p>
            <a:pPr lvl="0"/>
            <a:r>
              <a:rPr lang="en-CA" noProof="0"/>
              <a:t>Date</a:t>
            </a:r>
          </a:p>
        </p:txBody>
      </p:sp>
      <p:sp>
        <p:nvSpPr>
          <p:cNvPr id="16" name="Text Placeholder 7"/>
          <p:cNvSpPr>
            <a:spLocks noGrp="1"/>
          </p:cNvSpPr>
          <p:nvPr>
            <p:ph type="body" sz="quarter" idx="13" hasCustomPrompt="1"/>
          </p:nvPr>
        </p:nvSpPr>
        <p:spPr>
          <a:xfrm>
            <a:off x="2248238" y="4758716"/>
            <a:ext cx="3129394"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grpSp>
        <p:nvGrpSpPr>
          <p:cNvPr id="20" name="Group 19"/>
          <p:cNvGrpSpPr>
            <a:grpSpLocks noChangeAspect="1"/>
          </p:cNvGrpSpPr>
          <p:nvPr userDrawn="1"/>
        </p:nvGrpSpPr>
        <p:grpSpPr>
          <a:xfrm>
            <a:off x="358130" y="357194"/>
            <a:ext cx="1080000" cy="569083"/>
            <a:chOff x="0" y="1127125"/>
            <a:chExt cx="10080625" cy="5311775"/>
          </a:xfrm>
        </p:grpSpPr>
        <p:sp>
          <p:nvSpPr>
            <p:cNvPr id="21"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22"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23"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rgbClr val="28465E"/>
            </a:solidFill>
            <a:ln>
              <a:noFill/>
            </a:ln>
            <a:effectLst/>
          </p:spPr>
          <p:txBody>
            <a:bodyPr wrap="none" anchor="ctr"/>
            <a:lstStyle/>
            <a:p>
              <a:endParaRPr lang="en-AU"/>
            </a:p>
          </p:txBody>
        </p:sp>
        <p:sp>
          <p:nvSpPr>
            <p:cNvPr id="24"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25"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rgbClr val="28465E"/>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AU"/>
            </a:p>
          </p:txBody>
        </p:sp>
      </p:grpSp>
    </p:spTree>
    <p:extLst>
      <p:ext uri="{BB962C8B-B14F-4D97-AF65-F5344CB8AC3E}">
        <p14:creationId xmlns:p14="http://schemas.microsoft.com/office/powerpoint/2010/main" val="3377803700"/>
      </p:ext>
    </p:extLst>
  </p:cSld>
  <p:clrMapOvr>
    <a:masterClrMapping/>
  </p:clrMapOvr>
  <p:extLst mod="1">
    <p:ext uri="{DCECCB84-F9BA-43D5-87BE-67443E8EF086}">
      <p15:sldGuideLst xmlns:p15="http://schemas.microsoft.com/office/powerpoint/2012/main"/>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Title Slide Arrow — Image, Dark Blue">
    <p:bg>
      <p:bgPr>
        <a:solidFill>
          <a:schemeClr val="accent1"/>
        </a:solidFill>
        <a:effectLst/>
      </p:bgPr>
    </p:bg>
    <p:spTree>
      <p:nvGrpSpPr>
        <p:cNvPr id="1" name=""/>
        <p:cNvGrpSpPr/>
        <p:nvPr/>
      </p:nvGrpSpPr>
      <p:grpSpPr>
        <a:xfrm>
          <a:off x="0" y="0"/>
          <a:ext cx="0" cy="0"/>
          <a:chOff x="0" y="0"/>
          <a:chExt cx="0" cy="0"/>
        </a:xfrm>
      </p:grpSpPr>
      <p:sp>
        <p:nvSpPr>
          <p:cNvPr id="14" name="Rectangle 13"/>
          <p:cNvSpPr/>
          <p:nvPr userDrawn="1"/>
        </p:nvSpPr>
        <p:spPr>
          <a:xfrm>
            <a:off x="6564430" y="3378469"/>
            <a:ext cx="2579570" cy="2336533"/>
          </a:xfrm>
          <a:prstGeom prst="rect">
            <a:avLst/>
          </a:prstGeom>
          <a:solidFill>
            <a:schemeClr val="accent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a:p>
        </p:txBody>
      </p:sp>
      <p:sp>
        <p:nvSpPr>
          <p:cNvPr id="19" name="Espace réservé pour une image  5"/>
          <p:cNvSpPr>
            <a:spLocks noGrp="1" noChangeAspect="1"/>
          </p:cNvSpPr>
          <p:nvPr>
            <p:ph type="pic" sz="quarter" idx="14" hasCustomPrompt="1"/>
          </p:nvPr>
        </p:nvSpPr>
        <p:spPr>
          <a:xfrm>
            <a:off x="822414" y="1"/>
            <a:ext cx="8326830" cy="5716800"/>
          </a:xfrm>
          <a:custGeom>
            <a:avLst/>
            <a:gdLst/>
            <a:ahLst/>
            <a:cxnLst/>
            <a:rect l="l" t="t" r="r" b="b"/>
            <a:pathLst>
              <a:path w="8321586" h="5713200">
                <a:moveTo>
                  <a:pt x="797746" y="0"/>
                </a:moveTo>
                <a:lnTo>
                  <a:pt x="8321586" y="0"/>
                </a:lnTo>
                <a:lnTo>
                  <a:pt x="8321586" y="5713200"/>
                </a:lnTo>
                <a:lnTo>
                  <a:pt x="7782728" y="5713200"/>
                </a:lnTo>
                <a:cubicBezTo>
                  <a:pt x="7782728" y="4886324"/>
                  <a:pt x="7782728" y="4886324"/>
                  <a:pt x="7782728" y="4886324"/>
                </a:cubicBezTo>
                <a:cubicBezTo>
                  <a:pt x="7782728" y="4638674"/>
                  <a:pt x="7582870" y="4438649"/>
                  <a:pt x="7335426" y="4438649"/>
                </a:cubicBezTo>
                <a:cubicBezTo>
                  <a:pt x="7211704" y="4438649"/>
                  <a:pt x="7097500" y="4486274"/>
                  <a:pt x="7021363" y="4571999"/>
                </a:cubicBezTo>
                <a:cubicBezTo>
                  <a:pt x="6012160" y="5582044"/>
                  <a:pt x="5894768" y="5699534"/>
                  <a:pt x="5881113" y="5713200"/>
                </a:cubicBezTo>
                <a:lnTo>
                  <a:pt x="0" y="5713200"/>
                </a:lnTo>
                <a:lnTo>
                  <a:pt x="3643766" y="2085974"/>
                </a:lnTo>
                <a:cubicBezTo>
                  <a:pt x="3738951" y="2000249"/>
                  <a:pt x="3805580" y="1866899"/>
                  <a:pt x="3805580" y="1724024"/>
                </a:cubicBezTo>
                <a:cubicBezTo>
                  <a:pt x="3805580" y="1514474"/>
                  <a:pt x="3672322" y="1343024"/>
                  <a:pt x="3491471" y="1257299"/>
                </a:cubicBezTo>
                <a:cubicBezTo>
                  <a:pt x="822311" y="11466"/>
                  <a:pt x="797968" y="104"/>
                  <a:pt x="797746" y="0"/>
                </a:cubicBezTo>
                <a:close/>
              </a:path>
            </a:pathLst>
          </a:custGeom>
          <a:solidFill>
            <a:srgbClr val="E0DFDE"/>
          </a:solidFill>
        </p:spPr>
        <p:txBody>
          <a:bodyPr/>
          <a:lstStyle>
            <a:lvl1pPr marL="0" indent="0" algn="r">
              <a:buNone/>
              <a:defRPr sz="2000" b="0"/>
            </a:lvl1pPr>
          </a:lstStyle>
          <a:p>
            <a:r>
              <a:rPr lang="fr-CA" noProof="0"/>
              <a:t>Pour ajouter une image à la forme </a:t>
            </a:r>
            <a:br>
              <a:rPr lang="fr-CA" noProof="0"/>
            </a:br>
            <a:r>
              <a:rPr lang="fr-CA" noProof="0"/>
              <a:t>cliquez sur l’icône ci-dessous</a:t>
            </a:r>
          </a:p>
          <a:p>
            <a:r>
              <a:rPr lang="fr-CA" noProof="0"/>
              <a:t>Image d’un entrepreneur (couleur) </a:t>
            </a:r>
            <a:br>
              <a:rPr lang="fr-CA" noProof="0"/>
            </a:br>
            <a:r>
              <a:rPr lang="fr-CA" noProof="0"/>
              <a:t>ou</a:t>
            </a:r>
          </a:p>
          <a:p>
            <a:r>
              <a:rPr lang="fr-CA" noProof="0"/>
              <a:t>Image d’une industrie (noir et blanc)</a:t>
            </a:r>
          </a:p>
          <a:p>
            <a:endParaRPr lang="fr-CA" noProof="0"/>
          </a:p>
          <a:p>
            <a:endParaRPr lang="fr-CA" noProof="0"/>
          </a:p>
        </p:txBody>
      </p:sp>
      <p:sp>
        <p:nvSpPr>
          <p:cNvPr id="2" name="Title 1"/>
          <p:cNvSpPr>
            <a:spLocks noGrp="1"/>
          </p:cNvSpPr>
          <p:nvPr userDrawn="1">
            <p:ph type="ctrTitle" hasCustomPrompt="1"/>
          </p:nvPr>
        </p:nvSpPr>
        <p:spPr>
          <a:xfrm>
            <a:off x="352515" y="1259047"/>
            <a:ext cx="4056063" cy="1378014"/>
          </a:xfrm>
        </p:spPr>
        <p:txBody>
          <a:bodyPr lIns="0" tIns="0" rIns="0" bIns="0" anchor="b" anchorCtr="0">
            <a:noAutofit/>
          </a:bodyPr>
          <a:lstStyle>
            <a:lvl1pPr algn="l">
              <a:defRPr sz="3600">
                <a:solidFill>
                  <a:schemeClr val="bg1"/>
                </a:solidFill>
              </a:defRPr>
            </a:lvl1pPr>
          </a:lstStyle>
          <a:p>
            <a:r>
              <a:rPr lang="en-CA" noProof="0"/>
              <a:t>Click to edit </a:t>
            </a:r>
            <a:br>
              <a:rPr lang="en-CA" noProof="0"/>
            </a:br>
            <a:r>
              <a:rPr lang="en-CA" noProof="0"/>
              <a:t>Master title style</a:t>
            </a:r>
          </a:p>
        </p:txBody>
      </p:sp>
      <p:sp>
        <p:nvSpPr>
          <p:cNvPr id="3" name="Subtitle 2"/>
          <p:cNvSpPr>
            <a:spLocks noGrp="1"/>
          </p:cNvSpPr>
          <p:nvPr userDrawn="1">
            <p:ph type="subTitle" idx="1" hasCustomPrompt="1"/>
          </p:nvPr>
        </p:nvSpPr>
        <p:spPr>
          <a:xfrm>
            <a:off x="352518" y="2711983"/>
            <a:ext cx="2915994" cy="600215"/>
          </a:xfrm>
        </p:spPr>
        <p:txBody>
          <a:bodyPr lIns="0" tIns="0" rIns="0" bIns="0">
            <a:noAutofit/>
          </a:bodyPr>
          <a:lstStyle>
            <a:lvl1pPr marL="0" indent="0" algn="l">
              <a:spcBef>
                <a:spcPts val="0"/>
              </a:spcBef>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CA" noProof="0"/>
              <a:t>Click to edit </a:t>
            </a:r>
            <a:br>
              <a:rPr lang="en-CA" noProof="0"/>
            </a:br>
            <a:r>
              <a:rPr lang="en-CA" noProof="0"/>
              <a:t>Master subtitle style</a:t>
            </a:r>
          </a:p>
        </p:txBody>
      </p:sp>
      <p:sp>
        <p:nvSpPr>
          <p:cNvPr id="17" name="Text Placeholder 8"/>
          <p:cNvSpPr>
            <a:spLocks noGrp="1"/>
          </p:cNvSpPr>
          <p:nvPr>
            <p:ph type="body" sz="quarter" idx="12" hasCustomPrompt="1"/>
          </p:nvPr>
        </p:nvSpPr>
        <p:spPr>
          <a:xfrm>
            <a:off x="352515" y="3488080"/>
            <a:ext cx="2458065" cy="256646"/>
          </a:xfrm>
        </p:spPr>
        <p:txBody>
          <a:bodyPr/>
          <a:lstStyle>
            <a:lvl1pPr marL="0" indent="0">
              <a:buNone/>
              <a:defRPr sz="1400" b="0">
                <a:solidFill>
                  <a:schemeClr val="bg1"/>
                </a:solidFill>
              </a:defRPr>
            </a:lvl1pPr>
          </a:lstStyle>
          <a:p>
            <a:pPr lvl="0"/>
            <a:r>
              <a:rPr lang="en-CA" noProof="0"/>
              <a:t>Date</a:t>
            </a:r>
          </a:p>
        </p:txBody>
      </p:sp>
      <p:sp>
        <p:nvSpPr>
          <p:cNvPr id="16" name="Text Placeholder 7"/>
          <p:cNvSpPr>
            <a:spLocks noGrp="1"/>
          </p:cNvSpPr>
          <p:nvPr>
            <p:ph type="body" sz="quarter" idx="13" hasCustomPrompt="1"/>
          </p:nvPr>
        </p:nvSpPr>
        <p:spPr>
          <a:xfrm>
            <a:off x="2248238" y="4758716"/>
            <a:ext cx="3129394" cy="681494"/>
          </a:xfrm>
        </p:spPr>
        <p:txBody>
          <a:bodyPr/>
          <a:lstStyle>
            <a:lvl1pPr marL="0" indent="0">
              <a:spcBef>
                <a:spcPts val="0"/>
              </a:spcBef>
              <a:buNone/>
              <a:defRPr sz="1600" baseline="0">
                <a:solidFill>
                  <a:srgbClr val="FFFFFF"/>
                </a:solidFill>
              </a:defRPr>
            </a:lvl1pPr>
            <a:lvl2pPr marL="0" indent="0">
              <a:spcBef>
                <a:spcPts val="0"/>
              </a:spcBef>
              <a:buNone/>
              <a:defRPr sz="1400" baseline="0">
                <a:solidFill>
                  <a:srgbClr val="FFFFFF"/>
                </a:solidFill>
              </a:defRPr>
            </a:lvl2pPr>
          </a:lstStyle>
          <a:p>
            <a:pPr lvl="0"/>
            <a:r>
              <a:rPr lang="fr-FR" noProof="0"/>
              <a:t>Nom du client</a:t>
            </a:r>
          </a:p>
          <a:p>
            <a:pPr lvl="1"/>
            <a:r>
              <a:rPr lang="fr-FR" noProof="0"/>
              <a:t>Deuxième niveau, </a:t>
            </a:r>
            <a:br>
              <a:rPr lang="fr-FR" noProof="0"/>
            </a:br>
            <a:r>
              <a:rPr lang="fr-FR" noProof="0"/>
              <a:t>Titre du poste et nom de la compagnie</a:t>
            </a:r>
          </a:p>
        </p:txBody>
      </p:sp>
      <p:grpSp>
        <p:nvGrpSpPr>
          <p:cNvPr id="39" name="Group 38"/>
          <p:cNvGrpSpPr>
            <a:grpSpLocks noChangeAspect="1"/>
          </p:cNvGrpSpPr>
          <p:nvPr userDrawn="1"/>
        </p:nvGrpSpPr>
        <p:grpSpPr>
          <a:xfrm>
            <a:off x="348298" y="357194"/>
            <a:ext cx="1080000" cy="569083"/>
            <a:chOff x="0" y="1127125"/>
            <a:chExt cx="10080625" cy="5311775"/>
          </a:xfrm>
        </p:grpSpPr>
        <p:sp>
          <p:nvSpPr>
            <p:cNvPr id="44" name="Freeform 1"/>
            <p:cNvSpPr>
              <a:spLocks noChangeArrowheads="1"/>
            </p:cNvSpPr>
            <p:nvPr/>
          </p:nvSpPr>
          <p:spPr bwMode="auto">
            <a:xfrm>
              <a:off x="6867525" y="1127125"/>
              <a:ext cx="3211513" cy="3333750"/>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45" name="Freeform 2"/>
            <p:cNvSpPr>
              <a:spLocks noChangeArrowheads="1"/>
            </p:cNvSpPr>
            <p:nvPr/>
          </p:nvSpPr>
          <p:spPr bwMode="auto">
            <a:xfrm>
              <a:off x="8470900" y="1127125"/>
              <a:ext cx="1609725" cy="3333750"/>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sp>
          <p:nvSpPr>
            <p:cNvPr id="46" name="Freeform 3"/>
            <p:cNvSpPr>
              <a:spLocks noChangeArrowheads="1"/>
            </p:cNvSpPr>
            <p:nvPr/>
          </p:nvSpPr>
          <p:spPr bwMode="auto">
            <a:xfrm>
              <a:off x="0" y="3046413"/>
              <a:ext cx="2443163" cy="3392487"/>
            </a:xfrm>
            <a:custGeom>
              <a:avLst/>
              <a:gdLst>
                <a:gd name="T0" fmla="*/ 3356 w 6786"/>
                <a:gd name="T1" fmla="*/ 7735 h 9423"/>
                <a:gd name="T2" fmla="*/ 3356 w 6786"/>
                <a:gd name="T3" fmla="*/ 7735 h 9423"/>
                <a:gd name="T4" fmla="*/ 4864 w 6786"/>
                <a:gd name="T5" fmla="*/ 6030 h 9423"/>
                <a:gd name="T6" fmla="*/ 3356 w 6786"/>
                <a:gd name="T7" fmla="*/ 4343 h 9423"/>
                <a:gd name="T8" fmla="*/ 1849 w 6786"/>
                <a:gd name="T9" fmla="*/ 6030 h 9423"/>
                <a:gd name="T10" fmla="*/ 3356 w 6786"/>
                <a:gd name="T11" fmla="*/ 7735 h 9423"/>
                <a:gd name="T12" fmla="*/ 3536 w 6786"/>
                <a:gd name="T13" fmla="*/ 9422 h 9423"/>
                <a:gd name="T14" fmla="*/ 3536 w 6786"/>
                <a:gd name="T15" fmla="*/ 9422 h 9423"/>
                <a:gd name="T16" fmla="*/ 2046 w 6786"/>
                <a:gd name="T17" fmla="*/ 8955 h 9423"/>
                <a:gd name="T18" fmla="*/ 1884 w 6786"/>
                <a:gd name="T19" fmla="*/ 9045 h 9423"/>
                <a:gd name="T20" fmla="*/ 1867 w 6786"/>
                <a:gd name="T21" fmla="*/ 9279 h 9423"/>
                <a:gd name="T22" fmla="*/ 0 w 6786"/>
                <a:gd name="T23" fmla="*/ 9279 h 9423"/>
                <a:gd name="T24" fmla="*/ 0 w 6786"/>
                <a:gd name="T25" fmla="*/ 0 h 9423"/>
                <a:gd name="T26" fmla="*/ 1884 w 6786"/>
                <a:gd name="T27" fmla="*/ 0 h 9423"/>
                <a:gd name="T28" fmla="*/ 1884 w 6786"/>
                <a:gd name="T29" fmla="*/ 2997 h 9423"/>
                <a:gd name="T30" fmla="*/ 2046 w 6786"/>
                <a:gd name="T31" fmla="*/ 3086 h 9423"/>
                <a:gd name="T32" fmla="*/ 3536 w 6786"/>
                <a:gd name="T33" fmla="*/ 2638 h 9423"/>
                <a:gd name="T34" fmla="*/ 6785 w 6786"/>
                <a:gd name="T35" fmla="*/ 6030 h 9423"/>
                <a:gd name="T36" fmla="*/ 3536 w 6786"/>
                <a:gd name="T37" fmla="*/ 9422 h 9423"/>
                <a:gd name="T38" fmla="*/ 3356 w 6786"/>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6" h="9423">
                  <a:moveTo>
                    <a:pt x="3356" y="7735"/>
                  </a:moveTo>
                  <a:lnTo>
                    <a:pt x="3356" y="7735"/>
                  </a:lnTo>
                  <a:cubicBezTo>
                    <a:pt x="4218" y="7735"/>
                    <a:pt x="4864" y="7035"/>
                    <a:pt x="4864" y="6030"/>
                  </a:cubicBezTo>
                  <a:cubicBezTo>
                    <a:pt x="4864" y="5025"/>
                    <a:pt x="4218" y="4343"/>
                    <a:pt x="3356" y="4343"/>
                  </a:cubicBezTo>
                  <a:cubicBezTo>
                    <a:pt x="2495" y="4343"/>
                    <a:pt x="1849" y="5025"/>
                    <a:pt x="1849" y="6030"/>
                  </a:cubicBezTo>
                  <a:cubicBezTo>
                    <a:pt x="1849" y="7035"/>
                    <a:pt x="2495" y="7735"/>
                    <a:pt x="3356" y="7735"/>
                  </a:cubicBezTo>
                  <a:lnTo>
                    <a:pt x="3536" y="9422"/>
                  </a:lnTo>
                  <a:lnTo>
                    <a:pt x="3536" y="9422"/>
                  </a:lnTo>
                  <a:cubicBezTo>
                    <a:pt x="2926" y="9422"/>
                    <a:pt x="2405" y="9225"/>
                    <a:pt x="2046" y="8955"/>
                  </a:cubicBezTo>
                  <a:cubicBezTo>
                    <a:pt x="1975" y="8902"/>
                    <a:pt x="1884" y="8955"/>
                    <a:pt x="1884" y="9045"/>
                  </a:cubicBezTo>
                  <a:cubicBezTo>
                    <a:pt x="1867" y="9279"/>
                    <a:pt x="1867" y="9279"/>
                    <a:pt x="1867" y="9279"/>
                  </a:cubicBezTo>
                  <a:cubicBezTo>
                    <a:pt x="0" y="9279"/>
                    <a:pt x="0" y="9279"/>
                    <a:pt x="0" y="9279"/>
                  </a:cubicBezTo>
                  <a:cubicBezTo>
                    <a:pt x="0" y="0"/>
                    <a:pt x="0" y="0"/>
                    <a:pt x="0" y="0"/>
                  </a:cubicBezTo>
                  <a:cubicBezTo>
                    <a:pt x="1884" y="0"/>
                    <a:pt x="1884" y="0"/>
                    <a:pt x="1884" y="0"/>
                  </a:cubicBezTo>
                  <a:cubicBezTo>
                    <a:pt x="1884" y="2997"/>
                    <a:pt x="1884" y="2997"/>
                    <a:pt x="1884" y="2997"/>
                  </a:cubicBezTo>
                  <a:cubicBezTo>
                    <a:pt x="1884" y="3069"/>
                    <a:pt x="1975" y="3123"/>
                    <a:pt x="2046" y="3086"/>
                  </a:cubicBezTo>
                  <a:cubicBezTo>
                    <a:pt x="2387" y="2835"/>
                    <a:pt x="2908" y="2638"/>
                    <a:pt x="3536" y="2638"/>
                  </a:cubicBezTo>
                  <a:cubicBezTo>
                    <a:pt x="5331" y="2638"/>
                    <a:pt x="6785" y="3984"/>
                    <a:pt x="6785" y="6030"/>
                  </a:cubicBezTo>
                  <a:cubicBezTo>
                    <a:pt x="6785" y="8130"/>
                    <a:pt x="5331" y="9422"/>
                    <a:pt x="3536" y="9422"/>
                  </a:cubicBezTo>
                  <a:lnTo>
                    <a:pt x="3356" y="7735"/>
                  </a:lnTo>
                </a:path>
              </a:pathLst>
            </a:custGeom>
            <a:solidFill>
              <a:schemeClr val="bg1"/>
            </a:solidFill>
            <a:ln>
              <a:noFill/>
            </a:ln>
            <a:effectLst/>
          </p:spPr>
          <p:txBody>
            <a:bodyPr wrap="none" anchor="ctr"/>
            <a:lstStyle/>
            <a:p>
              <a:endParaRPr lang="en-AU"/>
            </a:p>
          </p:txBody>
        </p:sp>
        <p:sp>
          <p:nvSpPr>
            <p:cNvPr id="47" name="Freeform 4"/>
            <p:cNvSpPr>
              <a:spLocks noChangeArrowheads="1"/>
            </p:cNvSpPr>
            <p:nvPr/>
          </p:nvSpPr>
          <p:spPr bwMode="auto">
            <a:xfrm>
              <a:off x="2540000" y="3046413"/>
              <a:ext cx="2443163" cy="3392487"/>
            </a:xfrm>
            <a:custGeom>
              <a:avLst/>
              <a:gdLst>
                <a:gd name="T0" fmla="*/ 3428 w 6785"/>
                <a:gd name="T1" fmla="*/ 7735 h 9423"/>
                <a:gd name="T2" fmla="*/ 3428 w 6785"/>
                <a:gd name="T3" fmla="*/ 7735 h 9423"/>
                <a:gd name="T4" fmla="*/ 4935 w 6785"/>
                <a:gd name="T5" fmla="*/ 6030 h 9423"/>
                <a:gd name="T6" fmla="*/ 3428 w 6785"/>
                <a:gd name="T7" fmla="*/ 4343 h 9423"/>
                <a:gd name="T8" fmla="*/ 1920 w 6785"/>
                <a:gd name="T9" fmla="*/ 6030 h 9423"/>
                <a:gd name="T10" fmla="*/ 3428 w 6785"/>
                <a:gd name="T11" fmla="*/ 7735 h 9423"/>
                <a:gd name="T12" fmla="*/ 3249 w 6785"/>
                <a:gd name="T13" fmla="*/ 9422 h 9423"/>
                <a:gd name="T14" fmla="*/ 3249 w 6785"/>
                <a:gd name="T15" fmla="*/ 9422 h 9423"/>
                <a:gd name="T16" fmla="*/ 0 w 6785"/>
                <a:gd name="T17" fmla="*/ 6030 h 9423"/>
                <a:gd name="T18" fmla="*/ 3249 w 6785"/>
                <a:gd name="T19" fmla="*/ 2638 h 9423"/>
                <a:gd name="T20" fmla="*/ 4738 w 6785"/>
                <a:gd name="T21" fmla="*/ 3086 h 9423"/>
                <a:gd name="T22" fmla="*/ 4918 w 6785"/>
                <a:gd name="T23" fmla="*/ 2997 h 9423"/>
                <a:gd name="T24" fmla="*/ 4918 w 6785"/>
                <a:gd name="T25" fmla="*/ 0 h 9423"/>
                <a:gd name="T26" fmla="*/ 6784 w 6785"/>
                <a:gd name="T27" fmla="*/ 0 h 9423"/>
                <a:gd name="T28" fmla="*/ 6784 w 6785"/>
                <a:gd name="T29" fmla="*/ 9279 h 9423"/>
                <a:gd name="T30" fmla="*/ 4918 w 6785"/>
                <a:gd name="T31" fmla="*/ 9279 h 9423"/>
                <a:gd name="T32" fmla="*/ 4918 w 6785"/>
                <a:gd name="T33" fmla="*/ 9045 h 9423"/>
                <a:gd name="T34" fmla="*/ 4738 w 6785"/>
                <a:gd name="T35" fmla="*/ 8955 h 9423"/>
                <a:gd name="T36" fmla="*/ 3249 w 6785"/>
                <a:gd name="T37" fmla="*/ 9422 h 9423"/>
                <a:gd name="T38" fmla="*/ 3428 w 6785"/>
                <a:gd name="T39" fmla="*/ 7735 h 9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85" h="9423">
                  <a:moveTo>
                    <a:pt x="3428" y="7735"/>
                  </a:moveTo>
                  <a:lnTo>
                    <a:pt x="3428" y="7735"/>
                  </a:lnTo>
                  <a:cubicBezTo>
                    <a:pt x="4289" y="7735"/>
                    <a:pt x="4935" y="7035"/>
                    <a:pt x="4935" y="6030"/>
                  </a:cubicBezTo>
                  <a:cubicBezTo>
                    <a:pt x="4935" y="5025"/>
                    <a:pt x="4289" y="4343"/>
                    <a:pt x="3428" y="4343"/>
                  </a:cubicBezTo>
                  <a:cubicBezTo>
                    <a:pt x="2566" y="4343"/>
                    <a:pt x="1920" y="5025"/>
                    <a:pt x="1920" y="6030"/>
                  </a:cubicBezTo>
                  <a:cubicBezTo>
                    <a:pt x="1920" y="7035"/>
                    <a:pt x="2566" y="7735"/>
                    <a:pt x="3428" y="7735"/>
                  </a:cubicBezTo>
                  <a:lnTo>
                    <a:pt x="3249" y="9422"/>
                  </a:lnTo>
                  <a:lnTo>
                    <a:pt x="3249" y="9422"/>
                  </a:lnTo>
                  <a:cubicBezTo>
                    <a:pt x="1454" y="9422"/>
                    <a:pt x="0" y="8130"/>
                    <a:pt x="0" y="6030"/>
                  </a:cubicBezTo>
                  <a:cubicBezTo>
                    <a:pt x="0" y="3984"/>
                    <a:pt x="1454" y="2638"/>
                    <a:pt x="3249" y="2638"/>
                  </a:cubicBezTo>
                  <a:cubicBezTo>
                    <a:pt x="3876" y="2638"/>
                    <a:pt x="4397" y="2835"/>
                    <a:pt x="4738" y="3086"/>
                  </a:cubicBezTo>
                  <a:cubicBezTo>
                    <a:pt x="4810" y="3123"/>
                    <a:pt x="4918" y="3069"/>
                    <a:pt x="4918" y="2997"/>
                  </a:cubicBezTo>
                  <a:cubicBezTo>
                    <a:pt x="4918" y="0"/>
                    <a:pt x="4918" y="0"/>
                    <a:pt x="4918" y="0"/>
                  </a:cubicBezTo>
                  <a:cubicBezTo>
                    <a:pt x="6784" y="0"/>
                    <a:pt x="6784" y="0"/>
                    <a:pt x="6784" y="0"/>
                  </a:cubicBezTo>
                  <a:cubicBezTo>
                    <a:pt x="6784" y="9279"/>
                    <a:pt x="6784" y="9279"/>
                    <a:pt x="6784" y="9279"/>
                  </a:cubicBezTo>
                  <a:cubicBezTo>
                    <a:pt x="4918" y="9279"/>
                    <a:pt x="4918" y="9279"/>
                    <a:pt x="4918" y="9279"/>
                  </a:cubicBezTo>
                  <a:cubicBezTo>
                    <a:pt x="4918" y="9045"/>
                    <a:pt x="4918" y="9045"/>
                    <a:pt x="4918" y="9045"/>
                  </a:cubicBezTo>
                  <a:cubicBezTo>
                    <a:pt x="4900" y="8955"/>
                    <a:pt x="4810" y="8902"/>
                    <a:pt x="4738" y="8955"/>
                  </a:cubicBezTo>
                  <a:cubicBezTo>
                    <a:pt x="4379" y="9225"/>
                    <a:pt x="3859" y="9422"/>
                    <a:pt x="3249" y="9422"/>
                  </a:cubicBezTo>
                  <a:lnTo>
                    <a:pt x="3428" y="7735"/>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AU"/>
            </a:p>
          </p:txBody>
        </p:sp>
        <p:sp>
          <p:nvSpPr>
            <p:cNvPr id="48" name="Freeform 5"/>
            <p:cNvSpPr>
              <a:spLocks noChangeArrowheads="1"/>
            </p:cNvSpPr>
            <p:nvPr/>
          </p:nvSpPr>
          <p:spPr bwMode="auto">
            <a:xfrm>
              <a:off x="5078413" y="3995738"/>
              <a:ext cx="2255837" cy="2443162"/>
            </a:xfrm>
            <a:custGeom>
              <a:avLst/>
              <a:gdLst>
                <a:gd name="T0" fmla="*/ 5007 w 6265"/>
                <a:gd name="T1" fmla="*/ 4182 h 6785"/>
                <a:gd name="T2" fmla="*/ 5007 w 6265"/>
                <a:gd name="T3" fmla="*/ 4182 h 6785"/>
                <a:gd name="T4" fmla="*/ 3499 w 6265"/>
                <a:gd name="T5" fmla="*/ 5025 h 6785"/>
                <a:gd name="T6" fmla="*/ 1920 w 6265"/>
                <a:gd name="T7" fmla="*/ 3392 h 6785"/>
                <a:gd name="T8" fmla="*/ 3499 w 6265"/>
                <a:gd name="T9" fmla="*/ 1777 h 6785"/>
                <a:gd name="T10" fmla="*/ 4882 w 6265"/>
                <a:gd name="T11" fmla="*/ 2530 h 6785"/>
                <a:gd name="T12" fmla="*/ 6120 w 6265"/>
                <a:gd name="T13" fmla="*/ 1274 h 6785"/>
                <a:gd name="T14" fmla="*/ 3427 w 6265"/>
                <a:gd name="T15" fmla="*/ 0 h 6785"/>
                <a:gd name="T16" fmla="*/ 0 w 6265"/>
                <a:gd name="T17" fmla="*/ 3392 h 6785"/>
                <a:gd name="T18" fmla="*/ 3427 w 6265"/>
                <a:gd name="T19" fmla="*/ 6784 h 6785"/>
                <a:gd name="T20" fmla="*/ 6264 w 6265"/>
                <a:gd name="T21" fmla="*/ 5438 h 6785"/>
                <a:gd name="T22" fmla="*/ 5007 w 6265"/>
                <a:gd name="T23" fmla="*/ 4182 h 6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5" h="6785">
                  <a:moveTo>
                    <a:pt x="5007" y="4182"/>
                  </a:moveTo>
                  <a:lnTo>
                    <a:pt x="5007" y="4182"/>
                  </a:lnTo>
                  <a:cubicBezTo>
                    <a:pt x="4594" y="4702"/>
                    <a:pt x="4145" y="5025"/>
                    <a:pt x="3499" y="5025"/>
                  </a:cubicBezTo>
                  <a:cubicBezTo>
                    <a:pt x="2620" y="5025"/>
                    <a:pt x="1920" y="4344"/>
                    <a:pt x="1920" y="3392"/>
                  </a:cubicBezTo>
                  <a:cubicBezTo>
                    <a:pt x="1920" y="2441"/>
                    <a:pt x="2620" y="1777"/>
                    <a:pt x="3499" y="1777"/>
                  </a:cubicBezTo>
                  <a:cubicBezTo>
                    <a:pt x="4092" y="1777"/>
                    <a:pt x="4504" y="2082"/>
                    <a:pt x="4882" y="2530"/>
                  </a:cubicBezTo>
                  <a:cubicBezTo>
                    <a:pt x="6120" y="1274"/>
                    <a:pt x="6120" y="1274"/>
                    <a:pt x="6120" y="1274"/>
                  </a:cubicBezTo>
                  <a:cubicBezTo>
                    <a:pt x="5438" y="520"/>
                    <a:pt x="4648" y="0"/>
                    <a:pt x="3427" y="0"/>
                  </a:cubicBezTo>
                  <a:cubicBezTo>
                    <a:pt x="1489" y="0"/>
                    <a:pt x="0" y="1453"/>
                    <a:pt x="0" y="3392"/>
                  </a:cubicBezTo>
                  <a:cubicBezTo>
                    <a:pt x="0" y="5349"/>
                    <a:pt x="1489" y="6784"/>
                    <a:pt x="3427" y="6784"/>
                  </a:cubicBezTo>
                  <a:cubicBezTo>
                    <a:pt x="4684" y="6784"/>
                    <a:pt x="5600" y="6282"/>
                    <a:pt x="6264" y="5438"/>
                  </a:cubicBezTo>
                  <a:lnTo>
                    <a:pt x="5007" y="4182"/>
                  </a:lnTo>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AU"/>
            </a:p>
          </p:txBody>
        </p:sp>
      </p:grpSp>
    </p:spTree>
    <p:extLst>
      <p:ext uri="{BB962C8B-B14F-4D97-AF65-F5344CB8AC3E}">
        <p14:creationId xmlns:p14="http://schemas.microsoft.com/office/powerpoint/2010/main" val="248618470"/>
      </p:ext>
    </p:extLst>
  </p:cSld>
  <p:clrMapOvr>
    <a:masterClrMapping/>
  </p:clrMapOvr>
  <p:extLst mod="1">
    <p:ext uri="{DCECCB84-F9BA-43D5-87BE-67443E8EF086}">
      <p15:sldGuideLst xmlns:p15="http://schemas.microsoft.com/office/powerpoint/2012/main"/>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Agenda, Two Columns">
    <p:bg>
      <p:bgRef idx="1001">
        <a:schemeClr val="bg1"/>
      </p:bgRef>
    </p:bg>
    <p:spTree>
      <p:nvGrpSpPr>
        <p:cNvPr id="1" name=""/>
        <p:cNvGrpSpPr/>
        <p:nvPr/>
      </p:nvGrpSpPr>
      <p:grpSpPr>
        <a:xfrm>
          <a:off x="0" y="0"/>
          <a:ext cx="0" cy="0"/>
          <a:chOff x="0" y="0"/>
          <a:chExt cx="0" cy="0"/>
        </a:xfrm>
      </p:grpSpPr>
      <p:sp>
        <p:nvSpPr>
          <p:cNvPr id="3" name="Content Placeholder 2"/>
          <p:cNvSpPr>
            <a:spLocks noGrp="1"/>
          </p:cNvSpPr>
          <p:nvPr>
            <p:ph idx="1"/>
          </p:nvPr>
        </p:nvSpPr>
        <p:spPr>
          <a:xfrm>
            <a:off x="3135572" y="1944689"/>
            <a:ext cx="2733341" cy="3176332"/>
          </a:xfrm>
          <a:prstGeom prst="rect">
            <a:avLst/>
          </a:prstGeom>
        </p:spPr>
        <p:txBody>
          <a:bodyPr/>
          <a:lstStyle>
            <a:lvl1pPr marL="320400" indent="-357188">
              <a:spcBef>
                <a:spcPts val="1800"/>
              </a:spcBef>
              <a:buSzPct val="110000"/>
              <a:buFont typeface="+mj-lt"/>
              <a:buAutoNum type="arabicPeriod"/>
              <a:defRPr sz="2000"/>
            </a:lvl1pPr>
            <a:lvl2pPr marL="576000" indent="-234000">
              <a:spcBef>
                <a:spcPts val="600"/>
              </a:spcBef>
              <a:buFont typeface="+mj-lt"/>
              <a:buAutoNum type="alphaLcPeriod"/>
              <a:defRPr sz="1600"/>
            </a:lvl2pPr>
          </a:lstStyle>
          <a:p>
            <a:pPr lvl="0"/>
            <a:r>
              <a:rPr lang="fr-CA"/>
              <a:t>Click to edit Master text styles</a:t>
            </a:r>
          </a:p>
          <a:p>
            <a:pPr lvl="1"/>
            <a:r>
              <a:rPr lang="fr-CA"/>
              <a:t>Second level</a:t>
            </a:r>
          </a:p>
        </p:txBody>
      </p:sp>
      <p:sp>
        <p:nvSpPr>
          <p:cNvPr id="14" name="TextBox 13"/>
          <p:cNvSpPr txBox="1"/>
          <p:nvPr userDrawn="1"/>
        </p:nvSpPr>
        <p:spPr>
          <a:xfrm>
            <a:off x="3159317" y="1158030"/>
            <a:ext cx="4082756" cy="511319"/>
          </a:xfrm>
          <a:prstGeom prst="rect">
            <a:avLst/>
          </a:prstGeom>
          <a:noFill/>
        </p:spPr>
        <p:txBody>
          <a:bodyPr wrap="square" lIns="0" tIns="0" rIns="0" bIns="0" rtlCol="0" anchor="b" anchorCtr="0">
            <a:noAutofit/>
          </a:bodyPr>
          <a:lstStyle/>
          <a:p>
            <a:pPr marL="0" marR="0" indent="0" algn="l" defTabSz="457200" rtl="0" eaLnBrk="1" fontAlgn="auto" latinLnBrk="0" hangingPunct="1">
              <a:lnSpc>
                <a:spcPct val="75000"/>
              </a:lnSpc>
              <a:spcBef>
                <a:spcPct val="0"/>
              </a:spcBef>
              <a:spcAft>
                <a:spcPts val="0"/>
              </a:spcAft>
              <a:buClrTx/>
              <a:buSzTx/>
              <a:buFontTx/>
              <a:buNone/>
              <a:tabLst/>
              <a:defRPr/>
            </a:pPr>
            <a:r>
              <a:rPr lang="fr-CA" sz="4400" b="1" kern="1200">
                <a:solidFill>
                  <a:schemeClr val="accent2"/>
                </a:solidFill>
                <a:latin typeface="+mn-lt"/>
                <a:ea typeface="+mn-ea"/>
                <a:cs typeface="+mn-cs"/>
              </a:rPr>
              <a:t>Ordre du jour</a:t>
            </a:r>
            <a:endParaRPr lang="fr-CA" sz="4400" b="1" kern="1200" noProof="0">
              <a:solidFill>
                <a:schemeClr val="accent2"/>
              </a:solidFill>
              <a:latin typeface="+mn-lt"/>
              <a:ea typeface="+mn-ea"/>
              <a:cs typeface="+mn-cs"/>
            </a:endParaRPr>
          </a:p>
        </p:txBody>
      </p:sp>
      <p:sp>
        <p:nvSpPr>
          <p:cNvPr id="13" name="Content Placeholder 2"/>
          <p:cNvSpPr>
            <a:spLocks noGrp="1"/>
          </p:cNvSpPr>
          <p:nvPr>
            <p:ph idx="12"/>
          </p:nvPr>
        </p:nvSpPr>
        <p:spPr>
          <a:xfrm>
            <a:off x="6053750" y="1944689"/>
            <a:ext cx="2733341" cy="3176332"/>
          </a:xfrm>
          <a:prstGeom prst="rect">
            <a:avLst/>
          </a:prstGeom>
        </p:spPr>
        <p:txBody>
          <a:bodyPr/>
          <a:lstStyle>
            <a:lvl1pPr marL="320400" indent="-357188">
              <a:spcBef>
                <a:spcPts val="1800"/>
              </a:spcBef>
              <a:buSzPct val="110000"/>
              <a:buFont typeface="+mj-lt"/>
              <a:buAutoNum type="arabicPeriod"/>
              <a:defRPr sz="2000"/>
            </a:lvl1pPr>
            <a:lvl2pPr marL="576000" indent="-234000">
              <a:spcBef>
                <a:spcPts val="600"/>
              </a:spcBef>
              <a:buFont typeface="+mj-lt"/>
              <a:buAutoNum type="alphaLcPeriod"/>
              <a:defRPr sz="1600"/>
            </a:lvl2pPr>
          </a:lstStyle>
          <a:p>
            <a:pPr lvl="0"/>
            <a:r>
              <a:rPr lang="fr-CA"/>
              <a:t>Click to edit Master text styles</a:t>
            </a:r>
          </a:p>
          <a:p>
            <a:pPr lvl="1"/>
            <a:r>
              <a:rPr lang="fr-CA"/>
              <a:t>Second level</a:t>
            </a:r>
          </a:p>
        </p:txBody>
      </p:sp>
      <p:sp>
        <p:nvSpPr>
          <p:cNvPr id="8" name="Freeform 6"/>
          <p:cNvSpPr>
            <a:spLocks/>
          </p:cNvSpPr>
          <p:nvPr userDrawn="1"/>
        </p:nvSpPr>
        <p:spPr bwMode="auto">
          <a:xfrm>
            <a:off x="21"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a:p>
        </p:txBody>
      </p:sp>
      <p:sp>
        <p:nvSpPr>
          <p:cNvPr id="9" name="Freeform 8"/>
          <p:cNvSpPr>
            <a:spLocks/>
          </p:cNvSpPr>
          <p:nvPr userDrawn="1"/>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667941313"/>
      </p:ext>
    </p:extLst>
  </p:cSld>
  <p:clrMapOvr>
    <a:overrideClrMapping bg1="lt1" tx1="dk1" bg2="lt2" tx2="dk2" accent1="accent1" accent2="accent2" accent3="accent3" accent4="accent4" accent5="accent5" accent6="accent6" hlink="hlink" folHlink="folHlink"/>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Agenda, One column">
    <p:bg>
      <p:bgRef idx="1001">
        <a:schemeClr val="bg1"/>
      </p:bgRef>
    </p:bg>
    <p:spTree>
      <p:nvGrpSpPr>
        <p:cNvPr id="1" name=""/>
        <p:cNvGrpSpPr/>
        <p:nvPr/>
      </p:nvGrpSpPr>
      <p:grpSpPr>
        <a:xfrm>
          <a:off x="0" y="0"/>
          <a:ext cx="0" cy="0"/>
          <a:chOff x="0" y="0"/>
          <a:chExt cx="0" cy="0"/>
        </a:xfrm>
      </p:grpSpPr>
      <p:sp>
        <p:nvSpPr>
          <p:cNvPr id="9" name="Freeform 1"/>
          <p:cNvSpPr>
            <a:spLocks noChangeAspect="1" noChangeArrowheads="1"/>
          </p:cNvSpPr>
          <p:nvPr userDrawn="1"/>
        </p:nvSpPr>
        <p:spPr bwMode="auto">
          <a:xfrm>
            <a:off x="352429" y="10"/>
            <a:ext cx="4065169" cy="2729149"/>
          </a:xfrm>
          <a:custGeom>
            <a:avLst/>
            <a:gdLst>
              <a:gd name="T0" fmla="*/ 0 w 13500"/>
              <a:gd name="T1" fmla="*/ 0 h 9063"/>
              <a:gd name="T2" fmla="*/ 0 w 13500"/>
              <a:gd name="T3" fmla="*/ 0 h 9063"/>
              <a:gd name="T4" fmla="*/ 0 w 13500"/>
              <a:gd name="T5" fmla="*/ 5905 h 9063"/>
              <a:gd name="T6" fmla="*/ 3125 w 13500"/>
              <a:gd name="T7" fmla="*/ 9062 h 9063"/>
              <a:gd name="T8" fmla="*/ 5375 w 13500"/>
              <a:gd name="T9" fmla="*/ 8124 h 9063"/>
              <a:gd name="T10" fmla="*/ 13499 w 13500"/>
              <a:gd name="T11" fmla="*/ 0 h 9063"/>
              <a:gd name="T12" fmla="*/ 0 w 13500"/>
              <a:gd name="T13" fmla="*/ 0 h 9063"/>
            </a:gdLst>
            <a:ahLst/>
            <a:cxnLst>
              <a:cxn ang="0">
                <a:pos x="T0" y="T1"/>
              </a:cxn>
              <a:cxn ang="0">
                <a:pos x="T2" y="T3"/>
              </a:cxn>
              <a:cxn ang="0">
                <a:pos x="T4" y="T5"/>
              </a:cxn>
              <a:cxn ang="0">
                <a:pos x="T6" y="T7"/>
              </a:cxn>
              <a:cxn ang="0">
                <a:pos x="T8" y="T9"/>
              </a:cxn>
              <a:cxn ang="0">
                <a:pos x="T10" y="T11"/>
              </a:cxn>
              <a:cxn ang="0">
                <a:pos x="T12" y="T13"/>
              </a:cxn>
            </a:cxnLst>
            <a:rect l="0" t="0" r="r" b="b"/>
            <a:pathLst>
              <a:path w="13500" h="9063">
                <a:moveTo>
                  <a:pt x="0" y="0"/>
                </a:moveTo>
                <a:lnTo>
                  <a:pt x="0" y="0"/>
                </a:lnTo>
                <a:cubicBezTo>
                  <a:pt x="0" y="5905"/>
                  <a:pt x="0" y="5905"/>
                  <a:pt x="0" y="5905"/>
                </a:cubicBezTo>
                <a:cubicBezTo>
                  <a:pt x="0" y="7655"/>
                  <a:pt x="1406" y="9062"/>
                  <a:pt x="3125" y="9062"/>
                </a:cubicBezTo>
                <a:cubicBezTo>
                  <a:pt x="4000" y="9062"/>
                  <a:pt x="4781" y="8718"/>
                  <a:pt x="5375" y="8124"/>
                </a:cubicBezTo>
                <a:cubicBezTo>
                  <a:pt x="13499" y="0"/>
                  <a:pt x="13499" y="0"/>
                  <a:pt x="13499" y="0"/>
                </a:cubicBezTo>
                <a:lnTo>
                  <a:pt x="0" y="0"/>
                </a:lnTo>
              </a:path>
            </a:pathLst>
          </a:custGeom>
          <a:solidFill>
            <a:schemeClr val="accent1"/>
          </a:solidFill>
          <a:ln>
            <a:noFill/>
          </a:ln>
          <a:effectLst/>
        </p:spPr>
        <p:txBody>
          <a:bodyPr wrap="none" anchor="ctr"/>
          <a:lstStyle/>
          <a:p>
            <a:endParaRPr lang="fr-CA"/>
          </a:p>
        </p:txBody>
      </p:sp>
      <p:sp>
        <p:nvSpPr>
          <p:cNvPr id="3" name="Content Placeholder 2"/>
          <p:cNvSpPr>
            <a:spLocks noGrp="1"/>
          </p:cNvSpPr>
          <p:nvPr>
            <p:ph idx="1" hasCustomPrompt="1"/>
          </p:nvPr>
        </p:nvSpPr>
        <p:spPr>
          <a:xfrm>
            <a:off x="4396066" y="1712900"/>
            <a:ext cx="4398684" cy="3408112"/>
          </a:xfrm>
          <a:prstGeom prst="rect">
            <a:avLst/>
          </a:prstGeom>
        </p:spPr>
        <p:txBody>
          <a:bodyPr/>
          <a:lstStyle>
            <a:lvl1pPr marL="0" indent="0">
              <a:spcBef>
                <a:spcPts val="1800"/>
              </a:spcBef>
              <a:buSzPct val="110000"/>
              <a:buFont typeface="Arial"/>
              <a:buNone/>
              <a:defRPr/>
            </a:lvl1pPr>
            <a:lvl2pPr marL="273050" indent="-258763">
              <a:spcBef>
                <a:spcPts val="600"/>
              </a:spcBef>
              <a:buFont typeface="+mj-lt"/>
              <a:buAutoNum type="alphaLcPeriod"/>
              <a:tabLst/>
              <a:defRPr sz="1800"/>
            </a:lvl2pPr>
          </a:lstStyle>
          <a:p>
            <a:pPr lvl="0"/>
            <a:r>
              <a:rPr lang="fr-CA"/>
              <a:t>Cut the </a:t>
            </a:r>
            <a:r>
              <a:rPr lang="fr-CA" err="1"/>
              <a:t>numbers</a:t>
            </a:r>
            <a:r>
              <a:rPr lang="fr-CA"/>
              <a:t> </a:t>
            </a:r>
            <a:r>
              <a:rPr lang="fr-CA" err="1"/>
              <a:t>from</a:t>
            </a:r>
            <a:r>
              <a:rPr lang="fr-CA"/>
              <a:t> the slide master and </a:t>
            </a:r>
            <a:r>
              <a:rPr lang="fr-CA" err="1"/>
              <a:t>paste</a:t>
            </a:r>
            <a:r>
              <a:rPr lang="fr-CA"/>
              <a:t> on the slide in </a:t>
            </a:r>
            <a:r>
              <a:rPr lang="fr-CA" err="1"/>
              <a:t>order</a:t>
            </a:r>
            <a:r>
              <a:rPr lang="fr-CA"/>
              <a:t> to </a:t>
            </a:r>
            <a:r>
              <a:rPr lang="fr-CA" err="1"/>
              <a:t>make</a:t>
            </a:r>
            <a:r>
              <a:rPr lang="fr-CA"/>
              <a:t> </a:t>
            </a:r>
            <a:r>
              <a:rPr lang="fr-CA" err="1"/>
              <a:t>adjustments</a:t>
            </a:r>
            <a:endParaRPr lang="fr-CA"/>
          </a:p>
          <a:p>
            <a:pPr lvl="1"/>
            <a:r>
              <a:rPr lang="fr-CA"/>
              <a:t>Second </a:t>
            </a:r>
            <a:r>
              <a:rPr lang="fr-CA" err="1"/>
              <a:t>level</a:t>
            </a:r>
            <a:endParaRPr lang="fr-CA"/>
          </a:p>
        </p:txBody>
      </p:sp>
      <p:sp>
        <p:nvSpPr>
          <p:cNvPr id="8" name="TextBox 7"/>
          <p:cNvSpPr txBox="1"/>
          <p:nvPr userDrawn="1"/>
        </p:nvSpPr>
        <p:spPr>
          <a:xfrm>
            <a:off x="610763" y="770432"/>
            <a:ext cx="2163116" cy="1016597"/>
          </a:xfrm>
          <a:prstGeom prst="rect">
            <a:avLst/>
          </a:prstGeom>
          <a:noFill/>
        </p:spPr>
        <p:txBody>
          <a:bodyPr wrap="square" lIns="0" tIns="0" rIns="0" bIns="0" rtlCol="0" anchor="b" anchorCtr="0">
            <a:noAutofit/>
          </a:bodyPr>
          <a:lstStyle/>
          <a:p>
            <a:pPr marL="0" marR="0" indent="0" algn="l" defTabSz="457200" rtl="0" eaLnBrk="1" fontAlgn="auto" latinLnBrk="0" hangingPunct="1">
              <a:lnSpc>
                <a:spcPct val="75000"/>
              </a:lnSpc>
              <a:spcBef>
                <a:spcPct val="0"/>
              </a:spcBef>
              <a:spcAft>
                <a:spcPts val="0"/>
              </a:spcAft>
              <a:buClrTx/>
              <a:buSzTx/>
              <a:buFontTx/>
              <a:buNone/>
              <a:tabLst/>
              <a:defRPr/>
            </a:pPr>
            <a:r>
              <a:rPr lang="fr-CA" sz="4400" b="1">
                <a:solidFill>
                  <a:srgbClr val="FFFFFF"/>
                </a:solidFill>
                <a:latin typeface="+mj-lt"/>
              </a:rPr>
              <a:t>Ordre du jour</a:t>
            </a:r>
            <a:endParaRPr lang="fr-CA" sz="4400" b="1" kern="1200" noProof="0">
              <a:solidFill>
                <a:srgbClr val="FFFFFF"/>
              </a:solidFill>
              <a:latin typeface="+mj-lt"/>
              <a:ea typeface="+mj-ea"/>
              <a:cs typeface="+mj-cs"/>
            </a:endParaRPr>
          </a:p>
        </p:txBody>
      </p:sp>
    </p:spTree>
    <p:extLst>
      <p:ext uri="{BB962C8B-B14F-4D97-AF65-F5344CB8AC3E}">
        <p14:creationId xmlns:p14="http://schemas.microsoft.com/office/powerpoint/2010/main" val="1020438632"/>
      </p:ext>
    </p:extLst>
  </p:cSld>
  <p:clrMapOvr>
    <a:overrideClrMapping bg1="lt1" tx1="dk1" bg2="lt2" tx2="dk2" accent1="accent1" accent2="accent2" accent3="accent3" accent4="accent4" accent5="accent5" accent6="accent6" hlink="hlink" folHlink="folHlink"/>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Divider — Turquois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917550" cy="1296477"/>
          </a:xfrm>
        </p:spPr>
        <p:txBody>
          <a:bodyPr lIns="0" tIns="0" rIns="0" bIns="0" anchor="t" anchorCtr="0">
            <a:noAutofit/>
          </a:bodyPr>
          <a:lstStyle>
            <a:lvl1pPr>
              <a:defRPr sz="4000">
                <a:solidFill>
                  <a:schemeClr val="tx1"/>
                </a:solidFill>
              </a:defRPr>
            </a:lvl1pPr>
          </a:lstStyle>
          <a:p>
            <a:r>
              <a:rPr lang="fr-CA" noProof="0"/>
              <a:t>Click to </a:t>
            </a:r>
            <a:r>
              <a:rPr lang="fr-CA" noProof="0" err="1"/>
              <a:t>edit</a:t>
            </a:r>
            <a:r>
              <a:rPr lang="fr-CA" noProof="0"/>
              <a:t> </a:t>
            </a:r>
            <a:br>
              <a:rPr lang="fr-CA" noProof="0"/>
            </a:br>
            <a:r>
              <a:rPr lang="fr-CA" noProof="0"/>
              <a:t>Master </a:t>
            </a:r>
            <a:r>
              <a:rPr lang="fr-CA" noProof="0" err="1"/>
              <a:t>title</a:t>
            </a:r>
            <a:r>
              <a:rPr lang="fr-CA" noProof="0"/>
              <a:t>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‹N°›</a:t>
            </a:fld>
            <a:endParaRPr lang="fr-CA" sz="1200" b="1" baseline="0" noProof="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937702855"/>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Divider — Electric Blu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917550"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‹N°›</a:t>
            </a:fld>
            <a:endParaRPr lang="fr-CA" sz="1200" b="1" baseline="0" noProof="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3358693422"/>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Divider — Green">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917550"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‹N°›</a:t>
            </a:fld>
            <a:endParaRPr lang="fr-CA" sz="1200" b="1" baseline="0" noProof="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3310558662"/>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Divider — Orang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917550"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‹N°›</a:t>
            </a:fld>
            <a:endParaRPr lang="fr-CA" sz="1200" b="1" baseline="0" noProof="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fr-CA" noProof="0"/>
          </a:p>
        </p:txBody>
      </p:sp>
    </p:spTree>
    <p:extLst>
      <p:ext uri="{BB962C8B-B14F-4D97-AF65-F5344CB8AC3E}">
        <p14:creationId xmlns:p14="http://schemas.microsoft.com/office/powerpoint/2010/main" val="1999674316"/>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Divider — Turquois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a:p>
        </p:txBody>
      </p:sp>
      <p:sp>
        <p:nvSpPr>
          <p:cNvPr id="2" name="Title 1"/>
          <p:cNvSpPr>
            <a:spLocks noGrp="1"/>
          </p:cNvSpPr>
          <p:nvPr userDrawn="1">
            <p:ph type="title" hasCustomPrompt="1"/>
          </p:nvPr>
        </p:nvSpPr>
        <p:spPr>
          <a:xfrm>
            <a:off x="3877200" y="2962602"/>
            <a:ext cx="4888938" cy="1296477"/>
          </a:xfrm>
        </p:spPr>
        <p:txBody>
          <a:bodyPr lIns="0" tIns="0" rIns="0" bIns="0" anchor="t" anchorCtr="0">
            <a:noAutofit/>
          </a:bodyPr>
          <a:lstStyle>
            <a:lvl1pPr>
              <a:defRPr sz="4000">
                <a:solidFill>
                  <a:schemeClr val="tx1"/>
                </a:solidFill>
              </a:defRPr>
            </a:lvl1pPr>
          </a:lstStyle>
          <a:p>
            <a:r>
              <a:rPr lang="en-CA" noProof="0" dirty="0"/>
              <a:t>Click to edit </a:t>
            </a:r>
            <a:br>
              <a:rPr lang="en-CA" noProof="0" dirty="0"/>
            </a:br>
            <a:r>
              <a:rPr lang="en-CA" noProof="0" dirty="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CA" noProof="0" dirty="0"/>
              <a:t>Click to edit Master text styles</a:t>
            </a:r>
          </a:p>
        </p:txBody>
      </p:sp>
      <p:sp>
        <p:nvSpPr>
          <p:cNvPr id="11" name="Espace réservé du texte 10"/>
          <p:cNvSpPr>
            <a:spLocks noGrp="1"/>
          </p:cNvSpPr>
          <p:nvPr userDrawn="1">
            <p:ph type="body" sz="quarter" idx="13" hasCustomPrompt="1"/>
          </p:nvPr>
        </p:nvSpPr>
        <p:spPr>
          <a:xfrm>
            <a:off x="387721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CA" noProof="0" dirty="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14" name="Freeform 5"/>
          <p:cNvSpPr>
            <a:spLocks/>
          </p:cNvSpPr>
          <p:nvPr userDrawn="1"/>
        </p:nvSpPr>
        <p:spPr bwMode="auto">
          <a:xfrm>
            <a:off x="0" y="0"/>
            <a:ext cx="3810966" cy="5715000"/>
          </a:xfrm>
          <a:custGeom>
            <a:avLst/>
            <a:gdLst/>
            <a:ahLst/>
            <a:cxnLst/>
            <a:rect l="l" t="t" r="r" b="b"/>
            <a:pathLst>
              <a:path w="3810966" h="5715000">
                <a:moveTo>
                  <a:pt x="0" y="0"/>
                </a:moveTo>
                <a:cubicBezTo>
                  <a:pt x="209338" y="0"/>
                  <a:pt x="472444" y="0"/>
                  <a:pt x="803131" y="0"/>
                </a:cubicBezTo>
                <a:cubicBezTo>
                  <a:pt x="803130" y="0"/>
                  <a:pt x="803130" y="0"/>
                  <a:pt x="3496857" y="1257300"/>
                </a:cubicBezTo>
                <a:cubicBezTo>
                  <a:pt x="3677708" y="1343025"/>
                  <a:pt x="3810966" y="1514475"/>
                  <a:pt x="3810966" y="1724025"/>
                </a:cubicBezTo>
                <a:cubicBezTo>
                  <a:pt x="3810966" y="1866900"/>
                  <a:pt x="3744337" y="2000250"/>
                  <a:pt x="3649152" y="2085975"/>
                </a:cubicBezTo>
                <a:lnTo>
                  <a:pt x="3579" y="5715000"/>
                </a:lnTo>
                <a:cubicBezTo>
                  <a:pt x="3579" y="5715000"/>
                  <a:pt x="3579" y="5715000"/>
                  <a:pt x="0" y="571500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a:p>
        </p:txBody>
      </p:sp>
    </p:spTree>
    <p:extLst>
      <p:ext uri="{BB962C8B-B14F-4D97-AF65-F5344CB8AC3E}">
        <p14:creationId xmlns:p14="http://schemas.microsoft.com/office/powerpoint/2010/main" val="4032170943"/>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Divider with image — Red">
    <p:spTree>
      <p:nvGrpSpPr>
        <p:cNvPr id="1" name=""/>
        <p:cNvGrpSpPr/>
        <p:nvPr/>
      </p:nvGrpSpPr>
      <p:grpSpPr>
        <a:xfrm>
          <a:off x="0" y="0"/>
          <a:ext cx="0" cy="0"/>
          <a:chOff x="0" y="0"/>
          <a:chExt cx="0" cy="0"/>
        </a:xfrm>
      </p:grpSpPr>
      <p:sp>
        <p:nvSpPr>
          <p:cNvPr id="6" name="Espace réservé pour une image  5"/>
          <p:cNvSpPr>
            <a:spLocks noGrp="1"/>
          </p:cNvSpPr>
          <p:nvPr>
            <p:ph type="pic" sz="quarter" idx="14" hasCustomPrompt="1"/>
          </p:nvPr>
        </p:nvSpPr>
        <p:spPr>
          <a:xfrm>
            <a:off x="0" y="0"/>
            <a:ext cx="3810966" cy="5715000"/>
          </a:xfrm>
          <a:custGeom>
            <a:avLst/>
            <a:gdLst/>
            <a:ahLst/>
            <a:cxnLst/>
            <a:rect l="l" t="t" r="r" b="b"/>
            <a:pathLst>
              <a:path w="3810966" h="5715000">
                <a:moveTo>
                  <a:pt x="0" y="0"/>
                </a:moveTo>
                <a:lnTo>
                  <a:pt x="167301" y="0"/>
                </a:lnTo>
                <a:lnTo>
                  <a:pt x="356060" y="0"/>
                </a:lnTo>
                <a:lnTo>
                  <a:pt x="567571" y="0"/>
                </a:lnTo>
                <a:lnTo>
                  <a:pt x="803131" y="0"/>
                </a:lnTo>
                <a:cubicBezTo>
                  <a:pt x="803134" y="2"/>
                  <a:pt x="806388" y="1521"/>
                  <a:pt x="3496857" y="1257300"/>
                </a:cubicBezTo>
                <a:cubicBezTo>
                  <a:pt x="3677708" y="1343025"/>
                  <a:pt x="3810966" y="1514475"/>
                  <a:pt x="3810966" y="1724025"/>
                </a:cubicBezTo>
                <a:cubicBezTo>
                  <a:pt x="3810966" y="1866900"/>
                  <a:pt x="3744337" y="2000250"/>
                  <a:pt x="3649152" y="2085975"/>
                </a:cubicBezTo>
                <a:lnTo>
                  <a:pt x="3579" y="5715000"/>
                </a:lnTo>
                <a:lnTo>
                  <a:pt x="0" y="5715000"/>
                </a:lnTo>
                <a:close/>
              </a:path>
            </a:pathLst>
          </a:custGeom>
          <a:solidFill>
            <a:srgbClr val="E0DFDE"/>
          </a:solidFill>
          <a:ln>
            <a:noFill/>
          </a:ln>
        </p:spPr>
        <p:style>
          <a:lnRef idx="2">
            <a:schemeClr val="accent1"/>
          </a:lnRef>
          <a:fillRef idx="1">
            <a:schemeClr val="lt1"/>
          </a:fillRef>
          <a:effectRef idx="0">
            <a:schemeClr val="accent1"/>
          </a:effectRef>
          <a:fontRef idx="none"/>
        </p:style>
        <p:txBody>
          <a:bodyPr/>
          <a:lstStyle>
            <a:lvl1pPr marL="0" indent="0">
              <a:buNone/>
              <a:defRPr sz="2000" b="0"/>
            </a:lvl1pPr>
          </a:lstStyle>
          <a:p>
            <a:r>
              <a:rPr lang="fr-CA" noProof="0"/>
              <a:t>Pour ajouter une image à la forme cliquez sur l’icône ci-dessous</a:t>
            </a:r>
          </a:p>
          <a:p>
            <a:r>
              <a:rPr lang="fr-CA" noProof="0"/>
              <a:t>Image d’un entrepreneur (couleur) </a:t>
            </a:r>
            <a:endParaRPr lang="en-CA" noProof="0"/>
          </a:p>
          <a:p>
            <a:endParaRPr lang="fr-CA" noProof="0"/>
          </a:p>
        </p:txBody>
      </p:sp>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917550"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‹N°›</a:t>
            </a:fld>
            <a:endParaRPr lang="fr-CA" sz="1200" b="1" baseline="0" noProof="0">
              <a:solidFill>
                <a:schemeClr val="tx1"/>
              </a:solidFill>
            </a:endParaRPr>
          </a:p>
        </p:txBody>
      </p:sp>
      <p:sp>
        <p:nvSpPr>
          <p:cNvPr id="9" name="Text Placeholder 7"/>
          <p:cNvSpPr>
            <a:spLocks noGrp="1"/>
          </p:cNvSpPr>
          <p:nvPr>
            <p:ph type="body" sz="quarter" idx="11" hasCustomPrompt="1"/>
          </p:nvPr>
        </p:nvSpPr>
        <p:spPr>
          <a:xfrm>
            <a:off x="531871" y="2974094"/>
            <a:ext cx="2292081" cy="817793"/>
          </a:xfrm>
        </p:spPr>
        <p:txBody>
          <a:bodyPr/>
          <a:lstStyle>
            <a:lvl1pPr marL="0" indent="0">
              <a:spcBef>
                <a:spcPts val="0"/>
              </a:spcBef>
              <a:buNone/>
              <a:defRPr sz="1800" baseline="0">
                <a:solidFill>
                  <a:srgbClr val="FFFFFF"/>
                </a:solidFill>
              </a:defRPr>
            </a:lvl1pPr>
            <a:lvl2pPr marL="0" indent="0">
              <a:spcBef>
                <a:spcPts val="0"/>
              </a:spcBef>
              <a:buNone/>
              <a:defRPr sz="16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860424273"/>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Divider with image — Dark Blue">
    <p:spTree>
      <p:nvGrpSpPr>
        <p:cNvPr id="1" name=""/>
        <p:cNvGrpSpPr/>
        <p:nvPr/>
      </p:nvGrpSpPr>
      <p:grpSpPr>
        <a:xfrm>
          <a:off x="0" y="0"/>
          <a:ext cx="0" cy="0"/>
          <a:chOff x="0" y="0"/>
          <a:chExt cx="0" cy="0"/>
        </a:xfrm>
      </p:grpSpPr>
      <p:sp>
        <p:nvSpPr>
          <p:cNvPr id="12" name="Freeform 6"/>
          <p:cNvSpPr>
            <a:spLocks/>
          </p:cNvSpPr>
          <p:nvPr userDrawn="1"/>
        </p:nvSpPr>
        <p:spPr bwMode="auto">
          <a:xfrm>
            <a:off x="6701738" y="4438650"/>
            <a:ext cx="1903413" cy="1276350"/>
          </a:xfrm>
          <a:custGeom>
            <a:avLst/>
            <a:gdLst>
              <a:gd name="T0" fmla="*/ 200 w 200"/>
              <a:gd name="T1" fmla="*/ 134 h 134"/>
              <a:gd name="T2" fmla="*/ 200 w 200"/>
              <a:gd name="T3" fmla="*/ 47 h 134"/>
              <a:gd name="T4" fmla="*/ 153 w 200"/>
              <a:gd name="T5" fmla="*/ 0 h 134"/>
              <a:gd name="T6" fmla="*/ 120 w 200"/>
              <a:gd name="T7" fmla="*/ 14 h 134"/>
              <a:gd name="T8" fmla="*/ 0 w 200"/>
              <a:gd name="T9" fmla="*/ 134 h 134"/>
              <a:gd name="T10" fmla="*/ 200 w 200"/>
              <a:gd name="T11" fmla="*/ 134 h 134"/>
            </a:gdLst>
            <a:ahLst/>
            <a:cxnLst>
              <a:cxn ang="0">
                <a:pos x="T0" y="T1"/>
              </a:cxn>
              <a:cxn ang="0">
                <a:pos x="T2" y="T3"/>
              </a:cxn>
              <a:cxn ang="0">
                <a:pos x="T4" y="T5"/>
              </a:cxn>
              <a:cxn ang="0">
                <a:pos x="T6" y="T7"/>
              </a:cxn>
              <a:cxn ang="0">
                <a:pos x="T8" y="T9"/>
              </a:cxn>
              <a:cxn ang="0">
                <a:pos x="T10" y="T11"/>
              </a:cxn>
            </a:cxnLst>
            <a:rect l="0" t="0" r="r" b="b"/>
            <a:pathLst>
              <a:path w="200" h="134">
                <a:moveTo>
                  <a:pt x="200" y="134"/>
                </a:moveTo>
                <a:cubicBezTo>
                  <a:pt x="200" y="47"/>
                  <a:pt x="200" y="47"/>
                  <a:pt x="200" y="47"/>
                </a:cubicBezTo>
                <a:cubicBezTo>
                  <a:pt x="200" y="21"/>
                  <a:pt x="179" y="0"/>
                  <a:pt x="153" y="0"/>
                </a:cubicBezTo>
                <a:cubicBezTo>
                  <a:pt x="140" y="0"/>
                  <a:pt x="128" y="5"/>
                  <a:pt x="120" y="14"/>
                </a:cubicBezTo>
                <a:cubicBezTo>
                  <a:pt x="0" y="134"/>
                  <a:pt x="0" y="134"/>
                  <a:pt x="0" y="134"/>
                </a:cubicBezTo>
                <a:lnTo>
                  <a:pt x="200" y="134"/>
                </a:lnTo>
                <a:close/>
              </a:path>
            </a:pathLst>
          </a:custGeom>
          <a:solidFill>
            <a:srgbClr val="1F384B"/>
          </a:solidFill>
          <a:ln>
            <a:noFill/>
          </a:ln>
        </p:spPr>
        <p:txBody>
          <a:bodyPr vert="horz" wrap="square" lIns="91440" tIns="45720" rIns="91440" bIns="45720" numCol="1" anchor="t" anchorCtr="0" compatLnSpc="1">
            <a:prstTxWarp prst="textNoShape">
              <a:avLst/>
            </a:prstTxWarp>
          </a:bodyPr>
          <a:lstStyle/>
          <a:p>
            <a:endParaRPr lang="fr-CA" noProof="0"/>
          </a:p>
        </p:txBody>
      </p:sp>
      <p:sp>
        <p:nvSpPr>
          <p:cNvPr id="2" name="Title 1"/>
          <p:cNvSpPr>
            <a:spLocks noGrp="1"/>
          </p:cNvSpPr>
          <p:nvPr userDrawn="1">
            <p:ph type="title" hasCustomPrompt="1"/>
          </p:nvPr>
        </p:nvSpPr>
        <p:spPr>
          <a:xfrm>
            <a:off x="3877200" y="2962602"/>
            <a:ext cx="4917550" cy="1296477"/>
          </a:xfrm>
        </p:spPr>
        <p:txBody>
          <a:bodyPr lIns="0" tIns="0" rIns="0" bIns="0" anchor="t" anchorCtr="0">
            <a:noAutofit/>
          </a:bodyPr>
          <a:lstStyle>
            <a:lvl1pPr>
              <a:defRPr sz="4000">
                <a:solidFill>
                  <a:schemeClr val="tx1"/>
                </a:solidFill>
              </a:defRPr>
            </a:lvl1pPr>
          </a:lstStyle>
          <a:p>
            <a:r>
              <a:rPr lang="fr-CA" noProof="0"/>
              <a:t>Click to edit </a:t>
            </a:r>
            <a:br>
              <a:rPr lang="fr-CA" noProof="0"/>
            </a:br>
            <a:r>
              <a:rPr lang="fr-CA" noProof="0"/>
              <a:t>Master title style</a:t>
            </a:r>
          </a:p>
        </p:txBody>
      </p:sp>
      <p:sp>
        <p:nvSpPr>
          <p:cNvPr id="3" name="Text Placeholder 2"/>
          <p:cNvSpPr>
            <a:spLocks noGrp="1"/>
          </p:cNvSpPr>
          <p:nvPr userDrawn="1">
            <p:ph type="body" idx="1"/>
          </p:nvPr>
        </p:nvSpPr>
        <p:spPr>
          <a:xfrm>
            <a:off x="3877200" y="4035968"/>
            <a:ext cx="3970014" cy="1080000"/>
          </a:xfrm>
        </p:spPr>
        <p:txBody>
          <a:bodyPr lIns="0" tIns="0" rIns="0" bIns="0">
            <a:noAutofit/>
          </a:bodyPr>
          <a:lstStyle>
            <a:lvl1pPr marL="0" indent="0">
              <a:spcBef>
                <a:spcPts val="0"/>
              </a:spcBef>
              <a:buNone/>
              <a:defRPr sz="2000" b="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CA" noProof="0"/>
              <a:t>Click to edit Master text styles</a:t>
            </a:r>
          </a:p>
        </p:txBody>
      </p:sp>
      <p:sp>
        <p:nvSpPr>
          <p:cNvPr id="11" name="Espace réservé du texte 10"/>
          <p:cNvSpPr>
            <a:spLocks noGrp="1"/>
          </p:cNvSpPr>
          <p:nvPr userDrawn="1">
            <p:ph type="body" sz="quarter" idx="13" hasCustomPrompt="1"/>
          </p:nvPr>
        </p:nvSpPr>
        <p:spPr>
          <a:xfrm>
            <a:off x="3877230" y="2171057"/>
            <a:ext cx="1237161" cy="720000"/>
          </a:xfrm>
        </p:spPr>
        <p:txBody>
          <a:bodyPr lIns="0" tIns="0" rIns="0" bIns="0">
            <a:noAutofit/>
          </a:bodyPr>
          <a:lstStyle>
            <a:lvl1pPr marL="0" indent="0">
              <a:lnSpc>
                <a:spcPct val="85000"/>
              </a:lnSpc>
              <a:spcBef>
                <a:spcPts val="0"/>
              </a:spcBef>
              <a:buNone/>
              <a:defRPr sz="6000" spc="-100" baseline="0">
                <a:solidFill>
                  <a:schemeClr val="accent3"/>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fr-CA" noProof="0"/>
              <a:t>00.</a:t>
            </a:r>
          </a:p>
        </p:txBody>
      </p:sp>
      <p:sp>
        <p:nvSpPr>
          <p:cNvPr id="13" name="TextBox 12"/>
          <p:cNvSpPr txBox="1">
            <a:spLocks noChangeArrowheads="1"/>
          </p:cNvSpPr>
          <p:nvPr userDrawn="1"/>
        </p:nvSpPr>
        <p:spPr bwMode="auto">
          <a:xfrm>
            <a:off x="8604250" y="5358008"/>
            <a:ext cx="539750"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‹N°›</a:t>
            </a:fld>
            <a:endParaRPr lang="fr-CA" sz="1200" b="1" baseline="0" noProof="0">
              <a:solidFill>
                <a:schemeClr val="tx1"/>
              </a:solidFill>
            </a:endParaRPr>
          </a:p>
        </p:txBody>
      </p:sp>
      <p:sp>
        <p:nvSpPr>
          <p:cNvPr id="8" name="Espace réservé pour une image  5"/>
          <p:cNvSpPr>
            <a:spLocks noGrp="1"/>
          </p:cNvSpPr>
          <p:nvPr>
            <p:ph type="pic" sz="quarter" idx="14" hasCustomPrompt="1"/>
          </p:nvPr>
        </p:nvSpPr>
        <p:spPr>
          <a:xfrm>
            <a:off x="0" y="0"/>
            <a:ext cx="3810966" cy="5715000"/>
          </a:xfrm>
          <a:custGeom>
            <a:avLst/>
            <a:gdLst/>
            <a:ahLst/>
            <a:cxnLst/>
            <a:rect l="l" t="t" r="r" b="b"/>
            <a:pathLst>
              <a:path w="3810966" h="5715000">
                <a:moveTo>
                  <a:pt x="0" y="0"/>
                </a:moveTo>
                <a:lnTo>
                  <a:pt x="167301" y="0"/>
                </a:lnTo>
                <a:lnTo>
                  <a:pt x="356060" y="0"/>
                </a:lnTo>
                <a:lnTo>
                  <a:pt x="567571" y="0"/>
                </a:lnTo>
                <a:lnTo>
                  <a:pt x="803131" y="0"/>
                </a:lnTo>
                <a:cubicBezTo>
                  <a:pt x="803134" y="2"/>
                  <a:pt x="806388" y="1521"/>
                  <a:pt x="3496857" y="1257300"/>
                </a:cubicBezTo>
                <a:cubicBezTo>
                  <a:pt x="3677708" y="1343025"/>
                  <a:pt x="3810966" y="1514475"/>
                  <a:pt x="3810966" y="1724025"/>
                </a:cubicBezTo>
                <a:cubicBezTo>
                  <a:pt x="3810966" y="1866900"/>
                  <a:pt x="3744337" y="2000250"/>
                  <a:pt x="3649152" y="2085975"/>
                </a:cubicBezTo>
                <a:lnTo>
                  <a:pt x="3579" y="5715000"/>
                </a:lnTo>
                <a:lnTo>
                  <a:pt x="0" y="5715000"/>
                </a:lnTo>
                <a:close/>
              </a:path>
            </a:pathLst>
          </a:custGeom>
          <a:solidFill>
            <a:srgbClr val="E0DFDE"/>
          </a:solidFill>
          <a:ln>
            <a:noFill/>
          </a:ln>
        </p:spPr>
        <p:style>
          <a:lnRef idx="2">
            <a:schemeClr val="accent1"/>
          </a:lnRef>
          <a:fillRef idx="1">
            <a:schemeClr val="lt1"/>
          </a:fillRef>
          <a:effectRef idx="0">
            <a:schemeClr val="accent1"/>
          </a:effectRef>
          <a:fontRef idx="none"/>
        </p:style>
        <p:txBody>
          <a:bodyPr/>
          <a:lstStyle>
            <a:lvl1pPr marL="0" indent="0">
              <a:buNone/>
              <a:defRPr sz="2000" b="0"/>
            </a:lvl1pPr>
          </a:lstStyle>
          <a:p>
            <a:r>
              <a:rPr lang="fr-CA" noProof="0"/>
              <a:t>Pour ajouter une image à la forme cliquez sur l’icône ci-dessous</a:t>
            </a:r>
          </a:p>
          <a:p>
            <a:r>
              <a:rPr lang="fr-CA" noProof="0"/>
              <a:t>Image d’un entrepreneur (couleur) </a:t>
            </a:r>
            <a:endParaRPr lang="en-CA" noProof="0"/>
          </a:p>
        </p:txBody>
      </p:sp>
      <p:sp>
        <p:nvSpPr>
          <p:cNvPr id="9" name="Text Placeholder 7"/>
          <p:cNvSpPr>
            <a:spLocks noGrp="1"/>
          </p:cNvSpPr>
          <p:nvPr>
            <p:ph type="body" sz="quarter" idx="11" hasCustomPrompt="1"/>
          </p:nvPr>
        </p:nvSpPr>
        <p:spPr>
          <a:xfrm>
            <a:off x="531871" y="2974094"/>
            <a:ext cx="2292081" cy="817793"/>
          </a:xfrm>
        </p:spPr>
        <p:txBody>
          <a:bodyPr/>
          <a:lstStyle>
            <a:lvl1pPr marL="0" indent="0">
              <a:spcBef>
                <a:spcPts val="0"/>
              </a:spcBef>
              <a:buNone/>
              <a:defRPr sz="1800" baseline="0">
                <a:solidFill>
                  <a:srgbClr val="FFFFFF"/>
                </a:solidFill>
              </a:defRPr>
            </a:lvl1pPr>
            <a:lvl2pPr marL="0" indent="0">
              <a:spcBef>
                <a:spcPts val="0"/>
              </a:spcBef>
              <a:buNone/>
              <a:defRPr sz="1600" baseline="0">
                <a:solidFill>
                  <a:srgbClr val="FFFFFF"/>
                </a:solidFill>
              </a:defRPr>
            </a:lvl2pPr>
          </a:lstStyle>
          <a:p>
            <a:pPr lvl="0"/>
            <a:r>
              <a:rPr lang="fr-CA" noProof="0"/>
              <a:t>Nom du client</a:t>
            </a:r>
          </a:p>
          <a:p>
            <a:pPr lvl="1"/>
            <a:r>
              <a:rPr lang="fr-CA" noProof="0"/>
              <a:t>Deuxième niveau, </a:t>
            </a:r>
            <a:br>
              <a:rPr lang="fr-CA" noProof="0"/>
            </a:br>
            <a:r>
              <a:rPr lang="fr-CA" noProof="0"/>
              <a:t>Titre du poste et nom </a:t>
            </a:r>
            <a:br>
              <a:rPr lang="fr-CA" noProof="0"/>
            </a:br>
            <a:r>
              <a:rPr lang="fr-CA" noProof="0"/>
              <a:t>de la compagnie</a:t>
            </a:r>
          </a:p>
        </p:txBody>
      </p:sp>
    </p:spTree>
    <p:extLst>
      <p:ext uri="{BB962C8B-B14F-4D97-AF65-F5344CB8AC3E}">
        <p14:creationId xmlns:p14="http://schemas.microsoft.com/office/powerpoint/2010/main" val="4143212334"/>
      </p:ext>
    </p:extLst>
  </p:cSld>
  <p:clrMapOvr>
    <a:masterClrMapping/>
  </p:clrMapOvr>
  <p:extLst mod="1">
    <p:ext uri="{DCECCB84-F9BA-43D5-87BE-67443E8EF086}">
      <p15:sldGuideLst xmlns:p15="http://schemas.microsoft.com/office/powerpoint/2012/main">
        <p15:guide id="1" orient="horz" pos="1200">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52426" y="1490399"/>
            <a:ext cx="8442000" cy="3582000"/>
          </a:xfrm>
          <a:prstGeom prst="rect">
            <a:avLst/>
          </a:prstGeom>
        </p:spPr>
        <p:txBody>
          <a:body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4" name="Title 3"/>
          <p:cNvSpPr>
            <a:spLocks noGrp="1"/>
          </p:cNvSpPr>
          <p:nvPr>
            <p:ph type="title"/>
          </p:nvPr>
        </p:nvSpPr>
        <p:spPr/>
        <p:txBody>
          <a:bodyPr/>
          <a:lstStyle/>
          <a:p>
            <a:r>
              <a:rPr lang="fr-CA"/>
              <a:t>Click to edit Master title style</a:t>
            </a:r>
          </a:p>
        </p:txBody>
      </p:sp>
      <p:sp>
        <p:nvSpPr>
          <p:cNvPr id="5" name="Footer Placeholder 4"/>
          <p:cNvSpPr>
            <a:spLocks noGrp="1"/>
          </p:cNvSpPr>
          <p:nvPr>
            <p:ph type="ftr" sz="quarter" idx="10"/>
          </p:nvPr>
        </p:nvSpPr>
        <p:spPr/>
        <p:txBody>
          <a:bodyPr/>
          <a:lstStyle/>
          <a:p>
            <a:r>
              <a:rPr lang="fr-CA" b="1"/>
              <a:t>SOURCE :</a:t>
            </a:r>
            <a:r>
              <a:rPr lang="fr-CA"/>
              <a:t> Insérer la source ici</a:t>
            </a:r>
          </a:p>
        </p:txBody>
      </p:sp>
    </p:spTree>
    <p:extLst>
      <p:ext uri="{BB962C8B-B14F-4D97-AF65-F5344CB8AC3E}">
        <p14:creationId xmlns:p14="http://schemas.microsoft.com/office/powerpoint/2010/main" val="279960258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itle, Subhead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352425" y="1884050"/>
            <a:ext cx="8440738" cy="3189600"/>
          </a:xfrm>
          <a:prstGeom prst="rect">
            <a:avLst/>
          </a:prstGeom>
        </p:spPr>
        <p:txBody>
          <a:bodyPr/>
          <a:lstStyle/>
          <a:p>
            <a:pPr lvl="0"/>
            <a:r>
              <a:rPr lang="fr-CA"/>
              <a:t>Click to </a:t>
            </a:r>
            <a:r>
              <a:rPr lang="fr-CA" err="1"/>
              <a:t>edit</a:t>
            </a:r>
            <a:r>
              <a:rPr lang="fr-CA"/>
              <a:t> Master </a:t>
            </a:r>
            <a:r>
              <a:rPr lang="fr-CA" err="1"/>
              <a:t>text</a:t>
            </a:r>
            <a:r>
              <a:rPr lang="fr-CA"/>
              <a:t> styles</a:t>
            </a:r>
          </a:p>
          <a:p>
            <a:pPr lvl="1"/>
            <a:r>
              <a:rPr lang="fr-CA"/>
              <a:t>Second </a:t>
            </a:r>
            <a:r>
              <a:rPr lang="fr-CA" err="1"/>
              <a:t>level</a:t>
            </a:r>
            <a:endParaRPr lang="fr-CA"/>
          </a:p>
          <a:p>
            <a:pPr lvl="2"/>
            <a:r>
              <a:rPr lang="fr-CA" err="1"/>
              <a:t>Third</a:t>
            </a:r>
            <a:r>
              <a:rPr lang="fr-CA"/>
              <a:t> </a:t>
            </a:r>
            <a:r>
              <a:rPr lang="fr-CA" err="1"/>
              <a:t>level</a:t>
            </a:r>
            <a:endParaRPr lang="fr-CA"/>
          </a:p>
          <a:p>
            <a:pPr lvl="3"/>
            <a:r>
              <a:rPr lang="fr-CA" err="1"/>
              <a:t>Fourth</a:t>
            </a:r>
            <a:r>
              <a:rPr lang="fr-CA"/>
              <a:t> </a:t>
            </a:r>
            <a:r>
              <a:rPr lang="fr-CA" err="1"/>
              <a:t>level</a:t>
            </a:r>
            <a:endParaRPr lang="fr-CA"/>
          </a:p>
          <a:p>
            <a:pPr lvl="4"/>
            <a:r>
              <a:rPr lang="fr-CA" err="1"/>
              <a:t>Fifth</a:t>
            </a:r>
            <a:r>
              <a:rPr lang="fr-CA"/>
              <a:t> </a:t>
            </a:r>
            <a:r>
              <a:rPr lang="fr-CA" err="1"/>
              <a:t>level</a:t>
            </a:r>
            <a:endParaRPr lang="fr-CA"/>
          </a:p>
        </p:txBody>
      </p:sp>
      <p:sp>
        <p:nvSpPr>
          <p:cNvPr id="12" name="Text Placeholder 4"/>
          <p:cNvSpPr>
            <a:spLocks noGrp="1"/>
          </p:cNvSpPr>
          <p:nvPr>
            <p:ph type="body" sz="quarter" idx="13"/>
          </p:nvPr>
        </p:nvSpPr>
        <p:spPr>
          <a:xfrm>
            <a:off x="350816" y="1326220"/>
            <a:ext cx="8424000" cy="381000"/>
          </a:xfrm>
        </p:spPr>
        <p:txBody>
          <a:bodyPr/>
          <a:lstStyle>
            <a:lvl1pPr marL="0" indent="0">
              <a:buNone/>
              <a:defRPr sz="1800" b="0">
                <a:solidFill>
                  <a:schemeClr val="tx1"/>
                </a:solidFill>
              </a:defRPr>
            </a:lvl1pPr>
          </a:lstStyle>
          <a:p>
            <a:pPr lvl="0"/>
            <a:r>
              <a:rPr lang="fr-CA" noProof="0"/>
              <a:t>Click to </a:t>
            </a:r>
            <a:r>
              <a:rPr lang="fr-CA" noProof="0" err="1"/>
              <a:t>edit</a:t>
            </a:r>
            <a:r>
              <a:rPr lang="fr-CA" noProof="0"/>
              <a:t> Master </a:t>
            </a:r>
            <a:r>
              <a:rPr lang="fr-CA" noProof="0" err="1"/>
              <a:t>text</a:t>
            </a:r>
            <a:r>
              <a:rPr lang="fr-CA" noProof="0"/>
              <a:t> styles</a:t>
            </a:r>
          </a:p>
        </p:txBody>
      </p:sp>
      <p:sp>
        <p:nvSpPr>
          <p:cNvPr id="4" name="Title 3"/>
          <p:cNvSpPr>
            <a:spLocks noGrp="1"/>
          </p:cNvSpPr>
          <p:nvPr>
            <p:ph type="title"/>
          </p:nvPr>
        </p:nvSpPr>
        <p:spPr/>
        <p:txBody>
          <a:bodyPr/>
          <a:lstStyle/>
          <a:p>
            <a:r>
              <a:rPr lang="fr-CA" noProof="0"/>
              <a:t>Click to edit Master title style</a:t>
            </a:r>
          </a:p>
        </p:txBody>
      </p:sp>
      <p:sp>
        <p:nvSpPr>
          <p:cNvPr id="5" name="Footer Placeholder 4"/>
          <p:cNvSpPr>
            <a:spLocks noGrp="1"/>
          </p:cNvSpPr>
          <p:nvPr>
            <p:ph type="ftr" sz="quarter" idx="14"/>
          </p:nvPr>
        </p:nvSpPr>
        <p:spPr/>
        <p:txBody>
          <a:bodyPr/>
          <a:lstStyle/>
          <a:p>
            <a:r>
              <a:rPr lang="fr-CA" b="1"/>
              <a:t>SOURCE :</a:t>
            </a:r>
            <a:r>
              <a:rPr lang="fr-CA"/>
              <a:t> Insérer la source ici</a:t>
            </a:r>
          </a:p>
        </p:txBody>
      </p:sp>
    </p:spTree>
    <p:extLst>
      <p:ext uri="{BB962C8B-B14F-4D97-AF65-F5344CB8AC3E}">
        <p14:creationId xmlns:p14="http://schemas.microsoft.com/office/powerpoint/2010/main" val="226961750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2426" y="1490400"/>
            <a:ext cx="4036431" cy="3582000"/>
          </a:xfrm>
          <a:prstGeom prst="rect">
            <a:avLst/>
          </a:prstGeom>
        </p:spPr>
        <p:txBody>
          <a:bodyPr/>
          <a:lstStyle>
            <a:lvl1pPr>
              <a:defRPr sz="2400"/>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4" name="Content Placeholder 3"/>
          <p:cNvSpPr>
            <a:spLocks noGrp="1"/>
          </p:cNvSpPr>
          <p:nvPr>
            <p:ph sz="half" idx="2"/>
          </p:nvPr>
        </p:nvSpPr>
        <p:spPr>
          <a:xfrm>
            <a:off x="4751389" y="1490400"/>
            <a:ext cx="4035426" cy="3582000"/>
          </a:xfrm>
          <a:prstGeom prst="rect">
            <a:avLst/>
          </a:prstGeom>
        </p:spPr>
        <p:txBody>
          <a:bodyPr/>
          <a:lstStyle>
            <a:lvl1pPr>
              <a:defRPr sz="2400"/>
            </a:lvl1pPr>
            <a:lvl2pPr>
              <a:defRPr sz="2000"/>
            </a:lvl2pPr>
            <a:lvl3pPr>
              <a:defRPr sz="1800"/>
            </a:lvl3pPr>
            <a:lvl4pPr>
              <a:defRPr sz="1600"/>
            </a:lvl4pPr>
            <a:lvl5pPr>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5" name="Title 4"/>
          <p:cNvSpPr>
            <a:spLocks noGrp="1"/>
          </p:cNvSpPr>
          <p:nvPr>
            <p:ph type="title"/>
          </p:nvPr>
        </p:nvSpPr>
        <p:spPr/>
        <p:txBody>
          <a:bodyPr/>
          <a:lstStyle/>
          <a:p>
            <a:r>
              <a:rPr lang="fr-CA"/>
              <a:t>Click to edit Master title style</a:t>
            </a:r>
          </a:p>
        </p:txBody>
      </p:sp>
      <p:sp>
        <p:nvSpPr>
          <p:cNvPr id="6" name="Footer Placeholder 5"/>
          <p:cNvSpPr>
            <a:spLocks noGrp="1"/>
          </p:cNvSpPr>
          <p:nvPr>
            <p:ph type="ftr" sz="quarter" idx="10"/>
          </p:nvPr>
        </p:nvSpPr>
        <p:spPr/>
        <p:txBody>
          <a:bodyPr/>
          <a:lstStyle/>
          <a:p>
            <a:r>
              <a:rPr lang="fr-CA" b="1"/>
              <a:t>SOURCE :</a:t>
            </a:r>
            <a:r>
              <a:rPr lang="fr-CA"/>
              <a:t> Insérer la source ici</a:t>
            </a:r>
          </a:p>
        </p:txBody>
      </p:sp>
    </p:spTree>
    <p:extLst>
      <p:ext uri="{BB962C8B-B14F-4D97-AF65-F5344CB8AC3E}">
        <p14:creationId xmlns:p14="http://schemas.microsoft.com/office/powerpoint/2010/main" val="100586600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Content, Subhead">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52426" y="1884050"/>
            <a:ext cx="4036431" cy="3189600"/>
          </a:xfrm>
          <a:prstGeom prst="rect">
            <a:avLst/>
          </a:prstGeom>
        </p:spPr>
        <p:txBody>
          <a:bodyPr/>
          <a:lstStyle>
            <a:lvl1pPr>
              <a:defRPr sz="2400">
                <a:solidFill>
                  <a:schemeClr val="tx1"/>
                </a:solidFill>
              </a:defRPr>
            </a:lvl1pPr>
            <a:lvl2pPr>
              <a:defRPr sz="2000">
                <a:solidFill>
                  <a:schemeClr val="tx1"/>
                </a:solidFill>
              </a:defRPr>
            </a:lvl2pPr>
            <a:lvl3pPr>
              <a:defRPr sz="1800">
                <a:solidFill>
                  <a:schemeClr val="tx1"/>
                </a:solidFill>
              </a:defRPr>
            </a:lvl3pPr>
            <a:lvl4pPr>
              <a:defRPr sz="1600">
                <a:solidFill>
                  <a:schemeClr val="tx1"/>
                </a:solidFill>
              </a:defRPr>
            </a:lvl4pPr>
            <a:lvl5pPr>
              <a:defRPr sz="1600">
                <a:solidFill>
                  <a:schemeClr val="tx1"/>
                </a:solidFill>
              </a:defRPr>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4" name="Content Placeholder 3"/>
          <p:cNvSpPr>
            <a:spLocks noGrp="1"/>
          </p:cNvSpPr>
          <p:nvPr>
            <p:ph sz="half" idx="2"/>
          </p:nvPr>
        </p:nvSpPr>
        <p:spPr>
          <a:xfrm>
            <a:off x="4751404" y="1884050"/>
            <a:ext cx="4035425" cy="3189600"/>
          </a:xfrm>
          <a:prstGeom prst="rect">
            <a:avLst/>
          </a:prstGeom>
        </p:spPr>
        <p:txBody>
          <a:bodyPr/>
          <a:lstStyle>
            <a:lvl1pPr>
              <a:defRPr sz="2400">
                <a:solidFill>
                  <a:schemeClr val="tx1"/>
                </a:solidFill>
              </a:defRPr>
            </a:lvl1pPr>
            <a:lvl2pPr>
              <a:defRPr sz="2000">
                <a:solidFill>
                  <a:schemeClr val="tx1"/>
                </a:solidFill>
              </a:defRPr>
            </a:lvl2pPr>
            <a:lvl3pPr>
              <a:defRPr sz="1800">
                <a:solidFill>
                  <a:schemeClr val="tx1"/>
                </a:solidFill>
              </a:defRPr>
            </a:lvl3pPr>
            <a:lvl4pPr>
              <a:defRPr sz="1600">
                <a:solidFill>
                  <a:schemeClr val="tx1"/>
                </a:solidFill>
              </a:defRPr>
            </a:lvl4pPr>
            <a:lvl5pPr>
              <a:defRPr sz="1600">
                <a:solidFill>
                  <a:schemeClr val="tx1"/>
                </a:solidFill>
              </a:defRPr>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6" name="Footer Placeholder 5"/>
          <p:cNvSpPr>
            <a:spLocks noGrp="1"/>
          </p:cNvSpPr>
          <p:nvPr>
            <p:ph type="ftr" sz="quarter" idx="14"/>
          </p:nvPr>
        </p:nvSpPr>
        <p:spPr/>
        <p:txBody>
          <a:bodyPr/>
          <a:lstStyle>
            <a:lvl1pPr>
              <a:defRPr>
                <a:solidFill>
                  <a:schemeClr val="tx1"/>
                </a:solidFill>
              </a:defRPr>
            </a:lvl1pPr>
          </a:lstStyle>
          <a:p>
            <a:r>
              <a:rPr lang="fr-CA" b="1"/>
              <a:t>SOURCE :</a:t>
            </a:r>
            <a:r>
              <a:rPr lang="fr-CA"/>
              <a:t> Insérer la source ici</a:t>
            </a:r>
          </a:p>
        </p:txBody>
      </p:sp>
      <p:sp>
        <p:nvSpPr>
          <p:cNvPr id="2" name="Title 1"/>
          <p:cNvSpPr>
            <a:spLocks noGrp="1"/>
          </p:cNvSpPr>
          <p:nvPr>
            <p:ph type="title"/>
          </p:nvPr>
        </p:nvSpPr>
        <p:spPr/>
        <p:txBody>
          <a:bodyPr/>
          <a:lstStyle/>
          <a:p>
            <a:r>
              <a:rPr lang="fr-CA"/>
              <a:t>Click to edit Master title style</a:t>
            </a:r>
          </a:p>
        </p:txBody>
      </p:sp>
      <p:sp>
        <p:nvSpPr>
          <p:cNvPr id="7" name="Text Placeholder 4">
            <a:extLst>
              <a:ext uri="{FF2B5EF4-FFF2-40B4-BE49-F238E27FC236}">
                <a16:creationId xmlns:a16="http://schemas.microsoft.com/office/drawing/2014/main" id="{7154F77B-892F-DB4C-8802-5ED12B91C069}"/>
              </a:ext>
            </a:extLst>
          </p:cNvPr>
          <p:cNvSpPr>
            <a:spLocks noGrp="1"/>
          </p:cNvSpPr>
          <p:nvPr>
            <p:ph type="body" sz="quarter" idx="13"/>
          </p:nvPr>
        </p:nvSpPr>
        <p:spPr>
          <a:xfrm>
            <a:off x="350816" y="1326220"/>
            <a:ext cx="8424000" cy="381000"/>
          </a:xfrm>
        </p:spPr>
        <p:txBody>
          <a:bodyPr/>
          <a:lstStyle>
            <a:lvl1pPr marL="0" indent="0">
              <a:buNone/>
              <a:defRPr sz="1800" b="0">
                <a:solidFill>
                  <a:schemeClr val="tx1"/>
                </a:solidFill>
              </a:defRPr>
            </a:lvl1pPr>
          </a:lstStyle>
          <a:p>
            <a:pPr lvl="0"/>
            <a:r>
              <a:rPr lang="fr-CA" noProof="0"/>
              <a:t>Click to </a:t>
            </a:r>
            <a:r>
              <a:rPr lang="fr-CA" noProof="0" err="1"/>
              <a:t>edit</a:t>
            </a:r>
            <a:r>
              <a:rPr lang="fr-CA" noProof="0"/>
              <a:t> Master </a:t>
            </a:r>
            <a:r>
              <a:rPr lang="fr-CA" noProof="0" err="1"/>
              <a:t>text</a:t>
            </a:r>
            <a:r>
              <a:rPr lang="fr-CA" noProof="0"/>
              <a:t> styles</a:t>
            </a:r>
          </a:p>
        </p:txBody>
      </p:sp>
    </p:spTree>
    <p:extLst>
      <p:ext uri="{BB962C8B-B14F-4D97-AF65-F5344CB8AC3E}">
        <p14:creationId xmlns:p14="http://schemas.microsoft.com/office/powerpoint/2010/main" val="287717905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CA"/>
              <a:t>Click to edit Master title style</a:t>
            </a:r>
          </a:p>
        </p:txBody>
      </p:sp>
      <p:sp>
        <p:nvSpPr>
          <p:cNvPr id="3" name="Content Placeholder 2"/>
          <p:cNvSpPr>
            <a:spLocks noGrp="1"/>
          </p:cNvSpPr>
          <p:nvPr>
            <p:ph sz="half" idx="1"/>
          </p:nvPr>
        </p:nvSpPr>
        <p:spPr>
          <a:xfrm>
            <a:off x="352429" y="1675435"/>
            <a:ext cx="2729897" cy="3396628"/>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cxnSp>
        <p:nvCxnSpPr>
          <p:cNvPr id="14" name="Straight Connector 13"/>
          <p:cNvCxnSpPr/>
          <p:nvPr userDrawn="1"/>
        </p:nvCxnSpPr>
        <p:spPr>
          <a:xfrm>
            <a:off x="350827"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3204604"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6056904" y="1504268"/>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3207064" y="1675435"/>
            <a:ext cx="2729897" cy="3396628"/>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19" name="Content Placeholder 2"/>
          <p:cNvSpPr>
            <a:spLocks noGrp="1"/>
          </p:cNvSpPr>
          <p:nvPr>
            <p:ph sz="half" idx="14"/>
          </p:nvPr>
        </p:nvSpPr>
        <p:spPr>
          <a:xfrm>
            <a:off x="6064682" y="1675435"/>
            <a:ext cx="2729897" cy="3396628"/>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5" name="Footer Placeholder 4"/>
          <p:cNvSpPr>
            <a:spLocks noGrp="1"/>
          </p:cNvSpPr>
          <p:nvPr>
            <p:ph type="ftr" sz="quarter" idx="15"/>
          </p:nvPr>
        </p:nvSpPr>
        <p:spPr/>
        <p:txBody>
          <a:bodyPr/>
          <a:lstStyle/>
          <a:p>
            <a:r>
              <a:rPr lang="fr-CA" b="1"/>
              <a:t>SOURCE :</a:t>
            </a:r>
            <a:r>
              <a:rPr lang="fr-CA"/>
              <a:t> Insérer la source ici</a:t>
            </a:r>
          </a:p>
        </p:txBody>
      </p:sp>
    </p:spTree>
    <p:extLst>
      <p:ext uri="{BB962C8B-B14F-4D97-AF65-F5344CB8AC3E}">
        <p14:creationId xmlns:p14="http://schemas.microsoft.com/office/powerpoint/2010/main" val="22278058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hree Content, Subhea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CA"/>
              <a:t>Click to edit Master title style</a:t>
            </a:r>
          </a:p>
        </p:txBody>
      </p:sp>
      <p:sp>
        <p:nvSpPr>
          <p:cNvPr id="3" name="Content Placeholder 2"/>
          <p:cNvSpPr>
            <a:spLocks noGrp="1"/>
          </p:cNvSpPr>
          <p:nvPr>
            <p:ph sz="half" idx="1"/>
          </p:nvPr>
        </p:nvSpPr>
        <p:spPr>
          <a:xfrm>
            <a:off x="352429" y="2136930"/>
            <a:ext cx="2729897" cy="2922436"/>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cxnSp>
        <p:nvCxnSpPr>
          <p:cNvPr id="14" name="Straight Connector 13"/>
          <p:cNvCxnSpPr/>
          <p:nvPr userDrawn="1"/>
        </p:nvCxnSpPr>
        <p:spPr>
          <a:xfrm>
            <a:off x="350827" y="1965759"/>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a:off x="3204604" y="1965759"/>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a:off x="6056904" y="1965759"/>
            <a:ext cx="2731507" cy="0"/>
          </a:xfrm>
          <a:prstGeom prst="line">
            <a:avLst/>
          </a:prstGeom>
          <a:ln w="3810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 name="Content Placeholder 2"/>
          <p:cNvSpPr>
            <a:spLocks noGrp="1"/>
          </p:cNvSpPr>
          <p:nvPr>
            <p:ph sz="half" idx="13"/>
          </p:nvPr>
        </p:nvSpPr>
        <p:spPr>
          <a:xfrm>
            <a:off x="3207064" y="2136930"/>
            <a:ext cx="2729897" cy="2922436"/>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19" name="Content Placeholder 2"/>
          <p:cNvSpPr>
            <a:spLocks noGrp="1"/>
          </p:cNvSpPr>
          <p:nvPr>
            <p:ph sz="half" idx="14"/>
          </p:nvPr>
        </p:nvSpPr>
        <p:spPr>
          <a:xfrm>
            <a:off x="6064682" y="2136930"/>
            <a:ext cx="2729897" cy="2922436"/>
          </a:xfrm>
          <a:prstGeom prst="rect">
            <a:avLst/>
          </a:prstGeom>
        </p:spPr>
        <p:txBody>
          <a:bodyPr rIns="108000"/>
          <a:lstStyle>
            <a:lvl1pPr marL="0" indent="0">
              <a:buNone/>
              <a:defRPr sz="2400"/>
            </a:lvl1pPr>
            <a:lvl2pPr marL="172800">
              <a:defRPr sz="2000"/>
            </a:lvl2pPr>
            <a:lvl3pPr marL="446400">
              <a:defRPr sz="1800"/>
            </a:lvl3pPr>
            <a:lvl4pPr marL="590400">
              <a:defRPr sz="1600"/>
            </a:lvl4pPr>
            <a:lvl5pPr marL="774000">
              <a:defRPr sz="1600"/>
            </a:lvl5pPr>
            <a:lvl6pPr>
              <a:defRPr sz="1800"/>
            </a:lvl6pPr>
            <a:lvl7pPr>
              <a:defRPr sz="1800"/>
            </a:lvl7pPr>
            <a:lvl8pPr>
              <a:defRPr sz="1800"/>
            </a:lvl8pPr>
            <a:lvl9pPr>
              <a:defRPr sz="1800"/>
            </a:lvl9pPr>
          </a:lstStyle>
          <a:p>
            <a:pPr lvl="0"/>
            <a:r>
              <a:rPr lang="fr-CA"/>
              <a:t>Click to edit Master text styles</a:t>
            </a:r>
          </a:p>
          <a:p>
            <a:pPr lvl="1"/>
            <a:r>
              <a:rPr lang="fr-CA"/>
              <a:t>Second level</a:t>
            </a:r>
          </a:p>
          <a:p>
            <a:pPr lvl="2"/>
            <a:r>
              <a:rPr lang="fr-CA"/>
              <a:t>Third level</a:t>
            </a:r>
          </a:p>
          <a:p>
            <a:pPr lvl="3"/>
            <a:r>
              <a:rPr lang="fr-CA"/>
              <a:t>Fourth level</a:t>
            </a:r>
          </a:p>
          <a:p>
            <a:pPr lvl="4"/>
            <a:r>
              <a:rPr lang="fr-CA"/>
              <a:t>Fifth level</a:t>
            </a:r>
          </a:p>
        </p:txBody>
      </p:sp>
      <p:sp>
        <p:nvSpPr>
          <p:cNvPr id="5" name="Footer Placeholder 4"/>
          <p:cNvSpPr>
            <a:spLocks noGrp="1"/>
          </p:cNvSpPr>
          <p:nvPr>
            <p:ph type="ftr" sz="quarter" idx="16"/>
          </p:nvPr>
        </p:nvSpPr>
        <p:spPr/>
        <p:txBody>
          <a:bodyPr/>
          <a:lstStyle/>
          <a:p>
            <a:r>
              <a:rPr lang="fr-CA" b="1"/>
              <a:t>SOURCE :</a:t>
            </a:r>
            <a:r>
              <a:rPr lang="fr-CA"/>
              <a:t> Insérer la source ici</a:t>
            </a:r>
          </a:p>
        </p:txBody>
      </p:sp>
      <p:sp>
        <p:nvSpPr>
          <p:cNvPr id="11" name="Text Placeholder 4">
            <a:extLst>
              <a:ext uri="{FF2B5EF4-FFF2-40B4-BE49-F238E27FC236}">
                <a16:creationId xmlns:a16="http://schemas.microsoft.com/office/drawing/2014/main" id="{F9368169-6B5A-6E4F-8AB4-03F91CD2E59A}"/>
              </a:ext>
            </a:extLst>
          </p:cNvPr>
          <p:cNvSpPr>
            <a:spLocks noGrp="1"/>
          </p:cNvSpPr>
          <p:nvPr>
            <p:ph type="body" sz="quarter" idx="17"/>
          </p:nvPr>
        </p:nvSpPr>
        <p:spPr>
          <a:xfrm>
            <a:off x="350816" y="1326220"/>
            <a:ext cx="8424000" cy="381000"/>
          </a:xfrm>
        </p:spPr>
        <p:txBody>
          <a:bodyPr/>
          <a:lstStyle>
            <a:lvl1pPr marL="0" indent="0">
              <a:buNone/>
              <a:defRPr sz="1800" b="0">
                <a:solidFill>
                  <a:schemeClr val="tx1"/>
                </a:solidFill>
              </a:defRPr>
            </a:lvl1pPr>
          </a:lstStyle>
          <a:p>
            <a:pPr lvl="0"/>
            <a:r>
              <a:rPr lang="fr-CA" noProof="0"/>
              <a:t>Click to </a:t>
            </a:r>
            <a:r>
              <a:rPr lang="fr-CA" noProof="0" err="1"/>
              <a:t>edit</a:t>
            </a:r>
            <a:r>
              <a:rPr lang="fr-CA" noProof="0"/>
              <a:t> Master </a:t>
            </a:r>
            <a:r>
              <a:rPr lang="fr-CA" noProof="0" err="1"/>
              <a:t>text</a:t>
            </a:r>
            <a:r>
              <a:rPr lang="fr-CA" noProof="0"/>
              <a:t> styles</a:t>
            </a:r>
          </a:p>
        </p:txBody>
      </p:sp>
    </p:spTree>
    <p:extLst>
      <p:ext uri="{BB962C8B-B14F-4D97-AF65-F5344CB8AC3E}">
        <p14:creationId xmlns:p14="http://schemas.microsoft.com/office/powerpoint/2010/main" val="360571125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hart">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352425" y="1490664"/>
            <a:ext cx="8442000" cy="3568700"/>
          </a:xfrm>
        </p:spPr>
        <p:txBody>
          <a:bodyPr/>
          <a:lstStyle>
            <a:lvl1pPr>
              <a:defRPr>
                <a:solidFill>
                  <a:schemeClr val="tx1"/>
                </a:solidFill>
              </a:defRPr>
            </a:lvl1pPr>
          </a:lstStyle>
          <a:p>
            <a:endParaRPr lang="fr-CA" noProof="0"/>
          </a:p>
        </p:txBody>
      </p:sp>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4"/>
          </p:nvPr>
        </p:nvSpPr>
        <p:spPr/>
        <p:txBody>
          <a:bodyPr/>
          <a:lstStyle>
            <a:lvl1pPr>
              <a:defRPr>
                <a:solidFill>
                  <a:schemeClr val="tx1"/>
                </a:solidFill>
              </a:defRPr>
            </a:lvl1pPr>
          </a:lstStyle>
          <a:p>
            <a:r>
              <a:rPr lang="fr-CA" b="1"/>
              <a:t>SOURCE :</a:t>
            </a:r>
            <a:r>
              <a:rPr lang="fr-CA"/>
              <a:t> Insérer la source ici</a:t>
            </a:r>
          </a:p>
        </p:txBody>
      </p:sp>
    </p:spTree>
    <p:extLst>
      <p:ext uri="{BB962C8B-B14F-4D97-AF65-F5344CB8AC3E}">
        <p14:creationId xmlns:p14="http://schemas.microsoft.com/office/powerpoint/2010/main" val="119176163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hart and Subhead">
    <p:spTree>
      <p:nvGrpSpPr>
        <p:cNvPr id="1" name=""/>
        <p:cNvGrpSpPr/>
        <p:nvPr/>
      </p:nvGrpSpPr>
      <p:grpSpPr>
        <a:xfrm>
          <a:off x="0" y="0"/>
          <a:ext cx="0" cy="0"/>
          <a:chOff x="0" y="0"/>
          <a:chExt cx="0" cy="0"/>
        </a:xfrm>
      </p:grpSpPr>
      <p:sp>
        <p:nvSpPr>
          <p:cNvPr id="5" name="Chart Placeholder 4"/>
          <p:cNvSpPr>
            <a:spLocks noGrp="1"/>
          </p:cNvSpPr>
          <p:nvPr>
            <p:ph type="chart" sz="quarter" idx="13"/>
          </p:nvPr>
        </p:nvSpPr>
        <p:spPr>
          <a:xfrm>
            <a:off x="352425" y="1884050"/>
            <a:ext cx="8442000" cy="3189600"/>
          </a:xfrm>
        </p:spPr>
        <p:txBody>
          <a:bodyPr/>
          <a:lstStyle/>
          <a:p>
            <a:endParaRPr lang="fr-CA" noProof="0"/>
          </a:p>
        </p:txBody>
      </p:sp>
      <p:sp>
        <p:nvSpPr>
          <p:cNvPr id="3" name="Title 2"/>
          <p:cNvSpPr>
            <a:spLocks noGrp="1"/>
          </p:cNvSpPr>
          <p:nvPr>
            <p:ph type="title"/>
          </p:nvPr>
        </p:nvSpPr>
        <p:spPr/>
        <p:txBody>
          <a:bodyPr/>
          <a:lstStyle/>
          <a:p>
            <a:r>
              <a:rPr lang="fr-CA" noProof="0"/>
              <a:t>Click to edit Master title style</a:t>
            </a:r>
          </a:p>
        </p:txBody>
      </p:sp>
      <p:sp>
        <p:nvSpPr>
          <p:cNvPr id="4" name="Footer Placeholder 3"/>
          <p:cNvSpPr>
            <a:spLocks noGrp="1"/>
          </p:cNvSpPr>
          <p:nvPr>
            <p:ph type="ftr" sz="quarter" idx="16"/>
          </p:nvPr>
        </p:nvSpPr>
        <p:spPr/>
        <p:txBody>
          <a:bodyPr/>
          <a:lstStyle/>
          <a:p>
            <a:r>
              <a:rPr lang="fr-CA" b="1"/>
              <a:t>SOURCE :</a:t>
            </a:r>
            <a:r>
              <a:rPr lang="fr-CA"/>
              <a:t> Insérer la source ici</a:t>
            </a:r>
          </a:p>
        </p:txBody>
      </p:sp>
      <p:sp>
        <p:nvSpPr>
          <p:cNvPr id="7" name="Text Placeholder 4">
            <a:extLst>
              <a:ext uri="{FF2B5EF4-FFF2-40B4-BE49-F238E27FC236}">
                <a16:creationId xmlns:a16="http://schemas.microsoft.com/office/drawing/2014/main" id="{DEB22F13-A851-1742-8FEA-84E8367ECBF1}"/>
              </a:ext>
            </a:extLst>
          </p:cNvPr>
          <p:cNvSpPr>
            <a:spLocks noGrp="1"/>
          </p:cNvSpPr>
          <p:nvPr>
            <p:ph type="body" sz="quarter" idx="17"/>
          </p:nvPr>
        </p:nvSpPr>
        <p:spPr>
          <a:xfrm>
            <a:off x="350816" y="1326220"/>
            <a:ext cx="8424000" cy="381000"/>
          </a:xfrm>
        </p:spPr>
        <p:txBody>
          <a:bodyPr/>
          <a:lstStyle>
            <a:lvl1pPr marL="0" indent="0">
              <a:buNone/>
              <a:defRPr sz="1800" b="0">
                <a:solidFill>
                  <a:schemeClr val="tx1"/>
                </a:solidFill>
              </a:defRPr>
            </a:lvl1pPr>
          </a:lstStyle>
          <a:p>
            <a:pPr lvl="0"/>
            <a:r>
              <a:rPr lang="fr-CA" noProof="0"/>
              <a:t>Click to </a:t>
            </a:r>
            <a:r>
              <a:rPr lang="fr-CA" noProof="0" err="1"/>
              <a:t>edit</a:t>
            </a:r>
            <a:r>
              <a:rPr lang="fr-CA" noProof="0"/>
              <a:t> Master </a:t>
            </a:r>
            <a:r>
              <a:rPr lang="fr-CA" noProof="0" err="1"/>
              <a:t>text</a:t>
            </a:r>
            <a:r>
              <a:rPr lang="fr-CA" noProof="0"/>
              <a:t> styles</a:t>
            </a:r>
          </a:p>
        </p:txBody>
      </p:sp>
    </p:spTree>
    <p:extLst>
      <p:ext uri="{BB962C8B-B14F-4D97-AF65-F5344CB8AC3E}">
        <p14:creationId xmlns:p14="http://schemas.microsoft.com/office/powerpoint/2010/main" val="1844455707"/>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03.xml"/><Relationship Id="rId21" Type="http://schemas.openxmlformats.org/officeDocument/2006/relationships/slideLayout" Target="../slideLayouts/slideLayout98.xml"/><Relationship Id="rId42" Type="http://schemas.openxmlformats.org/officeDocument/2006/relationships/slideLayout" Target="../slideLayouts/slideLayout119.xml"/><Relationship Id="rId47" Type="http://schemas.openxmlformats.org/officeDocument/2006/relationships/slideLayout" Target="../slideLayouts/slideLayout124.xml"/><Relationship Id="rId63" Type="http://schemas.openxmlformats.org/officeDocument/2006/relationships/slideLayout" Target="../slideLayouts/slideLayout140.xml"/><Relationship Id="rId68" Type="http://schemas.openxmlformats.org/officeDocument/2006/relationships/slideLayout" Target="../slideLayouts/slideLayout145.xml"/><Relationship Id="rId16" Type="http://schemas.openxmlformats.org/officeDocument/2006/relationships/slideLayout" Target="../slideLayouts/slideLayout93.xml"/><Relationship Id="rId11" Type="http://schemas.openxmlformats.org/officeDocument/2006/relationships/slideLayout" Target="../slideLayouts/slideLayout88.xml"/><Relationship Id="rId24" Type="http://schemas.openxmlformats.org/officeDocument/2006/relationships/slideLayout" Target="../slideLayouts/slideLayout101.xml"/><Relationship Id="rId32" Type="http://schemas.openxmlformats.org/officeDocument/2006/relationships/slideLayout" Target="../slideLayouts/slideLayout109.xml"/><Relationship Id="rId37" Type="http://schemas.openxmlformats.org/officeDocument/2006/relationships/slideLayout" Target="../slideLayouts/slideLayout114.xml"/><Relationship Id="rId40" Type="http://schemas.openxmlformats.org/officeDocument/2006/relationships/slideLayout" Target="../slideLayouts/slideLayout117.xml"/><Relationship Id="rId45" Type="http://schemas.openxmlformats.org/officeDocument/2006/relationships/slideLayout" Target="../slideLayouts/slideLayout122.xml"/><Relationship Id="rId53" Type="http://schemas.openxmlformats.org/officeDocument/2006/relationships/slideLayout" Target="../slideLayouts/slideLayout130.xml"/><Relationship Id="rId58" Type="http://schemas.openxmlformats.org/officeDocument/2006/relationships/slideLayout" Target="../slideLayouts/slideLayout135.xml"/><Relationship Id="rId66" Type="http://schemas.openxmlformats.org/officeDocument/2006/relationships/slideLayout" Target="../slideLayouts/slideLayout143.xml"/><Relationship Id="rId74" Type="http://schemas.openxmlformats.org/officeDocument/2006/relationships/slideLayout" Target="../slideLayouts/slideLayout151.xml"/><Relationship Id="rId79" Type="http://schemas.openxmlformats.org/officeDocument/2006/relationships/theme" Target="../theme/theme2.xml"/><Relationship Id="rId5" Type="http://schemas.openxmlformats.org/officeDocument/2006/relationships/slideLayout" Target="../slideLayouts/slideLayout82.xml"/><Relationship Id="rId61" Type="http://schemas.openxmlformats.org/officeDocument/2006/relationships/slideLayout" Target="../slideLayouts/slideLayout138.xml"/><Relationship Id="rId19" Type="http://schemas.openxmlformats.org/officeDocument/2006/relationships/slideLayout" Target="../slideLayouts/slideLayout96.xml"/><Relationship Id="rId14" Type="http://schemas.openxmlformats.org/officeDocument/2006/relationships/slideLayout" Target="../slideLayouts/slideLayout91.xml"/><Relationship Id="rId22" Type="http://schemas.openxmlformats.org/officeDocument/2006/relationships/slideLayout" Target="../slideLayouts/slideLayout99.xml"/><Relationship Id="rId27" Type="http://schemas.openxmlformats.org/officeDocument/2006/relationships/slideLayout" Target="../slideLayouts/slideLayout104.xml"/><Relationship Id="rId30" Type="http://schemas.openxmlformats.org/officeDocument/2006/relationships/slideLayout" Target="../slideLayouts/slideLayout107.xml"/><Relationship Id="rId35" Type="http://schemas.openxmlformats.org/officeDocument/2006/relationships/slideLayout" Target="../slideLayouts/slideLayout112.xml"/><Relationship Id="rId43" Type="http://schemas.openxmlformats.org/officeDocument/2006/relationships/slideLayout" Target="../slideLayouts/slideLayout120.xml"/><Relationship Id="rId48" Type="http://schemas.openxmlformats.org/officeDocument/2006/relationships/slideLayout" Target="../slideLayouts/slideLayout125.xml"/><Relationship Id="rId56" Type="http://schemas.openxmlformats.org/officeDocument/2006/relationships/slideLayout" Target="../slideLayouts/slideLayout133.xml"/><Relationship Id="rId64" Type="http://schemas.openxmlformats.org/officeDocument/2006/relationships/slideLayout" Target="../slideLayouts/slideLayout141.xml"/><Relationship Id="rId69" Type="http://schemas.openxmlformats.org/officeDocument/2006/relationships/slideLayout" Target="../slideLayouts/slideLayout146.xml"/><Relationship Id="rId77" Type="http://schemas.openxmlformats.org/officeDocument/2006/relationships/slideLayout" Target="../slideLayouts/slideLayout154.xml"/><Relationship Id="rId8" Type="http://schemas.openxmlformats.org/officeDocument/2006/relationships/slideLayout" Target="../slideLayouts/slideLayout85.xml"/><Relationship Id="rId51" Type="http://schemas.openxmlformats.org/officeDocument/2006/relationships/slideLayout" Target="../slideLayouts/slideLayout128.xml"/><Relationship Id="rId72" Type="http://schemas.openxmlformats.org/officeDocument/2006/relationships/slideLayout" Target="../slideLayouts/slideLayout149.xml"/><Relationship Id="rId3" Type="http://schemas.openxmlformats.org/officeDocument/2006/relationships/slideLayout" Target="../slideLayouts/slideLayout80.xml"/><Relationship Id="rId12" Type="http://schemas.openxmlformats.org/officeDocument/2006/relationships/slideLayout" Target="../slideLayouts/slideLayout89.xml"/><Relationship Id="rId17" Type="http://schemas.openxmlformats.org/officeDocument/2006/relationships/slideLayout" Target="../slideLayouts/slideLayout94.xml"/><Relationship Id="rId25" Type="http://schemas.openxmlformats.org/officeDocument/2006/relationships/slideLayout" Target="../slideLayouts/slideLayout102.xml"/><Relationship Id="rId33" Type="http://schemas.openxmlformats.org/officeDocument/2006/relationships/slideLayout" Target="../slideLayouts/slideLayout110.xml"/><Relationship Id="rId38" Type="http://schemas.openxmlformats.org/officeDocument/2006/relationships/slideLayout" Target="../slideLayouts/slideLayout115.xml"/><Relationship Id="rId46" Type="http://schemas.openxmlformats.org/officeDocument/2006/relationships/slideLayout" Target="../slideLayouts/slideLayout123.xml"/><Relationship Id="rId59" Type="http://schemas.openxmlformats.org/officeDocument/2006/relationships/slideLayout" Target="../slideLayouts/slideLayout136.xml"/><Relationship Id="rId67" Type="http://schemas.openxmlformats.org/officeDocument/2006/relationships/slideLayout" Target="../slideLayouts/slideLayout144.xml"/><Relationship Id="rId20" Type="http://schemas.openxmlformats.org/officeDocument/2006/relationships/slideLayout" Target="../slideLayouts/slideLayout97.xml"/><Relationship Id="rId41" Type="http://schemas.openxmlformats.org/officeDocument/2006/relationships/slideLayout" Target="../slideLayouts/slideLayout118.xml"/><Relationship Id="rId54" Type="http://schemas.openxmlformats.org/officeDocument/2006/relationships/slideLayout" Target="../slideLayouts/slideLayout131.xml"/><Relationship Id="rId62" Type="http://schemas.openxmlformats.org/officeDocument/2006/relationships/slideLayout" Target="../slideLayouts/slideLayout139.xml"/><Relationship Id="rId70" Type="http://schemas.openxmlformats.org/officeDocument/2006/relationships/slideLayout" Target="../slideLayouts/slideLayout147.xml"/><Relationship Id="rId75" Type="http://schemas.openxmlformats.org/officeDocument/2006/relationships/slideLayout" Target="../slideLayouts/slideLayout152.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5" Type="http://schemas.openxmlformats.org/officeDocument/2006/relationships/slideLayout" Target="../slideLayouts/slideLayout92.xml"/><Relationship Id="rId23" Type="http://schemas.openxmlformats.org/officeDocument/2006/relationships/slideLayout" Target="../slideLayouts/slideLayout100.xml"/><Relationship Id="rId28" Type="http://schemas.openxmlformats.org/officeDocument/2006/relationships/slideLayout" Target="../slideLayouts/slideLayout105.xml"/><Relationship Id="rId36" Type="http://schemas.openxmlformats.org/officeDocument/2006/relationships/slideLayout" Target="../slideLayouts/slideLayout113.xml"/><Relationship Id="rId49" Type="http://schemas.openxmlformats.org/officeDocument/2006/relationships/slideLayout" Target="../slideLayouts/slideLayout126.xml"/><Relationship Id="rId57" Type="http://schemas.openxmlformats.org/officeDocument/2006/relationships/slideLayout" Target="../slideLayouts/slideLayout134.xml"/><Relationship Id="rId10" Type="http://schemas.openxmlformats.org/officeDocument/2006/relationships/slideLayout" Target="../slideLayouts/slideLayout87.xml"/><Relationship Id="rId31" Type="http://schemas.openxmlformats.org/officeDocument/2006/relationships/slideLayout" Target="../slideLayouts/slideLayout108.xml"/><Relationship Id="rId44" Type="http://schemas.openxmlformats.org/officeDocument/2006/relationships/slideLayout" Target="../slideLayouts/slideLayout121.xml"/><Relationship Id="rId52" Type="http://schemas.openxmlformats.org/officeDocument/2006/relationships/slideLayout" Target="../slideLayouts/slideLayout129.xml"/><Relationship Id="rId60" Type="http://schemas.openxmlformats.org/officeDocument/2006/relationships/slideLayout" Target="../slideLayouts/slideLayout137.xml"/><Relationship Id="rId65" Type="http://schemas.openxmlformats.org/officeDocument/2006/relationships/slideLayout" Target="../slideLayouts/slideLayout142.xml"/><Relationship Id="rId73" Type="http://schemas.openxmlformats.org/officeDocument/2006/relationships/slideLayout" Target="../slideLayouts/slideLayout150.xml"/><Relationship Id="rId78" Type="http://schemas.openxmlformats.org/officeDocument/2006/relationships/slideLayout" Target="../slideLayouts/slideLayout155.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3" Type="http://schemas.openxmlformats.org/officeDocument/2006/relationships/slideLayout" Target="../slideLayouts/slideLayout90.xml"/><Relationship Id="rId18" Type="http://schemas.openxmlformats.org/officeDocument/2006/relationships/slideLayout" Target="../slideLayouts/slideLayout95.xml"/><Relationship Id="rId39" Type="http://schemas.openxmlformats.org/officeDocument/2006/relationships/slideLayout" Target="../slideLayouts/slideLayout116.xml"/><Relationship Id="rId34" Type="http://schemas.openxmlformats.org/officeDocument/2006/relationships/slideLayout" Target="../slideLayouts/slideLayout111.xml"/><Relationship Id="rId50" Type="http://schemas.openxmlformats.org/officeDocument/2006/relationships/slideLayout" Target="../slideLayouts/slideLayout127.xml"/><Relationship Id="rId55" Type="http://schemas.openxmlformats.org/officeDocument/2006/relationships/slideLayout" Target="../slideLayouts/slideLayout132.xml"/><Relationship Id="rId76" Type="http://schemas.openxmlformats.org/officeDocument/2006/relationships/slideLayout" Target="../slideLayouts/slideLayout153.xml"/><Relationship Id="rId7" Type="http://schemas.openxmlformats.org/officeDocument/2006/relationships/slideLayout" Target="../slideLayouts/slideLayout84.xml"/><Relationship Id="rId71" Type="http://schemas.openxmlformats.org/officeDocument/2006/relationships/slideLayout" Target="../slideLayouts/slideLayout148.xml"/><Relationship Id="rId2" Type="http://schemas.openxmlformats.org/officeDocument/2006/relationships/slideLayout" Target="../slideLayouts/slideLayout79.xml"/><Relationship Id="rId29" Type="http://schemas.openxmlformats.org/officeDocument/2006/relationships/slideLayout" Target="../slideLayouts/slideLayout10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52424" y="302344"/>
            <a:ext cx="7740000" cy="921111"/>
          </a:xfrm>
          <a:prstGeom prst="rect">
            <a:avLst/>
          </a:prstGeom>
        </p:spPr>
        <p:txBody>
          <a:bodyPr vert="horz" lIns="0" tIns="0" rIns="0" bIns="0" rtlCol="0" anchor="b" anchorCtr="0">
            <a:noAutofit/>
          </a:bodyPr>
          <a:lstStyle/>
          <a:p>
            <a:r>
              <a:rPr lang="en-CA" noProof="0" dirty="0"/>
              <a:t>Click to edit </a:t>
            </a:r>
            <a:br>
              <a:rPr lang="en-CA" noProof="0" dirty="0"/>
            </a:br>
            <a:r>
              <a:rPr lang="en-CA" noProof="0" dirty="0"/>
              <a:t>Master title style</a:t>
            </a:r>
          </a:p>
        </p:txBody>
      </p:sp>
      <p:sp>
        <p:nvSpPr>
          <p:cNvPr id="39" name="Text Placeholder 2"/>
          <p:cNvSpPr>
            <a:spLocks noGrp="1"/>
          </p:cNvSpPr>
          <p:nvPr>
            <p:ph type="body" idx="1"/>
          </p:nvPr>
        </p:nvSpPr>
        <p:spPr>
          <a:xfrm>
            <a:off x="352425" y="1490663"/>
            <a:ext cx="8440738" cy="3581400"/>
          </a:xfrm>
          <a:prstGeom prst="rect">
            <a:avLst/>
          </a:prstGeom>
        </p:spPr>
        <p:txBody>
          <a:bodyPr vert="horz" lIns="0" tIns="0" rIns="0" bIns="0" rtlCol="0">
            <a:noAutofit/>
          </a:bodyPr>
          <a:lstStyle/>
          <a:p>
            <a:pPr lvl="0"/>
            <a:r>
              <a:rPr lang="en-CA" noProof="0" dirty="0"/>
              <a:t>Click to edit Master text style</a:t>
            </a:r>
          </a:p>
          <a:p>
            <a:pPr lvl="1"/>
            <a:r>
              <a:rPr lang="en-CA" noProof="0" dirty="0"/>
              <a:t>Second level</a:t>
            </a:r>
          </a:p>
          <a:p>
            <a:pPr lvl="2"/>
            <a:r>
              <a:rPr lang="en-CA" noProof="0" dirty="0"/>
              <a:t>Third level</a:t>
            </a:r>
          </a:p>
          <a:p>
            <a:pPr lvl="3"/>
            <a:r>
              <a:rPr lang="en-CA" noProof="0" dirty="0"/>
              <a:t>Fourth level</a:t>
            </a:r>
          </a:p>
          <a:p>
            <a:pPr lvl="4"/>
            <a:r>
              <a:rPr lang="en-CA" noProof="0" dirty="0"/>
              <a:t>Fifth level</a:t>
            </a:r>
          </a:p>
        </p:txBody>
      </p:sp>
      <p:sp>
        <p:nvSpPr>
          <p:cNvPr id="22" name="TextBox 9"/>
          <p:cNvSpPr txBox="1">
            <a:spLocks noChangeArrowheads="1"/>
          </p:cNvSpPr>
          <p:nvPr userDrawn="1"/>
        </p:nvSpPr>
        <p:spPr bwMode="auto">
          <a:xfrm>
            <a:off x="4649013" y="5344401"/>
            <a:ext cx="3960000"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r"/>
            <a:r>
              <a:rPr lang="en-CA" sz="1000" b="1" baseline="0" noProof="0" dirty="0">
                <a:solidFill>
                  <a:schemeClr val="tx1"/>
                </a:solidFill>
              </a:rPr>
              <a:t>BDC</a:t>
            </a:r>
            <a:r>
              <a:rPr lang="en-CA" sz="1000" baseline="0" noProof="0" dirty="0">
                <a:solidFill>
                  <a:schemeClr val="tx1"/>
                </a:solidFill>
              </a:rPr>
              <a:t> – 2019 Economic Outlook</a:t>
            </a:r>
          </a:p>
        </p:txBody>
      </p:sp>
      <p:sp>
        <p:nvSpPr>
          <p:cNvPr id="10" name="TextBox 9"/>
          <p:cNvSpPr txBox="1">
            <a:spLocks noChangeArrowheads="1"/>
          </p:cNvSpPr>
          <p:nvPr userDrawn="1"/>
        </p:nvSpPr>
        <p:spPr bwMode="auto">
          <a:xfrm>
            <a:off x="8609024" y="5356108"/>
            <a:ext cx="534987" cy="192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en-AU" sz="1200" b="1" smtClean="0">
                <a:solidFill>
                  <a:schemeClr val="tx1"/>
                </a:solidFill>
              </a:rPr>
              <a:pPr algn="ctr"/>
              <a:t>‹N°›</a:t>
            </a:fld>
            <a:endParaRPr lang="en-CA" sz="1200" b="1" baseline="0" noProof="0" dirty="0">
              <a:solidFill>
                <a:schemeClr val="tx1"/>
              </a:solidFill>
            </a:endParaRPr>
          </a:p>
        </p:txBody>
      </p:sp>
      <p:sp>
        <p:nvSpPr>
          <p:cNvPr id="3" name="Footer Placeholder 2"/>
          <p:cNvSpPr>
            <a:spLocks noGrp="1"/>
          </p:cNvSpPr>
          <p:nvPr>
            <p:ph type="ftr" sz="quarter" idx="3"/>
          </p:nvPr>
        </p:nvSpPr>
        <p:spPr>
          <a:xfrm>
            <a:off x="350816" y="5240737"/>
            <a:ext cx="3960000" cy="304271"/>
          </a:xfrm>
          <a:prstGeom prst="rect">
            <a:avLst/>
          </a:prstGeom>
        </p:spPr>
        <p:txBody>
          <a:bodyPr vert="horz" lIns="0" tIns="0" rIns="0" bIns="0" rtlCol="0" anchor="b" anchorCtr="0"/>
          <a:lstStyle>
            <a:lvl1pPr algn="l">
              <a:defRPr sz="900">
                <a:solidFill>
                  <a:schemeClr val="tx1"/>
                </a:solidFill>
              </a:defRPr>
            </a:lvl1pPr>
          </a:lstStyle>
          <a:p>
            <a:r>
              <a:rPr lang="en-CA" b="1"/>
              <a:t>SOURCE:</a:t>
            </a:r>
            <a:r>
              <a:rPr lang="en-CA"/>
              <a:t> Insert source here</a:t>
            </a:r>
            <a:endParaRPr lang="en-CA" dirty="0"/>
          </a:p>
        </p:txBody>
      </p:sp>
      <p:grpSp>
        <p:nvGrpSpPr>
          <p:cNvPr id="5" name="Group 4"/>
          <p:cNvGrpSpPr/>
          <p:nvPr userDrawn="1"/>
        </p:nvGrpSpPr>
        <p:grpSpPr>
          <a:xfrm>
            <a:off x="8447349" y="357193"/>
            <a:ext cx="344239" cy="357165"/>
            <a:chOff x="8447337" y="357191"/>
            <a:chExt cx="344239" cy="357165"/>
          </a:xfrm>
        </p:grpSpPr>
        <p:sp>
          <p:nvSpPr>
            <p:cNvPr id="18"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19"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3814669905"/>
      </p:ext>
    </p:extLst>
  </p:cSld>
  <p:clrMap bg1="lt1" tx1="dk1" bg2="lt2" tx2="dk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 id="2147483787" r:id="rId5"/>
    <p:sldLayoutId id="2147483788" r:id="rId6"/>
    <p:sldLayoutId id="2147483789" r:id="rId7"/>
    <p:sldLayoutId id="2147483790" r:id="rId8"/>
    <p:sldLayoutId id="2147483791" r:id="rId9"/>
    <p:sldLayoutId id="2147483792" r:id="rId10"/>
    <p:sldLayoutId id="2147483793" r:id="rId11"/>
    <p:sldLayoutId id="2147483794" r:id="rId12"/>
    <p:sldLayoutId id="2147483795" r:id="rId13"/>
    <p:sldLayoutId id="2147483796" r:id="rId14"/>
    <p:sldLayoutId id="2147483797" r:id="rId15"/>
    <p:sldLayoutId id="2147483798" r:id="rId16"/>
    <p:sldLayoutId id="2147483799" r:id="rId17"/>
    <p:sldLayoutId id="2147483800" r:id="rId18"/>
    <p:sldLayoutId id="2147483801" r:id="rId19"/>
    <p:sldLayoutId id="2147483802" r:id="rId20"/>
    <p:sldLayoutId id="2147483803" r:id="rId21"/>
    <p:sldLayoutId id="2147483804" r:id="rId22"/>
    <p:sldLayoutId id="2147483805" r:id="rId23"/>
    <p:sldLayoutId id="2147483806" r:id="rId24"/>
    <p:sldLayoutId id="2147483807" r:id="rId25"/>
    <p:sldLayoutId id="2147483808" r:id="rId26"/>
    <p:sldLayoutId id="2147483809" r:id="rId27"/>
    <p:sldLayoutId id="2147483810" r:id="rId28"/>
    <p:sldLayoutId id="2147483811" r:id="rId29"/>
    <p:sldLayoutId id="2147483812" r:id="rId30"/>
    <p:sldLayoutId id="2147483813" r:id="rId31"/>
    <p:sldLayoutId id="2147483814" r:id="rId32"/>
    <p:sldLayoutId id="2147483815" r:id="rId33"/>
    <p:sldLayoutId id="2147483816" r:id="rId34"/>
    <p:sldLayoutId id="2147483817" r:id="rId35"/>
    <p:sldLayoutId id="2147483818" r:id="rId36"/>
    <p:sldLayoutId id="2147483819" r:id="rId37"/>
    <p:sldLayoutId id="2147483820" r:id="rId38"/>
    <p:sldLayoutId id="2147483821" r:id="rId39"/>
    <p:sldLayoutId id="2147483822" r:id="rId40"/>
    <p:sldLayoutId id="2147483823" r:id="rId41"/>
    <p:sldLayoutId id="2147483824" r:id="rId42"/>
    <p:sldLayoutId id="2147483825" r:id="rId43"/>
    <p:sldLayoutId id="2147483826" r:id="rId44"/>
    <p:sldLayoutId id="2147483827" r:id="rId45"/>
    <p:sldLayoutId id="2147483828" r:id="rId46"/>
    <p:sldLayoutId id="2147483829" r:id="rId47"/>
    <p:sldLayoutId id="2147483830" r:id="rId48"/>
    <p:sldLayoutId id="2147483831" r:id="rId49"/>
    <p:sldLayoutId id="2147483832" r:id="rId50"/>
    <p:sldLayoutId id="2147483833" r:id="rId51"/>
    <p:sldLayoutId id="2147483834" r:id="rId52"/>
    <p:sldLayoutId id="2147483835" r:id="rId53"/>
    <p:sldLayoutId id="2147483836" r:id="rId54"/>
    <p:sldLayoutId id="2147483837" r:id="rId55"/>
    <p:sldLayoutId id="2147483838" r:id="rId56"/>
    <p:sldLayoutId id="2147483839" r:id="rId57"/>
    <p:sldLayoutId id="2147483840" r:id="rId58"/>
    <p:sldLayoutId id="2147483841" r:id="rId59"/>
    <p:sldLayoutId id="2147483842" r:id="rId60"/>
    <p:sldLayoutId id="2147483843" r:id="rId61"/>
    <p:sldLayoutId id="2147483844" r:id="rId62"/>
    <p:sldLayoutId id="2147483845" r:id="rId63"/>
    <p:sldLayoutId id="2147483846" r:id="rId64"/>
    <p:sldLayoutId id="2147483847" r:id="rId65"/>
    <p:sldLayoutId id="2147483848" r:id="rId66"/>
    <p:sldLayoutId id="2147483849" r:id="rId67"/>
    <p:sldLayoutId id="2147483850" r:id="rId68"/>
    <p:sldLayoutId id="2147483851" r:id="rId69"/>
    <p:sldLayoutId id="2147483852" r:id="rId70"/>
    <p:sldLayoutId id="2147483853" r:id="rId71"/>
    <p:sldLayoutId id="2147483854" r:id="rId72"/>
    <p:sldLayoutId id="2147483855" r:id="rId73"/>
    <p:sldLayoutId id="2147483856" r:id="rId74"/>
    <p:sldLayoutId id="2147483857" r:id="rId75"/>
    <p:sldLayoutId id="2147483858" r:id="rId76"/>
    <p:sldLayoutId id="2147483860" r:id="rId77"/>
  </p:sldLayoutIdLst>
  <p:hf hdr="0" ftr="0" dt="0"/>
  <p:txStyles>
    <p:title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p:titleStyle>
    <p:body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2" pos="5074">
          <p15:clr>
            <a:srgbClr val="F26B43"/>
          </p15:clr>
        </p15:guide>
        <p15:guide id="3" orient="horz" pos="3472">
          <p15:clr>
            <a:srgbClr val="F26B43"/>
          </p15:clr>
        </p15:guide>
        <p15:guide id="4" orient="horz" pos="3418">
          <p15:clr>
            <a:srgbClr val="F26B43"/>
          </p15:clr>
        </p15:guide>
        <p15:guide id="5" pos="3458">
          <p15:clr>
            <a:srgbClr val="F26B43"/>
          </p15:clr>
        </p15:guide>
        <p15:guide id="6" pos="2766">
          <p15:clr>
            <a:srgbClr val="F26B43"/>
          </p15:clr>
        </p15:guide>
        <p15:guide id="7" pos="222">
          <p15:clr>
            <a:srgbClr val="F26B43"/>
          </p15:clr>
        </p15:guide>
        <p15:guide id="9" orient="horz" pos="966">
          <p15:clr>
            <a:srgbClr val="F26B43"/>
          </p15:clr>
        </p15:guide>
        <p15:guide id="10" orient="horz" pos="450">
          <p15:clr>
            <a:srgbClr val="F26B43"/>
          </p15:clr>
        </p15:guide>
        <p15:guide id="11" pos="5540">
          <p15:clr>
            <a:srgbClr val="F26B43"/>
          </p15:clr>
        </p15:guide>
        <p15:guide id="12" orient="horz" pos="226">
          <p15:clr>
            <a:srgbClr val="F26B43"/>
          </p15:clr>
        </p15:guide>
        <p15:guide id="13" orient="horz" pos="714">
          <p15:clr>
            <a:srgbClr val="F26B43"/>
          </p15:clr>
        </p15:guide>
        <p15:guide id="14" orient="horz" pos="3196">
          <p15:clr>
            <a:srgbClr val="F26B43"/>
          </p15:clr>
        </p15:guide>
        <p15:guide id="15" pos="2993">
          <p15:clr>
            <a:srgbClr val="F26B43"/>
          </p15:clr>
        </p15:guide>
        <p15:guide id="17" pos="684">
          <p15:clr>
            <a:srgbClr val="F26B43"/>
          </p15:clr>
        </p15:guide>
        <p15:guide id="18" pos="914">
          <p15:clr>
            <a:srgbClr val="F26B43"/>
          </p15:clr>
        </p15:guide>
        <p15:guide id="19" pos="1378">
          <p15:clr>
            <a:srgbClr val="F26B43"/>
          </p15:clr>
        </p15:guide>
        <p15:guide id="20" pos="1608">
          <p15:clr>
            <a:srgbClr val="F26B43"/>
          </p15:clr>
        </p15:guide>
        <p15:guide id="21" pos="2072">
          <p15:clr>
            <a:srgbClr val="F26B43"/>
          </p15:clr>
        </p15:guide>
        <p15:guide id="22" pos="2302">
          <p15:clr>
            <a:srgbClr val="F26B43"/>
          </p15:clr>
        </p15:guide>
        <p15:guide id="23" pos="3688">
          <p15:clr>
            <a:srgbClr val="F26B43"/>
          </p15:clr>
        </p15:guide>
        <p15:guide id="24" pos="4152">
          <p15:clr>
            <a:srgbClr val="F26B43"/>
          </p15:clr>
        </p15:guide>
        <p15:guide id="25" pos="4382">
          <p15:clr>
            <a:srgbClr val="F26B43"/>
          </p15:clr>
        </p15:guide>
        <p15:guide id="26" pos="484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52424" y="302400"/>
            <a:ext cx="7740000" cy="921111"/>
          </a:xfrm>
          <a:prstGeom prst="rect">
            <a:avLst/>
          </a:prstGeom>
        </p:spPr>
        <p:txBody>
          <a:bodyPr vert="horz" lIns="0" tIns="0" rIns="0" bIns="0" rtlCol="0" anchor="b" anchorCtr="0">
            <a:noAutofit/>
          </a:bodyPr>
          <a:lstStyle/>
          <a:p>
            <a:r>
              <a:rPr lang="fr-CA" noProof="0"/>
              <a:t>Click to </a:t>
            </a:r>
            <a:r>
              <a:rPr lang="fr-CA" noProof="0" err="1"/>
              <a:t>edit</a:t>
            </a:r>
            <a:r>
              <a:rPr lang="fr-CA" noProof="0"/>
              <a:t> </a:t>
            </a:r>
            <a:br>
              <a:rPr lang="fr-CA" noProof="0"/>
            </a:br>
            <a:r>
              <a:rPr lang="fr-CA" noProof="0"/>
              <a:t>Master </a:t>
            </a:r>
            <a:r>
              <a:rPr lang="fr-CA" noProof="0" err="1"/>
              <a:t>title</a:t>
            </a:r>
            <a:r>
              <a:rPr lang="fr-CA" noProof="0"/>
              <a:t> style</a:t>
            </a:r>
          </a:p>
        </p:txBody>
      </p:sp>
      <p:sp>
        <p:nvSpPr>
          <p:cNvPr id="39" name="Text Placeholder 2"/>
          <p:cNvSpPr>
            <a:spLocks noGrp="1"/>
          </p:cNvSpPr>
          <p:nvPr>
            <p:ph type="body" idx="1"/>
          </p:nvPr>
        </p:nvSpPr>
        <p:spPr>
          <a:xfrm>
            <a:off x="352425" y="1490663"/>
            <a:ext cx="8440738" cy="3581400"/>
          </a:xfrm>
          <a:prstGeom prst="rect">
            <a:avLst/>
          </a:prstGeom>
        </p:spPr>
        <p:txBody>
          <a:bodyPr vert="horz" lIns="0" tIns="0" rIns="0" bIns="0" rtlCol="0">
            <a:noAutofit/>
          </a:bodyPr>
          <a:lstStyle/>
          <a:p>
            <a:pPr lvl="0"/>
            <a:r>
              <a:rPr lang="fr-CA" noProof="0"/>
              <a:t>Click to </a:t>
            </a:r>
            <a:r>
              <a:rPr lang="fr-CA" noProof="0" err="1"/>
              <a:t>edit</a:t>
            </a:r>
            <a:r>
              <a:rPr lang="fr-CA" noProof="0"/>
              <a:t> Master </a:t>
            </a:r>
            <a:r>
              <a:rPr lang="fr-CA" noProof="0" err="1"/>
              <a:t>text</a:t>
            </a:r>
            <a:r>
              <a:rPr lang="fr-CA" noProof="0"/>
              <a:t> style</a:t>
            </a:r>
          </a:p>
          <a:p>
            <a:pPr lvl="1"/>
            <a:r>
              <a:rPr lang="fr-CA" noProof="0"/>
              <a:t>Second </a:t>
            </a:r>
            <a:r>
              <a:rPr lang="fr-CA" noProof="0" err="1"/>
              <a:t>level</a:t>
            </a:r>
            <a:endParaRPr lang="fr-CA" noProof="0"/>
          </a:p>
          <a:p>
            <a:pPr lvl="2"/>
            <a:r>
              <a:rPr lang="fr-CA" noProof="0" err="1"/>
              <a:t>Third</a:t>
            </a:r>
            <a:r>
              <a:rPr lang="fr-CA" noProof="0"/>
              <a:t> </a:t>
            </a:r>
            <a:r>
              <a:rPr lang="fr-CA" noProof="0" err="1"/>
              <a:t>level</a:t>
            </a:r>
            <a:endParaRPr lang="fr-CA" noProof="0"/>
          </a:p>
          <a:p>
            <a:pPr lvl="3"/>
            <a:r>
              <a:rPr lang="fr-CA" noProof="0" err="1"/>
              <a:t>Fourth</a:t>
            </a:r>
            <a:r>
              <a:rPr lang="fr-CA" noProof="0"/>
              <a:t> </a:t>
            </a:r>
            <a:r>
              <a:rPr lang="fr-CA" noProof="0" err="1"/>
              <a:t>level</a:t>
            </a:r>
            <a:endParaRPr lang="fr-CA" noProof="0"/>
          </a:p>
          <a:p>
            <a:pPr lvl="4"/>
            <a:r>
              <a:rPr lang="fr-CA" noProof="0" err="1"/>
              <a:t>Fifth</a:t>
            </a:r>
            <a:r>
              <a:rPr lang="fr-CA" noProof="0"/>
              <a:t> </a:t>
            </a:r>
            <a:r>
              <a:rPr lang="fr-CA" noProof="0" err="1"/>
              <a:t>level</a:t>
            </a:r>
            <a:endParaRPr lang="fr-CA" noProof="0"/>
          </a:p>
        </p:txBody>
      </p:sp>
      <p:sp>
        <p:nvSpPr>
          <p:cNvPr id="22" name="TextBox 9"/>
          <p:cNvSpPr txBox="1">
            <a:spLocks noChangeArrowheads="1"/>
          </p:cNvSpPr>
          <p:nvPr userDrawn="1"/>
        </p:nvSpPr>
        <p:spPr bwMode="auto">
          <a:xfrm>
            <a:off x="4310816" y="5344401"/>
            <a:ext cx="4308332"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lang="fr-CA" sz="1000" b="1" baseline="0" noProof="1">
                <a:solidFill>
                  <a:schemeClr val="tx1"/>
                </a:solidFill>
              </a:rPr>
              <a:t>BDC</a:t>
            </a:r>
            <a:r>
              <a:rPr lang="fr-CA" sz="1000" baseline="0" noProof="1">
                <a:solidFill>
                  <a:schemeClr val="tx1"/>
                </a:solidFill>
              </a:rPr>
              <a:t> – Perspectives économiques pour 2019</a:t>
            </a:r>
          </a:p>
        </p:txBody>
      </p:sp>
      <p:sp>
        <p:nvSpPr>
          <p:cNvPr id="10" name="TextBox 9"/>
          <p:cNvSpPr txBox="1">
            <a:spLocks noChangeArrowheads="1"/>
          </p:cNvSpPr>
          <p:nvPr userDrawn="1"/>
        </p:nvSpPr>
        <p:spPr bwMode="auto">
          <a:xfrm>
            <a:off x="8609044" y="5348483"/>
            <a:ext cx="534987" cy="1923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b" anchorCtr="0">
            <a:no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a:fld id="{69F2A69A-8C5B-4563-A5B5-4471195CD7EC}" type="slidenum">
              <a:rPr lang="fr-CA" sz="1200" b="1" noProof="0" smtClean="0">
                <a:solidFill>
                  <a:schemeClr val="tx1"/>
                </a:solidFill>
              </a:rPr>
              <a:pPr algn="ctr"/>
              <a:t>‹N°›</a:t>
            </a:fld>
            <a:endParaRPr lang="fr-CA" sz="1200" b="1" baseline="0" noProof="0">
              <a:solidFill>
                <a:schemeClr val="tx1"/>
              </a:solidFill>
            </a:endParaRPr>
          </a:p>
        </p:txBody>
      </p:sp>
      <p:sp>
        <p:nvSpPr>
          <p:cNvPr id="3" name="Footer Placeholder 2"/>
          <p:cNvSpPr>
            <a:spLocks noGrp="1"/>
          </p:cNvSpPr>
          <p:nvPr>
            <p:ph type="ftr" sz="quarter" idx="3"/>
          </p:nvPr>
        </p:nvSpPr>
        <p:spPr>
          <a:xfrm>
            <a:off x="350816" y="5232509"/>
            <a:ext cx="3960000" cy="304271"/>
          </a:xfrm>
          <a:prstGeom prst="rect">
            <a:avLst/>
          </a:prstGeom>
        </p:spPr>
        <p:txBody>
          <a:bodyPr vert="horz" lIns="0" tIns="0" rIns="0" bIns="0" rtlCol="0" anchor="b" anchorCtr="0"/>
          <a:lstStyle>
            <a:lvl1pPr algn="l">
              <a:defRPr sz="900">
                <a:solidFill>
                  <a:schemeClr val="tx1"/>
                </a:solidFill>
              </a:defRPr>
            </a:lvl1pPr>
          </a:lstStyle>
          <a:p>
            <a:r>
              <a:rPr lang="fr-CA" b="1"/>
              <a:t>SOURCE :</a:t>
            </a:r>
            <a:r>
              <a:rPr lang="fr-CA"/>
              <a:t> Insérer la source ici</a:t>
            </a:r>
            <a:endParaRPr lang="en-CA"/>
          </a:p>
        </p:txBody>
      </p:sp>
      <p:grpSp>
        <p:nvGrpSpPr>
          <p:cNvPr id="28" name="Group 27"/>
          <p:cNvGrpSpPr/>
          <p:nvPr userDrawn="1"/>
        </p:nvGrpSpPr>
        <p:grpSpPr>
          <a:xfrm>
            <a:off x="8447349" y="357193"/>
            <a:ext cx="344239" cy="357165"/>
            <a:chOff x="8447337" y="357191"/>
            <a:chExt cx="344239" cy="357165"/>
          </a:xfrm>
        </p:grpSpPr>
        <p:sp>
          <p:nvSpPr>
            <p:cNvPr id="29" name="Freeform 1"/>
            <p:cNvSpPr>
              <a:spLocks noChangeArrowheads="1"/>
            </p:cNvSpPr>
            <p:nvPr userDrawn="1"/>
          </p:nvSpPr>
          <p:spPr bwMode="auto">
            <a:xfrm>
              <a:off x="8447337" y="357191"/>
              <a:ext cx="344069" cy="357165"/>
            </a:xfrm>
            <a:custGeom>
              <a:avLst/>
              <a:gdLst>
                <a:gd name="T0" fmla="*/ 6875 w 8921"/>
                <a:gd name="T1" fmla="*/ 4990 h 9261"/>
                <a:gd name="T2" fmla="*/ 6875 w 8921"/>
                <a:gd name="T3" fmla="*/ 4990 h 9261"/>
                <a:gd name="T4" fmla="*/ 7018 w 8921"/>
                <a:gd name="T5" fmla="*/ 4756 h 9261"/>
                <a:gd name="T6" fmla="*/ 8920 w 8921"/>
                <a:gd name="T7" fmla="*/ 3877 h 9261"/>
                <a:gd name="T8" fmla="*/ 7933 w 8921"/>
                <a:gd name="T9" fmla="*/ 1777 h 9261"/>
                <a:gd name="T10" fmla="*/ 5959 w 8921"/>
                <a:gd name="T11" fmla="*/ 2692 h 9261"/>
                <a:gd name="T12" fmla="*/ 5851 w 8921"/>
                <a:gd name="T13" fmla="*/ 2728 h 9261"/>
                <a:gd name="T14" fmla="*/ 5618 w 8921"/>
                <a:gd name="T15" fmla="*/ 2477 h 9261"/>
                <a:gd name="T16" fmla="*/ 5618 w 8921"/>
                <a:gd name="T17" fmla="*/ 0 h 9261"/>
                <a:gd name="T18" fmla="*/ 3303 w 8921"/>
                <a:gd name="T19" fmla="*/ 0 h 9261"/>
                <a:gd name="T20" fmla="*/ 3303 w 8921"/>
                <a:gd name="T21" fmla="*/ 2477 h 9261"/>
                <a:gd name="T22" fmla="*/ 3051 w 8921"/>
                <a:gd name="T23" fmla="*/ 2728 h 9261"/>
                <a:gd name="T24" fmla="*/ 2944 w 8921"/>
                <a:gd name="T25" fmla="*/ 2692 h 9261"/>
                <a:gd name="T26" fmla="*/ 969 w 8921"/>
                <a:gd name="T27" fmla="*/ 1777 h 9261"/>
                <a:gd name="T28" fmla="*/ 0 w 8921"/>
                <a:gd name="T29" fmla="*/ 3877 h 9261"/>
                <a:gd name="T30" fmla="*/ 1885 w 8921"/>
                <a:gd name="T31" fmla="*/ 4756 h 9261"/>
                <a:gd name="T32" fmla="*/ 2046 w 8921"/>
                <a:gd name="T33" fmla="*/ 4990 h 9261"/>
                <a:gd name="T34" fmla="*/ 1956 w 8921"/>
                <a:gd name="T35" fmla="*/ 5169 h 9261"/>
                <a:gd name="T36" fmla="*/ 449 w 8921"/>
                <a:gd name="T37" fmla="*/ 6677 h 9261"/>
                <a:gd name="T38" fmla="*/ 2082 w 8921"/>
                <a:gd name="T39" fmla="*/ 8309 h 9261"/>
                <a:gd name="T40" fmla="*/ 3626 w 8921"/>
                <a:gd name="T41" fmla="*/ 6785 h 9261"/>
                <a:gd name="T42" fmla="*/ 3805 w 8921"/>
                <a:gd name="T43" fmla="*/ 6713 h 9261"/>
                <a:gd name="T44" fmla="*/ 4038 w 8921"/>
                <a:gd name="T45" fmla="*/ 6946 h 9261"/>
                <a:gd name="T46" fmla="*/ 4038 w 8921"/>
                <a:gd name="T47" fmla="*/ 9260 h 9261"/>
                <a:gd name="T48" fmla="*/ 4864 w 8921"/>
                <a:gd name="T49" fmla="*/ 9260 h 9261"/>
                <a:gd name="T50" fmla="*/ 4864 w 8921"/>
                <a:gd name="T51" fmla="*/ 6946 h 9261"/>
                <a:gd name="T52" fmla="*/ 5115 w 8921"/>
                <a:gd name="T53" fmla="*/ 6713 h 9261"/>
                <a:gd name="T54" fmla="*/ 5295 w 8921"/>
                <a:gd name="T55" fmla="*/ 6785 h 9261"/>
                <a:gd name="T56" fmla="*/ 6821 w 8921"/>
                <a:gd name="T57" fmla="*/ 8309 h 9261"/>
                <a:gd name="T58" fmla="*/ 8454 w 8921"/>
                <a:gd name="T59" fmla="*/ 6677 h 9261"/>
                <a:gd name="T60" fmla="*/ 6946 w 8921"/>
                <a:gd name="T61" fmla="*/ 5169 h 9261"/>
                <a:gd name="T62" fmla="*/ 6875 w 8921"/>
                <a:gd name="T63" fmla="*/ 499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21" h="9261">
                  <a:moveTo>
                    <a:pt x="6875" y="4990"/>
                  </a:moveTo>
                  <a:lnTo>
                    <a:pt x="6875" y="4990"/>
                  </a:lnTo>
                  <a:cubicBezTo>
                    <a:pt x="6875" y="4882"/>
                    <a:pt x="6928" y="4792"/>
                    <a:pt x="7018" y="4756"/>
                  </a:cubicBezTo>
                  <a:cubicBezTo>
                    <a:pt x="8920" y="3877"/>
                    <a:pt x="8920" y="3877"/>
                    <a:pt x="8920" y="3877"/>
                  </a:cubicBezTo>
                  <a:cubicBezTo>
                    <a:pt x="7933" y="1777"/>
                    <a:pt x="7933" y="1777"/>
                    <a:pt x="7933" y="1777"/>
                  </a:cubicBezTo>
                  <a:cubicBezTo>
                    <a:pt x="5959" y="2692"/>
                    <a:pt x="5959" y="2692"/>
                    <a:pt x="5959" y="2692"/>
                  </a:cubicBezTo>
                  <a:cubicBezTo>
                    <a:pt x="5941" y="2710"/>
                    <a:pt x="5905" y="2728"/>
                    <a:pt x="5851" y="2728"/>
                  </a:cubicBezTo>
                  <a:cubicBezTo>
                    <a:pt x="5726" y="2728"/>
                    <a:pt x="5618" y="2621"/>
                    <a:pt x="5618" y="2477"/>
                  </a:cubicBezTo>
                  <a:cubicBezTo>
                    <a:pt x="5618" y="0"/>
                    <a:pt x="5618" y="0"/>
                    <a:pt x="5618" y="0"/>
                  </a:cubicBezTo>
                  <a:cubicBezTo>
                    <a:pt x="3303" y="0"/>
                    <a:pt x="3303" y="0"/>
                    <a:pt x="3303" y="0"/>
                  </a:cubicBezTo>
                  <a:cubicBezTo>
                    <a:pt x="3303" y="2477"/>
                    <a:pt x="3303" y="2477"/>
                    <a:pt x="3303" y="2477"/>
                  </a:cubicBezTo>
                  <a:cubicBezTo>
                    <a:pt x="3303" y="2621"/>
                    <a:pt x="3195" y="2728"/>
                    <a:pt x="3051" y="2728"/>
                  </a:cubicBezTo>
                  <a:cubicBezTo>
                    <a:pt x="3016" y="2728"/>
                    <a:pt x="2979" y="2710"/>
                    <a:pt x="2944" y="2692"/>
                  </a:cubicBezTo>
                  <a:cubicBezTo>
                    <a:pt x="969" y="1777"/>
                    <a:pt x="969" y="1777"/>
                    <a:pt x="969" y="1777"/>
                  </a:cubicBezTo>
                  <a:cubicBezTo>
                    <a:pt x="0" y="3877"/>
                    <a:pt x="0" y="3877"/>
                    <a:pt x="0" y="3877"/>
                  </a:cubicBezTo>
                  <a:cubicBezTo>
                    <a:pt x="1885" y="4756"/>
                    <a:pt x="1885" y="4756"/>
                    <a:pt x="1885" y="4756"/>
                  </a:cubicBezTo>
                  <a:cubicBezTo>
                    <a:pt x="1974" y="4792"/>
                    <a:pt x="2046" y="4882"/>
                    <a:pt x="2046" y="4990"/>
                  </a:cubicBezTo>
                  <a:cubicBezTo>
                    <a:pt x="2046" y="5062"/>
                    <a:pt x="2010" y="5115"/>
                    <a:pt x="1956" y="5169"/>
                  </a:cubicBezTo>
                  <a:cubicBezTo>
                    <a:pt x="449" y="6677"/>
                    <a:pt x="449" y="6677"/>
                    <a:pt x="449" y="6677"/>
                  </a:cubicBezTo>
                  <a:cubicBezTo>
                    <a:pt x="2082" y="8309"/>
                    <a:pt x="2082" y="8309"/>
                    <a:pt x="2082" y="8309"/>
                  </a:cubicBezTo>
                  <a:cubicBezTo>
                    <a:pt x="3626" y="6785"/>
                    <a:pt x="3626" y="6785"/>
                    <a:pt x="3626" y="6785"/>
                  </a:cubicBezTo>
                  <a:cubicBezTo>
                    <a:pt x="3662" y="6731"/>
                    <a:pt x="3733" y="6713"/>
                    <a:pt x="3805" y="6713"/>
                  </a:cubicBezTo>
                  <a:cubicBezTo>
                    <a:pt x="3931" y="6713"/>
                    <a:pt x="4038" y="6820"/>
                    <a:pt x="4038" y="6946"/>
                  </a:cubicBezTo>
                  <a:cubicBezTo>
                    <a:pt x="4038" y="9260"/>
                    <a:pt x="4038" y="9260"/>
                    <a:pt x="4038" y="9260"/>
                  </a:cubicBezTo>
                  <a:cubicBezTo>
                    <a:pt x="4864" y="9260"/>
                    <a:pt x="4864" y="9260"/>
                    <a:pt x="4864" y="9260"/>
                  </a:cubicBezTo>
                  <a:cubicBezTo>
                    <a:pt x="4864" y="6946"/>
                    <a:pt x="4864" y="6946"/>
                    <a:pt x="4864" y="6946"/>
                  </a:cubicBezTo>
                  <a:cubicBezTo>
                    <a:pt x="4864" y="6820"/>
                    <a:pt x="4972" y="6713"/>
                    <a:pt x="5115" y="6713"/>
                  </a:cubicBezTo>
                  <a:cubicBezTo>
                    <a:pt x="5187" y="6713"/>
                    <a:pt x="5241" y="6731"/>
                    <a:pt x="5295" y="6785"/>
                  </a:cubicBezTo>
                  <a:cubicBezTo>
                    <a:pt x="6821" y="8309"/>
                    <a:pt x="6821" y="8309"/>
                    <a:pt x="6821" y="8309"/>
                  </a:cubicBezTo>
                  <a:cubicBezTo>
                    <a:pt x="8454" y="6677"/>
                    <a:pt x="8454" y="6677"/>
                    <a:pt x="8454" y="6677"/>
                  </a:cubicBezTo>
                  <a:cubicBezTo>
                    <a:pt x="6946" y="5169"/>
                    <a:pt x="6946" y="5169"/>
                    <a:pt x="6946" y="5169"/>
                  </a:cubicBezTo>
                  <a:cubicBezTo>
                    <a:pt x="6892" y="5115"/>
                    <a:pt x="6875" y="5062"/>
                    <a:pt x="6875" y="4990"/>
                  </a:cubicBezTo>
                </a:path>
              </a:pathLst>
            </a:custGeom>
            <a:solidFill>
              <a:srgbClr val="D82C26"/>
            </a:solidFill>
            <a:ln>
              <a:noFill/>
            </a:ln>
            <a:effectLst/>
          </p:spPr>
          <p:txBody>
            <a:bodyPr wrap="none" anchor="ctr"/>
            <a:lstStyle/>
            <a:p>
              <a:endParaRPr lang="en-AU"/>
            </a:p>
          </p:txBody>
        </p:sp>
        <p:sp>
          <p:nvSpPr>
            <p:cNvPr id="30" name="Freeform 2"/>
            <p:cNvSpPr>
              <a:spLocks noChangeArrowheads="1"/>
            </p:cNvSpPr>
            <p:nvPr userDrawn="1"/>
          </p:nvSpPr>
          <p:spPr bwMode="auto">
            <a:xfrm>
              <a:off x="8619116" y="357191"/>
              <a:ext cx="172460" cy="357165"/>
            </a:xfrm>
            <a:custGeom>
              <a:avLst/>
              <a:gdLst>
                <a:gd name="T0" fmla="*/ 0 w 4470"/>
                <a:gd name="T1" fmla="*/ 9260 h 9261"/>
                <a:gd name="T2" fmla="*/ 0 w 4470"/>
                <a:gd name="T3" fmla="*/ 9260 h 9261"/>
                <a:gd name="T4" fmla="*/ 413 w 4470"/>
                <a:gd name="T5" fmla="*/ 9260 h 9261"/>
                <a:gd name="T6" fmla="*/ 413 w 4470"/>
                <a:gd name="T7" fmla="*/ 6946 h 9261"/>
                <a:gd name="T8" fmla="*/ 664 w 4470"/>
                <a:gd name="T9" fmla="*/ 6713 h 9261"/>
                <a:gd name="T10" fmla="*/ 844 w 4470"/>
                <a:gd name="T11" fmla="*/ 6785 h 9261"/>
                <a:gd name="T12" fmla="*/ 2370 w 4470"/>
                <a:gd name="T13" fmla="*/ 8309 h 9261"/>
                <a:gd name="T14" fmla="*/ 4003 w 4470"/>
                <a:gd name="T15" fmla="*/ 6677 h 9261"/>
                <a:gd name="T16" fmla="*/ 2495 w 4470"/>
                <a:gd name="T17" fmla="*/ 5169 h 9261"/>
                <a:gd name="T18" fmla="*/ 2424 w 4470"/>
                <a:gd name="T19" fmla="*/ 4990 h 9261"/>
                <a:gd name="T20" fmla="*/ 2567 w 4470"/>
                <a:gd name="T21" fmla="*/ 4756 h 9261"/>
                <a:gd name="T22" fmla="*/ 4469 w 4470"/>
                <a:gd name="T23" fmla="*/ 3877 h 9261"/>
                <a:gd name="T24" fmla="*/ 3482 w 4470"/>
                <a:gd name="T25" fmla="*/ 1777 h 9261"/>
                <a:gd name="T26" fmla="*/ 1508 w 4470"/>
                <a:gd name="T27" fmla="*/ 2692 h 9261"/>
                <a:gd name="T28" fmla="*/ 1400 w 4470"/>
                <a:gd name="T29" fmla="*/ 2728 h 9261"/>
                <a:gd name="T30" fmla="*/ 1167 w 4470"/>
                <a:gd name="T31" fmla="*/ 2477 h 9261"/>
                <a:gd name="T32" fmla="*/ 1167 w 4470"/>
                <a:gd name="T33" fmla="*/ 0 h 9261"/>
                <a:gd name="T34" fmla="*/ 0 w 4470"/>
                <a:gd name="T35" fmla="*/ 0 h 9261"/>
                <a:gd name="T36" fmla="*/ 0 w 4470"/>
                <a:gd name="T37" fmla="*/ 9260 h 9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0" h="9261">
                  <a:moveTo>
                    <a:pt x="0" y="9260"/>
                  </a:moveTo>
                  <a:lnTo>
                    <a:pt x="0" y="9260"/>
                  </a:lnTo>
                  <a:cubicBezTo>
                    <a:pt x="413" y="9260"/>
                    <a:pt x="413" y="9260"/>
                    <a:pt x="413" y="9260"/>
                  </a:cubicBezTo>
                  <a:cubicBezTo>
                    <a:pt x="413" y="6946"/>
                    <a:pt x="413" y="6946"/>
                    <a:pt x="413" y="6946"/>
                  </a:cubicBezTo>
                  <a:cubicBezTo>
                    <a:pt x="413" y="6820"/>
                    <a:pt x="521" y="6713"/>
                    <a:pt x="664" y="6713"/>
                  </a:cubicBezTo>
                  <a:cubicBezTo>
                    <a:pt x="736" y="6713"/>
                    <a:pt x="790" y="6731"/>
                    <a:pt x="844" y="6785"/>
                  </a:cubicBezTo>
                  <a:cubicBezTo>
                    <a:pt x="2370" y="8309"/>
                    <a:pt x="2370" y="8309"/>
                    <a:pt x="2370" y="8309"/>
                  </a:cubicBezTo>
                  <a:cubicBezTo>
                    <a:pt x="4003" y="6677"/>
                    <a:pt x="4003" y="6677"/>
                    <a:pt x="4003" y="6677"/>
                  </a:cubicBezTo>
                  <a:cubicBezTo>
                    <a:pt x="2495" y="5169"/>
                    <a:pt x="2495" y="5169"/>
                    <a:pt x="2495" y="5169"/>
                  </a:cubicBezTo>
                  <a:cubicBezTo>
                    <a:pt x="2441" y="5115"/>
                    <a:pt x="2424" y="5062"/>
                    <a:pt x="2424" y="4990"/>
                  </a:cubicBezTo>
                  <a:cubicBezTo>
                    <a:pt x="2424" y="4882"/>
                    <a:pt x="2477" y="4792"/>
                    <a:pt x="2567" y="4756"/>
                  </a:cubicBezTo>
                  <a:cubicBezTo>
                    <a:pt x="4469" y="3877"/>
                    <a:pt x="4469" y="3877"/>
                    <a:pt x="4469" y="3877"/>
                  </a:cubicBezTo>
                  <a:cubicBezTo>
                    <a:pt x="3482" y="1777"/>
                    <a:pt x="3482" y="1777"/>
                    <a:pt x="3482" y="1777"/>
                  </a:cubicBezTo>
                  <a:cubicBezTo>
                    <a:pt x="1508" y="2692"/>
                    <a:pt x="1508" y="2692"/>
                    <a:pt x="1508" y="2692"/>
                  </a:cubicBezTo>
                  <a:cubicBezTo>
                    <a:pt x="1490" y="2710"/>
                    <a:pt x="1454" y="2728"/>
                    <a:pt x="1400" y="2728"/>
                  </a:cubicBezTo>
                  <a:cubicBezTo>
                    <a:pt x="1275" y="2728"/>
                    <a:pt x="1167" y="2621"/>
                    <a:pt x="1167" y="2477"/>
                  </a:cubicBezTo>
                  <a:cubicBezTo>
                    <a:pt x="1167" y="0"/>
                    <a:pt x="1167" y="0"/>
                    <a:pt x="1167" y="0"/>
                  </a:cubicBezTo>
                  <a:cubicBezTo>
                    <a:pt x="0" y="0"/>
                    <a:pt x="0" y="0"/>
                    <a:pt x="0" y="0"/>
                  </a:cubicBezTo>
                  <a:lnTo>
                    <a:pt x="0" y="9260"/>
                  </a:lnTo>
                </a:path>
              </a:pathLst>
            </a:custGeom>
            <a:solidFill>
              <a:srgbClr val="A8162C"/>
            </a:solidFill>
            <a:ln>
              <a:noFill/>
            </a:ln>
            <a:effectLst/>
          </p:spPr>
          <p:txBody>
            <a:bodyPr wrap="none" anchor="ctr"/>
            <a:lstStyle/>
            <a:p>
              <a:endParaRPr lang="en-AU"/>
            </a:p>
          </p:txBody>
        </p:sp>
      </p:grpSp>
    </p:spTree>
    <p:extLst>
      <p:ext uri="{BB962C8B-B14F-4D97-AF65-F5344CB8AC3E}">
        <p14:creationId xmlns:p14="http://schemas.microsoft.com/office/powerpoint/2010/main" val="648411453"/>
      </p:ext>
    </p:extLst>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4" r:id="rId12"/>
    <p:sldLayoutId id="2147483875" r:id="rId13"/>
    <p:sldLayoutId id="2147483876" r:id="rId14"/>
    <p:sldLayoutId id="2147483877" r:id="rId15"/>
    <p:sldLayoutId id="2147483878" r:id="rId16"/>
    <p:sldLayoutId id="2147483879" r:id="rId17"/>
    <p:sldLayoutId id="2147483880" r:id="rId18"/>
    <p:sldLayoutId id="2147483881" r:id="rId19"/>
    <p:sldLayoutId id="2147483882" r:id="rId20"/>
    <p:sldLayoutId id="2147483883" r:id="rId21"/>
    <p:sldLayoutId id="2147483884" r:id="rId22"/>
    <p:sldLayoutId id="2147483885" r:id="rId23"/>
    <p:sldLayoutId id="2147483886" r:id="rId24"/>
    <p:sldLayoutId id="2147483887" r:id="rId25"/>
    <p:sldLayoutId id="2147483888" r:id="rId26"/>
    <p:sldLayoutId id="2147483889" r:id="rId27"/>
    <p:sldLayoutId id="2147483890" r:id="rId28"/>
    <p:sldLayoutId id="2147483891" r:id="rId29"/>
    <p:sldLayoutId id="2147483892" r:id="rId30"/>
    <p:sldLayoutId id="2147483893" r:id="rId31"/>
    <p:sldLayoutId id="2147483894" r:id="rId32"/>
    <p:sldLayoutId id="2147483895" r:id="rId33"/>
    <p:sldLayoutId id="2147483896" r:id="rId34"/>
    <p:sldLayoutId id="2147483897" r:id="rId35"/>
    <p:sldLayoutId id="2147483898" r:id="rId36"/>
    <p:sldLayoutId id="2147483899" r:id="rId37"/>
    <p:sldLayoutId id="2147483900" r:id="rId38"/>
    <p:sldLayoutId id="2147483901" r:id="rId39"/>
    <p:sldLayoutId id="2147483902" r:id="rId40"/>
    <p:sldLayoutId id="2147483903" r:id="rId41"/>
    <p:sldLayoutId id="2147483904" r:id="rId42"/>
    <p:sldLayoutId id="2147483905" r:id="rId43"/>
    <p:sldLayoutId id="2147483906" r:id="rId44"/>
    <p:sldLayoutId id="2147483907" r:id="rId45"/>
    <p:sldLayoutId id="2147483908" r:id="rId46"/>
    <p:sldLayoutId id="2147483909" r:id="rId47"/>
    <p:sldLayoutId id="2147483910" r:id="rId48"/>
    <p:sldLayoutId id="2147483911" r:id="rId49"/>
    <p:sldLayoutId id="2147483912" r:id="rId50"/>
    <p:sldLayoutId id="2147483913" r:id="rId51"/>
    <p:sldLayoutId id="2147483914" r:id="rId52"/>
    <p:sldLayoutId id="2147483915" r:id="rId53"/>
    <p:sldLayoutId id="2147483916" r:id="rId54"/>
    <p:sldLayoutId id="2147483917" r:id="rId55"/>
    <p:sldLayoutId id="2147483918" r:id="rId56"/>
    <p:sldLayoutId id="2147483919" r:id="rId57"/>
    <p:sldLayoutId id="2147483920" r:id="rId58"/>
    <p:sldLayoutId id="2147483921" r:id="rId59"/>
    <p:sldLayoutId id="2147483922" r:id="rId60"/>
    <p:sldLayoutId id="2147483923" r:id="rId61"/>
    <p:sldLayoutId id="2147483924" r:id="rId62"/>
    <p:sldLayoutId id="2147483925" r:id="rId63"/>
    <p:sldLayoutId id="2147483926" r:id="rId64"/>
    <p:sldLayoutId id="2147483927" r:id="rId65"/>
    <p:sldLayoutId id="2147483928" r:id="rId66"/>
    <p:sldLayoutId id="2147483929" r:id="rId67"/>
    <p:sldLayoutId id="2147483930" r:id="rId68"/>
    <p:sldLayoutId id="2147483931" r:id="rId69"/>
    <p:sldLayoutId id="2147483932" r:id="rId70"/>
    <p:sldLayoutId id="2147483933" r:id="rId71"/>
    <p:sldLayoutId id="2147483934" r:id="rId72"/>
    <p:sldLayoutId id="2147483935" r:id="rId73"/>
    <p:sldLayoutId id="2147483936" r:id="rId74"/>
    <p:sldLayoutId id="2147483937" r:id="rId75"/>
    <p:sldLayoutId id="2147483938" r:id="rId76"/>
    <p:sldLayoutId id="2147483939" r:id="rId77"/>
    <p:sldLayoutId id="2147483940" r:id="rId78"/>
  </p:sldLayoutIdLst>
  <p:hf hdr="0" dt="0"/>
  <p:txStyles>
    <p:title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p:titleStyle>
    <p:body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3418">
          <p15:clr>
            <a:srgbClr val="F26B43"/>
          </p15:clr>
        </p15:guide>
        <p15:guide id="3" orient="horz" pos="3470">
          <p15:clr>
            <a:srgbClr val="F26B43"/>
          </p15:clr>
        </p15:guide>
        <p15:guide id="4" pos="5540">
          <p15:clr>
            <a:srgbClr val="F26B43"/>
          </p15:clr>
        </p15:guide>
        <p15:guide id="6" orient="horz" pos="964">
          <p15:clr>
            <a:srgbClr val="F26B43"/>
          </p15:clr>
        </p15:guide>
        <p15:guide id="7" orient="horz" pos="224">
          <p15:clr>
            <a:srgbClr val="F26B43"/>
          </p15:clr>
        </p15:guide>
        <p15:guide id="8" orient="horz" pos="448">
          <p15:clr>
            <a:srgbClr val="F26B43"/>
          </p15:clr>
        </p15:guide>
        <p15:guide id="9" orient="horz" pos="711">
          <p15:clr>
            <a:srgbClr val="F26B43"/>
          </p15:clr>
        </p15:guide>
        <p15:guide id="11" pos="222">
          <p15:clr>
            <a:srgbClr val="F26B43"/>
          </p15:clr>
        </p15:guide>
        <p15:guide id="13" pos="2764">
          <p15:clr>
            <a:srgbClr val="F26B43"/>
          </p15:clr>
        </p15:guide>
        <p15:guide id="14" pos="2993">
          <p15:clr>
            <a:srgbClr val="F26B43"/>
          </p15:clr>
        </p15:guide>
        <p15:guide id="15" orient="horz" pos="3196">
          <p15:clr>
            <a:srgbClr val="F26B43"/>
          </p15:clr>
        </p15:guide>
        <p15:guide id="16" pos="2302">
          <p15:clr>
            <a:srgbClr val="F26B43"/>
          </p15:clr>
        </p15:guide>
        <p15:guide id="17" pos="2072">
          <p15:clr>
            <a:srgbClr val="F26B43"/>
          </p15:clr>
        </p15:guide>
        <p15:guide id="18" pos="1608">
          <p15:clr>
            <a:srgbClr val="F26B43"/>
          </p15:clr>
        </p15:guide>
        <p15:guide id="19" pos="1378">
          <p15:clr>
            <a:srgbClr val="F26B43"/>
          </p15:clr>
        </p15:guide>
        <p15:guide id="20" pos="916">
          <p15:clr>
            <a:srgbClr val="F26B43"/>
          </p15:clr>
        </p15:guide>
        <p15:guide id="21" pos="684">
          <p15:clr>
            <a:srgbClr val="F26B43"/>
          </p15:clr>
        </p15:guide>
        <p15:guide id="22" pos="3460">
          <p15:clr>
            <a:srgbClr val="F26B43"/>
          </p15:clr>
        </p15:guide>
        <p15:guide id="23" pos="3686">
          <p15:clr>
            <a:srgbClr val="F26B43"/>
          </p15:clr>
        </p15:guide>
        <p15:guide id="24" pos="4152">
          <p15:clr>
            <a:srgbClr val="F26B43"/>
          </p15:clr>
        </p15:guide>
        <p15:guide id="25" pos="4380">
          <p15:clr>
            <a:srgbClr val="F26B43"/>
          </p15:clr>
        </p15:guide>
        <p15:guide id="26" pos="4844">
          <p15:clr>
            <a:srgbClr val="F26B43"/>
          </p15:clr>
        </p15:guide>
        <p15:guide id="27" pos="5074">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5" Type="http://schemas.openxmlformats.org/officeDocument/2006/relationships/notesSlide" Target="../notesSlides/notesSlide1.xml"/><Relationship Id="rId4"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tags" Target="../tags/tag55.xml"/><Relationship Id="rId4" Type="http://schemas.openxmlformats.org/officeDocument/2006/relationships/slideLayout" Target="../slideLayouts/slideLayout32.xml"/></Relationships>
</file>

<file path=ppt/slides/_rels/slide11.xml.rels><?xml version="1.0" encoding="UTF-8" standalone="yes"?>
<Relationships xmlns="http://schemas.openxmlformats.org/package/2006/relationships"><Relationship Id="rId8" Type="http://schemas.openxmlformats.org/officeDocument/2006/relationships/tags" Target="../tags/tag65.xml"/><Relationship Id="rId3" Type="http://schemas.openxmlformats.org/officeDocument/2006/relationships/tags" Target="../tags/tag60.xml"/><Relationship Id="rId7" Type="http://schemas.openxmlformats.org/officeDocument/2006/relationships/tags" Target="../tags/tag64.xml"/><Relationship Id="rId12" Type="http://schemas.openxmlformats.org/officeDocument/2006/relationships/chart" Target="../charts/chart6.xml"/><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tags" Target="../tags/tag63.xml"/><Relationship Id="rId11" Type="http://schemas.openxmlformats.org/officeDocument/2006/relationships/notesSlide" Target="../notesSlides/notesSlide9.xml"/><Relationship Id="rId5" Type="http://schemas.openxmlformats.org/officeDocument/2006/relationships/tags" Target="../tags/tag62.xml"/><Relationship Id="rId10" Type="http://schemas.openxmlformats.org/officeDocument/2006/relationships/slideLayout" Target="../slideLayouts/slideLayout22.xml"/><Relationship Id="rId4" Type="http://schemas.openxmlformats.org/officeDocument/2006/relationships/tags" Target="../tags/tag61.xml"/><Relationship Id="rId9" Type="http://schemas.openxmlformats.org/officeDocument/2006/relationships/tags" Target="../tags/tag66.xml"/></Relationships>
</file>

<file path=ppt/slides/_rels/slide12.xml.rels><?xml version="1.0" encoding="UTF-8" standalone="yes"?>
<Relationships xmlns="http://schemas.openxmlformats.org/package/2006/relationships"><Relationship Id="rId3" Type="http://schemas.openxmlformats.org/officeDocument/2006/relationships/tags" Target="../tags/tag69.xml"/><Relationship Id="rId2" Type="http://schemas.openxmlformats.org/officeDocument/2006/relationships/tags" Target="../tags/tag68.xml"/><Relationship Id="rId1" Type="http://schemas.openxmlformats.org/officeDocument/2006/relationships/tags" Target="../tags/tag67.xml"/><Relationship Id="rId4" Type="http://schemas.openxmlformats.org/officeDocument/2006/relationships/slideLayout" Target="../slideLayouts/slideLayout32.xml"/></Relationships>
</file>

<file path=ppt/slides/_rels/slide13.xml.rels><?xml version="1.0" encoding="UTF-8" standalone="yes"?>
<Relationships xmlns="http://schemas.openxmlformats.org/package/2006/relationships"><Relationship Id="rId8" Type="http://schemas.openxmlformats.org/officeDocument/2006/relationships/tags" Target="../tags/tag77.xml"/><Relationship Id="rId3" Type="http://schemas.openxmlformats.org/officeDocument/2006/relationships/tags" Target="../tags/tag72.xml"/><Relationship Id="rId7" Type="http://schemas.openxmlformats.org/officeDocument/2006/relationships/tags" Target="../tags/tag76.xml"/><Relationship Id="rId2" Type="http://schemas.openxmlformats.org/officeDocument/2006/relationships/tags" Target="../tags/tag71.xml"/><Relationship Id="rId1" Type="http://schemas.openxmlformats.org/officeDocument/2006/relationships/tags" Target="../tags/tag70.xml"/><Relationship Id="rId6" Type="http://schemas.openxmlformats.org/officeDocument/2006/relationships/tags" Target="../tags/tag75.xml"/><Relationship Id="rId11" Type="http://schemas.openxmlformats.org/officeDocument/2006/relationships/chart" Target="../charts/chart7.xml"/><Relationship Id="rId5" Type="http://schemas.openxmlformats.org/officeDocument/2006/relationships/tags" Target="../tags/tag74.xml"/><Relationship Id="rId10" Type="http://schemas.openxmlformats.org/officeDocument/2006/relationships/notesSlide" Target="../notesSlides/notesSlide10.xml"/><Relationship Id="rId4" Type="http://schemas.openxmlformats.org/officeDocument/2006/relationships/tags" Target="../tags/tag73.xml"/><Relationship Id="rId9"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tags" Target="../tags/tag80.xml"/><Relationship Id="rId7" Type="http://schemas.openxmlformats.org/officeDocument/2006/relationships/tags" Target="../tags/tag84.xml"/><Relationship Id="rId2" Type="http://schemas.openxmlformats.org/officeDocument/2006/relationships/tags" Target="../tags/tag79.xml"/><Relationship Id="rId1" Type="http://schemas.openxmlformats.org/officeDocument/2006/relationships/tags" Target="../tags/tag78.xml"/><Relationship Id="rId6" Type="http://schemas.openxmlformats.org/officeDocument/2006/relationships/tags" Target="../tags/tag83.xml"/><Relationship Id="rId11" Type="http://schemas.openxmlformats.org/officeDocument/2006/relationships/chart" Target="../charts/chart8.xml"/><Relationship Id="rId5" Type="http://schemas.openxmlformats.org/officeDocument/2006/relationships/tags" Target="../tags/tag82.xml"/><Relationship Id="rId10" Type="http://schemas.openxmlformats.org/officeDocument/2006/relationships/image" Target="../media/image3.jpeg"/><Relationship Id="rId4" Type="http://schemas.openxmlformats.org/officeDocument/2006/relationships/tags" Target="../tags/tag81.xml"/><Relationship Id="rId9" Type="http://schemas.openxmlformats.org/officeDocument/2006/relationships/notesSlide" Target="../notesSlides/notesSlide11.xml"/></Relationships>
</file>

<file path=ppt/slides/_rels/slide15.xml.rels><?xml version="1.0" encoding="UTF-8" standalone="yes"?>
<Relationships xmlns="http://schemas.openxmlformats.org/package/2006/relationships"><Relationship Id="rId8" Type="http://schemas.openxmlformats.org/officeDocument/2006/relationships/tags" Target="../tags/tag92.xml"/><Relationship Id="rId3" Type="http://schemas.openxmlformats.org/officeDocument/2006/relationships/tags" Target="../tags/tag87.xml"/><Relationship Id="rId7" Type="http://schemas.openxmlformats.org/officeDocument/2006/relationships/tags" Target="../tags/tag91.xml"/><Relationship Id="rId12" Type="http://schemas.openxmlformats.org/officeDocument/2006/relationships/chart" Target="../charts/chart9.xml"/><Relationship Id="rId2" Type="http://schemas.openxmlformats.org/officeDocument/2006/relationships/tags" Target="../tags/tag86.xml"/><Relationship Id="rId1" Type="http://schemas.openxmlformats.org/officeDocument/2006/relationships/tags" Target="../tags/tag85.xml"/><Relationship Id="rId6" Type="http://schemas.openxmlformats.org/officeDocument/2006/relationships/tags" Target="../tags/tag90.xml"/><Relationship Id="rId11" Type="http://schemas.openxmlformats.org/officeDocument/2006/relationships/notesSlide" Target="../notesSlides/notesSlide12.xml"/><Relationship Id="rId5" Type="http://schemas.openxmlformats.org/officeDocument/2006/relationships/tags" Target="../tags/tag89.xml"/><Relationship Id="rId10" Type="http://schemas.openxmlformats.org/officeDocument/2006/relationships/slideLayout" Target="../slideLayouts/slideLayout21.xml"/><Relationship Id="rId4" Type="http://schemas.openxmlformats.org/officeDocument/2006/relationships/tags" Target="../tags/tag88.xml"/><Relationship Id="rId9" Type="http://schemas.openxmlformats.org/officeDocument/2006/relationships/tags" Target="../tags/tag93.xml"/></Relationships>
</file>

<file path=ppt/slides/_rels/slide16.xml.rels><?xml version="1.0" encoding="UTF-8" standalone="yes"?>
<Relationships xmlns="http://schemas.openxmlformats.org/package/2006/relationships"><Relationship Id="rId8" Type="http://schemas.openxmlformats.org/officeDocument/2006/relationships/tags" Target="../tags/tag101.xml"/><Relationship Id="rId13" Type="http://schemas.openxmlformats.org/officeDocument/2006/relationships/chart" Target="../charts/chart10.xml"/><Relationship Id="rId3" Type="http://schemas.openxmlformats.org/officeDocument/2006/relationships/tags" Target="../tags/tag96.xml"/><Relationship Id="rId7" Type="http://schemas.openxmlformats.org/officeDocument/2006/relationships/tags" Target="../tags/tag100.xml"/><Relationship Id="rId12" Type="http://schemas.openxmlformats.org/officeDocument/2006/relationships/notesSlide" Target="../notesSlides/notesSlide13.xml"/><Relationship Id="rId2" Type="http://schemas.openxmlformats.org/officeDocument/2006/relationships/tags" Target="../tags/tag95.xml"/><Relationship Id="rId1" Type="http://schemas.openxmlformats.org/officeDocument/2006/relationships/tags" Target="../tags/tag94.xml"/><Relationship Id="rId6" Type="http://schemas.openxmlformats.org/officeDocument/2006/relationships/tags" Target="../tags/tag99.xml"/><Relationship Id="rId11" Type="http://schemas.openxmlformats.org/officeDocument/2006/relationships/slideLayout" Target="../slideLayouts/slideLayout21.xml"/><Relationship Id="rId5" Type="http://schemas.openxmlformats.org/officeDocument/2006/relationships/tags" Target="../tags/tag98.xml"/><Relationship Id="rId10" Type="http://schemas.openxmlformats.org/officeDocument/2006/relationships/tags" Target="../tags/tag103.xml"/><Relationship Id="rId4" Type="http://schemas.openxmlformats.org/officeDocument/2006/relationships/tags" Target="../tags/tag97.xml"/><Relationship Id="rId9" Type="http://schemas.openxmlformats.org/officeDocument/2006/relationships/tags" Target="../tags/tag102.xml"/></Relationships>
</file>

<file path=ppt/slides/_rels/slide17.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tags" Target="../tags/tag106.xml"/><Relationship Id="rId7" Type="http://schemas.openxmlformats.org/officeDocument/2006/relationships/tags" Target="../tags/tag110.xml"/><Relationship Id="rId2" Type="http://schemas.openxmlformats.org/officeDocument/2006/relationships/tags" Target="../tags/tag105.xml"/><Relationship Id="rId1" Type="http://schemas.openxmlformats.org/officeDocument/2006/relationships/tags" Target="../tags/tag104.xml"/><Relationship Id="rId6" Type="http://schemas.openxmlformats.org/officeDocument/2006/relationships/tags" Target="../tags/tag109.xml"/><Relationship Id="rId5" Type="http://schemas.openxmlformats.org/officeDocument/2006/relationships/tags" Target="../tags/tag108.xml"/><Relationship Id="rId10" Type="http://schemas.openxmlformats.org/officeDocument/2006/relationships/chart" Target="../charts/chart11.xml"/><Relationship Id="rId4" Type="http://schemas.openxmlformats.org/officeDocument/2006/relationships/tags" Target="../tags/tag107.xml"/><Relationship Id="rId9" Type="http://schemas.openxmlformats.org/officeDocument/2006/relationships/notesSlide" Target="../notesSlides/notesSlide14.xml"/></Relationships>
</file>

<file path=ppt/slides/_rels/slide18.xml.rels><?xml version="1.0" encoding="UTF-8" standalone="yes"?>
<Relationships xmlns="http://schemas.openxmlformats.org/package/2006/relationships"><Relationship Id="rId8" Type="http://schemas.openxmlformats.org/officeDocument/2006/relationships/notesSlide" Target="../notesSlides/notesSlide15.xml"/><Relationship Id="rId3" Type="http://schemas.openxmlformats.org/officeDocument/2006/relationships/tags" Target="../tags/tag113.xml"/><Relationship Id="rId7" Type="http://schemas.openxmlformats.org/officeDocument/2006/relationships/slideLayout" Target="../slideLayouts/slideLayout15.xml"/><Relationship Id="rId2" Type="http://schemas.openxmlformats.org/officeDocument/2006/relationships/tags" Target="../tags/tag112.xml"/><Relationship Id="rId1" Type="http://schemas.openxmlformats.org/officeDocument/2006/relationships/tags" Target="../tags/tag111.xml"/><Relationship Id="rId6" Type="http://schemas.openxmlformats.org/officeDocument/2006/relationships/tags" Target="../tags/tag116.xml"/><Relationship Id="rId5" Type="http://schemas.openxmlformats.org/officeDocument/2006/relationships/tags" Target="../tags/tag115.xml"/><Relationship Id="rId4" Type="http://schemas.openxmlformats.org/officeDocument/2006/relationships/tags" Target="../tags/tag114.xml"/><Relationship Id="rId9" Type="http://schemas.openxmlformats.org/officeDocument/2006/relationships/chart" Target="../charts/chart12.xml"/></Relationships>
</file>

<file path=ppt/slides/_rels/slide19.xml.rels><?xml version="1.0" encoding="UTF-8" standalone="yes"?>
<Relationships xmlns="http://schemas.openxmlformats.org/package/2006/relationships"><Relationship Id="rId3" Type="http://schemas.openxmlformats.org/officeDocument/2006/relationships/tags" Target="../tags/tag119.xml"/><Relationship Id="rId2" Type="http://schemas.openxmlformats.org/officeDocument/2006/relationships/tags" Target="../tags/tag118.xml"/><Relationship Id="rId1" Type="http://schemas.openxmlformats.org/officeDocument/2006/relationships/tags" Target="../tags/tag117.xml"/><Relationship Id="rId5" Type="http://schemas.openxmlformats.org/officeDocument/2006/relationships/notesSlide" Target="../notesSlides/notesSlide16.xml"/><Relationship Id="rId4" Type="http://schemas.openxmlformats.org/officeDocument/2006/relationships/slideLayout" Target="../slideLayouts/slideLayout32.xml"/></Relationships>
</file>

<file path=ppt/slides/_rels/slide2.xml.rels><?xml version="1.0" encoding="UTF-8" standalone="yes"?>
<Relationships xmlns="http://schemas.openxmlformats.org/package/2006/relationships"><Relationship Id="rId3" Type="http://schemas.openxmlformats.org/officeDocument/2006/relationships/tags" Target="../tags/tag6.xml"/><Relationship Id="rId2" Type="http://schemas.openxmlformats.org/officeDocument/2006/relationships/tags" Target="../tags/tag5.xml"/><Relationship Id="rId1" Type="http://schemas.openxmlformats.org/officeDocument/2006/relationships/tags" Target="../tags/tag4.xml"/><Relationship Id="rId5" Type="http://schemas.openxmlformats.org/officeDocument/2006/relationships/notesSlide" Target="../notesSlides/notesSlide2.xml"/><Relationship Id="rId4" Type="http://schemas.openxmlformats.org/officeDocument/2006/relationships/slideLayout" Target="../slideLayouts/slideLayout33.xml"/></Relationships>
</file>

<file path=ppt/slides/_rels/slide20.xml.rels><?xml version="1.0" encoding="UTF-8" standalone="yes"?>
<Relationships xmlns="http://schemas.openxmlformats.org/package/2006/relationships"><Relationship Id="rId8" Type="http://schemas.openxmlformats.org/officeDocument/2006/relationships/tags" Target="../tags/tag127.xml"/><Relationship Id="rId13" Type="http://schemas.openxmlformats.org/officeDocument/2006/relationships/chart" Target="../charts/chart13.xml"/><Relationship Id="rId3" Type="http://schemas.openxmlformats.org/officeDocument/2006/relationships/tags" Target="../tags/tag122.xml"/><Relationship Id="rId7" Type="http://schemas.openxmlformats.org/officeDocument/2006/relationships/tags" Target="../tags/tag126.xml"/><Relationship Id="rId12" Type="http://schemas.openxmlformats.org/officeDocument/2006/relationships/notesSlide" Target="../notesSlides/notesSlide17.xml"/><Relationship Id="rId2" Type="http://schemas.openxmlformats.org/officeDocument/2006/relationships/tags" Target="../tags/tag121.xml"/><Relationship Id="rId1" Type="http://schemas.openxmlformats.org/officeDocument/2006/relationships/tags" Target="../tags/tag120.xml"/><Relationship Id="rId6" Type="http://schemas.openxmlformats.org/officeDocument/2006/relationships/tags" Target="../tags/tag125.xml"/><Relationship Id="rId11" Type="http://schemas.openxmlformats.org/officeDocument/2006/relationships/slideLayout" Target="../slideLayouts/slideLayout22.xml"/><Relationship Id="rId5" Type="http://schemas.openxmlformats.org/officeDocument/2006/relationships/tags" Target="../tags/tag124.xml"/><Relationship Id="rId10" Type="http://schemas.openxmlformats.org/officeDocument/2006/relationships/tags" Target="../tags/tag129.xml"/><Relationship Id="rId4" Type="http://schemas.openxmlformats.org/officeDocument/2006/relationships/tags" Target="../tags/tag123.xml"/><Relationship Id="rId9" Type="http://schemas.openxmlformats.org/officeDocument/2006/relationships/tags" Target="../tags/tag128.xml"/></Relationships>
</file>

<file path=ppt/slides/_rels/slide21.xml.rels><?xml version="1.0" encoding="UTF-8" standalone="yes"?>
<Relationships xmlns="http://schemas.openxmlformats.org/package/2006/relationships"><Relationship Id="rId8" Type="http://schemas.openxmlformats.org/officeDocument/2006/relationships/tags" Target="../tags/tag137.xml"/><Relationship Id="rId13" Type="http://schemas.openxmlformats.org/officeDocument/2006/relationships/chart" Target="../charts/chart14.xml"/><Relationship Id="rId3" Type="http://schemas.openxmlformats.org/officeDocument/2006/relationships/tags" Target="../tags/tag132.xml"/><Relationship Id="rId7" Type="http://schemas.openxmlformats.org/officeDocument/2006/relationships/tags" Target="../tags/tag136.xml"/><Relationship Id="rId12" Type="http://schemas.openxmlformats.org/officeDocument/2006/relationships/notesSlide" Target="../notesSlides/notesSlide18.xml"/><Relationship Id="rId2" Type="http://schemas.openxmlformats.org/officeDocument/2006/relationships/tags" Target="../tags/tag131.xml"/><Relationship Id="rId1" Type="http://schemas.openxmlformats.org/officeDocument/2006/relationships/tags" Target="../tags/tag130.xml"/><Relationship Id="rId6" Type="http://schemas.openxmlformats.org/officeDocument/2006/relationships/tags" Target="../tags/tag135.xml"/><Relationship Id="rId11" Type="http://schemas.openxmlformats.org/officeDocument/2006/relationships/slideLayout" Target="../slideLayouts/slideLayout22.xml"/><Relationship Id="rId5" Type="http://schemas.openxmlformats.org/officeDocument/2006/relationships/tags" Target="../tags/tag134.xml"/><Relationship Id="rId10" Type="http://schemas.openxmlformats.org/officeDocument/2006/relationships/tags" Target="../tags/tag139.xml"/><Relationship Id="rId4" Type="http://schemas.openxmlformats.org/officeDocument/2006/relationships/tags" Target="../tags/tag133.xml"/><Relationship Id="rId9" Type="http://schemas.openxmlformats.org/officeDocument/2006/relationships/tags" Target="../tags/tag138.xml"/></Relationships>
</file>

<file path=ppt/slides/_rels/slide22.xml.rels><?xml version="1.0" encoding="UTF-8" standalone="yes"?>
<Relationships xmlns="http://schemas.openxmlformats.org/package/2006/relationships"><Relationship Id="rId8" Type="http://schemas.openxmlformats.org/officeDocument/2006/relationships/chart" Target="../charts/chart15.xml"/><Relationship Id="rId3" Type="http://schemas.openxmlformats.org/officeDocument/2006/relationships/tags" Target="../tags/tag142.xml"/><Relationship Id="rId7" Type="http://schemas.openxmlformats.org/officeDocument/2006/relationships/notesSlide" Target="../notesSlides/notesSlide19.xml"/><Relationship Id="rId2" Type="http://schemas.openxmlformats.org/officeDocument/2006/relationships/tags" Target="../tags/tag141.xml"/><Relationship Id="rId1" Type="http://schemas.openxmlformats.org/officeDocument/2006/relationships/tags" Target="../tags/tag140.xml"/><Relationship Id="rId6" Type="http://schemas.openxmlformats.org/officeDocument/2006/relationships/slideLayout" Target="../slideLayouts/slideLayout22.xml"/><Relationship Id="rId5" Type="http://schemas.openxmlformats.org/officeDocument/2006/relationships/tags" Target="../tags/tag144.xml"/><Relationship Id="rId4" Type="http://schemas.openxmlformats.org/officeDocument/2006/relationships/tags" Target="../tags/tag143.xml"/></Relationships>
</file>

<file path=ppt/slides/_rels/slide23.xml.rels><?xml version="1.0" encoding="UTF-8" standalone="yes"?>
<Relationships xmlns="http://schemas.openxmlformats.org/package/2006/relationships"><Relationship Id="rId3" Type="http://schemas.openxmlformats.org/officeDocument/2006/relationships/tags" Target="../tags/tag147.xml"/><Relationship Id="rId2" Type="http://schemas.openxmlformats.org/officeDocument/2006/relationships/tags" Target="../tags/tag146.xml"/><Relationship Id="rId1" Type="http://schemas.openxmlformats.org/officeDocument/2006/relationships/tags" Target="../tags/tag145.xml"/><Relationship Id="rId6" Type="http://schemas.openxmlformats.org/officeDocument/2006/relationships/chart" Target="../charts/chart16.xml"/><Relationship Id="rId5" Type="http://schemas.openxmlformats.org/officeDocument/2006/relationships/slideLayout" Target="../slideLayouts/slideLayout15.xml"/><Relationship Id="rId4" Type="http://schemas.openxmlformats.org/officeDocument/2006/relationships/tags" Target="../tags/tag148.xml"/></Relationships>
</file>

<file path=ppt/slides/_rels/slide24.xml.rels><?xml version="1.0" encoding="UTF-8" standalone="yes"?>
<Relationships xmlns="http://schemas.openxmlformats.org/package/2006/relationships"><Relationship Id="rId8" Type="http://schemas.openxmlformats.org/officeDocument/2006/relationships/tags" Target="../tags/tag156.xml"/><Relationship Id="rId3" Type="http://schemas.openxmlformats.org/officeDocument/2006/relationships/tags" Target="../tags/tag151.xml"/><Relationship Id="rId7" Type="http://schemas.openxmlformats.org/officeDocument/2006/relationships/tags" Target="../tags/tag155.xml"/><Relationship Id="rId12" Type="http://schemas.openxmlformats.org/officeDocument/2006/relationships/chart" Target="../charts/chart17.xml"/><Relationship Id="rId2" Type="http://schemas.openxmlformats.org/officeDocument/2006/relationships/tags" Target="../tags/tag150.xml"/><Relationship Id="rId1" Type="http://schemas.openxmlformats.org/officeDocument/2006/relationships/tags" Target="../tags/tag149.xml"/><Relationship Id="rId6" Type="http://schemas.openxmlformats.org/officeDocument/2006/relationships/tags" Target="../tags/tag154.xml"/><Relationship Id="rId11" Type="http://schemas.openxmlformats.org/officeDocument/2006/relationships/notesSlide" Target="../notesSlides/notesSlide20.xml"/><Relationship Id="rId5" Type="http://schemas.openxmlformats.org/officeDocument/2006/relationships/tags" Target="../tags/tag153.xml"/><Relationship Id="rId10" Type="http://schemas.openxmlformats.org/officeDocument/2006/relationships/slideLayout" Target="../slideLayouts/slideLayout16.xml"/><Relationship Id="rId4" Type="http://schemas.openxmlformats.org/officeDocument/2006/relationships/tags" Target="../tags/tag152.xml"/><Relationship Id="rId9" Type="http://schemas.openxmlformats.org/officeDocument/2006/relationships/tags" Target="../tags/tag157.xml"/></Relationships>
</file>

<file path=ppt/slides/_rels/slide25.xml.rels><?xml version="1.0" encoding="UTF-8" standalone="yes"?>
<Relationships xmlns="http://schemas.openxmlformats.org/package/2006/relationships"><Relationship Id="rId3" Type="http://schemas.openxmlformats.org/officeDocument/2006/relationships/tags" Target="../tags/tag160.xml"/><Relationship Id="rId2" Type="http://schemas.openxmlformats.org/officeDocument/2006/relationships/tags" Target="../tags/tag159.xml"/><Relationship Id="rId1" Type="http://schemas.openxmlformats.org/officeDocument/2006/relationships/tags" Target="../tags/tag158.xml"/><Relationship Id="rId5" Type="http://schemas.openxmlformats.org/officeDocument/2006/relationships/slideLayout" Target="../slideLayouts/slideLayout32.xml"/><Relationship Id="rId4" Type="http://schemas.openxmlformats.org/officeDocument/2006/relationships/tags" Target="../tags/tag161.xml"/></Relationships>
</file>

<file path=ppt/slides/_rels/slide26.xml.rels><?xml version="1.0" encoding="UTF-8" standalone="yes"?>
<Relationships xmlns="http://schemas.openxmlformats.org/package/2006/relationships"><Relationship Id="rId8" Type="http://schemas.openxmlformats.org/officeDocument/2006/relationships/tags" Target="../tags/tag169.xml"/><Relationship Id="rId3" Type="http://schemas.openxmlformats.org/officeDocument/2006/relationships/tags" Target="../tags/tag164.xml"/><Relationship Id="rId7" Type="http://schemas.openxmlformats.org/officeDocument/2006/relationships/tags" Target="../tags/tag168.xml"/><Relationship Id="rId12" Type="http://schemas.openxmlformats.org/officeDocument/2006/relationships/chart" Target="../charts/chart18.xml"/><Relationship Id="rId2" Type="http://schemas.openxmlformats.org/officeDocument/2006/relationships/tags" Target="../tags/tag163.xml"/><Relationship Id="rId1" Type="http://schemas.openxmlformats.org/officeDocument/2006/relationships/tags" Target="../tags/tag162.xml"/><Relationship Id="rId6" Type="http://schemas.openxmlformats.org/officeDocument/2006/relationships/tags" Target="../tags/tag167.xml"/><Relationship Id="rId11" Type="http://schemas.openxmlformats.org/officeDocument/2006/relationships/notesSlide" Target="../notesSlides/notesSlide21.xml"/><Relationship Id="rId5" Type="http://schemas.openxmlformats.org/officeDocument/2006/relationships/tags" Target="../tags/tag166.xml"/><Relationship Id="rId10" Type="http://schemas.openxmlformats.org/officeDocument/2006/relationships/slideLayout" Target="../slideLayouts/slideLayout22.xml"/><Relationship Id="rId4" Type="http://schemas.openxmlformats.org/officeDocument/2006/relationships/tags" Target="../tags/tag165.xml"/><Relationship Id="rId9" Type="http://schemas.openxmlformats.org/officeDocument/2006/relationships/tags" Target="../tags/tag170.xml"/></Relationships>
</file>

<file path=ppt/slides/_rels/slide27.xml.rels><?xml version="1.0" encoding="UTF-8" standalone="yes"?>
<Relationships xmlns="http://schemas.openxmlformats.org/package/2006/relationships"><Relationship Id="rId8" Type="http://schemas.openxmlformats.org/officeDocument/2006/relationships/tags" Target="../tags/tag178.xml"/><Relationship Id="rId13" Type="http://schemas.openxmlformats.org/officeDocument/2006/relationships/chart" Target="../charts/chart19.xml"/><Relationship Id="rId3" Type="http://schemas.openxmlformats.org/officeDocument/2006/relationships/tags" Target="../tags/tag173.xml"/><Relationship Id="rId7" Type="http://schemas.openxmlformats.org/officeDocument/2006/relationships/tags" Target="../tags/tag177.xml"/><Relationship Id="rId12" Type="http://schemas.openxmlformats.org/officeDocument/2006/relationships/notesSlide" Target="../notesSlides/notesSlide22.xml"/><Relationship Id="rId2" Type="http://schemas.openxmlformats.org/officeDocument/2006/relationships/tags" Target="../tags/tag172.xml"/><Relationship Id="rId1" Type="http://schemas.openxmlformats.org/officeDocument/2006/relationships/tags" Target="../tags/tag171.xml"/><Relationship Id="rId6" Type="http://schemas.openxmlformats.org/officeDocument/2006/relationships/tags" Target="../tags/tag176.xml"/><Relationship Id="rId11" Type="http://schemas.openxmlformats.org/officeDocument/2006/relationships/slideLayout" Target="../slideLayouts/slideLayout16.xml"/><Relationship Id="rId5" Type="http://schemas.openxmlformats.org/officeDocument/2006/relationships/tags" Target="../tags/tag175.xml"/><Relationship Id="rId10" Type="http://schemas.openxmlformats.org/officeDocument/2006/relationships/tags" Target="../tags/tag180.xml"/><Relationship Id="rId4" Type="http://schemas.openxmlformats.org/officeDocument/2006/relationships/tags" Target="../tags/tag174.xml"/><Relationship Id="rId9" Type="http://schemas.openxmlformats.org/officeDocument/2006/relationships/tags" Target="../tags/tag179.xml"/></Relationships>
</file>

<file path=ppt/slides/_rels/slide28.xml.rels><?xml version="1.0" encoding="UTF-8" standalone="yes"?>
<Relationships xmlns="http://schemas.openxmlformats.org/package/2006/relationships"><Relationship Id="rId3" Type="http://schemas.openxmlformats.org/officeDocument/2006/relationships/tags" Target="../tags/tag183.xml"/><Relationship Id="rId2" Type="http://schemas.openxmlformats.org/officeDocument/2006/relationships/tags" Target="../tags/tag182.xml"/><Relationship Id="rId1" Type="http://schemas.openxmlformats.org/officeDocument/2006/relationships/tags" Target="../tags/tag181.xml"/><Relationship Id="rId5" Type="http://schemas.openxmlformats.org/officeDocument/2006/relationships/slideLayout" Target="../slideLayouts/slideLayout32.xml"/><Relationship Id="rId4" Type="http://schemas.openxmlformats.org/officeDocument/2006/relationships/tags" Target="../tags/tag184.xml"/></Relationships>
</file>

<file path=ppt/slides/_rels/slide29.xml.rels><?xml version="1.0" encoding="UTF-8" standalone="yes"?>
<Relationships xmlns="http://schemas.openxmlformats.org/package/2006/relationships"><Relationship Id="rId3" Type="http://schemas.openxmlformats.org/officeDocument/2006/relationships/tags" Target="../tags/tag187.xml"/><Relationship Id="rId2" Type="http://schemas.openxmlformats.org/officeDocument/2006/relationships/tags" Target="../tags/tag186.xml"/><Relationship Id="rId1" Type="http://schemas.openxmlformats.org/officeDocument/2006/relationships/tags" Target="../tags/tag185.xml"/><Relationship Id="rId5" Type="http://schemas.openxmlformats.org/officeDocument/2006/relationships/slideLayout" Target="../slideLayouts/slideLayout32.xml"/><Relationship Id="rId4" Type="http://schemas.openxmlformats.org/officeDocument/2006/relationships/tags" Target="../tags/tag188.xml"/></Relationships>
</file>

<file path=ppt/slides/_rels/slide3.xml.rels><?xml version="1.0" encoding="UTF-8" standalone="yes"?>
<Relationships xmlns="http://schemas.openxmlformats.org/package/2006/relationships"><Relationship Id="rId8" Type="http://schemas.openxmlformats.org/officeDocument/2006/relationships/slideLayout" Target="../slideLayouts/slideLayout28.xml"/><Relationship Id="rId3" Type="http://schemas.openxmlformats.org/officeDocument/2006/relationships/tags" Target="../tags/tag9.xml"/><Relationship Id="rId7" Type="http://schemas.openxmlformats.org/officeDocument/2006/relationships/tags" Target="../tags/tag13.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5" Type="http://schemas.openxmlformats.org/officeDocument/2006/relationships/tags" Target="../tags/tag11.xml"/><Relationship Id="rId10" Type="http://schemas.openxmlformats.org/officeDocument/2006/relationships/chart" Target="../charts/chart1.xml"/><Relationship Id="rId4" Type="http://schemas.openxmlformats.org/officeDocument/2006/relationships/tags" Target="../tags/tag10.xml"/><Relationship Id="rId9"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8" Type="http://schemas.openxmlformats.org/officeDocument/2006/relationships/tags" Target="../tags/tag196.xml"/><Relationship Id="rId13" Type="http://schemas.openxmlformats.org/officeDocument/2006/relationships/tags" Target="../tags/tag201.xml"/><Relationship Id="rId18" Type="http://schemas.openxmlformats.org/officeDocument/2006/relationships/tags" Target="../tags/tag206.xml"/><Relationship Id="rId3" Type="http://schemas.openxmlformats.org/officeDocument/2006/relationships/tags" Target="../tags/tag191.xml"/><Relationship Id="rId21" Type="http://schemas.openxmlformats.org/officeDocument/2006/relationships/chart" Target="../charts/chart20.xml"/><Relationship Id="rId7" Type="http://schemas.openxmlformats.org/officeDocument/2006/relationships/tags" Target="../tags/tag195.xml"/><Relationship Id="rId12" Type="http://schemas.openxmlformats.org/officeDocument/2006/relationships/tags" Target="../tags/tag200.xml"/><Relationship Id="rId17" Type="http://schemas.openxmlformats.org/officeDocument/2006/relationships/tags" Target="../tags/tag205.xml"/><Relationship Id="rId2" Type="http://schemas.openxmlformats.org/officeDocument/2006/relationships/tags" Target="../tags/tag190.xml"/><Relationship Id="rId16" Type="http://schemas.openxmlformats.org/officeDocument/2006/relationships/tags" Target="../tags/tag204.xml"/><Relationship Id="rId20" Type="http://schemas.openxmlformats.org/officeDocument/2006/relationships/notesSlide" Target="../notesSlides/notesSlide23.xml"/><Relationship Id="rId1" Type="http://schemas.openxmlformats.org/officeDocument/2006/relationships/tags" Target="../tags/tag189.xml"/><Relationship Id="rId6" Type="http://schemas.openxmlformats.org/officeDocument/2006/relationships/tags" Target="../tags/tag194.xml"/><Relationship Id="rId11" Type="http://schemas.openxmlformats.org/officeDocument/2006/relationships/tags" Target="../tags/tag199.xml"/><Relationship Id="rId5" Type="http://schemas.openxmlformats.org/officeDocument/2006/relationships/tags" Target="../tags/tag193.xml"/><Relationship Id="rId15" Type="http://schemas.openxmlformats.org/officeDocument/2006/relationships/tags" Target="../tags/tag203.xml"/><Relationship Id="rId10" Type="http://schemas.openxmlformats.org/officeDocument/2006/relationships/tags" Target="../tags/tag198.xml"/><Relationship Id="rId19" Type="http://schemas.openxmlformats.org/officeDocument/2006/relationships/slideLayout" Target="../slideLayouts/slideLayout21.xml"/><Relationship Id="rId4" Type="http://schemas.openxmlformats.org/officeDocument/2006/relationships/tags" Target="../tags/tag192.xml"/><Relationship Id="rId9" Type="http://schemas.openxmlformats.org/officeDocument/2006/relationships/tags" Target="../tags/tag197.xml"/><Relationship Id="rId14" Type="http://schemas.openxmlformats.org/officeDocument/2006/relationships/tags" Target="../tags/tag202.xml"/></Relationships>
</file>

<file path=ppt/slides/_rels/slide31.xml.rels><?xml version="1.0" encoding="UTF-8" standalone="yes"?>
<Relationships xmlns="http://schemas.openxmlformats.org/package/2006/relationships"><Relationship Id="rId8" Type="http://schemas.openxmlformats.org/officeDocument/2006/relationships/notesSlide" Target="../notesSlides/notesSlide24.xml"/><Relationship Id="rId3" Type="http://schemas.openxmlformats.org/officeDocument/2006/relationships/tags" Target="../tags/tag209.xml"/><Relationship Id="rId7" Type="http://schemas.openxmlformats.org/officeDocument/2006/relationships/slideLayout" Target="../slideLayouts/slideLayout22.xml"/><Relationship Id="rId2" Type="http://schemas.openxmlformats.org/officeDocument/2006/relationships/tags" Target="../tags/tag208.xml"/><Relationship Id="rId1" Type="http://schemas.openxmlformats.org/officeDocument/2006/relationships/tags" Target="../tags/tag207.xml"/><Relationship Id="rId6" Type="http://schemas.openxmlformats.org/officeDocument/2006/relationships/tags" Target="../tags/tag212.xml"/><Relationship Id="rId5" Type="http://schemas.openxmlformats.org/officeDocument/2006/relationships/tags" Target="../tags/tag211.xml"/><Relationship Id="rId4" Type="http://schemas.openxmlformats.org/officeDocument/2006/relationships/tags" Target="../tags/tag210.xml"/><Relationship Id="rId9" Type="http://schemas.openxmlformats.org/officeDocument/2006/relationships/chart" Target="../charts/chart21.xml"/></Relationships>
</file>

<file path=ppt/slides/_rels/slide32.xml.rels><?xml version="1.0" encoding="UTF-8" standalone="yes"?>
<Relationships xmlns="http://schemas.openxmlformats.org/package/2006/relationships"><Relationship Id="rId8" Type="http://schemas.openxmlformats.org/officeDocument/2006/relationships/notesSlide" Target="../notesSlides/notesSlide25.xml"/><Relationship Id="rId3" Type="http://schemas.openxmlformats.org/officeDocument/2006/relationships/tags" Target="../tags/tag215.xml"/><Relationship Id="rId7" Type="http://schemas.openxmlformats.org/officeDocument/2006/relationships/slideLayout" Target="../slideLayouts/slideLayout27.xml"/><Relationship Id="rId2" Type="http://schemas.openxmlformats.org/officeDocument/2006/relationships/tags" Target="../tags/tag214.xml"/><Relationship Id="rId1" Type="http://schemas.openxmlformats.org/officeDocument/2006/relationships/tags" Target="../tags/tag213.xml"/><Relationship Id="rId6" Type="http://schemas.openxmlformats.org/officeDocument/2006/relationships/tags" Target="../tags/tag218.xml"/><Relationship Id="rId5" Type="http://schemas.openxmlformats.org/officeDocument/2006/relationships/tags" Target="../tags/tag217.xml"/><Relationship Id="rId4" Type="http://schemas.openxmlformats.org/officeDocument/2006/relationships/tags" Target="../tags/tag216.xml"/></Relationships>
</file>

<file path=ppt/slides/_rels/slide33.xml.rels><?xml version="1.0" encoding="UTF-8" standalone="yes"?>
<Relationships xmlns="http://schemas.openxmlformats.org/package/2006/relationships"><Relationship Id="rId3" Type="http://schemas.openxmlformats.org/officeDocument/2006/relationships/tags" Target="../tags/tag221.xml"/><Relationship Id="rId2" Type="http://schemas.openxmlformats.org/officeDocument/2006/relationships/tags" Target="../tags/tag220.xml"/><Relationship Id="rId1" Type="http://schemas.openxmlformats.org/officeDocument/2006/relationships/tags" Target="../tags/tag219.xml"/><Relationship Id="rId6" Type="http://schemas.openxmlformats.org/officeDocument/2006/relationships/notesSlide" Target="../notesSlides/notesSlide26.xml"/><Relationship Id="rId5" Type="http://schemas.openxmlformats.org/officeDocument/2006/relationships/slideLayout" Target="../slideLayouts/slideLayout77.xml"/><Relationship Id="rId4" Type="http://schemas.openxmlformats.org/officeDocument/2006/relationships/tags" Target="../tags/tag222.xml"/></Relationships>
</file>

<file path=ppt/slides/_rels/slide34.xml.rels><?xml version="1.0" encoding="UTF-8" standalone="yes"?>
<Relationships xmlns="http://schemas.openxmlformats.org/package/2006/relationships"><Relationship Id="rId3" Type="http://schemas.openxmlformats.org/officeDocument/2006/relationships/tags" Target="../tags/tag225.xml"/><Relationship Id="rId2" Type="http://schemas.openxmlformats.org/officeDocument/2006/relationships/tags" Target="../tags/tag224.xml"/><Relationship Id="rId1" Type="http://schemas.openxmlformats.org/officeDocument/2006/relationships/tags" Target="../tags/tag223.xml"/><Relationship Id="rId5" Type="http://schemas.openxmlformats.org/officeDocument/2006/relationships/notesSlide" Target="../notesSlides/notesSlide27.xml"/><Relationship Id="rId4" Type="http://schemas.openxmlformats.org/officeDocument/2006/relationships/slideLayout" Target="../slideLayouts/slideLayout74.xml"/></Relationships>
</file>

<file path=ppt/slides/_rels/slide4.xml.rels><?xml version="1.0" encoding="UTF-8" standalone="yes"?>
<Relationships xmlns="http://schemas.openxmlformats.org/package/2006/relationships"><Relationship Id="rId8" Type="http://schemas.openxmlformats.org/officeDocument/2006/relationships/tags" Target="../tags/tag21.xml"/><Relationship Id="rId3" Type="http://schemas.openxmlformats.org/officeDocument/2006/relationships/tags" Target="../tags/tag16.xml"/><Relationship Id="rId7" Type="http://schemas.openxmlformats.org/officeDocument/2006/relationships/tags" Target="../tags/tag20.xml"/><Relationship Id="rId12" Type="http://schemas.openxmlformats.org/officeDocument/2006/relationships/notesSlide" Target="../notesSlides/notesSlide4.xml"/><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tags" Target="../tags/tag19.xml"/><Relationship Id="rId11" Type="http://schemas.openxmlformats.org/officeDocument/2006/relationships/slideLayout" Target="../slideLayouts/slideLayout27.xml"/><Relationship Id="rId5" Type="http://schemas.openxmlformats.org/officeDocument/2006/relationships/tags" Target="../tags/tag18.xml"/><Relationship Id="rId10" Type="http://schemas.openxmlformats.org/officeDocument/2006/relationships/tags" Target="../tags/tag23.xml"/><Relationship Id="rId4" Type="http://schemas.openxmlformats.org/officeDocument/2006/relationships/tags" Target="../tags/tag17.xml"/><Relationship Id="rId9" Type="http://schemas.openxmlformats.org/officeDocument/2006/relationships/tags" Target="../tags/tag22.xml"/></Relationships>
</file>

<file path=ppt/slides/_rels/slide5.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tags" Target="../tags/tag26.xml"/><Relationship Id="rId7" Type="http://schemas.openxmlformats.org/officeDocument/2006/relationships/tags" Target="../tags/tag30.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tags" Target="../tags/tag29.xml"/><Relationship Id="rId5" Type="http://schemas.openxmlformats.org/officeDocument/2006/relationships/tags" Target="../tags/tag28.xml"/><Relationship Id="rId10" Type="http://schemas.openxmlformats.org/officeDocument/2006/relationships/chart" Target="../charts/chart2.xml"/><Relationship Id="rId4" Type="http://schemas.openxmlformats.org/officeDocument/2006/relationships/tags" Target="../tags/tag27.xml"/><Relationship Id="rId9"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8" Type="http://schemas.openxmlformats.org/officeDocument/2006/relationships/tags" Target="../tags/tag38.xml"/><Relationship Id="rId13" Type="http://schemas.openxmlformats.org/officeDocument/2006/relationships/chart" Target="../charts/chart3.xml"/><Relationship Id="rId3" Type="http://schemas.openxmlformats.org/officeDocument/2006/relationships/tags" Target="../tags/tag33.xml"/><Relationship Id="rId7" Type="http://schemas.openxmlformats.org/officeDocument/2006/relationships/tags" Target="../tags/tag37.xml"/><Relationship Id="rId12" Type="http://schemas.openxmlformats.org/officeDocument/2006/relationships/notesSlide" Target="../notesSlides/notesSlide6.xml"/><Relationship Id="rId2" Type="http://schemas.openxmlformats.org/officeDocument/2006/relationships/tags" Target="../tags/tag32.xml"/><Relationship Id="rId1" Type="http://schemas.openxmlformats.org/officeDocument/2006/relationships/tags" Target="../tags/tag31.xml"/><Relationship Id="rId6" Type="http://schemas.openxmlformats.org/officeDocument/2006/relationships/tags" Target="../tags/tag36.xml"/><Relationship Id="rId11" Type="http://schemas.openxmlformats.org/officeDocument/2006/relationships/slideLayout" Target="../slideLayouts/slideLayout22.xml"/><Relationship Id="rId5" Type="http://schemas.openxmlformats.org/officeDocument/2006/relationships/tags" Target="../tags/tag35.xml"/><Relationship Id="rId10" Type="http://schemas.openxmlformats.org/officeDocument/2006/relationships/tags" Target="../tags/tag40.xml"/><Relationship Id="rId4" Type="http://schemas.openxmlformats.org/officeDocument/2006/relationships/tags" Target="../tags/tag34.xml"/><Relationship Id="rId9" Type="http://schemas.openxmlformats.org/officeDocument/2006/relationships/tags" Target="../tags/tag39.xml"/><Relationship Id="rId14" Type="http://schemas.openxmlformats.org/officeDocument/2006/relationships/chart" Target="../charts/chart4.xml"/></Relationships>
</file>

<file path=ppt/slides/_rels/slide7.xml.rels><?xml version="1.0" encoding="UTF-8" standalone="yes"?>
<Relationships xmlns="http://schemas.openxmlformats.org/package/2006/relationships"><Relationship Id="rId3" Type="http://schemas.openxmlformats.org/officeDocument/2006/relationships/tags" Target="../tags/tag43.xml"/><Relationship Id="rId2" Type="http://schemas.openxmlformats.org/officeDocument/2006/relationships/tags" Target="../tags/tag42.xml"/><Relationship Id="rId1" Type="http://schemas.openxmlformats.org/officeDocument/2006/relationships/tags" Target="../tags/tag41.xml"/><Relationship Id="rId5" Type="http://schemas.openxmlformats.org/officeDocument/2006/relationships/slideLayout" Target="../slideLayouts/slideLayout33.xml"/><Relationship Id="rId4" Type="http://schemas.openxmlformats.org/officeDocument/2006/relationships/tags" Target="../tags/tag44.xml"/></Relationships>
</file>

<file path=ppt/slides/_rels/slide8.xml.rels><?xml version="1.0" encoding="UTF-8" standalone="yes"?>
<Relationships xmlns="http://schemas.openxmlformats.org/package/2006/relationships"><Relationship Id="rId8" Type="http://schemas.openxmlformats.org/officeDocument/2006/relationships/notesSlide" Target="../notesSlides/notesSlide7.xml"/><Relationship Id="rId3" Type="http://schemas.openxmlformats.org/officeDocument/2006/relationships/tags" Target="../tags/tag47.xml"/><Relationship Id="rId7" Type="http://schemas.openxmlformats.org/officeDocument/2006/relationships/slideLayout" Target="../slideLayouts/slideLayout21.xml"/><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tags" Target="../tags/tag50.xml"/><Relationship Id="rId5" Type="http://schemas.openxmlformats.org/officeDocument/2006/relationships/tags" Target="../tags/tag49.xml"/><Relationship Id="rId4" Type="http://schemas.openxmlformats.org/officeDocument/2006/relationships/tags" Target="../tags/tag48.xml"/><Relationship Id="rId9" Type="http://schemas.openxmlformats.org/officeDocument/2006/relationships/chart" Target="../charts/chart5.xml"/></Relationships>
</file>

<file path=ppt/slides/_rels/slide9.xml.rels><?xml version="1.0" encoding="UTF-8" standalone="yes"?>
<Relationships xmlns="http://schemas.openxmlformats.org/package/2006/relationships"><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notesSlide" Target="../notesSlides/notesSlide8.xml"/><Relationship Id="rId5" Type="http://schemas.openxmlformats.org/officeDocument/2006/relationships/slideLayout" Target="../slideLayouts/slideLayout33.xml"/><Relationship Id="rId4" Type="http://schemas.openxmlformats.org/officeDocument/2006/relationships/tags" Target="../tags/tag5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custDataLst>
              <p:tags r:id="rId1"/>
            </p:custDataLst>
          </p:nvPr>
        </p:nvSpPr>
        <p:spPr>
          <a:xfrm>
            <a:off x="3289300" y="2326744"/>
            <a:ext cx="5329238" cy="1624723"/>
          </a:xfrm>
        </p:spPr>
        <p:txBody>
          <a:bodyPr/>
          <a:lstStyle/>
          <a:p>
            <a:r>
              <a:rPr lang="en-CA" noProof="0" dirty="0"/>
              <a:t>2019 economic outlook:</a:t>
            </a:r>
            <a:br>
              <a:rPr lang="en-CA" noProof="0" dirty="0"/>
            </a:br>
            <a:r>
              <a:rPr lang="en-CA" sz="2160" noProof="0" dirty="0"/>
              <a:t>What’s ahead and what does it mean for businesses?</a:t>
            </a:r>
            <a:endParaRPr lang="en-CA" noProof="0" dirty="0"/>
          </a:p>
        </p:txBody>
      </p:sp>
      <p:sp>
        <p:nvSpPr>
          <p:cNvPr id="7" name="Subtitle 6"/>
          <p:cNvSpPr>
            <a:spLocks noGrp="1"/>
          </p:cNvSpPr>
          <p:nvPr>
            <p:ph type="subTitle" idx="1"/>
            <p:custDataLst>
              <p:tags r:id="rId2"/>
            </p:custDataLst>
          </p:nvPr>
        </p:nvSpPr>
        <p:spPr>
          <a:xfrm>
            <a:off x="3289300" y="4145776"/>
            <a:ext cx="4810125" cy="546289"/>
          </a:xfrm>
        </p:spPr>
        <p:txBody>
          <a:bodyPr/>
          <a:lstStyle/>
          <a:p>
            <a:r>
              <a:rPr lang="en-CA" sz="1620" b="1" noProof="0" dirty="0"/>
              <a:t>Pierre </a:t>
            </a:r>
            <a:r>
              <a:rPr lang="en-CA" sz="1620" b="1" noProof="0" dirty="0" err="1"/>
              <a:t>Cléroux</a:t>
            </a:r>
            <a:r>
              <a:rPr lang="en-CA" sz="1620" b="1" noProof="0" dirty="0"/>
              <a:t> </a:t>
            </a:r>
            <a:br>
              <a:rPr lang="en-CA" sz="1620" noProof="0" dirty="0"/>
            </a:br>
            <a:r>
              <a:rPr lang="en-CA" sz="1620" noProof="0" dirty="0"/>
              <a:t>Vice President, Research </a:t>
            </a:r>
            <a:br>
              <a:rPr lang="en-CA" sz="1620" noProof="0" dirty="0"/>
            </a:br>
            <a:r>
              <a:rPr lang="en-CA" sz="1620" noProof="0" dirty="0"/>
              <a:t>and Chief Economist, BDC</a:t>
            </a:r>
          </a:p>
        </p:txBody>
      </p:sp>
      <p:sp>
        <p:nvSpPr>
          <p:cNvPr id="8" name="Text Placeholder 7"/>
          <p:cNvSpPr>
            <a:spLocks noGrp="1"/>
          </p:cNvSpPr>
          <p:nvPr>
            <p:ph type="body" sz="quarter" idx="11"/>
            <p:custDataLst>
              <p:tags r:id="rId3"/>
            </p:custDataLst>
          </p:nvPr>
        </p:nvSpPr>
        <p:spPr>
          <a:xfrm>
            <a:off x="3289300" y="4925501"/>
            <a:ext cx="4232610" cy="230981"/>
          </a:xfrm>
        </p:spPr>
        <p:txBody>
          <a:bodyPr/>
          <a:lstStyle/>
          <a:p>
            <a:r>
              <a:rPr lang="en-CA" noProof="0" dirty="0"/>
              <a:t>June 2019</a:t>
            </a:r>
          </a:p>
        </p:txBody>
      </p:sp>
    </p:spTree>
    <p:extLst>
      <p:ext uri="{BB962C8B-B14F-4D97-AF65-F5344CB8AC3E}">
        <p14:creationId xmlns:p14="http://schemas.microsoft.com/office/powerpoint/2010/main" val="402314582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24B6D0EE-2686-6040-A802-C2CBDF9366BC}"/>
              </a:ext>
            </a:extLst>
          </p:cNvPr>
          <p:cNvGrpSpPr/>
          <p:nvPr>
            <p:custDataLst>
              <p:tags r:id="rId1"/>
            </p:custDataLst>
          </p:nvPr>
        </p:nvGrpSpPr>
        <p:grpSpPr>
          <a:xfrm>
            <a:off x="0" y="0"/>
            <a:ext cx="2800350" cy="5715000"/>
            <a:chOff x="0" y="0"/>
            <a:chExt cx="2800350" cy="5715000"/>
          </a:xfrm>
        </p:grpSpPr>
        <p:sp>
          <p:nvSpPr>
            <p:cNvPr id="5" name="Freeform 8">
              <a:extLst>
                <a:ext uri="{FF2B5EF4-FFF2-40B4-BE49-F238E27FC236}">
                  <a16:creationId xmlns:a16="http://schemas.microsoft.com/office/drawing/2014/main" id="{6213EEEE-3D0D-BE4D-858E-064FE6993968}"/>
                </a:ext>
              </a:extLst>
            </p:cNvPr>
            <p:cNvSpPr>
              <a:spLocks/>
            </p:cNvSpPr>
            <p:nvPr/>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srgbClr val="1F384B"/>
                </a:solidFill>
                <a:effectLst/>
                <a:uLnTx/>
                <a:uFillTx/>
                <a:latin typeface="Arial"/>
                <a:ea typeface="+mn-ea"/>
                <a:cs typeface="+mn-cs"/>
              </a:endParaRPr>
            </a:p>
          </p:txBody>
        </p:sp>
        <p:sp>
          <p:nvSpPr>
            <p:cNvPr id="6" name="Freeform 6">
              <a:extLst>
                <a:ext uri="{FF2B5EF4-FFF2-40B4-BE49-F238E27FC236}">
                  <a16:creationId xmlns:a16="http://schemas.microsoft.com/office/drawing/2014/main" id="{E3E146CA-AB03-C645-9BB1-DBABB3AF1D01}"/>
                </a:ext>
              </a:extLst>
            </p:cNvPr>
            <p:cNvSpPr>
              <a:spLocks/>
            </p:cNvSpPr>
            <p:nvPr/>
          </p:nvSpPr>
          <p:spPr bwMode="auto">
            <a:xfrm>
              <a:off x="0" y="4048125"/>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srgbClr val="1F384B"/>
                </a:solidFill>
                <a:effectLst/>
                <a:uLnTx/>
                <a:uFillTx/>
                <a:latin typeface="Arial"/>
                <a:ea typeface="+mn-ea"/>
                <a:cs typeface="+mn-cs"/>
              </a:endParaRPr>
            </a:p>
          </p:txBody>
        </p:sp>
      </p:grpSp>
      <p:sp>
        <p:nvSpPr>
          <p:cNvPr id="7" name="Titre 1">
            <a:extLst>
              <a:ext uri="{FF2B5EF4-FFF2-40B4-BE49-F238E27FC236}">
                <a16:creationId xmlns:a16="http://schemas.microsoft.com/office/drawing/2014/main" id="{1C4EF6C8-13C9-AB4D-B9F0-DAAE87E264FF}"/>
              </a:ext>
            </a:extLst>
          </p:cNvPr>
          <p:cNvSpPr txBox="1">
            <a:spLocks/>
          </p:cNvSpPr>
          <p:nvPr>
            <p:custDataLst>
              <p:tags r:id="rId2"/>
            </p:custDataLst>
          </p:nvPr>
        </p:nvSpPr>
        <p:spPr>
          <a:xfrm>
            <a:off x="3289300" y="3149600"/>
            <a:ext cx="5505450" cy="1935162"/>
          </a:xfrm>
          <a:prstGeom prst="rect">
            <a:avLst/>
          </a:prstGeom>
        </p:spPr>
        <p:txBody>
          <a:bodyPr vert="horz" lIns="0" tIns="0" rIns="0" bIns="0" rtlCol="0" anchor="t" anchorCtr="0">
            <a:noAutofit/>
          </a:bodyPr>
          <a:lst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1F384B"/>
                </a:solidFill>
                <a:effectLst/>
                <a:uLnTx/>
                <a:uFillTx/>
                <a:latin typeface="Arial"/>
                <a:ea typeface="+mj-ea"/>
                <a:cs typeface="+mj-cs"/>
              </a:rPr>
              <a:t>Commodity prices are struggling</a:t>
            </a:r>
            <a:endParaRPr kumimoji="0" lang="en-CA" sz="4400" b="1" i="0" u="none" strike="noStrike" kern="1200" cap="none" spc="0" normalizeH="0" baseline="0" noProof="0" dirty="0">
              <a:ln>
                <a:noFill/>
              </a:ln>
              <a:solidFill>
                <a:srgbClr val="1F384B"/>
              </a:solidFill>
              <a:effectLst/>
              <a:uLnTx/>
              <a:uFillTx/>
              <a:latin typeface="Arial"/>
              <a:ea typeface="+mj-ea"/>
              <a:cs typeface="Arial Black" panose="020B0604020202020204" pitchFamily="34" charset="0"/>
            </a:endParaRPr>
          </a:p>
        </p:txBody>
      </p:sp>
      <p:grpSp>
        <p:nvGrpSpPr>
          <p:cNvPr id="8" name="Group 7">
            <a:extLst>
              <a:ext uri="{FF2B5EF4-FFF2-40B4-BE49-F238E27FC236}">
                <a16:creationId xmlns:a16="http://schemas.microsoft.com/office/drawing/2014/main" id="{C004906D-CF3E-B446-93F4-CF0A92CCB431}"/>
              </a:ext>
            </a:extLst>
          </p:cNvPr>
          <p:cNvGrpSpPr/>
          <p:nvPr>
            <p:custDataLst>
              <p:tags r:id="rId3"/>
            </p:custDataLst>
          </p:nvPr>
        </p:nvGrpSpPr>
        <p:grpSpPr>
          <a:xfrm>
            <a:off x="3289300" y="2297298"/>
            <a:ext cx="1324747" cy="822515"/>
            <a:chOff x="3289300" y="1724211"/>
            <a:chExt cx="1324747" cy="822515"/>
          </a:xfrm>
        </p:grpSpPr>
        <p:sp>
          <p:nvSpPr>
            <p:cNvPr id="9" name="Rectangle 8">
              <a:extLst>
                <a:ext uri="{FF2B5EF4-FFF2-40B4-BE49-F238E27FC236}">
                  <a16:creationId xmlns:a16="http://schemas.microsoft.com/office/drawing/2014/main" id="{B38FB1FD-AD47-6F43-952E-5ECFDD654C0C}"/>
                </a:ext>
              </a:extLst>
            </p:cNvPr>
            <p:cNvSpPr/>
            <p:nvPr/>
          </p:nvSpPr>
          <p:spPr>
            <a:xfrm>
              <a:off x="3289300" y="1724211"/>
              <a:ext cx="935169" cy="822515"/>
            </a:xfrm>
            <a:prstGeom prst="rect">
              <a:avLst/>
            </a:prstGeom>
            <a:noFill/>
          </p:spPr>
          <p:txBody>
            <a:bodyPr wrap="none" lIns="0" tIns="72000" rIns="180000" bIns="7200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4400" b="1" i="0" u="none" strike="noStrike" kern="1200" cap="all" spc="0" normalizeH="0" baseline="0" noProof="0" dirty="0">
                  <a:ln>
                    <a:noFill/>
                  </a:ln>
                  <a:solidFill>
                    <a:srgbClr val="D82C26"/>
                  </a:solidFill>
                  <a:effectLst/>
                  <a:uLnTx/>
                  <a:uFillTx/>
                  <a:latin typeface="Arial Black" panose="020B0A04020102020204" pitchFamily="34" charset="0"/>
                  <a:ea typeface="+mn-ea"/>
                  <a:cs typeface="+mn-cs"/>
                </a:rPr>
                <a:t>01</a:t>
              </a:r>
            </a:p>
          </p:txBody>
        </p:sp>
        <p:cxnSp>
          <p:nvCxnSpPr>
            <p:cNvPr id="10" name="Straight Connector 9">
              <a:extLst>
                <a:ext uri="{FF2B5EF4-FFF2-40B4-BE49-F238E27FC236}">
                  <a16:creationId xmlns:a16="http://schemas.microsoft.com/office/drawing/2014/main" id="{FFFD2C68-13A3-D146-9B54-755FC143E155}"/>
                </a:ext>
              </a:extLst>
            </p:cNvPr>
            <p:cNvCxnSpPr>
              <a:cxnSpLocks/>
            </p:cNvCxnSpPr>
            <p:nvPr/>
          </p:nvCxnSpPr>
          <p:spPr>
            <a:xfrm>
              <a:off x="4065407" y="2303472"/>
              <a:ext cx="548640" cy="0"/>
            </a:xfrm>
            <a:prstGeom prst="line">
              <a:avLst/>
            </a:prstGeom>
            <a:ln w="25400">
              <a:solidFill>
                <a:schemeClr val="accent3"/>
              </a:solidFill>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83814317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1" name="Espace réservé du graphique 6"/>
          <p:cNvGraphicFramePr>
            <a:graphicFrameLocks noGrp="1"/>
          </p:cNvGraphicFramePr>
          <p:nvPr>
            <p:ph type="chart" sz="quarter" idx="13"/>
            <p:custDataLst>
              <p:tags r:id="rId1"/>
            </p:custDataLst>
            <p:extLst/>
          </p:nvPr>
        </p:nvGraphicFramePr>
        <p:xfrm>
          <a:off x="423823" y="1747087"/>
          <a:ext cx="8442325" cy="3647576"/>
        </p:xfrm>
        <a:graphic>
          <a:graphicData uri="http://schemas.openxmlformats.org/drawingml/2006/chart">
            <c:chart xmlns:c="http://schemas.openxmlformats.org/drawingml/2006/chart" xmlns:r="http://schemas.openxmlformats.org/officeDocument/2006/relationships" r:id="rId12"/>
          </a:graphicData>
        </a:graphic>
      </p:graphicFrame>
      <p:sp>
        <p:nvSpPr>
          <p:cNvPr id="2" name="Title 1"/>
          <p:cNvSpPr>
            <a:spLocks noGrp="1"/>
          </p:cNvSpPr>
          <p:nvPr>
            <p:ph type="title"/>
            <p:custDataLst>
              <p:tags r:id="rId2"/>
            </p:custDataLst>
          </p:nvPr>
        </p:nvSpPr>
        <p:spPr/>
        <p:txBody>
          <a:bodyPr/>
          <a:lstStyle/>
          <a:p>
            <a:r>
              <a:rPr lang="en-CA" noProof="0" dirty="0">
                <a:latin typeface="Arial Black" panose="020B0604020202020204" pitchFamily="34" charset="0"/>
                <a:cs typeface="Arial Black" panose="020B0604020202020204" pitchFamily="34" charset="0"/>
              </a:rPr>
              <a:t>Oil prices are slowly recovering from </a:t>
            </a:r>
            <a:r>
              <a:rPr lang="en-CA" noProof="0" dirty="0" err="1">
                <a:latin typeface="Arial Black" panose="020B0604020202020204" pitchFamily="34" charset="0"/>
                <a:cs typeface="Arial Black" panose="020B0604020202020204" pitchFamily="34" charset="0"/>
              </a:rPr>
              <a:t>th</a:t>
            </a:r>
            <a:r>
              <a:rPr lang="en-CA" dirty="0" err="1">
                <a:latin typeface="Arial Black" panose="020B0604020202020204" pitchFamily="34" charset="0"/>
                <a:cs typeface="Arial Black" panose="020B0604020202020204" pitchFamily="34" charset="0"/>
              </a:rPr>
              <a:t>eir</a:t>
            </a:r>
            <a:r>
              <a:rPr lang="en-CA" dirty="0">
                <a:latin typeface="Arial Black" panose="020B0604020202020204" pitchFamily="34" charset="0"/>
                <a:cs typeface="Arial Black" panose="020B0604020202020204" pitchFamily="34" charset="0"/>
              </a:rPr>
              <a:t> last drop</a:t>
            </a:r>
            <a:endParaRPr lang="en-CA" noProof="0" dirty="0">
              <a:latin typeface="Arial Black" panose="020B0604020202020204" pitchFamily="34" charset="0"/>
              <a:cs typeface="Arial Black" panose="020B0604020202020204" pitchFamily="34" charset="0"/>
            </a:endParaRPr>
          </a:p>
        </p:txBody>
      </p:sp>
      <p:sp>
        <p:nvSpPr>
          <p:cNvPr id="3" name="Footer Placeholder 2"/>
          <p:cNvSpPr>
            <a:spLocks noGrp="1"/>
          </p:cNvSpPr>
          <p:nvPr>
            <p:ph type="ftr" sz="quarter" idx="16"/>
            <p:custDataLst>
              <p:tags r:id="rId3"/>
            </p:custDataLst>
          </p:nvPr>
        </p:nvSpPr>
        <p:spPr>
          <a:xfrm>
            <a:off x="350816" y="5232499"/>
            <a:ext cx="5289588" cy="304271"/>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SOURCE: </a:t>
            </a:r>
            <a:r>
              <a:rPr kumimoji="0" lang="en-CA" sz="900" b="0" i="0" u="none" strike="noStrike" kern="1200" cap="none" spc="0" normalizeH="0" baseline="0" noProof="0" dirty="0">
                <a:ln>
                  <a:noFill/>
                </a:ln>
                <a:solidFill>
                  <a:srgbClr val="1F384B"/>
                </a:solidFill>
                <a:effectLst/>
                <a:uLnTx/>
                <a:uFillTx/>
                <a:latin typeface="Arial"/>
                <a:ea typeface="+mn-ea"/>
                <a:cs typeface="+mn-cs"/>
              </a:rPr>
              <a:t>U.S. Energy Information Administration and Oil Sands Magazine</a:t>
            </a:r>
          </a:p>
        </p:txBody>
      </p:sp>
      <p:sp>
        <p:nvSpPr>
          <p:cNvPr id="11" name="Text Placeholder 10"/>
          <p:cNvSpPr>
            <a:spLocks noGrp="1"/>
          </p:cNvSpPr>
          <p:nvPr>
            <p:ph type="body" sz="quarter" idx="17"/>
            <p:custDataLst>
              <p:tags r:id="rId4"/>
            </p:custDataLst>
          </p:nvPr>
        </p:nvSpPr>
        <p:spPr/>
        <p:txBody>
          <a:bodyPr/>
          <a:lstStyle/>
          <a:p>
            <a:r>
              <a:rPr lang="en-CA" noProof="0" dirty="0"/>
              <a:t>WTI and WCS, $US/barrel</a:t>
            </a:r>
          </a:p>
        </p:txBody>
      </p:sp>
      <p:grpSp>
        <p:nvGrpSpPr>
          <p:cNvPr id="15" name="Group 14">
            <a:extLst>
              <a:ext uri="{FF2B5EF4-FFF2-40B4-BE49-F238E27FC236}">
                <a16:creationId xmlns:a16="http://schemas.microsoft.com/office/drawing/2014/main" id="{F4D8546D-797B-0540-9BD4-4446D6EEAC8D}"/>
              </a:ext>
            </a:extLst>
          </p:cNvPr>
          <p:cNvGrpSpPr>
            <a:grpSpLocks noChangeAspect="1"/>
          </p:cNvGrpSpPr>
          <p:nvPr>
            <p:custDataLst>
              <p:tags r:id="rId5"/>
            </p:custDataLst>
          </p:nvPr>
        </p:nvGrpSpPr>
        <p:grpSpPr>
          <a:xfrm>
            <a:off x="8157643" y="215566"/>
            <a:ext cx="648000" cy="648000"/>
            <a:chOff x="5822950" y="1484313"/>
            <a:chExt cx="2206625" cy="2211387"/>
          </a:xfrm>
        </p:grpSpPr>
        <p:sp>
          <p:nvSpPr>
            <p:cNvPr id="16" name="Freeform 72">
              <a:extLst>
                <a:ext uri="{FF2B5EF4-FFF2-40B4-BE49-F238E27FC236}">
                  <a16:creationId xmlns:a16="http://schemas.microsoft.com/office/drawing/2014/main" id="{E7B165F1-F574-3746-B2B6-6C96B90FBDC1}"/>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17" name="Freeform 74">
              <a:extLst>
                <a:ext uri="{FF2B5EF4-FFF2-40B4-BE49-F238E27FC236}">
                  <a16:creationId xmlns:a16="http://schemas.microsoft.com/office/drawing/2014/main" id="{784238E9-6BC3-A343-A974-8274F2C5BD84}"/>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
        <p:nvSpPr>
          <p:cNvPr id="19" name="TextBox 18">
            <a:extLst>
              <a:ext uri="{FF2B5EF4-FFF2-40B4-BE49-F238E27FC236}">
                <a16:creationId xmlns:a16="http://schemas.microsoft.com/office/drawing/2014/main" id="{5BDDA1BC-2DE3-CC45-821D-AB53715C7AB6}"/>
              </a:ext>
            </a:extLst>
          </p:cNvPr>
          <p:cNvSpPr txBox="1"/>
          <p:nvPr>
            <p:custDataLst>
              <p:tags r:id="rId6"/>
            </p:custDataLst>
          </p:nvPr>
        </p:nvSpPr>
        <p:spPr>
          <a:xfrm>
            <a:off x="7899430" y="5036274"/>
            <a:ext cx="893754" cy="313932"/>
          </a:xfrm>
          <a:prstGeom prst="rect">
            <a:avLst/>
          </a:prstGeom>
          <a:solidFill>
            <a:schemeClr val="accent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1400" b="1" i="0" u="none" strike="noStrike" kern="1200" cap="none" spc="0" normalizeH="0" baseline="0" noProof="0" dirty="0">
                <a:ln>
                  <a:noFill/>
                </a:ln>
                <a:solidFill>
                  <a:prstClr val="white"/>
                </a:solidFill>
                <a:effectLst/>
                <a:uLnTx/>
                <a:uFillTx/>
                <a:latin typeface="Arial"/>
                <a:ea typeface="+mn-ea"/>
                <a:cs typeface="+mn-cs"/>
              </a:rPr>
              <a:t>May-19</a:t>
            </a:r>
          </a:p>
        </p:txBody>
      </p:sp>
      <p:sp>
        <p:nvSpPr>
          <p:cNvPr id="18" name="TextBox 15">
            <a:extLst>
              <a:ext uri="{FF2B5EF4-FFF2-40B4-BE49-F238E27FC236}">
                <a16:creationId xmlns:a16="http://schemas.microsoft.com/office/drawing/2014/main" id="{A061D3CB-FF2B-7446-8BA7-C05C63268072}"/>
              </a:ext>
            </a:extLst>
          </p:cNvPr>
          <p:cNvSpPr txBox="1"/>
          <p:nvPr>
            <p:custDataLst>
              <p:tags r:id="rId7"/>
            </p:custDataLst>
          </p:nvPr>
        </p:nvSpPr>
        <p:spPr>
          <a:xfrm>
            <a:off x="7906831" y="1409560"/>
            <a:ext cx="895108" cy="3647575"/>
          </a:xfrm>
          <a:prstGeom prst="rect">
            <a:avLst/>
          </a:prstGeom>
          <a:solidFill>
            <a:srgbClr val="BFBEBD">
              <a:alpha val="20000"/>
            </a:srgbClr>
          </a:solidFill>
          <a:ln>
            <a:noFill/>
          </a:ln>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440" b="1" i="0" u="none" strike="noStrike" kern="1200" cap="none" spc="0" normalizeH="0" baseline="0" noProof="0">
              <a:ln>
                <a:noFill/>
              </a:ln>
              <a:solidFill>
                <a:prstClr val="white"/>
              </a:solidFill>
              <a:effectLst/>
              <a:uLnTx/>
              <a:uFillTx/>
              <a:latin typeface="Arial"/>
              <a:ea typeface="+mn-ea"/>
              <a:cs typeface="+mn-cs"/>
            </a:endParaRPr>
          </a:p>
        </p:txBody>
      </p:sp>
      <p:grpSp>
        <p:nvGrpSpPr>
          <p:cNvPr id="23" name="Group 23">
            <a:extLst>
              <a:ext uri="{FF2B5EF4-FFF2-40B4-BE49-F238E27FC236}">
                <a16:creationId xmlns:a16="http://schemas.microsoft.com/office/drawing/2014/main" id="{136AF25D-91E3-FC49-A1A1-F7D8AE9B6DEC}"/>
              </a:ext>
            </a:extLst>
          </p:cNvPr>
          <p:cNvGrpSpPr/>
          <p:nvPr>
            <p:custDataLst>
              <p:tags r:id="rId8"/>
            </p:custDataLst>
          </p:nvPr>
        </p:nvGrpSpPr>
        <p:grpSpPr>
          <a:xfrm>
            <a:off x="7874158" y="1742257"/>
            <a:ext cx="927781" cy="707886"/>
            <a:chOff x="6831863" y="3694799"/>
            <a:chExt cx="1855161" cy="648153"/>
          </a:xfrm>
        </p:grpSpPr>
        <p:sp>
          <p:nvSpPr>
            <p:cNvPr id="24" name="TextBox 16">
              <a:extLst>
                <a:ext uri="{FF2B5EF4-FFF2-40B4-BE49-F238E27FC236}">
                  <a16:creationId xmlns:a16="http://schemas.microsoft.com/office/drawing/2014/main" id="{77123B9E-3D2D-2449-94C7-341C514B74D7}"/>
                </a:ext>
              </a:extLst>
            </p:cNvPr>
            <p:cNvSpPr txBox="1"/>
            <p:nvPr/>
          </p:nvSpPr>
          <p:spPr bwMode="auto">
            <a:xfrm flipH="1">
              <a:off x="6831863" y="3694799"/>
              <a:ext cx="1855161" cy="648153"/>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4000" b="1" i="0" u="none" strike="noStrike" kern="6000" cap="none" spc="-180" normalizeH="0" baseline="0" noProof="0" dirty="0">
                  <a:ln>
                    <a:noFill/>
                  </a:ln>
                  <a:solidFill>
                    <a:srgbClr val="D82C26"/>
                  </a:solidFill>
                  <a:effectLst/>
                  <a:uLnTx/>
                  <a:uFillTx/>
                  <a:latin typeface="Arial Black" charset="0"/>
                  <a:ea typeface="Arial Black" charset="0"/>
                  <a:cs typeface="Arial Black" charset="0"/>
                </a:rPr>
                <a:t>53</a:t>
              </a:r>
              <a:endParaRPr kumimoji="0" lang="fr-CA" sz="2800" b="1" i="0" u="none" strike="noStrike" kern="6000" cap="none" spc="-180" normalizeH="0" baseline="0" noProof="0" dirty="0">
                <a:ln>
                  <a:noFill/>
                </a:ln>
                <a:solidFill>
                  <a:srgbClr val="D82C26"/>
                </a:solidFill>
                <a:effectLst/>
                <a:uLnTx/>
                <a:uFillTx/>
                <a:latin typeface="Arial Black" charset="0"/>
                <a:ea typeface="Arial Black" charset="0"/>
                <a:cs typeface="Arial Black" charset="0"/>
              </a:endParaRPr>
            </a:p>
          </p:txBody>
        </p:sp>
        <p:sp>
          <p:nvSpPr>
            <p:cNvPr id="25" name="TextBox 20">
              <a:extLst>
                <a:ext uri="{FF2B5EF4-FFF2-40B4-BE49-F238E27FC236}">
                  <a16:creationId xmlns:a16="http://schemas.microsoft.com/office/drawing/2014/main" id="{95D50BEB-E1C4-7846-8D3D-3157D9DF7209}"/>
                </a:ext>
              </a:extLst>
            </p:cNvPr>
            <p:cNvSpPr txBox="1"/>
            <p:nvPr/>
          </p:nvSpPr>
          <p:spPr bwMode="auto">
            <a:xfrm flipH="1">
              <a:off x="6887201" y="3756570"/>
              <a:ext cx="332481" cy="400110"/>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2000" b="0" i="0" u="none" strike="noStrike" kern="6000" cap="none" spc="-180" normalizeH="0" baseline="0" noProof="0" dirty="0">
                  <a:ln>
                    <a:noFill/>
                  </a:ln>
                  <a:solidFill>
                    <a:srgbClr val="D82C26"/>
                  </a:solidFill>
                  <a:effectLst/>
                  <a:uLnTx/>
                  <a:uFillTx/>
                  <a:latin typeface="Arial" panose="020B0604020202020204" pitchFamily="34" charset="0"/>
                  <a:ea typeface="Arial Black" charset="0"/>
                  <a:cs typeface="Arial" panose="020B0604020202020204" pitchFamily="34" charset="0"/>
                </a:rPr>
                <a:t>$</a:t>
              </a:r>
            </a:p>
          </p:txBody>
        </p:sp>
      </p:grpSp>
      <p:grpSp>
        <p:nvGrpSpPr>
          <p:cNvPr id="32" name="Group 23">
            <a:extLst>
              <a:ext uri="{FF2B5EF4-FFF2-40B4-BE49-F238E27FC236}">
                <a16:creationId xmlns:a16="http://schemas.microsoft.com/office/drawing/2014/main" id="{4E4F88C9-2046-4BD5-8F71-7FD5CEF1A090}"/>
              </a:ext>
            </a:extLst>
          </p:cNvPr>
          <p:cNvGrpSpPr/>
          <p:nvPr>
            <p:custDataLst>
              <p:tags r:id="rId9"/>
            </p:custDataLst>
          </p:nvPr>
        </p:nvGrpSpPr>
        <p:grpSpPr>
          <a:xfrm>
            <a:off x="7945768" y="3455643"/>
            <a:ext cx="927781" cy="707886"/>
            <a:chOff x="6831863" y="3694799"/>
            <a:chExt cx="1855161" cy="648153"/>
          </a:xfrm>
        </p:grpSpPr>
        <p:sp>
          <p:nvSpPr>
            <p:cNvPr id="33" name="TextBox 16">
              <a:extLst>
                <a:ext uri="{FF2B5EF4-FFF2-40B4-BE49-F238E27FC236}">
                  <a16:creationId xmlns:a16="http://schemas.microsoft.com/office/drawing/2014/main" id="{7BBF293A-3E53-46C2-A09A-79D89A15D2D4}"/>
                </a:ext>
              </a:extLst>
            </p:cNvPr>
            <p:cNvSpPr txBox="1"/>
            <p:nvPr/>
          </p:nvSpPr>
          <p:spPr bwMode="auto">
            <a:xfrm flipH="1">
              <a:off x="6831863" y="3694799"/>
              <a:ext cx="1855161" cy="648153"/>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4000" b="1" i="0" u="none" strike="noStrike" kern="6000" cap="none" spc="-180" normalizeH="0" baseline="0" noProof="0" dirty="0">
                  <a:ln>
                    <a:noFill/>
                  </a:ln>
                  <a:solidFill>
                    <a:schemeClr val="bg2"/>
                  </a:solidFill>
                  <a:effectLst/>
                  <a:uLnTx/>
                  <a:uFillTx/>
                  <a:latin typeface="Arial Black" charset="0"/>
                  <a:ea typeface="Arial Black" charset="0"/>
                  <a:cs typeface="Arial Black" charset="0"/>
                </a:rPr>
                <a:t>40</a:t>
              </a:r>
              <a:endParaRPr kumimoji="0" lang="fr-CA" sz="2800" b="1" i="0" u="none" strike="noStrike" kern="6000" cap="none" spc="-180" normalizeH="0" baseline="0" noProof="0" dirty="0">
                <a:ln>
                  <a:noFill/>
                </a:ln>
                <a:solidFill>
                  <a:schemeClr val="bg2"/>
                </a:solidFill>
                <a:effectLst/>
                <a:uLnTx/>
                <a:uFillTx/>
                <a:latin typeface="Arial Black" charset="0"/>
                <a:ea typeface="Arial Black" charset="0"/>
                <a:cs typeface="Arial Black" charset="0"/>
              </a:endParaRPr>
            </a:p>
          </p:txBody>
        </p:sp>
        <p:sp>
          <p:nvSpPr>
            <p:cNvPr id="34" name="TextBox 20">
              <a:extLst>
                <a:ext uri="{FF2B5EF4-FFF2-40B4-BE49-F238E27FC236}">
                  <a16:creationId xmlns:a16="http://schemas.microsoft.com/office/drawing/2014/main" id="{B0751B7C-E4F5-49F7-B333-A533BA9C30E0}"/>
                </a:ext>
              </a:extLst>
            </p:cNvPr>
            <p:cNvSpPr txBox="1"/>
            <p:nvPr/>
          </p:nvSpPr>
          <p:spPr bwMode="auto">
            <a:xfrm flipH="1">
              <a:off x="6887201" y="3756570"/>
              <a:ext cx="332480" cy="366348"/>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2000" b="0" i="0" u="none" strike="noStrike" kern="6000" cap="none" spc="-180" normalizeH="0" baseline="0" noProof="0" dirty="0">
                  <a:ln>
                    <a:noFill/>
                  </a:ln>
                  <a:solidFill>
                    <a:schemeClr val="bg2"/>
                  </a:solidFill>
                  <a:effectLst/>
                  <a:uLnTx/>
                  <a:uFillTx/>
                  <a:latin typeface="Arial" panose="020B0604020202020204" pitchFamily="34" charset="0"/>
                  <a:ea typeface="Arial Black" charset="0"/>
                  <a:cs typeface="Arial" panose="020B0604020202020204" pitchFamily="34" charset="0"/>
                </a:rPr>
                <a:t>$</a:t>
              </a:r>
            </a:p>
          </p:txBody>
        </p:sp>
      </p:grpSp>
    </p:spTree>
    <p:extLst>
      <p:ext uri="{BB962C8B-B14F-4D97-AF65-F5344CB8AC3E}">
        <p14:creationId xmlns:p14="http://schemas.microsoft.com/office/powerpoint/2010/main" val="259585664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24B6D0EE-2686-6040-A802-C2CBDF9366BC}"/>
              </a:ext>
            </a:extLst>
          </p:cNvPr>
          <p:cNvGrpSpPr/>
          <p:nvPr>
            <p:custDataLst>
              <p:tags r:id="rId1"/>
            </p:custDataLst>
          </p:nvPr>
        </p:nvGrpSpPr>
        <p:grpSpPr>
          <a:xfrm>
            <a:off x="0" y="0"/>
            <a:ext cx="2800350" cy="5715000"/>
            <a:chOff x="0" y="0"/>
            <a:chExt cx="2800350" cy="5715000"/>
          </a:xfrm>
        </p:grpSpPr>
        <p:sp>
          <p:nvSpPr>
            <p:cNvPr id="5" name="Freeform 8">
              <a:extLst>
                <a:ext uri="{FF2B5EF4-FFF2-40B4-BE49-F238E27FC236}">
                  <a16:creationId xmlns:a16="http://schemas.microsoft.com/office/drawing/2014/main" id="{6213EEEE-3D0D-BE4D-858E-064FE6993968}"/>
                </a:ext>
              </a:extLst>
            </p:cNvPr>
            <p:cNvSpPr>
              <a:spLocks/>
            </p:cNvSpPr>
            <p:nvPr/>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srgbClr val="1F384B"/>
                </a:solidFill>
                <a:effectLst/>
                <a:uLnTx/>
                <a:uFillTx/>
                <a:latin typeface="Arial"/>
                <a:ea typeface="+mn-ea"/>
                <a:cs typeface="+mn-cs"/>
              </a:endParaRPr>
            </a:p>
          </p:txBody>
        </p:sp>
        <p:sp>
          <p:nvSpPr>
            <p:cNvPr id="6" name="Freeform 6">
              <a:extLst>
                <a:ext uri="{FF2B5EF4-FFF2-40B4-BE49-F238E27FC236}">
                  <a16:creationId xmlns:a16="http://schemas.microsoft.com/office/drawing/2014/main" id="{E3E146CA-AB03-C645-9BB1-DBABB3AF1D01}"/>
                </a:ext>
              </a:extLst>
            </p:cNvPr>
            <p:cNvSpPr>
              <a:spLocks/>
            </p:cNvSpPr>
            <p:nvPr/>
          </p:nvSpPr>
          <p:spPr bwMode="auto">
            <a:xfrm>
              <a:off x="0" y="4048125"/>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srgbClr val="1F384B"/>
                </a:solidFill>
                <a:effectLst/>
                <a:uLnTx/>
                <a:uFillTx/>
                <a:latin typeface="Arial"/>
                <a:ea typeface="+mn-ea"/>
                <a:cs typeface="+mn-cs"/>
              </a:endParaRPr>
            </a:p>
          </p:txBody>
        </p:sp>
      </p:grpSp>
      <p:sp>
        <p:nvSpPr>
          <p:cNvPr id="7" name="Titre 1">
            <a:extLst>
              <a:ext uri="{FF2B5EF4-FFF2-40B4-BE49-F238E27FC236}">
                <a16:creationId xmlns:a16="http://schemas.microsoft.com/office/drawing/2014/main" id="{1C4EF6C8-13C9-AB4D-B9F0-DAAE87E264FF}"/>
              </a:ext>
            </a:extLst>
          </p:cNvPr>
          <p:cNvSpPr txBox="1">
            <a:spLocks/>
          </p:cNvSpPr>
          <p:nvPr>
            <p:custDataLst>
              <p:tags r:id="rId2"/>
            </p:custDataLst>
          </p:nvPr>
        </p:nvSpPr>
        <p:spPr>
          <a:xfrm>
            <a:off x="3289300" y="3149600"/>
            <a:ext cx="5505450" cy="1935162"/>
          </a:xfrm>
          <a:prstGeom prst="rect">
            <a:avLst/>
          </a:prstGeom>
        </p:spPr>
        <p:txBody>
          <a:bodyPr vert="horz" lIns="0" tIns="0" rIns="0" bIns="0" rtlCol="0" anchor="t" anchorCtr="0">
            <a:noAutofit/>
          </a:bodyPr>
          <a:lst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sz="4400" dirty="0">
                <a:solidFill>
                  <a:srgbClr val="1F384B"/>
                </a:solidFill>
                <a:latin typeface="Arial"/>
              </a:rPr>
              <a:t>L</a:t>
            </a:r>
            <a:r>
              <a:rPr kumimoji="0" lang="en-US" sz="4400" b="1" i="0" u="none" strike="noStrike" kern="1200" cap="none" spc="0" normalizeH="0" baseline="0" noProof="0" dirty="0" err="1">
                <a:ln>
                  <a:noFill/>
                </a:ln>
                <a:solidFill>
                  <a:srgbClr val="1F384B"/>
                </a:solidFill>
                <a:effectLst/>
                <a:uLnTx/>
                <a:uFillTx/>
                <a:latin typeface="Arial"/>
                <a:ea typeface="+mj-ea"/>
                <a:cs typeface="+mj-cs"/>
              </a:rPr>
              <a:t>abour</a:t>
            </a:r>
            <a:r>
              <a:rPr kumimoji="0" lang="en-US" sz="4400" b="1" i="0" u="none" strike="noStrike" kern="1200" cap="none" spc="0" normalizeH="0" baseline="0" noProof="0" dirty="0">
                <a:ln>
                  <a:noFill/>
                </a:ln>
                <a:solidFill>
                  <a:srgbClr val="1F384B"/>
                </a:solidFill>
                <a:effectLst/>
                <a:uLnTx/>
                <a:uFillTx/>
                <a:latin typeface="Arial"/>
                <a:ea typeface="+mj-ea"/>
                <a:cs typeface="+mj-cs"/>
              </a:rPr>
              <a:t> shortages are limiting growth</a:t>
            </a:r>
            <a:endParaRPr kumimoji="0" lang="en-CA" sz="4400" b="1" i="0" u="none" strike="noStrike" kern="1200" cap="none" spc="0" normalizeH="0" baseline="0" noProof="0" dirty="0">
              <a:ln>
                <a:noFill/>
              </a:ln>
              <a:solidFill>
                <a:srgbClr val="1F384B"/>
              </a:solidFill>
              <a:effectLst/>
              <a:uLnTx/>
              <a:uFillTx/>
              <a:latin typeface="Arial"/>
              <a:ea typeface="+mj-ea"/>
              <a:cs typeface="Arial Black" panose="020B0604020202020204" pitchFamily="34" charset="0"/>
            </a:endParaRPr>
          </a:p>
        </p:txBody>
      </p:sp>
      <p:grpSp>
        <p:nvGrpSpPr>
          <p:cNvPr id="8" name="Group 7">
            <a:extLst>
              <a:ext uri="{FF2B5EF4-FFF2-40B4-BE49-F238E27FC236}">
                <a16:creationId xmlns:a16="http://schemas.microsoft.com/office/drawing/2014/main" id="{C004906D-CF3E-B446-93F4-CF0A92CCB431}"/>
              </a:ext>
            </a:extLst>
          </p:cNvPr>
          <p:cNvGrpSpPr/>
          <p:nvPr>
            <p:custDataLst>
              <p:tags r:id="rId3"/>
            </p:custDataLst>
          </p:nvPr>
        </p:nvGrpSpPr>
        <p:grpSpPr>
          <a:xfrm>
            <a:off x="3289300" y="2297298"/>
            <a:ext cx="1324747" cy="822515"/>
            <a:chOff x="3289300" y="1724211"/>
            <a:chExt cx="1324747" cy="822515"/>
          </a:xfrm>
        </p:grpSpPr>
        <p:sp>
          <p:nvSpPr>
            <p:cNvPr id="9" name="Rectangle 8">
              <a:extLst>
                <a:ext uri="{FF2B5EF4-FFF2-40B4-BE49-F238E27FC236}">
                  <a16:creationId xmlns:a16="http://schemas.microsoft.com/office/drawing/2014/main" id="{B38FB1FD-AD47-6F43-952E-5ECFDD654C0C}"/>
                </a:ext>
              </a:extLst>
            </p:cNvPr>
            <p:cNvSpPr/>
            <p:nvPr/>
          </p:nvSpPr>
          <p:spPr>
            <a:xfrm>
              <a:off x="3289300" y="1724211"/>
              <a:ext cx="935169" cy="822515"/>
            </a:xfrm>
            <a:prstGeom prst="rect">
              <a:avLst/>
            </a:prstGeom>
            <a:noFill/>
          </p:spPr>
          <p:txBody>
            <a:bodyPr wrap="none" lIns="0" tIns="72000" rIns="180000" bIns="7200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4400" b="1" i="0" u="none" strike="noStrike" kern="1200" cap="all" spc="0" normalizeH="0" baseline="0" noProof="0" dirty="0">
                  <a:ln>
                    <a:noFill/>
                  </a:ln>
                  <a:solidFill>
                    <a:srgbClr val="D82C26"/>
                  </a:solidFill>
                  <a:effectLst/>
                  <a:uLnTx/>
                  <a:uFillTx/>
                  <a:latin typeface="Arial Black" panose="020B0A04020102020204" pitchFamily="34" charset="0"/>
                  <a:ea typeface="+mn-ea"/>
                  <a:cs typeface="+mn-cs"/>
                </a:rPr>
                <a:t>02</a:t>
              </a:r>
            </a:p>
          </p:txBody>
        </p:sp>
        <p:cxnSp>
          <p:nvCxnSpPr>
            <p:cNvPr id="10" name="Straight Connector 9">
              <a:extLst>
                <a:ext uri="{FF2B5EF4-FFF2-40B4-BE49-F238E27FC236}">
                  <a16:creationId xmlns:a16="http://schemas.microsoft.com/office/drawing/2014/main" id="{FFFD2C68-13A3-D146-9B54-755FC143E155}"/>
                </a:ext>
              </a:extLst>
            </p:cNvPr>
            <p:cNvCxnSpPr>
              <a:cxnSpLocks/>
            </p:cNvCxnSpPr>
            <p:nvPr/>
          </p:nvCxnSpPr>
          <p:spPr>
            <a:xfrm>
              <a:off x="4065407" y="2303472"/>
              <a:ext cx="548640" cy="0"/>
            </a:xfrm>
            <a:prstGeom prst="line">
              <a:avLst/>
            </a:prstGeom>
            <a:ln w="25400">
              <a:solidFill>
                <a:schemeClr val="accent3"/>
              </a:solidFill>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220858310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p:txBody>
          <a:bodyPr/>
          <a:lstStyle/>
          <a:p>
            <a:r>
              <a:rPr lang="en-US" dirty="0">
                <a:latin typeface="Arial Black" panose="020B0A04020102020204" pitchFamily="34" charset="0"/>
              </a:rPr>
              <a:t>Canada’s economy is close to full capacity</a:t>
            </a:r>
          </a:p>
        </p:txBody>
      </p:sp>
      <p:graphicFrame>
        <p:nvGraphicFramePr>
          <p:cNvPr id="6" name="Espace réservé du contenu 14"/>
          <p:cNvGraphicFramePr>
            <a:graphicFrameLocks noGrp="1"/>
          </p:cNvGraphicFramePr>
          <p:nvPr>
            <p:ph idx="1"/>
            <p:custDataLst>
              <p:tags r:id="rId2"/>
            </p:custDataLst>
            <p:extLst>
              <p:ext uri="{D42A27DB-BD31-4B8C-83A1-F6EECF244321}">
                <p14:modId xmlns:p14="http://schemas.microsoft.com/office/powerpoint/2010/main" val="1620351680"/>
              </p:ext>
            </p:extLst>
          </p:nvPr>
        </p:nvGraphicFramePr>
        <p:xfrm>
          <a:off x="352425" y="1490663"/>
          <a:ext cx="8442325" cy="3581400"/>
        </p:xfrm>
        <a:graphic>
          <a:graphicData uri="http://schemas.openxmlformats.org/drawingml/2006/chart">
            <c:chart xmlns:c="http://schemas.openxmlformats.org/drawingml/2006/chart" xmlns:r="http://schemas.openxmlformats.org/officeDocument/2006/relationships" r:id="rId11"/>
          </a:graphicData>
        </a:graphic>
      </p:graphicFrame>
      <p:sp>
        <p:nvSpPr>
          <p:cNvPr id="10" name="ZoneTexte 9"/>
          <p:cNvSpPr txBox="1"/>
          <p:nvPr>
            <p:custDataLst>
              <p:tags r:id="rId3"/>
            </p:custDataLst>
          </p:nvPr>
        </p:nvSpPr>
        <p:spPr>
          <a:xfrm>
            <a:off x="352424" y="1213664"/>
            <a:ext cx="3824720" cy="2769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CA" sz="1800" b="0" i="0" u="none" strike="noStrike" kern="1200" cap="none" spc="0" normalizeH="0" baseline="0" noProof="0" dirty="0" err="1">
                <a:ln>
                  <a:noFill/>
                </a:ln>
                <a:solidFill>
                  <a:srgbClr val="1F384B"/>
                </a:solidFill>
                <a:effectLst/>
                <a:uLnTx/>
                <a:uFillTx/>
                <a:latin typeface="Arial"/>
                <a:ea typeface="+mn-ea"/>
                <a:cs typeface="+mn-cs"/>
              </a:rPr>
              <a:t>Unemployment</a:t>
            </a:r>
            <a:r>
              <a:rPr kumimoji="0" lang="fr-CA" sz="1800" b="0" i="0" u="none" strike="noStrike" kern="1200" cap="none" spc="0" normalizeH="0" baseline="0" noProof="0" dirty="0">
                <a:ln>
                  <a:noFill/>
                </a:ln>
                <a:solidFill>
                  <a:srgbClr val="1F384B"/>
                </a:solidFill>
                <a:effectLst/>
                <a:uLnTx/>
                <a:uFillTx/>
                <a:latin typeface="Arial"/>
                <a:ea typeface="+mn-ea"/>
                <a:cs typeface="+mn-cs"/>
              </a:rPr>
              <a:t> rate (%)</a:t>
            </a:r>
          </a:p>
        </p:txBody>
      </p:sp>
      <p:sp>
        <p:nvSpPr>
          <p:cNvPr id="13" name="Footer Placeholder 7">
            <a:extLst>
              <a:ext uri="{FF2B5EF4-FFF2-40B4-BE49-F238E27FC236}">
                <a16:creationId xmlns:a16="http://schemas.microsoft.com/office/drawing/2014/main" id="{3E1F0D98-F0A7-E849-BA32-9316810757F7}"/>
              </a:ext>
            </a:extLst>
          </p:cNvPr>
          <p:cNvSpPr>
            <a:spLocks noGrp="1"/>
          </p:cNvSpPr>
          <p:nvPr>
            <p:ph type="ftr" sz="quarter" idx="4294967295"/>
            <p:custDataLst>
              <p:tags r:id="rId4"/>
            </p:custDataLst>
          </p:nvPr>
        </p:nvSpPr>
        <p:spPr>
          <a:xfrm>
            <a:off x="352424" y="5286457"/>
            <a:ext cx="4874327" cy="304271"/>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1000" b="1" i="0" u="none" strike="noStrike" kern="1200" cap="none" spc="0" normalizeH="0" baseline="0" noProof="0" dirty="0">
                <a:ln>
                  <a:noFill/>
                </a:ln>
                <a:solidFill>
                  <a:srgbClr val="1F384B"/>
                </a:solidFill>
                <a:effectLst/>
                <a:uLnTx/>
                <a:uFillTx/>
                <a:latin typeface="Arial"/>
                <a:ea typeface="+mn-ea"/>
                <a:cs typeface="+mn-cs"/>
              </a:rPr>
              <a:t>SOURCE: </a:t>
            </a:r>
            <a:r>
              <a:rPr kumimoji="0" lang="en-CA" sz="1000" b="0" i="0" u="none" strike="noStrike" kern="1200" cap="none" spc="0" normalizeH="0" baseline="0" noProof="0" dirty="0">
                <a:ln>
                  <a:noFill/>
                </a:ln>
                <a:solidFill>
                  <a:srgbClr val="1F384B"/>
                </a:solidFill>
                <a:effectLst/>
                <a:uLnTx/>
                <a:uFillTx/>
                <a:latin typeface="Arial"/>
                <a:ea typeface="+mn-ea"/>
                <a:cs typeface="+mn-cs"/>
              </a:rPr>
              <a:t>Statistics Canada</a:t>
            </a:r>
          </a:p>
        </p:txBody>
      </p:sp>
      <p:sp>
        <p:nvSpPr>
          <p:cNvPr id="11" name="TextBox 18">
            <a:extLst>
              <a:ext uri="{FF2B5EF4-FFF2-40B4-BE49-F238E27FC236}">
                <a16:creationId xmlns:a16="http://schemas.microsoft.com/office/drawing/2014/main" id="{5BDDA1BC-2DE3-CC45-821D-AB53715C7AB6}"/>
              </a:ext>
            </a:extLst>
          </p:cNvPr>
          <p:cNvSpPr txBox="1"/>
          <p:nvPr>
            <p:custDataLst>
              <p:tags r:id="rId5"/>
            </p:custDataLst>
          </p:nvPr>
        </p:nvSpPr>
        <p:spPr>
          <a:xfrm>
            <a:off x="8183880" y="4763237"/>
            <a:ext cx="685800" cy="276999"/>
          </a:xfrm>
          <a:prstGeom prst="rect">
            <a:avLst/>
          </a:prstGeom>
          <a:solidFill>
            <a:schemeClr val="accent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1200" b="1" i="0" u="none" strike="noStrike" kern="1200" cap="none" spc="0" normalizeH="0" baseline="0" noProof="0" dirty="0">
                <a:ln>
                  <a:noFill/>
                </a:ln>
                <a:solidFill>
                  <a:prstClr val="white"/>
                </a:solidFill>
                <a:effectLst/>
                <a:uLnTx/>
                <a:uFillTx/>
                <a:latin typeface="Arial"/>
                <a:ea typeface="+mn-ea"/>
                <a:cs typeface="+mn-cs"/>
              </a:rPr>
              <a:t>Apr-19</a:t>
            </a:r>
            <a:endParaRPr kumimoji="0" lang="en-CA" sz="1400" b="1" i="0" u="none" strike="noStrike" kern="1200" cap="none" spc="0" normalizeH="0" baseline="0" noProof="0" dirty="0">
              <a:ln>
                <a:noFill/>
              </a:ln>
              <a:solidFill>
                <a:prstClr val="white"/>
              </a:solidFill>
              <a:effectLst/>
              <a:uLnTx/>
              <a:uFillTx/>
              <a:latin typeface="Arial"/>
              <a:ea typeface="+mn-ea"/>
              <a:cs typeface="+mn-cs"/>
            </a:endParaRPr>
          </a:p>
        </p:txBody>
      </p:sp>
      <p:grpSp>
        <p:nvGrpSpPr>
          <p:cNvPr id="7" name="Groupe 6">
            <a:extLst>
              <a:ext uri="{FF2B5EF4-FFF2-40B4-BE49-F238E27FC236}">
                <a16:creationId xmlns:a16="http://schemas.microsoft.com/office/drawing/2014/main" id="{21EC37EA-CB44-4B7B-97FB-DC14E0C0C101}"/>
              </a:ext>
            </a:extLst>
          </p:cNvPr>
          <p:cNvGrpSpPr/>
          <p:nvPr>
            <p:custDataLst>
              <p:tags r:id="rId6"/>
            </p:custDataLst>
          </p:nvPr>
        </p:nvGrpSpPr>
        <p:grpSpPr>
          <a:xfrm>
            <a:off x="7637250" y="2494338"/>
            <a:ext cx="1368564" cy="726324"/>
            <a:chOff x="7473127" y="2520954"/>
            <a:chExt cx="1368564" cy="726324"/>
          </a:xfrm>
        </p:grpSpPr>
        <p:grpSp>
          <p:nvGrpSpPr>
            <p:cNvPr id="8" name="Group 23">
              <a:extLst>
                <a:ext uri="{FF2B5EF4-FFF2-40B4-BE49-F238E27FC236}">
                  <a16:creationId xmlns:a16="http://schemas.microsoft.com/office/drawing/2014/main" id="{4FCEC2E6-D8A5-4C2D-A8E6-25F351022A90}"/>
                </a:ext>
              </a:extLst>
            </p:cNvPr>
            <p:cNvGrpSpPr/>
            <p:nvPr>
              <p:custDataLst>
                <p:tags r:id="rId8"/>
              </p:custDataLst>
            </p:nvPr>
          </p:nvGrpSpPr>
          <p:grpSpPr>
            <a:xfrm>
              <a:off x="7473127" y="2520954"/>
              <a:ext cx="1368564" cy="701731"/>
              <a:chOff x="2697564" y="2945742"/>
              <a:chExt cx="1230504" cy="779701"/>
            </a:xfrm>
          </p:grpSpPr>
          <p:sp>
            <p:nvSpPr>
              <p:cNvPr id="12" name="Rectangle 11">
                <a:extLst>
                  <a:ext uri="{FF2B5EF4-FFF2-40B4-BE49-F238E27FC236}">
                    <a16:creationId xmlns:a16="http://schemas.microsoft.com/office/drawing/2014/main" id="{85A35E5B-12EF-4007-AC28-AB7177A218DA}"/>
                  </a:ext>
                </a:extLst>
              </p:cNvPr>
              <p:cNvSpPr/>
              <p:nvPr/>
            </p:nvSpPr>
            <p:spPr bwMode="auto">
              <a:xfrm flipH="1">
                <a:off x="3584031" y="3119464"/>
                <a:ext cx="344037" cy="290249"/>
              </a:xfrm>
              <a:prstGeom prst="rect">
                <a:avLst/>
              </a:prstGeom>
              <a:noFill/>
            </p:spPr>
            <p:txBody>
              <a:bodyPr lIns="0" tIns="0" rIns="0" bIns="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Aft>
                    <a:spcPts val="540"/>
                  </a:spcAft>
                  <a:defRPr/>
                </a:pPr>
                <a:r>
                  <a:rPr lang="fr-CA" sz="2160" noProof="1">
                    <a:solidFill>
                      <a:schemeClr val="accent2"/>
                    </a:solidFill>
                    <a:latin typeface="Arial"/>
                    <a:ea typeface="ＭＳ Ｐゴシック" charset="0"/>
                    <a:cs typeface="Arial Black"/>
                  </a:rPr>
                  <a:t>%</a:t>
                </a:r>
              </a:p>
            </p:txBody>
          </p:sp>
          <p:sp>
            <p:nvSpPr>
              <p:cNvPr id="14" name="TextBox 31">
                <a:extLst>
                  <a:ext uri="{FF2B5EF4-FFF2-40B4-BE49-F238E27FC236}">
                    <a16:creationId xmlns:a16="http://schemas.microsoft.com/office/drawing/2014/main" id="{58B5409B-BED5-44EB-AC6A-1DEAF5D65AF4}"/>
                  </a:ext>
                </a:extLst>
              </p:cNvPr>
              <p:cNvSpPr txBox="1"/>
              <p:nvPr/>
            </p:nvSpPr>
            <p:spPr bwMode="auto">
              <a:xfrm flipH="1">
                <a:off x="2697564" y="2945742"/>
                <a:ext cx="942372" cy="779701"/>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defRPr/>
                </a:pPr>
                <a:r>
                  <a:rPr lang="fr-CA" sz="3960" b="1" noProof="1">
                    <a:solidFill>
                      <a:schemeClr val="accent2"/>
                    </a:solidFill>
                    <a:latin typeface="Arial Black" charset="0"/>
                    <a:ea typeface="Arial Black" charset="0"/>
                    <a:cs typeface="Arial Black" charset="0"/>
                  </a:rPr>
                  <a:t>5.7</a:t>
                </a:r>
              </a:p>
            </p:txBody>
          </p:sp>
        </p:grpSp>
        <p:sp>
          <p:nvSpPr>
            <p:cNvPr id="9" name="ZoneTexte 8">
              <a:extLst>
                <a:ext uri="{FF2B5EF4-FFF2-40B4-BE49-F238E27FC236}">
                  <a16:creationId xmlns:a16="http://schemas.microsoft.com/office/drawing/2014/main" id="{F5DDA0DF-470D-4EF7-BE0B-8F4F52DF5479}"/>
                </a:ext>
              </a:extLst>
            </p:cNvPr>
            <p:cNvSpPr txBox="1"/>
            <p:nvPr/>
          </p:nvSpPr>
          <p:spPr>
            <a:xfrm>
              <a:off x="7775562" y="3093390"/>
              <a:ext cx="705846" cy="153888"/>
            </a:xfrm>
            <a:prstGeom prst="rect">
              <a:avLst/>
            </a:prstGeom>
            <a:noFill/>
          </p:spPr>
          <p:txBody>
            <a:bodyPr wrap="square" lIns="0" tIns="0" rIns="0" bIns="0" rtlCol="0">
              <a:spAutoFit/>
            </a:bodyPr>
            <a:lstStyle/>
            <a:p>
              <a:pPr algn="l"/>
              <a:r>
                <a:rPr lang="fr-CA" sz="1000" dirty="0">
                  <a:solidFill>
                    <a:schemeClr val="accent1"/>
                  </a:solidFill>
                  <a:latin typeface="Arial Black" panose="020B0A04020102020204" pitchFamily="34" charset="0"/>
                </a:rPr>
                <a:t>Apr-2019</a:t>
              </a:r>
            </a:p>
          </p:txBody>
        </p:sp>
      </p:grpSp>
      <p:grpSp>
        <p:nvGrpSpPr>
          <p:cNvPr id="15" name="Group 21">
            <a:extLst>
              <a:ext uri="{FF2B5EF4-FFF2-40B4-BE49-F238E27FC236}">
                <a16:creationId xmlns:a16="http://schemas.microsoft.com/office/drawing/2014/main" id="{06819AE0-78FA-4683-B5E9-895F086E2EDD}"/>
              </a:ext>
            </a:extLst>
          </p:cNvPr>
          <p:cNvGrpSpPr>
            <a:grpSpLocks noChangeAspect="1"/>
          </p:cNvGrpSpPr>
          <p:nvPr>
            <p:custDataLst>
              <p:tags r:id="rId7"/>
            </p:custDataLst>
          </p:nvPr>
        </p:nvGrpSpPr>
        <p:grpSpPr>
          <a:xfrm>
            <a:off x="8157643" y="215566"/>
            <a:ext cx="648000" cy="648000"/>
            <a:chOff x="5822950" y="1484313"/>
            <a:chExt cx="2206625" cy="2211387"/>
          </a:xfrm>
        </p:grpSpPr>
        <p:sp>
          <p:nvSpPr>
            <p:cNvPr id="16" name="Freeform 72">
              <a:extLst>
                <a:ext uri="{FF2B5EF4-FFF2-40B4-BE49-F238E27FC236}">
                  <a16:creationId xmlns:a16="http://schemas.microsoft.com/office/drawing/2014/main" id="{089DB153-BAF3-4768-A9B6-D5C46488B6F8}"/>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17" name="Freeform 74">
              <a:extLst>
                <a:ext uri="{FF2B5EF4-FFF2-40B4-BE49-F238E27FC236}">
                  <a16:creationId xmlns:a16="http://schemas.microsoft.com/office/drawing/2014/main" id="{051916E2-1263-4701-8F33-AE5F80CB2FD7}"/>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16987405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p:cNvPicPr>
            <a:picLocks noGrp="1" noChangeAspect="1"/>
          </p:cNvPicPr>
          <p:nvPr>
            <p:ph type="pic" idx="14"/>
            <p:custDataLst>
              <p:tags r:id="rId1"/>
            </p:custDataLst>
          </p:nvPr>
        </p:nvPicPr>
        <p:blipFill rotWithShape="1">
          <a:blip r:embed="rId10">
            <a:extLst>
              <a:ext uri="{28A0092B-C50C-407E-A947-70E740481C1C}">
                <a14:useLocalDpi xmlns:a14="http://schemas.microsoft.com/office/drawing/2010/main"/>
              </a:ext>
            </a:extLst>
          </a:blip>
          <a:srcRect/>
          <a:stretch/>
        </p:blipFill>
        <p:spPr/>
      </p:pic>
      <p:sp>
        <p:nvSpPr>
          <p:cNvPr id="25" name="Rectangle 24"/>
          <p:cNvSpPr/>
          <p:nvPr>
            <p:custDataLst>
              <p:tags r:id="rId2"/>
            </p:custDataLst>
          </p:nvPr>
        </p:nvSpPr>
        <p:spPr>
          <a:xfrm flipH="1">
            <a:off x="-1" y="9"/>
            <a:ext cx="9140482" cy="5715000"/>
          </a:xfrm>
          <a:prstGeom prst="rect">
            <a:avLst/>
          </a:prstGeom>
          <a:gradFill flip="none" rotWithShape="1">
            <a:gsLst>
              <a:gs pos="0">
                <a:srgbClr val="000000">
                  <a:alpha val="48000"/>
                </a:srgbClr>
              </a:gs>
              <a:gs pos="79000">
                <a:srgbClr val="000000">
                  <a:alpha val="18000"/>
                </a:srgbClr>
              </a:gs>
            </a:gsLst>
            <a:lin ang="10800000" scaled="1"/>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23" name="Rectangle 22"/>
          <p:cNvSpPr/>
          <p:nvPr>
            <p:custDataLst>
              <p:tags r:id="rId3"/>
            </p:custDataLst>
          </p:nvPr>
        </p:nvSpPr>
        <p:spPr>
          <a:xfrm>
            <a:off x="-2" y="9"/>
            <a:ext cx="9140484" cy="2331701"/>
          </a:xfrm>
          <a:prstGeom prst="rect">
            <a:avLst/>
          </a:prstGeom>
          <a:gradFill flip="none" rotWithShape="1">
            <a:gsLst>
              <a:gs pos="0">
                <a:srgbClr val="000000">
                  <a:alpha val="35000"/>
                </a:srgbClr>
              </a:gs>
              <a:gs pos="55000">
                <a:srgbClr val="000000">
                  <a:alpha val="0"/>
                </a:srgbClr>
              </a:gs>
            </a:gsLst>
            <a:lin ang="6000000" scaled="0"/>
            <a:tileRect/>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2" name="Rectangle 1"/>
          <p:cNvSpPr/>
          <p:nvPr>
            <p:custDataLst>
              <p:tags r:id="rId4"/>
            </p:custDataLst>
          </p:nvPr>
        </p:nvSpPr>
        <p:spPr>
          <a:xfrm>
            <a:off x="352425" y="5400247"/>
            <a:ext cx="1461939" cy="138499"/>
          </a:xfrm>
          <a:prstGeom prst="rect">
            <a:avLst/>
          </a:prstGeom>
        </p:spPr>
        <p:txBody>
          <a:bodyPr wrap="none" lIns="0" tIns="0" rIns="0" bIns="0">
            <a:spAutoFit/>
          </a:bodyPr>
          <a:lstStyle/>
          <a:p>
            <a:pPr algn="ctr">
              <a:defRPr sz="1200" b="0" i="0" u="none" strike="noStrike" kern="1200" baseline="0">
                <a:solidFill>
                  <a:prstClr val="black"/>
                </a:solidFill>
                <a:latin typeface="+mn-lt"/>
                <a:ea typeface="+mn-ea"/>
                <a:cs typeface="+mn-cs"/>
              </a:defRPr>
            </a:pPr>
            <a:r>
              <a:rPr lang="en-US" sz="900" b="1">
                <a:solidFill>
                  <a:schemeClr val="bg1"/>
                </a:solidFill>
              </a:rPr>
              <a:t>SOURCE: </a:t>
            </a:r>
            <a:r>
              <a:rPr lang="en-US" sz="900">
                <a:solidFill>
                  <a:schemeClr val="bg1"/>
                </a:solidFill>
              </a:rPr>
              <a:t>Statistics Canada</a:t>
            </a:r>
          </a:p>
        </p:txBody>
      </p:sp>
      <p:grpSp>
        <p:nvGrpSpPr>
          <p:cNvPr id="8" name="Group 7"/>
          <p:cNvGrpSpPr/>
          <p:nvPr>
            <p:custDataLst>
              <p:tags r:id="rId5"/>
            </p:custDataLst>
          </p:nvPr>
        </p:nvGrpSpPr>
        <p:grpSpPr>
          <a:xfrm>
            <a:off x="-791571" y="1999129"/>
            <a:ext cx="8994277" cy="3389895"/>
            <a:chOff x="-464024" y="1975648"/>
            <a:chExt cx="9723669" cy="3340091"/>
          </a:xfrm>
        </p:grpSpPr>
        <p:graphicFrame>
          <p:nvGraphicFramePr>
            <p:cNvPr id="17" name="Graphique 5"/>
            <p:cNvGraphicFramePr/>
            <p:nvPr>
              <p:extLst>
                <p:ext uri="{D42A27DB-BD31-4B8C-83A1-F6EECF244321}">
                  <p14:modId xmlns:p14="http://schemas.microsoft.com/office/powerpoint/2010/main" val="3435598693"/>
                </p:ext>
              </p:extLst>
            </p:nvPr>
          </p:nvGraphicFramePr>
          <p:xfrm>
            <a:off x="-464024" y="1975648"/>
            <a:ext cx="9723669" cy="3340091"/>
          </p:xfrm>
          <a:graphic>
            <a:graphicData uri="http://schemas.openxmlformats.org/drawingml/2006/chart">
              <c:chart xmlns:c="http://schemas.openxmlformats.org/drawingml/2006/chart" xmlns:r="http://schemas.openxmlformats.org/officeDocument/2006/relationships" r:id="rId11"/>
            </a:graphicData>
          </a:graphic>
        </p:graphicFrame>
        <p:sp>
          <p:nvSpPr>
            <p:cNvPr id="18" name="TextBox 17"/>
            <p:cNvSpPr txBox="1"/>
            <p:nvPr/>
          </p:nvSpPr>
          <p:spPr>
            <a:xfrm>
              <a:off x="719336" y="4546879"/>
              <a:ext cx="907164" cy="307777"/>
            </a:xfrm>
            <a:prstGeom prst="rect">
              <a:avLst/>
            </a:prstGeom>
            <a:noFill/>
          </p:spPr>
          <p:txBody>
            <a:bodyPr wrap="square" lIns="0" tIns="0" rIns="0" bIns="0" rtlCol="0">
              <a:spAutoFit/>
            </a:bodyPr>
            <a:lstStyle/>
            <a:p>
              <a:pPr algn="ctr"/>
              <a:r>
                <a:rPr lang="en-CA" sz="2000" b="1" dirty="0">
                  <a:solidFill>
                    <a:schemeClr val="bg1"/>
                  </a:solidFill>
                </a:rPr>
                <a:t>2000</a:t>
              </a:r>
            </a:p>
          </p:txBody>
        </p:sp>
        <p:sp>
          <p:nvSpPr>
            <p:cNvPr id="20" name="TextBox 19"/>
            <p:cNvSpPr txBox="1"/>
            <p:nvPr/>
          </p:nvSpPr>
          <p:spPr>
            <a:xfrm>
              <a:off x="3887548" y="4546879"/>
              <a:ext cx="1020524" cy="307777"/>
            </a:xfrm>
            <a:prstGeom prst="rect">
              <a:avLst/>
            </a:prstGeom>
            <a:noFill/>
          </p:spPr>
          <p:txBody>
            <a:bodyPr wrap="square" lIns="0" tIns="0" rIns="0" bIns="0" rtlCol="0">
              <a:spAutoFit/>
            </a:bodyPr>
            <a:lstStyle/>
            <a:p>
              <a:pPr algn="ctr"/>
              <a:r>
                <a:rPr lang="en-CA" sz="2000" b="1" dirty="0">
                  <a:solidFill>
                    <a:schemeClr val="bg1"/>
                  </a:solidFill>
                </a:rPr>
                <a:t>2018</a:t>
              </a:r>
            </a:p>
          </p:txBody>
        </p:sp>
        <p:sp>
          <p:nvSpPr>
            <p:cNvPr id="21" name="TextBox 20"/>
            <p:cNvSpPr txBox="1"/>
            <p:nvPr/>
          </p:nvSpPr>
          <p:spPr>
            <a:xfrm>
              <a:off x="7098156" y="4546879"/>
              <a:ext cx="1134168" cy="307777"/>
            </a:xfrm>
            <a:prstGeom prst="rect">
              <a:avLst/>
            </a:prstGeom>
            <a:noFill/>
          </p:spPr>
          <p:txBody>
            <a:bodyPr wrap="square" lIns="0" tIns="0" rIns="0" bIns="0" rtlCol="0">
              <a:spAutoFit/>
            </a:bodyPr>
            <a:lstStyle/>
            <a:p>
              <a:pPr algn="ctr"/>
              <a:r>
                <a:rPr lang="en-CA" sz="2000" b="1" dirty="0">
                  <a:solidFill>
                    <a:schemeClr val="bg1"/>
                  </a:solidFill>
                </a:rPr>
                <a:t>2035f</a:t>
              </a:r>
            </a:p>
          </p:txBody>
        </p:sp>
      </p:grpSp>
      <p:sp>
        <p:nvSpPr>
          <p:cNvPr id="26" name="TextBox 25"/>
          <p:cNvSpPr txBox="1"/>
          <p:nvPr>
            <p:custDataLst>
              <p:tags r:id="rId6"/>
            </p:custDataLst>
          </p:nvPr>
        </p:nvSpPr>
        <p:spPr>
          <a:xfrm>
            <a:off x="352425" y="1102321"/>
            <a:ext cx="4986238" cy="1994392"/>
          </a:xfrm>
          <a:prstGeom prst="rect">
            <a:avLst/>
          </a:prstGeom>
          <a:noFill/>
        </p:spPr>
        <p:txBody>
          <a:bodyPr wrap="square" lIns="0" tIns="0" rIns="0" bIns="0" rtlCol="0">
            <a:spAutoFit/>
          </a:bodyPr>
          <a:lstStyle/>
          <a:p>
            <a:pPr fontAlgn="base">
              <a:lnSpc>
                <a:spcPct val="80000"/>
              </a:lnSpc>
              <a:spcBef>
                <a:spcPct val="0"/>
              </a:spcBef>
              <a:spcAft>
                <a:spcPct val="0"/>
              </a:spcAft>
            </a:pPr>
            <a:r>
              <a:rPr lang="en-CA" sz="5400" b="1" dirty="0">
                <a:solidFill>
                  <a:schemeClr val="accent3"/>
                </a:solidFill>
                <a:latin typeface="Arial Black" charset="0"/>
                <a:ea typeface="Arial Black" charset="0"/>
                <a:cs typeface="Arial Black" charset="0"/>
              </a:rPr>
              <a:t>65 years</a:t>
            </a:r>
            <a:br>
              <a:rPr lang="en-CA" sz="5400" b="1" dirty="0">
                <a:solidFill>
                  <a:schemeClr val="accent4"/>
                </a:solidFill>
                <a:latin typeface="Arial Black" charset="0"/>
                <a:ea typeface="Arial Black" charset="0"/>
                <a:cs typeface="Arial Black" charset="0"/>
              </a:rPr>
            </a:br>
            <a:r>
              <a:rPr lang="en-CA" sz="5400" b="1" dirty="0">
                <a:solidFill>
                  <a:schemeClr val="bg1"/>
                </a:solidFill>
                <a:latin typeface="Arial Black" charset="0"/>
                <a:ea typeface="Arial Black" charset="0"/>
                <a:cs typeface="Arial Black" charset="0"/>
              </a:rPr>
              <a:t>and over </a:t>
            </a:r>
            <a:br>
              <a:rPr lang="en-CA" sz="5400" b="1" dirty="0">
                <a:solidFill>
                  <a:schemeClr val="bg1"/>
                </a:solidFill>
                <a:latin typeface="Arial Black" charset="0"/>
                <a:ea typeface="Arial Black" charset="0"/>
                <a:cs typeface="Arial Black" charset="0"/>
              </a:rPr>
            </a:br>
            <a:r>
              <a:rPr lang="en-CA" sz="5400" b="1" dirty="0">
                <a:solidFill>
                  <a:schemeClr val="bg1"/>
                </a:solidFill>
                <a:latin typeface="Arial Black" charset="0"/>
                <a:ea typeface="Arial Black" charset="0"/>
                <a:cs typeface="Arial Black" charset="0"/>
              </a:rPr>
              <a:t>in Canada</a:t>
            </a:r>
          </a:p>
        </p:txBody>
      </p:sp>
      <p:sp>
        <p:nvSpPr>
          <p:cNvPr id="12" name="TextBox 11"/>
          <p:cNvSpPr txBox="1"/>
          <p:nvPr>
            <p:custDataLst>
              <p:tags r:id="rId7"/>
            </p:custDataLst>
          </p:nvPr>
        </p:nvSpPr>
        <p:spPr>
          <a:xfrm>
            <a:off x="352424" y="575593"/>
            <a:ext cx="5802715" cy="393954"/>
          </a:xfrm>
          <a:prstGeom prst="rect">
            <a:avLst/>
          </a:prstGeom>
          <a:noFill/>
        </p:spPr>
        <p:txBody>
          <a:bodyPr wrap="square" lIns="0" tIns="0" rIns="0" bIns="0" rtlCol="0">
            <a:spAutoFit/>
          </a:bodyPr>
          <a:lstStyle/>
          <a:p>
            <a:pPr fontAlgn="base">
              <a:lnSpc>
                <a:spcPct val="80000"/>
              </a:lnSpc>
              <a:spcBef>
                <a:spcPct val="0"/>
              </a:spcBef>
              <a:spcAft>
                <a:spcPct val="0"/>
              </a:spcAft>
            </a:pPr>
            <a:r>
              <a:rPr lang="en-CA" sz="3200" b="1">
                <a:solidFill>
                  <a:schemeClr val="bg1"/>
                </a:solidFill>
              </a:rPr>
              <a:t>Share of the population aged</a:t>
            </a:r>
          </a:p>
        </p:txBody>
      </p:sp>
    </p:spTree>
    <p:extLst>
      <p:ext uri="{BB962C8B-B14F-4D97-AF65-F5344CB8AC3E}">
        <p14:creationId xmlns:p14="http://schemas.microsoft.com/office/powerpoint/2010/main" val="18751423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aphique 4">
            <a:extLst>
              <a:ext uri="{FF2B5EF4-FFF2-40B4-BE49-F238E27FC236}">
                <a16:creationId xmlns:a16="http://schemas.microsoft.com/office/drawing/2014/main" id="{A924B29F-E3C4-7D44-A97E-1A93182484A5}"/>
              </a:ext>
            </a:extLst>
          </p:cNvPr>
          <p:cNvGraphicFramePr>
            <a:graphicFrameLocks noGrp="1"/>
          </p:cNvGraphicFramePr>
          <p:nvPr>
            <p:ph type="chart" sz="quarter" idx="13"/>
            <p:custDataLst>
              <p:tags r:id="rId1"/>
            </p:custDataLst>
            <p:extLst/>
          </p:nvPr>
        </p:nvGraphicFramePr>
        <p:xfrm>
          <a:off x="352425" y="1490663"/>
          <a:ext cx="8442325" cy="3568700"/>
        </p:xfrm>
        <a:graphic>
          <a:graphicData uri="http://schemas.openxmlformats.org/drawingml/2006/chart">
            <c:chart xmlns:c="http://schemas.openxmlformats.org/drawingml/2006/chart" xmlns:r="http://schemas.openxmlformats.org/officeDocument/2006/relationships" r:id="rId12"/>
          </a:graphicData>
        </a:graphic>
      </p:graphicFrame>
      <p:sp>
        <p:nvSpPr>
          <p:cNvPr id="2" name="Titre 1"/>
          <p:cNvSpPr>
            <a:spLocks noGrp="1"/>
          </p:cNvSpPr>
          <p:nvPr>
            <p:ph type="title"/>
            <p:custDataLst>
              <p:tags r:id="rId2"/>
            </p:custDataLst>
          </p:nvPr>
        </p:nvSpPr>
        <p:spPr>
          <a:xfrm>
            <a:off x="352423" y="302344"/>
            <a:ext cx="8078067" cy="921111"/>
          </a:xfrm>
        </p:spPr>
        <p:txBody>
          <a:bodyPr/>
          <a:lstStyle/>
          <a:p>
            <a:r>
              <a:rPr lang="en-CA" dirty="0">
                <a:latin typeface="Arial Black" panose="020B0604020202020204" pitchFamily="34" charset="0"/>
                <a:cs typeface="Arial Black" panose="020B0604020202020204" pitchFamily="34" charset="0"/>
              </a:rPr>
              <a:t>Less people are joining the labour force</a:t>
            </a:r>
            <a:endParaRPr lang="en-CA" noProof="0" dirty="0">
              <a:latin typeface="Arial Black" panose="020B0604020202020204" pitchFamily="34" charset="0"/>
              <a:cs typeface="Arial Black" panose="020B0604020202020204" pitchFamily="34" charset="0"/>
            </a:endParaRPr>
          </a:p>
        </p:txBody>
      </p:sp>
      <p:sp>
        <p:nvSpPr>
          <p:cNvPr id="7" name="Footer Placeholder 61"/>
          <p:cNvSpPr>
            <a:spLocks noGrp="1"/>
          </p:cNvSpPr>
          <p:nvPr>
            <p:ph type="ftr" sz="quarter" idx="14"/>
            <p:custDataLst>
              <p:tags r:id="rId3"/>
            </p:custDataLst>
          </p:nvPr>
        </p:nvSpPr>
        <p:spPr/>
        <p:txBody>
          <a:bodyPr/>
          <a:lstStyle/>
          <a:p>
            <a:r>
              <a:rPr lang="en-CA" b="1" dirty="0"/>
              <a:t>SOURCE:</a:t>
            </a:r>
            <a:r>
              <a:rPr lang="en-CA" dirty="0"/>
              <a:t> Statistics Canada, BDC calculations</a:t>
            </a:r>
          </a:p>
        </p:txBody>
      </p:sp>
      <p:sp>
        <p:nvSpPr>
          <p:cNvPr id="12" name="TextBox 11">
            <a:extLst>
              <a:ext uri="{FF2B5EF4-FFF2-40B4-BE49-F238E27FC236}">
                <a16:creationId xmlns:a16="http://schemas.microsoft.com/office/drawing/2014/main" id="{BBD34ED1-8605-2F44-BD86-1F62DA8F9BEC}"/>
              </a:ext>
            </a:extLst>
          </p:cNvPr>
          <p:cNvSpPr txBox="1"/>
          <p:nvPr>
            <p:custDataLst>
              <p:tags r:id="rId4"/>
            </p:custDataLst>
          </p:nvPr>
        </p:nvSpPr>
        <p:spPr>
          <a:xfrm>
            <a:off x="2938092" y="4693301"/>
            <a:ext cx="739559" cy="360850"/>
          </a:xfrm>
          <a:prstGeom prst="rect">
            <a:avLst/>
          </a:prstGeom>
          <a:solidFill>
            <a:schemeClr val="accent1"/>
          </a:solidFill>
        </p:spPr>
        <p:txBody>
          <a:bodyPr wrap="square" lIns="0" tIns="72000" rIns="0" bIns="72000" rtlCol="0">
            <a:spAutoFit/>
          </a:bodyPr>
          <a:lstStyle/>
          <a:p>
            <a:pPr algn="ctr">
              <a:defRPr/>
            </a:pPr>
            <a:r>
              <a:rPr lang="en-CA" sz="1400" b="1" dirty="0">
                <a:solidFill>
                  <a:prstClr val="white"/>
                </a:solidFill>
              </a:rPr>
              <a:t>2000</a:t>
            </a:r>
          </a:p>
        </p:txBody>
      </p:sp>
      <p:sp>
        <p:nvSpPr>
          <p:cNvPr id="14" name="TextBox 13">
            <a:extLst>
              <a:ext uri="{FF2B5EF4-FFF2-40B4-BE49-F238E27FC236}">
                <a16:creationId xmlns:a16="http://schemas.microsoft.com/office/drawing/2014/main" id="{1C3B5313-C4C9-AA48-8971-0F836BA07EDE}"/>
              </a:ext>
            </a:extLst>
          </p:cNvPr>
          <p:cNvSpPr txBox="1"/>
          <p:nvPr>
            <p:custDataLst>
              <p:tags r:id="rId5"/>
            </p:custDataLst>
          </p:nvPr>
        </p:nvSpPr>
        <p:spPr>
          <a:xfrm>
            <a:off x="6037545" y="4739001"/>
            <a:ext cx="1171184" cy="307777"/>
          </a:xfrm>
          <a:prstGeom prst="rect">
            <a:avLst/>
          </a:prstGeom>
          <a:solidFill>
            <a:schemeClr val="bg1"/>
          </a:solidFill>
        </p:spPr>
        <p:txBody>
          <a:bodyPr wrap="square" lIns="0" rIns="0" rtlCol="0">
            <a:spAutoFit/>
          </a:bodyPr>
          <a:lstStyle/>
          <a:p>
            <a:pPr algn="ctr">
              <a:defRPr/>
            </a:pPr>
            <a:endParaRPr lang="en-CA" sz="1400" b="1" dirty="0">
              <a:solidFill>
                <a:prstClr val="white"/>
              </a:solidFill>
            </a:endParaRPr>
          </a:p>
        </p:txBody>
      </p:sp>
      <p:sp>
        <p:nvSpPr>
          <p:cNvPr id="13" name="TextBox 12">
            <a:extLst>
              <a:ext uri="{FF2B5EF4-FFF2-40B4-BE49-F238E27FC236}">
                <a16:creationId xmlns:a16="http://schemas.microsoft.com/office/drawing/2014/main" id="{8F68F3E4-8DB0-8544-8D6B-7EB2E7F37760}"/>
              </a:ext>
            </a:extLst>
          </p:cNvPr>
          <p:cNvSpPr txBox="1"/>
          <p:nvPr>
            <p:custDataLst>
              <p:tags r:id="rId6"/>
            </p:custDataLst>
          </p:nvPr>
        </p:nvSpPr>
        <p:spPr>
          <a:xfrm>
            <a:off x="6257489" y="4693301"/>
            <a:ext cx="739559" cy="360850"/>
          </a:xfrm>
          <a:prstGeom prst="rect">
            <a:avLst/>
          </a:prstGeom>
          <a:solidFill>
            <a:schemeClr val="accent1"/>
          </a:solidFill>
        </p:spPr>
        <p:txBody>
          <a:bodyPr wrap="square" lIns="36000" tIns="72000" rIns="0" bIns="72000" rtlCol="0">
            <a:spAutoFit/>
          </a:bodyPr>
          <a:lstStyle/>
          <a:p>
            <a:pPr algn="ctr">
              <a:defRPr/>
            </a:pPr>
            <a:r>
              <a:rPr lang="en-CA" sz="1400" b="1" dirty="0">
                <a:solidFill>
                  <a:prstClr val="white"/>
                </a:solidFill>
              </a:rPr>
              <a:t>2018</a:t>
            </a:r>
          </a:p>
        </p:txBody>
      </p:sp>
      <p:sp>
        <p:nvSpPr>
          <p:cNvPr id="16" name="TextBox 31">
            <a:extLst>
              <a:ext uri="{FF2B5EF4-FFF2-40B4-BE49-F238E27FC236}">
                <a16:creationId xmlns:a16="http://schemas.microsoft.com/office/drawing/2014/main" id="{E6035333-8AF4-FD42-B0F7-20894AD29134}"/>
              </a:ext>
            </a:extLst>
          </p:cNvPr>
          <p:cNvSpPr txBox="1"/>
          <p:nvPr>
            <p:custDataLst>
              <p:tags r:id="rId7"/>
            </p:custDataLst>
          </p:nvPr>
        </p:nvSpPr>
        <p:spPr bwMode="auto">
          <a:xfrm flipH="1">
            <a:off x="7934952" y="1309289"/>
            <a:ext cx="790375" cy="1131819"/>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fr-CA" sz="4000" b="1" i="0" u="none" strike="noStrike" kern="6000" cap="none" spc="-200" normalizeH="0" baseline="0" noProof="0" dirty="0">
              <a:ln>
                <a:noFill/>
              </a:ln>
              <a:solidFill>
                <a:schemeClr val="accent3"/>
              </a:solidFill>
              <a:effectLst/>
              <a:uLnTx/>
              <a:uFillTx/>
              <a:latin typeface="Arial Black" charset="0"/>
              <a:ea typeface="Arial Black" charset="0"/>
              <a:cs typeface="Arial Black" charset="0"/>
            </a:endParaRPr>
          </a:p>
        </p:txBody>
      </p:sp>
      <p:cxnSp>
        <p:nvCxnSpPr>
          <p:cNvPr id="11" name="Straight Connector 10">
            <a:extLst>
              <a:ext uri="{FF2B5EF4-FFF2-40B4-BE49-F238E27FC236}">
                <a16:creationId xmlns:a16="http://schemas.microsoft.com/office/drawing/2014/main" id="{269F269F-A6A7-E54D-A166-4C96B603DADE}"/>
              </a:ext>
            </a:extLst>
          </p:cNvPr>
          <p:cNvCxnSpPr>
            <a:cxnSpLocks/>
          </p:cNvCxnSpPr>
          <p:nvPr>
            <p:custDataLst>
              <p:tags r:id="rId8"/>
            </p:custDataLst>
          </p:nvPr>
        </p:nvCxnSpPr>
        <p:spPr>
          <a:xfrm>
            <a:off x="3307871" y="3563007"/>
            <a:ext cx="0" cy="1130294"/>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FB8B37DB-2CA2-E241-9E57-BE767455FF8B}"/>
              </a:ext>
            </a:extLst>
          </p:cNvPr>
          <p:cNvCxnSpPr>
            <a:cxnSpLocks/>
          </p:cNvCxnSpPr>
          <p:nvPr>
            <p:custDataLst>
              <p:tags r:id="rId9"/>
            </p:custDataLst>
          </p:nvPr>
        </p:nvCxnSpPr>
        <p:spPr>
          <a:xfrm>
            <a:off x="6627268" y="4172871"/>
            <a:ext cx="0" cy="520430"/>
          </a:xfrm>
          <a:prstGeom prst="line">
            <a:avLst/>
          </a:prstGeom>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58472762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aphique 4">
            <a:extLst>
              <a:ext uri="{FF2B5EF4-FFF2-40B4-BE49-F238E27FC236}">
                <a16:creationId xmlns:a16="http://schemas.microsoft.com/office/drawing/2014/main" id="{A924B29F-E3C4-7D44-A97E-1A93182484A5}"/>
              </a:ext>
            </a:extLst>
          </p:cNvPr>
          <p:cNvGraphicFramePr>
            <a:graphicFrameLocks noGrp="1"/>
          </p:cNvGraphicFramePr>
          <p:nvPr>
            <p:ph type="chart" sz="quarter" idx="13"/>
            <p:custDataLst>
              <p:tags r:id="rId1"/>
            </p:custDataLst>
            <p:extLst>
              <p:ext uri="{D42A27DB-BD31-4B8C-83A1-F6EECF244321}">
                <p14:modId xmlns:p14="http://schemas.microsoft.com/office/powerpoint/2010/main" val="3712737952"/>
              </p:ext>
            </p:extLst>
          </p:nvPr>
        </p:nvGraphicFramePr>
        <p:xfrm>
          <a:off x="352425" y="1490663"/>
          <a:ext cx="8442325" cy="3568700"/>
        </p:xfrm>
        <a:graphic>
          <a:graphicData uri="http://schemas.openxmlformats.org/drawingml/2006/chart">
            <c:chart xmlns:c="http://schemas.openxmlformats.org/drawingml/2006/chart" xmlns:r="http://schemas.openxmlformats.org/officeDocument/2006/relationships" r:id="rId13"/>
          </a:graphicData>
        </a:graphic>
      </p:graphicFrame>
      <p:sp>
        <p:nvSpPr>
          <p:cNvPr id="2" name="Titre 1"/>
          <p:cNvSpPr>
            <a:spLocks noGrp="1"/>
          </p:cNvSpPr>
          <p:nvPr>
            <p:ph type="title"/>
            <p:custDataLst>
              <p:tags r:id="rId2"/>
            </p:custDataLst>
          </p:nvPr>
        </p:nvSpPr>
        <p:spPr>
          <a:xfrm>
            <a:off x="352423" y="302344"/>
            <a:ext cx="8078067" cy="921111"/>
          </a:xfrm>
        </p:spPr>
        <p:txBody>
          <a:bodyPr/>
          <a:lstStyle/>
          <a:p>
            <a:r>
              <a:rPr lang="en-CA" dirty="0">
                <a:latin typeface="Arial Black" panose="020B0604020202020204" pitchFamily="34" charset="0"/>
                <a:cs typeface="Arial Black" panose="020B0604020202020204" pitchFamily="34" charset="0"/>
              </a:rPr>
              <a:t>Too many jobs, not enough workers</a:t>
            </a:r>
            <a:endParaRPr lang="en-CA" noProof="0" dirty="0">
              <a:latin typeface="Arial Black" panose="020B0604020202020204" pitchFamily="34" charset="0"/>
              <a:cs typeface="Arial Black" panose="020B0604020202020204" pitchFamily="34" charset="0"/>
            </a:endParaRPr>
          </a:p>
        </p:txBody>
      </p:sp>
      <p:sp>
        <p:nvSpPr>
          <p:cNvPr id="7" name="Footer Placeholder 61"/>
          <p:cNvSpPr>
            <a:spLocks noGrp="1"/>
          </p:cNvSpPr>
          <p:nvPr>
            <p:ph type="ftr" sz="quarter" idx="14"/>
            <p:custDataLst>
              <p:tags r:id="rId3"/>
            </p:custDataLst>
          </p:nvPr>
        </p:nvSpPr>
        <p:spPr/>
        <p:txBody>
          <a:bodyPr/>
          <a:lstStyle/>
          <a:p>
            <a:r>
              <a:rPr lang="en-CA" b="1" dirty="0"/>
              <a:t>SOURCE:</a:t>
            </a:r>
            <a:r>
              <a:rPr lang="en-CA" dirty="0"/>
              <a:t> Statistics Canada, BDC calculations</a:t>
            </a:r>
          </a:p>
        </p:txBody>
      </p:sp>
      <p:sp>
        <p:nvSpPr>
          <p:cNvPr id="12" name="TextBox 11">
            <a:extLst>
              <a:ext uri="{FF2B5EF4-FFF2-40B4-BE49-F238E27FC236}">
                <a16:creationId xmlns:a16="http://schemas.microsoft.com/office/drawing/2014/main" id="{BBD34ED1-8605-2F44-BD86-1F62DA8F9BEC}"/>
              </a:ext>
            </a:extLst>
          </p:cNvPr>
          <p:cNvSpPr txBox="1"/>
          <p:nvPr>
            <p:custDataLst>
              <p:tags r:id="rId4"/>
            </p:custDataLst>
          </p:nvPr>
        </p:nvSpPr>
        <p:spPr>
          <a:xfrm>
            <a:off x="2938092" y="4693301"/>
            <a:ext cx="739559" cy="360850"/>
          </a:xfrm>
          <a:prstGeom prst="rect">
            <a:avLst/>
          </a:prstGeom>
          <a:solidFill>
            <a:schemeClr val="accent1"/>
          </a:solidFill>
        </p:spPr>
        <p:txBody>
          <a:bodyPr wrap="square" lIns="0" tIns="72000" rIns="0" bIns="72000" rtlCol="0">
            <a:spAutoFit/>
          </a:bodyPr>
          <a:lstStyle/>
          <a:p>
            <a:pPr algn="ctr">
              <a:defRPr/>
            </a:pPr>
            <a:r>
              <a:rPr lang="en-CA" sz="1400" b="1" dirty="0">
                <a:solidFill>
                  <a:prstClr val="white"/>
                </a:solidFill>
              </a:rPr>
              <a:t>2000</a:t>
            </a:r>
          </a:p>
        </p:txBody>
      </p:sp>
      <p:sp>
        <p:nvSpPr>
          <p:cNvPr id="14" name="TextBox 13">
            <a:extLst>
              <a:ext uri="{FF2B5EF4-FFF2-40B4-BE49-F238E27FC236}">
                <a16:creationId xmlns:a16="http://schemas.microsoft.com/office/drawing/2014/main" id="{1C3B5313-C4C9-AA48-8971-0F836BA07EDE}"/>
              </a:ext>
            </a:extLst>
          </p:cNvPr>
          <p:cNvSpPr txBox="1"/>
          <p:nvPr>
            <p:custDataLst>
              <p:tags r:id="rId5"/>
            </p:custDataLst>
          </p:nvPr>
        </p:nvSpPr>
        <p:spPr>
          <a:xfrm>
            <a:off x="6037545" y="4739001"/>
            <a:ext cx="1171184" cy="307777"/>
          </a:xfrm>
          <a:prstGeom prst="rect">
            <a:avLst/>
          </a:prstGeom>
          <a:solidFill>
            <a:schemeClr val="bg1"/>
          </a:solidFill>
        </p:spPr>
        <p:txBody>
          <a:bodyPr wrap="square" lIns="0" rIns="0" rtlCol="0">
            <a:spAutoFit/>
          </a:bodyPr>
          <a:lstStyle/>
          <a:p>
            <a:pPr algn="ctr">
              <a:defRPr/>
            </a:pPr>
            <a:endParaRPr lang="en-CA" sz="1400" b="1" dirty="0">
              <a:solidFill>
                <a:prstClr val="white"/>
              </a:solidFill>
            </a:endParaRPr>
          </a:p>
        </p:txBody>
      </p:sp>
      <p:sp>
        <p:nvSpPr>
          <p:cNvPr id="13" name="TextBox 12">
            <a:extLst>
              <a:ext uri="{FF2B5EF4-FFF2-40B4-BE49-F238E27FC236}">
                <a16:creationId xmlns:a16="http://schemas.microsoft.com/office/drawing/2014/main" id="{8F68F3E4-8DB0-8544-8D6B-7EB2E7F37760}"/>
              </a:ext>
            </a:extLst>
          </p:cNvPr>
          <p:cNvSpPr txBox="1"/>
          <p:nvPr>
            <p:custDataLst>
              <p:tags r:id="rId6"/>
            </p:custDataLst>
          </p:nvPr>
        </p:nvSpPr>
        <p:spPr>
          <a:xfrm>
            <a:off x="6257489" y="4693301"/>
            <a:ext cx="739559" cy="360850"/>
          </a:xfrm>
          <a:prstGeom prst="rect">
            <a:avLst/>
          </a:prstGeom>
          <a:solidFill>
            <a:schemeClr val="accent1"/>
          </a:solidFill>
        </p:spPr>
        <p:txBody>
          <a:bodyPr wrap="square" lIns="36000" tIns="72000" rIns="0" bIns="72000" rtlCol="0">
            <a:spAutoFit/>
          </a:bodyPr>
          <a:lstStyle/>
          <a:p>
            <a:pPr algn="ctr">
              <a:defRPr/>
            </a:pPr>
            <a:r>
              <a:rPr lang="en-CA" sz="1400" b="1" dirty="0">
                <a:solidFill>
                  <a:prstClr val="white"/>
                </a:solidFill>
              </a:rPr>
              <a:t>2018</a:t>
            </a:r>
          </a:p>
        </p:txBody>
      </p:sp>
      <p:sp>
        <p:nvSpPr>
          <p:cNvPr id="16" name="TextBox 31">
            <a:extLst>
              <a:ext uri="{FF2B5EF4-FFF2-40B4-BE49-F238E27FC236}">
                <a16:creationId xmlns:a16="http://schemas.microsoft.com/office/drawing/2014/main" id="{E6035333-8AF4-FD42-B0F7-20894AD29134}"/>
              </a:ext>
            </a:extLst>
          </p:cNvPr>
          <p:cNvSpPr txBox="1"/>
          <p:nvPr>
            <p:custDataLst>
              <p:tags r:id="rId7"/>
            </p:custDataLst>
          </p:nvPr>
        </p:nvSpPr>
        <p:spPr bwMode="auto">
          <a:xfrm flipH="1">
            <a:off x="7934952" y="1309289"/>
            <a:ext cx="790375" cy="1131819"/>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fr-CA" sz="4000" b="1" i="0" u="none" strike="noStrike" kern="6000" cap="none" spc="-200" normalizeH="0" baseline="0" noProof="0" dirty="0">
              <a:ln>
                <a:noFill/>
              </a:ln>
              <a:solidFill>
                <a:schemeClr val="accent3"/>
              </a:solidFill>
              <a:effectLst/>
              <a:uLnTx/>
              <a:uFillTx/>
              <a:latin typeface="Arial Black" charset="0"/>
              <a:ea typeface="Arial Black" charset="0"/>
              <a:cs typeface="Arial Black" charset="0"/>
            </a:endParaRPr>
          </a:p>
        </p:txBody>
      </p:sp>
      <p:cxnSp>
        <p:nvCxnSpPr>
          <p:cNvPr id="11" name="Straight Connector 10">
            <a:extLst>
              <a:ext uri="{FF2B5EF4-FFF2-40B4-BE49-F238E27FC236}">
                <a16:creationId xmlns:a16="http://schemas.microsoft.com/office/drawing/2014/main" id="{269F269F-A6A7-E54D-A166-4C96B603DADE}"/>
              </a:ext>
            </a:extLst>
          </p:cNvPr>
          <p:cNvCxnSpPr>
            <a:cxnSpLocks/>
          </p:cNvCxnSpPr>
          <p:nvPr>
            <p:custDataLst>
              <p:tags r:id="rId8"/>
            </p:custDataLst>
          </p:nvPr>
        </p:nvCxnSpPr>
        <p:spPr>
          <a:xfrm>
            <a:off x="3307871" y="3563007"/>
            <a:ext cx="0" cy="1130294"/>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FB8B37DB-2CA2-E241-9E57-BE767455FF8B}"/>
              </a:ext>
            </a:extLst>
          </p:cNvPr>
          <p:cNvCxnSpPr>
            <a:cxnSpLocks/>
          </p:cNvCxnSpPr>
          <p:nvPr>
            <p:custDataLst>
              <p:tags r:id="rId9"/>
            </p:custDataLst>
          </p:nvPr>
        </p:nvCxnSpPr>
        <p:spPr>
          <a:xfrm>
            <a:off x="6627268" y="4172871"/>
            <a:ext cx="0" cy="520430"/>
          </a:xfrm>
          <a:prstGeom prst="line">
            <a:avLst/>
          </a:prstGeom>
        </p:spPr>
        <p:style>
          <a:lnRef idx="2">
            <a:schemeClr val="accent1"/>
          </a:lnRef>
          <a:fillRef idx="0">
            <a:schemeClr val="accent1"/>
          </a:fillRef>
          <a:effectRef idx="1">
            <a:schemeClr val="accent1"/>
          </a:effectRef>
          <a:fontRef idx="minor">
            <a:schemeClr val="tx1"/>
          </a:fontRef>
        </p:style>
      </p:cxnSp>
      <p:grpSp>
        <p:nvGrpSpPr>
          <p:cNvPr id="15" name="Group 20">
            <a:extLst>
              <a:ext uri="{FF2B5EF4-FFF2-40B4-BE49-F238E27FC236}">
                <a16:creationId xmlns:a16="http://schemas.microsoft.com/office/drawing/2014/main" id="{ED59CE75-01D1-374D-B674-96CE59B6EB8D}"/>
              </a:ext>
            </a:extLst>
          </p:cNvPr>
          <p:cNvGrpSpPr/>
          <p:nvPr>
            <p:custDataLst>
              <p:tags r:id="rId10"/>
            </p:custDataLst>
          </p:nvPr>
        </p:nvGrpSpPr>
        <p:grpSpPr>
          <a:xfrm>
            <a:off x="5769476" y="1645955"/>
            <a:ext cx="1715584" cy="1704186"/>
            <a:chOff x="5769476" y="1743885"/>
            <a:chExt cx="1715584" cy="1704186"/>
          </a:xfrm>
        </p:grpSpPr>
        <p:grpSp>
          <p:nvGrpSpPr>
            <p:cNvPr id="18" name="Group 4">
              <a:extLst>
                <a:ext uri="{FF2B5EF4-FFF2-40B4-BE49-F238E27FC236}">
                  <a16:creationId xmlns:a16="http://schemas.microsoft.com/office/drawing/2014/main" id="{09EDA1AB-615A-B045-84DF-5879693ED3CF}"/>
                </a:ext>
              </a:extLst>
            </p:cNvPr>
            <p:cNvGrpSpPr/>
            <p:nvPr/>
          </p:nvGrpSpPr>
          <p:grpSpPr>
            <a:xfrm>
              <a:off x="5769476" y="1743885"/>
              <a:ext cx="1715584" cy="1704186"/>
              <a:chOff x="5855802" y="1766035"/>
              <a:chExt cx="1715584" cy="1704186"/>
            </a:xfrm>
          </p:grpSpPr>
          <p:sp>
            <p:nvSpPr>
              <p:cNvPr id="21" name="Oval 21">
                <a:extLst>
                  <a:ext uri="{FF2B5EF4-FFF2-40B4-BE49-F238E27FC236}">
                    <a16:creationId xmlns:a16="http://schemas.microsoft.com/office/drawing/2014/main" id="{166351A9-370F-D946-BF3D-93F862D0B4C3}"/>
                  </a:ext>
                </a:extLst>
              </p:cNvPr>
              <p:cNvSpPr/>
              <p:nvPr/>
            </p:nvSpPr>
            <p:spPr>
              <a:xfrm>
                <a:off x="5855802" y="1766035"/>
                <a:ext cx="1715584" cy="1704186"/>
              </a:xfrm>
              <a:prstGeom prst="ellipse">
                <a:avLst/>
              </a:prstGeom>
              <a:solidFill>
                <a:schemeClr val="accent4">
                  <a:lumMod val="50000"/>
                  <a:alpha val="55000"/>
                </a:schemeClr>
              </a:solidFill>
              <a:ln>
                <a:noFill/>
              </a:ln>
            </p:spPr>
            <p:style>
              <a:lnRef idx="1">
                <a:schemeClr val="accent1"/>
              </a:lnRef>
              <a:fillRef idx="3">
                <a:schemeClr val="accent1"/>
              </a:fillRef>
              <a:effectRef idx="2">
                <a:schemeClr val="accent1"/>
              </a:effectRef>
              <a:fontRef idx="minor">
                <a:schemeClr val="lt1"/>
              </a:fontRef>
            </p:style>
            <p:txBody>
              <a:bodyPr lIns="0" tIns="0" rIns="0" bIns="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b="1" dirty="0">
                  <a:solidFill>
                    <a:schemeClr val="bg1"/>
                  </a:solidFill>
                  <a:latin typeface="Arial Black" panose="020B0604020202020204" pitchFamily="34" charset="0"/>
                  <a:cs typeface="Arial Black" panose="020B0604020202020204" pitchFamily="34" charset="0"/>
                </a:endParaRPr>
              </a:p>
            </p:txBody>
          </p:sp>
          <p:sp>
            <p:nvSpPr>
              <p:cNvPr id="22" name="Oval 17">
                <a:extLst>
                  <a:ext uri="{FF2B5EF4-FFF2-40B4-BE49-F238E27FC236}">
                    <a16:creationId xmlns:a16="http://schemas.microsoft.com/office/drawing/2014/main" id="{2D0607DA-EBD6-AF4D-B48A-11453973EC8E}"/>
                  </a:ext>
                </a:extLst>
              </p:cNvPr>
              <p:cNvSpPr/>
              <p:nvPr/>
            </p:nvSpPr>
            <p:spPr>
              <a:xfrm>
                <a:off x="5855802" y="1766035"/>
                <a:ext cx="1715584" cy="1704186"/>
              </a:xfrm>
              <a:prstGeom prst="ellipse">
                <a:avLst/>
              </a:prstGeom>
              <a:solidFill>
                <a:schemeClr val="bg1">
                  <a:lumMod val="65000"/>
                  <a:alpha val="70000"/>
                </a:schemeClr>
              </a:solidFill>
              <a:ln w="12700" cap="rnd">
                <a:solidFill>
                  <a:schemeClr val="accent3"/>
                </a:solidFill>
                <a:prstDash val="dash"/>
              </a:ln>
            </p:spPr>
            <p:style>
              <a:lnRef idx="1">
                <a:schemeClr val="accent1"/>
              </a:lnRef>
              <a:fillRef idx="3">
                <a:schemeClr val="accent1"/>
              </a:fillRef>
              <a:effectRef idx="2">
                <a:schemeClr val="accent1"/>
              </a:effectRef>
              <a:fontRef idx="minor">
                <a:schemeClr val="lt1"/>
              </a:fontRef>
            </p:style>
            <p:txBody>
              <a:bodyPr lIns="0" tIns="0" rIns="0" bIns="0"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endParaRPr lang="en-US" b="1" dirty="0">
                  <a:solidFill>
                    <a:schemeClr val="bg1"/>
                  </a:solidFill>
                  <a:latin typeface="Arial Black" panose="020B0604020202020204" pitchFamily="34" charset="0"/>
                  <a:cs typeface="Arial Black" panose="020B0604020202020204" pitchFamily="34" charset="0"/>
                </a:endParaRPr>
              </a:p>
            </p:txBody>
          </p:sp>
          <p:sp>
            <p:nvSpPr>
              <p:cNvPr id="23" name="TextBox 3">
                <a:extLst>
                  <a:ext uri="{FF2B5EF4-FFF2-40B4-BE49-F238E27FC236}">
                    <a16:creationId xmlns:a16="http://schemas.microsoft.com/office/drawing/2014/main" id="{FFAE7D29-C698-A543-98F5-99329DCB8F13}"/>
                  </a:ext>
                </a:extLst>
              </p:cNvPr>
              <p:cNvSpPr txBox="1"/>
              <p:nvPr/>
            </p:nvSpPr>
            <p:spPr>
              <a:xfrm>
                <a:off x="6046745" y="2539201"/>
                <a:ext cx="1333699" cy="369332"/>
              </a:xfrm>
              <a:prstGeom prst="rect">
                <a:avLst/>
              </a:prstGeom>
              <a:noFill/>
            </p:spPr>
            <p:txBody>
              <a:bodyPr wrap="none" lIns="0" tIns="0" rIns="0" bIns="0" rtlCol="0" anchor="ctr">
                <a:spAutoFit/>
              </a:bodyPr>
              <a:lstStyle/>
              <a:p>
                <a:pPr algn="ctr"/>
                <a:r>
                  <a:rPr lang="en-CA" sz="2400" b="1" dirty="0">
                    <a:solidFill>
                      <a:schemeClr val="bg1"/>
                    </a:solidFill>
                    <a:latin typeface="Arial Black" panose="020B0604020202020204" pitchFamily="34" charset="0"/>
                    <a:cs typeface="Arial Black" panose="020B0604020202020204" pitchFamily="34" charset="0"/>
                  </a:rPr>
                  <a:t>195,800</a:t>
                </a:r>
              </a:p>
            </p:txBody>
          </p:sp>
        </p:grpSp>
        <p:sp>
          <p:nvSpPr>
            <p:cNvPr id="19" name="TextBox 33">
              <a:extLst>
                <a:ext uri="{FF2B5EF4-FFF2-40B4-BE49-F238E27FC236}">
                  <a16:creationId xmlns:a16="http://schemas.microsoft.com/office/drawing/2014/main" id="{01193629-BF95-0F45-A0E6-B2051B3C8CEA}"/>
                </a:ext>
              </a:extLst>
            </p:cNvPr>
            <p:cNvSpPr txBox="1"/>
            <p:nvPr/>
          </p:nvSpPr>
          <p:spPr bwMode="auto">
            <a:xfrm flipH="1">
              <a:off x="5963188" y="2115932"/>
              <a:ext cx="1315372" cy="369332"/>
            </a:xfrm>
            <a:prstGeom prst="rect">
              <a:avLst/>
            </a:prstGeom>
            <a:noFill/>
            <a:ln>
              <a:noFill/>
            </a:ln>
          </p:spPr>
          <p:txBody>
            <a:bodyPr wrap="square" lIns="0" tIns="0" rIns="0" bIns="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CA" sz="1200" b="1" kern="6000" dirty="0">
                  <a:solidFill>
                    <a:schemeClr val="bg1"/>
                  </a:solidFill>
                  <a:ea typeface="Arial Black" charset="0"/>
                  <a:cs typeface="Arial Black" charset="0"/>
                </a:rPr>
                <a:t>The Canadian economy created</a:t>
              </a:r>
              <a:endParaRPr kumimoji="0" lang="en-CA" sz="1200" b="1" i="0" u="none" strike="noStrike" kern="6000" cap="none" normalizeH="0" dirty="0">
                <a:ln>
                  <a:noFill/>
                </a:ln>
                <a:solidFill>
                  <a:schemeClr val="bg1"/>
                </a:solidFill>
                <a:effectLst/>
                <a:uLnTx/>
                <a:uFillTx/>
                <a:ea typeface="Arial Black" charset="0"/>
                <a:cs typeface="Arial Black" charset="0"/>
              </a:endParaRPr>
            </a:p>
          </p:txBody>
        </p:sp>
        <p:sp>
          <p:nvSpPr>
            <p:cNvPr id="20" name="TextBox 33">
              <a:extLst>
                <a:ext uri="{FF2B5EF4-FFF2-40B4-BE49-F238E27FC236}">
                  <a16:creationId xmlns:a16="http://schemas.microsoft.com/office/drawing/2014/main" id="{048D4011-5E4A-C446-AC5D-B47B4D64EABF}"/>
                </a:ext>
              </a:extLst>
            </p:cNvPr>
            <p:cNvSpPr txBox="1"/>
            <p:nvPr/>
          </p:nvSpPr>
          <p:spPr bwMode="auto">
            <a:xfrm flipH="1">
              <a:off x="6182311" y="2889304"/>
              <a:ext cx="881652" cy="184666"/>
            </a:xfrm>
            <a:prstGeom prst="rect">
              <a:avLst/>
            </a:prstGeom>
            <a:noFill/>
            <a:ln>
              <a:noFill/>
            </a:ln>
          </p:spPr>
          <p:txBody>
            <a:bodyPr wrap="none" lIns="0" tIns="0" rIns="0" bIns="0" anchor="ctr">
              <a:spAutoFit/>
            </a:bodyPr>
            <a:lstStyle>
              <a:defPPr>
                <a:defRPr lang="en-US"/>
              </a:defPPr>
              <a:lvl1pPr marR="0" lvl="0" indent="0" algn="ctr" fontAlgn="auto">
                <a:lnSpc>
                  <a:spcPct val="100000"/>
                </a:lnSpc>
                <a:spcBef>
                  <a:spcPts val="0"/>
                </a:spcBef>
                <a:spcAft>
                  <a:spcPts val="0"/>
                </a:spcAft>
                <a:buClrTx/>
                <a:buSzTx/>
                <a:buFontTx/>
                <a:buNone/>
                <a:tabLst/>
                <a:defRPr sz="1200" b="1" kern="6000">
                  <a:solidFill>
                    <a:schemeClr val="accent1"/>
                  </a:solidFill>
                  <a:ea typeface="Arial Black" charset="0"/>
                  <a:cs typeface="Arial Black" charset="0"/>
                </a:defRPr>
              </a:lvl1pPr>
              <a:lvl2pPr indent="0">
                <a:defRPr sz="1100"/>
              </a:lvl2pPr>
              <a:lvl3pPr indent="0">
                <a:defRPr sz="1100"/>
              </a:lvl3pPr>
              <a:lvl4pPr indent="0">
                <a:defRPr sz="1100"/>
              </a:lvl4pPr>
              <a:lvl5pPr indent="0">
                <a:defRPr sz="1100"/>
              </a:lvl5pPr>
              <a:lvl6pPr indent="0">
                <a:defRPr sz="1100"/>
              </a:lvl6pPr>
              <a:lvl7pPr indent="0">
                <a:defRPr sz="1100"/>
              </a:lvl7pPr>
              <a:lvl8pPr indent="0">
                <a:defRPr sz="1100"/>
              </a:lvl8pPr>
              <a:lvl9pPr indent="0">
                <a:defRPr sz="1100"/>
              </a:lvl9pPr>
            </a:lstStyle>
            <a:p>
              <a:r>
                <a:rPr lang="en-CA" dirty="0">
                  <a:solidFill>
                    <a:schemeClr val="bg1"/>
                  </a:solidFill>
                </a:rPr>
                <a:t>jobs in 2018</a:t>
              </a:r>
            </a:p>
          </p:txBody>
        </p:sp>
      </p:grpSp>
    </p:spTree>
    <p:extLst>
      <p:ext uri="{BB962C8B-B14F-4D97-AF65-F5344CB8AC3E}">
        <p14:creationId xmlns:p14="http://schemas.microsoft.com/office/powerpoint/2010/main" val="25973445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Espace réservé du contenu 6">
            <a:extLst>
              <a:ext uri="{FF2B5EF4-FFF2-40B4-BE49-F238E27FC236}">
                <a16:creationId xmlns:a16="http://schemas.microsoft.com/office/drawing/2014/main" id="{8765BC7F-9581-F946-9AC6-D7F4699661F3}"/>
              </a:ext>
            </a:extLst>
          </p:cNvPr>
          <p:cNvGraphicFramePr>
            <a:graphicFrameLocks noGrp="1"/>
          </p:cNvGraphicFramePr>
          <p:nvPr>
            <p:ph type="chart" sz="quarter" idx="13"/>
            <p:custDataLst>
              <p:tags r:id="rId1"/>
            </p:custDataLst>
            <p:extLst/>
          </p:nvPr>
        </p:nvGraphicFramePr>
        <p:xfrm>
          <a:off x="352425" y="1490663"/>
          <a:ext cx="8442325" cy="3674724"/>
        </p:xfrm>
        <a:graphic>
          <a:graphicData uri="http://schemas.openxmlformats.org/drawingml/2006/chart">
            <c:chart xmlns:c="http://schemas.openxmlformats.org/drawingml/2006/chart" xmlns:r="http://schemas.openxmlformats.org/officeDocument/2006/relationships" r:id="rId10"/>
          </a:graphicData>
        </a:graphic>
      </p:graphicFrame>
      <p:sp>
        <p:nvSpPr>
          <p:cNvPr id="10" name="Title 9">
            <a:extLst>
              <a:ext uri="{FF2B5EF4-FFF2-40B4-BE49-F238E27FC236}">
                <a16:creationId xmlns:a16="http://schemas.microsoft.com/office/drawing/2014/main" id="{B7781724-6B0D-DC4F-AA9F-00CE4BC33946}"/>
              </a:ext>
            </a:extLst>
          </p:cNvPr>
          <p:cNvSpPr>
            <a:spLocks noGrp="1"/>
          </p:cNvSpPr>
          <p:nvPr>
            <p:ph type="title"/>
            <p:custDataLst>
              <p:tags r:id="rId2"/>
            </p:custDataLst>
          </p:nvPr>
        </p:nvSpPr>
        <p:spPr/>
        <p:txBody>
          <a:bodyPr/>
          <a:lstStyle/>
          <a:p>
            <a:r>
              <a:rPr lang="en-CA" noProof="0" dirty="0">
                <a:solidFill>
                  <a:srgbClr val="1F384B"/>
                </a:solidFill>
                <a:latin typeface="Arial Black" panose="020B0A04020102020204" pitchFamily="34" charset="0"/>
              </a:rPr>
              <a:t>Canada’s labour force growth </a:t>
            </a:r>
            <a:br>
              <a:rPr lang="en-CA" noProof="0" dirty="0">
                <a:solidFill>
                  <a:srgbClr val="1F384B"/>
                </a:solidFill>
                <a:latin typeface="Arial Black" panose="020B0A04020102020204" pitchFamily="34" charset="0"/>
              </a:rPr>
            </a:br>
            <a:r>
              <a:rPr lang="en-CA" noProof="0" dirty="0">
                <a:solidFill>
                  <a:srgbClr val="1F384B"/>
                </a:solidFill>
                <a:latin typeface="Arial Black" panose="020B0A04020102020204" pitchFamily="34" charset="0"/>
              </a:rPr>
              <a:t>rate will remain low</a:t>
            </a:r>
            <a:endParaRPr lang="en-CA" noProof="0" dirty="0">
              <a:latin typeface="Arial Black" panose="020B0604020202020204" pitchFamily="34" charset="0"/>
              <a:cs typeface="Arial Black" panose="020B0604020202020204" pitchFamily="34" charset="0"/>
            </a:endParaRPr>
          </a:p>
        </p:txBody>
      </p:sp>
      <p:sp>
        <p:nvSpPr>
          <p:cNvPr id="4" name="Footer Placeholder 3">
            <a:extLst>
              <a:ext uri="{FF2B5EF4-FFF2-40B4-BE49-F238E27FC236}">
                <a16:creationId xmlns:a16="http://schemas.microsoft.com/office/drawing/2014/main" id="{6E8C0326-EBD0-4319-93A2-B0E082AAF20B}"/>
              </a:ext>
            </a:extLst>
          </p:cNvPr>
          <p:cNvSpPr>
            <a:spLocks noGrp="1"/>
          </p:cNvSpPr>
          <p:nvPr>
            <p:ph type="ftr" sz="quarter" idx="14"/>
            <p:custDataLst>
              <p:tags r:id="rId3"/>
            </p:custDataLst>
          </p:nvPr>
        </p:nvSpPr>
        <p:spPr/>
        <p:txBody>
          <a:bodyPr/>
          <a:lstStyle/>
          <a:p>
            <a:r>
              <a:rPr lang="en-CA" b="1" dirty="0"/>
              <a:t>SOURCE: </a:t>
            </a:r>
            <a:r>
              <a:rPr lang="en-CA" dirty="0"/>
              <a:t>Statistics Canada, BDC calculations</a:t>
            </a:r>
          </a:p>
        </p:txBody>
      </p:sp>
      <p:grpSp>
        <p:nvGrpSpPr>
          <p:cNvPr id="8" name="Group 7">
            <a:extLst>
              <a:ext uri="{FF2B5EF4-FFF2-40B4-BE49-F238E27FC236}">
                <a16:creationId xmlns:a16="http://schemas.microsoft.com/office/drawing/2014/main" id="{33A6AA7F-41D8-4932-80BB-E3FBEBF70497}"/>
              </a:ext>
            </a:extLst>
          </p:cNvPr>
          <p:cNvGrpSpPr/>
          <p:nvPr>
            <p:custDataLst>
              <p:tags r:id="rId4"/>
            </p:custDataLst>
          </p:nvPr>
        </p:nvGrpSpPr>
        <p:grpSpPr>
          <a:xfrm>
            <a:off x="6258560" y="4463869"/>
            <a:ext cx="2439711" cy="358045"/>
            <a:chOff x="5605670" y="4379176"/>
            <a:chExt cx="3185905" cy="397828"/>
          </a:xfrm>
        </p:grpSpPr>
        <p:sp>
          <p:nvSpPr>
            <p:cNvPr id="20" name="Rectangle 19">
              <a:extLst>
                <a:ext uri="{FF2B5EF4-FFF2-40B4-BE49-F238E27FC236}">
                  <a16:creationId xmlns:a16="http://schemas.microsoft.com/office/drawing/2014/main" id="{F31AA279-6638-4655-9EAF-A67D8FCA079C}"/>
                </a:ext>
              </a:extLst>
            </p:cNvPr>
            <p:cNvSpPr/>
            <p:nvPr/>
          </p:nvSpPr>
          <p:spPr>
            <a:xfrm>
              <a:off x="5605670" y="4379176"/>
              <a:ext cx="3185905" cy="397828"/>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bIns="36000" rtlCol="0" anchor="ctr"/>
            <a:lstStyle/>
            <a:p>
              <a:pPr algn="ctr">
                <a:defRPr/>
              </a:pPr>
              <a:endParaRPr lang="en-CA" sz="2400">
                <a:solidFill>
                  <a:prstClr val="white"/>
                </a:solidFill>
                <a:latin typeface="Arial"/>
              </a:endParaRPr>
            </a:p>
          </p:txBody>
        </p:sp>
        <p:sp>
          <p:nvSpPr>
            <p:cNvPr id="7" name="TextBox 6">
              <a:extLst>
                <a:ext uri="{FF2B5EF4-FFF2-40B4-BE49-F238E27FC236}">
                  <a16:creationId xmlns:a16="http://schemas.microsoft.com/office/drawing/2014/main" id="{CF51C2F0-95A2-44F3-BA10-F629582A935F}"/>
                </a:ext>
              </a:extLst>
            </p:cNvPr>
            <p:cNvSpPr txBox="1"/>
            <p:nvPr/>
          </p:nvSpPr>
          <p:spPr>
            <a:xfrm>
              <a:off x="5751245" y="4450113"/>
              <a:ext cx="499954" cy="279772"/>
            </a:xfrm>
            <a:prstGeom prst="rect">
              <a:avLst/>
            </a:prstGeom>
            <a:noFill/>
          </p:spPr>
          <p:txBody>
            <a:bodyPr wrap="none" lIns="0" tIns="0" rIns="0" bIns="36000" rtlCol="0">
              <a:spAutoFit/>
            </a:bodyPr>
            <a:lstStyle/>
            <a:p>
              <a:pPr algn="ctr">
                <a:defRPr/>
              </a:pPr>
              <a:r>
                <a:rPr lang="en-CA" sz="1400" b="1" dirty="0">
                  <a:solidFill>
                    <a:prstClr val="white"/>
                  </a:solidFill>
                  <a:latin typeface="Arial"/>
                </a:rPr>
                <a:t>2019</a:t>
              </a:r>
            </a:p>
          </p:txBody>
        </p:sp>
        <p:sp>
          <p:nvSpPr>
            <p:cNvPr id="21" name="TextBox 20">
              <a:extLst>
                <a:ext uri="{FF2B5EF4-FFF2-40B4-BE49-F238E27FC236}">
                  <a16:creationId xmlns:a16="http://schemas.microsoft.com/office/drawing/2014/main" id="{2FEF4100-16E7-40A4-BB9B-E18348EBE716}"/>
                </a:ext>
              </a:extLst>
            </p:cNvPr>
            <p:cNvSpPr txBox="1"/>
            <p:nvPr/>
          </p:nvSpPr>
          <p:spPr>
            <a:xfrm>
              <a:off x="7085678" y="4450113"/>
              <a:ext cx="385017" cy="279772"/>
            </a:xfrm>
            <a:prstGeom prst="rect">
              <a:avLst/>
            </a:prstGeom>
            <a:noFill/>
          </p:spPr>
          <p:txBody>
            <a:bodyPr wrap="none" lIns="0" tIns="0" rIns="0" bIns="36000" rtlCol="0">
              <a:spAutoFit/>
            </a:bodyPr>
            <a:lstStyle/>
            <a:p>
              <a:pPr algn="ctr">
                <a:defRPr/>
              </a:pPr>
              <a:r>
                <a:rPr lang="en-CA" sz="1400" b="1" dirty="0">
                  <a:solidFill>
                    <a:prstClr val="white"/>
                  </a:solidFill>
                  <a:latin typeface="Arial"/>
                </a:rPr>
                <a:t>2025</a:t>
              </a:r>
            </a:p>
          </p:txBody>
        </p:sp>
        <p:sp>
          <p:nvSpPr>
            <p:cNvPr id="22" name="TextBox 21">
              <a:extLst>
                <a:ext uri="{FF2B5EF4-FFF2-40B4-BE49-F238E27FC236}">
                  <a16:creationId xmlns:a16="http://schemas.microsoft.com/office/drawing/2014/main" id="{6F6813E9-E9F4-4568-9506-A05798C000BA}"/>
                </a:ext>
              </a:extLst>
            </p:cNvPr>
            <p:cNvSpPr txBox="1"/>
            <p:nvPr/>
          </p:nvSpPr>
          <p:spPr>
            <a:xfrm>
              <a:off x="8288845" y="4450113"/>
              <a:ext cx="385017" cy="279772"/>
            </a:xfrm>
            <a:prstGeom prst="rect">
              <a:avLst/>
            </a:prstGeom>
            <a:noFill/>
          </p:spPr>
          <p:txBody>
            <a:bodyPr wrap="none" lIns="0" tIns="0" rIns="0" bIns="36000" rtlCol="0">
              <a:spAutoFit/>
            </a:bodyPr>
            <a:lstStyle/>
            <a:p>
              <a:pPr algn="ctr">
                <a:defRPr/>
              </a:pPr>
              <a:r>
                <a:rPr lang="en-CA" sz="1400" b="1" dirty="0">
                  <a:solidFill>
                    <a:prstClr val="white"/>
                  </a:solidFill>
                  <a:latin typeface="Arial"/>
                </a:rPr>
                <a:t>2030</a:t>
              </a:r>
            </a:p>
          </p:txBody>
        </p:sp>
      </p:grpSp>
      <p:grpSp>
        <p:nvGrpSpPr>
          <p:cNvPr id="2" name="Group 1">
            <a:extLst>
              <a:ext uri="{FF2B5EF4-FFF2-40B4-BE49-F238E27FC236}">
                <a16:creationId xmlns:a16="http://schemas.microsoft.com/office/drawing/2014/main" id="{07971C78-5FC5-1D4E-8284-E983B207D4EE}"/>
              </a:ext>
            </a:extLst>
          </p:cNvPr>
          <p:cNvGrpSpPr/>
          <p:nvPr>
            <p:custDataLst>
              <p:tags r:id="rId5"/>
            </p:custDataLst>
          </p:nvPr>
        </p:nvGrpSpPr>
        <p:grpSpPr>
          <a:xfrm>
            <a:off x="6687689" y="2975476"/>
            <a:ext cx="994593" cy="1200329"/>
            <a:chOff x="6687689" y="2975476"/>
            <a:chExt cx="994593" cy="1200329"/>
          </a:xfrm>
        </p:grpSpPr>
        <p:sp>
          <p:nvSpPr>
            <p:cNvPr id="23" name="TextBox 22">
              <a:extLst>
                <a:ext uri="{FF2B5EF4-FFF2-40B4-BE49-F238E27FC236}">
                  <a16:creationId xmlns:a16="http://schemas.microsoft.com/office/drawing/2014/main" id="{DA311371-C64C-4553-B6B2-2BB1890AF930}"/>
                </a:ext>
              </a:extLst>
            </p:cNvPr>
            <p:cNvSpPr txBox="1"/>
            <p:nvPr/>
          </p:nvSpPr>
          <p:spPr bwMode="auto">
            <a:xfrm flipH="1">
              <a:off x="6687689" y="2975476"/>
              <a:ext cx="745393" cy="1200329"/>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defRPr/>
              </a:pPr>
              <a:r>
                <a:rPr lang="fr-CA" sz="7200" b="1" kern="6000" spc="-180" dirty="0">
                  <a:solidFill>
                    <a:srgbClr val="D82C26"/>
                  </a:solidFill>
                  <a:latin typeface="Arial Black" charset="0"/>
                  <a:ea typeface="Arial Black" charset="0"/>
                  <a:cs typeface="Arial Black" charset="0"/>
                </a:rPr>
                <a:t>0</a:t>
              </a:r>
              <a:endParaRPr lang="fr-CA" sz="6480" b="1" kern="6000" spc="-180" dirty="0">
                <a:solidFill>
                  <a:srgbClr val="D82C26"/>
                </a:solidFill>
                <a:latin typeface="Arial Black" charset="0"/>
                <a:ea typeface="Arial Black" charset="0"/>
                <a:cs typeface="Arial Black" charset="0"/>
              </a:endParaRPr>
            </a:p>
          </p:txBody>
        </p:sp>
        <p:sp>
          <p:nvSpPr>
            <p:cNvPr id="32" name="Rectangle 31">
              <a:extLst>
                <a:ext uri="{FF2B5EF4-FFF2-40B4-BE49-F238E27FC236}">
                  <a16:creationId xmlns:a16="http://schemas.microsoft.com/office/drawing/2014/main" id="{615B9832-8D00-4CB9-9861-0D6C77FB0A36}"/>
                </a:ext>
              </a:extLst>
            </p:cNvPr>
            <p:cNvSpPr/>
            <p:nvPr/>
          </p:nvSpPr>
          <p:spPr bwMode="auto">
            <a:xfrm flipH="1">
              <a:off x="7372742" y="3182132"/>
              <a:ext cx="309540" cy="412833"/>
            </a:xfrm>
            <a:prstGeom prst="rect">
              <a:avLst/>
            </a:prstGeom>
            <a:noFill/>
          </p:spPr>
          <p:txBody>
            <a:bodyPr lIns="0" tIns="0" rIns="0" bIns="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ct val="90000"/>
                </a:lnSpc>
                <a:spcAft>
                  <a:spcPts val="540"/>
                </a:spcAft>
                <a:defRPr/>
              </a:pPr>
              <a:r>
                <a:rPr lang="fr-CA" sz="2600" dirty="0">
                  <a:solidFill>
                    <a:srgbClr val="D82C26"/>
                  </a:solidFill>
                  <a:latin typeface="Arial"/>
                  <a:ea typeface="ＭＳ Ｐゴシック" charset="0"/>
                  <a:cs typeface="Arial Black"/>
                </a:rPr>
                <a:t>%</a:t>
              </a:r>
              <a:endParaRPr lang="fr-CA" sz="2600" dirty="0">
                <a:solidFill>
                  <a:srgbClr val="D82C26"/>
                </a:solidFill>
                <a:latin typeface="Arial"/>
                <a:ea typeface="ＭＳ Ｐゴシック" charset="0"/>
                <a:cs typeface="ＭＳ Ｐゴシック" charset="0"/>
              </a:endParaRPr>
            </a:p>
          </p:txBody>
        </p:sp>
      </p:grpSp>
      <p:sp>
        <p:nvSpPr>
          <p:cNvPr id="12" name="Rectangle 11">
            <a:extLst>
              <a:ext uri="{FF2B5EF4-FFF2-40B4-BE49-F238E27FC236}">
                <a16:creationId xmlns:a16="http://schemas.microsoft.com/office/drawing/2014/main" id="{57A038CB-8E7D-456E-B24E-625E8C296344}"/>
              </a:ext>
            </a:extLst>
          </p:cNvPr>
          <p:cNvSpPr/>
          <p:nvPr>
            <p:custDataLst>
              <p:tags r:id="rId6"/>
            </p:custDataLst>
          </p:nvPr>
        </p:nvSpPr>
        <p:spPr>
          <a:xfrm>
            <a:off x="6266644" y="1558204"/>
            <a:ext cx="2431627" cy="2905665"/>
          </a:xfrm>
          <a:prstGeom prst="rect">
            <a:avLst/>
          </a:prstGeom>
          <a:solidFill>
            <a:schemeClr val="accent2">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CA" sz="1620">
              <a:solidFill>
                <a:prstClr val="white"/>
              </a:solidFill>
              <a:latin typeface="Arial"/>
            </a:endParaRPr>
          </a:p>
        </p:txBody>
      </p:sp>
      <p:sp>
        <p:nvSpPr>
          <p:cNvPr id="3" name="TextBox 2"/>
          <p:cNvSpPr txBox="1"/>
          <p:nvPr>
            <p:custDataLst>
              <p:tags r:id="rId7"/>
            </p:custDataLst>
          </p:nvPr>
        </p:nvSpPr>
        <p:spPr>
          <a:xfrm>
            <a:off x="5788298" y="2564301"/>
            <a:ext cx="3289567" cy="246221"/>
          </a:xfrm>
          <a:prstGeom prst="rect">
            <a:avLst/>
          </a:prstGeom>
          <a:noFill/>
        </p:spPr>
        <p:txBody>
          <a:bodyPr wrap="square" lIns="0" tIns="0" rIns="0" bIns="0" rtlCol="0">
            <a:spAutoFit/>
          </a:bodyPr>
          <a:lstStyle/>
          <a:p>
            <a:pPr algn="ctr"/>
            <a:r>
              <a:rPr lang="en-CA" sz="1600" b="1" dirty="0">
                <a:solidFill>
                  <a:schemeClr val="accent3"/>
                </a:solidFill>
                <a:latin typeface="Arial Black" panose="020B0A04020102020204" pitchFamily="34" charset="0"/>
              </a:rPr>
              <a:t>Labour force growth</a:t>
            </a:r>
          </a:p>
        </p:txBody>
      </p:sp>
    </p:spTree>
    <p:extLst>
      <p:ext uri="{BB962C8B-B14F-4D97-AF65-F5344CB8AC3E}">
        <p14:creationId xmlns:p14="http://schemas.microsoft.com/office/powerpoint/2010/main" val="170675853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a:xfrm>
            <a:off x="352424" y="270738"/>
            <a:ext cx="7740000" cy="898334"/>
          </a:xfrm>
        </p:spPr>
        <p:txBody>
          <a:bodyPr/>
          <a:lstStyle/>
          <a:p>
            <a:r>
              <a:rPr lang="en-CA" dirty="0">
                <a:latin typeface="Arial Black" panose="020B0A04020102020204" pitchFamily="34" charset="0"/>
              </a:rPr>
              <a:t>There are more than half a million vacant positions in Canada</a:t>
            </a:r>
            <a:endParaRPr lang="en-US" dirty="0">
              <a:latin typeface="Arial Black" panose="020B0A04020102020204" pitchFamily="34" charset="0"/>
            </a:endParaRPr>
          </a:p>
        </p:txBody>
      </p:sp>
      <p:graphicFrame>
        <p:nvGraphicFramePr>
          <p:cNvPr id="8" name="Espace réservé du contenu 23"/>
          <p:cNvGraphicFramePr>
            <a:graphicFrameLocks noGrp="1"/>
          </p:cNvGraphicFramePr>
          <p:nvPr>
            <p:ph idx="1"/>
            <p:custDataLst>
              <p:tags r:id="rId2"/>
            </p:custDataLst>
            <p:extLst>
              <p:ext uri="{D42A27DB-BD31-4B8C-83A1-F6EECF244321}">
                <p14:modId xmlns:p14="http://schemas.microsoft.com/office/powerpoint/2010/main" val="2675158584"/>
              </p:ext>
            </p:extLst>
          </p:nvPr>
        </p:nvGraphicFramePr>
        <p:xfrm>
          <a:off x="352425" y="1490663"/>
          <a:ext cx="8442325" cy="3581400"/>
        </p:xfrm>
        <a:graphic>
          <a:graphicData uri="http://schemas.openxmlformats.org/drawingml/2006/chart">
            <c:chart xmlns:c="http://schemas.openxmlformats.org/drawingml/2006/chart" xmlns:r="http://schemas.openxmlformats.org/officeDocument/2006/relationships" r:id="rId9"/>
          </a:graphicData>
        </a:graphic>
      </p:graphicFrame>
      <p:sp>
        <p:nvSpPr>
          <p:cNvPr id="9" name="Footer Placeholder 7">
            <a:extLst>
              <a:ext uri="{FF2B5EF4-FFF2-40B4-BE49-F238E27FC236}">
                <a16:creationId xmlns:a16="http://schemas.microsoft.com/office/drawing/2014/main" id="{3E1F0D98-F0A7-E849-BA32-9316810757F7}"/>
              </a:ext>
            </a:extLst>
          </p:cNvPr>
          <p:cNvSpPr>
            <a:spLocks noGrp="1"/>
          </p:cNvSpPr>
          <p:nvPr>
            <p:ph type="ftr" sz="quarter" idx="4294967295"/>
            <p:custDataLst>
              <p:tags r:id="rId3"/>
            </p:custDataLst>
          </p:nvPr>
        </p:nvSpPr>
        <p:spPr>
          <a:xfrm>
            <a:off x="352424" y="5286457"/>
            <a:ext cx="4874327" cy="304271"/>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1000" b="1" i="0" u="none" strike="noStrike" kern="1200" cap="none" spc="0" normalizeH="0" baseline="0" noProof="0" dirty="0">
                <a:ln>
                  <a:noFill/>
                </a:ln>
                <a:solidFill>
                  <a:srgbClr val="1F384B"/>
                </a:solidFill>
                <a:effectLst/>
                <a:uLnTx/>
                <a:uFillTx/>
                <a:latin typeface="Arial"/>
                <a:ea typeface="+mn-ea"/>
                <a:cs typeface="+mn-cs"/>
              </a:rPr>
              <a:t>SOURCE: </a:t>
            </a:r>
            <a:r>
              <a:rPr kumimoji="0" lang="en-CA" sz="1000" b="0" i="0" u="none" strike="noStrike" kern="1200" cap="none" spc="0" normalizeH="0" baseline="0" noProof="0" dirty="0">
                <a:ln>
                  <a:noFill/>
                </a:ln>
                <a:solidFill>
                  <a:srgbClr val="1F384B"/>
                </a:solidFill>
                <a:effectLst/>
                <a:uLnTx/>
                <a:uFillTx/>
                <a:latin typeface="Arial"/>
                <a:ea typeface="+mn-ea"/>
                <a:cs typeface="+mn-cs"/>
              </a:rPr>
              <a:t>Statistics Canada</a:t>
            </a:r>
          </a:p>
        </p:txBody>
      </p:sp>
      <p:sp>
        <p:nvSpPr>
          <p:cNvPr id="10" name="ZoneTexte 9"/>
          <p:cNvSpPr txBox="1"/>
          <p:nvPr>
            <p:custDataLst>
              <p:tags r:id="rId4"/>
            </p:custDataLst>
          </p:nvPr>
        </p:nvSpPr>
        <p:spPr>
          <a:xfrm>
            <a:off x="352424" y="1106467"/>
            <a:ext cx="8112307" cy="276999"/>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1800" b="0" i="0" u="none" strike="noStrike" kern="1200" cap="none" spc="0" normalizeH="0" baseline="0" noProof="0" dirty="0">
                <a:ln>
                  <a:noFill/>
                </a:ln>
                <a:solidFill>
                  <a:srgbClr val="1F384B"/>
                </a:solidFill>
                <a:effectLst/>
                <a:uLnTx/>
                <a:uFillTx/>
                <a:latin typeface="Arial"/>
                <a:ea typeface="+mn-ea"/>
                <a:cs typeface="+mn-cs"/>
              </a:rPr>
              <a:t>Total</a:t>
            </a:r>
            <a:r>
              <a:rPr kumimoji="0" lang="en-CA" sz="1800" b="0" i="0" u="none" strike="noStrike" kern="1200" cap="none" spc="0" normalizeH="0" noProof="0" dirty="0">
                <a:ln>
                  <a:noFill/>
                </a:ln>
                <a:solidFill>
                  <a:srgbClr val="1F384B"/>
                </a:solidFill>
                <a:effectLst/>
                <a:uLnTx/>
                <a:uFillTx/>
                <a:latin typeface="Arial"/>
                <a:ea typeface="+mn-ea"/>
                <a:cs typeface="+mn-cs"/>
              </a:rPr>
              <a:t> n</a:t>
            </a:r>
            <a:r>
              <a:rPr kumimoji="0" lang="en-CA" sz="1800" b="0" i="0" u="none" strike="noStrike" kern="1200" cap="none" spc="0" normalizeH="0" baseline="0" noProof="0" dirty="0">
                <a:ln>
                  <a:noFill/>
                </a:ln>
                <a:solidFill>
                  <a:srgbClr val="1F384B"/>
                </a:solidFill>
                <a:effectLst/>
                <a:uLnTx/>
                <a:uFillTx/>
                <a:latin typeface="Arial"/>
                <a:ea typeface="+mn-ea"/>
                <a:cs typeface="+mn-cs"/>
              </a:rPr>
              <a:t>umber of job vacancies</a:t>
            </a:r>
            <a:endParaRPr kumimoji="0" lang="fr-CA" sz="1800" b="0" i="0" u="none" strike="noStrike" kern="1200" cap="none" spc="0" normalizeH="0" baseline="0" noProof="0" dirty="0">
              <a:ln>
                <a:noFill/>
              </a:ln>
              <a:solidFill>
                <a:srgbClr val="1F384B"/>
              </a:solidFill>
              <a:effectLst/>
              <a:uLnTx/>
              <a:uFillTx/>
              <a:latin typeface="Arial"/>
              <a:ea typeface="+mn-ea"/>
              <a:cs typeface="+mn-cs"/>
            </a:endParaRPr>
          </a:p>
        </p:txBody>
      </p:sp>
      <p:sp>
        <p:nvSpPr>
          <p:cNvPr id="6" name="TextBox 16">
            <a:extLst>
              <a:ext uri="{FF2B5EF4-FFF2-40B4-BE49-F238E27FC236}">
                <a16:creationId xmlns:a16="http://schemas.microsoft.com/office/drawing/2014/main" id="{77123B9E-3D2D-2449-94C7-341C514B74D7}"/>
              </a:ext>
            </a:extLst>
          </p:cNvPr>
          <p:cNvSpPr txBox="1"/>
          <p:nvPr>
            <p:custDataLst>
              <p:tags r:id="rId5"/>
            </p:custDataLst>
          </p:nvPr>
        </p:nvSpPr>
        <p:spPr bwMode="auto">
          <a:xfrm flipH="1">
            <a:off x="6667500" y="1276269"/>
            <a:ext cx="2127250" cy="646331"/>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3600" b="1" i="0" u="none" strike="noStrike" kern="6000" cap="none" spc="-180" normalizeH="0" baseline="0" noProof="0" dirty="0">
                <a:ln>
                  <a:noFill/>
                </a:ln>
                <a:solidFill>
                  <a:srgbClr val="D82C26"/>
                </a:solidFill>
                <a:effectLst/>
                <a:uLnTx/>
                <a:uFillTx/>
                <a:latin typeface="Arial Black" charset="0"/>
                <a:ea typeface="Arial Black" charset="0"/>
                <a:cs typeface="Arial Black" charset="0"/>
              </a:rPr>
              <a:t>550,000</a:t>
            </a:r>
            <a:endParaRPr kumimoji="0" lang="fr-CA" sz="2400" b="1" i="0" u="none" strike="noStrike" kern="6000" cap="none" spc="-180" normalizeH="0" baseline="0" noProof="0" dirty="0">
              <a:ln>
                <a:noFill/>
              </a:ln>
              <a:solidFill>
                <a:srgbClr val="D82C26"/>
              </a:solidFill>
              <a:effectLst/>
              <a:uLnTx/>
              <a:uFillTx/>
              <a:latin typeface="Arial Black" charset="0"/>
              <a:ea typeface="Arial Black" charset="0"/>
              <a:cs typeface="Arial Black" charset="0"/>
            </a:endParaRPr>
          </a:p>
        </p:txBody>
      </p:sp>
      <p:grpSp>
        <p:nvGrpSpPr>
          <p:cNvPr id="7" name="Group 21">
            <a:extLst>
              <a:ext uri="{FF2B5EF4-FFF2-40B4-BE49-F238E27FC236}">
                <a16:creationId xmlns:a16="http://schemas.microsoft.com/office/drawing/2014/main" id="{4A233302-B398-49D9-9F31-6067B2EBC061}"/>
              </a:ext>
            </a:extLst>
          </p:cNvPr>
          <p:cNvGrpSpPr>
            <a:grpSpLocks noChangeAspect="1"/>
          </p:cNvGrpSpPr>
          <p:nvPr>
            <p:custDataLst>
              <p:tags r:id="rId6"/>
            </p:custDataLst>
          </p:nvPr>
        </p:nvGrpSpPr>
        <p:grpSpPr>
          <a:xfrm>
            <a:off x="8157643" y="215566"/>
            <a:ext cx="648000" cy="648000"/>
            <a:chOff x="5822950" y="1484313"/>
            <a:chExt cx="2206625" cy="2211387"/>
          </a:xfrm>
        </p:grpSpPr>
        <p:sp>
          <p:nvSpPr>
            <p:cNvPr id="11" name="Freeform 72">
              <a:extLst>
                <a:ext uri="{FF2B5EF4-FFF2-40B4-BE49-F238E27FC236}">
                  <a16:creationId xmlns:a16="http://schemas.microsoft.com/office/drawing/2014/main" id="{43135EC6-F746-410C-8CDD-3FDCC3A91788}"/>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12" name="Freeform 74">
              <a:extLst>
                <a:ext uri="{FF2B5EF4-FFF2-40B4-BE49-F238E27FC236}">
                  <a16:creationId xmlns:a16="http://schemas.microsoft.com/office/drawing/2014/main" id="{4E7D9F9E-CEBE-4E7B-8F5F-EF53BF853814}"/>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174638943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24B6D0EE-2686-6040-A802-C2CBDF9366BC}"/>
              </a:ext>
            </a:extLst>
          </p:cNvPr>
          <p:cNvGrpSpPr/>
          <p:nvPr>
            <p:custDataLst>
              <p:tags r:id="rId1"/>
            </p:custDataLst>
          </p:nvPr>
        </p:nvGrpSpPr>
        <p:grpSpPr>
          <a:xfrm>
            <a:off x="0" y="0"/>
            <a:ext cx="2800350" cy="5715000"/>
            <a:chOff x="0" y="0"/>
            <a:chExt cx="2800350" cy="5715000"/>
          </a:xfrm>
        </p:grpSpPr>
        <p:sp>
          <p:nvSpPr>
            <p:cNvPr id="5" name="Freeform 8">
              <a:extLst>
                <a:ext uri="{FF2B5EF4-FFF2-40B4-BE49-F238E27FC236}">
                  <a16:creationId xmlns:a16="http://schemas.microsoft.com/office/drawing/2014/main" id="{6213EEEE-3D0D-BE4D-858E-064FE6993968}"/>
                </a:ext>
              </a:extLst>
            </p:cNvPr>
            <p:cNvSpPr>
              <a:spLocks/>
            </p:cNvSpPr>
            <p:nvPr/>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srgbClr val="1F384B"/>
                </a:solidFill>
                <a:effectLst/>
                <a:uLnTx/>
                <a:uFillTx/>
                <a:latin typeface="Arial"/>
                <a:ea typeface="+mn-ea"/>
                <a:cs typeface="+mn-cs"/>
              </a:endParaRPr>
            </a:p>
          </p:txBody>
        </p:sp>
        <p:sp>
          <p:nvSpPr>
            <p:cNvPr id="6" name="Freeform 6">
              <a:extLst>
                <a:ext uri="{FF2B5EF4-FFF2-40B4-BE49-F238E27FC236}">
                  <a16:creationId xmlns:a16="http://schemas.microsoft.com/office/drawing/2014/main" id="{E3E146CA-AB03-C645-9BB1-DBABB3AF1D01}"/>
                </a:ext>
              </a:extLst>
            </p:cNvPr>
            <p:cNvSpPr>
              <a:spLocks/>
            </p:cNvSpPr>
            <p:nvPr/>
          </p:nvSpPr>
          <p:spPr bwMode="auto">
            <a:xfrm>
              <a:off x="0" y="4048125"/>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0">
                <a:ln>
                  <a:noFill/>
                </a:ln>
                <a:solidFill>
                  <a:srgbClr val="1F384B"/>
                </a:solidFill>
                <a:effectLst/>
                <a:uLnTx/>
                <a:uFillTx/>
                <a:latin typeface="Arial"/>
                <a:ea typeface="+mn-ea"/>
                <a:cs typeface="+mn-cs"/>
              </a:endParaRPr>
            </a:p>
          </p:txBody>
        </p:sp>
      </p:grpSp>
      <p:sp>
        <p:nvSpPr>
          <p:cNvPr id="7" name="Titre 1">
            <a:extLst>
              <a:ext uri="{FF2B5EF4-FFF2-40B4-BE49-F238E27FC236}">
                <a16:creationId xmlns:a16="http://schemas.microsoft.com/office/drawing/2014/main" id="{1C4EF6C8-13C9-AB4D-B9F0-DAAE87E264FF}"/>
              </a:ext>
            </a:extLst>
          </p:cNvPr>
          <p:cNvSpPr txBox="1">
            <a:spLocks/>
          </p:cNvSpPr>
          <p:nvPr>
            <p:custDataLst>
              <p:tags r:id="rId2"/>
            </p:custDataLst>
          </p:nvPr>
        </p:nvSpPr>
        <p:spPr>
          <a:xfrm>
            <a:off x="3289300" y="3149600"/>
            <a:ext cx="4927600" cy="1935162"/>
          </a:xfrm>
          <a:prstGeom prst="rect">
            <a:avLst/>
          </a:prstGeom>
        </p:spPr>
        <p:txBody>
          <a:bodyPr vert="horz" lIns="0" tIns="0" rIns="0" bIns="0" rtlCol="0" anchor="t" anchorCtr="0">
            <a:noAutofit/>
          </a:bodyPr>
          <a:lst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1F384B"/>
                </a:solidFill>
                <a:effectLst/>
                <a:uLnTx/>
                <a:uFillTx/>
                <a:latin typeface="Arial"/>
                <a:ea typeface="+mj-ea"/>
                <a:cs typeface="+mj-cs"/>
              </a:rPr>
              <a:t>The rise of interest rate</a:t>
            </a:r>
            <a:endParaRPr kumimoji="0" lang="en-CA" sz="4400" b="1" i="0" u="none" strike="noStrike" kern="1200" cap="none" spc="0" normalizeH="0" baseline="0" noProof="0" dirty="0">
              <a:ln>
                <a:noFill/>
              </a:ln>
              <a:solidFill>
                <a:srgbClr val="1F384B"/>
              </a:solidFill>
              <a:effectLst/>
              <a:uLnTx/>
              <a:uFillTx/>
              <a:latin typeface="Arial"/>
              <a:ea typeface="+mj-ea"/>
              <a:cs typeface="Arial Black" panose="020B0604020202020204" pitchFamily="34" charset="0"/>
            </a:endParaRPr>
          </a:p>
        </p:txBody>
      </p:sp>
      <p:grpSp>
        <p:nvGrpSpPr>
          <p:cNvPr id="8" name="Group 7">
            <a:extLst>
              <a:ext uri="{FF2B5EF4-FFF2-40B4-BE49-F238E27FC236}">
                <a16:creationId xmlns:a16="http://schemas.microsoft.com/office/drawing/2014/main" id="{C004906D-CF3E-B446-93F4-CF0A92CCB431}"/>
              </a:ext>
            </a:extLst>
          </p:cNvPr>
          <p:cNvGrpSpPr/>
          <p:nvPr>
            <p:custDataLst>
              <p:tags r:id="rId3"/>
            </p:custDataLst>
          </p:nvPr>
        </p:nvGrpSpPr>
        <p:grpSpPr>
          <a:xfrm>
            <a:off x="3289300" y="2297298"/>
            <a:ext cx="1369197" cy="822515"/>
            <a:chOff x="3289300" y="1724211"/>
            <a:chExt cx="1369197" cy="822515"/>
          </a:xfrm>
        </p:grpSpPr>
        <p:sp>
          <p:nvSpPr>
            <p:cNvPr id="9" name="Rectangle 8">
              <a:extLst>
                <a:ext uri="{FF2B5EF4-FFF2-40B4-BE49-F238E27FC236}">
                  <a16:creationId xmlns:a16="http://schemas.microsoft.com/office/drawing/2014/main" id="{B38FB1FD-AD47-6F43-952E-5ECFDD654C0C}"/>
                </a:ext>
              </a:extLst>
            </p:cNvPr>
            <p:cNvSpPr/>
            <p:nvPr/>
          </p:nvSpPr>
          <p:spPr>
            <a:xfrm>
              <a:off x="3289300" y="1724211"/>
              <a:ext cx="935169" cy="822515"/>
            </a:xfrm>
            <a:prstGeom prst="rect">
              <a:avLst/>
            </a:prstGeom>
            <a:noFill/>
          </p:spPr>
          <p:txBody>
            <a:bodyPr wrap="none" lIns="0" tIns="72000" rIns="180000" bIns="7200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4400" b="1" i="0" u="none" strike="noStrike" kern="1200" cap="all" spc="0" normalizeH="0" baseline="0" noProof="0" dirty="0">
                  <a:ln>
                    <a:noFill/>
                  </a:ln>
                  <a:solidFill>
                    <a:srgbClr val="D82C26"/>
                  </a:solidFill>
                  <a:effectLst/>
                  <a:uLnTx/>
                  <a:uFillTx/>
                  <a:latin typeface="Arial Black" panose="020B0A04020102020204" pitchFamily="34" charset="0"/>
                  <a:ea typeface="+mn-ea"/>
                  <a:cs typeface="+mn-cs"/>
                </a:rPr>
                <a:t>03</a:t>
              </a:r>
            </a:p>
          </p:txBody>
        </p:sp>
        <p:cxnSp>
          <p:nvCxnSpPr>
            <p:cNvPr id="10" name="Straight Connector 9">
              <a:extLst>
                <a:ext uri="{FF2B5EF4-FFF2-40B4-BE49-F238E27FC236}">
                  <a16:creationId xmlns:a16="http://schemas.microsoft.com/office/drawing/2014/main" id="{FFFD2C68-13A3-D146-9B54-755FC143E155}"/>
                </a:ext>
              </a:extLst>
            </p:cNvPr>
            <p:cNvCxnSpPr>
              <a:cxnSpLocks/>
            </p:cNvCxnSpPr>
            <p:nvPr/>
          </p:nvCxnSpPr>
          <p:spPr>
            <a:xfrm>
              <a:off x="4109857" y="2303472"/>
              <a:ext cx="548640" cy="0"/>
            </a:xfrm>
            <a:prstGeom prst="line">
              <a:avLst/>
            </a:prstGeom>
            <a:ln w="25400">
              <a:solidFill>
                <a:schemeClr val="accent3"/>
              </a:solidFill>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32469263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64" name="Group 86">
            <a:extLst>
              <a:ext uri="{FF2B5EF4-FFF2-40B4-BE49-F238E27FC236}">
                <a16:creationId xmlns:a16="http://schemas.microsoft.com/office/drawing/2014/main" id="{887ACB92-DC1E-3745-9495-F06DE45209D9}"/>
              </a:ext>
            </a:extLst>
          </p:cNvPr>
          <p:cNvGrpSpPr>
            <a:grpSpLocks noChangeAspect="1"/>
          </p:cNvGrpSpPr>
          <p:nvPr>
            <p:custDataLst>
              <p:tags r:id="rId1"/>
            </p:custDataLst>
          </p:nvPr>
        </p:nvGrpSpPr>
        <p:grpSpPr bwMode="auto">
          <a:xfrm>
            <a:off x="229595" y="867562"/>
            <a:ext cx="8580438" cy="3036888"/>
            <a:chOff x="181" y="840"/>
            <a:chExt cx="5405" cy="1913"/>
          </a:xfrm>
          <a:solidFill>
            <a:schemeClr val="accent4">
              <a:alpha val="20000"/>
            </a:schemeClr>
          </a:solidFill>
        </p:grpSpPr>
        <p:sp>
          <p:nvSpPr>
            <p:cNvPr id="265" name="Freeform 87">
              <a:extLst>
                <a:ext uri="{FF2B5EF4-FFF2-40B4-BE49-F238E27FC236}">
                  <a16:creationId xmlns:a16="http://schemas.microsoft.com/office/drawing/2014/main" id="{D01CCFCA-7D88-C047-AC7E-914271BF050B}"/>
                </a:ext>
              </a:extLst>
            </p:cNvPr>
            <p:cNvSpPr>
              <a:spLocks/>
            </p:cNvSpPr>
            <p:nvPr/>
          </p:nvSpPr>
          <p:spPr bwMode="auto">
            <a:xfrm>
              <a:off x="4123" y="1156"/>
              <a:ext cx="0" cy="7"/>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66" name="Freeform 88">
              <a:extLst>
                <a:ext uri="{FF2B5EF4-FFF2-40B4-BE49-F238E27FC236}">
                  <a16:creationId xmlns:a16="http://schemas.microsoft.com/office/drawing/2014/main" id="{AA26DBF0-7F1D-DD42-8C2E-DC82A6E41E17}"/>
                </a:ext>
              </a:extLst>
            </p:cNvPr>
            <p:cNvSpPr>
              <a:spLocks noEditPoints="1"/>
            </p:cNvSpPr>
            <p:nvPr/>
          </p:nvSpPr>
          <p:spPr bwMode="auto">
            <a:xfrm>
              <a:off x="2505" y="952"/>
              <a:ext cx="3081" cy="1245"/>
            </a:xfrm>
            <a:custGeom>
              <a:avLst/>
              <a:gdLst>
                <a:gd name="T0" fmla="*/ 411 w 440"/>
                <a:gd name="T1" fmla="*/ 161 h 177"/>
                <a:gd name="T2" fmla="*/ 417 w 440"/>
                <a:gd name="T3" fmla="*/ 148 h 177"/>
                <a:gd name="T4" fmla="*/ 377 w 440"/>
                <a:gd name="T5" fmla="*/ 109 h 177"/>
                <a:gd name="T6" fmla="*/ 337 w 440"/>
                <a:gd name="T7" fmla="*/ 82 h 177"/>
                <a:gd name="T8" fmla="*/ 296 w 440"/>
                <a:gd name="T9" fmla="*/ 53 h 177"/>
                <a:gd name="T10" fmla="*/ 275 w 440"/>
                <a:gd name="T11" fmla="*/ 38 h 177"/>
                <a:gd name="T12" fmla="*/ 230 w 440"/>
                <a:gd name="T13" fmla="*/ 27 h 177"/>
                <a:gd name="T14" fmla="*/ 216 w 440"/>
                <a:gd name="T15" fmla="*/ 23 h 177"/>
                <a:gd name="T16" fmla="*/ 210 w 440"/>
                <a:gd name="T17" fmla="*/ 27 h 177"/>
                <a:gd name="T18" fmla="*/ 193 w 440"/>
                <a:gd name="T19" fmla="*/ 18 h 177"/>
                <a:gd name="T20" fmla="*/ 165 w 440"/>
                <a:gd name="T21" fmla="*/ 15 h 177"/>
                <a:gd name="T22" fmla="*/ 133 w 440"/>
                <a:gd name="T23" fmla="*/ 13 h 177"/>
                <a:gd name="T24" fmla="*/ 124 w 440"/>
                <a:gd name="T25" fmla="*/ 8 h 177"/>
                <a:gd name="T26" fmla="*/ 84 w 440"/>
                <a:gd name="T27" fmla="*/ 2 h 177"/>
                <a:gd name="T28" fmla="*/ 59 w 440"/>
                <a:gd name="T29" fmla="*/ 10 h 177"/>
                <a:gd name="T30" fmla="*/ 59 w 440"/>
                <a:gd name="T31" fmla="*/ 20 h 177"/>
                <a:gd name="T32" fmla="*/ 83 w 440"/>
                <a:gd name="T33" fmla="*/ 10 h 177"/>
                <a:gd name="T34" fmla="*/ 93 w 440"/>
                <a:gd name="T35" fmla="*/ 19 h 177"/>
                <a:gd name="T36" fmla="*/ 62 w 440"/>
                <a:gd name="T37" fmla="*/ 26 h 177"/>
                <a:gd name="T38" fmla="*/ 49 w 440"/>
                <a:gd name="T39" fmla="*/ 28 h 177"/>
                <a:gd name="T40" fmla="*/ 30 w 440"/>
                <a:gd name="T41" fmla="*/ 40 h 177"/>
                <a:gd name="T42" fmla="*/ 18 w 440"/>
                <a:gd name="T43" fmla="*/ 56 h 177"/>
                <a:gd name="T44" fmla="*/ 50 w 440"/>
                <a:gd name="T45" fmla="*/ 44 h 177"/>
                <a:gd name="T46" fmla="*/ 71 w 440"/>
                <a:gd name="T47" fmla="*/ 51 h 177"/>
                <a:gd name="T48" fmla="*/ 70 w 440"/>
                <a:gd name="T49" fmla="*/ 44 h 177"/>
                <a:gd name="T50" fmla="*/ 87 w 440"/>
                <a:gd name="T51" fmla="*/ 54 h 177"/>
                <a:gd name="T52" fmla="*/ 99 w 440"/>
                <a:gd name="T53" fmla="*/ 58 h 177"/>
                <a:gd name="T54" fmla="*/ 84 w 440"/>
                <a:gd name="T55" fmla="*/ 63 h 177"/>
                <a:gd name="T56" fmla="*/ 49 w 440"/>
                <a:gd name="T57" fmla="*/ 55 h 177"/>
                <a:gd name="T58" fmla="*/ 4 w 440"/>
                <a:gd name="T59" fmla="*/ 78 h 177"/>
                <a:gd name="T60" fmla="*/ 16 w 440"/>
                <a:gd name="T61" fmla="*/ 107 h 177"/>
                <a:gd name="T62" fmla="*/ 55 w 440"/>
                <a:gd name="T63" fmla="*/ 113 h 177"/>
                <a:gd name="T64" fmla="*/ 64 w 440"/>
                <a:gd name="T65" fmla="*/ 156 h 177"/>
                <a:gd name="T66" fmla="*/ 94 w 440"/>
                <a:gd name="T67" fmla="*/ 160 h 177"/>
                <a:gd name="T68" fmla="*/ 112 w 440"/>
                <a:gd name="T69" fmla="*/ 125 h 177"/>
                <a:gd name="T70" fmla="*/ 121 w 440"/>
                <a:gd name="T71" fmla="*/ 101 h 177"/>
                <a:gd name="T72" fmla="*/ 111 w 440"/>
                <a:gd name="T73" fmla="*/ 75 h 177"/>
                <a:gd name="T74" fmla="*/ 149 w 440"/>
                <a:gd name="T75" fmla="*/ 96 h 177"/>
                <a:gd name="T76" fmla="*/ 140 w 440"/>
                <a:gd name="T77" fmla="*/ 81 h 177"/>
                <a:gd name="T78" fmla="*/ 174 w 440"/>
                <a:gd name="T79" fmla="*/ 92 h 177"/>
                <a:gd name="T80" fmla="*/ 191 w 440"/>
                <a:gd name="T81" fmla="*/ 121 h 177"/>
                <a:gd name="T82" fmla="*/ 222 w 440"/>
                <a:gd name="T83" fmla="*/ 114 h 177"/>
                <a:gd name="T84" fmla="*/ 226 w 440"/>
                <a:gd name="T85" fmla="*/ 138 h 177"/>
                <a:gd name="T86" fmla="*/ 232 w 440"/>
                <a:gd name="T87" fmla="*/ 132 h 177"/>
                <a:gd name="T88" fmla="*/ 248 w 440"/>
                <a:gd name="T89" fmla="*/ 134 h 177"/>
                <a:gd name="T90" fmla="*/ 276 w 440"/>
                <a:gd name="T91" fmla="*/ 132 h 177"/>
                <a:gd name="T92" fmla="*/ 292 w 440"/>
                <a:gd name="T93" fmla="*/ 119 h 177"/>
                <a:gd name="T94" fmla="*/ 298 w 440"/>
                <a:gd name="T95" fmla="*/ 120 h 177"/>
                <a:gd name="T96" fmla="*/ 332 w 440"/>
                <a:gd name="T97" fmla="*/ 126 h 177"/>
                <a:gd name="T98" fmla="*/ 343 w 440"/>
                <a:gd name="T99" fmla="*/ 113 h 177"/>
                <a:gd name="T100" fmla="*/ 378 w 440"/>
                <a:gd name="T101" fmla="*/ 133 h 177"/>
                <a:gd name="T102" fmla="*/ 376 w 440"/>
                <a:gd name="T103" fmla="*/ 139 h 177"/>
                <a:gd name="T104" fmla="*/ 66 w 440"/>
                <a:gd name="T105" fmla="*/ 94 h 177"/>
                <a:gd name="T106" fmla="*/ 100 w 440"/>
                <a:gd name="T107" fmla="*/ 134 h 177"/>
                <a:gd name="T108" fmla="*/ 115 w 440"/>
                <a:gd name="T109" fmla="*/ 17 h 177"/>
                <a:gd name="T110" fmla="*/ 97 w 440"/>
                <a:gd name="T111" fmla="*/ 17 h 177"/>
                <a:gd name="T112" fmla="*/ 110 w 440"/>
                <a:gd name="T113" fmla="*/ 50 h 177"/>
                <a:gd name="T114" fmla="*/ 110 w 440"/>
                <a:gd name="T115" fmla="*/ 46 h 177"/>
                <a:gd name="T116" fmla="*/ 151 w 440"/>
                <a:gd name="T117" fmla="*/ 58 h 177"/>
                <a:gd name="T118" fmla="*/ 149 w 440"/>
                <a:gd name="T119" fmla="*/ 47 h 177"/>
                <a:gd name="T120" fmla="*/ 171 w 440"/>
                <a:gd name="T121" fmla="*/ 56 h 177"/>
                <a:gd name="T122" fmla="*/ 280 w 440"/>
                <a:gd name="T123"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 h="177">
                  <a:moveTo>
                    <a:pt x="384" y="150"/>
                  </a:moveTo>
                  <a:cubicBezTo>
                    <a:pt x="384" y="149"/>
                    <a:pt x="384" y="149"/>
                    <a:pt x="385" y="149"/>
                  </a:cubicBezTo>
                  <a:cubicBezTo>
                    <a:pt x="386" y="149"/>
                    <a:pt x="387" y="149"/>
                    <a:pt x="387" y="150"/>
                  </a:cubicBezTo>
                  <a:cubicBezTo>
                    <a:pt x="387" y="151"/>
                    <a:pt x="388" y="151"/>
                    <a:pt x="388" y="151"/>
                  </a:cubicBezTo>
                  <a:cubicBezTo>
                    <a:pt x="388" y="151"/>
                    <a:pt x="389" y="151"/>
                    <a:pt x="388" y="150"/>
                  </a:cubicBezTo>
                  <a:cubicBezTo>
                    <a:pt x="388" y="149"/>
                    <a:pt x="388" y="149"/>
                    <a:pt x="388" y="149"/>
                  </a:cubicBezTo>
                  <a:cubicBezTo>
                    <a:pt x="389" y="149"/>
                    <a:pt x="389" y="149"/>
                    <a:pt x="390" y="148"/>
                  </a:cubicBezTo>
                  <a:cubicBezTo>
                    <a:pt x="389" y="148"/>
                    <a:pt x="389" y="147"/>
                    <a:pt x="388" y="147"/>
                  </a:cubicBezTo>
                  <a:cubicBezTo>
                    <a:pt x="388" y="147"/>
                    <a:pt x="388" y="146"/>
                    <a:pt x="388" y="146"/>
                  </a:cubicBezTo>
                  <a:cubicBezTo>
                    <a:pt x="388" y="146"/>
                    <a:pt x="389" y="146"/>
                    <a:pt x="389" y="146"/>
                  </a:cubicBezTo>
                  <a:cubicBezTo>
                    <a:pt x="390" y="147"/>
                    <a:pt x="391" y="147"/>
                    <a:pt x="392" y="147"/>
                  </a:cubicBezTo>
                  <a:cubicBezTo>
                    <a:pt x="392" y="147"/>
                    <a:pt x="393" y="147"/>
                    <a:pt x="394" y="147"/>
                  </a:cubicBezTo>
                  <a:cubicBezTo>
                    <a:pt x="394" y="148"/>
                    <a:pt x="395" y="148"/>
                    <a:pt x="395" y="149"/>
                  </a:cubicBezTo>
                  <a:cubicBezTo>
                    <a:pt x="396" y="150"/>
                    <a:pt x="397" y="150"/>
                    <a:pt x="398" y="150"/>
                  </a:cubicBezTo>
                  <a:cubicBezTo>
                    <a:pt x="398" y="150"/>
                    <a:pt x="398" y="150"/>
                    <a:pt x="398" y="150"/>
                  </a:cubicBezTo>
                  <a:cubicBezTo>
                    <a:pt x="398" y="150"/>
                    <a:pt x="398" y="151"/>
                    <a:pt x="398" y="151"/>
                  </a:cubicBezTo>
                  <a:cubicBezTo>
                    <a:pt x="398" y="151"/>
                    <a:pt x="398" y="151"/>
                    <a:pt x="398" y="151"/>
                  </a:cubicBezTo>
                  <a:cubicBezTo>
                    <a:pt x="398" y="151"/>
                    <a:pt x="398" y="151"/>
                    <a:pt x="397" y="151"/>
                  </a:cubicBezTo>
                  <a:cubicBezTo>
                    <a:pt x="398" y="151"/>
                    <a:pt x="398" y="151"/>
                    <a:pt x="398" y="151"/>
                  </a:cubicBezTo>
                  <a:cubicBezTo>
                    <a:pt x="399" y="152"/>
                    <a:pt x="400" y="152"/>
                    <a:pt x="400" y="152"/>
                  </a:cubicBezTo>
                  <a:cubicBezTo>
                    <a:pt x="401" y="153"/>
                    <a:pt x="402" y="154"/>
                    <a:pt x="402" y="154"/>
                  </a:cubicBezTo>
                  <a:cubicBezTo>
                    <a:pt x="403" y="155"/>
                    <a:pt x="404" y="155"/>
                    <a:pt x="404" y="156"/>
                  </a:cubicBezTo>
                  <a:cubicBezTo>
                    <a:pt x="405" y="157"/>
                    <a:pt x="405" y="157"/>
                    <a:pt x="406" y="157"/>
                  </a:cubicBezTo>
                  <a:cubicBezTo>
                    <a:pt x="406" y="157"/>
                    <a:pt x="411" y="161"/>
                    <a:pt x="411" y="161"/>
                  </a:cubicBezTo>
                  <a:cubicBezTo>
                    <a:pt x="414" y="162"/>
                    <a:pt x="412" y="161"/>
                    <a:pt x="415" y="162"/>
                  </a:cubicBezTo>
                  <a:cubicBezTo>
                    <a:pt x="418" y="163"/>
                    <a:pt x="418" y="162"/>
                    <a:pt x="421" y="164"/>
                  </a:cubicBezTo>
                  <a:cubicBezTo>
                    <a:pt x="421" y="163"/>
                    <a:pt x="423" y="166"/>
                    <a:pt x="423" y="165"/>
                  </a:cubicBezTo>
                  <a:cubicBezTo>
                    <a:pt x="424" y="166"/>
                    <a:pt x="425" y="167"/>
                    <a:pt x="426" y="168"/>
                  </a:cubicBezTo>
                  <a:cubicBezTo>
                    <a:pt x="427" y="169"/>
                    <a:pt x="427" y="167"/>
                    <a:pt x="428" y="168"/>
                  </a:cubicBezTo>
                  <a:cubicBezTo>
                    <a:pt x="428" y="168"/>
                    <a:pt x="429" y="169"/>
                    <a:pt x="429" y="169"/>
                  </a:cubicBezTo>
                  <a:cubicBezTo>
                    <a:pt x="430" y="169"/>
                    <a:pt x="430" y="169"/>
                    <a:pt x="431" y="170"/>
                  </a:cubicBezTo>
                  <a:cubicBezTo>
                    <a:pt x="431" y="170"/>
                    <a:pt x="432" y="171"/>
                    <a:pt x="432" y="171"/>
                  </a:cubicBezTo>
                  <a:cubicBezTo>
                    <a:pt x="432" y="171"/>
                    <a:pt x="434" y="172"/>
                    <a:pt x="434" y="172"/>
                  </a:cubicBezTo>
                  <a:cubicBezTo>
                    <a:pt x="436" y="174"/>
                    <a:pt x="436" y="174"/>
                    <a:pt x="438" y="176"/>
                  </a:cubicBezTo>
                  <a:cubicBezTo>
                    <a:pt x="439" y="176"/>
                    <a:pt x="439" y="177"/>
                    <a:pt x="440" y="177"/>
                  </a:cubicBezTo>
                  <a:cubicBezTo>
                    <a:pt x="440" y="176"/>
                    <a:pt x="440" y="175"/>
                    <a:pt x="439" y="174"/>
                  </a:cubicBezTo>
                  <a:cubicBezTo>
                    <a:pt x="437" y="172"/>
                    <a:pt x="436" y="170"/>
                    <a:pt x="435" y="168"/>
                  </a:cubicBezTo>
                  <a:cubicBezTo>
                    <a:pt x="435" y="167"/>
                    <a:pt x="434" y="166"/>
                    <a:pt x="433" y="166"/>
                  </a:cubicBezTo>
                  <a:cubicBezTo>
                    <a:pt x="433" y="165"/>
                    <a:pt x="432" y="165"/>
                    <a:pt x="432" y="164"/>
                  </a:cubicBezTo>
                  <a:cubicBezTo>
                    <a:pt x="432" y="164"/>
                    <a:pt x="432" y="164"/>
                    <a:pt x="432" y="163"/>
                  </a:cubicBezTo>
                  <a:cubicBezTo>
                    <a:pt x="431" y="162"/>
                    <a:pt x="430" y="161"/>
                    <a:pt x="429" y="160"/>
                  </a:cubicBezTo>
                  <a:cubicBezTo>
                    <a:pt x="428" y="159"/>
                    <a:pt x="427" y="158"/>
                    <a:pt x="426" y="156"/>
                  </a:cubicBezTo>
                  <a:cubicBezTo>
                    <a:pt x="425" y="155"/>
                    <a:pt x="424" y="154"/>
                    <a:pt x="423" y="152"/>
                  </a:cubicBezTo>
                  <a:cubicBezTo>
                    <a:pt x="422" y="152"/>
                    <a:pt x="421" y="151"/>
                    <a:pt x="421" y="150"/>
                  </a:cubicBezTo>
                  <a:cubicBezTo>
                    <a:pt x="420" y="149"/>
                    <a:pt x="419" y="148"/>
                    <a:pt x="418" y="147"/>
                  </a:cubicBezTo>
                  <a:cubicBezTo>
                    <a:pt x="417" y="147"/>
                    <a:pt x="417" y="146"/>
                    <a:pt x="416" y="147"/>
                  </a:cubicBezTo>
                  <a:cubicBezTo>
                    <a:pt x="416" y="147"/>
                    <a:pt x="417" y="147"/>
                    <a:pt x="417" y="148"/>
                  </a:cubicBezTo>
                  <a:cubicBezTo>
                    <a:pt x="417" y="148"/>
                    <a:pt x="417" y="148"/>
                    <a:pt x="417" y="148"/>
                  </a:cubicBezTo>
                  <a:cubicBezTo>
                    <a:pt x="417" y="149"/>
                    <a:pt x="417" y="149"/>
                    <a:pt x="416" y="148"/>
                  </a:cubicBezTo>
                  <a:cubicBezTo>
                    <a:pt x="416" y="148"/>
                    <a:pt x="416" y="148"/>
                    <a:pt x="416" y="148"/>
                  </a:cubicBezTo>
                  <a:cubicBezTo>
                    <a:pt x="415" y="147"/>
                    <a:pt x="414" y="147"/>
                    <a:pt x="414" y="146"/>
                  </a:cubicBezTo>
                  <a:cubicBezTo>
                    <a:pt x="413" y="146"/>
                    <a:pt x="414" y="146"/>
                    <a:pt x="413" y="145"/>
                  </a:cubicBezTo>
                  <a:cubicBezTo>
                    <a:pt x="412" y="144"/>
                    <a:pt x="412" y="144"/>
                    <a:pt x="412" y="142"/>
                  </a:cubicBezTo>
                  <a:cubicBezTo>
                    <a:pt x="413" y="144"/>
                    <a:pt x="413" y="145"/>
                    <a:pt x="415" y="145"/>
                  </a:cubicBezTo>
                  <a:cubicBezTo>
                    <a:pt x="414" y="144"/>
                    <a:pt x="413" y="144"/>
                    <a:pt x="413" y="143"/>
                  </a:cubicBezTo>
                  <a:cubicBezTo>
                    <a:pt x="413" y="143"/>
                    <a:pt x="413" y="142"/>
                    <a:pt x="412" y="142"/>
                  </a:cubicBezTo>
                  <a:cubicBezTo>
                    <a:pt x="409" y="141"/>
                    <a:pt x="407" y="139"/>
                    <a:pt x="405" y="137"/>
                  </a:cubicBezTo>
                  <a:cubicBezTo>
                    <a:pt x="403" y="135"/>
                    <a:pt x="402" y="133"/>
                    <a:pt x="400" y="132"/>
                  </a:cubicBezTo>
                  <a:cubicBezTo>
                    <a:pt x="399" y="132"/>
                    <a:pt x="399" y="132"/>
                    <a:pt x="399" y="132"/>
                  </a:cubicBezTo>
                  <a:cubicBezTo>
                    <a:pt x="399" y="132"/>
                    <a:pt x="399" y="132"/>
                    <a:pt x="398" y="132"/>
                  </a:cubicBezTo>
                  <a:cubicBezTo>
                    <a:pt x="398" y="132"/>
                    <a:pt x="398" y="131"/>
                    <a:pt x="398" y="130"/>
                  </a:cubicBezTo>
                  <a:cubicBezTo>
                    <a:pt x="398" y="129"/>
                    <a:pt x="397" y="129"/>
                    <a:pt x="396" y="128"/>
                  </a:cubicBezTo>
                  <a:cubicBezTo>
                    <a:pt x="396" y="128"/>
                    <a:pt x="396" y="128"/>
                    <a:pt x="396" y="128"/>
                  </a:cubicBezTo>
                  <a:cubicBezTo>
                    <a:pt x="397" y="128"/>
                    <a:pt x="398" y="128"/>
                    <a:pt x="396" y="126"/>
                  </a:cubicBezTo>
                  <a:cubicBezTo>
                    <a:pt x="396" y="125"/>
                    <a:pt x="395" y="124"/>
                    <a:pt x="394" y="124"/>
                  </a:cubicBezTo>
                  <a:cubicBezTo>
                    <a:pt x="392" y="122"/>
                    <a:pt x="390" y="120"/>
                    <a:pt x="388" y="118"/>
                  </a:cubicBezTo>
                  <a:cubicBezTo>
                    <a:pt x="387" y="118"/>
                    <a:pt x="387" y="117"/>
                    <a:pt x="386" y="117"/>
                  </a:cubicBezTo>
                  <a:cubicBezTo>
                    <a:pt x="384" y="116"/>
                    <a:pt x="383" y="115"/>
                    <a:pt x="382" y="113"/>
                  </a:cubicBezTo>
                  <a:cubicBezTo>
                    <a:pt x="382" y="113"/>
                    <a:pt x="381" y="113"/>
                    <a:pt x="381" y="112"/>
                  </a:cubicBezTo>
                  <a:cubicBezTo>
                    <a:pt x="381" y="112"/>
                    <a:pt x="380" y="111"/>
                    <a:pt x="380" y="111"/>
                  </a:cubicBezTo>
                  <a:cubicBezTo>
                    <a:pt x="379" y="111"/>
                    <a:pt x="379" y="111"/>
                    <a:pt x="379" y="110"/>
                  </a:cubicBezTo>
                  <a:cubicBezTo>
                    <a:pt x="379" y="110"/>
                    <a:pt x="378" y="109"/>
                    <a:pt x="377" y="109"/>
                  </a:cubicBezTo>
                  <a:cubicBezTo>
                    <a:pt x="377" y="109"/>
                    <a:pt x="377" y="109"/>
                    <a:pt x="377" y="109"/>
                  </a:cubicBezTo>
                  <a:cubicBezTo>
                    <a:pt x="378" y="109"/>
                    <a:pt x="378" y="109"/>
                    <a:pt x="379" y="110"/>
                  </a:cubicBezTo>
                  <a:cubicBezTo>
                    <a:pt x="378" y="108"/>
                    <a:pt x="377" y="107"/>
                    <a:pt x="376" y="106"/>
                  </a:cubicBezTo>
                  <a:cubicBezTo>
                    <a:pt x="375" y="106"/>
                    <a:pt x="374" y="105"/>
                    <a:pt x="373" y="104"/>
                  </a:cubicBezTo>
                  <a:cubicBezTo>
                    <a:pt x="372" y="104"/>
                    <a:pt x="372" y="103"/>
                    <a:pt x="372" y="103"/>
                  </a:cubicBezTo>
                  <a:cubicBezTo>
                    <a:pt x="372" y="103"/>
                    <a:pt x="372" y="103"/>
                    <a:pt x="372" y="103"/>
                  </a:cubicBezTo>
                  <a:cubicBezTo>
                    <a:pt x="370" y="101"/>
                    <a:pt x="368" y="99"/>
                    <a:pt x="366" y="98"/>
                  </a:cubicBezTo>
                  <a:cubicBezTo>
                    <a:pt x="364" y="97"/>
                    <a:pt x="363" y="96"/>
                    <a:pt x="362" y="94"/>
                  </a:cubicBezTo>
                  <a:cubicBezTo>
                    <a:pt x="361" y="94"/>
                    <a:pt x="361" y="94"/>
                    <a:pt x="361" y="94"/>
                  </a:cubicBezTo>
                  <a:cubicBezTo>
                    <a:pt x="361" y="94"/>
                    <a:pt x="361" y="95"/>
                    <a:pt x="361" y="95"/>
                  </a:cubicBezTo>
                  <a:cubicBezTo>
                    <a:pt x="360" y="94"/>
                    <a:pt x="360" y="94"/>
                    <a:pt x="360" y="94"/>
                  </a:cubicBezTo>
                  <a:cubicBezTo>
                    <a:pt x="359" y="93"/>
                    <a:pt x="359" y="93"/>
                    <a:pt x="358" y="93"/>
                  </a:cubicBezTo>
                  <a:cubicBezTo>
                    <a:pt x="358" y="93"/>
                    <a:pt x="357" y="92"/>
                    <a:pt x="357" y="93"/>
                  </a:cubicBezTo>
                  <a:cubicBezTo>
                    <a:pt x="357" y="93"/>
                    <a:pt x="358" y="93"/>
                    <a:pt x="358" y="93"/>
                  </a:cubicBezTo>
                  <a:cubicBezTo>
                    <a:pt x="358" y="93"/>
                    <a:pt x="358" y="94"/>
                    <a:pt x="358" y="94"/>
                  </a:cubicBezTo>
                  <a:cubicBezTo>
                    <a:pt x="358" y="94"/>
                    <a:pt x="358" y="94"/>
                    <a:pt x="358" y="94"/>
                  </a:cubicBezTo>
                  <a:cubicBezTo>
                    <a:pt x="357" y="94"/>
                    <a:pt x="357" y="94"/>
                    <a:pt x="357" y="94"/>
                  </a:cubicBezTo>
                  <a:cubicBezTo>
                    <a:pt x="357" y="94"/>
                    <a:pt x="356" y="94"/>
                    <a:pt x="356" y="93"/>
                  </a:cubicBezTo>
                  <a:cubicBezTo>
                    <a:pt x="356" y="93"/>
                    <a:pt x="355" y="92"/>
                    <a:pt x="354" y="92"/>
                  </a:cubicBezTo>
                  <a:cubicBezTo>
                    <a:pt x="353" y="92"/>
                    <a:pt x="353" y="92"/>
                    <a:pt x="352" y="91"/>
                  </a:cubicBezTo>
                  <a:cubicBezTo>
                    <a:pt x="351" y="89"/>
                    <a:pt x="349" y="88"/>
                    <a:pt x="348" y="88"/>
                  </a:cubicBezTo>
                  <a:cubicBezTo>
                    <a:pt x="346" y="87"/>
                    <a:pt x="345" y="86"/>
                    <a:pt x="344" y="84"/>
                  </a:cubicBezTo>
                  <a:cubicBezTo>
                    <a:pt x="343" y="84"/>
                    <a:pt x="342" y="84"/>
                    <a:pt x="341" y="84"/>
                  </a:cubicBezTo>
                  <a:cubicBezTo>
                    <a:pt x="339" y="84"/>
                    <a:pt x="339" y="83"/>
                    <a:pt x="337" y="82"/>
                  </a:cubicBezTo>
                  <a:cubicBezTo>
                    <a:pt x="336" y="81"/>
                    <a:pt x="336" y="80"/>
                    <a:pt x="335" y="79"/>
                  </a:cubicBezTo>
                  <a:cubicBezTo>
                    <a:pt x="335" y="79"/>
                    <a:pt x="336" y="79"/>
                    <a:pt x="336" y="79"/>
                  </a:cubicBezTo>
                  <a:cubicBezTo>
                    <a:pt x="337" y="79"/>
                    <a:pt x="337" y="78"/>
                    <a:pt x="335" y="77"/>
                  </a:cubicBezTo>
                  <a:cubicBezTo>
                    <a:pt x="335" y="77"/>
                    <a:pt x="334" y="77"/>
                    <a:pt x="333" y="76"/>
                  </a:cubicBezTo>
                  <a:cubicBezTo>
                    <a:pt x="334" y="76"/>
                    <a:pt x="335" y="77"/>
                    <a:pt x="336" y="77"/>
                  </a:cubicBezTo>
                  <a:cubicBezTo>
                    <a:pt x="335" y="76"/>
                    <a:pt x="335" y="75"/>
                    <a:pt x="333" y="75"/>
                  </a:cubicBezTo>
                  <a:cubicBezTo>
                    <a:pt x="333" y="74"/>
                    <a:pt x="332" y="73"/>
                    <a:pt x="331" y="74"/>
                  </a:cubicBezTo>
                  <a:cubicBezTo>
                    <a:pt x="330" y="72"/>
                    <a:pt x="329" y="72"/>
                    <a:pt x="328" y="70"/>
                  </a:cubicBezTo>
                  <a:cubicBezTo>
                    <a:pt x="327" y="70"/>
                    <a:pt x="327" y="70"/>
                    <a:pt x="327" y="70"/>
                  </a:cubicBezTo>
                  <a:cubicBezTo>
                    <a:pt x="326" y="69"/>
                    <a:pt x="325" y="69"/>
                    <a:pt x="325" y="69"/>
                  </a:cubicBezTo>
                  <a:cubicBezTo>
                    <a:pt x="324" y="69"/>
                    <a:pt x="324" y="70"/>
                    <a:pt x="324" y="70"/>
                  </a:cubicBezTo>
                  <a:cubicBezTo>
                    <a:pt x="323" y="69"/>
                    <a:pt x="322" y="69"/>
                    <a:pt x="321" y="68"/>
                  </a:cubicBezTo>
                  <a:cubicBezTo>
                    <a:pt x="320" y="68"/>
                    <a:pt x="319" y="67"/>
                    <a:pt x="318" y="67"/>
                  </a:cubicBezTo>
                  <a:cubicBezTo>
                    <a:pt x="318" y="66"/>
                    <a:pt x="317" y="65"/>
                    <a:pt x="316" y="65"/>
                  </a:cubicBezTo>
                  <a:cubicBezTo>
                    <a:pt x="315" y="65"/>
                    <a:pt x="315" y="64"/>
                    <a:pt x="314" y="64"/>
                  </a:cubicBezTo>
                  <a:cubicBezTo>
                    <a:pt x="314" y="63"/>
                    <a:pt x="313" y="63"/>
                    <a:pt x="314" y="63"/>
                  </a:cubicBezTo>
                  <a:cubicBezTo>
                    <a:pt x="314" y="63"/>
                    <a:pt x="314" y="63"/>
                    <a:pt x="314" y="62"/>
                  </a:cubicBezTo>
                  <a:cubicBezTo>
                    <a:pt x="311" y="61"/>
                    <a:pt x="308" y="59"/>
                    <a:pt x="305" y="57"/>
                  </a:cubicBezTo>
                  <a:cubicBezTo>
                    <a:pt x="304" y="57"/>
                    <a:pt x="304" y="57"/>
                    <a:pt x="303" y="57"/>
                  </a:cubicBezTo>
                  <a:cubicBezTo>
                    <a:pt x="302" y="57"/>
                    <a:pt x="302" y="57"/>
                    <a:pt x="302" y="56"/>
                  </a:cubicBezTo>
                  <a:cubicBezTo>
                    <a:pt x="302" y="56"/>
                    <a:pt x="302" y="56"/>
                    <a:pt x="302" y="56"/>
                  </a:cubicBezTo>
                  <a:cubicBezTo>
                    <a:pt x="300" y="56"/>
                    <a:pt x="299" y="55"/>
                    <a:pt x="298" y="54"/>
                  </a:cubicBezTo>
                  <a:cubicBezTo>
                    <a:pt x="297" y="53"/>
                    <a:pt x="296" y="52"/>
                    <a:pt x="294" y="52"/>
                  </a:cubicBezTo>
                  <a:cubicBezTo>
                    <a:pt x="295" y="52"/>
                    <a:pt x="295" y="53"/>
                    <a:pt x="296" y="53"/>
                  </a:cubicBezTo>
                  <a:cubicBezTo>
                    <a:pt x="292" y="52"/>
                    <a:pt x="288" y="50"/>
                    <a:pt x="285" y="49"/>
                  </a:cubicBezTo>
                  <a:cubicBezTo>
                    <a:pt x="285" y="49"/>
                    <a:pt x="286" y="49"/>
                    <a:pt x="286" y="49"/>
                  </a:cubicBezTo>
                  <a:cubicBezTo>
                    <a:pt x="287" y="49"/>
                    <a:pt x="287" y="49"/>
                    <a:pt x="288" y="49"/>
                  </a:cubicBezTo>
                  <a:cubicBezTo>
                    <a:pt x="289" y="49"/>
                    <a:pt x="290" y="50"/>
                    <a:pt x="291" y="50"/>
                  </a:cubicBezTo>
                  <a:cubicBezTo>
                    <a:pt x="291" y="50"/>
                    <a:pt x="291" y="51"/>
                    <a:pt x="292" y="51"/>
                  </a:cubicBezTo>
                  <a:cubicBezTo>
                    <a:pt x="293" y="51"/>
                    <a:pt x="294" y="51"/>
                    <a:pt x="296" y="52"/>
                  </a:cubicBezTo>
                  <a:cubicBezTo>
                    <a:pt x="296" y="52"/>
                    <a:pt x="297" y="52"/>
                    <a:pt x="298" y="52"/>
                  </a:cubicBezTo>
                  <a:cubicBezTo>
                    <a:pt x="300" y="53"/>
                    <a:pt x="302" y="53"/>
                    <a:pt x="303" y="54"/>
                  </a:cubicBezTo>
                  <a:cubicBezTo>
                    <a:pt x="304" y="54"/>
                    <a:pt x="304" y="54"/>
                    <a:pt x="305" y="54"/>
                  </a:cubicBezTo>
                  <a:cubicBezTo>
                    <a:pt x="305" y="54"/>
                    <a:pt x="305" y="54"/>
                    <a:pt x="305" y="54"/>
                  </a:cubicBezTo>
                  <a:cubicBezTo>
                    <a:pt x="305" y="54"/>
                    <a:pt x="304" y="52"/>
                    <a:pt x="304" y="52"/>
                  </a:cubicBezTo>
                  <a:cubicBezTo>
                    <a:pt x="303" y="52"/>
                    <a:pt x="303" y="52"/>
                    <a:pt x="303" y="52"/>
                  </a:cubicBezTo>
                  <a:cubicBezTo>
                    <a:pt x="302" y="51"/>
                    <a:pt x="301" y="50"/>
                    <a:pt x="301" y="50"/>
                  </a:cubicBezTo>
                  <a:cubicBezTo>
                    <a:pt x="298" y="48"/>
                    <a:pt x="295" y="46"/>
                    <a:pt x="291" y="46"/>
                  </a:cubicBezTo>
                  <a:cubicBezTo>
                    <a:pt x="291" y="45"/>
                    <a:pt x="290" y="45"/>
                    <a:pt x="289" y="44"/>
                  </a:cubicBezTo>
                  <a:cubicBezTo>
                    <a:pt x="290" y="45"/>
                    <a:pt x="291" y="45"/>
                    <a:pt x="292" y="45"/>
                  </a:cubicBezTo>
                  <a:cubicBezTo>
                    <a:pt x="290" y="44"/>
                    <a:pt x="289" y="43"/>
                    <a:pt x="287" y="42"/>
                  </a:cubicBezTo>
                  <a:cubicBezTo>
                    <a:pt x="287" y="42"/>
                    <a:pt x="287" y="42"/>
                    <a:pt x="287" y="42"/>
                  </a:cubicBezTo>
                  <a:cubicBezTo>
                    <a:pt x="288" y="42"/>
                    <a:pt x="288" y="42"/>
                    <a:pt x="289" y="42"/>
                  </a:cubicBezTo>
                  <a:cubicBezTo>
                    <a:pt x="288" y="42"/>
                    <a:pt x="287" y="41"/>
                    <a:pt x="286" y="41"/>
                  </a:cubicBezTo>
                  <a:cubicBezTo>
                    <a:pt x="286" y="41"/>
                    <a:pt x="285" y="40"/>
                    <a:pt x="284" y="40"/>
                  </a:cubicBezTo>
                  <a:cubicBezTo>
                    <a:pt x="282" y="39"/>
                    <a:pt x="280" y="38"/>
                    <a:pt x="278" y="38"/>
                  </a:cubicBezTo>
                  <a:cubicBezTo>
                    <a:pt x="277" y="38"/>
                    <a:pt x="277" y="38"/>
                    <a:pt x="277" y="38"/>
                  </a:cubicBezTo>
                  <a:cubicBezTo>
                    <a:pt x="277" y="39"/>
                    <a:pt x="276" y="38"/>
                    <a:pt x="275" y="38"/>
                  </a:cubicBezTo>
                  <a:cubicBezTo>
                    <a:pt x="274" y="37"/>
                    <a:pt x="273" y="37"/>
                    <a:pt x="271" y="36"/>
                  </a:cubicBezTo>
                  <a:cubicBezTo>
                    <a:pt x="269" y="36"/>
                    <a:pt x="267" y="35"/>
                    <a:pt x="265" y="34"/>
                  </a:cubicBezTo>
                  <a:cubicBezTo>
                    <a:pt x="265" y="34"/>
                    <a:pt x="265" y="34"/>
                    <a:pt x="265" y="34"/>
                  </a:cubicBezTo>
                  <a:cubicBezTo>
                    <a:pt x="265" y="34"/>
                    <a:pt x="266" y="34"/>
                    <a:pt x="266" y="34"/>
                  </a:cubicBezTo>
                  <a:cubicBezTo>
                    <a:pt x="265" y="34"/>
                    <a:pt x="264" y="33"/>
                    <a:pt x="264" y="33"/>
                  </a:cubicBezTo>
                  <a:cubicBezTo>
                    <a:pt x="263" y="33"/>
                    <a:pt x="262" y="33"/>
                    <a:pt x="261" y="32"/>
                  </a:cubicBezTo>
                  <a:cubicBezTo>
                    <a:pt x="260" y="32"/>
                    <a:pt x="259" y="31"/>
                    <a:pt x="257" y="31"/>
                  </a:cubicBezTo>
                  <a:cubicBezTo>
                    <a:pt x="257" y="31"/>
                    <a:pt x="257" y="31"/>
                    <a:pt x="257" y="31"/>
                  </a:cubicBezTo>
                  <a:cubicBezTo>
                    <a:pt x="256" y="31"/>
                    <a:pt x="255" y="30"/>
                    <a:pt x="253" y="30"/>
                  </a:cubicBezTo>
                  <a:cubicBezTo>
                    <a:pt x="252" y="30"/>
                    <a:pt x="251" y="29"/>
                    <a:pt x="250" y="29"/>
                  </a:cubicBezTo>
                  <a:cubicBezTo>
                    <a:pt x="249" y="28"/>
                    <a:pt x="248" y="28"/>
                    <a:pt x="247" y="28"/>
                  </a:cubicBezTo>
                  <a:cubicBezTo>
                    <a:pt x="246" y="28"/>
                    <a:pt x="246" y="28"/>
                    <a:pt x="245" y="28"/>
                  </a:cubicBezTo>
                  <a:cubicBezTo>
                    <a:pt x="244" y="27"/>
                    <a:pt x="244" y="28"/>
                    <a:pt x="243" y="27"/>
                  </a:cubicBezTo>
                  <a:cubicBezTo>
                    <a:pt x="242" y="27"/>
                    <a:pt x="242" y="28"/>
                    <a:pt x="243" y="29"/>
                  </a:cubicBezTo>
                  <a:cubicBezTo>
                    <a:pt x="243" y="29"/>
                    <a:pt x="243" y="29"/>
                    <a:pt x="243" y="29"/>
                  </a:cubicBezTo>
                  <a:cubicBezTo>
                    <a:pt x="243" y="29"/>
                    <a:pt x="242" y="29"/>
                    <a:pt x="242" y="29"/>
                  </a:cubicBezTo>
                  <a:cubicBezTo>
                    <a:pt x="242" y="29"/>
                    <a:pt x="242" y="29"/>
                    <a:pt x="242" y="29"/>
                  </a:cubicBezTo>
                  <a:cubicBezTo>
                    <a:pt x="240" y="28"/>
                    <a:pt x="238" y="28"/>
                    <a:pt x="237" y="27"/>
                  </a:cubicBezTo>
                  <a:cubicBezTo>
                    <a:pt x="236" y="27"/>
                    <a:pt x="235" y="26"/>
                    <a:pt x="234" y="26"/>
                  </a:cubicBezTo>
                  <a:cubicBezTo>
                    <a:pt x="232" y="25"/>
                    <a:pt x="230" y="25"/>
                    <a:pt x="228" y="24"/>
                  </a:cubicBezTo>
                  <a:cubicBezTo>
                    <a:pt x="228" y="24"/>
                    <a:pt x="227" y="24"/>
                    <a:pt x="227" y="24"/>
                  </a:cubicBezTo>
                  <a:cubicBezTo>
                    <a:pt x="227" y="25"/>
                    <a:pt x="227" y="25"/>
                    <a:pt x="228" y="26"/>
                  </a:cubicBezTo>
                  <a:cubicBezTo>
                    <a:pt x="228" y="26"/>
                    <a:pt x="229" y="26"/>
                    <a:pt x="229" y="27"/>
                  </a:cubicBezTo>
                  <a:cubicBezTo>
                    <a:pt x="229" y="27"/>
                    <a:pt x="230" y="27"/>
                    <a:pt x="230" y="27"/>
                  </a:cubicBezTo>
                  <a:cubicBezTo>
                    <a:pt x="230" y="28"/>
                    <a:pt x="231" y="28"/>
                    <a:pt x="231" y="29"/>
                  </a:cubicBezTo>
                  <a:cubicBezTo>
                    <a:pt x="232" y="29"/>
                    <a:pt x="232" y="29"/>
                    <a:pt x="232" y="29"/>
                  </a:cubicBezTo>
                  <a:cubicBezTo>
                    <a:pt x="232" y="29"/>
                    <a:pt x="233" y="29"/>
                    <a:pt x="233" y="29"/>
                  </a:cubicBezTo>
                  <a:cubicBezTo>
                    <a:pt x="233" y="29"/>
                    <a:pt x="233" y="29"/>
                    <a:pt x="233" y="29"/>
                  </a:cubicBezTo>
                  <a:cubicBezTo>
                    <a:pt x="233" y="29"/>
                    <a:pt x="232" y="30"/>
                    <a:pt x="232" y="30"/>
                  </a:cubicBezTo>
                  <a:cubicBezTo>
                    <a:pt x="232" y="30"/>
                    <a:pt x="233" y="30"/>
                    <a:pt x="233" y="31"/>
                  </a:cubicBezTo>
                  <a:cubicBezTo>
                    <a:pt x="233" y="31"/>
                    <a:pt x="233" y="32"/>
                    <a:pt x="232" y="31"/>
                  </a:cubicBezTo>
                  <a:cubicBezTo>
                    <a:pt x="232" y="31"/>
                    <a:pt x="231" y="31"/>
                    <a:pt x="231" y="31"/>
                  </a:cubicBezTo>
                  <a:cubicBezTo>
                    <a:pt x="231" y="31"/>
                    <a:pt x="231" y="30"/>
                    <a:pt x="231" y="30"/>
                  </a:cubicBezTo>
                  <a:cubicBezTo>
                    <a:pt x="232" y="30"/>
                    <a:pt x="232" y="30"/>
                    <a:pt x="231" y="30"/>
                  </a:cubicBezTo>
                  <a:cubicBezTo>
                    <a:pt x="231" y="30"/>
                    <a:pt x="231" y="30"/>
                    <a:pt x="231" y="30"/>
                  </a:cubicBezTo>
                  <a:cubicBezTo>
                    <a:pt x="231" y="30"/>
                    <a:pt x="231" y="30"/>
                    <a:pt x="231" y="30"/>
                  </a:cubicBezTo>
                  <a:cubicBezTo>
                    <a:pt x="231" y="30"/>
                    <a:pt x="231" y="30"/>
                    <a:pt x="231" y="30"/>
                  </a:cubicBezTo>
                  <a:cubicBezTo>
                    <a:pt x="231" y="30"/>
                    <a:pt x="231" y="30"/>
                    <a:pt x="231" y="30"/>
                  </a:cubicBezTo>
                  <a:cubicBezTo>
                    <a:pt x="231" y="30"/>
                    <a:pt x="230" y="30"/>
                    <a:pt x="230" y="29"/>
                  </a:cubicBezTo>
                  <a:cubicBezTo>
                    <a:pt x="230" y="29"/>
                    <a:pt x="230" y="29"/>
                    <a:pt x="230" y="29"/>
                  </a:cubicBezTo>
                  <a:cubicBezTo>
                    <a:pt x="231" y="29"/>
                    <a:pt x="231" y="29"/>
                    <a:pt x="231" y="29"/>
                  </a:cubicBezTo>
                  <a:cubicBezTo>
                    <a:pt x="231" y="28"/>
                    <a:pt x="230" y="28"/>
                    <a:pt x="229" y="28"/>
                  </a:cubicBezTo>
                  <a:cubicBezTo>
                    <a:pt x="229" y="27"/>
                    <a:pt x="228" y="27"/>
                    <a:pt x="228" y="27"/>
                  </a:cubicBezTo>
                  <a:cubicBezTo>
                    <a:pt x="225" y="25"/>
                    <a:pt x="223" y="24"/>
                    <a:pt x="220" y="24"/>
                  </a:cubicBezTo>
                  <a:cubicBezTo>
                    <a:pt x="220" y="24"/>
                    <a:pt x="220" y="24"/>
                    <a:pt x="220" y="24"/>
                  </a:cubicBezTo>
                  <a:cubicBezTo>
                    <a:pt x="220" y="25"/>
                    <a:pt x="219" y="24"/>
                    <a:pt x="219" y="24"/>
                  </a:cubicBezTo>
                  <a:cubicBezTo>
                    <a:pt x="218" y="24"/>
                    <a:pt x="217" y="23"/>
                    <a:pt x="217" y="23"/>
                  </a:cubicBezTo>
                  <a:cubicBezTo>
                    <a:pt x="216" y="23"/>
                    <a:pt x="216" y="23"/>
                    <a:pt x="216" y="23"/>
                  </a:cubicBezTo>
                  <a:cubicBezTo>
                    <a:pt x="216" y="23"/>
                    <a:pt x="216" y="23"/>
                    <a:pt x="216" y="24"/>
                  </a:cubicBezTo>
                  <a:cubicBezTo>
                    <a:pt x="217" y="24"/>
                    <a:pt x="218" y="25"/>
                    <a:pt x="219" y="25"/>
                  </a:cubicBezTo>
                  <a:cubicBezTo>
                    <a:pt x="217" y="25"/>
                    <a:pt x="216" y="24"/>
                    <a:pt x="215" y="24"/>
                  </a:cubicBezTo>
                  <a:cubicBezTo>
                    <a:pt x="215" y="24"/>
                    <a:pt x="214" y="23"/>
                    <a:pt x="214" y="23"/>
                  </a:cubicBezTo>
                  <a:cubicBezTo>
                    <a:pt x="214" y="23"/>
                    <a:pt x="215" y="22"/>
                    <a:pt x="215" y="22"/>
                  </a:cubicBezTo>
                  <a:cubicBezTo>
                    <a:pt x="215" y="22"/>
                    <a:pt x="215" y="22"/>
                    <a:pt x="215" y="22"/>
                  </a:cubicBezTo>
                  <a:cubicBezTo>
                    <a:pt x="215" y="21"/>
                    <a:pt x="214" y="21"/>
                    <a:pt x="214" y="21"/>
                  </a:cubicBezTo>
                  <a:cubicBezTo>
                    <a:pt x="213" y="22"/>
                    <a:pt x="213" y="22"/>
                    <a:pt x="211" y="21"/>
                  </a:cubicBezTo>
                  <a:cubicBezTo>
                    <a:pt x="210" y="21"/>
                    <a:pt x="210" y="21"/>
                    <a:pt x="209" y="22"/>
                  </a:cubicBezTo>
                  <a:cubicBezTo>
                    <a:pt x="210" y="22"/>
                    <a:pt x="210" y="23"/>
                    <a:pt x="211" y="24"/>
                  </a:cubicBezTo>
                  <a:cubicBezTo>
                    <a:pt x="211" y="24"/>
                    <a:pt x="210" y="24"/>
                    <a:pt x="210" y="24"/>
                  </a:cubicBezTo>
                  <a:cubicBezTo>
                    <a:pt x="209" y="24"/>
                    <a:pt x="209" y="24"/>
                    <a:pt x="209" y="24"/>
                  </a:cubicBezTo>
                  <a:cubicBezTo>
                    <a:pt x="209" y="25"/>
                    <a:pt x="209" y="25"/>
                    <a:pt x="210" y="26"/>
                  </a:cubicBezTo>
                  <a:cubicBezTo>
                    <a:pt x="210" y="26"/>
                    <a:pt x="210" y="26"/>
                    <a:pt x="211" y="26"/>
                  </a:cubicBezTo>
                  <a:cubicBezTo>
                    <a:pt x="211" y="26"/>
                    <a:pt x="212" y="26"/>
                    <a:pt x="212" y="27"/>
                  </a:cubicBezTo>
                  <a:cubicBezTo>
                    <a:pt x="214" y="27"/>
                    <a:pt x="216" y="28"/>
                    <a:pt x="217" y="29"/>
                  </a:cubicBezTo>
                  <a:cubicBezTo>
                    <a:pt x="218" y="29"/>
                    <a:pt x="218" y="29"/>
                    <a:pt x="219" y="30"/>
                  </a:cubicBezTo>
                  <a:cubicBezTo>
                    <a:pt x="219" y="30"/>
                    <a:pt x="218" y="30"/>
                    <a:pt x="218" y="30"/>
                  </a:cubicBezTo>
                  <a:cubicBezTo>
                    <a:pt x="217" y="30"/>
                    <a:pt x="217" y="31"/>
                    <a:pt x="217" y="31"/>
                  </a:cubicBezTo>
                  <a:cubicBezTo>
                    <a:pt x="217" y="30"/>
                    <a:pt x="217" y="30"/>
                    <a:pt x="217" y="29"/>
                  </a:cubicBezTo>
                  <a:cubicBezTo>
                    <a:pt x="217" y="29"/>
                    <a:pt x="217" y="29"/>
                    <a:pt x="217" y="29"/>
                  </a:cubicBezTo>
                  <a:cubicBezTo>
                    <a:pt x="216" y="29"/>
                    <a:pt x="216" y="28"/>
                    <a:pt x="214" y="28"/>
                  </a:cubicBezTo>
                  <a:cubicBezTo>
                    <a:pt x="213" y="27"/>
                    <a:pt x="212" y="27"/>
                    <a:pt x="210" y="27"/>
                  </a:cubicBezTo>
                  <a:cubicBezTo>
                    <a:pt x="210" y="27"/>
                    <a:pt x="210" y="27"/>
                    <a:pt x="210" y="27"/>
                  </a:cubicBezTo>
                  <a:cubicBezTo>
                    <a:pt x="210" y="28"/>
                    <a:pt x="211" y="28"/>
                    <a:pt x="211" y="28"/>
                  </a:cubicBezTo>
                  <a:cubicBezTo>
                    <a:pt x="211" y="29"/>
                    <a:pt x="210" y="28"/>
                    <a:pt x="209" y="28"/>
                  </a:cubicBezTo>
                  <a:cubicBezTo>
                    <a:pt x="209" y="28"/>
                    <a:pt x="209" y="29"/>
                    <a:pt x="209" y="29"/>
                  </a:cubicBezTo>
                  <a:cubicBezTo>
                    <a:pt x="207" y="29"/>
                    <a:pt x="205" y="28"/>
                    <a:pt x="204" y="29"/>
                  </a:cubicBezTo>
                  <a:cubicBezTo>
                    <a:pt x="202" y="28"/>
                    <a:pt x="200" y="28"/>
                    <a:pt x="198" y="27"/>
                  </a:cubicBezTo>
                  <a:cubicBezTo>
                    <a:pt x="198" y="27"/>
                    <a:pt x="197" y="27"/>
                    <a:pt x="197" y="26"/>
                  </a:cubicBezTo>
                  <a:cubicBezTo>
                    <a:pt x="197" y="26"/>
                    <a:pt x="198" y="26"/>
                    <a:pt x="198" y="26"/>
                  </a:cubicBezTo>
                  <a:cubicBezTo>
                    <a:pt x="199" y="26"/>
                    <a:pt x="199" y="27"/>
                    <a:pt x="200" y="27"/>
                  </a:cubicBezTo>
                  <a:cubicBezTo>
                    <a:pt x="200" y="28"/>
                    <a:pt x="201" y="28"/>
                    <a:pt x="202" y="28"/>
                  </a:cubicBezTo>
                  <a:cubicBezTo>
                    <a:pt x="203" y="28"/>
                    <a:pt x="205" y="27"/>
                    <a:pt x="207" y="27"/>
                  </a:cubicBezTo>
                  <a:cubicBezTo>
                    <a:pt x="207" y="27"/>
                    <a:pt x="208" y="27"/>
                    <a:pt x="208" y="26"/>
                  </a:cubicBezTo>
                  <a:cubicBezTo>
                    <a:pt x="208" y="26"/>
                    <a:pt x="207" y="26"/>
                    <a:pt x="207" y="26"/>
                  </a:cubicBezTo>
                  <a:cubicBezTo>
                    <a:pt x="207" y="25"/>
                    <a:pt x="206" y="25"/>
                    <a:pt x="206" y="25"/>
                  </a:cubicBezTo>
                  <a:cubicBezTo>
                    <a:pt x="207" y="24"/>
                    <a:pt x="206" y="23"/>
                    <a:pt x="207" y="23"/>
                  </a:cubicBezTo>
                  <a:cubicBezTo>
                    <a:pt x="208" y="22"/>
                    <a:pt x="208" y="22"/>
                    <a:pt x="207" y="21"/>
                  </a:cubicBezTo>
                  <a:cubicBezTo>
                    <a:pt x="207" y="21"/>
                    <a:pt x="206" y="21"/>
                    <a:pt x="206" y="21"/>
                  </a:cubicBezTo>
                  <a:cubicBezTo>
                    <a:pt x="206" y="21"/>
                    <a:pt x="207" y="21"/>
                    <a:pt x="208" y="20"/>
                  </a:cubicBezTo>
                  <a:cubicBezTo>
                    <a:pt x="209" y="20"/>
                    <a:pt x="209" y="19"/>
                    <a:pt x="206" y="18"/>
                  </a:cubicBezTo>
                  <a:cubicBezTo>
                    <a:pt x="205" y="18"/>
                    <a:pt x="203" y="17"/>
                    <a:pt x="201" y="17"/>
                  </a:cubicBezTo>
                  <a:cubicBezTo>
                    <a:pt x="200" y="17"/>
                    <a:pt x="200" y="17"/>
                    <a:pt x="200" y="17"/>
                  </a:cubicBezTo>
                  <a:cubicBezTo>
                    <a:pt x="199" y="17"/>
                    <a:pt x="199" y="17"/>
                    <a:pt x="198" y="17"/>
                  </a:cubicBezTo>
                  <a:cubicBezTo>
                    <a:pt x="198" y="18"/>
                    <a:pt x="196" y="18"/>
                    <a:pt x="195" y="18"/>
                  </a:cubicBezTo>
                  <a:cubicBezTo>
                    <a:pt x="195" y="18"/>
                    <a:pt x="194" y="17"/>
                    <a:pt x="194" y="17"/>
                  </a:cubicBezTo>
                  <a:cubicBezTo>
                    <a:pt x="194" y="17"/>
                    <a:pt x="194" y="18"/>
                    <a:pt x="193" y="18"/>
                  </a:cubicBezTo>
                  <a:cubicBezTo>
                    <a:pt x="193" y="18"/>
                    <a:pt x="194" y="18"/>
                    <a:pt x="194" y="18"/>
                  </a:cubicBezTo>
                  <a:cubicBezTo>
                    <a:pt x="194" y="18"/>
                    <a:pt x="194" y="19"/>
                    <a:pt x="194" y="19"/>
                  </a:cubicBezTo>
                  <a:cubicBezTo>
                    <a:pt x="194" y="19"/>
                    <a:pt x="193" y="20"/>
                    <a:pt x="193" y="20"/>
                  </a:cubicBezTo>
                  <a:cubicBezTo>
                    <a:pt x="194" y="20"/>
                    <a:pt x="194" y="21"/>
                    <a:pt x="196" y="22"/>
                  </a:cubicBezTo>
                  <a:cubicBezTo>
                    <a:pt x="196" y="22"/>
                    <a:pt x="197" y="22"/>
                    <a:pt x="197" y="22"/>
                  </a:cubicBezTo>
                  <a:cubicBezTo>
                    <a:pt x="198" y="23"/>
                    <a:pt x="198" y="23"/>
                    <a:pt x="197" y="23"/>
                  </a:cubicBezTo>
                  <a:cubicBezTo>
                    <a:pt x="197" y="23"/>
                    <a:pt x="196" y="23"/>
                    <a:pt x="196" y="23"/>
                  </a:cubicBezTo>
                  <a:cubicBezTo>
                    <a:pt x="194" y="22"/>
                    <a:pt x="193" y="21"/>
                    <a:pt x="191" y="21"/>
                  </a:cubicBezTo>
                  <a:cubicBezTo>
                    <a:pt x="190" y="20"/>
                    <a:pt x="189" y="20"/>
                    <a:pt x="188" y="19"/>
                  </a:cubicBezTo>
                  <a:cubicBezTo>
                    <a:pt x="187" y="19"/>
                    <a:pt x="185" y="18"/>
                    <a:pt x="184" y="18"/>
                  </a:cubicBezTo>
                  <a:cubicBezTo>
                    <a:pt x="183" y="17"/>
                    <a:pt x="181" y="17"/>
                    <a:pt x="180" y="16"/>
                  </a:cubicBezTo>
                  <a:cubicBezTo>
                    <a:pt x="180" y="16"/>
                    <a:pt x="179" y="16"/>
                    <a:pt x="179" y="16"/>
                  </a:cubicBezTo>
                  <a:cubicBezTo>
                    <a:pt x="178" y="16"/>
                    <a:pt x="178" y="16"/>
                    <a:pt x="178" y="16"/>
                  </a:cubicBezTo>
                  <a:cubicBezTo>
                    <a:pt x="177" y="15"/>
                    <a:pt x="176" y="15"/>
                    <a:pt x="175" y="14"/>
                  </a:cubicBezTo>
                  <a:cubicBezTo>
                    <a:pt x="175" y="14"/>
                    <a:pt x="174" y="14"/>
                    <a:pt x="174" y="14"/>
                  </a:cubicBezTo>
                  <a:cubicBezTo>
                    <a:pt x="174" y="14"/>
                    <a:pt x="174" y="15"/>
                    <a:pt x="174" y="15"/>
                  </a:cubicBezTo>
                  <a:cubicBezTo>
                    <a:pt x="174" y="15"/>
                    <a:pt x="175" y="15"/>
                    <a:pt x="175" y="15"/>
                  </a:cubicBezTo>
                  <a:cubicBezTo>
                    <a:pt x="177" y="16"/>
                    <a:pt x="178" y="16"/>
                    <a:pt x="179" y="18"/>
                  </a:cubicBezTo>
                  <a:cubicBezTo>
                    <a:pt x="178" y="18"/>
                    <a:pt x="177" y="17"/>
                    <a:pt x="177" y="17"/>
                  </a:cubicBezTo>
                  <a:cubicBezTo>
                    <a:pt x="176" y="18"/>
                    <a:pt x="175" y="18"/>
                    <a:pt x="174" y="17"/>
                  </a:cubicBezTo>
                  <a:cubicBezTo>
                    <a:pt x="175" y="17"/>
                    <a:pt x="175" y="17"/>
                    <a:pt x="174" y="16"/>
                  </a:cubicBezTo>
                  <a:cubicBezTo>
                    <a:pt x="174" y="16"/>
                    <a:pt x="173" y="16"/>
                    <a:pt x="173" y="16"/>
                  </a:cubicBezTo>
                  <a:cubicBezTo>
                    <a:pt x="171" y="16"/>
                    <a:pt x="169" y="16"/>
                    <a:pt x="166" y="15"/>
                  </a:cubicBezTo>
                  <a:cubicBezTo>
                    <a:pt x="166" y="15"/>
                    <a:pt x="165" y="15"/>
                    <a:pt x="165" y="15"/>
                  </a:cubicBezTo>
                  <a:cubicBezTo>
                    <a:pt x="164" y="16"/>
                    <a:pt x="163" y="15"/>
                    <a:pt x="162" y="15"/>
                  </a:cubicBezTo>
                  <a:cubicBezTo>
                    <a:pt x="162" y="14"/>
                    <a:pt x="162" y="14"/>
                    <a:pt x="162" y="14"/>
                  </a:cubicBezTo>
                  <a:cubicBezTo>
                    <a:pt x="161" y="13"/>
                    <a:pt x="160" y="14"/>
                    <a:pt x="159" y="13"/>
                  </a:cubicBezTo>
                  <a:cubicBezTo>
                    <a:pt x="159" y="14"/>
                    <a:pt x="159" y="14"/>
                    <a:pt x="158" y="14"/>
                  </a:cubicBezTo>
                  <a:cubicBezTo>
                    <a:pt x="158" y="13"/>
                    <a:pt x="157" y="13"/>
                    <a:pt x="156" y="13"/>
                  </a:cubicBezTo>
                  <a:cubicBezTo>
                    <a:pt x="154" y="13"/>
                    <a:pt x="151" y="13"/>
                    <a:pt x="148" y="13"/>
                  </a:cubicBezTo>
                  <a:cubicBezTo>
                    <a:pt x="147" y="13"/>
                    <a:pt x="147" y="13"/>
                    <a:pt x="147" y="14"/>
                  </a:cubicBezTo>
                  <a:cubicBezTo>
                    <a:pt x="147" y="14"/>
                    <a:pt x="146" y="14"/>
                    <a:pt x="146" y="14"/>
                  </a:cubicBezTo>
                  <a:cubicBezTo>
                    <a:pt x="144" y="14"/>
                    <a:pt x="142" y="14"/>
                    <a:pt x="141" y="13"/>
                  </a:cubicBezTo>
                  <a:cubicBezTo>
                    <a:pt x="140" y="12"/>
                    <a:pt x="140" y="12"/>
                    <a:pt x="141" y="12"/>
                  </a:cubicBezTo>
                  <a:cubicBezTo>
                    <a:pt x="142" y="12"/>
                    <a:pt x="143" y="12"/>
                    <a:pt x="144" y="12"/>
                  </a:cubicBezTo>
                  <a:cubicBezTo>
                    <a:pt x="144" y="12"/>
                    <a:pt x="144" y="12"/>
                    <a:pt x="144" y="12"/>
                  </a:cubicBezTo>
                  <a:cubicBezTo>
                    <a:pt x="144" y="12"/>
                    <a:pt x="144" y="12"/>
                    <a:pt x="144" y="12"/>
                  </a:cubicBezTo>
                  <a:cubicBezTo>
                    <a:pt x="144" y="11"/>
                    <a:pt x="143" y="11"/>
                    <a:pt x="142" y="11"/>
                  </a:cubicBezTo>
                  <a:cubicBezTo>
                    <a:pt x="141" y="10"/>
                    <a:pt x="139" y="10"/>
                    <a:pt x="137" y="10"/>
                  </a:cubicBezTo>
                  <a:cubicBezTo>
                    <a:pt x="138" y="10"/>
                    <a:pt x="139" y="10"/>
                    <a:pt x="139" y="11"/>
                  </a:cubicBezTo>
                  <a:cubicBezTo>
                    <a:pt x="138" y="11"/>
                    <a:pt x="138" y="12"/>
                    <a:pt x="137" y="12"/>
                  </a:cubicBezTo>
                  <a:cubicBezTo>
                    <a:pt x="137" y="12"/>
                    <a:pt x="137" y="12"/>
                    <a:pt x="138" y="12"/>
                  </a:cubicBezTo>
                  <a:cubicBezTo>
                    <a:pt x="138" y="12"/>
                    <a:pt x="139" y="13"/>
                    <a:pt x="139" y="13"/>
                  </a:cubicBezTo>
                  <a:cubicBezTo>
                    <a:pt x="139" y="13"/>
                    <a:pt x="138" y="13"/>
                    <a:pt x="138" y="14"/>
                  </a:cubicBezTo>
                  <a:cubicBezTo>
                    <a:pt x="138" y="14"/>
                    <a:pt x="137" y="14"/>
                    <a:pt x="137" y="14"/>
                  </a:cubicBezTo>
                  <a:cubicBezTo>
                    <a:pt x="137" y="13"/>
                    <a:pt x="136" y="13"/>
                    <a:pt x="136" y="13"/>
                  </a:cubicBezTo>
                  <a:cubicBezTo>
                    <a:pt x="135" y="13"/>
                    <a:pt x="134" y="13"/>
                    <a:pt x="134" y="13"/>
                  </a:cubicBezTo>
                  <a:cubicBezTo>
                    <a:pt x="134" y="13"/>
                    <a:pt x="134" y="13"/>
                    <a:pt x="133" y="13"/>
                  </a:cubicBezTo>
                  <a:cubicBezTo>
                    <a:pt x="132" y="13"/>
                    <a:pt x="130" y="13"/>
                    <a:pt x="129" y="13"/>
                  </a:cubicBezTo>
                  <a:cubicBezTo>
                    <a:pt x="127" y="13"/>
                    <a:pt x="127" y="14"/>
                    <a:pt x="128" y="14"/>
                  </a:cubicBezTo>
                  <a:cubicBezTo>
                    <a:pt x="128" y="15"/>
                    <a:pt x="129" y="15"/>
                    <a:pt x="129" y="15"/>
                  </a:cubicBezTo>
                  <a:cubicBezTo>
                    <a:pt x="128" y="15"/>
                    <a:pt x="127" y="15"/>
                    <a:pt x="127" y="15"/>
                  </a:cubicBezTo>
                  <a:cubicBezTo>
                    <a:pt x="126" y="14"/>
                    <a:pt x="125" y="14"/>
                    <a:pt x="124" y="14"/>
                  </a:cubicBezTo>
                  <a:cubicBezTo>
                    <a:pt x="123" y="14"/>
                    <a:pt x="123" y="14"/>
                    <a:pt x="123" y="14"/>
                  </a:cubicBezTo>
                  <a:cubicBezTo>
                    <a:pt x="122" y="13"/>
                    <a:pt x="121" y="13"/>
                    <a:pt x="119" y="13"/>
                  </a:cubicBezTo>
                  <a:cubicBezTo>
                    <a:pt x="120" y="14"/>
                    <a:pt x="121" y="14"/>
                    <a:pt x="122" y="14"/>
                  </a:cubicBezTo>
                  <a:cubicBezTo>
                    <a:pt x="122" y="14"/>
                    <a:pt x="123" y="15"/>
                    <a:pt x="123" y="15"/>
                  </a:cubicBezTo>
                  <a:cubicBezTo>
                    <a:pt x="123" y="16"/>
                    <a:pt x="122" y="15"/>
                    <a:pt x="122" y="15"/>
                  </a:cubicBezTo>
                  <a:cubicBezTo>
                    <a:pt x="121" y="15"/>
                    <a:pt x="120" y="15"/>
                    <a:pt x="119" y="15"/>
                  </a:cubicBezTo>
                  <a:cubicBezTo>
                    <a:pt x="118" y="14"/>
                    <a:pt x="117" y="14"/>
                    <a:pt x="116" y="14"/>
                  </a:cubicBezTo>
                  <a:cubicBezTo>
                    <a:pt x="116" y="14"/>
                    <a:pt x="116" y="14"/>
                    <a:pt x="116" y="14"/>
                  </a:cubicBezTo>
                  <a:cubicBezTo>
                    <a:pt x="116" y="13"/>
                    <a:pt x="115" y="12"/>
                    <a:pt x="115" y="12"/>
                  </a:cubicBezTo>
                  <a:cubicBezTo>
                    <a:pt x="116" y="11"/>
                    <a:pt x="116" y="11"/>
                    <a:pt x="115" y="11"/>
                  </a:cubicBezTo>
                  <a:cubicBezTo>
                    <a:pt x="114" y="11"/>
                    <a:pt x="113" y="10"/>
                    <a:pt x="112" y="10"/>
                  </a:cubicBezTo>
                  <a:cubicBezTo>
                    <a:pt x="114" y="10"/>
                    <a:pt x="115" y="10"/>
                    <a:pt x="116" y="10"/>
                  </a:cubicBezTo>
                  <a:cubicBezTo>
                    <a:pt x="117" y="11"/>
                    <a:pt x="118" y="11"/>
                    <a:pt x="119" y="11"/>
                  </a:cubicBezTo>
                  <a:cubicBezTo>
                    <a:pt x="120" y="11"/>
                    <a:pt x="121" y="11"/>
                    <a:pt x="121" y="11"/>
                  </a:cubicBezTo>
                  <a:cubicBezTo>
                    <a:pt x="123" y="12"/>
                    <a:pt x="125" y="12"/>
                    <a:pt x="127" y="12"/>
                  </a:cubicBezTo>
                  <a:cubicBezTo>
                    <a:pt x="128" y="12"/>
                    <a:pt x="130" y="12"/>
                    <a:pt x="131" y="12"/>
                  </a:cubicBezTo>
                  <a:cubicBezTo>
                    <a:pt x="132" y="12"/>
                    <a:pt x="132" y="12"/>
                    <a:pt x="132" y="11"/>
                  </a:cubicBezTo>
                  <a:cubicBezTo>
                    <a:pt x="132" y="11"/>
                    <a:pt x="131" y="10"/>
                    <a:pt x="130" y="10"/>
                  </a:cubicBezTo>
                  <a:cubicBezTo>
                    <a:pt x="128" y="9"/>
                    <a:pt x="126" y="9"/>
                    <a:pt x="124" y="8"/>
                  </a:cubicBezTo>
                  <a:cubicBezTo>
                    <a:pt x="123" y="8"/>
                    <a:pt x="122" y="7"/>
                    <a:pt x="121" y="7"/>
                  </a:cubicBezTo>
                  <a:cubicBezTo>
                    <a:pt x="120" y="6"/>
                    <a:pt x="119" y="6"/>
                    <a:pt x="118" y="6"/>
                  </a:cubicBezTo>
                  <a:cubicBezTo>
                    <a:pt x="116" y="6"/>
                    <a:pt x="115" y="5"/>
                    <a:pt x="114" y="5"/>
                  </a:cubicBezTo>
                  <a:cubicBezTo>
                    <a:pt x="113" y="5"/>
                    <a:pt x="112" y="5"/>
                    <a:pt x="112" y="4"/>
                  </a:cubicBezTo>
                  <a:cubicBezTo>
                    <a:pt x="112" y="4"/>
                    <a:pt x="112" y="4"/>
                    <a:pt x="112" y="4"/>
                  </a:cubicBezTo>
                  <a:cubicBezTo>
                    <a:pt x="111" y="4"/>
                    <a:pt x="110" y="4"/>
                    <a:pt x="109" y="4"/>
                  </a:cubicBezTo>
                  <a:cubicBezTo>
                    <a:pt x="108" y="4"/>
                    <a:pt x="108" y="4"/>
                    <a:pt x="107" y="4"/>
                  </a:cubicBezTo>
                  <a:cubicBezTo>
                    <a:pt x="106" y="4"/>
                    <a:pt x="105" y="4"/>
                    <a:pt x="104" y="4"/>
                  </a:cubicBezTo>
                  <a:cubicBezTo>
                    <a:pt x="104" y="4"/>
                    <a:pt x="104" y="3"/>
                    <a:pt x="103" y="3"/>
                  </a:cubicBezTo>
                  <a:cubicBezTo>
                    <a:pt x="105" y="3"/>
                    <a:pt x="106" y="3"/>
                    <a:pt x="107" y="3"/>
                  </a:cubicBezTo>
                  <a:cubicBezTo>
                    <a:pt x="106" y="3"/>
                    <a:pt x="105" y="2"/>
                    <a:pt x="103" y="2"/>
                  </a:cubicBezTo>
                  <a:cubicBezTo>
                    <a:pt x="102" y="2"/>
                    <a:pt x="101" y="1"/>
                    <a:pt x="99" y="1"/>
                  </a:cubicBezTo>
                  <a:cubicBezTo>
                    <a:pt x="98" y="1"/>
                    <a:pt x="98" y="1"/>
                    <a:pt x="98" y="2"/>
                  </a:cubicBezTo>
                  <a:cubicBezTo>
                    <a:pt x="98" y="2"/>
                    <a:pt x="98" y="2"/>
                    <a:pt x="97" y="2"/>
                  </a:cubicBezTo>
                  <a:cubicBezTo>
                    <a:pt x="97" y="2"/>
                    <a:pt x="97" y="1"/>
                    <a:pt x="97" y="1"/>
                  </a:cubicBezTo>
                  <a:cubicBezTo>
                    <a:pt x="96" y="1"/>
                    <a:pt x="95" y="2"/>
                    <a:pt x="94" y="2"/>
                  </a:cubicBezTo>
                  <a:cubicBezTo>
                    <a:pt x="93" y="2"/>
                    <a:pt x="93" y="2"/>
                    <a:pt x="93" y="2"/>
                  </a:cubicBezTo>
                  <a:cubicBezTo>
                    <a:pt x="93" y="2"/>
                    <a:pt x="94" y="1"/>
                    <a:pt x="94" y="1"/>
                  </a:cubicBezTo>
                  <a:cubicBezTo>
                    <a:pt x="94" y="1"/>
                    <a:pt x="93" y="1"/>
                    <a:pt x="92" y="1"/>
                  </a:cubicBezTo>
                  <a:cubicBezTo>
                    <a:pt x="91" y="0"/>
                    <a:pt x="92" y="1"/>
                    <a:pt x="91" y="1"/>
                  </a:cubicBezTo>
                  <a:cubicBezTo>
                    <a:pt x="91" y="1"/>
                    <a:pt x="90" y="1"/>
                    <a:pt x="90" y="1"/>
                  </a:cubicBezTo>
                  <a:cubicBezTo>
                    <a:pt x="89" y="1"/>
                    <a:pt x="89" y="1"/>
                    <a:pt x="88" y="1"/>
                  </a:cubicBezTo>
                  <a:cubicBezTo>
                    <a:pt x="89" y="2"/>
                    <a:pt x="89" y="2"/>
                    <a:pt x="88" y="2"/>
                  </a:cubicBezTo>
                  <a:cubicBezTo>
                    <a:pt x="86" y="1"/>
                    <a:pt x="85" y="1"/>
                    <a:pt x="84" y="2"/>
                  </a:cubicBezTo>
                  <a:cubicBezTo>
                    <a:pt x="83" y="2"/>
                    <a:pt x="82" y="2"/>
                    <a:pt x="82" y="2"/>
                  </a:cubicBezTo>
                  <a:cubicBezTo>
                    <a:pt x="82" y="2"/>
                    <a:pt x="82" y="2"/>
                    <a:pt x="82" y="2"/>
                  </a:cubicBezTo>
                  <a:cubicBezTo>
                    <a:pt x="82" y="2"/>
                    <a:pt x="81" y="2"/>
                    <a:pt x="80" y="2"/>
                  </a:cubicBezTo>
                  <a:cubicBezTo>
                    <a:pt x="80" y="2"/>
                    <a:pt x="79" y="2"/>
                    <a:pt x="79" y="2"/>
                  </a:cubicBezTo>
                  <a:cubicBezTo>
                    <a:pt x="79" y="1"/>
                    <a:pt x="78" y="1"/>
                    <a:pt x="78" y="1"/>
                  </a:cubicBezTo>
                  <a:cubicBezTo>
                    <a:pt x="77" y="2"/>
                    <a:pt x="76" y="2"/>
                    <a:pt x="74" y="2"/>
                  </a:cubicBezTo>
                  <a:cubicBezTo>
                    <a:pt x="74" y="2"/>
                    <a:pt x="74" y="2"/>
                    <a:pt x="73" y="3"/>
                  </a:cubicBezTo>
                  <a:cubicBezTo>
                    <a:pt x="73" y="3"/>
                    <a:pt x="73" y="3"/>
                    <a:pt x="73" y="3"/>
                  </a:cubicBezTo>
                  <a:cubicBezTo>
                    <a:pt x="74" y="3"/>
                    <a:pt x="74" y="3"/>
                    <a:pt x="74" y="3"/>
                  </a:cubicBezTo>
                  <a:cubicBezTo>
                    <a:pt x="74" y="3"/>
                    <a:pt x="75" y="3"/>
                    <a:pt x="75" y="3"/>
                  </a:cubicBezTo>
                  <a:cubicBezTo>
                    <a:pt x="75" y="3"/>
                    <a:pt x="74" y="3"/>
                    <a:pt x="74" y="3"/>
                  </a:cubicBezTo>
                  <a:cubicBezTo>
                    <a:pt x="73" y="3"/>
                    <a:pt x="72" y="4"/>
                    <a:pt x="72" y="4"/>
                  </a:cubicBezTo>
                  <a:cubicBezTo>
                    <a:pt x="71" y="4"/>
                    <a:pt x="71" y="4"/>
                    <a:pt x="71" y="4"/>
                  </a:cubicBezTo>
                  <a:cubicBezTo>
                    <a:pt x="71" y="4"/>
                    <a:pt x="71" y="4"/>
                    <a:pt x="71" y="4"/>
                  </a:cubicBezTo>
                  <a:cubicBezTo>
                    <a:pt x="70" y="4"/>
                    <a:pt x="69" y="5"/>
                    <a:pt x="68" y="5"/>
                  </a:cubicBezTo>
                  <a:cubicBezTo>
                    <a:pt x="68" y="5"/>
                    <a:pt x="69" y="5"/>
                    <a:pt x="69" y="5"/>
                  </a:cubicBezTo>
                  <a:cubicBezTo>
                    <a:pt x="67" y="5"/>
                    <a:pt x="67" y="6"/>
                    <a:pt x="66" y="6"/>
                  </a:cubicBezTo>
                  <a:cubicBezTo>
                    <a:pt x="66" y="6"/>
                    <a:pt x="65" y="6"/>
                    <a:pt x="65" y="6"/>
                  </a:cubicBezTo>
                  <a:cubicBezTo>
                    <a:pt x="65" y="6"/>
                    <a:pt x="64" y="7"/>
                    <a:pt x="64" y="7"/>
                  </a:cubicBezTo>
                  <a:cubicBezTo>
                    <a:pt x="63" y="7"/>
                    <a:pt x="64" y="7"/>
                    <a:pt x="63" y="7"/>
                  </a:cubicBezTo>
                  <a:cubicBezTo>
                    <a:pt x="62" y="8"/>
                    <a:pt x="62" y="8"/>
                    <a:pt x="62" y="9"/>
                  </a:cubicBezTo>
                  <a:cubicBezTo>
                    <a:pt x="61" y="9"/>
                    <a:pt x="60" y="9"/>
                    <a:pt x="60" y="9"/>
                  </a:cubicBezTo>
                  <a:cubicBezTo>
                    <a:pt x="60" y="9"/>
                    <a:pt x="60" y="10"/>
                    <a:pt x="60" y="10"/>
                  </a:cubicBezTo>
                  <a:cubicBezTo>
                    <a:pt x="60" y="10"/>
                    <a:pt x="59" y="10"/>
                    <a:pt x="59" y="10"/>
                  </a:cubicBezTo>
                  <a:cubicBezTo>
                    <a:pt x="59" y="10"/>
                    <a:pt x="59" y="10"/>
                    <a:pt x="58" y="10"/>
                  </a:cubicBezTo>
                  <a:cubicBezTo>
                    <a:pt x="57" y="10"/>
                    <a:pt x="57" y="10"/>
                    <a:pt x="56" y="11"/>
                  </a:cubicBezTo>
                  <a:cubicBezTo>
                    <a:pt x="56" y="11"/>
                    <a:pt x="55" y="11"/>
                    <a:pt x="55" y="11"/>
                  </a:cubicBezTo>
                  <a:cubicBezTo>
                    <a:pt x="53" y="12"/>
                    <a:pt x="52" y="12"/>
                    <a:pt x="51" y="12"/>
                  </a:cubicBezTo>
                  <a:cubicBezTo>
                    <a:pt x="49" y="12"/>
                    <a:pt x="48" y="13"/>
                    <a:pt x="47" y="14"/>
                  </a:cubicBezTo>
                  <a:cubicBezTo>
                    <a:pt x="46" y="14"/>
                    <a:pt x="46" y="14"/>
                    <a:pt x="46" y="14"/>
                  </a:cubicBezTo>
                  <a:cubicBezTo>
                    <a:pt x="45" y="14"/>
                    <a:pt x="45" y="14"/>
                    <a:pt x="45" y="14"/>
                  </a:cubicBezTo>
                  <a:cubicBezTo>
                    <a:pt x="44" y="14"/>
                    <a:pt x="45" y="15"/>
                    <a:pt x="45" y="15"/>
                  </a:cubicBezTo>
                  <a:cubicBezTo>
                    <a:pt x="45" y="16"/>
                    <a:pt x="45" y="16"/>
                    <a:pt x="45" y="17"/>
                  </a:cubicBezTo>
                  <a:cubicBezTo>
                    <a:pt x="45" y="17"/>
                    <a:pt x="46" y="17"/>
                    <a:pt x="47" y="17"/>
                  </a:cubicBezTo>
                  <a:cubicBezTo>
                    <a:pt x="46" y="17"/>
                    <a:pt x="46" y="18"/>
                    <a:pt x="46" y="18"/>
                  </a:cubicBezTo>
                  <a:cubicBezTo>
                    <a:pt x="45" y="18"/>
                    <a:pt x="45" y="18"/>
                    <a:pt x="45" y="18"/>
                  </a:cubicBezTo>
                  <a:cubicBezTo>
                    <a:pt x="45" y="19"/>
                    <a:pt x="46" y="18"/>
                    <a:pt x="46" y="18"/>
                  </a:cubicBezTo>
                  <a:cubicBezTo>
                    <a:pt x="46" y="18"/>
                    <a:pt x="46" y="18"/>
                    <a:pt x="47" y="18"/>
                  </a:cubicBezTo>
                  <a:cubicBezTo>
                    <a:pt x="47" y="18"/>
                    <a:pt x="47" y="18"/>
                    <a:pt x="47" y="18"/>
                  </a:cubicBezTo>
                  <a:cubicBezTo>
                    <a:pt x="47" y="18"/>
                    <a:pt x="47" y="18"/>
                    <a:pt x="47" y="19"/>
                  </a:cubicBezTo>
                  <a:cubicBezTo>
                    <a:pt x="47" y="19"/>
                    <a:pt x="46" y="19"/>
                    <a:pt x="46" y="19"/>
                  </a:cubicBezTo>
                  <a:cubicBezTo>
                    <a:pt x="45" y="19"/>
                    <a:pt x="46" y="19"/>
                    <a:pt x="46" y="20"/>
                  </a:cubicBezTo>
                  <a:cubicBezTo>
                    <a:pt x="49" y="21"/>
                    <a:pt x="51" y="21"/>
                    <a:pt x="53" y="20"/>
                  </a:cubicBezTo>
                  <a:cubicBezTo>
                    <a:pt x="54" y="19"/>
                    <a:pt x="55" y="19"/>
                    <a:pt x="55" y="19"/>
                  </a:cubicBezTo>
                  <a:cubicBezTo>
                    <a:pt x="57" y="19"/>
                    <a:pt x="57" y="18"/>
                    <a:pt x="58" y="17"/>
                  </a:cubicBezTo>
                  <a:cubicBezTo>
                    <a:pt x="58" y="18"/>
                    <a:pt x="58" y="19"/>
                    <a:pt x="58" y="19"/>
                  </a:cubicBezTo>
                  <a:cubicBezTo>
                    <a:pt x="59" y="19"/>
                    <a:pt x="59" y="19"/>
                    <a:pt x="59" y="19"/>
                  </a:cubicBezTo>
                  <a:cubicBezTo>
                    <a:pt x="59" y="20"/>
                    <a:pt x="59" y="20"/>
                    <a:pt x="59" y="20"/>
                  </a:cubicBezTo>
                  <a:cubicBezTo>
                    <a:pt x="61" y="21"/>
                    <a:pt x="61" y="22"/>
                    <a:pt x="62" y="23"/>
                  </a:cubicBezTo>
                  <a:cubicBezTo>
                    <a:pt x="63" y="23"/>
                    <a:pt x="63" y="23"/>
                    <a:pt x="62" y="23"/>
                  </a:cubicBezTo>
                  <a:cubicBezTo>
                    <a:pt x="62" y="24"/>
                    <a:pt x="61" y="23"/>
                    <a:pt x="61" y="24"/>
                  </a:cubicBezTo>
                  <a:cubicBezTo>
                    <a:pt x="61" y="24"/>
                    <a:pt x="60" y="24"/>
                    <a:pt x="60" y="24"/>
                  </a:cubicBezTo>
                  <a:cubicBezTo>
                    <a:pt x="59" y="24"/>
                    <a:pt x="59" y="24"/>
                    <a:pt x="59" y="24"/>
                  </a:cubicBezTo>
                  <a:cubicBezTo>
                    <a:pt x="58" y="24"/>
                    <a:pt x="59" y="25"/>
                    <a:pt x="59" y="25"/>
                  </a:cubicBezTo>
                  <a:cubicBezTo>
                    <a:pt x="59" y="25"/>
                    <a:pt x="60" y="25"/>
                    <a:pt x="61" y="26"/>
                  </a:cubicBezTo>
                  <a:cubicBezTo>
                    <a:pt x="61" y="25"/>
                    <a:pt x="62" y="25"/>
                    <a:pt x="62" y="24"/>
                  </a:cubicBezTo>
                  <a:cubicBezTo>
                    <a:pt x="63" y="24"/>
                    <a:pt x="63" y="25"/>
                    <a:pt x="63" y="25"/>
                  </a:cubicBezTo>
                  <a:cubicBezTo>
                    <a:pt x="64" y="25"/>
                    <a:pt x="65" y="25"/>
                    <a:pt x="66" y="25"/>
                  </a:cubicBezTo>
                  <a:cubicBezTo>
                    <a:pt x="66" y="25"/>
                    <a:pt x="66" y="24"/>
                    <a:pt x="66" y="24"/>
                  </a:cubicBezTo>
                  <a:cubicBezTo>
                    <a:pt x="66" y="24"/>
                    <a:pt x="67" y="24"/>
                    <a:pt x="67" y="24"/>
                  </a:cubicBezTo>
                  <a:cubicBezTo>
                    <a:pt x="67" y="24"/>
                    <a:pt x="68" y="24"/>
                    <a:pt x="69" y="24"/>
                  </a:cubicBezTo>
                  <a:cubicBezTo>
                    <a:pt x="70" y="24"/>
                    <a:pt x="70" y="23"/>
                    <a:pt x="71" y="23"/>
                  </a:cubicBezTo>
                  <a:cubicBezTo>
                    <a:pt x="71" y="22"/>
                    <a:pt x="71" y="22"/>
                    <a:pt x="72" y="22"/>
                  </a:cubicBezTo>
                  <a:cubicBezTo>
                    <a:pt x="72" y="21"/>
                    <a:pt x="72" y="20"/>
                    <a:pt x="72" y="20"/>
                  </a:cubicBezTo>
                  <a:cubicBezTo>
                    <a:pt x="73" y="20"/>
                    <a:pt x="74" y="19"/>
                    <a:pt x="74" y="19"/>
                  </a:cubicBezTo>
                  <a:cubicBezTo>
                    <a:pt x="76" y="19"/>
                    <a:pt x="76" y="18"/>
                    <a:pt x="77" y="18"/>
                  </a:cubicBezTo>
                  <a:cubicBezTo>
                    <a:pt x="77" y="18"/>
                    <a:pt x="76" y="17"/>
                    <a:pt x="75" y="17"/>
                  </a:cubicBezTo>
                  <a:cubicBezTo>
                    <a:pt x="75" y="17"/>
                    <a:pt x="74" y="17"/>
                    <a:pt x="74" y="17"/>
                  </a:cubicBezTo>
                  <a:cubicBezTo>
                    <a:pt x="74" y="16"/>
                    <a:pt x="73" y="16"/>
                    <a:pt x="73" y="16"/>
                  </a:cubicBezTo>
                  <a:cubicBezTo>
                    <a:pt x="73" y="16"/>
                    <a:pt x="74" y="14"/>
                    <a:pt x="75" y="13"/>
                  </a:cubicBezTo>
                  <a:cubicBezTo>
                    <a:pt x="76" y="13"/>
                    <a:pt x="79" y="12"/>
                    <a:pt x="80" y="12"/>
                  </a:cubicBezTo>
                  <a:cubicBezTo>
                    <a:pt x="82" y="12"/>
                    <a:pt x="82" y="12"/>
                    <a:pt x="83" y="10"/>
                  </a:cubicBezTo>
                  <a:cubicBezTo>
                    <a:pt x="83" y="10"/>
                    <a:pt x="85" y="9"/>
                    <a:pt x="86" y="9"/>
                  </a:cubicBezTo>
                  <a:cubicBezTo>
                    <a:pt x="88" y="9"/>
                    <a:pt x="89" y="9"/>
                    <a:pt x="91" y="9"/>
                  </a:cubicBezTo>
                  <a:cubicBezTo>
                    <a:pt x="92" y="9"/>
                    <a:pt x="92" y="10"/>
                    <a:pt x="93" y="10"/>
                  </a:cubicBezTo>
                  <a:cubicBezTo>
                    <a:pt x="93" y="10"/>
                    <a:pt x="93" y="10"/>
                    <a:pt x="92" y="11"/>
                  </a:cubicBezTo>
                  <a:cubicBezTo>
                    <a:pt x="92" y="11"/>
                    <a:pt x="91" y="11"/>
                    <a:pt x="90" y="11"/>
                  </a:cubicBezTo>
                  <a:cubicBezTo>
                    <a:pt x="89" y="12"/>
                    <a:pt x="88" y="12"/>
                    <a:pt x="87" y="12"/>
                  </a:cubicBezTo>
                  <a:cubicBezTo>
                    <a:pt x="85" y="13"/>
                    <a:pt x="84" y="13"/>
                    <a:pt x="83" y="13"/>
                  </a:cubicBezTo>
                  <a:cubicBezTo>
                    <a:pt x="83" y="14"/>
                    <a:pt x="83" y="14"/>
                    <a:pt x="83" y="14"/>
                  </a:cubicBezTo>
                  <a:cubicBezTo>
                    <a:pt x="83" y="15"/>
                    <a:pt x="84" y="16"/>
                    <a:pt x="83" y="16"/>
                  </a:cubicBezTo>
                  <a:cubicBezTo>
                    <a:pt x="83" y="16"/>
                    <a:pt x="84" y="17"/>
                    <a:pt x="84" y="17"/>
                  </a:cubicBezTo>
                  <a:cubicBezTo>
                    <a:pt x="85" y="17"/>
                    <a:pt x="86" y="18"/>
                    <a:pt x="86" y="18"/>
                  </a:cubicBezTo>
                  <a:cubicBezTo>
                    <a:pt x="87" y="18"/>
                    <a:pt x="87" y="18"/>
                    <a:pt x="88" y="18"/>
                  </a:cubicBezTo>
                  <a:cubicBezTo>
                    <a:pt x="88" y="19"/>
                    <a:pt x="89" y="19"/>
                    <a:pt x="89" y="18"/>
                  </a:cubicBezTo>
                  <a:cubicBezTo>
                    <a:pt x="90" y="18"/>
                    <a:pt x="90" y="19"/>
                    <a:pt x="90" y="18"/>
                  </a:cubicBezTo>
                  <a:cubicBezTo>
                    <a:pt x="93" y="18"/>
                    <a:pt x="95" y="18"/>
                    <a:pt x="98" y="18"/>
                  </a:cubicBezTo>
                  <a:cubicBezTo>
                    <a:pt x="98" y="18"/>
                    <a:pt x="98" y="18"/>
                    <a:pt x="99" y="18"/>
                  </a:cubicBezTo>
                  <a:cubicBezTo>
                    <a:pt x="99" y="18"/>
                    <a:pt x="99" y="18"/>
                    <a:pt x="100" y="18"/>
                  </a:cubicBezTo>
                  <a:cubicBezTo>
                    <a:pt x="100" y="18"/>
                    <a:pt x="100" y="19"/>
                    <a:pt x="100" y="19"/>
                  </a:cubicBezTo>
                  <a:cubicBezTo>
                    <a:pt x="101" y="19"/>
                    <a:pt x="102" y="19"/>
                    <a:pt x="103" y="20"/>
                  </a:cubicBezTo>
                  <a:cubicBezTo>
                    <a:pt x="103" y="20"/>
                    <a:pt x="103" y="20"/>
                    <a:pt x="103" y="20"/>
                  </a:cubicBezTo>
                  <a:cubicBezTo>
                    <a:pt x="103" y="20"/>
                    <a:pt x="102" y="20"/>
                    <a:pt x="102" y="20"/>
                  </a:cubicBezTo>
                  <a:cubicBezTo>
                    <a:pt x="101" y="20"/>
                    <a:pt x="99" y="20"/>
                    <a:pt x="99" y="20"/>
                  </a:cubicBezTo>
                  <a:cubicBezTo>
                    <a:pt x="98" y="20"/>
                    <a:pt x="97" y="20"/>
                    <a:pt x="96" y="20"/>
                  </a:cubicBezTo>
                  <a:cubicBezTo>
                    <a:pt x="95" y="19"/>
                    <a:pt x="94" y="20"/>
                    <a:pt x="93" y="19"/>
                  </a:cubicBezTo>
                  <a:cubicBezTo>
                    <a:pt x="93" y="20"/>
                    <a:pt x="92" y="19"/>
                    <a:pt x="91" y="19"/>
                  </a:cubicBezTo>
                  <a:cubicBezTo>
                    <a:pt x="91" y="19"/>
                    <a:pt x="90" y="20"/>
                    <a:pt x="89" y="20"/>
                  </a:cubicBezTo>
                  <a:cubicBezTo>
                    <a:pt x="89" y="20"/>
                    <a:pt x="88" y="20"/>
                    <a:pt x="88" y="20"/>
                  </a:cubicBezTo>
                  <a:cubicBezTo>
                    <a:pt x="88" y="20"/>
                    <a:pt x="88" y="21"/>
                    <a:pt x="89" y="21"/>
                  </a:cubicBezTo>
                  <a:cubicBezTo>
                    <a:pt x="89" y="21"/>
                    <a:pt x="89" y="21"/>
                    <a:pt x="90" y="21"/>
                  </a:cubicBezTo>
                  <a:cubicBezTo>
                    <a:pt x="90" y="21"/>
                    <a:pt x="90" y="22"/>
                    <a:pt x="90" y="22"/>
                  </a:cubicBezTo>
                  <a:cubicBezTo>
                    <a:pt x="90" y="22"/>
                    <a:pt x="90" y="22"/>
                    <a:pt x="90" y="23"/>
                  </a:cubicBezTo>
                  <a:cubicBezTo>
                    <a:pt x="90" y="23"/>
                    <a:pt x="90" y="23"/>
                    <a:pt x="90" y="23"/>
                  </a:cubicBezTo>
                  <a:cubicBezTo>
                    <a:pt x="89" y="23"/>
                    <a:pt x="89" y="23"/>
                    <a:pt x="88" y="23"/>
                  </a:cubicBezTo>
                  <a:cubicBezTo>
                    <a:pt x="88" y="23"/>
                    <a:pt x="88" y="23"/>
                    <a:pt x="87" y="23"/>
                  </a:cubicBezTo>
                  <a:cubicBezTo>
                    <a:pt x="87" y="23"/>
                    <a:pt x="87" y="23"/>
                    <a:pt x="87" y="22"/>
                  </a:cubicBezTo>
                  <a:cubicBezTo>
                    <a:pt x="85" y="22"/>
                    <a:pt x="84" y="22"/>
                    <a:pt x="83" y="23"/>
                  </a:cubicBezTo>
                  <a:cubicBezTo>
                    <a:pt x="82" y="24"/>
                    <a:pt x="82" y="24"/>
                    <a:pt x="82" y="25"/>
                  </a:cubicBezTo>
                  <a:cubicBezTo>
                    <a:pt x="82" y="26"/>
                    <a:pt x="83" y="26"/>
                    <a:pt x="82" y="26"/>
                  </a:cubicBezTo>
                  <a:cubicBezTo>
                    <a:pt x="81" y="27"/>
                    <a:pt x="81" y="26"/>
                    <a:pt x="80" y="26"/>
                  </a:cubicBezTo>
                  <a:cubicBezTo>
                    <a:pt x="80" y="26"/>
                    <a:pt x="79" y="26"/>
                    <a:pt x="79" y="26"/>
                  </a:cubicBezTo>
                  <a:cubicBezTo>
                    <a:pt x="79" y="27"/>
                    <a:pt x="78" y="27"/>
                    <a:pt x="78" y="27"/>
                  </a:cubicBezTo>
                  <a:cubicBezTo>
                    <a:pt x="77" y="27"/>
                    <a:pt x="76" y="27"/>
                    <a:pt x="76" y="27"/>
                  </a:cubicBezTo>
                  <a:cubicBezTo>
                    <a:pt x="76" y="26"/>
                    <a:pt x="76" y="26"/>
                    <a:pt x="75" y="26"/>
                  </a:cubicBezTo>
                  <a:cubicBezTo>
                    <a:pt x="74" y="26"/>
                    <a:pt x="72" y="26"/>
                    <a:pt x="71" y="27"/>
                  </a:cubicBezTo>
                  <a:cubicBezTo>
                    <a:pt x="71" y="27"/>
                    <a:pt x="70" y="27"/>
                    <a:pt x="70" y="27"/>
                  </a:cubicBezTo>
                  <a:cubicBezTo>
                    <a:pt x="69" y="27"/>
                    <a:pt x="67" y="27"/>
                    <a:pt x="66" y="28"/>
                  </a:cubicBezTo>
                  <a:cubicBezTo>
                    <a:pt x="66" y="28"/>
                    <a:pt x="66" y="27"/>
                    <a:pt x="65" y="27"/>
                  </a:cubicBezTo>
                  <a:cubicBezTo>
                    <a:pt x="64" y="27"/>
                    <a:pt x="63" y="27"/>
                    <a:pt x="62" y="26"/>
                  </a:cubicBezTo>
                  <a:cubicBezTo>
                    <a:pt x="62" y="26"/>
                    <a:pt x="61" y="27"/>
                    <a:pt x="60" y="27"/>
                  </a:cubicBezTo>
                  <a:cubicBezTo>
                    <a:pt x="60" y="27"/>
                    <a:pt x="60" y="27"/>
                    <a:pt x="60" y="27"/>
                  </a:cubicBezTo>
                  <a:cubicBezTo>
                    <a:pt x="59" y="27"/>
                    <a:pt x="58" y="28"/>
                    <a:pt x="58" y="27"/>
                  </a:cubicBezTo>
                  <a:cubicBezTo>
                    <a:pt x="58" y="27"/>
                    <a:pt x="58" y="26"/>
                    <a:pt x="57" y="26"/>
                  </a:cubicBezTo>
                  <a:cubicBezTo>
                    <a:pt x="56" y="26"/>
                    <a:pt x="55" y="25"/>
                    <a:pt x="55" y="25"/>
                  </a:cubicBezTo>
                  <a:cubicBezTo>
                    <a:pt x="55" y="25"/>
                    <a:pt x="56" y="24"/>
                    <a:pt x="56" y="24"/>
                  </a:cubicBezTo>
                  <a:cubicBezTo>
                    <a:pt x="57" y="24"/>
                    <a:pt x="57" y="23"/>
                    <a:pt x="58" y="24"/>
                  </a:cubicBezTo>
                  <a:cubicBezTo>
                    <a:pt x="58" y="24"/>
                    <a:pt x="58" y="23"/>
                    <a:pt x="58" y="23"/>
                  </a:cubicBezTo>
                  <a:cubicBezTo>
                    <a:pt x="58" y="23"/>
                    <a:pt x="58" y="23"/>
                    <a:pt x="58" y="23"/>
                  </a:cubicBezTo>
                  <a:cubicBezTo>
                    <a:pt x="56" y="23"/>
                    <a:pt x="57" y="23"/>
                    <a:pt x="57" y="22"/>
                  </a:cubicBezTo>
                  <a:cubicBezTo>
                    <a:pt x="57" y="22"/>
                    <a:pt x="57" y="22"/>
                    <a:pt x="57" y="22"/>
                  </a:cubicBezTo>
                  <a:cubicBezTo>
                    <a:pt x="57" y="21"/>
                    <a:pt x="57" y="21"/>
                    <a:pt x="57" y="21"/>
                  </a:cubicBezTo>
                  <a:cubicBezTo>
                    <a:pt x="57" y="21"/>
                    <a:pt x="57" y="21"/>
                    <a:pt x="56" y="21"/>
                  </a:cubicBezTo>
                  <a:cubicBezTo>
                    <a:pt x="56" y="21"/>
                    <a:pt x="55" y="22"/>
                    <a:pt x="54" y="22"/>
                  </a:cubicBezTo>
                  <a:cubicBezTo>
                    <a:pt x="54" y="23"/>
                    <a:pt x="53" y="23"/>
                    <a:pt x="52" y="23"/>
                  </a:cubicBezTo>
                  <a:cubicBezTo>
                    <a:pt x="52" y="23"/>
                    <a:pt x="51" y="23"/>
                    <a:pt x="52" y="24"/>
                  </a:cubicBezTo>
                  <a:cubicBezTo>
                    <a:pt x="52" y="24"/>
                    <a:pt x="51" y="25"/>
                    <a:pt x="53" y="25"/>
                  </a:cubicBezTo>
                  <a:cubicBezTo>
                    <a:pt x="54" y="25"/>
                    <a:pt x="53" y="26"/>
                    <a:pt x="53" y="26"/>
                  </a:cubicBezTo>
                  <a:cubicBezTo>
                    <a:pt x="53" y="26"/>
                    <a:pt x="53" y="26"/>
                    <a:pt x="53" y="27"/>
                  </a:cubicBezTo>
                  <a:cubicBezTo>
                    <a:pt x="54" y="27"/>
                    <a:pt x="54" y="27"/>
                    <a:pt x="54" y="27"/>
                  </a:cubicBezTo>
                  <a:cubicBezTo>
                    <a:pt x="54" y="27"/>
                    <a:pt x="53" y="27"/>
                    <a:pt x="53" y="27"/>
                  </a:cubicBezTo>
                  <a:cubicBezTo>
                    <a:pt x="53" y="28"/>
                    <a:pt x="52" y="28"/>
                    <a:pt x="51" y="28"/>
                  </a:cubicBezTo>
                  <a:cubicBezTo>
                    <a:pt x="51" y="27"/>
                    <a:pt x="50" y="27"/>
                    <a:pt x="49" y="28"/>
                  </a:cubicBezTo>
                  <a:cubicBezTo>
                    <a:pt x="49" y="28"/>
                    <a:pt x="49" y="28"/>
                    <a:pt x="49" y="28"/>
                  </a:cubicBezTo>
                  <a:cubicBezTo>
                    <a:pt x="48" y="28"/>
                    <a:pt x="47" y="28"/>
                    <a:pt x="46" y="28"/>
                  </a:cubicBezTo>
                  <a:cubicBezTo>
                    <a:pt x="46" y="28"/>
                    <a:pt x="45" y="28"/>
                    <a:pt x="46" y="29"/>
                  </a:cubicBezTo>
                  <a:cubicBezTo>
                    <a:pt x="46" y="29"/>
                    <a:pt x="45" y="29"/>
                    <a:pt x="45" y="30"/>
                  </a:cubicBezTo>
                  <a:cubicBezTo>
                    <a:pt x="45" y="30"/>
                    <a:pt x="45" y="30"/>
                    <a:pt x="45" y="29"/>
                  </a:cubicBezTo>
                  <a:cubicBezTo>
                    <a:pt x="45" y="29"/>
                    <a:pt x="45" y="29"/>
                    <a:pt x="44" y="29"/>
                  </a:cubicBezTo>
                  <a:cubicBezTo>
                    <a:pt x="44" y="29"/>
                    <a:pt x="44" y="29"/>
                    <a:pt x="44" y="29"/>
                  </a:cubicBezTo>
                  <a:cubicBezTo>
                    <a:pt x="44" y="30"/>
                    <a:pt x="44" y="30"/>
                    <a:pt x="43" y="30"/>
                  </a:cubicBezTo>
                  <a:cubicBezTo>
                    <a:pt x="42" y="31"/>
                    <a:pt x="41" y="31"/>
                    <a:pt x="40" y="32"/>
                  </a:cubicBezTo>
                  <a:cubicBezTo>
                    <a:pt x="40" y="32"/>
                    <a:pt x="39" y="32"/>
                    <a:pt x="39" y="32"/>
                  </a:cubicBezTo>
                  <a:cubicBezTo>
                    <a:pt x="38" y="32"/>
                    <a:pt x="37" y="32"/>
                    <a:pt x="37" y="33"/>
                  </a:cubicBezTo>
                  <a:cubicBezTo>
                    <a:pt x="37" y="33"/>
                    <a:pt x="36" y="34"/>
                    <a:pt x="35" y="34"/>
                  </a:cubicBezTo>
                  <a:cubicBezTo>
                    <a:pt x="35" y="34"/>
                    <a:pt x="35" y="34"/>
                    <a:pt x="34" y="35"/>
                  </a:cubicBezTo>
                  <a:cubicBezTo>
                    <a:pt x="33" y="35"/>
                    <a:pt x="32" y="35"/>
                    <a:pt x="30" y="35"/>
                  </a:cubicBezTo>
                  <a:cubicBezTo>
                    <a:pt x="30" y="35"/>
                    <a:pt x="30" y="35"/>
                    <a:pt x="30" y="35"/>
                  </a:cubicBezTo>
                  <a:cubicBezTo>
                    <a:pt x="29" y="35"/>
                    <a:pt x="29" y="35"/>
                    <a:pt x="30" y="35"/>
                  </a:cubicBezTo>
                  <a:cubicBezTo>
                    <a:pt x="30" y="36"/>
                    <a:pt x="30" y="36"/>
                    <a:pt x="30" y="36"/>
                  </a:cubicBezTo>
                  <a:cubicBezTo>
                    <a:pt x="30" y="37"/>
                    <a:pt x="29" y="36"/>
                    <a:pt x="29" y="36"/>
                  </a:cubicBezTo>
                  <a:cubicBezTo>
                    <a:pt x="28" y="37"/>
                    <a:pt x="27" y="37"/>
                    <a:pt x="27" y="36"/>
                  </a:cubicBezTo>
                  <a:cubicBezTo>
                    <a:pt x="26" y="36"/>
                    <a:pt x="26" y="36"/>
                    <a:pt x="25" y="36"/>
                  </a:cubicBezTo>
                  <a:cubicBezTo>
                    <a:pt x="25" y="37"/>
                    <a:pt x="24" y="37"/>
                    <a:pt x="23" y="37"/>
                  </a:cubicBezTo>
                  <a:cubicBezTo>
                    <a:pt x="23" y="38"/>
                    <a:pt x="24" y="38"/>
                    <a:pt x="25" y="38"/>
                  </a:cubicBezTo>
                  <a:cubicBezTo>
                    <a:pt x="26" y="38"/>
                    <a:pt x="27" y="38"/>
                    <a:pt x="28" y="39"/>
                  </a:cubicBezTo>
                  <a:cubicBezTo>
                    <a:pt x="28" y="39"/>
                    <a:pt x="29" y="39"/>
                    <a:pt x="29" y="39"/>
                  </a:cubicBezTo>
                  <a:cubicBezTo>
                    <a:pt x="29" y="40"/>
                    <a:pt x="29" y="40"/>
                    <a:pt x="30" y="40"/>
                  </a:cubicBezTo>
                  <a:cubicBezTo>
                    <a:pt x="31" y="40"/>
                    <a:pt x="32" y="41"/>
                    <a:pt x="31" y="41"/>
                  </a:cubicBezTo>
                  <a:cubicBezTo>
                    <a:pt x="31" y="42"/>
                    <a:pt x="31" y="43"/>
                    <a:pt x="31" y="44"/>
                  </a:cubicBezTo>
                  <a:cubicBezTo>
                    <a:pt x="31" y="45"/>
                    <a:pt x="30" y="45"/>
                    <a:pt x="29" y="45"/>
                  </a:cubicBezTo>
                  <a:cubicBezTo>
                    <a:pt x="28" y="45"/>
                    <a:pt x="27" y="45"/>
                    <a:pt x="26" y="45"/>
                  </a:cubicBezTo>
                  <a:cubicBezTo>
                    <a:pt x="26" y="45"/>
                    <a:pt x="25" y="45"/>
                    <a:pt x="25" y="45"/>
                  </a:cubicBezTo>
                  <a:cubicBezTo>
                    <a:pt x="24" y="45"/>
                    <a:pt x="24" y="46"/>
                    <a:pt x="23" y="45"/>
                  </a:cubicBezTo>
                  <a:cubicBezTo>
                    <a:pt x="22" y="45"/>
                    <a:pt x="21" y="45"/>
                    <a:pt x="20" y="45"/>
                  </a:cubicBezTo>
                  <a:cubicBezTo>
                    <a:pt x="19" y="45"/>
                    <a:pt x="18" y="46"/>
                    <a:pt x="17" y="45"/>
                  </a:cubicBezTo>
                  <a:cubicBezTo>
                    <a:pt x="17" y="45"/>
                    <a:pt x="16" y="45"/>
                    <a:pt x="16" y="46"/>
                  </a:cubicBezTo>
                  <a:cubicBezTo>
                    <a:pt x="15" y="46"/>
                    <a:pt x="15" y="46"/>
                    <a:pt x="14" y="46"/>
                  </a:cubicBezTo>
                  <a:cubicBezTo>
                    <a:pt x="14" y="46"/>
                    <a:pt x="14" y="46"/>
                    <a:pt x="14" y="47"/>
                  </a:cubicBezTo>
                  <a:cubicBezTo>
                    <a:pt x="14" y="47"/>
                    <a:pt x="14" y="47"/>
                    <a:pt x="14" y="47"/>
                  </a:cubicBezTo>
                  <a:cubicBezTo>
                    <a:pt x="14" y="47"/>
                    <a:pt x="14" y="48"/>
                    <a:pt x="14" y="48"/>
                  </a:cubicBezTo>
                  <a:cubicBezTo>
                    <a:pt x="14" y="48"/>
                    <a:pt x="15" y="48"/>
                    <a:pt x="15" y="48"/>
                  </a:cubicBezTo>
                  <a:cubicBezTo>
                    <a:pt x="14" y="49"/>
                    <a:pt x="14" y="49"/>
                    <a:pt x="14" y="49"/>
                  </a:cubicBezTo>
                  <a:cubicBezTo>
                    <a:pt x="15" y="50"/>
                    <a:pt x="15" y="50"/>
                    <a:pt x="15" y="51"/>
                  </a:cubicBezTo>
                  <a:cubicBezTo>
                    <a:pt x="14" y="52"/>
                    <a:pt x="14" y="52"/>
                    <a:pt x="14" y="53"/>
                  </a:cubicBezTo>
                  <a:cubicBezTo>
                    <a:pt x="13" y="53"/>
                    <a:pt x="13" y="54"/>
                    <a:pt x="14" y="54"/>
                  </a:cubicBezTo>
                  <a:cubicBezTo>
                    <a:pt x="14" y="54"/>
                    <a:pt x="15" y="54"/>
                    <a:pt x="15" y="54"/>
                  </a:cubicBezTo>
                  <a:cubicBezTo>
                    <a:pt x="15" y="55"/>
                    <a:pt x="14" y="55"/>
                    <a:pt x="15" y="55"/>
                  </a:cubicBezTo>
                  <a:cubicBezTo>
                    <a:pt x="15" y="55"/>
                    <a:pt x="15" y="56"/>
                    <a:pt x="15" y="56"/>
                  </a:cubicBezTo>
                  <a:cubicBezTo>
                    <a:pt x="15" y="56"/>
                    <a:pt x="15" y="57"/>
                    <a:pt x="15" y="56"/>
                  </a:cubicBezTo>
                  <a:cubicBezTo>
                    <a:pt x="15" y="56"/>
                    <a:pt x="16" y="56"/>
                    <a:pt x="16" y="56"/>
                  </a:cubicBezTo>
                  <a:cubicBezTo>
                    <a:pt x="17" y="57"/>
                    <a:pt x="17" y="56"/>
                    <a:pt x="18" y="56"/>
                  </a:cubicBezTo>
                  <a:cubicBezTo>
                    <a:pt x="19" y="56"/>
                    <a:pt x="20" y="56"/>
                    <a:pt x="20" y="57"/>
                  </a:cubicBezTo>
                  <a:cubicBezTo>
                    <a:pt x="20" y="57"/>
                    <a:pt x="21" y="57"/>
                    <a:pt x="21" y="57"/>
                  </a:cubicBezTo>
                  <a:cubicBezTo>
                    <a:pt x="21" y="58"/>
                    <a:pt x="22" y="58"/>
                    <a:pt x="23" y="57"/>
                  </a:cubicBezTo>
                  <a:cubicBezTo>
                    <a:pt x="23" y="57"/>
                    <a:pt x="24" y="57"/>
                    <a:pt x="25" y="56"/>
                  </a:cubicBezTo>
                  <a:cubicBezTo>
                    <a:pt x="25" y="56"/>
                    <a:pt x="25" y="56"/>
                    <a:pt x="26" y="56"/>
                  </a:cubicBezTo>
                  <a:cubicBezTo>
                    <a:pt x="26" y="56"/>
                    <a:pt x="27" y="56"/>
                    <a:pt x="28" y="56"/>
                  </a:cubicBezTo>
                  <a:cubicBezTo>
                    <a:pt x="29" y="56"/>
                    <a:pt x="29" y="56"/>
                    <a:pt x="31" y="55"/>
                  </a:cubicBezTo>
                  <a:cubicBezTo>
                    <a:pt x="31" y="55"/>
                    <a:pt x="31" y="55"/>
                    <a:pt x="31" y="55"/>
                  </a:cubicBezTo>
                  <a:cubicBezTo>
                    <a:pt x="32" y="54"/>
                    <a:pt x="32" y="54"/>
                    <a:pt x="33" y="54"/>
                  </a:cubicBezTo>
                  <a:cubicBezTo>
                    <a:pt x="33" y="53"/>
                    <a:pt x="33" y="53"/>
                    <a:pt x="34" y="53"/>
                  </a:cubicBezTo>
                  <a:cubicBezTo>
                    <a:pt x="35" y="53"/>
                    <a:pt x="34" y="52"/>
                    <a:pt x="34" y="52"/>
                  </a:cubicBezTo>
                  <a:cubicBezTo>
                    <a:pt x="33" y="51"/>
                    <a:pt x="33" y="51"/>
                    <a:pt x="34" y="51"/>
                  </a:cubicBezTo>
                  <a:cubicBezTo>
                    <a:pt x="34" y="51"/>
                    <a:pt x="34" y="50"/>
                    <a:pt x="34" y="50"/>
                  </a:cubicBezTo>
                  <a:cubicBezTo>
                    <a:pt x="35" y="50"/>
                    <a:pt x="35" y="50"/>
                    <a:pt x="36" y="49"/>
                  </a:cubicBezTo>
                  <a:cubicBezTo>
                    <a:pt x="36" y="48"/>
                    <a:pt x="37" y="49"/>
                    <a:pt x="38" y="48"/>
                  </a:cubicBezTo>
                  <a:cubicBezTo>
                    <a:pt x="38" y="48"/>
                    <a:pt x="39" y="48"/>
                    <a:pt x="40" y="47"/>
                  </a:cubicBezTo>
                  <a:cubicBezTo>
                    <a:pt x="41" y="47"/>
                    <a:pt x="41" y="47"/>
                    <a:pt x="41" y="46"/>
                  </a:cubicBezTo>
                  <a:cubicBezTo>
                    <a:pt x="41" y="46"/>
                    <a:pt x="41" y="45"/>
                    <a:pt x="41" y="45"/>
                  </a:cubicBezTo>
                  <a:cubicBezTo>
                    <a:pt x="41" y="45"/>
                    <a:pt x="42" y="45"/>
                    <a:pt x="42" y="44"/>
                  </a:cubicBezTo>
                  <a:cubicBezTo>
                    <a:pt x="43" y="44"/>
                    <a:pt x="43" y="45"/>
                    <a:pt x="44" y="45"/>
                  </a:cubicBezTo>
                  <a:cubicBezTo>
                    <a:pt x="44" y="45"/>
                    <a:pt x="45" y="44"/>
                    <a:pt x="45" y="44"/>
                  </a:cubicBezTo>
                  <a:cubicBezTo>
                    <a:pt x="45" y="44"/>
                    <a:pt x="46" y="45"/>
                    <a:pt x="46" y="45"/>
                  </a:cubicBezTo>
                  <a:cubicBezTo>
                    <a:pt x="47" y="45"/>
                    <a:pt x="47" y="45"/>
                    <a:pt x="47" y="45"/>
                  </a:cubicBezTo>
                  <a:cubicBezTo>
                    <a:pt x="48" y="45"/>
                    <a:pt x="49" y="44"/>
                    <a:pt x="50" y="44"/>
                  </a:cubicBezTo>
                  <a:cubicBezTo>
                    <a:pt x="51" y="44"/>
                    <a:pt x="52" y="44"/>
                    <a:pt x="52" y="43"/>
                  </a:cubicBezTo>
                  <a:cubicBezTo>
                    <a:pt x="53" y="43"/>
                    <a:pt x="54" y="43"/>
                    <a:pt x="54" y="43"/>
                  </a:cubicBezTo>
                  <a:cubicBezTo>
                    <a:pt x="55" y="43"/>
                    <a:pt x="56" y="43"/>
                    <a:pt x="57" y="44"/>
                  </a:cubicBezTo>
                  <a:cubicBezTo>
                    <a:pt x="57" y="45"/>
                    <a:pt x="58" y="46"/>
                    <a:pt x="59" y="46"/>
                  </a:cubicBezTo>
                  <a:cubicBezTo>
                    <a:pt x="60" y="46"/>
                    <a:pt x="60" y="46"/>
                    <a:pt x="60" y="47"/>
                  </a:cubicBezTo>
                  <a:cubicBezTo>
                    <a:pt x="61" y="47"/>
                    <a:pt x="62" y="48"/>
                    <a:pt x="64" y="48"/>
                  </a:cubicBezTo>
                  <a:cubicBezTo>
                    <a:pt x="64" y="48"/>
                    <a:pt x="64" y="48"/>
                    <a:pt x="65" y="48"/>
                  </a:cubicBezTo>
                  <a:cubicBezTo>
                    <a:pt x="65" y="49"/>
                    <a:pt x="66" y="49"/>
                    <a:pt x="66" y="49"/>
                  </a:cubicBezTo>
                  <a:cubicBezTo>
                    <a:pt x="67" y="49"/>
                    <a:pt x="67" y="49"/>
                    <a:pt x="67" y="50"/>
                  </a:cubicBezTo>
                  <a:cubicBezTo>
                    <a:pt x="68" y="50"/>
                    <a:pt x="68" y="50"/>
                    <a:pt x="69" y="51"/>
                  </a:cubicBezTo>
                  <a:cubicBezTo>
                    <a:pt x="69" y="51"/>
                    <a:pt x="69" y="51"/>
                    <a:pt x="70" y="52"/>
                  </a:cubicBezTo>
                  <a:cubicBezTo>
                    <a:pt x="70" y="52"/>
                    <a:pt x="69" y="52"/>
                    <a:pt x="69" y="53"/>
                  </a:cubicBezTo>
                  <a:cubicBezTo>
                    <a:pt x="69" y="53"/>
                    <a:pt x="68" y="53"/>
                    <a:pt x="68" y="53"/>
                  </a:cubicBezTo>
                  <a:cubicBezTo>
                    <a:pt x="66" y="53"/>
                    <a:pt x="65" y="53"/>
                    <a:pt x="64" y="53"/>
                  </a:cubicBezTo>
                  <a:cubicBezTo>
                    <a:pt x="63" y="53"/>
                    <a:pt x="62" y="53"/>
                    <a:pt x="62" y="53"/>
                  </a:cubicBezTo>
                  <a:cubicBezTo>
                    <a:pt x="62" y="54"/>
                    <a:pt x="61" y="54"/>
                    <a:pt x="62" y="54"/>
                  </a:cubicBezTo>
                  <a:cubicBezTo>
                    <a:pt x="63" y="54"/>
                    <a:pt x="64" y="55"/>
                    <a:pt x="65" y="55"/>
                  </a:cubicBezTo>
                  <a:cubicBezTo>
                    <a:pt x="66" y="55"/>
                    <a:pt x="66" y="56"/>
                    <a:pt x="67" y="55"/>
                  </a:cubicBezTo>
                  <a:cubicBezTo>
                    <a:pt x="67" y="55"/>
                    <a:pt x="67" y="54"/>
                    <a:pt x="68" y="54"/>
                  </a:cubicBezTo>
                  <a:cubicBezTo>
                    <a:pt x="68" y="54"/>
                    <a:pt x="68" y="53"/>
                    <a:pt x="68" y="53"/>
                  </a:cubicBezTo>
                  <a:cubicBezTo>
                    <a:pt x="69" y="54"/>
                    <a:pt x="69" y="53"/>
                    <a:pt x="70" y="53"/>
                  </a:cubicBezTo>
                  <a:cubicBezTo>
                    <a:pt x="71" y="53"/>
                    <a:pt x="70" y="52"/>
                    <a:pt x="72" y="52"/>
                  </a:cubicBezTo>
                  <a:cubicBezTo>
                    <a:pt x="72" y="52"/>
                    <a:pt x="72" y="52"/>
                    <a:pt x="72" y="52"/>
                  </a:cubicBezTo>
                  <a:cubicBezTo>
                    <a:pt x="71" y="51"/>
                    <a:pt x="72" y="51"/>
                    <a:pt x="71" y="51"/>
                  </a:cubicBezTo>
                  <a:cubicBezTo>
                    <a:pt x="70" y="51"/>
                    <a:pt x="70" y="50"/>
                    <a:pt x="71" y="50"/>
                  </a:cubicBezTo>
                  <a:cubicBezTo>
                    <a:pt x="71" y="50"/>
                    <a:pt x="71" y="50"/>
                    <a:pt x="72" y="49"/>
                  </a:cubicBezTo>
                  <a:cubicBezTo>
                    <a:pt x="72" y="49"/>
                    <a:pt x="73" y="50"/>
                    <a:pt x="73" y="50"/>
                  </a:cubicBezTo>
                  <a:cubicBezTo>
                    <a:pt x="73" y="50"/>
                    <a:pt x="74" y="50"/>
                    <a:pt x="74" y="51"/>
                  </a:cubicBezTo>
                  <a:cubicBezTo>
                    <a:pt x="74" y="50"/>
                    <a:pt x="74" y="50"/>
                    <a:pt x="74" y="50"/>
                  </a:cubicBezTo>
                  <a:cubicBezTo>
                    <a:pt x="74" y="49"/>
                    <a:pt x="72" y="49"/>
                    <a:pt x="71" y="48"/>
                  </a:cubicBezTo>
                  <a:cubicBezTo>
                    <a:pt x="70" y="48"/>
                    <a:pt x="70" y="48"/>
                    <a:pt x="69" y="48"/>
                  </a:cubicBezTo>
                  <a:cubicBezTo>
                    <a:pt x="69" y="48"/>
                    <a:pt x="69" y="47"/>
                    <a:pt x="70" y="47"/>
                  </a:cubicBezTo>
                  <a:cubicBezTo>
                    <a:pt x="69" y="47"/>
                    <a:pt x="69" y="47"/>
                    <a:pt x="69" y="47"/>
                  </a:cubicBezTo>
                  <a:cubicBezTo>
                    <a:pt x="68" y="47"/>
                    <a:pt x="67" y="47"/>
                    <a:pt x="67" y="47"/>
                  </a:cubicBezTo>
                  <a:cubicBezTo>
                    <a:pt x="66" y="46"/>
                    <a:pt x="65" y="46"/>
                    <a:pt x="65" y="45"/>
                  </a:cubicBezTo>
                  <a:cubicBezTo>
                    <a:pt x="65" y="45"/>
                    <a:pt x="64" y="44"/>
                    <a:pt x="63" y="44"/>
                  </a:cubicBezTo>
                  <a:cubicBezTo>
                    <a:pt x="63" y="44"/>
                    <a:pt x="62" y="43"/>
                    <a:pt x="62" y="43"/>
                  </a:cubicBezTo>
                  <a:cubicBezTo>
                    <a:pt x="60" y="43"/>
                    <a:pt x="63" y="42"/>
                    <a:pt x="61" y="42"/>
                  </a:cubicBezTo>
                  <a:cubicBezTo>
                    <a:pt x="61" y="42"/>
                    <a:pt x="61" y="41"/>
                    <a:pt x="61" y="41"/>
                  </a:cubicBezTo>
                  <a:cubicBezTo>
                    <a:pt x="61" y="41"/>
                    <a:pt x="62" y="41"/>
                    <a:pt x="62" y="41"/>
                  </a:cubicBezTo>
                  <a:cubicBezTo>
                    <a:pt x="63" y="41"/>
                    <a:pt x="63" y="41"/>
                    <a:pt x="64" y="41"/>
                  </a:cubicBezTo>
                  <a:cubicBezTo>
                    <a:pt x="64" y="41"/>
                    <a:pt x="64" y="42"/>
                    <a:pt x="64" y="42"/>
                  </a:cubicBezTo>
                  <a:cubicBezTo>
                    <a:pt x="65" y="42"/>
                    <a:pt x="66" y="42"/>
                    <a:pt x="67" y="42"/>
                  </a:cubicBezTo>
                  <a:cubicBezTo>
                    <a:pt x="67" y="42"/>
                    <a:pt x="67" y="42"/>
                    <a:pt x="67" y="42"/>
                  </a:cubicBezTo>
                  <a:cubicBezTo>
                    <a:pt x="67" y="42"/>
                    <a:pt x="67" y="43"/>
                    <a:pt x="67" y="43"/>
                  </a:cubicBezTo>
                  <a:cubicBezTo>
                    <a:pt x="67" y="43"/>
                    <a:pt x="68" y="43"/>
                    <a:pt x="68" y="43"/>
                  </a:cubicBezTo>
                  <a:cubicBezTo>
                    <a:pt x="68" y="43"/>
                    <a:pt x="68" y="44"/>
                    <a:pt x="68" y="44"/>
                  </a:cubicBezTo>
                  <a:cubicBezTo>
                    <a:pt x="69" y="44"/>
                    <a:pt x="69" y="45"/>
                    <a:pt x="70" y="44"/>
                  </a:cubicBezTo>
                  <a:cubicBezTo>
                    <a:pt x="71" y="44"/>
                    <a:pt x="70" y="46"/>
                    <a:pt x="72" y="45"/>
                  </a:cubicBezTo>
                  <a:cubicBezTo>
                    <a:pt x="73" y="46"/>
                    <a:pt x="74" y="46"/>
                    <a:pt x="76" y="47"/>
                  </a:cubicBezTo>
                  <a:cubicBezTo>
                    <a:pt x="76" y="47"/>
                    <a:pt x="78" y="48"/>
                    <a:pt x="77" y="49"/>
                  </a:cubicBezTo>
                  <a:cubicBezTo>
                    <a:pt x="77" y="49"/>
                    <a:pt x="77" y="49"/>
                    <a:pt x="77" y="49"/>
                  </a:cubicBezTo>
                  <a:cubicBezTo>
                    <a:pt x="76" y="49"/>
                    <a:pt x="77" y="50"/>
                    <a:pt x="77" y="50"/>
                  </a:cubicBezTo>
                  <a:cubicBezTo>
                    <a:pt x="78" y="50"/>
                    <a:pt x="78" y="51"/>
                    <a:pt x="78" y="51"/>
                  </a:cubicBezTo>
                  <a:cubicBezTo>
                    <a:pt x="78" y="51"/>
                    <a:pt x="79" y="52"/>
                    <a:pt x="79" y="52"/>
                  </a:cubicBezTo>
                  <a:cubicBezTo>
                    <a:pt x="80" y="52"/>
                    <a:pt x="80" y="53"/>
                    <a:pt x="81" y="54"/>
                  </a:cubicBezTo>
                  <a:cubicBezTo>
                    <a:pt x="81" y="54"/>
                    <a:pt x="81" y="54"/>
                    <a:pt x="81" y="54"/>
                  </a:cubicBezTo>
                  <a:cubicBezTo>
                    <a:pt x="81" y="54"/>
                    <a:pt x="81" y="54"/>
                    <a:pt x="81" y="55"/>
                  </a:cubicBezTo>
                  <a:cubicBezTo>
                    <a:pt x="81" y="55"/>
                    <a:pt x="81" y="55"/>
                    <a:pt x="81" y="56"/>
                  </a:cubicBezTo>
                  <a:cubicBezTo>
                    <a:pt x="82" y="56"/>
                    <a:pt x="82" y="56"/>
                    <a:pt x="83" y="56"/>
                  </a:cubicBezTo>
                  <a:cubicBezTo>
                    <a:pt x="83" y="57"/>
                    <a:pt x="83" y="57"/>
                    <a:pt x="84" y="56"/>
                  </a:cubicBezTo>
                  <a:cubicBezTo>
                    <a:pt x="84" y="56"/>
                    <a:pt x="84" y="56"/>
                    <a:pt x="84" y="56"/>
                  </a:cubicBezTo>
                  <a:cubicBezTo>
                    <a:pt x="84" y="56"/>
                    <a:pt x="85" y="56"/>
                    <a:pt x="84" y="56"/>
                  </a:cubicBezTo>
                  <a:cubicBezTo>
                    <a:pt x="84" y="56"/>
                    <a:pt x="84" y="55"/>
                    <a:pt x="84" y="55"/>
                  </a:cubicBezTo>
                  <a:cubicBezTo>
                    <a:pt x="84" y="55"/>
                    <a:pt x="84" y="55"/>
                    <a:pt x="84" y="55"/>
                  </a:cubicBezTo>
                  <a:cubicBezTo>
                    <a:pt x="84" y="55"/>
                    <a:pt x="84" y="55"/>
                    <a:pt x="84" y="55"/>
                  </a:cubicBezTo>
                  <a:cubicBezTo>
                    <a:pt x="85" y="55"/>
                    <a:pt x="85" y="55"/>
                    <a:pt x="85" y="55"/>
                  </a:cubicBezTo>
                  <a:cubicBezTo>
                    <a:pt x="85" y="55"/>
                    <a:pt x="85" y="55"/>
                    <a:pt x="85" y="55"/>
                  </a:cubicBezTo>
                  <a:cubicBezTo>
                    <a:pt x="85" y="55"/>
                    <a:pt x="85" y="54"/>
                    <a:pt x="85" y="54"/>
                  </a:cubicBezTo>
                  <a:cubicBezTo>
                    <a:pt x="85" y="54"/>
                    <a:pt x="85" y="54"/>
                    <a:pt x="86" y="54"/>
                  </a:cubicBezTo>
                  <a:cubicBezTo>
                    <a:pt x="86" y="54"/>
                    <a:pt x="86" y="55"/>
                    <a:pt x="86" y="55"/>
                  </a:cubicBezTo>
                  <a:cubicBezTo>
                    <a:pt x="87" y="55"/>
                    <a:pt x="87" y="54"/>
                    <a:pt x="87" y="54"/>
                  </a:cubicBezTo>
                  <a:cubicBezTo>
                    <a:pt x="87" y="54"/>
                    <a:pt x="87" y="54"/>
                    <a:pt x="88" y="54"/>
                  </a:cubicBezTo>
                  <a:cubicBezTo>
                    <a:pt x="87" y="54"/>
                    <a:pt x="87" y="54"/>
                    <a:pt x="87" y="53"/>
                  </a:cubicBezTo>
                  <a:cubicBezTo>
                    <a:pt x="87" y="53"/>
                    <a:pt x="86" y="53"/>
                    <a:pt x="85" y="53"/>
                  </a:cubicBezTo>
                  <a:cubicBezTo>
                    <a:pt x="85" y="53"/>
                    <a:pt x="85" y="53"/>
                    <a:pt x="84" y="53"/>
                  </a:cubicBezTo>
                  <a:cubicBezTo>
                    <a:pt x="84" y="53"/>
                    <a:pt x="84" y="52"/>
                    <a:pt x="84" y="52"/>
                  </a:cubicBezTo>
                  <a:cubicBezTo>
                    <a:pt x="85" y="52"/>
                    <a:pt x="85" y="52"/>
                    <a:pt x="85" y="51"/>
                  </a:cubicBezTo>
                  <a:cubicBezTo>
                    <a:pt x="84" y="51"/>
                    <a:pt x="84" y="51"/>
                    <a:pt x="84" y="50"/>
                  </a:cubicBezTo>
                  <a:cubicBezTo>
                    <a:pt x="85" y="50"/>
                    <a:pt x="85" y="51"/>
                    <a:pt x="86" y="51"/>
                  </a:cubicBezTo>
                  <a:cubicBezTo>
                    <a:pt x="87" y="50"/>
                    <a:pt x="87" y="50"/>
                    <a:pt x="89" y="50"/>
                  </a:cubicBezTo>
                  <a:cubicBezTo>
                    <a:pt x="90" y="50"/>
                    <a:pt x="91" y="50"/>
                    <a:pt x="92" y="51"/>
                  </a:cubicBezTo>
                  <a:cubicBezTo>
                    <a:pt x="92" y="51"/>
                    <a:pt x="91" y="52"/>
                    <a:pt x="91" y="53"/>
                  </a:cubicBezTo>
                  <a:cubicBezTo>
                    <a:pt x="91" y="53"/>
                    <a:pt x="92" y="53"/>
                    <a:pt x="92" y="53"/>
                  </a:cubicBezTo>
                  <a:cubicBezTo>
                    <a:pt x="93" y="53"/>
                    <a:pt x="92" y="53"/>
                    <a:pt x="92" y="53"/>
                  </a:cubicBezTo>
                  <a:cubicBezTo>
                    <a:pt x="92" y="52"/>
                    <a:pt x="92" y="52"/>
                    <a:pt x="93" y="52"/>
                  </a:cubicBezTo>
                  <a:cubicBezTo>
                    <a:pt x="93" y="53"/>
                    <a:pt x="93" y="53"/>
                    <a:pt x="93" y="54"/>
                  </a:cubicBezTo>
                  <a:cubicBezTo>
                    <a:pt x="92" y="54"/>
                    <a:pt x="92" y="54"/>
                    <a:pt x="91" y="54"/>
                  </a:cubicBezTo>
                  <a:cubicBezTo>
                    <a:pt x="91" y="54"/>
                    <a:pt x="91" y="54"/>
                    <a:pt x="91" y="54"/>
                  </a:cubicBezTo>
                  <a:cubicBezTo>
                    <a:pt x="91" y="54"/>
                    <a:pt x="91" y="54"/>
                    <a:pt x="91" y="54"/>
                  </a:cubicBezTo>
                  <a:cubicBezTo>
                    <a:pt x="93" y="54"/>
                    <a:pt x="94" y="55"/>
                    <a:pt x="94" y="56"/>
                  </a:cubicBezTo>
                  <a:cubicBezTo>
                    <a:pt x="94" y="56"/>
                    <a:pt x="94" y="57"/>
                    <a:pt x="95" y="57"/>
                  </a:cubicBezTo>
                  <a:cubicBezTo>
                    <a:pt x="95" y="57"/>
                    <a:pt x="95" y="57"/>
                    <a:pt x="95" y="57"/>
                  </a:cubicBezTo>
                  <a:cubicBezTo>
                    <a:pt x="95" y="57"/>
                    <a:pt x="95" y="57"/>
                    <a:pt x="96" y="57"/>
                  </a:cubicBezTo>
                  <a:cubicBezTo>
                    <a:pt x="97" y="57"/>
                    <a:pt x="97" y="58"/>
                    <a:pt x="98" y="58"/>
                  </a:cubicBezTo>
                  <a:cubicBezTo>
                    <a:pt x="98" y="58"/>
                    <a:pt x="99" y="58"/>
                    <a:pt x="99" y="58"/>
                  </a:cubicBezTo>
                  <a:cubicBezTo>
                    <a:pt x="100" y="58"/>
                    <a:pt x="101" y="58"/>
                    <a:pt x="101" y="58"/>
                  </a:cubicBezTo>
                  <a:cubicBezTo>
                    <a:pt x="101" y="57"/>
                    <a:pt x="102" y="58"/>
                    <a:pt x="102" y="58"/>
                  </a:cubicBezTo>
                  <a:cubicBezTo>
                    <a:pt x="103" y="58"/>
                    <a:pt x="104" y="58"/>
                    <a:pt x="104" y="59"/>
                  </a:cubicBezTo>
                  <a:cubicBezTo>
                    <a:pt x="105" y="59"/>
                    <a:pt x="106" y="59"/>
                    <a:pt x="107" y="59"/>
                  </a:cubicBezTo>
                  <a:cubicBezTo>
                    <a:pt x="108" y="59"/>
                    <a:pt x="108" y="59"/>
                    <a:pt x="109" y="59"/>
                  </a:cubicBezTo>
                  <a:cubicBezTo>
                    <a:pt x="109" y="59"/>
                    <a:pt x="110" y="58"/>
                    <a:pt x="110" y="59"/>
                  </a:cubicBezTo>
                  <a:cubicBezTo>
                    <a:pt x="111" y="59"/>
                    <a:pt x="111" y="59"/>
                    <a:pt x="112" y="59"/>
                  </a:cubicBezTo>
                  <a:cubicBezTo>
                    <a:pt x="112" y="59"/>
                    <a:pt x="112" y="59"/>
                    <a:pt x="113" y="59"/>
                  </a:cubicBezTo>
                  <a:cubicBezTo>
                    <a:pt x="113" y="59"/>
                    <a:pt x="112" y="60"/>
                    <a:pt x="112" y="60"/>
                  </a:cubicBezTo>
                  <a:cubicBezTo>
                    <a:pt x="113" y="60"/>
                    <a:pt x="112" y="60"/>
                    <a:pt x="112" y="61"/>
                  </a:cubicBezTo>
                  <a:cubicBezTo>
                    <a:pt x="113" y="62"/>
                    <a:pt x="112" y="62"/>
                    <a:pt x="111" y="63"/>
                  </a:cubicBezTo>
                  <a:cubicBezTo>
                    <a:pt x="111" y="64"/>
                    <a:pt x="110" y="65"/>
                    <a:pt x="109" y="66"/>
                  </a:cubicBezTo>
                  <a:cubicBezTo>
                    <a:pt x="109" y="66"/>
                    <a:pt x="108" y="67"/>
                    <a:pt x="107" y="67"/>
                  </a:cubicBezTo>
                  <a:cubicBezTo>
                    <a:pt x="106" y="67"/>
                    <a:pt x="104" y="67"/>
                    <a:pt x="103" y="67"/>
                  </a:cubicBezTo>
                  <a:cubicBezTo>
                    <a:pt x="103" y="67"/>
                    <a:pt x="103" y="67"/>
                    <a:pt x="103" y="67"/>
                  </a:cubicBezTo>
                  <a:cubicBezTo>
                    <a:pt x="103" y="66"/>
                    <a:pt x="102" y="66"/>
                    <a:pt x="102" y="66"/>
                  </a:cubicBezTo>
                  <a:cubicBezTo>
                    <a:pt x="100" y="66"/>
                    <a:pt x="99" y="66"/>
                    <a:pt x="98" y="67"/>
                  </a:cubicBezTo>
                  <a:cubicBezTo>
                    <a:pt x="98" y="67"/>
                    <a:pt x="97" y="67"/>
                    <a:pt x="97" y="67"/>
                  </a:cubicBezTo>
                  <a:cubicBezTo>
                    <a:pt x="96" y="66"/>
                    <a:pt x="95" y="66"/>
                    <a:pt x="94" y="66"/>
                  </a:cubicBezTo>
                  <a:cubicBezTo>
                    <a:pt x="93" y="66"/>
                    <a:pt x="92" y="65"/>
                    <a:pt x="91" y="65"/>
                  </a:cubicBezTo>
                  <a:cubicBezTo>
                    <a:pt x="90" y="65"/>
                    <a:pt x="89" y="65"/>
                    <a:pt x="89" y="65"/>
                  </a:cubicBezTo>
                  <a:cubicBezTo>
                    <a:pt x="88" y="65"/>
                    <a:pt x="88" y="64"/>
                    <a:pt x="88" y="64"/>
                  </a:cubicBezTo>
                  <a:cubicBezTo>
                    <a:pt x="88" y="64"/>
                    <a:pt x="88" y="64"/>
                    <a:pt x="88" y="64"/>
                  </a:cubicBezTo>
                  <a:cubicBezTo>
                    <a:pt x="86" y="64"/>
                    <a:pt x="85" y="64"/>
                    <a:pt x="84" y="63"/>
                  </a:cubicBezTo>
                  <a:cubicBezTo>
                    <a:pt x="84" y="63"/>
                    <a:pt x="83" y="63"/>
                    <a:pt x="83" y="63"/>
                  </a:cubicBezTo>
                  <a:cubicBezTo>
                    <a:pt x="82" y="62"/>
                    <a:pt x="81" y="62"/>
                    <a:pt x="80" y="62"/>
                  </a:cubicBezTo>
                  <a:cubicBezTo>
                    <a:pt x="79" y="63"/>
                    <a:pt x="78" y="63"/>
                    <a:pt x="78" y="63"/>
                  </a:cubicBezTo>
                  <a:cubicBezTo>
                    <a:pt x="77" y="64"/>
                    <a:pt x="77" y="64"/>
                    <a:pt x="78" y="65"/>
                  </a:cubicBezTo>
                  <a:cubicBezTo>
                    <a:pt x="78" y="65"/>
                    <a:pt x="77" y="66"/>
                    <a:pt x="77" y="66"/>
                  </a:cubicBezTo>
                  <a:cubicBezTo>
                    <a:pt x="76" y="66"/>
                    <a:pt x="76" y="66"/>
                    <a:pt x="76" y="66"/>
                  </a:cubicBezTo>
                  <a:cubicBezTo>
                    <a:pt x="75" y="66"/>
                    <a:pt x="75" y="66"/>
                    <a:pt x="74" y="66"/>
                  </a:cubicBezTo>
                  <a:cubicBezTo>
                    <a:pt x="73" y="65"/>
                    <a:pt x="72" y="65"/>
                    <a:pt x="70" y="65"/>
                  </a:cubicBezTo>
                  <a:cubicBezTo>
                    <a:pt x="69" y="65"/>
                    <a:pt x="67" y="64"/>
                    <a:pt x="68" y="63"/>
                  </a:cubicBezTo>
                  <a:cubicBezTo>
                    <a:pt x="68" y="63"/>
                    <a:pt x="67" y="62"/>
                    <a:pt x="66" y="62"/>
                  </a:cubicBezTo>
                  <a:cubicBezTo>
                    <a:pt x="65" y="62"/>
                    <a:pt x="63" y="62"/>
                    <a:pt x="62" y="62"/>
                  </a:cubicBezTo>
                  <a:cubicBezTo>
                    <a:pt x="61" y="62"/>
                    <a:pt x="61" y="62"/>
                    <a:pt x="60" y="62"/>
                  </a:cubicBezTo>
                  <a:cubicBezTo>
                    <a:pt x="60" y="61"/>
                    <a:pt x="58" y="61"/>
                    <a:pt x="58" y="60"/>
                  </a:cubicBezTo>
                  <a:cubicBezTo>
                    <a:pt x="58" y="60"/>
                    <a:pt x="58" y="60"/>
                    <a:pt x="58" y="60"/>
                  </a:cubicBezTo>
                  <a:cubicBezTo>
                    <a:pt x="57" y="61"/>
                    <a:pt x="57" y="60"/>
                    <a:pt x="56" y="60"/>
                  </a:cubicBezTo>
                  <a:cubicBezTo>
                    <a:pt x="56" y="60"/>
                    <a:pt x="56" y="59"/>
                    <a:pt x="57" y="59"/>
                  </a:cubicBezTo>
                  <a:cubicBezTo>
                    <a:pt x="57" y="59"/>
                    <a:pt x="58" y="59"/>
                    <a:pt x="58" y="58"/>
                  </a:cubicBezTo>
                  <a:cubicBezTo>
                    <a:pt x="59" y="58"/>
                    <a:pt x="59" y="58"/>
                    <a:pt x="58" y="57"/>
                  </a:cubicBezTo>
                  <a:cubicBezTo>
                    <a:pt x="57" y="56"/>
                    <a:pt x="57" y="56"/>
                    <a:pt x="58" y="55"/>
                  </a:cubicBezTo>
                  <a:cubicBezTo>
                    <a:pt x="58" y="55"/>
                    <a:pt x="58" y="55"/>
                    <a:pt x="59" y="55"/>
                  </a:cubicBezTo>
                  <a:cubicBezTo>
                    <a:pt x="58" y="55"/>
                    <a:pt x="57" y="56"/>
                    <a:pt x="56" y="55"/>
                  </a:cubicBezTo>
                  <a:cubicBezTo>
                    <a:pt x="56" y="55"/>
                    <a:pt x="55" y="54"/>
                    <a:pt x="54" y="55"/>
                  </a:cubicBezTo>
                  <a:cubicBezTo>
                    <a:pt x="54" y="55"/>
                    <a:pt x="53" y="55"/>
                    <a:pt x="52" y="55"/>
                  </a:cubicBezTo>
                  <a:cubicBezTo>
                    <a:pt x="51" y="55"/>
                    <a:pt x="50" y="55"/>
                    <a:pt x="49" y="55"/>
                  </a:cubicBezTo>
                  <a:cubicBezTo>
                    <a:pt x="48" y="55"/>
                    <a:pt x="47" y="55"/>
                    <a:pt x="47" y="55"/>
                  </a:cubicBezTo>
                  <a:cubicBezTo>
                    <a:pt x="46" y="56"/>
                    <a:pt x="45" y="55"/>
                    <a:pt x="45" y="55"/>
                  </a:cubicBezTo>
                  <a:cubicBezTo>
                    <a:pt x="44" y="55"/>
                    <a:pt x="43" y="55"/>
                    <a:pt x="42" y="55"/>
                  </a:cubicBezTo>
                  <a:cubicBezTo>
                    <a:pt x="41" y="55"/>
                    <a:pt x="40" y="56"/>
                    <a:pt x="38" y="56"/>
                  </a:cubicBezTo>
                  <a:cubicBezTo>
                    <a:pt x="37" y="56"/>
                    <a:pt x="36" y="56"/>
                    <a:pt x="35" y="57"/>
                  </a:cubicBezTo>
                  <a:cubicBezTo>
                    <a:pt x="35" y="57"/>
                    <a:pt x="34" y="57"/>
                    <a:pt x="33" y="57"/>
                  </a:cubicBezTo>
                  <a:cubicBezTo>
                    <a:pt x="33" y="57"/>
                    <a:pt x="32" y="58"/>
                    <a:pt x="32" y="58"/>
                  </a:cubicBezTo>
                  <a:cubicBezTo>
                    <a:pt x="32" y="58"/>
                    <a:pt x="31" y="58"/>
                    <a:pt x="30" y="59"/>
                  </a:cubicBezTo>
                  <a:cubicBezTo>
                    <a:pt x="30" y="59"/>
                    <a:pt x="29" y="59"/>
                    <a:pt x="28" y="59"/>
                  </a:cubicBezTo>
                  <a:cubicBezTo>
                    <a:pt x="27" y="58"/>
                    <a:pt x="26" y="58"/>
                    <a:pt x="25" y="59"/>
                  </a:cubicBezTo>
                  <a:cubicBezTo>
                    <a:pt x="25" y="59"/>
                    <a:pt x="25" y="59"/>
                    <a:pt x="24" y="59"/>
                  </a:cubicBezTo>
                  <a:cubicBezTo>
                    <a:pt x="24" y="59"/>
                    <a:pt x="24" y="59"/>
                    <a:pt x="23" y="58"/>
                  </a:cubicBezTo>
                  <a:cubicBezTo>
                    <a:pt x="22" y="57"/>
                    <a:pt x="22" y="58"/>
                    <a:pt x="21" y="59"/>
                  </a:cubicBezTo>
                  <a:cubicBezTo>
                    <a:pt x="21" y="59"/>
                    <a:pt x="21" y="59"/>
                    <a:pt x="21" y="59"/>
                  </a:cubicBezTo>
                  <a:cubicBezTo>
                    <a:pt x="21" y="60"/>
                    <a:pt x="20" y="61"/>
                    <a:pt x="18" y="62"/>
                  </a:cubicBezTo>
                  <a:cubicBezTo>
                    <a:pt x="16" y="63"/>
                    <a:pt x="16" y="63"/>
                    <a:pt x="15" y="64"/>
                  </a:cubicBezTo>
                  <a:cubicBezTo>
                    <a:pt x="14" y="65"/>
                    <a:pt x="14" y="65"/>
                    <a:pt x="14" y="65"/>
                  </a:cubicBezTo>
                  <a:cubicBezTo>
                    <a:pt x="13" y="66"/>
                    <a:pt x="13" y="67"/>
                    <a:pt x="14" y="67"/>
                  </a:cubicBezTo>
                  <a:cubicBezTo>
                    <a:pt x="14" y="68"/>
                    <a:pt x="14" y="68"/>
                    <a:pt x="14" y="68"/>
                  </a:cubicBezTo>
                  <a:cubicBezTo>
                    <a:pt x="13" y="70"/>
                    <a:pt x="11" y="71"/>
                    <a:pt x="8" y="72"/>
                  </a:cubicBezTo>
                  <a:cubicBezTo>
                    <a:pt x="8" y="72"/>
                    <a:pt x="7" y="72"/>
                    <a:pt x="7" y="73"/>
                  </a:cubicBezTo>
                  <a:cubicBezTo>
                    <a:pt x="7" y="74"/>
                    <a:pt x="6" y="74"/>
                    <a:pt x="5" y="75"/>
                  </a:cubicBezTo>
                  <a:cubicBezTo>
                    <a:pt x="4" y="76"/>
                    <a:pt x="4" y="76"/>
                    <a:pt x="4" y="77"/>
                  </a:cubicBezTo>
                  <a:cubicBezTo>
                    <a:pt x="4" y="77"/>
                    <a:pt x="4" y="78"/>
                    <a:pt x="4" y="78"/>
                  </a:cubicBezTo>
                  <a:cubicBezTo>
                    <a:pt x="3" y="79"/>
                    <a:pt x="2" y="80"/>
                    <a:pt x="2" y="80"/>
                  </a:cubicBezTo>
                  <a:cubicBezTo>
                    <a:pt x="1" y="81"/>
                    <a:pt x="1" y="82"/>
                    <a:pt x="1" y="82"/>
                  </a:cubicBezTo>
                  <a:cubicBezTo>
                    <a:pt x="0" y="83"/>
                    <a:pt x="0" y="83"/>
                    <a:pt x="0" y="84"/>
                  </a:cubicBezTo>
                  <a:cubicBezTo>
                    <a:pt x="0" y="84"/>
                    <a:pt x="1" y="84"/>
                    <a:pt x="1" y="85"/>
                  </a:cubicBezTo>
                  <a:cubicBezTo>
                    <a:pt x="2" y="85"/>
                    <a:pt x="2" y="85"/>
                    <a:pt x="2" y="86"/>
                  </a:cubicBezTo>
                  <a:cubicBezTo>
                    <a:pt x="2" y="87"/>
                    <a:pt x="2" y="87"/>
                    <a:pt x="3" y="89"/>
                  </a:cubicBezTo>
                  <a:cubicBezTo>
                    <a:pt x="3" y="89"/>
                    <a:pt x="3" y="89"/>
                    <a:pt x="3" y="90"/>
                  </a:cubicBezTo>
                  <a:cubicBezTo>
                    <a:pt x="3" y="90"/>
                    <a:pt x="2" y="91"/>
                    <a:pt x="2" y="92"/>
                  </a:cubicBezTo>
                  <a:cubicBezTo>
                    <a:pt x="2" y="93"/>
                    <a:pt x="2" y="93"/>
                    <a:pt x="1" y="94"/>
                  </a:cubicBezTo>
                  <a:cubicBezTo>
                    <a:pt x="1" y="94"/>
                    <a:pt x="1" y="95"/>
                    <a:pt x="1" y="95"/>
                  </a:cubicBezTo>
                  <a:cubicBezTo>
                    <a:pt x="2" y="95"/>
                    <a:pt x="2" y="95"/>
                    <a:pt x="2" y="95"/>
                  </a:cubicBezTo>
                  <a:cubicBezTo>
                    <a:pt x="3" y="96"/>
                    <a:pt x="3" y="96"/>
                    <a:pt x="2" y="97"/>
                  </a:cubicBezTo>
                  <a:cubicBezTo>
                    <a:pt x="2" y="97"/>
                    <a:pt x="2" y="97"/>
                    <a:pt x="2" y="97"/>
                  </a:cubicBezTo>
                  <a:cubicBezTo>
                    <a:pt x="2" y="98"/>
                    <a:pt x="3" y="98"/>
                    <a:pt x="2" y="98"/>
                  </a:cubicBezTo>
                  <a:cubicBezTo>
                    <a:pt x="3" y="98"/>
                    <a:pt x="3" y="98"/>
                    <a:pt x="3" y="98"/>
                  </a:cubicBezTo>
                  <a:cubicBezTo>
                    <a:pt x="3" y="99"/>
                    <a:pt x="4" y="99"/>
                    <a:pt x="5" y="99"/>
                  </a:cubicBezTo>
                  <a:cubicBezTo>
                    <a:pt x="5" y="99"/>
                    <a:pt x="5" y="99"/>
                    <a:pt x="5" y="99"/>
                  </a:cubicBezTo>
                  <a:cubicBezTo>
                    <a:pt x="5" y="100"/>
                    <a:pt x="6" y="100"/>
                    <a:pt x="7" y="100"/>
                  </a:cubicBezTo>
                  <a:cubicBezTo>
                    <a:pt x="7" y="100"/>
                    <a:pt x="7" y="101"/>
                    <a:pt x="7" y="101"/>
                  </a:cubicBezTo>
                  <a:cubicBezTo>
                    <a:pt x="7" y="101"/>
                    <a:pt x="8" y="101"/>
                    <a:pt x="8" y="101"/>
                  </a:cubicBezTo>
                  <a:cubicBezTo>
                    <a:pt x="9" y="102"/>
                    <a:pt x="10" y="102"/>
                    <a:pt x="10" y="104"/>
                  </a:cubicBezTo>
                  <a:cubicBezTo>
                    <a:pt x="10" y="105"/>
                    <a:pt x="11" y="105"/>
                    <a:pt x="12" y="106"/>
                  </a:cubicBezTo>
                  <a:cubicBezTo>
                    <a:pt x="13" y="106"/>
                    <a:pt x="14" y="106"/>
                    <a:pt x="14" y="106"/>
                  </a:cubicBezTo>
                  <a:cubicBezTo>
                    <a:pt x="14" y="106"/>
                    <a:pt x="15" y="107"/>
                    <a:pt x="16" y="107"/>
                  </a:cubicBezTo>
                  <a:cubicBezTo>
                    <a:pt x="17" y="108"/>
                    <a:pt x="18" y="108"/>
                    <a:pt x="19" y="109"/>
                  </a:cubicBezTo>
                  <a:cubicBezTo>
                    <a:pt x="21" y="109"/>
                    <a:pt x="22" y="110"/>
                    <a:pt x="24" y="109"/>
                  </a:cubicBezTo>
                  <a:cubicBezTo>
                    <a:pt x="25" y="108"/>
                    <a:pt x="26" y="108"/>
                    <a:pt x="27" y="108"/>
                  </a:cubicBezTo>
                  <a:cubicBezTo>
                    <a:pt x="28" y="108"/>
                    <a:pt x="28" y="107"/>
                    <a:pt x="29" y="107"/>
                  </a:cubicBezTo>
                  <a:cubicBezTo>
                    <a:pt x="29" y="108"/>
                    <a:pt x="30" y="108"/>
                    <a:pt x="30" y="108"/>
                  </a:cubicBezTo>
                  <a:cubicBezTo>
                    <a:pt x="31" y="108"/>
                    <a:pt x="32" y="108"/>
                    <a:pt x="33" y="108"/>
                  </a:cubicBezTo>
                  <a:cubicBezTo>
                    <a:pt x="33" y="108"/>
                    <a:pt x="34" y="108"/>
                    <a:pt x="35" y="107"/>
                  </a:cubicBezTo>
                  <a:cubicBezTo>
                    <a:pt x="35" y="107"/>
                    <a:pt x="36" y="107"/>
                    <a:pt x="36" y="107"/>
                  </a:cubicBezTo>
                  <a:cubicBezTo>
                    <a:pt x="37" y="106"/>
                    <a:pt x="38" y="106"/>
                    <a:pt x="38" y="106"/>
                  </a:cubicBezTo>
                  <a:cubicBezTo>
                    <a:pt x="39" y="106"/>
                    <a:pt x="39" y="106"/>
                    <a:pt x="40" y="105"/>
                  </a:cubicBezTo>
                  <a:cubicBezTo>
                    <a:pt x="40" y="105"/>
                    <a:pt x="40" y="105"/>
                    <a:pt x="41" y="105"/>
                  </a:cubicBezTo>
                  <a:cubicBezTo>
                    <a:pt x="41" y="105"/>
                    <a:pt x="42" y="105"/>
                    <a:pt x="43" y="105"/>
                  </a:cubicBezTo>
                  <a:cubicBezTo>
                    <a:pt x="43" y="105"/>
                    <a:pt x="44" y="105"/>
                    <a:pt x="44" y="105"/>
                  </a:cubicBezTo>
                  <a:cubicBezTo>
                    <a:pt x="46" y="105"/>
                    <a:pt x="47" y="106"/>
                    <a:pt x="47" y="107"/>
                  </a:cubicBezTo>
                  <a:cubicBezTo>
                    <a:pt x="47" y="108"/>
                    <a:pt x="48" y="108"/>
                    <a:pt x="48" y="108"/>
                  </a:cubicBezTo>
                  <a:cubicBezTo>
                    <a:pt x="48" y="109"/>
                    <a:pt x="49" y="108"/>
                    <a:pt x="49" y="108"/>
                  </a:cubicBezTo>
                  <a:cubicBezTo>
                    <a:pt x="50" y="108"/>
                    <a:pt x="51" y="107"/>
                    <a:pt x="52" y="108"/>
                  </a:cubicBezTo>
                  <a:cubicBezTo>
                    <a:pt x="52" y="108"/>
                    <a:pt x="52" y="108"/>
                    <a:pt x="52" y="108"/>
                  </a:cubicBezTo>
                  <a:cubicBezTo>
                    <a:pt x="53" y="108"/>
                    <a:pt x="53" y="108"/>
                    <a:pt x="54" y="108"/>
                  </a:cubicBezTo>
                  <a:cubicBezTo>
                    <a:pt x="54" y="109"/>
                    <a:pt x="54" y="109"/>
                    <a:pt x="55" y="109"/>
                  </a:cubicBezTo>
                  <a:cubicBezTo>
                    <a:pt x="55" y="109"/>
                    <a:pt x="56" y="109"/>
                    <a:pt x="55" y="109"/>
                  </a:cubicBezTo>
                  <a:cubicBezTo>
                    <a:pt x="55" y="109"/>
                    <a:pt x="55" y="110"/>
                    <a:pt x="55" y="110"/>
                  </a:cubicBezTo>
                  <a:cubicBezTo>
                    <a:pt x="56" y="110"/>
                    <a:pt x="55" y="110"/>
                    <a:pt x="55" y="111"/>
                  </a:cubicBezTo>
                  <a:cubicBezTo>
                    <a:pt x="55" y="111"/>
                    <a:pt x="56" y="112"/>
                    <a:pt x="55" y="113"/>
                  </a:cubicBezTo>
                  <a:cubicBezTo>
                    <a:pt x="54" y="113"/>
                    <a:pt x="55" y="114"/>
                    <a:pt x="55" y="114"/>
                  </a:cubicBezTo>
                  <a:cubicBezTo>
                    <a:pt x="55" y="115"/>
                    <a:pt x="55" y="115"/>
                    <a:pt x="55" y="116"/>
                  </a:cubicBezTo>
                  <a:cubicBezTo>
                    <a:pt x="55" y="116"/>
                    <a:pt x="54" y="116"/>
                    <a:pt x="54" y="116"/>
                  </a:cubicBezTo>
                  <a:cubicBezTo>
                    <a:pt x="54" y="117"/>
                    <a:pt x="53" y="116"/>
                    <a:pt x="54" y="117"/>
                  </a:cubicBezTo>
                  <a:cubicBezTo>
                    <a:pt x="54" y="118"/>
                    <a:pt x="55" y="119"/>
                    <a:pt x="55" y="120"/>
                  </a:cubicBezTo>
                  <a:cubicBezTo>
                    <a:pt x="56" y="120"/>
                    <a:pt x="57" y="121"/>
                    <a:pt x="58" y="122"/>
                  </a:cubicBezTo>
                  <a:cubicBezTo>
                    <a:pt x="58" y="122"/>
                    <a:pt x="59" y="123"/>
                    <a:pt x="60" y="124"/>
                  </a:cubicBezTo>
                  <a:cubicBezTo>
                    <a:pt x="60" y="124"/>
                    <a:pt x="60" y="125"/>
                    <a:pt x="60" y="125"/>
                  </a:cubicBezTo>
                  <a:cubicBezTo>
                    <a:pt x="60" y="126"/>
                    <a:pt x="61" y="126"/>
                    <a:pt x="61" y="127"/>
                  </a:cubicBezTo>
                  <a:cubicBezTo>
                    <a:pt x="61" y="127"/>
                    <a:pt x="61" y="128"/>
                    <a:pt x="62" y="129"/>
                  </a:cubicBezTo>
                  <a:cubicBezTo>
                    <a:pt x="62" y="129"/>
                    <a:pt x="62" y="129"/>
                    <a:pt x="62" y="130"/>
                  </a:cubicBezTo>
                  <a:cubicBezTo>
                    <a:pt x="61" y="130"/>
                    <a:pt x="61" y="131"/>
                    <a:pt x="62" y="131"/>
                  </a:cubicBezTo>
                  <a:cubicBezTo>
                    <a:pt x="62" y="131"/>
                    <a:pt x="62" y="131"/>
                    <a:pt x="62" y="132"/>
                  </a:cubicBezTo>
                  <a:cubicBezTo>
                    <a:pt x="62" y="132"/>
                    <a:pt x="62" y="133"/>
                    <a:pt x="63" y="133"/>
                  </a:cubicBezTo>
                  <a:cubicBezTo>
                    <a:pt x="63" y="134"/>
                    <a:pt x="63" y="135"/>
                    <a:pt x="62" y="136"/>
                  </a:cubicBezTo>
                  <a:cubicBezTo>
                    <a:pt x="61" y="136"/>
                    <a:pt x="60" y="137"/>
                    <a:pt x="60" y="138"/>
                  </a:cubicBezTo>
                  <a:cubicBezTo>
                    <a:pt x="60" y="139"/>
                    <a:pt x="60" y="139"/>
                    <a:pt x="60" y="140"/>
                  </a:cubicBezTo>
                  <a:cubicBezTo>
                    <a:pt x="59" y="141"/>
                    <a:pt x="59" y="142"/>
                    <a:pt x="59" y="143"/>
                  </a:cubicBezTo>
                  <a:cubicBezTo>
                    <a:pt x="59" y="143"/>
                    <a:pt x="59" y="144"/>
                    <a:pt x="59" y="144"/>
                  </a:cubicBezTo>
                  <a:cubicBezTo>
                    <a:pt x="59" y="145"/>
                    <a:pt x="59" y="145"/>
                    <a:pt x="60" y="146"/>
                  </a:cubicBezTo>
                  <a:cubicBezTo>
                    <a:pt x="61" y="147"/>
                    <a:pt x="61" y="148"/>
                    <a:pt x="62" y="149"/>
                  </a:cubicBezTo>
                  <a:cubicBezTo>
                    <a:pt x="62" y="150"/>
                    <a:pt x="62" y="150"/>
                    <a:pt x="62" y="150"/>
                  </a:cubicBezTo>
                  <a:cubicBezTo>
                    <a:pt x="63" y="151"/>
                    <a:pt x="64" y="153"/>
                    <a:pt x="64" y="154"/>
                  </a:cubicBezTo>
                  <a:cubicBezTo>
                    <a:pt x="63" y="155"/>
                    <a:pt x="63" y="155"/>
                    <a:pt x="64" y="156"/>
                  </a:cubicBezTo>
                  <a:cubicBezTo>
                    <a:pt x="64" y="157"/>
                    <a:pt x="64" y="158"/>
                    <a:pt x="65" y="159"/>
                  </a:cubicBezTo>
                  <a:cubicBezTo>
                    <a:pt x="64" y="160"/>
                    <a:pt x="65" y="161"/>
                    <a:pt x="66" y="162"/>
                  </a:cubicBezTo>
                  <a:cubicBezTo>
                    <a:pt x="67" y="163"/>
                    <a:pt x="67" y="163"/>
                    <a:pt x="67" y="164"/>
                  </a:cubicBezTo>
                  <a:cubicBezTo>
                    <a:pt x="68" y="165"/>
                    <a:pt x="68" y="166"/>
                    <a:pt x="68" y="166"/>
                  </a:cubicBezTo>
                  <a:cubicBezTo>
                    <a:pt x="69" y="167"/>
                    <a:pt x="69" y="167"/>
                    <a:pt x="69" y="168"/>
                  </a:cubicBezTo>
                  <a:cubicBezTo>
                    <a:pt x="70" y="168"/>
                    <a:pt x="70" y="169"/>
                    <a:pt x="69" y="169"/>
                  </a:cubicBezTo>
                  <a:cubicBezTo>
                    <a:pt x="69" y="169"/>
                    <a:pt x="69" y="170"/>
                    <a:pt x="69" y="170"/>
                  </a:cubicBezTo>
                  <a:cubicBezTo>
                    <a:pt x="69" y="170"/>
                    <a:pt x="69" y="171"/>
                    <a:pt x="70" y="171"/>
                  </a:cubicBezTo>
                  <a:cubicBezTo>
                    <a:pt x="70" y="172"/>
                    <a:pt x="70" y="172"/>
                    <a:pt x="71" y="172"/>
                  </a:cubicBezTo>
                  <a:cubicBezTo>
                    <a:pt x="71" y="172"/>
                    <a:pt x="71" y="173"/>
                    <a:pt x="72" y="173"/>
                  </a:cubicBezTo>
                  <a:cubicBezTo>
                    <a:pt x="72" y="173"/>
                    <a:pt x="72" y="173"/>
                    <a:pt x="72" y="173"/>
                  </a:cubicBezTo>
                  <a:cubicBezTo>
                    <a:pt x="73" y="172"/>
                    <a:pt x="73" y="172"/>
                    <a:pt x="74" y="172"/>
                  </a:cubicBezTo>
                  <a:cubicBezTo>
                    <a:pt x="75" y="172"/>
                    <a:pt x="76" y="172"/>
                    <a:pt x="77" y="172"/>
                  </a:cubicBezTo>
                  <a:cubicBezTo>
                    <a:pt x="78" y="172"/>
                    <a:pt x="78" y="172"/>
                    <a:pt x="78" y="172"/>
                  </a:cubicBezTo>
                  <a:cubicBezTo>
                    <a:pt x="78" y="172"/>
                    <a:pt x="79" y="172"/>
                    <a:pt x="79" y="172"/>
                  </a:cubicBezTo>
                  <a:cubicBezTo>
                    <a:pt x="80" y="172"/>
                    <a:pt x="80" y="172"/>
                    <a:pt x="81" y="172"/>
                  </a:cubicBezTo>
                  <a:cubicBezTo>
                    <a:pt x="81" y="172"/>
                    <a:pt x="81" y="172"/>
                    <a:pt x="81" y="172"/>
                  </a:cubicBezTo>
                  <a:cubicBezTo>
                    <a:pt x="81" y="172"/>
                    <a:pt x="82" y="172"/>
                    <a:pt x="82" y="172"/>
                  </a:cubicBezTo>
                  <a:cubicBezTo>
                    <a:pt x="83" y="172"/>
                    <a:pt x="84" y="171"/>
                    <a:pt x="85" y="171"/>
                  </a:cubicBezTo>
                  <a:cubicBezTo>
                    <a:pt x="86" y="170"/>
                    <a:pt x="87" y="169"/>
                    <a:pt x="88" y="169"/>
                  </a:cubicBezTo>
                  <a:cubicBezTo>
                    <a:pt x="89" y="168"/>
                    <a:pt x="90" y="168"/>
                    <a:pt x="90" y="167"/>
                  </a:cubicBezTo>
                  <a:cubicBezTo>
                    <a:pt x="91" y="166"/>
                    <a:pt x="91" y="165"/>
                    <a:pt x="92" y="165"/>
                  </a:cubicBezTo>
                  <a:cubicBezTo>
                    <a:pt x="93" y="165"/>
                    <a:pt x="93" y="164"/>
                    <a:pt x="94" y="164"/>
                  </a:cubicBezTo>
                  <a:cubicBezTo>
                    <a:pt x="94" y="163"/>
                    <a:pt x="95" y="162"/>
                    <a:pt x="94" y="160"/>
                  </a:cubicBezTo>
                  <a:cubicBezTo>
                    <a:pt x="94" y="160"/>
                    <a:pt x="94" y="160"/>
                    <a:pt x="94" y="160"/>
                  </a:cubicBezTo>
                  <a:cubicBezTo>
                    <a:pt x="95" y="159"/>
                    <a:pt x="96" y="159"/>
                    <a:pt x="96" y="159"/>
                  </a:cubicBezTo>
                  <a:cubicBezTo>
                    <a:pt x="97" y="159"/>
                    <a:pt x="97" y="159"/>
                    <a:pt x="98" y="159"/>
                  </a:cubicBezTo>
                  <a:cubicBezTo>
                    <a:pt x="98" y="158"/>
                    <a:pt x="99" y="158"/>
                    <a:pt x="99" y="158"/>
                  </a:cubicBezTo>
                  <a:cubicBezTo>
                    <a:pt x="100" y="157"/>
                    <a:pt x="99" y="157"/>
                    <a:pt x="99" y="157"/>
                  </a:cubicBezTo>
                  <a:cubicBezTo>
                    <a:pt x="100" y="156"/>
                    <a:pt x="100" y="154"/>
                    <a:pt x="99" y="153"/>
                  </a:cubicBezTo>
                  <a:cubicBezTo>
                    <a:pt x="99" y="153"/>
                    <a:pt x="99" y="152"/>
                    <a:pt x="99" y="151"/>
                  </a:cubicBezTo>
                  <a:cubicBezTo>
                    <a:pt x="98" y="151"/>
                    <a:pt x="99" y="151"/>
                    <a:pt x="99" y="150"/>
                  </a:cubicBezTo>
                  <a:cubicBezTo>
                    <a:pt x="100" y="150"/>
                    <a:pt x="100" y="150"/>
                    <a:pt x="101" y="149"/>
                  </a:cubicBezTo>
                  <a:cubicBezTo>
                    <a:pt x="102" y="149"/>
                    <a:pt x="103" y="149"/>
                    <a:pt x="103" y="148"/>
                  </a:cubicBezTo>
                  <a:cubicBezTo>
                    <a:pt x="103" y="148"/>
                    <a:pt x="104" y="148"/>
                    <a:pt x="104" y="147"/>
                  </a:cubicBezTo>
                  <a:cubicBezTo>
                    <a:pt x="105" y="147"/>
                    <a:pt x="106" y="147"/>
                    <a:pt x="106" y="147"/>
                  </a:cubicBezTo>
                  <a:cubicBezTo>
                    <a:pt x="108" y="147"/>
                    <a:pt x="109" y="146"/>
                    <a:pt x="109" y="145"/>
                  </a:cubicBezTo>
                  <a:cubicBezTo>
                    <a:pt x="110" y="145"/>
                    <a:pt x="110" y="144"/>
                    <a:pt x="111" y="144"/>
                  </a:cubicBezTo>
                  <a:cubicBezTo>
                    <a:pt x="111" y="143"/>
                    <a:pt x="110" y="143"/>
                    <a:pt x="110" y="143"/>
                  </a:cubicBezTo>
                  <a:cubicBezTo>
                    <a:pt x="110" y="143"/>
                    <a:pt x="110" y="142"/>
                    <a:pt x="110" y="142"/>
                  </a:cubicBezTo>
                  <a:cubicBezTo>
                    <a:pt x="111" y="141"/>
                    <a:pt x="111" y="139"/>
                    <a:pt x="111" y="138"/>
                  </a:cubicBezTo>
                  <a:cubicBezTo>
                    <a:pt x="111" y="137"/>
                    <a:pt x="111" y="137"/>
                    <a:pt x="110" y="136"/>
                  </a:cubicBezTo>
                  <a:cubicBezTo>
                    <a:pt x="110" y="136"/>
                    <a:pt x="110" y="135"/>
                    <a:pt x="110" y="135"/>
                  </a:cubicBezTo>
                  <a:cubicBezTo>
                    <a:pt x="109" y="134"/>
                    <a:pt x="110" y="132"/>
                    <a:pt x="110" y="131"/>
                  </a:cubicBezTo>
                  <a:cubicBezTo>
                    <a:pt x="110" y="131"/>
                    <a:pt x="110" y="131"/>
                    <a:pt x="110" y="130"/>
                  </a:cubicBezTo>
                  <a:cubicBezTo>
                    <a:pt x="109" y="129"/>
                    <a:pt x="109" y="129"/>
                    <a:pt x="110" y="128"/>
                  </a:cubicBezTo>
                  <a:cubicBezTo>
                    <a:pt x="110" y="127"/>
                    <a:pt x="111" y="127"/>
                    <a:pt x="111" y="127"/>
                  </a:cubicBezTo>
                  <a:cubicBezTo>
                    <a:pt x="111" y="126"/>
                    <a:pt x="112" y="126"/>
                    <a:pt x="112" y="125"/>
                  </a:cubicBezTo>
                  <a:cubicBezTo>
                    <a:pt x="112" y="125"/>
                    <a:pt x="112" y="124"/>
                    <a:pt x="113" y="124"/>
                  </a:cubicBezTo>
                  <a:cubicBezTo>
                    <a:pt x="113" y="124"/>
                    <a:pt x="114" y="124"/>
                    <a:pt x="114" y="124"/>
                  </a:cubicBezTo>
                  <a:cubicBezTo>
                    <a:pt x="114" y="123"/>
                    <a:pt x="115" y="123"/>
                    <a:pt x="115" y="123"/>
                  </a:cubicBezTo>
                  <a:cubicBezTo>
                    <a:pt x="115" y="123"/>
                    <a:pt x="116" y="122"/>
                    <a:pt x="116" y="122"/>
                  </a:cubicBezTo>
                  <a:cubicBezTo>
                    <a:pt x="117" y="121"/>
                    <a:pt x="119" y="120"/>
                    <a:pt x="120" y="119"/>
                  </a:cubicBezTo>
                  <a:cubicBezTo>
                    <a:pt x="121" y="119"/>
                    <a:pt x="121" y="119"/>
                    <a:pt x="122" y="118"/>
                  </a:cubicBezTo>
                  <a:cubicBezTo>
                    <a:pt x="123" y="118"/>
                    <a:pt x="123" y="118"/>
                    <a:pt x="124" y="118"/>
                  </a:cubicBezTo>
                  <a:cubicBezTo>
                    <a:pt x="125" y="117"/>
                    <a:pt x="125" y="117"/>
                    <a:pt x="126" y="117"/>
                  </a:cubicBezTo>
                  <a:cubicBezTo>
                    <a:pt x="128" y="116"/>
                    <a:pt x="130" y="114"/>
                    <a:pt x="131" y="113"/>
                  </a:cubicBezTo>
                  <a:cubicBezTo>
                    <a:pt x="131" y="113"/>
                    <a:pt x="132" y="113"/>
                    <a:pt x="132" y="112"/>
                  </a:cubicBezTo>
                  <a:cubicBezTo>
                    <a:pt x="132" y="112"/>
                    <a:pt x="132" y="112"/>
                    <a:pt x="133" y="111"/>
                  </a:cubicBezTo>
                  <a:cubicBezTo>
                    <a:pt x="133" y="110"/>
                    <a:pt x="134" y="110"/>
                    <a:pt x="135" y="109"/>
                  </a:cubicBezTo>
                  <a:cubicBezTo>
                    <a:pt x="136" y="108"/>
                    <a:pt x="136" y="108"/>
                    <a:pt x="136" y="107"/>
                  </a:cubicBezTo>
                  <a:cubicBezTo>
                    <a:pt x="137" y="106"/>
                    <a:pt x="137" y="105"/>
                    <a:pt x="137" y="105"/>
                  </a:cubicBezTo>
                  <a:cubicBezTo>
                    <a:pt x="138" y="104"/>
                    <a:pt x="137" y="104"/>
                    <a:pt x="137" y="104"/>
                  </a:cubicBezTo>
                  <a:cubicBezTo>
                    <a:pt x="137" y="104"/>
                    <a:pt x="136" y="104"/>
                    <a:pt x="136" y="104"/>
                  </a:cubicBezTo>
                  <a:cubicBezTo>
                    <a:pt x="136" y="105"/>
                    <a:pt x="135" y="104"/>
                    <a:pt x="135" y="104"/>
                  </a:cubicBezTo>
                  <a:cubicBezTo>
                    <a:pt x="134" y="104"/>
                    <a:pt x="134" y="104"/>
                    <a:pt x="133" y="104"/>
                  </a:cubicBezTo>
                  <a:cubicBezTo>
                    <a:pt x="133" y="104"/>
                    <a:pt x="132" y="104"/>
                    <a:pt x="132" y="104"/>
                  </a:cubicBezTo>
                  <a:cubicBezTo>
                    <a:pt x="131" y="104"/>
                    <a:pt x="130" y="104"/>
                    <a:pt x="130" y="104"/>
                  </a:cubicBezTo>
                  <a:cubicBezTo>
                    <a:pt x="129" y="104"/>
                    <a:pt x="128" y="104"/>
                    <a:pt x="127" y="104"/>
                  </a:cubicBezTo>
                  <a:cubicBezTo>
                    <a:pt x="126" y="104"/>
                    <a:pt x="126" y="104"/>
                    <a:pt x="126" y="104"/>
                  </a:cubicBezTo>
                  <a:cubicBezTo>
                    <a:pt x="124" y="104"/>
                    <a:pt x="124" y="104"/>
                    <a:pt x="122" y="103"/>
                  </a:cubicBezTo>
                  <a:cubicBezTo>
                    <a:pt x="122" y="102"/>
                    <a:pt x="122" y="102"/>
                    <a:pt x="121" y="101"/>
                  </a:cubicBezTo>
                  <a:cubicBezTo>
                    <a:pt x="121" y="101"/>
                    <a:pt x="121" y="101"/>
                    <a:pt x="121" y="101"/>
                  </a:cubicBezTo>
                  <a:cubicBezTo>
                    <a:pt x="123" y="101"/>
                    <a:pt x="123" y="101"/>
                    <a:pt x="122" y="100"/>
                  </a:cubicBezTo>
                  <a:cubicBezTo>
                    <a:pt x="121" y="99"/>
                    <a:pt x="120" y="98"/>
                    <a:pt x="119" y="97"/>
                  </a:cubicBezTo>
                  <a:cubicBezTo>
                    <a:pt x="119" y="96"/>
                    <a:pt x="118" y="96"/>
                    <a:pt x="117" y="95"/>
                  </a:cubicBezTo>
                  <a:cubicBezTo>
                    <a:pt x="116" y="95"/>
                    <a:pt x="116" y="95"/>
                    <a:pt x="115" y="94"/>
                  </a:cubicBezTo>
                  <a:cubicBezTo>
                    <a:pt x="115" y="94"/>
                    <a:pt x="115" y="93"/>
                    <a:pt x="115" y="92"/>
                  </a:cubicBezTo>
                  <a:cubicBezTo>
                    <a:pt x="115" y="92"/>
                    <a:pt x="114" y="91"/>
                    <a:pt x="114" y="90"/>
                  </a:cubicBezTo>
                  <a:cubicBezTo>
                    <a:pt x="113" y="89"/>
                    <a:pt x="113" y="89"/>
                    <a:pt x="112" y="88"/>
                  </a:cubicBezTo>
                  <a:cubicBezTo>
                    <a:pt x="112" y="88"/>
                    <a:pt x="112" y="88"/>
                    <a:pt x="112" y="88"/>
                  </a:cubicBezTo>
                  <a:cubicBezTo>
                    <a:pt x="112" y="87"/>
                    <a:pt x="112" y="86"/>
                    <a:pt x="112" y="85"/>
                  </a:cubicBezTo>
                  <a:cubicBezTo>
                    <a:pt x="112" y="84"/>
                    <a:pt x="111" y="83"/>
                    <a:pt x="110" y="82"/>
                  </a:cubicBezTo>
                  <a:cubicBezTo>
                    <a:pt x="109" y="81"/>
                    <a:pt x="109" y="81"/>
                    <a:pt x="109" y="80"/>
                  </a:cubicBezTo>
                  <a:cubicBezTo>
                    <a:pt x="109" y="79"/>
                    <a:pt x="109" y="79"/>
                    <a:pt x="109" y="79"/>
                  </a:cubicBezTo>
                  <a:cubicBezTo>
                    <a:pt x="108" y="77"/>
                    <a:pt x="107" y="77"/>
                    <a:pt x="107" y="75"/>
                  </a:cubicBezTo>
                  <a:cubicBezTo>
                    <a:pt x="106" y="74"/>
                    <a:pt x="106" y="73"/>
                    <a:pt x="105" y="72"/>
                  </a:cubicBezTo>
                  <a:cubicBezTo>
                    <a:pt x="105" y="72"/>
                    <a:pt x="105" y="72"/>
                    <a:pt x="105" y="72"/>
                  </a:cubicBezTo>
                  <a:cubicBezTo>
                    <a:pt x="106" y="72"/>
                    <a:pt x="106" y="73"/>
                    <a:pt x="107" y="73"/>
                  </a:cubicBezTo>
                  <a:cubicBezTo>
                    <a:pt x="107" y="73"/>
                    <a:pt x="107" y="73"/>
                    <a:pt x="107" y="73"/>
                  </a:cubicBezTo>
                  <a:cubicBezTo>
                    <a:pt x="108" y="72"/>
                    <a:pt x="108" y="71"/>
                    <a:pt x="108" y="71"/>
                  </a:cubicBezTo>
                  <a:cubicBezTo>
                    <a:pt x="109" y="71"/>
                    <a:pt x="109" y="71"/>
                    <a:pt x="109" y="71"/>
                  </a:cubicBezTo>
                  <a:cubicBezTo>
                    <a:pt x="109" y="71"/>
                    <a:pt x="108" y="72"/>
                    <a:pt x="109" y="72"/>
                  </a:cubicBezTo>
                  <a:cubicBezTo>
                    <a:pt x="109" y="72"/>
                    <a:pt x="107" y="72"/>
                    <a:pt x="109" y="73"/>
                  </a:cubicBezTo>
                  <a:cubicBezTo>
                    <a:pt x="109" y="73"/>
                    <a:pt x="109" y="73"/>
                    <a:pt x="110" y="73"/>
                  </a:cubicBezTo>
                  <a:cubicBezTo>
                    <a:pt x="110" y="74"/>
                    <a:pt x="110" y="74"/>
                    <a:pt x="111" y="75"/>
                  </a:cubicBezTo>
                  <a:cubicBezTo>
                    <a:pt x="111" y="76"/>
                    <a:pt x="112" y="77"/>
                    <a:pt x="113" y="79"/>
                  </a:cubicBezTo>
                  <a:cubicBezTo>
                    <a:pt x="113" y="79"/>
                    <a:pt x="113" y="79"/>
                    <a:pt x="114" y="80"/>
                  </a:cubicBezTo>
                  <a:cubicBezTo>
                    <a:pt x="116" y="81"/>
                    <a:pt x="116" y="82"/>
                    <a:pt x="116" y="83"/>
                  </a:cubicBezTo>
                  <a:cubicBezTo>
                    <a:pt x="116" y="83"/>
                    <a:pt x="116" y="83"/>
                    <a:pt x="116" y="83"/>
                  </a:cubicBezTo>
                  <a:cubicBezTo>
                    <a:pt x="115" y="84"/>
                    <a:pt x="116" y="84"/>
                    <a:pt x="116" y="85"/>
                  </a:cubicBezTo>
                  <a:cubicBezTo>
                    <a:pt x="116" y="86"/>
                    <a:pt x="116" y="86"/>
                    <a:pt x="117" y="87"/>
                  </a:cubicBezTo>
                  <a:cubicBezTo>
                    <a:pt x="119" y="87"/>
                    <a:pt x="119" y="88"/>
                    <a:pt x="119" y="89"/>
                  </a:cubicBezTo>
                  <a:cubicBezTo>
                    <a:pt x="120" y="90"/>
                    <a:pt x="120" y="91"/>
                    <a:pt x="121" y="91"/>
                  </a:cubicBezTo>
                  <a:cubicBezTo>
                    <a:pt x="122" y="92"/>
                    <a:pt x="122" y="93"/>
                    <a:pt x="122" y="94"/>
                  </a:cubicBezTo>
                  <a:cubicBezTo>
                    <a:pt x="122" y="96"/>
                    <a:pt x="122" y="97"/>
                    <a:pt x="122" y="99"/>
                  </a:cubicBezTo>
                  <a:cubicBezTo>
                    <a:pt x="122" y="99"/>
                    <a:pt x="123" y="101"/>
                    <a:pt x="124" y="100"/>
                  </a:cubicBezTo>
                  <a:cubicBezTo>
                    <a:pt x="124" y="100"/>
                    <a:pt x="125" y="101"/>
                    <a:pt x="126" y="100"/>
                  </a:cubicBezTo>
                  <a:cubicBezTo>
                    <a:pt x="127" y="100"/>
                    <a:pt x="128" y="100"/>
                    <a:pt x="129" y="100"/>
                  </a:cubicBezTo>
                  <a:cubicBezTo>
                    <a:pt x="129" y="100"/>
                    <a:pt x="130" y="100"/>
                    <a:pt x="131" y="100"/>
                  </a:cubicBezTo>
                  <a:cubicBezTo>
                    <a:pt x="131" y="100"/>
                    <a:pt x="132" y="99"/>
                    <a:pt x="132" y="99"/>
                  </a:cubicBezTo>
                  <a:cubicBezTo>
                    <a:pt x="133" y="100"/>
                    <a:pt x="133" y="100"/>
                    <a:pt x="134" y="99"/>
                  </a:cubicBezTo>
                  <a:cubicBezTo>
                    <a:pt x="134" y="99"/>
                    <a:pt x="135" y="99"/>
                    <a:pt x="135" y="99"/>
                  </a:cubicBezTo>
                  <a:cubicBezTo>
                    <a:pt x="136" y="99"/>
                    <a:pt x="136" y="99"/>
                    <a:pt x="136" y="99"/>
                  </a:cubicBezTo>
                  <a:cubicBezTo>
                    <a:pt x="137" y="99"/>
                    <a:pt x="139" y="99"/>
                    <a:pt x="140" y="99"/>
                  </a:cubicBezTo>
                  <a:cubicBezTo>
                    <a:pt x="140" y="99"/>
                    <a:pt x="141" y="99"/>
                    <a:pt x="141" y="98"/>
                  </a:cubicBezTo>
                  <a:cubicBezTo>
                    <a:pt x="141" y="97"/>
                    <a:pt x="141" y="97"/>
                    <a:pt x="142" y="97"/>
                  </a:cubicBezTo>
                  <a:cubicBezTo>
                    <a:pt x="143" y="97"/>
                    <a:pt x="145" y="97"/>
                    <a:pt x="147" y="97"/>
                  </a:cubicBezTo>
                  <a:cubicBezTo>
                    <a:pt x="147" y="97"/>
                    <a:pt x="147" y="97"/>
                    <a:pt x="147" y="97"/>
                  </a:cubicBezTo>
                  <a:cubicBezTo>
                    <a:pt x="147" y="96"/>
                    <a:pt x="148" y="96"/>
                    <a:pt x="149" y="96"/>
                  </a:cubicBezTo>
                  <a:cubicBezTo>
                    <a:pt x="150" y="96"/>
                    <a:pt x="150" y="96"/>
                    <a:pt x="150" y="96"/>
                  </a:cubicBezTo>
                  <a:cubicBezTo>
                    <a:pt x="151" y="95"/>
                    <a:pt x="151" y="95"/>
                    <a:pt x="153" y="96"/>
                  </a:cubicBezTo>
                  <a:cubicBezTo>
                    <a:pt x="153" y="96"/>
                    <a:pt x="153" y="95"/>
                    <a:pt x="153" y="95"/>
                  </a:cubicBezTo>
                  <a:cubicBezTo>
                    <a:pt x="153" y="95"/>
                    <a:pt x="153" y="95"/>
                    <a:pt x="153" y="95"/>
                  </a:cubicBezTo>
                  <a:cubicBezTo>
                    <a:pt x="153" y="94"/>
                    <a:pt x="154" y="94"/>
                    <a:pt x="155" y="93"/>
                  </a:cubicBezTo>
                  <a:cubicBezTo>
                    <a:pt x="155" y="93"/>
                    <a:pt x="155" y="93"/>
                    <a:pt x="155" y="93"/>
                  </a:cubicBezTo>
                  <a:cubicBezTo>
                    <a:pt x="155" y="93"/>
                    <a:pt x="156" y="92"/>
                    <a:pt x="157" y="92"/>
                  </a:cubicBezTo>
                  <a:cubicBezTo>
                    <a:pt x="158" y="92"/>
                    <a:pt x="158" y="92"/>
                    <a:pt x="158" y="91"/>
                  </a:cubicBezTo>
                  <a:cubicBezTo>
                    <a:pt x="159" y="91"/>
                    <a:pt x="158" y="90"/>
                    <a:pt x="157" y="90"/>
                  </a:cubicBezTo>
                  <a:cubicBezTo>
                    <a:pt x="157" y="90"/>
                    <a:pt x="157" y="90"/>
                    <a:pt x="157" y="89"/>
                  </a:cubicBezTo>
                  <a:cubicBezTo>
                    <a:pt x="157" y="88"/>
                    <a:pt x="156" y="88"/>
                    <a:pt x="155" y="88"/>
                  </a:cubicBezTo>
                  <a:cubicBezTo>
                    <a:pt x="154" y="87"/>
                    <a:pt x="153" y="87"/>
                    <a:pt x="153" y="86"/>
                  </a:cubicBezTo>
                  <a:cubicBezTo>
                    <a:pt x="152" y="85"/>
                    <a:pt x="152" y="84"/>
                    <a:pt x="153" y="84"/>
                  </a:cubicBezTo>
                  <a:cubicBezTo>
                    <a:pt x="153" y="84"/>
                    <a:pt x="153" y="83"/>
                    <a:pt x="153" y="83"/>
                  </a:cubicBezTo>
                  <a:cubicBezTo>
                    <a:pt x="153" y="83"/>
                    <a:pt x="152" y="83"/>
                    <a:pt x="152" y="83"/>
                  </a:cubicBezTo>
                  <a:cubicBezTo>
                    <a:pt x="152" y="83"/>
                    <a:pt x="152" y="84"/>
                    <a:pt x="152" y="84"/>
                  </a:cubicBezTo>
                  <a:cubicBezTo>
                    <a:pt x="151" y="84"/>
                    <a:pt x="149" y="85"/>
                    <a:pt x="148" y="85"/>
                  </a:cubicBezTo>
                  <a:cubicBezTo>
                    <a:pt x="148" y="86"/>
                    <a:pt x="146" y="86"/>
                    <a:pt x="146" y="86"/>
                  </a:cubicBezTo>
                  <a:cubicBezTo>
                    <a:pt x="145" y="85"/>
                    <a:pt x="145" y="85"/>
                    <a:pt x="144" y="85"/>
                  </a:cubicBezTo>
                  <a:cubicBezTo>
                    <a:pt x="143" y="85"/>
                    <a:pt x="143" y="85"/>
                    <a:pt x="142" y="84"/>
                  </a:cubicBezTo>
                  <a:cubicBezTo>
                    <a:pt x="142" y="84"/>
                    <a:pt x="142" y="84"/>
                    <a:pt x="142" y="83"/>
                  </a:cubicBezTo>
                  <a:cubicBezTo>
                    <a:pt x="143" y="83"/>
                    <a:pt x="143" y="82"/>
                    <a:pt x="142" y="81"/>
                  </a:cubicBezTo>
                  <a:cubicBezTo>
                    <a:pt x="141" y="82"/>
                    <a:pt x="141" y="82"/>
                    <a:pt x="140" y="83"/>
                  </a:cubicBezTo>
                  <a:cubicBezTo>
                    <a:pt x="140" y="82"/>
                    <a:pt x="139" y="81"/>
                    <a:pt x="140" y="81"/>
                  </a:cubicBezTo>
                  <a:cubicBezTo>
                    <a:pt x="140" y="80"/>
                    <a:pt x="140" y="80"/>
                    <a:pt x="139" y="79"/>
                  </a:cubicBezTo>
                  <a:cubicBezTo>
                    <a:pt x="138" y="78"/>
                    <a:pt x="137" y="77"/>
                    <a:pt x="137" y="77"/>
                  </a:cubicBezTo>
                  <a:cubicBezTo>
                    <a:pt x="137" y="76"/>
                    <a:pt x="137" y="75"/>
                    <a:pt x="136" y="75"/>
                  </a:cubicBezTo>
                  <a:cubicBezTo>
                    <a:pt x="136" y="74"/>
                    <a:pt x="137" y="74"/>
                    <a:pt x="136" y="74"/>
                  </a:cubicBezTo>
                  <a:cubicBezTo>
                    <a:pt x="137" y="74"/>
                    <a:pt x="137" y="74"/>
                    <a:pt x="137" y="74"/>
                  </a:cubicBezTo>
                  <a:cubicBezTo>
                    <a:pt x="138" y="74"/>
                    <a:pt x="138" y="74"/>
                    <a:pt x="138" y="74"/>
                  </a:cubicBezTo>
                  <a:cubicBezTo>
                    <a:pt x="139" y="73"/>
                    <a:pt x="140" y="75"/>
                    <a:pt x="141" y="74"/>
                  </a:cubicBezTo>
                  <a:cubicBezTo>
                    <a:pt x="141" y="74"/>
                    <a:pt x="141" y="75"/>
                    <a:pt x="142" y="75"/>
                  </a:cubicBezTo>
                  <a:cubicBezTo>
                    <a:pt x="142" y="76"/>
                    <a:pt x="142" y="77"/>
                    <a:pt x="143" y="78"/>
                  </a:cubicBezTo>
                  <a:cubicBezTo>
                    <a:pt x="143" y="78"/>
                    <a:pt x="143" y="79"/>
                    <a:pt x="144" y="79"/>
                  </a:cubicBezTo>
                  <a:cubicBezTo>
                    <a:pt x="145" y="79"/>
                    <a:pt x="146" y="80"/>
                    <a:pt x="147" y="81"/>
                  </a:cubicBezTo>
                  <a:cubicBezTo>
                    <a:pt x="147" y="81"/>
                    <a:pt x="148" y="82"/>
                    <a:pt x="149" y="82"/>
                  </a:cubicBezTo>
                  <a:cubicBezTo>
                    <a:pt x="149" y="83"/>
                    <a:pt x="150" y="82"/>
                    <a:pt x="151" y="82"/>
                  </a:cubicBezTo>
                  <a:cubicBezTo>
                    <a:pt x="151" y="82"/>
                    <a:pt x="152" y="82"/>
                    <a:pt x="153" y="82"/>
                  </a:cubicBezTo>
                  <a:cubicBezTo>
                    <a:pt x="154" y="82"/>
                    <a:pt x="154" y="82"/>
                    <a:pt x="154" y="83"/>
                  </a:cubicBezTo>
                  <a:cubicBezTo>
                    <a:pt x="154" y="83"/>
                    <a:pt x="154" y="84"/>
                    <a:pt x="155" y="84"/>
                  </a:cubicBezTo>
                  <a:cubicBezTo>
                    <a:pt x="155" y="85"/>
                    <a:pt x="156" y="85"/>
                    <a:pt x="157" y="85"/>
                  </a:cubicBezTo>
                  <a:cubicBezTo>
                    <a:pt x="157" y="86"/>
                    <a:pt x="158" y="86"/>
                    <a:pt x="158" y="86"/>
                  </a:cubicBezTo>
                  <a:cubicBezTo>
                    <a:pt x="159" y="86"/>
                    <a:pt x="159" y="86"/>
                    <a:pt x="159" y="86"/>
                  </a:cubicBezTo>
                  <a:cubicBezTo>
                    <a:pt x="161" y="87"/>
                    <a:pt x="162" y="88"/>
                    <a:pt x="164" y="88"/>
                  </a:cubicBezTo>
                  <a:cubicBezTo>
                    <a:pt x="166" y="88"/>
                    <a:pt x="168" y="89"/>
                    <a:pt x="170" y="89"/>
                  </a:cubicBezTo>
                  <a:cubicBezTo>
                    <a:pt x="171" y="89"/>
                    <a:pt x="171" y="89"/>
                    <a:pt x="171" y="89"/>
                  </a:cubicBezTo>
                  <a:cubicBezTo>
                    <a:pt x="173" y="89"/>
                    <a:pt x="173" y="90"/>
                    <a:pt x="174" y="91"/>
                  </a:cubicBezTo>
                  <a:cubicBezTo>
                    <a:pt x="174" y="91"/>
                    <a:pt x="174" y="92"/>
                    <a:pt x="174" y="92"/>
                  </a:cubicBezTo>
                  <a:cubicBezTo>
                    <a:pt x="174" y="92"/>
                    <a:pt x="175" y="93"/>
                    <a:pt x="175" y="93"/>
                  </a:cubicBezTo>
                  <a:cubicBezTo>
                    <a:pt x="176" y="93"/>
                    <a:pt x="176" y="94"/>
                    <a:pt x="177" y="95"/>
                  </a:cubicBezTo>
                  <a:cubicBezTo>
                    <a:pt x="177" y="95"/>
                    <a:pt x="177" y="95"/>
                    <a:pt x="178" y="95"/>
                  </a:cubicBezTo>
                  <a:cubicBezTo>
                    <a:pt x="178" y="95"/>
                    <a:pt x="179" y="96"/>
                    <a:pt x="180" y="96"/>
                  </a:cubicBezTo>
                  <a:cubicBezTo>
                    <a:pt x="180" y="96"/>
                    <a:pt x="180" y="96"/>
                    <a:pt x="180" y="96"/>
                  </a:cubicBezTo>
                  <a:cubicBezTo>
                    <a:pt x="179" y="96"/>
                    <a:pt x="178" y="96"/>
                    <a:pt x="177" y="96"/>
                  </a:cubicBezTo>
                  <a:cubicBezTo>
                    <a:pt x="177" y="97"/>
                    <a:pt x="178" y="98"/>
                    <a:pt x="178" y="98"/>
                  </a:cubicBezTo>
                  <a:cubicBezTo>
                    <a:pt x="179" y="99"/>
                    <a:pt x="179" y="99"/>
                    <a:pt x="180" y="100"/>
                  </a:cubicBezTo>
                  <a:cubicBezTo>
                    <a:pt x="181" y="100"/>
                    <a:pt x="182" y="100"/>
                    <a:pt x="183" y="99"/>
                  </a:cubicBezTo>
                  <a:cubicBezTo>
                    <a:pt x="183" y="99"/>
                    <a:pt x="183" y="99"/>
                    <a:pt x="183" y="99"/>
                  </a:cubicBezTo>
                  <a:cubicBezTo>
                    <a:pt x="183" y="98"/>
                    <a:pt x="184" y="98"/>
                    <a:pt x="184" y="98"/>
                  </a:cubicBezTo>
                  <a:cubicBezTo>
                    <a:pt x="184" y="99"/>
                    <a:pt x="184" y="99"/>
                    <a:pt x="184" y="100"/>
                  </a:cubicBezTo>
                  <a:cubicBezTo>
                    <a:pt x="184" y="101"/>
                    <a:pt x="184" y="101"/>
                    <a:pt x="183" y="102"/>
                  </a:cubicBezTo>
                  <a:cubicBezTo>
                    <a:pt x="183" y="102"/>
                    <a:pt x="183" y="102"/>
                    <a:pt x="183" y="102"/>
                  </a:cubicBezTo>
                  <a:cubicBezTo>
                    <a:pt x="183" y="104"/>
                    <a:pt x="183" y="105"/>
                    <a:pt x="183" y="107"/>
                  </a:cubicBezTo>
                  <a:cubicBezTo>
                    <a:pt x="182" y="108"/>
                    <a:pt x="183" y="109"/>
                    <a:pt x="183" y="111"/>
                  </a:cubicBezTo>
                  <a:cubicBezTo>
                    <a:pt x="184" y="111"/>
                    <a:pt x="184" y="112"/>
                    <a:pt x="184" y="113"/>
                  </a:cubicBezTo>
                  <a:cubicBezTo>
                    <a:pt x="184" y="114"/>
                    <a:pt x="184" y="115"/>
                    <a:pt x="184" y="116"/>
                  </a:cubicBezTo>
                  <a:cubicBezTo>
                    <a:pt x="185" y="117"/>
                    <a:pt x="185" y="119"/>
                    <a:pt x="185" y="120"/>
                  </a:cubicBezTo>
                  <a:cubicBezTo>
                    <a:pt x="185" y="121"/>
                    <a:pt x="185" y="122"/>
                    <a:pt x="186" y="123"/>
                  </a:cubicBezTo>
                  <a:cubicBezTo>
                    <a:pt x="187" y="123"/>
                    <a:pt x="188" y="123"/>
                    <a:pt x="188" y="123"/>
                  </a:cubicBezTo>
                  <a:cubicBezTo>
                    <a:pt x="188" y="122"/>
                    <a:pt x="188" y="122"/>
                    <a:pt x="189" y="122"/>
                  </a:cubicBezTo>
                  <a:cubicBezTo>
                    <a:pt x="190" y="123"/>
                    <a:pt x="190" y="122"/>
                    <a:pt x="190" y="121"/>
                  </a:cubicBezTo>
                  <a:cubicBezTo>
                    <a:pt x="191" y="121"/>
                    <a:pt x="191" y="121"/>
                    <a:pt x="191" y="121"/>
                  </a:cubicBezTo>
                  <a:cubicBezTo>
                    <a:pt x="192" y="121"/>
                    <a:pt x="192" y="121"/>
                    <a:pt x="192" y="120"/>
                  </a:cubicBezTo>
                  <a:cubicBezTo>
                    <a:pt x="193" y="120"/>
                    <a:pt x="192" y="119"/>
                    <a:pt x="193" y="119"/>
                  </a:cubicBezTo>
                  <a:cubicBezTo>
                    <a:pt x="194" y="118"/>
                    <a:pt x="195" y="116"/>
                    <a:pt x="195" y="114"/>
                  </a:cubicBezTo>
                  <a:cubicBezTo>
                    <a:pt x="195" y="114"/>
                    <a:pt x="195" y="113"/>
                    <a:pt x="196" y="113"/>
                  </a:cubicBezTo>
                  <a:cubicBezTo>
                    <a:pt x="197" y="113"/>
                    <a:pt x="198" y="114"/>
                    <a:pt x="198" y="113"/>
                  </a:cubicBezTo>
                  <a:cubicBezTo>
                    <a:pt x="199" y="114"/>
                    <a:pt x="200" y="113"/>
                    <a:pt x="201" y="113"/>
                  </a:cubicBezTo>
                  <a:cubicBezTo>
                    <a:pt x="201" y="112"/>
                    <a:pt x="201" y="112"/>
                    <a:pt x="202" y="112"/>
                  </a:cubicBezTo>
                  <a:cubicBezTo>
                    <a:pt x="202" y="112"/>
                    <a:pt x="203" y="112"/>
                    <a:pt x="203" y="112"/>
                  </a:cubicBezTo>
                  <a:cubicBezTo>
                    <a:pt x="203" y="112"/>
                    <a:pt x="204" y="112"/>
                    <a:pt x="204" y="112"/>
                  </a:cubicBezTo>
                  <a:cubicBezTo>
                    <a:pt x="205" y="112"/>
                    <a:pt x="206" y="111"/>
                    <a:pt x="208" y="110"/>
                  </a:cubicBezTo>
                  <a:cubicBezTo>
                    <a:pt x="208" y="110"/>
                    <a:pt x="208" y="110"/>
                    <a:pt x="208" y="110"/>
                  </a:cubicBezTo>
                  <a:cubicBezTo>
                    <a:pt x="208" y="111"/>
                    <a:pt x="209" y="111"/>
                    <a:pt x="209" y="111"/>
                  </a:cubicBezTo>
                  <a:cubicBezTo>
                    <a:pt x="210" y="111"/>
                    <a:pt x="211" y="111"/>
                    <a:pt x="212" y="110"/>
                  </a:cubicBezTo>
                  <a:cubicBezTo>
                    <a:pt x="212" y="110"/>
                    <a:pt x="211" y="110"/>
                    <a:pt x="212" y="109"/>
                  </a:cubicBezTo>
                  <a:cubicBezTo>
                    <a:pt x="212" y="109"/>
                    <a:pt x="214" y="110"/>
                    <a:pt x="214" y="109"/>
                  </a:cubicBezTo>
                  <a:cubicBezTo>
                    <a:pt x="214" y="109"/>
                    <a:pt x="214" y="109"/>
                    <a:pt x="214" y="109"/>
                  </a:cubicBezTo>
                  <a:cubicBezTo>
                    <a:pt x="215" y="110"/>
                    <a:pt x="214" y="110"/>
                    <a:pt x="215" y="110"/>
                  </a:cubicBezTo>
                  <a:cubicBezTo>
                    <a:pt x="215" y="110"/>
                    <a:pt x="216" y="110"/>
                    <a:pt x="216" y="110"/>
                  </a:cubicBezTo>
                  <a:cubicBezTo>
                    <a:pt x="217" y="111"/>
                    <a:pt x="218" y="111"/>
                    <a:pt x="219" y="111"/>
                  </a:cubicBezTo>
                  <a:cubicBezTo>
                    <a:pt x="220" y="111"/>
                    <a:pt x="220" y="111"/>
                    <a:pt x="220" y="110"/>
                  </a:cubicBezTo>
                  <a:cubicBezTo>
                    <a:pt x="220" y="110"/>
                    <a:pt x="220" y="110"/>
                    <a:pt x="220" y="110"/>
                  </a:cubicBezTo>
                  <a:cubicBezTo>
                    <a:pt x="222" y="110"/>
                    <a:pt x="222" y="110"/>
                    <a:pt x="222" y="111"/>
                  </a:cubicBezTo>
                  <a:cubicBezTo>
                    <a:pt x="222" y="111"/>
                    <a:pt x="222" y="112"/>
                    <a:pt x="222" y="112"/>
                  </a:cubicBezTo>
                  <a:cubicBezTo>
                    <a:pt x="222" y="113"/>
                    <a:pt x="221" y="113"/>
                    <a:pt x="222" y="114"/>
                  </a:cubicBezTo>
                  <a:cubicBezTo>
                    <a:pt x="222" y="115"/>
                    <a:pt x="223" y="115"/>
                    <a:pt x="223" y="116"/>
                  </a:cubicBezTo>
                  <a:cubicBezTo>
                    <a:pt x="224" y="117"/>
                    <a:pt x="224" y="117"/>
                    <a:pt x="224" y="117"/>
                  </a:cubicBezTo>
                  <a:cubicBezTo>
                    <a:pt x="224" y="118"/>
                    <a:pt x="224" y="118"/>
                    <a:pt x="224" y="118"/>
                  </a:cubicBezTo>
                  <a:cubicBezTo>
                    <a:pt x="224" y="119"/>
                    <a:pt x="225" y="120"/>
                    <a:pt x="224" y="120"/>
                  </a:cubicBezTo>
                  <a:cubicBezTo>
                    <a:pt x="224" y="121"/>
                    <a:pt x="224" y="122"/>
                    <a:pt x="223" y="122"/>
                  </a:cubicBezTo>
                  <a:cubicBezTo>
                    <a:pt x="223" y="122"/>
                    <a:pt x="223" y="123"/>
                    <a:pt x="223" y="123"/>
                  </a:cubicBezTo>
                  <a:cubicBezTo>
                    <a:pt x="224" y="124"/>
                    <a:pt x="225" y="124"/>
                    <a:pt x="225" y="124"/>
                  </a:cubicBezTo>
                  <a:cubicBezTo>
                    <a:pt x="225" y="124"/>
                    <a:pt x="225" y="124"/>
                    <a:pt x="226" y="124"/>
                  </a:cubicBezTo>
                  <a:cubicBezTo>
                    <a:pt x="226" y="124"/>
                    <a:pt x="226" y="124"/>
                    <a:pt x="226" y="124"/>
                  </a:cubicBezTo>
                  <a:cubicBezTo>
                    <a:pt x="227" y="124"/>
                    <a:pt x="228" y="124"/>
                    <a:pt x="229" y="123"/>
                  </a:cubicBezTo>
                  <a:cubicBezTo>
                    <a:pt x="229" y="124"/>
                    <a:pt x="229" y="124"/>
                    <a:pt x="229" y="125"/>
                  </a:cubicBezTo>
                  <a:cubicBezTo>
                    <a:pt x="229" y="125"/>
                    <a:pt x="229" y="125"/>
                    <a:pt x="229" y="125"/>
                  </a:cubicBezTo>
                  <a:cubicBezTo>
                    <a:pt x="229" y="126"/>
                    <a:pt x="229" y="126"/>
                    <a:pt x="229" y="126"/>
                  </a:cubicBezTo>
                  <a:cubicBezTo>
                    <a:pt x="229" y="126"/>
                    <a:pt x="229" y="127"/>
                    <a:pt x="229" y="127"/>
                  </a:cubicBezTo>
                  <a:cubicBezTo>
                    <a:pt x="229" y="127"/>
                    <a:pt x="229" y="127"/>
                    <a:pt x="229" y="128"/>
                  </a:cubicBezTo>
                  <a:cubicBezTo>
                    <a:pt x="229" y="128"/>
                    <a:pt x="228" y="129"/>
                    <a:pt x="229" y="130"/>
                  </a:cubicBezTo>
                  <a:cubicBezTo>
                    <a:pt x="229" y="131"/>
                    <a:pt x="229" y="132"/>
                    <a:pt x="229" y="132"/>
                  </a:cubicBezTo>
                  <a:cubicBezTo>
                    <a:pt x="228" y="132"/>
                    <a:pt x="228" y="133"/>
                    <a:pt x="228" y="133"/>
                  </a:cubicBezTo>
                  <a:cubicBezTo>
                    <a:pt x="228" y="133"/>
                    <a:pt x="228" y="134"/>
                    <a:pt x="228" y="134"/>
                  </a:cubicBezTo>
                  <a:cubicBezTo>
                    <a:pt x="227" y="134"/>
                    <a:pt x="227" y="135"/>
                    <a:pt x="227" y="135"/>
                  </a:cubicBezTo>
                  <a:cubicBezTo>
                    <a:pt x="227" y="136"/>
                    <a:pt x="227" y="136"/>
                    <a:pt x="226" y="136"/>
                  </a:cubicBezTo>
                  <a:cubicBezTo>
                    <a:pt x="226" y="136"/>
                    <a:pt x="226" y="136"/>
                    <a:pt x="226" y="137"/>
                  </a:cubicBezTo>
                  <a:cubicBezTo>
                    <a:pt x="226" y="137"/>
                    <a:pt x="225" y="137"/>
                    <a:pt x="225" y="138"/>
                  </a:cubicBezTo>
                  <a:cubicBezTo>
                    <a:pt x="225" y="138"/>
                    <a:pt x="226" y="137"/>
                    <a:pt x="226" y="138"/>
                  </a:cubicBezTo>
                  <a:cubicBezTo>
                    <a:pt x="226" y="139"/>
                    <a:pt x="227" y="140"/>
                    <a:pt x="227" y="141"/>
                  </a:cubicBezTo>
                  <a:cubicBezTo>
                    <a:pt x="227" y="142"/>
                    <a:pt x="227" y="142"/>
                    <a:pt x="227" y="143"/>
                  </a:cubicBezTo>
                  <a:cubicBezTo>
                    <a:pt x="227" y="144"/>
                    <a:pt x="227" y="145"/>
                    <a:pt x="227" y="146"/>
                  </a:cubicBezTo>
                  <a:cubicBezTo>
                    <a:pt x="227" y="147"/>
                    <a:pt x="227" y="148"/>
                    <a:pt x="227" y="149"/>
                  </a:cubicBezTo>
                  <a:cubicBezTo>
                    <a:pt x="227" y="149"/>
                    <a:pt x="228" y="149"/>
                    <a:pt x="228" y="149"/>
                  </a:cubicBezTo>
                  <a:cubicBezTo>
                    <a:pt x="228" y="150"/>
                    <a:pt x="229" y="151"/>
                    <a:pt x="230" y="152"/>
                  </a:cubicBezTo>
                  <a:cubicBezTo>
                    <a:pt x="230" y="152"/>
                    <a:pt x="230" y="153"/>
                    <a:pt x="230" y="153"/>
                  </a:cubicBezTo>
                  <a:cubicBezTo>
                    <a:pt x="231" y="153"/>
                    <a:pt x="231" y="153"/>
                    <a:pt x="231" y="152"/>
                  </a:cubicBezTo>
                  <a:cubicBezTo>
                    <a:pt x="231" y="152"/>
                    <a:pt x="232" y="151"/>
                    <a:pt x="231" y="151"/>
                  </a:cubicBezTo>
                  <a:cubicBezTo>
                    <a:pt x="231" y="150"/>
                    <a:pt x="231" y="150"/>
                    <a:pt x="231" y="149"/>
                  </a:cubicBezTo>
                  <a:cubicBezTo>
                    <a:pt x="231" y="149"/>
                    <a:pt x="232" y="148"/>
                    <a:pt x="232" y="148"/>
                  </a:cubicBezTo>
                  <a:cubicBezTo>
                    <a:pt x="232" y="147"/>
                    <a:pt x="232" y="146"/>
                    <a:pt x="232" y="146"/>
                  </a:cubicBezTo>
                  <a:cubicBezTo>
                    <a:pt x="231" y="145"/>
                    <a:pt x="231" y="144"/>
                    <a:pt x="230" y="143"/>
                  </a:cubicBezTo>
                  <a:cubicBezTo>
                    <a:pt x="230" y="143"/>
                    <a:pt x="230" y="142"/>
                    <a:pt x="230" y="142"/>
                  </a:cubicBezTo>
                  <a:cubicBezTo>
                    <a:pt x="229" y="142"/>
                    <a:pt x="229" y="141"/>
                    <a:pt x="228" y="141"/>
                  </a:cubicBezTo>
                  <a:cubicBezTo>
                    <a:pt x="228" y="141"/>
                    <a:pt x="228" y="140"/>
                    <a:pt x="228" y="140"/>
                  </a:cubicBezTo>
                  <a:cubicBezTo>
                    <a:pt x="229" y="140"/>
                    <a:pt x="229" y="139"/>
                    <a:pt x="228" y="138"/>
                  </a:cubicBezTo>
                  <a:cubicBezTo>
                    <a:pt x="228" y="138"/>
                    <a:pt x="228" y="138"/>
                    <a:pt x="229" y="138"/>
                  </a:cubicBezTo>
                  <a:cubicBezTo>
                    <a:pt x="229" y="138"/>
                    <a:pt x="229" y="137"/>
                    <a:pt x="228" y="137"/>
                  </a:cubicBezTo>
                  <a:cubicBezTo>
                    <a:pt x="228" y="137"/>
                    <a:pt x="228" y="137"/>
                    <a:pt x="228" y="137"/>
                  </a:cubicBezTo>
                  <a:cubicBezTo>
                    <a:pt x="228" y="136"/>
                    <a:pt x="228" y="136"/>
                    <a:pt x="229" y="135"/>
                  </a:cubicBezTo>
                  <a:cubicBezTo>
                    <a:pt x="229" y="135"/>
                    <a:pt x="230" y="135"/>
                    <a:pt x="230" y="134"/>
                  </a:cubicBezTo>
                  <a:cubicBezTo>
                    <a:pt x="230" y="134"/>
                    <a:pt x="231" y="133"/>
                    <a:pt x="231" y="133"/>
                  </a:cubicBezTo>
                  <a:cubicBezTo>
                    <a:pt x="231" y="133"/>
                    <a:pt x="232" y="132"/>
                    <a:pt x="232" y="132"/>
                  </a:cubicBezTo>
                  <a:cubicBezTo>
                    <a:pt x="232" y="132"/>
                    <a:pt x="232" y="132"/>
                    <a:pt x="233" y="132"/>
                  </a:cubicBezTo>
                  <a:cubicBezTo>
                    <a:pt x="234" y="132"/>
                    <a:pt x="233" y="133"/>
                    <a:pt x="233" y="133"/>
                  </a:cubicBezTo>
                  <a:cubicBezTo>
                    <a:pt x="233" y="133"/>
                    <a:pt x="232" y="133"/>
                    <a:pt x="233" y="133"/>
                  </a:cubicBezTo>
                  <a:cubicBezTo>
                    <a:pt x="233" y="133"/>
                    <a:pt x="233" y="134"/>
                    <a:pt x="234" y="134"/>
                  </a:cubicBezTo>
                  <a:cubicBezTo>
                    <a:pt x="235" y="134"/>
                    <a:pt x="235" y="134"/>
                    <a:pt x="235" y="134"/>
                  </a:cubicBezTo>
                  <a:cubicBezTo>
                    <a:pt x="235" y="135"/>
                    <a:pt x="235" y="135"/>
                    <a:pt x="235" y="135"/>
                  </a:cubicBezTo>
                  <a:cubicBezTo>
                    <a:pt x="236" y="136"/>
                    <a:pt x="236" y="137"/>
                    <a:pt x="236" y="138"/>
                  </a:cubicBezTo>
                  <a:cubicBezTo>
                    <a:pt x="236" y="138"/>
                    <a:pt x="236" y="138"/>
                    <a:pt x="236" y="138"/>
                  </a:cubicBezTo>
                  <a:cubicBezTo>
                    <a:pt x="237" y="138"/>
                    <a:pt x="237" y="138"/>
                    <a:pt x="237" y="139"/>
                  </a:cubicBezTo>
                  <a:cubicBezTo>
                    <a:pt x="237" y="139"/>
                    <a:pt x="237" y="139"/>
                    <a:pt x="237" y="139"/>
                  </a:cubicBezTo>
                  <a:cubicBezTo>
                    <a:pt x="237" y="139"/>
                    <a:pt x="237" y="139"/>
                    <a:pt x="237" y="139"/>
                  </a:cubicBezTo>
                  <a:cubicBezTo>
                    <a:pt x="238" y="140"/>
                    <a:pt x="238" y="140"/>
                    <a:pt x="239" y="141"/>
                  </a:cubicBezTo>
                  <a:cubicBezTo>
                    <a:pt x="239" y="141"/>
                    <a:pt x="239" y="141"/>
                    <a:pt x="239" y="141"/>
                  </a:cubicBezTo>
                  <a:cubicBezTo>
                    <a:pt x="238" y="141"/>
                    <a:pt x="238" y="142"/>
                    <a:pt x="237" y="143"/>
                  </a:cubicBezTo>
                  <a:cubicBezTo>
                    <a:pt x="238" y="143"/>
                    <a:pt x="239" y="142"/>
                    <a:pt x="240" y="143"/>
                  </a:cubicBezTo>
                  <a:cubicBezTo>
                    <a:pt x="241" y="143"/>
                    <a:pt x="241" y="142"/>
                    <a:pt x="242" y="142"/>
                  </a:cubicBezTo>
                  <a:cubicBezTo>
                    <a:pt x="242" y="142"/>
                    <a:pt x="242" y="142"/>
                    <a:pt x="243" y="142"/>
                  </a:cubicBezTo>
                  <a:cubicBezTo>
                    <a:pt x="244" y="143"/>
                    <a:pt x="245" y="142"/>
                    <a:pt x="247" y="142"/>
                  </a:cubicBezTo>
                  <a:cubicBezTo>
                    <a:pt x="247" y="142"/>
                    <a:pt x="247" y="142"/>
                    <a:pt x="247" y="142"/>
                  </a:cubicBezTo>
                  <a:cubicBezTo>
                    <a:pt x="247" y="142"/>
                    <a:pt x="248" y="141"/>
                    <a:pt x="248" y="141"/>
                  </a:cubicBezTo>
                  <a:cubicBezTo>
                    <a:pt x="248" y="141"/>
                    <a:pt x="248" y="141"/>
                    <a:pt x="249" y="140"/>
                  </a:cubicBezTo>
                  <a:cubicBezTo>
                    <a:pt x="249" y="140"/>
                    <a:pt x="249" y="139"/>
                    <a:pt x="249" y="139"/>
                  </a:cubicBezTo>
                  <a:cubicBezTo>
                    <a:pt x="250" y="139"/>
                    <a:pt x="249" y="139"/>
                    <a:pt x="249" y="138"/>
                  </a:cubicBezTo>
                  <a:cubicBezTo>
                    <a:pt x="250" y="137"/>
                    <a:pt x="249" y="136"/>
                    <a:pt x="248" y="134"/>
                  </a:cubicBezTo>
                  <a:cubicBezTo>
                    <a:pt x="248" y="133"/>
                    <a:pt x="247" y="133"/>
                    <a:pt x="248" y="132"/>
                  </a:cubicBezTo>
                  <a:cubicBezTo>
                    <a:pt x="246" y="131"/>
                    <a:pt x="247" y="130"/>
                    <a:pt x="246" y="129"/>
                  </a:cubicBezTo>
                  <a:cubicBezTo>
                    <a:pt x="247" y="128"/>
                    <a:pt x="247" y="128"/>
                    <a:pt x="247" y="127"/>
                  </a:cubicBezTo>
                  <a:cubicBezTo>
                    <a:pt x="248" y="127"/>
                    <a:pt x="249" y="127"/>
                    <a:pt x="249" y="127"/>
                  </a:cubicBezTo>
                  <a:cubicBezTo>
                    <a:pt x="250" y="126"/>
                    <a:pt x="251" y="126"/>
                    <a:pt x="252" y="127"/>
                  </a:cubicBezTo>
                  <a:cubicBezTo>
                    <a:pt x="253" y="127"/>
                    <a:pt x="254" y="127"/>
                    <a:pt x="254" y="127"/>
                  </a:cubicBezTo>
                  <a:cubicBezTo>
                    <a:pt x="254" y="127"/>
                    <a:pt x="255" y="128"/>
                    <a:pt x="256" y="128"/>
                  </a:cubicBezTo>
                  <a:cubicBezTo>
                    <a:pt x="256" y="128"/>
                    <a:pt x="256" y="129"/>
                    <a:pt x="256" y="129"/>
                  </a:cubicBezTo>
                  <a:cubicBezTo>
                    <a:pt x="255" y="129"/>
                    <a:pt x="255" y="129"/>
                    <a:pt x="255" y="130"/>
                  </a:cubicBezTo>
                  <a:cubicBezTo>
                    <a:pt x="255" y="130"/>
                    <a:pt x="256" y="131"/>
                    <a:pt x="256" y="131"/>
                  </a:cubicBezTo>
                  <a:cubicBezTo>
                    <a:pt x="256" y="131"/>
                    <a:pt x="256" y="131"/>
                    <a:pt x="256" y="130"/>
                  </a:cubicBezTo>
                  <a:cubicBezTo>
                    <a:pt x="256" y="129"/>
                    <a:pt x="256" y="129"/>
                    <a:pt x="258" y="130"/>
                  </a:cubicBezTo>
                  <a:cubicBezTo>
                    <a:pt x="259" y="130"/>
                    <a:pt x="261" y="130"/>
                    <a:pt x="263" y="131"/>
                  </a:cubicBezTo>
                  <a:cubicBezTo>
                    <a:pt x="263" y="131"/>
                    <a:pt x="264" y="131"/>
                    <a:pt x="264" y="130"/>
                  </a:cubicBezTo>
                  <a:cubicBezTo>
                    <a:pt x="264" y="130"/>
                    <a:pt x="264" y="130"/>
                    <a:pt x="264" y="130"/>
                  </a:cubicBezTo>
                  <a:cubicBezTo>
                    <a:pt x="264" y="130"/>
                    <a:pt x="264" y="130"/>
                    <a:pt x="264" y="130"/>
                  </a:cubicBezTo>
                  <a:cubicBezTo>
                    <a:pt x="264" y="130"/>
                    <a:pt x="264" y="131"/>
                    <a:pt x="264" y="131"/>
                  </a:cubicBezTo>
                  <a:cubicBezTo>
                    <a:pt x="264" y="131"/>
                    <a:pt x="264" y="131"/>
                    <a:pt x="265" y="131"/>
                  </a:cubicBezTo>
                  <a:cubicBezTo>
                    <a:pt x="266" y="131"/>
                    <a:pt x="267" y="131"/>
                    <a:pt x="267" y="132"/>
                  </a:cubicBezTo>
                  <a:cubicBezTo>
                    <a:pt x="268" y="132"/>
                    <a:pt x="269" y="133"/>
                    <a:pt x="270" y="133"/>
                  </a:cubicBezTo>
                  <a:cubicBezTo>
                    <a:pt x="270" y="132"/>
                    <a:pt x="271" y="132"/>
                    <a:pt x="272" y="133"/>
                  </a:cubicBezTo>
                  <a:cubicBezTo>
                    <a:pt x="272" y="133"/>
                    <a:pt x="273" y="133"/>
                    <a:pt x="273" y="132"/>
                  </a:cubicBezTo>
                  <a:cubicBezTo>
                    <a:pt x="273" y="132"/>
                    <a:pt x="274" y="132"/>
                    <a:pt x="274" y="132"/>
                  </a:cubicBezTo>
                  <a:cubicBezTo>
                    <a:pt x="275" y="133"/>
                    <a:pt x="275" y="132"/>
                    <a:pt x="276" y="132"/>
                  </a:cubicBezTo>
                  <a:cubicBezTo>
                    <a:pt x="277" y="132"/>
                    <a:pt x="278" y="132"/>
                    <a:pt x="278" y="132"/>
                  </a:cubicBezTo>
                  <a:cubicBezTo>
                    <a:pt x="277" y="131"/>
                    <a:pt x="279" y="132"/>
                    <a:pt x="278" y="131"/>
                  </a:cubicBezTo>
                  <a:cubicBezTo>
                    <a:pt x="279" y="131"/>
                    <a:pt x="280" y="131"/>
                    <a:pt x="280" y="131"/>
                  </a:cubicBezTo>
                  <a:cubicBezTo>
                    <a:pt x="280" y="131"/>
                    <a:pt x="281" y="131"/>
                    <a:pt x="281" y="130"/>
                  </a:cubicBezTo>
                  <a:cubicBezTo>
                    <a:pt x="281" y="130"/>
                    <a:pt x="282" y="130"/>
                    <a:pt x="282" y="130"/>
                  </a:cubicBezTo>
                  <a:cubicBezTo>
                    <a:pt x="283" y="131"/>
                    <a:pt x="284" y="130"/>
                    <a:pt x="284" y="130"/>
                  </a:cubicBezTo>
                  <a:cubicBezTo>
                    <a:pt x="284" y="130"/>
                    <a:pt x="284" y="129"/>
                    <a:pt x="284" y="129"/>
                  </a:cubicBezTo>
                  <a:cubicBezTo>
                    <a:pt x="284" y="129"/>
                    <a:pt x="285" y="130"/>
                    <a:pt x="285" y="129"/>
                  </a:cubicBezTo>
                  <a:cubicBezTo>
                    <a:pt x="285" y="129"/>
                    <a:pt x="285" y="129"/>
                    <a:pt x="285" y="129"/>
                  </a:cubicBezTo>
                  <a:cubicBezTo>
                    <a:pt x="285" y="128"/>
                    <a:pt x="285" y="128"/>
                    <a:pt x="284" y="128"/>
                  </a:cubicBezTo>
                  <a:cubicBezTo>
                    <a:pt x="284" y="127"/>
                    <a:pt x="284" y="127"/>
                    <a:pt x="283" y="127"/>
                  </a:cubicBezTo>
                  <a:cubicBezTo>
                    <a:pt x="283" y="127"/>
                    <a:pt x="283" y="127"/>
                    <a:pt x="283" y="127"/>
                  </a:cubicBezTo>
                  <a:cubicBezTo>
                    <a:pt x="284" y="127"/>
                    <a:pt x="284" y="127"/>
                    <a:pt x="285" y="127"/>
                  </a:cubicBezTo>
                  <a:cubicBezTo>
                    <a:pt x="286" y="127"/>
                    <a:pt x="286" y="127"/>
                    <a:pt x="286" y="126"/>
                  </a:cubicBezTo>
                  <a:cubicBezTo>
                    <a:pt x="286" y="126"/>
                    <a:pt x="285" y="125"/>
                    <a:pt x="285" y="125"/>
                  </a:cubicBezTo>
                  <a:cubicBezTo>
                    <a:pt x="285" y="125"/>
                    <a:pt x="286" y="125"/>
                    <a:pt x="286" y="125"/>
                  </a:cubicBezTo>
                  <a:cubicBezTo>
                    <a:pt x="286" y="126"/>
                    <a:pt x="286" y="126"/>
                    <a:pt x="287" y="126"/>
                  </a:cubicBezTo>
                  <a:cubicBezTo>
                    <a:pt x="287" y="126"/>
                    <a:pt x="287" y="125"/>
                    <a:pt x="287" y="125"/>
                  </a:cubicBezTo>
                  <a:cubicBezTo>
                    <a:pt x="286" y="124"/>
                    <a:pt x="286" y="123"/>
                    <a:pt x="286" y="122"/>
                  </a:cubicBezTo>
                  <a:cubicBezTo>
                    <a:pt x="286" y="121"/>
                    <a:pt x="286" y="121"/>
                    <a:pt x="285" y="119"/>
                  </a:cubicBezTo>
                  <a:cubicBezTo>
                    <a:pt x="284" y="119"/>
                    <a:pt x="284" y="118"/>
                    <a:pt x="285" y="118"/>
                  </a:cubicBezTo>
                  <a:cubicBezTo>
                    <a:pt x="286" y="118"/>
                    <a:pt x="287" y="118"/>
                    <a:pt x="288" y="118"/>
                  </a:cubicBezTo>
                  <a:cubicBezTo>
                    <a:pt x="290" y="119"/>
                    <a:pt x="290" y="119"/>
                    <a:pt x="292" y="119"/>
                  </a:cubicBezTo>
                  <a:cubicBezTo>
                    <a:pt x="292" y="119"/>
                    <a:pt x="292" y="119"/>
                    <a:pt x="292" y="119"/>
                  </a:cubicBezTo>
                  <a:cubicBezTo>
                    <a:pt x="292" y="119"/>
                    <a:pt x="293" y="119"/>
                    <a:pt x="293" y="119"/>
                  </a:cubicBezTo>
                  <a:cubicBezTo>
                    <a:pt x="293" y="119"/>
                    <a:pt x="292" y="118"/>
                    <a:pt x="292" y="118"/>
                  </a:cubicBezTo>
                  <a:cubicBezTo>
                    <a:pt x="291" y="118"/>
                    <a:pt x="291" y="117"/>
                    <a:pt x="290" y="117"/>
                  </a:cubicBezTo>
                  <a:cubicBezTo>
                    <a:pt x="289" y="116"/>
                    <a:pt x="289" y="116"/>
                    <a:pt x="288" y="116"/>
                  </a:cubicBezTo>
                  <a:cubicBezTo>
                    <a:pt x="287" y="116"/>
                    <a:pt x="287" y="116"/>
                    <a:pt x="287" y="116"/>
                  </a:cubicBezTo>
                  <a:cubicBezTo>
                    <a:pt x="286" y="116"/>
                    <a:pt x="285" y="115"/>
                    <a:pt x="286" y="115"/>
                  </a:cubicBezTo>
                  <a:cubicBezTo>
                    <a:pt x="287" y="114"/>
                    <a:pt x="286" y="114"/>
                    <a:pt x="285" y="113"/>
                  </a:cubicBezTo>
                  <a:cubicBezTo>
                    <a:pt x="284" y="113"/>
                    <a:pt x="284" y="112"/>
                    <a:pt x="284" y="111"/>
                  </a:cubicBezTo>
                  <a:cubicBezTo>
                    <a:pt x="284" y="111"/>
                    <a:pt x="285" y="111"/>
                    <a:pt x="285" y="111"/>
                  </a:cubicBezTo>
                  <a:cubicBezTo>
                    <a:pt x="286" y="112"/>
                    <a:pt x="287" y="112"/>
                    <a:pt x="288" y="112"/>
                  </a:cubicBezTo>
                  <a:cubicBezTo>
                    <a:pt x="288" y="112"/>
                    <a:pt x="288" y="112"/>
                    <a:pt x="289" y="112"/>
                  </a:cubicBezTo>
                  <a:cubicBezTo>
                    <a:pt x="290" y="113"/>
                    <a:pt x="291" y="112"/>
                    <a:pt x="292" y="112"/>
                  </a:cubicBezTo>
                  <a:cubicBezTo>
                    <a:pt x="293" y="112"/>
                    <a:pt x="294" y="113"/>
                    <a:pt x="294" y="114"/>
                  </a:cubicBezTo>
                  <a:cubicBezTo>
                    <a:pt x="295" y="114"/>
                    <a:pt x="294" y="114"/>
                    <a:pt x="293" y="114"/>
                  </a:cubicBezTo>
                  <a:cubicBezTo>
                    <a:pt x="293" y="114"/>
                    <a:pt x="293" y="114"/>
                    <a:pt x="292" y="114"/>
                  </a:cubicBezTo>
                  <a:cubicBezTo>
                    <a:pt x="292" y="114"/>
                    <a:pt x="292" y="114"/>
                    <a:pt x="292" y="115"/>
                  </a:cubicBezTo>
                  <a:cubicBezTo>
                    <a:pt x="293" y="115"/>
                    <a:pt x="292" y="115"/>
                    <a:pt x="291" y="115"/>
                  </a:cubicBezTo>
                  <a:cubicBezTo>
                    <a:pt x="291" y="115"/>
                    <a:pt x="291" y="115"/>
                    <a:pt x="291" y="115"/>
                  </a:cubicBezTo>
                  <a:cubicBezTo>
                    <a:pt x="291" y="115"/>
                    <a:pt x="291" y="116"/>
                    <a:pt x="291" y="116"/>
                  </a:cubicBezTo>
                  <a:cubicBezTo>
                    <a:pt x="292" y="116"/>
                    <a:pt x="293" y="116"/>
                    <a:pt x="293" y="116"/>
                  </a:cubicBezTo>
                  <a:cubicBezTo>
                    <a:pt x="295" y="116"/>
                    <a:pt x="297" y="116"/>
                    <a:pt x="298" y="117"/>
                  </a:cubicBezTo>
                  <a:cubicBezTo>
                    <a:pt x="299" y="118"/>
                    <a:pt x="300" y="119"/>
                    <a:pt x="300" y="119"/>
                  </a:cubicBezTo>
                  <a:cubicBezTo>
                    <a:pt x="300" y="120"/>
                    <a:pt x="299" y="120"/>
                    <a:pt x="299" y="120"/>
                  </a:cubicBezTo>
                  <a:cubicBezTo>
                    <a:pt x="299" y="120"/>
                    <a:pt x="298" y="120"/>
                    <a:pt x="298" y="120"/>
                  </a:cubicBezTo>
                  <a:cubicBezTo>
                    <a:pt x="298" y="120"/>
                    <a:pt x="298" y="122"/>
                    <a:pt x="299" y="122"/>
                  </a:cubicBezTo>
                  <a:cubicBezTo>
                    <a:pt x="300" y="122"/>
                    <a:pt x="300" y="122"/>
                    <a:pt x="300" y="123"/>
                  </a:cubicBezTo>
                  <a:cubicBezTo>
                    <a:pt x="301" y="123"/>
                    <a:pt x="301" y="123"/>
                    <a:pt x="301" y="123"/>
                  </a:cubicBezTo>
                  <a:cubicBezTo>
                    <a:pt x="301" y="124"/>
                    <a:pt x="301" y="125"/>
                    <a:pt x="300" y="124"/>
                  </a:cubicBezTo>
                  <a:cubicBezTo>
                    <a:pt x="299" y="124"/>
                    <a:pt x="299" y="124"/>
                    <a:pt x="299" y="124"/>
                  </a:cubicBezTo>
                  <a:cubicBezTo>
                    <a:pt x="300" y="125"/>
                    <a:pt x="300" y="126"/>
                    <a:pt x="298" y="126"/>
                  </a:cubicBezTo>
                  <a:cubicBezTo>
                    <a:pt x="298" y="126"/>
                    <a:pt x="298" y="127"/>
                    <a:pt x="298" y="127"/>
                  </a:cubicBezTo>
                  <a:cubicBezTo>
                    <a:pt x="298" y="128"/>
                    <a:pt x="298" y="128"/>
                    <a:pt x="298" y="128"/>
                  </a:cubicBezTo>
                  <a:cubicBezTo>
                    <a:pt x="299" y="129"/>
                    <a:pt x="300" y="128"/>
                    <a:pt x="301" y="129"/>
                  </a:cubicBezTo>
                  <a:cubicBezTo>
                    <a:pt x="302" y="129"/>
                    <a:pt x="302" y="129"/>
                    <a:pt x="303" y="130"/>
                  </a:cubicBezTo>
                  <a:cubicBezTo>
                    <a:pt x="304" y="130"/>
                    <a:pt x="304" y="130"/>
                    <a:pt x="304" y="130"/>
                  </a:cubicBezTo>
                  <a:cubicBezTo>
                    <a:pt x="305" y="128"/>
                    <a:pt x="306" y="127"/>
                    <a:pt x="305" y="125"/>
                  </a:cubicBezTo>
                  <a:cubicBezTo>
                    <a:pt x="305" y="124"/>
                    <a:pt x="304" y="123"/>
                    <a:pt x="304" y="122"/>
                  </a:cubicBezTo>
                  <a:cubicBezTo>
                    <a:pt x="304" y="122"/>
                    <a:pt x="305" y="121"/>
                    <a:pt x="305" y="122"/>
                  </a:cubicBezTo>
                  <a:cubicBezTo>
                    <a:pt x="307" y="122"/>
                    <a:pt x="307" y="122"/>
                    <a:pt x="308" y="122"/>
                  </a:cubicBezTo>
                  <a:cubicBezTo>
                    <a:pt x="309" y="122"/>
                    <a:pt x="310" y="123"/>
                    <a:pt x="310" y="122"/>
                  </a:cubicBezTo>
                  <a:cubicBezTo>
                    <a:pt x="310" y="121"/>
                    <a:pt x="311" y="121"/>
                    <a:pt x="312" y="121"/>
                  </a:cubicBezTo>
                  <a:cubicBezTo>
                    <a:pt x="313" y="121"/>
                    <a:pt x="315" y="122"/>
                    <a:pt x="316" y="122"/>
                  </a:cubicBezTo>
                  <a:cubicBezTo>
                    <a:pt x="316" y="123"/>
                    <a:pt x="317" y="124"/>
                    <a:pt x="318" y="124"/>
                  </a:cubicBezTo>
                  <a:cubicBezTo>
                    <a:pt x="318" y="125"/>
                    <a:pt x="319" y="125"/>
                    <a:pt x="320" y="125"/>
                  </a:cubicBezTo>
                  <a:cubicBezTo>
                    <a:pt x="321" y="125"/>
                    <a:pt x="321" y="125"/>
                    <a:pt x="322" y="125"/>
                  </a:cubicBezTo>
                  <a:cubicBezTo>
                    <a:pt x="322" y="126"/>
                    <a:pt x="323" y="126"/>
                    <a:pt x="323" y="126"/>
                  </a:cubicBezTo>
                  <a:cubicBezTo>
                    <a:pt x="324" y="125"/>
                    <a:pt x="326" y="126"/>
                    <a:pt x="328" y="126"/>
                  </a:cubicBezTo>
                  <a:cubicBezTo>
                    <a:pt x="329" y="126"/>
                    <a:pt x="331" y="126"/>
                    <a:pt x="332" y="126"/>
                  </a:cubicBezTo>
                  <a:cubicBezTo>
                    <a:pt x="333" y="126"/>
                    <a:pt x="334" y="125"/>
                    <a:pt x="335" y="126"/>
                  </a:cubicBezTo>
                  <a:cubicBezTo>
                    <a:pt x="336" y="126"/>
                    <a:pt x="337" y="126"/>
                    <a:pt x="338" y="125"/>
                  </a:cubicBezTo>
                  <a:cubicBezTo>
                    <a:pt x="338" y="125"/>
                    <a:pt x="339" y="124"/>
                    <a:pt x="339" y="124"/>
                  </a:cubicBezTo>
                  <a:cubicBezTo>
                    <a:pt x="339" y="123"/>
                    <a:pt x="340" y="123"/>
                    <a:pt x="341" y="123"/>
                  </a:cubicBezTo>
                  <a:cubicBezTo>
                    <a:pt x="341" y="123"/>
                    <a:pt x="342" y="122"/>
                    <a:pt x="342" y="122"/>
                  </a:cubicBezTo>
                  <a:cubicBezTo>
                    <a:pt x="342" y="122"/>
                    <a:pt x="343" y="122"/>
                    <a:pt x="343" y="122"/>
                  </a:cubicBezTo>
                  <a:cubicBezTo>
                    <a:pt x="343" y="121"/>
                    <a:pt x="344" y="121"/>
                    <a:pt x="343" y="121"/>
                  </a:cubicBezTo>
                  <a:cubicBezTo>
                    <a:pt x="343" y="121"/>
                    <a:pt x="343" y="120"/>
                    <a:pt x="343" y="120"/>
                  </a:cubicBezTo>
                  <a:cubicBezTo>
                    <a:pt x="342" y="119"/>
                    <a:pt x="342" y="119"/>
                    <a:pt x="342" y="119"/>
                  </a:cubicBezTo>
                  <a:cubicBezTo>
                    <a:pt x="341" y="117"/>
                    <a:pt x="341" y="117"/>
                    <a:pt x="339" y="116"/>
                  </a:cubicBezTo>
                  <a:cubicBezTo>
                    <a:pt x="338" y="116"/>
                    <a:pt x="337" y="116"/>
                    <a:pt x="336" y="116"/>
                  </a:cubicBezTo>
                  <a:cubicBezTo>
                    <a:pt x="336" y="115"/>
                    <a:pt x="336" y="115"/>
                    <a:pt x="336" y="115"/>
                  </a:cubicBezTo>
                  <a:cubicBezTo>
                    <a:pt x="336" y="115"/>
                    <a:pt x="337" y="115"/>
                    <a:pt x="337" y="115"/>
                  </a:cubicBezTo>
                  <a:cubicBezTo>
                    <a:pt x="337" y="115"/>
                    <a:pt x="337" y="115"/>
                    <a:pt x="337" y="114"/>
                  </a:cubicBezTo>
                  <a:cubicBezTo>
                    <a:pt x="336" y="114"/>
                    <a:pt x="336" y="114"/>
                    <a:pt x="336" y="114"/>
                  </a:cubicBezTo>
                  <a:cubicBezTo>
                    <a:pt x="336" y="114"/>
                    <a:pt x="335" y="114"/>
                    <a:pt x="335" y="114"/>
                  </a:cubicBezTo>
                  <a:cubicBezTo>
                    <a:pt x="335" y="113"/>
                    <a:pt x="335" y="114"/>
                    <a:pt x="335" y="114"/>
                  </a:cubicBezTo>
                  <a:cubicBezTo>
                    <a:pt x="336" y="113"/>
                    <a:pt x="335" y="112"/>
                    <a:pt x="335" y="112"/>
                  </a:cubicBezTo>
                  <a:cubicBezTo>
                    <a:pt x="334" y="112"/>
                    <a:pt x="334" y="111"/>
                    <a:pt x="333" y="111"/>
                  </a:cubicBezTo>
                  <a:cubicBezTo>
                    <a:pt x="333" y="111"/>
                    <a:pt x="333" y="111"/>
                    <a:pt x="333" y="111"/>
                  </a:cubicBezTo>
                  <a:cubicBezTo>
                    <a:pt x="333" y="111"/>
                    <a:pt x="333" y="110"/>
                    <a:pt x="334" y="111"/>
                  </a:cubicBezTo>
                  <a:cubicBezTo>
                    <a:pt x="336" y="111"/>
                    <a:pt x="338" y="112"/>
                    <a:pt x="339" y="112"/>
                  </a:cubicBezTo>
                  <a:cubicBezTo>
                    <a:pt x="340" y="112"/>
                    <a:pt x="340" y="112"/>
                    <a:pt x="340" y="112"/>
                  </a:cubicBezTo>
                  <a:cubicBezTo>
                    <a:pt x="341" y="112"/>
                    <a:pt x="342" y="113"/>
                    <a:pt x="343" y="113"/>
                  </a:cubicBezTo>
                  <a:cubicBezTo>
                    <a:pt x="345" y="113"/>
                    <a:pt x="346" y="114"/>
                    <a:pt x="347" y="113"/>
                  </a:cubicBezTo>
                  <a:cubicBezTo>
                    <a:pt x="347" y="113"/>
                    <a:pt x="347" y="113"/>
                    <a:pt x="348" y="114"/>
                  </a:cubicBezTo>
                  <a:cubicBezTo>
                    <a:pt x="348" y="114"/>
                    <a:pt x="349" y="114"/>
                    <a:pt x="349" y="114"/>
                  </a:cubicBezTo>
                  <a:cubicBezTo>
                    <a:pt x="351" y="114"/>
                    <a:pt x="352" y="115"/>
                    <a:pt x="353" y="116"/>
                  </a:cubicBezTo>
                  <a:cubicBezTo>
                    <a:pt x="354" y="116"/>
                    <a:pt x="355" y="117"/>
                    <a:pt x="356" y="118"/>
                  </a:cubicBezTo>
                  <a:cubicBezTo>
                    <a:pt x="357" y="118"/>
                    <a:pt x="358" y="119"/>
                    <a:pt x="358" y="120"/>
                  </a:cubicBezTo>
                  <a:cubicBezTo>
                    <a:pt x="358" y="120"/>
                    <a:pt x="359" y="120"/>
                    <a:pt x="359" y="120"/>
                  </a:cubicBezTo>
                  <a:cubicBezTo>
                    <a:pt x="360" y="121"/>
                    <a:pt x="361" y="121"/>
                    <a:pt x="361" y="122"/>
                  </a:cubicBezTo>
                  <a:cubicBezTo>
                    <a:pt x="361" y="122"/>
                    <a:pt x="362" y="122"/>
                    <a:pt x="362" y="122"/>
                  </a:cubicBezTo>
                  <a:cubicBezTo>
                    <a:pt x="363" y="123"/>
                    <a:pt x="363" y="124"/>
                    <a:pt x="363" y="124"/>
                  </a:cubicBezTo>
                  <a:cubicBezTo>
                    <a:pt x="364" y="124"/>
                    <a:pt x="365" y="124"/>
                    <a:pt x="365" y="124"/>
                  </a:cubicBezTo>
                  <a:cubicBezTo>
                    <a:pt x="367" y="125"/>
                    <a:pt x="368" y="126"/>
                    <a:pt x="369" y="128"/>
                  </a:cubicBezTo>
                  <a:cubicBezTo>
                    <a:pt x="369" y="128"/>
                    <a:pt x="369" y="128"/>
                    <a:pt x="370" y="128"/>
                  </a:cubicBezTo>
                  <a:cubicBezTo>
                    <a:pt x="370" y="128"/>
                    <a:pt x="370" y="129"/>
                    <a:pt x="370" y="129"/>
                  </a:cubicBezTo>
                  <a:cubicBezTo>
                    <a:pt x="370" y="129"/>
                    <a:pt x="370" y="129"/>
                    <a:pt x="369" y="129"/>
                  </a:cubicBezTo>
                  <a:cubicBezTo>
                    <a:pt x="369" y="128"/>
                    <a:pt x="369" y="128"/>
                    <a:pt x="368" y="128"/>
                  </a:cubicBezTo>
                  <a:cubicBezTo>
                    <a:pt x="368" y="128"/>
                    <a:pt x="369" y="129"/>
                    <a:pt x="369" y="129"/>
                  </a:cubicBezTo>
                  <a:cubicBezTo>
                    <a:pt x="370" y="129"/>
                    <a:pt x="371" y="130"/>
                    <a:pt x="371" y="130"/>
                  </a:cubicBezTo>
                  <a:cubicBezTo>
                    <a:pt x="372" y="131"/>
                    <a:pt x="373" y="131"/>
                    <a:pt x="374" y="133"/>
                  </a:cubicBezTo>
                  <a:cubicBezTo>
                    <a:pt x="375" y="133"/>
                    <a:pt x="375" y="133"/>
                    <a:pt x="377" y="134"/>
                  </a:cubicBezTo>
                  <a:cubicBezTo>
                    <a:pt x="376" y="133"/>
                    <a:pt x="376" y="133"/>
                    <a:pt x="375" y="132"/>
                  </a:cubicBezTo>
                  <a:cubicBezTo>
                    <a:pt x="375" y="132"/>
                    <a:pt x="375" y="132"/>
                    <a:pt x="375" y="132"/>
                  </a:cubicBezTo>
                  <a:cubicBezTo>
                    <a:pt x="375" y="132"/>
                    <a:pt x="375" y="132"/>
                    <a:pt x="375" y="132"/>
                  </a:cubicBezTo>
                  <a:cubicBezTo>
                    <a:pt x="376" y="132"/>
                    <a:pt x="377" y="132"/>
                    <a:pt x="378" y="133"/>
                  </a:cubicBezTo>
                  <a:cubicBezTo>
                    <a:pt x="379" y="133"/>
                    <a:pt x="380" y="133"/>
                    <a:pt x="381" y="133"/>
                  </a:cubicBezTo>
                  <a:cubicBezTo>
                    <a:pt x="382" y="134"/>
                    <a:pt x="383" y="134"/>
                    <a:pt x="383" y="134"/>
                  </a:cubicBezTo>
                  <a:cubicBezTo>
                    <a:pt x="384" y="135"/>
                    <a:pt x="384" y="135"/>
                    <a:pt x="385" y="136"/>
                  </a:cubicBezTo>
                  <a:cubicBezTo>
                    <a:pt x="385" y="136"/>
                    <a:pt x="386" y="137"/>
                    <a:pt x="386" y="137"/>
                  </a:cubicBezTo>
                  <a:cubicBezTo>
                    <a:pt x="387" y="137"/>
                    <a:pt x="387" y="137"/>
                    <a:pt x="387" y="138"/>
                  </a:cubicBezTo>
                  <a:cubicBezTo>
                    <a:pt x="387" y="138"/>
                    <a:pt x="387" y="138"/>
                    <a:pt x="387" y="138"/>
                  </a:cubicBezTo>
                  <a:cubicBezTo>
                    <a:pt x="388" y="138"/>
                    <a:pt x="388" y="139"/>
                    <a:pt x="389" y="139"/>
                  </a:cubicBezTo>
                  <a:cubicBezTo>
                    <a:pt x="389" y="139"/>
                    <a:pt x="388" y="139"/>
                    <a:pt x="388" y="139"/>
                  </a:cubicBezTo>
                  <a:cubicBezTo>
                    <a:pt x="388" y="139"/>
                    <a:pt x="387" y="139"/>
                    <a:pt x="387" y="139"/>
                  </a:cubicBezTo>
                  <a:cubicBezTo>
                    <a:pt x="387" y="139"/>
                    <a:pt x="387" y="140"/>
                    <a:pt x="387" y="140"/>
                  </a:cubicBezTo>
                  <a:cubicBezTo>
                    <a:pt x="388" y="141"/>
                    <a:pt x="388" y="141"/>
                    <a:pt x="389" y="141"/>
                  </a:cubicBezTo>
                  <a:cubicBezTo>
                    <a:pt x="390" y="142"/>
                    <a:pt x="391" y="142"/>
                    <a:pt x="392" y="142"/>
                  </a:cubicBezTo>
                  <a:cubicBezTo>
                    <a:pt x="393" y="143"/>
                    <a:pt x="394" y="144"/>
                    <a:pt x="394" y="143"/>
                  </a:cubicBezTo>
                  <a:cubicBezTo>
                    <a:pt x="394" y="143"/>
                    <a:pt x="395" y="143"/>
                    <a:pt x="395" y="143"/>
                  </a:cubicBezTo>
                  <a:cubicBezTo>
                    <a:pt x="396" y="144"/>
                    <a:pt x="397" y="144"/>
                    <a:pt x="397" y="145"/>
                  </a:cubicBezTo>
                  <a:cubicBezTo>
                    <a:pt x="397" y="145"/>
                    <a:pt x="398" y="145"/>
                    <a:pt x="398" y="145"/>
                  </a:cubicBezTo>
                  <a:cubicBezTo>
                    <a:pt x="398" y="145"/>
                    <a:pt x="397" y="145"/>
                    <a:pt x="397" y="145"/>
                  </a:cubicBezTo>
                  <a:cubicBezTo>
                    <a:pt x="396" y="145"/>
                    <a:pt x="396" y="145"/>
                    <a:pt x="395" y="145"/>
                  </a:cubicBezTo>
                  <a:cubicBezTo>
                    <a:pt x="394" y="146"/>
                    <a:pt x="394" y="145"/>
                    <a:pt x="393" y="145"/>
                  </a:cubicBezTo>
                  <a:cubicBezTo>
                    <a:pt x="392" y="144"/>
                    <a:pt x="390" y="143"/>
                    <a:pt x="389" y="143"/>
                  </a:cubicBezTo>
                  <a:cubicBezTo>
                    <a:pt x="387" y="143"/>
                    <a:pt x="385" y="142"/>
                    <a:pt x="383" y="141"/>
                  </a:cubicBezTo>
                  <a:cubicBezTo>
                    <a:pt x="381" y="141"/>
                    <a:pt x="379" y="140"/>
                    <a:pt x="378" y="138"/>
                  </a:cubicBezTo>
                  <a:cubicBezTo>
                    <a:pt x="378" y="139"/>
                    <a:pt x="378" y="139"/>
                    <a:pt x="377" y="139"/>
                  </a:cubicBezTo>
                  <a:cubicBezTo>
                    <a:pt x="377" y="139"/>
                    <a:pt x="376" y="139"/>
                    <a:pt x="376" y="139"/>
                  </a:cubicBezTo>
                  <a:cubicBezTo>
                    <a:pt x="375" y="138"/>
                    <a:pt x="375" y="138"/>
                    <a:pt x="375" y="138"/>
                  </a:cubicBezTo>
                  <a:cubicBezTo>
                    <a:pt x="373" y="139"/>
                    <a:pt x="373" y="140"/>
                    <a:pt x="372" y="141"/>
                  </a:cubicBezTo>
                  <a:cubicBezTo>
                    <a:pt x="372" y="142"/>
                    <a:pt x="371" y="142"/>
                    <a:pt x="372" y="142"/>
                  </a:cubicBezTo>
                  <a:cubicBezTo>
                    <a:pt x="372" y="143"/>
                    <a:pt x="371" y="143"/>
                    <a:pt x="371" y="143"/>
                  </a:cubicBezTo>
                  <a:cubicBezTo>
                    <a:pt x="371" y="144"/>
                    <a:pt x="371" y="145"/>
                    <a:pt x="371" y="146"/>
                  </a:cubicBezTo>
                  <a:cubicBezTo>
                    <a:pt x="370" y="146"/>
                    <a:pt x="371" y="147"/>
                    <a:pt x="371" y="147"/>
                  </a:cubicBezTo>
                  <a:cubicBezTo>
                    <a:pt x="373" y="147"/>
                    <a:pt x="375" y="149"/>
                    <a:pt x="376" y="147"/>
                  </a:cubicBezTo>
                  <a:cubicBezTo>
                    <a:pt x="376" y="147"/>
                    <a:pt x="376" y="147"/>
                    <a:pt x="376" y="148"/>
                  </a:cubicBezTo>
                  <a:cubicBezTo>
                    <a:pt x="377" y="148"/>
                    <a:pt x="378" y="148"/>
                    <a:pt x="379" y="149"/>
                  </a:cubicBezTo>
                  <a:cubicBezTo>
                    <a:pt x="379" y="149"/>
                    <a:pt x="379" y="149"/>
                    <a:pt x="379" y="149"/>
                  </a:cubicBezTo>
                  <a:cubicBezTo>
                    <a:pt x="380" y="148"/>
                    <a:pt x="381" y="148"/>
                    <a:pt x="382" y="149"/>
                  </a:cubicBezTo>
                  <a:cubicBezTo>
                    <a:pt x="383" y="150"/>
                    <a:pt x="384" y="150"/>
                    <a:pt x="385" y="151"/>
                  </a:cubicBezTo>
                  <a:cubicBezTo>
                    <a:pt x="384" y="150"/>
                    <a:pt x="384" y="150"/>
                    <a:pt x="384" y="150"/>
                  </a:cubicBezTo>
                  <a:close/>
                  <a:moveTo>
                    <a:pt x="63" y="20"/>
                  </a:moveTo>
                  <a:cubicBezTo>
                    <a:pt x="63" y="20"/>
                    <a:pt x="62" y="20"/>
                    <a:pt x="62" y="20"/>
                  </a:cubicBezTo>
                  <a:cubicBezTo>
                    <a:pt x="62" y="19"/>
                    <a:pt x="62" y="19"/>
                    <a:pt x="63" y="19"/>
                  </a:cubicBezTo>
                  <a:cubicBezTo>
                    <a:pt x="63" y="19"/>
                    <a:pt x="63" y="19"/>
                    <a:pt x="64" y="19"/>
                  </a:cubicBezTo>
                  <a:cubicBezTo>
                    <a:pt x="64" y="18"/>
                    <a:pt x="65" y="18"/>
                    <a:pt x="66" y="19"/>
                  </a:cubicBezTo>
                  <a:cubicBezTo>
                    <a:pt x="65" y="20"/>
                    <a:pt x="64" y="20"/>
                    <a:pt x="63" y="20"/>
                  </a:cubicBezTo>
                  <a:close/>
                  <a:moveTo>
                    <a:pt x="65" y="95"/>
                  </a:moveTo>
                  <a:cubicBezTo>
                    <a:pt x="64" y="95"/>
                    <a:pt x="64" y="95"/>
                    <a:pt x="64" y="94"/>
                  </a:cubicBezTo>
                  <a:cubicBezTo>
                    <a:pt x="63" y="94"/>
                    <a:pt x="63" y="93"/>
                    <a:pt x="63" y="93"/>
                  </a:cubicBezTo>
                  <a:cubicBezTo>
                    <a:pt x="63" y="93"/>
                    <a:pt x="63" y="93"/>
                    <a:pt x="63" y="93"/>
                  </a:cubicBezTo>
                  <a:cubicBezTo>
                    <a:pt x="63" y="93"/>
                    <a:pt x="65" y="94"/>
                    <a:pt x="66" y="94"/>
                  </a:cubicBezTo>
                  <a:cubicBezTo>
                    <a:pt x="66" y="94"/>
                    <a:pt x="65" y="94"/>
                    <a:pt x="65" y="95"/>
                  </a:cubicBezTo>
                  <a:close/>
                  <a:moveTo>
                    <a:pt x="95" y="132"/>
                  </a:moveTo>
                  <a:cubicBezTo>
                    <a:pt x="94" y="132"/>
                    <a:pt x="94" y="132"/>
                    <a:pt x="94" y="132"/>
                  </a:cubicBezTo>
                  <a:cubicBezTo>
                    <a:pt x="94" y="132"/>
                    <a:pt x="94" y="131"/>
                    <a:pt x="94" y="131"/>
                  </a:cubicBezTo>
                  <a:cubicBezTo>
                    <a:pt x="94" y="130"/>
                    <a:pt x="93" y="129"/>
                    <a:pt x="92" y="128"/>
                  </a:cubicBezTo>
                  <a:cubicBezTo>
                    <a:pt x="92" y="128"/>
                    <a:pt x="92" y="127"/>
                    <a:pt x="91" y="127"/>
                  </a:cubicBezTo>
                  <a:cubicBezTo>
                    <a:pt x="91" y="127"/>
                    <a:pt x="92" y="126"/>
                    <a:pt x="92" y="126"/>
                  </a:cubicBezTo>
                  <a:cubicBezTo>
                    <a:pt x="91" y="125"/>
                    <a:pt x="92" y="125"/>
                    <a:pt x="91" y="124"/>
                  </a:cubicBezTo>
                  <a:cubicBezTo>
                    <a:pt x="91" y="124"/>
                    <a:pt x="92" y="123"/>
                    <a:pt x="92" y="123"/>
                  </a:cubicBezTo>
                  <a:cubicBezTo>
                    <a:pt x="92" y="124"/>
                    <a:pt x="92" y="125"/>
                    <a:pt x="93" y="126"/>
                  </a:cubicBezTo>
                  <a:cubicBezTo>
                    <a:pt x="93" y="126"/>
                    <a:pt x="93" y="126"/>
                    <a:pt x="93" y="126"/>
                  </a:cubicBezTo>
                  <a:cubicBezTo>
                    <a:pt x="93" y="126"/>
                    <a:pt x="93" y="127"/>
                    <a:pt x="92" y="127"/>
                  </a:cubicBezTo>
                  <a:cubicBezTo>
                    <a:pt x="93" y="128"/>
                    <a:pt x="93" y="128"/>
                    <a:pt x="94" y="129"/>
                  </a:cubicBezTo>
                  <a:cubicBezTo>
                    <a:pt x="94" y="129"/>
                    <a:pt x="94" y="129"/>
                    <a:pt x="94" y="130"/>
                  </a:cubicBezTo>
                  <a:cubicBezTo>
                    <a:pt x="94" y="130"/>
                    <a:pt x="94" y="131"/>
                    <a:pt x="95" y="131"/>
                  </a:cubicBezTo>
                  <a:cubicBezTo>
                    <a:pt x="95" y="132"/>
                    <a:pt x="95" y="132"/>
                    <a:pt x="95" y="132"/>
                  </a:cubicBezTo>
                  <a:close/>
                  <a:moveTo>
                    <a:pt x="100" y="141"/>
                  </a:moveTo>
                  <a:cubicBezTo>
                    <a:pt x="100" y="141"/>
                    <a:pt x="100" y="141"/>
                    <a:pt x="100" y="140"/>
                  </a:cubicBezTo>
                  <a:cubicBezTo>
                    <a:pt x="100" y="140"/>
                    <a:pt x="99" y="139"/>
                    <a:pt x="99" y="138"/>
                  </a:cubicBezTo>
                  <a:cubicBezTo>
                    <a:pt x="99" y="138"/>
                    <a:pt x="99" y="138"/>
                    <a:pt x="99" y="138"/>
                  </a:cubicBezTo>
                  <a:cubicBezTo>
                    <a:pt x="100" y="137"/>
                    <a:pt x="100" y="137"/>
                    <a:pt x="100" y="136"/>
                  </a:cubicBezTo>
                  <a:cubicBezTo>
                    <a:pt x="99" y="136"/>
                    <a:pt x="100" y="135"/>
                    <a:pt x="99" y="134"/>
                  </a:cubicBezTo>
                  <a:cubicBezTo>
                    <a:pt x="99" y="134"/>
                    <a:pt x="99" y="134"/>
                    <a:pt x="99" y="134"/>
                  </a:cubicBezTo>
                  <a:cubicBezTo>
                    <a:pt x="99" y="134"/>
                    <a:pt x="100" y="134"/>
                    <a:pt x="100" y="134"/>
                  </a:cubicBezTo>
                  <a:cubicBezTo>
                    <a:pt x="100" y="134"/>
                    <a:pt x="100" y="134"/>
                    <a:pt x="100" y="134"/>
                  </a:cubicBezTo>
                  <a:cubicBezTo>
                    <a:pt x="100" y="134"/>
                    <a:pt x="101" y="135"/>
                    <a:pt x="101" y="135"/>
                  </a:cubicBezTo>
                  <a:cubicBezTo>
                    <a:pt x="101" y="136"/>
                    <a:pt x="101" y="136"/>
                    <a:pt x="101" y="138"/>
                  </a:cubicBezTo>
                  <a:cubicBezTo>
                    <a:pt x="101" y="138"/>
                    <a:pt x="100" y="138"/>
                    <a:pt x="100" y="138"/>
                  </a:cubicBezTo>
                  <a:cubicBezTo>
                    <a:pt x="100" y="138"/>
                    <a:pt x="100" y="138"/>
                    <a:pt x="100" y="138"/>
                  </a:cubicBezTo>
                  <a:cubicBezTo>
                    <a:pt x="101" y="139"/>
                    <a:pt x="100" y="139"/>
                    <a:pt x="100" y="140"/>
                  </a:cubicBezTo>
                  <a:cubicBezTo>
                    <a:pt x="100" y="140"/>
                    <a:pt x="100" y="140"/>
                    <a:pt x="100" y="140"/>
                  </a:cubicBezTo>
                  <a:cubicBezTo>
                    <a:pt x="100" y="141"/>
                    <a:pt x="101" y="141"/>
                    <a:pt x="100" y="141"/>
                  </a:cubicBezTo>
                  <a:close/>
                  <a:moveTo>
                    <a:pt x="101" y="120"/>
                  </a:moveTo>
                  <a:cubicBezTo>
                    <a:pt x="101" y="120"/>
                    <a:pt x="101" y="121"/>
                    <a:pt x="100" y="121"/>
                  </a:cubicBezTo>
                  <a:cubicBezTo>
                    <a:pt x="100" y="121"/>
                    <a:pt x="99" y="121"/>
                    <a:pt x="100" y="122"/>
                  </a:cubicBezTo>
                  <a:cubicBezTo>
                    <a:pt x="101" y="122"/>
                    <a:pt x="100" y="122"/>
                    <a:pt x="100" y="122"/>
                  </a:cubicBezTo>
                  <a:cubicBezTo>
                    <a:pt x="100" y="122"/>
                    <a:pt x="99" y="122"/>
                    <a:pt x="98" y="122"/>
                  </a:cubicBezTo>
                  <a:cubicBezTo>
                    <a:pt x="98" y="122"/>
                    <a:pt x="97" y="122"/>
                    <a:pt x="97" y="122"/>
                  </a:cubicBezTo>
                  <a:cubicBezTo>
                    <a:pt x="97" y="121"/>
                    <a:pt x="96" y="120"/>
                    <a:pt x="97" y="120"/>
                  </a:cubicBezTo>
                  <a:cubicBezTo>
                    <a:pt x="97" y="120"/>
                    <a:pt x="97" y="119"/>
                    <a:pt x="97" y="119"/>
                  </a:cubicBezTo>
                  <a:cubicBezTo>
                    <a:pt x="97" y="119"/>
                    <a:pt x="97" y="118"/>
                    <a:pt x="97" y="118"/>
                  </a:cubicBezTo>
                  <a:cubicBezTo>
                    <a:pt x="97" y="118"/>
                    <a:pt x="98" y="118"/>
                    <a:pt x="98" y="118"/>
                  </a:cubicBezTo>
                  <a:cubicBezTo>
                    <a:pt x="99" y="118"/>
                    <a:pt x="99" y="118"/>
                    <a:pt x="100" y="117"/>
                  </a:cubicBezTo>
                  <a:cubicBezTo>
                    <a:pt x="100" y="117"/>
                    <a:pt x="101" y="118"/>
                    <a:pt x="101" y="118"/>
                  </a:cubicBezTo>
                  <a:cubicBezTo>
                    <a:pt x="101" y="118"/>
                    <a:pt x="102" y="118"/>
                    <a:pt x="102" y="119"/>
                  </a:cubicBezTo>
                  <a:cubicBezTo>
                    <a:pt x="102" y="119"/>
                    <a:pt x="101" y="119"/>
                    <a:pt x="101" y="119"/>
                  </a:cubicBezTo>
                  <a:cubicBezTo>
                    <a:pt x="101" y="119"/>
                    <a:pt x="101" y="120"/>
                    <a:pt x="101" y="120"/>
                  </a:cubicBezTo>
                  <a:close/>
                  <a:moveTo>
                    <a:pt x="115" y="17"/>
                  </a:moveTo>
                  <a:cubicBezTo>
                    <a:pt x="115" y="17"/>
                    <a:pt x="115" y="17"/>
                    <a:pt x="115" y="17"/>
                  </a:cubicBezTo>
                  <a:cubicBezTo>
                    <a:pt x="116" y="17"/>
                    <a:pt x="116" y="17"/>
                    <a:pt x="116" y="17"/>
                  </a:cubicBezTo>
                  <a:cubicBezTo>
                    <a:pt x="116" y="17"/>
                    <a:pt x="116" y="17"/>
                    <a:pt x="116" y="17"/>
                  </a:cubicBezTo>
                  <a:cubicBezTo>
                    <a:pt x="116" y="17"/>
                    <a:pt x="117" y="17"/>
                    <a:pt x="117" y="17"/>
                  </a:cubicBezTo>
                  <a:cubicBezTo>
                    <a:pt x="117" y="17"/>
                    <a:pt x="117" y="17"/>
                    <a:pt x="117" y="17"/>
                  </a:cubicBezTo>
                  <a:cubicBezTo>
                    <a:pt x="118" y="18"/>
                    <a:pt x="118" y="18"/>
                    <a:pt x="119" y="19"/>
                  </a:cubicBezTo>
                  <a:cubicBezTo>
                    <a:pt x="118" y="19"/>
                    <a:pt x="118" y="20"/>
                    <a:pt x="117" y="20"/>
                  </a:cubicBezTo>
                  <a:cubicBezTo>
                    <a:pt x="117" y="20"/>
                    <a:pt x="117" y="20"/>
                    <a:pt x="116" y="19"/>
                  </a:cubicBezTo>
                  <a:cubicBezTo>
                    <a:pt x="117" y="19"/>
                    <a:pt x="116" y="19"/>
                    <a:pt x="115" y="18"/>
                  </a:cubicBezTo>
                  <a:cubicBezTo>
                    <a:pt x="115" y="18"/>
                    <a:pt x="114" y="17"/>
                    <a:pt x="115" y="17"/>
                  </a:cubicBezTo>
                  <a:close/>
                  <a:moveTo>
                    <a:pt x="106" y="17"/>
                  </a:moveTo>
                  <a:cubicBezTo>
                    <a:pt x="107" y="17"/>
                    <a:pt x="107" y="18"/>
                    <a:pt x="108" y="18"/>
                  </a:cubicBezTo>
                  <a:cubicBezTo>
                    <a:pt x="109" y="18"/>
                    <a:pt x="109" y="18"/>
                    <a:pt x="110" y="19"/>
                  </a:cubicBezTo>
                  <a:cubicBezTo>
                    <a:pt x="111" y="19"/>
                    <a:pt x="110" y="19"/>
                    <a:pt x="109" y="20"/>
                  </a:cubicBezTo>
                  <a:cubicBezTo>
                    <a:pt x="109" y="20"/>
                    <a:pt x="109" y="20"/>
                    <a:pt x="108" y="20"/>
                  </a:cubicBezTo>
                  <a:cubicBezTo>
                    <a:pt x="107" y="19"/>
                    <a:pt x="107" y="20"/>
                    <a:pt x="106" y="20"/>
                  </a:cubicBezTo>
                  <a:cubicBezTo>
                    <a:pt x="106" y="19"/>
                    <a:pt x="105" y="19"/>
                    <a:pt x="104" y="18"/>
                  </a:cubicBezTo>
                  <a:cubicBezTo>
                    <a:pt x="104" y="17"/>
                    <a:pt x="105" y="17"/>
                    <a:pt x="106" y="17"/>
                  </a:cubicBezTo>
                  <a:close/>
                  <a:moveTo>
                    <a:pt x="103" y="16"/>
                  </a:moveTo>
                  <a:cubicBezTo>
                    <a:pt x="102" y="16"/>
                    <a:pt x="102" y="17"/>
                    <a:pt x="102" y="17"/>
                  </a:cubicBezTo>
                  <a:cubicBezTo>
                    <a:pt x="101" y="17"/>
                    <a:pt x="101" y="17"/>
                    <a:pt x="100" y="17"/>
                  </a:cubicBezTo>
                  <a:cubicBezTo>
                    <a:pt x="100" y="17"/>
                    <a:pt x="100" y="18"/>
                    <a:pt x="100" y="17"/>
                  </a:cubicBezTo>
                  <a:cubicBezTo>
                    <a:pt x="99" y="17"/>
                    <a:pt x="98" y="17"/>
                    <a:pt x="97" y="17"/>
                  </a:cubicBezTo>
                  <a:cubicBezTo>
                    <a:pt x="97" y="17"/>
                    <a:pt x="97" y="17"/>
                    <a:pt x="97" y="17"/>
                  </a:cubicBezTo>
                  <a:cubicBezTo>
                    <a:pt x="97" y="17"/>
                    <a:pt x="98" y="16"/>
                    <a:pt x="98" y="16"/>
                  </a:cubicBezTo>
                  <a:cubicBezTo>
                    <a:pt x="98" y="16"/>
                    <a:pt x="99" y="17"/>
                    <a:pt x="99" y="17"/>
                  </a:cubicBezTo>
                  <a:cubicBezTo>
                    <a:pt x="99" y="16"/>
                    <a:pt x="100" y="16"/>
                    <a:pt x="100" y="16"/>
                  </a:cubicBezTo>
                  <a:cubicBezTo>
                    <a:pt x="99" y="16"/>
                    <a:pt x="100" y="16"/>
                    <a:pt x="101" y="16"/>
                  </a:cubicBezTo>
                  <a:cubicBezTo>
                    <a:pt x="101" y="16"/>
                    <a:pt x="101" y="16"/>
                    <a:pt x="102" y="16"/>
                  </a:cubicBezTo>
                  <a:cubicBezTo>
                    <a:pt x="102" y="16"/>
                    <a:pt x="102" y="16"/>
                    <a:pt x="102" y="16"/>
                  </a:cubicBezTo>
                  <a:cubicBezTo>
                    <a:pt x="102" y="15"/>
                    <a:pt x="103" y="16"/>
                    <a:pt x="103" y="15"/>
                  </a:cubicBezTo>
                  <a:cubicBezTo>
                    <a:pt x="103" y="16"/>
                    <a:pt x="103" y="16"/>
                    <a:pt x="103" y="16"/>
                  </a:cubicBezTo>
                  <a:close/>
                  <a:moveTo>
                    <a:pt x="98" y="51"/>
                  </a:moveTo>
                  <a:cubicBezTo>
                    <a:pt x="98" y="51"/>
                    <a:pt x="97" y="51"/>
                    <a:pt x="97" y="51"/>
                  </a:cubicBezTo>
                  <a:cubicBezTo>
                    <a:pt x="96" y="52"/>
                    <a:pt x="96" y="51"/>
                    <a:pt x="95" y="51"/>
                  </a:cubicBezTo>
                  <a:cubicBezTo>
                    <a:pt x="95" y="51"/>
                    <a:pt x="94" y="51"/>
                    <a:pt x="93" y="51"/>
                  </a:cubicBezTo>
                  <a:cubicBezTo>
                    <a:pt x="93" y="51"/>
                    <a:pt x="94" y="51"/>
                    <a:pt x="94" y="50"/>
                  </a:cubicBezTo>
                  <a:cubicBezTo>
                    <a:pt x="95" y="50"/>
                    <a:pt x="96" y="50"/>
                    <a:pt x="98" y="50"/>
                  </a:cubicBezTo>
                  <a:cubicBezTo>
                    <a:pt x="98" y="51"/>
                    <a:pt x="98" y="51"/>
                    <a:pt x="98" y="51"/>
                  </a:cubicBezTo>
                  <a:cubicBezTo>
                    <a:pt x="98" y="51"/>
                    <a:pt x="98" y="51"/>
                    <a:pt x="98" y="51"/>
                  </a:cubicBezTo>
                  <a:close/>
                  <a:moveTo>
                    <a:pt x="126" y="52"/>
                  </a:moveTo>
                  <a:cubicBezTo>
                    <a:pt x="126" y="53"/>
                    <a:pt x="125" y="53"/>
                    <a:pt x="125" y="53"/>
                  </a:cubicBezTo>
                  <a:cubicBezTo>
                    <a:pt x="123" y="53"/>
                    <a:pt x="122" y="54"/>
                    <a:pt x="121" y="53"/>
                  </a:cubicBezTo>
                  <a:cubicBezTo>
                    <a:pt x="121" y="53"/>
                    <a:pt x="120" y="53"/>
                    <a:pt x="119" y="53"/>
                  </a:cubicBezTo>
                  <a:cubicBezTo>
                    <a:pt x="119" y="53"/>
                    <a:pt x="118" y="53"/>
                    <a:pt x="118" y="53"/>
                  </a:cubicBezTo>
                  <a:cubicBezTo>
                    <a:pt x="117" y="52"/>
                    <a:pt x="116" y="52"/>
                    <a:pt x="115" y="52"/>
                  </a:cubicBezTo>
                  <a:cubicBezTo>
                    <a:pt x="114" y="51"/>
                    <a:pt x="113" y="51"/>
                    <a:pt x="112" y="50"/>
                  </a:cubicBezTo>
                  <a:cubicBezTo>
                    <a:pt x="111" y="50"/>
                    <a:pt x="111" y="50"/>
                    <a:pt x="110" y="50"/>
                  </a:cubicBezTo>
                  <a:cubicBezTo>
                    <a:pt x="110" y="50"/>
                    <a:pt x="110" y="50"/>
                    <a:pt x="110" y="50"/>
                  </a:cubicBezTo>
                  <a:cubicBezTo>
                    <a:pt x="108" y="49"/>
                    <a:pt x="107" y="50"/>
                    <a:pt x="106" y="50"/>
                  </a:cubicBezTo>
                  <a:cubicBezTo>
                    <a:pt x="102" y="51"/>
                    <a:pt x="102" y="51"/>
                    <a:pt x="99" y="50"/>
                  </a:cubicBezTo>
                  <a:cubicBezTo>
                    <a:pt x="98" y="50"/>
                    <a:pt x="97" y="50"/>
                    <a:pt x="97" y="49"/>
                  </a:cubicBezTo>
                  <a:cubicBezTo>
                    <a:pt x="96" y="49"/>
                    <a:pt x="96" y="49"/>
                    <a:pt x="96" y="49"/>
                  </a:cubicBezTo>
                  <a:cubicBezTo>
                    <a:pt x="96" y="48"/>
                    <a:pt x="95" y="48"/>
                    <a:pt x="96" y="47"/>
                  </a:cubicBezTo>
                  <a:cubicBezTo>
                    <a:pt x="96" y="47"/>
                    <a:pt x="96" y="46"/>
                    <a:pt x="97" y="46"/>
                  </a:cubicBezTo>
                  <a:cubicBezTo>
                    <a:pt x="97" y="46"/>
                    <a:pt x="97" y="46"/>
                    <a:pt x="97" y="46"/>
                  </a:cubicBezTo>
                  <a:cubicBezTo>
                    <a:pt x="97" y="45"/>
                    <a:pt x="98" y="45"/>
                    <a:pt x="98" y="44"/>
                  </a:cubicBezTo>
                  <a:cubicBezTo>
                    <a:pt x="98" y="44"/>
                    <a:pt x="99" y="44"/>
                    <a:pt x="99" y="44"/>
                  </a:cubicBezTo>
                  <a:cubicBezTo>
                    <a:pt x="100" y="44"/>
                    <a:pt x="100" y="44"/>
                    <a:pt x="100" y="44"/>
                  </a:cubicBezTo>
                  <a:cubicBezTo>
                    <a:pt x="100" y="43"/>
                    <a:pt x="100" y="43"/>
                    <a:pt x="102" y="43"/>
                  </a:cubicBezTo>
                  <a:cubicBezTo>
                    <a:pt x="102" y="43"/>
                    <a:pt x="103" y="42"/>
                    <a:pt x="103" y="42"/>
                  </a:cubicBezTo>
                  <a:cubicBezTo>
                    <a:pt x="103" y="41"/>
                    <a:pt x="104" y="42"/>
                    <a:pt x="105" y="42"/>
                  </a:cubicBezTo>
                  <a:cubicBezTo>
                    <a:pt x="105" y="42"/>
                    <a:pt x="105" y="42"/>
                    <a:pt x="105" y="42"/>
                  </a:cubicBezTo>
                  <a:cubicBezTo>
                    <a:pt x="106" y="43"/>
                    <a:pt x="106" y="43"/>
                    <a:pt x="107" y="43"/>
                  </a:cubicBezTo>
                  <a:cubicBezTo>
                    <a:pt x="108" y="43"/>
                    <a:pt x="108" y="43"/>
                    <a:pt x="108" y="43"/>
                  </a:cubicBezTo>
                  <a:cubicBezTo>
                    <a:pt x="109" y="43"/>
                    <a:pt x="109" y="43"/>
                    <a:pt x="109" y="43"/>
                  </a:cubicBezTo>
                  <a:cubicBezTo>
                    <a:pt x="109" y="43"/>
                    <a:pt x="109" y="43"/>
                    <a:pt x="109" y="43"/>
                  </a:cubicBezTo>
                  <a:cubicBezTo>
                    <a:pt x="108" y="44"/>
                    <a:pt x="108" y="44"/>
                    <a:pt x="107" y="44"/>
                  </a:cubicBezTo>
                  <a:cubicBezTo>
                    <a:pt x="107" y="44"/>
                    <a:pt x="107" y="44"/>
                    <a:pt x="107" y="44"/>
                  </a:cubicBezTo>
                  <a:cubicBezTo>
                    <a:pt x="107" y="44"/>
                    <a:pt x="107" y="44"/>
                    <a:pt x="107" y="44"/>
                  </a:cubicBezTo>
                  <a:cubicBezTo>
                    <a:pt x="108" y="44"/>
                    <a:pt x="109" y="45"/>
                    <a:pt x="109" y="45"/>
                  </a:cubicBezTo>
                  <a:cubicBezTo>
                    <a:pt x="109" y="46"/>
                    <a:pt x="109" y="46"/>
                    <a:pt x="110" y="46"/>
                  </a:cubicBezTo>
                  <a:cubicBezTo>
                    <a:pt x="112" y="45"/>
                    <a:pt x="113" y="45"/>
                    <a:pt x="115" y="45"/>
                  </a:cubicBezTo>
                  <a:cubicBezTo>
                    <a:pt x="115" y="45"/>
                    <a:pt x="115" y="45"/>
                    <a:pt x="115" y="45"/>
                  </a:cubicBezTo>
                  <a:cubicBezTo>
                    <a:pt x="115" y="45"/>
                    <a:pt x="115" y="45"/>
                    <a:pt x="115" y="45"/>
                  </a:cubicBezTo>
                  <a:cubicBezTo>
                    <a:pt x="115" y="45"/>
                    <a:pt x="115" y="45"/>
                    <a:pt x="114" y="45"/>
                  </a:cubicBezTo>
                  <a:cubicBezTo>
                    <a:pt x="114" y="45"/>
                    <a:pt x="113" y="45"/>
                    <a:pt x="113" y="45"/>
                  </a:cubicBezTo>
                  <a:cubicBezTo>
                    <a:pt x="113" y="45"/>
                    <a:pt x="112" y="44"/>
                    <a:pt x="112" y="44"/>
                  </a:cubicBezTo>
                  <a:cubicBezTo>
                    <a:pt x="112" y="44"/>
                    <a:pt x="112" y="43"/>
                    <a:pt x="112" y="43"/>
                  </a:cubicBezTo>
                  <a:cubicBezTo>
                    <a:pt x="113" y="43"/>
                    <a:pt x="114" y="43"/>
                    <a:pt x="115" y="43"/>
                  </a:cubicBezTo>
                  <a:cubicBezTo>
                    <a:pt x="117" y="43"/>
                    <a:pt x="119" y="43"/>
                    <a:pt x="121" y="43"/>
                  </a:cubicBezTo>
                  <a:cubicBezTo>
                    <a:pt x="121" y="43"/>
                    <a:pt x="122" y="43"/>
                    <a:pt x="122" y="43"/>
                  </a:cubicBezTo>
                  <a:cubicBezTo>
                    <a:pt x="122" y="43"/>
                    <a:pt x="122" y="43"/>
                    <a:pt x="122" y="43"/>
                  </a:cubicBezTo>
                  <a:cubicBezTo>
                    <a:pt x="121" y="43"/>
                    <a:pt x="120" y="43"/>
                    <a:pt x="120" y="43"/>
                  </a:cubicBezTo>
                  <a:cubicBezTo>
                    <a:pt x="119" y="43"/>
                    <a:pt x="119" y="43"/>
                    <a:pt x="119" y="44"/>
                  </a:cubicBezTo>
                  <a:cubicBezTo>
                    <a:pt x="119" y="44"/>
                    <a:pt x="120" y="44"/>
                    <a:pt x="120" y="44"/>
                  </a:cubicBezTo>
                  <a:cubicBezTo>
                    <a:pt x="119" y="44"/>
                    <a:pt x="119" y="44"/>
                    <a:pt x="118" y="45"/>
                  </a:cubicBezTo>
                  <a:cubicBezTo>
                    <a:pt x="118" y="45"/>
                    <a:pt x="118" y="46"/>
                    <a:pt x="117" y="45"/>
                  </a:cubicBezTo>
                  <a:cubicBezTo>
                    <a:pt x="117" y="45"/>
                    <a:pt x="116" y="45"/>
                    <a:pt x="116" y="45"/>
                  </a:cubicBezTo>
                  <a:cubicBezTo>
                    <a:pt x="116" y="45"/>
                    <a:pt x="116" y="45"/>
                    <a:pt x="116" y="45"/>
                  </a:cubicBezTo>
                  <a:cubicBezTo>
                    <a:pt x="117" y="46"/>
                    <a:pt x="117" y="46"/>
                    <a:pt x="117" y="46"/>
                  </a:cubicBezTo>
                  <a:cubicBezTo>
                    <a:pt x="120" y="47"/>
                    <a:pt x="121" y="48"/>
                    <a:pt x="123" y="49"/>
                  </a:cubicBezTo>
                  <a:cubicBezTo>
                    <a:pt x="123" y="50"/>
                    <a:pt x="124" y="50"/>
                    <a:pt x="125" y="51"/>
                  </a:cubicBezTo>
                  <a:cubicBezTo>
                    <a:pt x="126" y="51"/>
                    <a:pt x="126" y="52"/>
                    <a:pt x="126" y="52"/>
                  </a:cubicBezTo>
                  <a:close/>
                  <a:moveTo>
                    <a:pt x="151" y="59"/>
                  </a:moveTo>
                  <a:cubicBezTo>
                    <a:pt x="151" y="59"/>
                    <a:pt x="151" y="58"/>
                    <a:pt x="151" y="58"/>
                  </a:cubicBezTo>
                  <a:cubicBezTo>
                    <a:pt x="150" y="59"/>
                    <a:pt x="150" y="59"/>
                    <a:pt x="150" y="59"/>
                  </a:cubicBezTo>
                  <a:cubicBezTo>
                    <a:pt x="150" y="60"/>
                    <a:pt x="150" y="60"/>
                    <a:pt x="151" y="60"/>
                  </a:cubicBezTo>
                  <a:cubicBezTo>
                    <a:pt x="151" y="60"/>
                    <a:pt x="151" y="60"/>
                    <a:pt x="151" y="60"/>
                  </a:cubicBezTo>
                  <a:cubicBezTo>
                    <a:pt x="150" y="61"/>
                    <a:pt x="150" y="61"/>
                    <a:pt x="151" y="61"/>
                  </a:cubicBezTo>
                  <a:cubicBezTo>
                    <a:pt x="152" y="61"/>
                    <a:pt x="152" y="62"/>
                    <a:pt x="152" y="62"/>
                  </a:cubicBezTo>
                  <a:cubicBezTo>
                    <a:pt x="152" y="63"/>
                    <a:pt x="151" y="64"/>
                    <a:pt x="151" y="65"/>
                  </a:cubicBezTo>
                  <a:cubicBezTo>
                    <a:pt x="151" y="65"/>
                    <a:pt x="152" y="65"/>
                    <a:pt x="151" y="65"/>
                  </a:cubicBezTo>
                  <a:cubicBezTo>
                    <a:pt x="150" y="65"/>
                    <a:pt x="149" y="65"/>
                    <a:pt x="148" y="65"/>
                  </a:cubicBezTo>
                  <a:cubicBezTo>
                    <a:pt x="146" y="65"/>
                    <a:pt x="145" y="64"/>
                    <a:pt x="144" y="63"/>
                  </a:cubicBezTo>
                  <a:cubicBezTo>
                    <a:pt x="143" y="63"/>
                    <a:pt x="143" y="62"/>
                    <a:pt x="142" y="62"/>
                  </a:cubicBezTo>
                  <a:cubicBezTo>
                    <a:pt x="141" y="62"/>
                    <a:pt x="141" y="62"/>
                    <a:pt x="141" y="62"/>
                  </a:cubicBezTo>
                  <a:cubicBezTo>
                    <a:pt x="140" y="61"/>
                    <a:pt x="141" y="60"/>
                    <a:pt x="141" y="60"/>
                  </a:cubicBezTo>
                  <a:cubicBezTo>
                    <a:pt x="141" y="59"/>
                    <a:pt x="142" y="60"/>
                    <a:pt x="142" y="59"/>
                  </a:cubicBezTo>
                  <a:cubicBezTo>
                    <a:pt x="142" y="59"/>
                    <a:pt x="143" y="58"/>
                    <a:pt x="143" y="58"/>
                  </a:cubicBezTo>
                  <a:cubicBezTo>
                    <a:pt x="143" y="58"/>
                    <a:pt x="144" y="58"/>
                    <a:pt x="144" y="58"/>
                  </a:cubicBezTo>
                  <a:cubicBezTo>
                    <a:pt x="144" y="57"/>
                    <a:pt x="143" y="57"/>
                    <a:pt x="143" y="57"/>
                  </a:cubicBezTo>
                  <a:cubicBezTo>
                    <a:pt x="142" y="56"/>
                    <a:pt x="141" y="55"/>
                    <a:pt x="140" y="54"/>
                  </a:cubicBezTo>
                  <a:cubicBezTo>
                    <a:pt x="140" y="53"/>
                    <a:pt x="139" y="52"/>
                    <a:pt x="139" y="52"/>
                  </a:cubicBezTo>
                  <a:cubicBezTo>
                    <a:pt x="140" y="51"/>
                    <a:pt x="139" y="51"/>
                    <a:pt x="139" y="50"/>
                  </a:cubicBezTo>
                  <a:cubicBezTo>
                    <a:pt x="138" y="50"/>
                    <a:pt x="138" y="50"/>
                    <a:pt x="139" y="49"/>
                  </a:cubicBezTo>
                  <a:cubicBezTo>
                    <a:pt x="139" y="49"/>
                    <a:pt x="140" y="49"/>
                    <a:pt x="140" y="49"/>
                  </a:cubicBezTo>
                  <a:cubicBezTo>
                    <a:pt x="140" y="49"/>
                    <a:pt x="140" y="48"/>
                    <a:pt x="141" y="48"/>
                  </a:cubicBezTo>
                  <a:cubicBezTo>
                    <a:pt x="142" y="49"/>
                    <a:pt x="143" y="48"/>
                    <a:pt x="144" y="48"/>
                  </a:cubicBezTo>
                  <a:cubicBezTo>
                    <a:pt x="145" y="48"/>
                    <a:pt x="147" y="48"/>
                    <a:pt x="149" y="47"/>
                  </a:cubicBezTo>
                  <a:cubicBezTo>
                    <a:pt x="149" y="47"/>
                    <a:pt x="149" y="47"/>
                    <a:pt x="149" y="48"/>
                  </a:cubicBezTo>
                  <a:cubicBezTo>
                    <a:pt x="150" y="48"/>
                    <a:pt x="150" y="48"/>
                    <a:pt x="151" y="48"/>
                  </a:cubicBezTo>
                  <a:cubicBezTo>
                    <a:pt x="152" y="48"/>
                    <a:pt x="152" y="49"/>
                    <a:pt x="153" y="49"/>
                  </a:cubicBezTo>
                  <a:cubicBezTo>
                    <a:pt x="153" y="49"/>
                    <a:pt x="153" y="50"/>
                    <a:pt x="152" y="50"/>
                  </a:cubicBezTo>
                  <a:cubicBezTo>
                    <a:pt x="152" y="50"/>
                    <a:pt x="152" y="50"/>
                    <a:pt x="152" y="50"/>
                  </a:cubicBezTo>
                  <a:cubicBezTo>
                    <a:pt x="152" y="51"/>
                    <a:pt x="152" y="51"/>
                    <a:pt x="152" y="51"/>
                  </a:cubicBezTo>
                  <a:cubicBezTo>
                    <a:pt x="152" y="51"/>
                    <a:pt x="151" y="51"/>
                    <a:pt x="151" y="51"/>
                  </a:cubicBezTo>
                  <a:cubicBezTo>
                    <a:pt x="150" y="51"/>
                    <a:pt x="150" y="51"/>
                    <a:pt x="149" y="50"/>
                  </a:cubicBezTo>
                  <a:cubicBezTo>
                    <a:pt x="149" y="50"/>
                    <a:pt x="149" y="51"/>
                    <a:pt x="148" y="51"/>
                  </a:cubicBezTo>
                  <a:cubicBezTo>
                    <a:pt x="147" y="51"/>
                    <a:pt x="148" y="52"/>
                    <a:pt x="148" y="52"/>
                  </a:cubicBezTo>
                  <a:cubicBezTo>
                    <a:pt x="147" y="52"/>
                    <a:pt x="147" y="51"/>
                    <a:pt x="146" y="51"/>
                  </a:cubicBezTo>
                  <a:cubicBezTo>
                    <a:pt x="146" y="51"/>
                    <a:pt x="146" y="51"/>
                    <a:pt x="146" y="51"/>
                  </a:cubicBezTo>
                  <a:cubicBezTo>
                    <a:pt x="146" y="51"/>
                    <a:pt x="146" y="52"/>
                    <a:pt x="146" y="52"/>
                  </a:cubicBezTo>
                  <a:cubicBezTo>
                    <a:pt x="147" y="52"/>
                    <a:pt x="147" y="53"/>
                    <a:pt x="148" y="53"/>
                  </a:cubicBezTo>
                  <a:cubicBezTo>
                    <a:pt x="149" y="55"/>
                    <a:pt x="149" y="55"/>
                    <a:pt x="151" y="55"/>
                  </a:cubicBezTo>
                  <a:cubicBezTo>
                    <a:pt x="150" y="56"/>
                    <a:pt x="150" y="57"/>
                    <a:pt x="150" y="58"/>
                  </a:cubicBezTo>
                  <a:cubicBezTo>
                    <a:pt x="151" y="57"/>
                    <a:pt x="151" y="57"/>
                    <a:pt x="151" y="56"/>
                  </a:cubicBezTo>
                  <a:cubicBezTo>
                    <a:pt x="152" y="57"/>
                    <a:pt x="153" y="57"/>
                    <a:pt x="153" y="58"/>
                  </a:cubicBezTo>
                  <a:cubicBezTo>
                    <a:pt x="153" y="58"/>
                    <a:pt x="154" y="58"/>
                    <a:pt x="154" y="59"/>
                  </a:cubicBezTo>
                  <a:cubicBezTo>
                    <a:pt x="153" y="59"/>
                    <a:pt x="152" y="59"/>
                    <a:pt x="151" y="59"/>
                  </a:cubicBezTo>
                  <a:close/>
                  <a:moveTo>
                    <a:pt x="171" y="53"/>
                  </a:moveTo>
                  <a:cubicBezTo>
                    <a:pt x="171" y="54"/>
                    <a:pt x="171" y="54"/>
                    <a:pt x="171" y="54"/>
                  </a:cubicBezTo>
                  <a:cubicBezTo>
                    <a:pt x="170" y="54"/>
                    <a:pt x="170" y="54"/>
                    <a:pt x="171" y="55"/>
                  </a:cubicBezTo>
                  <a:cubicBezTo>
                    <a:pt x="171" y="55"/>
                    <a:pt x="171" y="55"/>
                    <a:pt x="171" y="56"/>
                  </a:cubicBezTo>
                  <a:cubicBezTo>
                    <a:pt x="171" y="56"/>
                    <a:pt x="171" y="56"/>
                    <a:pt x="171" y="56"/>
                  </a:cubicBezTo>
                  <a:cubicBezTo>
                    <a:pt x="170" y="57"/>
                    <a:pt x="170" y="57"/>
                    <a:pt x="169" y="57"/>
                  </a:cubicBezTo>
                  <a:cubicBezTo>
                    <a:pt x="169" y="58"/>
                    <a:pt x="168" y="58"/>
                    <a:pt x="168" y="58"/>
                  </a:cubicBezTo>
                  <a:cubicBezTo>
                    <a:pt x="168" y="58"/>
                    <a:pt x="167" y="58"/>
                    <a:pt x="167" y="58"/>
                  </a:cubicBezTo>
                  <a:cubicBezTo>
                    <a:pt x="166" y="57"/>
                    <a:pt x="165" y="57"/>
                    <a:pt x="163" y="56"/>
                  </a:cubicBezTo>
                  <a:cubicBezTo>
                    <a:pt x="163" y="56"/>
                    <a:pt x="163" y="55"/>
                    <a:pt x="163" y="55"/>
                  </a:cubicBezTo>
                  <a:cubicBezTo>
                    <a:pt x="163" y="55"/>
                    <a:pt x="165" y="53"/>
                    <a:pt x="165" y="53"/>
                  </a:cubicBezTo>
                  <a:cubicBezTo>
                    <a:pt x="165" y="53"/>
                    <a:pt x="166" y="53"/>
                    <a:pt x="166" y="53"/>
                  </a:cubicBezTo>
                  <a:cubicBezTo>
                    <a:pt x="167" y="54"/>
                    <a:pt x="167" y="53"/>
                    <a:pt x="167" y="53"/>
                  </a:cubicBezTo>
                  <a:cubicBezTo>
                    <a:pt x="167" y="53"/>
                    <a:pt x="167" y="53"/>
                    <a:pt x="167" y="53"/>
                  </a:cubicBezTo>
                  <a:cubicBezTo>
                    <a:pt x="168" y="53"/>
                    <a:pt x="168" y="53"/>
                    <a:pt x="168" y="53"/>
                  </a:cubicBezTo>
                  <a:cubicBezTo>
                    <a:pt x="168" y="53"/>
                    <a:pt x="168" y="53"/>
                    <a:pt x="168" y="53"/>
                  </a:cubicBezTo>
                  <a:cubicBezTo>
                    <a:pt x="169" y="53"/>
                    <a:pt x="169" y="53"/>
                    <a:pt x="170" y="53"/>
                  </a:cubicBezTo>
                  <a:cubicBezTo>
                    <a:pt x="170" y="53"/>
                    <a:pt x="170" y="53"/>
                    <a:pt x="171" y="53"/>
                  </a:cubicBezTo>
                  <a:cubicBezTo>
                    <a:pt x="171" y="53"/>
                    <a:pt x="171" y="53"/>
                    <a:pt x="171" y="53"/>
                  </a:cubicBezTo>
                  <a:cubicBezTo>
                    <a:pt x="171" y="53"/>
                    <a:pt x="171" y="53"/>
                    <a:pt x="171" y="53"/>
                  </a:cubicBezTo>
                  <a:close/>
                  <a:moveTo>
                    <a:pt x="200" y="62"/>
                  </a:moveTo>
                  <a:cubicBezTo>
                    <a:pt x="199" y="62"/>
                    <a:pt x="198" y="63"/>
                    <a:pt x="198" y="63"/>
                  </a:cubicBezTo>
                  <a:cubicBezTo>
                    <a:pt x="198" y="63"/>
                    <a:pt x="198" y="63"/>
                    <a:pt x="198" y="63"/>
                  </a:cubicBezTo>
                  <a:cubicBezTo>
                    <a:pt x="197" y="62"/>
                    <a:pt x="197" y="62"/>
                    <a:pt x="199" y="62"/>
                  </a:cubicBezTo>
                  <a:cubicBezTo>
                    <a:pt x="201" y="61"/>
                    <a:pt x="202" y="62"/>
                    <a:pt x="204" y="63"/>
                  </a:cubicBezTo>
                  <a:cubicBezTo>
                    <a:pt x="203" y="63"/>
                    <a:pt x="202" y="62"/>
                    <a:pt x="200" y="62"/>
                  </a:cubicBezTo>
                  <a:close/>
                  <a:moveTo>
                    <a:pt x="281" y="79"/>
                  </a:moveTo>
                  <a:cubicBezTo>
                    <a:pt x="280" y="79"/>
                    <a:pt x="280" y="79"/>
                    <a:pt x="280" y="80"/>
                  </a:cubicBezTo>
                  <a:cubicBezTo>
                    <a:pt x="280" y="80"/>
                    <a:pt x="279" y="81"/>
                    <a:pt x="278" y="80"/>
                  </a:cubicBezTo>
                  <a:cubicBezTo>
                    <a:pt x="277" y="80"/>
                    <a:pt x="278" y="81"/>
                    <a:pt x="277" y="81"/>
                  </a:cubicBezTo>
                  <a:cubicBezTo>
                    <a:pt x="277" y="81"/>
                    <a:pt x="276" y="81"/>
                    <a:pt x="276" y="81"/>
                  </a:cubicBezTo>
                  <a:cubicBezTo>
                    <a:pt x="275" y="81"/>
                    <a:pt x="275" y="81"/>
                    <a:pt x="274" y="80"/>
                  </a:cubicBezTo>
                  <a:cubicBezTo>
                    <a:pt x="273" y="80"/>
                    <a:pt x="273" y="80"/>
                    <a:pt x="272" y="80"/>
                  </a:cubicBezTo>
                  <a:cubicBezTo>
                    <a:pt x="271" y="80"/>
                    <a:pt x="271" y="80"/>
                    <a:pt x="270" y="80"/>
                  </a:cubicBezTo>
                  <a:cubicBezTo>
                    <a:pt x="270" y="80"/>
                    <a:pt x="270" y="80"/>
                    <a:pt x="270" y="80"/>
                  </a:cubicBezTo>
                  <a:cubicBezTo>
                    <a:pt x="269" y="80"/>
                    <a:pt x="268" y="79"/>
                    <a:pt x="267" y="79"/>
                  </a:cubicBezTo>
                  <a:cubicBezTo>
                    <a:pt x="267" y="79"/>
                    <a:pt x="266" y="79"/>
                    <a:pt x="266" y="79"/>
                  </a:cubicBezTo>
                  <a:cubicBezTo>
                    <a:pt x="266" y="79"/>
                    <a:pt x="266" y="78"/>
                    <a:pt x="266" y="78"/>
                  </a:cubicBezTo>
                  <a:cubicBezTo>
                    <a:pt x="266" y="78"/>
                    <a:pt x="266" y="78"/>
                    <a:pt x="266" y="78"/>
                  </a:cubicBezTo>
                  <a:cubicBezTo>
                    <a:pt x="268" y="79"/>
                    <a:pt x="270" y="79"/>
                    <a:pt x="271" y="79"/>
                  </a:cubicBezTo>
                  <a:cubicBezTo>
                    <a:pt x="272" y="79"/>
                    <a:pt x="273" y="79"/>
                    <a:pt x="274" y="79"/>
                  </a:cubicBezTo>
                  <a:cubicBezTo>
                    <a:pt x="275" y="79"/>
                    <a:pt x="276" y="79"/>
                    <a:pt x="277" y="79"/>
                  </a:cubicBezTo>
                  <a:cubicBezTo>
                    <a:pt x="278" y="79"/>
                    <a:pt x="279" y="79"/>
                    <a:pt x="280" y="78"/>
                  </a:cubicBezTo>
                  <a:cubicBezTo>
                    <a:pt x="280" y="78"/>
                    <a:pt x="280" y="78"/>
                    <a:pt x="281" y="78"/>
                  </a:cubicBezTo>
                  <a:cubicBezTo>
                    <a:pt x="281" y="78"/>
                    <a:pt x="281" y="78"/>
                    <a:pt x="281" y="78"/>
                  </a:cubicBezTo>
                  <a:cubicBezTo>
                    <a:pt x="281" y="79"/>
                    <a:pt x="281" y="79"/>
                    <a:pt x="28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67" name="Freeform 89">
              <a:extLst>
                <a:ext uri="{FF2B5EF4-FFF2-40B4-BE49-F238E27FC236}">
                  <a16:creationId xmlns:a16="http://schemas.microsoft.com/office/drawing/2014/main" id="{121D5004-363D-4D4F-9CD3-6D77D49805DB}"/>
                </a:ext>
              </a:extLst>
            </p:cNvPr>
            <p:cNvSpPr>
              <a:spLocks noEditPoints="1"/>
            </p:cNvSpPr>
            <p:nvPr/>
          </p:nvSpPr>
          <p:spPr bwMode="auto">
            <a:xfrm>
              <a:off x="181" y="1191"/>
              <a:ext cx="2142" cy="1358"/>
            </a:xfrm>
            <a:custGeom>
              <a:avLst/>
              <a:gdLst>
                <a:gd name="T0" fmla="*/ 275 w 306"/>
                <a:gd name="T1" fmla="*/ 97 h 193"/>
                <a:gd name="T2" fmla="*/ 246 w 306"/>
                <a:gd name="T3" fmla="*/ 88 h 193"/>
                <a:gd name="T4" fmla="*/ 224 w 306"/>
                <a:gd name="T5" fmla="*/ 95 h 193"/>
                <a:gd name="T6" fmla="*/ 205 w 306"/>
                <a:gd name="T7" fmla="*/ 96 h 193"/>
                <a:gd name="T8" fmla="*/ 187 w 306"/>
                <a:gd name="T9" fmla="*/ 99 h 193"/>
                <a:gd name="T10" fmla="*/ 172 w 306"/>
                <a:gd name="T11" fmla="*/ 86 h 193"/>
                <a:gd name="T12" fmla="*/ 191 w 306"/>
                <a:gd name="T13" fmla="*/ 76 h 193"/>
                <a:gd name="T14" fmla="*/ 204 w 306"/>
                <a:gd name="T15" fmla="*/ 61 h 193"/>
                <a:gd name="T16" fmla="*/ 206 w 306"/>
                <a:gd name="T17" fmla="*/ 51 h 193"/>
                <a:gd name="T18" fmla="*/ 221 w 306"/>
                <a:gd name="T19" fmla="*/ 39 h 193"/>
                <a:gd name="T20" fmla="*/ 220 w 306"/>
                <a:gd name="T21" fmla="*/ 33 h 193"/>
                <a:gd name="T22" fmla="*/ 239 w 306"/>
                <a:gd name="T23" fmla="*/ 18 h 193"/>
                <a:gd name="T24" fmla="*/ 213 w 306"/>
                <a:gd name="T25" fmla="*/ 16 h 193"/>
                <a:gd name="T26" fmla="*/ 184 w 306"/>
                <a:gd name="T27" fmla="*/ 21 h 193"/>
                <a:gd name="T28" fmla="*/ 181 w 306"/>
                <a:gd name="T29" fmla="*/ 39 h 193"/>
                <a:gd name="T30" fmla="*/ 155 w 306"/>
                <a:gd name="T31" fmla="*/ 33 h 193"/>
                <a:gd name="T32" fmla="*/ 172 w 306"/>
                <a:gd name="T33" fmla="*/ 18 h 193"/>
                <a:gd name="T34" fmla="*/ 183 w 306"/>
                <a:gd name="T35" fmla="*/ 9 h 193"/>
                <a:gd name="T36" fmla="*/ 193 w 306"/>
                <a:gd name="T37" fmla="*/ 14 h 193"/>
                <a:gd name="T38" fmla="*/ 213 w 306"/>
                <a:gd name="T39" fmla="*/ 8 h 193"/>
                <a:gd name="T40" fmla="*/ 217 w 306"/>
                <a:gd name="T41" fmla="*/ 2 h 193"/>
                <a:gd name="T42" fmla="*/ 200 w 306"/>
                <a:gd name="T43" fmla="*/ 1 h 193"/>
                <a:gd name="T44" fmla="*/ 172 w 306"/>
                <a:gd name="T45" fmla="*/ 7 h 193"/>
                <a:gd name="T46" fmla="*/ 162 w 306"/>
                <a:gd name="T47" fmla="*/ 14 h 193"/>
                <a:gd name="T48" fmla="*/ 159 w 306"/>
                <a:gd name="T49" fmla="*/ 18 h 193"/>
                <a:gd name="T50" fmla="*/ 151 w 306"/>
                <a:gd name="T51" fmla="*/ 24 h 193"/>
                <a:gd name="T52" fmla="*/ 139 w 306"/>
                <a:gd name="T53" fmla="*/ 25 h 193"/>
                <a:gd name="T54" fmla="*/ 142 w 306"/>
                <a:gd name="T55" fmla="*/ 32 h 193"/>
                <a:gd name="T56" fmla="*/ 124 w 306"/>
                <a:gd name="T57" fmla="*/ 41 h 193"/>
                <a:gd name="T58" fmla="*/ 106 w 306"/>
                <a:gd name="T59" fmla="*/ 52 h 193"/>
                <a:gd name="T60" fmla="*/ 69 w 306"/>
                <a:gd name="T61" fmla="*/ 74 h 193"/>
                <a:gd name="T62" fmla="*/ 24 w 306"/>
                <a:gd name="T63" fmla="*/ 112 h 193"/>
                <a:gd name="T64" fmla="*/ 28 w 306"/>
                <a:gd name="T65" fmla="*/ 117 h 193"/>
                <a:gd name="T66" fmla="*/ 69 w 306"/>
                <a:gd name="T67" fmla="*/ 99 h 193"/>
                <a:gd name="T68" fmla="*/ 83 w 306"/>
                <a:gd name="T69" fmla="*/ 98 h 193"/>
                <a:gd name="T70" fmla="*/ 96 w 306"/>
                <a:gd name="T71" fmla="*/ 97 h 193"/>
                <a:gd name="T72" fmla="*/ 124 w 306"/>
                <a:gd name="T73" fmla="*/ 107 h 193"/>
                <a:gd name="T74" fmla="*/ 141 w 306"/>
                <a:gd name="T75" fmla="*/ 108 h 193"/>
                <a:gd name="T76" fmla="*/ 160 w 306"/>
                <a:gd name="T77" fmla="*/ 111 h 193"/>
                <a:gd name="T78" fmla="*/ 205 w 306"/>
                <a:gd name="T79" fmla="*/ 106 h 193"/>
                <a:gd name="T80" fmla="*/ 222 w 306"/>
                <a:gd name="T81" fmla="*/ 105 h 193"/>
                <a:gd name="T82" fmla="*/ 224 w 306"/>
                <a:gd name="T83" fmla="*/ 126 h 193"/>
                <a:gd name="T84" fmla="*/ 253 w 306"/>
                <a:gd name="T85" fmla="*/ 149 h 193"/>
                <a:gd name="T86" fmla="*/ 259 w 306"/>
                <a:gd name="T87" fmla="*/ 174 h 193"/>
                <a:gd name="T88" fmla="*/ 260 w 306"/>
                <a:gd name="T89" fmla="*/ 187 h 193"/>
                <a:gd name="T90" fmla="*/ 269 w 306"/>
                <a:gd name="T91" fmla="*/ 192 h 193"/>
                <a:gd name="T92" fmla="*/ 274 w 306"/>
                <a:gd name="T93" fmla="*/ 193 h 193"/>
                <a:gd name="T94" fmla="*/ 272 w 306"/>
                <a:gd name="T95" fmla="*/ 181 h 193"/>
                <a:gd name="T96" fmla="*/ 274 w 306"/>
                <a:gd name="T97" fmla="*/ 168 h 193"/>
                <a:gd name="T98" fmla="*/ 286 w 306"/>
                <a:gd name="T99" fmla="*/ 148 h 193"/>
                <a:gd name="T100" fmla="*/ 300 w 306"/>
                <a:gd name="T101" fmla="*/ 126 h 193"/>
                <a:gd name="T102" fmla="*/ 95 w 306"/>
                <a:gd name="T103" fmla="*/ 63 h 193"/>
                <a:gd name="T104" fmla="*/ 90 w 306"/>
                <a:gd name="T105" fmla="*/ 65 h 193"/>
                <a:gd name="T106" fmla="*/ 101 w 306"/>
                <a:gd name="T107" fmla="*/ 93 h 193"/>
                <a:gd name="T108" fmla="*/ 116 w 306"/>
                <a:gd name="T109" fmla="*/ 64 h 193"/>
                <a:gd name="T110" fmla="*/ 142 w 306"/>
                <a:gd name="T111" fmla="*/ 59 h 193"/>
                <a:gd name="T112" fmla="*/ 146 w 306"/>
                <a:gd name="T113" fmla="*/ 56 h 193"/>
                <a:gd name="T114" fmla="*/ 195 w 306"/>
                <a:gd name="T115" fmla="*/ 51 h 193"/>
                <a:gd name="T116" fmla="*/ 187 w 306"/>
                <a:gd name="T117" fmla="*/ 53 h 193"/>
                <a:gd name="T118" fmla="*/ 175 w 306"/>
                <a:gd name="T119" fmla="*/ 56 h 193"/>
                <a:gd name="T120" fmla="*/ 180 w 306"/>
                <a:gd name="T121" fmla="*/ 5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6" h="193">
                  <a:moveTo>
                    <a:pt x="306" y="101"/>
                  </a:moveTo>
                  <a:cubicBezTo>
                    <a:pt x="305" y="101"/>
                    <a:pt x="305" y="100"/>
                    <a:pt x="304" y="99"/>
                  </a:cubicBezTo>
                  <a:cubicBezTo>
                    <a:pt x="304" y="99"/>
                    <a:pt x="303" y="98"/>
                    <a:pt x="303" y="98"/>
                  </a:cubicBezTo>
                  <a:cubicBezTo>
                    <a:pt x="302" y="99"/>
                    <a:pt x="301" y="99"/>
                    <a:pt x="300" y="98"/>
                  </a:cubicBezTo>
                  <a:cubicBezTo>
                    <a:pt x="299" y="98"/>
                    <a:pt x="298" y="97"/>
                    <a:pt x="297" y="97"/>
                  </a:cubicBezTo>
                  <a:cubicBezTo>
                    <a:pt x="296" y="97"/>
                    <a:pt x="295" y="96"/>
                    <a:pt x="294" y="97"/>
                  </a:cubicBezTo>
                  <a:cubicBezTo>
                    <a:pt x="292" y="97"/>
                    <a:pt x="291" y="98"/>
                    <a:pt x="289" y="97"/>
                  </a:cubicBezTo>
                  <a:cubicBezTo>
                    <a:pt x="288" y="97"/>
                    <a:pt x="288" y="97"/>
                    <a:pt x="288" y="97"/>
                  </a:cubicBezTo>
                  <a:cubicBezTo>
                    <a:pt x="288" y="98"/>
                    <a:pt x="287" y="98"/>
                    <a:pt x="287" y="98"/>
                  </a:cubicBezTo>
                  <a:cubicBezTo>
                    <a:pt x="287" y="98"/>
                    <a:pt x="286" y="98"/>
                    <a:pt x="286" y="98"/>
                  </a:cubicBezTo>
                  <a:cubicBezTo>
                    <a:pt x="286" y="97"/>
                    <a:pt x="285" y="97"/>
                    <a:pt x="284" y="97"/>
                  </a:cubicBezTo>
                  <a:cubicBezTo>
                    <a:pt x="283" y="97"/>
                    <a:pt x="282" y="96"/>
                    <a:pt x="280" y="96"/>
                  </a:cubicBezTo>
                  <a:cubicBezTo>
                    <a:pt x="279" y="96"/>
                    <a:pt x="279" y="97"/>
                    <a:pt x="279" y="98"/>
                  </a:cubicBezTo>
                  <a:cubicBezTo>
                    <a:pt x="279" y="98"/>
                    <a:pt x="278" y="99"/>
                    <a:pt x="278" y="99"/>
                  </a:cubicBezTo>
                  <a:cubicBezTo>
                    <a:pt x="277" y="100"/>
                    <a:pt x="277" y="99"/>
                    <a:pt x="277" y="99"/>
                  </a:cubicBezTo>
                  <a:cubicBezTo>
                    <a:pt x="277" y="99"/>
                    <a:pt x="278" y="98"/>
                    <a:pt x="278" y="98"/>
                  </a:cubicBezTo>
                  <a:cubicBezTo>
                    <a:pt x="278" y="97"/>
                    <a:pt x="278" y="97"/>
                    <a:pt x="277" y="97"/>
                  </a:cubicBezTo>
                  <a:cubicBezTo>
                    <a:pt x="277" y="97"/>
                    <a:pt x="276" y="96"/>
                    <a:pt x="276" y="96"/>
                  </a:cubicBezTo>
                  <a:cubicBezTo>
                    <a:pt x="276" y="96"/>
                    <a:pt x="276" y="97"/>
                    <a:pt x="276" y="97"/>
                  </a:cubicBezTo>
                  <a:cubicBezTo>
                    <a:pt x="276" y="97"/>
                    <a:pt x="275" y="97"/>
                    <a:pt x="275" y="97"/>
                  </a:cubicBezTo>
                  <a:cubicBezTo>
                    <a:pt x="275" y="97"/>
                    <a:pt x="275" y="97"/>
                    <a:pt x="275" y="97"/>
                  </a:cubicBezTo>
                  <a:cubicBezTo>
                    <a:pt x="275" y="96"/>
                    <a:pt x="275" y="96"/>
                    <a:pt x="275" y="96"/>
                  </a:cubicBezTo>
                  <a:cubicBezTo>
                    <a:pt x="274" y="96"/>
                    <a:pt x="274" y="96"/>
                    <a:pt x="274" y="96"/>
                  </a:cubicBezTo>
                  <a:cubicBezTo>
                    <a:pt x="274" y="96"/>
                    <a:pt x="274" y="96"/>
                    <a:pt x="274" y="95"/>
                  </a:cubicBezTo>
                  <a:cubicBezTo>
                    <a:pt x="275" y="95"/>
                    <a:pt x="275" y="94"/>
                    <a:pt x="274" y="94"/>
                  </a:cubicBezTo>
                  <a:cubicBezTo>
                    <a:pt x="272" y="93"/>
                    <a:pt x="272" y="93"/>
                    <a:pt x="272" y="92"/>
                  </a:cubicBezTo>
                  <a:cubicBezTo>
                    <a:pt x="272" y="92"/>
                    <a:pt x="271" y="92"/>
                    <a:pt x="271" y="91"/>
                  </a:cubicBezTo>
                  <a:cubicBezTo>
                    <a:pt x="271" y="90"/>
                    <a:pt x="270" y="91"/>
                    <a:pt x="270" y="91"/>
                  </a:cubicBezTo>
                  <a:cubicBezTo>
                    <a:pt x="269" y="90"/>
                    <a:pt x="269" y="90"/>
                    <a:pt x="268" y="90"/>
                  </a:cubicBezTo>
                  <a:cubicBezTo>
                    <a:pt x="266" y="89"/>
                    <a:pt x="263" y="90"/>
                    <a:pt x="261" y="91"/>
                  </a:cubicBezTo>
                  <a:cubicBezTo>
                    <a:pt x="260" y="91"/>
                    <a:pt x="259" y="91"/>
                    <a:pt x="258" y="91"/>
                  </a:cubicBezTo>
                  <a:cubicBezTo>
                    <a:pt x="258" y="91"/>
                    <a:pt x="257" y="90"/>
                    <a:pt x="256" y="91"/>
                  </a:cubicBezTo>
                  <a:cubicBezTo>
                    <a:pt x="256" y="91"/>
                    <a:pt x="256" y="91"/>
                    <a:pt x="256" y="91"/>
                  </a:cubicBezTo>
                  <a:cubicBezTo>
                    <a:pt x="255" y="90"/>
                    <a:pt x="255" y="90"/>
                    <a:pt x="254" y="89"/>
                  </a:cubicBezTo>
                  <a:cubicBezTo>
                    <a:pt x="253" y="89"/>
                    <a:pt x="252" y="89"/>
                    <a:pt x="250" y="90"/>
                  </a:cubicBezTo>
                  <a:cubicBezTo>
                    <a:pt x="250" y="90"/>
                    <a:pt x="250" y="90"/>
                    <a:pt x="250" y="90"/>
                  </a:cubicBezTo>
                  <a:cubicBezTo>
                    <a:pt x="250" y="90"/>
                    <a:pt x="250" y="90"/>
                    <a:pt x="250" y="90"/>
                  </a:cubicBezTo>
                  <a:cubicBezTo>
                    <a:pt x="250" y="89"/>
                    <a:pt x="250" y="89"/>
                    <a:pt x="250" y="88"/>
                  </a:cubicBezTo>
                  <a:cubicBezTo>
                    <a:pt x="249" y="88"/>
                    <a:pt x="248" y="88"/>
                    <a:pt x="247" y="88"/>
                  </a:cubicBezTo>
                  <a:cubicBezTo>
                    <a:pt x="247" y="88"/>
                    <a:pt x="246" y="88"/>
                    <a:pt x="246" y="88"/>
                  </a:cubicBezTo>
                  <a:cubicBezTo>
                    <a:pt x="246" y="88"/>
                    <a:pt x="246" y="88"/>
                    <a:pt x="246" y="88"/>
                  </a:cubicBezTo>
                  <a:cubicBezTo>
                    <a:pt x="246" y="88"/>
                    <a:pt x="246" y="88"/>
                    <a:pt x="246" y="87"/>
                  </a:cubicBezTo>
                  <a:cubicBezTo>
                    <a:pt x="246" y="87"/>
                    <a:pt x="246" y="87"/>
                    <a:pt x="246" y="87"/>
                  </a:cubicBezTo>
                  <a:cubicBezTo>
                    <a:pt x="245" y="88"/>
                    <a:pt x="245" y="88"/>
                    <a:pt x="245" y="88"/>
                  </a:cubicBezTo>
                  <a:cubicBezTo>
                    <a:pt x="244" y="88"/>
                    <a:pt x="244" y="89"/>
                    <a:pt x="243" y="89"/>
                  </a:cubicBezTo>
                  <a:cubicBezTo>
                    <a:pt x="243" y="90"/>
                    <a:pt x="242" y="90"/>
                    <a:pt x="241" y="90"/>
                  </a:cubicBezTo>
                  <a:cubicBezTo>
                    <a:pt x="239" y="90"/>
                    <a:pt x="238" y="90"/>
                    <a:pt x="237" y="91"/>
                  </a:cubicBezTo>
                  <a:cubicBezTo>
                    <a:pt x="237" y="92"/>
                    <a:pt x="236" y="92"/>
                    <a:pt x="235" y="91"/>
                  </a:cubicBezTo>
                  <a:cubicBezTo>
                    <a:pt x="235" y="90"/>
                    <a:pt x="234" y="91"/>
                    <a:pt x="233" y="91"/>
                  </a:cubicBezTo>
                  <a:cubicBezTo>
                    <a:pt x="232" y="91"/>
                    <a:pt x="232" y="91"/>
                    <a:pt x="232" y="91"/>
                  </a:cubicBezTo>
                  <a:cubicBezTo>
                    <a:pt x="231" y="90"/>
                    <a:pt x="231" y="90"/>
                    <a:pt x="231" y="91"/>
                  </a:cubicBezTo>
                  <a:cubicBezTo>
                    <a:pt x="231" y="91"/>
                    <a:pt x="231" y="91"/>
                    <a:pt x="231" y="91"/>
                  </a:cubicBezTo>
                  <a:cubicBezTo>
                    <a:pt x="231" y="91"/>
                    <a:pt x="232" y="91"/>
                    <a:pt x="232" y="91"/>
                  </a:cubicBezTo>
                  <a:cubicBezTo>
                    <a:pt x="231" y="92"/>
                    <a:pt x="230" y="93"/>
                    <a:pt x="229" y="93"/>
                  </a:cubicBezTo>
                  <a:cubicBezTo>
                    <a:pt x="229" y="93"/>
                    <a:pt x="229" y="93"/>
                    <a:pt x="229" y="93"/>
                  </a:cubicBezTo>
                  <a:cubicBezTo>
                    <a:pt x="228" y="93"/>
                    <a:pt x="228" y="93"/>
                    <a:pt x="229" y="92"/>
                  </a:cubicBezTo>
                  <a:cubicBezTo>
                    <a:pt x="229" y="91"/>
                    <a:pt x="229" y="91"/>
                    <a:pt x="228" y="91"/>
                  </a:cubicBezTo>
                  <a:cubicBezTo>
                    <a:pt x="227" y="92"/>
                    <a:pt x="227" y="93"/>
                    <a:pt x="226" y="94"/>
                  </a:cubicBezTo>
                  <a:cubicBezTo>
                    <a:pt x="225" y="94"/>
                    <a:pt x="225" y="94"/>
                    <a:pt x="225" y="94"/>
                  </a:cubicBezTo>
                  <a:cubicBezTo>
                    <a:pt x="225" y="94"/>
                    <a:pt x="224" y="95"/>
                    <a:pt x="224" y="95"/>
                  </a:cubicBezTo>
                  <a:cubicBezTo>
                    <a:pt x="224" y="95"/>
                    <a:pt x="224" y="96"/>
                    <a:pt x="223" y="96"/>
                  </a:cubicBezTo>
                  <a:cubicBezTo>
                    <a:pt x="223" y="96"/>
                    <a:pt x="223" y="96"/>
                    <a:pt x="223" y="96"/>
                  </a:cubicBezTo>
                  <a:cubicBezTo>
                    <a:pt x="222" y="96"/>
                    <a:pt x="222" y="97"/>
                    <a:pt x="222" y="97"/>
                  </a:cubicBezTo>
                  <a:cubicBezTo>
                    <a:pt x="222" y="98"/>
                    <a:pt x="222" y="98"/>
                    <a:pt x="223" y="98"/>
                  </a:cubicBezTo>
                  <a:cubicBezTo>
                    <a:pt x="223" y="98"/>
                    <a:pt x="223" y="98"/>
                    <a:pt x="222" y="99"/>
                  </a:cubicBezTo>
                  <a:cubicBezTo>
                    <a:pt x="222" y="99"/>
                    <a:pt x="222" y="99"/>
                    <a:pt x="222" y="99"/>
                  </a:cubicBezTo>
                  <a:cubicBezTo>
                    <a:pt x="222" y="100"/>
                    <a:pt x="221" y="100"/>
                    <a:pt x="221" y="101"/>
                  </a:cubicBezTo>
                  <a:cubicBezTo>
                    <a:pt x="221" y="101"/>
                    <a:pt x="221" y="101"/>
                    <a:pt x="221" y="101"/>
                  </a:cubicBezTo>
                  <a:cubicBezTo>
                    <a:pt x="221" y="101"/>
                    <a:pt x="221" y="102"/>
                    <a:pt x="221" y="102"/>
                  </a:cubicBezTo>
                  <a:cubicBezTo>
                    <a:pt x="221" y="102"/>
                    <a:pt x="221" y="102"/>
                    <a:pt x="221" y="102"/>
                  </a:cubicBezTo>
                  <a:cubicBezTo>
                    <a:pt x="221" y="102"/>
                    <a:pt x="221" y="101"/>
                    <a:pt x="220" y="101"/>
                  </a:cubicBezTo>
                  <a:cubicBezTo>
                    <a:pt x="219" y="101"/>
                    <a:pt x="218" y="101"/>
                    <a:pt x="216" y="101"/>
                  </a:cubicBezTo>
                  <a:cubicBezTo>
                    <a:pt x="215" y="102"/>
                    <a:pt x="214" y="103"/>
                    <a:pt x="213" y="103"/>
                  </a:cubicBezTo>
                  <a:cubicBezTo>
                    <a:pt x="212" y="104"/>
                    <a:pt x="212" y="105"/>
                    <a:pt x="210" y="104"/>
                  </a:cubicBezTo>
                  <a:cubicBezTo>
                    <a:pt x="210" y="104"/>
                    <a:pt x="209" y="104"/>
                    <a:pt x="209" y="104"/>
                  </a:cubicBezTo>
                  <a:cubicBezTo>
                    <a:pt x="208" y="104"/>
                    <a:pt x="207" y="103"/>
                    <a:pt x="206" y="103"/>
                  </a:cubicBezTo>
                  <a:cubicBezTo>
                    <a:pt x="206" y="103"/>
                    <a:pt x="206" y="103"/>
                    <a:pt x="206" y="103"/>
                  </a:cubicBezTo>
                  <a:cubicBezTo>
                    <a:pt x="206" y="101"/>
                    <a:pt x="206" y="100"/>
                    <a:pt x="205" y="99"/>
                  </a:cubicBezTo>
                  <a:cubicBezTo>
                    <a:pt x="205" y="99"/>
                    <a:pt x="205" y="98"/>
                    <a:pt x="205" y="98"/>
                  </a:cubicBezTo>
                  <a:cubicBezTo>
                    <a:pt x="205" y="97"/>
                    <a:pt x="205" y="97"/>
                    <a:pt x="205" y="96"/>
                  </a:cubicBezTo>
                  <a:cubicBezTo>
                    <a:pt x="203" y="97"/>
                    <a:pt x="202" y="96"/>
                    <a:pt x="201" y="97"/>
                  </a:cubicBezTo>
                  <a:cubicBezTo>
                    <a:pt x="200" y="97"/>
                    <a:pt x="200" y="97"/>
                    <a:pt x="199" y="97"/>
                  </a:cubicBezTo>
                  <a:cubicBezTo>
                    <a:pt x="199" y="98"/>
                    <a:pt x="198" y="98"/>
                    <a:pt x="198" y="99"/>
                  </a:cubicBezTo>
                  <a:cubicBezTo>
                    <a:pt x="197" y="99"/>
                    <a:pt x="197" y="99"/>
                    <a:pt x="196" y="99"/>
                  </a:cubicBezTo>
                  <a:cubicBezTo>
                    <a:pt x="196" y="99"/>
                    <a:pt x="196" y="99"/>
                    <a:pt x="195" y="100"/>
                  </a:cubicBezTo>
                  <a:cubicBezTo>
                    <a:pt x="195" y="100"/>
                    <a:pt x="195" y="100"/>
                    <a:pt x="195" y="100"/>
                  </a:cubicBezTo>
                  <a:cubicBezTo>
                    <a:pt x="195" y="100"/>
                    <a:pt x="194" y="100"/>
                    <a:pt x="194" y="100"/>
                  </a:cubicBezTo>
                  <a:cubicBezTo>
                    <a:pt x="193" y="100"/>
                    <a:pt x="194" y="100"/>
                    <a:pt x="194" y="99"/>
                  </a:cubicBezTo>
                  <a:cubicBezTo>
                    <a:pt x="194" y="99"/>
                    <a:pt x="194" y="98"/>
                    <a:pt x="194" y="98"/>
                  </a:cubicBezTo>
                  <a:cubicBezTo>
                    <a:pt x="194" y="97"/>
                    <a:pt x="193" y="96"/>
                    <a:pt x="193" y="96"/>
                  </a:cubicBezTo>
                  <a:cubicBezTo>
                    <a:pt x="193" y="96"/>
                    <a:pt x="193" y="95"/>
                    <a:pt x="193" y="95"/>
                  </a:cubicBezTo>
                  <a:cubicBezTo>
                    <a:pt x="193" y="95"/>
                    <a:pt x="194" y="96"/>
                    <a:pt x="194" y="96"/>
                  </a:cubicBezTo>
                  <a:cubicBezTo>
                    <a:pt x="194" y="95"/>
                    <a:pt x="194" y="94"/>
                    <a:pt x="193" y="93"/>
                  </a:cubicBezTo>
                  <a:cubicBezTo>
                    <a:pt x="193" y="93"/>
                    <a:pt x="193" y="92"/>
                    <a:pt x="193" y="92"/>
                  </a:cubicBezTo>
                  <a:cubicBezTo>
                    <a:pt x="194" y="91"/>
                    <a:pt x="194" y="91"/>
                    <a:pt x="193" y="90"/>
                  </a:cubicBezTo>
                  <a:cubicBezTo>
                    <a:pt x="192" y="91"/>
                    <a:pt x="191" y="91"/>
                    <a:pt x="190" y="92"/>
                  </a:cubicBezTo>
                  <a:cubicBezTo>
                    <a:pt x="190" y="92"/>
                    <a:pt x="189" y="92"/>
                    <a:pt x="188" y="93"/>
                  </a:cubicBezTo>
                  <a:cubicBezTo>
                    <a:pt x="187" y="94"/>
                    <a:pt x="187" y="94"/>
                    <a:pt x="187" y="95"/>
                  </a:cubicBezTo>
                  <a:cubicBezTo>
                    <a:pt x="188" y="96"/>
                    <a:pt x="188" y="96"/>
                    <a:pt x="188" y="97"/>
                  </a:cubicBezTo>
                  <a:cubicBezTo>
                    <a:pt x="188" y="97"/>
                    <a:pt x="187" y="98"/>
                    <a:pt x="187" y="99"/>
                  </a:cubicBezTo>
                  <a:cubicBezTo>
                    <a:pt x="187" y="99"/>
                    <a:pt x="186" y="99"/>
                    <a:pt x="185" y="99"/>
                  </a:cubicBezTo>
                  <a:cubicBezTo>
                    <a:pt x="185" y="99"/>
                    <a:pt x="185" y="100"/>
                    <a:pt x="185" y="100"/>
                  </a:cubicBezTo>
                  <a:cubicBezTo>
                    <a:pt x="184" y="100"/>
                    <a:pt x="183" y="101"/>
                    <a:pt x="182" y="102"/>
                  </a:cubicBezTo>
                  <a:cubicBezTo>
                    <a:pt x="182" y="102"/>
                    <a:pt x="181" y="102"/>
                    <a:pt x="180" y="102"/>
                  </a:cubicBezTo>
                  <a:cubicBezTo>
                    <a:pt x="180" y="102"/>
                    <a:pt x="180" y="102"/>
                    <a:pt x="180" y="102"/>
                  </a:cubicBezTo>
                  <a:cubicBezTo>
                    <a:pt x="179" y="102"/>
                    <a:pt x="179" y="103"/>
                    <a:pt x="178" y="102"/>
                  </a:cubicBezTo>
                  <a:cubicBezTo>
                    <a:pt x="178" y="102"/>
                    <a:pt x="177" y="102"/>
                    <a:pt x="177" y="102"/>
                  </a:cubicBezTo>
                  <a:cubicBezTo>
                    <a:pt x="177" y="102"/>
                    <a:pt x="177" y="102"/>
                    <a:pt x="177" y="102"/>
                  </a:cubicBezTo>
                  <a:cubicBezTo>
                    <a:pt x="176" y="102"/>
                    <a:pt x="175" y="101"/>
                    <a:pt x="174" y="101"/>
                  </a:cubicBezTo>
                  <a:cubicBezTo>
                    <a:pt x="174" y="101"/>
                    <a:pt x="174" y="100"/>
                    <a:pt x="173" y="100"/>
                  </a:cubicBezTo>
                  <a:cubicBezTo>
                    <a:pt x="172" y="100"/>
                    <a:pt x="172" y="99"/>
                    <a:pt x="172" y="99"/>
                  </a:cubicBezTo>
                  <a:cubicBezTo>
                    <a:pt x="172" y="98"/>
                    <a:pt x="172" y="98"/>
                    <a:pt x="171" y="98"/>
                  </a:cubicBezTo>
                  <a:cubicBezTo>
                    <a:pt x="171" y="97"/>
                    <a:pt x="171" y="96"/>
                    <a:pt x="170" y="96"/>
                  </a:cubicBezTo>
                  <a:cubicBezTo>
                    <a:pt x="170" y="95"/>
                    <a:pt x="170" y="95"/>
                    <a:pt x="170" y="95"/>
                  </a:cubicBezTo>
                  <a:cubicBezTo>
                    <a:pt x="171" y="95"/>
                    <a:pt x="171" y="94"/>
                    <a:pt x="171" y="94"/>
                  </a:cubicBezTo>
                  <a:cubicBezTo>
                    <a:pt x="170" y="94"/>
                    <a:pt x="170" y="93"/>
                    <a:pt x="170" y="93"/>
                  </a:cubicBezTo>
                  <a:cubicBezTo>
                    <a:pt x="169" y="93"/>
                    <a:pt x="169" y="92"/>
                    <a:pt x="169" y="92"/>
                  </a:cubicBezTo>
                  <a:cubicBezTo>
                    <a:pt x="169" y="91"/>
                    <a:pt x="169" y="90"/>
                    <a:pt x="170" y="90"/>
                  </a:cubicBezTo>
                  <a:cubicBezTo>
                    <a:pt x="170" y="89"/>
                    <a:pt x="170" y="89"/>
                    <a:pt x="171" y="88"/>
                  </a:cubicBezTo>
                  <a:cubicBezTo>
                    <a:pt x="171" y="88"/>
                    <a:pt x="173" y="87"/>
                    <a:pt x="172" y="86"/>
                  </a:cubicBezTo>
                  <a:cubicBezTo>
                    <a:pt x="172" y="86"/>
                    <a:pt x="172" y="86"/>
                    <a:pt x="172" y="86"/>
                  </a:cubicBezTo>
                  <a:cubicBezTo>
                    <a:pt x="173" y="86"/>
                    <a:pt x="173" y="86"/>
                    <a:pt x="173" y="86"/>
                  </a:cubicBezTo>
                  <a:cubicBezTo>
                    <a:pt x="175" y="84"/>
                    <a:pt x="175" y="84"/>
                    <a:pt x="176" y="84"/>
                  </a:cubicBezTo>
                  <a:cubicBezTo>
                    <a:pt x="177" y="84"/>
                    <a:pt x="177" y="83"/>
                    <a:pt x="178" y="83"/>
                  </a:cubicBezTo>
                  <a:cubicBezTo>
                    <a:pt x="178" y="83"/>
                    <a:pt x="179" y="83"/>
                    <a:pt x="179" y="83"/>
                  </a:cubicBezTo>
                  <a:cubicBezTo>
                    <a:pt x="180" y="83"/>
                    <a:pt x="180" y="83"/>
                    <a:pt x="181" y="83"/>
                  </a:cubicBezTo>
                  <a:cubicBezTo>
                    <a:pt x="181" y="82"/>
                    <a:pt x="182" y="81"/>
                    <a:pt x="183" y="81"/>
                  </a:cubicBezTo>
                  <a:cubicBezTo>
                    <a:pt x="183" y="81"/>
                    <a:pt x="183" y="81"/>
                    <a:pt x="183" y="81"/>
                  </a:cubicBezTo>
                  <a:cubicBezTo>
                    <a:pt x="183" y="81"/>
                    <a:pt x="183" y="81"/>
                    <a:pt x="183" y="81"/>
                  </a:cubicBezTo>
                  <a:cubicBezTo>
                    <a:pt x="183" y="81"/>
                    <a:pt x="182" y="81"/>
                    <a:pt x="182" y="80"/>
                  </a:cubicBezTo>
                  <a:cubicBezTo>
                    <a:pt x="183" y="80"/>
                    <a:pt x="182" y="80"/>
                    <a:pt x="182" y="80"/>
                  </a:cubicBezTo>
                  <a:cubicBezTo>
                    <a:pt x="182" y="80"/>
                    <a:pt x="182" y="80"/>
                    <a:pt x="181" y="81"/>
                  </a:cubicBezTo>
                  <a:cubicBezTo>
                    <a:pt x="181" y="81"/>
                    <a:pt x="181" y="81"/>
                    <a:pt x="181" y="80"/>
                  </a:cubicBezTo>
                  <a:cubicBezTo>
                    <a:pt x="181" y="80"/>
                    <a:pt x="181" y="80"/>
                    <a:pt x="181" y="80"/>
                  </a:cubicBezTo>
                  <a:cubicBezTo>
                    <a:pt x="181" y="80"/>
                    <a:pt x="182" y="80"/>
                    <a:pt x="182" y="80"/>
                  </a:cubicBezTo>
                  <a:cubicBezTo>
                    <a:pt x="182" y="79"/>
                    <a:pt x="184" y="79"/>
                    <a:pt x="184" y="78"/>
                  </a:cubicBezTo>
                  <a:cubicBezTo>
                    <a:pt x="185" y="78"/>
                    <a:pt x="185" y="78"/>
                    <a:pt x="185" y="78"/>
                  </a:cubicBezTo>
                  <a:cubicBezTo>
                    <a:pt x="185" y="79"/>
                    <a:pt x="185" y="78"/>
                    <a:pt x="186" y="78"/>
                  </a:cubicBezTo>
                  <a:cubicBezTo>
                    <a:pt x="187" y="77"/>
                    <a:pt x="189" y="76"/>
                    <a:pt x="190" y="76"/>
                  </a:cubicBezTo>
                  <a:cubicBezTo>
                    <a:pt x="190" y="76"/>
                    <a:pt x="191" y="76"/>
                    <a:pt x="191" y="76"/>
                  </a:cubicBezTo>
                  <a:cubicBezTo>
                    <a:pt x="191" y="76"/>
                    <a:pt x="192" y="76"/>
                    <a:pt x="192" y="76"/>
                  </a:cubicBezTo>
                  <a:cubicBezTo>
                    <a:pt x="192" y="75"/>
                    <a:pt x="192" y="75"/>
                    <a:pt x="193" y="75"/>
                  </a:cubicBezTo>
                  <a:cubicBezTo>
                    <a:pt x="194" y="75"/>
                    <a:pt x="194" y="75"/>
                    <a:pt x="194" y="75"/>
                  </a:cubicBezTo>
                  <a:cubicBezTo>
                    <a:pt x="195" y="75"/>
                    <a:pt x="195" y="75"/>
                    <a:pt x="196" y="75"/>
                  </a:cubicBezTo>
                  <a:cubicBezTo>
                    <a:pt x="197" y="75"/>
                    <a:pt x="197" y="76"/>
                    <a:pt x="197" y="76"/>
                  </a:cubicBezTo>
                  <a:cubicBezTo>
                    <a:pt x="196" y="77"/>
                    <a:pt x="198" y="77"/>
                    <a:pt x="198" y="78"/>
                  </a:cubicBezTo>
                  <a:cubicBezTo>
                    <a:pt x="200" y="78"/>
                    <a:pt x="200" y="79"/>
                    <a:pt x="201" y="79"/>
                  </a:cubicBezTo>
                  <a:cubicBezTo>
                    <a:pt x="201" y="79"/>
                    <a:pt x="202" y="79"/>
                    <a:pt x="202" y="79"/>
                  </a:cubicBezTo>
                  <a:cubicBezTo>
                    <a:pt x="202" y="80"/>
                    <a:pt x="202" y="80"/>
                    <a:pt x="202" y="79"/>
                  </a:cubicBezTo>
                  <a:cubicBezTo>
                    <a:pt x="203" y="79"/>
                    <a:pt x="203" y="79"/>
                    <a:pt x="203" y="79"/>
                  </a:cubicBezTo>
                  <a:cubicBezTo>
                    <a:pt x="204" y="77"/>
                    <a:pt x="203" y="77"/>
                    <a:pt x="202" y="76"/>
                  </a:cubicBezTo>
                  <a:cubicBezTo>
                    <a:pt x="202" y="75"/>
                    <a:pt x="200" y="75"/>
                    <a:pt x="200" y="74"/>
                  </a:cubicBezTo>
                  <a:cubicBezTo>
                    <a:pt x="200" y="73"/>
                    <a:pt x="199" y="73"/>
                    <a:pt x="198" y="72"/>
                  </a:cubicBezTo>
                  <a:cubicBezTo>
                    <a:pt x="197" y="71"/>
                    <a:pt x="197" y="70"/>
                    <a:pt x="198" y="69"/>
                  </a:cubicBezTo>
                  <a:cubicBezTo>
                    <a:pt x="199" y="67"/>
                    <a:pt x="200" y="66"/>
                    <a:pt x="201" y="65"/>
                  </a:cubicBezTo>
                  <a:cubicBezTo>
                    <a:pt x="201" y="65"/>
                    <a:pt x="201" y="65"/>
                    <a:pt x="201" y="64"/>
                  </a:cubicBezTo>
                  <a:cubicBezTo>
                    <a:pt x="202" y="64"/>
                    <a:pt x="202" y="64"/>
                    <a:pt x="202" y="64"/>
                  </a:cubicBezTo>
                  <a:cubicBezTo>
                    <a:pt x="203" y="63"/>
                    <a:pt x="203" y="63"/>
                    <a:pt x="203" y="63"/>
                  </a:cubicBezTo>
                  <a:cubicBezTo>
                    <a:pt x="203" y="62"/>
                    <a:pt x="204" y="62"/>
                    <a:pt x="204" y="62"/>
                  </a:cubicBezTo>
                  <a:cubicBezTo>
                    <a:pt x="205" y="61"/>
                    <a:pt x="205" y="61"/>
                    <a:pt x="204" y="61"/>
                  </a:cubicBezTo>
                  <a:cubicBezTo>
                    <a:pt x="204" y="61"/>
                    <a:pt x="204" y="60"/>
                    <a:pt x="205" y="60"/>
                  </a:cubicBezTo>
                  <a:cubicBezTo>
                    <a:pt x="205" y="60"/>
                    <a:pt x="205" y="60"/>
                    <a:pt x="205" y="60"/>
                  </a:cubicBezTo>
                  <a:cubicBezTo>
                    <a:pt x="206" y="60"/>
                    <a:pt x="206" y="59"/>
                    <a:pt x="206" y="59"/>
                  </a:cubicBezTo>
                  <a:cubicBezTo>
                    <a:pt x="206" y="59"/>
                    <a:pt x="205" y="59"/>
                    <a:pt x="205" y="59"/>
                  </a:cubicBezTo>
                  <a:cubicBezTo>
                    <a:pt x="205" y="59"/>
                    <a:pt x="204" y="59"/>
                    <a:pt x="204" y="60"/>
                  </a:cubicBezTo>
                  <a:cubicBezTo>
                    <a:pt x="204" y="59"/>
                    <a:pt x="204" y="59"/>
                    <a:pt x="204" y="59"/>
                  </a:cubicBezTo>
                  <a:cubicBezTo>
                    <a:pt x="205" y="59"/>
                    <a:pt x="205" y="58"/>
                    <a:pt x="205" y="58"/>
                  </a:cubicBezTo>
                  <a:cubicBezTo>
                    <a:pt x="204" y="58"/>
                    <a:pt x="204" y="57"/>
                    <a:pt x="204" y="57"/>
                  </a:cubicBezTo>
                  <a:cubicBezTo>
                    <a:pt x="203" y="58"/>
                    <a:pt x="204" y="57"/>
                    <a:pt x="203" y="57"/>
                  </a:cubicBezTo>
                  <a:cubicBezTo>
                    <a:pt x="203" y="57"/>
                    <a:pt x="203" y="56"/>
                    <a:pt x="203" y="56"/>
                  </a:cubicBezTo>
                  <a:cubicBezTo>
                    <a:pt x="203" y="56"/>
                    <a:pt x="202" y="56"/>
                    <a:pt x="202" y="56"/>
                  </a:cubicBezTo>
                  <a:cubicBezTo>
                    <a:pt x="203" y="55"/>
                    <a:pt x="202" y="55"/>
                    <a:pt x="202" y="54"/>
                  </a:cubicBezTo>
                  <a:cubicBezTo>
                    <a:pt x="203" y="55"/>
                    <a:pt x="203" y="55"/>
                    <a:pt x="203" y="55"/>
                  </a:cubicBezTo>
                  <a:cubicBezTo>
                    <a:pt x="204" y="56"/>
                    <a:pt x="204" y="56"/>
                    <a:pt x="205" y="56"/>
                  </a:cubicBezTo>
                  <a:cubicBezTo>
                    <a:pt x="205" y="56"/>
                    <a:pt x="205" y="56"/>
                    <a:pt x="205" y="55"/>
                  </a:cubicBezTo>
                  <a:cubicBezTo>
                    <a:pt x="206" y="55"/>
                    <a:pt x="205" y="54"/>
                    <a:pt x="205" y="54"/>
                  </a:cubicBezTo>
                  <a:cubicBezTo>
                    <a:pt x="204" y="54"/>
                    <a:pt x="204" y="54"/>
                    <a:pt x="205" y="53"/>
                  </a:cubicBezTo>
                  <a:cubicBezTo>
                    <a:pt x="206" y="53"/>
                    <a:pt x="206" y="53"/>
                    <a:pt x="206" y="53"/>
                  </a:cubicBezTo>
                  <a:cubicBezTo>
                    <a:pt x="206" y="53"/>
                    <a:pt x="206" y="52"/>
                    <a:pt x="206" y="52"/>
                  </a:cubicBezTo>
                  <a:cubicBezTo>
                    <a:pt x="207" y="51"/>
                    <a:pt x="207" y="51"/>
                    <a:pt x="206" y="51"/>
                  </a:cubicBezTo>
                  <a:cubicBezTo>
                    <a:pt x="206" y="51"/>
                    <a:pt x="206" y="51"/>
                    <a:pt x="206" y="50"/>
                  </a:cubicBezTo>
                  <a:cubicBezTo>
                    <a:pt x="207" y="50"/>
                    <a:pt x="208" y="49"/>
                    <a:pt x="209" y="49"/>
                  </a:cubicBezTo>
                  <a:cubicBezTo>
                    <a:pt x="210" y="48"/>
                    <a:pt x="210" y="48"/>
                    <a:pt x="210" y="48"/>
                  </a:cubicBezTo>
                  <a:cubicBezTo>
                    <a:pt x="209" y="48"/>
                    <a:pt x="208" y="49"/>
                    <a:pt x="207" y="49"/>
                  </a:cubicBezTo>
                  <a:cubicBezTo>
                    <a:pt x="208" y="49"/>
                    <a:pt x="209" y="48"/>
                    <a:pt x="210" y="48"/>
                  </a:cubicBezTo>
                  <a:cubicBezTo>
                    <a:pt x="210" y="47"/>
                    <a:pt x="211" y="47"/>
                    <a:pt x="211" y="47"/>
                  </a:cubicBezTo>
                  <a:cubicBezTo>
                    <a:pt x="211" y="47"/>
                    <a:pt x="211" y="46"/>
                    <a:pt x="211" y="46"/>
                  </a:cubicBezTo>
                  <a:cubicBezTo>
                    <a:pt x="212" y="47"/>
                    <a:pt x="212" y="46"/>
                    <a:pt x="212" y="46"/>
                  </a:cubicBezTo>
                  <a:cubicBezTo>
                    <a:pt x="213" y="45"/>
                    <a:pt x="213" y="46"/>
                    <a:pt x="213" y="45"/>
                  </a:cubicBezTo>
                  <a:cubicBezTo>
                    <a:pt x="211" y="45"/>
                    <a:pt x="211" y="44"/>
                    <a:pt x="212" y="43"/>
                  </a:cubicBezTo>
                  <a:cubicBezTo>
                    <a:pt x="213" y="41"/>
                    <a:pt x="215" y="40"/>
                    <a:pt x="216" y="40"/>
                  </a:cubicBezTo>
                  <a:cubicBezTo>
                    <a:pt x="217" y="39"/>
                    <a:pt x="218" y="39"/>
                    <a:pt x="218" y="38"/>
                  </a:cubicBezTo>
                  <a:cubicBezTo>
                    <a:pt x="218" y="38"/>
                    <a:pt x="218" y="38"/>
                    <a:pt x="218" y="38"/>
                  </a:cubicBezTo>
                  <a:cubicBezTo>
                    <a:pt x="220" y="37"/>
                    <a:pt x="221" y="36"/>
                    <a:pt x="222" y="36"/>
                  </a:cubicBezTo>
                  <a:cubicBezTo>
                    <a:pt x="222" y="35"/>
                    <a:pt x="223" y="35"/>
                    <a:pt x="223" y="35"/>
                  </a:cubicBezTo>
                  <a:cubicBezTo>
                    <a:pt x="223" y="35"/>
                    <a:pt x="224" y="35"/>
                    <a:pt x="225" y="35"/>
                  </a:cubicBezTo>
                  <a:cubicBezTo>
                    <a:pt x="225" y="35"/>
                    <a:pt x="224" y="36"/>
                    <a:pt x="224" y="36"/>
                  </a:cubicBezTo>
                  <a:cubicBezTo>
                    <a:pt x="223" y="36"/>
                    <a:pt x="223" y="36"/>
                    <a:pt x="223" y="36"/>
                  </a:cubicBezTo>
                  <a:cubicBezTo>
                    <a:pt x="222" y="36"/>
                    <a:pt x="222" y="37"/>
                    <a:pt x="221" y="37"/>
                  </a:cubicBezTo>
                  <a:cubicBezTo>
                    <a:pt x="221" y="37"/>
                    <a:pt x="221" y="39"/>
                    <a:pt x="221" y="39"/>
                  </a:cubicBezTo>
                  <a:cubicBezTo>
                    <a:pt x="221" y="39"/>
                    <a:pt x="222" y="39"/>
                    <a:pt x="223" y="38"/>
                  </a:cubicBezTo>
                  <a:cubicBezTo>
                    <a:pt x="223" y="38"/>
                    <a:pt x="224" y="38"/>
                    <a:pt x="224" y="37"/>
                  </a:cubicBezTo>
                  <a:cubicBezTo>
                    <a:pt x="224" y="37"/>
                    <a:pt x="225" y="36"/>
                    <a:pt x="226" y="36"/>
                  </a:cubicBezTo>
                  <a:cubicBezTo>
                    <a:pt x="227" y="35"/>
                    <a:pt x="228" y="35"/>
                    <a:pt x="229" y="34"/>
                  </a:cubicBezTo>
                  <a:cubicBezTo>
                    <a:pt x="230" y="33"/>
                    <a:pt x="230" y="33"/>
                    <a:pt x="230" y="33"/>
                  </a:cubicBezTo>
                  <a:cubicBezTo>
                    <a:pt x="231" y="32"/>
                    <a:pt x="232" y="32"/>
                    <a:pt x="232" y="32"/>
                  </a:cubicBezTo>
                  <a:cubicBezTo>
                    <a:pt x="233" y="32"/>
                    <a:pt x="233" y="31"/>
                    <a:pt x="233" y="31"/>
                  </a:cubicBezTo>
                  <a:cubicBezTo>
                    <a:pt x="231" y="31"/>
                    <a:pt x="232" y="31"/>
                    <a:pt x="231" y="30"/>
                  </a:cubicBezTo>
                  <a:cubicBezTo>
                    <a:pt x="231" y="30"/>
                    <a:pt x="231" y="30"/>
                    <a:pt x="231" y="30"/>
                  </a:cubicBezTo>
                  <a:cubicBezTo>
                    <a:pt x="231" y="30"/>
                    <a:pt x="230" y="30"/>
                    <a:pt x="230" y="30"/>
                  </a:cubicBezTo>
                  <a:cubicBezTo>
                    <a:pt x="231" y="31"/>
                    <a:pt x="229" y="32"/>
                    <a:pt x="229" y="33"/>
                  </a:cubicBezTo>
                  <a:cubicBezTo>
                    <a:pt x="229" y="33"/>
                    <a:pt x="229" y="33"/>
                    <a:pt x="229" y="33"/>
                  </a:cubicBezTo>
                  <a:cubicBezTo>
                    <a:pt x="229" y="32"/>
                    <a:pt x="228" y="33"/>
                    <a:pt x="228" y="33"/>
                  </a:cubicBezTo>
                  <a:cubicBezTo>
                    <a:pt x="227" y="33"/>
                    <a:pt x="226" y="34"/>
                    <a:pt x="225" y="34"/>
                  </a:cubicBezTo>
                  <a:cubicBezTo>
                    <a:pt x="225" y="34"/>
                    <a:pt x="224" y="34"/>
                    <a:pt x="223" y="34"/>
                  </a:cubicBezTo>
                  <a:cubicBezTo>
                    <a:pt x="222" y="34"/>
                    <a:pt x="222" y="33"/>
                    <a:pt x="221" y="33"/>
                  </a:cubicBezTo>
                  <a:cubicBezTo>
                    <a:pt x="221" y="33"/>
                    <a:pt x="222" y="32"/>
                    <a:pt x="222" y="32"/>
                  </a:cubicBezTo>
                  <a:cubicBezTo>
                    <a:pt x="222" y="32"/>
                    <a:pt x="222" y="32"/>
                    <a:pt x="222" y="32"/>
                  </a:cubicBezTo>
                  <a:cubicBezTo>
                    <a:pt x="221" y="32"/>
                    <a:pt x="221" y="32"/>
                    <a:pt x="221" y="32"/>
                  </a:cubicBezTo>
                  <a:cubicBezTo>
                    <a:pt x="221" y="32"/>
                    <a:pt x="220" y="33"/>
                    <a:pt x="220" y="33"/>
                  </a:cubicBezTo>
                  <a:cubicBezTo>
                    <a:pt x="219" y="33"/>
                    <a:pt x="219" y="33"/>
                    <a:pt x="218" y="33"/>
                  </a:cubicBezTo>
                  <a:cubicBezTo>
                    <a:pt x="219" y="32"/>
                    <a:pt x="220" y="32"/>
                    <a:pt x="220" y="32"/>
                  </a:cubicBezTo>
                  <a:cubicBezTo>
                    <a:pt x="221" y="31"/>
                    <a:pt x="221" y="31"/>
                    <a:pt x="222" y="31"/>
                  </a:cubicBezTo>
                  <a:cubicBezTo>
                    <a:pt x="222" y="30"/>
                    <a:pt x="222" y="30"/>
                    <a:pt x="222" y="30"/>
                  </a:cubicBezTo>
                  <a:cubicBezTo>
                    <a:pt x="222" y="30"/>
                    <a:pt x="221" y="29"/>
                    <a:pt x="221" y="30"/>
                  </a:cubicBezTo>
                  <a:cubicBezTo>
                    <a:pt x="219" y="30"/>
                    <a:pt x="218" y="30"/>
                    <a:pt x="217" y="31"/>
                  </a:cubicBezTo>
                  <a:cubicBezTo>
                    <a:pt x="215" y="32"/>
                    <a:pt x="212" y="34"/>
                    <a:pt x="211" y="36"/>
                  </a:cubicBezTo>
                  <a:cubicBezTo>
                    <a:pt x="211" y="36"/>
                    <a:pt x="211" y="36"/>
                    <a:pt x="211" y="36"/>
                  </a:cubicBezTo>
                  <a:cubicBezTo>
                    <a:pt x="210" y="36"/>
                    <a:pt x="210" y="36"/>
                    <a:pt x="210" y="36"/>
                  </a:cubicBezTo>
                  <a:cubicBezTo>
                    <a:pt x="211" y="35"/>
                    <a:pt x="212" y="33"/>
                    <a:pt x="214" y="32"/>
                  </a:cubicBezTo>
                  <a:cubicBezTo>
                    <a:pt x="215" y="32"/>
                    <a:pt x="215" y="31"/>
                    <a:pt x="215" y="31"/>
                  </a:cubicBezTo>
                  <a:cubicBezTo>
                    <a:pt x="216" y="30"/>
                    <a:pt x="217" y="29"/>
                    <a:pt x="218" y="29"/>
                  </a:cubicBezTo>
                  <a:cubicBezTo>
                    <a:pt x="220" y="28"/>
                    <a:pt x="222" y="27"/>
                    <a:pt x="225" y="26"/>
                  </a:cubicBezTo>
                  <a:cubicBezTo>
                    <a:pt x="225" y="26"/>
                    <a:pt x="225" y="26"/>
                    <a:pt x="225" y="26"/>
                  </a:cubicBezTo>
                  <a:cubicBezTo>
                    <a:pt x="227" y="26"/>
                    <a:pt x="229" y="25"/>
                    <a:pt x="230" y="25"/>
                  </a:cubicBezTo>
                  <a:cubicBezTo>
                    <a:pt x="230" y="25"/>
                    <a:pt x="230" y="25"/>
                    <a:pt x="231" y="24"/>
                  </a:cubicBezTo>
                  <a:cubicBezTo>
                    <a:pt x="231" y="24"/>
                    <a:pt x="232" y="23"/>
                    <a:pt x="233" y="22"/>
                  </a:cubicBezTo>
                  <a:cubicBezTo>
                    <a:pt x="233" y="22"/>
                    <a:pt x="234" y="21"/>
                    <a:pt x="235" y="21"/>
                  </a:cubicBezTo>
                  <a:cubicBezTo>
                    <a:pt x="237" y="20"/>
                    <a:pt x="238" y="20"/>
                    <a:pt x="239" y="19"/>
                  </a:cubicBezTo>
                  <a:cubicBezTo>
                    <a:pt x="239" y="19"/>
                    <a:pt x="239" y="18"/>
                    <a:pt x="239" y="18"/>
                  </a:cubicBezTo>
                  <a:cubicBezTo>
                    <a:pt x="238" y="18"/>
                    <a:pt x="238" y="17"/>
                    <a:pt x="238" y="17"/>
                  </a:cubicBezTo>
                  <a:cubicBezTo>
                    <a:pt x="238" y="17"/>
                    <a:pt x="238" y="17"/>
                    <a:pt x="238" y="17"/>
                  </a:cubicBezTo>
                  <a:cubicBezTo>
                    <a:pt x="237" y="17"/>
                    <a:pt x="236" y="16"/>
                    <a:pt x="236" y="17"/>
                  </a:cubicBezTo>
                  <a:cubicBezTo>
                    <a:pt x="235" y="17"/>
                    <a:pt x="235" y="17"/>
                    <a:pt x="235" y="17"/>
                  </a:cubicBezTo>
                  <a:cubicBezTo>
                    <a:pt x="235" y="16"/>
                    <a:pt x="234" y="17"/>
                    <a:pt x="234" y="17"/>
                  </a:cubicBezTo>
                  <a:cubicBezTo>
                    <a:pt x="232" y="16"/>
                    <a:pt x="234" y="16"/>
                    <a:pt x="234" y="16"/>
                  </a:cubicBezTo>
                  <a:cubicBezTo>
                    <a:pt x="232" y="16"/>
                    <a:pt x="231" y="16"/>
                    <a:pt x="230" y="16"/>
                  </a:cubicBezTo>
                  <a:cubicBezTo>
                    <a:pt x="229" y="17"/>
                    <a:pt x="228" y="17"/>
                    <a:pt x="227" y="17"/>
                  </a:cubicBezTo>
                  <a:cubicBezTo>
                    <a:pt x="227" y="17"/>
                    <a:pt x="227" y="16"/>
                    <a:pt x="227" y="16"/>
                  </a:cubicBezTo>
                  <a:cubicBezTo>
                    <a:pt x="227" y="16"/>
                    <a:pt x="226" y="16"/>
                    <a:pt x="226" y="16"/>
                  </a:cubicBezTo>
                  <a:cubicBezTo>
                    <a:pt x="225" y="16"/>
                    <a:pt x="225" y="16"/>
                    <a:pt x="224" y="16"/>
                  </a:cubicBezTo>
                  <a:cubicBezTo>
                    <a:pt x="223" y="16"/>
                    <a:pt x="223" y="16"/>
                    <a:pt x="224" y="15"/>
                  </a:cubicBezTo>
                  <a:cubicBezTo>
                    <a:pt x="224" y="15"/>
                    <a:pt x="224" y="15"/>
                    <a:pt x="224" y="15"/>
                  </a:cubicBezTo>
                  <a:cubicBezTo>
                    <a:pt x="223" y="15"/>
                    <a:pt x="223" y="15"/>
                    <a:pt x="223" y="15"/>
                  </a:cubicBezTo>
                  <a:cubicBezTo>
                    <a:pt x="222" y="14"/>
                    <a:pt x="221" y="14"/>
                    <a:pt x="221" y="14"/>
                  </a:cubicBezTo>
                  <a:cubicBezTo>
                    <a:pt x="220" y="14"/>
                    <a:pt x="219" y="13"/>
                    <a:pt x="218" y="13"/>
                  </a:cubicBezTo>
                  <a:cubicBezTo>
                    <a:pt x="216" y="13"/>
                    <a:pt x="216" y="13"/>
                    <a:pt x="215" y="12"/>
                  </a:cubicBezTo>
                  <a:cubicBezTo>
                    <a:pt x="214" y="13"/>
                    <a:pt x="214" y="13"/>
                    <a:pt x="214" y="14"/>
                  </a:cubicBezTo>
                  <a:cubicBezTo>
                    <a:pt x="213" y="14"/>
                    <a:pt x="214" y="14"/>
                    <a:pt x="213" y="15"/>
                  </a:cubicBezTo>
                  <a:cubicBezTo>
                    <a:pt x="213" y="15"/>
                    <a:pt x="213" y="15"/>
                    <a:pt x="213" y="16"/>
                  </a:cubicBezTo>
                  <a:cubicBezTo>
                    <a:pt x="212" y="16"/>
                    <a:pt x="211" y="17"/>
                    <a:pt x="210" y="18"/>
                  </a:cubicBezTo>
                  <a:cubicBezTo>
                    <a:pt x="210" y="18"/>
                    <a:pt x="209" y="18"/>
                    <a:pt x="209" y="18"/>
                  </a:cubicBezTo>
                  <a:cubicBezTo>
                    <a:pt x="208" y="18"/>
                    <a:pt x="207" y="18"/>
                    <a:pt x="207" y="18"/>
                  </a:cubicBezTo>
                  <a:cubicBezTo>
                    <a:pt x="206" y="18"/>
                    <a:pt x="205" y="19"/>
                    <a:pt x="204" y="19"/>
                  </a:cubicBezTo>
                  <a:cubicBezTo>
                    <a:pt x="204" y="19"/>
                    <a:pt x="204" y="19"/>
                    <a:pt x="204" y="19"/>
                  </a:cubicBezTo>
                  <a:cubicBezTo>
                    <a:pt x="204" y="19"/>
                    <a:pt x="205" y="18"/>
                    <a:pt x="205" y="18"/>
                  </a:cubicBezTo>
                  <a:cubicBezTo>
                    <a:pt x="205" y="18"/>
                    <a:pt x="205" y="18"/>
                    <a:pt x="205" y="18"/>
                  </a:cubicBezTo>
                  <a:cubicBezTo>
                    <a:pt x="204" y="18"/>
                    <a:pt x="204" y="17"/>
                    <a:pt x="204" y="17"/>
                  </a:cubicBezTo>
                  <a:cubicBezTo>
                    <a:pt x="203" y="17"/>
                    <a:pt x="204" y="16"/>
                    <a:pt x="204" y="16"/>
                  </a:cubicBezTo>
                  <a:cubicBezTo>
                    <a:pt x="204" y="16"/>
                    <a:pt x="204" y="16"/>
                    <a:pt x="204" y="16"/>
                  </a:cubicBezTo>
                  <a:cubicBezTo>
                    <a:pt x="204" y="15"/>
                    <a:pt x="203" y="15"/>
                    <a:pt x="203" y="15"/>
                  </a:cubicBezTo>
                  <a:cubicBezTo>
                    <a:pt x="203" y="16"/>
                    <a:pt x="203" y="16"/>
                    <a:pt x="202" y="16"/>
                  </a:cubicBezTo>
                  <a:cubicBezTo>
                    <a:pt x="201" y="16"/>
                    <a:pt x="201" y="17"/>
                    <a:pt x="200" y="17"/>
                  </a:cubicBezTo>
                  <a:cubicBezTo>
                    <a:pt x="199" y="17"/>
                    <a:pt x="199" y="17"/>
                    <a:pt x="199" y="17"/>
                  </a:cubicBezTo>
                  <a:cubicBezTo>
                    <a:pt x="198" y="16"/>
                    <a:pt x="197" y="17"/>
                    <a:pt x="196" y="17"/>
                  </a:cubicBezTo>
                  <a:cubicBezTo>
                    <a:pt x="194" y="16"/>
                    <a:pt x="194" y="17"/>
                    <a:pt x="192" y="18"/>
                  </a:cubicBezTo>
                  <a:cubicBezTo>
                    <a:pt x="191" y="18"/>
                    <a:pt x="191" y="18"/>
                    <a:pt x="191" y="18"/>
                  </a:cubicBezTo>
                  <a:cubicBezTo>
                    <a:pt x="190" y="18"/>
                    <a:pt x="189" y="19"/>
                    <a:pt x="189" y="19"/>
                  </a:cubicBezTo>
                  <a:cubicBezTo>
                    <a:pt x="188" y="19"/>
                    <a:pt x="187" y="20"/>
                    <a:pt x="186" y="20"/>
                  </a:cubicBezTo>
                  <a:cubicBezTo>
                    <a:pt x="185" y="20"/>
                    <a:pt x="184" y="20"/>
                    <a:pt x="184" y="21"/>
                  </a:cubicBezTo>
                  <a:cubicBezTo>
                    <a:pt x="184" y="22"/>
                    <a:pt x="184" y="22"/>
                    <a:pt x="184" y="22"/>
                  </a:cubicBezTo>
                  <a:cubicBezTo>
                    <a:pt x="184" y="22"/>
                    <a:pt x="185" y="22"/>
                    <a:pt x="185" y="22"/>
                  </a:cubicBezTo>
                  <a:cubicBezTo>
                    <a:pt x="185" y="23"/>
                    <a:pt x="184" y="23"/>
                    <a:pt x="186" y="23"/>
                  </a:cubicBezTo>
                  <a:cubicBezTo>
                    <a:pt x="186" y="23"/>
                    <a:pt x="187" y="24"/>
                    <a:pt x="187" y="24"/>
                  </a:cubicBezTo>
                  <a:cubicBezTo>
                    <a:pt x="187" y="24"/>
                    <a:pt x="186" y="25"/>
                    <a:pt x="186" y="25"/>
                  </a:cubicBezTo>
                  <a:cubicBezTo>
                    <a:pt x="185" y="27"/>
                    <a:pt x="185" y="27"/>
                    <a:pt x="187" y="27"/>
                  </a:cubicBezTo>
                  <a:cubicBezTo>
                    <a:pt x="189" y="27"/>
                    <a:pt x="190" y="27"/>
                    <a:pt x="191" y="28"/>
                  </a:cubicBezTo>
                  <a:cubicBezTo>
                    <a:pt x="191" y="29"/>
                    <a:pt x="190" y="30"/>
                    <a:pt x="189" y="31"/>
                  </a:cubicBezTo>
                  <a:cubicBezTo>
                    <a:pt x="189" y="31"/>
                    <a:pt x="189" y="32"/>
                    <a:pt x="188" y="32"/>
                  </a:cubicBezTo>
                  <a:cubicBezTo>
                    <a:pt x="188" y="32"/>
                    <a:pt x="187" y="33"/>
                    <a:pt x="186" y="34"/>
                  </a:cubicBezTo>
                  <a:cubicBezTo>
                    <a:pt x="186" y="34"/>
                    <a:pt x="185" y="34"/>
                    <a:pt x="186" y="34"/>
                  </a:cubicBezTo>
                  <a:cubicBezTo>
                    <a:pt x="187" y="35"/>
                    <a:pt x="188" y="36"/>
                    <a:pt x="189" y="36"/>
                  </a:cubicBezTo>
                  <a:cubicBezTo>
                    <a:pt x="189" y="36"/>
                    <a:pt x="189" y="37"/>
                    <a:pt x="189" y="37"/>
                  </a:cubicBezTo>
                  <a:cubicBezTo>
                    <a:pt x="189" y="38"/>
                    <a:pt x="189" y="38"/>
                    <a:pt x="189" y="38"/>
                  </a:cubicBezTo>
                  <a:cubicBezTo>
                    <a:pt x="189" y="38"/>
                    <a:pt x="189" y="38"/>
                    <a:pt x="189" y="38"/>
                  </a:cubicBezTo>
                  <a:cubicBezTo>
                    <a:pt x="189" y="38"/>
                    <a:pt x="189" y="38"/>
                    <a:pt x="189" y="38"/>
                  </a:cubicBezTo>
                  <a:cubicBezTo>
                    <a:pt x="188" y="38"/>
                    <a:pt x="187" y="38"/>
                    <a:pt x="187" y="39"/>
                  </a:cubicBezTo>
                  <a:cubicBezTo>
                    <a:pt x="187" y="39"/>
                    <a:pt x="186" y="40"/>
                    <a:pt x="186" y="40"/>
                  </a:cubicBezTo>
                  <a:cubicBezTo>
                    <a:pt x="185" y="39"/>
                    <a:pt x="184" y="39"/>
                    <a:pt x="183" y="39"/>
                  </a:cubicBezTo>
                  <a:cubicBezTo>
                    <a:pt x="182" y="40"/>
                    <a:pt x="182" y="39"/>
                    <a:pt x="181" y="39"/>
                  </a:cubicBezTo>
                  <a:cubicBezTo>
                    <a:pt x="180" y="39"/>
                    <a:pt x="181" y="39"/>
                    <a:pt x="181" y="39"/>
                  </a:cubicBezTo>
                  <a:cubicBezTo>
                    <a:pt x="180" y="38"/>
                    <a:pt x="180" y="37"/>
                    <a:pt x="179" y="36"/>
                  </a:cubicBezTo>
                  <a:cubicBezTo>
                    <a:pt x="179" y="36"/>
                    <a:pt x="179" y="36"/>
                    <a:pt x="178" y="36"/>
                  </a:cubicBezTo>
                  <a:cubicBezTo>
                    <a:pt x="177" y="37"/>
                    <a:pt x="176" y="37"/>
                    <a:pt x="175" y="38"/>
                  </a:cubicBezTo>
                  <a:cubicBezTo>
                    <a:pt x="174" y="38"/>
                    <a:pt x="173" y="39"/>
                    <a:pt x="172" y="39"/>
                  </a:cubicBezTo>
                  <a:cubicBezTo>
                    <a:pt x="171" y="39"/>
                    <a:pt x="171" y="39"/>
                    <a:pt x="170" y="39"/>
                  </a:cubicBezTo>
                  <a:cubicBezTo>
                    <a:pt x="169" y="39"/>
                    <a:pt x="168" y="40"/>
                    <a:pt x="166" y="40"/>
                  </a:cubicBezTo>
                  <a:cubicBezTo>
                    <a:pt x="165" y="40"/>
                    <a:pt x="164" y="40"/>
                    <a:pt x="163" y="41"/>
                  </a:cubicBezTo>
                  <a:cubicBezTo>
                    <a:pt x="162" y="41"/>
                    <a:pt x="161" y="41"/>
                    <a:pt x="161" y="41"/>
                  </a:cubicBezTo>
                  <a:cubicBezTo>
                    <a:pt x="160" y="41"/>
                    <a:pt x="159" y="42"/>
                    <a:pt x="158" y="42"/>
                  </a:cubicBezTo>
                  <a:cubicBezTo>
                    <a:pt x="157" y="43"/>
                    <a:pt x="157" y="43"/>
                    <a:pt x="155" y="43"/>
                  </a:cubicBezTo>
                  <a:cubicBezTo>
                    <a:pt x="155" y="43"/>
                    <a:pt x="155" y="43"/>
                    <a:pt x="155" y="43"/>
                  </a:cubicBezTo>
                  <a:cubicBezTo>
                    <a:pt x="154" y="42"/>
                    <a:pt x="153" y="42"/>
                    <a:pt x="151" y="43"/>
                  </a:cubicBezTo>
                  <a:cubicBezTo>
                    <a:pt x="151" y="44"/>
                    <a:pt x="150" y="43"/>
                    <a:pt x="150" y="43"/>
                  </a:cubicBezTo>
                  <a:cubicBezTo>
                    <a:pt x="149" y="42"/>
                    <a:pt x="149" y="41"/>
                    <a:pt x="150" y="40"/>
                  </a:cubicBezTo>
                  <a:cubicBezTo>
                    <a:pt x="150" y="38"/>
                    <a:pt x="151" y="37"/>
                    <a:pt x="153" y="35"/>
                  </a:cubicBezTo>
                  <a:cubicBezTo>
                    <a:pt x="153" y="35"/>
                    <a:pt x="153" y="35"/>
                    <a:pt x="153" y="35"/>
                  </a:cubicBezTo>
                  <a:cubicBezTo>
                    <a:pt x="153" y="35"/>
                    <a:pt x="153" y="35"/>
                    <a:pt x="152" y="35"/>
                  </a:cubicBezTo>
                  <a:cubicBezTo>
                    <a:pt x="153" y="35"/>
                    <a:pt x="153" y="35"/>
                    <a:pt x="153" y="35"/>
                  </a:cubicBezTo>
                  <a:cubicBezTo>
                    <a:pt x="154" y="35"/>
                    <a:pt x="154" y="34"/>
                    <a:pt x="155" y="33"/>
                  </a:cubicBezTo>
                  <a:cubicBezTo>
                    <a:pt x="155" y="33"/>
                    <a:pt x="155" y="33"/>
                    <a:pt x="155" y="33"/>
                  </a:cubicBezTo>
                  <a:cubicBezTo>
                    <a:pt x="156" y="33"/>
                    <a:pt x="156" y="33"/>
                    <a:pt x="155" y="33"/>
                  </a:cubicBezTo>
                  <a:cubicBezTo>
                    <a:pt x="155" y="33"/>
                    <a:pt x="155" y="33"/>
                    <a:pt x="155" y="32"/>
                  </a:cubicBezTo>
                  <a:cubicBezTo>
                    <a:pt x="155" y="32"/>
                    <a:pt x="155" y="32"/>
                    <a:pt x="156" y="32"/>
                  </a:cubicBezTo>
                  <a:cubicBezTo>
                    <a:pt x="156" y="32"/>
                    <a:pt x="156" y="31"/>
                    <a:pt x="156" y="31"/>
                  </a:cubicBezTo>
                  <a:cubicBezTo>
                    <a:pt x="156" y="31"/>
                    <a:pt x="157" y="31"/>
                    <a:pt x="157" y="30"/>
                  </a:cubicBezTo>
                  <a:cubicBezTo>
                    <a:pt x="159" y="30"/>
                    <a:pt x="161" y="29"/>
                    <a:pt x="161" y="27"/>
                  </a:cubicBezTo>
                  <a:cubicBezTo>
                    <a:pt x="161" y="27"/>
                    <a:pt x="162" y="27"/>
                    <a:pt x="162" y="27"/>
                  </a:cubicBezTo>
                  <a:cubicBezTo>
                    <a:pt x="162" y="26"/>
                    <a:pt x="162" y="26"/>
                    <a:pt x="162" y="26"/>
                  </a:cubicBezTo>
                  <a:cubicBezTo>
                    <a:pt x="162" y="26"/>
                    <a:pt x="161" y="26"/>
                    <a:pt x="161" y="26"/>
                  </a:cubicBezTo>
                  <a:cubicBezTo>
                    <a:pt x="162" y="25"/>
                    <a:pt x="163" y="24"/>
                    <a:pt x="164" y="24"/>
                  </a:cubicBezTo>
                  <a:cubicBezTo>
                    <a:pt x="163" y="24"/>
                    <a:pt x="163" y="24"/>
                    <a:pt x="162" y="24"/>
                  </a:cubicBezTo>
                  <a:cubicBezTo>
                    <a:pt x="163" y="23"/>
                    <a:pt x="164" y="23"/>
                    <a:pt x="165" y="22"/>
                  </a:cubicBezTo>
                  <a:cubicBezTo>
                    <a:pt x="166" y="22"/>
                    <a:pt x="166" y="22"/>
                    <a:pt x="167" y="21"/>
                  </a:cubicBezTo>
                  <a:cubicBezTo>
                    <a:pt x="167" y="21"/>
                    <a:pt x="167" y="21"/>
                    <a:pt x="168" y="21"/>
                  </a:cubicBezTo>
                  <a:cubicBezTo>
                    <a:pt x="167" y="22"/>
                    <a:pt x="168" y="22"/>
                    <a:pt x="169" y="22"/>
                  </a:cubicBezTo>
                  <a:cubicBezTo>
                    <a:pt x="169" y="22"/>
                    <a:pt x="169" y="22"/>
                    <a:pt x="169" y="22"/>
                  </a:cubicBezTo>
                  <a:cubicBezTo>
                    <a:pt x="170" y="21"/>
                    <a:pt x="169" y="21"/>
                    <a:pt x="169" y="21"/>
                  </a:cubicBezTo>
                  <a:cubicBezTo>
                    <a:pt x="168" y="21"/>
                    <a:pt x="168" y="21"/>
                    <a:pt x="169" y="20"/>
                  </a:cubicBezTo>
                  <a:cubicBezTo>
                    <a:pt x="170" y="20"/>
                    <a:pt x="171" y="19"/>
                    <a:pt x="172" y="18"/>
                  </a:cubicBezTo>
                  <a:cubicBezTo>
                    <a:pt x="173" y="17"/>
                    <a:pt x="173" y="16"/>
                    <a:pt x="172" y="17"/>
                  </a:cubicBezTo>
                  <a:cubicBezTo>
                    <a:pt x="171" y="17"/>
                    <a:pt x="171" y="16"/>
                    <a:pt x="170" y="16"/>
                  </a:cubicBezTo>
                  <a:cubicBezTo>
                    <a:pt x="171" y="16"/>
                    <a:pt x="172" y="15"/>
                    <a:pt x="172" y="15"/>
                  </a:cubicBezTo>
                  <a:cubicBezTo>
                    <a:pt x="172" y="15"/>
                    <a:pt x="171" y="14"/>
                    <a:pt x="170" y="15"/>
                  </a:cubicBezTo>
                  <a:cubicBezTo>
                    <a:pt x="169" y="15"/>
                    <a:pt x="168" y="15"/>
                    <a:pt x="167" y="15"/>
                  </a:cubicBezTo>
                  <a:cubicBezTo>
                    <a:pt x="166" y="16"/>
                    <a:pt x="166" y="16"/>
                    <a:pt x="165" y="16"/>
                  </a:cubicBezTo>
                  <a:cubicBezTo>
                    <a:pt x="166" y="16"/>
                    <a:pt x="166" y="15"/>
                    <a:pt x="167" y="15"/>
                  </a:cubicBezTo>
                  <a:cubicBezTo>
                    <a:pt x="167" y="14"/>
                    <a:pt x="168" y="14"/>
                    <a:pt x="169" y="14"/>
                  </a:cubicBezTo>
                  <a:cubicBezTo>
                    <a:pt x="170" y="14"/>
                    <a:pt x="171" y="13"/>
                    <a:pt x="172" y="12"/>
                  </a:cubicBezTo>
                  <a:cubicBezTo>
                    <a:pt x="172" y="12"/>
                    <a:pt x="173" y="12"/>
                    <a:pt x="174" y="12"/>
                  </a:cubicBezTo>
                  <a:cubicBezTo>
                    <a:pt x="174" y="12"/>
                    <a:pt x="175" y="12"/>
                    <a:pt x="175" y="12"/>
                  </a:cubicBezTo>
                  <a:cubicBezTo>
                    <a:pt x="175" y="12"/>
                    <a:pt x="174" y="12"/>
                    <a:pt x="174" y="12"/>
                  </a:cubicBezTo>
                  <a:cubicBezTo>
                    <a:pt x="174" y="12"/>
                    <a:pt x="174" y="12"/>
                    <a:pt x="173" y="12"/>
                  </a:cubicBezTo>
                  <a:cubicBezTo>
                    <a:pt x="173" y="12"/>
                    <a:pt x="173" y="13"/>
                    <a:pt x="173" y="13"/>
                  </a:cubicBezTo>
                  <a:cubicBezTo>
                    <a:pt x="174" y="13"/>
                    <a:pt x="174" y="13"/>
                    <a:pt x="174" y="12"/>
                  </a:cubicBezTo>
                  <a:cubicBezTo>
                    <a:pt x="176" y="12"/>
                    <a:pt x="176" y="11"/>
                    <a:pt x="177" y="10"/>
                  </a:cubicBezTo>
                  <a:cubicBezTo>
                    <a:pt x="177" y="9"/>
                    <a:pt x="178" y="10"/>
                    <a:pt x="179" y="9"/>
                  </a:cubicBezTo>
                  <a:cubicBezTo>
                    <a:pt x="180" y="9"/>
                    <a:pt x="180" y="9"/>
                    <a:pt x="181" y="9"/>
                  </a:cubicBezTo>
                  <a:cubicBezTo>
                    <a:pt x="182" y="9"/>
                    <a:pt x="183" y="9"/>
                    <a:pt x="184" y="9"/>
                  </a:cubicBezTo>
                  <a:cubicBezTo>
                    <a:pt x="184" y="9"/>
                    <a:pt x="184" y="9"/>
                    <a:pt x="183" y="9"/>
                  </a:cubicBezTo>
                  <a:cubicBezTo>
                    <a:pt x="183" y="9"/>
                    <a:pt x="183" y="10"/>
                    <a:pt x="183" y="10"/>
                  </a:cubicBezTo>
                  <a:cubicBezTo>
                    <a:pt x="184" y="10"/>
                    <a:pt x="185" y="10"/>
                    <a:pt x="185" y="9"/>
                  </a:cubicBezTo>
                  <a:cubicBezTo>
                    <a:pt x="185" y="9"/>
                    <a:pt x="186" y="8"/>
                    <a:pt x="187" y="8"/>
                  </a:cubicBezTo>
                  <a:cubicBezTo>
                    <a:pt x="187" y="8"/>
                    <a:pt x="188" y="8"/>
                    <a:pt x="189" y="8"/>
                  </a:cubicBezTo>
                  <a:cubicBezTo>
                    <a:pt x="190" y="7"/>
                    <a:pt x="189" y="8"/>
                    <a:pt x="190" y="8"/>
                  </a:cubicBezTo>
                  <a:cubicBezTo>
                    <a:pt x="191" y="7"/>
                    <a:pt x="192" y="8"/>
                    <a:pt x="193" y="8"/>
                  </a:cubicBezTo>
                  <a:cubicBezTo>
                    <a:pt x="193" y="8"/>
                    <a:pt x="194" y="8"/>
                    <a:pt x="193" y="9"/>
                  </a:cubicBezTo>
                  <a:cubicBezTo>
                    <a:pt x="192" y="10"/>
                    <a:pt x="191" y="11"/>
                    <a:pt x="190" y="11"/>
                  </a:cubicBezTo>
                  <a:cubicBezTo>
                    <a:pt x="190" y="12"/>
                    <a:pt x="190" y="12"/>
                    <a:pt x="189" y="12"/>
                  </a:cubicBezTo>
                  <a:cubicBezTo>
                    <a:pt x="190" y="12"/>
                    <a:pt x="190" y="12"/>
                    <a:pt x="190" y="12"/>
                  </a:cubicBezTo>
                  <a:cubicBezTo>
                    <a:pt x="191" y="12"/>
                    <a:pt x="191" y="12"/>
                    <a:pt x="191" y="12"/>
                  </a:cubicBezTo>
                  <a:cubicBezTo>
                    <a:pt x="191" y="12"/>
                    <a:pt x="190" y="13"/>
                    <a:pt x="190" y="13"/>
                  </a:cubicBezTo>
                  <a:cubicBezTo>
                    <a:pt x="189" y="13"/>
                    <a:pt x="188" y="14"/>
                    <a:pt x="188" y="14"/>
                  </a:cubicBezTo>
                  <a:cubicBezTo>
                    <a:pt x="187" y="14"/>
                    <a:pt x="187" y="15"/>
                    <a:pt x="186" y="15"/>
                  </a:cubicBezTo>
                  <a:cubicBezTo>
                    <a:pt x="184" y="15"/>
                    <a:pt x="182" y="16"/>
                    <a:pt x="182" y="18"/>
                  </a:cubicBezTo>
                  <a:cubicBezTo>
                    <a:pt x="183" y="18"/>
                    <a:pt x="185" y="17"/>
                    <a:pt x="186" y="17"/>
                  </a:cubicBezTo>
                  <a:cubicBezTo>
                    <a:pt x="187" y="16"/>
                    <a:pt x="188" y="16"/>
                    <a:pt x="189" y="15"/>
                  </a:cubicBezTo>
                  <a:cubicBezTo>
                    <a:pt x="189" y="15"/>
                    <a:pt x="190" y="15"/>
                    <a:pt x="190" y="15"/>
                  </a:cubicBezTo>
                  <a:cubicBezTo>
                    <a:pt x="191" y="14"/>
                    <a:pt x="191" y="14"/>
                    <a:pt x="192" y="14"/>
                  </a:cubicBezTo>
                  <a:cubicBezTo>
                    <a:pt x="193" y="13"/>
                    <a:pt x="193" y="14"/>
                    <a:pt x="193" y="14"/>
                  </a:cubicBezTo>
                  <a:cubicBezTo>
                    <a:pt x="195" y="14"/>
                    <a:pt x="196" y="14"/>
                    <a:pt x="198" y="13"/>
                  </a:cubicBezTo>
                  <a:cubicBezTo>
                    <a:pt x="197" y="13"/>
                    <a:pt x="197" y="14"/>
                    <a:pt x="197" y="14"/>
                  </a:cubicBezTo>
                  <a:cubicBezTo>
                    <a:pt x="197" y="14"/>
                    <a:pt x="197" y="14"/>
                    <a:pt x="197" y="14"/>
                  </a:cubicBezTo>
                  <a:cubicBezTo>
                    <a:pt x="198" y="14"/>
                    <a:pt x="198" y="14"/>
                    <a:pt x="198" y="14"/>
                  </a:cubicBezTo>
                  <a:cubicBezTo>
                    <a:pt x="200" y="14"/>
                    <a:pt x="200" y="14"/>
                    <a:pt x="202" y="13"/>
                  </a:cubicBezTo>
                  <a:cubicBezTo>
                    <a:pt x="202" y="13"/>
                    <a:pt x="203" y="13"/>
                    <a:pt x="203" y="13"/>
                  </a:cubicBezTo>
                  <a:cubicBezTo>
                    <a:pt x="204" y="13"/>
                    <a:pt x="205" y="13"/>
                    <a:pt x="206" y="12"/>
                  </a:cubicBezTo>
                  <a:cubicBezTo>
                    <a:pt x="207" y="12"/>
                    <a:pt x="209" y="12"/>
                    <a:pt x="210" y="12"/>
                  </a:cubicBezTo>
                  <a:cubicBezTo>
                    <a:pt x="210" y="11"/>
                    <a:pt x="211" y="11"/>
                    <a:pt x="211" y="11"/>
                  </a:cubicBezTo>
                  <a:cubicBezTo>
                    <a:pt x="211" y="11"/>
                    <a:pt x="211" y="11"/>
                    <a:pt x="210" y="11"/>
                  </a:cubicBezTo>
                  <a:cubicBezTo>
                    <a:pt x="209" y="11"/>
                    <a:pt x="208" y="11"/>
                    <a:pt x="207" y="11"/>
                  </a:cubicBezTo>
                  <a:cubicBezTo>
                    <a:pt x="206" y="11"/>
                    <a:pt x="205" y="11"/>
                    <a:pt x="204" y="11"/>
                  </a:cubicBezTo>
                  <a:cubicBezTo>
                    <a:pt x="204" y="11"/>
                    <a:pt x="204" y="10"/>
                    <a:pt x="204" y="10"/>
                  </a:cubicBezTo>
                  <a:cubicBezTo>
                    <a:pt x="207" y="10"/>
                    <a:pt x="209" y="10"/>
                    <a:pt x="211" y="9"/>
                  </a:cubicBezTo>
                  <a:cubicBezTo>
                    <a:pt x="212" y="9"/>
                    <a:pt x="212" y="9"/>
                    <a:pt x="212" y="9"/>
                  </a:cubicBezTo>
                  <a:cubicBezTo>
                    <a:pt x="212" y="9"/>
                    <a:pt x="212" y="9"/>
                    <a:pt x="212" y="9"/>
                  </a:cubicBezTo>
                  <a:cubicBezTo>
                    <a:pt x="212" y="9"/>
                    <a:pt x="213" y="9"/>
                    <a:pt x="213" y="8"/>
                  </a:cubicBezTo>
                  <a:cubicBezTo>
                    <a:pt x="213" y="8"/>
                    <a:pt x="213" y="8"/>
                    <a:pt x="212" y="8"/>
                  </a:cubicBezTo>
                  <a:cubicBezTo>
                    <a:pt x="212" y="8"/>
                    <a:pt x="212" y="8"/>
                    <a:pt x="212" y="8"/>
                  </a:cubicBezTo>
                  <a:cubicBezTo>
                    <a:pt x="212" y="8"/>
                    <a:pt x="212" y="8"/>
                    <a:pt x="213" y="8"/>
                  </a:cubicBezTo>
                  <a:cubicBezTo>
                    <a:pt x="213" y="8"/>
                    <a:pt x="213" y="8"/>
                    <a:pt x="213" y="8"/>
                  </a:cubicBezTo>
                  <a:cubicBezTo>
                    <a:pt x="213" y="7"/>
                    <a:pt x="213" y="7"/>
                    <a:pt x="213" y="7"/>
                  </a:cubicBezTo>
                  <a:cubicBezTo>
                    <a:pt x="212" y="7"/>
                    <a:pt x="211" y="7"/>
                    <a:pt x="210" y="6"/>
                  </a:cubicBezTo>
                  <a:cubicBezTo>
                    <a:pt x="210" y="6"/>
                    <a:pt x="209" y="7"/>
                    <a:pt x="209" y="7"/>
                  </a:cubicBezTo>
                  <a:cubicBezTo>
                    <a:pt x="208" y="7"/>
                    <a:pt x="207" y="7"/>
                    <a:pt x="206" y="7"/>
                  </a:cubicBezTo>
                  <a:cubicBezTo>
                    <a:pt x="206" y="7"/>
                    <a:pt x="206" y="7"/>
                    <a:pt x="205" y="7"/>
                  </a:cubicBezTo>
                  <a:cubicBezTo>
                    <a:pt x="205" y="7"/>
                    <a:pt x="204" y="7"/>
                    <a:pt x="203" y="7"/>
                  </a:cubicBezTo>
                  <a:cubicBezTo>
                    <a:pt x="204" y="6"/>
                    <a:pt x="205" y="6"/>
                    <a:pt x="205" y="6"/>
                  </a:cubicBezTo>
                  <a:cubicBezTo>
                    <a:pt x="205" y="6"/>
                    <a:pt x="206" y="6"/>
                    <a:pt x="206" y="6"/>
                  </a:cubicBezTo>
                  <a:cubicBezTo>
                    <a:pt x="206" y="6"/>
                    <a:pt x="205" y="6"/>
                    <a:pt x="205" y="6"/>
                  </a:cubicBezTo>
                  <a:cubicBezTo>
                    <a:pt x="205" y="6"/>
                    <a:pt x="205" y="6"/>
                    <a:pt x="205" y="6"/>
                  </a:cubicBezTo>
                  <a:cubicBezTo>
                    <a:pt x="205" y="5"/>
                    <a:pt x="206" y="5"/>
                    <a:pt x="206" y="5"/>
                  </a:cubicBezTo>
                  <a:cubicBezTo>
                    <a:pt x="207" y="5"/>
                    <a:pt x="209" y="4"/>
                    <a:pt x="210" y="5"/>
                  </a:cubicBezTo>
                  <a:cubicBezTo>
                    <a:pt x="211" y="5"/>
                    <a:pt x="212" y="5"/>
                    <a:pt x="212" y="5"/>
                  </a:cubicBezTo>
                  <a:cubicBezTo>
                    <a:pt x="213" y="5"/>
                    <a:pt x="214" y="4"/>
                    <a:pt x="215" y="4"/>
                  </a:cubicBezTo>
                  <a:cubicBezTo>
                    <a:pt x="215" y="4"/>
                    <a:pt x="215" y="4"/>
                    <a:pt x="215" y="4"/>
                  </a:cubicBezTo>
                  <a:cubicBezTo>
                    <a:pt x="215" y="4"/>
                    <a:pt x="215" y="4"/>
                    <a:pt x="215" y="3"/>
                  </a:cubicBezTo>
                  <a:cubicBezTo>
                    <a:pt x="215" y="3"/>
                    <a:pt x="215" y="3"/>
                    <a:pt x="214" y="3"/>
                  </a:cubicBezTo>
                  <a:cubicBezTo>
                    <a:pt x="215" y="3"/>
                    <a:pt x="215" y="3"/>
                    <a:pt x="215" y="3"/>
                  </a:cubicBezTo>
                  <a:cubicBezTo>
                    <a:pt x="216" y="3"/>
                    <a:pt x="216" y="3"/>
                    <a:pt x="217" y="2"/>
                  </a:cubicBezTo>
                  <a:cubicBezTo>
                    <a:pt x="217" y="2"/>
                    <a:pt x="216" y="1"/>
                    <a:pt x="217" y="1"/>
                  </a:cubicBezTo>
                  <a:cubicBezTo>
                    <a:pt x="218" y="1"/>
                    <a:pt x="218" y="0"/>
                    <a:pt x="219" y="0"/>
                  </a:cubicBezTo>
                  <a:cubicBezTo>
                    <a:pt x="218" y="0"/>
                    <a:pt x="218" y="0"/>
                    <a:pt x="217" y="0"/>
                  </a:cubicBezTo>
                  <a:cubicBezTo>
                    <a:pt x="217" y="0"/>
                    <a:pt x="216" y="0"/>
                    <a:pt x="216" y="1"/>
                  </a:cubicBezTo>
                  <a:cubicBezTo>
                    <a:pt x="215" y="1"/>
                    <a:pt x="215" y="0"/>
                    <a:pt x="214" y="1"/>
                  </a:cubicBezTo>
                  <a:cubicBezTo>
                    <a:pt x="213" y="1"/>
                    <a:pt x="213" y="1"/>
                    <a:pt x="212" y="1"/>
                  </a:cubicBezTo>
                  <a:cubicBezTo>
                    <a:pt x="211" y="1"/>
                    <a:pt x="210" y="1"/>
                    <a:pt x="209" y="1"/>
                  </a:cubicBezTo>
                  <a:cubicBezTo>
                    <a:pt x="209" y="2"/>
                    <a:pt x="208" y="1"/>
                    <a:pt x="208" y="2"/>
                  </a:cubicBezTo>
                  <a:cubicBezTo>
                    <a:pt x="207" y="2"/>
                    <a:pt x="207" y="2"/>
                    <a:pt x="206" y="2"/>
                  </a:cubicBezTo>
                  <a:cubicBezTo>
                    <a:pt x="205" y="2"/>
                    <a:pt x="203" y="2"/>
                    <a:pt x="202" y="3"/>
                  </a:cubicBezTo>
                  <a:cubicBezTo>
                    <a:pt x="202" y="2"/>
                    <a:pt x="202" y="2"/>
                    <a:pt x="202" y="1"/>
                  </a:cubicBezTo>
                  <a:cubicBezTo>
                    <a:pt x="203" y="2"/>
                    <a:pt x="203" y="1"/>
                    <a:pt x="204" y="1"/>
                  </a:cubicBezTo>
                  <a:cubicBezTo>
                    <a:pt x="204" y="1"/>
                    <a:pt x="205" y="1"/>
                    <a:pt x="205" y="1"/>
                  </a:cubicBezTo>
                  <a:cubicBezTo>
                    <a:pt x="204" y="0"/>
                    <a:pt x="202" y="1"/>
                    <a:pt x="201" y="1"/>
                  </a:cubicBezTo>
                  <a:cubicBezTo>
                    <a:pt x="202" y="1"/>
                    <a:pt x="202" y="1"/>
                    <a:pt x="202" y="1"/>
                  </a:cubicBezTo>
                  <a:cubicBezTo>
                    <a:pt x="203" y="1"/>
                    <a:pt x="203" y="0"/>
                    <a:pt x="203" y="0"/>
                  </a:cubicBezTo>
                  <a:cubicBezTo>
                    <a:pt x="204" y="0"/>
                    <a:pt x="204" y="0"/>
                    <a:pt x="204" y="0"/>
                  </a:cubicBezTo>
                  <a:cubicBezTo>
                    <a:pt x="204" y="0"/>
                    <a:pt x="204" y="0"/>
                    <a:pt x="204" y="0"/>
                  </a:cubicBezTo>
                  <a:cubicBezTo>
                    <a:pt x="203" y="0"/>
                    <a:pt x="202" y="0"/>
                    <a:pt x="201" y="0"/>
                  </a:cubicBezTo>
                  <a:cubicBezTo>
                    <a:pt x="201" y="1"/>
                    <a:pt x="200" y="1"/>
                    <a:pt x="200" y="1"/>
                  </a:cubicBezTo>
                  <a:cubicBezTo>
                    <a:pt x="200" y="0"/>
                    <a:pt x="200" y="0"/>
                    <a:pt x="201" y="0"/>
                  </a:cubicBezTo>
                  <a:cubicBezTo>
                    <a:pt x="200" y="0"/>
                    <a:pt x="199" y="0"/>
                    <a:pt x="198" y="0"/>
                  </a:cubicBezTo>
                  <a:cubicBezTo>
                    <a:pt x="198" y="0"/>
                    <a:pt x="197" y="1"/>
                    <a:pt x="196" y="1"/>
                  </a:cubicBezTo>
                  <a:cubicBezTo>
                    <a:pt x="195" y="1"/>
                    <a:pt x="194" y="1"/>
                    <a:pt x="193" y="2"/>
                  </a:cubicBezTo>
                  <a:cubicBezTo>
                    <a:pt x="193" y="2"/>
                    <a:pt x="192" y="3"/>
                    <a:pt x="191" y="3"/>
                  </a:cubicBezTo>
                  <a:cubicBezTo>
                    <a:pt x="192" y="2"/>
                    <a:pt x="192" y="2"/>
                    <a:pt x="193" y="2"/>
                  </a:cubicBezTo>
                  <a:cubicBezTo>
                    <a:pt x="193" y="2"/>
                    <a:pt x="193" y="1"/>
                    <a:pt x="193" y="1"/>
                  </a:cubicBezTo>
                  <a:cubicBezTo>
                    <a:pt x="193" y="1"/>
                    <a:pt x="193" y="1"/>
                    <a:pt x="192" y="1"/>
                  </a:cubicBezTo>
                  <a:cubicBezTo>
                    <a:pt x="191" y="2"/>
                    <a:pt x="190" y="2"/>
                    <a:pt x="190" y="3"/>
                  </a:cubicBezTo>
                  <a:cubicBezTo>
                    <a:pt x="189" y="3"/>
                    <a:pt x="188" y="4"/>
                    <a:pt x="187" y="3"/>
                  </a:cubicBezTo>
                  <a:cubicBezTo>
                    <a:pt x="186" y="3"/>
                    <a:pt x="186" y="3"/>
                    <a:pt x="185" y="3"/>
                  </a:cubicBezTo>
                  <a:cubicBezTo>
                    <a:pt x="185" y="3"/>
                    <a:pt x="184" y="3"/>
                    <a:pt x="184" y="3"/>
                  </a:cubicBezTo>
                  <a:cubicBezTo>
                    <a:pt x="184" y="3"/>
                    <a:pt x="183" y="3"/>
                    <a:pt x="182" y="4"/>
                  </a:cubicBezTo>
                  <a:cubicBezTo>
                    <a:pt x="181" y="4"/>
                    <a:pt x="180" y="4"/>
                    <a:pt x="179" y="4"/>
                  </a:cubicBezTo>
                  <a:cubicBezTo>
                    <a:pt x="180" y="4"/>
                    <a:pt x="181" y="4"/>
                    <a:pt x="181" y="3"/>
                  </a:cubicBezTo>
                  <a:cubicBezTo>
                    <a:pt x="179" y="3"/>
                    <a:pt x="178" y="4"/>
                    <a:pt x="176" y="4"/>
                  </a:cubicBezTo>
                  <a:cubicBezTo>
                    <a:pt x="174" y="5"/>
                    <a:pt x="173" y="6"/>
                    <a:pt x="171" y="6"/>
                  </a:cubicBezTo>
                  <a:cubicBezTo>
                    <a:pt x="171" y="6"/>
                    <a:pt x="170" y="7"/>
                    <a:pt x="170" y="7"/>
                  </a:cubicBezTo>
                  <a:cubicBezTo>
                    <a:pt x="170" y="7"/>
                    <a:pt x="170" y="7"/>
                    <a:pt x="170" y="7"/>
                  </a:cubicBezTo>
                  <a:cubicBezTo>
                    <a:pt x="171" y="7"/>
                    <a:pt x="172" y="7"/>
                    <a:pt x="172" y="7"/>
                  </a:cubicBezTo>
                  <a:cubicBezTo>
                    <a:pt x="173" y="7"/>
                    <a:pt x="174" y="7"/>
                    <a:pt x="175" y="6"/>
                  </a:cubicBezTo>
                  <a:cubicBezTo>
                    <a:pt x="177" y="5"/>
                    <a:pt x="178" y="5"/>
                    <a:pt x="179" y="5"/>
                  </a:cubicBezTo>
                  <a:cubicBezTo>
                    <a:pt x="179" y="5"/>
                    <a:pt x="178" y="5"/>
                    <a:pt x="177" y="5"/>
                  </a:cubicBezTo>
                  <a:cubicBezTo>
                    <a:pt x="177" y="5"/>
                    <a:pt x="177" y="6"/>
                    <a:pt x="177" y="6"/>
                  </a:cubicBezTo>
                  <a:cubicBezTo>
                    <a:pt x="176" y="7"/>
                    <a:pt x="175" y="7"/>
                    <a:pt x="174" y="8"/>
                  </a:cubicBezTo>
                  <a:cubicBezTo>
                    <a:pt x="173" y="8"/>
                    <a:pt x="172" y="8"/>
                    <a:pt x="172" y="9"/>
                  </a:cubicBezTo>
                  <a:cubicBezTo>
                    <a:pt x="172" y="9"/>
                    <a:pt x="171" y="9"/>
                    <a:pt x="171" y="10"/>
                  </a:cubicBezTo>
                  <a:cubicBezTo>
                    <a:pt x="171" y="9"/>
                    <a:pt x="171" y="9"/>
                    <a:pt x="171" y="8"/>
                  </a:cubicBezTo>
                  <a:cubicBezTo>
                    <a:pt x="172" y="8"/>
                    <a:pt x="172" y="7"/>
                    <a:pt x="171" y="8"/>
                  </a:cubicBezTo>
                  <a:cubicBezTo>
                    <a:pt x="171" y="8"/>
                    <a:pt x="171" y="7"/>
                    <a:pt x="170" y="7"/>
                  </a:cubicBezTo>
                  <a:cubicBezTo>
                    <a:pt x="170" y="7"/>
                    <a:pt x="170" y="8"/>
                    <a:pt x="170" y="8"/>
                  </a:cubicBezTo>
                  <a:cubicBezTo>
                    <a:pt x="169" y="7"/>
                    <a:pt x="168" y="8"/>
                    <a:pt x="168" y="8"/>
                  </a:cubicBezTo>
                  <a:cubicBezTo>
                    <a:pt x="167" y="8"/>
                    <a:pt x="167" y="8"/>
                    <a:pt x="166" y="9"/>
                  </a:cubicBezTo>
                  <a:cubicBezTo>
                    <a:pt x="165" y="9"/>
                    <a:pt x="164" y="9"/>
                    <a:pt x="163" y="10"/>
                  </a:cubicBezTo>
                  <a:cubicBezTo>
                    <a:pt x="162" y="10"/>
                    <a:pt x="162" y="12"/>
                    <a:pt x="161" y="11"/>
                  </a:cubicBezTo>
                  <a:cubicBezTo>
                    <a:pt x="161" y="12"/>
                    <a:pt x="161" y="12"/>
                    <a:pt x="161" y="12"/>
                  </a:cubicBezTo>
                  <a:cubicBezTo>
                    <a:pt x="161" y="12"/>
                    <a:pt x="160" y="12"/>
                    <a:pt x="160" y="12"/>
                  </a:cubicBezTo>
                  <a:cubicBezTo>
                    <a:pt x="159" y="13"/>
                    <a:pt x="159" y="13"/>
                    <a:pt x="161" y="14"/>
                  </a:cubicBezTo>
                  <a:cubicBezTo>
                    <a:pt x="162" y="14"/>
                    <a:pt x="160" y="14"/>
                    <a:pt x="160" y="14"/>
                  </a:cubicBezTo>
                  <a:cubicBezTo>
                    <a:pt x="161" y="14"/>
                    <a:pt x="161" y="15"/>
                    <a:pt x="162" y="14"/>
                  </a:cubicBezTo>
                  <a:cubicBezTo>
                    <a:pt x="162" y="14"/>
                    <a:pt x="163" y="14"/>
                    <a:pt x="163" y="14"/>
                  </a:cubicBezTo>
                  <a:cubicBezTo>
                    <a:pt x="162" y="15"/>
                    <a:pt x="163" y="15"/>
                    <a:pt x="162" y="15"/>
                  </a:cubicBezTo>
                  <a:cubicBezTo>
                    <a:pt x="162" y="15"/>
                    <a:pt x="162" y="15"/>
                    <a:pt x="162" y="15"/>
                  </a:cubicBezTo>
                  <a:cubicBezTo>
                    <a:pt x="162" y="15"/>
                    <a:pt x="162" y="15"/>
                    <a:pt x="161" y="15"/>
                  </a:cubicBezTo>
                  <a:cubicBezTo>
                    <a:pt x="161" y="15"/>
                    <a:pt x="160" y="15"/>
                    <a:pt x="159" y="15"/>
                  </a:cubicBezTo>
                  <a:cubicBezTo>
                    <a:pt x="158" y="15"/>
                    <a:pt x="158" y="15"/>
                    <a:pt x="158" y="14"/>
                  </a:cubicBezTo>
                  <a:cubicBezTo>
                    <a:pt x="157" y="14"/>
                    <a:pt x="158" y="14"/>
                    <a:pt x="158" y="13"/>
                  </a:cubicBezTo>
                  <a:cubicBezTo>
                    <a:pt x="159" y="13"/>
                    <a:pt x="159" y="12"/>
                    <a:pt x="160" y="12"/>
                  </a:cubicBezTo>
                  <a:cubicBezTo>
                    <a:pt x="160" y="12"/>
                    <a:pt x="160" y="11"/>
                    <a:pt x="161" y="11"/>
                  </a:cubicBezTo>
                  <a:cubicBezTo>
                    <a:pt x="159" y="12"/>
                    <a:pt x="158" y="12"/>
                    <a:pt x="157" y="13"/>
                  </a:cubicBezTo>
                  <a:cubicBezTo>
                    <a:pt x="154" y="14"/>
                    <a:pt x="152" y="15"/>
                    <a:pt x="151" y="18"/>
                  </a:cubicBezTo>
                  <a:cubicBezTo>
                    <a:pt x="151" y="18"/>
                    <a:pt x="151" y="18"/>
                    <a:pt x="151" y="18"/>
                  </a:cubicBezTo>
                  <a:cubicBezTo>
                    <a:pt x="150" y="18"/>
                    <a:pt x="150" y="19"/>
                    <a:pt x="150" y="19"/>
                  </a:cubicBezTo>
                  <a:cubicBezTo>
                    <a:pt x="151" y="19"/>
                    <a:pt x="151" y="20"/>
                    <a:pt x="151" y="20"/>
                  </a:cubicBezTo>
                  <a:cubicBezTo>
                    <a:pt x="153" y="20"/>
                    <a:pt x="155" y="18"/>
                    <a:pt x="157" y="18"/>
                  </a:cubicBezTo>
                  <a:cubicBezTo>
                    <a:pt x="156" y="18"/>
                    <a:pt x="154" y="19"/>
                    <a:pt x="153" y="20"/>
                  </a:cubicBezTo>
                  <a:cubicBezTo>
                    <a:pt x="153" y="20"/>
                    <a:pt x="153" y="20"/>
                    <a:pt x="153" y="20"/>
                  </a:cubicBezTo>
                  <a:cubicBezTo>
                    <a:pt x="153" y="20"/>
                    <a:pt x="153" y="20"/>
                    <a:pt x="153" y="20"/>
                  </a:cubicBezTo>
                  <a:cubicBezTo>
                    <a:pt x="155" y="20"/>
                    <a:pt x="157" y="20"/>
                    <a:pt x="158" y="18"/>
                  </a:cubicBezTo>
                  <a:cubicBezTo>
                    <a:pt x="158" y="18"/>
                    <a:pt x="159" y="18"/>
                    <a:pt x="159" y="18"/>
                  </a:cubicBezTo>
                  <a:cubicBezTo>
                    <a:pt x="160" y="18"/>
                    <a:pt x="161" y="18"/>
                    <a:pt x="162" y="17"/>
                  </a:cubicBezTo>
                  <a:cubicBezTo>
                    <a:pt x="162" y="17"/>
                    <a:pt x="162" y="18"/>
                    <a:pt x="162" y="18"/>
                  </a:cubicBezTo>
                  <a:cubicBezTo>
                    <a:pt x="162" y="18"/>
                    <a:pt x="162" y="19"/>
                    <a:pt x="164" y="18"/>
                  </a:cubicBezTo>
                  <a:cubicBezTo>
                    <a:pt x="164" y="18"/>
                    <a:pt x="164" y="18"/>
                    <a:pt x="164" y="18"/>
                  </a:cubicBezTo>
                  <a:cubicBezTo>
                    <a:pt x="164" y="18"/>
                    <a:pt x="164" y="19"/>
                    <a:pt x="164" y="19"/>
                  </a:cubicBezTo>
                  <a:cubicBezTo>
                    <a:pt x="163" y="19"/>
                    <a:pt x="162" y="19"/>
                    <a:pt x="163" y="20"/>
                  </a:cubicBezTo>
                  <a:cubicBezTo>
                    <a:pt x="163" y="20"/>
                    <a:pt x="162" y="21"/>
                    <a:pt x="162" y="21"/>
                  </a:cubicBezTo>
                  <a:cubicBezTo>
                    <a:pt x="161" y="21"/>
                    <a:pt x="161" y="21"/>
                    <a:pt x="160" y="22"/>
                  </a:cubicBezTo>
                  <a:cubicBezTo>
                    <a:pt x="160" y="22"/>
                    <a:pt x="160" y="22"/>
                    <a:pt x="160" y="22"/>
                  </a:cubicBezTo>
                  <a:cubicBezTo>
                    <a:pt x="161" y="22"/>
                    <a:pt x="162" y="22"/>
                    <a:pt x="161" y="22"/>
                  </a:cubicBezTo>
                  <a:cubicBezTo>
                    <a:pt x="161" y="23"/>
                    <a:pt x="160" y="23"/>
                    <a:pt x="159" y="23"/>
                  </a:cubicBezTo>
                  <a:cubicBezTo>
                    <a:pt x="159" y="23"/>
                    <a:pt x="158" y="23"/>
                    <a:pt x="157" y="23"/>
                  </a:cubicBezTo>
                  <a:cubicBezTo>
                    <a:pt x="157" y="23"/>
                    <a:pt x="157" y="23"/>
                    <a:pt x="157" y="23"/>
                  </a:cubicBezTo>
                  <a:cubicBezTo>
                    <a:pt x="157" y="23"/>
                    <a:pt x="157" y="23"/>
                    <a:pt x="157" y="23"/>
                  </a:cubicBezTo>
                  <a:cubicBezTo>
                    <a:pt x="158" y="22"/>
                    <a:pt x="158" y="22"/>
                    <a:pt x="158" y="22"/>
                  </a:cubicBezTo>
                  <a:cubicBezTo>
                    <a:pt x="157" y="22"/>
                    <a:pt x="155" y="22"/>
                    <a:pt x="154" y="22"/>
                  </a:cubicBezTo>
                  <a:cubicBezTo>
                    <a:pt x="154" y="23"/>
                    <a:pt x="153" y="24"/>
                    <a:pt x="153" y="24"/>
                  </a:cubicBezTo>
                  <a:cubicBezTo>
                    <a:pt x="153" y="25"/>
                    <a:pt x="152" y="25"/>
                    <a:pt x="152" y="25"/>
                  </a:cubicBezTo>
                  <a:cubicBezTo>
                    <a:pt x="152" y="24"/>
                    <a:pt x="152" y="24"/>
                    <a:pt x="151" y="24"/>
                  </a:cubicBezTo>
                  <a:cubicBezTo>
                    <a:pt x="151" y="24"/>
                    <a:pt x="150" y="24"/>
                    <a:pt x="151" y="24"/>
                  </a:cubicBezTo>
                  <a:cubicBezTo>
                    <a:pt x="150" y="24"/>
                    <a:pt x="150" y="24"/>
                    <a:pt x="150" y="24"/>
                  </a:cubicBezTo>
                  <a:cubicBezTo>
                    <a:pt x="149" y="24"/>
                    <a:pt x="149" y="25"/>
                    <a:pt x="148" y="25"/>
                  </a:cubicBezTo>
                  <a:cubicBezTo>
                    <a:pt x="148" y="25"/>
                    <a:pt x="147" y="25"/>
                    <a:pt x="147" y="25"/>
                  </a:cubicBezTo>
                  <a:cubicBezTo>
                    <a:pt x="147" y="25"/>
                    <a:pt x="147" y="25"/>
                    <a:pt x="147" y="24"/>
                  </a:cubicBezTo>
                  <a:cubicBezTo>
                    <a:pt x="148" y="24"/>
                    <a:pt x="148" y="24"/>
                    <a:pt x="149" y="24"/>
                  </a:cubicBezTo>
                  <a:cubicBezTo>
                    <a:pt x="147" y="24"/>
                    <a:pt x="146" y="24"/>
                    <a:pt x="146" y="24"/>
                  </a:cubicBezTo>
                  <a:cubicBezTo>
                    <a:pt x="145" y="24"/>
                    <a:pt x="145" y="24"/>
                    <a:pt x="145" y="24"/>
                  </a:cubicBezTo>
                  <a:cubicBezTo>
                    <a:pt x="145" y="23"/>
                    <a:pt x="144" y="24"/>
                    <a:pt x="143" y="24"/>
                  </a:cubicBezTo>
                  <a:cubicBezTo>
                    <a:pt x="142" y="24"/>
                    <a:pt x="141" y="24"/>
                    <a:pt x="141" y="24"/>
                  </a:cubicBezTo>
                  <a:cubicBezTo>
                    <a:pt x="141" y="24"/>
                    <a:pt x="142" y="23"/>
                    <a:pt x="142" y="23"/>
                  </a:cubicBezTo>
                  <a:cubicBezTo>
                    <a:pt x="142" y="22"/>
                    <a:pt x="142" y="22"/>
                    <a:pt x="143" y="22"/>
                  </a:cubicBezTo>
                  <a:cubicBezTo>
                    <a:pt x="145" y="21"/>
                    <a:pt x="146" y="20"/>
                    <a:pt x="147" y="18"/>
                  </a:cubicBezTo>
                  <a:cubicBezTo>
                    <a:pt x="147" y="18"/>
                    <a:pt x="147" y="18"/>
                    <a:pt x="148" y="18"/>
                  </a:cubicBezTo>
                  <a:cubicBezTo>
                    <a:pt x="148" y="17"/>
                    <a:pt x="148" y="17"/>
                    <a:pt x="148" y="17"/>
                  </a:cubicBezTo>
                  <a:cubicBezTo>
                    <a:pt x="148" y="17"/>
                    <a:pt x="147" y="17"/>
                    <a:pt x="147" y="17"/>
                  </a:cubicBezTo>
                  <a:cubicBezTo>
                    <a:pt x="146" y="18"/>
                    <a:pt x="144" y="19"/>
                    <a:pt x="143" y="19"/>
                  </a:cubicBezTo>
                  <a:cubicBezTo>
                    <a:pt x="140" y="20"/>
                    <a:pt x="139" y="21"/>
                    <a:pt x="137" y="23"/>
                  </a:cubicBezTo>
                  <a:cubicBezTo>
                    <a:pt x="137" y="23"/>
                    <a:pt x="137" y="23"/>
                    <a:pt x="137" y="23"/>
                  </a:cubicBezTo>
                  <a:cubicBezTo>
                    <a:pt x="137" y="24"/>
                    <a:pt x="137" y="25"/>
                    <a:pt x="138" y="24"/>
                  </a:cubicBezTo>
                  <a:cubicBezTo>
                    <a:pt x="138" y="24"/>
                    <a:pt x="139" y="25"/>
                    <a:pt x="139" y="25"/>
                  </a:cubicBezTo>
                  <a:cubicBezTo>
                    <a:pt x="139" y="25"/>
                    <a:pt x="139" y="25"/>
                    <a:pt x="139" y="26"/>
                  </a:cubicBezTo>
                  <a:cubicBezTo>
                    <a:pt x="138" y="26"/>
                    <a:pt x="139" y="26"/>
                    <a:pt x="138" y="27"/>
                  </a:cubicBezTo>
                  <a:cubicBezTo>
                    <a:pt x="136" y="28"/>
                    <a:pt x="136" y="28"/>
                    <a:pt x="137" y="29"/>
                  </a:cubicBezTo>
                  <a:cubicBezTo>
                    <a:pt x="137" y="29"/>
                    <a:pt x="137" y="29"/>
                    <a:pt x="137" y="29"/>
                  </a:cubicBezTo>
                  <a:cubicBezTo>
                    <a:pt x="137" y="29"/>
                    <a:pt x="138" y="29"/>
                    <a:pt x="138" y="29"/>
                  </a:cubicBezTo>
                  <a:cubicBezTo>
                    <a:pt x="138" y="29"/>
                    <a:pt x="139" y="29"/>
                    <a:pt x="139" y="29"/>
                  </a:cubicBezTo>
                  <a:cubicBezTo>
                    <a:pt x="140" y="30"/>
                    <a:pt x="140" y="29"/>
                    <a:pt x="141" y="28"/>
                  </a:cubicBezTo>
                  <a:cubicBezTo>
                    <a:pt x="141" y="28"/>
                    <a:pt x="142" y="29"/>
                    <a:pt x="142" y="28"/>
                  </a:cubicBezTo>
                  <a:cubicBezTo>
                    <a:pt x="142" y="28"/>
                    <a:pt x="142" y="28"/>
                    <a:pt x="142" y="28"/>
                  </a:cubicBezTo>
                  <a:cubicBezTo>
                    <a:pt x="143" y="28"/>
                    <a:pt x="143" y="28"/>
                    <a:pt x="143" y="29"/>
                  </a:cubicBezTo>
                  <a:cubicBezTo>
                    <a:pt x="143" y="29"/>
                    <a:pt x="143" y="29"/>
                    <a:pt x="143" y="29"/>
                  </a:cubicBezTo>
                  <a:cubicBezTo>
                    <a:pt x="144" y="29"/>
                    <a:pt x="144" y="28"/>
                    <a:pt x="144" y="28"/>
                  </a:cubicBezTo>
                  <a:cubicBezTo>
                    <a:pt x="144" y="28"/>
                    <a:pt x="145" y="28"/>
                    <a:pt x="145" y="28"/>
                  </a:cubicBezTo>
                  <a:cubicBezTo>
                    <a:pt x="145" y="28"/>
                    <a:pt x="145" y="28"/>
                    <a:pt x="145" y="28"/>
                  </a:cubicBezTo>
                  <a:cubicBezTo>
                    <a:pt x="145" y="29"/>
                    <a:pt x="144" y="29"/>
                    <a:pt x="144" y="29"/>
                  </a:cubicBezTo>
                  <a:cubicBezTo>
                    <a:pt x="143" y="30"/>
                    <a:pt x="143" y="30"/>
                    <a:pt x="142" y="31"/>
                  </a:cubicBezTo>
                  <a:cubicBezTo>
                    <a:pt x="142" y="31"/>
                    <a:pt x="141" y="32"/>
                    <a:pt x="141" y="32"/>
                  </a:cubicBezTo>
                  <a:cubicBezTo>
                    <a:pt x="141" y="32"/>
                    <a:pt x="142" y="32"/>
                    <a:pt x="142" y="32"/>
                  </a:cubicBezTo>
                  <a:cubicBezTo>
                    <a:pt x="142" y="32"/>
                    <a:pt x="142" y="32"/>
                    <a:pt x="143" y="32"/>
                  </a:cubicBezTo>
                  <a:cubicBezTo>
                    <a:pt x="143" y="32"/>
                    <a:pt x="142" y="32"/>
                    <a:pt x="142" y="32"/>
                  </a:cubicBezTo>
                  <a:cubicBezTo>
                    <a:pt x="142" y="32"/>
                    <a:pt x="142" y="32"/>
                    <a:pt x="141" y="32"/>
                  </a:cubicBezTo>
                  <a:cubicBezTo>
                    <a:pt x="141" y="33"/>
                    <a:pt x="141" y="33"/>
                    <a:pt x="140" y="33"/>
                  </a:cubicBezTo>
                  <a:cubicBezTo>
                    <a:pt x="140" y="33"/>
                    <a:pt x="140" y="33"/>
                    <a:pt x="140" y="33"/>
                  </a:cubicBezTo>
                  <a:cubicBezTo>
                    <a:pt x="140" y="33"/>
                    <a:pt x="140" y="32"/>
                    <a:pt x="140" y="32"/>
                  </a:cubicBezTo>
                  <a:cubicBezTo>
                    <a:pt x="139" y="32"/>
                    <a:pt x="138" y="32"/>
                    <a:pt x="138" y="33"/>
                  </a:cubicBezTo>
                  <a:cubicBezTo>
                    <a:pt x="138" y="33"/>
                    <a:pt x="137" y="33"/>
                    <a:pt x="137" y="33"/>
                  </a:cubicBezTo>
                  <a:cubicBezTo>
                    <a:pt x="137" y="32"/>
                    <a:pt x="138" y="32"/>
                    <a:pt x="138" y="32"/>
                  </a:cubicBezTo>
                  <a:cubicBezTo>
                    <a:pt x="139" y="32"/>
                    <a:pt x="140" y="31"/>
                    <a:pt x="141" y="30"/>
                  </a:cubicBezTo>
                  <a:cubicBezTo>
                    <a:pt x="140" y="30"/>
                    <a:pt x="139" y="30"/>
                    <a:pt x="139" y="30"/>
                  </a:cubicBezTo>
                  <a:cubicBezTo>
                    <a:pt x="138" y="30"/>
                    <a:pt x="137" y="31"/>
                    <a:pt x="136" y="31"/>
                  </a:cubicBezTo>
                  <a:cubicBezTo>
                    <a:pt x="136" y="31"/>
                    <a:pt x="135" y="31"/>
                    <a:pt x="135" y="31"/>
                  </a:cubicBezTo>
                  <a:cubicBezTo>
                    <a:pt x="135" y="31"/>
                    <a:pt x="134" y="31"/>
                    <a:pt x="134" y="32"/>
                  </a:cubicBezTo>
                  <a:cubicBezTo>
                    <a:pt x="133" y="33"/>
                    <a:pt x="133" y="34"/>
                    <a:pt x="132" y="35"/>
                  </a:cubicBezTo>
                  <a:cubicBezTo>
                    <a:pt x="133" y="34"/>
                    <a:pt x="134" y="34"/>
                    <a:pt x="136" y="33"/>
                  </a:cubicBezTo>
                  <a:cubicBezTo>
                    <a:pt x="135" y="34"/>
                    <a:pt x="134" y="34"/>
                    <a:pt x="135" y="35"/>
                  </a:cubicBezTo>
                  <a:cubicBezTo>
                    <a:pt x="135" y="35"/>
                    <a:pt x="134" y="36"/>
                    <a:pt x="134" y="36"/>
                  </a:cubicBezTo>
                  <a:cubicBezTo>
                    <a:pt x="133" y="36"/>
                    <a:pt x="132" y="37"/>
                    <a:pt x="131" y="37"/>
                  </a:cubicBezTo>
                  <a:cubicBezTo>
                    <a:pt x="130" y="38"/>
                    <a:pt x="129" y="39"/>
                    <a:pt x="128" y="39"/>
                  </a:cubicBezTo>
                  <a:cubicBezTo>
                    <a:pt x="128" y="39"/>
                    <a:pt x="127" y="40"/>
                    <a:pt x="126" y="40"/>
                  </a:cubicBezTo>
                  <a:cubicBezTo>
                    <a:pt x="126" y="40"/>
                    <a:pt x="124" y="40"/>
                    <a:pt x="124" y="41"/>
                  </a:cubicBezTo>
                  <a:cubicBezTo>
                    <a:pt x="123" y="41"/>
                    <a:pt x="123" y="42"/>
                    <a:pt x="122" y="42"/>
                  </a:cubicBezTo>
                  <a:cubicBezTo>
                    <a:pt x="122" y="42"/>
                    <a:pt x="122" y="42"/>
                    <a:pt x="122" y="42"/>
                  </a:cubicBezTo>
                  <a:cubicBezTo>
                    <a:pt x="121" y="42"/>
                    <a:pt x="120" y="43"/>
                    <a:pt x="119" y="43"/>
                  </a:cubicBezTo>
                  <a:cubicBezTo>
                    <a:pt x="118" y="43"/>
                    <a:pt x="117" y="43"/>
                    <a:pt x="117" y="43"/>
                  </a:cubicBezTo>
                  <a:cubicBezTo>
                    <a:pt x="117" y="44"/>
                    <a:pt x="116" y="44"/>
                    <a:pt x="116" y="44"/>
                  </a:cubicBezTo>
                  <a:cubicBezTo>
                    <a:pt x="115" y="45"/>
                    <a:pt x="114" y="46"/>
                    <a:pt x="113" y="46"/>
                  </a:cubicBezTo>
                  <a:cubicBezTo>
                    <a:pt x="113" y="47"/>
                    <a:pt x="113" y="47"/>
                    <a:pt x="113" y="47"/>
                  </a:cubicBezTo>
                  <a:cubicBezTo>
                    <a:pt x="113" y="47"/>
                    <a:pt x="113" y="47"/>
                    <a:pt x="113" y="47"/>
                  </a:cubicBezTo>
                  <a:cubicBezTo>
                    <a:pt x="114" y="47"/>
                    <a:pt x="115" y="46"/>
                    <a:pt x="115" y="46"/>
                  </a:cubicBezTo>
                  <a:cubicBezTo>
                    <a:pt x="115" y="45"/>
                    <a:pt x="116" y="45"/>
                    <a:pt x="117" y="44"/>
                  </a:cubicBezTo>
                  <a:cubicBezTo>
                    <a:pt x="117" y="45"/>
                    <a:pt x="116" y="45"/>
                    <a:pt x="115" y="46"/>
                  </a:cubicBezTo>
                  <a:cubicBezTo>
                    <a:pt x="114" y="47"/>
                    <a:pt x="114" y="47"/>
                    <a:pt x="115" y="47"/>
                  </a:cubicBezTo>
                  <a:cubicBezTo>
                    <a:pt x="116" y="47"/>
                    <a:pt x="116" y="47"/>
                    <a:pt x="116" y="47"/>
                  </a:cubicBezTo>
                  <a:cubicBezTo>
                    <a:pt x="116" y="47"/>
                    <a:pt x="116" y="48"/>
                    <a:pt x="116" y="48"/>
                  </a:cubicBezTo>
                  <a:cubicBezTo>
                    <a:pt x="116" y="48"/>
                    <a:pt x="116" y="48"/>
                    <a:pt x="116" y="48"/>
                  </a:cubicBezTo>
                  <a:cubicBezTo>
                    <a:pt x="115" y="48"/>
                    <a:pt x="115" y="48"/>
                    <a:pt x="115" y="48"/>
                  </a:cubicBezTo>
                  <a:cubicBezTo>
                    <a:pt x="115" y="48"/>
                    <a:pt x="115" y="48"/>
                    <a:pt x="114" y="48"/>
                  </a:cubicBezTo>
                  <a:cubicBezTo>
                    <a:pt x="114" y="48"/>
                    <a:pt x="113" y="49"/>
                    <a:pt x="112" y="49"/>
                  </a:cubicBezTo>
                  <a:cubicBezTo>
                    <a:pt x="111" y="49"/>
                    <a:pt x="110" y="50"/>
                    <a:pt x="109" y="50"/>
                  </a:cubicBezTo>
                  <a:cubicBezTo>
                    <a:pt x="109" y="51"/>
                    <a:pt x="107" y="51"/>
                    <a:pt x="106" y="52"/>
                  </a:cubicBezTo>
                  <a:cubicBezTo>
                    <a:pt x="104" y="54"/>
                    <a:pt x="102" y="55"/>
                    <a:pt x="99" y="57"/>
                  </a:cubicBezTo>
                  <a:cubicBezTo>
                    <a:pt x="99" y="56"/>
                    <a:pt x="100" y="56"/>
                    <a:pt x="100" y="55"/>
                  </a:cubicBezTo>
                  <a:cubicBezTo>
                    <a:pt x="101" y="55"/>
                    <a:pt x="101" y="55"/>
                    <a:pt x="101" y="54"/>
                  </a:cubicBezTo>
                  <a:cubicBezTo>
                    <a:pt x="101" y="54"/>
                    <a:pt x="101" y="54"/>
                    <a:pt x="100" y="54"/>
                  </a:cubicBezTo>
                  <a:cubicBezTo>
                    <a:pt x="99" y="55"/>
                    <a:pt x="98" y="55"/>
                    <a:pt x="97" y="56"/>
                  </a:cubicBezTo>
                  <a:cubicBezTo>
                    <a:pt x="96" y="57"/>
                    <a:pt x="95" y="57"/>
                    <a:pt x="94" y="58"/>
                  </a:cubicBezTo>
                  <a:cubicBezTo>
                    <a:pt x="92" y="59"/>
                    <a:pt x="92" y="59"/>
                    <a:pt x="90" y="60"/>
                  </a:cubicBezTo>
                  <a:cubicBezTo>
                    <a:pt x="90" y="60"/>
                    <a:pt x="88" y="61"/>
                    <a:pt x="87" y="62"/>
                  </a:cubicBezTo>
                  <a:cubicBezTo>
                    <a:pt x="87" y="62"/>
                    <a:pt x="87" y="62"/>
                    <a:pt x="87" y="62"/>
                  </a:cubicBezTo>
                  <a:cubicBezTo>
                    <a:pt x="85" y="62"/>
                    <a:pt x="84" y="63"/>
                    <a:pt x="82" y="64"/>
                  </a:cubicBezTo>
                  <a:cubicBezTo>
                    <a:pt x="82" y="65"/>
                    <a:pt x="81" y="65"/>
                    <a:pt x="81" y="66"/>
                  </a:cubicBezTo>
                  <a:cubicBezTo>
                    <a:pt x="80" y="67"/>
                    <a:pt x="79" y="68"/>
                    <a:pt x="78" y="67"/>
                  </a:cubicBezTo>
                  <a:cubicBezTo>
                    <a:pt x="78" y="67"/>
                    <a:pt x="78" y="67"/>
                    <a:pt x="78" y="67"/>
                  </a:cubicBezTo>
                  <a:cubicBezTo>
                    <a:pt x="78" y="67"/>
                    <a:pt x="77" y="67"/>
                    <a:pt x="77" y="68"/>
                  </a:cubicBezTo>
                  <a:cubicBezTo>
                    <a:pt x="77" y="68"/>
                    <a:pt x="77" y="68"/>
                    <a:pt x="77" y="69"/>
                  </a:cubicBezTo>
                  <a:cubicBezTo>
                    <a:pt x="77" y="69"/>
                    <a:pt x="76" y="70"/>
                    <a:pt x="75" y="70"/>
                  </a:cubicBezTo>
                  <a:cubicBezTo>
                    <a:pt x="74" y="71"/>
                    <a:pt x="73" y="71"/>
                    <a:pt x="73" y="71"/>
                  </a:cubicBezTo>
                  <a:cubicBezTo>
                    <a:pt x="72" y="71"/>
                    <a:pt x="71" y="71"/>
                    <a:pt x="71" y="71"/>
                  </a:cubicBezTo>
                  <a:cubicBezTo>
                    <a:pt x="70" y="72"/>
                    <a:pt x="70" y="72"/>
                    <a:pt x="70" y="73"/>
                  </a:cubicBezTo>
                  <a:cubicBezTo>
                    <a:pt x="70" y="73"/>
                    <a:pt x="70" y="74"/>
                    <a:pt x="69" y="74"/>
                  </a:cubicBezTo>
                  <a:cubicBezTo>
                    <a:pt x="68" y="74"/>
                    <a:pt x="68" y="76"/>
                    <a:pt x="67" y="76"/>
                  </a:cubicBezTo>
                  <a:cubicBezTo>
                    <a:pt x="67" y="76"/>
                    <a:pt x="66" y="76"/>
                    <a:pt x="66" y="76"/>
                  </a:cubicBezTo>
                  <a:cubicBezTo>
                    <a:pt x="67" y="76"/>
                    <a:pt x="67" y="76"/>
                    <a:pt x="67" y="75"/>
                  </a:cubicBezTo>
                  <a:cubicBezTo>
                    <a:pt x="66" y="76"/>
                    <a:pt x="65" y="77"/>
                    <a:pt x="64" y="78"/>
                  </a:cubicBezTo>
                  <a:cubicBezTo>
                    <a:pt x="64" y="78"/>
                    <a:pt x="63" y="79"/>
                    <a:pt x="63" y="79"/>
                  </a:cubicBezTo>
                  <a:cubicBezTo>
                    <a:pt x="62" y="80"/>
                    <a:pt x="61" y="81"/>
                    <a:pt x="61" y="81"/>
                  </a:cubicBezTo>
                  <a:cubicBezTo>
                    <a:pt x="61" y="82"/>
                    <a:pt x="60" y="82"/>
                    <a:pt x="59" y="82"/>
                  </a:cubicBezTo>
                  <a:cubicBezTo>
                    <a:pt x="59" y="82"/>
                    <a:pt x="59" y="83"/>
                    <a:pt x="58" y="83"/>
                  </a:cubicBezTo>
                  <a:cubicBezTo>
                    <a:pt x="58" y="84"/>
                    <a:pt x="56" y="85"/>
                    <a:pt x="56" y="86"/>
                  </a:cubicBezTo>
                  <a:cubicBezTo>
                    <a:pt x="55" y="87"/>
                    <a:pt x="54" y="88"/>
                    <a:pt x="53" y="89"/>
                  </a:cubicBezTo>
                  <a:cubicBezTo>
                    <a:pt x="52" y="90"/>
                    <a:pt x="51" y="90"/>
                    <a:pt x="50" y="91"/>
                  </a:cubicBezTo>
                  <a:cubicBezTo>
                    <a:pt x="49" y="91"/>
                    <a:pt x="48" y="92"/>
                    <a:pt x="47" y="92"/>
                  </a:cubicBezTo>
                  <a:cubicBezTo>
                    <a:pt x="46" y="94"/>
                    <a:pt x="44" y="95"/>
                    <a:pt x="43" y="96"/>
                  </a:cubicBezTo>
                  <a:cubicBezTo>
                    <a:pt x="41" y="97"/>
                    <a:pt x="40" y="98"/>
                    <a:pt x="38" y="99"/>
                  </a:cubicBezTo>
                  <a:cubicBezTo>
                    <a:pt x="38" y="99"/>
                    <a:pt x="38" y="100"/>
                    <a:pt x="38" y="100"/>
                  </a:cubicBezTo>
                  <a:cubicBezTo>
                    <a:pt x="37" y="100"/>
                    <a:pt x="37" y="101"/>
                    <a:pt x="36" y="101"/>
                  </a:cubicBezTo>
                  <a:cubicBezTo>
                    <a:pt x="35" y="102"/>
                    <a:pt x="35" y="102"/>
                    <a:pt x="34" y="103"/>
                  </a:cubicBezTo>
                  <a:cubicBezTo>
                    <a:pt x="31" y="105"/>
                    <a:pt x="28" y="107"/>
                    <a:pt x="25" y="110"/>
                  </a:cubicBezTo>
                  <a:cubicBezTo>
                    <a:pt x="25" y="111"/>
                    <a:pt x="25" y="111"/>
                    <a:pt x="24" y="111"/>
                  </a:cubicBezTo>
                  <a:cubicBezTo>
                    <a:pt x="24" y="111"/>
                    <a:pt x="24" y="112"/>
                    <a:pt x="24" y="112"/>
                  </a:cubicBezTo>
                  <a:cubicBezTo>
                    <a:pt x="22" y="112"/>
                    <a:pt x="21" y="113"/>
                    <a:pt x="20" y="114"/>
                  </a:cubicBezTo>
                  <a:cubicBezTo>
                    <a:pt x="20" y="115"/>
                    <a:pt x="19" y="116"/>
                    <a:pt x="18" y="116"/>
                  </a:cubicBezTo>
                  <a:cubicBezTo>
                    <a:pt x="17" y="116"/>
                    <a:pt x="17" y="117"/>
                    <a:pt x="16" y="118"/>
                  </a:cubicBezTo>
                  <a:cubicBezTo>
                    <a:pt x="16" y="118"/>
                    <a:pt x="16" y="118"/>
                    <a:pt x="16" y="119"/>
                  </a:cubicBezTo>
                  <a:cubicBezTo>
                    <a:pt x="16" y="118"/>
                    <a:pt x="16" y="118"/>
                    <a:pt x="16" y="118"/>
                  </a:cubicBezTo>
                  <a:cubicBezTo>
                    <a:pt x="15" y="118"/>
                    <a:pt x="15" y="119"/>
                    <a:pt x="14" y="119"/>
                  </a:cubicBezTo>
                  <a:cubicBezTo>
                    <a:pt x="14" y="119"/>
                    <a:pt x="14" y="120"/>
                    <a:pt x="13" y="120"/>
                  </a:cubicBezTo>
                  <a:cubicBezTo>
                    <a:pt x="13" y="122"/>
                    <a:pt x="11" y="123"/>
                    <a:pt x="10" y="125"/>
                  </a:cubicBezTo>
                  <a:cubicBezTo>
                    <a:pt x="9" y="125"/>
                    <a:pt x="9" y="126"/>
                    <a:pt x="8" y="127"/>
                  </a:cubicBezTo>
                  <a:cubicBezTo>
                    <a:pt x="8" y="128"/>
                    <a:pt x="7" y="129"/>
                    <a:pt x="6" y="130"/>
                  </a:cubicBezTo>
                  <a:cubicBezTo>
                    <a:pt x="6" y="131"/>
                    <a:pt x="5" y="131"/>
                    <a:pt x="5" y="132"/>
                  </a:cubicBezTo>
                  <a:cubicBezTo>
                    <a:pt x="4" y="133"/>
                    <a:pt x="4" y="134"/>
                    <a:pt x="4" y="134"/>
                  </a:cubicBezTo>
                  <a:cubicBezTo>
                    <a:pt x="4" y="135"/>
                    <a:pt x="3" y="136"/>
                    <a:pt x="3" y="137"/>
                  </a:cubicBezTo>
                  <a:cubicBezTo>
                    <a:pt x="2" y="138"/>
                    <a:pt x="1" y="139"/>
                    <a:pt x="0" y="139"/>
                  </a:cubicBezTo>
                  <a:cubicBezTo>
                    <a:pt x="0" y="140"/>
                    <a:pt x="0" y="140"/>
                    <a:pt x="0" y="140"/>
                  </a:cubicBezTo>
                  <a:cubicBezTo>
                    <a:pt x="4" y="136"/>
                    <a:pt x="8" y="132"/>
                    <a:pt x="12" y="129"/>
                  </a:cubicBezTo>
                  <a:cubicBezTo>
                    <a:pt x="13" y="128"/>
                    <a:pt x="14" y="126"/>
                    <a:pt x="15" y="125"/>
                  </a:cubicBezTo>
                  <a:cubicBezTo>
                    <a:pt x="16" y="123"/>
                    <a:pt x="17" y="122"/>
                    <a:pt x="20" y="121"/>
                  </a:cubicBezTo>
                  <a:cubicBezTo>
                    <a:pt x="21" y="120"/>
                    <a:pt x="23" y="120"/>
                    <a:pt x="25" y="119"/>
                  </a:cubicBezTo>
                  <a:cubicBezTo>
                    <a:pt x="26" y="118"/>
                    <a:pt x="27" y="118"/>
                    <a:pt x="28" y="117"/>
                  </a:cubicBezTo>
                  <a:cubicBezTo>
                    <a:pt x="31" y="114"/>
                    <a:pt x="34" y="112"/>
                    <a:pt x="38" y="111"/>
                  </a:cubicBezTo>
                  <a:cubicBezTo>
                    <a:pt x="44" y="108"/>
                    <a:pt x="50" y="106"/>
                    <a:pt x="56" y="104"/>
                  </a:cubicBezTo>
                  <a:cubicBezTo>
                    <a:pt x="57" y="104"/>
                    <a:pt x="57" y="104"/>
                    <a:pt x="58" y="104"/>
                  </a:cubicBezTo>
                  <a:cubicBezTo>
                    <a:pt x="58" y="104"/>
                    <a:pt x="59" y="104"/>
                    <a:pt x="59" y="104"/>
                  </a:cubicBezTo>
                  <a:cubicBezTo>
                    <a:pt x="59" y="104"/>
                    <a:pt x="59" y="104"/>
                    <a:pt x="59" y="104"/>
                  </a:cubicBezTo>
                  <a:cubicBezTo>
                    <a:pt x="59" y="104"/>
                    <a:pt x="59" y="104"/>
                    <a:pt x="60" y="104"/>
                  </a:cubicBezTo>
                  <a:cubicBezTo>
                    <a:pt x="61" y="103"/>
                    <a:pt x="62" y="103"/>
                    <a:pt x="63" y="102"/>
                  </a:cubicBezTo>
                  <a:cubicBezTo>
                    <a:pt x="64" y="102"/>
                    <a:pt x="65" y="102"/>
                    <a:pt x="65" y="101"/>
                  </a:cubicBezTo>
                  <a:cubicBezTo>
                    <a:pt x="66" y="101"/>
                    <a:pt x="66" y="100"/>
                    <a:pt x="67" y="100"/>
                  </a:cubicBezTo>
                  <a:cubicBezTo>
                    <a:pt x="66" y="100"/>
                    <a:pt x="66" y="100"/>
                    <a:pt x="66" y="100"/>
                  </a:cubicBezTo>
                  <a:cubicBezTo>
                    <a:pt x="66" y="100"/>
                    <a:pt x="66" y="100"/>
                    <a:pt x="66" y="100"/>
                  </a:cubicBezTo>
                  <a:cubicBezTo>
                    <a:pt x="66" y="100"/>
                    <a:pt x="67" y="99"/>
                    <a:pt x="67" y="99"/>
                  </a:cubicBezTo>
                  <a:cubicBezTo>
                    <a:pt x="67" y="99"/>
                    <a:pt x="68" y="99"/>
                    <a:pt x="68" y="99"/>
                  </a:cubicBezTo>
                  <a:cubicBezTo>
                    <a:pt x="68" y="99"/>
                    <a:pt x="68" y="98"/>
                    <a:pt x="68" y="98"/>
                  </a:cubicBezTo>
                  <a:cubicBezTo>
                    <a:pt x="68" y="98"/>
                    <a:pt x="68" y="98"/>
                    <a:pt x="68" y="98"/>
                  </a:cubicBezTo>
                  <a:cubicBezTo>
                    <a:pt x="68" y="98"/>
                    <a:pt x="69" y="98"/>
                    <a:pt x="69" y="98"/>
                  </a:cubicBezTo>
                  <a:cubicBezTo>
                    <a:pt x="69" y="98"/>
                    <a:pt x="69" y="98"/>
                    <a:pt x="69" y="98"/>
                  </a:cubicBezTo>
                  <a:cubicBezTo>
                    <a:pt x="70" y="98"/>
                    <a:pt x="70" y="98"/>
                    <a:pt x="70" y="98"/>
                  </a:cubicBezTo>
                  <a:cubicBezTo>
                    <a:pt x="70" y="98"/>
                    <a:pt x="70" y="98"/>
                    <a:pt x="69" y="98"/>
                  </a:cubicBezTo>
                  <a:cubicBezTo>
                    <a:pt x="69" y="98"/>
                    <a:pt x="69" y="98"/>
                    <a:pt x="69" y="99"/>
                  </a:cubicBezTo>
                  <a:cubicBezTo>
                    <a:pt x="70" y="98"/>
                    <a:pt x="70" y="99"/>
                    <a:pt x="71" y="99"/>
                  </a:cubicBezTo>
                  <a:cubicBezTo>
                    <a:pt x="72" y="98"/>
                    <a:pt x="71" y="98"/>
                    <a:pt x="71" y="97"/>
                  </a:cubicBezTo>
                  <a:cubicBezTo>
                    <a:pt x="72" y="97"/>
                    <a:pt x="72" y="97"/>
                    <a:pt x="73" y="97"/>
                  </a:cubicBezTo>
                  <a:cubicBezTo>
                    <a:pt x="73" y="97"/>
                    <a:pt x="73" y="97"/>
                    <a:pt x="73" y="98"/>
                  </a:cubicBezTo>
                  <a:cubicBezTo>
                    <a:pt x="73" y="98"/>
                    <a:pt x="73" y="98"/>
                    <a:pt x="73" y="98"/>
                  </a:cubicBezTo>
                  <a:cubicBezTo>
                    <a:pt x="73" y="99"/>
                    <a:pt x="72" y="99"/>
                    <a:pt x="72" y="99"/>
                  </a:cubicBezTo>
                  <a:cubicBezTo>
                    <a:pt x="72" y="99"/>
                    <a:pt x="72" y="99"/>
                    <a:pt x="73" y="100"/>
                  </a:cubicBezTo>
                  <a:cubicBezTo>
                    <a:pt x="73" y="100"/>
                    <a:pt x="73" y="99"/>
                    <a:pt x="73" y="99"/>
                  </a:cubicBezTo>
                  <a:cubicBezTo>
                    <a:pt x="73" y="99"/>
                    <a:pt x="73" y="99"/>
                    <a:pt x="73" y="99"/>
                  </a:cubicBezTo>
                  <a:cubicBezTo>
                    <a:pt x="74" y="99"/>
                    <a:pt x="74" y="99"/>
                    <a:pt x="75" y="99"/>
                  </a:cubicBezTo>
                  <a:cubicBezTo>
                    <a:pt x="75" y="99"/>
                    <a:pt x="75" y="99"/>
                    <a:pt x="76" y="99"/>
                  </a:cubicBezTo>
                  <a:cubicBezTo>
                    <a:pt x="77" y="99"/>
                    <a:pt x="77" y="99"/>
                    <a:pt x="78" y="98"/>
                  </a:cubicBezTo>
                  <a:cubicBezTo>
                    <a:pt x="78" y="98"/>
                    <a:pt x="78" y="98"/>
                    <a:pt x="78" y="98"/>
                  </a:cubicBezTo>
                  <a:cubicBezTo>
                    <a:pt x="78" y="97"/>
                    <a:pt x="77" y="98"/>
                    <a:pt x="77" y="97"/>
                  </a:cubicBezTo>
                  <a:cubicBezTo>
                    <a:pt x="78" y="96"/>
                    <a:pt x="78" y="98"/>
                    <a:pt x="79" y="97"/>
                  </a:cubicBezTo>
                  <a:cubicBezTo>
                    <a:pt x="80" y="96"/>
                    <a:pt x="81" y="97"/>
                    <a:pt x="81" y="96"/>
                  </a:cubicBezTo>
                  <a:cubicBezTo>
                    <a:pt x="81" y="96"/>
                    <a:pt x="82" y="96"/>
                    <a:pt x="82" y="96"/>
                  </a:cubicBezTo>
                  <a:cubicBezTo>
                    <a:pt x="81" y="96"/>
                    <a:pt x="82" y="96"/>
                    <a:pt x="82" y="96"/>
                  </a:cubicBezTo>
                  <a:cubicBezTo>
                    <a:pt x="83" y="96"/>
                    <a:pt x="83" y="96"/>
                    <a:pt x="83" y="97"/>
                  </a:cubicBezTo>
                  <a:cubicBezTo>
                    <a:pt x="82" y="97"/>
                    <a:pt x="82" y="98"/>
                    <a:pt x="83" y="98"/>
                  </a:cubicBezTo>
                  <a:cubicBezTo>
                    <a:pt x="83" y="97"/>
                    <a:pt x="84" y="98"/>
                    <a:pt x="84" y="97"/>
                  </a:cubicBezTo>
                  <a:cubicBezTo>
                    <a:pt x="84" y="96"/>
                    <a:pt x="85" y="96"/>
                    <a:pt x="86" y="95"/>
                  </a:cubicBezTo>
                  <a:cubicBezTo>
                    <a:pt x="86" y="95"/>
                    <a:pt x="86" y="96"/>
                    <a:pt x="86" y="96"/>
                  </a:cubicBezTo>
                  <a:cubicBezTo>
                    <a:pt x="86" y="96"/>
                    <a:pt x="86" y="97"/>
                    <a:pt x="86" y="97"/>
                  </a:cubicBezTo>
                  <a:cubicBezTo>
                    <a:pt x="86" y="96"/>
                    <a:pt x="87" y="96"/>
                    <a:pt x="87" y="95"/>
                  </a:cubicBezTo>
                  <a:cubicBezTo>
                    <a:pt x="87" y="95"/>
                    <a:pt x="88" y="95"/>
                    <a:pt x="88" y="95"/>
                  </a:cubicBezTo>
                  <a:cubicBezTo>
                    <a:pt x="88" y="95"/>
                    <a:pt x="87" y="96"/>
                    <a:pt x="87" y="96"/>
                  </a:cubicBezTo>
                  <a:cubicBezTo>
                    <a:pt x="87" y="96"/>
                    <a:pt x="87" y="96"/>
                    <a:pt x="87" y="96"/>
                  </a:cubicBezTo>
                  <a:cubicBezTo>
                    <a:pt x="87" y="96"/>
                    <a:pt x="87" y="96"/>
                    <a:pt x="87" y="96"/>
                  </a:cubicBezTo>
                  <a:cubicBezTo>
                    <a:pt x="88" y="95"/>
                    <a:pt x="89" y="95"/>
                    <a:pt x="89" y="96"/>
                  </a:cubicBezTo>
                  <a:cubicBezTo>
                    <a:pt x="89" y="96"/>
                    <a:pt x="89" y="97"/>
                    <a:pt x="89" y="97"/>
                  </a:cubicBezTo>
                  <a:cubicBezTo>
                    <a:pt x="89" y="97"/>
                    <a:pt x="90" y="96"/>
                    <a:pt x="90" y="96"/>
                  </a:cubicBezTo>
                  <a:cubicBezTo>
                    <a:pt x="90" y="97"/>
                    <a:pt x="91" y="96"/>
                    <a:pt x="92" y="96"/>
                  </a:cubicBezTo>
                  <a:cubicBezTo>
                    <a:pt x="92" y="95"/>
                    <a:pt x="93" y="95"/>
                    <a:pt x="94" y="95"/>
                  </a:cubicBezTo>
                  <a:cubicBezTo>
                    <a:pt x="92" y="97"/>
                    <a:pt x="92" y="97"/>
                    <a:pt x="91" y="97"/>
                  </a:cubicBezTo>
                  <a:cubicBezTo>
                    <a:pt x="90" y="97"/>
                    <a:pt x="89" y="97"/>
                    <a:pt x="89" y="98"/>
                  </a:cubicBezTo>
                  <a:cubicBezTo>
                    <a:pt x="89" y="98"/>
                    <a:pt x="90" y="98"/>
                    <a:pt x="91" y="98"/>
                  </a:cubicBezTo>
                  <a:cubicBezTo>
                    <a:pt x="91" y="98"/>
                    <a:pt x="91" y="98"/>
                    <a:pt x="91" y="98"/>
                  </a:cubicBezTo>
                  <a:cubicBezTo>
                    <a:pt x="92" y="97"/>
                    <a:pt x="92" y="97"/>
                    <a:pt x="93" y="97"/>
                  </a:cubicBezTo>
                  <a:cubicBezTo>
                    <a:pt x="94" y="98"/>
                    <a:pt x="95" y="96"/>
                    <a:pt x="96" y="97"/>
                  </a:cubicBezTo>
                  <a:cubicBezTo>
                    <a:pt x="97" y="96"/>
                    <a:pt x="98" y="96"/>
                    <a:pt x="99" y="95"/>
                  </a:cubicBezTo>
                  <a:cubicBezTo>
                    <a:pt x="99" y="95"/>
                    <a:pt x="99" y="95"/>
                    <a:pt x="99" y="95"/>
                  </a:cubicBezTo>
                  <a:cubicBezTo>
                    <a:pt x="100" y="95"/>
                    <a:pt x="100" y="96"/>
                    <a:pt x="99" y="96"/>
                  </a:cubicBezTo>
                  <a:cubicBezTo>
                    <a:pt x="99" y="96"/>
                    <a:pt x="99" y="96"/>
                    <a:pt x="98" y="96"/>
                  </a:cubicBezTo>
                  <a:cubicBezTo>
                    <a:pt x="99" y="96"/>
                    <a:pt x="99" y="96"/>
                    <a:pt x="99" y="96"/>
                  </a:cubicBezTo>
                  <a:cubicBezTo>
                    <a:pt x="101" y="97"/>
                    <a:pt x="102" y="97"/>
                    <a:pt x="103" y="99"/>
                  </a:cubicBezTo>
                  <a:cubicBezTo>
                    <a:pt x="103" y="99"/>
                    <a:pt x="103" y="100"/>
                    <a:pt x="104" y="101"/>
                  </a:cubicBezTo>
                  <a:cubicBezTo>
                    <a:pt x="104" y="101"/>
                    <a:pt x="104" y="102"/>
                    <a:pt x="104" y="102"/>
                  </a:cubicBezTo>
                  <a:cubicBezTo>
                    <a:pt x="104" y="103"/>
                    <a:pt x="104" y="103"/>
                    <a:pt x="105" y="104"/>
                  </a:cubicBezTo>
                  <a:cubicBezTo>
                    <a:pt x="106" y="104"/>
                    <a:pt x="106" y="104"/>
                    <a:pt x="106" y="104"/>
                  </a:cubicBezTo>
                  <a:cubicBezTo>
                    <a:pt x="107" y="105"/>
                    <a:pt x="107" y="105"/>
                    <a:pt x="107" y="106"/>
                  </a:cubicBezTo>
                  <a:cubicBezTo>
                    <a:pt x="107" y="107"/>
                    <a:pt x="108" y="106"/>
                    <a:pt x="109" y="106"/>
                  </a:cubicBezTo>
                  <a:cubicBezTo>
                    <a:pt x="109" y="107"/>
                    <a:pt x="111" y="107"/>
                    <a:pt x="112" y="107"/>
                  </a:cubicBezTo>
                  <a:cubicBezTo>
                    <a:pt x="113" y="107"/>
                    <a:pt x="113" y="107"/>
                    <a:pt x="113" y="107"/>
                  </a:cubicBezTo>
                  <a:cubicBezTo>
                    <a:pt x="113" y="108"/>
                    <a:pt x="114" y="107"/>
                    <a:pt x="114" y="108"/>
                  </a:cubicBezTo>
                  <a:cubicBezTo>
                    <a:pt x="115" y="107"/>
                    <a:pt x="115" y="107"/>
                    <a:pt x="115" y="108"/>
                  </a:cubicBezTo>
                  <a:cubicBezTo>
                    <a:pt x="115" y="108"/>
                    <a:pt x="116" y="108"/>
                    <a:pt x="117" y="108"/>
                  </a:cubicBezTo>
                  <a:cubicBezTo>
                    <a:pt x="118" y="108"/>
                    <a:pt x="118" y="108"/>
                    <a:pt x="119" y="108"/>
                  </a:cubicBezTo>
                  <a:cubicBezTo>
                    <a:pt x="119" y="108"/>
                    <a:pt x="120" y="108"/>
                    <a:pt x="120" y="108"/>
                  </a:cubicBezTo>
                  <a:cubicBezTo>
                    <a:pt x="122" y="108"/>
                    <a:pt x="123" y="107"/>
                    <a:pt x="124" y="107"/>
                  </a:cubicBezTo>
                  <a:cubicBezTo>
                    <a:pt x="125" y="107"/>
                    <a:pt x="126" y="107"/>
                    <a:pt x="127" y="107"/>
                  </a:cubicBezTo>
                  <a:cubicBezTo>
                    <a:pt x="128" y="108"/>
                    <a:pt x="129" y="108"/>
                    <a:pt x="131" y="108"/>
                  </a:cubicBezTo>
                  <a:cubicBezTo>
                    <a:pt x="131" y="108"/>
                    <a:pt x="132" y="108"/>
                    <a:pt x="132" y="109"/>
                  </a:cubicBezTo>
                  <a:cubicBezTo>
                    <a:pt x="132" y="109"/>
                    <a:pt x="133" y="109"/>
                    <a:pt x="133" y="109"/>
                  </a:cubicBezTo>
                  <a:cubicBezTo>
                    <a:pt x="134" y="109"/>
                    <a:pt x="135" y="109"/>
                    <a:pt x="136" y="109"/>
                  </a:cubicBezTo>
                  <a:cubicBezTo>
                    <a:pt x="137" y="109"/>
                    <a:pt x="137" y="110"/>
                    <a:pt x="137" y="110"/>
                  </a:cubicBezTo>
                  <a:cubicBezTo>
                    <a:pt x="137" y="110"/>
                    <a:pt x="137" y="111"/>
                    <a:pt x="136" y="111"/>
                  </a:cubicBezTo>
                  <a:cubicBezTo>
                    <a:pt x="137" y="111"/>
                    <a:pt x="138" y="111"/>
                    <a:pt x="139" y="111"/>
                  </a:cubicBezTo>
                  <a:cubicBezTo>
                    <a:pt x="139" y="111"/>
                    <a:pt x="139" y="110"/>
                    <a:pt x="140" y="110"/>
                  </a:cubicBezTo>
                  <a:cubicBezTo>
                    <a:pt x="141" y="110"/>
                    <a:pt x="142" y="110"/>
                    <a:pt x="142" y="110"/>
                  </a:cubicBezTo>
                  <a:cubicBezTo>
                    <a:pt x="143" y="110"/>
                    <a:pt x="143" y="111"/>
                    <a:pt x="143" y="111"/>
                  </a:cubicBezTo>
                  <a:cubicBezTo>
                    <a:pt x="144" y="111"/>
                    <a:pt x="144" y="112"/>
                    <a:pt x="144" y="112"/>
                  </a:cubicBezTo>
                  <a:cubicBezTo>
                    <a:pt x="145" y="112"/>
                    <a:pt x="145" y="112"/>
                    <a:pt x="146" y="112"/>
                  </a:cubicBezTo>
                  <a:cubicBezTo>
                    <a:pt x="147" y="111"/>
                    <a:pt x="148" y="111"/>
                    <a:pt x="149" y="112"/>
                  </a:cubicBezTo>
                  <a:cubicBezTo>
                    <a:pt x="149" y="112"/>
                    <a:pt x="150" y="112"/>
                    <a:pt x="150" y="112"/>
                  </a:cubicBezTo>
                  <a:cubicBezTo>
                    <a:pt x="150" y="111"/>
                    <a:pt x="150" y="110"/>
                    <a:pt x="150" y="110"/>
                  </a:cubicBezTo>
                  <a:cubicBezTo>
                    <a:pt x="149" y="110"/>
                    <a:pt x="148" y="110"/>
                    <a:pt x="147" y="111"/>
                  </a:cubicBezTo>
                  <a:cubicBezTo>
                    <a:pt x="147" y="111"/>
                    <a:pt x="147" y="111"/>
                    <a:pt x="146" y="110"/>
                  </a:cubicBezTo>
                  <a:cubicBezTo>
                    <a:pt x="146" y="110"/>
                    <a:pt x="145" y="110"/>
                    <a:pt x="144" y="109"/>
                  </a:cubicBezTo>
                  <a:cubicBezTo>
                    <a:pt x="143" y="108"/>
                    <a:pt x="142" y="108"/>
                    <a:pt x="141" y="108"/>
                  </a:cubicBezTo>
                  <a:cubicBezTo>
                    <a:pt x="140" y="108"/>
                    <a:pt x="140" y="108"/>
                    <a:pt x="139" y="108"/>
                  </a:cubicBezTo>
                  <a:cubicBezTo>
                    <a:pt x="139" y="108"/>
                    <a:pt x="139" y="108"/>
                    <a:pt x="139" y="108"/>
                  </a:cubicBezTo>
                  <a:cubicBezTo>
                    <a:pt x="138" y="107"/>
                    <a:pt x="136" y="107"/>
                    <a:pt x="135" y="107"/>
                  </a:cubicBezTo>
                  <a:cubicBezTo>
                    <a:pt x="135" y="107"/>
                    <a:pt x="135" y="107"/>
                    <a:pt x="135" y="107"/>
                  </a:cubicBezTo>
                  <a:cubicBezTo>
                    <a:pt x="134" y="107"/>
                    <a:pt x="133" y="106"/>
                    <a:pt x="133" y="105"/>
                  </a:cubicBezTo>
                  <a:cubicBezTo>
                    <a:pt x="134" y="105"/>
                    <a:pt x="135" y="105"/>
                    <a:pt x="136" y="104"/>
                  </a:cubicBezTo>
                  <a:cubicBezTo>
                    <a:pt x="136" y="104"/>
                    <a:pt x="137" y="104"/>
                    <a:pt x="137" y="104"/>
                  </a:cubicBezTo>
                  <a:cubicBezTo>
                    <a:pt x="137" y="105"/>
                    <a:pt x="138" y="105"/>
                    <a:pt x="139" y="106"/>
                  </a:cubicBezTo>
                  <a:cubicBezTo>
                    <a:pt x="139" y="106"/>
                    <a:pt x="140" y="106"/>
                    <a:pt x="139" y="106"/>
                  </a:cubicBezTo>
                  <a:cubicBezTo>
                    <a:pt x="140" y="106"/>
                    <a:pt x="140" y="106"/>
                    <a:pt x="141" y="106"/>
                  </a:cubicBezTo>
                  <a:cubicBezTo>
                    <a:pt x="141" y="107"/>
                    <a:pt x="144" y="105"/>
                    <a:pt x="145" y="106"/>
                  </a:cubicBezTo>
                  <a:cubicBezTo>
                    <a:pt x="145" y="106"/>
                    <a:pt x="145" y="106"/>
                    <a:pt x="145" y="106"/>
                  </a:cubicBezTo>
                  <a:cubicBezTo>
                    <a:pt x="146" y="106"/>
                    <a:pt x="146" y="107"/>
                    <a:pt x="147" y="106"/>
                  </a:cubicBezTo>
                  <a:cubicBezTo>
                    <a:pt x="148" y="106"/>
                    <a:pt x="148" y="106"/>
                    <a:pt x="148" y="107"/>
                  </a:cubicBezTo>
                  <a:cubicBezTo>
                    <a:pt x="148" y="107"/>
                    <a:pt x="148" y="107"/>
                    <a:pt x="149" y="107"/>
                  </a:cubicBezTo>
                  <a:cubicBezTo>
                    <a:pt x="149" y="107"/>
                    <a:pt x="150" y="107"/>
                    <a:pt x="150" y="107"/>
                  </a:cubicBezTo>
                  <a:cubicBezTo>
                    <a:pt x="151" y="107"/>
                    <a:pt x="152" y="107"/>
                    <a:pt x="154" y="107"/>
                  </a:cubicBezTo>
                  <a:cubicBezTo>
                    <a:pt x="155" y="107"/>
                    <a:pt x="156" y="108"/>
                    <a:pt x="157" y="108"/>
                  </a:cubicBezTo>
                  <a:cubicBezTo>
                    <a:pt x="158" y="108"/>
                    <a:pt x="159" y="108"/>
                    <a:pt x="159" y="109"/>
                  </a:cubicBezTo>
                  <a:cubicBezTo>
                    <a:pt x="160" y="109"/>
                    <a:pt x="159" y="110"/>
                    <a:pt x="160" y="111"/>
                  </a:cubicBezTo>
                  <a:cubicBezTo>
                    <a:pt x="160" y="111"/>
                    <a:pt x="160" y="111"/>
                    <a:pt x="160" y="111"/>
                  </a:cubicBezTo>
                  <a:cubicBezTo>
                    <a:pt x="162" y="111"/>
                    <a:pt x="164" y="111"/>
                    <a:pt x="166" y="111"/>
                  </a:cubicBezTo>
                  <a:cubicBezTo>
                    <a:pt x="166" y="111"/>
                    <a:pt x="167" y="111"/>
                    <a:pt x="168" y="110"/>
                  </a:cubicBezTo>
                  <a:cubicBezTo>
                    <a:pt x="168" y="110"/>
                    <a:pt x="168" y="110"/>
                    <a:pt x="169" y="110"/>
                  </a:cubicBezTo>
                  <a:cubicBezTo>
                    <a:pt x="169" y="110"/>
                    <a:pt x="171" y="110"/>
                    <a:pt x="172" y="110"/>
                  </a:cubicBezTo>
                  <a:cubicBezTo>
                    <a:pt x="173" y="109"/>
                    <a:pt x="175" y="109"/>
                    <a:pt x="176" y="109"/>
                  </a:cubicBezTo>
                  <a:cubicBezTo>
                    <a:pt x="177" y="109"/>
                    <a:pt x="178" y="108"/>
                    <a:pt x="179" y="108"/>
                  </a:cubicBezTo>
                  <a:cubicBezTo>
                    <a:pt x="180" y="108"/>
                    <a:pt x="181" y="107"/>
                    <a:pt x="182" y="106"/>
                  </a:cubicBezTo>
                  <a:cubicBezTo>
                    <a:pt x="182" y="106"/>
                    <a:pt x="183" y="105"/>
                    <a:pt x="183" y="105"/>
                  </a:cubicBezTo>
                  <a:cubicBezTo>
                    <a:pt x="184" y="105"/>
                    <a:pt x="184" y="105"/>
                    <a:pt x="185" y="105"/>
                  </a:cubicBezTo>
                  <a:cubicBezTo>
                    <a:pt x="186" y="105"/>
                    <a:pt x="187" y="105"/>
                    <a:pt x="188" y="105"/>
                  </a:cubicBezTo>
                  <a:cubicBezTo>
                    <a:pt x="189" y="106"/>
                    <a:pt x="190" y="106"/>
                    <a:pt x="192" y="105"/>
                  </a:cubicBezTo>
                  <a:cubicBezTo>
                    <a:pt x="192" y="105"/>
                    <a:pt x="193" y="105"/>
                    <a:pt x="193" y="105"/>
                  </a:cubicBezTo>
                  <a:cubicBezTo>
                    <a:pt x="194" y="104"/>
                    <a:pt x="195" y="104"/>
                    <a:pt x="196" y="104"/>
                  </a:cubicBezTo>
                  <a:cubicBezTo>
                    <a:pt x="197" y="104"/>
                    <a:pt x="197" y="103"/>
                    <a:pt x="198" y="103"/>
                  </a:cubicBezTo>
                  <a:cubicBezTo>
                    <a:pt x="198" y="103"/>
                    <a:pt x="198" y="103"/>
                    <a:pt x="199" y="104"/>
                  </a:cubicBezTo>
                  <a:cubicBezTo>
                    <a:pt x="200" y="104"/>
                    <a:pt x="201" y="104"/>
                    <a:pt x="202" y="104"/>
                  </a:cubicBezTo>
                  <a:cubicBezTo>
                    <a:pt x="203" y="104"/>
                    <a:pt x="203" y="105"/>
                    <a:pt x="203" y="106"/>
                  </a:cubicBezTo>
                  <a:cubicBezTo>
                    <a:pt x="203" y="106"/>
                    <a:pt x="203" y="106"/>
                    <a:pt x="204" y="106"/>
                  </a:cubicBezTo>
                  <a:cubicBezTo>
                    <a:pt x="204" y="106"/>
                    <a:pt x="205" y="106"/>
                    <a:pt x="205" y="106"/>
                  </a:cubicBezTo>
                  <a:cubicBezTo>
                    <a:pt x="205" y="106"/>
                    <a:pt x="205" y="106"/>
                    <a:pt x="205" y="106"/>
                  </a:cubicBezTo>
                  <a:cubicBezTo>
                    <a:pt x="205" y="105"/>
                    <a:pt x="205" y="105"/>
                    <a:pt x="205" y="105"/>
                  </a:cubicBezTo>
                  <a:cubicBezTo>
                    <a:pt x="206" y="106"/>
                    <a:pt x="207" y="106"/>
                    <a:pt x="207" y="106"/>
                  </a:cubicBezTo>
                  <a:cubicBezTo>
                    <a:pt x="208" y="106"/>
                    <a:pt x="208" y="106"/>
                    <a:pt x="208" y="106"/>
                  </a:cubicBezTo>
                  <a:cubicBezTo>
                    <a:pt x="209" y="107"/>
                    <a:pt x="209" y="106"/>
                    <a:pt x="209" y="106"/>
                  </a:cubicBezTo>
                  <a:cubicBezTo>
                    <a:pt x="209" y="106"/>
                    <a:pt x="210" y="107"/>
                    <a:pt x="210" y="106"/>
                  </a:cubicBezTo>
                  <a:cubicBezTo>
                    <a:pt x="211" y="105"/>
                    <a:pt x="211" y="106"/>
                    <a:pt x="212" y="106"/>
                  </a:cubicBezTo>
                  <a:cubicBezTo>
                    <a:pt x="212" y="105"/>
                    <a:pt x="212" y="106"/>
                    <a:pt x="212" y="106"/>
                  </a:cubicBezTo>
                  <a:cubicBezTo>
                    <a:pt x="213" y="106"/>
                    <a:pt x="213" y="106"/>
                    <a:pt x="213" y="106"/>
                  </a:cubicBezTo>
                  <a:cubicBezTo>
                    <a:pt x="213" y="106"/>
                    <a:pt x="214" y="106"/>
                    <a:pt x="214" y="105"/>
                  </a:cubicBezTo>
                  <a:cubicBezTo>
                    <a:pt x="214" y="106"/>
                    <a:pt x="214" y="106"/>
                    <a:pt x="214" y="106"/>
                  </a:cubicBezTo>
                  <a:cubicBezTo>
                    <a:pt x="214" y="106"/>
                    <a:pt x="214" y="106"/>
                    <a:pt x="214" y="106"/>
                  </a:cubicBezTo>
                  <a:cubicBezTo>
                    <a:pt x="215" y="106"/>
                    <a:pt x="215" y="106"/>
                    <a:pt x="215" y="105"/>
                  </a:cubicBezTo>
                  <a:cubicBezTo>
                    <a:pt x="216" y="105"/>
                    <a:pt x="216" y="105"/>
                    <a:pt x="215" y="105"/>
                  </a:cubicBezTo>
                  <a:cubicBezTo>
                    <a:pt x="215" y="105"/>
                    <a:pt x="215" y="105"/>
                    <a:pt x="214" y="105"/>
                  </a:cubicBezTo>
                  <a:cubicBezTo>
                    <a:pt x="215" y="104"/>
                    <a:pt x="215" y="103"/>
                    <a:pt x="216" y="103"/>
                  </a:cubicBezTo>
                  <a:cubicBezTo>
                    <a:pt x="216" y="103"/>
                    <a:pt x="216" y="102"/>
                    <a:pt x="216" y="102"/>
                  </a:cubicBezTo>
                  <a:cubicBezTo>
                    <a:pt x="217" y="102"/>
                    <a:pt x="218" y="102"/>
                    <a:pt x="218" y="103"/>
                  </a:cubicBezTo>
                  <a:cubicBezTo>
                    <a:pt x="218" y="104"/>
                    <a:pt x="219" y="104"/>
                    <a:pt x="220" y="104"/>
                  </a:cubicBezTo>
                  <a:cubicBezTo>
                    <a:pt x="221" y="104"/>
                    <a:pt x="222" y="105"/>
                    <a:pt x="222" y="105"/>
                  </a:cubicBezTo>
                  <a:cubicBezTo>
                    <a:pt x="222" y="106"/>
                    <a:pt x="221" y="106"/>
                    <a:pt x="222" y="106"/>
                  </a:cubicBezTo>
                  <a:cubicBezTo>
                    <a:pt x="222" y="106"/>
                    <a:pt x="222" y="107"/>
                    <a:pt x="222" y="107"/>
                  </a:cubicBezTo>
                  <a:cubicBezTo>
                    <a:pt x="223" y="107"/>
                    <a:pt x="223" y="108"/>
                    <a:pt x="223" y="108"/>
                  </a:cubicBezTo>
                  <a:cubicBezTo>
                    <a:pt x="223" y="109"/>
                    <a:pt x="223" y="110"/>
                    <a:pt x="222" y="111"/>
                  </a:cubicBezTo>
                  <a:cubicBezTo>
                    <a:pt x="222" y="111"/>
                    <a:pt x="222" y="112"/>
                    <a:pt x="222" y="112"/>
                  </a:cubicBezTo>
                  <a:cubicBezTo>
                    <a:pt x="222" y="112"/>
                    <a:pt x="222" y="113"/>
                    <a:pt x="222" y="113"/>
                  </a:cubicBezTo>
                  <a:cubicBezTo>
                    <a:pt x="222" y="114"/>
                    <a:pt x="222" y="114"/>
                    <a:pt x="221" y="114"/>
                  </a:cubicBezTo>
                  <a:cubicBezTo>
                    <a:pt x="220" y="115"/>
                    <a:pt x="220" y="115"/>
                    <a:pt x="220" y="116"/>
                  </a:cubicBezTo>
                  <a:cubicBezTo>
                    <a:pt x="221" y="116"/>
                    <a:pt x="220" y="116"/>
                    <a:pt x="220" y="117"/>
                  </a:cubicBezTo>
                  <a:cubicBezTo>
                    <a:pt x="220" y="117"/>
                    <a:pt x="220" y="118"/>
                    <a:pt x="220" y="118"/>
                  </a:cubicBezTo>
                  <a:cubicBezTo>
                    <a:pt x="220" y="119"/>
                    <a:pt x="221" y="119"/>
                    <a:pt x="221" y="119"/>
                  </a:cubicBezTo>
                  <a:cubicBezTo>
                    <a:pt x="220" y="119"/>
                    <a:pt x="221" y="120"/>
                    <a:pt x="221" y="120"/>
                  </a:cubicBezTo>
                  <a:cubicBezTo>
                    <a:pt x="220" y="120"/>
                    <a:pt x="221" y="120"/>
                    <a:pt x="221" y="120"/>
                  </a:cubicBezTo>
                  <a:cubicBezTo>
                    <a:pt x="221" y="121"/>
                    <a:pt x="222" y="121"/>
                    <a:pt x="222" y="120"/>
                  </a:cubicBezTo>
                  <a:cubicBezTo>
                    <a:pt x="222" y="120"/>
                    <a:pt x="223" y="120"/>
                    <a:pt x="223" y="120"/>
                  </a:cubicBezTo>
                  <a:cubicBezTo>
                    <a:pt x="223" y="120"/>
                    <a:pt x="223" y="121"/>
                    <a:pt x="223" y="121"/>
                  </a:cubicBezTo>
                  <a:cubicBezTo>
                    <a:pt x="222" y="122"/>
                    <a:pt x="222" y="122"/>
                    <a:pt x="222" y="123"/>
                  </a:cubicBezTo>
                  <a:cubicBezTo>
                    <a:pt x="221" y="124"/>
                    <a:pt x="221" y="124"/>
                    <a:pt x="222" y="125"/>
                  </a:cubicBezTo>
                  <a:cubicBezTo>
                    <a:pt x="222" y="125"/>
                    <a:pt x="223" y="125"/>
                    <a:pt x="223" y="125"/>
                  </a:cubicBezTo>
                  <a:cubicBezTo>
                    <a:pt x="223" y="126"/>
                    <a:pt x="223" y="126"/>
                    <a:pt x="224" y="126"/>
                  </a:cubicBezTo>
                  <a:cubicBezTo>
                    <a:pt x="225" y="126"/>
                    <a:pt x="226" y="127"/>
                    <a:pt x="226" y="127"/>
                  </a:cubicBezTo>
                  <a:cubicBezTo>
                    <a:pt x="227" y="127"/>
                    <a:pt x="227" y="127"/>
                    <a:pt x="228" y="128"/>
                  </a:cubicBezTo>
                  <a:cubicBezTo>
                    <a:pt x="228" y="128"/>
                    <a:pt x="228" y="128"/>
                    <a:pt x="229" y="129"/>
                  </a:cubicBezTo>
                  <a:cubicBezTo>
                    <a:pt x="230" y="129"/>
                    <a:pt x="230" y="130"/>
                    <a:pt x="231" y="130"/>
                  </a:cubicBezTo>
                  <a:cubicBezTo>
                    <a:pt x="232" y="131"/>
                    <a:pt x="234" y="132"/>
                    <a:pt x="235" y="133"/>
                  </a:cubicBezTo>
                  <a:cubicBezTo>
                    <a:pt x="236" y="133"/>
                    <a:pt x="236" y="134"/>
                    <a:pt x="236" y="134"/>
                  </a:cubicBezTo>
                  <a:cubicBezTo>
                    <a:pt x="236" y="135"/>
                    <a:pt x="237" y="135"/>
                    <a:pt x="237" y="135"/>
                  </a:cubicBezTo>
                  <a:cubicBezTo>
                    <a:pt x="238" y="135"/>
                    <a:pt x="239" y="136"/>
                    <a:pt x="240" y="136"/>
                  </a:cubicBezTo>
                  <a:cubicBezTo>
                    <a:pt x="242" y="136"/>
                    <a:pt x="243" y="136"/>
                    <a:pt x="244" y="136"/>
                  </a:cubicBezTo>
                  <a:cubicBezTo>
                    <a:pt x="245" y="136"/>
                    <a:pt x="245" y="136"/>
                    <a:pt x="246" y="136"/>
                  </a:cubicBezTo>
                  <a:cubicBezTo>
                    <a:pt x="247" y="137"/>
                    <a:pt x="248" y="137"/>
                    <a:pt x="249" y="137"/>
                  </a:cubicBezTo>
                  <a:cubicBezTo>
                    <a:pt x="249" y="137"/>
                    <a:pt x="249" y="137"/>
                    <a:pt x="249" y="137"/>
                  </a:cubicBezTo>
                  <a:cubicBezTo>
                    <a:pt x="249" y="138"/>
                    <a:pt x="249" y="138"/>
                    <a:pt x="249" y="139"/>
                  </a:cubicBezTo>
                  <a:cubicBezTo>
                    <a:pt x="249" y="139"/>
                    <a:pt x="249" y="139"/>
                    <a:pt x="249" y="139"/>
                  </a:cubicBezTo>
                  <a:cubicBezTo>
                    <a:pt x="251" y="140"/>
                    <a:pt x="251" y="141"/>
                    <a:pt x="251" y="143"/>
                  </a:cubicBezTo>
                  <a:cubicBezTo>
                    <a:pt x="252" y="143"/>
                    <a:pt x="252" y="144"/>
                    <a:pt x="251" y="144"/>
                  </a:cubicBezTo>
                  <a:cubicBezTo>
                    <a:pt x="251" y="145"/>
                    <a:pt x="252" y="145"/>
                    <a:pt x="252" y="146"/>
                  </a:cubicBezTo>
                  <a:cubicBezTo>
                    <a:pt x="252" y="146"/>
                    <a:pt x="252" y="147"/>
                    <a:pt x="252" y="147"/>
                  </a:cubicBezTo>
                  <a:cubicBezTo>
                    <a:pt x="253" y="148"/>
                    <a:pt x="253" y="148"/>
                    <a:pt x="253" y="148"/>
                  </a:cubicBezTo>
                  <a:cubicBezTo>
                    <a:pt x="253" y="149"/>
                    <a:pt x="253" y="149"/>
                    <a:pt x="253" y="149"/>
                  </a:cubicBezTo>
                  <a:cubicBezTo>
                    <a:pt x="253" y="150"/>
                    <a:pt x="254" y="151"/>
                    <a:pt x="253" y="152"/>
                  </a:cubicBezTo>
                  <a:cubicBezTo>
                    <a:pt x="254" y="153"/>
                    <a:pt x="253" y="154"/>
                    <a:pt x="254" y="155"/>
                  </a:cubicBezTo>
                  <a:cubicBezTo>
                    <a:pt x="254" y="155"/>
                    <a:pt x="254" y="155"/>
                    <a:pt x="254" y="156"/>
                  </a:cubicBezTo>
                  <a:cubicBezTo>
                    <a:pt x="254" y="157"/>
                    <a:pt x="254" y="157"/>
                    <a:pt x="254" y="158"/>
                  </a:cubicBezTo>
                  <a:cubicBezTo>
                    <a:pt x="255" y="158"/>
                    <a:pt x="255" y="159"/>
                    <a:pt x="255" y="159"/>
                  </a:cubicBezTo>
                  <a:cubicBezTo>
                    <a:pt x="256" y="160"/>
                    <a:pt x="255" y="161"/>
                    <a:pt x="256" y="162"/>
                  </a:cubicBezTo>
                  <a:cubicBezTo>
                    <a:pt x="256" y="164"/>
                    <a:pt x="255" y="165"/>
                    <a:pt x="256" y="167"/>
                  </a:cubicBezTo>
                  <a:cubicBezTo>
                    <a:pt x="256" y="167"/>
                    <a:pt x="256" y="167"/>
                    <a:pt x="255" y="167"/>
                  </a:cubicBezTo>
                  <a:cubicBezTo>
                    <a:pt x="255" y="168"/>
                    <a:pt x="255" y="168"/>
                    <a:pt x="256" y="169"/>
                  </a:cubicBezTo>
                  <a:cubicBezTo>
                    <a:pt x="256" y="169"/>
                    <a:pt x="256" y="170"/>
                    <a:pt x="257" y="171"/>
                  </a:cubicBezTo>
                  <a:cubicBezTo>
                    <a:pt x="257" y="171"/>
                    <a:pt x="257" y="171"/>
                    <a:pt x="257" y="172"/>
                  </a:cubicBezTo>
                  <a:cubicBezTo>
                    <a:pt x="256" y="172"/>
                    <a:pt x="257" y="173"/>
                    <a:pt x="257" y="173"/>
                  </a:cubicBezTo>
                  <a:cubicBezTo>
                    <a:pt x="257" y="174"/>
                    <a:pt x="257" y="174"/>
                    <a:pt x="257" y="175"/>
                  </a:cubicBezTo>
                  <a:cubicBezTo>
                    <a:pt x="258" y="175"/>
                    <a:pt x="258" y="175"/>
                    <a:pt x="258" y="175"/>
                  </a:cubicBezTo>
                  <a:cubicBezTo>
                    <a:pt x="257" y="176"/>
                    <a:pt x="258" y="177"/>
                    <a:pt x="258" y="177"/>
                  </a:cubicBezTo>
                  <a:cubicBezTo>
                    <a:pt x="258" y="177"/>
                    <a:pt x="258" y="177"/>
                    <a:pt x="258" y="177"/>
                  </a:cubicBezTo>
                  <a:cubicBezTo>
                    <a:pt x="259" y="177"/>
                    <a:pt x="259" y="177"/>
                    <a:pt x="259" y="176"/>
                  </a:cubicBezTo>
                  <a:cubicBezTo>
                    <a:pt x="258" y="176"/>
                    <a:pt x="258" y="175"/>
                    <a:pt x="259" y="174"/>
                  </a:cubicBezTo>
                  <a:cubicBezTo>
                    <a:pt x="259" y="174"/>
                    <a:pt x="259" y="174"/>
                    <a:pt x="259" y="174"/>
                  </a:cubicBezTo>
                  <a:cubicBezTo>
                    <a:pt x="259" y="174"/>
                    <a:pt x="259" y="174"/>
                    <a:pt x="259" y="174"/>
                  </a:cubicBezTo>
                  <a:cubicBezTo>
                    <a:pt x="259" y="175"/>
                    <a:pt x="259" y="175"/>
                    <a:pt x="260" y="175"/>
                  </a:cubicBezTo>
                  <a:cubicBezTo>
                    <a:pt x="260" y="174"/>
                    <a:pt x="260" y="174"/>
                    <a:pt x="260" y="175"/>
                  </a:cubicBezTo>
                  <a:cubicBezTo>
                    <a:pt x="260" y="175"/>
                    <a:pt x="259" y="175"/>
                    <a:pt x="259" y="175"/>
                  </a:cubicBezTo>
                  <a:cubicBezTo>
                    <a:pt x="260" y="176"/>
                    <a:pt x="260" y="177"/>
                    <a:pt x="260" y="177"/>
                  </a:cubicBezTo>
                  <a:cubicBezTo>
                    <a:pt x="260" y="178"/>
                    <a:pt x="260" y="180"/>
                    <a:pt x="261" y="181"/>
                  </a:cubicBezTo>
                  <a:cubicBezTo>
                    <a:pt x="260" y="181"/>
                    <a:pt x="261" y="181"/>
                    <a:pt x="261" y="182"/>
                  </a:cubicBezTo>
                  <a:cubicBezTo>
                    <a:pt x="260" y="182"/>
                    <a:pt x="260" y="182"/>
                    <a:pt x="260" y="181"/>
                  </a:cubicBezTo>
                  <a:cubicBezTo>
                    <a:pt x="259" y="181"/>
                    <a:pt x="259" y="182"/>
                    <a:pt x="259" y="182"/>
                  </a:cubicBezTo>
                  <a:cubicBezTo>
                    <a:pt x="259" y="181"/>
                    <a:pt x="259" y="182"/>
                    <a:pt x="259" y="182"/>
                  </a:cubicBezTo>
                  <a:cubicBezTo>
                    <a:pt x="259" y="182"/>
                    <a:pt x="259" y="182"/>
                    <a:pt x="258" y="183"/>
                  </a:cubicBezTo>
                  <a:cubicBezTo>
                    <a:pt x="258" y="183"/>
                    <a:pt x="258" y="183"/>
                    <a:pt x="258" y="183"/>
                  </a:cubicBezTo>
                  <a:cubicBezTo>
                    <a:pt x="258" y="183"/>
                    <a:pt x="258" y="184"/>
                    <a:pt x="258" y="184"/>
                  </a:cubicBezTo>
                  <a:cubicBezTo>
                    <a:pt x="258" y="184"/>
                    <a:pt x="258" y="184"/>
                    <a:pt x="258" y="184"/>
                  </a:cubicBezTo>
                  <a:cubicBezTo>
                    <a:pt x="259" y="183"/>
                    <a:pt x="260" y="183"/>
                    <a:pt x="260" y="183"/>
                  </a:cubicBezTo>
                  <a:cubicBezTo>
                    <a:pt x="260" y="183"/>
                    <a:pt x="261" y="183"/>
                    <a:pt x="261" y="183"/>
                  </a:cubicBezTo>
                  <a:cubicBezTo>
                    <a:pt x="260" y="184"/>
                    <a:pt x="260" y="184"/>
                    <a:pt x="260" y="184"/>
                  </a:cubicBezTo>
                  <a:cubicBezTo>
                    <a:pt x="260" y="185"/>
                    <a:pt x="261" y="185"/>
                    <a:pt x="261" y="185"/>
                  </a:cubicBezTo>
                  <a:cubicBezTo>
                    <a:pt x="261" y="185"/>
                    <a:pt x="261" y="186"/>
                    <a:pt x="261" y="186"/>
                  </a:cubicBezTo>
                  <a:cubicBezTo>
                    <a:pt x="261" y="186"/>
                    <a:pt x="261" y="186"/>
                    <a:pt x="260" y="186"/>
                  </a:cubicBezTo>
                  <a:cubicBezTo>
                    <a:pt x="260" y="186"/>
                    <a:pt x="260" y="186"/>
                    <a:pt x="260" y="187"/>
                  </a:cubicBezTo>
                  <a:cubicBezTo>
                    <a:pt x="260" y="187"/>
                    <a:pt x="260" y="187"/>
                    <a:pt x="260" y="188"/>
                  </a:cubicBezTo>
                  <a:cubicBezTo>
                    <a:pt x="260" y="188"/>
                    <a:pt x="260" y="188"/>
                    <a:pt x="260" y="188"/>
                  </a:cubicBezTo>
                  <a:cubicBezTo>
                    <a:pt x="260" y="188"/>
                    <a:pt x="260" y="188"/>
                    <a:pt x="260" y="188"/>
                  </a:cubicBezTo>
                  <a:cubicBezTo>
                    <a:pt x="261" y="187"/>
                    <a:pt x="261" y="188"/>
                    <a:pt x="261" y="188"/>
                  </a:cubicBezTo>
                  <a:cubicBezTo>
                    <a:pt x="262" y="188"/>
                    <a:pt x="262" y="188"/>
                    <a:pt x="262" y="187"/>
                  </a:cubicBezTo>
                  <a:cubicBezTo>
                    <a:pt x="261" y="187"/>
                    <a:pt x="262" y="187"/>
                    <a:pt x="262" y="187"/>
                  </a:cubicBezTo>
                  <a:cubicBezTo>
                    <a:pt x="262" y="187"/>
                    <a:pt x="262" y="188"/>
                    <a:pt x="262" y="188"/>
                  </a:cubicBezTo>
                  <a:cubicBezTo>
                    <a:pt x="262" y="189"/>
                    <a:pt x="262" y="189"/>
                    <a:pt x="263" y="189"/>
                  </a:cubicBezTo>
                  <a:cubicBezTo>
                    <a:pt x="263" y="189"/>
                    <a:pt x="264" y="190"/>
                    <a:pt x="264" y="190"/>
                  </a:cubicBezTo>
                  <a:cubicBezTo>
                    <a:pt x="265" y="190"/>
                    <a:pt x="264" y="191"/>
                    <a:pt x="264" y="191"/>
                  </a:cubicBezTo>
                  <a:cubicBezTo>
                    <a:pt x="265" y="191"/>
                    <a:pt x="266" y="192"/>
                    <a:pt x="266" y="192"/>
                  </a:cubicBezTo>
                  <a:cubicBezTo>
                    <a:pt x="266" y="192"/>
                    <a:pt x="266" y="192"/>
                    <a:pt x="265" y="193"/>
                  </a:cubicBezTo>
                  <a:cubicBezTo>
                    <a:pt x="266" y="193"/>
                    <a:pt x="266" y="193"/>
                    <a:pt x="267" y="193"/>
                  </a:cubicBezTo>
                  <a:cubicBezTo>
                    <a:pt x="267" y="193"/>
                    <a:pt x="267" y="193"/>
                    <a:pt x="267" y="192"/>
                  </a:cubicBezTo>
                  <a:cubicBezTo>
                    <a:pt x="267" y="192"/>
                    <a:pt x="267" y="192"/>
                    <a:pt x="267" y="192"/>
                  </a:cubicBezTo>
                  <a:cubicBezTo>
                    <a:pt x="267" y="192"/>
                    <a:pt x="268" y="192"/>
                    <a:pt x="268" y="192"/>
                  </a:cubicBezTo>
                  <a:cubicBezTo>
                    <a:pt x="268" y="192"/>
                    <a:pt x="268" y="192"/>
                    <a:pt x="268" y="192"/>
                  </a:cubicBezTo>
                  <a:cubicBezTo>
                    <a:pt x="267" y="192"/>
                    <a:pt x="267" y="192"/>
                    <a:pt x="268" y="193"/>
                  </a:cubicBezTo>
                  <a:cubicBezTo>
                    <a:pt x="268" y="193"/>
                    <a:pt x="268" y="193"/>
                    <a:pt x="268" y="193"/>
                  </a:cubicBezTo>
                  <a:cubicBezTo>
                    <a:pt x="268" y="192"/>
                    <a:pt x="269" y="192"/>
                    <a:pt x="269" y="192"/>
                  </a:cubicBezTo>
                  <a:cubicBezTo>
                    <a:pt x="268" y="192"/>
                    <a:pt x="269" y="192"/>
                    <a:pt x="269" y="191"/>
                  </a:cubicBezTo>
                  <a:cubicBezTo>
                    <a:pt x="269" y="191"/>
                    <a:pt x="269" y="191"/>
                    <a:pt x="269" y="191"/>
                  </a:cubicBezTo>
                  <a:cubicBezTo>
                    <a:pt x="269" y="190"/>
                    <a:pt x="269" y="189"/>
                    <a:pt x="270" y="189"/>
                  </a:cubicBezTo>
                  <a:cubicBezTo>
                    <a:pt x="270" y="189"/>
                    <a:pt x="269" y="190"/>
                    <a:pt x="269" y="190"/>
                  </a:cubicBezTo>
                  <a:cubicBezTo>
                    <a:pt x="270" y="191"/>
                    <a:pt x="270" y="191"/>
                    <a:pt x="270" y="190"/>
                  </a:cubicBezTo>
                  <a:cubicBezTo>
                    <a:pt x="270" y="190"/>
                    <a:pt x="270" y="190"/>
                    <a:pt x="271" y="190"/>
                  </a:cubicBezTo>
                  <a:cubicBezTo>
                    <a:pt x="271" y="190"/>
                    <a:pt x="271" y="190"/>
                    <a:pt x="271" y="190"/>
                  </a:cubicBezTo>
                  <a:cubicBezTo>
                    <a:pt x="271" y="190"/>
                    <a:pt x="271" y="190"/>
                    <a:pt x="271" y="190"/>
                  </a:cubicBezTo>
                  <a:cubicBezTo>
                    <a:pt x="271" y="191"/>
                    <a:pt x="270" y="191"/>
                    <a:pt x="271" y="192"/>
                  </a:cubicBezTo>
                  <a:cubicBezTo>
                    <a:pt x="271" y="192"/>
                    <a:pt x="270" y="192"/>
                    <a:pt x="270" y="192"/>
                  </a:cubicBezTo>
                  <a:cubicBezTo>
                    <a:pt x="270" y="192"/>
                    <a:pt x="270" y="192"/>
                    <a:pt x="270" y="192"/>
                  </a:cubicBezTo>
                  <a:cubicBezTo>
                    <a:pt x="270" y="192"/>
                    <a:pt x="270" y="192"/>
                    <a:pt x="270" y="192"/>
                  </a:cubicBezTo>
                  <a:cubicBezTo>
                    <a:pt x="270" y="191"/>
                    <a:pt x="270" y="191"/>
                    <a:pt x="270" y="191"/>
                  </a:cubicBezTo>
                  <a:cubicBezTo>
                    <a:pt x="269" y="191"/>
                    <a:pt x="269" y="191"/>
                    <a:pt x="269" y="192"/>
                  </a:cubicBezTo>
                  <a:cubicBezTo>
                    <a:pt x="269" y="192"/>
                    <a:pt x="270" y="192"/>
                    <a:pt x="270" y="192"/>
                  </a:cubicBezTo>
                  <a:cubicBezTo>
                    <a:pt x="269" y="193"/>
                    <a:pt x="269" y="193"/>
                    <a:pt x="268" y="193"/>
                  </a:cubicBezTo>
                  <a:cubicBezTo>
                    <a:pt x="269" y="193"/>
                    <a:pt x="270" y="193"/>
                    <a:pt x="271" y="192"/>
                  </a:cubicBezTo>
                  <a:cubicBezTo>
                    <a:pt x="271" y="192"/>
                    <a:pt x="271" y="193"/>
                    <a:pt x="271" y="193"/>
                  </a:cubicBezTo>
                  <a:cubicBezTo>
                    <a:pt x="271" y="193"/>
                    <a:pt x="272" y="193"/>
                    <a:pt x="272" y="193"/>
                  </a:cubicBezTo>
                  <a:cubicBezTo>
                    <a:pt x="273" y="193"/>
                    <a:pt x="273" y="193"/>
                    <a:pt x="274" y="193"/>
                  </a:cubicBezTo>
                  <a:cubicBezTo>
                    <a:pt x="274" y="193"/>
                    <a:pt x="274" y="193"/>
                    <a:pt x="274" y="193"/>
                  </a:cubicBezTo>
                  <a:cubicBezTo>
                    <a:pt x="274" y="192"/>
                    <a:pt x="273" y="192"/>
                    <a:pt x="273" y="192"/>
                  </a:cubicBezTo>
                  <a:cubicBezTo>
                    <a:pt x="274" y="192"/>
                    <a:pt x="274" y="192"/>
                    <a:pt x="275" y="192"/>
                  </a:cubicBezTo>
                  <a:cubicBezTo>
                    <a:pt x="275" y="191"/>
                    <a:pt x="276" y="191"/>
                    <a:pt x="277" y="191"/>
                  </a:cubicBezTo>
                  <a:cubicBezTo>
                    <a:pt x="277" y="190"/>
                    <a:pt x="277" y="190"/>
                    <a:pt x="278" y="190"/>
                  </a:cubicBezTo>
                  <a:cubicBezTo>
                    <a:pt x="276" y="191"/>
                    <a:pt x="275" y="190"/>
                    <a:pt x="274" y="190"/>
                  </a:cubicBezTo>
                  <a:cubicBezTo>
                    <a:pt x="273" y="190"/>
                    <a:pt x="273" y="189"/>
                    <a:pt x="272" y="189"/>
                  </a:cubicBezTo>
                  <a:cubicBezTo>
                    <a:pt x="272" y="189"/>
                    <a:pt x="272" y="188"/>
                    <a:pt x="271" y="188"/>
                  </a:cubicBezTo>
                  <a:cubicBezTo>
                    <a:pt x="271" y="188"/>
                    <a:pt x="271" y="189"/>
                    <a:pt x="271" y="189"/>
                  </a:cubicBezTo>
                  <a:cubicBezTo>
                    <a:pt x="271" y="189"/>
                    <a:pt x="270" y="189"/>
                    <a:pt x="270" y="189"/>
                  </a:cubicBezTo>
                  <a:cubicBezTo>
                    <a:pt x="270" y="189"/>
                    <a:pt x="270" y="188"/>
                    <a:pt x="270" y="188"/>
                  </a:cubicBezTo>
                  <a:cubicBezTo>
                    <a:pt x="270" y="188"/>
                    <a:pt x="271" y="188"/>
                    <a:pt x="271" y="188"/>
                  </a:cubicBezTo>
                  <a:cubicBezTo>
                    <a:pt x="271" y="188"/>
                    <a:pt x="271" y="188"/>
                    <a:pt x="271" y="188"/>
                  </a:cubicBezTo>
                  <a:cubicBezTo>
                    <a:pt x="271" y="188"/>
                    <a:pt x="271" y="188"/>
                    <a:pt x="271" y="188"/>
                  </a:cubicBezTo>
                  <a:cubicBezTo>
                    <a:pt x="272" y="188"/>
                    <a:pt x="271" y="188"/>
                    <a:pt x="271" y="188"/>
                  </a:cubicBezTo>
                  <a:cubicBezTo>
                    <a:pt x="271" y="187"/>
                    <a:pt x="270" y="187"/>
                    <a:pt x="270" y="186"/>
                  </a:cubicBezTo>
                  <a:cubicBezTo>
                    <a:pt x="270" y="186"/>
                    <a:pt x="269" y="186"/>
                    <a:pt x="270" y="186"/>
                  </a:cubicBezTo>
                  <a:cubicBezTo>
                    <a:pt x="269" y="185"/>
                    <a:pt x="270" y="185"/>
                    <a:pt x="270" y="185"/>
                  </a:cubicBezTo>
                  <a:cubicBezTo>
                    <a:pt x="271" y="184"/>
                    <a:pt x="271" y="184"/>
                    <a:pt x="271" y="183"/>
                  </a:cubicBezTo>
                  <a:cubicBezTo>
                    <a:pt x="271" y="182"/>
                    <a:pt x="271" y="182"/>
                    <a:pt x="272" y="181"/>
                  </a:cubicBezTo>
                  <a:cubicBezTo>
                    <a:pt x="273" y="180"/>
                    <a:pt x="273" y="180"/>
                    <a:pt x="272" y="179"/>
                  </a:cubicBezTo>
                  <a:cubicBezTo>
                    <a:pt x="271" y="179"/>
                    <a:pt x="270" y="178"/>
                    <a:pt x="269" y="178"/>
                  </a:cubicBezTo>
                  <a:cubicBezTo>
                    <a:pt x="269" y="177"/>
                    <a:pt x="270" y="176"/>
                    <a:pt x="271" y="175"/>
                  </a:cubicBezTo>
                  <a:cubicBezTo>
                    <a:pt x="271" y="175"/>
                    <a:pt x="272" y="175"/>
                    <a:pt x="272" y="175"/>
                  </a:cubicBezTo>
                  <a:cubicBezTo>
                    <a:pt x="272" y="174"/>
                    <a:pt x="272" y="174"/>
                    <a:pt x="271" y="173"/>
                  </a:cubicBezTo>
                  <a:cubicBezTo>
                    <a:pt x="271" y="173"/>
                    <a:pt x="271" y="173"/>
                    <a:pt x="271" y="173"/>
                  </a:cubicBezTo>
                  <a:cubicBezTo>
                    <a:pt x="271" y="172"/>
                    <a:pt x="272" y="172"/>
                    <a:pt x="272" y="172"/>
                  </a:cubicBezTo>
                  <a:cubicBezTo>
                    <a:pt x="272" y="171"/>
                    <a:pt x="272" y="171"/>
                    <a:pt x="272" y="171"/>
                  </a:cubicBezTo>
                  <a:cubicBezTo>
                    <a:pt x="272" y="171"/>
                    <a:pt x="272" y="171"/>
                    <a:pt x="271" y="171"/>
                  </a:cubicBezTo>
                  <a:cubicBezTo>
                    <a:pt x="272" y="171"/>
                    <a:pt x="272" y="171"/>
                    <a:pt x="272" y="171"/>
                  </a:cubicBezTo>
                  <a:cubicBezTo>
                    <a:pt x="272" y="171"/>
                    <a:pt x="272" y="171"/>
                    <a:pt x="272" y="171"/>
                  </a:cubicBezTo>
                  <a:cubicBezTo>
                    <a:pt x="273" y="171"/>
                    <a:pt x="273" y="171"/>
                    <a:pt x="273" y="171"/>
                  </a:cubicBezTo>
                  <a:cubicBezTo>
                    <a:pt x="273" y="171"/>
                    <a:pt x="273" y="171"/>
                    <a:pt x="273" y="170"/>
                  </a:cubicBezTo>
                  <a:cubicBezTo>
                    <a:pt x="273" y="170"/>
                    <a:pt x="273" y="170"/>
                    <a:pt x="273" y="170"/>
                  </a:cubicBezTo>
                  <a:cubicBezTo>
                    <a:pt x="273" y="170"/>
                    <a:pt x="273" y="170"/>
                    <a:pt x="273" y="170"/>
                  </a:cubicBezTo>
                  <a:cubicBezTo>
                    <a:pt x="272" y="170"/>
                    <a:pt x="272" y="170"/>
                    <a:pt x="272" y="170"/>
                  </a:cubicBezTo>
                  <a:cubicBezTo>
                    <a:pt x="272" y="170"/>
                    <a:pt x="271" y="170"/>
                    <a:pt x="271" y="170"/>
                  </a:cubicBezTo>
                  <a:cubicBezTo>
                    <a:pt x="271" y="170"/>
                    <a:pt x="270" y="169"/>
                    <a:pt x="270" y="169"/>
                  </a:cubicBezTo>
                  <a:cubicBezTo>
                    <a:pt x="270" y="169"/>
                    <a:pt x="270" y="168"/>
                    <a:pt x="271" y="168"/>
                  </a:cubicBezTo>
                  <a:cubicBezTo>
                    <a:pt x="272" y="168"/>
                    <a:pt x="273" y="168"/>
                    <a:pt x="274" y="168"/>
                  </a:cubicBezTo>
                  <a:cubicBezTo>
                    <a:pt x="274" y="167"/>
                    <a:pt x="274" y="167"/>
                    <a:pt x="274" y="167"/>
                  </a:cubicBezTo>
                  <a:cubicBezTo>
                    <a:pt x="274" y="167"/>
                    <a:pt x="274" y="167"/>
                    <a:pt x="274" y="166"/>
                  </a:cubicBezTo>
                  <a:cubicBezTo>
                    <a:pt x="274" y="166"/>
                    <a:pt x="274" y="166"/>
                    <a:pt x="274" y="166"/>
                  </a:cubicBezTo>
                  <a:cubicBezTo>
                    <a:pt x="274" y="165"/>
                    <a:pt x="274" y="165"/>
                    <a:pt x="274" y="165"/>
                  </a:cubicBezTo>
                  <a:cubicBezTo>
                    <a:pt x="274" y="165"/>
                    <a:pt x="273" y="164"/>
                    <a:pt x="273" y="164"/>
                  </a:cubicBezTo>
                  <a:cubicBezTo>
                    <a:pt x="273" y="164"/>
                    <a:pt x="274" y="164"/>
                    <a:pt x="274" y="164"/>
                  </a:cubicBezTo>
                  <a:cubicBezTo>
                    <a:pt x="274" y="164"/>
                    <a:pt x="274" y="164"/>
                    <a:pt x="274" y="164"/>
                  </a:cubicBezTo>
                  <a:cubicBezTo>
                    <a:pt x="276" y="163"/>
                    <a:pt x="277" y="162"/>
                    <a:pt x="279" y="161"/>
                  </a:cubicBezTo>
                  <a:cubicBezTo>
                    <a:pt x="280" y="161"/>
                    <a:pt x="280" y="161"/>
                    <a:pt x="280" y="160"/>
                  </a:cubicBezTo>
                  <a:cubicBezTo>
                    <a:pt x="280" y="160"/>
                    <a:pt x="281" y="159"/>
                    <a:pt x="281" y="159"/>
                  </a:cubicBezTo>
                  <a:cubicBezTo>
                    <a:pt x="281" y="159"/>
                    <a:pt x="281" y="158"/>
                    <a:pt x="281" y="158"/>
                  </a:cubicBezTo>
                  <a:cubicBezTo>
                    <a:pt x="281" y="157"/>
                    <a:pt x="281" y="157"/>
                    <a:pt x="281" y="157"/>
                  </a:cubicBezTo>
                  <a:cubicBezTo>
                    <a:pt x="280" y="157"/>
                    <a:pt x="280" y="157"/>
                    <a:pt x="279" y="156"/>
                  </a:cubicBezTo>
                  <a:cubicBezTo>
                    <a:pt x="279" y="156"/>
                    <a:pt x="279" y="155"/>
                    <a:pt x="278" y="155"/>
                  </a:cubicBezTo>
                  <a:cubicBezTo>
                    <a:pt x="277" y="156"/>
                    <a:pt x="277" y="155"/>
                    <a:pt x="277" y="154"/>
                  </a:cubicBezTo>
                  <a:cubicBezTo>
                    <a:pt x="278" y="155"/>
                    <a:pt x="278" y="155"/>
                    <a:pt x="279" y="154"/>
                  </a:cubicBezTo>
                  <a:cubicBezTo>
                    <a:pt x="280" y="155"/>
                    <a:pt x="281" y="154"/>
                    <a:pt x="282" y="154"/>
                  </a:cubicBezTo>
                  <a:cubicBezTo>
                    <a:pt x="283" y="154"/>
                    <a:pt x="284" y="153"/>
                    <a:pt x="284" y="152"/>
                  </a:cubicBezTo>
                  <a:cubicBezTo>
                    <a:pt x="285" y="152"/>
                    <a:pt x="285" y="151"/>
                    <a:pt x="285" y="151"/>
                  </a:cubicBezTo>
                  <a:cubicBezTo>
                    <a:pt x="286" y="150"/>
                    <a:pt x="286" y="149"/>
                    <a:pt x="286" y="148"/>
                  </a:cubicBezTo>
                  <a:cubicBezTo>
                    <a:pt x="286" y="148"/>
                    <a:pt x="286" y="147"/>
                    <a:pt x="286" y="147"/>
                  </a:cubicBezTo>
                  <a:cubicBezTo>
                    <a:pt x="286" y="146"/>
                    <a:pt x="286" y="146"/>
                    <a:pt x="287" y="145"/>
                  </a:cubicBezTo>
                  <a:cubicBezTo>
                    <a:pt x="287" y="145"/>
                    <a:pt x="287" y="145"/>
                    <a:pt x="287" y="145"/>
                  </a:cubicBezTo>
                  <a:cubicBezTo>
                    <a:pt x="287" y="145"/>
                    <a:pt x="287" y="145"/>
                    <a:pt x="287" y="145"/>
                  </a:cubicBezTo>
                  <a:cubicBezTo>
                    <a:pt x="287" y="146"/>
                    <a:pt x="287" y="146"/>
                    <a:pt x="287" y="146"/>
                  </a:cubicBezTo>
                  <a:cubicBezTo>
                    <a:pt x="288" y="145"/>
                    <a:pt x="288" y="145"/>
                    <a:pt x="288" y="144"/>
                  </a:cubicBezTo>
                  <a:cubicBezTo>
                    <a:pt x="288" y="143"/>
                    <a:pt x="289" y="143"/>
                    <a:pt x="289" y="142"/>
                  </a:cubicBezTo>
                  <a:cubicBezTo>
                    <a:pt x="289" y="141"/>
                    <a:pt x="290" y="141"/>
                    <a:pt x="289" y="140"/>
                  </a:cubicBezTo>
                  <a:cubicBezTo>
                    <a:pt x="289" y="139"/>
                    <a:pt x="289" y="139"/>
                    <a:pt x="289" y="138"/>
                  </a:cubicBezTo>
                  <a:cubicBezTo>
                    <a:pt x="289" y="138"/>
                    <a:pt x="289" y="137"/>
                    <a:pt x="289" y="136"/>
                  </a:cubicBezTo>
                  <a:cubicBezTo>
                    <a:pt x="289" y="136"/>
                    <a:pt x="290" y="136"/>
                    <a:pt x="290" y="135"/>
                  </a:cubicBezTo>
                  <a:cubicBezTo>
                    <a:pt x="291" y="134"/>
                    <a:pt x="291" y="133"/>
                    <a:pt x="293" y="132"/>
                  </a:cubicBezTo>
                  <a:cubicBezTo>
                    <a:pt x="293" y="132"/>
                    <a:pt x="293" y="132"/>
                    <a:pt x="293" y="132"/>
                  </a:cubicBezTo>
                  <a:cubicBezTo>
                    <a:pt x="294" y="131"/>
                    <a:pt x="294" y="131"/>
                    <a:pt x="294" y="131"/>
                  </a:cubicBezTo>
                  <a:cubicBezTo>
                    <a:pt x="295" y="130"/>
                    <a:pt x="296" y="130"/>
                    <a:pt x="296" y="130"/>
                  </a:cubicBezTo>
                  <a:cubicBezTo>
                    <a:pt x="297" y="130"/>
                    <a:pt x="297" y="130"/>
                    <a:pt x="297" y="130"/>
                  </a:cubicBezTo>
                  <a:cubicBezTo>
                    <a:pt x="298" y="130"/>
                    <a:pt x="299" y="130"/>
                    <a:pt x="299" y="129"/>
                  </a:cubicBezTo>
                  <a:cubicBezTo>
                    <a:pt x="299" y="128"/>
                    <a:pt x="299" y="128"/>
                    <a:pt x="300" y="128"/>
                  </a:cubicBezTo>
                  <a:cubicBezTo>
                    <a:pt x="300" y="127"/>
                    <a:pt x="299" y="127"/>
                    <a:pt x="300" y="126"/>
                  </a:cubicBezTo>
                  <a:cubicBezTo>
                    <a:pt x="300" y="126"/>
                    <a:pt x="300" y="126"/>
                    <a:pt x="300" y="126"/>
                  </a:cubicBezTo>
                  <a:cubicBezTo>
                    <a:pt x="300" y="125"/>
                    <a:pt x="301" y="124"/>
                    <a:pt x="301" y="123"/>
                  </a:cubicBezTo>
                  <a:cubicBezTo>
                    <a:pt x="301" y="123"/>
                    <a:pt x="301" y="123"/>
                    <a:pt x="301" y="123"/>
                  </a:cubicBezTo>
                  <a:cubicBezTo>
                    <a:pt x="301" y="122"/>
                    <a:pt x="300" y="121"/>
                    <a:pt x="301" y="120"/>
                  </a:cubicBezTo>
                  <a:cubicBezTo>
                    <a:pt x="302" y="120"/>
                    <a:pt x="301" y="120"/>
                    <a:pt x="301" y="120"/>
                  </a:cubicBezTo>
                  <a:cubicBezTo>
                    <a:pt x="301" y="119"/>
                    <a:pt x="301" y="118"/>
                    <a:pt x="301" y="117"/>
                  </a:cubicBezTo>
                  <a:cubicBezTo>
                    <a:pt x="301" y="116"/>
                    <a:pt x="301" y="115"/>
                    <a:pt x="300" y="114"/>
                  </a:cubicBezTo>
                  <a:cubicBezTo>
                    <a:pt x="300" y="113"/>
                    <a:pt x="300" y="113"/>
                    <a:pt x="300" y="112"/>
                  </a:cubicBezTo>
                  <a:cubicBezTo>
                    <a:pt x="300" y="112"/>
                    <a:pt x="301" y="112"/>
                    <a:pt x="301" y="112"/>
                  </a:cubicBezTo>
                  <a:cubicBezTo>
                    <a:pt x="301" y="112"/>
                    <a:pt x="302" y="112"/>
                    <a:pt x="302" y="112"/>
                  </a:cubicBezTo>
                  <a:cubicBezTo>
                    <a:pt x="302" y="111"/>
                    <a:pt x="302" y="111"/>
                    <a:pt x="302" y="111"/>
                  </a:cubicBezTo>
                  <a:cubicBezTo>
                    <a:pt x="302" y="109"/>
                    <a:pt x="303" y="108"/>
                    <a:pt x="304" y="107"/>
                  </a:cubicBezTo>
                  <a:cubicBezTo>
                    <a:pt x="305" y="106"/>
                    <a:pt x="305" y="105"/>
                    <a:pt x="306" y="104"/>
                  </a:cubicBezTo>
                  <a:cubicBezTo>
                    <a:pt x="306" y="103"/>
                    <a:pt x="306" y="102"/>
                    <a:pt x="306" y="101"/>
                  </a:cubicBezTo>
                  <a:close/>
                  <a:moveTo>
                    <a:pt x="197" y="8"/>
                  </a:moveTo>
                  <a:cubicBezTo>
                    <a:pt x="198" y="7"/>
                    <a:pt x="199" y="7"/>
                    <a:pt x="201" y="7"/>
                  </a:cubicBezTo>
                  <a:cubicBezTo>
                    <a:pt x="200" y="7"/>
                    <a:pt x="199" y="8"/>
                    <a:pt x="199" y="8"/>
                  </a:cubicBezTo>
                  <a:cubicBezTo>
                    <a:pt x="198" y="9"/>
                    <a:pt x="198" y="8"/>
                    <a:pt x="197" y="9"/>
                  </a:cubicBezTo>
                  <a:cubicBezTo>
                    <a:pt x="197" y="9"/>
                    <a:pt x="196" y="9"/>
                    <a:pt x="196" y="9"/>
                  </a:cubicBezTo>
                  <a:cubicBezTo>
                    <a:pt x="196" y="8"/>
                    <a:pt x="196" y="8"/>
                    <a:pt x="197" y="8"/>
                  </a:cubicBezTo>
                  <a:close/>
                  <a:moveTo>
                    <a:pt x="95" y="63"/>
                  </a:moveTo>
                  <a:cubicBezTo>
                    <a:pt x="95" y="64"/>
                    <a:pt x="95" y="64"/>
                    <a:pt x="94" y="64"/>
                  </a:cubicBezTo>
                  <a:cubicBezTo>
                    <a:pt x="93" y="65"/>
                    <a:pt x="93" y="65"/>
                    <a:pt x="93" y="65"/>
                  </a:cubicBezTo>
                  <a:cubicBezTo>
                    <a:pt x="92" y="65"/>
                    <a:pt x="92" y="66"/>
                    <a:pt x="92" y="66"/>
                  </a:cubicBezTo>
                  <a:cubicBezTo>
                    <a:pt x="92" y="67"/>
                    <a:pt x="92" y="67"/>
                    <a:pt x="91" y="67"/>
                  </a:cubicBezTo>
                  <a:cubicBezTo>
                    <a:pt x="90" y="67"/>
                    <a:pt x="89" y="68"/>
                    <a:pt x="89" y="69"/>
                  </a:cubicBezTo>
                  <a:cubicBezTo>
                    <a:pt x="89" y="70"/>
                    <a:pt x="88" y="70"/>
                    <a:pt x="87" y="71"/>
                  </a:cubicBezTo>
                  <a:cubicBezTo>
                    <a:pt x="87" y="71"/>
                    <a:pt x="86" y="71"/>
                    <a:pt x="85" y="72"/>
                  </a:cubicBezTo>
                  <a:cubicBezTo>
                    <a:pt x="86" y="71"/>
                    <a:pt x="87" y="70"/>
                    <a:pt x="87" y="70"/>
                  </a:cubicBezTo>
                  <a:cubicBezTo>
                    <a:pt x="86" y="69"/>
                    <a:pt x="88" y="68"/>
                    <a:pt x="88" y="68"/>
                  </a:cubicBezTo>
                  <a:cubicBezTo>
                    <a:pt x="87" y="68"/>
                    <a:pt x="86" y="69"/>
                    <a:pt x="85" y="70"/>
                  </a:cubicBezTo>
                  <a:cubicBezTo>
                    <a:pt x="84" y="71"/>
                    <a:pt x="84" y="71"/>
                    <a:pt x="83" y="71"/>
                  </a:cubicBezTo>
                  <a:cubicBezTo>
                    <a:pt x="82" y="72"/>
                    <a:pt x="82" y="72"/>
                    <a:pt x="81" y="73"/>
                  </a:cubicBezTo>
                  <a:cubicBezTo>
                    <a:pt x="81" y="73"/>
                    <a:pt x="81" y="73"/>
                    <a:pt x="81" y="73"/>
                  </a:cubicBezTo>
                  <a:cubicBezTo>
                    <a:pt x="81" y="73"/>
                    <a:pt x="81" y="73"/>
                    <a:pt x="81" y="73"/>
                  </a:cubicBezTo>
                  <a:cubicBezTo>
                    <a:pt x="81" y="73"/>
                    <a:pt x="81" y="72"/>
                    <a:pt x="81" y="72"/>
                  </a:cubicBezTo>
                  <a:cubicBezTo>
                    <a:pt x="83" y="70"/>
                    <a:pt x="86" y="69"/>
                    <a:pt x="88" y="67"/>
                  </a:cubicBezTo>
                  <a:cubicBezTo>
                    <a:pt x="89" y="66"/>
                    <a:pt x="90" y="65"/>
                    <a:pt x="91" y="64"/>
                  </a:cubicBezTo>
                  <a:cubicBezTo>
                    <a:pt x="91" y="64"/>
                    <a:pt x="91" y="64"/>
                    <a:pt x="92" y="64"/>
                  </a:cubicBezTo>
                  <a:cubicBezTo>
                    <a:pt x="91" y="64"/>
                    <a:pt x="91" y="64"/>
                    <a:pt x="91" y="64"/>
                  </a:cubicBezTo>
                  <a:cubicBezTo>
                    <a:pt x="91" y="65"/>
                    <a:pt x="90" y="65"/>
                    <a:pt x="90" y="65"/>
                  </a:cubicBezTo>
                  <a:cubicBezTo>
                    <a:pt x="90" y="66"/>
                    <a:pt x="91" y="65"/>
                    <a:pt x="92" y="65"/>
                  </a:cubicBezTo>
                  <a:cubicBezTo>
                    <a:pt x="93" y="64"/>
                    <a:pt x="93" y="64"/>
                    <a:pt x="94" y="63"/>
                  </a:cubicBezTo>
                  <a:cubicBezTo>
                    <a:pt x="95" y="63"/>
                    <a:pt x="95" y="62"/>
                    <a:pt x="95" y="62"/>
                  </a:cubicBezTo>
                  <a:cubicBezTo>
                    <a:pt x="95" y="62"/>
                    <a:pt x="95" y="63"/>
                    <a:pt x="95" y="63"/>
                  </a:cubicBezTo>
                  <a:close/>
                  <a:moveTo>
                    <a:pt x="102" y="94"/>
                  </a:moveTo>
                  <a:cubicBezTo>
                    <a:pt x="102" y="94"/>
                    <a:pt x="101" y="95"/>
                    <a:pt x="101" y="95"/>
                  </a:cubicBezTo>
                  <a:cubicBezTo>
                    <a:pt x="101" y="95"/>
                    <a:pt x="100" y="95"/>
                    <a:pt x="100" y="95"/>
                  </a:cubicBezTo>
                  <a:cubicBezTo>
                    <a:pt x="100" y="95"/>
                    <a:pt x="100" y="95"/>
                    <a:pt x="101" y="95"/>
                  </a:cubicBezTo>
                  <a:cubicBezTo>
                    <a:pt x="101" y="94"/>
                    <a:pt x="101" y="94"/>
                    <a:pt x="100" y="94"/>
                  </a:cubicBezTo>
                  <a:cubicBezTo>
                    <a:pt x="100" y="93"/>
                    <a:pt x="99" y="94"/>
                    <a:pt x="98" y="94"/>
                  </a:cubicBezTo>
                  <a:cubicBezTo>
                    <a:pt x="98" y="94"/>
                    <a:pt x="98" y="94"/>
                    <a:pt x="98" y="94"/>
                  </a:cubicBezTo>
                  <a:cubicBezTo>
                    <a:pt x="98" y="94"/>
                    <a:pt x="98" y="94"/>
                    <a:pt x="98" y="94"/>
                  </a:cubicBezTo>
                  <a:cubicBezTo>
                    <a:pt x="98" y="94"/>
                    <a:pt x="98" y="94"/>
                    <a:pt x="98" y="94"/>
                  </a:cubicBezTo>
                  <a:cubicBezTo>
                    <a:pt x="97" y="95"/>
                    <a:pt x="96" y="94"/>
                    <a:pt x="98" y="94"/>
                  </a:cubicBezTo>
                  <a:cubicBezTo>
                    <a:pt x="96" y="94"/>
                    <a:pt x="97" y="94"/>
                    <a:pt x="97" y="94"/>
                  </a:cubicBezTo>
                  <a:cubicBezTo>
                    <a:pt x="98" y="94"/>
                    <a:pt x="98" y="94"/>
                    <a:pt x="98" y="93"/>
                  </a:cubicBezTo>
                  <a:cubicBezTo>
                    <a:pt x="98" y="93"/>
                    <a:pt x="99" y="93"/>
                    <a:pt x="99" y="93"/>
                  </a:cubicBezTo>
                  <a:cubicBezTo>
                    <a:pt x="99" y="93"/>
                    <a:pt x="100" y="93"/>
                    <a:pt x="100" y="93"/>
                  </a:cubicBezTo>
                  <a:cubicBezTo>
                    <a:pt x="100" y="92"/>
                    <a:pt x="100" y="92"/>
                    <a:pt x="101" y="93"/>
                  </a:cubicBezTo>
                  <a:cubicBezTo>
                    <a:pt x="101" y="93"/>
                    <a:pt x="101" y="93"/>
                    <a:pt x="101" y="93"/>
                  </a:cubicBezTo>
                  <a:cubicBezTo>
                    <a:pt x="103" y="92"/>
                    <a:pt x="103" y="93"/>
                    <a:pt x="104" y="94"/>
                  </a:cubicBezTo>
                  <a:cubicBezTo>
                    <a:pt x="103" y="94"/>
                    <a:pt x="103" y="94"/>
                    <a:pt x="102" y="94"/>
                  </a:cubicBezTo>
                  <a:close/>
                  <a:moveTo>
                    <a:pt x="113" y="59"/>
                  </a:moveTo>
                  <a:cubicBezTo>
                    <a:pt x="112" y="59"/>
                    <a:pt x="112" y="60"/>
                    <a:pt x="111" y="60"/>
                  </a:cubicBezTo>
                  <a:cubicBezTo>
                    <a:pt x="111" y="61"/>
                    <a:pt x="110" y="62"/>
                    <a:pt x="109" y="63"/>
                  </a:cubicBezTo>
                  <a:cubicBezTo>
                    <a:pt x="109" y="63"/>
                    <a:pt x="108" y="64"/>
                    <a:pt x="108" y="64"/>
                  </a:cubicBezTo>
                  <a:cubicBezTo>
                    <a:pt x="106" y="66"/>
                    <a:pt x="105" y="67"/>
                    <a:pt x="103" y="68"/>
                  </a:cubicBezTo>
                  <a:cubicBezTo>
                    <a:pt x="102" y="68"/>
                    <a:pt x="102" y="68"/>
                    <a:pt x="102" y="68"/>
                  </a:cubicBezTo>
                  <a:cubicBezTo>
                    <a:pt x="102" y="68"/>
                    <a:pt x="102" y="68"/>
                    <a:pt x="103" y="67"/>
                  </a:cubicBezTo>
                  <a:cubicBezTo>
                    <a:pt x="103" y="67"/>
                    <a:pt x="104" y="67"/>
                    <a:pt x="104" y="66"/>
                  </a:cubicBezTo>
                  <a:cubicBezTo>
                    <a:pt x="104" y="65"/>
                    <a:pt x="105" y="65"/>
                    <a:pt x="106" y="64"/>
                  </a:cubicBezTo>
                  <a:cubicBezTo>
                    <a:pt x="106" y="64"/>
                    <a:pt x="106" y="64"/>
                    <a:pt x="106" y="64"/>
                  </a:cubicBezTo>
                  <a:cubicBezTo>
                    <a:pt x="105" y="64"/>
                    <a:pt x="104" y="65"/>
                    <a:pt x="104" y="64"/>
                  </a:cubicBezTo>
                  <a:cubicBezTo>
                    <a:pt x="104" y="64"/>
                    <a:pt x="105" y="63"/>
                    <a:pt x="106" y="63"/>
                  </a:cubicBezTo>
                  <a:cubicBezTo>
                    <a:pt x="106" y="63"/>
                    <a:pt x="107" y="63"/>
                    <a:pt x="107" y="63"/>
                  </a:cubicBezTo>
                  <a:cubicBezTo>
                    <a:pt x="109" y="62"/>
                    <a:pt x="110" y="61"/>
                    <a:pt x="111" y="60"/>
                  </a:cubicBezTo>
                  <a:cubicBezTo>
                    <a:pt x="111" y="59"/>
                    <a:pt x="112" y="59"/>
                    <a:pt x="112" y="59"/>
                  </a:cubicBezTo>
                  <a:cubicBezTo>
                    <a:pt x="113" y="58"/>
                    <a:pt x="114" y="57"/>
                    <a:pt x="115" y="56"/>
                  </a:cubicBezTo>
                  <a:cubicBezTo>
                    <a:pt x="114" y="57"/>
                    <a:pt x="114" y="58"/>
                    <a:pt x="113" y="59"/>
                  </a:cubicBezTo>
                  <a:close/>
                  <a:moveTo>
                    <a:pt x="116" y="64"/>
                  </a:moveTo>
                  <a:cubicBezTo>
                    <a:pt x="117" y="62"/>
                    <a:pt x="117" y="62"/>
                    <a:pt x="118" y="61"/>
                  </a:cubicBezTo>
                  <a:cubicBezTo>
                    <a:pt x="118" y="61"/>
                    <a:pt x="119" y="60"/>
                    <a:pt x="120" y="60"/>
                  </a:cubicBezTo>
                  <a:cubicBezTo>
                    <a:pt x="120" y="60"/>
                    <a:pt x="121" y="59"/>
                    <a:pt x="121" y="59"/>
                  </a:cubicBezTo>
                  <a:cubicBezTo>
                    <a:pt x="121" y="58"/>
                    <a:pt x="122" y="59"/>
                    <a:pt x="122" y="59"/>
                  </a:cubicBezTo>
                  <a:cubicBezTo>
                    <a:pt x="120" y="60"/>
                    <a:pt x="118" y="62"/>
                    <a:pt x="116" y="64"/>
                  </a:cubicBezTo>
                  <a:close/>
                  <a:moveTo>
                    <a:pt x="136" y="55"/>
                  </a:moveTo>
                  <a:cubicBezTo>
                    <a:pt x="135" y="56"/>
                    <a:pt x="135" y="56"/>
                    <a:pt x="134" y="57"/>
                  </a:cubicBezTo>
                  <a:cubicBezTo>
                    <a:pt x="134" y="57"/>
                    <a:pt x="134" y="56"/>
                    <a:pt x="135" y="56"/>
                  </a:cubicBezTo>
                  <a:cubicBezTo>
                    <a:pt x="135" y="56"/>
                    <a:pt x="135" y="56"/>
                    <a:pt x="135" y="55"/>
                  </a:cubicBezTo>
                  <a:cubicBezTo>
                    <a:pt x="135" y="55"/>
                    <a:pt x="134" y="56"/>
                    <a:pt x="134" y="55"/>
                  </a:cubicBezTo>
                  <a:cubicBezTo>
                    <a:pt x="134" y="54"/>
                    <a:pt x="135" y="54"/>
                    <a:pt x="135" y="53"/>
                  </a:cubicBezTo>
                  <a:cubicBezTo>
                    <a:pt x="135" y="53"/>
                    <a:pt x="135" y="53"/>
                    <a:pt x="136" y="53"/>
                  </a:cubicBezTo>
                  <a:cubicBezTo>
                    <a:pt x="136" y="53"/>
                    <a:pt x="136" y="53"/>
                    <a:pt x="136" y="53"/>
                  </a:cubicBezTo>
                  <a:cubicBezTo>
                    <a:pt x="136" y="54"/>
                    <a:pt x="136" y="54"/>
                    <a:pt x="136" y="54"/>
                  </a:cubicBezTo>
                  <a:cubicBezTo>
                    <a:pt x="136" y="54"/>
                    <a:pt x="136" y="54"/>
                    <a:pt x="136" y="55"/>
                  </a:cubicBezTo>
                  <a:close/>
                  <a:moveTo>
                    <a:pt x="145" y="60"/>
                  </a:moveTo>
                  <a:cubicBezTo>
                    <a:pt x="145" y="60"/>
                    <a:pt x="145" y="60"/>
                    <a:pt x="144" y="60"/>
                  </a:cubicBezTo>
                  <a:cubicBezTo>
                    <a:pt x="144" y="60"/>
                    <a:pt x="144" y="59"/>
                    <a:pt x="144" y="59"/>
                  </a:cubicBezTo>
                  <a:cubicBezTo>
                    <a:pt x="144" y="59"/>
                    <a:pt x="143" y="58"/>
                    <a:pt x="142" y="59"/>
                  </a:cubicBezTo>
                  <a:cubicBezTo>
                    <a:pt x="142" y="59"/>
                    <a:pt x="142" y="59"/>
                    <a:pt x="142" y="59"/>
                  </a:cubicBezTo>
                  <a:cubicBezTo>
                    <a:pt x="142" y="59"/>
                    <a:pt x="142" y="59"/>
                    <a:pt x="141" y="59"/>
                  </a:cubicBezTo>
                  <a:cubicBezTo>
                    <a:pt x="142" y="59"/>
                    <a:pt x="142" y="59"/>
                    <a:pt x="142" y="59"/>
                  </a:cubicBezTo>
                  <a:cubicBezTo>
                    <a:pt x="142" y="58"/>
                    <a:pt x="142" y="58"/>
                    <a:pt x="142" y="58"/>
                  </a:cubicBezTo>
                  <a:cubicBezTo>
                    <a:pt x="142" y="58"/>
                    <a:pt x="142" y="58"/>
                    <a:pt x="142" y="58"/>
                  </a:cubicBezTo>
                  <a:cubicBezTo>
                    <a:pt x="142" y="58"/>
                    <a:pt x="142" y="58"/>
                    <a:pt x="142" y="58"/>
                  </a:cubicBezTo>
                  <a:cubicBezTo>
                    <a:pt x="142" y="57"/>
                    <a:pt x="142" y="57"/>
                    <a:pt x="142" y="57"/>
                  </a:cubicBezTo>
                  <a:cubicBezTo>
                    <a:pt x="142" y="57"/>
                    <a:pt x="142" y="57"/>
                    <a:pt x="142" y="56"/>
                  </a:cubicBezTo>
                  <a:cubicBezTo>
                    <a:pt x="143" y="57"/>
                    <a:pt x="143" y="57"/>
                    <a:pt x="143" y="57"/>
                  </a:cubicBezTo>
                  <a:cubicBezTo>
                    <a:pt x="143" y="57"/>
                    <a:pt x="143" y="57"/>
                    <a:pt x="143" y="57"/>
                  </a:cubicBezTo>
                  <a:cubicBezTo>
                    <a:pt x="143" y="57"/>
                    <a:pt x="144" y="57"/>
                    <a:pt x="144" y="57"/>
                  </a:cubicBezTo>
                  <a:cubicBezTo>
                    <a:pt x="145" y="57"/>
                    <a:pt x="143" y="58"/>
                    <a:pt x="144" y="58"/>
                  </a:cubicBezTo>
                  <a:cubicBezTo>
                    <a:pt x="144" y="58"/>
                    <a:pt x="145" y="58"/>
                    <a:pt x="145" y="59"/>
                  </a:cubicBezTo>
                  <a:cubicBezTo>
                    <a:pt x="144" y="59"/>
                    <a:pt x="145" y="59"/>
                    <a:pt x="145" y="59"/>
                  </a:cubicBezTo>
                  <a:cubicBezTo>
                    <a:pt x="145" y="59"/>
                    <a:pt x="145" y="60"/>
                    <a:pt x="145" y="60"/>
                  </a:cubicBezTo>
                  <a:close/>
                  <a:moveTo>
                    <a:pt x="151" y="56"/>
                  </a:moveTo>
                  <a:cubicBezTo>
                    <a:pt x="151" y="56"/>
                    <a:pt x="151" y="57"/>
                    <a:pt x="150" y="57"/>
                  </a:cubicBezTo>
                  <a:cubicBezTo>
                    <a:pt x="150" y="57"/>
                    <a:pt x="150" y="56"/>
                    <a:pt x="150" y="56"/>
                  </a:cubicBezTo>
                  <a:cubicBezTo>
                    <a:pt x="149" y="56"/>
                    <a:pt x="149" y="56"/>
                    <a:pt x="149" y="57"/>
                  </a:cubicBezTo>
                  <a:cubicBezTo>
                    <a:pt x="149" y="57"/>
                    <a:pt x="148" y="57"/>
                    <a:pt x="148" y="57"/>
                  </a:cubicBezTo>
                  <a:cubicBezTo>
                    <a:pt x="147" y="57"/>
                    <a:pt x="146" y="58"/>
                    <a:pt x="146" y="56"/>
                  </a:cubicBezTo>
                  <a:cubicBezTo>
                    <a:pt x="146" y="56"/>
                    <a:pt x="146" y="56"/>
                    <a:pt x="146" y="56"/>
                  </a:cubicBezTo>
                  <a:cubicBezTo>
                    <a:pt x="146" y="57"/>
                    <a:pt x="145" y="57"/>
                    <a:pt x="145" y="57"/>
                  </a:cubicBezTo>
                  <a:cubicBezTo>
                    <a:pt x="145" y="56"/>
                    <a:pt x="145" y="56"/>
                    <a:pt x="145" y="55"/>
                  </a:cubicBezTo>
                  <a:cubicBezTo>
                    <a:pt x="145" y="55"/>
                    <a:pt x="146" y="55"/>
                    <a:pt x="146" y="55"/>
                  </a:cubicBezTo>
                  <a:cubicBezTo>
                    <a:pt x="147" y="54"/>
                    <a:pt x="147" y="55"/>
                    <a:pt x="147" y="55"/>
                  </a:cubicBezTo>
                  <a:cubicBezTo>
                    <a:pt x="149" y="55"/>
                    <a:pt x="150" y="56"/>
                    <a:pt x="151" y="56"/>
                  </a:cubicBezTo>
                  <a:cubicBezTo>
                    <a:pt x="151" y="56"/>
                    <a:pt x="151" y="56"/>
                    <a:pt x="151" y="56"/>
                  </a:cubicBezTo>
                  <a:cubicBezTo>
                    <a:pt x="151" y="56"/>
                    <a:pt x="151" y="56"/>
                    <a:pt x="151" y="56"/>
                  </a:cubicBezTo>
                  <a:close/>
                  <a:moveTo>
                    <a:pt x="193" y="51"/>
                  </a:moveTo>
                  <a:cubicBezTo>
                    <a:pt x="193" y="50"/>
                    <a:pt x="194" y="50"/>
                    <a:pt x="195" y="49"/>
                  </a:cubicBezTo>
                  <a:cubicBezTo>
                    <a:pt x="195" y="49"/>
                    <a:pt x="196" y="49"/>
                    <a:pt x="196" y="48"/>
                  </a:cubicBezTo>
                  <a:cubicBezTo>
                    <a:pt x="198" y="48"/>
                    <a:pt x="198" y="47"/>
                    <a:pt x="199" y="46"/>
                  </a:cubicBezTo>
                  <a:cubicBezTo>
                    <a:pt x="199" y="47"/>
                    <a:pt x="200" y="47"/>
                    <a:pt x="199" y="48"/>
                  </a:cubicBezTo>
                  <a:cubicBezTo>
                    <a:pt x="199" y="48"/>
                    <a:pt x="198" y="49"/>
                    <a:pt x="197" y="49"/>
                  </a:cubicBezTo>
                  <a:cubicBezTo>
                    <a:pt x="196" y="50"/>
                    <a:pt x="194" y="50"/>
                    <a:pt x="193" y="51"/>
                  </a:cubicBezTo>
                  <a:cubicBezTo>
                    <a:pt x="193" y="51"/>
                    <a:pt x="193" y="51"/>
                    <a:pt x="193" y="51"/>
                  </a:cubicBezTo>
                  <a:cubicBezTo>
                    <a:pt x="193" y="51"/>
                    <a:pt x="193" y="51"/>
                    <a:pt x="193" y="51"/>
                  </a:cubicBezTo>
                  <a:close/>
                  <a:moveTo>
                    <a:pt x="192" y="53"/>
                  </a:moveTo>
                  <a:cubicBezTo>
                    <a:pt x="193" y="52"/>
                    <a:pt x="193" y="52"/>
                    <a:pt x="194" y="51"/>
                  </a:cubicBezTo>
                  <a:cubicBezTo>
                    <a:pt x="194" y="51"/>
                    <a:pt x="194" y="51"/>
                    <a:pt x="195" y="51"/>
                  </a:cubicBezTo>
                  <a:cubicBezTo>
                    <a:pt x="195" y="51"/>
                    <a:pt x="195" y="51"/>
                    <a:pt x="194" y="52"/>
                  </a:cubicBezTo>
                  <a:cubicBezTo>
                    <a:pt x="194" y="52"/>
                    <a:pt x="190" y="56"/>
                    <a:pt x="190" y="56"/>
                  </a:cubicBezTo>
                  <a:cubicBezTo>
                    <a:pt x="188" y="56"/>
                    <a:pt x="187" y="57"/>
                    <a:pt x="186" y="57"/>
                  </a:cubicBezTo>
                  <a:cubicBezTo>
                    <a:pt x="186" y="57"/>
                    <a:pt x="187" y="56"/>
                    <a:pt x="187" y="56"/>
                  </a:cubicBezTo>
                  <a:cubicBezTo>
                    <a:pt x="187" y="56"/>
                    <a:pt x="188" y="56"/>
                    <a:pt x="188" y="56"/>
                  </a:cubicBezTo>
                  <a:cubicBezTo>
                    <a:pt x="189" y="54"/>
                    <a:pt x="190" y="53"/>
                    <a:pt x="192" y="53"/>
                  </a:cubicBezTo>
                  <a:close/>
                  <a:moveTo>
                    <a:pt x="182" y="51"/>
                  </a:moveTo>
                  <a:cubicBezTo>
                    <a:pt x="181" y="51"/>
                    <a:pt x="181" y="51"/>
                    <a:pt x="181" y="51"/>
                  </a:cubicBezTo>
                  <a:cubicBezTo>
                    <a:pt x="181" y="51"/>
                    <a:pt x="181" y="51"/>
                    <a:pt x="181" y="51"/>
                  </a:cubicBezTo>
                  <a:cubicBezTo>
                    <a:pt x="181" y="51"/>
                    <a:pt x="181" y="51"/>
                    <a:pt x="181" y="51"/>
                  </a:cubicBezTo>
                  <a:cubicBezTo>
                    <a:pt x="183" y="51"/>
                    <a:pt x="184" y="50"/>
                    <a:pt x="185" y="49"/>
                  </a:cubicBezTo>
                  <a:cubicBezTo>
                    <a:pt x="186" y="49"/>
                    <a:pt x="188" y="49"/>
                    <a:pt x="189" y="48"/>
                  </a:cubicBezTo>
                  <a:cubicBezTo>
                    <a:pt x="189" y="48"/>
                    <a:pt x="191" y="49"/>
                    <a:pt x="191" y="49"/>
                  </a:cubicBezTo>
                  <a:cubicBezTo>
                    <a:pt x="191" y="49"/>
                    <a:pt x="191" y="49"/>
                    <a:pt x="191" y="50"/>
                  </a:cubicBezTo>
                  <a:cubicBezTo>
                    <a:pt x="191" y="50"/>
                    <a:pt x="191" y="50"/>
                    <a:pt x="190" y="50"/>
                  </a:cubicBezTo>
                  <a:cubicBezTo>
                    <a:pt x="190" y="50"/>
                    <a:pt x="190" y="50"/>
                    <a:pt x="189" y="50"/>
                  </a:cubicBezTo>
                  <a:cubicBezTo>
                    <a:pt x="189" y="50"/>
                    <a:pt x="189" y="50"/>
                    <a:pt x="188" y="50"/>
                  </a:cubicBezTo>
                  <a:cubicBezTo>
                    <a:pt x="188" y="51"/>
                    <a:pt x="188" y="52"/>
                    <a:pt x="188" y="53"/>
                  </a:cubicBezTo>
                  <a:cubicBezTo>
                    <a:pt x="188" y="53"/>
                    <a:pt x="188" y="53"/>
                    <a:pt x="188" y="54"/>
                  </a:cubicBezTo>
                  <a:cubicBezTo>
                    <a:pt x="187" y="54"/>
                    <a:pt x="187" y="54"/>
                    <a:pt x="187" y="53"/>
                  </a:cubicBezTo>
                  <a:cubicBezTo>
                    <a:pt x="186" y="53"/>
                    <a:pt x="186" y="53"/>
                    <a:pt x="185" y="54"/>
                  </a:cubicBezTo>
                  <a:cubicBezTo>
                    <a:pt x="184" y="54"/>
                    <a:pt x="184" y="54"/>
                    <a:pt x="184" y="54"/>
                  </a:cubicBezTo>
                  <a:cubicBezTo>
                    <a:pt x="184" y="54"/>
                    <a:pt x="184" y="55"/>
                    <a:pt x="184" y="55"/>
                  </a:cubicBezTo>
                  <a:cubicBezTo>
                    <a:pt x="184" y="55"/>
                    <a:pt x="184" y="54"/>
                    <a:pt x="184" y="54"/>
                  </a:cubicBezTo>
                  <a:cubicBezTo>
                    <a:pt x="184" y="54"/>
                    <a:pt x="184" y="54"/>
                    <a:pt x="184" y="53"/>
                  </a:cubicBezTo>
                  <a:cubicBezTo>
                    <a:pt x="185" y="53"/>
                    <a:pt x="184" y="52"/>
                    <a:pt x="183" y="52"/>
                  </a:cubicBezTo>
                  <a:cubicBezTo>
                    <a:pt x="183" y="52"/>
                    <a:pt x="183" y="52"/>
                    <a:pt x="183" y="52"/>
                  </a:cubicBezTo>
                  <a:cubicBezTo>
                    <a:pt x="183" y="52"/>
                    <a:pt x="182" y="52"/>
                    <a:pt x="182" y="52"/>
                  </a:cubicBezTo>
                  <a:cubicBezTo>
                    <a:pt x="181" y="52"/>
                    <a:pt x="181" y="52"/>
                    <a:pt x="180" y="52"/>
                  </a:cubicBezTo>
                  <a:cubicBezTo>
                    <a:pt x="180" y="53"/>
                    <a:pt x="180" y="53"/>
                    <a:pt x="180" y="53"/>
                  </a:cubicBezTo>
                  <a:cubicBezTo>
                    <a:pt x="180" y="54"/>
                    <a:pt x="179" y="54"/>
                    <a:pt x="179" y="54"/>
                  </a:cubicBezTo>
                  <a:cubicBezTo>
                    <a:pt x="178" y="55"/>
                    <a:pt x="178" y="56"/>
                    <a:pt x="178" y="56"/>
                  </a:cubicBezTo>
                  <a:cubicBezTo>
                    <a:pt x="178" y="57"/>
                    <a:pt x="178" y="57"/>
                    <a:pt x="178" y="57"/>
                  </a:cubicBezTo>
                  <a:cubicBezTo>
                    <a:pt x="179" y="57"/>
                    <a:pt x="179" y="57"/>
                    <a:pt x="179" y="58"/>
                  </a:cubicBezTo>
                  <a:cubicBezTo>
                    <a:pt x="179" y="58"/>
                    <a:pt x="180" y="58"/>
                    <a:pt x="180" y="58"/>
                  </a:cubicBezTo>
                  <a:cubicBezTo>
                    <a:pt x="179" y="59"/>
                    <a:pt x="180" y="60"/>
                    <a:pt x="179" y="60"/>
                  </a:cubicBezTo>
                  <a:cubicBezTo>
                    <a:pt x="178" y="61"/>
                    <a:pt x="177" y="61"/>
                    <a:pt x="177" y="61"/>
                  </a:cubicBezTo>
                  <a:cubicBezTo>
                    <a:pt x="177" y="60"/>
                    <a:pt x="176" y="60"/>
                    <a:pt x="176" y="59"/>
                  </a:cubicBezTo>
                  <a:cubicBezTo>
                    <a:pt x="175" y="59"/>
                    <a:pt x="176" y="58"/>
                    <a:pt x="176" y="57"/>
                  </a:cubicBezTo>
                  <a:cubicBezTo>
                    <a:pt x="176" y="57"/>
                    <a:pt x="175" y="57"/>
                    <a:pt x="175" y="56"/>
                  </a:cubicBezTo>
                  <a:cubicBezTo>
                    <a:pt x="175" y="56"/>
                    <a:pt x="175" y="56"/>
                    <a:pt x="175" y="56"/>
                  </a:cubicBezTo>
                  <a:cubicBezTo>
                    <a:pt x="175" y="55"/>
                    <a:pt x="176" y="55"/>
                    <a:pt x="177" y="54"/>
                  </a:cubicBezTo>
                  <a:cubicBezTo>
                    <a:pt x="178" y="53"/>
                    <a:pt x="180" y="52"/>
                    <a:pt x="182" y="51"/>
                  </a:cubicBezTo>
                  <a:close/>
                  <a:moveTo>
                    <a:pt x="168" y="57"/>
                  </a:moveTo>
                  <a:cubicBezTo>
                    <a:pt x="167" y="57"/>
                    <a:pt x="167" y="56"/>
                    <a:pt x="166" y="57"/>
                  </a:cubicBezTo>
                  <a:cubicBezTo>
                    <a:pt x="166" y="58"/>
                    <a:pt x="165" y="58"/>
                    <a:pt x="165" y="58"/>
                  </a:cubicBezTo>
                  <a:cubicBezTo>
                    <a:pt x="165" y="58"/>
                    <a:pt x="166" y="57"/>
                    <a:pt x="166" y="57"/>
                  </a:cubicBezTo>
                  <a:cubicBezTo>
                    <a:pt x="166" y="56"/>
                    <a:pt x="167" y="56"/>
                    <a:pt x="168" y="55"/>
                  </a:cubicBezTo>
                  <a:cubicBezTo>
                    <a:pt x="168" y="55"/>
                    <a:pt x="168" y="55"/>
                    <a:pt x="168" y="54"/>
                  </a:cubicBezTo>
                  <a:cubicBezTo>
                    <a:pt x="169" y="54"/>
                    <a:pt x="169" y="53"/>
                    <a:pt x="170" y="53"/>
                  </a:cubicBezTo>
                  <a:cubicBezTo>
                    <a:pt x="170" y="52"/>
                    <a:pt x="171" y="52"/>
                    <a:pt x="171" y="51"/>
                  </a:cubicBezTo>
                  <a:cubicBezTo>
                    <a:pt x="171" y="51"/>
                    <a:pt x="171" y="51"/>
                    <a:pt x="172" y="51"/>
                  </a:cubicBezTo>
                  <a:cubicBezTo>
                    <a:pt x="172" y="51"/>
                    <a:pt x="172" y="51"/>
                    <a:pt x="172" y="51"/>
                  </a:cubicBezTo>
                  <a:cubicBezTo>
                    <a:pt x="173" y="50"/>
                    <a:pt x="174" y="50"/>
                    <a:pt x="175" y="50"/>
                  </a:cubicBezTo>
                  <a:cubicBezTo>
                    <a:pt x="175" y="49"/>
                    <a:pt x="176" y="50"/>
                    <a:pt x="176" y="50"/>
                  </a:cubicBezTo>
                  <a:cubicBezTo>
                    <a:pt x="176" y="50"/>
                    <a:pt x="177" y="50"/>
                    <a:pt x="177" y="50"/>
                  </a:cubicBezTo>
                  <a:cubicBezTo>
                    <a:pt x="178" y="49"/>
                    <a:pt x="179" y="50"/>
                    <a:pt x="180" y="50"/>
                  </a:cubicBezTo>
                  <a:cubicBezTo>
                    <a:pt x="180" y="50"/>
                    <a:pt x="180" y="50"/>
                    <a:pt x="180" y="50"/>
                  </a:cubicBezTo>
                  <a:cubicBezTo>
                    <a:pt x="179" y="51"/>
                    <a:pt x="180" y="50"/>
                    <a:pt x="180" y="51"/>
                  </a:cubicBezTo>
                  <a:cubicBezTo>
                    <a:pt x="180" y="51"/>
                    <a:pt x="180" y="51"/>
                    <a:pt x="180" y="51"/>
                  </a:cubicBezTo>
                  <a:cubicBezTo>
                    <a:pt x="178" y="51"/>
                    <a:pt x="177" y="52"/>
                    <a:pt x="177" y="53"/>
                  </a:cubicBezTo>
                  <a:cubicBezTo>
                    <a:pt x="176" y="53"/>
                    <a:pt x="175" y="54"/>
                    <a:pt x="174" y="54"/>
                  </a:cubicBezTo>
                  <a:cubicBezTo>
                    <a:pt x="173" y="54"/>
                    <a:pt x="173" y="54"/>
                    <a:pt x="172" y="54"/>
                  </a:cubicBezTo>
                  <a:cubicBezTo>
                    <a:pt x="172" y="54"/>
                    <a:pt x="171" y="54"/>
                    <a:pt x="171" y="55"/>
                  </a:cubicBezTo>
                  <a:cubicBezTo>
                    <a:pt x="170" y="55"/>
                    <a:pt x="169" y="56"/>
                    <a:pt x="169" y="56"/>
                  </a:cubicBezTo>
                  <a:cubicBezTo>
                    <a:pt x="168" y="57"/>
                    <a:pt x="168" y="57"/>
                    <a:pt x="168" y="57"/>
                  </a:cubicBezTo>
                  <a:close/>
                  <a:moveTo>
                    <a:pt x="231" y="96"/>
                  </a:moveTo>
                  <a:cubicBezTo>
                    <a:pt x="231" y="96"/>
                    <a:pt x="230" y="96"/>
                    <a:pt x="230" y="96"/>
                  </a:cubicBezTo>
                  <a:cubicBezTo>
                    <a:pt x="230" y="96"/>
                    <a:pt x="229" y="96"/>
                    <a:pt x="229" y="95"/>
                  </a:cubicBezTo>
                  <a:cubicBezTo>
                    <a:pt x="229" y="95"/>
                    <a:pt x="229" y="95"/>
                    <a:pt x="229" y="95"/>
                  </a:cubicBezTo>
                  <a:cubicBezTo>
                    <a:pt x="229" y="94"/>
                    <a:pt x="229" y="94"/>
                    <a:pt x="229" y="94"/>
                  </a:cubicBezTo>
                  <a:cubicBezTo>
                    <a:pt x="229" y="94"/>
                    <a:pt x="230" y="94"/>
                    <a:pt x="230" y="94"/>
                  </a:cubicBezTo>
                  <a:cubicBezTo>
                    <a:pt x="230" y="94"/>
                    <a:pt x="231" y="94"/>
                    <a:pt x="231" y="95"/>
                  </a:cubicBezTo>
                  <a:cubicBezTo>
                    <a:pt x="231" y="95"/>
                    <a:pt x="231" y="95"/>
                    <a:pt x="231"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68" name="Freeform 90">
              <a:extLst>
                <a:ext uri="{FF2B5EF4-FFF2-40B4-BE49-F238E27FC236}">
                  <a16:creationId xmlns:a16="http://schemas.microsoft.com/office/drawing/2014/main" id="{A485020D-4496-6141-B185-2DA1AE1144FE}"/>
                </a:ext>
              </a:extLst>
            </p:cNvPr>
            <p:cNvSpPr>
              <a:spLocks/>
            </p:cNvSpPr>
            <p:nvPr/>
          </p:nvSpPr>
          <p:spPr bwMode="auto">
            <a:xfrm>
              <a:off x="4060" y="2324"/>
              <a:ext cx="448" cy="394"/>
            </a:xfrm>
            <a:custGeom>
              <a:avLst/>
              <a:gdLst>
                <a:gd name="T0" fmla="*/ 64 w 64"/>
                <a:gd name="T1" fmla="*/ 43 h 56"/>
                <a:gd name="T2" fmla="*/ 62 w 64"/>
                <a:gd name="T3" fmla="*/ 39 h 56"/>
                <a:gd name="T4" fmla="*/ 62 w 64"/>
                <a:gd name="T5" fmla="*/ 36 h 56"/>
                <a:gd name="T6" fmla="*/ 62 w 64"/>
                <a:gd name="T7" fmla="*/ 32 h 56"/>
                <a:gd name="T8" fmla="*/ 60 w 64"/>
                <a:gd name="T9" fmla="*/ 27 h 56"/>
                <a:gd name="T10" fmla="*/ 61 w 64"/>
                <a:gd name="T11" fmla="*/ 25 h 56"/>
                <a:gd name="T12" fmla="*/ 62 w 64"/>
                <a:gd name="T13" fmla="*/ 21 h 56"/>
                <a:gd name="T14" fmla="*/ 61 w 64"/>
                <a:gd name="T15" fmla="*/ 17 h 56"/>
                <a:gd name="T16" fmla="*/ 62 w 64"/>
                <a:gd name="T17" fmla="*/ 14 h 56"/>
                <a:gd name="T18" fmla="*/ 61 w 64"/>
                <a:gd name="T19" fmla="*/ 12 h 56"/>
                <a:gd name="T20" fmla="*/ 59 w 64"/>
                <a:gd name="T21" fmla="*/ 14 h 56"/>
                <a:gd name="T22" fmla="*/ 57 w 64"/>
                <a:gd name="T23" fmla="*/ 17 h 56"/>
                <a:gd name="T24" fmla="*/ 51 w 64"/>
                <a:gd name="T25" fmla="*/ 17 h 56"/>
                <a:gd name="T26" fmla="*/ 49 w 64"/>
                <a:gd name="T27" fmla="*/ 14 h 56"/>
                <a:gd name="T28" fmla="*/ 49 w 64"/>
                <a:gd name="T29" fmla="*/ 10 h 56"/>
                <a:gd name="T30" fmla="*/ 52 w 64"/>
                <a:gd name="T31" fmla="*/ 8 h 56"/>
                <a:gd name="T32" fmla="*/ 51 w 64"/>
                <a:gd name="T33" fmla="*/ 7 h 56"/>
                <a:gd name="T34" fmla="*/ 48 w 64"/>
                <a:gd name="T35" fmla="*/ 4 h 56"/>
                <a:gd name="T36" fmla="*/ 46 w 64"/>
                <a:gd name="T37" fmla="*/ 2 h 56"/>
                <a:gd name="T38" fmla="*/ 44 w 64"/>
                <a:gd name="T39" fmla="*/ 3 h 56"/>
                <a:gd name="T40" fmla="*/ 39 w 64"/>
                <a:gd name="T41" fmla="*/ 3 h 56"/>
                <a:gd name="T42" fmla="*/ 38 w 64"/>
                <a:gd name="T43" fmla="*/ 4 h 56"/>
                <a:gd name="T44" fmla="*/ 36 w 64"/>
                <a:gd name="T45" fmla="*/ 2 h 56"/>
                <a:gd name="T46" fmla="*/ 32 w 64"/>
                <a:gd name="T47" fmla="*/ 0 h 56"/>
                <a:gd name="T48" fmla="*/ 30 w 64"/>
                <a:gd name="T49" fmla="*/ 1 h 56"/>
                <a:gd name="T50" fmla="*/ 27 w 64"/>
                <a:gd name="T51" fmla="*/ 2 h 56"/>
                <a:gd name="T52" fmla="*/ 25 w 64"/>
                <a:gd name="T53" fmla="*/ 1 h 56"/>
                <a:gd name="T54" fmla="*/ 21 w 64"/>
                <a:gd name="T55" fmla="*/ 3 h 56"/>
                <a:gd name="T56" fmla="*/ 15 w 64"/>
                <a:gd name="T57" fmla="*/ 1 h 56"/>
                <a:gd name="T58" fmla="*/ 9 w 64"/>
                <a:gd name="T59" fmla="*/ 1 h 56"/>
                <a:gd name="T60" fmla="*/ 7 w 64"/>
                <a:gd name="T61" fmla="*/ 1 h 56"/>
                <a:gd name="T62" fmla="*/ 6 w 64"/>
                <a:gd name="T63" fmla="*/ 6 h 56"/>
                <a:gd name="T64" fmla="*/ 4 w 64"/>
                <a:gd name="T65" fmla="*/ 10 h 56"/>
                <a:gd name="T66" fmla="*/ 2 w 64"/>
                <a:gd name="T67" fmla="*/ 17 h 56"/>
                <a:gd name="T68" fmla="*/ 1 w 64"/>
                <a:gd name="T69" fmla="*/ 20 h 56"/>
                <a:gd name="T70" fmla="*/ 8 w 64"/>
                <a:gd name="T71" fmla="*/ 22 h 56"/>
                <a:gd name="T72" fmla="*/ 14 w 64"/>
                <a:gd name="T73" fmla="*/ 25 h 56"/>
                <a:gd name="T74" fmla="*/ 19 w 64"/>
                <a:gd name="T75" fmla="*/ 26 h 56"/>
                <a:gd name="T76" fmla="*/ 27 w 64"/>
                <a:gd name="T77" fmla="*/ 29 h 56"/>
                <a:gd name="T78" fmla="*/ 30 w 64"/>
                <a:gd name="T79" fmla="*/ 35 h 56"/>
                <a:gd name="T80" fmla="*/ 30 w 64"/>
                <a:gd name="T81" fmla="*/ 38 h 56"/>
                <a:gd name="T82" fmla="*/ 34 w 64"/>
                <a:gd name="T83" fmla="*/ 37 h 56"/>
                <a:gd name="T84" fmla="*/ 32 w 64"/>
                <a:gd name="T85" fmla="*/ 39 h 56"/>
                <a:gd name="T86" fmla="*/ 33 w 64"/>
                <a:gd name="T87" fmla="*/ 40 h 56"/>
                <a:gd name="T88" fmla="*/ 33 w 64"/>
                <a:gd name="T89" fmla="*/ 42 h 56"/>
                <a:gd name="T90" fmla="*/ 33 w 64"/>
                <a:gd name="T91" fmla="*/ 45 h 56"/>
                <a:gd name="T92" fmla="*/ 37 w 64"/>
                <a:gd name="T93" fmla="*/ 51 h 56"/>
                <a:gd name="T94" fmla="*/ 39 w 64"/>
                <a:gd name="T95" fmla="*/ 51 h 56"/>
                <a:gd name="T96" fmla="*/ 41 w 64"/>
                <a:gd name="T97" fmla="*/ 53 h 56"/>
                <a:gd name="T98" fmla="*/ 45 w 64"/>
                <a:gd name="T99" fmla="*/ 55 h 56"/>
                <a:gd name="T100" fmla="*/ 50 w 64"/>
                <a:gd name="T101" fmla="*/ 53 h 56"/>
                <a:gd name="T102" fmla="*/ 55 w 64"/>
                <a:gd name="T103" fmla="*/ 51 h 56"/>
                <a:gd name="T104" fmla="*/ 58 w 64"/>
                <a:gd name="T105" fmla="*/ 50 h 56"/>
                <a:gd name="T106" fmla="*/ 62 w 64"/>
                <a:gd name="T10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56">
                  <a:moveTo>
                    <a:pt x="62" y="44"/>
                  </a:moveTo>
                  <a:cubicBezTo>
                    <a:pt x="63" y="44"/>
                    <a:pt x="63" y="44"/>
                    <a:pt x="63" y="44"/>
                  </a:cubicBezTo>
                  <a:cubicBezTo>
                    <a:pt x="63" y="43"/>
                    <a:pt x="64" y="44"/>
                    <a:pt x="64" y="43"/>
                  </a:cubicBezTo>
                  <a:cubicBezTo>
                    <a:pt x="63" y="43"/>
                    <a:pt x="63" y="43"/>
                    <a:pt x="63" y="42"/>
                  </a:cubicBezTo>
                  <a:cubicBezTo>
                    <a:pt x="63" y="42"/>
                    <a:pt x="63" y="42"/>
                    <a:pt x="63" y="42"/>
                  </a:cubicBezTo>
                  <a:cubicBezTo>
                    <a:pt x="63" y="41"/>
                    <a:pt x="62" y="40"/>
                    <a:pt x="62" y="39"/>
                  </a:cubicBezTo>
                  <a:cubicBezTo>
                    <a:pt x="62" y="38"/>
                    <a:pt x="62" y="38"/>
                    <a:pt x="62" y="37"/>
                  </a:cubicBezTo>
                  <a:cubicBezTo>
                    <a:pt x="63" y="37"/>
                    <a:pt x="63" y="37"/>
                    <a:pt x="63" y="37"/>
                  </a:cubicBezTo>
                  <a:cubicBezTo>
                    <a:pt x="62" y="37"/>
                    <a:pt x="62" y="36"/>
                    <a:pt x="62" y="36"/>
                  </a:cubicBezTo>
                  <a:cubicBezTo>
                    <a:pt x="61" y="36"/>
                    <a:pt x="61" y="35"/>
                    <a:pt x="62" y="35"/>
                  </a:cubicBezTo>
                  <a:cubicBezTo>
                    <a:pt x="62" y="35"/>
                    <a:pt x="62" y="34"/>
                    <a:pt x="62" y="34"/>
                  </a:cubicBezTo>
                  <a:cubicBezTo>
                    <a:pt x="62" y="33"/>
                    <a:pt x="61" y="32"/>
                    <a:pt x="62" y="32"/>
                  </a:cubicBezTo>
                  <a:cubicBezTo>
                    <a:pt x="62" y="32"/>
                    <a:pt x="62" y="32"/>
                    <a:pt x="62" y="32"/>
                  </a:cubicBezTo>
                  <a:cubicBezTo>
                    <a:pt x="62" y="31"/>
                    <a:pt x="61" y="30"/>
                    <a:pt x="60" y="29"/>
                  </a:cubicBezTo>
                  <a:cubicBezTo>
                    <a:pt x="60" y="28"/>
                    <a:pt x="60" y="28"/>
                    <a:pt x="60" y="27"/>
                  </a:cubicBezTo>
                  <a:cubicBezTo>
                    <a:pt x="61" y="27"/>
                    <a:pt x="61" y="27"/>
                    <a:pt x="60" y="26"/>
                  </a:cubicBezTo>
                  <a:cubicBezTo>
                    <a:pt x="60" y="26"/>
                    <a:pt x="60" y="26"/>
                    <a:pt x="61" y="26"/>
                  </a:cubicBezTo>
                  <a:cubicBezTo>
                    <a:pt x="61" y="26"/>
                    <a:pt x="61" y="25"/>
                    <a:pt x="61" y="25"/>
                  </a:cubicBezTo>
                  <a:cubicBezTo>
                    <a:pt x="61" y="24"/>
                    <a:pt x="61" y="23"/>
                    <a:pt x="62" y="22"/>
                  </a:cubicBezTo>
                  <a:cubicBezTo>
                    <a:pt x="62" y="22"/>
                    <a:pt x="62" y="22"/>
                    <a:pt x="62" y="21"/>
                  </a:cubicBezTo>
                  <a:cubicBezTo>
                    <a:pt x="62" y="21"/>
                    <a:pt x="62" y="21"/>
                    <a:pt x="62" y="21"/>
                  </a:cubicBezTo>
                  <a:cubicBezTo>
                    <a:pt x="62" y="20"/>
                    <a:pt x="62" y="19"/>
                    <a:pt x="61" y="19"/>
                  </a:cubicBezTo>
                  <a:cubicBezTo>
                    <a:pt x="61" y="19"/>
                    <a:pt x="61" y="18"/>
                    <a:pt x="61" y="18"/>
                  </a:cubicBezTo>
                  <a:cubicBezTo>
                    <a:pt x="61" y="18"/>
                    <a:pt x="60" y="17"/>
                    <a:pt x="61" y="17"/>
                  </a:cubicBezTo>
                  <a:cubicBezTo>
                    <a:pt x="61" y="17"/>
                    <a:pt x="62" y="16"/>
                    <a:pt x="62" y="16"/>
                  </a:cubicBezTo>
                  <a:cubicBezTo>
                    <a:pt x="62" y="16"/>
                    <a:pt x="61" y="15"/>
                    <a:pt x="62" y="15"/>
                  </a:cubicBezTo>
                  <a:cubicBezTo>
                    <a:pt x="62" y="15"/>
                    <a:pt x="62" y="14"/>
                    <a:pt x="62" y="14"/>
                  </a:cubicBezTo>
                  <a:cubicBezTo>
                    <a:pt x="62" y="14"/>
                    <a:pt x="62" y="13"/>
                    <a:pt x="62" y="13"/>
                  </a:cubicBezTo>
                  <a:cubicBezTo>
                    <a:pt x="62" y="13"/>
                    <a:pt x="62" y="13"/>
                    <a:pt x="62" y="12"/>
                  </a:cubicBezTo>
                  <a:cubicBezTo>
                    <a:pt x="62" y="12"/>
                    <a:pt x="61" y="12"/>
                    <a:pt x="61" y="12"/>
                  </a:cubicBezTo>
                  <a:cubicBezTo>
                    <a:pt x="61" y="13"/>
                    <a:pt x="60" y="13"/>
                    <a:pt x="60" y="13"/>
                  </a:cubicBezTo>
                  <a:cubicBezTo>
                    <a:pt x="59" y="13"/>
                    <a:pt x="59" y="14"/>
                    <a:pt x="59" y="14"/>
                  </a:cubicBezTo>
                  <a:cubicBezTo>
                    <a:pt x="60" y="14"/>
                    <a:pt x="59" y="14"/>
                    <a:pt x="59" y="14"/>
                  </a:cubicBezTo>
                  <a:cubicBezTo>
                    <a:pt x="58" y="15"/>
                    <a:pt x="57" y="15"/>
                    <a:pt x="58" y="16"/>
                  </a:cubicBezTo>
                  <a:cubicBezTo>
                    <a:pt x="57" y="16"/>
                    <a:pt x="57" y="17"/>
                    <a:pt x="57" y="17"/>
                  </a:cubicBezTo>
                  <a:cubicBezTo>
                    <a:pt x="57" y="17"/>
                    <a:pt x="57" y="17"/>
                    <a:pt x="57" y="17"/>
                  </a:cubicBezTo>
                  <a:cubicBezTo>
                    <a:pt x="56" y="18"/>
                    <a:pt x="55" y="19"/>
                    <a:pt x="54" y="19"/>
                  </a:cubicBezTo>
                  <a:cubicBezTo>
                    <a:pt x="53" y="19"/>
                    <a:pt x="52" y="19"/>
                    <a:pt x="52" y="19"/>
                  </a:cubicBezTo>
                  <a:cubicBezTo>
                    <a:pt x="52" y="18"/>
                    <a:pt x="51" y="18"/>
                    <a:pt x="51" y="17"/>
                  </a:cubicBezTo>
                  <a:cubicBezTo>
                    <a:pt x="51" y="17"/>
                    <a:pt x="51" y="17"/>
                    <a:pt x="51" y="16"/>
                  </a:cubicBezTo>
                  <a:cubicBezTo>
                    <a:pt x="50" y="16"/>
                    <a:pt x="50" y="16"/>
                    <a:pt x="50" y="15"/>
                  </a:cubicBezTo>
                  <a:cubicBezTo>
                    <a:pt x="50" y="15"/>
                    <a:pt x="50" y="14"/>
                    <a:pt x="49" y="14"/>
                  </a:cubicBezTo>
                  <a:cubicBezTo>
                    <a:pt x="48" y="13"/>
                    <a:pt x="48" y="12"/>
                    <a:pt x="47" y="11"/>
                  </a:cubicBezTo>
                  <a:cubicBezTo>
                    <a:pt x="47" y="10"/>
                    <a:pt x="47" y="10"/>
                    <a:pt x="48" y="10"/>
                  </a:cubicBezTo>
                  <a:cubicBezTo>
                    <a:pt x="48" y="10"/>
                    <a:pt x="48" y="10"/>
                    <a:pt x="49" y="10"/>
                  </a:cubicBezTo>
                  <a:cubicBezTo>
                    <a:pt x="49" y="10"/>
                    <a:pt x="49" y="10"/>
                    <a:pt x="49" y="9"/>
                  </a:cubicBezTo>
                  <a:cubicBezTo>
                    <a:pt x="49" y="9"/>
                    <a:pt x="49" y="9"/>
                    <a:pt x="50" y="9"/>
                  </a:cubicBezTo>
                  <a:cubicBezTo>
                    <a:pt x="51" y="9"/>
                    <a:pt x="51" y="9"/>
                    <a:pt x="52" y="8"/>
                  </a:cubicBezTo>
                  <a:cubicBezTo>
                    <a:pt x="52" y="8"/>
                    <a:pt x="52" y="8"/>
                    <a:pt x="52" y="8"/>
                  </a:cubicBezTo>
                  <a:cubicBezTo>
                    <a:pt x="52" y="8"/>
                    <a:pt x="52" y="7"/>
                    <a:pt x="52" y="7"/>
                  </a:cubicBezTo>
                  <a:cubicBezTo>
                    <a:pt x="52" y="7"/>
                    <a:pt x="51" y="7"/>
                    <a:pt x="51" y="7"/>
                  </a:cubicBezTo>
                  <a:cubicBezTo>
                    <a:pt x="51" y="8"/>
                    <a:pt x="51" y="8"/>
                    <a:pt x="51" y="8"/>
                  </a:cubicBezTo>
                  <a:cubicBezTo>
                    <a:pt x="51" y="7"/>
                    <a:pt x="51" y="7"/>
                    <a:pt x="50" y="6"/>
                  </a:cubicBezTo>
                  <a:cubicBezTo>
                    <a:pt x="49" y="6"/>
                    <a:pt x="48" y="5"/>
                    <a:pt x="48" y="4"/>
                  </a:cubicBezTo>
                  <a:cubicBezTo>
                    <a:pt x="47" y="4"/>
                    <a:pt x="47" y="3"/>
                    <a:pt x="47" y="3"/>
                  </a:cubicBezTo>
                  <a:cubicBezTo>
                    <a:pt x="46" y="3"/>
                    <a:pt x="46" y="2"/>
                    <a:pt x="45" y="2"/>
                  </a:cubicBezTo>
                  <a:cubicBezTo>
                    <a:pt x="45" y="2"/>
                    <a:pt x="45" y="2"/>
                    <a:pt x="46" y="2"/>
                  </a:cubicBezTo>
                  <a:cubicBezTo>
                    <a:pt x="46" y="3"/>
                    <a:pt x="46" y="3"/>
                    <a:pt x="46" y="3"/>
                  </a:cubicBezTo>
                  <a:cubicBezTo>
                    <a:pt x="45" y="4"/>
                    <a:pt x="45" y="4"/>
                    <a:pt x="45" y="3"/>
                  </a:cubicBezTo>
                  <a:cubicBezTo>
                    <a:pt x="44" y="3"/>
                    <a:pt x="44" y="3"/>
                    <a:pt x="44" y="3"/>
                  </a:cubicBezTo>
                  <a:cubicBezTo>
                    <a:pt x="44" y="2"/>
                    <a:pt x="43" y="2"/>
                    <a:pt x="43" y="2"/>
                  </a:cubicBezTo>
                  <a:cubicBezTo>
                    <a:pt x="43" y="3"/>
                    <a:pt x="43" y="2"/>
                    <a:pt x="42" y="2"/>
                  </a:cubicBezTo>
                  <a:cubicBezTo>
                    <a:pt x="41" y="2"/>
                    <a:pt x="40" y="3"/>
                    <a:pt x="39" y="3"/>
                  </a:cubicBezTo>
                  <a:cubicBezTo>
                    <a:pt x="39" y="3"/>
                    <a:pt x="39" y="4"/>
                    <a:pt x="39" y="4"/>
                  </a:cubicBezTo>
                  <a:cubicBezTo>
                    <a:pt x="39" y="4"/>
                    <a:pt x="39" y="4"/>
                    <a:pt x="38" y="4"/>
                  </a:cubicBezTo>
                  <a:cubicBezTo>
                    <a:pt x="38" y="4"/>
                    <a:pt x="38" y="4"/>
                    <a:pt x="38" y="4"/>
                  </a:cubicBezTo>
                  <a:cubicBezTo>
                    <a:pt x="37" y="3"/>
                    <a:pt x="37" y="3"/>
                    <a:pt x="36" y="3"/>
                  </a:cubicBezTo>
                  <a:cubicBezTo>
                    <a:pt x="36" y="3"/>
                    <a:pt x="36" y="4"/>
                    <a:pt x="36" y="4"/>
                  </a:cubicBezTo>
                  <a:cubicBezTo>
                    <a:pt x="36" y="3"/>
                    <a:pt x="36" y="2"/>
                    <a:pt x="36" y="2"/>
                  </a:cubicBezTo>
                  <a:cubicBezTo>
                    <a:pt x="36" y="1"/>
                    <a:pt x="36" y="1"/>
                    <a:pt x="35" y="0"/>
                  </a:cubicBezTo>
                  <a:cubicBezTo>
                    <a:pt x="35" y="0"/>
                    <a:pt x="34" y="0"/>
                    <a:pt x="34" y="0"/>
                  </a:cubicBezTo>
                  <a:cubicBezTo>
                    <a:pt x="33" y="1"/>
                    <a:pt x="33" y="0"/>
                    <a:pt x="32" y="0"/>
                  </a:cubicBezTo>
                  <a:cubicBezTo>
                    <a:pt x="32" y="0"/>
                    <a:pt x="32" y="0"/>
                    <a:pt x="32" y="0"/>
                  </a:cubicBezTo>
                  <a:cubicBezTo>
                    <a:pt x="31" y="0"/>
                    <a:pt x="32" y="1"/>
                    <a:pt x="31" y="0"/>
                  </a:cubicBezTo>
                  <a:cubicBezTo>
                    <a:pt x="31" y="0"/>
                    <a:pt x="30" y="0"/>
                    <a:pt x="30" y="1"/>
                  </a:cubicBezTo>
                  <a:cubicBezTo>
                    <a:pt x="29" y="1"/>
                    <a:pt x="29" y="1"/>
                    <a:pt x="29" y="1"/>
                  </a:cubicBezTo>
                  <a:cubicBezTo>
                    <a:pt x="28" y="1"/>
                    <a:pt x="27" y="1"/>
                    <a:pt x="28" y="1"/>
                  </a:cubicBezTo>
                  <a:cubicBezTo>
                    <a:pt x="28" y="2"/>
                    <a:pt x="27" y="2"/>
                    <a:pt x="27" y="2"/>
                  </a:cubicBezTo>
                  <a:cubicBezTo>
                    <a:pt x="27" y="2"/>
                    <a:pt x="27" y="1"/>
                    <a:pt x="27" y="1"/>
                  </a:cubicBezTo>
                  <a:cubicBezTo>
                    <a:pt x="27" y="0"/>
                    <a:pt x="26" y="0"/>
                    <a:pt x="26" y="0"/>
                  </a:cubicBezTo>
                  <a:cubicBezTo>
                    <a:pt x="26" y="0"/>
                    <a:pt x="25" y="0"/>
                    <a:pt x="25" y="1"/>
                  </a:cubicBezTo>
                  <a:cubicBezTo>
                    <a:pt x="24" y="2"/>
                    <a:pt x="24" y="2"/>
                    <a:pt x="23" y="2"/>
                  </a:cubicBezTo>
                  <a:cubicBezTo>
                    <a:pt x="22" y="2"/>
                    <a:pt x="22" y="2"/>
                    <a:pt x="22" y="3"/>
                  </a:cubicBezTo>
                  <a:cubicBezTo>
                    <a:pt x="22" y="3"/>
                    <a:pt x="21" y="3"/>
                    <a:pt x="21" y="3"/>
                  </a:cubicBezTo>
                  <a:cubicBezTo>
                    <a:pt x="20" y="3"/>
                    <a:pt x="19" y="3"/>
                    <a:pt x="18" y="2"/>
                  </a:cubicBezTo>
                  <a:cubicBezTo>
                    <a:pt x="18" y="2"/>
                    <a:pt x="18" y="2"/>
                    <a:pt x="17" y="2"/>
                  </a:cubicBezTo>
                  <a:cubicBezTo>
                    <a:pt x="17" y="2"/>
                    <a:pt x="16" y="1"/>
                    <a:pt x="15" y="1"/>
                  </a:cubicBezTo>
                  <a:cubicBezTo>
                    <a:pt x="15" y="1"/>
                    <a:pt x="14" y="1"/>
                    <a:pt x="14" y="1"/>
                  </a:cubicBezTo>
                  <a:cubicBezTo>
                    <a:pt x="14" y="0"/>
                    <a:pt x="13" y="0"/>
                    <a:pt x="13" y="0"/>
                  </a:cubicBezTo>
                  <a:cubicBezTo>
                    <a:pt x="11" y="1"/>
                    <a:pt x="10" y="0"/>
                    <a:pt x="9" y="1"/>
                  </a:cubicBezTo>
                  <a:cubicBezTo>
                    <a:pt x="8" y="1"/>
                    <a:pt x="8" y="1"/>
                    <a:pt x="8" y="0"/>
                  </a:cubicBezTo>
                  <a:cubicBezTo>
                    <a:pt x="8" y="0"/>
                    <a:pt x="8" y="0"/>
                    <a:pt x="8" y="0"/>
                  </a:cubicBezTo>
                  <a:cubicBezTo>
                    <a:pt x="8" y="0"/>
                    <a:pt x="7" y="1"/>
                    <a:pt x="7" y="1"/>
                  </a:cubicBezTo>
                  <a:cubicBezTo>
                    <a:pt x="7" y="2"/>
                    <a:pt x="7" y="2"/>
                    <a:pt x="6" y="2"/>
                  </a:cubicBezTo>
                  <a:cubicBezTo>
                    <a:pt x="6" y="3"/>
                    <a:pt x="5" y="3"/>
                    <a:pt x="5" y="4"/>
                  </a:cubicBezTo>
                  <a:cubicBezTo>
                    <a:pt x="5" y="4"/>
                    <a:pt x="5" y="5"/>
                    <a:pt x="6" y="6"/>
                  </a:cubicBezTo>
                  <a:cubicBezTo>
                    <a:pt x="6" y="6"/>
                    <a:pt x="6" y="6"/>
                    <a:pt x="5" y="6"/>
                  </a:cubicBezTo>
                  <a:cubicBezTo>
                    <a:pt x="4" y="6"/>
                    <a:pt x="4" y="7"/>
                    <a:pt x="4" y="7"/>
                  </a:cubicBezTo>
                  <a:cubicBezTo>
                    <a:pt x="4" y="8"/>
                    <a:pt x="4" y="9"/>
                    <a:pt x="4" y="10"/>
                  </a:cubicBezTo>
                  <a:cubicBezTo>
                    <a:pt x="4" y="11"/>
                    <a:pt x="4" y="12"/>
                    <a:pt x="3" y="13"/>
                  </a:cubicBezTo>
                  <a:cubicBezTo>
                    <a:pt x="3" y="13"/>
                    <a:pt x="3" y="13"/>
                    <a:pt x="3" y="14"/>
                  </a:cubicBezTo>
                  <a:cubicBezTo>
                    <a:pt x="3" y="15"/>
                    <a:pt x="3" y="16"/>
                    <a:pt x="2" y="17"/>
                  </a:cubicBezTo>
                  <a:cubicBezTo>
                    <a:pt x="2" y="18"/>
                    <a:pt x="2" y="18"/>
                    <a:pt x="1" y="18"/>
                  </a:cubicBezTo>
                  <a:cubicBezTo>
                    <a:pt x="0" y="18"/>
                    <a:pt x="0" y="18"/>
                    <a:pt x="1" y="19"/>
                  </a:cubicBezTo>
                  <a:cubicBezTo>
                    <a:pt x="1" y="19"/>
                    <a:pt x="1" y="20"/>
                    <a:pt x="1" y="20"/>
                  </a:cubicBezTo>
                  <a:cubicBezTo>
                    <a:pt x="2" y="21"/>
                    <a:pt x="3" y="22"/>
                    <a:pt x="4" y="22"/>
                  </a:cubicBezTo>
                  <a:cubicBezTo>
                    <a:pt x="5" y="22"/>
                    <a:pt x="6" y="23"/>
                    <a:pt x="7" y="22"/>
                  </a:cubicBezTo>
                  <a:cubicBezTo>
                    <a:pt x="7" y="22"/>
                    <a:pt x="8" y="22"/>
                    <a:pt x="8" y="22"/>
                  </a:cubicBezTo>
                  <a:cubicBezTo>
                    <a:pt x="9" y="23"/>
                    <a:pt x="9" y="23"/>
                    <a:pt x="10" y="23"/>
                  </a:cubicBezTo>
                  <a:cubicBezTo>
                    <a:pt x="10" y="24"/>
                    <a:pt x="12" y="24"/>
                    <a:pt x="12" y="25"/>
                  </a:cubicBezTo>
                  <a:cubicBezTo>
                    <a:pt x="13" y="25"/>
                    <a:pt x="13" y="25"/>
                    <a:pt x="14" y="25"/>
                  </a:cubicBezTo>
                  <a:cubicBezTo>
                    <a:pt x="14" y="25"/>
                    <a:pt x="15" y="25"/>
                    <a:pt x="16" y="25"/>
                  </a:cubicBezTo>
                  <a:cubicBezTo>
                    <a:pt x="16" y="25"/>
                    <a:pt x="17" y="25"/>
                    <a:pt x="17" y="25"/>
                  </a:cubicBezTo>
                  <a:cubicBezTo>
                    <a:pt x="18" y="25"/>
                    <a:pt x="18" y="25"/>
                    <a:pt x="19" y="26"/>
                  </a:cubicBezTo>
                  <a:cubicBezTo>
                    <a:pt x="20" y="26"/>
                    <a:pt x="21" y="27"/>
                    <a:pt x="22" y="27"/>
                  </a:cubicBezTo>
                  <a:cubicBezTo>
                    <a:pt x="23" y="27"/>
                    <a:pt x="24" y="28"/>
                    <a:pt x="26" y="29"/>
                  </a:cubicBezTo>
                  <a:cubicBezTo>
                    <a:pt x="26" y="29"/>
                    <a:pt x="26" y="29"/>
                    <a:pt x="27" y="29"/>
                  </a:cubicBezTo>
                  <a:cubicBezTo>
                    <a:pt x="27" y="31"/>
                    <a:pt x="28" y="31"/>
                    <a:pt x="29" y="32"/>
                  </a:cubicBezTo>
                  <a:cubicBezTo>
                    <a:pt x="29" y="32"/>
                    <a:pt x="30" y="33"/>
                    <a:pt x="30" y="33"/>
                  </a:cubicBezTo>
                  <a:cubicBezTo>
                    <a:pt x="29" y="34"/>
                    <a:pt x="30" y="34"/>
                    <a:pt x="30" y="35"/>
                  </a:cubicBezTo>
                  <a:cubicBezTo>
                    <a:pt x="30" y="36"/>
                    <a:pt x="30" y="36"/>
                    <a:pt x="29" y="37"/>
                  </a:cubicBezTo>
                  <a:cubicBezTo>
                    <a:pt x="29" y="37"/>
                    <a:pt x="29" y="37"/>
                    <a:pt x="29" y="37"/>
                  </a:cubicBezTo>
                  <a:cubicBezTo>
                    <a:pt x="29" y="37"/>
                    <a:pt x="29" y="38"/>
                    <a:pt x="30" y="38"/>
                  </a:cubicBezTo>
                  <a:cubicBezTo>
                    <a:pt x="30" y="38"/>
                    <a:pt x="30" y="38"/>
                    <a:pt x="30" y="38"/>
                  </a:cubicBezTo>
                  <a:cubicBezTo>
                    <a:pt x="31" y="38"/>
                    <a:pt x="31" y="37"/>
                    <a:pt x="31" y="37"/>
                  </a:cubicBezTo>
                  <a:cubicBezTo>
                    <a:pt x="32" y="38"/>
                    <a:pt x="33" y="37"/>
                    <a:pt x="34" y="37"/>
                  </a:cubicBezTo>
                  <a:cubicBezTo>
                    <a:pt x="34" y="37"/>
                    <a:pt x="34" y="37"/>
                    <a:pt x="35" y="37"/>
                  </a:cubicBezTo>
                  <a:cubicBezTo>
                    <a:pt x="34" y="38"/>
                    <a:pt x="33" y="38"/>
                    <a:pt x="32" y="39"/>
                  </a:cubicBezTo>
                  <a:cubicBezTo>
                    <a:pt x="32" y="39"/>
                    <a:pt x="32" y="39"/>
                    <a:pt x="32" y="39"/>
                  </a:cubicBezTo>
                  <a:cubicBezTo>
                    <a:pt x="31" y="39"/>
                    <a:pt x="31" y="39"/>
                    <a:pt x="31" y="39"/>
                  </a:cubicBezTo>
                  <a:cubicBezTo>
                    <a:pt x="31" y="39"/>
                    <a:pt x="31" y="40"/>
                    <a:pt x="31" y="40"/>
                  </a:cubicBezTo>
                  <a:cubicBezTo>
                    <a:pt x="32" y="40"/>
                    <a:pt x="32" y="40"/>
                    <a:pt x="33" y="40"/>
                  </a:cubicBezTo>
                  <a:cubicBezTo>
                    <a:pt x="33" y="39"/>
                    <a:pt x="33" y="39"/>
                    <a:pt x="34" y="39"/>
                  </a:cubicBezTo>
                  <a:cubicBezTo>
                    <a:pt x="33" y="40"/>
                    <a:pt x="33" y="40"/>
                    <a:pt x="33" y="41"/>
                  </a:cubicBezTo>
                  <a:cubicBezTo>
                    <a:pt x="33" y="41"/>
                    <a:pt x="33" y="41"/>
                    <a:pt x="33" y="42"/>
                  </a:cubicBezTo>
                  <a:cubicBezTo>
                    <a:pt x="33" y="42"/>
                    <a:pt x="34" y="42"/>
                    <a:pt x="34" y="42"/>
                  </a:cubicBezTo>
                  <a:cubicBezTo>
                    <a:pt x="33" y="43"/>
                    <a:pt x="35" y="44"/>
                    <a:pt x="33" y="44"/>
                  </a:cubicBezTo>
                  <a:cubicBezTo>
                    <a:pt x="33" y="44"/>
                    <a:pt x="33" y="45"/>
                    <a:pt x="33" y="45"/>
                  </a:cubicBezTo>
                  <a:cubicBezTo>
                    <a:pt x="33" y="46"/>
                    <a:pt x="34" y="47"/>
                    <a:pt x="34" y="48"/>
                  </a:cubicBezTo>
                  <a:cubicBezTo>
                    <a:pt x="35" y="48"/>
                    <a:pt x="36" y="49"/>
                    <a:pt x="36" y="50"/>
                  </a:cubicBezTo>
                  <a:cubicBezTo>
                    <a:pt x="36" y="50"/>
                    <a:pt x="37" y="51"/>
                    <a:pt x="37" y="51"/>
                  </a:cubicBezTo>
                  <a:cubicBezTo>
                    <a:pt x="38" y="51"/>
                    <a:pt x="39" y="51"/>
                    <a:pt x="40" y="51"/>
                  </a:cubicBezTo>
                  <a:cubicBezTo>
                    <a:pt x="39" y="51"/>
                    <a:pt x="39" y="51"/>
                    <a:pt x="39" y="51"/>
                  </a:cubicBezTo>
                  <a:cubicBezTo>
                    <a:pt x="39" y="51"/>
                    <a:pt x="39" y="51"/>
                    <a:pt x="39" y="51"/>
                  </a:cubicBezTo>
                  <a:cubicBezTo>
                    <a:pt x="39" y="52"/>
                    <a:pt x="39" y="52"/>
                    <a:pt x="39" y="52"/>
                  </a:cubicBezTo>
                  <a:cubicBezTo>
                    <a:pt x="39" y="52"/>
                    <a:pt x="40" y="52"/>
                    <a:pt x="40" y="52"/>
                  </a:cubicBezTo>
                  <a:cubicBezTo>
                    <a:pt x="40" y="53"/>
                    <a:pt x="40" y="53"/>
                    <a:pt x="41" y="53"/>
                  </a:cubicBezTo>
                  <a:cubicBezTo>
                    <a:pt x="41" y="54"/>
                    <a:pt x="42" y="54"/>
                    <a:pt x="43" y="54"/>
                  </a:cubicBezTo>
                  <a:cubicBezTo>
                    <a:pt x="43" y="54"/>
                    <a:pt x="44" y="54"/>
                    <a:pt x="44" y="54"/>
                  </a:cubicBezTo>
                  <a:cubicBezTo>
                    <a:pt x="44" y="54"/>
                    <a:pt x="45" y="55"/>
                    <a:pt x="45" y="55"/>
                  </a:cubicBezTo>
                  <a:cubicBezTo>
                    <a:pt x="46" y="56"/>
                    <a:pt x="46" y="55"/>
                    <a:pt x="47" y="55"/>
                  </a:cubicBezTo>
                  <a:cubicBezTo>
                    <a:pt x="48" y="54"/>
                    <a:pt x="49" y="53"/>
                    <a:pt x="50" y="53"/>
                  </a:cubicBezTo>
                  <a:cubicBezTo>
                    <a:pt x="50" y="53"/>
                    <a:pt x="50" y="53"/>
                    <a:pt x="50" y="53"/>
                  </a:cubicBezTo>
                  <a:cubicBezTo>
                    <a:pt x="51" y="52"/>
                    <a:pt x="52" y="52"/>
                    <a:pt x="53" y="52"/>
                  </a:cubicBezTo>
                  <a:cubicBezTo>
                    <a:pt x="53" y="52"/>
                    <a:pt x="54" y="51"/>
                    <a:pt x="54" y="52"/>
                  </a:cubicBezTo>
                  <a:cubicBezTo>
                    <a:pt x="55" y="52"/>
                    <a:pt x="55" y="52"/>
                    <a:pt x="55" y="51"/>
                  </a:cubicBezTo>
                  <a:cubicBezTo>
                    <a:pt x="55" y="51"/>
                    <a:pt x="56" y="51"/>
                    <a:pt x="56" y="51"/>
                  </a:cubicBezTo>
                  <a:cubicBezTo>
                    <a:pt x="57" y="51"/>
                    <a:pt x="57" y="51"/>
                    <a:pt x="57" y="51"/>
                  </a:cubicBezTo>
                  <a:cubicBezTo>
                    <a:pt x="58" y="51"/>
                    <a:pt x="57" y="50"/>
                    <a:pt x="58" y="50"/>
                  </a:cubicBezTo>
                  <a:cubicBezTo>
                    <a:pt x="58" y="50"/>
                    <a:pt x="59" y="49"/>
                    <a:pt x="59" y="49"/>
                  </a:cubicBezTo>
                  <a:cubicBezTo>
                    <a:pt x="60" y="49"/>
                    <a:pt x="60" y="48"/>
                    <a:pt x="61" y="48"/>
                  </a:cubicBezTo>
                  <a:cubicBezTo>
                    <a:pt x="61" y="47"/>
                    <a:pt x="62" y="45"/>
                    <a:pt x="6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69" name="Freeform 91">
              <a:extLst>
                <a:ext uri="{FF2B5EF4-FFF2-40B4-BE49-F238E27FC236}">
                  <a16:creationId xmlns:a16="http://schemas.microsoft.com/office/drawing/2014/main" id="{004C7533-36CA-2245-AFF0-A0353F5F61C5}"/>
                </a:ext>
              </a:extLst>
            </p:cNvPr>
            <p:cNvSpPr>
              <a:spLocks noEditPoints="1"/>
            </p:cNvSpPr>
            <p:nvPr/>
          </p:nvSpPr>
          <p:spPr bwMode="auto">
            <a:xfrm>
              <a:off x="1483" y="840"/>
              <a:ext cx="1022" cy="351"/>
            </a:xfrm>
            <a:custGeom>
              <a:avLst/>
              <a:gdLst>
                <a:gd name="T0" fmla="*/ 119 w 146"/>
                <a:gd name="T1" fmla="*/ 22 h 50"/>
                <a:gd name="T2" fmla="*/ 125 w 146"/>
                <a:gd name="T3" fmla="*/ 20 h 50"/>
                <a:gd name="T4" fmla="*/ 118 w 146"/>
                <a:gd name="T5" fmla="*/ 19 h 50"/>
                <a:gd name="T6" fmla="*/ 123 w 146"/>
                <a:gd name="T7" fmla="*/ 19 h 50"/>
                <a:gd name="T8" fmla="*/ 121 w 146"/>
                <a:gd name="T9" fmla="*/ 17 h 50"/>
                <a:gd name="T10" fmla="*/ 129 w 146"/>
                <a:gd name="T11" fmla="*/ 15 h 50"/>
                <a:gd name="T12" fmla="*/ 129 w 146"/>
                <a:gd name="T13" fmla="*/ 13 h 50"/>
                <a:gd name="T14" fmla="*/ 128 w 146"/>
                <a:gd name="T15" fmla="*/ 12 h 50"/>
                <a:gd name="T16" fmla="*/ 132 w 146"/>
                <a:gd name="T17" fmla="*/ 10 h 50"/>
                <a:gd name="T18" fmla="*/ 124 w 146"/>
                <a:gd name="T19" fmla="*/ 10 h 50"/>
                <a:gd name="T20" fmla="*/ 130 w 146"/>
                <a:gd name="T21" fmla="*/ 6 h 50"/>
                <a:gd name="T22" fmla="*/ 139 w 146"/>
                <a:gd name="T23" fmla="*/ 3 h 50"/>
                <a:gd name="T24" fmla="*/ 145 w 146"/>
                <a:gd name="T25" fmla="*/ 0 h 50"/>
                <a:gd name="T26" fmla="*/ 125 w 146"/>
                <a:gd name="T27" fmla="*/ 3 h 50"/>
                <a:gd name="T28" fmla="*/ 122 w 146"/>
                <a:gd name="T29" fmla="*/ 3 h 50"/>
                <a:gd name="T30" fmla="*/ 113 w 146"/>
                <a:gd name="T31" fmla="*/ 4 h 50"/>
                <a:gd name="T32" fmla="*/ 113 w 146"/>
                <a:gd name="T33" fmla="*/ 2 h 50"/>
                <a:gd name="T34" fmla="*/ 90 w 146"/>
                <a:gd name="T35" fmla="*/ 6 h 50"/>
                <a:gd name="T36" fmla="*/ 69 w 146"/>
                <a:gd name="T37" fmla="*/ 11 h 50"/>
                <a:gd name="T38" fmla="*/ 63 w 146"/>
                <a:gd name="T39" fmla="*/ 14 h 50"/>
                <a:gd name="T40" fmla="*/ 66 w 146"/>
                <a:gd name="T41" fmla="*/ 14 h 50"/>
                <a:gd name="T42" fmla="*/ 57 w 146"/>
                <a:gd name="T43" fmla="*/ 16 h 50"/>
                <a:gd name="T44" fmla="*/ 45 w 146"/>
                <a:gd name="T45" fmla="*/ 19 h 50"/>
                <a:gd name="T46" fmla="*/ 42 w 146"/>
                <a:gd name="T47" fmla="*/ 20 h 50"/>
                <a:gd name="T48" fmla="*/ 24 w 146"/>
                <a:gd name="T49" fmla="*/ 28 h 50"/>
                <a:gd name="T50" fmla="*/ 17 w 146"/>
                <a:gd name="T51" fmla="*/ 33 h 50"/>
                <a:gd name="T52" fmla="*/ 1 w 146"/>
                <a:gd name="T53" fmla="*/ 41 h 50"/>
                <a:gd name="T54" fmla="*/ 7 w 146"/>
                <a:gd name="T55" fmla="*/ 40 h 50"/>
                <a:gd name="T56" fmla="*/ 10 w 146"/>
                <a:gd name="T57" fmla="*/ 41 h 50"/>
                <a:gd name="T58" fmla="*/ 14 w 146"/>
                <a:gd name="T59" fmla="*/ 40 h 50"/>
                <a:gd name="T60" fmla="*/ 22 w 146"/>
                <a:gd name="T61" fmla="*/ 37 h 50"/>
                <a:gd name="T62" fmla="*/ 37 w 146"/>
                <a:gd name="T63" fmla="*/ 34 h 50"/>
                <a:gd name="T64" fmla="*/ 42 w 146"/>
                <a:gd name="T65" fmla="*/ 35 h 50"/>
                <a:gd name="T66" fmla="*/ 45 w 146"/>
                <a:gd name="T67" fmla="*/ 36 h 50"/>
                <a:gd name="T68" fmla="*/ 44 w 146"/>
                <a:gd name="T69" fmla="*/ 38 h 50"/>
                <a:gd name="T70" fmla="*/ 51 w 146"/>
                <a:gd name="T71" fmla="*/ 36 h 50"/>
                <a:gd name="T72" fmla="*/ 54 w 146"/>
                <a:gd name="T73" fmla="*/ 37 h 50"/>
                <a:gd name="T74" fmla="*/ 47 w 146"/>
                <a:gd name="T75" fmla="*/ 40 h 50"/>
                <a:gd name="T76" fmla="*/ 52 w 146"/>
                <a:gd name="T77" fmla="*/ 38 h 50"/>
                <a:gd name="T78" fmla="*/ 56 w 146"/>
                <a:gd name="T79" fmla="*/ 39 h 50"/>
                <a:gd name="T80" fmla="*/ 50 w 146"/>
                <a:gd name="T81" fmla="*/ 44 h 50"/>
                <a:gd name="T82" fmla="*/ 56 w 146"/>
                <a:gd name="T83" fmla="*/ 47 h 50"/>
                <a:gd name="T84" fmla="*/ 61 w 146"/>
                <a:gd name="T85" fmla="*/ 49 h 50"/>
                <a:gd name="T86" fmla="*/ 67 w 146"/>
                <a:gd name="T87" fmla="*/ 50 h 50"/>
                <a:gd name="T88" fmla="*/ 74 w 146"/>
                <a:gd name="T89" fmla="*/ 49 h 50"/>
                <a:gd name="T90" fmla="*/ 79 w 146"/>
                <a:gd name="T91" fmla="*/ 44 h 50"/>
                <a:gd name="T92" fmla="*/ 82 w 146"/>
                <a:gd name="T93" fmla="*/ 40 h 50"/>
                <a:gd name="T94" fmla="*/ 82 w 146"/>
                <a:gd name="T95" fmla="*/ 39 h 50"/>
                <a:gd name="T96" fmla="*/ 88 w 146"/>
                <a:gd name="T97" fmla="*/ 35 h 50"/>
                <a:gd name="T98" fmla="*/ 88 w 146"/>
                <a:gd name="T99" fmla="*/ 36 h 50"/>
                <a:gd name="T100" fmla="*/ 98 w 146"/>
                <a:gd name="T101" fmla="*/ 32 h 50"/>
                <a:gd name="T102" fmla="*/ 108 w 146"/>
                <a:gd name="T103" fmla="*/ 28 h 50"/>
                <a:gd name="T104" fmla="*/ 114 w 146"/>
                <a:gd name="T105" fmla="*/ 24 h 50"/>
                <a:gd name="T106" fmla="*/ 110 w 146"/>
                <a:gd name="T10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6" h="50">
                  <a:moveTo>
                    <a:pt x="114" y="24"/>
                  </a:moveTo>
                  <a:cubicBezTo>
                    <a:pt x="114" y="23"/>
                    <a:pt x="115" y="23"/>
                    <a:pt x="115" y="23"/>
                  </a:cubicBezTo>
                  <a:cubicBezTo>
                    <a:pt x="116" y="23"/>
                    <a:pt x="116" y="22"/>
                    <a:pt x="116" y="22"/>
                  </a:cubicBezTo>
                  <a:cubicBezTo>
                    <a:pt x="116" y="22"/>
                    <a:pt x="116" y="22"/>
                    <a:pt x="117" y="21"/>
                  </a:cubicBezTo>
                  <a:cubicBezTo>
                    <a:pt x="118" y="21"/>
                    <a:pt x="118" y="21"/>
                    <a:pt x="119" y="22"/>
                  </a:cubicBezTo>
                  <a:cubicBezTo>
                    <a:pt x="120" y="22"/>
                    <a:pt x="120" y="22"/>
                    <a:pt x="122" y="22"/>
                  </a:cubicBezTo>
                  <a:cubicBezTo>
                    <a:pt x="122" y="22"/>
                    <a:pt x="123" y="22"/>
                    <a:pt x="123" y="22"/>
                  </a:cubicBezTo>
                  <a:cubicBezTo>
                    <a:pt x="123" y="22"/>
                    <a:pt x="124" y="22"/>
                    <a:pt x="124" y="22"/>
                  </a:cubicBezTo>
                  <a:cubicBezTo>
                    <a:pt x="125" y="22"/>
                    <a:pt x="125" y="21"/>
                    <a:pt x="126" y="21"/>
                  </a:cubicBezTo>
                  <a:cubicBezTo>
                    <a:pt x="125" y="21"/>
                    <a:pt x="125" y="21"/>
                    <a:pt x="125" y="20"/>
                  </a:cubicBezTo>
                  <a:cubicBezTo>
                    <a:pt x="125" y="20"/>
                    <a:pt x="124" y="20"/>
                    <a:pt x="124" y="20"/>
                  </a:cubicBezTo>
                  <a:cubicBezTo>
                    <a:pt x="124" y="20"/>
                    <a:pt x="123" y="20"/>
                    <a:pt x="123" y="20"/>
                  </a:cubicBezTo>
                  <a:cubicBezTo>
                    <a:pt x="124" y="20"/>
                    <a:pt x="123" y="20"/>
                    <a:pt x="123" y="20"/>
                  </a:cubicBezTo>
                  <a:cubicBezTo>
                    <a:pt x="122" y="19"/>
                    <a:pt x="121" y="19"/>
                    <a:pt x="120" y="20"/>
                  </a:cubicBezTo>
                  <a:cubicBezTo>
                    <a:pt x="119" y="20"/>
                    <a:pt x="118" y="20"/>
                    <a:pt x="118" y="19"/>
                  </a:cubicBezTo>
                  <a:cubicBezTo>
                    <a:pt x="117" y="19"/>
                    <a:pt x="117" y="19"/>
                    <a:pt x="116" y="19"/>
                  </a:cubicBezTo>
                  <a:cubicBezTo>
                    <a:pt x="116" y="19"/>
                    <a:pt x="116" y="19"/>
                    <a:pt x="116" y="19"/>
                  </a:cubicBezTo>
                  <a:cubicBezTo>
                    <a:pt x="116" y="19"/>
                    <a:pt x="116" y="19"/>
                    <a:pt x="116" y="19"/>
                  </a:cubicBezTo>
                  <a:cubicBezTo>
                    <a:pt x="117" y="18"/>
                    <a:pt x="117" y="18"/>
                    <a:pt x="118" y="19"/>
                  </a:cubicBezTo>
                  <a:cubicBezTo>
                    <a:pt x="119" y="19"/>
                    <a:pt x="123" y="19"/>
                    <a:pt x="123" y="19"/>
                  </a:cubicBezTo>
                  <a:cubicBezTo>
                    <a:pt x="124" y="19"/>
                    <a:pt x="124" y="18"/>
                    <a:pt x="123" y="18"/>
                  </a:cubicBezTo>
                  <a:cubicBezTo>
                    <a:pt x="123" y="18"/>
                    <a:pt x="123" y="18"/>
                    <a:pt x="123" y="18"/>
                  </a:cubicBezTo>
                  <a:cubicBezTo>
                    <a:pt x="123" y="18"/>
                    <a:pt x="123" y="18"/>
                    <a:pt x="124" y="18"/>
                  </a:cubicBezTo>
                  <a:cubicBezTo>
                    <a:pt x="122" y="18"/>
                    <a:pt x="121" y="18"/>
                    <a:pt x="119" y="18"/>
                  </a:cubicBezTo>
                  <a:cubicBezTo>
                    <a:pt x="120" y="17"/>
                    <a:pt x="120" y="17"/>
                    <a:pt x="121" y="17"/>
                  </a:cubicBezTo>
                  <a:cubicBezTo>
                    <a:pt x="122" y="17"/>
                    <a:pt x="123" y="17"/>
                    <a:pt x="124" y="17"/>
                  </a:cubicBezTo>
                  <a:cubicBezTo>
                    <a:pt x="125" y="17"/>
                    <a:pt x="125" y="17"/>
                    <a:pt x="126" y="16"/>
                  </a:cubicBezTo>
                  <a:cubicBezTo>
                    <a:pt x="126" y="16"/>
                    <a:pt x="127" y="17"/>
                    <a:pt x="127" y="16"/>
                  </a:cubicBezTo>
                  <a:cubicBezTo>
                    <a:pt x="128" y="15"/>
                    <a:pt x="126" y="16"/>
                    <a:pt x="126" y="16"/>
                  </a:cubicBezTo>
                  <a:cubicBezTo>
                    <a:pt x="127" y="15"/>
                    <a:pt x="128" y="15"/>
                    <a:pt x="129" y="15"/>
                  </a:cubicBezTo>
                  <a:cubicBezTo>
                    <a:pt x="130" y="15"/>
                    <a:pt x="130" y="15"/>
                    <a:pt x="131" y="14"/>
                  </a:cubicBezTo>
                  <a:cubicBezTo>
                    <a:pt x="129" y="14"/>
                    <a:pt x="128" y="14"/>
                    <a:pt x="127" y="14"/>
                  </a:cubicBezTo>
                  <a:cubicBezTo>
                    <a:pt x="127" y="14"/>
                    <a:pt x="127" y="14"/>
                    <a:pt x="127" y="13"/>
                  </a:cubicBezTo>
                  <a:cubicBezTo>
                    <a:pt x="127" y="13"/>
                    <a:pt x="128" y="13"/>
                    <a:pt x="129" y="13"/>
                  </a:cubicBezTo>
                  <a:cubicBezTo>
                    <a:pt x="129" y="13"/>
                    <a:pt x="129" y="13"/>
                    <a:pt x="129" y="13"/>
                  </a:cubicBezTo>
                  <a:cubicBezTo>
                    <a:pt x="130" y="13"/>
                    <a:pt x="130" y="13"/>
                    <a:pt x="130" y="13"/>
                  </a:cubicBezTo>
                  <a:cubicBezTo>
                    <a:pt x="130" y="12"/>
                    <a:pt x="130" y="12"/>
                    <a:pt x="129" y="12"/>
                  </a:cubicBezTo>
                  <a:cubicBezTo>
                    <a:pt x="129" y="12"/>
                    <a:pt x="129" y="12"/>
                    <a:pt x="129" y="12"/>
                  </a:cubicBezTo>
                  <a:cubicBezTo>
                    <a:pt x="128" y="12"/>
                    <a:pt x="128" y="12"/>
                    <a:pt x="128" y="12"/>
                  </a:cubicBezTo>
                  <a:cubicBezTo>
                    <a:pt x="128" y="12"/>
                    <a:pt x="128" y="12"/>
                    <a:pt x="128" y="12"/>
                  </a:cubicBezTo>
                  <a:cubicBezTo>
                    <a:pt x="126" y="12"/>
                    <a:pt x="125" y="12"/>
                    <a:pt x="123" y="12"/>
                  </a:cubicBezTo>
                  <a:cubicBezTo>
                    <a:pt x="124" y="11"/>
                    <a:pt x="125" y="11"/>
                    <a:pt x="126" y="11"/>
                  </a:cubicBezTo>
                  <a:cubicBezTo>
                    <a:pt x="126" y="11"/>
                    <a:pt x="127" y="10"/>
                    <a:pt x="128" y="11"/>
                  </a:cubicBezTo>
                  <a:cubicBezTo>
                    <a:pt x="129" y="10"/>
                    <a:pt x="131" y="10"/>
                    <a:pt x="132" y="10"/>
                  </a:cubicBezTo>
                  <a:cubicBezTo>
                    <a:pt x="132" y="10"/>
                    <a:pt x="132" y="10"/>
                    <a:pt x="132" y="10"/>
                  </a:cubicBezTo>
                  <a:cubicBezTo>
                    <a:pt x="132" y="9"/>
                    <a:pt x="131" y="9"/>
                    <a:pt x="131" y="9"/>
                  </a:cubicBezTo>
                  <a:cubicBezTo>
                    <a:pt x="130" y="9"/>
                    <a:pt x="129" y="10"/>
                    <a:pt x="129" y="10"/>
                  </a:cubicBezTo>
                  <a:cubicBezTo>
                    <a:pt x="129" y="10"/>
                    <a:pt x="128" y="10"/>
                    <a:pt x="127" y="10"/>
                  </a:cubicBezTo>
                  <a:cubicBezTo>
                    <a:pt x="126" y="10"/>
                    <a:pt x="126" y="10"/>
                    <a:pt x="127" y="9"/>
                  </a:cubicBezTo>
                  <a:cubicBezTo>
                    <a:pt x="126" y="9"/>
                    <a:pt x="125" y="9"/>
                    <a:pt x="124" y="10"/>
                  </a:cubicBezTo>
                  <a:cubicBezTo>
                    <a:pt x="124" y="10"/>
                    <a:pt x="124" y="10"/>
                    <a:pt x="123" y="10"/>
                  </a:cubicBezTo>
                  <a:cubicBezTo>
                    <a:pt x="123" y="10"/>
                    <a:pt x="123" y="10"/>
                    <a:pt x="123" y="10"/>
                  </a:cubicBezTo>
                  <a:cubicBezTo>
                    <a:pt x="125" y="9"/>
                    <a:pt x="124" y="7"/>
                    <a:pt x="127" y="7"/>
                  </a:cubicBezTo>
                  <a:cubicBezTo>
                    <a:pt x="128" y="7"/>
                    <a:pt x="128" y="7"/>
                    <a:pt x="128" y="7"/>
                  </a:cubicBezTo>
                  <a:cubicBezTo>
                    <a:pt x="129" y="6"/>
                    <a:pt x="129" y="6"/>
                    <a:pt x="130" y="6"/>
                  </a:cubicBezTo>
                  <a:cubicBezTo>
                    <a:pt x="131" y="6"/>
                    <a:pt x="131" y="6"/>
                    <a:pt x="131" y="5"/>
                  </a:cubicBezTo>
                  <a:cubicBezTo>
                    <a:pt x="132" y="5"/>
                    <a:pt x="133" y="5"/>
                    <a:pt x="134" y="4"/>
                  </a:cubicBezTo>
                  <a:cubicBezTo>
                    <a:pt x="134" y="4"/>
                    <a:pt x="136" y="4"/>
                    <a:pt x="136" y="3"/>
                  </a:cubicBezTo>
                  <a:cubicBezTo>
                    <a:pt x="135" y="3"/>
                    <a:pt x="133" y="4"/>
                    <a:pt x="132" y="4"/>
                  </a:cubicBezTo>
                  <a:cubicBezTo>
                    <a:pt x="134" y="3"/>
                    <a:pt x="136" y="3"/>
                    <a:pt x="139" y="3"/>
                  </a:cubicBezTo>
                  <a:cubicBezTo>
                    <a:pt x="139" y="3"/>
                    <a:pt x="140" y="3"/>
                    <a:pt x="140" y="2"/>
                  </a:cubicBezTo>
                  <a:cubicBezTo>
                    <a:pt x="140" y="2"/>
                    <a:pt x="140" y="2"/>
                    <a:pt x="141" y="2"/>
                  </a:cubicBezTo>
                  <a:cubicBezTo>
                    <a:pt x="142" y="2"/>
                    <a:pt x="144" y="1"/>
                    <a:pt x="145" y="1"/>
                  </a:cubicBezTo>
                  <a:cubicBezTo>
                    <a:pt x="145" y="1"/>
                    <a:pt x="146" y="1"/>
                    <a:pt x="145" y="1"/>
                  </a:cubicBezTo>
                  <a:cubicBezTo>
                    <a:pt x="145" y="1"/>
                    <a:pt x="145" y="0"/>
                    <a:pt x="145" y="0"/>
                  </a:cubicBezTo>
                  <a:cubicBezTo>
                    <a:pt x="143" y="1"/>
                    <a:pt x="141" y="1"/>
                    <a:pt x="140" y="1"/>
                  </a:cubicBezTo>
                  <a:cubicBezTo>
                    <a:pt x="138" y="1"/>
                    <a:pt x="137" y="1"/>
                    <a:pt x="135" y="1"/>
                  </a:cubicBezTo>
                  <a:cubicBezTo>
                    <a:pt x="135" y="1"/>
                    <a:pt x="134" y="1"/>
                    <a:pt x="133" y="2"/>
                  </a:cubicBezTo>
                  <a:cubicBezTo>
                    <a:pt x="132" y="2"/>
                    <a:pt x="132" y="2"/>
                    <a:pt x="131" y="2"/>
                  </a:cubicBezTo>
                  <a:cubicBezTo>
                    <a:pt x="129" y="3"/>
                    <a:pt x="127" y="3"/>
                    <a:pt x="125" y="3"/>
                  </a:cubicBezTo>
                  <a:cubicBezTo>
                    <a:pt x="125" y="3"/>
                    <a:pt x="124" y="3"/>
                    <a:pt x="124" y="4"/>
                  </a:cubicBezTo>
                  <a:cubicBezTo>
                    <a:pt x="122" y="4"/>
                    <a:pt x="120" y="5"/>
                    <a:pt x="119" y="5"/>
                  </a:cubicBezTo>
                  <a:cubicBezTo>
                    <a:pt x="119" y="5"/>
                    <a:pt x="118" y="5"/>
                    <a:pt x="117" y="6"/>
                  </a:cubicBezTo>
                  <a:cubicBezTo>
                    <a:pt x="119" y="5"/>
                    <a:pt x="120" y="4"/>
                    <a:pt x="121" y="4"/>
                  </a:cubicBezTo>
                  <a:cubicBezTo>
                    <a:pt x="121" y="4"/>
                    <a:pt x="122" y="3"/>
                    <a:pt x="122" y="3"/>
                  </a:cubicBezTo>
                  <a:cubicBezTo>
                    <a:pt x="122" y="3"/>
                    <a:pt x="121" y="3"/>
                    <a:pt x="121" y="3"/>
                  </a:cubicBezTo>
                  <a:cubicBezTo>
                    <a:pt x="119" y="3"/>
                    <a:pt x="118" y="3"/>
                    <a:pt x="117" y="4"/>
                  </a:cubicBezTo>
                  <a:cubicBezTo>
                    <a:pt x="116" y="4"/>
                    <a:pt x="116" y="4"/>
                    <a:pt x="116" y="4"/>
                  </a:cubicBezTo>
                  <a:cubicBezTo>
                    <a:pt x="115" y="4"/>
                    <a:pt x="114" y="5"/>
                    <a:pt x="114" y="4"/>
                  </a:cubicBezTo>
                  <a:cubicBezTo>
                    <a:pt x="114" y="4"/>
                    <a:pt x="113" y="4"/>
                    <a:pt x="113" y="4"/>
                  </a:cubicBezTo>
                  <a:cubicBezTo>
                    <a:pt x="112" y="5"/>
                    <a:pt x="112" y="4"/>
                    <a:pt x="111" y="5"/>
                  </a:cubicBezTo>
                  <a:cubicBezTo>
                    <a:pt x="114" y="4"/>
                    <a:pt x="116" y="3"/>
                    <a:pt x="118" y="3"/>
                  </a:cubicBezTo>
                  <a:cubicBezTo>
                    <a:pt x="119" y="3"/>
                    <a:pt x="121" y="3"/>
                    <a:pt x="123" y="2"/>
                  </a:cubicBezTo>
                  <a:cubicBezTo>
                    <a:pt x="121" y="2"/>
                    <a:pt x="119" y="2"/>
                    <a:pt x="117" y="2"/>
                  </a:cubicBezTo>
                  <a:cubicBezTo>
                    <a:pt x="116" y="2"/>
                    <a:pt x="114" y="3"/>
                    <a:pt x="113" y="2"/>
                  </a:cubicBezTo>
                  <a:cubicBezTo>
                    <a:pt x="113" y="2"/>
                    <a:pt x="113" y="2"/>
                    <a:pt x="113" y="2"/>
                  </a:cubicBezTo>
                  <a:cubicBezTo>
                    <a:pt x="112" y="3"/>
                    <a:pt x="112" y="2"/>
                    <a:pt x="111" y="2"/>
                  </a:cubicBezTo>
                  <a:cubicBezTo>
                    <a:pt x="111" y="2"/>
                    <a:pt x="110" y="2"/>
                    <a:pt x="110" y="2"/>
                  </a:cubicBezTo>
                  <a:cubicBezTo>
                    <a:pt x="105" y="3"/>
                    <a:pt x="99" y="4"/>
                    <a:pt x="94" y="5"/>
                  </a:cubicBezTo>
                  <a:cubicBezTo>
                    <a:pt x="92" y="5"/>
                    <a:pt x="91" y="6"/>
                    <a:pt x="90" y="6"/>
                  </a:cubicBezTo>
                  <a:cubicBezTo>
                    <a:pt x="86" y="7"/>
                    <a:pt x="83" y="7"/>
                    <a:pt x="80" y="8"/>
                  </a:cubicBezTo>
                  <a:cubicBezTo>
                    <a:pt x="79" y="8"/>
                    <a:pt x="80" y="9"/>
                    <a:pt x="80" y="9"/>
                  </a:cubicBezTo>
                  <a:cubicBezTo>
                    <a:pt x="80" y="9"/>
                    <a:pt x="80" y="9"/>
                    <a:pt x="79" y="9"/>
                  </a:cubicBezTo>
                  <a:cubicBezTo>
                    <a:pt x="78" y="10"/>
                    <a:pt x="78" y="9"/>
                    <a:pt x="77" y="9"/>
                  </a:cubicBezTo>
                  <a:cubicBezTo>
                    <a:pt x="75" y="10"/>
                    <a:pt x="72" y="11"/>
                    <a:pt x="69" y="11"/>
                  </a:cubicBezTo>
                  <a:cubicBezTo>
                    <a:pt x="67" y="12"/>
                    <a:pt x="64" y="13"/>
                    <a:pt x="62" y="13"/>
                  </a:cubicBezTo>
                  <a:cubicBezTo>
                    <a:pt x="61" y="13"/>
                    <a:pt x="61" y="14"/>
                    <a:pt x="60" y="14"/>
                  </a:cubicBezTo>
                  <a:cubicBezTo>
                    <a:pt x="60" y="14"/>
                    <a:pt x="60" y="14"/>
                    <a:pt x="60" y="14"/>
                  </a:cubicBezTo>
                  <a:cubicBezTo>
                    <a:pt x="61" y="14"/>
                    <a:pt x="62" y="14"/>
                    <a:pt x="63" y="13"/>
                  </a:cubicBezTo>
                  <a:cubicBezTo>
                    <a:pt x="63" y="13"/>
                    <a:pt x="63" y="14"/>
                    <a:pt x="63" y="14"/>
                  </a:cubicBezTo>
                  <a:cubicBezTo>
                    <a:pt x="61" y="14"/>
                    <a:pt x="60" y="14"/>
                    <a:pt x="58" y="15"/>
                  </a:cubicBezTo>
                  <a:cubicBezTo>
                    <a:pt x="59" y="15"/>
                    <a:pt x="60" y="15"/>
                    <a:pt x="61" y="15"/>
                  </a:cubicBezTo>
                  <a:cubicBezTo>
                    <a:pt x="62" y="15"/>
                    <a:pt x="62" y="14"/>
                    <a:pt x="63" y="14"/>
                  </a:cubicBezTo>
                  <a:cubicBezTo>
                    <a:pt x="63" y="15"/>
                    <a:pt x="64" y="14"/>
                    <a:pt x="65" y="14"/>
                  </a:cubicBezTo>
                  <a:cubicBezTo>
                    <a:pt x="66" y="14"/>
                    <a:pt x="65" y="14"/>
                    <a:pt x="66" y="14"/>
                  </a:cubicBezTo>
                  <a:cubicBezTo>
                    <a:pt x="66" y="14"/>
                    <a:pt x="66" y="14"/>
                    <a:pt x="66" y="14"/>
                  </a:cubicBezTo>
                  <a:cubicBezTo>
                    <a:pt x="66" y="15"/>
                    <a:pt x="65" y="15"/>
                    <a:pt x="64" y="15"/>
                  </a:cubicBezTo>
                  <a:cubicBezTo>
                    <a:pt x="64" y="15"/>
                    <a:pt x="63" y="15"/>
                    <a:pt x="62" y="15"/>
                  </a:cubicBezTo>
                  <a:cubicBezTo>
                    <a:pt x="61" y="15"/>
                    <a:pt x="60" y="15"/>
                    <a:pt x="59" y="16"/>
                  </a:cubicBezTo>
                  <a:cubicBezTo>
                    <a:pt x="59" y="16"/>
                    <a:pt x="58" y="16"/>
                    <a:pt x="57" y="16"/>
                  </a:cubicBezTo>
                  <a:cubicBezTo>
                    <a:pt x="57" y="16"/>
                    <a:pt x="56" y="16"/>
                    <a:pt x="55" y="16"/>
                  </a:cubicBezTo>
                  <a:cubicBezTo>
                    <a:pt x="53" y="16"/>
                    <a:pt x="52" y="17"/>
                    <a:pt x="50" y="18"/>
                  </a:cubicBezTo>
                  <a:cubicBezTo>
                    <a:pt x="51" y="18"/>
                    <a:pt x="51" y="18"/>
                    <a:pt x="52" y="18"/>
                  </a:cubicBezTo>
                  <a:cubicBezTo>
                    <a:pt x="51" y="18"/>
                    <a:pt x="50" y="19"/>
                    <a:pt x="49" y="19"/>
                  </a:cubicBezTo>
                  <a:cubicBezTo>
                    <a:pt x="48" y="19"/>
                    <a:pt x="46" y="19"/>
                    <a:pt x="45" y="19"/>
                  </a:cubicBezTo>
                  <a:cubicBezTo>
                    <a:pt x="45" y="19"/>
                    <a:pt x="44" y="20"/>
                    <a:pt x="45" y="20"/>
                  </a:cubicBezTo>
                  <a:cubicBezTo>
                    <a:pt x="45" y="20"/>
                    <a:pt x="45" y="20"/>
                    <a:pt x="44" y="21"/>
                  </a:cubicBezTo>
                  <a:cubicBezTo>
                    <a:pt x="44" y="21"/>
                    <a:pt x="44" y="21"/>
                    <a:pt x="44" y="21"/>
                  </a:cubicBezTo>
                  <a:cubicBezTo>
                    <a:pt x="44" y="21"/>
                    <a:pt x="44" y="21"/>
                    <a:pt x="44" y="21"/>
                  </a:cubicBezTo>
                  <a:cubicBezTo>
                    <a:pt x="43" y="20"/>
                    <a:pt x="43" y="20"/>
                    <a:pt x="42" y="20"/>
                  </a:cubicBezTo>
                  <a:cubicBezTo>
                    <a:pt x="39" y="21"/>
                    <a:pt x="37" y="22"/>
                    <a:pt x="35" y="23"/>
                  </a:cubicBezTo>
                  <a:cubicBezTo>
                    <a:pt x="32" y="24"/>
                    <a:pt x="29" y="25"/>
                    <a:pt x="27" y="26"/>
                  </a:cubicBezTo>
                  <a:cubicBezTo>
                    <a:pt x="25" y="26"/>
                    <a:pt x="25" y="26"/>
                    <a:pt x="26" y="27"/>
                  </a:cubicBezTo>
                  <a:cubicBezTo>
                    <a:pt x="26" y="27"/>
                    <a:pt x="26" y="27"/>
                    <a:pt x="26" y="27"/>
                  </a:cubicBezTo>
                  <a:cubicBezTo>
                    <a:pt x="25" y="28"/>
                    <a:pt x="24" y="28"/>
                    <a:pt x="24" y="28"/>
                  </a:cubicBezTo>
                  <a:cubicBezTo>
                    <a:pt x="21" y="29"/>
                    <a:pt x="18" y="30"/>
                    <a:pt x="16" y="31"/>
                  </a:cubicBezTo>
                  <a:cubicBezTo>
                    <a:pt x="14" y="32"/>
                    <a:pt x="13" y="33"/>
                    <a:pt x="11" y="34"/>
                  </a:cubicBezTo>
                  <a:cubicBezTo>
                    <a:pt x="12" y="34"/>
                    <a:pt x="12" y="34"/>
                    <a:pt x="13" y="34"/>
                  </a:cubicBezTo>
                  <a:cubicBezTo>
                    <a:pt x="14" y="33"/>
                    <a:pt x="15" y="33"/>
                    <a:pt x="17" y="33"/>
                  </a:cubicBezTo>
                  <a:cubicBezTo>
                    <a:pt x="17" y="32"/>
                    <a:pt x="18" y="33"/>
                    <a:pt x="17" y="33"/>
                  </a:cubicBezTo>
                  <a:cubicBezTo>
                    <a:pt x="17" y="33"/>
                    <a:pt x="17" y="34"/>
                    <a:pt x="16" y="34"/>
                  </a:cubicBezTo>
                  <a:cubicBezTo>
                    <a:pt x="15" y="35"/>
                    <a:pt x="13" y="35"/>
                    <a:pt x="12" y="36"/>
                  </a:cubicBezTo>
                  <a:cubicBezTo>
                    <a:pt x="10" y="36"/>
                    <a:pt x="9" y="37"/>
                    <a:pt x="8" y="38"/>
                  </a:cubicBezTo>
                  <a:cubicBezTo>
                    <a:pt x="8" y="38"/>
                    <a:pt x="7" y="38"/>
                    <a:pt x="7" y="38"/>
                  </a:cubicBezTo>
                  <a:cubicBezTo>
                    <a:pt x="5" y="39"/>
                    <a:pt x="3" y="40"/>
                    <a:pt x="1" y="41"/>
                  </a:cubicBezTo>
                  <a:cubicBezTo>
                    <a:pt x="1" y="41"/>
                    <a:pt x="0" y="41"/>
                    <a:pt x="0" y="42"/>
                  </a:cubicBezTo>
                  <a:cubicBezTo>
                    <a:pt x="0" y="42"/>
                    <a:pt x="0" y="42"/>
                    <a:pt x="0" y="42"/>
                  </a:cubicBezTo>
                  <a:cubicBezTo>
                    <a:pt x="0" y="42"/>
                    <a:pt x="0" y="42"/>
                    <a:pt x="0" y="42"/>
                  </a:cubicBezTo>
                  <a:cubicBezTo>
                    <a:pt x="1" y="42"/>
                    <a:pt x="2" y="42"/>
                    <a:pt x="4" y="41"/>
                  </a:cubicBezTo>
                  <a:cubicBezTo>
                    <a:pt x="5" y="41"/>
                    <a:pt x="6" y="41"/>
                    <a:pt x="7" y="40"/>
                  </a:cubicBezTo>
                  <a:cubicBezTo>
                    <a:pt x="8" y="40"/>
                    <a:pt x="9" y="40"/>
                    <a:pt x="10" y="40"/>
                  </a:cubicBezTo>
                  <a:cubicBezTo>
                    <a:pt x="8" y="41"/>
                    <a:pt x="6" y="41"/>
                    <a:pt x="4" y="42"/>
                  </a:cubicBezTo>
                  <a:cubicBezTo>
                    <a:pt x="4" y="42"/>
                    <a:pt x="4" y="42"/>
                    <a:pt x="4" y="42"/>
                  </a:cubicBezTo>
                  <a:cubicBezTo>
                    <a:pt x="4" y="43"/>
                    <a:pt x="4" y="43"/>
                    <a:pt x="5" y="43"/>
                  </a:cubicBezTo>
                  <a:cubicBezTo>
                    <a:pt x="6" y="42"/>
                    <a:pt x="8" y="41"/>
                    <a:pt x="10" y="41"/>
                  </a:cubicBezTo>
                  <a:cubicBezTo>
                    <a:pt x="10" y="41"/>
                    <a:pt x="10" y="41"/>
                    <a:pt x="10" y="41"/>
                  </a:cubicBezTo>
                  <a:cubicBezTo>
                    <a:pt x="10" y="41"/>
                    <a:pt x="9" y="42"/>
                    <a:pt x="9" y="42"/>
                  </a:cubicBezTo>
                  <a:cubicBezTo>
                    <a:pt x="9" y="42"/>
                    <a:pt x="9" y="42"/>
                    <a:pt x="10" y="42"/>
                  </a:cubicBezTo>
                  <a:cubicBezTo>
                    <a:pt x="11" y="42"/>
                    <a:pt x="13" y="41"/>
                    <a:pt x="14" y="41"/>
                  </a:cubicBezTo>
                  <a:cubicBezTo>
                    <a:pt x="14" y="41"/>
                    <a:pt x="15" y="40"/>
                    <a:pt x="14" y="40"/>
                  </a:cubicBezTo>
                  <a:cubicBezTo>
                    <a:pt x="14" y="40"/>
                    <a:pt x="14" y="40"/>
                    <a:pt x="15" y="40"/>
                  </a:cubicBezTo>
                  <a:cubicBezTo>
                    <a:pt x="15" y="40"/>
                    <a:pt x="16" y="40"/>
                    <a:pt x="16" y="39"/>
                  </a:cubicBezTo>
                  <a:cubicBezTo>
                    <a:pt x="16" y="39"/>
                    <a:pt x="17" y="39"/>
                    <a:pt x="17" y="39"/>
                  </a:cubicBezTo>
                  <a:cubicBezTo>
                    <a:pt x="18" y="39"/>
                    <a:pt x="19" y="39"/>
                    <a:pt x="19" y="38"/>
                  </a:cubicBezTo>
                  <a:cubicBezTo>
                    <a:pt x="20" y="38"/>
                    <a:pt x="21" y="37"/>
                    <a:pt x="22" y="37"/>
                  </a:cubicBezTo>
                  <a:cubicBezTo>
                    <a:pt x="22" y="37"/>
                    <a:pt x="23" y="37"/>
                    <a:pt x="24" y="36"/>
                  </a:cubicBezTo>
                  <a:cubicBezTo>
                    <a:pt x="26" y="36"/>
                    <a:pt x="27" y="36"/>
                    <a:pt x="28" y="35"/>
                  </a:cubicBezTo>
                  <a:cubicBezTo>
                    <a:pt x="30" y="35"/>
                    <a:pt x="32" y="34"/>
                    <a:pt x="33" y="34"/>
                  </a:cubicBezTo>
                  <a:cubicBezTo>
                    <a:pt x="34" y="34"/>
                    <a:pt x="35" y="33"/>
                    <a:pt x="35" y="34"/>
                  </a:cubicBezTo>
                  <a:cubicBezTo>
                    <a:pt x="35" y="35"/>
                    <a:pt x="36" y="34"/>
                    <a:pt x="37" y="34"/>
                  </a:cubicBezTo>
                  <a:cubicBezTo>
                    <a:pt x="37" y="34"/>
                    <a:pt x="38" y="34"/>
                    <a:pt x="38" y="34"/>
                  </a:cubicBezTo>
                  <a:cubicBezTo>
                    <a:pt x="39" y="34"/>
                    <a:pt x="39" y="34"/>
                    <a:pt x="39" y="34"/>
                  </a:cubicBezTo>
                  <a:cubicBezTo>
                    <a:pt x="40" y="34"/>
                    <a:pt x="40" y="34"/>
                    <a:pt x="40" y="34"/>
                  </a:cubicBezTo>
                  <a:cubicBezTo>
                    <a:pt x="40" y="34"/>
                    <a:pt x="40" y="34"/>
                    <a:pt x="40" y="34"/>
                  </a:cubicBezTo>
                  <a:cubicBezTo>
                    <a:pt x="41" y="35"/>
                    <a:pt x="41" y="34"/>
                    <a:pt x="42" y="35"/>
                  </a:cubicBezTo>
                  <a:cubicBezTo>
                    <a:pt x="42" y="35"/>
                    <a:pt x="43" y="35"/>
                    <a:pt x="43" y="35"/>
                  </a:cubicBezTo>
                  <a:cubicBezTo>
                    <a:pt x="43" y="35"/>
                    <a:pt x="44" y="34"/>
                    <a:pt x="43" y="35"/>
                  </a:cubicBezTo>
                  <a:cubicBezTo>
                    <a:pt x="44" y="35"/>
                    <a:pt x="44" y="35"/>
                    <a:pt x="45" y="35"/>
                  </a:cubicBezTo>
                  <a:cubicBezTo>
                    <a:pt x="45" y="35"/>
                    <a:pt x="45" y="35"/>
                    <a:pt x="45" y="35"/>
                  </a:cubicBezTo>
                  <a:cubicBezTo>
                    <a:pt x="45" y="36"/>
                    <a:pt x="45" y="36"/>
                    <a:pt x="45" y="36"/>
                  </a:cubicBezTo>
                  <a:cubicBezTo>
                    <a:pt x="45" y="36"/>
                    <a:pt x="44" y="36"/>
                    <a:pt x="44" y="36"/>
                  </a:cubicBezTo>
                  <a:cubicBezTo>
                    <a:pt x="44" y="36"/>
                    <a:pt x="44" y="36"/>
                    <a:pt x="44" y="37"/>
                  </a:cubicBezTo>
                  <a:cubicBezTo>
                    <a:pt x="44" y="37"/>
                    <a:pt x="44" y="37"/>
                    <a:pt x="44" y="36"/>
                  </a:cubicBezTo>
                  <a:cubicBezTo>
                    <a:pt x="45" y="36"/>
                    <a:pt x="45" y="37"/>
                    <a:pt x="45" y="37"/>
                  </a:cubicBezTo>
                  <a:cubicBezTo>
                    <a:pt x="44" y="37"/>
                    <a:pt x="44" y="37"/>
                    <a:pt x="44" y="38"/>
                  </a:cubicBezTo>
                  <a:cubicBezTo>
                    <a:pt x="43" y="38"/>
                    <a:pt x="44" y="38"/>
                    <a:pt x="44" y="38"/>
                  </a:cubicBezTo>
                  <a:cubicBezTo>
                    <a:pt x="45" y="38"/>
                    <a:pt x="47" y="37"/>
                    <a:pt x="48" y="37"/>
                  </a:cubicBezTo>
                  <a:cubicBezTo>
                    <a:pt x="48" y="37"/>
                    <a:pt x="48" y="36"/>
                    <a:pt x="49" y="36"/>
                  </a:cubicBezTo>
                  <a:cubicBezTo>
                    <a:pt x="49" y="36"/>
                    <a:pt x="50" y="36"/>
                    <a:pt x="51" y="36"/>
                  </a:cubicBezTo>
                  <a:cubicBezTo>
                    <a:pt x="51" y="36"/>
                    <a:pt x="51" y="36"/>
                    <a:pt x="51" y="36"/>
                  </a:cubicBezTo>
                  <a:cubicBezTo>
                    <a:pt x="51" y="36"/>
                    <a:pt x="50" y="36"/>
                    <a:pt x="50" y="37"/>
                  </a:cubicBezTo>
                  <a:cubicBezTo>
                    <a:pt x="51" y="36"/>
                    <a:pt x="53" y="36"/>
                    <a:pt x="54" y="36"/>
                  </a:cubicBezTo>
                  <a:cubicBezTo>
                    <a:pt x="54" y="36"/>
                    <a:pt x="54" y="36"/>
                    <a:pt x="54" y="36"/>
                  </a:cubicBezTo>
                  <a:cubicBezTo>
                    <a:pt x="55" y="36"/>
                    <a:pt x="55" y="36"/>
                    <a:pt x="55" y="36"/>
                  </a:cubicBezTo>
                  <a:cubicBezTo>
                    <a:pt x="55" y="36"/>
                    <a:pt x="55" y="37"/>
                    <a:pt x="54" y="37"/>
                  </a:cubicBezTo>
                  <a:cubicBezTo>
                    <a:pt x="54" y="37"/>
                    <a:pt x="53" y="37"/>
                    <a:pt x="52" y="37"/>
                  </a:cubicBezTo>
                  <a:cubicBezTo>
                    <a:pt x="50" y="37"/>
                    <a:pt x="48" y="38"/>
                    <a:pt x="46" y="39"/>
                  </a:cubicBezTo>
                  <a:cubicBezTo>
                    <a:pt x="47" y="39"/>
                    <a:pt x="48" y="39"/>
                    <a:pt x="49" y="39"/>
                  </a:cubicBezTo>
                  <a:cubicBezTo>
                    <a:pt x="48" y="39"/>
                    <a:pt x="47" y="39"/>
                    <a:pt x="46" y="39"/>
                  </a:cubicBezTo>
                  <a:cubicBezTo>
                    <a:pt x="47" y="40"/>
                    <a:pt x="47" y="40"/>
                    <a:pt x="47" y="40"/>
                  </a:cubicBezTo>
                  <a:cubicBezTo>
                    <a:pt x="47" y="41"/>
                    <a:pt x="48" y="40"/>
                    <a:pt x="48" y="40"/>
                  </a:cubicBezTo>
                  <a:cubicBezTo>
                    <a:pt x="48" y="40"/>
                    <a:pt x="49" y="40"/>
                    <a:pt x="49" y="40"/>
                  </a:cubicBezTo>
                  <a:cubicBezTo>
                    <a:pt x="50" y="40"/>
                    <a:pt x="51" y="39"/>
                    <a:pt x="52" y="39"/>
                  </a:cubicBezTo>
                  <a:cubicBezTo>
                    <a:pt x="53" y="39"/>
                    <a:pt x="53" y="39"/>
                    <a:pt x="53" y="39"/>
                  </a:cubicBezTo>
                  <a:cubicBezTo>
                    <a:pt x="53" y="38"/>
                    <a:pt x="53" y="38"/>
                    <a:pt x="52" y="38"/>
                  </a:cubicBezTo>
                  <a:cubicBezTo>
                    <a:pt x="52" y="38"/>
                    <a:pt x="52" y="38"/>
                    <a:pt x="51" y="38"/>
                  </a:cubicBezTo>
                  <a:cubicBezTo>
                    <a:pt x="51" y="38"/>
                    <a:pt x="51" y="38"/>
                    <a:pt x="50" y="38"/>
                  </a:cubicBezTo>
                  <a:cubicBezTo>
                    <a:pt x="50" y="38"/>
                    <a:pt x="50" y="38"/>
                    <a:pt x="50" y="38"/>
                  </a:cubicBezTo>
                  <a:cubicBezTo>
                    <a:pt x="52" y="38"/>
                    <a:pt x="53" y="38"/>
                    <a:pt x="55" y="37"/>
                  </a:cubicBezTo>
                  <a:cubicBezTo>
                    <a:pt x="55" y="38"/>
                    <a:pt x="56" y="38"/>
                    <a:pt x="56" y="39"/>
                  </a:cubicBezTo>
                  <a:cubicBezTo>
                    <a:pt x="55" y="39"/>
                    <a:pt x="56" y="39"/>
                    <a:pt x="56" y="39"/>
                  </a:cubicBezTo>
                  <a:cubicBezTo>
                    <a:pt x="55" y="40"/>
                    <a:pt x="55" y="40"/>
                    <a:pt x="54" y="40"/>
                  </a:cubicBezTo>
                  <a:cubicBezTo>
                    <a:pt x="53" y="40"/>
                    <a:pt x="52" y="41"/>
                    <a:pt x="51" y="42"/>
                  </a:cubicBezTo>
                  <a:cubicBezTo>
                    <a:pt x="51" y="42"/>
                    <a:pt x="51" y="42"/>
                    <a:pt x="51" y="42"/>
                  </a:cubicBezTo>
                  <a:cubicBezTo>
                    <a:pt x="50" y="43"/>
                    <a:pt x="50" y="43"/>
                    <a:pt x="50" y="44"/>
                  </a:cubicBezTo>
                  <a:cubicBezTo>
                    <a:pt x="50" y="44"/>
                    <a:pt x="51" y="44"/>
                    <a:pt x="52" y="44"/>
                  </a:cubicBezTo>
                  <a:cubicBezTo>
                    <a:pt x="52" y="44"/>
                    <a:pt x="52" y="44"/>
                    <a:pt x="52" y="44"/>
                  </a:cubicBezTo>
                  <a:cubicBezTo>
                    <a:pt x="52" y="44"/>
                    <a:pt x="51" y="45"/>
                    <a:pt x="51" y="45"/>
                  </a:cubicBezTo>
                  <a:cubicBezTo>
                    <a:pt x="51" y="45"/>
                    <a:pt x="52" y="45"/>
                    <a:pt x="53" y="45"/>
                  </a:cubicBezTo>
                  <a:cubicBezTo>
                    <a:pt x="55" y="45"/>
                    <a:pt x="55" y="46"/>
                    <a:pt x="56" y="47"/>
                  </a:cubicBezTo>
                  <a:cubicBezTo>
                    <a:pt x="56" y="47"/>
                    <a:pt x="56" y="47"/>
                    <a:pt x="56" y="47"/>
                  </a:cubicBezTo>
                  <a:cubicBezTo>
                    <a:pt x="57" y="47"/>
                    <a:pt x="57" y="45"/>
                    <a:pt x="58" y="46"/>
                  </a:cubicBezTo>
                  <a:cubicBezTo>
                    <a:pt x="58" y="46"/>
                    <a:pt x="58" y="46"/>
                    <a:pt x="58" y="46"/>
                  </a:cubicBezTo>
                  <a:cubicBezTo>
                    <a:pt x="57" y="47"/>
                    <a:pt x="57" y="47"/>
                    <a:pt x="58" y="48"/>
                  </a:cubicBezTo>
                  <a:cubicBezTo>
                    <a:pt x="59" y="48"/>
                    <a:pt x="61" y="48"/>
                    <a:pt x="61" y="49"/>
                  </a:cubicBezTo>
                  <a:cubicBezTo>
                    <a:pt x="61" y="49"/>
                    <a:pt x="61" y="49"/>
                    <a:pt x="61" y="49"/>
                  </a:cubicBezTo>
                  <a:cubicBezTo>
                    <a:pt x="62" y="49"/>
                    <a:pt x="63" y="49"/>
                    <a:pt x="63" y="49"/>
                  </a:cubicBezTo>
                  <a:cubicBezTo>
                    <a:pt x="64" y="49"/>
                    <a:pt x="65" y="49"/>
                    <a:pt x="65" y="49"/>
                  </a:cubicBezTo>
                  <a:cubicBezTo>
                    <a:pt x="66" y="49"/>
                    <a:pt x="66" y="49"/>
                    <a:pt x="66" y="50"/>
                  </a:cubicBezTo>
                  <a:cubicBezTo>
                    <a:pt x="67" y="50"/>
                    <a:pt x="67" y="50"/>
                    <a:pt x="67" y="50"/>
                  </a:cubicBezTo>
                  <a:cubicBezTo>
                    <a:pt x="68" y="49"/>
                    <a:pt x="69" y="49"/>
                    <a:pt x="69" y="49"/>
                  </a:cubicBezTo>
                  <a:cubicBezTo>
                    <a:pt x="70" y="49"/>
                    <a:pt x="71" y="48"/>
                    <a:pt x="72" y="49"/>
                  </a:cubicBezTo>
                  <a:cubicBezTo>
                    <a:pt x="72" y="49"/>
                    <a:pt x="72" y="49"/>
                    <a:pt x="72" y="49"/>
                  </a:cubicBezTo>
                  <a:cubicBezTo>
                    <a:pt x="73" y="48"/>
                    <a:pt x="73" y="48"/>
                    <a:pt x="73" y="49"/>
                  </a:cubicBezTo>
                  <a:cubicBezTo>
                    <a:pt x="74" y="49"/>
                    <a:pt x="74" y="49"/>
                    <a:pt x="74" y="49"/>
                  </a:cubicBezTo>
                  <a:cubicBezTo>
                    <a:pt x="74" y="49"/>
                    <a:pt x="75" y="49"/>
                    <a:pt x="75" y="49"/>
                  </a:cubicBezTo>
                  <a:cubicBezTo>
                    <a:pt x="75" y="49"/>
                    <a:pt x="75" y="48"/>
                    <a:pt x="75" y="48"/>
                  </a:cubicBezTo>
                  <a:cubicBezTo>
                    <a:pt x="77" y="49"/>
                    <a:pt x="77" y="49"/>
                    <a:pt x="78" y="48"/>
                  </a:cubicBezTo>
                  <a:cubicBezTo>
                    <a:pt x="79" y="47"/>
                    <a:pt x="78" y="46"/>
                    <a:pt x="79" y="45"/>
                  </a:cubicBezTo>
                  <a:cubicBezTo>
                    <a:pt x="79" y="45"/>
                    <a:pt x="79" y="45"/>
                    <a:pt x="79" y="44"/>
                  </a:cubicBezTo>
                  <a:cubicBezTo>
                    <a:pt x="79" y="44"/>
                    <a:pt x="79" y="44"/>
                    <a:pt x="78" y="44"/>
                  </a:cubicBezTo>
                  <a:cubicBezTo>
                    <a:pt x="78" y="44"/>
                    <a:pt x="78" y="44"/>
                    <a:pt x="79" y="43"/>
                  </a:cubicBezTo>
                  <a:cubicBezTo>
                    <a:pt x="79" y="43"/>
                    <a:pt x="79" y="43"/>
                    <a:pt x="79" y="43"/>
                  </a:cubicBezTo>
                  <a:cubicBezTo>
                    <a:pt x="80" y="42"/>
                    <a:pt x="81" y="42"/>
                    <a:pt x="82" y="41"/>
                  </a:cubicBezTo>
                  <a:cubicBezTo>
                    <a:pt x="83" y="41"/>
                    <a:pt x="83" y="40"/>
                    <a:pt x="82" y="40"/>
                  </a:cubicBezTo>
                  <a:cubicBezTo>
                    <a:pt x="82" y="40"/>
                    <a:pt x="82" y="40"/>
                    <a:pt x="82" y="40"/>
                  </a:cubicBezTo>
                  <a:cubicBezTo>
                    <a:pt x="83" y="40"/>
                    <a:pt x="83" y="39"/>
                    <a:pt x="83" y="39"/>
                  </a:cubicBezTo>
                  <a:cubicBezTo>
                    <a:pt x="83" y="39"/>
                    <a:pt x="82" y="39"/>
                    <a:pt x="82" y="39"/>
                  </a:cubicBezTo>
                  <a:cubicBezTo>
                    <a:pt x="81" y="39"/>
                    <a:pt x="81" y="39"/>
                    <a:pt x="81" y="39"/>
                  </a:cubicBezTo>
                  <a:cubicBezTo>
                    <a:pt x="81" y="39"/>
                    <a:pt x="81" y="38"/>
                    <a:pt x="82" y="39"/>
                  </a:cubicBezTo>
                  <a:cubicBezTo>
                    <a:pt x="83" y="39"/>
                    <a:pt x="83" y="38"/>
                    <a:pt x="83" y="38"/>
                  </a:cubicBezTo>
                  <a:cubicBezTo>
                    <a:pt x="83" y="38"/>
                    <a:pt x="83" y="38"/>
                    <a:pt x="83" y="38"/>
                  </a:cubicBezTo>
                  <a:cubicBezTo>
                    <a:pt x="84" y="37"/>
                    <a:pt x="84" y="37"/>
                    <a:pt x="84" y="37"/>
                  </a:cubicBezTo>
                  <a:cubicBezTo>
                    <a:pt x="85" y="37"/>
                    <a:pt x="86" y="37"/>
                    <a:pt x="87" y="37"/>
                  </a:cubicBezTo>
                  <a:cubicBezTo>
                    <a:pt x="87" y="36"/>
                    <a:pt x="87" y="36"/>
                    <a:pt x="88" y="35"/>
                  </a:cubicBezTo>
                  <a:cubicBezTo>
                    <a:pt x="88" y="35"/>
                    <a:pt x="88" y="35"/>
                    <a:pt x="88" y="35"/>
                  </a:cubicBezTo>
                  <a:cubicBezTo>
                    <a:pt x="88" y="35"/>
                    <a:pt x="89" y="35"/>
                    <a:pt x="89" y="35"/>
                  </a:cubicBezTo>
                  <a:cubicBezTo>
                    <a:pt x="89" y="35"/>
                    <a:pt x="89" y="35"/>
                    <a:pt x="89" y="35"/>
                  </a:cubicBezTo>
                  <a:cubicBezTo>
                    <a:pt x="89" y="35"/>
                    <a:pt x="89" y="35"/>
                    <a:pt x="89" y="35"/>
                  </a:cubicBezTo>
                  <a:cubicBezTo>
                    <a:pt x="88" y="36"/>
                    <a:pt x="88" y="36"/>
                    <a:pt x="88" y="36"/>
                  </a:cubicBezTo>
                  <a:cubicBezTo>
                    <a:pt x="88" y="36"/>
                    <a:pt x="89" y="36"/>
                    <a:pt x="89" y="36"/>
                  </a:cubicBezTo>
                  <a:cubicBezTo>
                    <a:pt x="90" y="36"/>
                    <a:pt x="90" y="35"/>
                    <a:pt x="90" y="35"/>
                  </a:cubicBezTo>
                  <a:cubicBezTo>
                    <a:pt x="91" y="35"/>
                    <a:pt x="91" y="35"/>
                    <a:pt x="92" y="35"/>
                  </a:cubicBezTo>
                  <a:cubicBezTo>
                    <a:pt x="93" y="35"/>
                    <a:pt x="93" y="34"/>
                    <a:pt x="94" y="34"/>
                  </a:cubicBezTo>
                  <a:cubicBezTo>
                    <a:pt x="96" y="33"/>
                    <a:pt x="97" y="33"/>
                    <a:pt x="98" y="32"/>
                  </a:cubicBezTo>
                  <a:cubicBezTo>
                    <a:pt x="98" y="31"/>
                    <a:pt x="99" y="31"/>
                    <a:pt x="99" y="30"/>
                  </a:cubicBezTo>
                  <a:cubicBezTo>
                    <a:pt x="100" y="30"/>
                    <a:pt x="101" y="30"/>
                    <a:pt x="101" y="29"/>
                  </a:cubicBezTo>
                  <a:cubicBezTo>
                    <a:pt x="101" y="29"/>
                    <a:pt x="102" y="29"/>
                    <a:pt x="102" y="29"/>
                  </a:cubicBezTo>
                  <a:cubicBezTo>
                    <a:pt x="103" y="30"/>
                    <a:pt x="104" y="29"/>
                    <a:pt x="105" y="28"/>
                  </a:cubicBezTo>
                  <a:cubicBezTo>
                    <a:pt x="106" y="28"/>
                    <a:pt x="107" y="28"/>
                    <a:pt x="108" y="28"/>
                  </a:cubicBezTo>
                  <a:cubicBezTo>
                    <a:pt x="110" y="27"/>
                    <a:pt x="111" y="27"/>
                    <a:pt x="113" y="26"/>
                  </a:cubicBezTo>
                  <a:cubicBezTo>
                    <a:pt x="114" y="26"/>
                    <a:pt x="114" y="26"/>
                    <a:pt x="115" y="26"/>
                  </a:cubicBezTo>
                  <a:cubicBezTo>
                    <a:pt x="116" y="26"/>
                    <a:pt x="117" y="25"/>
                    <a:pt x="118" y="25"/>
                  </a:cubicBezTo>
                  <a:cubicBezTo>
                    <a:pt x="120" y="24"/>
                    <a:pt x="121" y="23"/>
                    <a:pt x="123" y="23"/>
                  </a:cubicBezTo>
                  <a:cubicBezTo>
                    <a:pt x="120" y="23"/>
                    <a:pt x="117" y="23"/>
                    <a:pt x="114" y="24"/>
                  </a:cubicBezTo>
                  <a:close/>
                  <a:moveTo>
                    <a:pt x="100" y="7"/>
                  </a:moveTo>
                  <a:cubicBezTo>
                    <a:pt x="100" y="6"/>
                    <a:pt x="100" y="6"/>
                    <a:pt x="100" y="6"/>
                  </a:cubicBezTo>
                  <a:cubicBezTo>
                    <a:pt x="100" y="6"/>
                    <a:pt x="100" y="6"/>
                    <a:pt x="101" y="6"/>
                  </a:cubicBezTo>
                  <a:cubicBezTo>
                    <a:pt x="104" y="6"/>
                    <a:pt x="107" y="5"/>
                    <a:pt x="110" y="5"/>
                  </a:cubicBezTo>
                  <a:cubicBezTo>
                    <a:pt x="110" y="5"/>
                    <a:pt x="110" y="5"/>
                    <a:pt x="110" y="5"/>
                  </a:cubicBezTo>
                  <a:cubicBezTo>
                    <a:pt x="107" y="5"/>
                    <a:pt x="104" y="6"/>
                    <a:pt x="10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0" name="Freeform 92">
              <a:extLst>
                <a:ext uri="{FF2B5EF4-FFF2-40B4-BE49-F238E27FC236}">
                  <a16:creationId xmlns:a16="http://schemas.microsoft.com/office/drawing/2014/main" id="{94AF6509-55D1-F642-A4CE-8DB5371A9555}"/>
                </a:ext>
              </a:extLst>
            </p:cNvPr>
            <p:cNvSpPr>
              <a:spLocks/>
            </p:cNvSpPr>
            <p:nvPr/>
          </p:nvSpPr>
          <p:spPr bwMode="auto">
            <a:xfrm>
              <a:off x="1091" y="1023"/>
              <a:ext cx="567" cy="281"/>
            </a:xfrm>
            <a:custGeom>
              <a:avLst/>
              <a:gdLst>
                <a:gd name="T0" fmla="*/ 6 w 81"/>
                <a:gd name="T1" fmla="*/ 37 h 40"/>
                <a:gd name="T2" fmla="*/ 9 w 81"/>
                <a:gd name="T3" fmla="*/ 35 h 40"/>
                <a:gd name="T4" fmla="*/ 6 w 81"/>
                <a:gd name="T5" fmla="*/ 38 h 40"/>
                <a:gd name="T6" fmla="*/ 16 w 81"/>
                <a:gd name="T7" fmla="*/ 34 h 40"/>
                <a:gd name="T8" fmla="*/ 26 w 81"/>
                <a:gd name="T9" fmla="*/ 27 h 40"/>
                <a:gd name="T10" fmla="*/ 25 w 81"/>
                <a:gd name="T11" fmla="*/ 27 h 40"/>
                <a:gd name="T12" fmla="*/ 22 w 81"/>
                <a:gd name="T13" fmla="*/ 31 h 40"/>
                <a:gd name="T14" fmla="*/ 25 w 81"/>
                <a:gd name="T15" fmla="*/ 30 h 40"/>
                <a:gd name="T16" fmla="*/ 27 w 81"/>
                <a:gd name="T17" fmla="*/ 29 h 40"/>
                <a:gd name="T18" fmla="*/ 29 w 81"/>
                <a:gd name="T19" fmla="*/ 29 h 40"/>
                <a:gd name="T20" fmla="*/ 20 w 81"/>
                <a:gd name="T21" fmla="*/ 33 h 40"/>
                <a:gd name="T22" fmla="*/ 22 w 81"/>
                <a:gd name="T23" fmla="*/ 33 h 40"/>
                <a:gd name="T24" fmla="*/ 18 w 81"/>
                <a:gd name="T25" fmla="*/ 36 h 40"/>
                <a:gd name="T26" fmla="*/ 23 w 81"/>
                <a:gd name="T27" fmla="*/ 34 h 40"/>
                <a:gd name="T28" fmla="*/ 27 w 81"/>
                <a:gd name="T29" fmla="*/ 32 h 40"/>
                <a:gd name="T30" fmla="*/ 34 w 81"/>
                <a:gd name="T31" fmla="*/ 29 h 40"/>
                <a:gd name="T32" fmla="*/ 39 w 81"/>
                <a:gd name="T33" fmla="*/ 27 h 40"/>
                <a:gd name="T34" fmla="*/ 45 w 81"/>
                <a:gd name="T35" fmla="*/ 23 h 40"/>
                <a:gd name="T36" fmla="*/ 42 w 81"/>
                <a:gd name="T37" fmla="*/ 24 h 40"/>
                <a:gd name="T38" fmla="*/ 44 w 81"/>
                <a:gd name="T39" fmla="*/ 22 h 40"/>
                <a:gd name="T40" fmla="*/ 49 w 81"/>
                <a:gd name="T41" fmla="*/ 19 h 40"/>
                <a:gd name="T42" fmla="*/ 51 w 81"/>
                <a:gd name="T43" fmla="*/ 17 h 40"/>
                <a:gd name="T44" fmla="*/ 54 w 81"/>
                <a:gd name="T45" fmla="*/ 14 h 40"/>
                <a:gd name="T46" fmla="*/ 60 w 81"/>
                <a:gd name="T47" fmla="*/ 11 h 40"/>
                <a:gd name="T48" fmla="*/ 68 w 81"/>
                <a:gd name="T49" fmla="*/ 7 h 40"/>
                <a:gd name="T50" fmla="*/ 71 w 81"/>
                <a:gd name="T51" fmla="*/ 4 h 40"/>
                <a:gd name="T52" fmla="*/ 81 w 81"/>
                <a:gd name="T53" fmla="*/ 0 h 40"/>
                <a:gd name="T54" fmla="*/ 78 w 81"/>
                <a:gd name="T55" fmla="*/ 0 h 40"/>
                <a:gd name="T56" fmla="*/ 70 w 81"/>
                <a:gd name="T57" fmla="*/ 3 h 40"/>
                <a:gd name="T58" fmla="*/ 64 w 81"/>
                <a:gd name="T59" fmla="*/ 5 h 40"/>
                <a:gd name="T60" fmla="*/ 54 w 81"/>
                <a:gd name="T61" fmla="*/ 8 h 40"/>
                <a:gd name="T62" fmla="*/ 48 w 81"/>
                <a:gd name="T63" fmla="*/ 11 h 40"/>
                <a:gd name="T64" fmla="*/ 36 w 81"/>
                <a:gd name="T65" fmla="*/ 16 h 40"/>
                <a:gd name="T66" fmla="*/ 29 w 81"/>
                <a:gd name="T67" fmla="*/ 20 h 40"/>
                <a:gd name="T68" fmla="*/ 24 w 81"/>
                <a:gd name="T69" fmla="*/ 22 h 40"/>
                <a:gd name="T70" fmla="*/ 20 w 81"/>
                <a:gd name="T71" fmla="*/ 25 h 40"/>
                <a:gd name="T72" fmla="*/ 10 w 81"/>
                <a:gd name="T73" fmla="*/ 31 h 40"/>
                <a:gd name="T74" fmla="*/ 13 w 81"/>
                <a:gd name="T75" fmla="*/ 30 h 40"/>
                <a:gd name="T76" fmla="*/ 23 w 81"/>
                <a:gd name="T77" fmla="*/ 25 h 40"/>
                <a:gd name="T78" fmla="*/ 24 w 81"/>
                <a:gd name="T79" fmla="*/ 26 h 40"/>
                <a:gd name="T80" fmla="*/ 35 w 81"/>
                <a:gd name="T81" fmla="*/ 21 h 40"/>
                <a:gd name="T82" fmla="*/ 40 w 81"/>
                <a:gd name="T83" fmla="*/ 18 h 40"/>
                <a:gd name="T84" fmla="*/ 33 w 81"/>
                <a:gd name="T85" fmla="*/ 22 h 40"/>
                <a:gd name="T86" fmla="*/ 32 w 81"/>
                <a:gd name="T87" fmla="*/ 23 h 40"/>
                <a:gd name="T88" fmla="*/ 22 w 81"/>
                <a:gd name="T89" fmla="*/ 27 h 40"/>
                <a:gd name="T90" fmla="*/ 20 w 81"/>
                <a:gd name="T91" fmla="*/ 29 h 40"/>
                <a:gd name="T92" fmla="*/ 13 w 81"/>
                <a:gd name="T93" fmla="*/ 31 h 40"/>
                <a:gd name="T94" fmla="*/ 4 w 81"/>
                <a:gd name="T95" fmla="*/ 34 h 40"/>
                <a:gd name="T96" fmla="*/ 2 w 81"/>
                <a:gd name="T97" fmla="*/ 37 h 40"/>
                <a:gd name="T98" fmla="*/ 0 w 81"/>
                <a:gd name="T99"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40">
                  <a:moveTo>
                    <a:pt x="2" y="39"/>
                  </a:moveTo>
                  <a:cubicBezTo>
                    <a:pt x="2" y="39"/>
                    <a:pt x="3" y="39"/>
                    <a:pt x="3" y="39"/>
                  </a:cubicBezTo>
                  <a:cubicBezTo>
                    <a:pt x="4" y="38"/>
                    <a:pt x="5" y="37"/>
                    <a:pt x="6" y="37"/>
                  </a:cubicBezTo>
                  <a:cubicBezTo>
                    <a:pt x="7" y="37"/>
                    <a:pt x="8" y="36"/>
                    <a:pt x="8" y="36"/>
                  </a:cubicBezTo>
                  <a:cubicBezTo>
                    <a:pt x="8" y="35"/>
                    <a:pt x="9" y="35"/>
                    <a:pt x="9" y="35"/>
                  </a:cubicBezTo>
                  <a:cubicBezTo>
                    <a:pt x="9" y="35"/>
                    <a:pt x="9" y="35"/>
                    <a:pt x="9" y="35"/>
                  </a:cubicBezTo>
                  <a:cubicBezTo>
                    <a:pt x="9" y="35"/>
                    <a:pt x="9" y="36"/>
                    <a:pt x="9" y="36"/>
                  </a:cubicBezTo>
                  <a:cubicBezTo>
                    <a:pt x="8" y="36"/>
                    <a:pt x="7" y="37"/>
                    <a:pt x="6" y="37"/>
                  </a:cubicBezTo>
                  <a:cubicBezTo>
                    <a:pt x="6" y="38"/>
                    <a:pt x="6" y="38"/>
                    <a:pt x="6" y="38"/>
                  </a:cubicBezTo>
                  <a:cubicBezTo>
                    <a:pt x="7" y="37"/>
                    <a:pt x="9" y="37"/>
                    <a:pt x="10" y="37"/>
                  </a:cubicBezTo>
                  <a:cubicBezTo>
                    <a:pt x="12" y="36"/>
                    <a:pt x="13" y="36"/>
                    <a:pt x="15" y="35"/>
                  </a:cubicBezTo>
                  <a:cubicBezTo>
                    <a:pt x="15" y="34"/>
                    <a:pt x="15" y="34"/>
                    <a:pt x="16" y="34"/>
                  </a:cubicBezTo>
                  <a:cubicBezTo>
                    <a:pt x="17" y="33"/>
                    <a:pt x="18" y="33"/>
                    <a:pt x="19" y="32"/>
                  </a:cubicBezTo>
                  <a:cubicBezTo>
                    <a:pt x="21" y="31"/>
                    <a:pt x="23" y="29"/>
                    <a:pt x="26" y="28"/>
                  </a:cubicBezTo>
                  <a:cubicBezTo>
                    <a:pt x="26" y="28"/>
                    <a:pt x="26" y="27"/>
                    <a:pt x="26" y="27"/>
                  </a:cubicBezTo>
                  <a:cubicBezTo>
                    <a:pt x="26" y="27"/>
                    <a:pt x="26" y="27"/>
                    <a:pt x="25" y="27"/>
                  </a:cubicBezTo>
                  <a:cubicBezTo>
                    <a:pt x="25" y="27"/>
                    <a:pt x="25" y="27"/>
                    <a:pt x="25" y="27"/>
                  </a:cubicBezTo>
                  <a:cubicBezTo>
                    <a:pt x="25" y="27"/>
                    <a:pt x="25" y="27"/>
                    <a:pt x="25" y="27"/>
                  </a:cubicBezTo>
                  <a:cubicBezTo>
                    <a:pt x="26" y="26"/>
                    <a:pt x="27" y="26"/>
                    <a:pt x="28" y="26"/>
                  </a:cubicBezTo>
                  <a:cubicBezTo>
                    <a:pt x="28" y="27"/>
                    <a:pt x="28" y="27"/>
                    <a:pt x="27" y="27"/>
                  </a:cubicBezTo>
                  <a:cubicBezTo>
                    <a:pt x="25" y="28"/>
                    <a:pt x="24" y="29"/>
                    <a:pt x="22" y="31"/>
                  </a:cubicBezTo>
                  <a:cubicBezTo>
                    <a:pt x="22" y="31"/>
                    <a:pt x="22" y="31"/>
                    <a:pt x="22" y="31"/>
                  </a:cubicBezTo>
                  <a:cubicBezTo>
                    <a:pt x="22" y="31"/>
                    <a:pt x="22" y="31"/>
                    <a:pt x="22" y="31"/>
                  </a:cubicBezTo>
                  <a:cubicBezTo>
                    <a:pt x="23" y="31"/>
                    <a:pt x="24" y="30"/>
                    <a:pt x="25" y="30"/>
                  </a:cubicBezTo>
                  <a:cubicBezTo>
                    <a:pt x="26" y="30"/>
                    <a:pt x="26" y="29"/>
                    <a:pt x="27" y="29"/>
                  </a:cubicBezTo>
                  <a:cubicBezTo>
                    <a:pt x="27" y="29"/>
                    <a:pt x="27" y="29"/>
                    <a:pt x="27" y="29"/>
                  </a:cubicBezTo>
                  <a:cubicBezTo>
                    <a:pt x="27" y="29"/>
                    <a:pt x="27" y="29"/>
                    <a:pt x="27" y="29"/>
                  </a:cubicBezTo>
                  <a:cubicBezTo>
                    <a:pt x="27" y="29"/>
                    <a:pt x="27" y="30"/>
                    <a:pt x="27" y="30"/>
                  </a:cubicBezTo>
                  <a:cubicBezTo>
                    <a:pt x="28" y="29"/>
                    <a:pt x="28" y="29"/>
                    <a:pt x="29" y="29"/>
                  </a:cubicBezTo>
                  <a:cubicBezTo>
                    <a:pt x="29" y="29"/>
                    <a:pt x="29" y="29"/>
                    <a:pt x="29" y="29"/>
                  </a:cubicBezTo>
                  <a:cubicBezTo>
                    <a:pt x="29" y="29"/>
                    <a:pt x="29" y="30"/>
                    <a:pt x="29" y="30"/>
                  </a:cubicBezTo>
                  <a:cubicBezTo>
                    <a:pt x="28" y="30"/>
                    <a:pt x="26" y="31"/>
                    <a:pt x="25" y="30"/>
                  </a:cubicBezTo>
                  <a:cubicBezTo>
                    <a:pt x="25" y="30"/>
                    <a:pt x="21" y="32"/>
                    <a:pt x="20" y="33"/>
                  </a:cubicBezTo>
                  <a:cubicBezTo>
                    <a:pt x="21" y="33"/>
                    <a:pt x="22" y="33"/>
                    <a:pt x="22" y="32"/>
                  </a:cubicBezTo>
                  <a:cubicBezTo>
                    <a:pt x="22" y="32"/>
                    <a:pt x="23" y="32"/>
                    <a:pt x="23" y="33"/>
                  </a:cubicBezTo>
                  <a:cubicBezTo>
                    <a:pt x="23" y="33"/>
                    <a:pt x="23" y="33"/>
                    <a:pt x="22" y="33"/>
                  </a:cubicBezTo>
                  <a:cubicBezTo>
                    <a:pt x="22" y="33"/>
                    <a:pt x="21" y="34"/>
                    <a:pt x="20" y="34"/>
                  </a:cubicBezTo>
                  <a:cubicBezTo>
                    <a:pt x="20" y="34"/>
                    <a:pt x="19" y="35"/>
                    <a:pt x="19" y="35"/>
                  </a:cubicBezTo>
                  <a:cubicBezTo>
                    <a:pt x="19" y="35"/>
                    <a:pt x="18" y="36"/>
                    <a:pt x="18" y="36"/>
                  </a:cubicBezTo>
                  <a:cubicBezTo>
                    <a:pt x="18" y="36"/>
                    <a:pt x="19" y="36"/>
                    <a:pt x="19" y="35"/>
                  </a:cubicBezTo>
                  <a:cubicBezTo>
                    <a:pt x="20" y="35"/>
                    <a:pt x="21" y="35"/>
                    <a:pt x="22" y="35"/>
                  </a:cubicBezTo>
                  <a:cubicBezTo>
                    <a:pt x="22" y="35"/>
                    <a:pt x="22" y="34"/>
                    <a:pt x="23" y="34"/>
                  </a:cubicBezTo>
                  <a:cubicBezTo>
                    <a:pt x="23" y="34"/>
                    <a:pt x="23" y="33"/>
                    <a:pt x="24" y="33"/>
                  </a:cubicBezTo>
                  <a:cubicBezTo>
                    <a:pt x="24" y="34"/>
                    <a:pt x="25" y="33"/>
                    <a:pt x="25" y="33"/>
                  </a:cubicBezTo>
                  <a:cubicBezTo>
                    <a:pt x="26" y="32"/>
                    <a:pt x="27" y="32"/>
                    <a:pt x="27" y="32"/>
                  </a:cubicBezTo>
                  <a:cubicBezTo>
                    <a:pt x="28" y="32"/>
                    <a:pt x="29" y="31"/>
                    <a:pt x="30" y="31"/>
                  </a:cubicBezTo>
                  <a:cubicBezTo>
                    <a:pt x="31" y="30"/>
                    <a:pt x="32" y="29"/>
                    <a:pt x="34" y="29"/>
                  </a:cubicBezTo>
                  <a:cubicBezTo>
                    <a:pt x="34" y="29"/>
                    <a:pt x="34" y="29"/>
                    <a:pt x="34" y="29"/>
                  </a:cubicBezTo>
                  <a:cubicBezTo>
                    <a:pt x="35" y="28"/>
                    <a:pt x="36" y="28"/>
                    <a:pt x="37" y="27"/>
                  </a:cubicBezTo>
                  <a:cubicBezTo>
                    <a:pt x="37" y="27"/>
                    <a:pt x="38" y="27"/>
                    <a:pt x="38" y="27"/>
                  </a:cubicBezTo>
                  <a:cubicBezTo>
                    <a:pt x="38" y="28"/>
                    <a:pt x="39" y="27"/>
                    <a:pt x="39" y="27"/>
                  </a:cubicBezTo>
                  <a:cubicBezTo>
                    <a:pt x="41" y="26"/>
                    <a:pt x="42" y="25"/>
                    <a:pt x="43" y="24"/>
                  </a:cubicBezTo>
                  <a:cubicBezTo>
                    <a:pt x="44" y="24"/>
                    <a:pt x="44" y="24"/>
                    <a:pt x="45" y="24"/>
                  </a:cubicBezTo>
                  <a:cubicBezTo>
                    <a:pt x="45" y="24"/>
                    <a:pt x="45" y="23"/>
                    <a:pt x="45" y="23"/>
                  </a:cubicBezTo>
                  <a:cubicBezTo>
                    <a:pt x="45" y="23"/>
                    <a:pt x="44" y="23"/>
                    <a:pt x="44" y="23"/>
                  </a:cubicBezTo>
                  <a:cubicBezTo>
                    <a:pt x="44" y="23"/>
                    <a:pt x="44" y="23"/>
                    <a:pt x="43" y="23"/>
                  </a:cubicBezTo>
                  <a:cubicBezTo>
                    <a:pt x="43" y="24"/>
                    <a:pt x="42" y="24"/>
                    <a:pt x="42" y="24"/>
                  </a:cubicBezTo>
                  <a:cubicBezTo>
                    <a:pt x="41" y="24"/>
                    <a:pt x="43" y="24"/>
                    <a:pt x="43" y="23"/>
                  </a:cubicBezTo>
                  <a:cubicBezTo>
                    <a:pt x="43" y="23"/>
                    <a:pt x="43" y="23"/>
                    <a:pt x="44" y="23"/>
                  </a:cubicBezTo>
                  <a:cubicBezTo>
                    <a:pt x="44" y="22"/>
                    <a:pt x="44" y="22"/>
                    <a:pt x="44" y="22"/>
                  </a:cubicBezTo>
                  <a:cubicBezTo>
                    <a:pt x="43" y="22"/>
                    <a:pt x="44" y="21"/>
                    <a:pt x="45" y="21"/>
                  </a:cubicBezTo>
                  <a:cubicBezTo>
                    <a:pt x="46" y="21"/>
                    <a:pt x="47" y="20"/>
                    <a:pt x="48" y="20"/>
                  </a:cubicBezTo>
                  <a:cubicBezTo>
                    <a:pt x="48" y="20"/>
                    <a:pt x="49" y="19"/>
                    <a:pt x="49" y="19"/>
                  </a:cubicBezTo>
                  <a:cubicBezTo>
                    <a:pt x="50" y="18"/>
                    <a:pt x="50" y="18"/>
                    <a:pt x="51" y="17"/>
                  </a:cubicBezTo>
                  <a:cubicBezTo>
                    <a:pt x="51" y="17"/>
                    <a:pt x="51" y="17"/>
                    <a:pt x="51" y="17"/>
                  </a:cubicBezTo>
                  <a:cubicBezTo>
                    <a:pt x="50" y="17"/>
                    <a:pt x="51" y="17"/>
                    <a:pt x="51" y="17"/>
                  </a:cubicBezTo>
                  <a:cubicBezTo>
                    <a:pt x="50" y="16"/>
                    <a:pt x="50" y="16"/>
                    <a:pt x="49" y="16"/>
                  </a:cubicBezTo>
                  <a:cubicBezTo>
                    <a:pt x="50" y="16"/>
                    <a:pt x="51" y="16"/>
                    <a:pt x="52" y="15"/>
                  </a:cubicBezTo>
                  <a:cubicBezTo>
                    <a:pt x="53" y="15"/>
                    <a:pt x="54" y="15"/>
                    <a:pt x="54" y="14"/>
                  </a:cubicBezTo>
                  <a:cubicBezTo>
                    <a:pt x="54" y="14"/>
                    <a:pt x="55" y="14"/>
                    <a:pt x="56" y="14"/>
                  </a:cubicBezTo>
                  <a:cubicBezTo>
                    <a:pt x="57" y="13"/>
                    <a:pt x="59" y="12"/>
                    <a:pt x="60" y="11"/>
                  </a:cubicBezTo>
                  <a:cubicBezTo>
                    <a:pt x="60" y="11"/>
                    <a:pt x="60" y="11"/>
                    <a:pt x="60" y="11"/>
                  </a:cubicBezTo>
                  <a:cubicBezTo>
                    <a:pt x="62" y="10"/>
                    <a:pt x="63" y="9"/>
                    <a:pt x="64" y="8"/>
                  </a:cubicBezTo>
                  <a:cubicBezTo>
                    <a:pt x="65" y="8"/>
                    <a:pt x="66" y="8"/>
                    <a:pt x="67" y="7"/>
                  </a:cubicBezTo>
                  <a:cubicBezTo>
                    <a:pt x="67" y="7"/>
                    <a:pt x="67" y="7"/>
                    <a:pt x="68" y="7"/>
                  </a:cubicBezTo>
                  <a:cubicBezTo>
                    <a:pt x="70" y="6"/>
                    <a:pt x="72" y="5"/>
                    <a:pt x="74" y="4"/>
                  </a:cubicBezTo>
                  <a:cubicBezTo>
                    <a:pt x="74" y="4"/>
                    <a:pt x="74" y="4"/>
                    <a:pt x="74" y="4"/>
                  </a:cubicBezTo>
                  <a:cubicBezTo>
                    <a:pt x="73" y="4"/>
                    <a:pt x="72" y="4"/>
                    <a:pt x="71" y="4"/>
                  </a:cubicBezTo>
                  <a:cubicBezTo>
                    <a:pt x="72" y="4"/>
                    <a:pt x="73" y="3"/>
                    <a:pt x="74" y="3"/>
                  </a:cubicBezTo>
                  <a:cubicBezTo>
                    <a:pt x="75" y="3"/>
                    <a:pt x="76" y="2"/>
                    <a:pt x="77" y="2"/>
                  </a:cubicBezTo>
                  <a:cubicBezTo>
                    <a:pt x="78" y="1"/>
                    <a:pt x="79" y="1"/>
                    <a:pt x="81" y="0"/>
                  </a:cubicBezTo>
                  <a:cubicBezTo>
                    <a:pt x="81" y="0"/>
                    <a:pt x="81" y="0"/>
                    <a:pt x="81" y="0"/>
                  </a:cubicBezTo>
                  <a:cubicBezTo>
                    <a:pt x="81" y="0"/>
                    <a:pt x="80" y="0"/>
                    <a:pt x="80" y="0"/>
                  </a:cubicBezTo>
                  <a:cubicBezTo>
                    <a:pt x="79" y="0"/>
                    <a:pt x="79" y="0"/>
                    <a:pt x="78" y="0"/>
                  </a:cubicBezTo>
                  <a:cubicBezTo>
                    <a:pt x="77" y="1"/>
                    <a:pt x="77" y="1"/>
                    <a:pt x="76" y="1"/>
                  </a:cubicBezTo>
                  <a:cubicBezTo>
                    <a:pt x="75" y="1"/>
                    <a:pt x="73" y="1"/>
                    <a:pt x="72" y="2"/>
                  </a:cubicBezTo>
                  <a:cubicBezTo>
                    <a:pt x="71" y="2"/>
                    <a:pt x="71" y="2"/>
                    <a:pt x="70" y="3"/>
                  </a:cubicBezTo>
                  <a:cubicBezTo>
                    <a:pt x="69" y="3"/>
                    <a:pt x="69" y="3"/>
                    <a:pt x="68" y="3"/>
                  </a:cubicBezTo>
                  <a:cubicBezTo>
                    <a:pt x="67" y="3"/>
                    <a:pt x="67" y="3"/>
                    <a:pt x="66" y="4"/>
                  </a:cubicBezTo>
                  <a:cubicBezTo>
                    <a:pt x="65" y="4"/>
                    <a:pt x="65" y="4"/>
                    <a:pt x="64" y="5"/>
                  </a:cubicBezTo>
                  <a:cubicBezTo>
                    <a:pt x="62" y="5"/>
                    <a:pt x="61" y="5"/>
                    <a:pt x="60" y="6"/>
                  </a:cubicBezTo>
                  <a:cubicBezTo>
                    <a:pt x="59" y="6"/>
                    <a:pt x="58" y="7"/>
                    <a:pt x="57" y="7"/>
                  </a:cubicBezTo>
                  <a:cubicBezTo>
                    <a:pt x="56" y="8"/>
                    <a:pt x="55" y="8"/>
                    <a:pt x="54" y="8"/>
                  </a:cubicBezTo>
                  <a:cubicBezTo>
                    <a:pt x="53" y="9"/>
                    <a:pt x="52" y="9"/>
                    <a:pt x="51" y="10"/>
                  </a:cubicBezTo>
                  <a:cubicBezTo>
                    <a:pt x="51" y="10"/>
                    <a:pt x="51" y="10"/>
                    <a:pt x="50" y="10"/>
                  </a:cubicBezTo>
                  <a:cubicBezTo>
                    <a:pt x="49" y="10"/>
                    <a:pt x="49" y="10"/>
                    <a:pt x="48" y="11"/>
                  </a:cubicBezTo>
                  <a:cubicBezTo>
                    <a:pt x="46" y="12"/>
                    <a:pt x="44" y="12"/>
                    <a:pt x="42" y="13"/>
                  </a:cubicBezTo>
                  <a:cubicBezTo>
                    <a:pt x="41" y="14"/>
                    <a:pt x="39" y="15"/>
                    <a:pt x="37" y="15"/>
                  </a:cubicBezTo>
                  <a:cubicBezTo>
                    <a:pt x="37" y="15"/>
                    <a:pt x="36" y="16"/>
                    <a:pt x="36" y="16"/>
                  </a:cubicBezTo>
                  <a:cubicBezTo>
                    <a:pt x="36" y="16"/>
                    <a:pt x="36" y="17"/>
                    <a:pt x="36" y="17"/>
                  </a:cubicBezTo>
                  <a:cubicBezTo>
                    <a:pt x="34" y="17"/>
                    <a:pt x="32" y="18"/>
                    <a:pt x="31" y="19"/>
                  </a:cubicBezTo>
                  <a:cubicBezTo>
                    <a:pt x="30" y="19"/>
                    <a:pt x="30" y="20"/>
                    <a:pt x="29" y="20"/>
                  </a:cubicBezTo>
                  <a:cubicBezTo>
                    <a:pt x="28" y="21"/>
                    <a:pt x="27" y="21"/>
                    <a:pt x="27" y="21"/>
                  </a:cubicBezTo>
                  <a:cubicBezTo>
                    <a:pt x="26" y="22"/>
                    <a:pt x="26" y="22"/>
                    <a:pt x="26" y="22"/>
                  </a:cubicBezTo>
                  <a:cubicBezTo>
                    <a:pt x="26" y="22"/>
                    <a:pt x="25" y="22"/>
                    <a:pt x="24" y="22"/>
                  </a:cubicBezTo>
                  <a:cubicBezTo>
                    <a:pt x="24" y="23"/>
                    <a:pt x="23" y="23"/>
                    <a:pt x="22" y="23"/>
                  </a:cubicBezTo>
                  <a:cubicBezTo>
                    <a:pt x="21" y="24"/>
                    <a:pt x="21" y="24"/>
                    <a:pt x="20" y="25"/>
                  </a:cubicBezTo>
                  <a:cubicBezTo>
                    <a:pt x="20" y="25"/>
                    <a:pt x="20" y="25"/>
                    <a:pt x="20" y="25"/>
                  </a:cubicBezTo>
                  <a:cubicBezTo>
                    <a:pt x="18" y="25"/>
                    <a:pt x="17" y="26"/>
                    <a:pt x="16" y="27"/>
                  </a:cubicBezTo>
                  <a:cubicBezTo>
                    <a:pt x="15" y="28"/>
                    <a:pt x="14" y="28"/>
                    <a:pt x="13" y="29"/>
                  </a:cubicBezTo>
                  <a:cubicBezTo>
                    <a:pt x="12" y="29"/>
                    <a:pt x="11" y="30"/>
                    <a:pt x="10" y="31"/>
                  </a:cubicBezTo>
                  <a:cubicBezTo>
                    <a:pt x="11" y="31"/>
                    <a:pt x="11" y="30"/>
                    <a:pt x="12" y="30"/>
                  </a:cubicBezTo>
                  <a:cubicBezTo>
                    <a:pt x="13" y="30"/>
                    <a:pt x="13" y="30"/>
                    <a:pt x="14" y="29"/>
                  </a:cubicBezTo>
                  <a:cubicBezTo>
                    <a:pt x="14" y="30"/>
                    <a:pt x="14" y="30"/>
                    <a:pt x="13" y="30"/>
                  </a:cubicBezTo>
                  <a:cubicBezTo>
                    <a:pt x="15" y="30"/>
                    <a:pt x="16" y="29"/>
                    <a:pt x="17" y="29"/>
                  </a:cubicBezTo>
                  <a:cubicBezTo>
                    <a:pt x="19" y="28"/>
                    <a:pt x="21" y="27"/>
                    <a:pt x="22" y="26"/>
                  </a:cubicBezTo>
                  <a:cubicBezTo>
                    <a:pt x="22" y="26"/>
                    <a:pt x="23" y="25"/>
                    <a:pt x="23" y="25"/>
                  </a:cubicBezTo>
                  <a:cubicBezTo>
                    <a:pt x="23" y="25"/>
                    <a:pt x="24" y="25"/>
                    <a:pt x="24" y="25"/>
                  </a:cubicBezTo>
                  <a:cubicBezTo>
                    <a:pt x="23" y="25"/>
                    <a:pt x="23" y="26"/>
                    <a:pt x="22" y="27"/>
                  </a:cubicBezTo>
                  <a:cubicBezTo>
                    <a:pt x="23" y="26"/>
                    <a:pt x="24" y="26"/>
                    <a:pt x="24" y="26"/>
                  </a:cubicBezTo>
                  <a:cubicBezTo>
                    <a:pt x="26" y="25"/>
                    <a:pt x="27" y="24"/>
                    <a:pt x="29" y="24"/>
                  </a:cubicBezTo>
                  <a:cubicBezTo>
                    <a:pt x="29" y="23"/>
                    <a:pt x="29" y="23"/>
                    <a:pt x="29" y="23"/>
                  </a:cubicBezTo>
                  <a:cubicBezTo>
                    <a:pt x="31" y="23"/>
                    <a:pt x="33" y="22"/>
                    <a:pt x="35" y="21"/>
                  </a:cubicBezTo>
                  <a:cubicBezTo>
                    <a:pt x="36" y="20"/>
                    <a:pt x="37" y="19"/>
                    <a:pt x="38" y="19"/>
                  </a:cubicBezTo>
                  <a:cubicBezTo>
                    <a:pt x="39" y="19"/>
                    <a:pt x="39" y="18"/>
                    <a:pt x="39" y="18"/>
                  </a:cubicBezTo>
                  <a:cubicBezTo>
                    <a:pt x="39" y="18"/>
                    <a:pt x="40" y="18"/>
                    <a:pt x="40" y="18"/>
                  </a:cubicBezTo>
                  <a:cubicBezTo>
                    <a:pt x="40" y="18"/>
                    <a:pt x="40" y="18"/>
                    <a:pt x="40" y="18"/>
                  </a:cubicBezTo>
                  <a:cubicBezTo>
                    <a:pt x="39" y="19"/>
                    <a:pt x="37" y="20"/>
                    <a:pt x="36" y="21"/>
                  </a:cubicBezTo>
                  <a:cubicBezTo>
                    <a:pt x="35" y="21"/>
                    <a:pt x="34" y="21"/>
                    <a:pt x="33" y="22"/>
                  </a:cubicBezTo>
                  <a:cubicBezTo>
                    <a:pt x="32" y="22"/>
                    <a:pt x="31" y="23"/>
                    <a:pt x="30" y="23"/>
                  </a:cubicBezTo>
                  <a:cubicBezTo>
                    <a:pt x="31" y="23"/>
                    <a:pt x="31" y="23"/>
                    <a:pt x="31" y="23"/>
                  </a:cubicBezTo>
                  <a:cubicBezTo>
                    <a:pt x="31" y="23"/>
                    <a:pt x="31" y="23"/>
                    <a:pt x="32" y="23"/>
                  </a:cubicBezTo>
                  <a:cubicBezTo>
                    <a:pt x="31" y="23"/>
                    <a:pt x="31" y="23"/>
                    <a:pt x="31" y="23"/>
                  </a:cubicBezTo>
                  <a:cubicBezTo>
                    <a:pt x="31" y="24"/>
                    <a:pt x="30" y="24"/>
                    <a:pt x="30" y="24"/>
                  </a:cubicBezTo>
                  <a:cubicBezTo>
                    <a:pt x="27" y="24"/>
                    <a:pt x="25" y="26"/>
                    <a:pt x="22" y="27"/>
                  </a:cubicBezTo>
                  <a:cubicBezTo>
                    <a:pt x="23" y="27"/>
                    <a:pt x="23" y="28"/>
                    <a:pt x="23" y="28"/>
                  </a:cubicBezTo>
                  <a:cubicBezTo>
                    <a:pt x="23" y="28"/>
                    <a:pt x="22" y="28"/>
                    <a:pt x="22" y="28"/>
                  </a:cubicBezTo>
                  <a:cubicBezTo>
                    <a:pt x="21" y="28"/>
                    <a:pt x="20" y="29"/>
                    <a:pt x="20" y="29"/>
                  </a:cubicBezTo>
                  <a:cubicBezTo>
                    <a:pt x="19" y="29"/>
                    <a:pt x="19" y="28"/>
                    <a:pt x="19" y="29"/>
                  </a:cubicBezTo>
                  <a:cubicBezTo>
                    <a:pt x="18" y="29"/>
                    <a:pt x="17" y="30"/>
                    <a:pt x="15" y="30"/>
                  </a:cubicBezTo>
                  <a:cubicBezTo>
                    <a:pt x="15" y="31"/>
                    <a:pt x="14" y="31"/>
                    <a:pt x="13" y="31"/>
                  </a:cubicBezTo>
                  <a:cubicBezTo>
                    <a:pt x="12" y="32"/>
                    <a:pt x="11" y="32"/>
                    <a:pt x="10" y="32"/>
                  </a:cubicBezTo>
                  <a:cubicBezTo>
                    <a:pt x="8" y="32"/>
                    <a:pt x="6" y="33"/>
                    <a:pt x="5" y="34"/>
                  </a:cubicBezTo>
                  <a:cubicBezTo>
                    <a:pt x="5" y="34"/>
                    <a:pt x="4" y="34"/>
                    <a:pt x="4" y="34"/>
                  </a:cubicBezTo>
                  <a:cubicBezTo>
                    <a:pt x="5" y="35"/>
                    <a:pt x="4" y="35"/>
                    <a:pt x="3" y="35"/>
                  </a:cubicBezTo>
                  <a:cubicBezTo>
                    <a:pt x="3" y="36"/>
                    <a:pt x="2" y="36"/>
                    <a:pt x="2" y="36"/>
                  </a:cubicBezTo>
                  <a:cubicBezTo>
                    <a:pt x="2" y="36"/>
                    <a:pt x="2" y="37"/>
                    <a:pt x="2" y="37"/>
                  </a:cubicBezTo>
                  <a:cubicBezTo>
                    <a:pt x="2" y="36"/>
                    <a:pt x="3" y="36"/>
                    <a:pt x="4" y="36"/>
                  </a:cubicBezTo>
                  <a:cubicBezTo>
                    <a:pt x="3" y="36"/>
                    <a:pt x="2" y="37"/>
                    <a:pt x="2" y="37"/>
                  </a:cubicBezTo>
                  <a:cubicBezTo>
                    <a:pt x="1" y="37"/>
                    <a:pt x="0" y="38"/>
                    <a:pt x="0" y="39"/>
                  </a:cubicBezTo>
                  <a:cubicBezTo>
                    <a:pt x="0" y="39"/>
                    <a:pt x="0" y="39"/>
                    <a:pt x="0" y="39"/>
                  </a:cubicBezTo>
                  <a:cubicBezTo>
                    <a:pt x="0" y="40"/>
                    <a:pt x="2" y="38"/>
                    <a:pt x="2"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1" name="Freeform 93">
              <a:extLst>
                <a:ext uri="{FF2B5EF4-FFF2-40B4-BE49-F238E27FC236}">
                  <a16:creationId xmlns:a16="http://schemas.microsoft.com/office/drawing/2014/main" id="{AEDEB667-9221-6B4D-8CA8-37702D4DD0A9}"/>
                </a:ext>
              </a:extLst>
            </p:cNvPr>
            <p:cNvSpPr>
              <a:spLocks/>
            </p:cNvSpPr>
            <p:nvPr/>
          </p:nvSpPr>
          <p:spPr bwMode="auto">
            <a:xfrm>
              <a:off x="4424" y="2226"/>
              <a:ext cx="161" cy="246"/>
            </a:xfrm>
            <a:custGeom>
              <a:avLst/>
              <a:gdLst>
                <a:gd name="T0" fmla="*/ 18 w 23"/>
                <a:gd name="T1" fmla="*/ 17 h 35"/>
                <a:gd name="T2" fmla="*/ 16 w 23"/>
                <a:gd name="T3" fmla="*/ 14 h 35"/>
                <a:gd name="T4" fmla="*/ 13 w 23"/>
                <a:gd name="T5" fmla="*/ 11 h 35"/>
                <a:gd name="T6" fmla="*/ 10 w 23"/>
                <a:gd name="T7" fmla="*/ 9 h 35"/>
                <a:gd name="T8" fmla="*/ 8 w 23"/>
                <a:gd name="T9" fmla="*/ 8 h 35"/>
                <a:gd name="T10" fmla="*/ 5 w 23"/>
                <a:gd name="T11" fmla="*/ 7 h 35"/>
                <a:gd name="T12" fmla="*/ 5 w 23"/>
                <a:gd name="T13" fmla="*/ 2 h 35"/>
                <a:gd name="T14" fmla="*/ 4 w 23"/>
                <a:gd name="T15" fmla="*/ 1 h 35"/>
                <a:gd name="T16" fmla="*/ 2 w 23"/>
                <a:gd name="T17" fmla="*/ 1 h 35"/>
                <a:gd name="T18" fmla="*/ 1 w 23"/>
                <a:gd name="T19" fmla="*/ 1 h 35"/>
                <a:gd name="T20" fmla="*/ 0 w 23"/>
                <a:gd name="T21" fmla="*/ 0 h 35"/>
                <a:gd name="T22" fmla="*/ 2 w 23"/>
                <a:gd name="T23" fmla="*/ 3 h 35"/>
                <a:gd name="T24" fmla="*/ 3 w 23"/>
                <a:gd name="T25" fmla="*/ 4 h 35"/>
                <a:gd name="T26" fmla="*/ 4 w 23"/>
                <a:gd name="T27" fmla="*/ 5 h 35"/>
                <a:gd name="T28" fmla="*/ 4 w 23"/>
                <a:gd name="T29" fmla="*/ 6 h 35"/>
                <a:gd name="T30" fmla="*/ 1 w 23"/>
                <a:gd name="T31" fmla="*/ 7 h 35"/>
                <a:gd name="T32" fmla="*/ 3 w 23"/>
                <a:gd name="T33" fmla="*/ 7 h 35"/>
                <a:gd name="T34" fmla="*/ 7 w 23"/>
                <a:gd name="T35" fmla="*/ 13 h 35"/>
                <a:gd name="T36" fmla="*/ 8 w 23"/>
                <a:gd name="T37" fmla="*/ 17 h 35"/>
                <a:gd name="T38" fmla="*/ 5 w 23"/>
                <a:gd name="T39" fmla="*/ 18 h 35"/>
                <a:gd name="T40" fmla="*/ 9 w 23"/>
                <a:gd name="T41" fmla="*/ 21 h 35"/>
                <a:gd name="T42" fmla="*/ 13 w 23"/>
                <a:gd name="T43" fmla="*/ 25 h 35"/>
                <a:gd name="T44" fmla="*/ 14 w 23"/>
                <a:gd name="T45" fmla="*/ 24 h 35"/>
                <a:gd name="T46" fmla="*/ 17 w 23"/>
                <a:gd name="T47" fmla="*/ 26 h 35"/>
                <a:gd name="T48" fmla="*/ 19 w 23"/>
                <a:gd name="T49" fmla="*/ 31 h 35"/>
                <a:gd name="T50" fmla="*/ 21 w 23"/>
                <a:gd name="T51" fmla="*/ 34 h 35"/>
                <a:gd name="T52" fmla="*/ 23 w 23"/>
                <a:gd name="T53" fmla="*/ 35 h 35"/>
                <a:gd name="T54" fmla="*/ 22 w 23"/>
                <a:gd name="T55" fmla="*/ 34 h 35"/>
                <a:gd name="T56" fmla="*/ 22 w 23"/>
                <a:gd name="T57" fmla="*/ 32 h 35"/>
                <a:gd name="T58" fmla="*/ 22 w 23"/>
                <a:gd name="T59" fmla="*/ 32 h 35"/>
                <a:gd name="T60" fmla="*/ 21 w 23"/>
                <a:gd name="T61" fmla="*/ 28 h 35"/>
                <a:gd name="T62" fmla="*/ 22 w 23"/>
                <a:gd name="T63" fmla="*/ 27 h 35"/>
                <a:gd name="T64" fmla="*/ 22 w 23"/>
                <a:gd name="T65" fmla="*/ 25 h 35"/>
                <a:gd name="T66" fmla="*/ 21 w 23"/>
                <a:gd name="T67"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5">
                  <a:moveTo>
                    <a:pt x="21" y="22"/>
                  </a:moveTo>
                  <a:cubicBezTo>
                    <a:pt x="20" y="20"/>
                    <a:pt x="19" y="19"/>
                    <a:pt x="18" y="17"/>
                  </a:cubicBezTo>
                  <a:cubicBezTo>
                    <a:pt x="18" y="17"/>
                    <a:pt x="17" y="16"/>
                    <a:pt x="17" y="16"/>
                  </a:cubicBezTo>
                  <a:cubicBezTo>
                    <a:pt x="17" y="15"/>
                    <a:pt x="16" y="14"/>
                    <a:pt x="16" y="14"/>
                  </a:cubicBezTo>
                  <a:cubicBezTo>
                    <a:pt x="15" y="14"/>
                    <a:pt x="15" y="13"/>
                    <a:pt x="15" y="13"/>
                  </a:cubicBezTo>
                  <a:cubicBezTo>
                    <a:pt x="14" y="12"/>
                    <a:pt x="14" y="12"/>
                    <a:pt x="13" y="11"/>
                  </a:cubicBezTo>
                  <a:cubicBezTo>
                    <a:pt x="13" y="11"/>
                    <a:pt x="13" y="10"/>
                    <a:pt x="12" y="10"/>
                  </a:cubicBezTo>
                  <a:cubicBezTo>
                    <a:pt x="11" y="9"/>
                    <a:pt x="11" y="8"/>
                    <a:pt x="10" y="9"/>
                  </a:cubicBezTo>
                  <a:cubicBezTo>
                    <a:pt x="10" y="9"/>
                    <a:pt x="10" y="9"/>
                    <a:pt x="9" y="9"/>
                  </a:cubicBezTo>
                  <a:cubicBezTo>
                    <a:pt x="9" y="8"/>
                    <a:pt x="8" y="8"/>
                    <a:pt x="8" y="8"/>
                  </a:cubicBezTo>
                  <a:cubicBezTo>
                    <a:pt x="8" y="9"/>
                    <a:pt x="7" y="9"/>
                    <a:pt x="7" y="9"/>
                  </a:cubicBezTo>
                  <a:cubicBezTo>
                    <a:pt x="6" y="9"/>
                    <a:pt x="5" y="8"/>
                    <a:pt x="5" y="7"/>
                  </a:cubicBezTo>
                  <a:cubicBezTo>
                    <a:pt x="5" y="7"/>
                    <a:pt x="5" y="6"/>
                    <a:pt x="5" y="5"/>
                  </a:cubicBezTo>
                  <a:cubicBezTo>
                    <a:pt x="6" y="5"/>
                    <a:pt x="6" y="4"/>
                    <a:pt x="5" y="2"/>
                  </a:cubicBezTo>
                  <a:cubicBezTo>
                    <a:pt x="5" y="2"/>
                    <a:pt x="5" y="2"/>
                    <a:pt x="5" y="2"/>
                  </a:cubicBezTo>
                  <a:cubicBezTo>
                    <a:pt x="4" y="2"/>
                    <a:pt x="4" y="1"/>
                    <a:pt x="4" y="1"/>
                  </a:cubicBezTo>
                  <a:cubicBezTo>
                    <a:pt x="4" y="1"/>
                    <a:pt x="3" y="1"/>
                    <a:pt x="3" y="1"/>
                  </a:cubicBezTo>
                  <a:cubicBezTo>
                    <a:pt x="3" y="1"/>
                    <a:pt x="2" y="1"/>
                    <a:pt x="2" y="1"/>
                  </a:cubicBezTo>
                  <a:cubicBezTo>
                    <a:pt x="1" y="1"/>
                    <a:pt x="1" y="1"/>
                    <a:pt x="1" y="1"/>
                  </a:cubicBezTo>
                  <a:cubicBezTo>
                    <a:pt x="1" y="1"/>
                    <a:pt x="1" y="1"/>
                    <a:pt x="1" y="1"/>
                  </a:cubicBezTo>
                  <a:cubicBezTo>
                    <a:pt x="1" y="0"/>
                    <a:pt x="1" y="0"/>
                    <a:pt x="1" y="0"/>
                  </a:cubicBezTo>
                  <a:cubicBezTo>
                    <a:pt x="0" y="0"/>
                    <a:pt x="0" y="0"/>
                    <a:pt x="0" y="0"/>
                  </a:cubicBezTo>
                  <a:cubicBezTo>
                    <a:pt x="0" y="1"/>
                    <a:pt x="0" y="1"/>
                    <a:pt x="1" y="2"/>
                  </a:cubicBezTo>
                  <a:cubicBezTo>
                    <a:pt x="1" y="2"/>
                    <a:pt x="2" y="3"/>
                    <a:pt x="2" y="3"/>
                  </a:cubicBezTo>
                  <a:cubicBezTo>
                    <a:pt x="2" y="3"/>
                    <a:pt x="2" y="3"/>
                    <a:pt x="2" y="4"/>
                  </a:cubicBezTo>
                  <a:cubicBezTo>
                    <a:pt x="2" y="4"/>
                    <a:pt x="2" y="4"/>
                    <a:pt x="3" y="4"/>
                  </a:cubicBezTo>
                  <a:cubicBezTo>
                    <a:pt x="3" y="4"/>
                    <a:pt x="3" y="4"/>
                    <a:pt x="3" y="5"/>
                  </a:cubicBezTo>
                  <a:cubicBezTo>
                    <a:pt x="3" y="5"/>
                    <a:pt x="4" y="5"/>
                    <a:pt x="4" y="5"/>
                  </a:cubicBezTo>
                  <a:cubicBezTo>
                    <a:pt x="4" y="5"/>
                    <a:pt x="4" y="5"/>
                    <a:pt x="4" y="5"/>
                  </a:cubicBezTo>
                  <a:cubicBezTo>
                    <a:pt x="4" y="6"/>
                    <a:pt x="4" y="6"/>
                    <a:pt x="4" y="6"/>
                  </a:cubicBezTo>
                  <a:cubicBezTo>
                    <a:pt x="3" y="5"/>
                    <a:pt x="2" y="5"/>
                    <a:pt x="1" y="4"/>
                  </a:cubicBezTo>
                  <a:cubicBezTo>
                    <a:pt x="2" y="5"/>
                    <a:pt x="2" y="5"/>
                    <a:pt x="1" y="7"/>
                  </a:cubicBezTo>
                  <a:cubicBezTo>
                    <a:pt x="2" y="7"/>
                    <a:pt x="2" y="7"/>
                    <a:pt x="3" y="7"/>
                  </a:cubicBezTo>
                  <a:cubicBezTo>
                    <a:pt x="3" y="7"/>
                    <a:pt x="3" y="7"/>
                    <a:pt x="3" y="7"/>
                  </a:cubicBezTo>
                  <a:cubicBezTo>
                    <a:pt x="4" y="9"/>
                    <a:pt x="5" y="10"/>
                    <a:pt x="6" y="11"/>
                  </a:cubicBezTo>
                  <a:cubicBezTo>
                    <a:pt x="6" y="11"/>
                    <a:pt x="7" y="12"/>
                    <a:pt x="7" y="13"/>
                  </a:cubicBezTo>
                  <a:cubicBezTo>
                    <a:pt x="8" y="13"/>
                    <a:pt x="8" y="14"/>
                    <a:pt x="8" y="15"/>
                  </a:cubicBezTo>
                  <a:cubicBezTo>
                    <a:pt x="8" y="15"/>
                    <a:pt x="8" y="16"/>
                    <a:pt x="8" y="17"/>
                  </a:cubicBezTo>
                  <a:cubicBezTo>
                    <a:pt x="8" y="17"/>
                    <a:pt x="8" y="17"/>
                    <a:pt x="7" y="17"/>
                  </a:cubicBezTo>
                  <a:cubicBezTo>
                    <a:pt x="6" y="17"/>
                    <a:pt x="6" y="18"/>
                    <a:pt x="5" y="18"/>
                  </a:cubicBezTo>
                  <a:cubicBezTo>
                    <a:pt x="6" y="18"/>
                    <a:pt x="6" y="19"/>
                    <a:pt x="7" y="19"/>
                  </a:cubicBezTo>
                  <a:cubicBezTo>
                    <a:pt x="8" y="20"/>
                    <a:pt x="9" y="20"/>
                    <a:pt x="9" y="21"/>
                  </a:cubicBezTo>
                  <a:cubicBezTo>
                    <a:pt x="9" y="22"/>
                    <a:pt x="10" y="23"/>
                    <a:pt x="10" y="23"/>
                  </a:cubicBezTo>
                  <a:cubicBezTo>
                    <a:pt x="11" y="24"/>
                    <a:pt x="12" y="25"/>
                    <a:pt x="13" y="25"/>
                  </a:cubicBezTo>
                  <a:cubicBezTo>
                    <a:pt x="13" y="24"/>
                    <a:pt x="13" y="24"/>
                    <a:pt x="14" y="24"/>
                  </a:cubicBezTo>
                  <a:cubicBezTo>
                    <a:pt x="14" y="24"/>
                    <a:pt x="14" y="24"/>
                    <a:pt x="14" y="24"/>
                  </a:cubicBezTo>
                  <a:cubicBezTo>
                    <a:pt x="15" y="24"/>
                    <a:pt x="16" y="24"/>
                    <a:pt x="16" y="25"/>
                  </a:cubicBezTo>
                  <a:cubicBezTo>
                    <a:pt x="17" y="25"/>
                    <a:pt x="17" y="25"/>
                    <a:pt x="17" y="26"/>
                  </a:cubicBezTo>
                  <a:cubicBezTo>
                    <a:pt x="17" y="26"/>
                    <a:pt x="18" y="26"/>
                    <a:pt x="18" y="27"/>
                  </a:cubicBezTo>
                  <a:cubicBezTo>
                    <a:pt x="18" y="28"/>
                    <a:pt x="19" y="29"/>
                    <a:pt x="19" y="31"/>
                  </a:cubicBezTo>
                  <a:cubicBezTo>
                    <a:pt x="19" y="31"/>
                    <a:pt x="19" y="32"/>
                    <a:pt x="20" y="33"/>
                  </a:cubicBezTo>
                  <a:cubicBezTo>
                    <a:pt x="20" y="33"/>
                    <a:pt x="21" y="33"/>
                    <a:pt x="21" y="34"/>
                  </a:cubicBezTo>
                  <a:cubicBezTo>
                    <a:pt x="21" y="34"/>
                    <a:pt x="22" y="35"/>
                    <a:pt x="22" y="35"/>
                  </a:cubicBezTo>
                  <a:cubicBezTo>
                    <a:pt x="22" y="35"/>
                    <a:pt x="23" y="35"/>
                    <a:pt x="23" y="35"/>
                  </a:cubicBezTo>
                  <a:cubicBezTo>
                    <a:pt x="23" y="35"/>
                    <a:pt x="23" y="35"/>
                    <a:pt x="23" y="35"/>
                  </a:cubicBezTo>
                  <a:cubicBezTo>
                    <a:pt x="23" y="35"/>
                    <a:pt x="23" y="34"/>
                    <a:pt x="22" y="34"/>
                  </a:cubicBezTo>
                  <a:cubicBezTo>
                    <a:pt x="22" y="34"/>
                    <a:pt x="23" y="34"/>
                    <a:pt x="22" y="33"/>
                  </a:cubicBezTo>
                  <a:cubicBezTo>
                    <a:pt x="22" y="33"/>
                    <a:pt x="22" y="33"/>
                    <a:pt x="22" y="32"/>
                  </a:cubicBezTo>
                  <a:cubicBezTo>
                    <a:pt x="22" y="32"/>
                    <a:pt x="22" y="32"/>
                    <a:pt x="22" y="32"/>
                  </a:cubicBezTo>
                  <a:cubicBezTo>
                    <a:pt x="22" y="32"/>
                    <a:pt x="22" y="32"/>
                    <a:pt x="22" y="32"/>
                  </a:cubicBezTo>
                  <a:cubicBezTo>
                    <a:pt x="21" y="32"/>
                    <a:pt x="21" y="31"/>
                    <a:pt x="21" y="31"/>
                  </a:cubicBezTo>
                  <a:cubicBezTo>
                    <a:pt x="21" y="30"/>
                    <a:pt x="21" y="29"/>
                    <a:pt x="21" y="28"/>
                  </a:cubicBezTo>
                  <a:cubicBezTo>
                    <a:pt x="21" y="28"/>
                    <a:pt x="21" y="28"/>
                    <a:pt x="21" y="27"/>
                  </a:cubicBezTo>
                  <a:cubicBezTo>
                    <a:pt x="21" y="27"/>
                    <a:pt x="21" y="27"/>
                    <a:pt x="22" y="27"/>
                  </a:cubicBezTo>
                  <a:cubicBezTo>
                    <a:pt x="23" y="27"/>
                    <a:pt x="23" y="27"/>
                    <a:pt x="23" y="27"/>
                  </a:cubicBezTo>
                  <a:cubicBezTo>
                    <a:pt x="23" y="26"/>
                    <a:pt x="23" y="26"/>
                    <a:pt x="22" y="25"/>
                  </a:cubicBezTo>
                  <a:cubicBezTo>
                    <a:pt x="22" y="25"/>
                    <a:pt x="22" y="25"/>
                    <a:pt x="22" y="25"/>
                  </a:cubicBezTo>
                  <a:cubicBezTo>
                    <a:pt x="21" y="24"/>
                    <a:pt x="20" y="23"/>
                    <a:pt x="21" y="22"/>
                  </a:cubicBezTo>
                  <a:cubicBezTo>
                    <a:pt x="21" y="22"/>
                    <a:pt x="21" y="22"/>
                    <a:pt x="2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2" name="Freeform 94">
              <a:extLst>
                <a:ext uri="{FF2B5EF4-FFF2-40B4-BE49-F238E27FC236}">
                  <a16:creationId xmlns:a16="http://schemas.microsoft.com/office/drawing/2014/main" id="{F4847FCA-B76D-6A4E-A19C-A5C7425C5A64}"/>
                </a:ext>
              </a:extLst>
            </p:cNvPr>
            <p:cNvSpPr>
              <a:spLocks/>
            </p:cNvSpPr>
            <p:nvPr/>
          </p:nvSpPr>
          <p:spPr bwMode="auto">
            <a:xfrm>
              <a:off x="4172" y="2050"/>
              <a:ext cx="154" cy="105"/>
            </a:xfrm>
            <a:custGeom>
              <a:avLst/>
              <a:gdLst>
                <a:gd name="T0" fmla="*/ 2 w 22"/>
                <a:gd name="T1" fmla="*/ 1 h 15"/>
                <a:gd name="T2" fmla="*/ 1 w 22"/>
                <a:gd name="T3" fmla="*/ 3 h 15"/>
                <a:gd name="T4" fmla="*/ 1 w 22"/>
                <a:gd name="T5" fmla="*/ 3 h 15"/>
                <a:gd name="T6" fmla="*/ 1 w 22"/>
                <a:gd name="T7" fmla="*/ 5 h 15"/>
                <a:gd name="T8" fmla="*/ 1 w 22"/>
                <a:gd name="T9" fmla="*/ 7 h 15"/>
                <a:gd name="T10" fmla="*/ 1 w 22"/>
                <a:gd name="T11" fmla="*/ 7 h 15"/>
                <a:gd name="T12" fmla="*/ 1 w 22"/>
                <a:gd name="T13" fmla="*/ 8 h 15"/>
                <a:gd name="T14" fmla="*/ 2 w 22"/>
                <a:gd name="T15" fmla="*/ 9 h 15"/>
                <a:gd name="T16" fmla="*/ 3 w 22"/>
                <a:gd name="T17" fmla="*/ 10 h 15"/>
                <a:gd name="T18" fmla="*/ 3 w 22"/>
                <a:gd name="T19" fmla="*/ 11 h 15"/>
                <a:gd name="T20" fmla="*/ 4 w 22"/>
                <a:gd name="T21" fmla="*/ 11 h 15"/>
                <a:gd name="T22" fmla="*/ 4 w 22"/>
                <a:gd name="T23" fmla="*/ 11 h 15"/>
                <a:gd name="T24" fmla="*/ 6 w 22"/>
                <a:gd name="T25" fmla="*/ 12 h 15"/>
                <a:gd name="T26" fmla="*/ 6 w 22"/>
                <a:gd name="T27" fmla="*/ 12 h 15"/>
                <a:gd name="T28" fmla="*/ 7 w 22"/>
                <a:gd name="T29" fmla="*/ 13 h 15"/>
                <a:gd name="T30" fmla="*/ 7 w 22"/>
                <a:gd name="T31" fmla="*/ 14 h 15"/>
                <a:gd name="T32" fmla="*/ 10 w 22"/>
                <a:gd name="T33" fmla="*/ 14 h 15"/>
                <a:gd name="T34" fmla="*/ 11 w 22"/>
                <a:gd name="T35" fmla="*/ 13 h 15"/>
                <a:gd name="T36" fmla="*/ 12 w 22"/>
                <a:gd name="T37" fmla="*/ 13 h 15"/>
                <a:gd name="T38" fmla="*/ 13 w 22"/>
                <a:gd name="T39" fmla="*/ 12 h 15"/>
                <a:gd name="T40" fmla="*/ 15 w 22"/>
                <a:gd name="T41" fmla="*/ 11 h 15"/>
                <a:gd name="T42" fmla="*/ 17 w 22"/>
                <a:gd name="T43" fmla="*/ 10 h 15"/>
                <a:gd name="T44" fmla="*/ 18 w 22"/>
                <a:gd name="T45" fmla="*/ 11 h 15"/>
                <a:gd name="T46" fmla="*/ 18 w 22"/>
                <a:gd name="T47" fmla="*/ 10 h 15"/>
                <a:gd name="T48" fmla="*/ 18 w 22"/>
                <a:gd name="T49" fmla="*/ 9 h 15"/>
                <a:gd name="T50" fmla="*/ 18 w 22"/>
                <a:gd name="T51" fmla="*/ 8 h 15"/>
                <a:gd name="T52" fmla="*/ 18 w 22"/>
                <a:gd name="T53" fmla="*/ 7 h 15"/>
                <a:gd name="T54" fmla="*/ 18 w 22"/>
                <a:gd name="T55" fmla="*/ 6 h 15"/>
                <a:gd name="T56" fmla="*/ 18 w 22"/>
                <a:gd name="T57" fmla="*/ 6 h 15"/>
                <a:gd name="T58" fmla="*/ 18 w 22"/>
                <a:gd name="T59" fmla="*/ 5 h 15"/>
                <a:gd name="T60" fmla="*/ 19 w 22"/>
                <a:gd name="T61" fmla="*/ 5 h 15"/>
                <a:gd name="T62" fmla="*/ 20 w 22"/>
                <a:gd name="T63" fmla="*/ 5 h 15"/>
                <a:gd name="T64" fmla="*/ 20 w 22"/>
                <a:gd name="T65" fmla="*/ 5 h 15"/>
                <a:gd name="T66" fmla="*/ 20 w 22"/>
                <a:gd name="T67" fmla="*/ 4 h 15"/>
                <a:gd name="T68" fmla="*/ 21 w 22"/>
                <a:gd name="T69" fmla="*/ 5 h 15"/>
                <a:gd name="T70" fmla="*/ 22 w 22"/>
                <a:gd name="T71" fmla="*/ 5 h 15"/>
                <a:gd name="T72" fmla="*/ 21 w 22"/>
                <a:gd name="T73" fmla="*/ 4 h 15"/>
                <a:gd name="T74" fmla="*/ 20 w 22"/>
                <a:gd name="T75" fmla="*/ 2 h 15"/>
                <a:gd name="T76" fmla="*/ 20 w 22"/>
                <a:gd name="T77" fmla="*/ 1 h 15"/>
                <a:gd name="T78" fmla="*/ 19 w 22"/>
                <a:gd name="T79" fmla="*/ 0 h 15"/>
                <a:gd name="T80" fmla="*/ 16 w 22"/>
                <a:gd name="T81" fmla="*/ 1 h 15"/>
                <a:gd name="T82" fmla="*/ 15 w 22"/>
                <a:gd name="T83" fmla="*/ 2 h 15"/>
                <a:gd name="T84" fmla="*/ 14 w 22"/>
                <a:gd name="T85" fmla="*/ 1 h 15"/>
                <a:gd name="T86" fmla="*/ 11 w 22"/>
                <a:gd name="T87" fmla="*/ 2 h 15"/>
                <a:gd name="T88" fmla="*/ 8 w 22"/>
                <a:gd name="T89" fmla="*/ 2 h 15"/>
                <a:gd name="T90" fmla="*/ 6 w 22"/>
                <a:gd name="T91" fmla="*/ 2 h 15"/>
                <a:gd name="T92" fmla="*/ 5 w 22"/>
                <a:gd name="T93" fmla="*/ 2 h 15"/>
                <a:gd name="T94" fmla="*/ 5 w 22"/>
                <a:gd name="T95" fmla="*/ 2 h 15"/>
                <a:gd name="T96" fmla="*/ 3 w 22"/>
                <a:gd name="T97" fmla="*/ 1 h 15"/>
                <a:gd name="T98" fmla="*/ 2 w 22"/>
                <a:gd name="T9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 h="15">
                  <a:moveTo>
                    <a:pt x="2" y="1"/>
                  </a:moveTo>
                  <a:cubicBezTo>
                    <a:pt x="2" y="1"/>
                    <a:pt x="1" y="1"/>
                    <a:pt x="1" y="3"/>
                  </a:cubicBezTo>
                  <a:cubicBezTo>
                    <a:pt x="1" y="3"/>
                    <a:pt x="1" y="3"/>
                    <a:pt x="1" y="3"/>
                  </a:cubicBezTo>
                  <a:cubicBezTo>
                    <a:pt x="0" y="4"/>
                    <a:pt x="0" y="4"/>
                    <a:pt x="1" y="5"/>
                  </a:cubicBezTo>
                  <a:cubicBezTo>
                    <a:pt x="1" y="5"/>
                    <a:pt x="1" y="6"/>
                    <a:pt x="1" y="7"/>
                  </a:cubicBezTo>
                  <a:cubicBezTo>
                    <a:pt x="1" y="7"/>
                    <a:pt x="1" y="7"/>
                    <a:pt x="1" y="7"/>
                  </a:cubicBezTo>
                  <a:cubicBezTo>
                    <a:pt x="1" y="8"/>
                    <a:pt x="1" y="8"/>
                    <a:pt x="1" y="8"/>
                  </a:cubicBezTo>
                  <a:cubicBezTo>
                    <a:pt x="1" y="9"/>
                    <a:pt x="2" y="9"/>
                    <a:pt x="2" y="9"/>
                  </a:cubicBezTo>
                  <a:cubicBezTo>
                    <a:pt x="3" y="9"/>
                    <a:pt x="3" y="10"/>
                    <a:pt x="3" y="10"/>
                  </a:cubicBezTo>
                  <a:cubicBezTo>
                    <a:pt x="3" y="10"/>
                    <a:pt x="3" y="10"/>
                    <a:pt x="3" y="11"/>
                  </a:cubicBezTo>
                  <a:cubicBezTo>
                    <a:pt x="3" y="11"/>
                    <a:pt x="3" y="11"/>
                    <a:pt x="4" y="11"/>
                  </a:cubicBezTo>
                  <a:cubicBezTo>
                    <a:pt x="4" y="11"/>
                    <a:pt x="4" y="11"/>
                    <a:pt x="4" y="11"/>
                  </a:cubicBezTo>
                  <a:cubicBezTo>
                    <a:pt x="5" y="11"/>
                    <a:pt x="6" y="11"/>
                    <a:pt x="6" y="12"/>
                  </a:cubicBezTo>
                  <a:cubicBezTo>
                    <a:pt x="6" y="12"/>
                    <a:pt x="6" y="12"/>
                    <a:pt x="6" y="12"/>
                  </a:cubicBezTo>
                  <a:cubicBezTo>
                    <a:pt x="7" y="13"/>
                    <a:pt x="7" y="13"/>
                    <a:pt x="7" y="13"/>
                  </a:cubicBezTo>
                  <a:cubicBezTo>
                    <a:pt x="7" y="14"/>
                    <a:pt x="7" y="14"/>
                    <a:pt x="7" y="14"/>
                  </a:cubicBezTo>
                  <a:cubicBezTo>
                    <a:pt x="8" y="14"/>
                    <a:pt x="10" y="15"/>
                    <a:pt x="10" y="14"/>
                  </a:cubicBezTo>
                  <a:cubicBezTo>
                    <a:pt x="11" y="14"/>
                    <a:pt x="11" y="14"/>
                    <a:pt x="11" y="13"/>
                  </a:cubicBezTo>
                  <a:cubicBezTo>
                    <a:pt x="11" y="13"/>
                    <a:pt x="12" y="13"/>
                    <a:pt x="12" y="13"/>
                  </a:cubicBezTo>
                  <a:cubicBezTo>
                    <a:pt x="11" y="12"/>
                    <a:pt x="12" y="12"/>
                    <a:pt x="13" y="12"/>
                  </a:cubicBezTo>
                  <a:cubicBezTo>
                    <a:pt x="14" y="12"/>
                    <a:pt x="15" y="12"/>
                    <a:pt x="15" y="11"/>
                  </a:cubicBezTo>
                  <a:cubicBezTo>
                    <a:pt x="15" y="10"/>
                    <a:pt x="16" y="10"/>
                    <a:pt x="17" y="10"/>
                  </a:cubicBezTo>
                  <a:cubicBezTo>
                    <a:pt x="18" y="10"/>
                    <a:pt x="18" y="11"/>
                    <a:pt x="18" y="11"/>
                  </a:cubicBezTo>
                  <a:cubicBezTo>
                    <a:pt x="18" y="10"/>
                    <a:pt x="18" y="10"/>
                    <a:pt x="18" y="10"/>
                  </a:cubicBezTo>
                  <a:cubicBezTo>
                    <a:pt x="18" y="10"/>
                    <a:pt x="18" y="9"/>
                    <a:pt x="18" y="9"/>
                  </a:cubicBezTo>
                  <a:cubicBezTo>
                    <a:pt x="17" y="9"/>
                    <a:pt x="18" y="8"/>
                    <a:pt x="18" y="8"/>
                  </a:cubicBezTo>
                  <a:cubicBezTo>
                    <a:pt x="18" y="8"/>
                    <a:pt x="18" y="8"/>
                    <a:pt x="18" y="7"/>
                  </a:cubicBezTo>
                  <a:cubicBezTo>
                    <a:pt x="18" y="7"/>
                    <a:pt x="17" y="7"/>
                    <a:pt x="18" y="6"/>
                  </a:cubicBezTo>
                  <a:cubicBezTo>
                    <a:pt x="18" y="6"/>
                    <a:pt x="17" y="5"/>
                    <a:pt x="18" y="6"/>
                  </a:cubicBezTo>
                  <a:cubicBezTo>
                    <a:pt x="18" y="5"/>
                    <a:pt x="18" y="5"/>
                    <a:pt x="18" y="5"/>
                  </a:cubicBezTo>
                  <a:cubicBezTo>
                    <a:pt x="18" y="5"/>
                    <a:pt x="18" y="5"/>
                    <a:pt x="19" y="5"/>
                  </a:cubicBezTo>
                  <a:cubicBezTo>
                    <a:pt x="19" y="5"/>
                    <a:pt x="19" y="5"/>
                    <a:pt x="20" y="5"/>
                  </a:cubicBezTo>
                  <a:cubicBezTo>
                    <a:pt x="20" y="5"/>
                    <a:pt x="20" y="5"/>
                    <a:pt x="20" y="5"/>
                  </a:cubicBezTo>
                  <a:cubicBezTo>
                    <a:pt x="20" y="5"/>
                    <a:pt x="20" y="5"/>
                    <a:pt x="20" y="4"/>
                  </a:cubicBezTo>
                  <a:cubicBezTo>
                    <a:pt x="21" y="5"/>
                    <a:pt x="21" y="5"/>
                    <a:pt x="21" y="5"/>
                  </a:cubicBezTo>
                  <a:cubicBezTo>
                    <a:pt x="22" y="5"/>
                    <a:pt x="22" y="5"/>
                    <a:pt x="22" y="5"/>
                  </a:cubicBezTo>
                  <a:cubicBezTo>
                    <a:pt x="22" y="4"/>
                    <a:pt x="22" y="4"/>
                    <a:pt x="21" y="4"/>
                  </a:cubicBezTo>
                  <a:cubicBezTo>
                    <a:pt x="21" y="3"/>
                    <a:pt x="20" y="2"/>
                    <a:pt x="20" y="2"/>
                  </a:cubicBezTo>
                  <a:cubicBezTo>
                    <a:pt x="21" y="1"/>
                    <a:pt x="20" y="1"/>
                    <a:pt x="20" y="1"/>
                  </a:cubicBezTo>
                  <a:cubicBezTo>
                    <a:pt x="20" y="1"/>
                    <a:pt x="19" y="0"/>
                    <a:pt x="19" y="0"/>
                  </a:cubicBezTo>
                  <a:cubicBezTo>
                    <a:pt x="18" y="0"/>
                    <a:pt x="17" y="1"/>
                    <a:pt x="16" y="1"/>
                  </a:cubicBezTo>
                  <a:cubicBezTo>
                    <a:pt x="16" y="1"/>
                    <a:pt x="15" y="1"/>
                    <a:pt x="15" y="2"/>
                  </a:cubicBezTo>
                  <a:cubicBezTo>
                    <a:pt x="15" y="2"/>
                    <a:pt x="15" y="1"/>
                    <a:pt x="14" y="1"/>
                  </a:cubicBezTo>
                  <a:cubicBezTo>
                    <a:pt x="13" y="1"/>
                    <a:pt x="12" y="1"/>
                    <a:pt x="11" y="2"/>
                  </a:cubicBezTo>
                  <a:cubicBezTo>
                    <a:pt x="10" y="2"/>
                    <a:pt x="9" y="2"/>
                    <a:pt x="8" y="2"/>
                  </a:cubicBezTo>
                  <a:cubicBezTo>
                    <a:pt x="7" y="1"/>
                    <a:pt x="6" y="1"/>
                    <a:pt x="6" y="2"/>
                  </a:cubicBezTo>
                  <a:cubicBezTo>
                    <a:pt x="6" y="2"/>
                    <a:pt x="5" y="2"/>
                    <a:pt x="5" y="2"/>
                  </a:cubicBezTo>
                  <a:cubicBezTo>
                    <a:pt x="5" y="2"/>
                    <a:pt x="5" y="2"/>
                    <a:pt x="5" y="2"/>
                  </a:cubicBezTo>
                  <a:cubicBezTo>
                    <a:pt x="5" y="2"/>
                    <a:pt x="3" y="2"/>
                    <a:pt x="3" y="1"/>
                  </a:cubicBezTo>
                  <a:cubicBezTo>
                    <a:pt x="3" y="0"/>
                    <a:pt x="3"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3" name="Freeform 95">
              <a:extLst>
                <a:ext uri="{FF2B5EF4-FFF2-40B4-BE49-F238E27FC236}">
                  <a16:creationId xmlns:a16="http://schemas.microsoft.com/office/drawing/2014/main" id="{006A78AA-E107-654C-A9E6-11F4CBC6B406}"/>
                </a:ext>
              </a:extLst>
            </p:cNvPr>
            <p:cNvSpPr>
              <a:spLocks/>
            </p:cNvSpPr>
            <p:nvPr/>
          </p:nvSpPr>
          <p:spPr bwMode="auto">
            <a:xfrm>
              <a:off x="790" y="1431"/>
              <a:ext cx="287" cy="161"/>
            </a:xfrm>
            <a:custGeom>
              <a:avLst/>
              <a:gdLst>
                <a:gd name="T0" fmla="*/ 41 w 41"/>
                <a:gd name="T1" fmla="*/ 2 h 23"/>
                <a:gd name="T2" fmla="*/ 41 w 41"/>
                <a:gd name="T3" fmla="*/ 1 h 23"/>
                <a:gd name="T4" fmla="*/ 32 w 41"/>
                <a:gd name="T5" fmla="*/ 3 h 23"/>
                <a:gd name="T6" fmla="*/ 29 w 41"/>
                <a:gd name="T7" fmla="*/ 3 h 23"/>
                <a:gd name="T8" fmla="*/ 28 w 41"/>
                <a:gd name="T9" fmla="*/ 1 h 23"/>
                <a:gd name="T10" fmla="*/ 26 w 41"/>
                <a:gd name="T11" fmla="*/ 3 h 23"/>
                <a:gd name="T12" fmla="*/ 23 w 41"/>
                <a:gd name="T13" fmla="*/ 6 h 23"/>
                <a:gd name="T14" fmla="*/ 25 w 41"/>
                <a:gd name="T15" fmla="*/ 7 h 23"/>
                <a:gd name="T16" fmla="*/ 24 w 41"/>
                <a:gd name="T17" fmla="*/ 8 h 23"/>
                <a:gd name="T18" fmla="*/ 19 w 41"/>
                <a:gd name="T19" fmla="*/ 8 h 23"/>
                <a:gd name="T20" fmla="*/ 19 w 41"/>
                <a:gd name="T21" fmla="*/ 9 h 23"/>
                <a:gd name="T22" fmla="*/ 16 w 41"/>
                <a:gd name="T23" fmla="*/ 11 h 23"/>
                <a:gd name="T24" fmla="*/ 12 w 41"/>
                <a:gd name="T25" fmla="*/ 12 h 23"/>
                <a:gd name="T26" fmla="*/ 11 w 41"/>
                <a:gd name="T27" fmla="*/ 14 h 23"/>
                <a:gd name="T28" fmla="*/ 9 w 41"/>
                <a:gd name="T29" fmla="*/ 14 h 23"/>
                <a:gd name="T30" fmla="*/ 4 w 41"/>
                <a:gd name="T31" fmla="*/ 18 h 23"/>
                <a:gd name="T32" fmla="*/ 1 w 41"/>
                <a:gd name="T33" fmla="*/ 21 h 23"/>
                <a:gd name="T34" fmla="*/ 1 w 41"/>
                <a:gd name="T35" fmla="*/ 23 h 23"/>
                <a:gd name="T36" fmla="*/ 6 w 41"/>
                <a:gd name="T37" fmla="*/ 20 h 23"/>
                <a:gd name="T38" fmla="*/ 3 w 41"/>
                <a:gd name="T39" fmla="*/ 23 h 23"/>
                <a:gd name="T40" fmla="*/ 12 w 41"/>
                <a:gd name="T41" fmla="*/ 17 h 23"/>
                <a:gd name="T42" fmla="*/ 9 w 41"/>
                <a:gd name="T43" fmla="*/ 20 h 23"/>
                <a:gd name="T44" fmla="*/ 6 w 41"/>
                <a:gd name="T45" fmla="*/ 23 h 23"/>
                <a:gd name="T46" fmla="*/ 9 w 41"/>
                <a:gd name="T47" fmla="*/ 22 h 23"/>
                <a:gd name="T48" fmla="*/ 15 w 41"/>
                <a:gd name="T49" fmla="*/ 19 h 23"/>
                <a:gd name="T50" fmla="*/ 19 w 41"/>
                <a:gd name="T51" fmla="*/ 17 h 23"/>
                <a:gd name="T52" fmla="*/ 26 w 41"/>
                <a:gd name="T53" fmla="*/ 12 h 23"/>
                <a:gd name="T54" fmla="*/ 29 w 41"/>
                <a:gd name="T55" fmla="*/ 9 h 23"/>
                <a:gd name="T56" fmla="*/ 34 w 41"/>
                <a:gd name="T57" fmla="*/ 7 h 23"/>
                <a:gd name="T58" fmla="*/ 39 w 41"/>
                <a:gd name="T59" fmla="*/ 4 h 23"/>
                <a:gd name="T60" fmla="*/ 38 w 41"/>
                <a:gd name="T61" fmla="*/ 3 h 23"/>
                <a:gd name="T62" fmla="*/ 39 w 41"/>
                <a:gd name="T6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23">
                  <a:moveTo>
                    <a:pt x="39" y="2"/>
                  </a:moveTo>
                  <a:cubicBezTo>
                    <a:pt x="39" y="2"/>
                    <a:pt x="40" y="2"/>
                    <a:pt x="41" y="2"/>
                  </a:cubicBezTo>
                  <a:cubicBezTo>
                    <a:pt x="41" y="2"/>
                    <a:pt x="41" y="1"/>
                    <a:pt x="41" y="1"/>
                  </a:cubicBezTo>
                  <a:cubicBezTo>
                    <a:pt x="41" y="1"/>
                    <a:pt x="41" y="1"/>
                    <a:pt x="41" y="1"/>
                  </a:cubicBezTo>
                  <a:cubicBezTo>
                    <a:pt x="39" y="2"/>
                    <a:pt x="37" y="2"/>
                    <a:pt x="35" y="3"/>
                  </a:cubicBezTo>
                  <a:cubicBezTo>
                    <a:pt x="34" y="4"/>
                    <a:pt x="32" y="4"/>
                    <a:pt x="32" y="3"/>
                  </a:cubicBezTo>
                  <a:cubicBezTo>
                    <a:pt x="32" y="3"/>
                    <a:pt x="32" y="3"/>
                    <a:pt x="31" y="3"/>
                  </a:cubicBezTo>
                  <a:cubicBezTo>
                    <a:pt x="30" y="3"/>
                    <a:pt x="30" y="3"/>
                    <a:pt x="29" y="3"/>
                  </a:cubicBezTo>
                  <a:cubicBezTo>
                    <a:pt x="29" y="2"/>
                    <a:pt x="30" y="1"/>
                    <a:pt x="31" y="0"/>
                  </a:cubicBezTo>
                  <a:cubicBezTo>
                    <a:pt x="29" y="1"/>
                    <a:pt x="28" y="1"/>
                    <a:pt x="28" y="1"/>
                  </a:cubicBezTo>
                  <a:cubicBezTo>
                    <a:pt x="27" y="2"/>
                    <a:pt x="26" y="3"/>
                    <a:pt x="25" y="4"/>
                  </a:cubicBezTo>
                  <a:cubicBezTo>
                    <a:pt x="25" y="3"/>
                    <a:pt x="26" y="3"/>
                    <a:pt x="26" y="3"/>
                  </a:cubicBezTo>
                  <a:cubicBezTo>
                    <a:pt x="26" y="4"/>
                    <a:pt x="25" y="4"/>
                    <a:pt x="25" y="4"/>
                  </a:cubicBezTo>
                  <a:cubicBezTo>
                    <a:pt x="24" y="5"/>
                    <a:pt x="23" y="5"/>
                    <a:pt x="23" y="6"/>
                  </a:cubicBezTo>
                  <a:cubicBezTo>
                    <a:pt x="23" y="6"/>
                    <a:pt x="24" y="6"/>
                    <a:pt x="24" y="7"/>
                  </a:cubicBezTo>
                  <a:cubicBezTo>
                    <a:pt x="24" y="7"/>
                    <a:pt x="25" y="7"/>
                    <a:pt x="25" y="7"/>
                  </a:cubicBezTo>
                  <a:cubicBezTo>
                    <a:pt x="25" y="6"/>
                    <a:pt x="25" y="7"/>
                    <a:pt x="25" y="7"/>
                  </a:cubicBezTo>
                  <a:cubicBezTo>
                    <a:pt x="25" y="7"/>
                    <a:pt x="25" y="7"/>
                    <a:pt x="24" y="8"/>
                  </a:cubicBezTo>
                  <a:cubicBezTo>
                    <a:pt x="24" y="8"/>
                    <a:pt x="24" y="8"/>
                    <a:pt x="23" y="8"/>
                  </a:cubicBezTo>
                  <a:cubicBezTo>
                    <a:pt x="22" y="7"/>
                    <a:pt x="21" y="8"/>
                    <a:pt x="19" y="8"/>
                  </a:cubicBezTo>
                  <a:cubicBezTo>
                    <a:pt x="19" y="8"/>
                    <a:pt x="18" y="9"/>
                    <a:pt x="17" y="9"/>
                  </a:cubicBezTo>
                  <a:cubicBezTo>
                    <a:pt x="18" y="9"/>
                    <a:pt x="18" y="9"/>
                    <a:pt x="19" y="9"/>
                  </a:cubicBezTo>
                  <a:cubicBezTo>
                    <a:pt x="18" y="10"/>
                    <a:pt x="17" y="10"/>
                    <a:pt x="17" y="11"/>
                  </a:cubicBezTo>
                  <a:cubicBezTo>
                    <a:pt x="17" y="11"/>
                    <a:pt x="16" y="11"/>
                    <a:pt x="16" y="11"/>
                  </a:cubicBezTo>
                  <a:cubicBezTo>
                    <a:pt x="17" y="10"/>
                    <a:pt x="16" y="11"/>
                    <a:pt x="15" y="11"/>
                  </a:cubicBezTo>
                  <a:cubicBezTo>
                    <a:pt x="14" y="11"/>
                    <a:pt x="13" y="12"/>
                    <a:pt x="12" y="12"/>
                  </a:cubicBezTo>
                  <a:cubicBezTo>
                    <a:pt x="12" y="12"/>
                    <a:pt x="12" y="13"/>
                    <a:pt x="12" y="13"/>
                  </a:cubicBezTo>
                  <a:cubicBezTo>
                    <a:pt x="11" y="14"/>
                    <a:pt x="11" y="14"/>
                    <a:pt x="11" y="14"/>
                  </a:cubicBezTo>
                  <a:cubicBezTo>
                    <a:pt x="10" y="14"/>
                    <a:pt x="10" y="14"/>
                    <a:pt x="10" y="14"/>
                  </a:cubicBezTo>
                  <a:cubicBezTo>
                    <a:pt x="10" y="14"/>
                    <a:pt x="9" y="14"/>
                    <a:pt x="9" y="14"/>
                  </a:cubicBezTo>
                  <a:cubicBezTo>
                    <a:pt x="8" y="15"/>
                    <a:pt x="7" y="15"/>
                    <a:pt x="6" y="16"/>
                  </a:cubicBezTo>
                  <a:cubicBezTo>
                    <a:pt x="6" y="17"/>
                    <a:pt x="5" y="17"/>
                    <a:pt x="4" y="18"/>
                  </a:cubicBezTo>
                  <a:cubicBezTo>
                    <a:pt x="4" y="18"/>
                    <a:pt x="3" y="19"/>
                    <a:pt x="2" y="20"/>
                  </a:cubicBezTo>
                  <a:cubicBezTo>
                    <a:pt x="2" y="20"/>
                    <a:pt x="2" y="21"/>
                    <a:pt x="1" y="21"/>
                  </a:cubicBezTo>
                  <a:cubicBezTo>
                    <a:pt x="2" y="21"/>
                    <a:pt x="2" y="21"/>
                    <a:pt x="1" y="22"/>
                  </a:cubicBezTo>
                  <a:cubicBezTo>
                    <a:pt x="1" y="22"/>
                    <a:pt x="1" y="22"/>
                    <a:pt x="1" y="23"/>
                  </a:cubicBezTo>
                  <a:cubicBezTo>
                    <a:pt x="0" y="23"/>
                    <a:pt x="1" y="23"/>
                    <a:pt x="1" y="23"/>
                  </a:cubicBezTo>
                  <a:cubicBezTo>
                    <a:pt x="3" y="22"/>
                    <a:pt x="4" y="21"/>
                    <a:pt x="6" y="20"/>
                  </a:cubicBezTo>
                  <a:cubicBezTo>
                    <a:pt x="6" y="20"/>
                    <a:pt x="6" y="20"/>
                    <a:pt x="7" y="20"/>
                  </a:cubicBezTo>
                  <a:cubicBezTo>
                    <a:pt x="5" y="21"/>
                    <a:pt x="3" y="22"/>
                    <a:pt x="3" y="23"/>
                  </a:cubicBezTo>
                  <a:cubicBezTo>
                    <a:pt x="4" y="23"/>
                    <a:pt x="5" y="22"/>
                    <a:pt x="6" y="22"/>
                  </a:cubicBezTo>
                  <a:cubicBezTo>
                    <a:pt x="8" y="20"/>
                    <a:pt x="10" y="19"/>
                    <a:pt x="12" y="17"/>
                  </a:cubicBezTo>
                  <a:cubicBezTo>
                    <a:pt x="14" y="16"/>
                    <a:pt x="15" y="15"/>
                    <a:pt x="17" y="15"/>
                  </a:cubicBezTo>
                  <a:cubicBezTo>
                    <a:pt x="14" y="16"/>
                    <a:pt x="12" y="18"/>
                    <a:pt x="9" y="20"/>
                  </a:cubicBezTo>
                  <a:cubicBezTo>
                    <a:pt x="8" y="21"/>
                    <a:pt x="7" y="22"/>
                    <a:pt x="6" y="22"/>
                  </a:cubicBezTo>
                  <a:cubicBezTo>
                    <a:pt x="6" y="22"/>
                    <a:pt x="6" y="23"/>
                    <a:pt x="6" y="23"/>
                  </a:cubicBezTo>
                  <a:cubicBezTo>
                    <a:pt x="6" y="23"/>
                    <a:pt x="6" y="23"/>
                    <a:pt x="6" y="23"/>
                  </a:cubicBezTo>
                  <a:cubicBezTo>
                    <a:pt x="7" y="22"/>
                    <a:pt x="8" y="22"/>
                    <a:pt x="9" y="22"/>
                  </a:cubicBezTo>
                  <a:cubicBezTo>
                    <a:pt x="10" y="21"/>
                    <a:pt x="11" y="20"/>
                    <a:pt x="12" y="20"/>
                  </a:cubicBezTo>
                  <a:cubicBezTo>
                    <a:pt x="13" y="19"/>
                    <a:pt x="14" y="19"/>
                    <a:pt x="15" y="19"/>
                  </a:cubicBezTo>
                  <a:cubicBezTo>
                    <a:pt x="15" y="19"/>
                    <a:pt x="16" y="19"/>
                    <a:pt x="17" y="18"/>
                  </a:cubicBezTo>
                  <a:cubicBezTo>
                    <a:pt x="18" y="18"/>
                    <a:pt x="18" y="17"/>
                    <a:pt x="19" y="17"/>
                  </a:cubicBezTo>
                  <a:cubicBezTo>
                    <a:pt x="21" y="15"/>
                    <a:pt x="23" y="14"/>
                    <a:pt x="25" y="13"/>
                  </a:cubicBezTo>
                  <a:cubicBezTo>
                    <a:pt x="25" y="12"/>
                    <a:pt x="26" y="12"/>
                    <a:pt x="26" y="12"/>
                  </a:cubicBezTo>
                  <a:cubicBezTo>
                    <a:pt x="27" y="11"/>
                    <a:pt x="28" y="10"/>
                    <a:pt x="29" y="9"/>
                  </a:cubicBezTo>
                  <a:cubicBezTo>
                    <a:pt x="29" y="9"/>
                    <a:pt x="29" y="9"/>
                    <a:pt x="29" y="9"/>
                  </a:cubicBezTo>
                  <a:cubicBezTo>
                    <a:pt x="31" y="9"/>
                    <a:pt x="32" y="7"/>
                    <a:pt x="34" y="7"/>
                  </a:cubicBezTo>
                  <a:cubicBezTo>
                    <a:pt x="34" y="7"/>
                    <a:pt x="34" y="7"/>
                    <a:pt x="34" y="7"/>
                  </a:cubicBezTo>
                  <a:cubicBezTo>
                    <a:pt x="34" y="7"/>
                    <a:pt x="34" y="7"/>
                    <a:pt x="35" y="6"/>
                  </a:cubicBezTo>
                  <a:cubicBezTo>
                    <a:pt x="37" y="5"/>
                    <a:pt x="37" y="5"/>
                    <a:pt x="39" y="4"/>
                  </a:cubicBezTo>
                  <a:cubicBezTo>
                    <a:pt x="39" y="4"/>
                    <a:pt x="40" y="4"/>
                    <a:pt x="39" y="3"/>
                  </a:cubicBezTo>
                  <a:cubicBezTo>
                    <a:pt x="39" y="3"/>
                    <a:pt x="39" y="3"/>
                    <a:pt x="38" y="3"/>
                  </a:cubicBezTo>
                  <a:cubicBezTo>
                    <a:pt x="38" y="3"/>
                    <a:pt x="38" y="3"/>
                    <a:pt x="37" y="4"/>
                  </a:cubicBezTo>
                  <a:cubicBezTo>
                    <a:pt x="38" y="3"/>
                    <a:pt x="38" y="2"/>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4" name="Freeform 96">
              <a:extLst>
                <a:ext uri="{FF2B5EF4-FFF2-40B4-BE49-F238E27FC236}">
                  <a16:creationId xmlns:a16="http://schemas.microsoft.com/office/drawing/2014/main" id="{888629B4-DE0D-DB4D-8E7C-D5200061CBEF}"/>
                </a:ext>
              </a:extLst>
            </p:cNvPr>
            <p:cNvSpPr>
              <a:spLocks/>
            </p:cNvSpPr>
            <p:nvPr/>
          </p:nvSpPr>
          <p:spPr bwMode="auto">
            <a:xfrm>
              <a:off x="3296" y="1951"/>
              <a:ext cx="105" cy="148"/>
            </a:xfrm>
            <a:custGeom>
              <a:avLst/>
              <a:gdLst>
                <a:gd name="T0" fmla="*/ 14 w 15"/>
                <a:gd name="T1" fmla="*/ 4 h 21"/>
                <a:gd name="T2" fmla="*/ 13 w 15"/>
                <a:gd name="T3" fmla="*/ 0 h 21"/>
                <a:gd name="T4" fmla="*/ 12 w 15"/>
                <a:gd name="T5" fmla="*/ 1 h 21"/>
                <a:gd name="T6" fmla="*/ 12 w 15"/>
                <a:gd name="T7" fmla="*/ 2 h 21"/>
                <a:gd name="T8" fmla="*/ 10 w 15"/>
                <a:gd name="T9" fmla="*/ 3 h 21"/>
                <a:gd name="T10" fmla="*/ 10 w 15"/>
                <a:gd name="T11" fmla="*/ 4 h 21"/>
                <a:gd name="T12" fmla="*/ 8 w 15"/>
                <a:gd name="T13" fmla="*/ 4 h 21"/>
                <a:gd name="T14" fmla="*/ 7 w 15"/>
                <a:gd name="T15" fmla="*/ 5 h 21"/>
                <a:gd name="T16" fmla="*/ 5 w 15"/>
                <a:gd name="T17" fmla="*/ 5 h 21"/>
                <a:gd name="T18" fmla="*/ 5 w 15"/>
                <a:gd name="T19" fmla="*/ 5 h 21"/>
                <a:gd name="T20" fmla="*/ 3 w 15"/>
                <a:gd name="T21" fmla="*/ 6 h 21"/>
                <a:gd name="T22" fmla="*/ 3 w 15"/>
                <a:gd name="T23" fmla="*/ 7 h 21"/>
                <a:gd name="T24" fmla="*/ 2 w 15"/>
                <a:gd name="T25" fmla="*/ 7 h 21"/>
                <a:gd name="T26" fmla="*/ 3 w 15"/>
                <a:gd name="T27" fmla="*/ 9 h 21"/>
                <a:gd name="T28" fmla="*/ 1 w 15"/>
                <a:gd name="T29" fmla="*/ 13 h 21"/>
                <a:gd name="T30" fmla="*/ 0 w 15"/>
                <a:gd name="T31" fmla="*/ 15 h 21"/>
                <a:gd name="T32" fmla="*/ 0 w 15"/>
                <a:gd name="T33" fmla="*/ 18 h 21"/>
                <a:gd name="T34" fmla="*/ 2 w 15"/>
                <a:gd name="T35" fmla="*/ 20 h 21"/>
                <a:gd name="T36" fmla="*/ 4 w 15"/>
                <a:gd name="T37" fmla="*/ 20 h 21"/>
                <a:gd name="T38" fmla="*/ 5 w 15"/>
                <a:gd name="T39" fmla="*/ 20 h 21"/>
                <a:gd name="T40" fmla="*/ 6 w 15"/>
                <a:gd name="T41" fmla="*/ 20 h 21"/>
                <a:gd name="T42" fmla="*/ 8 w 15"/>
                <a:gd name="T43" fmla="*/ 17 h 21"/>
                <a:gd name="T44" fmla="*/ 9 w 15"/>
                <a:gd name="T45" fmla="*/ 14 h 21"/>
                <a:gd name="T46" fmla="*/ 11 w 15"/>
                <a:gd name="T47" fmla="*/ 11 h 21"/>
                <a:gd name="T48" fmla="*/ 12 w 15"/>
                <a:gd name="T49" fmla="*/ 8 h 21"/>
                <a:gd name="T50" fmla="*/ 13 w 15"/>
                <a:gd name="T51" fmla="*/ 8 h 21"/>
                <a:gd name="T52" fmla="*/ 13 w 15"/>
                <a:gd name="T53" fmla="*/ 6 h 21"/>
                <a:gd name="T54" fmla="*/ 13 w 15"/>
                <a:gd name="T55" fmla="*/ 5 h 21"/>
                <a:gd name="T56" fmla="*/ 14 w 15"/>
                <a:gd name="T57" fmla="*/ 6 h 21"/>
                <a:gd name="T58" fmla="*/ 14 w 15"/>
                <a:gd name="T59" fmla="*/ 6 h 21"/>
                <a:gd name="T60" fmla="*/ 14 w 15"/>
                <a:gd name="T61" fmla="*/ 6 h 21"/>
                <a:gd name="T62" fmla="*/ 14 w 15"/>
                <a:gd name="T6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1">
                  <a:moveTo>
                    <a:pt x="14" y="4"/>
                  </a:moveTo>
                  <a:cubicBezTo>
                    <a:pt x="15" y="2"/>
                    <a:pt x="14" y="1"/>
                    <a:pt x="13" y="0"/>
                  </a:cubicBezTo>
                  <a:cubicBezTo>
                    <a:pt x="12" y="0"/>
                    <a:pt x="13" y="1"/>
                    <a:pt x="12" y="1"/>
                  </a:cubicBezTo>
                  <a:cubicBezTo>
                    <a:pt x="12" y="1"/>
                    <a:pt x="12" y="2"/>
                    <a:pt x="12" y="2"/>
                  </a:cubicBezTo>
                  <a:cubicBezTo>
                    <a:pt x="11" y="2"/>
                    <a:pt x="11" y="2"/>
                    <a:pt x="10" y="3"/>
                  </a:cubicBezTo>
                  <a:cubicBezTo>
                    <a:pt x="10" y="3"/>
                    <a:pt x="10" y="4"/>
                    <a:pt x="10" y="4"/>
                  </a:cubicBezTo>
                  <a:cubicBezTo>
                    <a:pt x="9" y="3"/>
                    <a:pt x="9" y="4"/>
                    <a:pt x="8" y="4"/>
                  </a:cubicBezTo>
                  <a:cubicBezTo>
                    <a:pt x="8" y="4"/>
                    <a:pt x="8" y="5"/>
                    <a:pt x="7" y="5"/>
                  </a:cubicBezTo>
                  <a:cubicBezTo>
                    <a:pt x="7" y="5"/>
                    <a:pt x="6" y="5"/>
                    <a:pt x="5" y="5"/>
                  </a:cubicBezTo>
                  <a:cubicBezTo>
                    <a:pt x="5" y="5"/>
                    <a:pt x="5" y="5"/>
                    <a:pt x="5" y="5"/>
                  </a:cubicBezTo>
                  <a:cubicBezTo>
                    <a:pt x="4" y="5"/>
                    <a:pt x="3" y="5"/>
                    <a:pt x="3" y="6"/>
                  </a:cubicBezTo>
                  <a:cubicBezTo>
                    <a:pt x="3" y="6"/>
                    <a:pt x="3" y="6"/>
                    <a:pt x="3" y="7"/>
                  </a:cubicBezTo>
                  <a:cubicBezTo>
                    <a:pt x="3" y="7"/>
                    <a:pt x="2" y="7"/>
                    <a:pt x="2" y="7"/>
                  </a:cubicBezTo>
                  <a:cubicBezTo>
                    <a:pt x="3" y="8"/>
                    <a:pt x="2" y="8"/>
                    <a:pt x="3" y="9"/>
                  </a:cubicBezTo>
                  <a:cubicBezTo>
                    <a:pt x="3" y="11"/>
                    <a:pt x="3" y="11"/>
                    <a:pt x="1" y="13"/>
                  </a:cubicBezTo>
                  <a:cubicBezTo>
                    <a:pt x="0" y="14"/>
                    <a:pt x="0" y="14"/>
                    <a:pt x="0" y="15"/>
                  </a:cubicBezTo>
                  <a:cubicBezTo>
                    <a:pt x="1" y="16"/>
                    <a:pt x="0" y="17"/>
                    <a:pt x="0" y="18"/>
                  </a:cubicBezTo>
                  <a:cubicBezTo>
                    <a:pt x="0" y="18"/>
                    <a:pt x="1" y="19"/>
                    <a:pt x="2" y="20"/>
                  </a:cubicBezTo>
                  <a:cubicBezTo>
                    <a:pt x="2" y="20"/>
                    <a:pt x="3" y="21"/>
                    <a:pt x="4" y="20"/>
                  </a:cubicBezTo>
                  <a:cubicBezTo>
                    <a:pt x="4" y="20"/>
                    <a:pt x="5" y="20"/>
                    <a:pt x="5" y="20"/>
                  </a:cubicBezTo>
                  <a:cubicBezTo>
                    <a:pt x="6" y="20"/>
                    <a:pt x="6" y="20"/>
                    <a:pt x="6" y="20"/>
                  </a:cubicBezTo>
                  <a:cubicBezTo>
                    <a:pt x="7" y="19"/>
                    <a:pt x="8" y="18"/>
                    <a:pt x="8" y="17"/>
                  </a:cubicBezTo>
                  <a:cubicBezTo>
                    <a:pt x="8" y="16"/>
                    <a:pt x="9" y="15"/>
                    <a:pt x="9" y="14"/>
                  </a:cubicBezTo>
                  <a:cubicBezTo>
                    <a:pt x="10" y="13"/>
                    <a:pt x="10" y="12"/>
                    <a:pt x="11" y="11"/>
                  </a:cubicBezTo>
                  <a:cubicBezTo>
                    <a:pt x="11" y="11"/>
                    <a:pt x="12" y="10"/>
                    <a:pt x="12" y="8"/>
                  </a:cubicBezTo>
                  <a:cubicBezTo>
                    <a:pt x="12" y="8"/>
                    <a:pt x="12" y="8"/>
                    <a:pt x="13" y="8"/>
                  </a:cubicBezTo>
                  <a:cubicBezTo>
                    <a:pt x="13" y="7"/>
                    <a:pt x="13" y="7"/>
                    <a:pt x="13" y="6"/>
                  </a:cubicBezTo>
                  <a:cubicBezTo>
                    <a:pt x="13" y="6"/>
                    <a:pt x="13" y="6"/>
                    <a:pt x="13" y="5"/>
                  </a:cubicBezTo>
                  <a:cubicBezTo>
                    <a:pt x="13" y="6"/>
                    <a:pt x="13" y="6"/>
                    <a:pt x="14" y="6"/>
                  </a:cubicBezTo>
                  <a:cubicBezTo>
                    <a:pt x="14" y="6"/>
                    <a:pt x="14" y="6"/>
                    <a:pt x="14" y="6"/>
                  </a:cubicBezTo>
                  <a:cubicBezTo>
                    <a:pt x="15" y="6"/>
                    <a:pt x="14" y="6"/>
                    <a:pt x="14" y="6"/>
                  </a:cubicBezTo>
                  <a:cubicBezTo>
                    <a:pt x="14" y="5"/>
                    <a:pt x="14" y="5"/>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5" name="Freeform 97">
              <a:extLst>
                <a:ext uri="{FF2B5EF4-FFF2-40B4-BE49-F238E27FC236}">
                  <a16:creationId xmlns:a16="http://schemas.microsoft.com/office/drawing/2014/main" id="{47B2F544-AA36-C24C-BFCF-CF2803D1E43C}"/>
                </a:ext>
              </a:extLst>
            </p:cNvPr>
            <p:cNvSpPr>
              <a:spLocks/>
            </p:cNvSpPr>
            <p:nvPr/>
          </p:nvSpPr>
          <p:spPr bwMode="auto">
            <a:xfrm>
              <a:off x="4032" y="1930"/>
              <a:ext cx="91" cy="183"/>
            </a:xfrm>
            <a:custGeom>
              <a:avLst/>
              <a:gdLst>
                <a:gd name="T0" fmla="*/ 10 w 13"/>
                <a:gd name="T1" fmla="*/ 25 h 26"/>
                <a:gd name="T2" fmla="*/ 10 w 13"/>
                <a:gd name="T3" fmla="*/ 26 h 26"/>
                <a:gd name="T4" fmla="*/ 11 w 13"/>
                <a:gd name="T5" fmla="*/ 26 h 26"/>
                <a:gd name="T6" fmla="*/ 11 w 13"/>
                <a:gd name="T7" fmla="*/ 25 h 26"/>
                <a:gd name="T8" fmla="*/ 12 w 13"/>
                <a:gd name="T9" fmla="*/ 23 h 26"/>
                <a:gd name="T10" fmla="*/ 12 w 13"/>
                <a:gd name="T11" fmla="*/ 23 h 26"/>
                <a:gd name="T12" fmla="*/ 12 w 13"/>
                <a:gd name="T13" fmla="*/ 23 h 26"/>
                <a:gd name="T14" fmla="*/ 13 w 13"/>
                <a:gd name="T15" fmla="*/ 22 h 26"/>
                <a:gd name="T16" fmla="*/ 12 w 13"/>
                <a:gd name="T17" fmla="*/ 20 h 26"/>
                <a:gd name="T18" fmla="*/ 11 w 13"/>
                <a:gd name="T19" fmla="*/ 18 h 26"/>
                <a:gd name="T20" fmla="*/ 11 w 13"/>
                <a:gd name="T21" fmla="*/ 17 h 26"/>
                <a:gd name="T22" fmla="*/ 11 w 13"/>
                <a:gd name="T23" fmla="*/ 16 h 26"/>
                <a:gd name="T24" fmla="*/ 11 w 13"/>
                <a:gd name="T25" fmla="*/ 14 h 26"/>
                <a:gd name="T26" fmla="*/ 11 w 13"/>
                <a:gd name="T27" fmla="*/ 14 h 26"/>
                <a:gd name="T28" fmla="*/ 10 w 13"/>
                <a:gd name="T29" fmla="*/ 12 h 26"/>
                <a:gd name="T30" fmla="*/ 9 w 13"/>
                <a:gd name="T31" fmla="*/ 11 h 26"/>
                <a:gd name="T32" fmla="*/ 8 w 13"/>
                <a:gd name="T33" fmla="*/ 10 h 26"/>
                <a:gd name="T34" fmla="*/ 6 w 13"/>
                <a:gd name="T35" fmla="*/ 8 h 26"/>
                <a:gd name="T36" fmla="*/ 6 w 13"/>
                <a:gd name="T37" fmla="*/ 6 h 26"/>
                <a:gd name="T38" fmla="*/ 4 w 13"/>
                <a:gd name="T39" fmla="*/ 4 h 26"/>
                <a:gd name="T40" fmla="*/ 3 w 13"/>
                <a:gd name="T41" fmla="*/ 2 h 26"/>
                <a:gd name="T42" fmla="*/ 1 w 13"/>
                <a:gd name="T43" fmla="*/ 1 h 26"/>
                <a:gd name="T44" fmla="*/ 0 w 13"/>
                <a:gd name="T45" fmla="*/ 1 h 26"/>
                <a:gd name="T46" fmla="*/ 0 w 13"/>
                <a:gd name="T47" fmla="*/ 1 h 26"/>
                <a:gd name="T48" fmla="*/ 1 w 13"/>
                <a:gd name="T49" fmla="*/ 4 h 26"/>
                <a:gd name="T50" fmla="*/ 2 w 13"/>
                <a:gd name="T51" fmla="*/ 7 h 26"/>
                <a:gd name="T52" fmla="*/ 3 w 13"/>
                <a:gd name="T53" fmla="*/ 8 h 26"/>
                <a:gd name="T54" fmla="*/ 4 w 13"/>
                <a:gd name="T55" fmla="*/ 10 h 26"/>
                <a:gd name="T56" fmla="*/ 4 w 13"/>
                <a:gd name="T57" fmla="*/ 12 h 26"/>
                <a:gd name="T58" fmla="*/ 5 w 13"/>
                <a:gd name="T59" fmla="*/ 16 h 26"/>
                <a:gd name="T60" fmla="*/ 5 w 13"/>
                <a:gd name="T61" fmla="*/ 18 h 26"/>
                <a:gd name="T62" fmla="*/ 6 w 13"/>
                <a:gd name="T63" fmla="*/ 21 h 26"/>
                <a:gd name="T64" fmla="*/ 8 w 13"/>
                <a:gd name="T65" fmla="*/ 25 h 26"/>
                <a:gd name="T66" fmla="*/ 9 w 13"/>
                <a:gd name="T67" fmla="*/ 25 h 26"/>
                <a:gd name="T68" fmla="*/ 10 w 13"/>
                <a:gd name="T69" fmla="*/ 25 h 26"/>
                <a:gd name="T70" fmla="*/ 10 w 13"/>
                <a:gd name="T71"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6">
                  <a:moveTo>
                    <a:pt x="10" y="25"/>
                  </a:moveTo>
                  <a:cubicBezTo>
                    <a:pt x="10" y="26"/>
                    <a:pt x="10" y="26"/>
                    <a:pt x="10" y="26"/>
                  </a:cubicBezTo>
                  <a:cubicBezTo>
                    <a:pt x="10" y="26"/>
                    <a:pt x="11" y="26"/>
                    <a:pt x="11" y="26"/>
                  </a:cubicBezTo>
                  <a:cubicBezTo>
                    <a:pt x="11" y="26"/>
                    <a:pt x="11" y="25"/>
                    <a:pt x="11" y="25"/>
                  </a:cubicBezTo>
                  <a:cubicBezTo>
                    <a:pt x="11" y="25"/>
                    <a:pt x="12" y="24"/>
                    <a:pt x="12" y="23"/>
                  </a:cubicBezTo>
                  <a:cubicBezTo>
                    <a:pt x="12" y="23"/>
                    <a:pt x="12" y="23"/>
                    <a:pt x="12" y="23"/>
                  </a:cubicBezTo>
                  <a:cubicBezTo>
                    <a:pt x="12" y="23"/>
                    <a:pt x="13" y="23"/>
                    <a:pt x="12" y="23"/>
                  </a:cubicBezTo>
                  <a:cubicBezTo>
                    <a:pt x="12" y="22"/>
                    <a:pt x="13" y="22"/>
                    <a:pt x="13" y="22"/>
                  </a:cubicBezTo>
                  <a:cubicBezTo>
                    <a:pt x="13" y="22"/>
                    <a:pt x="13" y="21"/>
                    <a:pt x="12" y="20"/>
                  </a:cubicBezTo>
                  <a:cubicBezTo>
                    <a:pt x="12" y="20"/>
                    <a:pt x="11" y="19"/>
                    <a:pt x="11" y="18"/>
                  </a:cubicBezTo>
                  <a:cubicBezTo>
                    <a:pt x="12" y="18"/>
                    <a:pt x="12" y="17"/>
                    <a:pt x="11" y="17"/>
                  </a:cubicBezTo>
                  <a:cubicBezTo>
                    <a:pt x="10" y="17"/>
                    <a:pt x="10" y="16"/>
                    <a:pt x="11" y="16"/>
                  </a:cubicBezTo>
                  <a:cubicBezTo>
                    <a:pt x="11" y="15"/>
                    <a:pt x="12" y="15"/>
                    <a:pt x="11" y="14"/>
                  </a:cubicBezTo>
                  <a:cubicBezTo>
                    <a:pt x="10" y="14"/>
                    <a:pt x="11" y="14"/>
                    <a:pt x="11" y="14"/>
                  </a:cubicBezTo>
                  <a:cubicBezTo>
                    <a:pt x="11" y="13"/>
                    <a:pt x="9" y="13"/>
                    <a:pt x="10" y="12"/>
                  </a:cubicBezTo>
                  <a:cubicBezTo>
                    <a:pt x="9" y="12"/>
                    <a:pt x="9" y="11"/>
                    <a:pt x="9" y="11"/>
                  </a:cubicBezTo>
                  <a:cubicBezTo>
                    <a:pt x="10" y="11"/>
                    <a:pt x="9" y="11"/>
                    <a:pt x="8" y="10"/>
                  </a:cubicBezTo>
                  <a:cubicBezTo>
                    <a:pt x="7" y="10"/>
                    <a:pt x="7" y="9"/>
                    <a:pt x="6" y="8"/>
                  </a:cubicBezTo>
                  <a:cubicBezTo>
                    <a:pt x="6" y="8"/>
                    <a:pt x="6" y="7"/>
                    <a:pt x="6" y="6"/>
                  </a:cubicBezTo>
                  <a:cubicBezTo>
                    <a:pt x="5" y="6"/>
                    <a:pt x="5" y="5"/>
                    <a:pt x="4" y="4"/>
                  </a:cubicBezTo>
                  <a:cubicBezTo>
                    <a:pt x="4" y="3"/>
                    <a:pt x="4" y="3"/>
                    <a:pt x="3" y="2"/>
                  </a:cubicBezTo>
                  <a:cubicBezTo>
                    <a:pt x="2" y="2"/>
                    <a:pt x="2" y="2"/>
                    <a:pt x="1" y="1"/>
                  </a:cubicBezTo>
                  <a:cubicBezTo>
                    <a:pt x="1" y="1"/>
                    <a:pt x="0" y="1"/>
                    <a:pt x="0" y="1"/>
                  </a:cubicBezTo>
                  <a:cubicBezTo>
                    <a:pt x="0" y="0"/>
                    <a:pt x="0" y="1"/>
                    <a:pt x="0" y="1"/>
                  </a:cubicBezTo>
                  <a:cubicBezTo>
                    <a:pt x="0" y="2"/>
                    <a:pt x="0" y="3"/>
                    <a:pt x="1" y="4"/>
                  </a:cubicBezTo>
                  <a:cubicBezTo>
                    <a:pt x="2" y="5"/>
                    <a:pt x="2" y="6"/>
                    <a:pt x="2" y="7"/>
                  </a:cubicBezTo>
                  <a:cubicBezTo>
                    <a:pt x="2" y="7"/>
                    <a:pt x="2" y="7"/>
                    <a:pt x="3" y="8"/>
                  </a:cubicBezTo>
                  <a:cubicBezTo>
                    <a:pt x="4" y="9"/>
                    <a:pt x="4" y="9"/>
                    <a:pt x="4" y="10"/>
                  </a:cubicBezTo>
                  <a:cubicBezTo>
                    <a:pt x="3" y="11"/>
                    <a:pt x="4" y="11"/>
                    <a:pt x="4" y="12"/>
                  </a:cubicBezTo>
                  <a:cubicBezTo>
                    <a:pt x="4" y="13"/>
                    <a:pt x="5" y="14"/>
                    <a:pt x="5" y="16"/>
                  </a:cubicBezTo>
                  <a:cubicBezTo>
                    <a:pt x="4" y="16"/>
                    <a:pt x="5" y="17"/>
                    <a:pt x="5" y="18"/>
                  </a:cubicBezTo>
                  <a:cubicBezTo>
                    <a:pt x="5" y="19"/>
                    <a:pt x="6" y="20"/>
                    <a:pt x="6" y="21"/>
                  </a:cubicBezTo>
                  <a:cubicBezTo>
                    <a:pt x="8" y="22"/>
                    <a:pt x="8" y="23"/>
                    <a:pt x="8" y="25"/>
                  </a:cubicBezTo>
                  <a:cubicBezTo>
                    <a:pt x="9" y="25"/>
                    <a:pt x="9" y="24"/>
                    <a:pt x="9" y="25"/>
                  </a:cubicBezTo>
                  <a:cubicBezTo>
                    <a:pt x="10" y="25"/>
                    <a:pt x="10" y="25"/>
                    <a:pt x="10" y="25"/>
                  </a:cubicBezTo>
                  <a:cubicBezTo>
                    <a:pt x="10" y="25"/>
                    <a:pt x="10" y="25"/>
                    <a:pt x="1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6" name="Freeform 98">
              <a:extLst>
                <a:ext uri="{FF2B5EF4-FFF2-40B4-BE49-F238E27FC236}">
                  <a16:creationId xmlns:a16="http://schemas.microsoft.com/office/drawing/2014/main" id="{0323D09C-AAEE-D844-8C39-07196267B541}"/>
                </a:ext>
              </a:extLst>
            </p:cNvPr>
            <p:cNvSpPr>
              <a:spLocks/>
            </p:cNvSpPr>
            <p:nvPr/>
          </p:nvSpPr>
          <p:spPr bwMode="auto">
            <a:xfrm>
              <a:off x="2631" y="1093"/>
              <a:ext cx="140" cy="105"/>
            </a:xfrm>
            <a:custGeom>
              <a:avLst/>
              <a:gdLst>
                <a:gd name="T0" fmla="*/ 1 w 20"/>
                <a:gd name="T1" fmla="*/ 4 h 15"/>
                <a:gd name="T2" fmla="*/ 2 w 20"/>
                <a:gd name="T3" fmla="*/ 4 h 15"/>
                <a:gd name="T4" fmla="*/ 2 w 20"/>
                <a:gd name="T5" fmla="*/ 4 h 15"/>
                <a:gd name="T6" fmla="*/ 2 w 20"/>
                <a:gd name="T7" fmla="*/ 4 h 15"/>
                <a:gd name="T8" fmla="*/ 2 w 20"/>
                <a:gd name="T9" fmla="*/ 6 h 15"/>
                <a:gd name="T10" fmla="*/ 3 w 20"/>
                <a:gd name="T11" fmla="*/ 5 h 15"/>
                <a:gd name="T12" fmla="*/ 4 w 20"/>
                <a:gd name="T13" fmla="*/ 5 h 15"/>
                <a:gd name="T14" fmla="*/ 4 w 20"/>
                <a:gd name="T15" fmla="*/ 6 h 15"/>
                <a:gd name="T16" fmla="*/ 3 w 20"/>
                <a:gd name="T17" fmla="*/ 7 h 15"/>
                <a:gd name="T18" fmla="*/ 4 w 20"/>
                <a:gd name="T19" fmla="*/ 7 h 15"/>
                <a:gd name="T20" fmla="*/ 5 w 20"/>
                <a:gd name="T21" fmla="*/ 7 h 15"/>
                <a:gd name="T22" fmla="*/ 7 w 20"/>
                <a:gd name="T23" fmla="*/ 7 h 15"/>
                <a:gd name="T24" fmla="*/ 7 w 20"/>
                <a:gd name="T25" fmla="*/ 7 h 15"/>
                <a:gd name="T26" fmla="*/ 8 w 20"/>
                <a:gd name="T27" fmla="*/ 9 h 15"/>
                <a:gd name="T28" fmla="*/ 8 w 20"/>
                <a:gd name="T29" fmla="*/ 9 h 15"/>
                <a:gd name="T30" fmla="*/ 5 w 20"/>
                <a:gd name="T31" fmla="*/ 10 h 15"/>
                <a:gd name="T32" fmla="*/ 5 w 20"/>
                <a:gd name="T33" fmla="*/ 10 h 15"/>
                <a:gd name="T34" fmla="*/ 6 w 20"/>
                <a:gd name="T35" fmla="*/ 10 h 15"/>
                <a:gd name="T36" fmla="*/ 6 w 20"/>
                <a:gd name="T37" fmla="*/ 11 h 15"/>
                <a:gd name="T38" fmla="*/ 4 w 20"/>
                <a:gd name="T39" fmla="*/ 11 h 15"/>
                <a:gd name="T40" fmla="*/ 4 w 20"/>
                <a:gd name="T41" fmla="*/ 12 h 15"/>
                <a:gd name="T42" fmla="*/ 4 w 20"/>
                <a:gd name="T43" fmla="*/ 12 h 15"/>
                <a:gd name="T44" fmla="*/ 9 w 20"/>
                <a:gd name="T45" fmla="*/ 12 h 15"/>
                <a:gd name="T46" fmla="*/ 7 w 20"/>
                <a:gd name="T47" fmla="*/ 12 h 15"/>
                <a:gd name="T48" fmla="*/ 5 w 20"/>
                <a:gd name="T49" fmla="*/ 13 h 15"/>
                <a:gd name="T50" fmla="*/ 2 w 20"/>
                <a:gd name="T51" fmla="*/ 14 h 15"/>
                <a:gd name="T52" fmla="*/ 4 w 20"/>
                <a:gd name="T53" fmla="*/ 15 h 15"/>
                <a:gd name="T54" fmla="*/ 6 w 20"/>
                <a:gd name="T55" fmla="*/ 14 h 15"/>
                <a:gd name="T56" fmla="*/ 7 w 20"/>
                <a:gd name="T57" fmla="*/ 14 h 15"/>
                <a:gd name="T58" fmla="*/ 9 w 20"/>
                <a:gd name="T59" fmla="*/ 13 h 15"/>
                <a:gd name="T60" fmla="*/ 11 w 20"/>
                <a:gd name="T61" fmla="*/ 13 h 15"/>
                <a:gd name="T62" fmla="*/ 15 w 20"/>
                <a:gd name="T63" fmla="*/ 13 h 15"/>
                <a:gd name="T64" fmla="*/ 18 w 20"/>
                <a:gd name="T65" fmla="*/ 12 h 15"/>
                <a:gd name="T66" fmla="*/ 19 w 20"/>
                <a:gd name="T67" fmla="*/ 12 h 15"/>
                <a:gd name="T68" fmla="*/ 18 w 20"/>
                <a:gd name="T69" fmla="*/ 12 h 15"/>
                <a:gd name="T70" fmla="*/ 17 w 20"/>
                <a:gd name="T71" fmla="*/ 12 h 15"/>
                <a:gd name="T72" fmla="*/ 18 w 20"/>
                <a:gd name="T73" fmla="*/ 11 h 15"/>
                <a:gd name="T74" fmla="*/ 19 w 20"/>
                <a:gd name="T75" fmla="*/ 10 h 15"/>
                <a:gd name="T76" fmla="*/ 17 w 20"/>
                <a:gd name="T77" fmla="*/ 9 h 15"/>
                <a:gd name="T78" fmla="*/ 16 w 20"/>
                <a:gd name="T79" fmla="*/ 9 h 15"/>
                <a:gd name="T80" fmla="*/ 15 w 20"/>
                <a:gd name="T81" fmla="*/ 9 h 15"/>
                <a:gd name="T82" fmla="*/ 13 w 20"/>
                <a:gd name="T83" fmla="*/ 7 h 15"/>
                <a:gd name="T84" fmla="*/ 12 w 20"/>
                <a:gd name="T85" fmla="*/ 6 h 15"/>
                <a:gd name="T86" fmla="*/ 7 w 20"/>
                <a:gd name="T87" fmla="*/ 5 h 15"/>
                <a:gd name="T88" fmla="*/ 7 w 20"/>
                <a:gd name="T89" fmla="*/ 4 h 15"/>
                <a:gd name="T90" fmla="*/ 9 w 20"/>
                <a:gd name="T91" fmla="*/ 3 h 15"/>
                <a:gd name="T92" fmla="*/ 11 w 20"/>
                <a:gd name="T93" fmla="*/ 2 h 15"/>
                <a:gd name="T94" fmla="*/ 5 w 20"/>
                <a:gd name="T95" fmla="*/ 2 h 15"/>
                <a:gd name="T96" fmla="*/ 8 w 20"/>
                <a:gd name="T97" fmla="*/ 1 h 15"/>
                <a:gd name="T98" fmla="*/ 3 w 20"/>
                <a:gd name="T99" fmla="*/ 1 h 15"/>
                <a:gd name="T100" fmla="*/ 3 w 20"/>
                <a:gd name="T101" fmla="*/ 1 h 15"/>
                <a:gd name="T102" fmla="*/ 2 w 20"/>
                <a:gd name="T103" fmla="*/ 2 h 15"/>
                <a:gd name="T104" fmla="*/ 1 w 20"/>
                <a:gd name="T105" fmla="*/ 3 h 15"/>
                <a:gd name="T106" fmla="*/ 1 w 20"/>
                <a:gd name="T107" fmla="*/ 4 h 15"/>
                <a:gd name="T108" fmla="*/ 0 w 20"/>
                <a:gd name="T109" fmla="*/ 4 h 15"/>
                <a:gd name="T110" fmla="*/ 1 w 20"/>
                <a:gd name="T111"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 h="15">
                  <a:moveTo>
                    <a:pt x="1" y="4"/>
                  </a:moveTo>
                  <a:cubicBezTo>
                    <a:pt x="1" y="4"/>
                    <a:pt x="1" y="4"/>
                    <a:pt x="2" y="4"/>
                  </a:cubicBezTo>
                  <a:cubicBezTo>
                    <a:pt x="2" y="4"/>
                    <a:pt x="2" y="4"/>
                    <a:pt x="2" y="4"/>
                  </a:cubicBezTo>
                  <a:cubicBezTo>
                    <a:pt x="2" y="4"/>
                    <a:pt x="2" y="4"/>
                    <a:pt x="2" y="4"/>
                  </a:cubicBezTo>
                  <a:cubicBezTo>
                    <a:pt x="2" y="5"/>
                    <a:pt x="2" y="5"/>
                    <a:pt x="2" y="6"/>
                  </a:cubicBezTo>
                  <a:cubicBezTo>
                    <a:pt x="3" y="5"/>
                    <a:pt x="3" y="5"/>
                    <a:pt x="3" y="5"/>
                  </a:cubicBezTo>
                  <a:cubicBezTo>
                    <a:pt x="3" y="5"/>
                    <a:pt x="3" y="5"/>
                    <a:pt x="4" y="5"/>
                  </a:cubicBezTo>
                  <a:cubicBezTo>
                    <a:pt x="4" y="6"/>
                    <a:pt x="4" y="6"/>
                    <a:pt x="4" y="6"/>
                  </a:cubicBezTo>
                  <a:cubicBezTo>
                    <a:pt x="3" y="6"/>
                    <a:pt x="3" y="6"/>
                    <a:pt x="3" y="7"/>
                  </a:cubicBezTo>
                  <a:cubicBezTo>
                    <a:pt x="3" y="7"/>
                    <a:pt x="3" y="7"/>
                    <a:pt x="4" y="7"/>
                  </a:cubicBezTo>
                  <a:cubicBezTo>
                    <a:pt x="4" y="6"/>
                    <a:pt x="5" y="7"/>
                    <a:pt x="5" y="7"/>
                  </a:cubicBezTo>
                  <a:cubicBezTo>
                    <a:pt x="6" y="7"/>
                    <a:pt x="6" y="7"/>
                    <a:pt x="7" y="7"/>
                  </a:cubicBezTo>
                  <a:cubicBezTo>
                    <a:pt x="7" y="7"/>
                    <a:pt x="7" y="7"/>
                    <a:pt x="7" y="7"/>
                  </a:cubicBezTo>
                  <a:cubicBezTo>
                    <a:pt x="8" y="8"/>
                    <a:pt x="8" y="8"/>
                    <a:pt x="8" y="9"/>
                  </a:cubicBezTo>
                  <a:cubicBezTo>
                    <a:pt x="8" y="9"/>
                    <a:pt x="8" y="9"/>
                    <a:pt x="8" y="9"/>
                  </a:cubicBezTo>
                  <a:cubicBezTo>
                    <a:pt x="7" y="9"/>
                    <a:pt x="5" y="9"/>
                    <a:pt x="5" y="10"/>
                  </a:cubicBezTo>
                  <a:cubicBezTo>
                    <a:pt x="5" y="10"/>
                    <a:pt x="5" y="10"/>
                    <a:pt x="5" y="10"/>
                  </a:cubicBezTo>
                  <a:cubicBezTo>
                    <a:pt x="5" y="10"/>
                    <a:pt x="6" y="10"/>
                    <a:pt x="6" y="10"/>
                  </a:cubicBezTo>
                  <a:cubicBezTo>
                    <a:pt x="6" y="10"/>
                    <a:pt x="6" y="11"/>
                    <a:pt x="6" y="11"/>
                  </a:cubicBezTo>
                  <a:cubicBezTo>
                    <a:pt x="5" y="11"/>
                    <a:pt x="4" y="11"/>
                    <a:pt x="4" y="11"/>
                  </a:cubicBezTo>
                  <a:cubicBezTo>
                    <a:pt x="4" y="11"/>
                    <a:pt x="4" y="12"/>
                    <a:pt x="4" y="12"/>
                  </a:cubicBezTo>
                  <a:cubicBezTo>
                    <a:pt x="4" y="12"/>
                    <a:pt x="4" y="12"/>
                    <a:pt x="4" y="12"/>
                  </a:cubicBezTo>
                  <a:cubicBezTo>
                    <a:pt x="6" y="12"/>
                    <a:pt x="7" y="12"/>
                    <a:pt x="9" y="12"/>
                  </a:cubicBezTo>
                  <a:cubicBezTo>
                    <a:pt x="8" y="12"/>
                    <a:pt x="8" y="13"/>
                    <a:pt x="7" y="12"/>
                  </a:cubicBezTo>
                  <a:cubicBezTo>
                    <a:pt x="6" y="12"/>
                    <a:pt x="6" y="13"/>
                    <a:pt x="5" y="13"/>
                  </a:cubicBezTo>
                  <a:cubicBezTo>
                    <a:pt x="4" y="13"/>
                    <a:pt x="4" y="14"/>
                    <a:pt x="2" y="14"/>
                  </a:cubicBezTo>
                  <a:cubicBezTo>
                    <a:pt x="3" y="15"/>
                    <a:pt x="3" y="15"/>
                    <a:pt x="4" y="15"/>
                  </a:cubicBezTo>
                  <a:cubicBezTo>
                    <a:pt x="4" y="14"/>
                    <a:pt x="5" y="14"/>
                    <a:pt x="6" y="14"/>
                  </a:cubicBezTo>
                  <a:cubicBezTo>
                    <a:pt x="7" y="14"/>
                    <a:pt x="7" y="14"/>
                    <a:pt x="7" y="14"/>
                  </a:cubicBezTo>
                  <a:cubicBezTo>
                    <a:pt x="8" y="13"/>
                    <a:pt x="9" y="13"/>
                    <a:pt x="9" y="13"/>
                  </a:cubicBezTo>
                  <a:cubicBezTo>
                    <a:pt x="10" y="14"/>
                    <a:pt x="10" y="14"/>
                    <a:pt x="11" y="13"/>
                  </a:cubicBezTo>
                  <a:cubicBezTo>
                    <a:pt x="12" y="13"/>
                    <a:pt x="13" y="13"/>
                    <a:pt x="15" y="13"/>
                  </a:cubicBezTo>
                  <a:cubicBezTo>
                    <a:pt x="16" y="12"/>
                    <a:pt x="18" y="12"/>
                    <a:pt x="18" y="12"/>
                  </a:cubicBezTo>
                  <a:cubicBezTo>
                    <a:pt x="18" y="12"/>
                    <a:pt x="19" y="12"/>
                    <a:pt x="19" y="12"/>
                  </a:cubicBezTo>
                  <a:cubicBezTo>
                    <a:pt x="19" y="12"/>
                    <a:pt x="18" y="12"/>
                    <a:pt x="18" y="12"/>
                  </a:cubicBezTo>
                  <a:cubicBezTo>
                    <a:pt x="18" y="12"/>
                    <a:pt x="17" y="12"/>
                    <a:pt x="17" y="12"/>
                  </a:cubicBezTo>
                  <a:cubicBezTo>
                    <a:pt x="17" y="11"/>
                    <a:pt x="18" y="11"/>
                    <a:pt x="18" y="11"/>
                  </a:cubicBezTo>
                  <a:cubicBezTo>
                    <a:pt x="20" y="11"/>
                    <a:pt x="19" y="10"/>
                    <a:pt x="19" y="10"/>
                  </a:cubicBezTo>
                  <a:cubicBezTo>
                    <a:pt x="19" y="9"/>
                    <a:pt x="18" y="9"/>
                    <a:pt x="17" y="9"/>
                  </a:cubicBezTo>
                  <a:cubicBezTo>
                    <a:pt x="17" y="9"/>
                    <a:pt x="16" y="9"/>
                    <a:pt x="16" y="9"/>
                  </a:cubicBezTo>
                  <a:cubicBezTo>
                    <a:pt x="16" y="10"/>
                    <a:pt x="15" y="10"/>
                    <a:pt x="15" y="9"/>
                  </a:cubicBezTo>
                  <a:cubicBezTo>
                    <a:pt x="16" y="8"/>
                    <a:pt x="15" y="7"/>
                    <a:pt x="13" y="7"/>
                  </a:cubicBezTo>
                  <a:cubicBezTo>
                    <a:pt x="12" y="7"/>
                    <a:pt x="12" y="6"/>
                    <a:pt x="12" y="6"/>
                  </a:cubicBezTo>
                  <a:cubicBezTo>
                    <a:pt x="11" y="5"/>
                    <a:pt x="10" y="4"/>
                    <a:pt x="7" y="5"/>
                  </a:cubicBezTo>
                  <a:cubicBezTo>
                    <a:pt x="7" y="5"/>
                    <a:pt x="7" y="5"/>
                    <a:pt x="7" y="4"/>
                  </a:cubicBezTo>
                  <a:cubicBezTo>
                    <a:pt x="8" y="4"/>
                    <a:pt x="8" y="4"/>
                    <a:pt x="9" y="3"/>
                  </a:cubicBezTo>
                  <a:cubicBezTo>
                    <a:pt x="10" y="3"/>
                    <a:pt x="10" y="2"/>
                    <a:pt x="11" y="2"/>
                  </a:cubicBezTo>
                  <a:cubicBezTo>
                    <a:pt x="9" y="2"/>
                    <a:pt x="7" y="2"/>
                    <a:pt x="5" y="2"/>
                  </a:cubicBezTo>
                  <a:cubicBezTo>
                    <a:pt x="6" y="1"/>
                    <a:pt x="7" y="1"/>
                    <a:pt x="8" y="1"/>
                  </a:cubicBezTo>
                  <a:cubicBezTo>
                    <a:pt x="6" y="0"/>
                    <a:pt x="5" y="1"/>
                    <a:pt x="3" y="1"/>
                  </a:cubicBezTo>
                  <a:cubicBezTo>
                    <a:pt x="3" y="1"/>
                    <a:pt x="3" y="1"/>
                    <a:pt x="3" y="1"/>
                  </a:cubicBezTo>
                  <a:cubicBezTo>
                    <a:pt x="2" y="1"/>
                    <a:pt x="3" y="2"/>
                    <a:pt x="2" y="2"/>
                  </a:cubicBezTo>
                  <a:cubicBezTo>
                    <a:pt x="1" y="2"/>
                    <a:pt x="1" y="3"/>
                    <a:pt x="1" y="3"/>
                  </a:cubicBezTo>
                  <a:cubicBezTo>
                    <a:pt x="1" y="4"/>
                    <a:pt x="1" y="4"/>
                    <a:pt x="1" y="4"/>
                  </a:cubicBezTo>
                  <a:cubicBezTo>
                    <a:pt x="0" y="4"/>
                    <a:pt x="0" y="4"/>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7" name="Freeform 99">
              <a:extLst>
                <a:ext uri="{FF2B5EF4-FFF2-40B4-BE49-F238E27FC236}">
                  <a16:creationId xmlns:a16="http://schemas.microsoft.com/office/drawing/2014/main" id="{D593A456-8F77-5F48-8554-7D57F4E22412}"/>
                </a:ext>
              </a:extLst>
            </p:cNvPr>
            <p:cNvSpPr>
              <a:spLocks/>
            </p:cNvSpPr>
            <p:nvPr/>
          </p:nvSpPr>
          <p:spPr bwMode="auto">
            <a:xfrm>
              <a:off x="4620" y="1888"/>
              <a:ext cx="210" cy="77"/>
            </a:xfrm>
            <a:custGeom>
              <a:avLst/>
              <a:gdLst>
                <a:gd name="T0" fmla="*/ 18 w 30"/>
                <a:gd name="T1" fmla="*/ 3 h 11"/>
                <a:gd name="T2" fmla="*/ 18 w 30"/>
                <a:gd name="T3" fmla="*/ 3 h 11"/>
                <a:gd name="T4" fmla="*/ 17 w 30"/>
                <a:gd name="T5" fmla="*/ 3 h 11"/>
                <a:gd name="T6" fmla="*/ 16 w 30"/>
                <a:gd name="T7" fmla="*/ 4 h 11"/>
                <a:gd name="T8" fmla="*/ 15 w 30"/>
                <a:gd name="T9" fmla="*/ 4 h 11"/>
                <a:gd name="T10" fmla="*/ 13 w 30"/>
                <a:gd name="T11" fmla="*/ 4 h 11"/>
                <a:gd name="T12" fmla="*/ 12 w 30"/>
                <a:gd name="T13" fmla="*/ 2 h 11"/>
                <a:gd name="T14" fmla="*/ 9 w 30"/>
                <a:gd name="T15" fmla="*/ 1 h 11"/>
                <a:gd name="T16" fmla="*/ 8 w 30"/>
                <a:gd name="T17" fmla="*/ 1 h 11"/>
                <a:gd name="T18" fmla="*/ 5 w 30"/>
                <a:gd name="T19" fmla="*/ 0 h 11"/>
                <a:gd name="T20" fmla="*/ 1 w 30"/>
                <a:gd name="T21" fmla="*/ 0 h 11"/>
                <a:gd name="T22" fmla="*/ 0 w 30"/>
                <a:gd name="T23" fmla="*/ 1 h 11"/>
                <a:gd name="T24" fmla="*/ 1 w 30"/>
                <a:gd name="T25" fmla="*/ 1 h 11"/>
                <a:gd name="T26" fmla="*/ 2 w 30"/>
                <a:gd name="T27" fmla="*/ 2 h 11"/>
                <a:gd name="T28" fmla="*/ 2 w 30"/>
                <a:gd name="T29" fmla="*/ 2 h 11"/>
                <a:gd name="T30" fmla="*/ 1 w 30"/>
                <a:gd name="T31" fmla="*/ 2 h 11"/>
                <a:gd name="T32" fmla="*/ 0 w 30"/>
                <a:gd name="T33" fmla="*/ 3 h 11"/>
                <a:gd name="T34" fmla="*/ 1 w 30"/>
                <a:gd name="T35" fmla="*/ 4 h 11"/>
                <a:gd name="T36" fmla="*/ 1 w 30"/>
                <a:gd name="T37" fmla="*/ 4 h 11"/>
                <a:gd name="T38" fmla="*/ 3 w 30"/>
                <a:gd name="T39" fmla="*/ 4 h 11"/>
                <a:gd name="T40" fmla="*/ 5 w 30"/>
                <a:gd name="T41" fmla="*/ 3 h 11"/>
                <a:gd name="T42" fmla="*/ 4 w 30"/>
                <a:gd name="T43" fmla="*/ 2 h 11"/>
                <a:gd name="T44" fmla="*/ 4 w 30"/>
                <a:gd name="T45" fmla="*/ 1 h 11"/>
                <a:gd name="T46" fmla="*/ 5 w 30"/>
                <a:gd name="T47" fmla="*/ 1 h 11"/>
                <a:gd name="T48" fmla="*/ 6 w 30"/>
                <a:gd name="T49" fmla="*/ 2 h 11"/>
                <a:gd name="T50" fmla="*/ 6 w 30"/>
                <a:gd name="T51" fmla="*/ 2 h 11"/>
                <a:gd name="T52" fmla="*/ 7 w 30"/>
                <a:gd name="T53" fmla="*/ 2 h 11"/>
                <a:gd name="T54" fmla="*/ 8 w 30"/>
                <a:gd name="T55" fmla="*/ 3 h 11"/>
                <a:gd name="T56" fmla="*/ 12 w 30"/>
                <a:gd name="T57" fmla="*/ 5 h 11"/>
                <a:gd name="T58" fmla="*/ 12 w 30"/>
                <a:gd name="T59" fmla="*/ 5 h 11"/>
                <a:gd name="T60" fmla="*/ 12 w 30"/>
                <a:gd name="T61" fmla="*/ 7 h 11"/>
                <a:gd name="T62" fmla="*/ 15 w 30"/>
                <a:gd name="T63" fmla="*/ 7 h 11"/>
                <a:gd name="T64" fmla="*/ 15 w 30"/>
                <a:gd name="T65" fmla="*/ 7 h 11"/>
                <a:gd name="T66" fmla="*/ 16 w 30"/>
                <a:gd name="T67" fmla="*/ 7 h 11"/>
                <a:gd name="T68" fmla="*/ 18 w 30"/>
                <a:gd name="T69" fmla="*/ 8 h 11"/>
                <a:gd name="T70" fmla="*/ 19 w 30"/>
                <a:gd name="T71" fmla="*/ 9 h 11"/>
                <a:gd name="T72" fmla="*/ 20 w 30"/>
                <a:gd name="T73" fmla="*/ 10 h 11"/>
                <a:gd name="T74" fmla="*/ 22 w 30"/>
                <a:gd name="T75" fmla="*/ 10 h 11"/>
                <a:gd name="T76" fmla="*/ 21 w 30"/>
                <a:gd name="T77" fmla="*/ 11 h 11"/>
                <a:gd name="T78" fmla="*/ 22 w 30"/>
                <a:gd name="T79" fmla="*/ 11 h 11"/>
                <a:gd name="T80" fmla="*/ 24 w 30"/>
                <a:gd name="T81" fmla="*/ 10 h 11"/>
                <a:gd name="T82" fmla="*/ 25 w 30"/>
                <a:gd name="T83" fmla="*/ 9 h 11"/>
                <a:gd name="T84" fmla="*/ 26 w 30"/>
                <a:gd name="T85" fmla="*/ 8 h 11"/>
                <a:gd name="T86" fmla="*/ 27 w 30"/>
                <a:gd name="T87" fmla="*/ 8 h 11"/>
                <a:gd name="T88" fmla="*/ 29 w 30"/>
                <a:gd name="T89" fmla="*/ 7 h 11"/>
                <a:gd name="T90" fmla="*/ 30 w 30"/>
                <a:gd name="T91" fmla="*/ 7 h 11"/>
                <a:gd name="T92" fmla="*/ 30 w 30"/>
                <a:gd name="T93" fmla="*/ 6 h 11"/>
                <a:gd name="T94" fmla="*/ 30 w 30"/>
                <a:gd name="T95" fmla="*/ 5 h 11"/>
                <a:gd name="T96" fmla="*/ 30 w 30"/>
                <a:gd name="T97" fmla="*/ 3 h 11"/>
                <a:gd name="T98" fmla="*/ 28 w 30"/>
                <a:gd name="T99" fmla="*/ 3 h 11"/>
                <a:gd name="T100" fmla="*/ 27 w 30"/>
                <a:gd name="T101" fmla="*/ 3 h 11"/>
                <a:gd name="T102" fmla="*/ 27 w 30"/>
                <a:gd name="T103" fmla="*/ 3 h 11"/>
                <a:gd name="T104" fmla="*/ 26 w 30"/>
                <a:gd name="T105" fmla="*/ 4 h 11"/>
                <a:gd name="T106" fmla="*/ 26 w 30"/>
                <a:gd name="T107" fmla="*/ 5 h 11"/>
                <a:gd name="T108" fmla="*/ 19 w 30"/>
                <a:gd name="T109" fmla="*/ 5 h 11"/>
                <a:gd name="T110" fmla="*/ 18 w 30"/>
                <a:gd name="T111" fmla="*/ 4 h 11"/>
                <a:gd name="T112" fmla="*/ 18 w 30"/>
                <a:gd name="T113" fmla="*/ 4 h 11"/>
                <a:gd name="T114" fmla="*/ 18 w 30"/>
                <a:gd name="T115"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 h="11">
                  <a:moveTo>
                    <a:pt x="18" y="3"/>
                  </a:moveTo>
                  <a:cubicBezTo>
                    <a:pt x="18" y="3"/>
                    <a:pt x="18" y="3"/>
                    <a:pt x="18" y="3"/>
                  </a:cubicBezTo>
                  <a:cubicBezTo>
                    <a:pt x="18" y="3"/>
                    <a:pt x="17" y="3"/>
                    <a:pt x="17" y="3"/>
                  </a:cubicBezTo>
                  <a:cubicBezTo>
                    <a:pt x="17" y="4"/>
                    <a:pt x="17" y="4"/>
                    <a:pt x="16" y="4"/>
                  </a:cubicBezTo>
                  <a:cubicBezTo>
                    <a:pt x="16" y="4"/>
                    <a:pt x="15" y="4"/>
                    <a:pt x="15" y="4"/>
                  </a:cubicBezTo>
                  <a:cubicBezTo>
                    <a:pt x="15" y="4"/>
                    <a:pt x="14" y="5"/>
                    <a:pt x="13" y="4"/>
                  </a:cubicBezTo>
                  <a:cubicBezTo>
                    <a:pt x="13" y="3"/>
                    <a:pt x="12" y="3"/>
                    <a:pt x="12" y="2"/>
                  </a:cubicBezTo>
                  <a:cubicBezTo>
                    <a:pt x="11" y="2"/>
                    <a:pt x="10" y="2"/>
                    <a:pt x="9" y="1"/>
                  </a:cubicBezTo>
                  <a:cubicBezTo>
                    <a:pt x="9" y="1"/>
                    <a:pt x="8" y="1"/>
                    <a:pt x="8" y="1"/>
                  </a:cubicBezTo>
                  <a:cubicBezTo>
                    <a:pt x="7" y="1"/>
                    <a:pt x="6" y="1"/>
                    <a:pt x="5" y="0"/>
                  </a:cubicBezTo>
                  <a:cubicBezTo>
                    <a:pt x="4" y="0"/>
                    <a:pt x="3" y="1"/>
                    <a:pt x="1" y="0"/>
                  </a:cubicBezTo>
                  <a:cubicBezTo>
                    <a:pt x="1" y="0"/>
                    <a:pt x="1" y="0"/>
                    <a:pt x="0" y="1"/>
                  </a:cubicBezTo>
                  <a:cubicBezTo>
                    <a:pt x="0" y="1"/>
                    <a:pt x="1" y="1"/>
                    <a:pt x="1" y="1"/>
                  </a:cubicBezTo>
                  <a:cubicBezTo>
                    <a:pt x="2" y="2"/>
                    <a:pt x="2" y="2"/>
                    <a:pt x="2" y="2"/>
                  </a:cubicBezTo>
                  <a:cubicBezTo>
                    <a:pt x="2" y="2"/>
                    <a:pt x="2" y="2"/>
                    <a:pt x="2" y="2"/>
                  </a:cubicBezTo>
                  <a:cubicBezTo>
                    <a:pt x="1" y="2"/>
                    <a:pt x="1" y="2"/>
                    <a:pt x="1" y="2"/>
                  </a:cubicBezTo>
                  <a:cubicBezTo>
                    <a:pt x="0" y="2"/>
                    <a:pt x="1" y="3"/>
                    <a:pt x="0" y="3"/>
                  </a:cubicBezTo>
                  <a:cubicBezTo>
                    <a:pt x="0" y="4"/>
                    <a:pt x="1" y="3"/>
                    <a:pt x="1" y="4"/>
                  </a:cubicBezTo>
                  <a:cubicBezTo>
                    <a:pt x="2" y="4"/>
                    <a:pt x="1" y="4"/>
                    <a:pt x="1" y="4"/>
                  </a:cubicBezTo>
                  <a:cubicBezTo>
                    <a:pt x="2" y="4"/>
                    <a:pt x="3" y="5"/>
                    <a:pt x="3" y="4"/>
                  </a:cubicBezTo>
                  <a:cubicBezTo>
                    <a:pt x="3" y="4"/>
                    <a:pt x="4" y="4"/>
                    <a:pt x="5" y="3"/>
                  </a:cubicBezTo>
                  <a:cubicBezTo>
                    <a:pt x="5" y="3"/>
                    <a:pt x="5" y="2"/>
                    <a:pt x="4" y="2"/>
                  </a:cubicBezTo>
                  <a:cubicBezTo>
                    <a:pt x="4" y="1"/>
                    <a:pt x="4" y="1"/>
                    <a:pt x="4" y="1"/>
                  </a:cubicBezTo>
                  <a:cubicBezTo>
                    <a:pt x="4" y="0"/>
                    <a:pt x="5" y="1"/>
                    <a:pt x="5" y="1"/>
                  </a:cubicBezTo>
                  <a:cubicBezTo>
                    <a:pt x="5" y="1"/>
                    <a:pt x="5" y="2"/>
                    <a:pt x="6" y="2"/>
                  </a:cubicBezTo>
                  <a:cubicBezTo>
                    <a:pt x="6" y="2"/>
                    <a:pt x="6" y="2"/>
                    <a:pt x="6" y="2"/>
                  </a:cubicBezTo>
                  <a:cubicBezTo>
                    <a:pt x="6" y="2"/>
                    <a:pt x="7" y="2"/>
                    <a:pt x="7" y="2"/>
                  </a:cubicBezTo>
                  <a:cubicBezTo>
                    <a:pt x="7" y="3"/>
                    <a:pt x="8" y="2"/>
                    <a:pt x="8" y="3"/>
                  </a:cubicBezTo>
                  <a:cubicBezTo>
                    <a:pt x="10" y="3"/>
                    <a:pt x="11" y="3"/>
                    <a:pt x="12" y="5"/>
                  </a:cubicBezTo>
                  <a:cubicBezTo>
                    <a:pt x="13" y="5"/>
                    <a:pt x="13" y="5"/>
                    <a:pt x="12" y="5"/>
                  </a:cubicBezTo>
                  <a:cubicBezTo>
                    <a:pt x="11" y="5"/>
                    <a:pt x="12" y="6"/>
                    <a:pt x="12" y="7"/>
                  </a:cubicBezTo>
                  <a:cubicBezTo>
                    <a:pt x="13" y="7"/>
                    <a:pt x="14" y="7"/>
                    <a:pt x="15" y="7"/>
                  </a:cubicBezTo>
                  <a:cubicBezTo>
                    <a:pt x="16" y="7"/>
                    <a:pt x="15" y="7"/>
                    <a:pt x="15" y="7"/>
                  </a:cubicBezTo>
                  <a:cubicBezTo>
                    <a:pt x="15" y="7"/>
                    <a:pt x="15" y="6"/>
                    <a:pt x="16" y="7"/>
                  </a:cubicBezTo>
                  <a:cubicBezTo>
                    <a:pt x="16" y="8"/>
                    <a:pt x="17" y="8"/>
                    <a:pt x="18" y="8"/>
                  </a:cubicBezTo>
                  <a:cubicBezTo>
                    <a:pt x="19" y="9"/>
                    <a:pt x="19" y="9"/>
                    <a:pt x="19" y="9"/>
                  </a:cubicBezTo>
                  <a:cubicBezTo>
                    <a:pt x="19" y="9"/>
                    <a:pt x="20" y="10"/>
                    <a:pt x="20" y="10"/>
                  </a:cubicBezTo>
                  <a:cubicBezTo>
                    <a:pt x="20" y="9"/>
                    <a:pt x="21" y="9"/>
                    <a:pt x="22" y="10"/>
                  </a:cubicBezTo>
                  <a:cubicBezTo>
                    <a:pt x="21" y="10"/>
                    <a:pt x="21" y="10"/>
                    <a:pt x="21" y="11"/>
                  </a:cubicBezTo>
                  <a:cubicBezTo>
                    <a:pt x="22" y="11"/>
                    <a:pt x="22" y="11"/>
                    <a:pt x="22" y="11"/>
                  </a:cubicBezTo>
                  <a:cubicBezTo>
                    <a:pt x="23" y="11"/>
                    <a:pt x="23" y="10"/>
                    <a:pt x="24" y="10"/>
                  </a:cubicBezTo>
                  <a:cubicBezTo>
                    <a:pt x="23" y="9"/>
                    <a:pt x="24" y="9"/>
                    <a:pt x="25" y="9"/>
                  </a:cubicBezTo>
                  <a:cubicBezTo>
                    <a:pt x="25" y="9"/>
                    <a:pt x="26" y="8"/>
                    <a:pt x="26" y="8"/>
                  </a:cubicBezTo>
                  <a:cubicBezTo>
                    <a:pt x="26" y="8"/>
                    <a:pt x="27" y="7"/>
                    <a:pt x="27" y="8"/>
                  </a:cubicBezTo>
                  <a:cubicBezTo>
                    <a:pt x="28" y="8"/>
                    <a:pt x="28" y="7"/>
                    <a:pt x="29" y="7"/>
                  </a:cubicBezTo>
                  <a:cubicBezTo>
                    <a:pt x="29" y="7"/>
                    <a:pt x="30" y="7"/>
                    <a:pt x="30" y="7"/>
                  </a:cubicBezTo>
                  <a:cubicBezTo>
                    <a:pt x="30" y="7"/>
                    <a:pt x="30" y="6"/>
                    <a:pt x="30" y="6"/>
                  </a:cubicBezTo>
                  <a:cubicBezTo>
                    <a:pt x="30" y="5"/>
                    <a:pt x="30" y="5"/>
                    <a:pt x="30" y="5"/>
                  </a:cubicBezTo>
                  <a:cubicBezTo>
                    <a:pt x="30" y="4"/>
                    <a:pt x="30" y="4"/>
                    <a:pt x="30" y="3"/>
                  </a:cubicBezTo>
                  <a:cubicBezTo>
                    <a:pt x="29" y="3"/>
                    <a:pt x="29" y="4"/>
                    <a:pt x="28" y="3"/>
                  </a:cubicBezTo>
                  <a:cubicBezTo>
                    <a:pt x="28" y="3"/>
                    <a:pt x="28" y="3"/>
                    <a:pt x="27" y="3"/>
                  </a:cubicBezTo>
                  <a:cubicBezTo>
                    <a:pt x="27" y="3"/>
                    <a:pt x="26" y="3"/>
                    <a:pt x="27" y="3"/>
                  </a:cubicBezTo>
                  <a:cubicBezTo>
                    <a:pt x="27" y="4"/>
                    <a:pt x="25" y="3"/>
                    <a:pt x="26" y="4"/>
                  </a:cubicBezTo>
                  <a:cubicBezTo>
                    <a:pt x="26" y="4"/>
                    <a:pt x="26" y="5"/>
                    <a:pt x="26" y="5"/>
                  </a:cubicBezTo>
                  <a:cubicBezTo>
                    <a:pt x="24" y="5"/>
                    <a:pt x="22" y="6"/>
                    <a:pt x="19" y="5"/>
                  </a:cubicBezTo>
                  <a:cubicBezTo>
                    <a:pt x="18" y="4"/>
                    <a:pt x="18" y="5"/>
                    <a:pt x="18" y="4"/>
                  </a:cubicBezTo>
                  <a:cubicBezTo>
                    <a:pt x="18" y="4"/>
                    <a:pt x="18" y="4"/>
                    <a:pt x="18" y="4"/>
                  </a:cubicBezTo>
                  <a:cubicBezTo>
                    <a:pt x="18" y="4"/>
                    <a:pt x="18"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8" name="Freeform 100">
              <a:extLst>
                <a:ext uri="{FF2B5EF4-FFF2-40B4-BE49-F238E27FC236}">
                  <a16:creationId xmlns:a16="http://schemas.microsoft.com/office/drawing/2014/main" id="{11CE6EB8-3C99-7346-8C61-2D04DBEF6573}"/>
                </a:ext>
              </a:extLst>
            </p:cNvPr>
            <p:cNvSpPr>
              <a:spLocks/>
            </p:cNvSpPr>
            <p:nvPr/>
          </p:nvSpPr>
          <p:spPr bwMode="auto">
            <a:xfrm>
              <a:off x="3604" y="987"/>
              <a:ext cx="309" cy="57"/>
            </a:xfrm>
            <a:custGeom>
              <a:avLst/>
              <a:gdLst>
                <a:gd name="T0" fmla="*/ 0 w 44"/>
                <a:gd name="T1" fmla="*/ 3 h 8"/>
                <a:gd name="T2" fmla="*/ 2 w 44"/>
                <a:gd name="T3" fmla="*/ 4 h 8"/>
                <a:gd name="T4" fmla="*/ 2 w 44"/>
                <a:gd name="T5" fmla="*/ 4 h 8"/>
                <a:gd name="T6" fmla="*/ 3 w 44"/>
                <a:gd name="T7" fmla="*/ 5 h 8"/>
                <a:gd name="T8" fmla="*/ 4 w 44"/>
                <a:gd name="T9" fmla="*/ 5 h 8"/>
                <a:gd name="T10" fmla="*/ 5 w 44"/>
                <a:gd name="T11" fmla="*/ 5 h 8"/>
                <a:gd name="T12" fmla="*/ 5 w 44"/>
                <a:gd name="T13" fmla="*/ 5 h 8"/>
                <a:gd name="T14" fmla="*/ 7 w 44"/>
                <a:gd name="T15" fmla="*/ 6 h 8"/>
                <a:gd name="T16" fmla="*/ 9 w 44"/>
                <a:gd name="T17" fmla="*/ 7 h 8"/>
                <a:gd name="T18" fmla="*/ 12 w 44"/>
                <a:gd name="T19" fmla="*/ 8 h 8"/>
                <a:gd name="T20" fmla="*/ 14 w 44"/>
                <a:gd name="T21" fmla="*/ 8 h 8"/>
                <a:gd name="T22" fmla="*/ 10 w 44"/>
                <a:gd name="T23" fmla="*/ 5 h 8"/>
                <a:gd name="T24" fmla="*/ 11 w 44"/>
                <a:gd name="T25" fmla="*/ 4 h 8"/>
                <a:gd name="T26" fmla="*/ 16 w 44"/>
                <a:gd name="T27" fmla="*/ 3 h 8"/>
                <a:gd name="T28" fmla="*/ 21 w 44"/>
                <a:gd name="T29" fmla="*/ 3 h 8"/>
                <a:gd name="T30" fmla="*/ 23 w 44"/>
                <a:gd name="T31" fmla="*/ 3 h 8"/>
                <a:gd name="T32" fmla="*/ 25 w 44"/>
                <a:gd name="T33" fmla="*/ 3 h 8"/>
                <a:gd name="T34" fmla="*/ 30 w 44"/>
                <a:gd name="T35" fmla="*/ 4 h 8"/>
                <a:gd name="T36" fmla="*/ 33 w 44"/>
                <a:gd name="T37" fmla="*/ 4 h 8"/>
                <a:gd name="T38" fmla="*/ 36 w 44"/>
                <a:gd name="T39" fmla="*/ 4 h 8"/>
                <a:gd name="T40" fmla="*/ 42 w 44"/>
                <a:gd name="T41" fmla="*/ 6 h 8"/>
                <a:gd name="T42" fmla="*/ 44 w 44"/>
                <a:gd name="T43" fmla="*/ 5 h 8"/>
                <a:gd name="T44" fmla="*/ 43 w 44"/>
                <a:gd name="T45" fmla="*/ 4 h 8"/>
                <a:gd name="T46" fmla="*/ 37 w 44"/>
                <a:gd name="T47" fmla="*/ 3 h 8"/>
                <a:gd name="T48" fmla="*/ 36 w 44"/>
                <a:gd name="T49" fmla="*/ 3 h 8"/>
                <a:gd name="T50" fmla="*/ 31 w 44"/>
                <a:gd name="T51" fmla="*/ 2 h 8"/>
                <a:gd name="T52" fmla="*/ 27 w 44"/>
                <a:gd name="T53" fmla="*/ 1 h 8"/>
                <a:gd name="T54" fmla="*/ 20 w 44"/>
                <a:gd name="T55" fmla="*/ 0 h 8"/>
                <a:gd name="T56" fmla="*/ 19 w 44"/>
                <a:gd name="T57" fmla="*/ 0 h 8"/>
                <a:gd name="T58" fmla="*/ 11 w 44"/>
                <a:gd name="T59" fmla="*/ 0 h 8"/>
                <a:gd name="T60" fmla="*/ 13 w 44"/>
                <a:gd name="T61" fmla="*/ 0 h 8"/>
                <a:gd name="T62" fmla="*/ 6 w 44"/>
                <a:gd name="T63" fmla="*/ 1 h 8"/>
                <a:gd name="T64" fmla="*/ 7 w 44"/>
                <a:gd name="T65" fmla="*/ 1 h 8"/>
                <a:gd name="T66" fmla="*/ 7 w 44"/>
                <a:gd name="T67" fmla="*/ 2 h 8"/>
                <a:gd name="T68" fmla="*/ 7 w 44"/>
                <a:gd name="T69" fmla="*/ 2 h 8"/>
                <a:gd name="T70" fmla="*/ 3 w 44"/>
                <a:gd name="T71" fmla="*/ 3 h 8"/>
                <a:gd name="T72" fmla="*/ 2 w 44"/>
                <a:gd name="T73" fmla="*/ 3 h 8"/>
                <a:gd name="T74" fmla="*/ 0 w 44"/>
                <a:gd name="T75" fmla="*/ 3 h 8"/>
                <a:gd name="T76" fmla="*/ 0 w 44"/>
                <a:gd name="T7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8">
                  <a:moveTo>
                    <a:pt x="0" y="3"/>
                  </a:moveTo>
                  <a:cubicBezTo>
                    <a:pt x="1" y="4"/>
                    <a:pt x="1" y="4"/>
                    <a:pt x="2" y="4"/>
                  </a:cubicBezTo>
                  <a:cubicBezTo>
                    <a:pt x="3" y="4"/>
                    <a:pt x="3" y="4"/>
                    <a:pt x="2" y="4"/>
                  </a:cubicBezTo>
                  <a:cubicBezTo>
                    <a:pt x="3" y="5"/>
                    <a:pt x="3" y="5"/>
                    <a:pt x="3" y="5"/>
                  </a:cubicBezTo>
                  <a:cubicBezTo>
                    <a:pt x="4" y="5"/>
                    <a:pt x="4" y="5"/>
                    <a:pt x="4" y="5"/>
                  </a:cubicBezTo>
                  <a:cubicBezTo>
                    <a:pt x="5" y="5"/>
                    <a:pt x="5" y="5"/>
                    <a:pt x="5" y="5"/>
                  </a:cubicBezTo>
                  <a:cubicBezTo>
                    <a:pt x="6" y="5"/>
                    <a:pt x="5" y="5"/>
                    <a:pt x="5" y="5"/>
                  </a:cubicBezTo>
                  <a:cubicBezTo>
                    <a:pt x="6" y="6"/>
                    <a:pt x="6" y="6"/>
                    <a:pt x="7" y="6"/>
                  </a:cubicBezTo>
                  <a:cubicBezTo>
                    <a:pt x="7" y="6"/>
                    <a:pt x="8" y="7"/>
                    <a:pt x="9" y="7"/>
                  </a:cubicBezTo>
                  <a:cubicBezTo>
                    <a:pt x="10" y="7"/>
                    <a:pt x="11" y="7"/>
                    <a:pt x="12" y="8"/>
                  </a:cubicBezTo>
                  <a:cubicBezTo>
                    <a:pt x="12" y="7"/>
                    <a:pt x="13" y="8"/>
                    <a:pt x="14" y="8"/>
                  </a:cubicBezTo>
                  <a:cubicBezTo>
                    <a:pt x="13" y="7"/>
                    <a:pt x="11" y="6"/>
                    <a:pt x="10" y="5"/>
                  </a:cubicBezTo>
                  <a:cubicBezTo>
                    <a:pt x="9" y="4"/>
                    <a:pt x="10" y="4"/>
                    <a:pt x="11" y="4"/>
                  </a:cubicBezTo>
                  <a:cubicBezTo>
                    <a:pt x="13" y="4"/>
                    <a:pt x="14" y="3"/>
                    <a:pt x="16" y="3"/>
                  </a:cubicBezTo>
                  <a:cubicBezTo>
                    <a:pt x="17" y="3"/>
                    <a:pt x="19" y="2"/>
                    <a:pt x="21" y="3"/>
                  </a:cubicBezTo>
                  <a:cubicBezTo>
                    <a:pt x="22" y="3"/>
                    <a:pt x="22" y="3"/>
                    <a:pt x="23" y="3"/>
                  </a:cubicBezTo>
                  <a:cubicBezTo>
                    <a:pt x="23" y="3"/>
                    <a:pt x="24" y="3"/>
                    <a:pt x="25" y="3"/>
                  </a:cubicBezTo>
                  <a:cubicBezTo>
                    <a:pt x="27" y="3"/>
                    <a:pt x="28" y="3"/>
                    <a:pt x="30" y="4"/>
                  </a:cubicBezTo>
                  <a:cubicBezTo>
                    <a:pt x="31" y="4"/>
                    <a:pt x="32" y="4"/>
                    <a:pt x="33" y="4"/>
                  </a:cubicBezTo>
                  <a:cubicBezTo>
                    <a:pt x="34" y="4"/>
                    <a:pt x="35" y="4"/>
                    <a:pt x="36" y="4"/>
                  </a:cubicBezTo>
                  <a:cubicBezTo>
                    <a:pt x="38" y="5"/>
                    <a:pt x="40" y="5"/>
                    <a:pt x="42" y="6"/>
                  </a:cubicBezTo>
                  <a:cubicBezTo>
                    <a:pt x="43" y="6"/>
                    <a:pt x="43" y="5"/>
                    <a:pt x="44" y="5"/>
                  </a:cubicBezTo>
                  <a:cubicBezTo>
                    <a:pt x="44" y="5"/>
                    <a:pt x="43" y="5"/>
                    <a:pt x="43" y="4"/>
                  </a:cubicBezTo>
                  <a:cubicBezTo>
                    <a:pt x="41" y="4"/>
                    <a:pt x="39" y="3"/>
                    <a:pt x="37" y="3"/>
                  </a:cubicBezTo>
                  <a:cubicBezTo>
                    <a:pt x="36" y="3"/>
                    <a:pt x="36" y="3"/>
                    <a:pt x="36" y="3"/>
                  </a:cubicBezTo>
                  <a:cubicBezTo>
                    <a:pt x="34" y="3"/>
                    <a:pt x="32" y="3"/>
                    <a:pt x="31" y="2"/>
                  </a:cubicBezTo>
                  <a:cubicBezTo>
                    <a:pt x="29" y="2"/>
                    <a:pt x="28" y="2"/>
                    <a:pt x="27" y="1"/>
                  </a:cubicBezTo>
                  <a:cubicBezTo>
                    <a:pt x="24" y="1"/>
                    <a:pt x="22" y="1"/>
                    <a:pt x="20" y="0"/>
                  </a:cubicBezTo>
                  <a:cubicBezTo>
                    <a:pt x="20" y="0"/>
                    <a:pt x="19" y="0"/>
                    <a:pt x="19" y="0"/>
                  </a:cubicBezTo>
                  <a:cubicBezTo>
                    <a:pt x="17" y="0"/>
                    <a:pt x="14" y="0"/>
                    <a:pt x="11" y="0"/>
                  </a:cubicBezTo>
                  <a:cubicBezTo>
                    <a:pt x="12" y="0"/>
                    <a:pt x="13" y="0"/>
                    <a:pt x="13" y="0"/>
                  </a:cubicBezTo>
                  <a:cubicBezTo>
                    <a:pt x="11" y="1"/>
                    <a:pt x="9" y="1"/>
                    <a:pt x="6" y="1"/>
                  </a:cubicBezTo>
                  <a:cubicBezTo>
                    <a:pt x="7" y="1"/>
                    <a:pt x="7" y="1"/>
                    <a:pt x="7" y="1"/>
                  </a:cubicBezTo>
                  <a:cubicBezTo>
                    <a:pt x="7" y="1"/>
                    <a:pt x="8" y="1"/>
                    <a:pt x="7" y="2"/>
                  </a:cubicBezTo>
                  <a:cubicBezTo>
                    <a:pt x="7" y="2"/>
                    <a:pt x="7" y="2"/>
                    <a:pt x="7" y="2"/>
                  </a:cubicBezTo>
                  <a:cubicBezTo>
                    <a:pt x="5" y="2"/>
                    <a:pt x="4" y="2"/>
                    <a:pt x="3" y="3"/>
                  </a:cubicBezTo>
                  <a:cubicBezTo>
                    <a:pt x="3" y="3"/>
                    <a:pt x="2" y="3"/>
                    <a:pt x="2" y="3"/>
                  </a:cubicBezTo>
                  <a:cubicBezTo>
                    <a:pt x="1" y="3"/>
                    <a:pt x="1" y="3"/>
                    <a:pt x="0" y="3"/>
                  </a:cubicBezTo>
                  <a:cubicBezTo>
                    <a:pt x="0" y="3"/>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79" name="Freeform 101">
              <a:extLst>
                <a:ext uri="{FF2B5EF4-FFF2-40B4-BE49-F238E27FC236}">
                  <a16:creationId xmlns:a16="http://schemas.microsoft.com/office/drawing/2014/main" id="{F352B1F2-9D8B-BF4C-8AF6-6591591815CA}"/>
                </a:ext>
              </a:extLst>
            </p:cNvPr>
            <p:cNvSpPr>
              <a:spLocks/>
            </p:cNvSpPr>
            <p:nvPr/>
          </p:nvSpPr>
          <p:spPr bwMode="auto">
            <a:xfrm>
              <a:off x="2323" y="1023"/>
              <a:ext cx="182" cy="49"/>
            </a:xfrm>
            <a:custGeom>
              <a:avLst/>
              <a:gdLst>
                <a:gd name="T0" fmla="*/ 23 w 26"/>
                <a:gd name="T1" fmla="*/ 4 h 7"/>
                <a:gd name="T2" fmla="*/ 23 w 26"/>
                <a:gd name="T3" fmla="*/ 3 h 7"/>
                <a:gd name="T4" fmla="*/ 25 w 26"/>
                <a:gd name="T5" fmla="*/ 2 h 7"/>
                <a:gd name="T6" fmla="*/ 26 w 26"/>
                <a:gd name="T7" fmla="*/ 2 h 7"/>
                <a:gd name="T8" fmla="*/ 25 w 26"/>
                <a:gd name="T9" fmla="*/ 1 h 7"/>
                <a:gd name="T10" fmla="*/ 23 w 26"/>
                <a:gd name="T11" fmla="*/ 1 h 7"/>
                <a:gd name="T12" fmla="*/ 22 w 26"/>
                <a:gd name="T13" fmla="*/ 0 h 7"/>
                <a:gd name="T14" fmla="*/ 20 w 26"/>
                <a:gd name="T15" fmla="*/ 0 h 7"/>
                <a:gd name="T16" fmla="*/ 18 w 26"/>
                <a:gd name="T17" fmla="*/ 1 h 7"/>
                <a:gd name="T18" fmla="*/ 16 w 26"/>
                <a:gd name="T19" fmla="*/ 2 h 7"/>
                <a:gd name="T20" fmla="*/ 14 w 26"/>
                <a:gd name="T21" fmla="*/ 2 h 7"/>
                <a:gd name="T22" fmla="*/ 12 w 26"/>
                <a:gd name="T23" fmla="*/ 2 h 7"/>
                <a:gd name="T24" fmla="*/ 11 w 26"/>
                <a:gd name="T25" fmla="*/ 2 h 7"/>
                <a:gd name="T26" fmla="*/ 10 w 26"/>
                <a:gd name="T27" fmla="*/ 2 h 7"/>
                <a:gd name="T28" fmla="*/ 9 w 26"/>
                <a:gd name="T29" fmla="*/ 2 h 7"/>
                <a:gd name="T30" fmla="*/ 8 w 26"/>
                <a:gd name="T31" fmla="*/ 3 h 7"/>
                <a:gd name="T32" fmla="*/ 7 w 26"/>
                <a:gd name="T33" fmla="*/ 4 h 7"/>
                <a:gd name="T34" fmla="*/ 7 w 26"/>
                <a:gd name="T35" fmla="*/ 3 h 7"/>
                <a:gd name="T36" fmla="*/ 6 w 26"/>
                <a:gd name="T37" fmla="*/ 2 h 7"/>
                <a:gd name="T38" fmla="*/ 4 w 26"/>
                <a:gd name="T39" fmla="*/ 2 h 7"/>
                <a:gd name="T40" fmla="*/ 3 w 26"/>
                <a:gd name="T41" fmla="*/ 3 h 7"/>
                <a:gd name="T42" fmla="*/ 3 w 26"/>
                <a:gd name="T43" fmla="*/ 3 h 7"/>
                <a:gd name="T44" fmla="*/ 2 w 26"/>
                <a:gd name="T45" fmla="*/ 4 h 7"/>
                <a:gd name="T46" fmla="*/ 0 w 26"/>
                <a:gd name="T47" fmla="*/ 5 h 7"/>
                <a:gd name="T48" fmla="*/ 2 w 26"/>
                <a:gd name="T49" fmla="*/ 4 h 7"/>
                <a:gd name="T50" fmla="*/ 5 w 26"/>
                <a:gd name="T51" fmla="*/ 4 h 7"/>
                <a:gd name="T52" fmla="*/ 5 w 26"/>
                <a:gd name="T53" fmla="*/ 4 h 7"/>
                <a:gd name="T54" fmla="*/ 4 w 26"/>
                <a:gd name="T55" fmla="*/ 5 h 7"/>
                <a:gd name="T56" fmla="*/ 1 w 26"/>
                <a:gd name="T57" fmla="*/ 5 h 7"/>
                <a:gd name="T58" fmla="*/ 3 w 26"/>
                <a:gd name="T59" fmla="*/ 5 h 7"/>
                <a:gd name="T60" fmla="*/ 5 w 26"/>
                <a:gd name="T61" fmla="*/ 5 h 7"/>
                <a:gd name="T62" fmla="*/ 6 w 26"/>
                <a:gd name="T63" fmla="*/ 6 h 7"/>
                <a:gd name="T64" fmla="*/ 5 w 26"/>
                <a:gd name="T65" fmla="*/ 6 h 7"/>
                <a:gd name="T66" fmla="*/ 4 w 26"/>
                <a:gd name="T67" fmla="*/ 6 h 7"/>
                <a:gd name="T68" fmla="*/ 5 w 26"/>
                <a:gd name="T69" fmla="*/ 7 h 7"/>
                <a:gd name="T70" fmla="*/ 7 w 26"/>
                <a:gd name="T71" fmla="*/ 6 h 7"/>
                <a:gd name="T72" fmla="*/ 10 w 26"/>
                <a:gd name="T73" fmla="*/ 6 h 7"/>
                <a:gd name="T74" fmla="*/ 14 w 26"/>
                <a:gd name="T75" fmla="*/ 6 h 7"/>
                <a:gd name="T76" fmla="*/ 18 w 26"/>
                <a:gd name="T77" fmla="*/ 5 h 7"/>
                <a:gd name="T78" fmla="*/ 23 w 26"/>
                <a:gd name="T7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7">
                  <a:moveTo>
                    <a:pt x="23" y="4"/>
                  </a:moveTo>
                  <a:cubicBezTo>
                    <a:pt x="23" y="4"/>
                    <a:pt x="23" y="3"/>
                    <a:pt x="23" y="3"/>
                  </a:cubicBezTo>
                  <a:cubicBezTo>
                    <a:pt x="24" y="3"/>
                    <a:pt x="24" y="3"/>
                    <a:pt x="25" y="2"/>
                  </a:cubicBezTo>
                  <a:cubicBezTo>
                    <a:pt x="25" y="2"/>
                    <a:pt x="26" y="2"/>
                    <a:pt x="26" y="2"/>
                  </a:cubicBezTo>
                  <a:cubicBezTo>
                    <a:pt x="25" y="1"/>
                    <a:pt x="25" y="1"/>
                    <a:pt x="25" y="1"/>
                  </a:cubicBezTo>
                  <a:cubicBezTo>
                    <a:pt x="24" y="1"/>
                    <a:pt x="24" y="1"/>
                    <a:pt x="23" y="1"/>
                  </a:cubicBezTo>
                  <a:cubicBezTo>
                    <a:pt x="23" y="1"/>
                    <a:pt x="23" y="0"/>
                    <a:pt x="22" y="0"/>
                  </a:cubicBezTo>
                  <a:cubicBezTo>
                    <a:pt x="21" y="0"/>
                    <a:pt x="21" y="0"/>
                    <a:pt x="20" y="0"/>
                  </a:cubicBezTo>
                  <a:cubicBezTo>
                    <a:pt x="19" y="0"/>
                    <a:pt x="19" y="1"/>
                    <a:pt x="18" y="1"/>
                  </a:cubicBezTo>
                  <a:cubicBezTo>
                    <a:pt x="18" y="1"/>
                    <a:pt x="17" y="1"/>
                    <a:pt x="16" y="2"/>
                  </a:cubicBezTo>
                  <a:cubicBezTo>
                    <a:pt x="15" y="1"/>
                    <a:pt x="15" y="2"/>
                    <a:pt x="14" y="2"/>
                  </a:cubicBezTo>
                  <a:cubicBezTo>
                    <a:pt x="13" y="1"/>
                    <a:pt x="12" y="2"/>
                    <a:pt x="12" y="2"/>
                  </a:cubicBezTo>
                  <a:cubicBezTo>
                    <a:pt x="11" y="2"/>
                    <a:pt x="11" y="2"/>
                    <a:pt x="11" y="2"/>
                  </a:cubicBezTo>
                  <a:cubicBezTo>
                    <a:pt x="10" y="2"/>
                    <a:pt x="10" y="2"/>
                    <a:pt x="10" y="2"/>
                  </a:cubicBezTo>
                  <a:cubicBezTo>
                    <a:pt x="9" y="2"/>
                    <a:pt x="9" y="2"/>
                    <a:pt x="9" y="2"/>
                  </a:cubicBezTo>
                  <a:cubicBezTo>
                    <a:pt x="10" y="3"/>
                    <a:pt x="8" y="3"/>
                    <a:pt x="8" y="3"/>
                  </a:cubicBezTo>
                  <a:cubicBezTo>
                    <a:pt x="8" y="4"/>
                    <a:pt x="8" y="4"/>
                    <a:pt x="7" y="4"/>
                  </a:cubicBezTo>
                  <a:cubicBezTo>
                    <a:pt x="7" y="3"/>
                    <a:pt x="7" y="3"/>
                    <a:pt x="7" y="3"/>
                  </a:cubicBezTo>
                  <a:cubicBezTo>
                    <a:pt x="7" y="3"/>
                    <a:pt x="6" y="3"/>
                    <a:pt x="6" y="2"/>
                  </a:cubicBezTo>
                  <a:cubicBezTo>
                    <a:pt x="5" y="2"/>
                    <a:pt x="4" y="2"/>
                    <a:pt x="4" y="2"/>
                  </a:cubicBezTo>
                  <a:cubicBezTo>
                    <a:pt x="4" y="2"/>
                    <a:pt x="3" y="2"/>
                    <a:pt x="3" y="3"/>
                  </a:cubicBezTo>
                  <a:cubicBezTo>
                    <a:pt x="3" y="3"/>
                    <a:pt x="3" y="3"/>
                    <a:pt x="3" y="3"/>
                  </a:cubicBezTo>
                  <a:cubicBezTo>
                    <a:pt x="2" y="3"/>
                    <a:pt x="2" y="3"/>
                    <a:pt x="2" y="4"/>
                  </a:cubicBezTo>
                  <a:cubicBezTo>
                    <a:pt x="2" y="4"/>
                    <a:pt x="1" y="4"/>
                    <a:pt x="0" y="5"/>
                  </a:cubicBezTo>
                  <a:cubicBezTo>
                    <a:pt x="1" y="5"/>
                    <a:pt x="2" y="5"/>
                    <a:pt x="2" y="4"/>
                  </a:cubicBezTo>
                  <a:cubicBezTo>
                    <a:pt x="3" y="4"/>
                    <a:pt x="4" y="4"/>
                    <a:pt x="5" y="4"/>
                  </a:cubicBezTo>
                  <a:cubicBezTo>
                    <a:pt x="5" y="4"/>
                    <a:pt x="5" y="4"/>
                    <a:pt x="5" y="4"/>
                  </a:cubicBezTo>
                  <a:cubicBezTo>
                    <a:pt x="5" y="4"/>
                    <a:pt x="4" y="5"/>
                    <a:pt x="4" y="5"/>
                  </a:cubicBezTo>
                  <a:cubicBezTo>
                    <a:pt x="3" y="5"/>
                    <a:pt x="2" y="5"/>
                    <a:pt x="1" y="5"/>
                  </a:cubicBezTo>
                  <a:cubicBezTo>
                    <a:pt x="2" y="5"/>
                    <a:pt x="2" y="5"/>
                    <a:pt x="3" y="5"/>
                  </a:cubicBezTo>
                  <a:cubicBezTo>
                    <a:pt x="4" y="5"/>
                    <a:pt x="5" y="5"/>
                    <a:pt x="5" y="5"/>
                  </a:cubicBezTo>
                  <a:cubicBezTo>
                    <a:pt x="6" y="5"/>
                    <a:pt x="6" y="5"/>
                    <a:pt x="6" y="6"/>
                  </a:cubicBezTo>
                  <a:cubicBezTo>
                    <a:pt x="6" y="6"/>
                    <a:pt x="6" y="6"/>
                    <a:pt x="5" y="6"/>
                  </a:cubicBezTo>
                  <a:cubicBezTo>
                    <a:pt x="5" y="6"/>
                    <a:pt x="5" y="6"/>
                    <a:pt x="4" y="6"/>
                  </a:cubicBezTo>
                  <a:cubicBezTo>
                    <a:pt x="4" y="6"/>
                    <a:pt x="4" y="6"/>
                    <a:pt x="5" y="7"/>
                  </a:cubicBezTo>
                  <a:cubicBezTo>
                    <a:pt x="5" y="6"/>
                    <a:pt x="6" y="6"/>
                    <a:pt x="7" y="6"/>
                  </a:cubicBezTo>
                  <a:cubicBezTo>
                    <a:pt x="8" y="6"/>
                    <a:pt x="9" y="6"/>
                    <a:pt x="10" y="6"/>
                  </a:cubicBezTo>
                  <a:cubicBezTo>
                    <a:pt x="11" y="6"/>
                    <a:pt x="13" y="6"/>
                    <a:pt x="14" y="6"/>
                  </a:cubicBezTo>
                  <a:cubicBezTo>
                    <a:pt x="15" y="6"/>
                    <a:pt x="17" y="5"/>
                    <a:pt x="18" y="5"/>
                  </a:cubicBezTo>
                  <a:cubicBezTo>
                    <a:pt x="20" y="4"/>
                    <a:pt x="21" y="3"/>
                    <a:pt x="2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0" name="Freeform 102">
              <a:extLst>
                <a:ext uri="{FF2B5EF4-FFF2-40B4-BE49-F238E27FC236}">
                  <a16:creationId xmlns:a16="http://schemas.microsoft.com/office/drawing/2014/main" id="{72B160BC-BE78-5846-90CD-B36BDD96F21E}"/>
                </a:ext>
              </a:extLst>
            </p:cNvPr>
            <p:cNvSpPr>
              <a:spLocks/>
            </p:cNvSpPr>
            <p:nvPr/>
          </p:nvSpPr>
          <p:spPr bwMode="auto">
            <a:xfrm>
              <a:off x="692" y="1536"/>
              <a:ext cx="140" cy="120"/>
            </a:xfrm>
            <a:custGeom>
              <a:avLst/>
              <a:gdLst>
                <a:gd name="T0" fmla="*/ 5 w 20"/>
                <a:gd name="T1" fmla="*/ 15 h 17"/>
                <a:gd name="T2" fmla="*/ 9 w 20"/>
                <a:gd name="T3" fmla="*/ 13 h 17"/>
                <a:gd name="T4" fmla="*/ 11 w 20"/>
                <a:gd name="T5" fmla="*/ 11 h 17"/>
                <a:gd name="T6" fmla="*/ 12 w 20"/>
                <a:gd name="T7" fmla="*/ 10 h 17"/>
                <a:gd name="T8" fmla="*/ 14 w 20"/>
                <a:gd name="T9" fmla="*/ 6 h 17"/>
                <a:gd name="T10" fmla="*/ 20 w 20"/>
                <a:gd name="T11" fmla="*/ 1 h 17"/>
                <a:gd name="T12" fmla="*/ 20 w 20"/>
                <a:gd name="T13" fmla="*/ 0 h 17"/>
                <a:gd name="T14" fmla="*/ 20 w 20"/>
                <a:gd name="T15" fmla="*/ 0 h 17"/>
                <a:gd name="T16" fmla="*/ 13 w 20"/>
                <a:gd name="T17" fmla="*/ 4 h 17"/>
                <a:gd name="T18" fmla="*/ 10 w 20"/>
                <a:gd name="T19" fmla="*/ 6 h 17"/>
                <a:gd name="T20" fmla="*/ 6 w 20"/>
                <a:gd name="T21" fmla="*/ 8 h 17"/>
                <a:gd name="T22" fmla="*/ 4 w 20"/>
                <a:gd name="T23" fmla="*/ 10 h 17"/>
                <a:gd name="T24" fmla="*/ 0 w 20"/>
                <a:gd name="T25" fmla="*/ 13 h 17"/>
                <a:gd name="T26" fmla="*/ 2 w 20"/>
                <a:gd name="T27" fmla="*/ 13 h 17"/>
                <a:gd name="T28" fmla="*/ 2 w 20"/>
                <a:gd name="T29" fmla="*/ 13 h 17"/>
                <a:gd name="T30" fmla="*/ 2 w 20"/>
                <a:gd name="T31" fmla="*/ 14 h 17"/>
                <a:gd name="T32" fmla="*/ 1 w 20"/>
                <a:gd name="T33" fmla="*/ 16 h 17"/>
                <a:gd name="T34" fmla="*/ 1 w 20"/>
                <a:gd name="T35" fmla="*/ 17 h 17"/>
                <a:gd name="T36" fmla="*/ 2 w 20"/>
                <a:gd name="T37" fmla="*/ 17 h 17"/>
                <a:gd name="T38" fmla="*/ 5 w 20"/>
                <a:gd name="T3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17">
                  <a:moveTo>
                    <a:pt x="5" y="15"/>
                  </a:moveTo>
                  <a:cubicBezTo>
                    <a:pt x="7" y="15"/>
                    <a:pt x="8" y="14"/>
                    <a:pt x="9" y="13"/>
                  </a:cubicBezTo>
                  <a:cubicBezTo>
                    <a:pt x="9" y="12"/>
                    <a:pt x="10" y="12"/>
                    <a:pt x="11" y="11"/>
                  </a:cubicBezTo>
                  <a:cubicBezTo>
                    <a:pt x="11" y="11"/>
                    <a:pt x="12" y="10"/>
                    <a:pt x="12" y="10"/>
                  </a:cubicBezTo>
                  <a:cubicBezTo>
                    <a:pt x="12" y="9"/>
                    <a:pt x="13" y="7"/>
                    <a:pt x="14" y="6"/>
                  </a:cubicBezTo>
                  <a:cubicBezTo>
                    <a:pt x="16" y="4"/>
                    <a:pt x="18" y="3"/>
                    <a:pt x="20" y="1"/>
                  </a:cubicBezTo>
                  <a:cubicBezTo>
                    <a:pt x="20" y="1"/>
                    <a:pt x="20" y="1"/>
                    <a:pt x="20" y="0"/>
                  </a:cubicBezTo>
                  <a:cubicBezTo>
                    <a:pt x="20" y="0"/>
                    <a:pt x="20" y="0"/>
                    <a:pt x="20" y="0"/>
                  </a:cubicBezTo>
                  <a:cubicBezTo>
                    <a:pt x="18" y="1"/>
                    <a:pt x="15" y="2"/>
                    <a:pt x="13" y="4"/>
                  </a:cubicBezTo>
                  <a:cubicBezTo>
                    <a:pt x="12" y="5"/>
                    <a:pt x="11" y="6"/>
                    <a:pt x="10" y="6"/>
                  </a:cubicBezTo>
                  <a:cubicBezTo>
                    <a:pt x="8" y="7"/>
                    <a:pt x="7" y="7"/>
                    <a:pt x="6" y="8"/>
                  </a:cubicBezTo>
                  <a:cubicBezTo>
                    <a:pt x="5" y="9"/>
                    <a:pt x="5" y="10"/>
                    <a:pt x="4" y="10"/>
                  </a:cubicBezTo>
                  <a:cubicBezTo>
                    <a:pt x="3" y="11"/>
                    <a:pt x="2" y="12"/>
                    <a:pt x="0" y="13"/>
                  </a:cubicBezTo>
                  <a:cubicBezTo>
                    <a:pt x="1" y="13"/>
                    <a:pt x="1" y="13"/>
                    <a:pt x="2" y="13"/>
                  </a:cubicBezTo>
                  <a:cubicBezTo>
                    <a:pt x="3" y="13"/>
                    <a:pt x="3" y="13"/>
                    <a:pt x="2" y="13"/>
                  </a:cubicBezTo>
                  <a:cubicBezTo>
                    <a:pt x="2" y="13"/>
                    <a:pt x="2" y="14"/>
                    <a:pt x="2" y="14"/>
                  </a:cubicBezTo>
                  <a:cubicBezTo>
                    <a:pt x="2" y="15"/>
                    <a:pt x="2" y="15"/>
                    <a:pt x="1" y="16"/>
                  </a:cubicBezTo>
                  <a:cubicBezTo>
                    <a:pt x="1" y="17"/>
                    <a:pt x="1" y="17"/>
                    <a:pt x="1" y="17"/>
                  </a:cubicBezTo>
                  <a:cubicBezTo>
                    <a:pt x="1" y="17"/>
                    <a:pt x="1" y="17"/>
                    <a:pt x="2" y="17"/>
                  </a:cubicBezTo>
                  <a:cubicBezTo>
                    <a:pt x="3" y="16"/>
                    <a:pt x="4" y="15"/>
                    <a:pt x="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1" name="Freeform 103">
              <a:extLst>
                <a:ext uri="{FF2B5EF4-FFF2-40B4-BE49-F238E27FC236}">
                  <a16:creationId xmlns:a16="http://schemas.microsoft.com/office/drawing/2014/main" id="{A5C91EEB-5DF1-934B-9E8E-5FB89690FF89}"/>
                </a:ext>
              </a:extLst>
            </p:cNvPr>
            <p:cNvSpPr>
              <a:spLocks/>
            </p:cNvSpPr>
            <p:nvPr/>
          </p:nvSpPr>
          <p:spPr bwMode="auto">
            <a:xfrm>
              <a:off x="2918" y="840"/>
              <a:ext cx="231" cy="49"/>
            </a:xfrm>
            <a:custGeom>
              <a:avLst/>
              <a:gdLst>
                <a:gd name="T0" fmla="*/ 1 w 33"/>
                <a:gd name="T1" fmla="*/ 2 h 7"/>
                <a:gd name="T2" fmla="*/ 2 w 33"/>
                <a:gd name="T3" fmla="*/ 2 h 7"/>
                <a:gd name="T4" fmla="*/ 2 w 33"/>
                <a:gd name="T5" fmla="*/ 3 h 7"/>
                <a:gd name="T6" fmla="*/ 4 w 33"/>
                <a:gd name="T7" fmla="*/ 3 h 7"/>
                <a:gd name="T8" fmla="*/ 9 w 33"/>
                <a:gd name="T9" fmla="*/ 3 h 7"/>
                <a:gd name="T10" fmla="*/ 9 w 33"/>
                <a:gd name="T11" fmla="*/ 3 h 7"/>
                <a:gd name="T12" fmla="*/ 14 w 33"/>
                <a:gd name="T13" fmla="*/ 3 h 7"/>
                <a:gd name="T14" fmla="*/ 6 w 33"/>
                <a:gd name="T15" fmla="*/ 4 h 7"/>
                <a:gd name="T16" fmla="*/ 6 w 33"/>
                <a:gd name="T17" fmla="*/ 4 h 7"/>
                <a:gd name="T18" fmla="*/ 10 w 33"/>
                <a:gd name="T19" fmla="*/ 4 h 7"/>
                <a:gd name="T20" fmla="*/ 8 w 33"/>
                <a:gd name="T21" fmla="*/ 5 h 7"/>
                <a:gd name="T22" fmla="*/ 7 w 33"/>
                <a:gd name="T23" fmla="*/ 5 h 7"/>
                <a:gd name="T24" fmla="*/ 8 w 33"/>
                <a:gd name="T25" fmla="*/ 5 h 7"/>
                <a:gd name="T26" fmla="*/ 13 w 33"/>
                <a:gd name="T27" fmla="*/ 6 h 7"/>
                <a:gd name="T28" fmla="*/ 14 w 33"/>
                <a:gd name="T29" fmla="*/ 6 h 7"/>
                <a:gd name="T30" fmla="*/ 16 w 33"/>
                <a:gd name="T31" fmla="*/ 6 h 7"/>
                <a:gd name="T32" fmla="*/ 18 w 33"/>
                <a:gd name="T33" fmla="*/ 5 h 7"/>
                <a:gd name="T34" fmla="*/ 20 w 33"/>
                <a:gd name="T35" fmla="*/ 4 h 7"/>
                <a:gd name="T36" fmla="*/ 22 w 33"/>
                <a:gd name="T37" fmla="*/ 4 h 7"/>
                <a:gd name="T38" fmla="*/ 25 w 33"/>
                <a:gd name="T39" fmla="*/ 4 h 7"/>
                <a:gd name="T40" fmla="*/ 24 w 33"/>
                <a:gd name="T41" fmla="*/ 5 h 7"/>
                <a:gd name="T42" fmla="*/ 28 w 33"/>
                <a:gd name="T43" fmla="*/ 6 h 7"/>
                <a:gd name="T44" fmla="*/ 28 w 33"/>
                <a:gd name="T45" fmla="*/ 6 h 7"/>
                <a:gd name="T46" fmla="*/ 29 w 33"/>
                <a:gd name="T47" fmla="*/ 6 h 7"/>
                <a:gd name="T48" fmla="*/ 33 w 33"/>
                <a:gd name="T49" fmla="*/ 6 h 7"/>
                <a:gd name="T50" fmla="*/ 33 w 33"/>
                <a:gd name="T51" fmla="*/ 5 h 7"/>
                <a:gd name="T52" fmla="*/ 33 w 33"/>
                <a:gd name="T53" fmla="*/ 5 h 7"/>
                <a:gd name="T54" fmla="*/ 33 w 33"/>
                <a:gd name="T55" fmla="*/ 5 h 7"/>
                <a:gd name="T56" fmla="*/ 31 w 33"/>
                <a:gd name="T57" fmla="*/ 5 h 7"/>
                <a:gd name="T58" fmla="*/ 29 w 33"/>
                <a:gd name="T59" fmla="*/ 5 h 7"/>
                <a:gd name="T60" fmla="*/ 28 w 33"/>
                <a:gd name="T61" fmla="*/ 4 h 7"/>
                <a:gd name="T62" fmla="*/ 23 w 33"/>
                <a:gd name="T63" fmla="*/ 3 h 7"/>
                <a:gd name="T64" fmla="*/ 20 w 33"/>
                <a:gd name="T65" fmla="*/ 2 h 7"/>
                <a:gd name="T66" fmla="*/ 19 w 33"/>
                <a:gd name="T67" fmla="*/ 2 h 7"/>
                <a:gd name="T68" fmla="*/ 17 w 33"/>
                <a:gd name="T69" fmla="*/ 2 h 7"/>
                <a:gd name="T70" fmla="*/ 17 w 33"/>
                <a:gd name="T71" fmla="*/ 2 h 7"/>
                <a:gd name="T72" fmla="*/ 17 w 33"/>
                <a:gd name="T73" fmla="*/ 1 h 7"/>
                <a:gd name="T74" fmla="*/ 17 w 33"/>
                <a:gd name="T75" fmla="*/ 1 h 7"/>
                <a:gd name="T76" fmla="*/ 17 w 33"/>
                <a:gd name="T77" fmla="*/ 1 h 7"/>
                <a:gd name="T78" fmla="*/ 15 w 33"/>
                <a:gd name="T79" fmla="*/ 1 h 7"/>
                <a:gd name="T80" fmla="*/ 12 w 33"/>
                <a:gd name="T81" fmla="*/ 1 h 7"/>
                <a:gd name="T82" fmla="*/ 13 w 33"/>
                <a:gd name="T83" fmla="*/ 2 h 7"/>
                <a:gd name="T84" fmla="*/ 12 w 33"/>
                <a:gd name="T85" fmla="*/ 2 h 7"/>
                <a:gd name="T86" fmla="*/ 10 w 33"/>
                <a:gd name="T87" fmla="*/ 1 h 7"/>
                <a:gd name="T88" fmla="*/ 8 w 33"/>
                <a:gd name="T89" fmla="*/ 1 h 7"/>
                <a:gd name="T90" fmla="*/ 5 w 33"/>
                <a:gd name="T91" fmla="*/ 1 h 7"/>
                <a:gd name="T92" fmla="*/ 7 w 33"/>
                <a:gd name="T93" fmla="*/ 1 h 7"/>
                <a:gd name="T94" fmla="*/ 7 w 33"/>
                <a:gd name="T95" fmla="*/ 1 h 7"/>
                <a:gd name="T96" fmla="*/ 6 w 33"/>
                <a:gd name="T97" fmla="*/ 1 h 7"/>
                <a:gd name="T98" fmla="*/ 4 w 33"/>
                <a:gd name="T99" fmla="*/ 1 h 7"/>
                <a:gd name="T100" fmla="*/ 3 w 33"/>
                <a:gd name="T101" fmla="*/ 1 h 7"/>
                <a:gd name="T102" fmla="*/ 0 w 33"/>
                <a:gd name="T103" fmla="*/ 1 h 7"/>
                <a:gd name="T104" fmla="*/ 0 w 33"/>
                <a:gd name="T105" fmla="*/ 2 h 7"/>
                <a:gd name="T106" fmla="*/ 1 w 33"/>
                <a:gd name="T10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 h="7">
                  <a:moveTo>
                    <a:pt x="1" y="2"/>
                  </a:moveTo>
                  <a:cubicBezTo>
                    <a:pt x="2" y="2"/>
                    <a:pt x="2" y="2"/>
                    <a:pt x="2" y="2"/>
                  </a:cubicBezTo>
                  <a:cubicBezTo>
                    <a:pt x="1" y="3"/>
                    <a:pt x="2" y="3"/>
                    <a:pt x="2" y="3"/>
                  </a:cubicBezTo>
                  <a:cubicBezTo>
                    <a:pt x="3" y="3"/>
                    <a:pt x="3" y="3"/>
                    <a:pt x="4" y="3"/>
                  </a:cubicBezTo>
                  <a:cubicBezTo>
                    <a:pt x="6" y="4"/>
                    <a:pt x="7" y="4"/>
                    <a:pt x="9" y="3"/>
                  </a:cubicBezTo>
                  <a:cubicBezTo>
                    <a:pt x="9" y="3"/>
                    <a:pt x="9" y="3"/>
                    <a:pt x="9" y="3"/>
                  </a:cubicBezTo>
                  <a:cubicBezTo>
                    <a:pt x="11" y="3"/>
                    <a:pt x="12" y="3"/>
                    <a:pt x="14" y="3"/>
                  </a:cubicBezTo>
                  <a:cubicBezTo>
                    <a:pt x="11" y="4"/>
                    <a:pt x="9" y="4"/>
                    <a:pt x="6" y="4"/>
                  </a:cubicBezTo>
                  <a:cubicBezTo>
                    <a:pt x="6" y="4"/>
                    <a:pt x="6" y="4"/>
                    <a:pt x="6" y="4"/>
                  </a:cubicBezTo>
                  <a:cubicBezTo>
                    <a:pt x="8" y="4"/>
                    <a:pt x="9" y="4"/>
                    <a:pt x="10" y="4"/>
                  </a:cubicBezTo>
                  <a:cubicBezTo>
                    <a:pt x="9" y="5"/>
                    <a:pt x="9" y="5"/>
                    <a:pt x="8" y="5"/>
                  </a:cubicBezTo>
                  <a:cubicBezTo>
                    <a:pt x="8" y="5"/>
                    <a:pt x="8" y="5"/>
                    <a:pt x="7" y="5"/>
                  </a:cubicBezTo>
                  <a:cubicBezTo>
                    <a:pt x="7" y="5"/>
                    <a:pt x="8" y="5"/>
                    <a:pt x="8" y="5"/>
                  </a:cubicBezTo>
                  <a:cubicBezTo>
                    <a:pt x="9" y="5"/>
                    <a:pt x="11" y="6"/>
                    <a:pt x="13" y="6"/>
                  </a:cubicBezTo>
                  <a:cubicBezTo>
                    <a:pt x="13" y="6"/>
                    <a:pt x="14" y="7"/>
                    <a:pt x="14" y="6"/>
                  </a:cubicBezTo>
                  <a:cubicBezTo>
                    <a:pt x="15" y="6"/>
                    <a:pt x="16" y="6"/>
                    <a:pt x="16" y="6"/>
                  </a:cubicBezTo>
                  <a:cubicBezTo>
                    <a:pt x="16" y="5"/>
                    <a:pt x="18" y="6"/>
                    <a:pt x="18" y="5"/>
                  </a:cubicBezTo>
                  <a:cubicBezTo>
                    <a:pt x="18" y="4"/>
                    <a:pt x="20" y="4"/>
                    <a:pt x="20" y="4"/>
                  </a:cubicBezTo>
                  <a:cubicBezTo>
                    <a:pt x="21" y="4"/>
                    <a:pt x="21" y="4"/>
                    <a:pt x="22" y="4"/>
                  </a:cubicBezTo>
                  <a:cubicBezTo>
                    <a:pt x="23" y="4"/>
                    <a:pt x="24" y="4"/>
                    <a:pt x="25" y="4"/>
                  </a:cubicBezTo>
                  <a:cubicBezTo>
                    <a:pt x="26" y="5"/>
                    <a:pt x="26" y="5"/>
                    <a:pt x="24" y="5"/>
                  </a:cubicBezTo>
                  <a:cubicBezTo>
                    <a:pt x="25" y="6"/>
                    <a:pt x="27" y="6"/>
                    <a:pt x="28" y="6"/>
                  </a:cubicBezTo>
                  <a:cubicBezTo>
                    <a:pt x="28" y="5"/>
                    <a:pt x="28" y="6"/>
                    <a:pt x="28" y="6"/>
                  </a:cubicBezTo>
                  <a:cubicBezTo>
                    <a:pt x="28" y="6"/>
                    <a:pt x="29" y="6"/>
                    <a:pt x="29" y="6"/>
                  </a:cubicBezTo>
                  <a:cubicBezTo>
                    <a:pt x="30" y="6"/>
                    <a:pt x="32" y="6"/>
                    <a:pt x="33" y="6"/>
                  </a:cubicBezTo>
                  <a:cubicBezTo>
                    <a:pt x="33" y="6"/>
                    <a:pt x="33" y="5"/>
                    <a:pt x="33" y="5"/>
                  </a:cubicBezTo>
                  <a:cubicBezTo>
                    <a:pt x="33" y="5"/>
                    <a:pt x="33" y="5"/>
                    <a:pt x="33" y="5"/>
                  </a:cubicBezTo>
                  <a:cubicBezTo>
                    <a:pt x="33" y="5"/>
                    <a:pt x="33" y="5"/>
                    <a:pt x="33" y="5"/>
                  </a:cubicBezTo>
                  <a:cubicBezTo>
                    <a:pt x="32" y="6"/>
                    <a:pt x="31" y="5"/>
                    <a:pt x="31" y="5"/>
                  </a:cubicBezTo>
                  <a:cubicBezTo>
                    <a:pt x="30" y="5"/>
                    <a:pt x="30" y="5"/>
                    <a:pt x="29" y="5"/>
                  </a:cubicBezTo>
                  <a:cubicBezTo>
                    <a:pt x="29" y="5"/>
                    <a:pt x="28" y="5"/>
                    <a:pt x="28" y="4"/>
                  </a:cubicBezTo>
                  <a:cubicBezTo>
                    <a:pt x="26" y="4"/>
                    <a:pt x="25" y="3"/>
                    <a:pt x="23" y="3"/>
                  </a:cubicBezTo>
                  <a:cubicBezTo>
                    <a:pt x="22" y="3"/>
                    <a:pt x="21" y="3"/>
                    <a:pt x="20" y="2"/>
                  </a:cubicBezTo>
                  <a:cubicBezTo>
                    <a:pt x="19" y="2"/>
                    <a:pt x="19" y="2"/>
                    <a:pt x="19" y="2"/>
                  </a:cubicBezTo>
                  <a:cubicBezTo>
                    <a:pt x="18" y="2"/>
                    <a:pt x="18" y="2"/>
                    <a:pt x="17" y="2"/>
                  </a:cubicBezTo>
                  <a:cubicBezTo>
                    <a:pt x="17" y="2"/>
                    <a:pt x="17" y="2"/>
                    <a:pt x="17" y="2"/>
                  </a:cubicBezTo>
                  <a:cubicBezTo>
                    <a:pt x="17" y="2"/>
                    <a:pt x="17" y="2"/>
                    <a:pt x="17" y="1"/>
                  </a:cubicBezTo>
                  <a:cubicBezTo>
                    <a:pt x="17" y="1"/>
                    <a:pt x="17" y="1"/>
                    <a:pt x="17" y="1"/>
                  </a:cubicBezTo>
                  <a:cubicBezTo>
                    <a:pt x="17" y="1"/>
                    <a:pt x="17" y="1"/>
                    <a:pt x="17" y="1"/>
                  </a:cubicBezTo>
                  <a:cubicBezTo>
                    <a:pt x="16" y="1"/>
                    <a:pt x="15" y="1"/>
                    <a:pt x="15" y="1"/>
                  </a:cubicBezTo>
                  <a:cubicBezTo>
                    <a:pt x="14" y="0"/>
                    <a:pt x="13" y="1"/>
                    <a:pt x="12" y="1"/>
                  </a:cubicBezTo>
                  <a:cubicBezTo>
                    <a:pt x="12" y="1"/>
                    <a:pt x="12" y="2"/>
                    <a:pt x="13" y="2"/>
                  </a:cubicBezTo>
                  <a:cubicBezTo>
                    <a:pt x="12" y="2"/>
                    <a:pt x="12" y="2"/>
                    <a:pt x="12" y="2"/>
                  </a:cubicBezTo>
                  <a:cubicBezTo>
                    <a:pt x="11" y="2"/>
                    <a:pt x="11" y="2"/>
                    <a:pt x="10" y="1"/>
                  </a:cubicBezTo>
                  <a:cubicBezTo>
                    <a:pt x="10" y="1"/>
                    <a:pt x="9" y="1"/>
                    <a:pt x="8" y="1"/>
                  </a:cubicBezTo>
                  <a:cubicBezTo>
                    <a:pt x="7" y="2"/>
                    <a:pt x="6" y="2"/>
                    <a:pt x="5" y="1"/>
                  </a:cubicBezTo>
                  <a:cubicBezTo>
                    <a:pt x="6" y="1"/>
                    <a:pt x="6" y="1"/>
                    <a:pt x="7" y="1"/>
                  </a:cubicBezTo>
                  <a:cubicBezTo>
                    <a:pt x="7" y="1"/>
                    <a:pt x="7" y="1"/>
                    <a:pt x="7" y="1"/>
                  </a:cubicBezTo>
                  <a:cubicBezTo>
                    <a:pt x="6" y="1"/>
                    <a:pt x="6" y="1"/>
                    <a:pt x="6" y="1"/>
                  </a:cubicBezTo>
                  <a:cubicBezTo>
                    <a:pt x="5" y="1"/>
                    <a:pt x="4" y="1"/>
                    <a:pt x="4" y="1"/>
                  </a:cubicBezTo>
                  <a:cubicBezTo>
                    <a:pt x="3" y="1"/>
                    <a:pt x="3" y="1"/>
                    <a:pt x="3" y="1"/>
                  </a:cubicBezTo>
                  <a:cubicBezTo>
                    <a:pt x="1" y="0"/>
                    <a:pt x="1" y="1"/>
                    <a:pt x="0" y="1"/>
                  </a:cubicBezTo>
                  <a:cubicBezTo>
                    <a:pt x="0" y="1"/>
                    <a:pt x="0" y="1"/>
                    <a:pt x="0" y="2"/>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2" name="Freeform 104">
              <a:extLst>
                <a:ext uri="{FF2B5EF4-FFF2-40B4-BE49-F238E27FC236}">
                  <a16:creationId xmlns:a16="http://schemas.microsoft.com/office/drawing/2014/main" id="{AE959D22-449C-DF45-AF93-93638B844685}"/>
                </a:ext>
              </a:extLst>
            </p:cNvPr>
            <p:cNvSpPr>
              <a:spLocks/>
            </p:cNvSpPr>
            <p:nvPr/>
          </p:nvSpPr>
          <p:spPr bwMode="auto">
            <a:xfrm>
              <a:off x="1098" y="1213"/>
              <a:ext cx="287" cy="119"/>
            </a:xfrm>
            <a:custGeom>
              <a:avLst/>
              <a:gdLst>
                <a:gd name="T0" fmla="*/ 13 w 41"/>
                <a:gd name="T1" fmla="*/ 14 h 17"/>
                <a:gd name="T2" fmla="*/ 15 w 41"/>
                <a:gd name="T3" fmla="*/ 14 h 17"/>
                <a:gd name="T4" fmla="*/ 15 w 41"/>
                <a:gd name="T5" fmla="*/ 13 h 17"/>
                <a:gd name="T6" fmla="*/ 20 w 41"/>
                <a:gd name="T7" fmla="*/ 11 h 17"/>
                <a:gd name="T8" fmla="*/ 21 w 41"/>
                <a:gd name="T9" fmla="*/ 11 h 17"/>
                <a:gd name="T10" fmla="*/ 22 w 41"/>
                <a:gd name="T11" fmla="*/ 11 h 17"/>
                <a:gd name="T12" fmla="*/ 25 w 41"/>
                <a:gd name="T13" fmla="*/ 9 h 17"/>
                <a:gd name="T14" fmla="*/ 26 w 41"/>
                <a:gd name="T15" fmla="*/ 8 h 17"/>
                <a:gd name="T16" fmla="*/ 29 w 41"/>
                <a:gd name="T17" fmla="*/ 7 h 17"/>
                <a:gd name="T18" fmla="*/ 29 w 41"/>
                <a:gd name="T19" fmla="*/ 7 h 17"/>
                <a:gd name="T20" fmla="*/ 31 w 41"/>
                <a:gd name="T21" fmla="*/ 6 h 17"/>
                <a:gd name="T22" fmla="*/ 35 w 41"/>
                <a:gd name="T23" fmla="*/ 4 h 17"/>
                <a:gd name="T24" fmla="*/ 37 w 41"/>
                <a:gd name="T25" fmla="*/ 3 h 17"/>
                <a:gd name="T26" fmla="*/ 39 w 41"/>
                <a:gd name="T27" fmla="*/ 2 h 17"/>
                <a:gd name="T28" fmla="*/ 41 w 41"/>
                <a:gd name="T29" fmla="*/ 1 h 17"/>
                <a:gd name="T30" fmla="*/ 41 w 41"/>
                <a:gd name="T31" fmla="*/ 1 h 17"/>
                <a:gd name="T32" fmla="*/ 40 w 41"/>
                <a:gd name="T33" fmla="*/ 1 h 17"/>
                <a:gd name="T34" fmla="*/ 40 w 41"/>
                <a:gd name="T35" fmla="*/ 1 h 17"/>
                <a:gd name="T36" fmla="*/ 41 w 41"/>
                <a:gd name="T37" fmla="*/ 0 h 17"/>
                <a:gd name="T38" fmla="*/ 40 w 41"/>
                <a:gd name="T39" fmla="*/ 0 h 17"/>
                <a:gd name="T40" fmla="*/ 37 w 41"/>
                <a:gd name="T41" fmla="*/ 1 h 17"/>
                <a:gd name="T42" fmla="*/ 34 w 41"/>
                <a:gd name="T43" fmla="*/ 2 h 17"/>
                <a:gd name="T44" fmla="*/ 33 w 41"/>
                <a:gd name="T45" fmla="*/ 3 h 17"/>
                <a:gd name="T46" fmla="*/ 31 w 41"/>
                <a:gd name="T47" fmla="*/ 4 h 17"/>
                <a:gd name="T48" fmla="*/ 30 w 41"/>
                <a:gd name="T49" fmla="*/ 4 h 17"/>
                <a:gd name="T50" fmla="*/ 26 w 41"/>
                <a:gd name="T51" fmla="*/ 6 h 17"/>
                <a:gd name="T52" fmla="*/ 25 w 41"/>
                <a:gd name="T53" fmla="*/ 7 h 17"/>
                <a:gd name="T54" fmla="*/ 23 w 41"/>
                <a:gd name="T55" fmla="*/ 8 h 17"/>
                <a:gd name="T56" fmla="*/ 20 w 41"/>
                <a:gd name="T57" fmla="*/ 9 h 17"/>
                <a:gd name="T58" fmla="*/ 19 w 41"/>
                <a:gd name="T59" fmla="*/ 10 h 17"/>
                <a:gd name="T60" fmla="*/ 18 w 41"/>
                <a:gd name="T61" fmla="*/ 10 h 17"/>
                <a:gd name="T62" fmla="*/ 17 w 41"/>
                <a:gd name="T63" fmla="*/ 10 h 17"/>
                <a:gd name="T64" fmla="*/ 16 w 41"/>
                <a:gd name="T65" fmla="*/ 11 h 17"/>
                <a:gd name="T66" fmla="*/ 15 w 41"/>
                <a:gd name="T67" fmla="*/ 11 h 17"/>
                <a:gd name="T68" fmla="*/ 17 w 41"/>
                <a:gd name="T69" fmla="*/ 10 h 17"/>
                <a:gd name="T70" fmla="*/ 17 w 41"/>
                <a:gd name="T71" fmla="*/ 9 h 17"/>
                <a:gd name="T72" fmla="*/ 16 w 41"/>
                <a:gd name="T73" fmla="*/ 9 h 17"/>
                <a:gd name="T74" fmla="*/ 15 w 41"/>
                <a:gd name="T75" fmla="*/ 10 h 17"/>
                <a:gd name="T76" fmla="*/ 15 w 41"/>
                <a:gd name="T77" fmla="*/ 10 h 17"/>
                <a:gd name="T78" fmla="*/ 13 w 41"/>
                <a:gd name="T79" fmla="*/ 11 h 17"/>
                <a:gd name="T80" fmla="*/ 8 w 41"/>
                <a:gd name="T81" fmla="*/ 13 h 17"/>
                <a:gd name="T82" fmla="*/ 2 w 41"/>
                <a:gd name="T83" fmla="*/ 16 h 17"/>
                <a:gd name="T84" fmla="*/ 0 w 41"/>
                <a:gd name="T85" fmla="*/ 17 h 17"/>
                <a:gd name="T86" fmla="*/ 2 w 41"/>
                <a:gd name="T87" fmla="*/ 17 h 17"/>
                <a:gd name="T88" fmla="*/ 5 w 41"/>
                <a:gd name="T89" fmla="*/ 16 h 17"/>
                <a:gd name="T90" fmla="*/ 7 w 41"/>
                <a:gd name="T91" fmla="*/ 15 h 17"/>
                <a:gd name="T92" fmla="*/ 12 w 41"/>
                <a:gd name="T93" fmla="*/ 13 h 17"/>
                <a:gd name="T94" fmla="*/ 11 w 41"/>
                <a:gd name="T95" fmla="*/ 14 h 17"/>
                <a:gd name="T96" fmla="*/ 13 w 41"/>
                <a:gd name="T9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17">
                  <a:moveTo>
                    <a:pt x="13" y="14"/>
                  </a:moveTo>
                  <a:cubicBezTo>
                    <a:pt x="13" y="14"/>
                    <a:pt x="14" y="14"/>
                    <a:pt x="15" y="14"/>
                  </a:cubicBezTo>
                  <a:cubicBezTo>
                    <a:pt x="15" y="13"/>
                    <a:pt x="15" y="13"/>
                    <a:pt x="15" y="13"/>
                  </a:cubicBezTo>
                  <a:cubicBezTo>
                    <a:pt x="17" y="13"/>
                    <a:pt x="19" y="12"/>
                    <a:pt x="20" y="11"/>
                  </a:cubicBezTo>
                  <a:cubicBezTo>
                    <a:pt x="20" y="11"/>
                    <a:pt x="21" y="10"/>
                    <a:pt x="21" y="11"/>
                  </a:cubicBezTo>
                  <a:cubicBezTo>
                    <a:pt x="21" y="11"/>
                    <a:pt x="22" y="11"/>
                    <a:pt x="22" y="11"/>
                  </a:cubicBezTo>
                  <a:cubicBezTo>
                    <a:pt x="23" y="10"/>
                    <a:pt x="24" y="10"/>
                    <a:pt x="25" y="9"/>
                  </a:cubicBezTo>
                  <a:cubicBezTo>
                    <a:pt x="25" y="9"/>
                    <a:pt x="26" y="8"/>
                    <a:pt x="26" y="8"/>
                  </a:cubicBezTo>
                  <a:cubicBezTo>
                    <a:pt x="27" y="8"/>
                    <a:pt x="28" y="7"/>
                    <a:pt x="29" y="7"/>
                  </a:cubicBezTo>
                  <a:cubicBezTo>
                    <a:pt x="29" y="7"/>
                    <a:pt x="29" y="7"/>
                    <a:pt x="29" y="7"/>
                  </a:cubicBezTo>
                  <a:cubicBezTo>
                    <a:pt x="30" y="7"/>
                    <a:pt x="30" y="6"/>
                    <a:pt x="31" y="6"/>
                  </a:cubicBezTo>
                  <a:cubicBezTo>
                    <a:pt x="32" y="5"/>
                    <a:pt x="34" y="4"/>
                    <a:pt x="35" y="4"/>
                  </a:cubicBezTo>
                  <a:cubicBezTo>
                    <a:pt x="36" y="4"/>
                    <a:pt x="36" y="4"/>
                    <a:pt x="37" y="3"/>
                  </a:cubicBezTo>
                  <a:cubicBezTo>
                    <a:pt x="37" y="3"/>
                    <a:pt x="38" y="3"/>
                    <a:pt x="39" y="2"/>
                  </a:cubicBezTo>
                  <a:cubicBezTo>
                    <a:pt x="40" y="2"/>
                    <a:pt x="40" y="1"/>
                    <a:pt x="41" y="1"/>
                  </a:cubicBezTo>
                  <a:cubicBezTo>
                    <a:pt x="41" y="1"/>
                    <a:pt x="41" y="1"/>
                    <a:pt x="41" y="1"/>
                  </a:cubicBezTo>
                  <a:cubicBezTo>
                    <a:pt x="41" y="1"/>
                    <a:pt x="40" y="1"/>
                    <a:pt x="40" y="1"/>
                  </a:cubicBezTo>
                  <a:cubicBezTo>
                    <a:pt x="40" y="1"/>
                    <a:pt x="40" y="1"/>
                    <a:pt x="40" y="1"/>
                  </a:cubicBezTo>
                  <a:cubicBezTo>
                    <a:pt x="40" y="1"/>
                    <a:pt x="41" y="0"/>
                    <a:pt x="41" y="0"/>
                  </a:cubicBezTo>
                  <a:cubicBezTo>
                    <a:pt x="40" y="0"/>
                    <a:pt x="40" y="0"/>
                    <a:pt x="40" y="0"/>
                  </a:cubicBezTo>
                  <a:cubicBezTo>
                    <a:pt x="39" y="0"/>
                    <a:pt x="38" y="1"/>
                    <a:pt x="37" y="1"/>
                  </a:cubicBezTo>
                  <a:cubicBezTo>
                    <a:pt x="36" y="2"/>
                    <a:pt x="35" y="2"/>
                    <a:pt x="34" y="2"/>
                  </a:cubicBezTo>
                  <a:cubicBezTo>
                    <a:pt x="34" y="2"/>
                    <a:pt x="33" y="2"/>
                    <a:pt x="33" y="3"/>
                  </a:cubicBezTo>
                  <a:cubicBezTo>
                    <a:pt x="33" y="3"/>
                    <a:pt x="32" y="3"/>
                    <a:pt x="31" y="4"/>
                  </a:cubicBezTo>
                  <a:cubicBezTo>
                    <a:pt x="31" y="4"/>
                    <a:pt x="31" y="4"/>
                    <a:pt x="30" y="4"/>
                  </a:cubicBezTo>
                  <a:cubicBezTo>
                    <a:pt x="29" y="5"/>
                    <a:pt x="28" y="6"/>
                    <a:pt x="26" y="6"/>
                  </a:cubicBezTo>
                  <a:cubicBezTo>
                    <a:pt x="26" y="6"/>
                    <a:pt x="26" y="7"/>
                    <a:pt x="25" y="7"/>
                  </a:cubicBezTo>
                  <a:cubicBezTo>
                    <a:pt x="24" y="7"/>
                    <a:pt x="23" y="8"/>
                    <a:pt x="23" y="8"/>
                  </a:cubicBezTo>
                  <a:cubicBezTo>
                    <a:pt x="22" y="9"/>
                    <a:pt x="21" y="9"/>
                    <a:pt x="20" y="9"/>
                  </a:cubicBezTo>
                  <a:cubicBezTo>
                    <a:pt x="20" y="9"/>
                    <a:pt x="20" y="9"/>
                    <a:pt x="19" y="10"/>
                  </a:cubicBezTo>
                  <a:cubicBezTo>
                    <a:pt x="19" y="10"/>
                    <a:pt x="19" y="10"/>
                    <a:pt x="18" y="10"/>
                  </a:cubicBezTo>
                  <a:cubicBezTo>
                    <a:pt x="18" y="10"/>
                    <a:pt x="18" y="10"/>
                    <a:pt x="17" y="10"/>
                  </a:cubicBezTo>
                  <a:cubicBezTo>
                    <a:pt x="17" y="10"/>
                    <a:pt x="16" y="11"/>
                    <a:pt x="16" y="11"/>
                  </a:cubicBezTo>
                  <a:cubicBezTo>
                    <a:pt x="16" y="11"/>
                    <a:pt x="16" y="11"/>
                    <a:pt x="15" y="11"/>
                  </a:cubicBezTo>
                  <a:cubicBezTo>
                    <a:pt x="16" y="10"/>
                    <a:pt x="17" y="10"/>
                    <a:pt x="17" y="10"/>
                  </a:cubicBezTo>
                  <a:cubicBezTo>
                    <a:pt x="17" y="9"/>
                    <a:pt x="16" y="10"/>
                    <a:pt x="17" y="9"/>
                  </a:cubicBezTo>
                  <a:cubicBezTo>
                    <a:pt x="17" y="9"/>
                    <a:pt x="16" y="9"/>
                    <a:pt x="16" y="9"/>
                  </a:cubicBezTo>
                  <a:cubicBezTo>
                    <a:pt x="16" y="9"/>
                    <a:pt x="15" y="9"/>
                    <a:pt x="15" y="10"/>
                  </a:cubicBezTo>
                  <a:cubicBezTo>
                    <a:pt x="16" y="10"/>
                    <a:pt x="15" y="10"/>
                    <a:pt x="15" y="10"/>
                  </a:cubicBezTo>
                  <a:cubicBezTo>
                    <a:pt x="14" y="10"/>
                    <a:pt x="13" y="11"/>
                    <a:pt x="13" y="11"/>
                  </a:cubicBezTo>
                  <a:cubicBezTo>
                    <a:pt x="11" y="12"/>
                    <a:pt x="9" y="13"/>
                    <a:pt x="8" y="13"/>
                  </a:cubicBezTo>
                  <a:cubicBezTo>
                    <a:pt x="6" y="14"/>
                    <a:pt x="4" y="15"/>
                    <a:pt x="2" y="16"/>
                  </a:cubicBezTo>
                  <a:cubicBezTo>
                    <a:pt x="1" y="16"/>
                    <a:pt x="1" y="17"/>
                    <a:pt x="0" y="17"/>
                  </a:cubicBezTo>
                  <a:cubicBezTo>
                    <a:pt x="1" y="17"/>
                    <a:pt x="2" y="17"/>
                    <a:pt x="2" y="17"/>
                  </a:cubicBezTo>
                  <a:cubicBezTo>
                    <a:pt x="3" y="17"/>
                    <a:pt x="4" y="16"/>
                    <a:pt x="5" y="16"/>
                  </a:cubicBezTo>
                  <a:cubicBezTo>
                    <a:pt x="6" y="15"/>
                    <a:pt x="6" y="15"/>
                    <a:pt x="7" y="15"/>
                  </a:cubicBezTo>
                  <a:cubicBezTo>
                    <a:pt x="9" y="13"/>
                    <a:pt x="11" y="13"/>
                    <a:pt x="12" y="13"/>
                  </a:cubicBezTo>
                  <a:cubicBezTo>
                    <a:pt x="12" y="14"/>
                    <a:pt x="12" y="14"/>
                    <a:pt x="11" y="14"/>
                  </a:cubicBezTo>
                  <a:cubicBezTo>
                    <a:pt x="12" y="14"/>
                    <a:pt x="12" y="14"/>
                    <a:pt x="1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3" name="Freeform 105">
              <a:extLst>
                <a:ext uri="{FF2B5EF4-FFF2-40B4-BE49-F238E27FC236}">
                  <a16:creationId xmlns:a16="http://schemas.microsoft.com/office/drawing/2014/main" id="{826B5588-048A-A148-A9C7-0DA77879D154}"/>
                </a:ext>
              </a:extLst>
            </p:cNvPr>
            <p:cNvSpPr>
              <a:spLocks/>
            </p:cNvSpPr>
            <p:nvPr/>
          </p:nvSpPr>
          <p:spPr bwMode="auto">
            <a:xfrm>
              <a:off x="797" y="1417"/>
              <a:ext cx="182" cy="126"/>
            </a:xfrm>
            <a:custGeom>
              <a:avLst/>
              <a:gdLst>
                <a:gd name="T0" fmla="*/ 0 w 26"/>
                <a:gd name="T1" fmla="*/ 18 h 18"/>
                <a:gd name="T2" fmla="*/ 2 w 26"/>
                <a:gd name="T3" fmla="*/ 17 h 18"/>
                <a:gd name="T4" fmla="*/ 4 w 26"/>
                <a:gd name="T5" fmla="*/ 16 h 18"/>
                <a:gd name="T6" fmla="*/ 6 w 26"/>
                <a:gd name="T7" fmla="*/ 14 h 18"/>
                <a:gd name="T8" fmla="*/ 7 w 26"/>
                <a:gd name="T9" fmla="*/ 13 h 18"/>
                <a:gd name="T10" fmla="*/ 8 w 26"/>
                <a:gd name="T11" fmla="*/ 12 h 18"/>
                <a:gd name="T12" fmla="*/ 10 w 26"/>
                <a:gd name="T13" fmla="*/ 11 h 18"/>
                <a:gd name="T14" fmla="*/ 13 w 26"/>
                <a:gd name="T15" fmla="*/ 10 h 18"/>
                <a:gd name="T16" fmla="*/ 7 w 26"/>
                <a:gd name="T17" fmla="*/ 14 h 18"/>
                <a:gd name="T18" fmla="*/ 13 w 26"/>
                <a:gd name="T19" fmla="*/ 11 h 18"/>
                <a:gd name="T20" fmla="*/ 15 w 26"/>
                <a:gd name="T21" fmla="*/ 9 h 18"/>
                <a:gd name="T22" fmla="*/ 18 w 26"/>
                <a:gd name="T23" fmla="*/ 7 h 18"/>
                <a:gd name="T24" fmla="*/ 21 w 26"/>
                <a:gd name="T25" fmla="*/ 5 h 18"/>
                <a:gd name="T26" fmla="*/ 23 w 26"/>
                <a:gd name="T27" fmla="*/ 3 h 18"/>
                <a:gd name="T28" fmla="*/ 26 w 26"/>
                <a:gd name="T29" fmla="*/ 1 h 18"/>
                <a:gd name="T30" fmla="*/ 25 w 26"/>
                <a:gd name="T31" fmla="*/ 0 h 18"/>
                <a:gd name="T32" fmla="*/ 22 w 26"/>
                <a:gd name="T33" fmla="*/ 2 h 18"/>
                <a:gd name="T34" fmla="*/ 22 w 26"/>
                <a:gd name="T35" fmla="*/ 3 h 18"/>
                <a:gd name="T36" fmla="*/ 18 w 26"/>
                <a:gd name="T37" fmla="*/ 3 h 18"/>
                <a:gd name="T38" fmla="*/ 16 w 26"/>
                <a:gd name="T39" fmla="*/ 4 h 18"/>
                <a:gd name="T40" fmla="*/ 14 w 26"/>
                <a:gd name="T41" fmla="*/ 6 h 18"/>
                <a:gd name="T42" fmla="*/ 16 w 26"/>
                <a:gd name="T43" fmla="*/ 6 h 18"/>
                <a:gd name="T44" fmla="*/ 18 w 26"/>
                <a:gd name="T45" fmla="*/ 6 h 18"/>
                <a:gd name="T46" fmla="*/ 14 w 26"/>
                <a:gd name="T47" fmla="*/ 8 h 18"/>
                <a:gd name="T48" fmla="*/ 13 w 26"/>
                <a:gd name="T49" fmla="*/ 8 h 18"/>
                <a:gd name="T50" fmla="*/ 7 w 26"/>
                <a:gd name="T51" fmla="*/ 11 h 18"/>
                <a:gd name="T52" fmla="*/ 6 w 26"/>
                <a:gd name="T53" fmla="*/ 11 h 18"/>
                <a:gd name="T54" fmla="*/ 1 w 26"/>
                <a:gd name="T55" fmla="*/ 15 h 18"/>
                <a:gd name="T56" fmla="*/ 0 w 26"/>
                <a:gd name="T5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18">
                  <a:moveTo>
                    <a:pt x="0" y="18"/>
                  </a:moveTo>
                  <a:cubicBezTo>
                    <a:pt x="0" y="17"/>
                    <a:pt x="1" y="17"/>
                    <a:pt x="2" y="17"/>
                  </a:cubicBezTo>
                  <a:cubicBezTo>
                    <a:pt x="2" y="16"/>
                    <a:pt x="4" y="16"/>
                    <a:pt x="4" y="16"/>
                  </a:cubicBezTo>
                  <a:cubicBezTo>
                    <a:pt x="4" y="15"/>
                    <a:pt x="5" y="15"/>
                    <a:pt x="6" y="14"/>
                  </a:cubicBezTo>
                  <a:cubicBezTo>
                    <a:pt x="6" y="14"/>
                    <a:pt x="7" y="14"/>
                    <a:pt x="7" y="13"/>
                  </a:cubicBezTo>
                  <a:cubicBezTo>
                    <a:pt x="7" y="13"/>
                    <a:pt x="7" y="13"/>
                    <a:pt x="8" y="12"/>
                  </a:cubicBezTo>
                  <a:cubicBezTo>
                    <a:pt x="9" y="12"/>
                    <a:pt x="10" y="11"/>
                    <a:pt x="10" y="11"/>
                  </a:cubicBezTo>
                  <a:cubicBezTo>
                    <a:pt x="11" y="10"/>
                    <a:pt x="12" y="10"/>
                    <a:pt x="13" y="10"/>
                  </a:cubicBezTo>
                  <a:cubicBezTo>
                    <a:pt x="11" y="11"/>
                    <a:pt x="9" y="12"/>
                    <a:pt x="7" y="14"/>
                  </a:cubicBezTo>
                  <a:cubicBezTo>
                    <a:pt x="9" y="14"/>
                    <a:pt x="11" y="12"/>
                    <a:pt x="13" y="11"/>
                  </a:cubicBezTo>
                  <a:cubicBezTo>
                    <a:pt x="14" y="10"/>
                    <a:pt x="14" y="9"/>
                    <a:pt x="15" y="9"/>
                  </a:cubicBezTo>
                  <a:cubicBezTo>
                    <a:pt x="16" y="8"/>
                    <a:pt x="17" y="7"/>
                    <a:pt x="18" y="7"/>
                  </a:cubicBezTo>
                  <a:cubicBezTo>
                    <a:pt x="19" y="6"/>
                    <a:pt x="20" y="5"/>
                    <a:pt x="21" y="5"/>
                  </a:cubicBezTo>
                  <a:cubicBezTo>
                    <a:pt x="21" y="4"/>
                    <a:pt x="22" y="4"/>
                    <a:pt x="23" y="3"/>
                  </a:cubicBezTo>
                  <a:cubicBezTo>
                    <a:pt x="25" y="3"/>
                    <a:pt x="25" y="1"/>
                    <a:pt x="26" y="1"/>
                  </a:cubicBezTo>
                  <a:cubicBezTo>
                    <a:pt x="26" y="1"/>
                    <a:pt x="25" y="0"/>
                    <a:pt x="25" y="0"/>
                  </a:cubicBezTo>
                  <a:cubicBezTo>
                    <a:pt x="24" y="0"/>
                    <a:pt x="23" y="1"/>
                    <a:pt x="22" y="2"/>
                  </a:cubicBezTo>
                  <a:cubicBezTo>
                    <a:pt x="22" y="2"/>
                    <a:pt x="22" y="3"/>
                    <a:pt x="22" y="3"/>
                  </a:cubicBezTo>
                  <a:cubicBezTo>
                    <a:pt x="20" y="3"/>
                    <a:pt x="19" y="4"/>
                    <a:pt x="18" y="3"/>
                  </a:cubicBezTo>
                  <a:cubicBezTo>
                    <a:pt x="17" y="3"/>
                    <a:pt x="16" y="4"/>
                    <a:pt x="16" y="4"/>
                  </a:cubicBezTo>
                  <a:cubicBezTo>
                    <a:pt x="15" y="5"/>
                    <a:pt x="15" y="6"/>
                    <a:pt x="14" y="6"/>
                  </a:cubicBezTo>
                  <a:cubicBezTo>
                    <a:pt x="15" y="6"/>
                    <a:pt x="16" y="5"/>
                    <a:pt x="16" y="6"/>
                  </a:cubicBezTo>
                  <a:cubicBezTo>
                    <a:pt x="16" y="6"/>
                    <a:pt x="17" y="6"/>
                    <a:pt x="18" y="6"/>
                  </a:cubicBezTo>
                  <a:cubicBezTo>
                    <a:pt x="16" y="6"/>
                    <a:pt x="15" y="7"/>
                    <a:pt x="14" y="8"/>
                  </a:cubicBezTo>
                  <a:cubicBezTo>
                    <a:pt x="14" y="8"/>
                    <a:pt x="13" y="8"/>
                    <a:pt x="13" y="8"/>
                  </a:cubicBezTo>
                  <a:cubicBezTo>
                    <a:pt x="10" y="9"/>
                    <a:pt x="10" y="9"/>
                    <a:pt x="7" y="11"/>
                  </a:cubicBezTo>
                  <a:cubicBezTo>
                    <a:pt x="6" y="11"/>
                    <a:pt x="6" y="11"/>
                    <a:pt x="6" y="11"/>
                  </a:cubicBezTo>
                  <a:cubicBezTo>
                    <a:pt x="4" y="12"/>
                    <a:pt x="2" y="14"/>
                    <a:pt x="1" y="15"/>
                  </a:cubicBezTo>
                  <a:cubicBezTo>
                    <a:pt x="1" y="16"/>
                    <a:pt x="0" y="17"/>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4" name="Freeform 106">
              <a:extLst>
                <a:ext uri="{FF2B5EF4-FFF2-40B4-BE49-F238E27FC236}">
                  <a16:creationId xmlns:a16="http://schemas.microsoft.com/office/drawing/2014/main" id="{082006E7-24AC-724F-ADC9-67ED970377D9}"/>
                </a:ext>
              </a:extLst>
            </p:cNvPr>
            <p:cNvSpPr>
              <a:spLocks/>
            </p:cNvSpPr>
            <p:nvPr/>
          </p:nvSpPr>
          <p:spPr bwMode="auto">
            <a:xfrm>
              <a:off x="4270" y="2134"/>
              <a:ext cx="105" cy="70"/>
            </a:xfrm>
            <a:custGeom>
              <a:avLst/>
              <a:gdLst>
                <a:gd name="T0" fmla="*/ 5 w 15"/>
                <a:gd name="T1" fmla="*/ 1 h 10"/>
                <a:gd name="T2" fmla="*/ 4 w 15"/>
                <a:gd name="T3" fmla="*/ 2 h 10"/>
                <a:gd name="T4" fmla="*/ 3 w 15"/>
                <a:gd name="T5" fmla="*/ 2 h 10"/>
                <a:gd name="T6" fmla="*/ 1 w 15"/>
                <a:gd name="T7" fmla="*/ 4 h 10"/>
                <a:gd name="T8" fmla="*/ 1 w 15"/>
                <a:gd name="T9" fmla="*/ 5 h 10"/>
                <a:gd name="T10" fmla="*/ 1 w 15"/>
                <a:gd name="T11" fmla="*/ 5 h 10"/>
                <a:gd name="T12" fmla="*/ 1 w 15"/>
                <a:gd name="T13" fmla="*/ 6 h 10"/>
                <a:gd name="T14" fmla="*/ 0 w 15"/>
                <a:gd name="T15" fmla="*/ 8 h 10"/>
                <a:gd name="T16" fmla="*/ 0 w 15"/>
                <a:gd name="T17" fmla="*/ 9 h 10"/>
                <a:gd name="T18" fmla="*/ 1 w 15"/>
                <a:gd name="T19" fmla="*/ 9 h 10"/>
                <a:gd name="T20" fmla="*/ 2 w 15"/>
                <a:gd name="T21" fmla="*/ 9 h 10"/>
                <a:gd name="T22" fmla="*/ 3 w 15"/>
                <a:gd name="T23" fmla="*/ 6 h 10"/>
                <a:gd name="T24" fmla="*/ 4 w 15"/>
                <a:gd name="T25" fmla="*/ 6 h 10"/>
                <a:gd name="T26" fmla="*/ 4 w 15"/>
                <a:gd name="T27" fmla="*/ 6 h 10"/>
                <a:gd name="T28" fmla="*/ 5 w 15"/>
                <a:gd name="T29" fmla="*/ 7 h 10"/>
                <a:gd name="T30" fmla="*/ 4 w 15"/>
                <a:gd name="T31" fmla="*/ 8 h 10"/>
                <a:gd name="T32" fmla="*/ 4 w 15"/>
                <a:gd name="T33" fmla="*/ 9 h 10"/>
                <a:gd name="T34" fmla="*/ 5 w 15"/>
                <a:gd name="T35" fmla="*/ 10 h 10"/>
                <a:gd name="T36" fmla="*/ 6 w 15"/>
                <a:gd name="T37" fmla="*/ 10 h 10"/>
                <a:gd name="T38" fmla="*/ 7 w 15"/>
                <a:gd name="T39" fmla="*/ 10 h 10"/>
                <a:gd name="T40" fmla="*/ 7 w 15"/>
                <a:gd name="T41" fmla="*/ 10 h 10"/>
                <a:gd name="T42" fmla="*/ 6 w 15"/>
                <a:gd name="T43" fmla="*/ 8 h 10"/>
                <a:gd name="T44" fmla="*/ 7 w 15"/>
                <a:gd name="T45" fmla="*/ 7 h 10"/>
                <a:gd name="T46" fmla="*/ 6 w 15"/>
                <a:gd name="T47" fmla="*/ 5 h 10"/>
                <a:gd name="T48" fmla="*/ 9 w 15"/>
                <a:gd name="T49" fmla="*/ 5 h 10"/>
                <a:gd name="T50" fmla="*/ 10 w 15"/>
                <a:gd name="T51" fmla="*/ 6 h 10"/>
                <a:gd name="T52" fmla="*/ 10 w 15"/>
                <a:gd name="T53" fmla="*/ 6 h 10"/>
                <a:gd name="T54" fmla="*/ 10 w 15"/>
                <a:gd name="T55" fmla="*/ 5 h 10"/>
                <a:gd name="T56" fmla="*/ 10 w 15"/>
                <a:gd name="T57" fmla="*/ 5 h 10"/>
                <a:gd name="T58" fmla="*/ 7 w 15"/>
                <a:gd name="T59" fmla="*/ 4 h 10"/>
                <a:gd name="T60" fmla="*/ 7 w 15"/>
                <a:gd name="T61" fmla="*/ 4 h 10"/>
                <a:gd name="T62" fmla="*/ 6 w 15"/>
                <a:gd name="T63" fmla="*/ 4 h 10"/>
                <a:gd name="T64" fmla="*/ 5 w 15"/>
                <a:gd name="T65" fmla="*/ 3 h 10"/>
                <a:gd name="T66" fmla="*/ 5 w 15"/>
                <a:gd name="T67" fmla="*/ 2 h 10"/>
                <a:gd name="T68" fmla="*/ 5 w 15"/>
                <a:gd name="T69" fmla="*/ 1 h 10"/>
                <a:gd name="T70" fmla="*/ 6 w 15"/>
                <a:gd name="T71" fmla="*/ 1 h 10"/>
                <a:gd name="T72" fmla="*/ 7 w 15"/>
                <a:gd name="T73" fmla="*/ 1 h 10"/>
                <a:gd name="T74" fmla="*/ 11 w 15"/>
                <a:gd name="T75" fmla="*/ 4 h 10"/>
                <a:gd name="T76" fmla="*/ 14 w 15"/>
                <a:gd name="T77" fmla="*/ 5 h 10"/>
                <a:gd name="T78" fmla="*/ 15 w 15"/>
                <a:gd name="T79" fmla="*/ 4 h 10"/>
                <a:gd name="T80" fmla="*/ 15 w 15"/>
                <a:gd name="T81" fmla="*/ 4 h 10"/>
                <a:gd name="T82" fmla="*/ 15 w 15"/>
                <a:gd name="T83" fmla="*/ 4 h 10"/>
                <a:gd name="T84" fmla="*/ 14 w 15"/>
                <a:gd name="T85" fmla="*/ 4 h 10"/>
                <a:gd name="T86" fmla="*/ 11 w 15"/>
                <a:gd name="T87" fmla="*/ 3 h 10"/>
                <a:gd name="T88" fmla="*/ 9 w 15"/>
                <a:gd name="T89" fmla="*/ 1 h 10"/>
                <a:gd name="T90" fmla="*/ 8 w 15"/>
                <a:gd name="T91" fmla="*/ 0 h 10"/>
                <a:gd name="T92" fmla="*/ 6 w 15"/>
                <a:gd name="T93" fmla="*/ 0 h 10"/>
                <a:gd name="T94" fmla="*/ 5 w 15"/>
                <a:gd name="T95"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0">
                  <a:moveTo>
                    <a:pt x="5" y="1"/>
                  </a:moveTo>
                  <a:cubicBezTo>
                    <a:pt x="5" y="2"/>
                    <a:pt x="4" y="2"/>
                    <a:pt x="4" y="2"/>
                  </a:cubicBezTo>
                  <a:cubicBezTo>
                    <a:pt x="3" y="2"/>
                    <a:pt x="3" y="2"/>
                    <a:pt x="3" y="2"/>
                  </a:cubicBezTo>
                  <a:cubicBezTo>
                    <a:pt x="3" y="3"/>
                    <a:pt x="2" y="4"/>
                    <a:pt x="1" y="4"/>
                  </a:cubicBezTo>
                  <a:cubicBezTo>
                    <a:pt x="1" y="4"/>
                    <a:pt x="1" y="4"/>
                    <a:pt x="1" y="5"/>
                  </a:cubicBezTo>
                  <a:cubicBezTo>
                    <a:pt x="1" y="5"/>
                    <a:pt x="1" y="5"/>
                    <a:pt x="1" y="5"/>
                  </a:cubicBezTo>
                  <a:cubicBezTo>
                    <a:pt x="2" y="5"/>
                    <a:pt x="2" y="6"/>
                    <a:pt x="1" y="6"/>
                  </a:cubicBezTo>
                  <a:cubicBezTo>
                    <a:pt x="1" y="7"/>
                    <a:pt x="1" y="8"/>
                    <a:pt x="0" y="8"/>
                  </a:cubicBezTo>
                  <a:cubicBezTo>
                    <a:pt x="0" y="8"/>
                    <a:pt x="0" y="8"/>
                    <a:pt x="0" y="9"/>
                  </a:cubicBezTo>
                  <a:cubicBezTo>
                    <a:pt x="0" y="9"/>
                    <a:pt x="0" y="9"/>
                    <a:pt x="1" y="9"/>
                  </a:cubicBezTo>
                  <a:cubicBezTo>
                    <a:pt x="1" y="9"/>
                    <a:pt x="1" y="9"/>
                    <a:pt x="2" y="9"/>
                  </a:cubicBezTo>
                  <a:cubicBezTo>
                    <a:pt x="3" y="8"/>
                    <a:pt x="3" y="7"/>
                    <a:pt x="3" y="6"/>
                  </a:cubicBezTo>
                  <a:cubicBezTo>
                    <a:pt x="3" y="6"/>
                    <a:pt x="4" y="6"/>
                    <a:pt x="4" y="6"/>
                  </a:cubicBezTo>
                  <a:cubicBezTo>
                    <a:pt x="4" y="6"/>
                    <a:pt x="4" y="6"/>
                    <a:pt x="4" y="6"/>
                  </a:cubicBezTo>
                  <a:cubicBezTo>
                    <a:pt x="5" y="6"/>
                    <a:pt x="5" y="7"/>
                    <a:pt x="5" y="7"/>
                  </a:cubicBezTo>
                  <a:cubicBezTo>
                    <a:pt x="4" y="7"/>
                    <a:pt x="4" y="7"/>
                    <a:pt x="4" y="8"/>
                  </a:cubicBezTo>
                  <a:cubicBezTo>
                    <a:pt x="5" y="8"/>
                    <a:pt x="5" y="9"/>
                    <a:pt x="4" y="9"/>
                  </a:cubicBezTo>
                  <a:cubicBezTo>
                    <a:pt x="4" y="9"/>
                    <a:pt x="4" y="10"/>
                    <a:pt x="5" y="10"/>
                  </a:cubicBezTo>
                  <a:cubicBezTo>
                    <a:pt x="5" y="10"/>
                    <a:pt x="5" y="10"/>
                    <a:pt x="6" y="10"/>
                  </a:cubicBezTo>
                  <a:cubicBezTo>
                    <a:pt x="6" y="10"/>
                    <a:pt x="7" y="10"/>
                    <a:pt x="7" y="10"/>
                  </a:cubicBezTo>
                  <a:cubicBezTo>
                    <a:pt x="7" y="10"/>
                    <a:pt x="7" y="10"/>
                    <a:pt x="7" y="10"/>
                  </a:cubicBezTo>
                  <a:cubicBezTo>
                    <a:pt x="6" y="9"/>
                    <a:pt x="6" y="8"/>
                    <a:pt x="6" y="8"/>
                  </a:cubicBezTo>
                  <a:cubicBezTo>
                    <a:pt x="7" y="8"/>
                    <a:pt x="7" y="8"/>
                    <a:pt x="7" y="7"/>
                  </a:cubicBezTo>
                  <a:cubicBezTo>
                    <a:pt x="7" y="7"/>
                    <a:pt x="6" y="6"/>
                    <a:pt x="6" y="5"/>
                  </a:cubicBezTo>
                  <a:cubicBezTo>
                    <a:pt x="7" y="6"/>
                    <a:pt x="8" y="6"/>
                    <a:pt x="9" y="5"/>
                  </a:cubicBezTo>
                  <a:cubicBezTo>
                    <a:pt x="9" y="5"/>
                    <a:pt x="10" y="5"/>
                    <a:pt x="10" y="6"/>
                  </a:cubicBezTo>
                  <a:cubicBezTo>
                    <a:pt x="10" y="6"/>
                    <a:pt x="10" y="6"/>
                    <a:pt x="10" y="6"/>
                  </a:cubicBezTo>
                  <a:cubicBezTo>
                    <a:pt x="10" y="6"/>
                    <a:pt x="10" y="5"/>
                    <a:pt x="10" y="5"/>
                  </a:cubicBezTo>
                  <a:cubicBezTo>
                    <a:pt x="10" y="5"/>
                    <a:pt x="10" y="5"/>
                    <a:pt x="10" y="5"/>
                  </a:cubicBezTo>
                  <a:cubicBezTo>
                    <a:pt x="9" y="5"/>
                    <a:pt x="8" y="5"/>
                    <a:pt x="7" y="4"/>
                  </a:cubicBezTo>
                  <a:cubicBezTo>
                    <a:pt x="7" y="4"/>
                    <a:pt x="7" y="4"/>
                    <a:pt x="7" y="4"/>
                  </a:cubicBezTo>
                  <a:cubicBezTo>
                    <a:pt x="7" y="4"/>
                    <a:pt x="6" y="4"/>
                    <a:pt x="6" y="4"/>
                  </a:cubicBezTo>
                  <a:cubicBezTo>
                    <a:pt x="5" y="4"/>
                    <a:pt x="6" y="3"/>
                    <a:pt x="5" y="3"/>
                  </a:cubicBezTo>
                  <a:cubicBezTo>
                    <a:pt x="5" y="3"/>
                    <a:pt x="5" y="2"/>
                    <a:pt x="5" y="2"/>
                  </a:cubicBezTo>
                  <a:cubicBezTo>
                    <a:pt x="5" y="2"/>
                    <a:pt x="5" y="2"/>
                    <a:pt x="5" y="1"/>
                  </a:cubicBezTo>
                  <a:cubicBezTo>
                    <a:pt x="5" y="1"/>
                    <a:pt x="6" y="1"/>
                    <a:pt x="6" y="1"/>
                  </a:cubicBezTo>
                  <a:cubicBezTo>
                    <a:pt x="6" y="1"/>
                    <a:pt x="6" y="1"/>
                    <a:pt x="7" y="1"/>
                  </a:cubicBezTo>
                  <a:cubicBezTo>
                    <a:pt x="8" y="2"/>
                    <a:pt x="10" y="2"/>
                    <a:pt x="11" y="4"/>
                  </a:cubicBezTo>
                  <a:cubicBezTo>
                    <a:pt x="12" y="5"/>
                    <a:pt x="13" y="5"/>
                    <a:pt x="14" y="5"/>
                  </a:cubicBezTo>
                  <a:cubicBezTo>
                    <a:pt x="14" y="5"/>
                    <a:pt x="15" y="4"/>
                    <a:pt x="15" y="4"/>
                  </a:cubicBezTo>
                  <a:cubicBezTo>
                    <a:pt x="15" y="4"/>
                    <a:pt x="15" y="4"/>
                    <a:pt x="15" y="4"/>
                  </a:cubicBezTo>
                  <a:cubicBezTo>
                    <a:pt x="15" y="4"/>
                    <a:pt x="15" y="4"/>
                    <a:pt x="15" y="4"/>
                  </a:cubicBezTo>
                  <a:cubicBezTo>
                    <a:pt x="15" y="4"/>
                    <a:pt x="15" y="4"/>
                    <a:pt x="14" y="4"/>
                  </a:cubicBezTo>
                  <a:cubicBezTo>
                    <a:pt x="13" y="4"/>
                    <a:pt x="12" y="3"/>
                    <a:pt x="11" y="3"/>
                  </a:cubicBezTo>
                  <a:cubicBezTo>
                    <a:pt x="10" y="2"/>
                    <a:pt x="9" y="2"/>
                    <a:pt x="9" y="1"/>
                  </a:cubicBezTo>
                  <a:cubicBezTo>
                    <a:pt x="9" y="1"/>
                    <a:pt x="8" y="0"/>
                    <a:pt x="8" y="0"/>
                  </a:cubicBezTo>
                  <a:cubicBezTo>
                    <a:pt x="7" y="0"/>
                    <a:pt x="6" y="0"/>
                    <a:pt x="6" y="0"/>
                  </a:cubicBezTo>
                  <a:cubicBezTo>
                    <a:pt x="5" y="0"/>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5" name="Freeform 107">
              <a:extLst>
                <a:ext uri="{FF2B5EF4-FFF2-40B4-BE49-F238E27FC236}">
                  <a16:creationId xmlns:a16="http://schemas.microsoft.com/office/drawing/2014/main" id="{1D7E6D80-AF5B-EA4B-8E71-72C88C9851CE}"/>
                </a:ext>
              </a:extLst>
            </p:cNvPr>
            <p:cNvSpPr>
              <a:spLocks/>
            </p:cNvSpPr>
            <p:nvPr/>
          </p:nvSpPr>
          <p:spPr bwMode="auto">
            <a:xfrm>
              <a:off x="1812" y="1325"/>
              <a:ext cx="98" cy="63"/>
            </a:xfrm>
            <a:custGeom>
              <a:avLst/>
              <a:gdLst>
                <a:gd name="T0" fmla="*/ 7 w 14"/>
                <a:gd name="T1" fmla="*/ 0 h 9"/>
                <a:gd name="T2" fmla="*/ 7 w 14"/>
                <a:gd name="T3" fmla="*/ 0 h 9"/>
                <a:gd name="T4" fmla="*/ 6 w 14"/>
                <a:gd name="T5" fmla="*/ 0 h 9"/>
                <a:gd name="T6" fmla="*/ 4 w 14"/>
                <a:gd name="T7" fmla="*/ 2 h 9"/>
                <a:gd name="T8" fmla="*/ 3 w 14"/>
                <a:gd name="T9" fmla="*/ 4 h 9"/>
                <a:gd name="T10" fmla="*/ 3 w 14"/>
                <a:gd name="T11" fmla="*/ 6 h 9"/>
                <a:gd name="T12" fmla="*/ 2 w 14"/>
                <a:gd name="T13" fmla="*/ 6 h 9"/>
                <a:gd name="T14" fmla="*/ 0 w 14"/>
                <a:gd name="T15" fmla="*/ 7 h 9"/>
                <a:gd name="T16" fmla="*/ 2 w 14"/>
                <a:gd name="T17" fmla="*/ 7 h 9"/>
                <a:gd name="T18" fmla="*/ 1 w 14"/>
                <a:gd name="T19" fmla="*/ 8 h 9"/>
                <a:gd name="T20" fmla="*/ 1 w 14"/>
                <a:gd name="T21" fmla="*/ 9 h 9"/>
                <a:gd name="T22" fmla="*/ 2 w 14"/>
                <a:gd name="T23" fmla="*/ 9 h 9"/>
                <a:gd name="T24" fmla="*/ 5 w 14"/>
                <a:gd name="T25" fmla="*/ 8 h 9"/>
                <a:gd name="T26" fmla="*/ 6 w 14"/>
                <a:gd name="T27" fmla="*/ 7 h 9"/>
                <a:gd name="T28" fmla="*/ 10 w 14"/>
                <a:gd name="T29" fmla="*/ 6 h 9"/>
                <a:gd name="T30" fmla="*/ 9 w 14"/>
                <a:gd name="T31" fmla="*/ 7 h 9"/>
                <a:gd name="T32" fmla="*/ 8 w 14"/>
                <a:gd name="T33" fmla="*/ 7 h 9"/>
                <a:gd name="T34" fmla="*/ 14 w 14"/>
                <a:gd name="T35" fmla="*/ 3 h 9"/>
                <a:gd name="T36" fmla="*/ 13 w 14"/>
                <a:gd name="T37" fmla="*/ 3 h 9"/>
                <a:gd name="T38" fmla="*/ 12 w 14"/>
                <a:gd name="T39" fmla="*/ 4 h 9"/>
                <a:gd name="T40" fmla="*/ 12 w 14"/>
                <a:gd name="T41" fmla="*/ 3 h 9"/>
                <a:gd name="T42" fmla="*/ 12 w 14"/>
                <a:gd name="T43" fmla="*/ 2 h 9"/>
                <a:gd name="T44" fmla="*/ 9 w 14"/>
                <a:gd name="T45" fmla="*/ 3 h 9"/>
                <a:gd name="T46" fmla="*/ 8 w 14"/>
                <a:gd name="T47" fmla="*/ 3 h 9"/>
                <a:gd name="T48" fmla="*/ 8 w 14"/>
                <a:gd name="T49" fmla="*/ 3 h 9"/>
                <a:gd name="T50" fmla="*/ 7 w 14"/>
                <a:gd name="T51" fmla="*/ 4 h 9"/>
                <a:gd name="T52" fmla="*/ 7 w 14"/>
                <a:gd name="T53" fmla="*/ 3 h 9"/>
                <a:gd name="T54" fmla="*/ 7 w 14"/>
                <a:gd name="T55" fmla="*/ 3 h 9"/>
                <a:gd name="T56" fmla="*/ 6 w 14"/>
                <a:gd name="T57" fmla="*/ 3 h 9"/>
                <a:gd name="T58" fmla="*/ 5 w 14"/>
                <a:gd name="T59" fmla="*/ 3 h 9"/>
                <a:gd name="T60" fmla="*/ 5 w 14"/>
                <a:gd name="T61" fmla="*/ 3 h 9"/>
                <a:gd name="T62" fmla="*/ 7 w 14"/>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9">
                  <a:moveTo>
                    <a:pt x="7" y="0"/>
                  </a:moveTo>
                  <a:cubicBezTo>
                    <a:pt x="7" y="0"/>
                    <a:pt x="7" y="0"/>
                    <a:pt x="7" y="0"/>
                  </a:cubicBezTo>
                  <a:cubicBezTo>
                    <a:pt x="7" y="0"/>
                    <a:pt x="6" y="0"/>
                    <a:pt x="6" y="0"/>
                  </a:cubicBezTo>
                  <a:cubicBezTo>
                    <a:pt x="5" y="1"/>
                    <a:pt x="4" y="1"/>
                    <a:pt x="4" y="2"/>
                  </a:cubicBezTo>
                  <a:cubicBezTo>
                    <a:pt x="3" y="3"/>
                    <a:pt x="3" y="3"/>
                    <a:pt x="3" y="4"/>
                  </a:cubicBezTo>
                  <a:cubicBezTo>
                    <a:pt x="2" y="5"/>
                    <a:pt x="2" y="5"/>
                    <a:pt x="3" y="6"/>
                  </a:cubicBezTo>
                  <a:cubicBezTo>
                    <a:pt x="3" y="6"/>
                    <a:pt x="2" y="6"/>
                    <a:pt x="2" y="6"/>
                  </a:cubicBezTo>
                  <a:cubicBezTo>
                    <a:pt x="1" y="6"/>
                    <a:pt x="1" y="7"/>
                    <a:pt x="0" y="7"/>
                  </a:cubicBezTo>
                  <a:cubicBezTo>
                    <a:pt x="1" y="7"/>
                    <a:pt x="1" y="7"/>
                    <a:pt x="2" y="7"/>
                  </a:cubicBezTo>
                  <a:cubicBezTo>
                    <a:pt x="1" y="8"/>
                    <a:pt x="1" y="8"/>
                    <a:pt x="1" y="8"/>
                  </a:cubicBezTo>
                  <a:cubicBezTo>
                    <a:pt x="0" y="8"/>
                    <a:pt x="1" y="9"/>
                    <a:pt x="1" y="9"/>
                  </a:cubicBezTo>
                  <a:cubicBezTo>
                    <a:pt x="1" y="9"/>
                    <a:pt x="2" y="9"/>
                    <a:pt x="2" y="9"/>
                  </a:cubicBezTo>
                  <a:cubicBezTo>
                    <a:pt x="2" y="8"/>
                    <a:pt x="3" y="8"/>
                    <a:pt x="5" y="8"/>
                  </a:cubicBezTo>
                  <a:cubicBezTo>
                    <a:pt x="5" y="8"/>
                    <a:pt x="6" y="8"/>
                    <a:pt x="6" y="7"/>
                  </a:cubicBezTo>
                  <a:cubicBezTo>
                    <a:pt x="7" y="7"/>
                    <a:pt x="9" y="7"/>
                    <a:pt x="10" y="6"/>
                  </a:cubicBezTo>
                  <a:cubicBezTo>
                    <a:pt x="10" y="6"/>
                    <a:pt x="9" y="7"/>
                    <a:pt x="9" y="7"/>
                  </a:cubicBezTo>
                  <a:cubicBezTo>
                    <a:pt x="9" y="7"/>
                    <a:pt x="8" y="7"/>
                    <a:pt x="8" y="7"/>
                  </a:cubicBezTo>
                  <a:cubicBezTo>
                    <a:pt x="10" y="7"/>
                    <a:pt x="10" y="7"/>
                    <a:pt x="14" y="3"/>
                  </a:cubicBezTo>
                  <a:cubicBezTo>
                    <a:pt x="13" y="3"/>
                    <a:pt x="13" y="3"/>
                    <a:pt x="13" y="3"/>
                  </a:cubicBezTo>
                  <a:cubicBezTo>
                    <a:pt x="13" y="4"/>
                    <a:pt x="12" y="4"/>
                    <a:pt x="12" y="4"/>
                  </a:cubicBezTo>
                  <a:cubicBezTo>
                    <a:pt x="12" y="4"/>
                    <a:pt x="12" y="4"/>
                    <a:pt x="12" y="3"/>
                  </a:cubicBezTo>
                  <a:cubicBezTo>
                    <a:pt x="12" y="3"/>
                    <a:pt x="12" y="3"/>
                    <a:pt x="12" y="2"/>
                  </a:cubicBezTo>
                  <a:cubicBezTo>
                    <a:pt x="11" y="3"/>
                    <a:pt x="10" y="3"/>
                    <a:pt x="9" y="3"/>
                  </a:cubicBezTo>
                  <a:cubicBezTo>
                    <a:pt x="8" y="4"/>
                    <a:pt x="9" y="3"/>
                    <a:pt x="8" y="3"/>
                  </a:cubicBezTo>
                  <a:cubicBezTo>
                    <a:pt x="8" y="3"/>
                    <a:pt x="8" y="3"/>
                    <a:pt x="8" y="3"/>
                  </a:cubicBezTo>
                  <a:cubicBezTo>
                    <a:pt x="8" y="3"/>
                    <a:pt x="7" y="4"/>
                    <a:pt x="7" y="4"/>
                  </a:cubicBezTo>
                  <a:cubicBezTo>
                    <a:pt x="7" y="4"/>
                    <a:pt x="7" y="3"/>
                    <a:pt x="7" y="3"/>
                  </a:cubicBezTo>
                  <a:cubicBezTo>
                    <a:pt x="7" y="3"/>
                    <a:pt x="7" y="3"/>
                    <a:pt x="7" y="3"/>
                  </a:cubicBezTo>
                  <a:cubicBezTo>
                    <a:pt x="6" y="3"/>
                    <a:pt x="6" y="3"/>
                    <a:pt x="6" y="3"/>
                  </a:cubicBezTo>
                  <a:cubicBezTo>
                    <a:pt x="6" y="3"/>
                    <a:pt x="6" y="4"/>
                    <a:pt x="5" y="3"/>
                  </a:cubicBezTo>
                  <a:cubicBezTo>
                    <a:pt x="5" y="3"/>
                    <a:pt x="5" y="3"/>
                    <a:pt x="5" y="3"/>
                  </a:cubicBezTo>
                  <a:cubicBezTo>
                    <a:pt x="6" y="2"/>
                    <a:pt x="6"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6" name="Freeform 108">
              <a:extLst>
                <a:ext uri="{FF2B5EF4-FFF2-40B4-BE49-F238E27FC236}">
                  <a16:creationId xmlns:a16="http://schemas.microsoft.com/office/drawing/2014/main" id="{1FA6B791-D966-C949-9FBC-0576B83F9ECC}"/>
                </a:ext>
              </a:extLst>
            </p:cNvPr>
            <p:cNvSpPr>
              <a:spLocks/>
            </p:cNvSpPr>
            <p:nvPr/>
          </p:nvSpPr>
          <p:spPr bwMode="auto">
            <a:xfrm>
              <a:off x="4298" y="1114"/>
              <a:ext cx="140" cy="77"/>
            </a:xfrm>
            <a:custGeom>
              <a:avLst/>
              <a:gdLst>
                <a:gd name="T0" fmla="*/ 0 w 20"/>
                <a:gd name="T1" fmla="*/ 0 h 11"/>
                <a:gd name="T2" fmla="*/ 2 w 20"/>
                <a:gd name="T3" fmla="*/ 1 h 11"/>
                <a:gd name="T4" fmla="*/ 6 w 20"/>
                <a:gd name="T5" fmla="*/ 3 h 11"/>
                <a:gd name="T6" fmla="*/ 8 w 20"/>
                <a:gd name="T7" fmla="*/ 4 h 11"/>
                <a:gd name="T8" fmla="*/ 5 w 20"/>
                <a:gd name="T9" fmla="*/ 3 h 11"/>
                <a:gd name="T10" fmla="*/ 7 w 20"/>
                <a:gd name="T11" fmla="*/ 4 h 11"/>
                <a:gd name="T12" fmla="*/ 9 w 20"/>
                <a:gd name="T13" fmla="*/ 5 h 11"/>
                <a:gd name="T14" fmla="*/ 10 w 20"/>
                <a:gd name="T15" fmla="*/ 6 h 11"/>
                <a:gd name="T16" fmla="*/ 14 w 20"/>
                <a:gd name="T17" fmla="*/ 8 h 11"/>
                <a:gd name="T18" fmla="*/ 17 w 20"/>
                <a:gd name="T19" fmla="*/ 10 h 11"/>
                <a:gd name="T20" fmla="*/ 19 w 20"/>
                <a:gd name="T21" fmla="*/ 11 h 11"/>
                <a:gd name="T22" fmla="*/ 19 w 20"/>
                <a:gd name="T23" fmla="*/ 10 h 11"/>
                <a:gd name="T24" fmla="*/ 19 w 20"/>
                <a:gd name="T25" fmla="*/ 10 h 11"/>
                <a:gd name="T26" fmla="*/ 19 w 20"/>
                <a:gd name="T27" fmla="*/ 8 h 11"/>
                <a:gd name="T28" fmla="*/ 17 w 20"/>
                <a:gd name="T29" fmla="*/ 7 h 11"/>
                <a:gd name="T30" fmla="*/ 16 w 20"/>
                <a:gd name="T31" fmla="*/ 7 h 11"/>
                <a:gd name="T32" fmla="*/ 15 w 20"/>
                <a:gd name="T33" fmla="*/ 6 h 11"/>
                <a:gd name="T34" fmla="*/ 14 w 20"/>
                <a:gd name="T35" fmla="*/ 6 h 11"/>
                <a:gd name="T36" fmla="*/ 15 w 20"/>
                <a:gd name="T37" fmla="*/ 5 h 11"/>
                <a:gd name="T38" fmla="*/ 16 w 20"/>
                <a:gd name="T39" fmla="*/ 6 h 11"/>
                <a:gd name="T40" fmla="*/ 13 w 20"/>
                <a:gd name="T41" fmla="*/ 4 h 11"/>
                <a:gd name="T42" fmla="*/ 11 w 20"/>
                <a:gd name="T43" fmla="*/ 2 h 11"/>
                <a:gd name="T44" fmla="*/ 7 w 20"/>
                <a:gd name="T45" fmla="*/ 1 h 11"/>
                <a:gd name="T46" fmla="*/ 3 w 20"/>
                <a:gd name="T47" fmla="*/ 1 h 11"/>
                <a:gd name="T48" fmla="*/ 2 w 20"/>
                <a:gd name="T49" fmla="*/ 0 h 11"/>
                <a:gd name="T50" fmla="*/ 2 w 20"/>
                <a:gd name="T51" fmla="*/ 0 h 11"/>
                <a:gd name="T52" fmla="*/ 3 w 20"/>
                <a:gd name="T53" fmla="*/ 1 h 11"/>
                <a:gd name="T54" fmla="*/ 3 w 20"/>
                <a:gd name="T55" fmla="*/ 1 h 11"/>
                <a:gd name="T56" fmla="*/ 0 w 20"/>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11">
                  <a:moveTo>
                    <a:pt x="0" y="0"/>
                  </a:moveTo>
                  <a:cubicBezTo>
                    <a:pt x="0" y="1"/>
                    <a:pt x="1" y="1"/>
                    <a:pt x="2" y="1"/>
                  </a:cubicBezTo>
                  <a:cubicBezTo>
                    <a:pt x="3" y="2"/>
                    <a:pt x="4" y="3"/>
                    <a:pt x="6" y="3"/>
                  </a:cubicBezTo>
                  <a:cubicBezTo>
                    <a:pt x="7" y="3"/>
                    <a:pt x="7" y="3"/>
                    <a:pt x="8" y="4"/>
                  </a:cubicBezTo>
                  <a:cubicBezTo>
                    <a:pt x="7" y="3"/>
                    <a:pt x="6" y="3"/>
                    <a:pt x="5" y="3"/>
                  </a:cubicBezTo>
                  <a:cubicBezTo>
                    <a:pt x="6" y="4"/>
                    <a:pt x="7" y="4"/>
                    <a:pt x="7" y="4"/>
                  </a:cubicBezTo>
                  <a:cubicBezTo>
                    <a:pt x="7" y="5"/>
                    <a:pt x="8" y="5"/>
                    <a:pt x="9" y="5"/>
                  </a:cubicBezTo>
                  <a:cubicBezTo>
                    <a:pt x="9" y="6"/>
                    <a:pt x="10" y="6"/>
                    <a:pt x="10" y="6"/>
                  </a:cubicBezTo>
                  <a:cubicBezTo>
                    <a:pt x="11" y="7"/>
                    <a:pt x="12" y="7"/>
                    <a:pt x="14" y="8"/>
                  </a:cubicBezTo>
                  <a:cubicBezTo>
                    <a:pt x="15" y="9"/>
                    <a:pt x="16" y="9"/>
                    <a:pt x="17" y="10"/>
                  </a:cubicBezTo>
                  <a:cubicBezTo>
                    <a:pt x="18" y="10"/>
                    <a:pt x="19" y="10"/>
                    <a:pt x="19" y="11"/>
                  </a:cubicBezTo>
                  <a:cubicBezTo>
                    <a:pt x="19" y="10"/>
                    <a:pt x="19" y="10"/>
                    <a:pt x="19" y="10"/>
                  </a:cubicBezTo>
                  <a:cubicBezTo>
                    <a:pt x="18" y="10"/>
                    <a:pt x="19" y="10"/>
                    <a:pt x="19" y="10"/>
                  </a:cubicBezTo>
                  <a:cubicBezTo>
                    <a:pt x="20" y="10"/>
                    <a:pt x="20" y="9"/>
                    <a:pt x="19" y="8"/>
                  </a:cubicBezTo>
                  <a:cubicBezTo>
                    <a:pt x="18" y="8"/>
                    <a:pt x="18" y="7"/>
                    <a:pt x="17" y="7"/>
                  </a:cubicBezTo>
                  <a:cubicBezTo>
                    <a:pt x="16" y="7"/>
                    <a:pt x="16" y="7"/>
                    <a:pt x="16" y="7"/>
                  </a:cubicBezTo>
                  <a:cubicBezTo>
                    <a:pt x="16" y="7"/>
                    <a:pt x="15" y="6"/>
                    <a:pt x="15" y="6"/>
                  </a:cubicBezTo>
                  <a:cubicBezTo>
                    <a:pt x="14" y="6"/>
                    <a:pt x="14" y="6"/>
                    <a:pt x="14" y="6"/>
                  </a:cubicBezTo>
                  <a:cubicBezTo>
                    <a:pt x="14" y="6"/>
                    <a:pt x="15" y="5"/>
                    <a:pt x="15" y="5"/>
                  </a:cubicBezTo>
                  <a:cubicBezTo>
                    <a:pt x="15" y="6"/>
                    <a:pt x="16" y="6"/>
                    <a:pt x="16" y="6"/>
                  </a:cubicBezTo>
                  <a:cubicBezTo>
                    <a:pt x="15" y="5"/>
                    <a:pt x="14" y="5"/>
                    <a:pt x="13" y="4"/>
                  </a:cubicBezTo>
                  <a:cubicBezTo>
                    <a:pt x="12" y="3"/>
                    <a:pt x="11" y="3"/>
                    <a:pt x="11" y="2"/>
                  </a:cubicBezTo>
                  <a:cubicBezTo>
                    <a:pt x="10" y="2"/>
                    <a:pt x="9" y="2"/>
                    <a:pt x="7" y="1"/>
                  </a:cubicBezTo>
                  <a:cubicBezTo>
                    <a:pt x="6" y="1"/>
                    <a:pt x="4" y="0"/>
                    <a:pt x="3" y="1"/>
                  </a:cubicBezTo>
                  <a:cubicBezTo>
                    <a:pt x="3" y="1"/>
                    <a:pt x="2" y="1"/>
                    <a:pt x="2" y="0"/>
                  </a:cubicBezTo>
                  <a:cubicBezTo>
                    <a:pt x="2" y="0"/>
                    <a:pt x="2" y="0"/>
                    <a:pt x="2" y="0"/>
                  </a:cubicBezTo>
                  <a:cubicBezTo>
                    <a:pt x="2" y="1"/>
                    <a:pt x="3" y="1"/>
                    <a:pt x="3" y="1"/>
                  </a:cubicBezTo>
                  <a:cubicBezTo>
                    <a:pt x="3" y="1"/>
                    <a:pt x="3"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7" name="Freeform 109">
              <a:extLst>
                <a:ext uri="{FF2B5EF4-FFF2-40B4-BE49-F238E27FC236}">
                  <a16:creationId xmlns:a16="http://schemas.microsoft.com/office/drawing/2014/main" id="{2ECB67BB-C267-C948-BDC6-2C3DD0E8ACDF}"/>
                </a:ext>
              </a:extLst>
            </p:cNvPr>
            <p:cNvSpPr>
              <a:spLocks/>
            </p:cNvSpPr>
            <p:nvPr/>
          </p:nvSpPr>
          <p:spPr bwMode="auto">
            <a:xfrm>
              <a:off x="2568" y="1135"/>
              <a:ext cx="77" cy="49"/>
            </a:xfrm>
            <a:custGeom>
              <a:avLst/>
              <a:gdLst>
                <a:gd name="T0" fmla="*/ 1 w 11"/>
                <a:gd name="T1" fmla="*/ 6 h 7"/>
                <a:gd name="T2" fmla="*/ 1 w 11"/>
                <a:gd name="T3" fmla="*/ 7 h 7"/>
                <a:gd name="T4" fmla="*/ 4 w 11"/>
                <a:gd name="T5" fmla="*/ 7 h 7"/>
                <a:gd name="T6" fmla="*/ 9 w 11"/>
                <a:gd name="T7" fmla="*/ 5 h 7"/>
                <a:gd name="T8" fmla="*/ 10 w 11"/>
                <a:gd name="T9" fmla="*/ 5 h 7"/>
                <a:gd name="T10" fmla="*/ 10 w 11"/>
                <a:gd name="T11" fmla="*/ 3 h 7"/>
                <a:gd name="T12" fmla="*/ 10 w 11"/>
                <a:gd name="T13" fmla="*/ 2 h 7"/>
                <a:gd name="T14" fmla="*/ 11 w 11"/>
                <a:gd name="T15" fmla="*/ 1 h 7"/>
                <a:gd name="T16" fmla="*/ 10 w 11"/>
                <a:gd name="T17" fmla="*/ 0 h 7"/>
                <a:gd name="T18" fmla="*/ 8 w 11"/>
                <a:gd name="T19" fmla="*/ 0 h 7"/>
                <a:gd name="T20" fmla="*/ 6 w 11"/>
                <a:gd name="T21" fmla="*/ 1 h 7"/>
                <a:gd name="T22" fmla="*/ 4 w 11"/>
                <a:gd name="T23" fmla="*/ 2 h 7"/>
                <a:gd name="T24" fmla="*/ 4 w 11"/>
                <a:gd name="T25" fmla="*/ 2 h 7"/>
                <a:gd name="T26" fmla="*/ 1 w 11"/>
                <a:gd name="T27" fmla="*/ 3 h 7"/>
                <a:gd name="T28" fmla="*/ 1 w 11"/>
                <a:gd name="T29" fmla="*/ 3 h 7"/>
                <a:gd name="T30" fmla="*/ 1 w 11"/>
                <a:gd name="T31" fmla="*/ 4 h 7"/>
                <a:gd name="T32" fmla="*/ 2 w 11"/>
                <a:gd name="T33" fmla="*/ 5 h 7"/>
                <a:gd name="T34" fmla="*/ 1 w 11"/>
                <a:gd name="T3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1" y="6"/>
                  </a:moveTo>
                  <a:cubicBezTo>
                    <a:pt x="0" y="6"/>
                    <a:pt x="0" y="7"/>
                    <a:pt x="1" y="7"/>
                  </a:cubicBezTo>
                  <a:cubicBezTo>
                    <a:pt x="2" y="7"/>
                    <a:pt x="3" y="7"/>
                    <a:pt x="4" y="7"/>
                  </a:cubicBezTo>
                  <a:cubicBezTo>
                    <a:pt x="6" y="6"/>
                    <a:pt x="7" y="5"/>
                    <a:pt x="9" y="5"/>
                  </a:cubicBezTo>
                  <a:cubicBezTo>
                    <a:pt x="9" y="5"/>
                    <a:pt x="10" y="5"/>
                    <a:pt x="10" y="5"/>
                  </a:cubicBezTo>
                  <a:cubicBezTo>
                    <a:pt x="10" y="4"/>
                    <a:pt x="11" y="4"/>
                    <a:pt x="10" y="3"/>
                  </a:cubicBezTo>
                  <a:cubicBezTo>
                    <a:pt x="10" y="3"/>
                    <a:pt x="9" y="2"/>
                    <a:pt x="10" y="2"/>
                  </a:cubicBezTo>
                  <a:cubicBezTo>
                    <a:pt x="11" y="2"/>
                    <a:pt x="11" y="2"/>
                    <a:pt x="11" y="1"/>
                  </a:cubicBezTo>
                  <a:cubicBezTo>
                    <a:pt x="11" y="1"/>
                    <a:pt x="11" y="0"/>
                    <a:pt x="10" y="0"/>
                  </a:cubicBezTo>
                  <a:cubicBezTo>
                    <a:pt x="9" y="0"/>
                    <a:pt x="8" y="0"/>
                    <a:pt x="8" y="0"/>
                  </a:cubicBezTo>
                  <a:cubicBezTo>
                    <a:pt x="7" y="0"/>
                    <a:pt x="6" y="1"/>
                    <a:pt x="6" y="1"/>
                  </a:cubicBezTo>
                  <a:cubicBezTo>
                    <a:pt x="5" y="1"/>
                    <a:pt x="4" y="1"/>
                    <a:pt x="4" y="2"/>
                  </a:cubicBezTo>
                  <a:cubicBezTo>
                    <a:pt x="4" y="2"/>
                    <a:pt x="4" y="2"/>
                    <a:pt x="4" y="2"/>
                  </a:cubicBezTo>
                  <a:cubicBezTo>
                    <a:pt x="3" y="2"/>
                    <a:pt x="2" y="2"/>
                    <a:pt x="1" y="3"/>
                  </a:cubicBezTo>
                  <a:cubicBezTo>
                    <a:pt x="1" y="3"/>
                    <a:pt x="1" y="3"/>
                    <a:pt x="1" y="3"/>
                  </a:cubicBezTo>
                  <a:cubicBezTo>
                    <a:pt x="1" y="4"/>
                    <a:pt x="1" y="4"/>
                    <a:pt x="1" y="4"/>
                  </a:cubicBezTo>
                  <a:cubicBezTo>
                    <a:pt x="3" y="5"/>
                    <a:pt x="3" y="5"/>
                    <a:pt x="2" y="5"/>
                  </a:cubicBezTo>
                  <a:cubicBezTo>
                    <a:pt x="2" y="5"/>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8" name="Freeform 110">
              <a:extLst>
                <a:ext uri="{FF2B5EF4-FFF2-40B4-BE49-F238E27FC236}">
                  <a16:creationId xmlns:a16="http://schemas.microsoft.com/office/drawing/2014/main" id="{DA8F8100-CA54-E349-87BC-939C79EF5872}"/>
                </a:ext>
              </a:extLst>
            </p:cNvPr>
            <p:cNvSpPr>
              <a:spLocks/>
            </p:cNvSpPr>
            <p:nvPr/>
          </p:nvSpPr>
          <p:spPr bwMode="auto">
            <a:xfrm>
              <a:off x="4095" y="2113"/>
              <a:ext cx="119" cy="84"/>
            </a:xfrm>
            <a:custGeom>
              <a:avLst/>
              <a:gdLst>
                <a:gd name="T0" fmla="*/ 14 w 17"/>
                <a:gd name="T1" fmla="*/ 11 h 12"/>
                <a:gd name="T2" fmla="*/ 14 w 17"/>
                <a:gd name="T3" fmla="*/ 11 h 12"/>
                <a:gd name="T4" fmla="*/ 15 w 17"/>
                <a:gd name="T5" fmla="*/ 11 h 12"/>
                <a:gd name="T6" fmla="*/ 15 w 17"/>
                <a:gd name="T7" fmla="*/ 12 h 12"/>
                <a:gd name="T8" fmla="*/ 16 w 17"/>
                <a:gd name="T9" fmla="*/ 12 h 12"/>
                <a:gd name="T10" fmla="*/ 17 w 17"/>
                <a:gd name="T11" fmla="*/ 12 h 12"/>
                <a:gd name="T12" fmla="*/ 16 w 17"/>
                <a:gd name="T13" fmla="*/ 12 h 12"/>
                <a:gd name="T14" fmla="*/ 15 w 17"/>
                <a:gd name="T15" fmla="*/ 10 h 12"/>
                <a:gd name="T16" fmla="*/ 14 w 17"/>
                <a:gd name="T17" fmla="*/ 9 h 12"/>
                <a:gd name="T18" fmla="*/ 12 w 17"/>
                <a:gd name="T19" fmla="*/ 8 h 12"/>
                <a:gd name="T20" fmla="*/ 13 w 17"/>
                <a:gd name="T21" fmla="*/ 8 h 12"/>
                <a:gd name="T22" fmla="*/ 15 w 17"/>
                <a:gd name="T23" fmla="*/ 9 h 12"/>
                <a:gd name="T24" fmla="*/ 14 w 17"/>
                <a:gd name="T25" fmla="*/ 8 h 12"/>
                <a:gd name="T26" fmla="*/ 10 w 17"/>
                <a:gd name="T27" fmla="*/ 5 h 12"/>
                <a:gd name="T28" fmla="*/ 10 w 17"/>
                <a:gd name="T29" fmla="*/ 5 h 12"/>
                <a:gd name="T30" fmla="*/ 7 w 17"/>
                <a:gd name="T31" fmla="*/ 4 h 12"/>
                <a:gd name="T32" fmla="*/ 6 w 17"/>
                <a:gd name="T33" fmla="*/ 3 h 12"/>
                <a:gd name="T34" fmla="*/ 6 w 17"/>
                <a:gd name="T35" fmla="*/ 3 h 12"/>
                <a:gd name="T36" fmla="*/ 3 w 17"/>
                <a:gd name="T37" fmla="*/ 1 h 12"/>
                <a:gd name="T38" fmla="*/ 3 w 17"/>
                <a:gd name="T39" fmla="*/ 1 h 12"/>
                <a:gd name="T40" fmla="*/ 1 w 17"/>
                <a:gd name="T41" fmla="*/ 1 h 12"/>
                <a:gd name="T42" fmla="*/ 0 w 17"/>
                <a:gd name="T43" fmla="*/ 1 h 12"/>
                <a:gd name="T44" fmla="*/ 2 w 17"/>
                <a:gd name="T45" fmla="*/ 2 h 12"/>
                <a:gd name="T46" fmla="*/ 2 w 17"/>
                <a:gd name="T47" fmla="*/ 3 h 12"/>
                <a:gd name="T48" fmla="*/ 4 w 17"/>
                <a:gd name="T49" fmla="*/ 4 h 12"/>
                <a:gd name="T50" fmla="*/ 5 w 17"/>
                <a:gd name="T51" fmla="*/ 5 h 12"/>
                <a:gd name="T52" fmla="*/ 7 w 17"/>
                <a:gd name="T53" fmla="*/ 6 h 12"/>
                <a:gd name="T54" fmla="*/ 7 w 17"/>
                <a:gd name="T55" fmla="*/ 6 h 12"/>
                <a:gd name="T56" fmla="*/ 10 w 17"/>
                <a:gd name="T57" fmla="*/ 8 h 12"/>
                <a:gd name="T58" fmla="*/ 14 w 17"/>
                <a:gd name="T59" fmla="*/ 11 h 12"/>
                <a:gd name="T60" fmla="*/ 14 w 17"/>
                <a:gd name="T6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 h="12">
                  <a:moveTo>
                    <a:pt x="14" y="11"/>
                  </a:moveTo>
                  <a:cubicBezTo>
                    <a:pt x="14" y="11"/>
                    <a:pt x="14" y="11"/>
                    <a:pt x="14" y="11"/>
                  </a:cubicBezTo>
                  <a:cubicBezTo>
                    <a:pt x="15" y="11"/>
                    <a:pt x="15" y="11"/>
                    <a:pt x="15" y="11"/>
                  </a:cubicBezTo>
                  <a:cubicBezTo>
                    <a:pt x="15" y="12"/>
                    <a:pt x="15" y="12"/>
                    <a:pt x="15" y="12"/>
                  </a:cubicBezTo>
                  <a:cubicBezTo>
                    <a:pt x="15" y="12"/>
                    <a:pt x="16" y="12"/>
                    <a:pt x="16" y="12"/>
                  </a:cubicBezTo>
                  <a:cubicBezTo>
                    <a:pt x="16" y="12"/>
                    <a:pt x="16" y="12"/>
                    <a:pt x="17" y="12"/>
                  </a:cubicBezTo>
                  <a:cubicBezTo>
                    <a:pt x="16" y="12"/>
                    <a:pt x="16" y="12"/>
                    <a:pt x="16" y="12"/>
                  </a:cubicBezTo>
                  <a:cubicBezTo>
                    <a:pt x="16" y="11"/>
                    <a:pt x="16" y="11"/>
                    <a:pt x="15" y="10"/>
                  </a:cubicBezTo>
                  <a:cubicBezTo>
                    <a:pt x="14" y="10"/>
                    <a:pt x="14" y="9"/>
                    <a:pt x="14" y="9"/>
                  </a:cubicBezTo>
                  <a:cubicBezTo>
                    <a:pt x="13" y="9"/>
                    <a:pt x="13" y="8"/>
                    <a:pt x="12" y="8"/>
                  </a:cubicBezTo>
                  <a:cubicBezTo>
                    <a:pt x="12" y="8"/>
                    <a:pt x="13" y="8"/>
                    <a:pt x="13" y="8"/>
                  </a:cubicBezTo>
                  <a:cubicBezTo>
                    <a:pt x="13" y="8"/>
                    <a:pt x="14" y="8"/>
                    <a:pt x="15" y="9"/>
                  </a:cubicBezTo>
                  <a:cubicBezTo>
                    <a:pt x="14" y="8"/>
                    <a:pt x="14" y="8"/>
                    <a:pt x="14" y="8"/>
                  </a:cubicBezTo>
                  <a:cubicBezTo>
                    <a:pt x="12" y="7"/>
                    <a:pt x="12" y="7"/>
                    <a:pt x="10" y="5"/>
                  </a:cubicBezTo>
                  <a:cubicBezTo>
                    <a:pt x="10" y="5"/>
                    <a:pt x="10" y="5"/>
                    <a:pt x="10" y="5"/>
                  </a:cubicBezTo>
                  <a:cubicBezTo>
                    <a:pt x="9" y="5"/>
                    <a:pt x="8" y="5"/>
                    <a:pt x="7" y="4"/>
                  </a:cubicBezTo>
                  <a:cubicBezTo>
                    <a:pt x="7" y="4"/>
                    <a:pt x="6" y="4"/>
                    <a:pt x="6" y="3"/>
                  </a:cubicBezTo>
                  <a:cubicBezTo>
                    <a:pt x="6" y="3"/>
                    <a:pt x="6" y="3"/>
                    <a:pt x="6" y="3"/>
                  </a:cubicBezTo>
                  <a:cubicBezTo>
                    <a:pt x="5" y="2"/>
                    <a:pt x="4" y="1"/>
                    <a:pt x="3" y="1"/>
                  </a:cubicBezTo>
                  <a:cubicBezTo>
                    <a:pt x="3" y="1"/>
                    <a:pt x="3" y="1"/>
                    <a:pt x="3" y="1"/>
                  </a:cubicBezTo>
                  <a:cubicBezTo>
                    <a:pt x="2" y="0"/>
                    <a:pt x="2" y="0"/>
                    <a:pt x="1" y="1"/>
                  </a:cubicBezTo>
                  <a:cubicBezTo>
                    <a:pt x="1" y="1"/>
                    <a:pt x="0" y="1"/>
                    <a:pt x="0" y="1"/>
                  </a:cubicBezTo>
                  <a:cubicBezTo>
                    <a:pt x="1" y="1"/>
                    <a:pt x="2" y="2"/>
                    <a:pt x="2" y="2"/>
                  </a:cubicBezTo>
                  <a:cubicBezTo>
                    <a:pt x="2" y="3"/>
                    <a:pt x="2" y="3"/>
                    <a:pt x="2" y="3"/>
                  </a:cubicBezTo>
                  <a:cubicBezTo>
                    <a:pt x="3" y="3"/>
                    <a:pt x="3" y="4"/>
                    <a:pt x="4" y="4"/>
                  </a:cubicBezTo>
                  <a:cubicBezTo>
                    <a:pt x="4" y="4"/>
                    <a:pt x="4" y="5"/>
                    <a:pt x="5" y="5"/>
                  </a:cubicBezTo>
                  <a:cubicBezTo>
                    <a:pt x="5" y="5"/>
                    <a:pt x="6" y="6"/>
                    <a:pt x="7" y="6"/>
                  </a:cubicBezTo>
                  <a:cubicBezTo>
                    <a:pt x="7" y="6"/>
                    <a:pt x="7" y="6"/>
                    <a:pt x="7" y="6"/>
                  </a:cubicBezTo>
                  <a:cubicBezTo>
                    <a:pt x="8" y="7"/>
                    <a:pt x="9" y="8"/>
                    <a:pt x="10" y="8"/>
                  </a:cubicBezTo>
                  <a:cubicBezTo>
                    <a:pt x="11" y="9"/>
                    <a:pt x="13" y="10"/>
                    <a:pt x="14" y="11"/>
                  </a:cubicBezTo>
                  <a:cubicBezTo>
                    <a:pt x="14" y="11"/>
                    <a:pt x="14" y="11"/>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89" name="Freeform 111">
              <a:extLst>
                <a:ext uri="{FF2B5EF4-FFF2-40B4-BE49-F238E27FC236}">
                  <a16:creationId xmlns:a16="http://schemas.microsoft.com/office/drawing/2014/main" id="{81916961-9F6A-A640-86A6-09EEB1A70AF7}"/>
                </a:ext>
              </a:extLst>
            </p:cNvPr>
            <p:cNvSpPr>
              <a:spLocks/>
            </p:cNvSpPr>
            <p:nvPr/>
          </p:nvSpPr>
          <p:spPr bwMode="auto">
            <a:xfrm>
              <a:off x="4872" y="1810"/>
              <a:ext cx="63" cy="78"/>
            </a:xfrm>
            <a:custGeom>
              <a:avLst/>
              <a:gdLst>
                <a:gd name="T0" fmla="*/ 7 w 9"/>
                <a:gd name="T1" fmla="*/ 0 h 11"/>
                <a:gd name="T2" fmla="*/ 5 w 9"/>
                <a:gd name="T3" fmla="*/ 1 h 11"/>
                <a:gd name="T4" fmla="*/ 5 w 9"/>
                <a:gd name="T5" fmla="*/ 2 h 11"/>
                <a:gd name="T6" fmla="*/ 5 w 9"/>
                <a:gd name="T7" fmla="*/ 3 h 11"/>
                <a:gd name="T8" fmla="*/ 3 w 9"/>
                <a:gd name="T9" fmla="*/ 5 h 11"/>
                <a:gd name="T10" fmla="*/ 2 w 9"/>
                <a:gd name="T11" fmla="*/ 7 h 11"/>
                <a:gd name="T12" fmla="*/ 2 w 9"/>
                <a:gd name="T13" fmla="*/ 7 h 11"/>
                <a:gd name="T14" fmla="*/ 1 w 9"/>
                <a:gd name="T15" fmla="*/ 8 h 11"/>
                <a:gd name="T16" fmla="*/ 0 w 9"/>
                <a:gd name="T17" fmla="*/ 8 h 11"/>
                <a:gd name="T18" fmla="*/ 0 w 9"/>
                <a:gd name="T19" fmla="*/ 9 h 11"/>
                <a:gd name="T20" fmla="*/ 0 w 9"/>
                <a:gd name="T21" fmla="*/ 10 h 11"/>
                <a:gd name="T22" fmla="*/ 0 w 9"/>
                <a:gd name="T23" fmla="*/ 10 h 11"/>
                <a:gd name="T24" fmla="*/ 1 w 9"/>
                <a:gd name="T25" fmla="*/ 10 h 11"/>
                <a:gd name="T26" fmla="*/ 2 w 9"/>
                <a:gd name="T27" fmla="*/ 10 h 11"/>
                <a:gd name="T28" fmla="*/ 3 w 9"/>
                <a:gd name="T29" fmla="*/ 11 h 11"/>
                <a:gd name="T30" fmla="*/ 3 w 9"/>
                <a:gd name="T31" fmla="*/ 9 h 11"/>
                <a:gd name="T32" fmla="*/ 3 w 9"/>
                <a:gd name="T33" fmla="*/ 7 h 11"/>
                <a:gd name="T34" fmla="*/ 4 w 9"/>
                <a:gd name="T35" fmla="*/ 7 h 11"/>
                <a:gd name="T36" fmla="*/ 6 w 9"/>
                <a:gd name="T37" fmla="*/ 7 h 11"/>
                <a:gd name="T38" fmla="*/ 7 w 9"/>
                <a:gd name="T39" fmla="*/ 9 h 11"/>
                <a:gd name="T40" fmla="*/ 8 w 9"/>
                <a:gd name="T41" fmla="*/ 5 h 11"/>
                <a:gd name="T42" fmla="*/ 8 w 9"/>
                <a:gd name="T43" fmla="*/ 3 h 11"/>
                <a:gd name="T44" fmla="*/ 9 w 9"/>
                <a:gd name="T45" fmla="*/ 2 h 11"/>
                <a:gd name="T46" fmla="*/ 9 w 9"/>
                <a:gd name="T47" fmla="*/ 0 h 11"/>
                <a:gd name="T48" fmla="*/ 9 w 9"/>
                <a:gd name="T49" fmla="*/ 0 h 11"/>
                <a:gd name="T50" fmla="*/ 9 w 9"/>
                <a:gd name="T51" fmla="*/ 0 h 11"/>
                <a:gd name="T52" fmla="*/ 9 w 9"/>
                <a:gd name="T53" fmla="*/ 0 h 11"/>
                <a:gd name="T54" fmla="*/ 8 w 9"/>
                <a:gd name="T55" fmla="*/ 0 h 11"/>
                <a:gd name="T56" fmla="*/ 7 w 9"/>
                <a:gd name="T57" fmla="*/ 0 h 11"/>
                <a:gd name="T58" fmla="*/ 7 w 9"/>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1">
                  <a:moveTo>
                    <a:pt x="7" y="0"/>
                  </a:moveTo>
                  <a:cubicBezTo>
                    <a:pt x="6" y="0"/>
                    <a:pt x="6" y="0"/>
                    <a:pt x="5" y="1"/>
                  </a:cubicBezTo>
                  <a:cubicBezTo>
                    <a:pt x="5" y="1"/>
                    <a:pt x="5" y="1"/>
                    <a:pt x="5" y="2"/>
                  </a:cubicBezTo>
                  <a:cubicBezTo>
                    <a:pt x="5" y="2"/>
                    <a:pt x="5" y="3"/>
                    <a:pt x="5" y="3"/>
                  </a:cubicBezTo>
                  <a:cubicBezTo>
                    <a:pt x="4" y="4"/>
                    <a:pt x="4" y="5"/>
                    <a:pt x="3" y="5"/>
                  </a:cubicBezTo>
                  <a:cubicBezTo>
                    <a:pt x="3" y="6"/>
                    <a:pt x="2" y="6"/>
                    <a:pt x="2" y="7"/>
                  </a:cubicBezTo>
                  <a:cubicBezTo>
                    <a:pt x="2" y="7"/>
                    <a:pt x="2" y="7"/>
                    <a:pt x="2" y="7"/>
                  </a:cubicBezTo>
                  <a:cubicBezTo>
                    <a:pt x="2" y="7"/>
                    <a:pt x="1" y="7"/>
                    <a:pt x="1" y="8"/>
                  </a:cubicBezTo>
                  <a:cubicBezTo>
                    <a:pt x="2" y="9"/>
                    <a:pt x="0" y="8"/>
                    <a:pt x="0" y="8"/>
                  </a:cubicBezTo>
                  <a:cubicBezTo>
                    <a:pt x="0" y="9"/>
                    <a:pt x="0" y="9"/>
                    <a:pt x="0" y="9"/>
                  </a:cubicBezTo>
                  <a:cubicBezTo>
                    <a:pt x="0" y="9"/>
                    <a:pt x="0" y="10"/>
                    <a:pt x="0" y="10"/>
                  </a:cubicBezTo>
                  <a:cubicBezTo>
                    <a:pt x="0" y="10"/>
                    <a:pt x="0" y="10"/>
                    <a:pt x="0" y="10"/>
                  </a:cubicBezTo>
                  <a:cubicBezTo>
                    <a:pt x="0" y="10"/>
                    <a:pt x="1" y="10"/>
                    <a:pt x="1" y="10"/>
                  </a:cubicBezTo>
                  <a:cubicBezTo>
                    <a:pt x="1" y="9"/>
                    <a:pt x="2" y="9"/>
                    <a:pt x="2" y="10"/>
                  </a:cubicBezTo>
                  <a:cubicBezTo>
                    <a:pt x="3" y="11"/>
                    <a:pt x="3" y="11"/>
                    <a:pt x="3" y="11"/>
                  </a:cubicBezTo>
                  <a:cubicBezTo>
                    <a:pt x="3" y="10"/>
                    <a:pt x="3" y="10"/>
                    <a:pt x="3" y="9"/>
                  </a:cubicBezTo>
                  <a:cubicBezTo>
                    <a:pt x="2" y="8"/>
                    <a:pt x="2" y="8"/>
                    <a:pt x="3" y="7"/>
                  </a:cubicBezTo>
                  <a:cubicBezTo>
                    <a:pt x="3" y="7"/>
                    <a:pt x="4" y="7"/>
                    <a:pt x="4" y="7"/>
                  </a:cubicBezTo>
                  <a:cubicBezTo>
                    <a:pt x="4" y="7"/>
                    <a:pt x="5" y="7"/>
                    <a:pt x="6" y="7"/>
                  </a:cubicBezTo>
                  <a:cubicBezTo>
                    <a:pt x="7" y="8"/>
                    <a:pt x="6" y="8"/>
                    <a:pt x="7" y="9"/>
                  </a:cubicBezTo>
                  <a:cubicBezTo>
                    <a:pt x="7" y="7"/>
                    <a:pt x="7" y="6"/>
                    <a:pt x="8" y="5"/>
                  </a:cubicBezTo>
                  <a:cubicBezTo>
                    <a:pt x="8" y="4"/>
                    <a:pt x="8" y="3"/>
                    <a:pt x="8" y="3"/>
                  </a:cubicBezTo>
                  <a:cubicBezTo>
                    <a:pt x="8" y="3"/>
                    <a:pt x="9" y="2"/>
                    <a:pt x="9" y="2"/>
                  </a:cubicBezTo>
                  <a:cubicBezTo>
                    <a:pt x="9" y="1"/>
                    <a:pt x="9" y="1"/>
                    <a:pt x="9" y="0"/>
                  </a:cubicBezTo>
                  <a:cubicBezTo>
                    <a:pt x="9" y="0"/>
                    <a:pt x="9" y="0"/>
                    <a:pt x="9" y="0"/>
                  </a:cubicBezTo>
                  <a:cubicBezTo>
                    <a:pt x="9" y="0"/>
                    <a:pt x="9" y="0"/>
                    <a:pt x="9" y="0"/>
                  </a:cubicBezTo>
                  <a:cubicBezTo>
                    <a:pt x="8" y="0"/>
                    <a:pt x="9" y="0"/>
                    <a:pt x="9" y="0"/>
                  </a:cubicBezTo>
                  <a:cubicBezTo>
                    <a:pt x="9" y="1"/>
                    <a:pt x="8" y="0"/>
                    <a:pt x="8" y="0"/>
                  </a:cubicBezTo>
                  <a:cubicBezTo>
                    <a:pt x="8" y="0"/>
                    <a:pt x="8" y="0"/>
                    <a:pt x="7" y="0"/>
                  </a:cubicBezTo>
                  <a:cubicBezTo>
                    <a:pt x="7" y="0"/>
                    <a:pt x="7"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0" name="Freeform 112">
              <a:extLst>
                <a:ext uri="{FF2B5EF4-FFF2-40B4-BE49-F238E27FC236}">
                  <a16:creationId xmlns:a16="http://schemas.microsoft.com/office/drawing/2014/main" id="{8C655737-84CD-9A47-BC7F-C744DC9201B8}"/>
                </a:ext>
              </a:extLst>
            </p:cNvPr>
            <p:cNvSpPr>
              <a:spLocks/>
            </p:cNvSpPr>
            <p:nvPr/>
          </p:nvSpPr>
          <p:spPr bwMode="auto">
            <a:xfrm>
              <a:off x="1035" y="1360"/>
              <a:ext cx="98" cy="64"/>
            </a:xfrm>
            <a:custGeom>
              <a:avLst/>
              <a:gdLst>
                <a:gd name="T0" fmla="*/ 9 w 14"/>
                <a:gd name="T1" fmla="*/ 6 h 9"/>
                <a:gd name="T2" fmla="*/ 10 w 14"/>
                <a:gd name="T3" fmla="*/ 6 h 9"/>
                <a:gd name="T4" fmla="*/ 14 w 14"/>
                <a:gd name="T5" fmla="*/ 3 h 9"/>
                <a:gd name="T6" fmla="*/ 14 w 14"/>
                <a:gd name="T7" fmla="*/ 2 h 9"/>
                <a:gd name="T8" fmla="*/ 14 w 14"/>
                <a:gd name="T9" fmla="*/ 2 h 9"/>
                <a:gd name="T10" fmla="*/ 10 w 14"/>
                <a:gd name="T11" fmla="*/ 3 h 9"/>
                <a:gd name="T12" fmla="*/ 12 w 14"/>
                <a:gd name="T13" fmla="*/ 0 h 9"/>
                <a:gd name="T14" fmla="*/ 8 w 14"/>
                <a:gd name="T15" fmla="*/ 2 h 9"/>
                <a:gd name="T16" fmla="*/ 3 w 14"/>
                <a:gd name="T17" fmla="*/ 5 h 9"/>
                <a:gd name="T18" fmla="*/ 2 w 14"/>
                <a:gd name="T19" fmla="*/ 6 h 9"/>
                <a:gd name="T20" fmla="*/ 4 w 14"/>
                <a:gd name="T21" fmla="*/ 6 h 9"/>
                <a:gd name="T22" fmla="*/ 4 w 14"/>
                <a:gd name="T23" fmla="*/ 6 h 9"/>
                <a:gd name="T24" fmla="*/ 5 w 14"/>
                <a:gd name="T25" fmla="*/ 6 h 9"/>
                <a:gd name="T26" fmla="*/ 4 w 14"/>
                <a:gd name="T27" fmla="*/ 7 h 9"/>
                <a:gd name="T28" fmla="*/ 2 w 14"/>
                <a:gd name="T29" fmla="*/ 8 h 9"/>
                <a:gd name="T30" fmla="*/ 0 w 14"/>
                <a:gd name="T31" fmla="*/ 9 h 9"/>
                <a:gd name="T32" fmla="*/ 3 w 14"/>
                <a:gd name="T33" fmla="*/ 8 h 9"/>
                <a:gd name="T34" fmla="*/ 6 w 14"/>
                <a:gd name="T35" fmla="*/ 7 h 9"/>
                <a:gd name="T36" fmla="*/ 9 w 14"/>
                <a:gd name="T3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9">
                  <a:moveTo>
                    <a:pt x="9" y="6"/>
                  </a:moveTo>
                  <a:cubicBezTo>
                    <a:pt x="9" y="6"/>
                    <a:pt x="10" y="6"/>
                    <a:pt x="10" y="6"/>
                  </a:cubicBezTo>
                  <a:cubicBezTo>
                    <a:pt x="11" y="5"/>
                    <a:pt x="12" y="4"/>
                    <a:pt x="14" y="3"/>
                  </a:cubicBezTo>
                  <a:cubicBezTo>
                    <a:pt x="14" y="3"/>
                    <a:pt x="14" y="2"/>
                    <a:pt x="14" y="2"/>
                  </a:cubicBezTo>
                  <a:cubicBezTo>
                    <a:pt x="14" y="2"/>
                    <a:pt x="14" y="2"/>
                    <a:pt x="14" y="2"/>
                  </a:cubicBezTo>
                  <a:cubicBezTo>
                    <a:pt x="12" y="3"/>
                    <a:pt x="11" y="2"/>
                    <a:pt x="10" y="3"/>
                  </a:cubicBezTo>
                  <a:cubicBezTo>
                    <a:pt x="11" y="2"/>
                    <a:pt x="11" y="1"/>
                    <a:pt x="12" y="0"/>
                  </a:cubicBezTo>
                  <a:cubicBezTo>
                    <a:pt x="10" y="1"/>
                    <a:pt x="9" y="2"/>
                    <a:pt x="8" y="2"/>
                  </a:cubicBezTo>
                  <a:cubicBezTo>
                    <a:pt x="6" y="3"/>
                    <a:pt x="5" y="4"/>
                    <a:pt x="3" y="5"/>
                  </a:cubicBezTo>
                  <a:cubicBezTo>
                    <a:pt x="2" y="6"/>
                    <a:pt x="2" y="6"/>
                    <a:pt x="2" y="6"/>
                  </a:cubicBezTo>
                  <a:cubicBezTo>
                    <a:pt x="3" y="7"/>
                    <a:pt x="3" y="6"/>
                    <a:pt x="4" y="6"/>
                  </a:cubicBezTo>
                  <a:cubicBezTo>
                    <a:pt x="4" y="6"/>
                    <a:pt x="4" y="6"/>
                    <a:pt x="4" y="6"/>
                  </a:cubicBezTo>
                  <a:cubicBezTo>
                    <a:pt x="4" y="5"/>
                    <a:pt x="5" y="6"/>
                    <a:pt x="5" y="6"/>
                  </a:cubicBezTo>
                  <a:cubicBezTo>
                    <a:pt x="5" y="6"/>
                    <a:pt x="5" y="6"/>
                    <a:pt x="4" y="7"/>
                  </a:cubicBezTo>
                  <a:cubicBezTo>
                    <a:pt x="3" y="7"/>
                    <a:pt x="3" y="7"/>
                    <a:pt x="2" y="8"/>
                  </a:cubicBezTo>
                  <a:cubicBezTo>
                    <a:pt x="1" y="8"/>
                    <a:pt x="0" y="8"/>
                    <a:pt x="0" y="9"/>
                  </a:cubicBezTo>
                  <a:cubicBezTo>
                    <a:pt x="1" y="9"/>
                    <a:pt x="2" y="9"/>
                    <a:pt x="3" y="8"/>
                  </a:cubicBezTo>
                  <a:cubicBezTo>
                    <a:pt x="4" y="8"/>
                    <a:pt x="5" y="8"/>
                    <a:pt x="6" y="7"/>
                  </a:cubicBezTo>
                  <a:cubicBezTo>
                    <a:pt x="7" y="7"/>
                    <a:pt x="8" y="7"/>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1" name="Freeform 113">
              <a:extLst>
                <a:ext uri="{FF2B5EF4-FFF2-40B4-BE49-F238E27FC236}">
                  <a16:creationId xmlns:a16="http://schemas.microsoft.com/office/drawing/2014/main" id="{42EF996E-D22D-EA44-A832-54AA6B2FD8FC}"/>
                </a:ext>
              </a:extLst>
            </p:cNvPr>
            <p:cNvSpPr>
              <a:spLocks/>
            </p:cNvSpPr>
            <p:nvPr/>
          </p:nvSpPr>
          <p:spPr bwMode="auto">
            <a:xfrm>
              <a:off x="1560" y="1761"/>
              <a:ext cx="154" cy="49"/>
            </a:xfrm>
            <a:custGeom>
              <a:avLst/>
              <a:gdLst>
                <a:gd name="T0" fmla="*/ 19 w 22"/>
                <a:gd name="T1" fmla="*/ 2 h 7"/>
                <a:gd name="T2" fmla="*/ 22 w 22"/>
                <a:gd name="T3" fmla="*/ 0 h 7"/>
                <a:gd name="T4" fmla="*/ 21 w 22"/>
                <a:gd name="T5" fmla="*/ 0 h 7"/>
                <a:gd name="T6" fmla="*/ 18 w 22"/>
                <a:gd name="T7" fmla="*/ 0 h 7"/>
                <a:gd name="T8" fmla="*/ 17 w 22"/>
                <a:gd name="T9" fmla="*/ 0 h 7"/>
                <a:gd name="T10" fmla="*/ 13 w 22"/>
                <a:gd name="T11" fmla="*/ 1 h 7"/>
                <a:gd name="T12" fmla="*/ 10 w 22"/>
                <a:gd name="T13" fmla="*/ 1 h 7"/>
                <a:gd name="T14" fmla="*/ 8 w 22"/>
                <a:gd name="T15" fmla="*/ 1 h 7"/>
                <a:gd name="T16" fmla="*/ 8 w 22"/>
                <a:gd name="T17" fmla="*/ 1 h 7"/>
                <a:gd name="T18" fmla="*/ 5 w 22"/>
                <a:gd name="T19" fmla="*/ 2 h 7"/>
                <a:gd name="T20" fmla="*/ 3 w 22"/>
                <a:gd name="T21" fmla="*/ 3 h 7"/>
                <a:gd name="T22" fmla="*/ 1 w 22"/>
                <a:gd name="T23" fmla="*/ 7 h 7"/>
                <a:gd name="T24" fmla="*/ 1 w 22"/>
                <a:gd name="T25" fmla="*/ 6 h 7"/>
                <a:gd name="T26" fmla="*/ 3 w 22"/>
                <a:gd name="T27" fmla="*/ 5 h 7"/>
                <a:gd name="T28" fmla="*/ 5 w 22"/>
                <a:gd name="T29" fmla="*/ 3 h 7"/>
                <a:gd name="T30" fmla="*/ 5 w 22"/>
                <a:gd name="T31" fmla="*/ 3 h 7"/>
                <a:gd name="T32" fmla="*/ 6 w 22"/>
                <a:gd name="T33" fmla="*/ 3 h 7"/>
                <a:gd name="T34" fmla="*/ 10 w 22"/>
                <a:gd name="T35" fmla="*/ 3 h 7"/>
                <a:gd name="T36" fmla="*/ 11 w 22"/>
                <a:gd name="T37" fmla="*/ 2 h 7"/>
                <a:gd name="T38" fmla="*/ 13 w 22"/>
                <a:gd name="T39" fmla="*/ 2 h 7"/>
                <a:gd name="T40" fmla="*/ 15 w 22"/>
                <a:gd name="T41" fmla="*/ 2 h 7"/>
                <a:gd name="T42" fmla="*/ 16 w 22"/>
                <a:gd name="T43" fmla="*/ 3 h 7"/>
                <a:gd name="T44" fmla="*/ 15 w 22"/>
                <a:gd name="T45" fmla="*/ 4 h 7"/>
                <a:gd name="T46" fmla="*/ 18 w 22"/>
                <a:gd name="T47" fmla="*/ 2 h 7"/>
                <a:gd name="T48" fmla="*/ 19 w 22"/>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7">
                  <a:moveTo>
                    <a:pt x="19" y="2"/>
                  </a:moveTo>
                  <a:cubicBezTo>
                    <a:pt x="20" y="1"/>
                    <a:pt x="21" y="1"/>
                    <a:pt x="22" y="0"/>
                  </a:cubicBezTo>
                  <a:cubicBezTo>
                    <a:pt x="21" y="0"/>
                    <a:pt x="21" y="0"/>
                    <a:pt x="21" y="0"/>
                  </a:cubicBezTo>
                  <a:cubicBezTo>
                    <a:pt x="20" y="0"/>
                    <a:pt x="19" y="0"/>
                    <a:pt x="18" y="0"/>
                  </a:cubicBezTo>
                  <a:cubicBezTo>
                    <a:pt x="18" y="0"/>
                    <a:pt x="17" y="0"/>
                    <a:pt x="17" y="0"/>
                  </a:cubicBezTo>
                  <a:cubicBezTo>
                    <a:pt x="16" y="1"/>
                    <a:pt x="14" y="1"/>
                    <a:pt x="13" y="1"/>
                  </a:cubicBezTo>
                  <a:cubicBezTo>
                    <a:pt x="12" y="1"/>
                    <a:pt x="11" y="1"/>
                    <a:pt x="10" y="1"/>
                  </a:cubicBezTo>
                  <a:cubicBezTo>
                    <a:pt x="10" y="1"/>
                    <a:pt x="9" y="1"/>
                    <a:pt x="8" y="1"/>
                  </a:cubicBezTo>
                  <a:cubicBezTo>
                    <a:pt x="8" y="1"/>
                    <a:pt x="8" y="1"/>
                    <a:pt x="8" y="1"/>
                  </a:cubicBezTo>
                  <a:cubicBezTo>
                    <a:pt x="7" y="1"/>
                    <a:pt x="6" y="2"/>
                    <a:pt x="5" y="2"/>
                  </a:cubicBezTo>
                  <a:cubicBezTo>
                    <a:pt x="4" y="2"/>
                    <a:pt x="3" y="3"/>
                    <a:pt x="3" y="3"/>
                  </a:cubicBezTo>
                  <a:cubicBezTo>
                    <a:pt x="2" y="4"/>
                    <a:pt x="0" y="5"/>
                    <a:pt x="1" y="7"/>
                  </a:cubicBezTo>
                  <a:cubicBezTo>
                    <a:pt x="1" y="6"/>
                    <a:pt x="1" y="6"/>
                    <a:pt x="1" y="6"/>
                  </a:cubicBezTo>
                  <a:cubicBezTo>
                    <a:pt x="2" y="5"/>
                    <a:pt x="2" y="5"/>
                    <a:pt x="3" y="5"/>
                  </a:cubicBezTo>
                  <a:cubicBezTo>
                    <a:pt x="3" y="4"/>
                    <a:pt x="4" y="3"/>
                    <a:pt x="5" y="3"/>
                  </a:cubicBezTo>
                  <a:cubicBezTo>
                    <a:pt x="5" y="3"/>
                    <a:pt x="5" y="3"/>
                    <a:pt x="5" y="3"/>
                  </a:cubicBezTo>
                  <a:cubicBezTo>
                    <a:pt x="6" y="4"/>
                    <a:pt x="6" y="4"/>
                    <a:pt x="6" y="3"/>
                  </a:cubicBezTo>
                  <a:cubicBezTo>
                    <a:pt x="7" y="3"/>
                    <a:pt x="8" y="3"/>
                    <a:pt x="10" y="3"/>
                  </a:cubicBezTo>
                  <a:cubicBezTo>
                    <a:pt x="10" y="3"/>
                    <a:pt x="11" y="2"/>
                    <a:pt x="11" y="2"/>
                  </a:cubicBezTo>
                  <a:cubicBezTo>
                    <a:pt x="12" y="2"/>
                    <a:pt x="12" y="2"/>
                    <a:pt x="13" y="2"/>
                  </a:cubicBezTo>
                  <a:cubicBezTo>
                    <a:pt x="13" y="3"/>
                    <a:pt x="14" y="3"/>
                    <a:pt x="15" y="2"/>
                  </a:cubicBezTo>
                  <a:cubicBezTo>
                    <a:pt x="16" y="2"/>
                    <a:pt x="16" y="2"/>
                    <a:pt x="16" y="3"/>
                  </a:cubicBezTo>
                  <a:cubicBezTo>
                    <a:pt x="16" y="3"/>
                    <a:pt x="15" y="3"/>
                    <a:pt x="15" y="4"/>
                  </a:cubicBezTo>
                  <a:cubicBezTo>
                    <a:pt x="16" y="3"/>
                    <a:pt x="17" y="3"/>
                    <a:pt x="18" y="2"/>
                  </a:cubicBezTo>
                  <a:cubicBezTo>
                    <a:pt x="18" y="2"/>
                    <a:pt x="19" y="2"/>
                    <a:pt x="1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2" name="Freeform 114">
              <a:extLst>
                <a:ext uri="{FF2B5EF4-FFF2-40B4-BE49-F238E27FC236}">
                  <a16:creationId xmlns:a16="http://schemas.microsoft.com/office/drawing/2014/main" id="{E56989E0-4ED1-5340-BD3C-6E2641A125E7}"/>
                </a:ext>
              </a:extLst>
            </p:cNvPr>
            <p:cNvSpPr>
              <a:spLocks/>
            </p:cNvSpPr>
            <p:nvPr/>
          </p:nvSpPr>
          <p:spPr bwMode="auto">
            <a:xfrm>
              <a:off x="4389" y="1965"/>
              <a:ext cx="56" cy="78"/>
            </a:xfrm>
            <a:custGeom>
              <a:avLst/>
              <a:gdLst>
                <a:gd name="T0" fmla="*/ 1 w 8"/>
                <a:gd name="T1" fmla="*/ 2 h 11"/>
                <a:gd name="T2" fmla="*/ 0 w 8"/>
                <a:gd name="T3" fmla="*/ 4 h 11"/>
                <a:gd name="T4" fmla="*/ 1 w 8"/>
                <a:gd name="T5" fmla="*/ 5 h 11"/>
                <a:gd name="T6" fmla="*/ 1 w 8"/>
                <a:gd name="T7" fmla="*/ 5 h 11"/>
                <a:gd name="T8" fmla="*/ 1 w 8"/>
                <a:gd name="T9" fmla="*/ 6 h 11"/>
                <a:gd name="T10" fmla="*/ 2 w 8"/>
                <a:gd name="T11" fmla="*/ 7 h 11"/>
                <a:gd name="T12" fmla="*/ 3 w 8"/>
                <a:gd name="T13" fmla="*/ 8 h 11"/>
                <a:gd name="T14" fmla="*/ 4 w 8"/>
                <a:gd name="T15" fmla="*/ 9 h 11"/>
                <a:gd name="T16" fmla="*/ 4 w 8"/>
                <a:gd name="T17" fmla="*/ 9 h 11"/>
                <a:gd name="T18" fmla="*/ 5 w 8"/>
                <a:gd name="T19" fmla="*/ 10 h 11"/>
                <a:gd name="T20" fmla="*/ 6 w 8"/>
                <a:gd name="T21" fmla="*/ 11 h 11"/>
                <a:gd name="T22" fmla="*/ 6 w 8"/>
                <a:gd name="T23" fmla="*/ 11 h 11"/>
                <a:gd name="T24" fmla="*/ 6 w 8"/>
                <a:gd name="T25" fmla="*/ 11 h 11"/>
                <a:gd name="T26" fmla="*/ 6 w 8"/>
                <a:gd name="T27" fmla="*/ 10 h 11"/>
                <a:gd name="T28" fmla="*/ 6 w 8"/>
                <a:gd name="T29" fmla="*/ 9 h 11"/>
                <a:gd name="T30" fmla="*/ 5 w 8"/>
                <a:gd name="T31" fmla="*/ 9 h 11"/>
                <a:gd name="T32" fmla="*/ 5 w 8"/>
                <a:gd name="T33" fmla="*/ 7 h 11"/>
                <a:gd name="T34" fmla="*/ 3 w 8"/>
                <a:gd name="T35" fmla="*/ 7 h 11"/>
                <a:gd name="T36" fmla="*/ 3 w 8"/>
                <a:gd name="T37" fmla="*/ 6 h 11"/>
                <a:gd name="T38" fmla="*/ 3 w 8"/>
                <a:gd name="T39" fmla="*/ 5 h 11"/>
                <a:gd name="T40" fmla="*/ 4 w 8"/>
                <a:gd name="T41" fmla="*/ 4 h 11"/>
                <a:gd name="T42" fmla="*/ 6 w 8"/>
                <a:gd name="T43" fmla="*/ 4 h 11"/>
                <a:gd name="T44" fmla="*/ 7 w 8"/>
                <a:gd name="T45" fmla="*/ 2 h 11"/>
                <a:gd name="T46" fmla="*/ 6 w 8"/>
                <a:gd name="T47" fmla="*/ 1 h 11"/>
                <a:gd name="T48" fmla="*/ 5 w 8"/>
                <a:gd name="T49" fmla="*/ 0 h 11"/>
                <a:gd name="T50" fmla="*/ 4 w 8"/>
                <a:gd name="T51" fmla="*/ 0 h 11"/>
                <a:gd name="T52" fmla="*/ 2 w 8"/>
                <a:gd name="T53" fmla="*/ 2 h 11"/>
                <a:gd name="T54" fmla="*/ 2 w 8"/>
                <a:gd name="T55" fmla="*/ 2 h 11"/>
                <a:gd name="T56" fmla="*/ 2 w 8"/>
                <a:gd name="T57" fmla="*/ 2 h 11"/>
                <a:gd name="T58" fmla="*/ 2 w 8"/>
                <a:gd name="T59" fmla="*/ 2 h 11"/>
                <a:gd name="T60" fmla="*/ 1 w 8"/>
                <a:gd name="T61" fmla="*/ 2 h 11"/>
                <a:gd name="T62" fmla="*/ 1 w 8"/>
                <a:gd name="T63"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11">
                  <a:moveTo>
                    <a:pt x="1" y="2"/>
                  </a:moveTo>
                  <a:cubicBezTo>
                    <a:pt x="1" y="3"/>
                    <a:pt x="1" y="3"/>
                    <a:pt x="0" y="4"/>
                  </a:cubicBezTo>
                  <a:cubicBezTo>
                    <a:pt x="0" y="4"/>
                    <a:pt x="1" y="5"/>
                    <a:pt x="1" y="5"/>
                  </a:cubicBezTo>
                  <a:cubicBezTo>
                    <a:pt x="2" y="5"/>
                    <a:pt x="2" y="5"/>
                    <a:pt x="1" y="5"/>
                  </a:cubicBezTo>
                  <a:cubicBezTo>
                    <a:pt x="1" y="6"/>
                    <a:pt x="1" y="6"/>
                    <a:pt x="1" y="6"/>
                  </a:cubicBezTo>
                  <a:cubicBezTo>
                    <a:pt x="1" y="7"/>
                    <a:pt x="2" y="7"/>
                    <a:pt x="2" y="7"/>
                  </a:cubicBezTo>
                  <a:cubicBezTo>
                    <a:pt x="3" y="7"/>
                    <a:pt x="3" y="8"/>
                    <a:pt x="3" y="8"/>
                  </a:cubicBezTo>
                  <a:cubicBezTo>
                    <a:pt x="3" y="8"/>
                    <a:pt x="4" y="9"/>
                    <a:pt x="4" y="9"/>
                  </a:cubicBezTo>
                  <a:cubicBezTo>
                    <a:pt x="4" y="9"/>
                    <a:pt x="4" y="9"/>
                    <a:pt x="4" y="9"/>
                  </a:cubicBezTo>
                  <a:cubicBezTo>
                    <a:pt x="5" y="9"/>
                    <a:pt x="5" y="10"/>
                    <a:pt x="5" y="10"/>
                  </a:cubicBezTo>
                  <a:cubicBezTo>
                    <a:pt x="5" y="10"/>
                    <a:pt x="6" y="11"/>
                    <a:pt x="6" y="11"/>
                  </a:cubicBezTo>
                  <a:cubicBezTo>
                    <a:pt x="6" y="11"/>
                    <a:pt x="6" y="11"/>
                    <a:pt x="6" y="11"/>
                  </a:cubicBezTo>
                  <a:cubicBezTo>
                    <a:pt x="6" y="11"/>
                    <a:pt x="6" y="11"/>
                    <a:pt x="6" y="11"/>
                  </a:cubicBezTo>
                  <a:cubicBezTo>
                    <a:pt x="6" y="11"/>
                    <a:pt x="6" y="10"/>
                    <a:pt x="6" y="10"/>
                  </a:cubicBezTo>
                  <a:cubicBezTo>
                    <a:pt x="5" y="9"/>
                    <a:pt x="6" y="10"/>
                    <a:pt x="6" y="9"/>
                  </a:cubicBezTo>
                  <a:cubicBezTo>
                    <a:pt x="6" y="9"/>
                    <a:pt x="5" y="9"/>
                    <a:pt x="5" y="9"/>
                  </a:cubicBezTo>
                  <a:cubicBezTo>
                    <a:pt x="5" y="8"/>
                    <a:pt x="5" y="8"/>
                    <a:pt x="5" y="7"/>
                  </a:cubicBezTo>
                  <a:cubicBezTo>
                    <a:pt x="4" y="7"/>
                    <a:pt x="4" y="7"/>
                    <a:pt x="3" y="7"/>
                  </a:cubicBezTo>
                  <a:cubicBezTo>
                    <a:pt x="3" y="7"/>
                    <a:pt x="3" y="7"/>
                    <a:pt x="3" y="6"/>
                  </a:cubicBezTo>
                  <a:cubicBezTo>
                    <a:pt x="4" y="6"/>
                    <a:pt x="3" y="6"/>
                    <a:pt x="3" y="5"/>
                  </a:cubicBezTo>
                  <a:cubicBezTo>
                    <a:pt x="3" y="5"/>
                    <a:pt x="4" y="4"/>
                    <a:pt x="4" y="4"/>
                  </a:cubicBezTo>
                  <a:cubicBezTo>
                    <a:pt x="5" y="4"/>
                    <a:pt x="6" y="4"/>
                    <a:pt x="6" y="4"/>
                  </a:cubicBezTo>
                  <a:cubicBezTo>
                    <a:pt x="7" y="4"/>
                    <a:pt x="6" y="3"/>
                    <a:pt x="7" y="2"/>
                  </a:cubicBezTo>
                  <a:cubicBezTo>
                    <a:pt x="8" y="2"/>
                    <a:pt x="7" y="1"/>
                    <a:pt x="6" y="1"/>
                  </a:cubicBezTo>
                  <a:cubicBezTo>
                    <a:pt x="6" y="0"/>
                    <a:pt x="5" y="0"/>
                    <a:pt x="5" y="0"/>
                  </a:cubicBezTo>
                  <a:cubicBezTo>
                    <a:pt x="5" y="0"/>
                    <a:pt x="4" y="0"/>
                    <a:pt x="4" y="0"/>
                  </a:cubicBezTo>
                  <a:cubicBezTo>
                    <a:pt x="3" y="0"/>
                    <a:pt x="3" y="1"/>
                    <a:pt x="2" y="2"/>
                  </a:cubicBezTo>
                  <a:cubicBezTo>
                    <a:pt x="2" y="2"/>
                    <a:pt x="2" y="2"/>
                    <a:pt x="2" y="2"/>
                  </a:cubicBezTo>
                  <a:cubicBezTo>
                    <a:pt x="2" y="2"/>
                    <a:pt x="2" y="2"/>
                    <a:pt x="2" y="2"/>
                  </a:cubicBezTo>
                  <a:cubicBezTo>
                    <a:pt x="2" y="3"/>
                    <a:pt x="2" y="3"/>
                    <a:pt x="2" y="2"/>
                  </a:cubicBezTo>
                  <a:cubicBezTo>
                    <a:pt x="1" y="2"/>
                    <a:pt x="1" y="2"/>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3" name="Freeform 115">
              <a:extLst>
                <a:ext uri="{FF2B5EF4-FFF2-40B4-BE49-F238E27FC236}">
                  <a16:creationId xmlns:a16="http://schemas.microsoft.com/office/drawing/2014/main" id="{1F42BF39-E523-DC42-9FED-1482B3BE70DC}"/>
                </a:ext>
              </a:extLst>
            </p:cNvPr>
            <p:cNvSpPr>
              <a:spLocks/>
            </p:cNvSpPr>
            <p:nvPr/>
          </p:nvSpPr>
          <p:spPr bwMode="auto">
            <a:xfrm>
              <a:off x="4816" y="1881"/>
              <a:ext cx="84" cy="56"/>
            </a:xfrm>
            <a:custGeom>
              <a:avLst/>
              <a:gdLst>
                <a:gd name="T0" fmla="*/ 3 w 12"/>
                <a:gd name="T1" fmla="*/ 2 h 8"/>
                <a:gd name="T2" fmla="*/ 2 w 12"/>
                <a:gd name="T3" fmla="*/ 1 h 8"/>
                <a:gd name="T4" fmla="*/ 2 w 12"/>
                <a:gd name="T5" fmla="*/ 1 h 8"/>
                <a:gd name="T6" fmla="*/ 0 w 12"/>
                <a:gd name="T7" fmla="*/ 2 h 8"/>
                <a:gd name="T8" fmla="*/ 1 w 12"/>
                <a:gd name="T9" fmla="*/ 3 h 8"/>
                <a:gd name="T10" fmla="*/ 2 w 12"/>
                <a:gd name="T11" fmla="*/ 4 h 8"/>
                <a:gd name="T12" fmla="*/ 1 w 12"/>
                <a:gd name="T13" fmla="*/ 2 h 8"/>
                <a:gd name="T14" fmla="*/ 1 w 12"/>
                <a:gd name="T15" fmla="*/ 2 h 8"/>
                <a:gd name="T16" fmla="*/ 2 w 12"/>
                <a:gd name="T17" fmla="*/ 2 h 8"/>
                <a:gd name="T18" fmla="*/ 3 w 12"/>
                <a:gd name="T19" fmla="*/ 3 h 8"/>
                <a:gd name="T20" fmla="*/ 5 w 12"/>
                <a:gd name="T21" fmla="*/ 4 h 8"/>
                <a:gd name="T22" fmla="*/ 6 w 12"/>
                <a:gd name="T23" fmla="*/ 6 h 8"/>
                <a:gd name="T24" fmla="*/ 7 w 12"/>
                <a:gd name="T25" fmla="*/ 6 h 8"/>
                <a:gd name="T26" fmla="*/ 10 w 12"/>
                <a:gd name="T27" fmla="*/ 7 h 8"/>
                <a:gd name="T28" fmla="*/ 12 w 12"/>
                <a:gd name="T29" fmla="*/ 8 h 8"/>
                <a:gd name="T30" fmla="*/ 11 w 12"/>
                <a:gd name="T31" fmla="*/ 7 h 8"/>
                <a:gd name="T32" fmla="*/ 11 w 12"/>
                <a:gd name="T33" fmla="*/ 6 h 8"/>
                <a:gd name="T34" fmla="*/ 10 w 12"/>
                <a:gd name="T35" fmla="*/ 5 h 8"/>
                <a:gd name="T36" fmla="*/ 8 w 12"/>
                <a:gd name="T37" fmla="*/ 2 h 8"/>
                <a:gd name="T38" fmla="*/ 7 w 12"/>
                <a:gd name="T39" fmla="*/ 1 h 8"/>
                <a:gd name="T40" fmla="*/ 7 w 12"/>
                <a:gd name="T41" fmla="*/ 0 h 8"/>
                <a:gd name="T42" fmla="*/ 6 w 12"/>
                <a:gd name="T43" fmla="*/ 0 h 8"/>
                <a:gd name="T44" fmla="*/ 6 w 12"/>
                <a:gd name="T45" fmla="*/ 1 h 8"/>
                <a:gd name="T46" fmla="*/ 4 w 12"/>
                <a:gd name="T47" fmla="*/ 2 h 8"/>
                <a:gd name="T48" fmla="*/ 4 w 12"/>
                <a:gd name="T49" fmla="*/ 2 h 8"/>
                <a:gd name="T50" fmla="*/ 3 w 12"/>
                <a:gd name="T5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8">
                  <a:moveTo>
                    <a:pt x="3" y="2"/>
                  </a:moveTo>
                  <a:cubicBezTo>
                    <a:pt x="3" y="1"/>
                    <a:pt x="3" y="1"/>
                    <a:pt x="2" y="1"/>
                  </a:cubicBezTo>
                  <a:cubicBezTo>
                    <a:pt x="2" y="1"/>
                    <a:pt x="2" y="1"/>
                    <a:pt x="2" y="1"/>
                  </a:cubicBezTo>
                  <a:cubicBezTo>
                    <a:pt x="0" y="1"/>
                    <a:pt x="0" y="1"/>
                    <a:pt x="0" y="2"/>
                  </a:cubicBezTo>
                  <a:cubicBezTo>
                    <a:pt x="0" y="3"/>
                    <a:pt x="0" y="3"/>
                    <a:pt x="1" y="3"/>
                  </a:cubicBezTo>
                  <a:cubicBezTo>
                    <a:pt x="1" y="4"/>
                    <a:pt x="2" y="4"/>
                    <a:pt x="2" y="4"/>
                  </a:cubicBezTo>
                  <a:cubicBezTo>
                    <a:pt x="2" y="3"/>
                    <a:pt x="2" y="3"/>
                    <a:pt x="1" y="2"/>
                  </a:cubicBezTo>
                  <a:cubicBezTo>
                    <a:pt x="1" y="2"/>
                    <a:pt x="1" y="2"/>
                    <a:pt x="1" y="2"/>
                  </a:cubicBezTo>
                  <a:cubicBezTo>
                    <a:pt x="1" y="2"/>
                    <a:pt x="2" y="2"/>
                    <a:pt x="2" y="2"/>
                  </a:cubicBezTo>
                  <a:cubicBezTo>
                    <a:pt x="2" y="3"/>
                    <a:pt x="3" y="3"/>
                    <a:pt x="3" y="3"/>
                  </a:cubicBezTo>
                  <a:cubicBezTo>
                    <a:pt x="4" y="3"/>
                    <a:pt x="4" y="4"/>
                    <a:pt x="5" y="4"/>
                  </a:cubicBezTo>
                  <a:cubicBezTo>
                    <a:pt x="5" y="5"/>
                    <a:pt x="5" y="5"/>
                    <a:pt x="6" y="6"/>
                  </a:cubicBezTo>
                  <a:cubicBezTo>
                    <a:pt x="6" y="6"/>
                    <a:pt x="6" y="6"/>
                    <a:pt x="7" y="6"/>
                  </a:cubicBezTo>
                  <a:cubicBezTo>
                    <a:pt x="8" y="6"/>
                    <a:pt x="9" y="6"/>
                    <a:pt x="10" y="7"/>
                  </a:cubicBezTo>
                  <a:cubicBezTo>
                    <a:pt x="11" y="8"/>
                    <a:pt x="11" y="8"/>
                    <a:pt x="12" y="8"/>
                  </a:cubicBezTo>
                  <a:cubicBezTo>
                    <a:pt x="12" y="7"/>
                    <a:pt x="11" y="7"/>
                    <a:pt x="11" y="7"/>
                  </a:cubicBezTo>
                  <a:cubicBezTo>
                    <a:pt x="12" y="7"/>
                    <a:pt x="12" y="6"/>
                    <a:pt x="11" y="6"/>
                  </a:cubicBezTo>
                  <a:cubicBezTo>
                    <a:pt x="11" y="6"/>
                    <a:pt x="10" y="5"/>
                    <a:pt x="10" y="5"/>
                  </a:cubicBezTo>
                  <a:cubicBezTo>
                    <a:pt x="9" y="4"/>
                    <a:pt x="8" y="3"/>
                    <a:pt x="8" y="2"/>
                  </a:cubicBezTo>
                  <a:cubicBezTo>
                    <a:pt x="8" y="2"/>
                    <a:pt x="8" y="1"/>
                    <a:pt x="7" y="1"/>
                  </a:cubicBezTo>
                  <a:cubicBezTo>
                    <a:pt x="7" y="0"/>
                    <a:pt x="7" y="0"/>
                    <a:pt x="7" y="0"/>
                  </a:cubicBezTo>
                  <a:cubicBezTo>
                    <a:pt x="7" y="0"/>
                    <a:pt x="6" y="0"/>
                    <a:pt x="6" y="0"/>
                  </a:cubicBezTo>
                  <a:cubicBezTo>
                    <a:pt x="6" y="0"/>
                    <a:pt x="7" y="1"/>
                    <a:pt x="6" y="1"/>
                  </a:cubicBezTo>
                  <a:cubicBezTo>
                    <a:pt x="5" y="1"/>
                    <a:pt x="5" y="2"/>
                    <a:pt x="4" y="2"/>
                  </a:cubicBezTo>
                  <a:cubicBezTo>
                    <a:pt x="4" y="2"/>
                    <a:pt x="4" y="2"/>
                    <a:pt x="4" y="2"/>
                  </a:cubicBezTo>
                  <a:cubicBezTo>
                    <a:pt x="4"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4" name="Freeform 116">
              <a:extLst>
                <a:ext uri="{FF2B5EF4-FFF2-40B4-BE49-F238E27FC236}">
                  <a16:creationId xmlns:a16="http://schemas.microsoft.com/office/drawing/2014/main" id="{83EAE4AF-E5C3-C345-ACF5-F5ADAA057BF2}"/>
                </a:ext>
              </a:extLst>
            </p:cNvPr>
            <p:cNvSpPr>
              <a:spLocks/>
            </p:cNvSpPr>
            <p:nvPr/>
          </p:nvSpPr>
          <p:spPr bwMode="auto">
            <a:xfrm>
              <a:off x="4991" y="1550"/>
              <a:ext cx="126" cy="85"/>
            </a:xfrm>
            <a:custGeom>
              <a:avLst/>
              <a:gdLst>
                <a:gd name="T0" fmla="*/ 4 w 18"/>
                <a:gd name="T1" fmla="*/ 4 h 12"/>
                <a:gd name="T2" fmla="*/ 5 w 18"/>
                <a:gd name="T3" fmla="*/ 5 h 12"/>
                <a:gd name="T4" fmla="*/ 6 w 18"/>
                <a:gd name="T5" fmla="*/ 5 h 12"/>
                <a:gd name="T6" fmla="*/ 8 w 18"/>
                <a:gd name="T7" fmla="*/ 6 h 12"/>
                <a:gd name="T8" fmla="*/ 11 w 18"/>
                <a:gd name="T9" fmla="*/ 9 h 12"/>
                <a:gd name="T10" fmla="*/ 12 w 18"/>
                <a:gd name="T11" fmla="*/ 10 h 12"/>
                <a:gd name="T12" fmla="*/ 15 w 18"/>
                <a:gd name="T13" fmla="*/ 11 h 12"/>
                <a:gd name="T14" fmla="*/ 18 w 18"/>
                <a:gd name="T15" fmla="*/ 12 h 12"/>
                <a:gd name="T16" fmla="*/ 13 w 18"/>
                <a:gd name="T17" fmla="*/ 8 h 12"/>
                <a:gd name="T18" fmla="*/ 12 w 18"/>
                <a:gd name="T19" fmla="*/ 7 h 12"/>
                <a:gd name="T20" fmla="*/ 9 w 18"/>
                <a:gd name="T21" fmla="*/ 5 h 12"/>
                <a:gd name="T22" fmla="*/ 8 w 18"/>
                <a:gd name="T23" fmla="*/ 5 h 12"/>
                <a:gd name="T24" fmla="*/ 6 w 18"/>
                <a:gd name="T25" fmla="*/ 3 h 12"/>
                <a:gd name="T26" fmla="*/ 5 w 18"/>
                <a:gd name="T27" fmla="*/ 2 h 12"/>
                <a:gd name="T28" fmla="*/ 3 w 18"/>
                <a:gd name="T29" fmla="*/ 0 h 12"/>
                <a:gd name="T30" fmla="*/ 2 w 18"/>
                <a:gd name="T31" fmla="*/ 0 h 12"/>
                <a:gd name="T32" fmla="*/ 1 w 18"/>
                <a:gd name="T33" fmla="*/ 0 h 12"/>
                <a:gd name="T34" fmla="*/ 1 w 18"/>
                <a:gd name="T35" fmla="*/ 1 h 12"/>
                <a:gd name="T36" fmla="*/ 0 w 18"/>
                <a:gd name="T37" fmla="*/ 0 h 12"/>
                <a:gd name="T38" fmla="*/ 0 w 18"/>
                <a:gd name="T39" fmla="*/ 0 h 12"/>
                <a:gd name="T40" fmla="*/ 4 w 18"/>
                <a:gd name="T4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12">
                  <a:moveTo>
                    <a:pt x="4" y="4"/>
                  </a:moveTo>
                  <a:cubicBezTo>
                    <a:pt x="4" y="4"/>
                    <a:pt x="5" y="5"/>
                    <a:pt x="5" y="5"/>
                  </a:cubicBezTo>
                  <a:cubicBezTo>
                    <a:pt x="5" y="5"/>
                    <a:pt x="6" y="5"/>
                    <a:pt x="6" y="5"/>
                  </a:cubicBezTo>
                  <a:cubicBezTo>
                    <a:pt x="7" y="6"/>
                    <a:pt x="7" y="6"/>
                    <a:pt x="8" y="6"/>
                  </a:cubicBezTo>
                  <a:cubicBezTo>
                    <a:pt x="9" y="7"/>
                    <a:pt x="10" y="8"/>
                    <a:pt x="11" y="9"/>
                  </a:cubicBezTo>
                  <a:cubicBezTo>
                    <a:pt x="11" y="9"/>
                    <a:pt x="12" y="10"/>
                    <a:pt x="12" y="10"/>
                  </a:cubicBezTo>
                  <a:cubicBezTo>
                    <a:pt x="13" y="10"/>
                    <a:pt x="14" y="11"/>
                    <a:pt x="15" y="11"/>
                  </a:cubicBezTo>
                  <a:cubicBezTo>
                    <a:pt x="16" y="12"/>
                    <a:pt x="17" y="12"/>
                    <a:pt x="18" y="12"/>
                  </a:cubicBezTo>
                  <a:cubicBezTo>
                    <a:pt x="16" y="11"/>
                    <a:pt x="14" y="9"/>
                    <a:pt x="13" y="8"/>
                  </a:cubicBezTo>
                  <a:cubicBezTo>
                    <a:pt x="12" y="7"/>
                    <a:pt x="12" y="7"/>
                    <a:pt x="12" y="7"/>
                  </a:cubicBezTo>
                  <a:cubicBezTo>
                    <a:pt x="11" y="6"/>
                    <a:pt x="10" y="5"/>
                    <a:pt x="9" y="5"/>
                  </a:cubicBezTo>
                  <a:cubicBezTo>
                    <a:pt x="9" y="5"/>
                    <a:pt x="8" y="5"/>
                    <a:pt x="8" y="5"/>
                  </a:cubicBezTo>
                  <a:cubicBezTo>
                    <a:pt x="7" y="4"/>
                    <a:pt x="7" y="4"/>
                    <a:pt x="6" y="3"/>
                  </a:cubicBezTo>
                  <a:cubicBezTo>
                    <a:pt x="6" y="3"/>
                    <a:pt x="5" y="2"/>
                    <a:pt x="5" y="2"/>
                  </a:cubicBezTo>
                  <a:cubicBezTo>
                    <a:pt x="4" y="1"/>
                    <a:pt x="4" y="1"/>
                    <a:pt x="3" y="0"/>
                  </a:cubicBezTo>
                  <a:cubicBezTo>
                    <a:pt x="2" y="0"/>
                    <a:pt x="2" y="0"/>
                    <a:pt x="2" y="0"/>
                  </a:cubicBezTo>
                  <a:cubicBezTo>
                    <a:pt x="2" y="0"/>
                    <a:pt x="1" y="0"/>
                    <a:pt x="1" y="0"/>
                  </a:cubicBezTo>
                  <a:cubicBezTo>
                    <a:pt x="1" y="0"/>
                    <a:pt x="1" y="0"/>
                    <a:pt x="1" y="1"/>
                  </a:cubicBezTo>
                  <a:cubicBezTo>
                    <a:pt x="1" y="0"/>
                    <a:pt x="1" y="0"/>
                    <a:pt x="0" y="0"/>
                  </a:cubicBezTo>
                  <a:cubicBezTo>
                    <a:pt x="0" y="0"/>
                    <a:pt x="0" y="0"/>
                    <a:pt x="0" y="0"/>
                  </a:cubicBezTo>
                  <a:cubicBezTo>
                    <a:pt x="1" y="2"/>
                    <a:pt x="3"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5" name="Freeform 117">
              <a:extLst>
                <a:ext uri="{FF2B5EF4-FFF2-40B4-BE49-F238E27FC236}">
                  <a16:creationId xmlns:a16="http://schemas.microsoft.com/office/drawing/2014/main" id="{7FC49D45-BB57-8F49-9A73-0CA437155BF5}"/>
                </a:ext>
              </a:extLst>
            </p:cNvPr>
            <p:cNvSpPr>
              <a:spLocks/>
            </p:cNvSpPr>
            <p:nvPr/>
          </p:nvSpPr>
          <p:spPr bwMode="auto">
            <a:xfrm>
              <a:off x="1322" y="1339"/>
              <a:ext cx="105" cy="49"/>
            </a:xfrm>
            <a:custGeom>
              <a:avLst/>
              <a:gdLst>
                <a:gd name="T0" fmla="*/ 15 w 15"/>
                <a:gd name="T1" fmla="*/ 0 h 7"/>
                <a:gd name="T2" fmla="*/ 12 w 15"/>
                <a:gd name="T3" fmla="*/ 1 h 7"/>
                <a:gd name="T4" fmla="*/ 11 w 15"/>
                <a:gd name="T5" fmla="*/ 1 h 7"/>
                <a:gd name="T6" fmla="*/ 10 w 15"/>
                <a:gd name="T7" fmla="*/ 1 h 7"/>
                <a:gd name="T8" fmla="*/ 5 w 15"/>
                <a:gd name="T9" fmla="*/ 2 h 7"/>
                <a:gd name="T10" fmla="*/ 4 w 15"/>
                <a:gd name="T11" fmla="*/ 2 h 7"/>
                <a:gd name="T12" fmla="*/ 3 w 15"/>
                <a:gd name="T13" fmla="*/ 2 h 7"/>
                <a:gd name="T14" fmla="*/ 3 w 15"/>
                <a:gd name="T15" fmla="*/ 2 h 7"/>
                <a:gd name="T16" fmla="*/ 1 w 15"/>
                <a:gd name="T17" fmla="*/ 3 h 7"/>
                <a:gd name="T18" fmla="*/ 1 w 15"/>
                <a:gd name="T19" fmla="*/ 4 h 7"/>
                <a:gd name="T20" fmla="*/ 1 w 15"/>
                <a:gd name="T21" fmla="*/ 4 h 7"/>
                <a:gd name="T22" fmla="*/ 0 w 15"/>
                <a:gd name="T23" fmla="*/ 7 h 7"/>
                <a:gd name="T24" fmla="*/ 0 w 15"/>
                <a:gd name="T25" fmla="*/ 7 h 7"/>
                <a:gd name="T26" fmla="*/ 1 w 15"/>
                <a:gd name="T27" fmla="*/ 7 h 7"/>
                <a:gd name="T28" fmla="*/ 2 w 15"/>
                <a:gd name="T29" fmla="*/ 6 h 7"/>
                <a:gd name="T30" fmla="*/ 3 w 15"/>
                <a:gd name="T31" fmla="*/ 6 h 7"/>
                <a:gd name="T32" fmla="*/ 4 w 15"/>
                <a:gd name="T33" fmla="*/ 6 h 7"/>
                <a:gd name="T34" fmla="*/ 7 w 15"/>
                <a:gd name="T35" fmla="*/ 4 h 7"/>
                <a:gd name="T36" fmla="*/ 9 w 15"/>
                <a:gd name="T37" fmla="*/ 2 h 7"/>
                <a:gd name="T38" fmla="*/ 10 w 15"/>
                <a:gd name="T39" fmla="*/ 2 h 7"/>
                <a:gd name="T40" fmla="*/ 15 w 15"/>
                <a:gd name="T4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7">
                  <a:moveTo>
                    <a:pt x="15" y="0"/>
                  </a:moveTo>
                  <a:cubicBezTo>
                    <a:pt x="14" y="0"/>
                    <a:pt x="13" y="1"/>
                    <a:pt x="12" y="1"/>
                  </a:cubicBezTo>
                  <a:cubicBezTo>
                    <a:pt x="12" y="1"/>
                    <a:pt x="11" y="1"/>
                    <a:pt x="11" y="1"/>
                  </a:cubicBezTo>
                  <a:cubicBezTo>
                    <a:pt x="12" y="0"/>
                    <a:pt x="10" y="1"/>
                    <a:pt x="10" y="1"/>
                  </a:cubicBezTo>
                  <a:cubicBezTo>
                    <a:pt x="8" y="1"/>
                    <a:pt x="7" y="1"/>
                    <a:pt x="5" y="2"/>
                  </a:cubicBezTo>
                  <a:cubicBezTo>
                    <a:pt x="5" y="2"/>
                    <a:pt x="4" y="2"/>
                    <a:pt x="4" y="2"/>
                  </a:cubicBezTo>
                  <a:cubicBezTo>
                    <a:pt x="3" y="3"/>
                    <a:pt x="3" y="3"/>
                    <a:pt x="3" y="2"/>
                  </a:cubicBezTo>
                  <a:cubicBezTo>
                    <a:pt x="3" y="2"/>
                    <a:pt x="3" y="2"/>
                    <a:pt x="3" y="2"/>
                  </a:cubicBezTo>
                  <a:cubicBezTo>
                    <a:pt x="2" y="2"/>
                    <a:pt x="1" y="2"/>
                    <a:pt x="1" y="3"/>
                  </a:cubicBezTo>
                  <a:cubicBezTo>
                    <a:pt x="1" y="3"/>
                    <a:pt x="1" y="3"/>
                    <a:pt x="1" y="4"/>
                  </a:cubicBezTo>
                  <a:cubicBezTo>
                    <a:pt x="1" y="4"/>
                    <a:pt x="1" y="4"/>
                    <a:pt x="1" y="4"/>
                  </a:cubicBezTo>
                  <a:cubicBezTo>
                    <a:pt x="0" y="5"/>
                    <a:pt x="2" y="6"/>
                    <a:pt x="0" y="7"/>
                  </a:cubicBezTo>
                  <a:cubicBezTo>
                    <a:pt x="0" y="7"/>
                    <a:pt x="0" y="7"/>
                    <a:pt x="0" y="7"/>
                  </a:cubicBezTo>
                  <a:cubicBezTo>
                    <a:pt x="1" y="7"/>
                    <a:pt x="0" y="7"/>
                    <a:pt x="1" y="7"/>
                  </a:cubicBezTo>
                  <a:cubicBezTo>
                    <a:pt x="1" y="7"/>
                    <a:pt x="2" y="6"/>
                    <a:pt x="2" y="6"/>
                  </a:cubicBezTo>
                  <a:cubicBezTo>
                    <a:pt x="3" y="6"/>
                    <a:pt x="3" y="6"/>
                    <a:pt x="3" y="6"/>
                  </a:cubicBezTo>
                  <a:cubicBezTo>
                    <a:pt x="3" y="6"/>
                    <a:pt x="3" y="7"/>
                    <a:pt x="4" y="6"/>
                  </a:cubicBezTo>
                  <a:cubicBezTo>
                    <a:pt x="6" y="6"/>
                    <a:pt x="6" y="4"/>
                    <a:pt x="7" y="4"/>
                  </a:cubicBezTo>
                  <a:cubicBezTo>
                    <a:pt x="7" y="3"/>
                    <a:pt x="8" y="3"/>
                    <a:pt x="9" y="2"/>
                  </a:cubicBezTo>
                  <a:cubicBezTo>
                    <a:pt x="9" y="2"/>
                    <a:pt x="10" y="2"/>
                    <a:pt x="10" y="2"/>
                  </a:cubicBezTo>
                  <a:cubicBezTo>
                    <a:pt x="12" y="2"/>
                    <a:pt x="14" y="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6" name="Freeform 118">
              <a:extLst>
                <a:ext uri="{FF2B5EF4-FFF2-40B4-BE49-F238E27FC236}">
                  <a16:creationId xmlns:a16="http://schemas.microsoft.com/office/drawing/2014/main" id="{7ECF178A-630D-D64E-9931-64929886EA11}"/>
                </a:ext>
              </a:extLst>
            </p:cNvPr>
            <p:cNvSpPr>
              <a:spLocks/>
            </p:cNvSpPr>
            <p:nvPr/>
          </p:nvSpPr>
          <p:spPr bwMode="auto">
            <a:xfrm>
              <a:off x="4375" y="2078"/>
              <a:ext cx="63" cy="49"/>
            </a:xfrm>
            <a:custGeom>
              <a:avLst/>
              <a:gdLst>
                <a:gd name="T0" fmla="*/ 8 w 9"/>
                <a:gd name="T1" fmla="*/ 2 h 7"/>
                <a:gd name="T2" fmla="*/ 8 w 9"/>
                <a:gd name="T3" fmla="*/ 1 h 7"/>
                <a:gd name="T4" fmla="*/ 8 w 9"/>
                <a:gd name="T5" fmla="*/ 2 h 7"/>
                <a:gd name="T6" fmla="*/ 7 w 9"/>
                <a:gd name="T7" fmla="*/ 2 h 7"/>
                <a:gd name="T8" fmla="*/ 6 w 9"/>
                <a:gd name="T9" fmla="*/ 2 h 7"/>
                <a:gd name="T10" fmla="*/ 4 w 9"/>
                <a:gd name="T11" fmla="*/ 2 h 7"/>
                <a:gd name="T12" fmla="*/ 4 w 9"/>
                <a:gd name="T13" fmla="*/ 1 h 7"/>
                <a:gd name="T14" fmla="*/ 4 w 9"/>
                <a:gd name="T15" fmla="*/ 0 h 7"/>
                <a:gd name="T16" fmla="*/ 2 w 9"/>
                <a:gd name="T17" fmla="*/ 0 h 7"/>
                <a:gd name="T18" fmla="*/ 0 w 9"/>
                <a:gd name="T19" fmla="*/ 1 h 7"/>
                <a:gd name="T20" fmla="*/ 1 w 9"/>
                <a:gd name="T21" fmla="*/ 1 h 7"/>
                <a:gd name="T22" fmla="*/ 1 w 9"/>
                <a:gd name="T23" fmla="*/ 1 h 7"/>
                <a:gd name="T24" fmla="*/ 3 w 9"/>
                <a:gd name="T25" fmla="*/ 2 h 7"/>
                <a:gd name="T26" fmla="*/ 3 w 9"/>
                <a:gd name="T27" fmla="*/ 2 h 7"/>
                <a:gd name="T28" fmla="*/ 3 w 9"/>
                <a:gd name="T29" fmla="*/ 3 h 7"/>
                <a:gd name="T30" fmla="*/ 3 w 9"/>
                <a:gd name="T31" fmla="*/ 5 h 7"/>
                <a:gd name="T32" fmla="*/ 5 w 9"/>
                <a:gd name="T33" fmla="*/ 7 h 7"/>
                <a:gd name="T34" fmla="*/ 5 w 9"/>
                <a:gd name="T35" fmla="*/ 6 h 7"/>
                <a:gd name="T36" fmla="*/ 6 w 9"/>
                <a:gd name="T37" fmla="*/ 5 h 7"/>
                <a:gd name="T38" fmla="*/ 6 w 9"/>
                <a:gd name="T39" fmla="*/ 6 h 7"/>
                <a:gd name="T40" fmla="*/ 8 w 9"/>
                <a:gd name="T41" fmla="*/ 5 h 7"/>
                <a:gd name="T42" fmla="*/ 9 w 9"/>
                <a:gd name="T43" fmla="*/ 3 h 7"/>
                <a:gd name="T44" fmla="*/ 8 w 9"/>
                <a:gd name="T4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 h="7">
                  <a:moveTo>
                    <a:pt x="8" y="2"/>
                  </a:moveTo>
                  <a:cubicBezTo>
                    <a:pt x="8" y="2"/>
                    <a:pt x="8" y="1"/>
                    <a:pt x="8" y="1"/>
                  </a:cubicBezTo>
                  <a:cubicBezTo>
                    <a:pt x="7" y="1"/>
                    <a:pt x="7" y="1"/>
                    <a:pt x="8" y="2"/>
                  </a:cubicBezTo>
                  <a:cubicBezTo>
                    <a:pt x="8" y="2"/>
                    <a:pt x="7" y="2"/>
                    <a:pt x="7" y="2"/>
                  </a:cubicBezTo>
                  <a:cubicBezTo>
                    <a:pt x="7" y="2"/>
                    <a:pt x="6" y="1"/>
                    <a:pt x="6" y="2"/>
                  </a:cubicBezTo>
                  <a:cubicBezTo>
                    <a:pt x="5" y="2"/>
                    <a:pt x="5" y="1"/>
                    <a:pt x="4" y="2"/>
                  </a:cubicBezTo>
                  <a:cubicBezTo>
                    <a:pt x="4" y="2"/>
                    <a:pt x="4" y="1"/>
                    <a:pt x="4" y="1"/>
                  </a:cubicBezTo>
                  <a:cubicBezTo>
                    <a:pt x="4" y="1"/>
                    <a:pt x="4" y="1"/>
                    <a:pt x="4" y="0"/>
                  </a:cubicBezTo>
                  <a:cubicBezTo>
                    <a:pt x="3" y="0"/>
                    <a:pt x="2" y="0"/>
                    <a:pt x="2" y="0"/>
                  </a:cubicBezTo>
                  <a:cubicBezTo>
                    <a:pt x="0" y="0"/>
                    <a:pt x="0" y="0"/>
                    <a:pt x="0" y="1"/>
                  </a:cubicBezTo>
                  <a:cubicBezTo>
                    <a:pt x="0" y="1"/>
                    <a:pt x="0" y="1"/>
                    <a:pt x="1" y="1"/>
                  </a:cubicBezTo>
                  <a:cubicBezTo>
                    <a:pt x="1" y="1"/>
                    <a:pt x="1" y="1"/>
                    <a:pt x="1" y="1"/>
                  </a:cubicBezTo>
                  <a:cubicBezTo>
                    <a:pt x="2" y="2"/>
                    <a:pt x="3" y="2"/>
                    <a:pt x="3" y="2"/>
                  </a:cubicBezTo>
                  <a:cubicBezTo>
                    <a:pt x="3" y="2"/>
                    <a:pt x="3" y="2"/>
                    <a:pt x="3" y="2"/>
                  </a:cubicBezTo>
                  <a:cubicBezTo>
                    <a:pt x="4" y="3"/>
                    <a:pt x="4" y="3"/>
                    <a:pt x="3" y="3"/>
                  </a:cubicBezTo>
                  <a:cubicBezTo>
                    <a:pt x="2" y="4"/>
                    <a:pt x="3" y="5"/>
                    <a:pt x="3" y="5"/>
                  </a:cubicBezTo>
                  <a:cubicBezTo>
                    <a:pt x="4" y="6"/>
                    <a:pt x="4" y="6"/>
                    <a:pt x="5" y="7"/>
                  </a:cubicBezTo>
                  <a:cubicBezTo>
                    <a:pt x="5" y="6"/>
                    <a:pt x="5" y="6"/>
                    <a:pt x="5" y="6"/>
                  </a:cubicBezTo>
                  <a:cubicBezTo>
                    <a:pt x="5" y="5"/>
                    <a:pt x="6" y="5"/>
                    <a:pt x="6" y="5"/>
                  </a:cubicBezTo>
                  <a:cubicBezTo>
                    <a:pt x="6" y="5"/>
                    <a:pt x="6" y="6"/>
                    <a:pt x="6" y="6"/>
                  </a:cubicBezTo>
                  <a:cubicBezTo>
                    <a:pt x="7" y="6"/>
                    <a:pt x="8" y="6"/>
                    <a:pt x="8" y="5"/>
                  </a:cubicBezTo>
                  <a:cubicBezTo>
                    <a:pt x="8" y="4"/>
                    <a:pt x="8" y="3"/>
                    <a:pt x="9" y="3"/>
                  </a:cubicBezTo>
                  <a:cubicBezTo>
                    <a:pt x="9" y="3"/>
                    <a:pt x="9"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7" name="Freeform 119">
              <a:extLst>
                <a:ext uri="{FF2B5EF4-FFF2-40B4-BE49-F238E27FC236}">
                  <a16:creationId xmlns:a16="http://schemas.microsoft.com/office/drawing/2014/main" id="{0043E2B5-E252-D049-AB04-52303F680BBB}"/>
                </a:ext>
              </a:extLst>
            </p:cNvPr>
            <p:cNvSpPr>
              <a:spLocks/>
            </p:cNvSpPr>
            <p:nvPr/>
          </p:nvSpPr>
          <p:spPr bwMode="auto">
            <a:xfrm>
              <a:off x="3037" y="840"/>
              <a:ext cx="168" cy="28"/>
            </a:xfrm>
            <a:custGeom>
              <a:avLst/>
              <a:gdLst>
                <a:gd name="T0" fmla="*/ 5 w 24"/>
                <a:gd name="T1" fmla="*/ 2 h 4"/>
                <a:gd name="T2" fmla="*/ 11 w 24"/>
                <a:gd name="T3" fmla="*/ 3 h 4"/>
                <a:gd name="T4" fmla="*/ 13 w 24"/>
                <a:gd name="T5" fmla="*/ 3 h 4"/>
                <a:gd name="T6" fmla="*/ 18 w 24"/>
                <a:gd name="T7" fmla="*/ 3 h 4"/>
                <a:gd name="T8" fmla="*/ 20 w 24"/>
                <a:gd name="T9" fmla="*/ 3 h 4"/>
                <a:gd name="T10" fmla="*/ 21 w 24"/>
                <a:gd name="T11" fmla="*/ 3 h 4"/>
                <a:gd name="T12" fmla="*/ 24 w 24"/>
                <a:gd name="T13" fmla="*/ 3 h 4"/>
                <a:gd name="T14" fmla="*/ 22 w 24"/>
                <a:gd name="T15" fmla="*/ 2 h 4"/>
                <a:gd name="T16" fmla="*/ 17 w 24"/>
                <a:gd name="T17" fmla="*/ 1 h 4"/>
                <a:gd name="T18" fmla="*/ 16 w 24"/>
                <a:gd name="T19" fmla="*/ 1 h 4"/>
                <a:gd name="T20" fmla="*/ 13 w 24"/>
                <a:gd name="T21" fmla="*/ 1 h 4"/>
                <a:gd name="T22" fmla="*/ 12 w 24"/>
                <a:gd name="T23" fmla="*/ 1 h 4"/>
                <a:gd name="T24" fmla="*/ 10 w 24"/>
                <a:gd name="T25" fmla="*/ 1 h 4"/>
                <a:gd name="T26" fmla="*/ 6 w 24"/>
                <a:gd name="T27" fmla="*/ 1 h 4"/>
                <a:gd name="T28" fmla="*/ 0 w 24"/>
                <a:gd name="T29" fmla="*/ 1 h 4"/>
                <a:gd name="T30" fmla="*/ 2 w 24"/>
                <a:gd name="T31" fmla="*/ 1 h 4"/>
                <a:gd name="T32" fmla="*/ 5 w 24"/>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
                  <a:moveTo>
                    <a:pt x="5" y="2"/>
                  </a:moveTo>
                  <a:cubicBezTo>
                    <a:pt x="7" y="2"/>
                    <a:pt x="9" y="3"/>
                    <a:pt x="11" y="3"/>
                  </a:cubicBezTo>
                  <a:cubicBezTo>
                    <a:pt x="12" y="3"/>
                    <a:pt x="12" y="3"/>
                    <a:pt x="13" y="3"/>
                  </a:cubicBezTo>
                  <a:cubicBezTo>
                    <a:pt x="15" y="4"/>
                    <a:pt x="17" y="3"/>
                    <a:pt x="18" y="3"/>
                  </a:cubicBezTo>
                  <a:cubicBezTo>
                    <a:pt x="19" y="3"/>
                    <a:pt x="19" y="3"/>
                    <a:pt x="20" y="3"/>
                  </a:cubicBezTo>
                  <a:cubicBezTo>
                    <a:pt x="20" y="3"/>
                    <a:pt x="21" y="3"/>
                    <a:pt x="21" y="3"/>
                  </a:cubicBezTo>
                  <a:cubicBezTo>
                    <a:pt x="22" y="3"/>
                    <a:pt x="23" y="3"/>
                    <a:pt x="24" y="3"/>
                  </a:cubicBezTo>
                  <a:cubicBezTo>
                    <a:pt x="23" y="2"/>
                    <a:pt x="22" y="2"/>
                    <a:pt x="22" y="2"/>
                  </a:cubicBezTo>
                  <a:cubicBezTo>
                    <a:pt x="20" y="2"/>
                    <a:pt x="19" y="2"/>
                    <a:pt x="17" y="1"/>
                  </a:cubicBezTo>
                  <a:cubicBezTo>
                    <a:pt x="17" y="1"/>
                    <a:pt x="17" y="1"/>
                    <a:pt x="16" y="1"/>
                  </a:cubicBezTo>
                  <a:cubicBezTo>
                    <a:pt x="15" y="2"/>
                    <a:pt x="14" y="1"/>
                    <a:pt x="13" y="1"/>
                  </a:cubicBezTo>
                  <a:cubicBezTo>
                    <a:pt x="13" y="1"/>
                    <a:pt x="12" y="1"/>
                    <a:pt x="12" y="1"/>
                  </a:cubicBezTo>
                  <a:cubicBezTo>
                    <a:pt x="11" y="2"/>
                    <a:pt x="11" y="1"/>
                    <a:pt x="10" y="1"/>
                  </a:cubicBezTo>
                  <a:cubicBezTo>
                    <a:pt x="8" y="1"/>
                    <a:pt x="7" y="0"/>
                    <a:pt x="6" y="1"/>
                  </a:cubicBezTo>
                  <a:cubicBezTo>
                    <a:pt x="4" y="1"/>
                    <a:pt x="2" y="1"/>
                    <a:pt x="0" y="1"/>
                  </a:cubicBezTo>
                  <a:cubicBezTo>
                    <a:pt x="1" y="1"/>
                    <a:pt x="2" y="1"/>
                    <a:pt x="2" y="1"/>
                  </a:cubicBezTo>
                  <a:cubicBezTo>
                    <a:pt x="3" y="1"/>
                    <a:pt x="4" y="2"/>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8" name="Freeform 120">
              <a:extLst>
                <a:ext uri="{FF2B5EF4-FFF2-40B4-BE49-F238E27FC236}">
                  <a16:creationId xmlns:a16="http://schemas.microsoft.com/office/drawing/2014/main" id="{197E680B-C6EC-F445-9BA5-A026681A1AE4}"/>
                </a:ext>
              </a:extLst>
            </p:cNvPr>
            <p:cNvSpPr>
              <a:spLocks/>
            </p:cNvSpPr>
            <p:nvPr/>
          </p:nvSpPr>
          <p:spPr bwMode="auto">
            <a:xfrm>
              <a:off x="4305" y="2704"/>
              <a:ext cx="42" cy="49"/>
            </a:xfrm>
            <a:custGeom>
              <a:avLst/>
              <a:gdLst>
                <a:gd name="T0" fmla="*/ 6 w 6"/>
                <a:gd name="T1" fmla="*/ 4 h 7"/>
                <a:gd name="T2" fmla="*/ 4 w 6"/>
                <a:gd name="T3" fmla="*/ 3 h 7"/>
                <a:gd name="T4" fmla="*/ 2 w 6"/>
                <a:gd name="T5" fmla="*/ 1 h 7"/>
                <a:gd name="T6" fmla="*/ 1 w 6"/>
                <a:gd name="T7" fmla="*/ 0 h 7"/>
                <a:gd name="T8" fmla="*/ 1 w 6"/>
                <a:gd name="T9" fmla="*/ 1 h 7"/>
                <a:gd name="T10" fmla="*/ 1 w 6"/>
                <a:gd name="T11" fmla="*/ 3 h 7"/>
                <a:gd name="T12" fmla="*/ 0 w 6"/>
                <a:gd name="T13" fmla="*/ 5 h 7"/>
                <a:gd name="T14" fmla="*/ 1 w 6"/>
                <a:gd name="T15" fmla="*/ 6 h 7"/>
                <a:gd name="T16" fmla="*/ 2 w 6"/>
                <a:gd name="T17" fmla="*/ 6 h 7"/>
                <a:gd name="T18" fmla="*/ 3 w 6"/>
                <a:gd name="T19" fmla="*/ 6 h 7"/>
                <a:gd name="T20" fmla="*/ 3 w 6"/>
                <a:gd name="T21" fmla="*/ 7 h 7"/>
                <a:gd name="T22" fmla="*/ 5 w 6"/>
                <a:gd name="T23" fmla="*/ 5 h 7"/>
                <a:gd name="T24" fmla="*/ 6 w 6"/>
                <a:gd name="T25" fmla="*/ 4 h 7"/>
                <a:gd name="T26" fmla="*/ 6 w 6"/>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6" y="4"/>
                  </a:moveTo>
                  <a:cubicBezTo>
                    <a:pt x="5" y="4"/>
                    <a:pt x="5" y="3"/>
                    <a:pt x="4" y="3"/>
                  </a:cubicBezTo>
                  <a:cubicBezTo>
                    <a:pt x="3" y="3"/>
                    <a:pt x="2" y="2"/>
                    <a:pt x="2" y="1"/>
                  </a:cubicBezTo>
                  <a:cubicBezTo>
                    <a:pt x="2" y="1"/>
                    <a:pt x="2" y="0"/>
                    <a:pt x="1" y="0"/>
                  </a:cubicBezTo>
                  <a:cubicBezTo>
                    <a:pt x="1" y="0"/>
                    <a:pt x="1" y="1"/>
                    <a:pt x="1" y="1"/>
                  </a:cubicBezTo>
                  <a:cubicBezTo>
                    <a:pt x="1" y="2"/>
                    <a:pt x="1" y="2"/>
                    <a:pt x="1" y="3"/>
                  </a:cubicBezTo>
                  <a:cubicBezTo>
                    <a:pt x="0" y="3"/>
                    <a:pt x="0" y="4"/>
                    <a:pt x="0" y="5"/>
                  </a:cubicBezTo>
                  <a:cubicBezTo>
                    <a:pt x="0" y="5"/>
                    <a:pt x="1" y="6"/>
                    <a:pt x="1" y="6"/>
                  </a:cubicBezTo>
                  <a:cubicBezTo>
                    <a:pt x="1" y="6"/>
                    <a:pt x="2" y="6"/>
                    <a:pt x="2" y="6"/>
                  </a:cubicBezTo>
                  <a:cubicBezTo>
                    <a:pt x="2" y="6"/>
                    <a:pt x="3" y="6"/>
                    <a:pt x="3" y="6"/>
                  </a:cubicBezTo>
                  <a:cubicBezTo>
                    <a:pt x="3" y="6"/>
                    <a:pt x="3" y="7"/>
                    <a:pt x="3" y="7"/>
                  </a:cubicBezTo>
                  <a:cubicBezTo>
                    <a:pt x="4" y="6"/>
                    <a:pt x="4" y="6"/>
                    <a:pt x="5" y="5"/>
                  </a:cubicBezTo>
                  <a:cubicBezTo>
                    <a:pt x="5" y="5"/>
                    <a:pt x="6" y="5"/>
                    <a:pt x="6" y="4"/>
                  </a:cubicBezTo>
                  <a:cubicBezTo>
                    <a:pt x="6" y="4"/>
                    <a:pt x="6"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9" name="Freeform 121">
              <a:extLst>
                <a:ext uri="{FF2B5EF4-FFF2-40B4-BE49-F238E27FC236}">
                  <a16:creationId xmlns:a16="http://schemas.microsoft.com/office/drawing/2014/main" id="{7DFA8792-131A-6D49-BB11-0E548CE8EE71}"/>
                </a:ext>
              </a:extLst>
            </p:cNvPr>
            <p:cNvSpPr>
              <a:spLocks/>
            </p:cNvSpPr>
            <p:nvPr/>
          </p:nvSpPr>
          <p:spPr bwMode="auto">
            <a:xfrm>
              <a:off x="1714" y="1747"/>
              <a:ext cx="84" cy="35"/>
            </a:xfrm>
            <a:custGeom>
              <a:avLst/>
              <a:gdLst>
                <a:gd name="T0" fmla="*/ 2 w 12"/>
                <a:gd name="T1" fmla="*/ 5 h 5"/>
                <a:gd name="T2" fmla="*/ 5 w 12"/>
                <a:gd name="T3" fmla="*/ 4 h 5"/>
                <a:gd name="T4" fmla="*/ 6 w 12"/>
                <a:gd name="T5" fmla="*/ 4 h 5"/>
                <a:gd name="T6" fmla="*/ 7 w 12"/>
                <a:gd name="T7" fmla="*/ 3 h 5"/>
                <a:gd name="T8" fmla="*/ 8 w 12"/>
                <a:gd name="T9" fmla="*/ 2 h 5"/>
                <a:gd name="T10" fmla="*/ 11 w 12"/>
                <a:gd name="T11" fmla="*/ 1 h 5"/>
                <a:gd name="T12" fmla="*/ 12 w 12"/>
                <a:gd name="T13" fmla="*/ 1 h 5"/>
                <a:gd name="T14" fmla="*/ 11 w 12"/>
                <a:gd name="T15" fmla="*/ 0 h 5"/>
                <a:gd name="T16" fmla="*/ 9 w 12"/>
                <a:gd name="T17" fmla="*/ 0 h 5"/>
                <a:gd name="T18" fmla="*/ 6 w 12"/>
                <a:gd name="T19" fmla="*/ 0 h 5"/>
                <a:gd name="T20" fmla="*/ 4 w 12"/>
                <a:gd name="T21" fmla="*/ 1 h 5"/>
                <a:gd name="T22" fmla="*/ 4 w 12"/>
                <a:gd name="T23" fmla="*/ 1 h 5"/>
                <a:gd name="T24" fmla="*/ 1 w 12"/>
                <a:gd name="T25" fmla="*/ 2 h 5"/>
                <a:gd name="T26" fmla="*/ 4 w 12"/>
                <a:gd name="T27" fmla="*/ 3 h 5"/>
                <a:gd name="T28" fmla="*/ 0 w 12"/>
                <a:gd name="T29" fmla="*/ 5 h 5"/>
                <a:gd name="T30" fmla="*/ 2 w 12"/>
                <a:gd name="T3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5">
                  <a:moveTo>
                    <a:pt x="2" y="5"/>
                  </a:moveTo>
                  <a:cubicBezTo>
                    <a:pt x="3" y="4"/>
                    <a:pt x="4" y="4"/>
                    <a:pt x="5" y="4"/>
                  </a:cubicBezTo>
                  <a:cubicBezTo>
                    <a:pt x="5" y="4"/>
                    <a:pt x="6" y="4"/>
                    <a:pt x="6" y="4"/>
                  </a:cubicBezTo>
                  <a:cubicBezTo>
                    <a:pt x="6" y="4"/>
                    <a:pt x="6" y="4"/>
                    <a:pt x="7" y="3"/>
                  </a:cubicBezTo>
                  <a:cubicBezTo>
                    <a:pt x="7" y="3"/>
                    <a:pt x="8" y="3"/>
                    <a:pt x="8" y="2"/>
                  </a:cubicBezTo>
                  <a:cubicBezTo>
                    <a:pt x="9" y="2"/>
                    <a:pt x="10" y="1"/>
                    <a:pt x="11" y="1"/>
                  </a:cubicBezTo>
                  <a:cubicBezTo>
                    <a:pt x="12" y="1"/>
                    <a:pt x="11" y="1"/>
                    <a:pt x="12" y="1"/>
                  </a:cubicBezTo>
                  <a:cubicBezTo>
                    <a:pt x="12" y="0"/>
                    <a:pt x="11" y="0"/>
                    <a:pt x="11" y="0"/>
                  </a:cubicBezTo>
                  <a:cubicBezTo>
                    <a:pt x="10" y="0"/>
                    <a:pt x="10" y="0"/>
                    <a:pt x="9" y="0"/>
                  </a:cubicBezTo>
                  <a:cubicBezTo>
                    <a:pt x="8" y="0"/>
                    <a:pt x="7" y="0"/>
                    <a:pt x="6" y="0"/>
                  </a:cubicBezTo>
                  <a:cubicBezTo>
                    <a:pt x="6" y="0"/>
                    <a:pt x="5" y="0"/>
                    <a:pt x="4" y="1"/>
                  </a:cubicBezTo>
                  <a:cubicBezTo>
                    <a:pt x="4" y="1"/>
                    <a:pt x="4" y="1"/>
                    <a:pt x="4" y="1"/>
                  </a:cubicBezTo>
                  <a:cubicBezTo>
                    <a:pt x="3" y="1"/>
                    <a:pt x="2" y="2"/>
                    <a:pt x="1" y="2"/>
                  </a:cubicBezTo>
                  <a:cubicBezTo>
                    <a:pt x="2" y="3"/>
                    <a:pt x="3" y="3"/>
                    <a:pt x="4" y="3"/>
                  </a:cubicBezTo>
                  <a:cubicBezTo>
                    <a:pt x="3" y="4"/>
                    <a:pt x="1" y="5"/>
                    <a:pt x="0" y="5"/>
                  </a:cubicBezTo>
                  <a:cubicBezTo>
                    <a:pt x="1" y="5"/>
                    <a:pt x="1" y="5"/>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0" name="Freeform 122">
              <a:extLst>
                <a:ext uri="{FF2B5EF4-FFF2-40B4-BE49-F238E27FC236}">
                  <a16:creationId xmlns:a16="http://schemas.microsoft.com/office/drawing/2014/main" id="{438949D3-8605-3743-93FD-528C25582BE8}"/>
                </a:ext>
              </a:extLst>
            </p:cNvPr>
            <p:cNvSpPr>
              <a:spLocks/>
            </p:cNvSpPr>
            <p:nvPr/>
          </p:nvSpPr>
          <p:spPr bwMode="auto">
            <a:xfrm>
              <a:off x="713" y="1501"/>
              <a:ext cx="98" cy="84"/>
            </a:xfrm>
            <a:custGeom>
              <a:avLst/>
              <a:gdLst>
                <a:gd name="T0" fmla="*/ 3 w 14"/>
                <a:gd name="T1" fmla="*/ 10 h 12"/>
                <a:gd name="T2" fmla="*/ 6 w 14"/>
                <a:gd name="T3" fmla="*/ 9 h 12"/>
                <a:gd name="T4" fmla="*/ 7 w 14"/>
                <a:gd name="T5" fmla="*/ 7 h 12"/>
                <a:gd name="T6" fmla="*/ 8 w 14"/>
                <a:gd name="T7" fmla="*/ 6 h 12"/>
                <a:gd name="T8" fmla="*/ 10 w 14"/>
                <a:gd name="T9" fmla="*/ 5 h 12"/>
                <a:gd name="T10" fmla="*/ 10 w 14"/>
                <a:gd name="T11" fmla="*/ 5 h 12"/>
                <a:gd name="T12" fmla="*/ 13 w 14"/>
                <a:gd name="T13" fmla="*/ 2 h 12"/>
                <a:gd name="T14" fmla="*/ 13 w 14"/>
                <a:gd name="T15" fmla="*/ 1 h 12"/>
                <a:gd name="T16" fmla="*/ 13 w 14"/>
                <a:gd name="T17" fmla="*/ 1 h 12"/>
                <a:gd name="T18" fmla="*/ 14 w 14"/>
                <a:gd name="T19" fmla="*/ 0 h 12"/>
                <a:gd name="T20" fmla="*/ 12 w 14"/>
                <a:gd name="T21" fmla="*/ 1 h 12"/>
                <a:gd name="T22" fmla="*/ 11 w 14"/>
                <a:gd name="T23" fmla="*/ 2 h 12"/>
                <a:gd name="T24" fmla="*/ 11 w 14"/>
                <a:gd name="T25" fmla="*/ 3 h 12"/>
                <a:gd name="T26" fmla="*/ 9 w 14"/>
                <a:gd name="T27" fmla="*/ 3 h 12"/>
                <a:gd name="T28" fmla="*/ 5 w 14"/>
                <a:gd name="T29" fmla="*/ 6 h 12"/>
                <a:gd name="T30" fmla="*/ 1 w 14"/>
                <a:gd name="T31" fmla="*/ 11 h 12"/>
                <a:gd name="T32" fmla="*/ 0 w 14"/>
                <a:gd name="T33" fmla="*/ 12 h 12"/>
                <a:gd name="T34" fmla="*/ 1 w 14"/>
                <a:gd name="T35" fmla="*/ 12 h 12"/>
                <a:gd name="T36" fmla="*/ 3 w 14"/>
                <a:gd name="T3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2">
                  <a:moveTo>
                    <a:pt x="3" y="10"/>
                  </a:moveTo>
                  <a:cubicBezTo>
                    <a:pt x="4" y="9"/>
                    <a:pt x="5" y="9"/>
                    <a:pt x="6" y="9"/>
                  </a:cubicBezTo>
                  <a:cubicBezTo>
                    <a:pt x="7" y="8"/>
                    <a:pt x="7" y="8"/>
                    <a:pt x="7" y="7"/>
                  </a:cubicBezTo>
                  <a:cubicBezTo>
                    <a:pt x="8" y="7"/>
                    <a:pt x="8" y="6"/>
                    <a:pt x="8" y="6"/>
                  </a:cubicBezTo>
                  <a:cubicBezTo>
                    <a:pt x="9" y="5"/>
                    <a:pt x="9" y="4"/>
                    <a:pt x="10" y="5"/>
                  </a:cubicBezTo>
                  <a:cubicBezTo>
                    <a:pt x="10" y="5"/>
                    <a:pt x="10" y="5"/>
                    <a:pt x="10" y="5"/>
                  </a:cubicBezTo>
                  <a:cubicBezTo>
                    <a:pt x="12" y="4"/>
                    <a:pt x="12" y="3"/>
                    <a:pt x="13" y="2"/>
                  </a:cubicBezTo>
                  <a:cubicBezTo>
                    <a:pt x="14" y="1"/>
                    <a:pt x="14" y="1"/>
                    <a:pt x="13" y="1"/>
                  </a:cubicBezTo>
                  <a:cubicBezTo>
                    <a:pt x="13" y="1"/>
                    <a:pt x="13" y="1"/>
                    <a:pt x="13" y="1"/>
                  </a:cubicBezTo>
                  <a:cubicBezTo>
                    <a:pt x="13" y="1"/>
                    <a:pt x="14" y="0"/>
                    <a:pt x="14" y="0"/>
                  </a:cubicBezTo>
                  <a:cubicBezTo>
                    <a:pt x="13" y="0"/>
                    <a:pt x="13" y="1"/>
                    <a:pt x="12" y="1"/>
                  </a:cubicBezTo>
                  <a:cubicBezTo>
                    <a:pt x="12" y="1"/>
                    <a:pt x="11" y="1"/>
                    <a:pt x="11" y="2"/>
                  </a:cubicBezTo>
                  <a:cubicBezTo>
                    <a:pt x="11" y="2"/>
                    <a:pt x="11" y="2"/>
                    <a:pt x="11" y="3"/>
                  </a:cubicBezTo>
                  <a:cubicBezTo>
                    <a:pt x="10" y="3"/>
                    <a:pt x="10" y="3"/>
                    <a:pt x="9" y="3"/>
                  </a:cubicBezTo>
                  <a:cubicBezTo>
                    <a:pt x="8" y="4"/>
                    <a:pt x="7" y="5"/>
                    <a:pt x="5" y="6"/>
                  </a:cubicBezTo>
                  <a:cubicBezTo>
                    <a:pt x="4" y="8"/>
                    <a:pt x="3" y="10"/>
                    <a:pt x="1" y="11"/>
                  </a:cubicBezTo>
                  <a:cubicBezTo>
                    <a:pt x="0" y="11"/>
                    <a:pt x="0" y="12"/>
                    <a:pt x="0" y="12"/>
                  </a:cubicBezTo>
                  <a:cubicBezTo>
                    <a:pt x="0" y="12"/>
                    <a:pt x="1" y="12"/>
                    <a:pt x="1" y="12"/>
                  </a:cubicBezTo>
                  <a:cubicBezTo>
                    <a:pt x="1" y="11"/>
                    <a:pt x="3" y="11"/>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1" name="Freeform 123">
              <a:extLst>
                <a:ext uri="{FF2B5EF4-FFF2-40B4-BE49-F238E27FC236}">
                  <a16:creationId xmlns:a16="http://schemas.microsoft.com/office/drawing/2014/main" id="{D4583A2F-6A5B-5943-871D-2056B89DDB8A}"/>
                </a:ext>
              </a:extLst>
            </p:cNvPr>
            <p:cNvSpPr>
              <a:spLocks/>
            </p:cNvSpPr>
            <p:nvPr/>
          </p:nvSpPr>
          <p:spPr bwMode="auto">
            <a:xfrm>
              <a:off x="1007" y="1339"/>
              <a:ext cx="91" cy="63"/>
            </a:xfrm>
            <a:custGeom>
              <a:avLst/>
              <a:gdLst>
                <a:gd name="T0" fmla="*/ 8 w 13"/>
                <a:gd name="T1" fmla="*/ 3 h 9"/>
                <a:gd name="T2" fmla="*/ 5 w 13"/>
                <a:gd name="T3" fmla="*/ 4 h 9"/>
                <a:gd name="T4" fmla="*/ 6 w 13"/>
                <a:gd name="T5" fmla="*/ 4 h 9"/>
                <a:gd name="T6" fmla="*/ 7 w 13"/>
                <a:gd name="T7" fmla="*/ 4 h 9"/>
                <a:gd name="T8" fmla="*/ 4 w 13"/>
                <a:gd name="T9" fmla="*/ 5 h 9"/>
                <a:gd name="T10" fmla="*/ 2 w 13"/>
                <a:gd name="T11" fmla="*/ 6 h 9"/>
                <a:gd name="T12" fmla="*/ 3 w 13"/>
                <a:gd name="T13" fmla="*/ 7 h 9"/>
                <a:gd name="T14" fmla="*/ 0 w 13"/>
                <a:gd name="T15" fmla="*/ 9 h 9"/>
                <a:gd name="T16" fmla="*/ 3 w 13"/>
                <a:gd name="T17" fmla="*/ 7 h 9"/>
                <a:gd name="T18" fmla="*/ 7 w 13"/>
                <a:gd name="T19" fmla="*/ 5 h 9"/>
                <a:gd name="T20" fmla="*/ 7 w 13"/>
                <a:gd name="T21" fmla="*/ 5 h 9"/>
                <a:gd name="T22" fmla="*/ 7 w 13"/>
                <a:gd name="T23" fmla="*/ 5 h 9"/>
                <a:gd name="T24" fmla="*/ 7 w 13"/>
                <a:gd name="T25" fmla="*/ 6 h 9"/>
                <a:gd name="T26" fmla="*/ 11 w 13"/>
                <a:gd name="T27" fmla="*/ 4 h 9"/>
                <a:gd name="T28" fmla="*/ 12 w 13"/>
                <a:gd name="T29" fmla="*/ 2 h 9"/>
                <a:gd name="T30" fmla="*/ 13 w 13"/>
                <a:gd name="T31" fmla="*/ 2 h 9"/>
                <a:gd name="T32" fmla="*/ 12 w 13"/>
                <a:gd name="T33" fmla="*/ 1 h 9"/>
                <a:gd name="T34" fmla="*/ 11 w 13"/>
                <a:gd name="T35" fmla="*/ 1 h 9"/>
                <a:gd name="T36" fmla="*/ 9 w 13"/>
                <a:gd name="T37" fmla="*/ 2 h 9"/>
                <a:gd name="T38" fmla="*/ 8 w 13"/>
                <a:gd name="T39"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9">
                  <a:moveTo>
                    <a:pt x="8" y="3"/>
                  </a:moveTo>
                  <a:cubicBezTo>
                    <a:pt x="7" y="3"/>
                    <a:pt x="6" y="4"/>
                    <a:pt x="5" y="4"/>
                  </a:cubicBezTo>
                  <a:cubicBezTo>
                    <a:pt x="5" y="4"/>
                    <a:pt x="6" y="4"/>
                    <a:pt x="6" y="4"/>
                  </a:cubicBezTo>
                  <a:cubicBezTo>
                    <a:pt x="7" y="4"/>
                    <a:pt x="7" y="4"/>
                    <a:pt x="7" y="4"/>
                  </a:cubicBezTo>
                  <a:cubicBezTo>
                    <a:pt x="6" y="5"/>
                    <a:pt x="5" y="5"/>
                    <a:pt x="4" y="5"/>
                  </a:cubicBezTo>
                  <a:cubicBezTo>
                    <a:pt x="3" y="5"/>
                    <a:pt x="3" y="6"/>
                    <a:pt x="2" y="6"/>
                  </a:cubicBezTo>
                  <a:cubicBezTo>
                    <a:pt x="3" y="6"/>
                    <a:pt x="3" y="6"/>
                    <a:pt x="3" y="7"/>
                  </a:cubicBezTo>
                  <a:cubicBezTo>
                    <a:pt x="2" y="7"/>
                    <a:pt x="1" y="8"/>
                    <a:pt x="0" y="9"/>
                  </a:cubicBezTo>
                  <a:cubicBezTo>
                    <a:pt x="1" y="8"/>
                    <a:pt x="2" y="8"/>
                    <a:pt x="3" y="7"/>
                  </a:cubicBezTo>
                  <a:cubicBezTo>
                    <a:pt x="5" y="6"/>
                    <a:pt x="6" y="6"/>
                    <a:pt x="7" y="5"/>
                  </a:cubicBezTo>
                  <a:cubicBezTo>
                    <a:pt x="7" y="5"/>
                    <a:pt x="7" y="5"/>
                    <a:pt x="7" y="5"/>
                  </a:cubicBezTo>
                  <a:cubicBezTo>
                    <a:pt x="7" y="5"/>
                    <a:pt x="7" y="5"/>
                    <a:pt x="7" y="5"/>
                  </a:cubicBezTo>
                  <a:cubicBezTo>
                    <a:pt x="6" y="6"/>
                    <a:pt x="7" y="6"/>
                    <a:pt x="7" y="6"/>
                  </a:cubicBezTo>
                  <a:cubicBezTo>
                    <a:pt x="9" y="5"/>
                    <a:pt x="10" y="5"/>
                    <a:pt x="11" y="4"/>
                  </a:cubicBezTo>
                  <a:cubicBezTo>
                    <a:pt x="12" y="3"/>
                    <a:pt x="12" y="3"/>
                    <a:pt x="12" y="2"/>
                  </a:cubicBezTo>
                  <a:cubicBezTo>
                    <a:pt x="12" y="2"/>
                    <a:pt x="13" y="2"/>
                    <a:pt x="13" y="2"/>
                  </a:cubicBezTo>
                  <a:cubicBezTo>
                    <a:pt x="13" y="2"/>
                    <a:pt x="13" y="2"/>
                    <a:pt x="12" y="1"/>
                  </a:cubicBezTo>
                  <a:cubicBezTo>
                    <a:pt x="12" y="1"/>
                    <a:pt x="12" y="0"/>
                    <a:pt x="11" y="1"/>
                  </a:cubicBezTo>
                  <a:cubicBezTo>
                    <a:pt x="10" y="1"/>
                    <a:pt x="10" y="1"/>
                    <a:pt x="9" y="2"/>
                  </a:cubicBezTo>
                  <a:cubicBezTo>
                    <a:pt x="9" y="2"/>
                    <a:pt x="8" y="3"/>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2" name="Freeform 124">
              <a:extLst>
                <a:ext uri="{FF2B5EF4-FFF2-40B4-BE49-F238E27FC236}">
                  <a16:creationId xmlns:a16="http://schemas.microsoft.com/office/drawing/2014/main" id="{7294A1DC-ED3C-3C4E-AB5A-30F9DA3F0859}"/>
                </a:ext>
              </a:extLst>
            </p:cNvPr>
            <p:cNvSpPr>
              <a:spLocks/>
            </p:cNvSpPr>
            <p:nvPr/>
          </p:nvSpPr>
          <p:spPr bwMode="auto">
            <a:xfrm>
              <a:off x="3836" y="1810"/>
              <a:ext cx="35" cy="50"/>
            </a:xfrm>
            <a:custGeom>
              <a:avLst/>
              <a:gdLst>
                <a:gd name="T0" fmla="*/ 3 w 5"/>
                <a:gd name="T1" fmla="*/ 1 h 7"/>
                <a:gd name="T2" fmla="*/ 2 w 5"/>
                <a:gd name="T3" fmla="*/ 0 h 7"/>
                <a:gd name="T4" fmla="*/ 2 w 5"/>
                <a:gd name="T5" fmla="*/ 1 h 7"/>
                <a:gd name="T6" fmla="*/ 0 w 5"/>
                <a:gd name="T7" fmla="*/ 4 h 7"/>
                <a:gd name="T8" fmla="*/ 0 w 5"/>
                <a:gd name="T9" fmla="*/ 6 h 7"/>
                <a:gd name="T10" fmla="*/ 1 w 5"/>
                <a:gd name="T11" fmla="*/ 6 h 7"/>
                <a:gd name="T12" fmla="*/ 4 w 5"/>
                <a:gd name="T13" fmla="*/ 6 h 7"/>
                <a:gd name="T14" fmla="*/ 4 w 5"/>
                <a:gd name="T15" fmla="*/ 2 h 7"/>
                <a:gd name="T16" fmla="*/ 3 w 5"/>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1"/>
                  </a:moveTo>
                  <a:cubicBezTo>
                    <a:pt x="3" y="1"/>
                    <a:pt x="3" y="0"/>
                    <a:pt x="2" y="0"/>
                  </a:cubicBezTo>
                  <a:cubicBezTo>
                    <a:pt x="2" y="0"/>
                    <a:pt x="2" y="1"/>
                    <a:pt x="2" y="1"/>
                  </a:cubicBezTo>
                  <a:cubicBezTo>
                    <a:pt x="1" y="2"/>
                    <a:pt x="1" y="2"/>
                    <a:pt x="0" y="4"/>
                  </a:cubicBezTo>
                  <a:cubicBezTo>
                    <a:pt x="0" y="4"/>
                    <a:pt x="0" y="5"/>
                    <a:pt x="0" y="6"/>
                  </a:cubicBezTo>
                  <a:cubicBezTo>
                    <a:pt x="0" y="6"/>
                    <a:pt x="1" y="6"/>
                    <a:pt x="1" y="6"/>
                  </a:cubicBezTo>
                  <a:cubicBezTo>
                    <a:pt x="2" y="7"/>
                    <a:pt x="4" y="7"/>
                    <a:pt x="4" y="6"/>
                  </a:cubicBezTo>
                  <a:cubicBezTo>
                    <a:pt x="5" y="5"/>
                    <a:pt x="4" y="3"/>
                    <a:pt x="4" y="2"/>
                  </a:cubicBezTo>
                  <a:cubicBezTo>
                    <a:pt x="3" y="2"/>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3" name="Freeform 125">
              <a:extLst>
                <a:ext uri="{FF2B5EF4-FFF2-40B4-BE49-F238E27FC236}">
                  <a16:creationId xmlns:a16="http://schemas.microsoft.com/office/drawing/2014/main" id="{BE023A3E-32A7-B146-B8B2-F314373D5FFD}"/>
                </a:ext>
              </a:extLst>
            </p:cNvPr>
            <p:cNvSpPr>
              <a:spLocks/>
            </p:cNvSpPr>
            <p:nvPr/>
          </p:nvSpPr>
          <p:spPr bwMode="auto">
            <a:xfrm>
              <a:off x="4424" y="1191"/>
              <a:ext cx="98" cy="43"/>
            </a:xfrm>
            <a:custGeom>
              <a:avLst/>
              <a:gdLst>
                <a:gd name="T0" fmla="*/ 2 w 14"/>
                <a:gd name="T1" fmla="*/ 1 h 6"/>
                <a:gd name="T2" fmla="*/ 4 w 14"/>
                <a:gd name="T3" fmla="*/ 2 h 6"/>
                <a:gd name="T4" fmla="*/ 13 w 14"/>
                <a:gd name="T5" fmla="*/ 6 h 6"/>
                <a:gd name="T6" fmla="*/ 14 w 14"/>
                <a:gd name="T7" fmla="*/ 6 h 6"/>
                <a:gd name="T8" fmla="*/ 13 w 14"/>
                <a:gd name="T9" fmla="*/ 5 h 6"/>
                <a:gd name="T10" fmla="*/ 13 w 14"/>
                <a:gd name="T11" fmla="*/ 5 h 6"/>
                <a:gd name="T12" fmla="*/ 9 w 14"/>
                <a:gd name="T13" fmla="*/ 3 h 6"/>
                <a:gd name="T14" fmla="*/ 9 w 14"/>
                <a:gd name="T15" fmla="*/ 2 h 6"/>
                <a:gd name="T16" fmla="*/ 8 w 14"/>
                <a:gd name="T17" fmla="*/ 2 h 6"/>
                <a:gd name="T18" fmla="*/ 6 w 14"/>
                <a:gd name="T19" fmla="*/ 1 h 6"/>
                <a:gd name="T20" fmla="*/ 5 w 14"/>
                <a:gd name="T21" fmla="*/ 1 h 6"/>
                <a:gd name="T22" fmla="*/ 0 w 14"/>
                <a:gd name="T23" fmla="*/ 0 h 6"/>
                <a:gd name="T24" fmla="*/ 2 w 14"/>
                <a:gd name="T2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6">
                  <a:moveTo>
                    <a:pt x="2" y="1"/>
                  </a:moveTo>
                  <a:cubicBezTo>
                    <a:pt x="3" y="2"/>
                    <a:pt x="4" y="2"/>
                    <a:pt x="4" y="2"/>
                  </a:cubicBezTo>
                  <a:cubicBezTo>
                    <a:pt x="7" y="4"/>
                    <a:pt x="10" y="5"/>
                    <a:pt x="13" y="6"/>
                  </a:cubicBezTo>
                  <a:cubicBezTo>
                    <a:pt x="13" y="6"/>
                    <a:pt x="14" y="6"/>
                    <a:pt x="14" y="6"/>
                  </a:cubicBezTo>
                  <a:cubicBezTo>
                    <a:pt x="14" y="6"/>
                    <a:pt x="14" y="5"/>
                    <a:pt x="13" y="5"/>
                  </a:cubicBezTo>
                  <a:cubicBezTo>
                    <a:pt x="13" y="5"/>
                    <a:pt x="13" y="5"/>
                    <a:pt x="13" y="5"/>
                  </a:cubicBezTo>
                  <a:cubicBezTo>
                    <a:pt x="12" y="4"/>
                    <a:pt x="11" y="3"/>
                    <a:pt x="9" y="3"/>
                  </a:cubicBezTo>
                  <a:cubicBezTo>
                    <a:pt x="9" y="3"/>
                    <a:pt x="8" y="2"/>
                    <a:pt x="9" y="2"/>
                  </a:cubicBezTo>
                  <a:cubicBezTo>
                    <a:pt x="9" y="2"/>
                    <a:pt x="8" y="2"/>
                    <a:pt x="8" y="2"/>
                  </a:cubicBezTo>
                  <a:cubicBezTo>
                    <a:pt x="7" y="2"/>
                    <a:pt x="7" y="1"/>
                    <a:pt x="6" y="1"/>
                  </a:cubicBezTo>
                  <a:cubicBezTo>
                    <a:pt x="6" y="1"/>
                    <a:pt x="5" y="1"/>
                    <a:pt x="5" y="1"/>
                  </a:cubicBezTo>
                  <a:cubicBezTo>
                    <a:pt x="3" y="1"/>
                    <a:pt x="2" y="1"/>
                    <a:pt x="0" y="0"/>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4" name="Freeform 126">
              <a:extLst>
                <a:ext uri="{FF2B5EF4-FFF2-40B4-BE49-F238E27FC236}">
                  <a16:creationId xmlns:a16="http://schemas.microsoft.com/office/drawing/2014/main" id="{72E3E249-0C36-8E4D-A6AC-E0D3397A9AFD}"/>
                </a:ext>
              </a:extLst>
            </p:cNvPr>
            <p:cNvSpPr>
              <a:spLocks/>
            </p:cNvSpPr>
            <p:nvPr/>
          </p:nvSpPr>
          <p:spPr bwMode="auto">
            <a:xfrm>
              <a:off x="951" y="1339"/>
              <a:ext cx="112" cy="49"/>
            </a:xfrm>
            <a:custGeom>
              <a:avLst/>
              <a:gdLst>
                <a:gd name="T0" fmla="*/ 1 w 16"/>
                <a:gd name="T1" fmla="*/ 7 h 7"/>
                <a:gd name="T2" fmla="*/ 5 w 16"/>
                <a:gd name="T3" fmla="*/ 5 h 7"/>
                <a:gd name="T4" fmla="*/ 2 w 16"/>
                <a:gd name="T5" fmla="*/ 7 h 7"/>
                <a:gd name="T6" fmla="*/ 5 w 16"/>
                <a:gd name="T7" fmla="*/ 5 h 7"/>
                <a:gd name="T8" fmla="*/ 7 w 16"/>
                <a:gd name="T9" fmla="*/ 5 h 7"/>
                <a:gd name="T10" fmla="*/ 9 w 16"/>
                <a:gd name="T11" fmla="*/ 4 h 7"/>
                <a:gd name="T12" fmla="*/ 11 w 16"/>
                <a:gd name="T13" fmla="*/ 3 h 7"/>
                <a:gd name="T14" fmla="*/ 12 w 16"/>
                <a:gd name="T15" fmla="*/ 2 h 7"/>
                <a:gd name="T16" fmla="*/ 14 w 16"/>
                <a:gd name="T17" fmla="*/ 1 h 7"/>
                <a:gd name="T18" fmla="*/ 16 w 16"/>
                <a:gd name="T19" fmla="*/ 0 h 7"/>
                <a:gd name="T20" fmla="*/ 11 w 16"/>
                <a:gd name="T21" fmla="*/ 1 h 7"/>
                <a:gd name="T22" fmla="*/ 9 w 16"/>
                <a:gd name="T23" fmla="*/ 2 h 7"/>
                <a:gd name="T24" fmla="*/ 8 w 16"/>
                <a:gd name="T25" fmla="*/ 2 h 7"/>
                <a:gd name="T26" fmla="*/ 6 w 16"/>
                <a:gd name="T27" fmla="*/ 3 h 7"/>
                <a:gd name="T28" fmla="*/ 5 w 16"/>
                <a:gd name="T29" fmla="*/ 4 h 7"/>
                <a:gd name="T30" fmla="*/ 0 w 16"/>
                <a:gd name="T31" fmla="*/ 6 h 7"/>
                <a:gd name="T32" fmla="*/ 0 w 16"/>
                <a:gd name="T33" fmla="*/ 7 h 7"/>
                <a:gd name="T34" fmla="*/ 1 w 16"/>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7">
                  <a:moveTo>
                    <a:pt x="1" y="7"/>
                  </a:moveTo>
                  <a:cubicBezTo>
                    <a:pt x="2" y="6"/>
                    <a:pt x="3" y="5"/>
                    <a:pt x="5" y="5"/>
                  </a:cubicBezTo>
                  <a:cubicBezTo>
                    <a:pt x="4" y="6"/>
                    <a:pt x="3" y="6"/>
                    <a:pt x="2" y="7"/>
                  </a:cubicBezTo>
                  <a:cubicBezTo>
                    <a:pt x="3" y="7"/>
                    <a:pt x="4" y="7"/>
                    <a:pt x="5" y="5"/>
                  </a:cubicBezTo>
                  <a:cubicBezTo>
                    <a:pt x="5" y="5"/>
                    <a:pt x="6" y="5"/>
                    <a:pt x="7" y="5"/>
                  </a:cubicBezTo>
                  <a:cubicBezTo>
                    <a:pt x="7" y="4"/>
                    <a:pt x="8" y="4"/>
                    <a:pt x="9" y="4"/>
                  </a:cubicBezTo>
                  <a:cubicBezTo>
                    <a:pt x="9" y="4"/>
                    <a:pt x="10" y="3"/>
                    <a:pt x="11" y="3"/>
                  </a:cubicBezTo>
                  <a:cubicBezTo>
                    <a:pt x="11" y="2"/>
                    <a:pt x="12" y="2"/>
                    <a:pt x="12" y="2"/>
                  </a:cubicBezTo>
                  <a:cubicBezTo>
                    <a:pt x="13" y="2"/>
                    <a:pt x="13" y="2"/>
                    <a:pt x="14" y="1"/>
                  </a:cubicBezTo>
                  <a:cubicBezTo>
                    <a:pt x="15" y="1"/>
                    <a:pt x="15" y="1"/>
                    <a:pt x="16" y="0"/>
                  </a:cubicBezTo>
                  <a:cubicBezTo>
                    <a:pt x="14" y="0"/>
                    <a:pt x="12" y="0"/>
                    <a:pt x="11" y="1"/>
                  </a:cubicBezTo>
                  <a:cubicBezTo>
                    <a:pt x="10" y="2"/>
                    <a:pt x="10" y="2"/>
                    <a:pt x="9" y="2"/>
                  </a:cubicBezTo>
                  <a:cubicBezTo>
                    <a:pt x="9" y="2"/>
                    <a:pt x="8" y="2"/>
                    <a:pt x="8" y="2"/>
                  </a:cubicBezTo>
                  <a:cubicBezTo>
                    <a:pt x="8" y="3"/>
                    <a:pt x="7" y="3"/>
                    <a:pt x="6" y="3"/>
                  </a:cubicBezTo>
                  <a:cubicBezTo>
                    <a:pt x="6" y="3"/>
                    <a:pt x="6" y="3"/>
                    <a:pt x="5" y="4"/>
                  </a:cubicBezTo>
                  <a:cubicBezTo>
                    <a:pt x="4" y="4"/>
                    <a:pt x="2" y="5"/>
                    <a:pt x="0" y="6"/>
                  </a:cubicBezTo>
                  <a:cubicBezTo>
                    <a:pt x="0" y="7"/>
                    <a:pt x="0" y="7"/>
                    <a:pt x="0" y="7"/>
                  </a:cubicBezTo>
                  <a:cubicBezTo>
                    <a:pt x="0"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5" name="Freeform 127">
              <a:extLst>
                <a:ext uri="{FF2B5EF4-FFF2-40B4-BE49-F238E27FC236}">
                  <a16:creationId xmlns:a16="http://schemas.microsoft.com/office/drawing/2014/main" id="{CF97BE38-FBB5-DE49-8CF6-411C6665F803}"/>
                </a:ext>
              </a:extLst>
            </p:cNvPr>
            <p:cNvSpPr>
              <a:spLocks/>
            </p:cNvSpPr>
            <p:nvPr/>
          </p:nvSpPr>
          <p:spPr bwMode="auto">
            <a:xfrm>
              <a:off x="4438" y="1895"/>
              <a:ext cx="42" cy="35"/>
            </a:xfrm>
            <a:custGeom>
              <a:avLst/>
              <a:gdLst>
                <a:gd name="T0" fmla="*/ 6 w 6"/>
                <a:gd name="T1" fmla="*/ 2 h 5"/>
                <a:gd name="T2" fmla="*/ 1 w 6"/>
                <a:gd name="T3" fmla="*/ 1 h 5"/>
                <a:gd name="T4" fmla="*/ 0 w 6"/>
                <a:gd name="T5" fmla="*/ 2 h 5"/>
                <a:gd name="T6" fmla="*/ 1 w 6"/>
                <a:gd name="T7" fmla="*/ 5 h 5"/>
                <a:gd name="T8" fmla="*/ 4 w 6"/>
                <a:gd name="T9" fmla="*/ 3 h 5"/>
                <a:gd name="T10" fmla="*/ 6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6" y="2"/>
                  </a:moveTo>
                  <a:cubicBezTo>
                    <a:pt x="3" y="0"/>
                    <a:pt x="2" y="1"/>
                    <a:pt x="1" y="1"/>
                  </a:cubicBezTo>
                  <a:cubicBezTo>
                    <a:pt x="1" y="2"/>
                    <a:pt x="0" y="2"/>
                    <a:pt x="0" y="2"/>
                  </a:cubicBezTo>
                  <a:cubicBezTo>
                    <a:pt x="0" y="3"/>
                    <a:pt x="0" y="4"/>
                    <a:pt x="1" y="5"/>
                  </a:cubicBezTo>
                  <a:cubicBezTo>
                    <a:pt x="2" y="4"/>
                    <a:pt x="3" y="4"/>
                    <a:pt x="4" y="3"/>
                  </a:cubicBezTo>
                  <a:cubicBezTo>
                    <a:pt x="5" y="3"/>
                    <a:pt x="4" y="1"/>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6" name="Freeform 128">
              <a:extLst>
                <a:ext uri="{FF2B5EF4-FFF2-40B4-BE49-F238E27FC236}">
                  <a16:creationId xmlns:a16="http://schemas.microsoft.com/office/drawing/2014/main" id="{E5410AA0-9A99-8F47-90C1-6046043018D9}"/>
                </a:ext>
              </a:extLst>
            </p:cNvPr>
            <p:cNvSpPr>
              <a:spLocks/>
            </p:cNvSpPr>
            <p:nvPr/>
          </p:nvSpPr>
          <p:spPr bwMode="auto">
            <a:xfrm>
              <a:off x="4592" y="2415"/>
              <a:ext cx="56" cy="29"/>
            </a:xfrm>
            <a:custGeom>
              <a:avLst/>
              <a:gdLst>
                <a:gd name="T0" fmla="*/ 4 w 8"/>
                <a:gd name="T1" fmla="*/ 2 h 4"/>
                <a:gd name="T2" fmla="*/ 4 w 8"/>
                <a:gd name="T3" fmla="*/ 2 h 4"/>
                <a:gd name="T4" fmla="*/ 2 w 8"/>
                <a:gd name="T5" fmla="*/ 1 h 4"/>
                <a:gd name="T6" fmla="*/ 1 w 8"/>
                <a:gd name="T7" fmla="*/ 0 h 4"/>
                <a:gd name="T8" fmla="*/ 0 w 8"/>
                <a:gd name="T9" fmla="*/ 0 h 4"/>
                <a:gd name="T10" fmla="*/ 0 w 8"/>
                <a:gd name="T11" fmla="*/ 0 h 4"/>
                <a:gd name="T12" fmla="*/ 2 w 8"/>
                <a:gd name="T13" fmla="*/ 2 h 4"/>
                <a:gd name="T14" fmla="*/ 5 w 8"/>
                <a:gd name="T15" fmla="*/ 3 h 4"/>
                <a:gd name="T16" fmla="*/ 6 w 8"/>
                <a:gd name="T17" fmla="*/ 3 h 4"/>
                <a:gd name="T18" fmla="*/ 6 w 8"/>
                <a:gd name="T19" fmla="*/ 4 h 4"/>
                <a:gd name="T20" fmla="*/ 7 w 8"/>
                <a:gd name="T21" fmla="*/ 3 h 4"/>
                <a:gd name="T22" fmla="*/ 8 w 8"/>
                <a:gd name="T23" fmla="*/ 3 h 4"/>
                <a:gd name="T24" fmla="*/ 7 w 8"/>
                <a:gd name="T25" fmla="*/ 2 h 4"/>
                <a:gd name="T26" fmla="*/ 6 w 8"/>
                <a:gd name="T27" fmla="*/ 2 h 4"/>
                <a:gd name="T28" fmla="*/ 4 w 8"/>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4">
                  <a:moveTo>
                    <a:pt x="4" y="2"/>
                  </a:moveTo>
                  <a:cubicBezTo>
                    <a:pt x="4" y="2"/>
                    <a:pt x="4" y="2"/>
                    <a:pt x="4" y="2"/>
                  </a:cubicBezTo>
                  <a:cubicBezTo>
                    <a:pt x="3" y="1"/>
                    <a:pt x="3" y="1"/>
                    <a:pt x="2" y="1"/>
                  </a:cubicBezTo>
                  <a:cubicBezTo>
                    <a:pt x="2" y="1"/>
                    <a:pt x="1" y="0"/>
                    <a:pt x="1" y="0"/>
                  </a:cubicBezTo>
                  <a:cubicBezTo>
                    <a:pt x="1" y="0"/>
                    <a:pt x="0" y="0"/>
                    <a:pt x="0" y="0"/>
                  </a:cubicBezTo>
                  <a:cubicBezTo>
                    <a:pt x="0" y="0"/>
                    <a:pt x="0" y="0"/>
                    <a:pt x="0" y="0"/>
                  </a:cubicBezTo>
                  <a:cubicBezTo>
                    <a:pt x="1" y="1"/>
                    <a:pt x="2" y="2"/>
                    <a:pt x="2" y="2"/>
                  </a:cubicBezTo>
                  <a:cubicBezTo>
                    <a:pt x="3" y="3"/>
                    <a:pt x="4" y="3"/>
                    <a:pt x="5" y="3"/>
                  </a:cubicBezTo>
                  <a:cubicBezTo>
                    <a:pt x="5" y="3"/>
                    <a:pt x="5" y="3"/>
                    <a:pt x="6" y="3"/>
                  </a:cubicBezTo>
                  <a:cubicBezTo>
                    <a:pt x="6" y="4"/>
                    <a:pt x="6" y="4"/>
                    <a:pt x="6" y="4"/>
                  </a:cubicBezTo>
                  <a:cubicBezTo>
                    <a:pt x="6" y="3"/>
                    <a:pt x="7" y="3"/>
                    <a:pt x="7" y="3"/>
                  </a:cubicBezTo>
                  <a:cubicBezTo>
                    <a:pt x="8" y="3"/>
                    <a:pt x="8" y="3"/>
                    <a:pt x="8" y="3"/>
                  </a:cubicBezTo>
                  <a:cubicBezTo>
                    <a:pt x="8" y="2"/>
                    <a:pt x="7" y="2"/>
                    <a:pt x="7" y="2"/>
                  </a:cubicBezTo>
                  <a:cubicBezTo>
                    <a:pt x="7" y="2"/>
                    <a:pt x="6" y="2"/>
                    <a:pt x="6" y="2"/>
                  </a:cubicBezTo>
                  <a:cubicBezTo>
                    <a:pt x="6" y="3"/>
                    <a:pt x="5"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7" name="Freeform 129">
              <a:extLst>
                <a:ext uri="{FF2B5EF4-FFF2-40B4-BE49-F238E27FC236}">
                  <a16:creationId xmlns:a16="http://schemas.microsoft.com/office/drawing/2014/main" id="{F7C2EDCE-EFED-2A47-B9FD-764C81F87235}"/>
                </a:ext>
              </a:extLst>
            </p:cNvPr>
            <p:cNvSpPr>
              <a:spLocks/>
            </p:cNvSpPr>
            <p:nvPr/>
          </p:nvSpPr>
          <p:spPr bwMode="auto">
            <a:xfrm>
              <a:off x="4270" y="1867"/>
              <a:ext cx="35" cy="21"/>
            </a:xfrm>
            <a:custGeom>
              <a:avLst/>
              <a:gdLst>
                <a:gd name="T0" fmla="*/ 0 w 5"/>
                <a:gd name="T1" fmla="*/ 3 h 3"/>
                <a:gd name="T2" fmla="*/ 2 w 5"/>
                <a:gd name="T3" fmla="*/ 3 h 3"/>
                <a:gd name="T4" fmla="*/ 5 w 5"/>
                <a:gd name="T5" fmla="*/ 2 h 3"/>
                <a:gd name="T6" fmla="*/ 4 w 5"/>
                <a:gd name="T7" fmla="*/ 1 h 3"/>
                <a:gd name="T8" fmla="*/ 3 w 5"/>
                <a:gd name="T9" fmla="*/ 0 h 3"/>
                <a:gd name="T10" fmla="*/ 1 w 5"/>
                <a:gd name="T11" fmla="*/ 0 h 3"/>
                <a:gd name="T12" fmla="*/ 0 w 5"/>
                <a:gd name="T13" fmla="*/ 1 h 3"/>
                <a:gd name="T14" fmla="*/ 0 w 5"/>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0" y="3"/>
                  </a:moveTo>
                  <a:cubicBezTo>
                    <a:pt x="1" y="3"/>
                    <a:pt x="2" y="3"/>
                    <a:pt x="2" y="3"/>
                  </a:cubicBezTo>
                  <a:cubicBezTo>
                    <a:pt x="3" y="3"/>
                    <a:pt x="4" y="2"/>
                    <a:pt x="5" y="2"/>
                  </a:cubicBezTo>
                  <a:cubicBezTo>
                    <a:pt x="5" y="2"/>
                    <a:pt x="5" y="2"/>
                    <a:pt x="4" y="1"/>
                  </a:cubicBezTo>
                  <a:cubicBezTo>
                    <a:pt x="4" y="1"/>
                    <a:pt x="3" y="1"/>
                    <a:pt x="3" y="0"/>
                  </a:cubicBezTo>
                  <a:cubicBezTo>
                    <a:pt x="2" y="0"/>
                    <a:pt x="2" y="1"/>
                    <a:pt x="1" y="0"/>
                  </a:cubicBezTo>
                  <a:cubicBezTo>
                    <a:pt x="0" y="0"/>
                    <a:pt x="0" y="0"/>
                    <a:pt x="0" y="1"/>
                  </a:cubicBezTo>
                  <a:cubicBezTo>
                    <a:pt x="0"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8" name="Freeform 130">
              <a:extLst>
                <a:ext uri="{FF2B5EF4-FFF2-40B4-BE49-F238E27FC236}">
                  <a16:creationId xmlns:a16="http://schemas.microsoft.com/office/drawing/2014/main" id="{B44FA61C-EB09-7640-B684-50EBB0A92683}"/>
                </a:ext>
              </a:extLst>
            </p:cNvPr>
            <p:cNvSpPr>
              <a:spLocks/>
            </p:cNvSpPr>
            <p:nvPr/>
          </p:nvSpPr>
          <p:spPr bwMode="auto">
            <a:xfrm>
              <a:off x="2876" y="1290"/>
              <a:ext cx="21" cy="28"/>
            </a:xfrm>
            <a:custGeom>
              <a:avLst/>
              <a:gdLst>
                <a:gd name="T0" fmla="*/ 0 w 3"/>
                <a:gd name="T1" fmla="*/ 3 h 4"/>
                <a:gd name="T2" fmla="*/ 0 w 3"/>
                <a:gd name="T3" fmla="*/ 3 h 4"/>
                <a:gd name="T4" fmla="*/ 0 w 3"/>
                <a:gd name="T5" fmla="*/ 4 h 4"/>
                <a:gd name="T6" fmla="*/ 2 w 3"/>
                <a:gd name="T7" fmla="*/ 3 h 4"/>
                <a:gd name="T8" fmla="*/ 3 w 3"/>
                <a:gd name="T9" fmla="*/ 2 h 4"/>
                <a:gd name="T10" fmla="*/ 2 w 3"/>
                <a:gd name="T11" fmla="*/ 1 h 4"/>
                <a:gd name="T12" fmla="*/ 2 w 3"/>
                <a:gd name="T13" fmla="*/ 1 h 4"/>
                <a:gd name="T14" fmla="*/ 2 w 3"/>
                <a:gd name="T15" fmla="*/ 0 h 4"/>
                <a:gd name="T16" fmla="*/ 0 w 3"/>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3"/>
                  </a:moveTo>
                  <a:cubicBezTo>
                    <a:pt x="0" y="3"/>
                    <a:pt x="0" y="3"/>
                    <a:pt x="0" y="3"/>
                  </a:cubicBezTo>
                  <a:cubicBezTo>
                    <a:pt x="0" y="4"/>
                    <a:pt x="0" y="4"/>
                    <a:pt x="0" y="4"/>
                  </a:cubicBezTo>
                  <a:cubicBezTo>
                    <a:pt x="1" y="4"/>
                    <a:pt x="2" y="3"/>
                    <a:pt x="2" y="3"/>
                  </a:cubicBezTo>
                  <a:cubicBezTo>
                    <a:pt x="2" y="3"/>
                    <a:pt x="2" y="2"/>
                    <a:pt x="3" y="2"/>
                  </a:cubicBezTo>
                  <a:cubicBezTo>
                    <a:pt x="3" y="2"/>
                    <a:pt x="2" y="2"/>
                    <a:pt x="2" y="1"/>
                  </a:cubicBezTo>
                  <a:cubicBezTo>
                    <a:pt x="3" y="1"/>
                    <a:pt x="3" y="1"/>
                    <a:pt x="2" y="1"/>
                  </a:cubicBezTo>
                  <a:cubicBezTo>
                    <a:pt x="2" y="0"/>
                    <a:pt x="2" y="0"/>
                    <a:pt x="2" y="0"/>
                  </a:cubicBezTo>
                  <a:cubicBezTo>
                    <a:pt x="0"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9" name="Freeform 131">
              <a:extLst>
                <a:ext uri="{FF2B5EF4-FFF2-40B4-BE49-F238E27FC236}">
                  <a16:creationId xmlns:a16="http://schemas.microsoft.com/office/drawing/2014/main" id="{842DF729-3AA3-2840-9409-09EA21B39279}"/>
                </a:ext>
              </a:extLst>
            </p:cNvPr>
            <p:cNvSpPr>
              <a:spLocks/>
            </p:cNvSpPr>
            <p:nvPr/>
          </p:nvSpPr>
          <p:spPr bwMode="auto">
            <a:xfrm>
              <a:off x="4291" y="2261"/>
              <a:ext cx="49" cy="14"/>
            </a:xfrm>
            <a:custGeom>
              <a:avLst/>
              <a:gdLst>
                <a:gd name="T0" fmla="*/ 3 w 7"/>
                <a:gd name="T1" fmla="*/ 0 h 2"/>
                <a:gd name="T2" fmla="*/ 2 w 7"/>
                <a:gd name="T3" fmla="*/ 0 h 2"/>
                <a:gd name="T4" fmla="*/ 0 w 7"/>
                <a:gd name="T5" fmla="*/ 1 h 2"/>
                <a:gd name="T6" fmla="*/ 2 w 7"/>
                <a:gd name="T7" fmla="*/ 2 h 2"/>
                <a:gd name="T8" fmla="*/ 5 w 7"/>
                <a:gd name="T9" fmla="*/ 2 h 2"/>
                <a:gd name="T10" fmla="*/ 7 w 7"/>
                <a:gd name="T11" fmla="*/ 2 h 2"/>
                <a:gd name="T12" fmla="*/ 5 w 7"/>
                <a:gd name="T13" fmla="*/ 1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2" y="0"/>
                    <a:pt x="2" y="0"/>
                  </a:cubicBezTo>
                  <a:cubicBezTo>
                    <a:pt x="1" y="0"/>
                    <a:pt x="0" y="0"/>
                    <a:pt x="0" y="1"/>
                  </a:cubicBezTo>
                  <a:cubicBezTo>
                    <a:pt x="1" y="1"/>
                    <a:pt x="2" y="2"/>
                    <a:pt x="2" y="2"/>
                  </a:cubicBezTo>
                  <a:cubicBezTo>
                    <a:pt x="3" y="1"/>
                    <a:pt x="4" y="2"/>
                    <a:pt x="5" y="2"/>
                  </a:cubicBezTo>
                  <a:cubicBezTo>
                    <a:pt x="6" y="2"/>
                    <a:pt x="6" y="2"/>
                    <a:pt x="7" y="2"/>
                  </a:cubicBezTo>
                  <a:cubicBezTo>
                    <a:pt x="6" y="2"/>
                    <a:pt x="6" y="1"/>
                    <a:pt x="5" y="1"/>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0" name="Freeform 132">
              <a:extLst>
                <a:ext uri="{FF2B5EF4-FFF2-40B4-BE49-F238E27FC236}">
                  <a16:creationId xmlns:a16="http://schemas.microsoft.com/office/drawing/2014/main" id="{E1CB0B79-1677-084F-928E-6C52AC4B36D1}"/>
                </a:ext>
              </a:extLst>
            </p:cNvPr>
            <p:cNvSpPr>
              <a:spLocks/>
            </p:cNvSpPr>
            <p:nvPr/>
          </p:nvSpPr>
          <p:spPr bwMode="auto">
            <a:xfrm>
              <a:off x="1070" y="1304"/>
              <a:ext cx="56" cy="21"/>
            </a:xfrm>
            <a:custGeom>
              <a:avLst/>
              <a:gdLst>
                <a:gd name="T0" fmla="*/ 5 w 8"/>
                <a:gd name="T1" fmla="*/ 2 h 3"/>
                <a:gd name="T2" fmla="*/ 7 w 8"/>
                <a:gd name="T3" fmla="*/ 0 h 3"/>
                <a:gd name="T4" fmla="*/ 8 w 8"/>
                <a:gd name="T5" fmla="*/ 0 h 3"/>
                <a:gd name="T6" fmla="*/ 7 w 8"/>
                <a:gd name="T7" fmla="*/ 0 h 3"/>
                <a:gd name="T8" fmla="*/ 0 w 8"/>
                <a:gd name="T9" fmla="*/ 3 h 3"/>
                <a:gd name="T10" fmla="*/ 0 w 8"/>
                <a:gd name="T11" fmla="*/ 3 h 3"/>
                <a:gd name="T12" fmla="*/ 2 w 8"/>
                <a:gd name="T13" fmla="*/ 3 h 3"/>
                <a:gd name="T14" fmla="*/ 5 w 8"/>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
                  <a:moveTo>
                    <a:pt x="5" y="2"/>
                  </a:moveTo>
                  <a:cubicBezTo>
                    <a:pt x="6" y="2"/>
                    <a:pt x="6" y="1"/>
                    <a:pt x="7" y="0"/>
                  </a:cubicBezTo>
                  <a:cubicBezTo>
                    <a:pt x="8" y="0"/>
                    <a:pt x="8" y="0"/>
                    <a:pt x="8" y="0"/>
                  </a:cubicBezTo>
                  <a:cubicBezTo>
                    <a:pt x="7" y="0"/>
                    <a:pt x="7" y="0"/>
                    <a:pt x="7" y="0"/>
                  </a:cubicBezTo>
                  <a:cubicBezTo>
                    <a:pt x="5" y="1"/>
                    <a:pt x="2" y="2"/>
                    <a:pt x="0" y="3"/>
                  </a:cubicBezTo>
                  <a:cubicBezTo>
                    <a:pt x="0" y="3"/>
                    <a:pt x="0" y="3"/>
                    <a:pt x="0" y="3"/>
                  </a:cubicBezTo>
                  <a:cubicBezTo>
                    <a:pt x="0" y="3"/>
                    <a:pt x="1" y="3"/>
                    <a:pt x="2" y="3"/>
                  </a:cubicBezTo>
                  <a:cubicBezTo>
                    <a:pt x="3" y="3"/>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1" name="Freeform 133">
              <a:extLst>
                <a:ext uri="{FF2B5EF4-FFF2-40B4-BE49-F238E27FC236}">
                  <a16:creationId xmlns:a16="http://schemas.microsoft.com/office/drawing/2014/main" id="{DB2F08DB-F594-7943-B625-AA70E146F45D}"/>
                </a:ext>
              </a:extLst>
            </p:cNvPr>
            <p:cNvSpPr>
              <a:spLocks/>
            </p:cNvSpPr>
            <p:nvPr/>
          </p:nvSpPr>
          <p:spPr bwMode="auto">
            <a:xfrm>
              <a:off x="1119" y="1318"/>
              <a:ext cx="49" cy="28"/>
            </a:xfrm>
            <a:custGeom>
              <a:avLst/>
              <a:gdLst>
                <a:gd name="T0" fmla="*/ 1 w 7"/>
                <a:gd name="T1" fmla="*/ 4 h 4"/>
                <a:gd name="T2" fmla="*/ 6 w 7"/>
                <a:gd name="T3" fmla="*/ 2 h 4"/>
                <a:gd name="T4" fmla="*/ 6 w 7"/>
                <a:gd name="T5" fmla="*/ 1 h 4"/>
                <a:gd name="T6" fmla="*/ 7 w 7"/>
                <a:gd name="T7" fmla="*/ 1 h 4"/>
                <a:gd name="T8" fmla="*/ 5 w 7"/>
                <a:gd name="T9" fmla="*/ 1 h 4"/>
                <a:gd name="T10" fmla="*/ 3 w 7"/>
                <a:gd name="T11" fmla="*/ 1 h 4"/>
                <a:gd name="T12" fmla="*/ 1 w 7"/>
                <a:gd name="T13" fmla="*/ 3 h 4"/>
                <a:gd name="T14" fmla="*/ 0 w 7"/>
                <a:gd name="T15" fmla="*/ 4 h 4"/>
                <a:gd name="T16" fmla="*/ 1 w 7"/>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1" y="4"/>
                  </a:moveTo>
                  <a:cubicBezTo>
                    <a:pt x="2" y="3"/>
                    <a:pt x="4" y="3"/>
                    <a:pt x="6" y="2"/>
                  </a:cubicBezTo>
                  <a:cubicBezTo>
                    <a:pt x="6" y="2"/>
                    <a:pt x="6" y="1"/>
                    <a:pt x="6" y="1"/>
                  </a:cubicBezTo>
                  <a:cubicBezTo>
                    <a:pt x="7" y="1"/>
                    <a:pt x="7" y="1"/>
                    <a:pt x="7" y="1"/>
                  </a:cubicBezTo>
                  <a:cubicBezTo>
                    <a:pt x="6" y="1"/>
                    <a:pt x="5" y="0"/>
                    <a:pt x="5" y="1"/>
                  </a:cubicBezTo>
                  <a:cubicBezTo>
                    <a:pt x="4" y="1"/>
                    <a:pt x="3" y="1"/>
                    <a:pt x="3" y="1"/>
                  </a:cubicBezTo>
                  <a:cubicBezTo>
                    <a:pt x="2" y="2"/>
                    <a:pt x="1" y="2"/>
                    <a:pt x="1" y="3"/>
                  </a:cubicBezTo>
                  <a:cubicBezTo>
                    <a:pt x="0" y="3"/>
                    <a:pt x="0" y="4"/>
                    <a:pt x="0" y="4"/>
                  </a:cubicBezTo>
                  <a:cubicBezTo>
                    <a:pt x="0"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2" name="Freeform 134">
              <a:extLst>
                <a:ext uri="{FF2B5EF4-FFF2-40B4-BE49-F238E27FC236}">
                  <a16:creationId xmlns:a16="http://schemas.microsoft.com/office/drawing/2014/main" id="{264519EB-25F8-AA4D-A1BA-D41B6272BC2A}"/>
                </a:ext>
              </a:extLst>
            </p:cNvPr>
            <p:cNvSpPr>
              <a:spLocks/>
            </p:cNvSpPr>
            <p:nvPr/>
          </p:nvSpPr>
          <p:spPr bwMode="auto">
            <a:xfrm>
              <a:off x="1455" y="1262"/>
              <a:ext cx="35" cy="21"/>
            </a:xfrm>
            <a:custGeom>
              <a:avLst/>
              <a:gdLst>
                <a:gd name="T0" fmla="*/ 4 w 5"/>
                <a:gd name="T1" fmla="*/ 0 h 3"/>
                <a:gd name="T2" fmla="*/ 0 w 5"/>
                <a:gd name="T3" fmla="*/ 2 h 3"/>
                <a:gd name="T4" fmla="*/ 1 w 5"/>
                <a:gd name="T5" fmla="*/ 3 h 3"/>
                <a:gd name="T6" fmla="*/ 2 w 5"/>
                <a:gd name="T7" fmla="*/ 2 h 3"/>
                <a:gd name="T8" fmla="*/ 5 w 5"/>
                <a:gd name="T9" fmla="*/ 1 h 3"/>
                <a:gd name="T10" fmla="*/ 5 w 5"/>
                <a:gd name="T11" fmla="*/ 0 h 3"/>
                <a:gd name="T12" fmla="*/ 4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0"/>
                  </a:moveTo>
                  <a:cubicBezTo>
                    <a:pt x="2" y="0"/>
                    <a:pt x="1" y="0"/>
                    <a:pt x="0" y="2"/>
                  </a:cubicBezTo>
                  <a:cubicBezTo>
                    <a:pt x="0" y="2"/>
                    <a:pt x="0" y="3"/>
                    <a:pt x="1" y="3"/>
                  </a:cubicBezTo>
                  <a:cubicBezTo>
                    <a:pt x="1" y="3"/>
                    <a:pt x="2" y="2"/>
                    <a:pt x="2" y="2"/>
                  </a:cubicBezTo>
                  <a:cubicBezTo>
                    <a:pt x="4" y="1"/>
                    <a:pt x="4" y="1"/>
                    <a:pt x="5" y="1"/>
                  </a:cubicBezTo>
                  <a:cubicBezTo>
                    <a:pt x="5" y="0"/>
                    <a:pt x="5" y="0"/>
                    <a:pt x="5" y="0"/>
                  </a:cubicBezTo>
                  <a:cubicBezTo>
                    <a:pt x="5" y="0"/>
                    <a:pt x="5"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3" name="Freeform 135">
              <a:extLst>
                <a:ext uri="{FF2B5EF4-FFF2-40B4-BE49-F238E27FC236}">
                  <a16:creationId xmlns:a16="http://schemas.microsoft.com/office/drawing/2014/main" id="{F0218473-9DC3-1A46-AF18-1E931999AAC6}"/>
                </a:ext>
              </a:extLst>
            </p:cNvPr>
            <p:cNvSpPr>
              <a:spLocks/>
            </p:cNvSpPr>
            <p:nvPr/>
          </p:nvSpPr>
          <p:spPr bwMode="auto">
            <a:xfrm>
              <a:off x="5131" y="1649"/>
              <a:ext cx="63" cy="56"/>
            </a:xfrm>
            <a:custGeom>
              <a:avLst/>
              <a:gdLst>
                <a:gd name="T0" fmla="*/ 0 w 9"/>
                <a:gd name="T1" fmla="*/ 1 h 8"/>
                <a:gd name="T2" fmla="*/ 2 w 9"/>
                <a:gd name="T3" fmla="*/ 3 h 8"/>
                <a:gd name="T4" fmla="*/ 9 w 9"/>
                <a:gd name="T5" fmla="*/ 8 h 8"/>
                <a:gd name="T6" fmla="*/ 6 w 9"/>
                <a:gd name="T7" fmla="*/ 5 h 8"/>
                <a:gd name="T8" fmla="*/ 3 w 9"/>
                <a:gd name="T9" fmla="*/ 3 h 8"/>
                <a:gd name="T10" fmla="*/ 2 w 9"/>
                <a:gd name="T11" fmla="*/ 2 h 8"/>
                <a:gd name="T12" fmla="*/ 0 w 9"/>
                <a:gd name="T13" fmla="*/ 0 h 8"/>
                <a:gd name="T14" fmla="*/ 0 w 9"/>
                <a:gd name="T15" fmla="*/ 0 h 8"/>
                <a:gd name="T16" fmla="*/ 0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0" y="1"/>
                  </a:moveTo>
                  <a:cubicBezTo>
                    <a:pt x="1" y="1"/>
                    <a:pt x="1" y="2"/>
                    <a:pt x="2" y="3"/>
                  </a:cubicBezTo>
                  <a:cubicBezTo>
                    <a:pt x="4" y="5"/>
                    <a:pt x="7" y="7"/>
                    <a:pt x="9" y="8"/>
                  </a:cubicBezTo>
                  <a:cubicBezTo>
                    <a:pt x="8" y="7"/>
                    <a:pt x="7" y="6"/>
                    <a:pt x="6" y="5"/>
                  </a:cubicBezTo>
                  <a:cubicBezTo>
                    <a:pt x="5" y="4"/>
                    <a:pt x="4" y="3"/>
                    <a:pt x="3" y="3"/>
                  </a:cubicBezTo>
                  <a:cubicBezTo>
                    <a:pt x="3" y="2"/>
                    <a:pt x="3" y="2"/>
                    <a:pt x="2" y="2"/>
                  </a:cubicBezTo>
                  <a:cubicBezTo>
                    <a:pt x="2" y="2"/>
                    <a:pt x="1" y="1"/>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4" name="Freeform 136">
              <a:extLst>
                <a:ext uri="{FF2B5EF4-FFF2-40B4-BE49-F238E27FC236}">
                  <a16:creationId xmlns:a16="http://schemas.microsoft.com/office/drawing/2014/main" id="{36373687-1E77-4E44-8E40-8C555D67CF25}"/>
                </a:ext>
              </a:extLst>
            </p:cNvPr>
            <p:cNvSpPr>
              <a:spLocks/>
            </p:cNvSpPr>
            <p:nvPr/>
          </p:nvSpPr>
          <p:spPr bwMode="auto">
            <a:xfrm>
              <a:off x="5537" y="2085"/>
              <a:ext cx="49" cy="42"/>
            </a:xfrm>
            <a:custGeom>
              <a:avLst/>
              <a:gdLst>
                <a:gd name="T0" fmla="*/ 0 w 7"/>
                <a:gd name="T1" fmla="*/ 0 h 6"/>
                <a:gd name="T2" fmla="*/ 2 w 7"/>
                <a:gd name="T3" fmla="*/ 2 h 6"/>
                <a:gd name="T4" fmla="*/ 3 w 7"/>
                <a:gd name="T5" fmla="*/ 3 h 6"/>
                <a:gd name="T6" fmla="*/ 4 w 7"/>
                <a:gd name="T7" fmla="*/ 4 h 6"/>
                <a:gd name="T8" fmla="*/ 6 w 7"/>
                <a:gd name="T9" fmla="*/ 6 h 6"/>
                <a:gd name="T10" fmla="*/ 7 w 7"/>
                <a:gd name="T11" fmla="*/ 6 h 6"/>
                <a:gd name="T12" fmla="*/ 7 w 7"/>
                <a:gd name="T13" fmla="*/ 6 h 6"/>
                <a:gd name="T14" fmla="*/ 4 w 7"/>
                <a:gd name="T15" fmla="*/ 3 h 6"/>
                <a:gd name="T16" fmla="*/ 1 w 7"/>
                <a:gd name="T17" fmla="*/ 0 h 6"/>
                <a:gd name="T18" fmla="*/ 0 w 7"/>
                <a:gd name="T19" fmla="*/ 0 h 6"/>
                <a:gd name="T20" fmla="*/ 0 w 7"/>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6">
                  <a:moveTo>
                    <a:pt x="0" y="0"/>
                  </a:moveTo>
                  <a:cubicBezTo>
                    <a:pt x="1" y="1"/>
                    <a:pt x="1" y="1"/>
                    <a:pt x="2" y="2"/>
                  </a:cubicBezTo>
                  <a:cubicBezTo>
                    <a:pt x="3" y="2"/>
                    <a:pt x="3" y="2"/>
                    <a:pt x="3" y="3"/>
                  </a:cubicBezTo>
                  <a:cubicBezTo>
                    <a:pt x="3" y="3"/>
                    <a:pt x="3" y="4"/>
                    <a:pt x="4" y="4"/>
                  </a:cubicBezTo>
                  <a:cubicBezTo>
                    <a:pt x="5" y="4"/>
                    <a:pt x="5" y="5"/>
                    <a:pt x="6" y="6"/>
                  </a:cubicBezTo>
                  <a:cubicBezTo>
                    <a:pt x="6" y="6"/>
                    <a:pt x="7" y="6"/>
                    <a:pt x="7" y="6"/>
                  </a:cubicBezTo>
                  <a:cubicBezTo>
                    <a:pt x="7" y="6"/>
                    <a:pt x="7" y="6"/>
                    <a:pt x="7" y="6"/>
                  </a:cubicBezTo>
                  <a:cubicBezTo>
                    <a:pt x="6" y="5"/>
                    <a:pt x="5" y="4"/>
                    <a:pt x="4" y="3"/>
                  </a:cubicBezTo>
                  <a:cubicBezTo>
                    <a:pt x="4" y="1"/>
                    <a:pt x="2"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5" name="Freeform 137">
              <a:extLst>
                <a:ext uri="{FF2B5EF4-FFF2-40B4-BE49-F238E27FC236}">
                  <a16:creationId xmlns:a16="http://schemas.microsoft.com/office/drawing/2014/main" id="{A3780B0F-A8C1-6845-A25E-79D71D298D0E}"/>
                </a:ext>
              </a:extLst>
            </p:cNvPr>
            <p:cNvSpPr>
              <a:spLocks/>
            </p:cNvSpPr>
            <p:nvPr/>
          </p:nvSpPr>
          <p:spPr bwMode="auto">
            <a:xfrm>
              <a:off x="839" y="1438"/>
              <a:ext cx="56" cy="35"/>
            </a:xfrm>
            <a:custGeom>
              <a:avLst/>
              <a:gdLst>
                <a:gd name="T0" fmla="*/ 1 w 8"/>
                <a:gd name="T1" fmla="*/ 5 h 5"/>
                <a:gd name="T2" fmla="*/ 4 w 8"/>
                <a:gd name="T3" fmla="*/ 4 h 5"/>
                <a:gd name="T4" fmla="*/ 5 w 8"/>
                <a:gd name="T5" fmla="*/ 3 h 5"/>
                <a:gd name="T6" fmla="*/ 7 w 8"/>
                <a:gd name="T7" fmla="*/ 0 h 5"/>
                <a:gd name="T8" fmla="*/ 8 w 8"/>
                <a:gd name="T9" fmla="*/ 0 h 5"/>
                <a:gd name="T10" fmla="*/ 8 w 8"/>
                <a:gd name="T11" fmla="*/ 0 h 5"/>
                <a:gd name="T12" fmla="*/ 6 w 8"/>
                <a:gd name="T13" fmla="*/ 1 h 5"/>
                <a:gd name="T14" fmla="*/ 5 w 8"/>
                <a:gd name="T15" fmla="*/ 2 h 5"/>
                <a:gd name="T16" fmla="*/ 3 w 8"/>
                <a:gd name="T17" fmla="*/ 3 h 5"/>
                <a:gd name="T18" fmla="*/ 1 w 8"/>
                <a:gd name="T19" fmla="*/ 4 h 5"/>
                <a:gd name="T20" fmla="*/ 1 w 8"/>
                <a:gd name="T21" fmla="*/ 5 h 5"/>
                <a:gd name="T22" fmla="*/ 1 w 8"/>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5">
                  <a:moveTo>
                    <a:pt x="1" y="5"/>
                  </a:moveTo>
                  <a:cubicBezTo>
                    <a:pt x="2" y="5"/>
                    <a:pt x="3" y="5"/>
                    <a:pt x="4" y="4"/>
                  </a:cubicBezTo>
                  <a:cubicBezTo>
                    <a:pt x="4" y="4"/>
                    <a:pt x="5" y="3"/>
                    <a:pt x="5" y="3"/>
                  </a:cubicBezTo>
                  <a:cubicBezTo>
                    <a:pt x="6" y="2"/>
                    <a:pt x="8" y="2"/>
                    <a:pt x="7" y="0"/>
                  </a:cubicBezTo>
                  <a:cubicBezTo>
                    <a:pt x="7" y="0"/>
                    <a:pt x="8" y="0"/>
                    <a:pt x="8" y="0"/>
                  </a:cubicBezTo>
                  <a:cubicBezTo>
                    <a:pt x="8" y="0"/>
                    <a:pt x="8" y="0"/>
                    <a:pt x="8" y="0"/>
                  </a:cubicBezTo>
                  <a:cubicBezTo>
                    <a:pt x="7" y="0"/>
                    <a:pt x="6" y="1"/>
                    <a:pt x="6" y="1"/>
                  </a:cubicBezTo>
                  <a:cubicBezTo>
                    <a:pt x="6" y="2"/>
                    <a:pt x="5" y="2"/>
                    <a:pt x="5" y="2"/>
                  </a:cubicBezTo>
                  <a:cubicBezTo>
                    <a:pt x="4" y="2"/>
                    <a:pt x="4" y="3"/>
                    <a:pt x="3" y="3"/>
                  </a:cubicBezTo>
                  <a:cubicBezTo>
                    <a:pt x="2" y="4"/>
                    <a:pt x="2" y="4"/>
                    <a:pt x="1" y="4"/>
                  </a:cubicBezTo>
                  <a:cubicBezTo>
                    <a:pt x="1" y="5"/>
                    <a:pt x="0"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6" name="Freeform 138">
              <a:extLst>
                <a:ext uri="{FF2B5EF4-FFF2-40B4-BE49-F238E27FC236}">
                  <a16:creationId xmlns:a16="http://schemas.microsoft.com/office/drawing/2014/main" id="{7AA873AC-F318-CA4C-8556-C9D990FB6DBF}"/>
                </a:ext>
              </a:extLst>
            </p:cNvPr>
            <p:cNvSpPr>
              <a:spLocks/>
            </p:cNvSpPr>
            <p:nvPr/>
          </p:nvSpPr>
          <p:spPr bwMode="auto">
            <a:xfrm>
              <a:off x="4662" y="1909"/>
              <a:ext cx="35" cy="14"/>
            </a:xfrm>
            <a:custGeom>
              <a:avLst/>
              <a:gdLst>
                <a:gd name="T0" fmla="*/ 0 w 5"/>
                <a:gd name="T1" fmla="*/ 1 h 2"/>
                <a:gd name="T2" fmla="*/ 1 w 5"/>
                <a:gd name="T3" fmla="*/ 1 h 2"/>
                <a:gd name="T4" fmla="*/ 2 w 5"/>
                <a:gd name="T5" fmla="*/ 2 h 2"/>
                <a:gd name="T6" fmla="*/ 5 w 5"/>
                <a:gd name="T7" fmla="*/ 2 h 2"/>
                <a:gd name="T8" fmla="*/ 4 w 5"/>
                <a:gd name="T9" fmla="*/ 1 h 2"/>
                <a:gd name="T10" fmla="*/ 1 w 5"/>
                <a:gd name="T11" fmla="*/ 0 h 2"/>
                <a:gd name="T12" fmla="*/ 0 w 5"/>
                <a:gd name="T13" fmla="*/ 0 h 2"/>
                <a:gd name="T14" fmla="*/ 0 w 5"/>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0" y="1"/>
                  </a:moveTo>
                  <a:cubicBezTo>
                    <a:pt x="1" y="2"/>
                    <a:pt x="1" y="1"/>
                    <a:pt x="1" y="1"/>
                  </a:cubicBezTo>
                  <a:cubicBezTo>
                    <a:pt x="1" y="1"/>
                    <a:pt x="2" y="1"/>
                    <a:pt x="2" y="2"/>
                  </a:cubicBezTo>
                  <a:cubicBezTo>
                    <a:pt x="3" y="2"/>
                    <a:pt x="4" y="2"/>
                    <a:pt x="5" y="2"/>
                  </a:cubicBezTo>
                  <a:cubicBezTo>
                    <a:pt x="5" y="2"/>
                    <a:pt x="4" y="1"/>
                    <a:pt x="4" y="1"/>
                  </a:cubicBezTo>
                  <a:cubicBezTo>
                    <a:pt x="3" y="1"/>
                    <a:pt x="2" y="0"/>
                    <a:pt x="1" y="0"/>
                  </a:cubicBezTo>
                  <a:cubicBezTo>
                    <a:pt x="1"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7" name="Freeform 139">
              <a:extLst>
                <a:ext uri="{FF2B5EF4-FFF2-40B4-BE49-F238E27FC236}">
                  <a16:creationId xmlns:a16="http://schemas.microsoft.com/office/drawing/2014/main" id="{8E9F9BB2-CDDD-774C-B602-704707AEB152}"/>
                </a:ext>
              </a:extLst>
            </p:cNvPr>
            <p:cNvSpPr>
              <a:spLocks/>
            </p:cNvSpPr>
            <p:nvPr/>
          </p:nvSpPr>
          <p:spPr bwMode="auto">
            <a:xfrm>
              <a:off x="4424" y="2050"/>
              <a:ext cx="21" cy="28"/>
            </a:xfrm>
            <a:custGeom>
              <a:avLst/>
              <a:gdLst>
                <a:gd name="T0" fmla="*/ 2 w 3"/>
                <a:gd name="T1" fmla="*/ 1 h 4"/>
                <a:gd name="T2" fmla="*/ 1 w 3"/>
                <a:gd name="T3" fmla="*/ 0 h 4"/>
                <a:gd name="T4" fmla="*/ 2 w 3"/>
                <a:gd name="T5" fmla="*/ 2 h 4"/>
                <a:gd name="T6" fmla="*/ 1 w 3"/>
                <a:gd name="T7" fmla="*/ 2 h 4"/>
                <a:gd name="T8" fmla="*/ 0 w 3"/>
                <a:gd name="T9" fmla="*/ 1 h 4"/>
                <a:gd name="T10" fmla="*/ 0 w 3"/>
                <a:gd name="T11" fmla="*/ 4 h 4"/>
                <a:gd name="T12" fmla="*/ 1 w 3"/>
                <a:gd name="T13" fmla="*/ 3 h 4"/>
                <a:gd name="T14" fmla="*/ 2 w 3"/>
                <a:gd name="T15" fmla="*/ 3 h 4"/>
                <a:gd name="T16" fmla="*/ 2 w 3"/>
                <a:gd name="T17" fmla="*/ 2 h 4"/>
                <a:gd name="T18" fmla="*/ 3 w 3"/>
                <a:gd name="T19" fmla="*/ 2 h 4"/>
                <a:gd name="T20" fmla="*/ 2 w 3"/>
                <a:gd name="T2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2" y="1"/>
                  </a:moveTo>
                  <a:cubicBezTo>
                    <a:pt x="2" y="0"/>
                    <a:pt x="1" y="0"/>
                    <a:pt x="1" y="0"/>
                  </a:cubicBezTo>
                  <a:cubicBezTo>
                    <a:pt x="1" y="0"/>
                    <a:pt x="1" y="1"/>
                    <a:pt x="2" y="2"/>
                  </a:cubicBezTo>
                  <a:cubicBezTo>
                    <a:pt x="2" y="2"/>
                    <a:pt x="1" y="2"/>
                    <a:pt x="1" y="2"/>
                  </a:cubicBezTo>
                  <a:cubicBezTo>
                    <a:pt x="1" y="2"/>
                    <a:pt x="0" y="2"/>
                    <a:pt x="0" y="1"/>
                  </a:cubicBezTo>
                  <a:cubicBezTo>
                    <a:pt x="1" y="2"/>
                    <a:pt x="0" y="3"/>
                    <a:pt x="0" y="4"/>
                  </a:cubicBezTo>
                  <a:cubicBezTo>
                    <a:pt x="1" y="4"/>
                    <a:pt x="1" y="4"/>
                    <a:pt x="1" y="3"/>
                  </a:cubicBezTo>
                  <a:cubicBezTo>
                    <a:pt x="1" y="2"/>
                    <a:pt x="1" y="2"/>
                    <a:pt x="2" y="3"/>
                  </a:cubicBezTo>
                  <a:cubicBezTo>
                    <a:pt x="2" y="3"/>
                    <a:pt x="3" y="3"/>
                    <a:pt x="2" y="2"/>
                  </a:cubicBezTo>
                  <a:cubicBezTo>
                    <a:pt x="2" y="2"/>
                    <a:pt x="3" y="2"/>
                    <a:pt x="3" y="2"/>
                  </a:cubicBezTo>
                  <a:cubicBezTo>
                    <a:pt x="3" y="1"/>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8" name="Freeform 140">
              <a:extLst>
                <a:ext uri="{FF2B5EF4-FFF2-40B4-BE49-F238E27FC236}">
                  <a16:creationId xmlns:a16="http://schemas.microsoft.com/office/drawing/2014/main" id="{D9C46FBE-8FB5-FC4F-9E70-E2DF0F05259D}"/>
                </a:ext>
              </a:extLst>
            </p:cNvPr>
            <p:cNvSpPr>
              <a:spLocks/>
            </p:cNvSpPr>
            <p:nvPr/>
          </p:nvSpPr>
          <p:spPr bwMode="auto">
            <a:xfrm>
              <a:off x="643" y="1888"/>
              <a:ext cx="42" cy="14"/>
            </a:xfrm>
            <a:custGeom>
              <a:avLst/>
              <a:gdLst>
                <a:gd name="T0" fmla="*/ 0 w 6"/>
                <a:gd name="T1" fmla="*/ 2 h 2"/>
                <a:gd name="T2" fmla="*/ 6 w 6"/>
                <a:gd name="T3" fmla="*/ 2 h 2"/>
                <a:gd name="T4" fmla="*/ 3 w 6"/>
                <a:gd name="T5" fmla="*/ 0 h 2"/>
                <a:gd name="T6" fmla="*/ 0 w 6"/>
                <a:gd name="T7" fmla="*/ 2 h 2"/>
              </a:gdLst>
              <a:ahLst/>
              <a:cxnLst>
                <a:cxn ang="0">
                  <a:pos x="T0" y="T1"/>
                </a:cxn>
                <a:cxn ang="0">
                  <a:pos x="T2" y="T3"/>
                </a:cxn>
                <a:cxn ang="0">
                  <a:pos x="T4" y="T5"/>
                </a:cxn>
                <a:cxn ang="0">
                  <a:pos x="T6" y="T7"/>
                </a:cxn>
              </a:cxnLst>
              <a:rect l="0" t="0" r="r" b="b"/>
              <a:pathLst>
                <a:path w="6" h="2">
                  <a:moveTo>
                    <a:pt x="0" y="2"/>
                  </a:moveTo>
                  <a:cubicBezTo>
                    <a:pt x="2" y="2"/>
                    <a:pt x="4" y="2"/>
                    <a:pt x="6" y="2"/>
                  </a:cubicBezTo>
                  <a:cubicBezTo>
                    <a:pt x="5" y="1"/>
                    <a:pt x="4" y="0"/>
                    <a:pt x="3" y="0"/>
                  </a:cubicBezTo>
                  <a:cubicBezTo>
                    <a:pt x="3" y="1"/>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9" name="Freeform 141">
              <a:extLst>
                <a:ext uri="{FF2B5EF4-FFF2-40B4-BE49-F238E27FC236}">
                  <a16:creationId xmlns:a16="http://schemas.microsoft.com/office/drawing/2014/main" id="{160E9E6E-ECE3-B842-8788-547B6F7FA445}"/>
                </a:ext>
              </a:extLst>
            </p:cNvPr>
            <p:cNvSpPr>
              <a:spLocks/>
            </p:cNvSpPr>
            <p:nvPr/>
          </p:nvSpPr>
          <p:spPr bwMode="auto">
            <a:xfrm>
              <a:off x="3562" y="896"/>
              <a:ext cx="63" cy="14"/>
            </a:xfrm>
            <a:custGeom>
              <a:avLst/>
              <a:gdLst>
                <a:gd name="T0" fmla="*/ 0 w 9"/>
                <a:gd name="T1" fmla="*/ 1 h 2"/>
                <a:gd name="T2" fmla="*/ 2 w 9"/>
                <a:gd name="T3" fmla="*/ 1 h 2"/>
                <a:gd name="T4" fmla="*/ 4 w 9"/>
                <a:gd name="T5" fmla="*/ 1 h 2"/>
                <a:gd name="T6" fmla="*/ 9 w 9"/>
                <a:gd name="T7" fmla="*/ 2 h 2"/>
                <a:gd name="T8" fmla="*/ 3 w 9"/>
                <a:gd name="T9" fmla="*/ 1 h 2"/>
                <a:gd name="T10" fmla="*/ 2 w 9"/>
                <a:gd name="T11" fmla="*/ 1 h 2"/>
                <a:gd name="T12" fmla="*/ 1 w 9"/>
                <a:gd name="T13" fmla="*/ 0 h 2"/>
                <a:gd name="T14" fmla="*/ 0 w 9"/>
                <a:gd name="T15" fmla="*/ 0 h 2"/>
                <a:gd name="T16" fmla="*/ 0 w 9"/>
                <a:gd name="T17" fmla="*/ 1 h 2"/>
                <a:gd name="T18" fmla="*/ 0 w 9"/>
                <a:gd name="T19" fmla="*/ 1 h 2"/>
                <a:gd name="T20" fmla="*/ 0 w 9"/>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
                  <a:moveTo>
                    <a:pt x="0" y="1"/>
                  </a:moveTo>
                  <a:cubicBezTo>
                    <a:pt x="1" y="1"/>
                    <a:pt x="1" y="1"/>
                    <a:pt x="2" y="1"/>
                  </a:cubicBezTo>
                  <a:cubicBezTo>
                    <a:pt x="3" y="1"/>
                    <a:pt x="4" y="1"/>
                    <a:pt x="4" y="1"/>
                  </a:cubicBezTo>
                  <a:cubicBezTo>
                    <a:pt x="6" y="2"/>
                    <a:pt x="8" y="2"/>
                    <a:pt x="9" y="2"/>
                  </a:cubicBezTo>
                  <a:cubicBezTo>
                    <a:pt x="6" y="1"/>
                    <a:pt x="6" y="1"/>
                    <a:pt x="3" y="1"/>
                  </a:cubicBezTo>
                  <a:cubicBezTo>
                    <a:pt x="3" y="1"/>
                    <a:pt x="3" y="1"/>
                    <a:pt x="2" y="1"/>
                  </a:cubicBezTo>
                  <a:cubicBezTo>
                    <a:pt x="2" y="1"/>
                    <a:pt x="2" y="0"/>
                    <a:pt x="1" y="0"/>
                  </a:cubicBezTo>
                  <a:cubicBezTo>
                    <a:pt x="1" y="0"/>
                    <a:pt x="1" y="0"/>
                    <a:pt x="0" y="0"/>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0" name="Freeform 142">
              <a:extLst>
                <a:ext uri="{FF2B5EF4-FFF2-40B4-BE49-F238E27FC236}">
                  <a16:creationId xmlns:a16="http://schemas.microsoft.com/office/drawing/2014/main" id="{0C749478-8B80-3344-8491-7E7D3ECB900E}"/>
                </a:ext>
              </a:extLst>
            </p:cNvPr>
            <p:cNvSpPr>
              <a:spLocks/>
            </p:cNvSpPr>
            <p:nvPr/>
          </p:nvSpPr>
          <p:spPr bwMode="auto">
            <a:xfrm>
              <a:off x="4382" y="2226"/>
              <a:ext cx="28" cy="35"/>
            </a:xfrm>
            <a:custGeom>
              <a:avLst/>
              <a:gdLst>
                <a:gd name="T0" fmla="*/ 0 w 4"/>
                <a:gd name="T1" fmla="*/ 0 h 5"/>
                <a:gd name="T2" fmla="*/ 1 w 4"/>
                <a:gd name="T3" fmla="*/ 2 h 5"/>
                <a:gd name="T4" fmla="*/ 3 w 4"/>
                <a:gd name="T5" fmla="*/ 3 h 5"/>
                <a:gd name="T6" fmla="*/ 3 w 4"/>
                <a:gd name="T7" fmla="*/ 3 h 5"/>
                <a:gd name="T8" fmla="*/ 4 w 4"/>
                <a:gd name="T9" fmla="*/ 5 h 5"/>
                <a:gd name="T10" fmla="*/ 4 w 4"/>
                <a:gd name="T11" fmla="*/ 3 h 5"/>
                <a:gd name="T12" fmla="*/ 3 w 4"/>
                <a:gd name="T13" fmla="*/ 2 h 5"/>
                <a:gd name="T14" fmla="*/ 0 w 4"/>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0"/>
                  </a:moveTo>
                  <a:cubicBezTo>
                    <a:pt x="0" y="1"/>
                    <a:pt x="0" y="2"/>
                    <a:pt x="1" y="2"/>
                  </a:cubicBezTo>
                  <a:cubicBezTo>
                    <a:pt x="2" y="2"/>
                    <a:pt x="2" y="3"/>
                    <a:pt x="3" y="3"/>
                  </a:cubicBezTo>
                  <a:cubicBezTo>
                    <a:pt x="3" y="3"/>
                    <a:pt x="3" y="3"/>
                    <a:pt x="3" y="3"/>
                  </a:cubicBezTo>
                  <a:cubicBezTo>
                    <a:pt x="3" y="3"/>
                    <a:pt x="4" y="4"/>
                    <a:pt x="4" y="5"/>
                  </a:cubicBezTo>
                  <a:cubicBezTo>
                    <a:pt x="4" y="4"/>
                    <a:pt x="4" y="4"/>
                    <a:pt x="4" y="3"/>
                  </a:cubicBezTo>
                  <a:cubicBezTo>
                    <a:pt x="4" y="3"/>
                    <a:pt x="4" y="2"/>
                    <a:pt x="3" y="2"/>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1" name="Freeform 143">
              <a:extLst>
                <a:ext uri="{FF2B5EF4-FFF2-40B4-BE49-F238E27FC236}">
                  <a16:creationId xmlns:a16="http://schemas.microsoft.com/office/drawing/2014/main" id="{0881FDC9-E176-294F-B706-C4EC7E11D88F}"/>
                </a:ext>
              </a:extLst>
            </p:cNvPr>
            <p:cNvSpPr>
              <a:spLocks/>
            </p:cNvSpPr>
            <p:nvPr/>
          </p:nvSpPr>
          <p:spPr bwMode="auto">
            <a:xfrm>
              <a:off x="4389" y="2183"/>
              <a:ext cx="35" cy="21"/>
            </a:xfrm>
            <a:custGeom>
              <a:avLst/>
              <a:gdLst>
                <a:gd name="T0" fmla="*/ 0 w 5"/>
                <a:gd name="T1" fmla="*/ 2 h 3"/>
                <a:gd name="T2" fmla="*/ 0 w 5"/>
                <a:gd name="T3" fmla="*/ 2 h 3"/>
                <a:gd name="T4" fmla="*/ 0 w 5"/>
                <a:gd name="T5" fmla="*/ 3 h 3"/>
                <a:gd name="T6" fmla="*/ 1 w 5"/>
                <a:gd name="T7" fmla="*/ 3 h 3"/>
                <a:gd name="T8" fmla="*/ 1 w 5"/>
                <a:gd name="T9" fmla="*/ 3 h 3"/>
                <a:gd name="T10" fmla="*/ 2 w 5"/>
                <a:gd name="T11" fmla="*/ 3 h 3"/>
                <a:gd name="T12" fmla="*/ 2 w 5"/>
                <a:gd name="T13" fmla="*/ 2 h 3"/>
                <a:gd name="T14" fmla="*/ 3 w 5"/>
                <a:gd name="T15" fmla="*/ 2 h 3"/>
                <a:gd name="T16" fmla="*/ 3 w 5"/>
                <a:gd name="T17" fmla="*/ 2 h 3"/>
                <a:gd name="T18" fmla="*/ 3 w 5"/>
                <a:gd name="T19" fmla="*/ 2 h 3"/>
                <a:gd name="T20" fmla="*/ 4 w 5"/>
                <a:gd name="T21" fmla="*/ 1 h 3"/>
                <a:gd name="T22" fmla="*/ 5 w 5"/>
                <a:gd name="T23" fmla="*/ 1 h 3"/>
                <a:gd name="T24" fmla="*/ 2 w 5"/>
                <a:gd name="T25" fmla="*/ 1 h 3"/>
                <a:gd name="T26" fmla="*/ 1 w 5"/>
                <a:gd name="T27" fmla="*/ 1 h 3"/>
                <a:gd name="T28" fmla="*/ 0 w 5"/>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0" y="2"/>
                  </a:moveTo>
                  <a:cubicBezTo>
                    <a:pt x="0" y="2"/>
                    <a:pt x="0" y="2"/>
                    <a:pt x="0" y="2"/>
                  </a:cubicBezTo>
                  <a:cubicBezTo>
                    <a:pt x="0" y="2"/>
                    <a:pt x="0" y="3"/>
                    <a:pt x="0" y="3"/>
                  </a:cubicBezTo>
                  <a:cubicBezTo>
                    <a:pt x="1" y="3"/>
                    <a:pt x="1" y="3"/>
                    <a:pt x="1" y="3"/>
                  </a:cubicBezTo>
                  <a:cubicBezTo>
                    <a:pt x="1" y="3"/>
                    <a:pt x="1" y="3"/>
                    <a:pt x="1" y="3"/>
                  </a:cubicBezTo>
                  <a:cubicBezTo>
                    <a:pt x="1" y="3"/>
                    <a:pt x="2" y="3"/>
                    <a:pt x="2" y="3"/>
                  </a:cubicBezTo>
                  <a:cubicBezTo>
                    <a:pt x="2" y="2"/>
                    <a:pt x="2" y="2"/>
                    <a:pt x="2" y="2"/>
                  </a:cubicBezTo>
                  <a:cubicBezTo>
                    <a:pt x="2" y="1"/>
                    <a:pt x="2" y="1"/>
                    <a:pt x="3" y="2"/>
                  </a:cubicBezTo>
                  <a:cubicBezTo>
                    <a:pt x="3" y="2"/>
                    <a:pt x="3" y="2"/>
                    <a:pt x="3" y="2"/>
                  </a:cubicBezTo>
                  <a:cubicBezTo>
                    <a:pt x="3" y="2"/>
                    <a:pt x="3" y="2"/>
                    <a:pt x="3" y="2"/>
                  </a:cubicBezTo>
                  <a:cubicBezTo>
                    <a:pt x="3" y="2"/>
                    <a:pt x="3" y="1"/>
                    <a:pt x="4" y="1"/>
                  </a:cubicBezTo>
                  <a:cubicBezTo>
                    <a:pt x="4" y="1"/>
                    <a:pt x="4" y="1"/>
                    <a:pt x="5" y="1"/>
                  </a:cubicBezTo>
                  <a:cubicBezTo>
                    <a:pt x="4" y="1"/>
                    <a:pt x="3" y="0"/>
                    <a:pt x="2" y="1"/>
                  </a:cubicBezTo>
                  <a:cubicBezTo>
                    <a:pt x="2" y="1"/>
                    <a:pt x="1" y="0"/>
                    <a:pt x="1" y="1"/>
                  </a:cubicBezTo>
                  <a:cubicBezTo>
                    <a:pt x="2" y="1"/>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2" name="Freeform 144">
              <a:extLst>
                <a:ext uri="{FF2B5EF4-FFF2-40B4-BE49-F238E27FC236}">
                  <a16:creationId xmlns:a16="http://schemas.microsoft.com/office/drawing/2014/main" id="{AEF4EC45-30D0-8E40-8925-7C59765C0A7A}"/>
                </a:ext>
              </a:extLst>
            </p:cNvPr>
            <p:cNvSpPr>
              <a:spLocks/>
            </p:cNvSpPr>
            <p:nvPr/>
          </p:nvSpPr>
          <p:spPr bwMode="auto">
            <a:xfrm>
              <a:off x="5033" y="1606"/>
              <a:ext cx="42" cy="36"/>
            </a:xfrm>
            <a:custGeom>
              <a:avLst/>
              <a:gdLst>
                <a:gd name="T0" fmla="*/ 3 w 6"/>
                <a:gd name="T1" fmla="*/ 1 h 5"/>
                <a:gd name="T2" fmla="*/ 0 w 6"/>
                <a:gd name="T3" fmla="*/ 0 h 5"/>
                <a:gd name="T4" fmla="*/ 6 w 6"/>
                <a:gd name="T5" fmla="*/ 5 h 5"/>
                <a:gd name="T6" fmla="*/ 3 w 6"/>
                <a:gd name="T7" fmla="*/ 1 h 5"/>
              </a:gdLst>
              <a:ahLst/>
              <a:cxnLst>
                <a:cxn ang="0">
                  <a:pos x="T0" y="T1"/>
                </a:cxn>
                <a:cxn ang="0">
                  <a:pos x="T2" y="T3"/>
                </a:cxn>
                <a:cxn ang="0">
                  <a:pos x="T4" y="T5"/>
                </a:cxn>
                <a:cxn ang="0">
                  <a:pos x="T6" y="T7"/>
                </a:cxn>
              </a:cxnLst>
              <a:rect l="0" t="0" r="r" b="b"/>
              <a:pathLst>
                <a:path w="6" h="5">
                  <a:moveTo>
                    <a:pt x="3" y="1"/>
                  </a:moveTo>
                  <a:cubicBezTo>
                    <a:pt x="2" y="1"/>
                    <a:pt x="1" y="0"/>
                    <a:pt x="0" y="0"/>
                  </a:cubicBezTo>
                  <a:cubicBezTo>
                    <a:pt x="2" y="2"/>
                    <a:pt x="4" y="3"/>
                    <a:pt x="6" y="5"/>
                  </a:cubicBezTo>
                  <a:cubicBezTo>
                    <a:pt x="6" y="3"/>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3" name="Freeform 145">
              <a:extLst>
                <a:ext uri="{FF2B5EF4-FFF2-40B4-BE49-F238E27FC236}">
                  <a16:creationId xmlns:a16="http://schemas.microsoft.com/office/drawing/2014/main" id="{52A80A7C-848E-6945-8C1C-1A7ADF85167A}"/>
                </a:ext>
              </a:extLst>
            </p:cNvPr>
            <p:cNvSpPr>
              <a:spLocks/>
            </p:cNvSpPr>
            <p:nvPr/>
          </p:nvSpPr>
          <p:spPr bwMode="auto">
            <a:xfrm>
              <a:off x="4256" y="2226"/>
              <a:ext cx="35" cy="21"/>
            </a:xfrm>
            <a:custGeom>
              <a:avLst/>
              <a:gdLst>
                <a:gd name="T0" fmla="*/ 3 w 5"/>
                <a:gd name="T1" fmla="*/ 2 h 3"/>
                <a:gd name="T2" fmla="*/ 5 w 5"/>
                <a:gd name="T3" fmla="*/ 3 h 3"/>
                <a:gd name="T4" fmla="*/ 5 w 5"/>
                <a:gd name="T5" fmla="*/ 3 h 3"/>
                <a:gd name="T6" fmla="*/ 2 w 5"/>
                <a:gd name="T7" fmla="*/ 1 h 3"/>
                <a:gd name="T8" fmla="*/ 1 w 5"/>
                <a:gd name="T9" fmla="*/ 0 h 3"/>
                <a:gd name="T10" fmla="*/ 0 w 5"/>
                <a:gd name="T11" fmla="*/ 0 h 3"/>
                <a:gd name="T12" fmla="*/ 0 w 5"/>
                <a:gd name="T13" fmla="*/ 1 h 3"/>
                <a:gd name="T14" fmla="*/ 3 w 5"/>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
                  <a:moveTo>
                    <a:pt x="3" y="2"/>
                  </a:moveTo>
                  <a:cubicBezTo>
                    <a:pt x="4" y="3"/>
                    <a:pt x="4" y="3"/>
                    <a:pt x="5" y="3"/>
                  </a:cubicBezTo>
                  <a:cubicBezTo>
                    <a:pt x="5" y="3"/>
                    <a:pt x="5" y="3"/>
                    <a:pt x="5" y="3"/>
                  </a:cubicBezTo>
                  <a:cubicBezTo>
                    <a:pt x="4" y="2"/>
                    <a:pt x="3" y="2"/>
                    <a:pt x="2" y="1"/>
                  </a:cubicBezTo>
                  <a:cubicBezTo>
                    <a:pt x="2" y="1"/>
                    <a:pt x="1" y="0"/>
                    <a:pt x="1" y="0"/>
                  </a:cubicBezTo>
                  <a:cubicBezTo>
                    <a:pt x="1" y="0"/>
                    <a:pt x="0" y="0"/>
                    <a:pt x="0" y="0"/>
                  </a:cubicBezTo>
                  <a:cubicBezTo>
                    <a:pt x="0" y="0"/>
                    <a:pt x="0" y="1"/>
                    <a:pt x="0" y="1"/>
                  </a:cubicBezTo>
                  <a:cubicBezTo>
                    <a:pt x="1" y="2"/>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4" name="Freeform 146">
              <a:extLst>
                <a:ext uri="{FF2B5EF4-FFF2-40B4-BE49-F238E27FC236}">
                  <a16:creationId xmlns:a16="http://schemas.microsoft.com/office/drawing/2014/main" id="{EACAB695-56F6-B64F-820D-9F9BEA53047C}"/>
                </a:ext>
              </a:extLst>
            </p:cNvPr>
            <p:cNvSpPr>
              <a:spLocks/>
            </p:cNvSpPr>
            <p:nvPr/>
          </p:nvSpPr>
          <p:spPr bwMode="auto">
            <a:xfrm>
              <a:off x="720" y="1888"/>
              <a:ext cx="28" cy="14"/>
            </a:xfrm>
            <a:custGeom>
              <a:avLst/>
              <a:gdLst>
                <a:gd name="T0" fmla="*/ 0 w 4"/>
                <a:gd name="T1" fmla="*/ 2 h 2"/>
                <a:gd name="T2" fmla="*/ 2 w 4"/>
                <a:gd name="T3" fmla="*/ 2 h 2"/>
                <a:gd name="T4" fmla="*/ 4 w 4"/>
                <a:gd name="T5" fmla="*/ 2 h 2"/>
                <a:gd name="T6" fmla="*/ 3 w 4"/>
                <a:gd name="T7" fmla="*/ 1 h 2"/>
                <a:gd name="T8" fmla="*/ 2 w 4"/>
                <a:gd name="T9" fmla="*/ 0 h 2"/>
                <a:gd name="T10" fmla="*/ 0 w 4"/>
                <a:gd name="T11" fmla="*/ 2 h 2"/>
              </a:gdLst>
              <a:ahLst/>
              <a:cxnLst>
                <a:cxn ang="0">
                  <a:pos x="T0" y="T1"/>
                </a:cxn>
                <a:cxn ang="0">
                  <a:pos x="T2" y="T3"/>
                </a:cxn>
                <a:cxn ang="0">
                  <a:pos x="T4" y="T5"/>
                </a:cxn>
                <a:cxn ang="0">
                  <a:pos x="T6" y="T7"/>
                </a:cxn>
                <a:cxn ang="0">
                  <a:pos x="T8" y="T9"/>
                </a:cxn>
                <a:cxn ang="0">
                  <a:pos x="T10" y="T11"/>
                </a:cxn>
              </a:cxnLst>
              <a:rect l="0" t="0" r="r" b="b"/>
              <a:pathLst>
                <a:path w="4" h="2">
                  <a:moveTo>
                    <a:pt x="0" y="2"/>
                  </a:moveTo>
                  <a:cubicBezTo>
                    <a:pt x="0" y="2"/>
                    <a:pt x="1" y="2"/>
                    <a:pt x="2" y="2"/>
                  </a:cubicBezTo>
                  <a:cubicBezTo>
                    <a:pt x="3" y="2"/>
                    <a:pt x="3" y="2"/>
                    <a:pt x="4" y="2"/>
                  </a:cubicBezTo>
                  <a:cubicBezTo>
                    <a:pt x="4" y="1"/>
                    <a:pt x="3" y="1"/>
                    <a:pt x="3" y="1"/>
                  </a:cubicBezTo>
                  <a:cubicBezTo>
                    <a:pt x="2" y="1"/>
                    <a:pt x="3" y="0"/>
                    <a:pt x="2"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5" name="Freeform 147">
              <a:extLst>
                <a:ext uri="{FF2B5EF4-FFF2-40B4-BE49-F238E27FC236}">
                  <a16:creationId xmlns:a16="http://schemas.microsoft.com/office/drawing/2014/main" id="{50A9F0A3-BE85-BF4B-A514-927444835859}"/>
                </a:ext>
              </a:extLst>
            </p:cNvPr>
            <p:cNvSpPr>
              <a:spLocks/>
            </p:cNvSpPr>
            <p:nvPr/>
          </p:nvSpPr>
          <p:spPr bwMode="auto">
            <a:xfrm>
              <a:off x="3541" y="1023"/>
              <a:ext cx="42" cy="14"/>
            </a:xfrm>
            <a:custGeom>
              <a:avLst/>
              <a:gdLst>
                <a:gd name="T0" fmla="*/ 4 w 6"/>
                <a:gd name="T1" fmla="*/ 1 h 2"/>
                <a:gd name="T2" fmla="*/ 1 w 6"/>
                <a:gd name="T3" fmla="*/ 1 h 2"/>
                <a:gd name="T4" fmla="*/ 1 w 6"/>
                <a:gd name="T5" fmla="*/ 1 h 2"/>
                <a:gd name="T6" fmla="*/ 1 w 6"/>
                <a:gd name="T7" fmla="*/ 1 h 2"/>
                <a:gd name="T8" fmla="*/ 2 w 6"/>
                <a:gd name="T9" fmla="*/ 2 h 2"/>
                <a:gd name="T10" fmla="*/ 3 w 6"/>
                <a:gd name="T11" fmla="*/ 2 h 2"/>
                <a:gd name="T12" fmla="*/ 5 w 6"/>
                <a:gd name="T13" fmla="*/ 2 h 2"/>
                <a:gd name="T14" fmla="*/ 4 w 6"/>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
                  <a:moveTo>
                    <a:pt x="4" y="1"/>
                  </a:moveTo>
                  <a:cubicBezTo>
                    <a:pt x="3" y="0"/>
                    <a:pt x="2" y="0"/>
                    <a:pt x="1" y="1"/>
                  </a:cubicBezTo>
                  <a:cubicBezTo>
                    <a:pt x="1" y="1"/>
                    <a:pt x="0" y="1"/>
                    <a:pt x="1" y="1"/>
                  </a:cubicBezTo>
                  <a:cubicBezTo>
                    <a:pt x="1" y="1"/>
                    <a:pt x="1" y="1"/>
                    <a:pt x="1" y="1"/>
                  </a:cubicBezTo>
                  <a:cubicBezTo>
                    <a:pt x="1" y="2"/>
                    <a:pt x="2" y="2"/>
                    <a:pt x="2" y="2"/>
                  </a:cubicBezTo>
                  <a:cubicBezTo>
                    <a:pt x="3" y="2"/>
                    <a:pt x="3" y="2"/>
                    <a:pt x="3" y="2"/>
                  </a:cubicBezTo>
                  <a:cubicBezTo>
                    <a:pt x="4" y="2"/>
                    <a:pt x="5" y="2"/>
                    <a:pt x="5" y="2"/>
                  </a:cubicBezTo>
                  <a:cubicBezTo>
                    <a:pt x="6" y="1"/>
                    <a:pt x="4"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6" name="Freeform 148">
              <a:extLst>
                <a:ext uri="{FF2B5EF4-FFF2-40B4-BE49-F238E27FC236}">
                  <a16:creationId xmlns:a16="http://schemas.microsoft.com/office/drawing/2014/main" id="{B8B8A26B-FE02-7442-B4DF-01DECE2E87C7}"/>
                </a:ext>
              </a:extLst>
            </p:cNvPr>
            <p:cNvSpPr>
              <a:spLocks/>
            </p:cNvSpPr>
            <p:nvPr/>
          </p:nvSpPr>
          <p:spPr bwMode="auto">
            <a:xfrm>
              <a:off x="4319" y="2029"/>
              <a:ext cx="49" cy="14"/>
            </a:xfrm>
            <a:custGeom>
              <a:avLst/>
              <a:gdLst>
                <a:gd name="T0" fmla="*/ 1 w 7"/>
                <a:gd name="T1" fmla="*/ 1 h 2"/>
                <a:gd name="T2" fmla="*/ 0 w 7"/>
                <a:gd name="T3" fmla="*/ 2 h 2"/>
                <a:gd name="T4" fmla="*/ 6 w 7"/>
                <a:gd name="T5" fmla="*/ 1 h 2"/>
                <a:gd name="T6" fmla="*/ 6 w 7"/>
                <a:gd name="T7" fmla="*/ 0 h 2"/>
                <a:gd name="T8" fmla="*/ 6 w 7"/>
                <a:gd name="T9" fmla="*/ 0 h 2"/>
                <a:gd name="T10" fmla="*/ 4 w 7"/>
                <a:gd name="T11" fmla="*/ 1 h 2"/>
                <a:gd name="T12" fmla="*/ 1 w 7"/>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1" y="1"/>
                  </a:moveTo>
                  <a:cubicBezTo>
                    <a:pt x="1" y="1"/>
                    <a:pt x="1" y="1"/>
                    <a:pt x="0" y="2"/>
                  </a:cubicBezTo>
                  <a:cubicBezTo>
                    <a:pt x="2" y="1"/>
                    <a:pt x="4" y="1"/>
                    <a:pt x="6" y="1"/>
                  </a:cubicBezTo>
                  <a:cubicBezTo>
                    <a:pt x="7" y="1"/>
                    <a:pt x="7" y="1"/>
                    <a:pt x="6" y="0"/>
                  </a:cubicBezTo>
                  <a:cubicBezTo>
                    <a:pt x="6" y="0"/>
                    <a:pt x="6" y="0"/>
                    <a:pt x="6" y="0"/>
                  </a:cubicBezTo>
                  <a:cubicBezTo>
                    <a:pt x="6" y="1"/>
                    <a:pt x="5" y="0"/>
                    <a:pt x="4" y="1"/>
                  </a:cubicBezTo>
                  <a:cubicBezTo>
                    <a:pt x="3"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7" name="Freeform 149">
              <a:extLst>
                <a:ext uri="{FF2B5EF4-FFF2-40B4-BE49-F238E27FC236}">
                  <a16:creationId xmlns:a16="http://schemas.microsoft.com/office/drawing/2014/main" id="{FF74764A-095D-B143-8E47-04D2047CAA5E}"/>
                </a:ext>
              </a:extLst>
            </p:cNvPr>
            <p:cNvSpPr>
              <a:spLocks/>
            </p:cNvSpPr>
            <p:nvPr/>
          </p:nvSpPr>
          <p:spPr bwMode="auto">
            <a:xfrm>
              <a:off x="1896" y="1353"/>
              <a:ext cx="21" cy="14"/>
            </a:xfrm>
            <a:custGeom>
              <a:avLst/>
              <a:gdLst>
                <a:gd name="T0" fmla="*/ 2 w 3"/>
                <a:gd name="T1" fmla="*/ 1 h 2"/>
                <a:gd name="T2" fmla="*/ 1 w 3"/>
                <a:gd name="T3" fmla="*/ 0 h 2"/>
                <a:gd name="T4" fmla="*/ 1 w 3"/>
                <a:gd name="T5" fmla="*/ 1 h 2"/>
                <a:gd name="T6" fmla="*/ 0 w 3"/>
                <a:gd name="T7" fmla="*/ 2 h 2"/>
                <a:gd name="T8" fmla="*/ 1 w 3"/>
                <a:gd name="T9" fmla="*/ 2 h 2"/>
                <a:gd name="T10" fmla="*/ 3 w 3"/>
                <a:gd name="T11" fmla="*/ 1 h 2"/>
                <a:gd name="T12" fmla="*/ 3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cubicBezTo>
                    <a:pt x="2" y="1"/>
                    <a:pt x="2" y="1"/>
                    <a:pt x="1" y="0"/>
                  </a:cubicBezTo>
                  <a:cubicBezTo>
                    <a:pt x="1" y="1"/>
                    <a:pt x="1" y="1"/>
                    <a:pt x="1" y="1"/>
                  </a:cubicBezTo>
                  <a:cubicBezTo>
                    <a:pt x="0" y="1"/>
                    <a:pt x="0" y="2"/>
                    <a:pt x="0" y="2"/>
                  </a:cubicBezTo>
                  <a:cubicBezTo>
                    <a:pt x="0" y="2"/>
                    <a:pt x="0" y="2"/>
                    <a:pt x="1" y="2"/>
                  </a:cubicBezTo>
                  <a:cubicBezTo>
                    <a:pt x="3" y="2"/>
                    <a:pt x="3" y="2"/>
                    <a:pt x="3" y="1"/>
                  </a:cubicBezTo>
                  <a:cubicBezTo>
                    <a:pt x="3" y="1"/>
                    <a:pt x="3" y="1"/>
                    <a:pt x="3" y="1"/>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8" name="Freeform 150">
              <a:extLst>
                <a:ext uri="{FF2B5EF4-FFF2-40B4-BE49-F238E27FC236}">
                  <a16:creationId xmlns:a16="http://schemas.microsoft.com/office/drawing/2014/main" id="{96F6709F-61BC-5742-B159-1E2FCFF42D07}"/>
                </a:ext>
              </a:extLst>
            </p:cNvPr>
            <p:cNvSpPr>
              <a:spLocks/>
            </p:cNvSpPr>
            <p:nvPr/>
          </p:nvSpPr>
          <p:spPr bwMode="auto">
            <a:xfrm>
              <a:off x="1721" y="1381"/>
              <a:ext cx="49" cy="14"/>
            </a:xfrm>
            <a:custGeom>
              <a:avLst/>
              <a:gdLst>
                <a:gd name="T0" fmla="*/ 6 w 7"/>
                <a:gd name="T1" fmla="*/ 0 h 2"/>
                <a:gd name="T2" fmla="*/ 3 w 7"/>
                <a:gd name="T3" fmla="*/ 1 h 2"/>
                <a:gd name="T4" fmla="*/ 0 w 7"/>
                <a:gd name="T5" fmla="*/ 1 h 2"/>
                <a:gd name="T6" fmla="*/ 3 w 7"/>
                <a:gd name="T7" fmla="*/ 1 h 2"/>
                <a:gd name="T8" fmla="*/ 7 w 7"/>
                <a:gd name="T9" fmla="*/ 1 h 2"/>
                <a:gd name="T10" fmla="*/ 7 w 7"/>
                <a:gd name="T11" fmla="*/ 0 h 2"/>
                <a:gd name="T12" fmla="*/ 7 w 7"/>
                <a:gd name="T13" fmla="*/ 0 h 2"/>
                <a:gd name="T14" fmla="*/ 6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6" y="0"/>
                  </a:moveTo>
                  <a:cubicBezTo>
                    <a:pt x="5" y="0"/>
                    <a:pt x="4" y="1"/>
                    <a:pt x="3" y="1"/>
                  </a:cubicBezTo>
                  <a:cubicBezTo>
                    <a:pt x="2" y="1"/>
                    <a:pt x="2" y="1"/>
                    <a:pt x="0" y="1"/>
                  </a:cubicBezTo>
                  <a:cubicBezTo>
                    <a:pt x="2" y="1"/>
                    <a:pt x="3" y="1"/>
                    <a:pt x="3" y="1"/>
                  </a:cubicBezTo>
                  <a:cubicBezTo>
                    <a:pt x="4" y="2"/>
                    <a:pt x="5" y="1"/>
                    <a:pt x="7" y="1"/>
                  </a:cubicBezTo>
                  <a:cubicBezTo>
                    <a:pt x="7" y="1"/>
                    <a:pt x="7" y="1"/>
                    <a:pt x="7" y="0"/>
                  </a:cubicBezTo>
                  <a:cubicBezTo>
                    <a:pt x="7" y="0"/>
                    <a:pt x="7" y="0"/>
                    <a:pt x="7"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9" name="Freeform 151">
              <a:extLst>
                <a:ext uri="{FF2B5EF4-FFF2-40B4-BE49-F238E27FC236}">
                  <a16:creationId xmlns:a16="http://schemas.microsoft.com/office/drawing/2014/main" id="{D05B2963-64BF-AD43-A209-2280C8F87C95}"/>
                </a:ext>
              </a:extLst>
            </p:cNvPr>
            <p:cNvSpPr>
              <a:spLocks/>
            </p:cNvSpPr>
            <p:nvPr/>
          </p:nvSpPr>
          <p:spPr bwMode="auto">
            <a:xfrm>
              <a:off x="4389" y="2036"/>
              <a:ext cx="21" cy="21"/>
            </a:xfrm>
            <a:custGeom>
              <a:avLst/>
              <a:gdLst>
                <a:gd name="T0" fmla="*/ 3 w 3"/>
                <a:gd name="T1" fmla="*/ 2 h 3"/>
                <a:gd name="T2" fmla="*/ 2 w 3"/>
                <a:gd name="T3" fmla="*/ 0 h 3"/>
                <a:gd name="T4" fmla="*/ 0 w 3"/>
                <a:gd name="T5" fmla="*/ 2 h 3"/>
                <a:gd name="T6" fmla="*/ 3 w 3"/>
                <a:gd name="T7" fmla="*/ 2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1"/>
                    <a:pt x="2" y="1"/>
                    <a:pt x="2" y="0"/>
                  </a:cubicBezTo>
                  <a:cubicBezTo>
                    <a:pt x="1" y="1"/>
                    <a:pt x="1" y="2"/>
                    <a:pt x="0" y="2"/>
                  </a:cubicBezTo>
                  <a:cubicBezTo>
                    <a:pt x="2" y="3"/>
                    <a:pt x="2" y="2"/>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0" name="Freeform 152">
              <a:extLst>
                <a:ext uri="{FF2B5EF4-FFF2-40B4-BE49-F238E27FC236}">
                  <a16:creationId xmlns:a16="http://schemas.microsoft.com/office/drawing/2014/main" id="{199D2472-D3A8-C849-B991-9C60C52ED697}"/>
                </a:ext>
              </a:extLst>
            </p:cNvPr>
            <p:cNvSpPr>
              <a:spLocks/>
            </p:cNvSpPr>
            <p:nvPr/>
          </p:nvSpPr>
          <p:spPr bwMode="auto">
            <a:xfrm>
              <a:off x="1378" y="1360"/>
              <a:ext cx="28" cy="21"/>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3"/>
                    <a:pt x="2" y="2"/>
                    <a:pt x="4" y="0"/>
                  </a:cubicBezTo>
                  <a:cubicBezTo>
                    <a:pt x="2" y="1"/>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1" name="Freeform 153">
              <a:extLst>
                <a:ext uri="{FF2B5EF4-FFF2-40B4-BE49-F238E27FC236}">
                  <a16:creationId xmlns:a16="http://schemas.microsoft.com/office/drawing/2014/main" id="{3AA34E00-9762-C548-9946-E062CA58A9A2}"/>
                </a:ext>
              </a:extLst>
            </p:cNvPr>
            <p:cNvSpPr>
              <a:spLocks/>
            </p:cNvSpPr>
            <p:nvPr/>
          </p:nvSpPr>
          <p:spPr bwMode="auto">
            <a:xfrm>
              <a:off x="839" y="1431"/>
              <a:ext cx="63" cy="35"/>
            </a:xfrm>
            <a:custGeom>
              <a:avLst/>
              <a:gdLst>
                <a:gd name="T0" fmla="*/ 1 w 9"/>
                <a:gd name="T1" fmla="*/ 5 h 5"/>
                <a:gd name="T2" fmla="*/ 3 w 9"/>
                <a:gd name="T3" fmla="*/ 4 h 5"/>
                <a:gd name="T4" fmla="*/ 9 w 9"/>
                <a:gd name="T5" fmla="*/ 0 h 5"/>
                <a:gd name="T6" fmla="*/ 5 w 9"/>
                <a:gd name="T7" fmla="*/ 1 h 5"/>
                <a:gd name="T8" fmla="*/ 1 w 9"/>
                <a:gd name="T9" fmla="*/ 5 h 5"/>
                <a:gd name="T10" fmla="*/ 1 w 9"/>
                <a:gd name="T11" fmla="*/ 5 h 5"/>
                <a:gd name="T12" fmla="*/ 1 w 9"/>
                <a:gd name="T13" fmla="*/ 5 h 5"/>
                <a:gd name="T14" fmla="*/ 1 w 9"/>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5"/>
                  </a:moveTo>
                  <a:cubicBezTo>
                    <a:pt x="1" y="4"/>
                    <a:pt x="2" y="4"/>
                    <a:pt x="3" y="4"/>
                  </a:cubicBezTo>
                  <a:cubicBezTo>
                    <a:pt x="5" y="3"/>
                    <a:pt x="6" y="1"/>
                    <a:pt x="9" y="0"/>
                  </a:cubicBezTo>
                  <a:cubicBezTo>
                    <a:pt x="7" y="0"/>
                    <a:pt x="6" y="1"/>
                    <a:pt x="5" y="1"/>
                  </a:cubicBezTo>
                  <a:cubicBezTo>
                    <a:pt x="4" y="3"/>
                    <a:pt x="2" y="4"/>
                    <a:pt x="1" y="5"/>
                  </a:cubicBezTo>
                  <a:cubicBezTo>
                    <a:pt x="1" y="5"/>
                    <a:pt x="1" y="5"/>
                    <a:pt x="1" y="5"/>
                  </a:cubicBezTo>
                  <a:cubicBezTo>
                    <a:pt x="1" y="5"/>
                    <a:pt x="0"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2" name="Freeform 154">
              <a:extLst>
                <a:ext uri="{FF2B5EF4-FFF2-40B4-BE49-F238E27FC236}">
                  <a16:creationId xmlns:a16="http://schemas.microsoft.com/office/drawing/2014/main" id="{3A03409D-DB71-564C-96D4-3E077FABDDE2}"/>
                </a:ext>
              </a:extLst>
            </p:cNvPr>
            <p:cNvSpPr>
              <a:spLocks/>
            </p:cNvSpPr>
            <p:nvPr/>
          </p:nvSpPr>
          <p:spPr bwMode="auto">
            <a:xfrm>
              <a:off x="4389" y="2057"/>
              <a:ext cx="21" cy="14"/>
            </a:xfrm>
            <a:custGeom>
              <a:avLst/>
              <a:gdLst>
                <a:gd name="T0" fmla="*/ 3 w 3"/>
                <a:gd name="T1" fmla="*/ 1 h 2"/>
                <a:gd name="T2" fmla="*/ 3 w 3"/>
                <a:gd name="T3" fmla="*/ 0 h 2"/>
                <a:gd name="T4" fmla="*/ 3 w 3"/>
                <a:gd name="T5" fmla="*/ 0 h 2"/>
                <a:gd name="T6" fmla="*/ 2 w 3"/>
                <a:gd name="T7" fmla="*/ 0 h 2"/>
                <a:gd name="T8" fmla="*/ 1 w 3"/>
                <a:gd name="T9" fmla="*/ 1 h 2"/>
                <a:gd name="T10" fmla="*/ 1 w 3"/>
                <a:gd name="T11" fmla="*/ 1 h 2"/>
                <a:gd name="T12" fmla="*/ 1 w 3"/>
                <a:gd name="T13" fmla="*/ 2 h 2"/>
                <a:gd name="T14" fmla="*/ 2 w 3"/>
                <a:gd name="T15" fmla="*/ 2 h 2"/>
                <a:gd name="T16" fmla="*/ 3 w 3"/>
                <a:gd name="T17" fmla="*/ 1 h 2"/>
                <a:gd name="T18" fmla="*/ 3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3" y="1"/>
                  </a:moveTo>
                  <a:cubicBezTo>
                    <a:pt x="3" y="0"/>
                    <a:pt x="3" y="0"/>
                    <a:pt x="3" y="0"/>
                  </a:cubicBezTo>
                  <a:cubicBezTo>
                    <a:pt x="3" y="0"/>
                    <a:pt x="3" y="0"/>
                    <a:pt x="3" y="0"/>
                  </a:cubicBezTo>
                  <a:cubicBezTo>
                    <a:pt x="2" y="0"/>
                    <a:pt x="2" y="0"/>
                    <a:pt x="2" y="0"/>
                  </a:cubicBezTo>
                  <a:cubicBezTo>
                    <a:pt x="2" y="0"/>
                    <a:pt x="2" y="1"/>
                    <a:pt x="1" y="1"/>
                  </a:cubicBezTo>
                  <a:cubicBezTo>
                    <a:pt x="1" y="1"/>
                    <a:pt x="0" y="1"/>
                    <a:pt x="1" y="1"/>
                  </a:cubicBezTo>
                  <a:cubicBezTo>
                    <a:pt x="1" y="2"/>
                    <a:pt x="1" y="2"/>
                    <a:pt x="1" y="2"/>
                  </a:cubicBezTo>
                  <a:cubicBezTo>
                    <a:pt x="1" y="2"/>
                    <a:pt x="2" y="2"/>
                    <a:pt x="2" y="2"/>
                  </a:cubicBezTo>
                  <a:cubicBezTo>
                    <a:pt x="1"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3" name="Freeform 155">
              <a:extLst>
                <a:ext uri="{FF2B5EF4-FFF2-40B4-BE49-F238E27FC236}">
                  <a16:creationId xmlns:a16="http://schemas.microsoft.com/office/drawing/2014/main" id="{047E5024-4495-6645-ACC6-230D9F26C528}"/>
                </a:ext>
              </a:extLst>
            </p:cNvPr>
            <p:cNvSpPr>
              <a:spLocks/>
            </p:cNvSpPr>
            <p:nvPr/>
          </p:nvSpPr>
          <p:spPr bwMode="auto">
            <a:xfrm>
              <a:off x="3100" y="1360"/>
              <a:ext cx="42" cy="14"/>
            </a:xfrm>
            <a:custGeom>
              <a:avLst/>
              <a:gdLst>
                <a:gd name="T0" fmla="*/ 6 w 6"/>
                <a:gd name="T1" fmla="*/ 2 h 2"/>
                <a:gd name="T2" fmla="*/ 6 w 6"/>
                <a:gd name="T3" fmla="*/ 1 h 2"/>
                <a:gd name="T4" fmla="*/ 4 w 6"/>
                <a:gd name="T5" fmla="*/ 1 h 2"/>
                <a:gd name="T6" fmla="*/ 1 w 6"/>
                <a:gd name="T7" fmla="*/ 0 h 2"/>
                <a:gd name="T8" fmla="*/ 1 w 6"/>
                <a:gd name="T9" fmla="*/ 0 h 2"/>
                <a:gd name="T10" fmla="*/ 1 w 6"/>
                <a:gd name="T11" fmla="*/ 1 h 2"/>
                <a:gd name="T12" fmla="*/ 6 w 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6" h="2">
                  <a:moveTo>
                    <a:pt x="6" y="2"/>
                  </a:moveTo>
                  <a:cubicBezTo>
                    <a:pt x="6" y="2"/>
                    <a:pt x="6" y="1"/>
                    <a:pt x="6" y="1"/>
                  </a:cubicBezTo>
                  <a:cubicBezTo>
                    <a:pt x="6" y="1"/>
                    <a:pt x="5" y="1"/>
                    <a:pt x="4" y="1"/>
                  </a:cubicBezTo>
                  <a:cubicBezTo>
                    <a:pt x="3" y="0"/>
                    <a:pt x="2" y="1"/>
                    <a:pt x="1" y="0"/>
                  </a:cubicBezTo>
                  <a:cubicBezTo>
                    <a:pt x="1" y="0"/>
                    <a:pt x="1" y="0"/>
                    <a:pt x="1" y="0"/>
                  </a:cubicBezTo>
                  <a:cubicBezTo>
                    <a:pt x="0" y="0"/>
                    <a:pt x="0" y="1"/>
                    <a:pt x="1" y="1"/>
                  </a:cubicBezTo>
                  <a:cubicBezTo>
                    <a:pt x="2" y="1"/>
                    <a:pt x="4" y="2"/>
                    <a:pt x="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4" name="Freeform 156">
              <a:extLst>
                <a:ext uri="{FF2B5EF4-FFF2-40B4-BE49-F238E27FC236}">
                  <a16:creationId xmlns:a16="http://schemas.microsoft.com/office/drawing/2014/main" id="{D925F4E3-11A9-AD4C-B809-2B6299F96E1F}"/>
                </a:ext>
              </a:extLst>
            </p:cNvPr>
            <p:cNvSpPr>
              <a:spLocks/>
            </p:cNvSpPr>
            <p:nvPr/>
          </p:nvSpPr>
          <p:spPr bwMode="auto">
            <a:xfrm>
              <a:off x="1105" y="1290"/>
              <a:ext cx="49" cy="28"/>
            </a:xfrm>
            <a:custGeom>
              <a:avLst/>
              <a:gdLst>
                <a:gd name="T0" fmla="*/ 1 w 7"/>
                <a:gd name="T1" fmla="*/ 4 h 4"/>
                <a:gd name="T2" fmla="*/ 6 w 7"/>
                <a:gd name="T3" fmla="*/ 2 h 4"/>
                <a:gd name="T4" fmla="*/ 7 w 7"/>
                <a:gd name="T5" fmla="*/ 0 h 4"/>
                <a:gd name="T6" fmla="*/ 1 w 7"/>
                <a:gd name="T7" fmla="*/ 4 h 4"/>
                <a:gd name="T8" fmla="*/ 1 w 7"/>
                <a:gd name="T9" fmla="*/ 4 h 4"/>
                <a:gd name="T10" fmla="*/ 1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1" y="4"/>
                  </a:moveTo>
                  <a:cubicBezTo>
                    <a:pt x="3" y="3"/>
                    <a:pt x="4" y="2"/>
                    <a:pt x="6" y="2"/>
                  </a:cubicBezTo>
                  <a:cubicBezTo>
                    <a:pt x="6" y="1"/>
                    <a:pt x="6" y="1"/>
                    <a:pt x="7" y="0"/>
                  </a:cubicBezTo>
                  <a:cubicBezTo>
                    <a:pt x="5" y="2"/>
                    <a:pt x="3" y="3"/>
                    <a:pt x="1" y="4"/>
                  </a:cubicBezTo>
                  <a:cubicBezTo>
                    <a:pt x="0" y="4"/>
                    <a:pt x="0" y="4"/>
                    <a:pt x="1"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5" name="Freeform 157">
              <a:extLst>
                <a:ext uri="{FF2B5EF4-FFF2-40B4-BE49-F238E27FC236}">
                  <a16:creationId xmlns:a16="http://schemas.microsoft.com/office/drawing/2014/main" id="{0D9DED1B-2452-4543-B203-36B02A33D592}"/>
                </a:ext>
              </a:extLst>
            </p:cNvPr>
            <p:cNvSpPr>
              <a:spLocks/>
            </p:cNvSpPr>
            <p:nvPr/>
          </p:nvSpPr>
          <p:spPr bwMode="auto">
            <a:xfrm>
              <a:off x="3759" y="938"/>
              <a:ext cx="49" cy="14"/>
            </a:xfrm>
            <a:custGeom>
              <a:avLst/>
              <a:gdLst>
                <a:gd name="T0" fmla="*/ 5 w 7"/>
                <a:gd name="T1" fmla="*/ 1 h 2"/>
                <a:gd name="T2" fmla="*/ 7 w 7"/>
                <a:gd name="T3" fmla="*/ 2 h 2"/>
                <a:gd name="T4" fmla="*/ 7 w 7"/>
                <a:gd name="T5" fmla="*/ 1 h 2"/>
                <a:gd name="T6" fmla="*/ 2 w 7"/>
                <a:gd name="T7" fmla="*/ 0 h 2"/>
                <a:gd name="T8" fmla="*/ 0 w 7"/>
                <a:gd name="T9" fmla="*/ 0 h 2"/>
                <a:gd name="T10" fmla="*/ 5 w 7"/>
                <a:gd name="T11" fmla="*/ 1 h 2"/>
              </a:gdLst>
              <a:ahLst/>
              <a:cxnLst>
                <a:cxn ang="0">
                  <a:pos x="T0" y="T1"/>
                </a:cxn>
                <a:cxn ang="0">
                  <a:pos x="T2" y="T3"/>
                </a:cxn>
                <a:cxn ang="0">
                  <a:pos x="T4" y="T5"/>
                </a:cxn>
                <a:cxn ang="0">
                  <a:pos x="T6" y="T7"/>
                </a:cxn>
                <a:cxn ang="0">
                  <a:pos x="T8" y="T9"/>
                </a:cxn>
                <a:cxn ang="0">
                  <a:pos x="T10" y="T11"/>
                </a:cxn>
              </a:cxnLst>
              <a:rect l="0" t="0" r="r" b="b"/>
              <a:pathLst>
                <a:path w="7" h="2">
                  <a:moveTo>
                    <a:pt x="5" y="1"/>
                  </a:moveTo>
                  <a:cubicBezTo>
                    <a:pt x="6" y="2"/>
                    <a:pt x="7" y="2"/>
                    <a:pt x="7" y="2"/>
                  </a:cubicBezTo>
                  <a:cubicBezTo>
                    <a:pt x="7" y="1"/>
                    <a:pt x="7" y="1"/>
                    <a:pt x="7" y="1"/>
                  </a:cubicBezTo>
                  <a:cubicBezTo>
                    <a:pt x="5" y="1"/>
                    <a:pt x="4" y="0"/>
                    <a:pt x="2" y="0"/>
                  </a:cubicBezTo>
                  <a:cubicBezTo>
                    <a:pt x="1" y="0"/>
                    <a:pt x="1" y="0"/>
                    <a:pt x="0" y="0"/>
                  </a:cubicBezTo>
                  <a:cubicBezTo>
                    <a:pt x="2" y="1"/>
                    <a:pt x="3"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6" name="Freeform 158">
              <a:extLst>
                <a:ext uri="{FF2B5EF4-FFF2-40B4-BE49-F238E27FC236}">
                  <a16:creationId xmlns:a16="http://schemas.microsoft.com/office/drawing/2014/main" id="{7BC56A65-C1BE-404C-AB6F-BE2B1A401145}"/>
                </a:ext>
              </a:extLst>
            </p:cNvPr>
            <p:cNvSpPr>
              <a:spLocks/>
            </p:cNvSpPr>
            <p:nvPr/>
          </p:nvSpPr>
          <p:spPr bwMode="auto">
            <a:xfrm>
              <a:off x="1665" y="1796"/>
              <a:ext cx="28" cy="14"/>
            </a:xfrm>
            <a:custGeom>
              <a:avLst/>
              <a:gdLst>
                <a:gd name="T0" fmla="*/ 1 w 4"/>
                <a:gd name="T1" fmla="*/ 0 h 2"/>
                <a:gd name="T2" fmla="*/ 0 w 4"/>
                <a:gd name="T3" fmla="*/ 2 h 2"/>
                <a:gd name="T4" fmla="*/ 2 w 4"/>
                <a:gd name="T5" fmla="*/ 2 h 2"/>
                <a:gd name="T6" fmla="*/ 4 w 4"/>
                <a:gd name="T7" fmla="*/ 1 h 2"/>
                <a:gd name="T8" fmla="*/ 4 w 4"/>
                <a:gd name="T9" fmla="*/ 0 h 2"/>
                <a:gd name="T10" fmla="*/ 3 w 4"/>
                <a:gd name="T11" fmla="*/ 0 h 2"/>
                <a:gd name="T12" fmla="*/ 1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1" y="0"/>
                  </a:moveTo>
                  <a:cubicBezTo>
                    <a:pt x="1" y="1"/>
                    <a:pt x="0" y="1"/>
                    <a:pt x="0" y="2"/>
                  </a:cubicBezTo>
                  <a:cubicBezTo>
                    <a:pt x="0" y="2"/>
                    <a:pt x="1" y="2"/>
                    <a:pt x="2" y="2"/>
                  </a:cubicBezTo>
                  <a:cubicBezTo>
                    <a:pt x="2" y="2"/>
                    <a:pt x="3" y="1"/>
                    <a:pt x="4" y="1"/>
                  </a:cubicBezTo>
                  <a:cubicBezTo>
                    <a:pt x="4" y="1"/>
                    <a:pt x="4" y="0"/>
                    <a:pt x="4" y="0"/>
                  </a:cubicBezTo>
                  <a:cubicBezTo>
                    <a:pt x="4" y="0"/>
                    <a:pt x="4"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7" name="Freeform 159">
              <a:extLst>
                <a:ext uri="{FF2B5EF4-FFF2-40B4-BE49-F238E27FC236}">
                  <a16:creationId xmlns:a16="http://schemas.microsoft.com/office/drawing/2014/main" id="{0EDF69C8-57E1-C64A-B537-2B6416CEF65D}"/>
                </a:ext>
              </a:extLst>
            </p:cNvPr>
            <p:cNvSpPr>
              <a:spLocks/>
            </p:cNvSpPr>
            <p:nvPr/>
          </p:nvSpPr>
          <p:spPr bwMode="auto">
            <a:xfrm>
              <a:off x="2876" y="1269"/>
              <a:ext cx="14" cy="21"/>
            </a:xfrm>
            <a:custGeom>
              <a:avLst/>
              <a:gdLst>
                <a:gd name="T0" fmla="*/ 1 w 2"/>
                <a:gd name="T1" fmla="*/ 3 h 3"/>
                <a:gd name="T2" fmla="*/ 2 w 2"/>
                <a:gd name="T3" fmla="*/ 2 h 3"/>
                <a:gd name="T4" fmla="*/ 2 w 2"/>
                <a:gd name="T5" fmla="*/ 0 h 3"/>
                <a:gd name="T6" fmla="*/ 1 w 2"/>
                <a:gd name="T7" fmla="*/ 0 h 3"/>
                <a:gd name="T8" fmla="*/ 1 w 2"/>
                <a:gd name="T9" fmla="*/ 2 h 3"/>
                <a:gd name="T10" fmla="*/ 1 w 2"/>
                <a:gd name="T11" fmla="*/ 3 h 3"/>
              </a:gdLst>
              <a:ahLst/>
              <a:cxnLst>
                <a:cxn ang="0">
                  <a:pos x="T0" y="T1"/>
                </a:cxn>
                <a:cxn ang="0">
                  <a:pos x="T2" y="T3"/>
                </a:cxn>
                <a:cxn ang="0">
                  <a:pos x="T4" y="T5"/>
                </a:cxn>
                <a:cxn ang="0">
                  <a:pos x="T6" y="T7"/>
                </a:cxn>
                <a:cxn ang="0">
                  <a:pos x="T8" y="T9"/>
                </a:cxn>
                <a:cxn ang="0">
                  <a:pos x="T10" y="T11"/>
                </a:cxn>
              </a:cxnLst>
              <a:rect l="0" t="0" r="r" b="b"/>
              <a:pathLst>
                <a:path w="2" h="3">
                  <a:moveTo>
                    <a:pt x="1" y="3"/>
                  </a:moveTo>
                  <a:cubicBezTo>
                    <a:pt x="2" y="3"/>
                    <a:pt x="2" y="2"/>
                    <a:pt x="2" y="2"/>
                  </a:cubicBezTo>
                  <a:cubicBezTo>
                    <a:pt x="2" y="1"/>
                    <a:pt x="2" y="1"/>
                    <a:pt x="2" y="0"/>
                  </a:cubicBezTo>
                  <a:cubicBezTo>
                    <a:pt x="2" y="0"/>
                    <a:pt x="2" y="0"/>
                    <a:pt x="1" y="0"/>
                  </a:cubicBezTo>
                  <a:cubicBezTo>
                    <a:pt x="0" y="1"/>
                    <a:pt x="0" y="1"/>
                    <a:pt x="1" y="2"/>
                  </a:cubicBezTo>
                  <a:cubicBezTo>
                    <a:pt x="1"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8" name="Freeform 160">
              <a:extLst>
                <a:ext uri="{FF2B5EF4-FFF2-40B4-BE49-F238E27FC236}">
                  <a16:creationId xmlns:a16="http://schemas.microsoft.com/office/drawing/2014/main" id="{D57C2330-6957-AB4F-9880-BE65B4EE49B9}"/>
                </a:ext>
              </a:extLst>
            </p:cNvPr>
            <p:cNvSpPr>
              <a:spLocks/>
            </p:cNvSpPr>
            <p:nvPr/>
          </p:nvSpPr>
          <p:spPr bwMode="auto">
            <a:xfrm>
              <a:off x="4123" y="2064"/>
              <a:ext cx="7" cy="21"/>
            </a:xfrm>
            <a:custGeom>
              <a:avLst/>
              <a:gdLst>
                <a:gd name="T0" fmla="*/ 1 w 1"/>
                <a:gd name="T1" fmla="*/ 3 h 3"/>
                <a:gd name="T2" fmla="*/ 1 w 1"/>
                <a:gd name="T3" fmla="*/ 3 h 3"/>
                <a:gd name="T4" fmla="*/ 1 w 1"/>
                <a:gd name="T5" fmla="*/ 1 h 3"/>
                <a:gd name="T6" fmla="*/ 0 w 1"/>
                <a:gd name="T7" fmla="*/ 0 h 3"/>
                <a:gd name="T8" fmla="*/ 0 w 1"/>
                <a:gd name="T9" fmla="*/ 0 h 3"/>
                <a:gd name="T10" fmla="*/ 0 w 1"/>
                <a:gd name="T11" fmla="*/ 1 h 3"/>
                <a:gd name="T12" fmla="*/ 0 w 1"/>
                <a:gd name="T13" fmla="*/ 2 h 3"/>
                <a:gd name="T14" fmla="*/ 1 w 1"/>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3"/>
                  </a:moveTo>
                  <a:cubicBezTo>
                    <a:pt x="1" y="3"/>
                    <a:pt x="1" y="3"/>
                    <a:pt x="1" y="3"/>
                  </a:cubicBezTo>
                  <a:cubicBezTo>
                    <a:pt x="1" y="2"/>
                    <a:pt x="1" y="2"/>
                    <a:pt x="1" y="1"/>
                  </a:cubicBezTo>
                  <a:cubicBezTo>
                    <a:pt x="1" y="1"/>
                    <a:pt x="1" y="0"/>
                    <a:pt x="0" y="0"/>
                  </a:cubicBezTo>
                  <a:cubicBezTo>
                    <a:pt x="0" y="0"/>
                    <a:pt x="0" y="0"/>
                    <a:pt x="0" y="0"/>
                  </a:cubicBezTo>
                  <a:cubicBezTo>
                    <a:pt x="0" y="1"/>
                    <a:pt x="0" y="1"/>
                    <a:pt x="0" y="1"/>
                  </a:cubicBezTo>
                  <a:cubicBezTo>
                    <a:pt x="0" y="1"/>
                    <a:pt x="1" y="2"/>
                    <a:pt x="0" y="2"/>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9" name="Freeform 161">
              <a:extLst>
                <a:ext uri="{FF2B5EF4-FFF2-40B4-BE49-F238E27FC236}">
                  <a16:creationId xmlns:a16="http://schemas.microsoft.com/office/drawing/2014/main" id="{24445C26-BD50-DB40-A628-6FBE7BFE9BBA}"/>
                </a:ext>
              </a:extLst>
            </p:cNvPr>
            <p:cNvSpPr>
              <a:spLocks/>
            </p:cNvSpPr>
            <p:nvPr/>
          </p:nvSpPr>
          <p:spPr bwMode="auto">
            <a:xfrm>
              <a:off x="3815" y="945"/>
              <a:ext cx="49" cy="14"/>
            </a:xfrm>
            <a:custGeom>
              <a:avLst/>
              <a:gdLst>
                <a:gd name="T0" fmla="*/ 7 w 7"/>
                <a:gd name="T1" fmla="*/ 2 h 2"/>
                <a:gd name="T2" fmla="*/ 7 w 7"/>
                <a:gd name="T3" fmla="*/ 2 h 2"/>
                <a:gd name="T4" fmla="*/ 7 w 7"/>
                <a:gd name="T5" fmla="*/ 2 h 2"/>
                <a:gd name="T6" fmla="*/ 0 w 7"/>
                <a:gd name="T7" fmla="*/ 0 h 2"/>
                <a:gd name="T8" fmla="*/ 2 w 7"/>
                <a:gd name="T9" fmla="*/ 1 h 2"/>
                <a:gd name="T10" fmla="*/ 7 w 7"/>
                <a:gd name="T11" fmla="*/ 2 h 2"/>
              </a:gdLst>
              <a:ahLst/>
              <a:cxnLst>
                <a:cxn ang="0">
                  <a:pos x="T0" y="T1"/>
                </a:cxn>
                <a:cxn ang="0">
                  <a:pos x="T2" y="T3"/>
                </a:cxn>
                <a:cxn ang="0">
                  <a:pos x="T4" y="T5"/>
                </a:cxn>
                <a:cxn ang="0">
                  <a:pos x="T6" y="T7"/>
                </a:cxn>
                <a:cxn ang="0">
                  <a:pos x="T8" y="T9"/>
                </a:cxn>
                <a:cxn ang="0">
                  <a:pos x="T10" y="T11"/>
                </a:cxn>
              </a:cxnLst>
              <a:rect l="0" t="0" r="r" b="b"/>
              <a:pathLst>
                <a:path w="7" h="2">
                  <a:moveTo>
                    <a:pt x="7" y="2"/>
                  </a:moveTo>
                  <a:cubicBezTo>
                    <a:pt x="7" y="2"/>
                    <a:pt x="7" y="2"/>
                    <a:pt x="7" y="2"/>
                  </a:cubicBezTo>
                  <a:cubicBezTo>
                    <a:pt x="7" y="2"/>
                    <a:pt x="7" y="2"/>
                    <a:pt x="7" y="2"/>
                  </a:cubicBezTo>
                  <a:cubicBezTo>
                    <a:pt x="5" y="1"/>
                    <a:pt x="3" y="1"/>
                    <a:pt x="0" y="0"/>
                  </a:cubicBezTo>
                  <a:cubicBezTo>
                    <a:pt x="1" y="1"/>
                    <a:pt x="1" y="1"/>
                    <a:pt x="2" y="1"/>
                  </a:cubicBezTo>
                  <a:cubicBezTo>
                    <a:pt x="4" y="2"/>
                    <a:pt x="5" y="2"/>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40" name="Freeform 162">
              <a:extLst>
                <a:ext uri="{FF2B5EF4-FFF2-40B4-BE49-F238E27FC236}">
                  <a16:creationId xmlns:a16="http://schemas.microsoft.com/office/drawing/2014/main" id="{54F83109-2E5E-034F-A972-2A4CA74A143C}"/>
                </a:ext>
              </a:extLst>
            </p:cNvPr>
            <p:cNvSpPr>
              <a:spLocks/>
            </p:cNvSpPr>
            <p:nvPr/>
          </p:nvSpPr>
          <p:spPr bwMode="auto">
            <a:xfrm>
              <a:off x="4242" y="2233"/>
              <a:ext cx="21" cy="14"/>
            </a:xfrm>
            <a:custGeom>
              <a:avLst/>
              <a:gdLst>
                <a:gd name="T0" fmla="*/ 0 w 3"/>
                <a:gd name="T1" fmla="*/ 0 h 2"/>
                <a:gd name="T2" fmla="*/ 0 w 3"/>
                <a:gd name="T3" fmla="*/ 1 h 2"/>
                <a:gd name="T4" fmla="*/ 1 w 3"/>
                <a:gd name="T5" fmla="*/ 2 h 2"/>
                <a:gd name="T6" fmla="*/ 2 w 3"/>
                <a:gd name="T7" fmla="*/ 2 h 2"/>
                <a:gd name="T8" fmla="*/ 2 w 3"/>
                <a:gd name="T9" fmla="*/ 2 h 2"/>
                <a:gd name="T10" fmla="*/ 1 w 3"/>
                <a:gd name="T11" fmla="*/ 0 h 2"/>
                <a:gd name="T12" fmla="*/ 0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0"/>
                  </a:moveTo>
                  <a:cubicBezTo>
                    <a:pt x="0" y="0"/>
                    <a:pt x="0" y="0"/>
                    <a:pt x="0" y="1"/>
                  </a:cubicBezTo>
                  <a:cubicBezTo>
                    <a:pt x="1" y="1"/>
                    <a:pt x="1" y="2"/>
                    <a:pt x="1" y="2"/>
                  </a:cubicBezTo>
                  <a:cubicBezTo>
                    <a:pt x="2" y="2"/>
                    <a:pt x="2" y="2"/>
                    <a:pt x="2" y="2"/>
                  </a:cubicBezTo>
                  <a:cubicBezTo>
                    <a:pt x="2" y="2"/>
                    <a:pt x="3" y="2"/>
                    <a:pt x="2" y="2"/>
                  </a:cubicBezTo>
                  <a:cubicBezTo>
                    <a:pt x="2" y="1"/>
                    <a:pt x="2"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41" name="Freeform 163">
              <a:extLst>
                <a:ext uri="{FF2B5EF4-FFF2-40B4-BE49-F238E27FC236}">
                  <a16:creationId xmlns:a16="http://schemas.microsoft.com/office/drawing/2014/main" id="{01B97679-CECB-DF4E-84F5-73B9DFD230EA}"/>
                </a:ext>
              </a:extLst>
            </p:cNvPr>
            <p:cNvSpPr>
              <a:spLocks/>
            </p:cNvSpPr>
            <p:nvPr/>
          </p:nvSpPr>
          <p:spPr bwMode="auto">
            <a:xfrm>
              <a:off x="3233" y="1381"/>
              <a:ext cx="28" cy="7"/>
            </a:xfrm>
            <a:custGeom>
              <a:avLst/>
              <a:gdLst>
                <a:gd name="T0" fmla="*/ 2 w 4"/>
                <a:gd name="T1" fmla="*/ 1 h 1"/>
                <a:gd name="T2" fmla="*/ 4 w 4"/>
                <a:gd name="T3" fmla="*/ 0 h 1"/>
                <a:gd name="T4" fmla="*/ 2 w 4"/>
                <a:gd name="T5" fmla="*/ 0 h 1"/>
                <a:gd name="T6" fmla="*/ 1 w 4"/>
                <a:gd name="T7" fmla="*/ 0 h 1"/>
                <a:gd name="T8" fmla="*/ 0 w 4"/>
                <a:gd name="T9" fmla="*/ 0 h 1"/>
                <a:gd name="T10" fmla="*/ 2 w 4"/>
                <a:gd name="T11" fmla="*/ 1 h 1"/>
              </a:gdLst>
              <a:ahLst/>
              <a:cxnLst>
                <a:cxn ang="0">
                  <a:pos x="T0" y="T1"/>
                </a:cxn>
                <a:cxn ang="0">
                  <a:pos x="T2" y="T3"/>
                </a:cxn>
                <a:cxn ang="0">
                  <a:pos x="T4" y="T5"/>
                </a:cxn>
                <a:cxn ang="0">
                  <a:pos x="T6" y="T7"/>
                </a:cxn>
                <a:cxn ang="0">
                  <a:pos x="T8" y="T9"/>
                </a:cxn>
                <a:cxn ang="0">
                  <a:pos x="T10" y="T11"/>
                </a:cxn>
              </a:cxnLst>
              <a:rect l="0" t="0" r="r" b="b"/>
              <a:pathLst>
                <a:path w="4" h="1">
                  <a:moveTo>
                    <a:pt x="2" y="1"/>
                  </a:moveTo>
                  <a:cubicBezTo>
                    <a:pt x="3" y="0"/>
                    <a:pt x="4" y="0"/>
                    <a:pt x="4" y="0"/>
                  </a:cubicBezTo>
                  <a:cubicBezTo>
                    <a:pt x="3" y="0"/>
                    <a:pt x="3" y="0"/>
                    <a:pt x="2" y="0"/>
                  </a:cubicBezTo>
                  <a:cubicBezTo>
                    <a:pt x="1" y="0"/>
                    <a:pt x="1" y="0"/>
                    <a:pt x="1" y="0"/>
                  </a:cubicBezTo>
                  <a:cubicBezTo>
                    <a:pt x="0" y="0"/>
                    <a:pt x="0" y="0"/>
                    <a:pt x="0" y="0"/>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42" name="Freeform 164">
              <a:extLst>
                <a:ext uri="{FF2B5EF4-FFF2-40B4-BE49-F238E27FC236}">
                  <a16:creationId xmlns:a16="http://schemas.microsoft.com/office/drawing/2014/main" id="{7D920FAB-2240-0343-B67D-CCE07D2A61B3}"/>
                </a:ext>
              </a:extLst>
            </p:cNvPr>
            <p:cNvSpPr>
              <a:spLocks/>
            </p:cNvSpPr>
            <p:nvPr/>
          </p:nvSpPr>
          <p:spPr bwMode="auto">
            <a:xfrm>
              <a:off x="1812" y="1740"/>
              <a:ext cx="21" cy="14"/>
            </a:xfrm>
            <a:custGeom>
              <a:avLst/>
              <a:gdLst>
                <a:gd name="T0" fmla="*/ 0 w 3"/>
                <a:gd name="T1" fmla="*/ 1 h 2"/>
                <a:gd name="T2" fmla="*/ 1 w 3"/>
                <a:gd name="T3" fmla="*/ 1 h 2"/>
                <a:gd name="T4" fmla="*/ 2 w 3"/>
                <a:gd name="T5" fmla="*/ 1 h 2"/>
                <a:gd name="T6" fmla="*/ 3 w 3"/>
                <a:gd name="T7" fmla="*/ 0 h 2"/>
                <a:gd name="T8" fmla="*/ 2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1"/>
                    <a:pt x="0" y="2"/>
                    <a:pt x="1" y="1"/>
                  </a:cubicBezTo>
                  <a:cubicBezTo>
                    <a:pt x="2" y="1"/>
                    <a:pt x="2" y="1"/>
                    <a:pt x="2" y="1"/>
                  </a:cubicBezTo>
                  <a:cubicBezTo>
                    <a:pt x="3" y="0"/>
                    <a:pt x="3" y="0"/>
                    <a:pt x="3" y="0"/>
                  </a:cubicBezTo>
                  <a:cubicBezTo>
                    <a:pt x="3" y="0"/>
                    <a:pt x="2" y="0"/>
                    <a:pt x="2" y="0"/>
                  </a:cubicBezTo>
                  <a:cubicBezTo>
                    <a:pt x="1"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43" name="Freeform 165">
              <a:extLst>
                <a:ext uri="{FF2B5EF4-FFF2-40B4-BE49-F238E27FC236}">
                  <a16:creationId xmlns:a16="http://schemas.microsoft.com/office/drawing/2014/main" id="{B7F7C112-D70F-AC4F-B47D-9D2826A3B22A}"/>
                </a:ext>
              </a:extLst>
            </p:cNvPr>
            <p:cNvSpPr>
              <a:spLocks/>
            </p:cNvSpPr>
            <p:nvPr/>
          </p:nvSpPr>
          <p:spPr bwMode="auto">
            <a:xfrm>
              <a:off x="4389" y="2007"/>
              <a:ext cx="14" cy="22"/>
            </a:xfrm>
            <a:custGeom>
              <a:avLst/>
              <a:gdLst>
                <a:gd name="T0" fmla="*/ 1 w 2"/>
                <a:gd name="T1" fmla="*/ 1 h 3"/>
                <a:gd name="T2" fmla="*/ 0 w 2"/>
                <a:gd name="T3" fmla="*/ 0 h 3"/>
                <a:gd name="T4" fmla="*/ 0 w 2"/>
                <a:gd name="T5" fmla="*/ 2 h 3"/>
                <a:gd name="T6" fmla="*/ 1 w 2"/>
                <a:gd name="T7" fmla="*/ 3 h 3"/>
                <a:gd name="T8" fmla="*/ 2 w 2"/>
                <a:gd name="T9" fmla="*/ 2 h 3"/>
                <a:gd name="T10" fmla="*/ 1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1" y="1"/>
                  </a:moveTo>
                  <a:cubicBezTo>
                    <a:pt x="1" y="1"/>
                    <a:pt x="1" y="1"/>
                    <a:pt x="0" y="0"/>
                  </a:cubicBezTo>
                  <a:cubicBezTo>
                    <a:pt x="0" y="1"/>
                    <a:pt x="0" y="2"/>
                    <a:pt x="0" y="2"/>
                  </a:cubicBezTo>
                  <a:cubicBezTo>
                    <a:pt x="0" y="3"/>
                    <a:pt x="0" y="3"/>
                    <a:pt x="1" y="3"/>
                  </a:cubicBezTo>
                  <a:cubicBezTo>
                    <a:pt x="1" y="3"/>
                    <a:pt x="2" y="3"/>
                    <a:pt x="2" y="2"/>
                  </a:cubicBezTo>
                  <a:cubicBezTo>
                    <a:pt x="2" y="2"/>
                    <a:pt x="2"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44" name="Freeform 166">
              <a:extLst>
                <a:ext uri="{FF2B5EF4-FFF2-40B4-BE49-F238E27FC236}">
                  <a16:creationId xmlns:a16="http://schemas.microsoft.com/office/drawing/2014/main" id="{EEB4A1D1-D229-9240-9931-EA7126D2B863}"/>
                </a:ext>
              </a:extLst>
            </p:cNvPr>
            <p:cNvSpPr>
              <a:spLocks/>
            </p:cNvSpPr>
            <p:nvPr/>
          </p:nvSpPr>
          <p:spPr bwMode="auto">
            <a:xfrm>
              <a:off x="979" y="1388"/>
              <a:ext cx="42" cy="22"/>
            </a:xfrm>
            <a:custGeom>
              <a:avLst/>
              <a:gdLst>
                <a:gd name="T0" fmla="*/ 6 w 6"/>
                <a:gd name="T1" fmla="*/ 0 h 3"/>
                <a:gd name="T2" fmla="*/ 0 w 6"/>
                <a:gd name="T3" fmla="*/ 2 h 3"/>
                <a:gd name="T4" fmla="*/ 6 w 6"/>
                <a:gd name="T5" fmla="*/ 0 h 3"/>
              </a:gdLst>
              <a:ahLst/>
              <a:cxnLst>
                <a:cxn ang="0">
                  <a:pos x="T0" y="T1"/>
                </a:cxn>
                <a:cxn ang="0">
                  <a:pos x="T2" y="T3"/>
                </a:cxn>
                <a:cxn ang="0">
                  <a:pos x="T4" y="T5"/>
                </a:cxn>
              </a:cxnLst>
              <a:rect l="0" t="0" r="r" b="b"/>
              <a:pathLst>
                <a:path w="6" h="3">
                  <a:moveTo>
                    <a:pt x="6" y="0"/>
                  </a:moveTo>
                  <a:cubicBezTo>
                    <a:pt x="2" y="1"/>
                    <a:pt x="2" y="1"/>
                    <a:pt x="0" y="2"/>
                  </a:cubicBezTo>
                  <a:cubicBezTo>
                    <a:pt x="2" y="3"/>
                    <a:pt x="4" y="1"/>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grpSp>
      <p:sp>
        <p:nvSpPr>
          <p:cNvPr id="2" name="Titre 1"/>
          <p:cNvSpPr>
            <a:spLocks noGrp="1"/>
          </p:cNvSpPr>
          <p:nvPr>
            <p:ph type="title"/>
            <p:custDataLst>
              <p:tags r:id="rId2"/>
            </p:custDataLst>
          </p:nvPr>
        </p:nvSpPr>
        <p:spPr>
          <a:xfrm>
            <a:off x="3947816" y="2796069"/>
            <a:ext cx="4724397" cy="1948474"/>
          </a:xfrm>
        </p:spPr>
        <p:txBody>
          <a:bodyPr/>
          <a:lstStyle/>
          <a:p>
            <a:pPr>
              <a:lnSpc>
                <a:spcPct val="80000"/>
              </a:lnSpc>
            </a:pPr>
            <a:r>
              <a:rPr lang="en-CA" sz="6000" noProof="0" dirty="0">
                <a:latin typeface="Arial Black" panose="020B0604020202020204" pitchFamily="34" charset="0"/>
                <a:cs typeface="Arial Black" panose="020B0604020202020204" pitchFamily="34" charset="0"/>
              </a:rPr>
              <a:t>World economic outlook</a:t>
            </a:r>
          </a:p>
        </p:txBody>
      </p:sp>
      <p:sp>
        <p:nvSpPr>
          <p:cNvPr id="611" name="Text Placeholder 610">
            <a:extLst>
              <a:ext uri="{FF2B5EF4-FFF2-40B4-BE49-F238E27FC236}">
                <a16:creationId xmlns:a16="http://schemas.microsoft.com/office/drawing/2014/main" id="{823A19C9-E3AA-F74F-BAF6-349D25A2BCCE}"/>
              </a:ext>
            </a:extLst>
          </p:cNvPr>
          <p:cNvSpPr>
            <a:spLocks noGrp="1"/>
          </p:cNvSpPr>
          <p:nvPr>
            <p:ph type="body" sz="quarter" idx="4294967295"/>
            <p:custDataLst>
              <p:tags r:id="rId3"/>
            </p:custDataLst>
          </p:nvPr>
        </p:nvSpPr>
        <p:spPr>
          <a:xfrm>
            <a:off x="3932020" y="1991207"/>
            <a:ext cx="1238250" cy="719137"/>
          </a:xfrm>
        </p:spPr>
        <p:txBody>
          <a:bodyPr/>
          <a:lstStyle/>
          <a:p>
            <a:pPr marL="0" indent="0">
              <a:buNone/>
            </a:pPr>
            <a:r>
              <a:rPr lang="en-CA" sz="6000" noProof="0" dirty="0">
                <a:solidFill>
                  <a:schemeClr val="accent4"/>
                </a:solidFill>
              </a:rPr>
              <a:t>01.</a:t>
            </a:r>
          </a:p>
        </p:txBody>
      </p:sp>
    </p:spTree>
    <p:extLst>
      <p:ext uri="{BB962C8B-B14F-4D97-AF65-F5344CB8AC3E}">
        <p14:creationId xmlns:p14="http://schemas.microsoft.com/office/powerpoint/2010/main" val="403865693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Espace réservé du graphique 16"/>
          <p:cNvGraphicFramePr>
            <a:graphicFrameLocks noGrp="1"/>
          </p:cNvGraphicFramePr>
          <p:nvPr>
            <p:ph type="chart" sz="quarter" idx="13"/>
            <p:custDataLst>
              <p:tags r:id="rId1"/>
            </p:custDataLst>
            <p:extLst>
              <p:ext uri="{D42A27DB-BD31-4B8C-83A1-F6EECF244321}">
                <p14:modId xmlns:p14="http://schemas.microsoft.com/office/powerpoint/2010/main" val="2109855717"/>
              </p:ext>
            </p:extLst>
          </p:nvPr>
        </p:nvGraphicFramePr>
        <p:xfrm>
          <a:off x="352425" y="1533525"/>
          <a:ext cx="8442325" cy="3576358"/>
        </p:xfrm>
        <a:graphic>
          <a:graphicData uri="http://schemas.openxmlformats.org/drawingml/2006/chart">
            <c:chart xmlns:c="http://schemas.openxmlformats.org/drawingml/2006/chart" xmlns:r="http://schemas.openxmlformats.org/officeDocument/2006/relationships" r:id="rId13"/>
          </a:graphicData>
        </a:graphic>
      </p:graphicFrame>
      <p:sp>
        <p:nvSpPr>
          <p:cNvPr id="12" name="Titre 11"/>
          <p:cNvSpPr>
            <a:spLocks noGrp="1"/>
          </p:cNvSpPr>
          <p:nvPr>
            <p:ph type="title"/>
            <p:custDataLst>
              <p:tags r:id="rId2"/>
            </p:custDataLst>
          </p:nvPr>
        </p:nvSpPr>
        <p:spPr>
          <a:xfrm>
            <a:off x="352424" y="162394"/>
            <a:ext cx="7740000" cy="1033946"/>
          </a:xfrm>
        </p:spPr>
        <p:txBody>
          <a:bodyPr/>
          <a:lstStyle/>
          <a:p>
            <a:r>
              <a:rPr lang="en-CA" dirty="0">
                <a:latin typeface="Arial Black" panose="020B0604020202020204" pitchFamily="34" charset="0"/>
                <a:cs typeface="Arial Black" panose="020B0604020202020204" pitchFamily="34" charset="0"/>
              </a:rPr>
              <a:t>The Bank of Canada started to raise the policy rate in mid-2017</a:t>
            </a:r>
            <a:endParaRPr lang="en-CA" noProof="0" dirty="0">
              <a:latin typeface="Arial Black" panose="020B0604020202020204" pitchFamily="34" charset="0"/>
              <a:cs typeface="Arial Black" panose="020B0604020202020204" pitchFamily="34" charset="0"/>
            </a:endParaRPr>
          </a:p>
        </p:txBody>
      </p:sp>
      <p:sp>
        <p:nvSpPr>
          <p:cNvPr id="14" name="Espace réservé du texte 13"/>
          <p:cNvSpPr>
            <a:spLocks noGrp="1"/>
          </p:cNvSpPr>
          <p:nvPr>
            <p:ph type="body" sz="quarter" idx="17"/>
            <p:custDataLst>
              <p:tags r:id="rId3"/>
            </p:custDataLst>
          </p:nvPr>
        </p:nvSpPr>
        <p:spPr>
          <a:xfrm>
            <a:off x="348879" y="1196291"/>
            <a:ext cx="8424000" cy="381000"/>
          </a:xfrm>
        </p:spPr>
        <p:txBody>
          <a:bodyPr/>
          <a:lstStyle/>
          <a:p>
            <a:r>
              <a:rPr lang="en-CA" noProof="0" dirty="0"/>
              <a:t>Policy rate (%)</a:t>
            </a:r>
          </a:p>
        </p:txBody>
      </p:sp>
      <p:grpSp>
        <p:nvGrpSpPr>
          <p:cNvPr id="10" name="Group 9">
            <a:extLst>
              <a:ext uri="{FF2B5EF4-FFF2-40B4-BE49-F238E27FC236}">
                <a16:creationId xmlns:a16="http://schemas.microsoft.com/office/drawing/2014/main" id="{03736490-019B-8649-94EE-3543E0EEF6D0}"/>
              </a:ext>
            </a:extLst>
          </p:cNvPr>
          <p:cNvGrpSpPr>
            <a:grpSpLocks noChangeAspect="1"/>
          </p:cNvGrpSpPr>
          <p:nvPr>
            <p:custDataLst>
              <p:tags r:id="rId4"/>
            </p:custDataLst>
          </p:nvPr>
        </p:nvGrpSpPr>
        <p:grpSpPr>
          <a:xfrm>
            <a:off x="8157643" y="215566"/>
            <a:ext cx="648000" cy="648000"/>
            <a:chOff x="5822950" y="1484313"/>
            <a:chExt cx="2206625" cy="2211387"/>
          </a:xfrm>
        </p:grpSpPr>
        <p:sp>
          <p:nvSpPr>
            <p:cNvPr id="11" name="Freeform 72">
              <a:extLst>
                <a:ext uri="{FF2B5EF4-FFF2-40B4-BE49-F238E27FC236}">
                  <a16:creationId xmlns:a16="http://schemas.microsoft.com/office/drawing/2014/main" id="{5E2522D2-DAF5-5147-9E50-7E40610D8A79}"/>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13" name="Freeform 74">
              <a:extLst>
                <a:ext uri="{FF2B5EF4-FFF2-40B4-BE49-F238E27FC236}">
                  <a16:creationId xmlns:a16="http://schemas.microsoft.com/office/drawing/2014/main" id="{DC66369F-EDAE-0E46-B7C8-F85CEE33E58F}"/>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
        <p:nvSpPr>
          <p:cNvPr id="16" name="TextBox 15">
            <a:extLst>
              <a:ext uri="{FF2B5EF4-FFF2-40B4-BE49-F238E27FC236}">
                <a16:creationId xmlns:a16="http://schemas.microsoft.com/office/drawing/2014/main" id="{2AE36AA6-6DF9-044F-A97A-6CD7071AA38E}"/>
              </a:ext>
            </a:extLst>
          </p:cNvPr>
          <p:cNvSpPr txBox="1"/>
          <p:nvPr>
            <p:custDataLst>
              <p:tags r:id="rId5"/>
            </p:custDataLst>
          </p:nvPr>
        </p:nvSpPr>
        <p:spPr>
          <a:xfrm>
            <a:off x="8037030" y="1533525"/>
            <a:ext cx="769384" cy="3266439"/>
          </a:xfrm>
          <a:prstGeom prst="rect">
            <a:avLst/>
          </a:prstGeom>
          <a:solidFill>
            <a:srgbClr val="BFBEBD">
              <a:alpha val="20000"/>
            </a:srgbClr>
          </a:solidFill>
          <a:ln>
            <a:noFill/>
          </a:ln>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440" b="1" i="0" u="none" strike="noStrike" kern="1200" cap="none" spc="0" normalizeH="0" baseline="0" noProof="0">
              <a:ln>
                <a:noFill/>
              </a:ln>
              <a:solidFill>
                <a:prstClr val="white"/>
              </a:solidFill>
              <a:effectLst/>
              <a:uLnTx/>
              <a:uFillTx/>
              <a:latin typeface="Arial"/>
              <a:ea typeface="+mn-ea"/>
              <a:cs typeface="+mn-cs"/>
            </a:endParaRPr>
          </a:p>
        </p:txBody>
      </p:sp>
      <p:grpSp>
        <p:nvGrpSpPr>
          <p:cNvPr id="18" name="Group 10">
            <a:extLst>
              <a:ext uri="{FF2B5EF4-FFF2-40B4-BE49-F238E27FC236}">
                <a16:creationId xmlns:a16="http://schemas.microsoft.com/office/drawing/2014/main" id="{E5C8D843-BD43-A34A-927B-146FEFE0EE1B}"/>
              </a:ext>
            </a:extLst>
          </p:cNvPr>
          <p:cNvGrpSpPr>
            <a:grpSpLocks noChangeAspect="1"/>
          </p:cNvGrpSpPr>
          <p:nvPr>
            <p:custDataLst>
              <p:tags r:id="rId6"/>
            </p:custDataLst>
          </p:nvPr>
        </p:nvGrpSpPr>
        <p:grpSpPr>
          <a:xfrm rot="10800000">
            <a:off x="8204393" y="3301212"/>
            <a:ext cx="504000" cy="504000"/>
            <a:chOff x="6806152" y="4166647"/>
            <a:chExt cx="509048" cy="509048"/>
          </a:xfrm>
        </p:grpSpPr>
        <p:sp>
          <p:nvSpPr>
            <p:cNvPr id="19" name="Oval 3">
              <a:extLst>
                <a:ext uri="{FF2B5EF4-FFF2-40B4-BE49-F238E27FC236}">
                  <a16:creationId xmlns:a16="http://schemas.microsoft.com/office/drawing/2014/main" id="{28136FE2-3D65-0B4F-9587-3B16DFB1BA16}"/>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sp>
          <p:nvSpPr>
            <p:cNvPr id="20" name="Oval 12">
              <a:extLst>
                <a:ext uri="{FF2B5EF4-FFF2-40B4-BE49-F238E27FC236}">
                  <a16:creationId xmlns:a16="http://schemas.microsoft.com/office/drawing/2014/main" id="{400D1D0F-18F7-374B-8056-5FD0F35BC15F}"/>
                </a:ext>
              </a:extLst>
            </p:cNvPr>
            <p:cNvSpPr/>
            <p:nvPr/>
          </p:nvSpPr>
          <p:spPr>
            <a:xfrm>
              <a:off x="6901558" y="4262053"/>
              <a:ext cx="318236" cy="318236"/>
            </a:xfrm>
            <a:prstGeom prst="ellipse">
              <a:avLst/>
            </a:prstGeom>
            <a:solidFill>
              <a:schemeClr val="accent3">
                <a:alpha val="60000"/>
              </a:schemeClr>
            </a:solidFill>
            <a:ln w="381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grpSp>
      <p:grpSp>
        <p:nvGrpSpPr>
          <p:cNvPr id="22" name="Group 21">
            <a:extLst>
              <a:ext uri="{FF2B5EF4-FFF2-40B4-BE49-F238E27FC236}">
                <a16:creationId xmlns:a16="http://schemas.microsoft.com/office/drawing/2014/main" id="{5195A377-72FF-5C4A-B115-C03BC3DEA40C}"/>
              </a:ext>
            </a:extLst>
          </p:cNvPr>
          <p:cNvGrpSpPr/>
          <p:nvPr>
            <p:custDataLst>
              <p:tags r:id="rId7"/>
            </p:custDataLst>
          </p:nvPr>
        </p:nvGrpSpPr>
        <p:grpSpPr>
          <a:xfrm>
            <a:off x="7581474" y="2680575"/>
            <a:ext cx="1572522" cy="707886"/>
            <a:chOff x="2274952" y="2945742"/>
            <a:chExt cx="1572522" cy="707886"/>
          </a:xfrm>
        </p:grpSpPr>
        <p:sp>
          <p:nvSpPr>
            <p:cNvPr id="23" name="TextBox 22">
              <a:extLst>
                <a:ext uri="{FF2B5EF4-FFF2-40B4-BE49-F238E27FC236}">
                  <a16:creationId xmlns:a16="http://schemas.microsoft.com/office/drawing/2014/main" id="{A9598AB6-7FDB-7045-9BCC-3D1C17479036}"/>
                </a:ext>
              </a:extLst>
            </p:cNvPr>
            <p:cNvSpPr txBox="1"/>
            <p:nvPr/>
          </p:nvSpPr>
          <p:spPr bwMode="auto">
            <a:xfrm flipH="1">
              <a:off x="2583738" y="2945742"/>
              <a:ext cx="1068167" cy="584775"/>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fr-CA" sz="3200" b="1" i="0" u="none" strike="noStrike" kern="6000" cap="none" spc="-200" normalizeH="0" baseline="0" noProof="0" dirty="0">
                <a:ln>
                  <a:noFill/>
                </a:ln>
                <a:solidFill>
                  <a:srgbClr val="D82C26"/>
                </a:solidFill>
                <a:effectLst/>
                <a:uLnTx/>
                <a:uFillTx/>
                <a:latin typeface="Arial Black" charset="0"/>
                <a:ea typeface="Arial Black" charset="0"/>
                <a:cs typeface="Arial Black" charset="0"/>
              </a:endParaRPr>
            </a:p>
          </p:txBody>
        </p:sp>
        <p:sp>
          <p:nvSpPr>
            <p:cNvPr id="24" name="Rectangle 23">
              <a:extLst>
                <a:ext uri="{FF2B5EF4-FFF2-40B4-BE49-F238E27FC236}">
                  <a16:creationId xmlns:a16="http://schemas.microsoft.com/office/drawing/2014/main" id="{A7C3A392-22BF-8E44-8905-60D5861F6A9F}"/>
                </a:ext>
              </a:extLst>
            </p:cNvPr>
            <p:cNvSpPr/>
            <p:nvPr/>
          </p:nvSpPr>
          <p:spPr bwMode="auto">
            <a:xfrm flipH="1">
              <a:off x="3503437" y="3066002"/>
              <a:ext cx="344037" cy="290249"/>
            </a:xfrm>
            <a:prstGeom prst="rect">
              <a:avLst/>
            </a:prstGeom>
            <a:noFill/>
          </p:spPr>
          <p:txBody>
            <a:bodyPr lIns="0" tIns="0" rIns="0" bIns="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ct val="90000"/>
                </a:lnSpc>
                <a:spcBef>
                  <a:spcPts val="0"/>
                </a:spcBef>
                <a:spcAft>
                  <a:spcPts val="600"/>
                </a:spcAft>
                <a:buClrTx/>
                <a:buSzTx/>
                <a:buFontTx/>
                <a:buNone/>
                <a:tabLst/>
                <a:defRPr/>
              </a:pPr>
              <a:r>
                <a:rPr kumimoji="0" lang="fr-CA" sz="2000" b="0" i="0" u="none" strike="noStrike" kern="1200" cap="none" spc="0" normalizeH="0" baseline="0" noProof="0" dirty="0">
                  <a:ln>
                    <a:noFill/>
                  </a:ln>
                  <a:solidFill>
                    <a:srgbClr val="D82C26"/>
                  </a:solidFill>
                  <a:effectLst/>
                  <a:uLnTx/>
                  <a:uFillTx/>
                  <a:latin typeface="Arial"/>
                  <a:ea typeface="ＭＳ Ｐゴシック" charset="0"/>
                  <a:cs typeface="Arial Black"/>
                </a:rPr>
                <a:t>%</a:t>
              </a:r>
              <a:endParaRPr kumimoji="0" lang="fr-CA" sz="2400" b="0" i="0" u="none" strike="noStrike" kern="1200" cap="none" spc="0" normalizeH="0" baseline="0" noProof="0" dirty="0">
                <a:ln>
                  <a:noFill/>
                </a:ln>
                <a:solidFill>
                  <a:srgbClr val="D82C26"/>
                </a:solidFill>
                <a:effectLst/>
                <a:uLnTx/>
                <a:uFillTx/>
                <a:latin typeface="Arial"/>
                <a:ea typeface="ＭＳ Ｐゴシック" charset="0"/>
                <a:cs typeface="ＭＳ Ｐゴシック" charset="0"/>
              </a:endParaRPr>
            </a:p>
          </p:txBody>
        </p:sp>
        <p:sp>
          <p:nvSpPr>
            <p:cNvPr id="25" name="TextBox 24">
              <a:extLst>
                <a:ext uri="{FF2B5EF4-FFF2-40B4-BE49-F238E27FC236}">
                  <a16:creationId xmlns:a16="http://schemas.microsoft.com/office/drawing/2014/main" id="{5552D014-524F-5743-AE07-DB1FCC044BE2}"/>
                </a:ext>
              </a:extLst>
            </p:cNvPr>
            <p:cNvSpPr txBox="1"/>
            <p:nvPr/>
          </p:nvSpPr>
          <p:spPr bwMode="auto">
            <a:xfrm flipH="1">
              <a:off x="2274952" y="2945742"/>
              <a:ext cx="1277915" cy="707886"/>
            </a:xfrm>
            <a:prstGeom prst="rect">
              <a:avLst/>
            </a:prstGeom>
            <a:noFill/>
          </p:spPr>
          <p:txBody>
            <a:bodyPr wrap="non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4000" b="1" i="0" u="none" strike="noStrike" kern="6000" cap="none" spc="-200" normalizeH="0" baseline="0" noProof="0" dirty="0">
                  <a:ln>
                    <a:noFill/>
                  </a:ln>
                  <a:solidFill>
                    <a:srgbClr val="D82C26"/>
                  </a:solidFill>
                  <a:effectLst/>
                  <a:uLnTx/>
                  <a:uFillTx/>
                  <a:latin typeface="Arial Black" charset="0"/>
                  <a:ea typeface="Arial Black" charset="0"/>
                  <a:cs typeface="Arial Black" charset="0"/>
                </a:rPr>
                <a:t>1.75</a:t>
              </a:r>
              <a:endParaRPr kumimoji="0" lang="fr-CA" sz="4400" b="1" i="0" u="none" strike="noStrike" kern="6000" cap="none" spc="-200" normalizeH="0" baseline="0" noProof="0" dirty="0">
                <a:ln>
                  <a:noFill/>
                </a:ln>
                <a:solidFill>
                  <a:srgbClr val="D82C26"/>
                </a:solidFill>
                <a:effectLst/>
                <a:uLnTx/>
                <a:uFillTx/>
                <a:latin typeface="Arial Black" charset="0"/>
                <a:ea typeface="Arial Black" charset="0"/>
                <a:cs typeface="Arial Black" charset="0"/>
              </a:endParaRPr>
            </a:p>
          </p:txBody>
        </p:sp>
      </p:grpSp>
      <p:sp>
        <p:nvSpPr>
          <p:cNvPr id="2" name="Footer Placeholder 1">
            <a:extLst>
              <a:ext uri="{FF2B5EF4-FFF2-40B4-BE49-F238E27FC236}">
                <a16:creationId xmlns:a16="http://schemas.microsoft.com/office/drawing/2014/main" id="{3FB1D4E4-AA2A-5C4B-8187-783292971563}"/>
              </a:ext>
            </a:extLst>
          </p:cNvPr>
          <p:cNvSpPr>
            <a:spLocks noGrp="1"/>
          </p:cNvSpPr>
          <p:nvPr>
            <p:ph type="ftr" sz="quarter" idx="16"/>
            <p:custDataLst>
              <p:tags r:id="rId8"/>
            </p:custDataLst>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SOURCE: </a:t>
            </a:r>
            <a:r>
              <a:rPr kumimoji="0" lang="en-CA" sz="900" b="0" i="0" u="none" strike="noStrike" kern="1200" cap="none" spc="0" normalizeH="0" baseline="0" noProof="0" dirty="0">
                <a:ln>
                  <a:noFill/>
                </a:ln>
                <a:solidFill>
                  <a:srgbClr val="1F384B"/>
                </a:solidFill>
                <a:effectLst/>
                <a:uLnTx/>
                <a:uFillTx/>
                <a:latin typeface="Arial"/>
                <a:ea typeface="+mn-ea"/>
                <a:cs typeface="+mn-cs"/>
              </a:rPr>
              <a:t>Bureau of International Settlement</a:t>
            </a:r>
          </a:p>
        </p:txBody>
      </p:sp>
      <p:sp>
        <p:nvSpPr>
          <p:cNvPr id="26" name="TextBox 25">
            <a:extLst>
              <a:ext uri="{FF2B5EF4-FFF2-40B4-BE49-F238E27FC236}">
                <a16:creationId xmlns:a16="http://schemas.microsoft.com/office/drawing/2014/main" id="{25442439-9944-E745-88AD-E2280EB5E0A2}"/>
              </a:ext>
            </a:extLst>
          </p:cNvPr>
          <p:cNvSpPr txBox="1"/>
          <p:nvPr>
            <p:custDataLst>
              <p:tags r:id="rId9"/>
            </p:custDataLst>
          </p:nvPr>
        </p:nvSpPr>
        <p:spPr>
          <a:xfrm>
            <a:off x="8033485" y="4759592"/>
            <a:ext cx="769383" cy="313932"/>
          </a:xfrm>
          <a:prstGeom prst="rect">
            <a:avLst/>
          </a:prstGeom>
          <a:solidFill>
            <a:schemeClr val="accent1"/>
          </a:solidFill>
        </p:spPr>
        <p:txBody>
          <a:bodyPr wrap="square" lIns="0" r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1400" b="1" i="0" u="none" strike="noStrike" kern="1200" cap="none" spc="0" normalizeH="0" baseline="0" noProof="0" dirty="0">
                <a:ln>
                  <a:noFill/>
                </a:ln>
                <a:solidFill>
                  <a:prstClr val="white"/>
                </a:solidFill>
                <a:effectLst/>
                <a:uLnTx/>
                <a:uFillTx/>
                <a:latin typeface="Arial"/>
                <a:ea typeface="+mn-ea"/>
                <a:cs typeface="+mn-cs"/>
              </a:rPr>
              <a:t>May-19</a:t>
            </a:r>
          </a:p>
        </p:txBody>
      </p:sp>
      <p:grpSp>
        <p:nvGrpSpPr>
          <p:cNvPr id="27" name="Group 26">
            <a:extLst>
              <a:ext uri="{FF2B5EF4-FFF2-40B4-BE49-F238E27FC236}">
                <a16:creationId xmlns:a16="http://schemas.microsoft.com/office/drawing/2014/main" id="{25F93514-E40B-0343-A0D9-CB6F8CCC6197}"/>
              </a:ext>
            </a:extLst>
          </p:cNvPr>
          <p:cNvGrpSpPr>
            <a:grpSpLocks noChangeAspect="1"/>
          </p:cNvGrpSpPr>
          <p:nvPr>
            <p:custDataLst>
              <p:tags r:id="rId10"/>
            </p:custDataLst>
          </p:nvPr>
        </p:nvGrpSpPr>
        <p:grpSpPr>
          <a:xfrm>
            <a:off x="8097722" y="1778944"/>
            <a:ext cx="648000" cy="655137"/>
            <a:chOff x="10987088" y="5670550"/>
            <a:chExt cx="720725" cy="728663"/>
          </a:xfrm>
          <a:solidFill>
            <a:srgbClr val="BFBEBD"/>
          </a:solidFill>
        </p:grpSpPr>
        <p:sp>
          <p:nvSpPr>
            <p:cNvPr id="28" name="Freeform 254">
              <a:extLst>
                <a:ext uri="{FF2B5EF4-FFF2-40B4-BE49-F238E27FC236}">
                  <a16:creationId xmlns:a16="http://schemas.microsoft.com/office/drawing/2014/main" id="{F1E34912-7726-5649-B67B-3FE1A1309D5E}"/>
                </a:ext>
              </a:extLst>
            </p:cNvPr>
            <p:cNvSpPr>
              <a:spLocks/>
            </p:cNvSpPr>
            <p:nvPr/>
          </p:nvSpPr>
          <p:spPr bwMode="auto">
            <a:xfrm>
              <a:off x="11339513" y="6289675"/>
              <a:ext cx="241300" cy="109538"/>
            </a:xfrm>
            <a:custGeom>
              <a:avLst/>
              <a:gdLst>
                <a:gd name="T0" fmla="*/ 4 w 64"/>
                <a:gd name="T1" fmla="*/ 29 h 29"/>
                <a:gd name="T2" fmla="*/ 4 w 64"/>
                <a:gd name="T3" fmla="*/ 29 h 29"/>
                <a:gd name="T4" fmla="*/ 62 w 64"/>
                <a:gd name="T5" fmla="*/ 8 h 29"/>
                <a:gd name="T6" fmla="*/ 62 w 64"/>
                <a:gd name="T7" fmla="*/ 2 h 29"/>
                <a:gd name="T8" fmla="*/ 57 w 64"/>
                <a:gd name="T9" fmla="*/ 2 h 29"/>
                <a:gd name="T10" fmla="*/ 4 w 64"/>
                <a:gd name="T11" fmla="*/ 21 h 29"/>
                <a:gd name="T12" fmla="*/ 0 w 64"/>
                <a:gd name="T13" fmla="*/ 25 h 29"/>
                <a:gd name="T14" fmla="*/ 4 w 64"/>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29">
                  <a:moveTo>
                    <a:pt x="4" y="29"/>
                  </a:moveTo>
                  <a:cubicBezTo>
                    <a:pt x="4" y="29"/>
                    <a:pt x="4" y="29"/>
                    <a:pt x="4" y="29"/>
                  </a:cubicBezTo>
                  <a:cubicBezTo>
                    <a:pt x="25" y="29"/>
                    <a:pt x="45" y="21"/>
                    <a:pt x="62" y="8"/>
                  </a:cubicBezTo>
                  <a:cubicBezTo>
                    <a:pt x="64" y="7"/>
                    <a:pt x="64" y="4"/>
                    <a:pt x="62" y="2"/>
                  </a:cubicBezTo>
                  <a:cubicBezTo>
                    <a:pt x="61" y="1"/>
                    <a:pt x="59" y="0"/>
                    <a:pt x="57" y="2"/>
                  </a:cubicBezTo>
                  <a:cubicBezTo>
                    <a:pt x="42" y="14"/>
                    <a:pt x="23" y="21"/>
                    <a:pt x="4" y="21"/>
                  </a:cubicBezTo>
                  <a:cubicBezTo>
                    <a:pt x="2" y="21"/>
                    <a:pt x="0" y="23"/>
                    <a:pt x="0" y="25"/>
                  </a:cubicBezTo>
                  <a:cubicBezTo>
                    <a:pt x="0" y="27"/>
                    <a:pt x="2" y="29"/>
                    <a:pt x="4" y="2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29" name="Freeform 255">
              <a:extLst>
                <a:ext uri="{FF2B5EF4-FFF2-40B4-BE49-F238E27FC236}">
                  <a16:creationId xmlns:a16="http://schemas.microsoft.com/office/drawing/2014/main" id="{7209E14B-83A3-0F49-83EE-C6E0CA5472BB}"/>
                </a:ext>
              </a:extLst>
            </p:cNvPr>
            <p:cNvSpPr>
              <a:spLocks/>
            </p:cNvSpPr>
            <p:nvPr/>
          </p:nvSpPr>
          <p:spPr bwMode="auto">
            <a:xfrm>
              <a:off x="11253788" y="5670550"/>
              <a:ext cx="250825" cy="68263"/>
            </a:xfrm>
            <a:custGeom>
              <a:avLst/>
              <a:gdLst>
                <a:gd name="T0" fmla="*/ 67 w 67"/>
                <a:gd name="T1" fmla="*/ 16 h 18"/>
                <a:gd name="T2" fmla="*/ 65 w 67"/>
                <a:gd name="T3" fmla="*/ 11 h 18"/>
                <a:gd name="T4" fmla="*/ 3 w 67"/>
                <a:gd name="T5" fmla="*/ 4 h 18"/>
                <a:gd name="T6" fmla="*/ 0 w 67"/>
                <a:gd name="T7" fmla="*/ 9 h 18"/>
                <a:gd name="T8" fmla="*/ 5 w 67"/>
                <a:gd name="T9" fmla="*/ 12 h 18"/>
                <a:gd name="T10" fmla="*/ 61 w 67"/>
                <a:gd name="T11" fmla="*/ 18 h 18"/>
                <a:gd name="T12" fmla="*/ 63 w 67"/>
                <a:gd name="T13" fmla="*/ 18 h 18"/>
                <a:gd name="T14" fmla="*/ 67 w 67"/>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8">
                  <a:moveTo>
                    <a:pt x="67" y="16"/>
                  </a:moveTo>
                  <a:cubicBezTo>
                    <a:pt x="67" y="14"/>
                    <a:pt x="67" y="11"/>
                    <a:pt x="65" y="11"/>
                  </a:cubicBezTo>
                  <a:cubicBezTo>
                    <a:pt x="45" y="2"/>
                    <a:pt x="24" y="0"/>
                    <a:pt x="3" y="4"/>
                  </a:cubicBezTo>
                  <a:cubicBezTo>
                    <a:pt x="1" y="5"/>
                    <a:pt x="0" y="7"/>
                    <a:pt x="0" y="9"/>
                  </a:cubicBezTo>
                  <a:cubicBezTo>
                    <a:pt x="1" y="11"/>
                    <a:pt x="3" y="13"/>
                    <a:pt x="5" y="12"/>
                  </a:cubicBezTo>
                  <a:cubicBezTo>
                    <a:pt x="24" y="8"/>
                    <a:pt x="44" y="10"/>
                    <a:pt x="61" y="18"/>
                  </a:cubicBezTo>
                  <a:cubicBezTo>
                    <a:pt x="62" y="18"/>
                    <a:pt x="62" y="18"/>
                    <a:pt x="63" y="18"/>
                  </a:cubicBezTo>
                  <a:cubicBezTo>
                    <a:pt x="64" y="18"/>
                    <a:pt x="66" y="17"/>
                    <a:pt x="67"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0" name="Freeform 256">
              <a:extLst>
                <a:ext uri="{FF2B5EF4-FFF2-40B4-BE49-F238E27FC236}">
                  <a16:creationId xmlns:a16="http://schemas.microsoft.com/office/drawing/2014/main" id="{10EE6A18-3B8C-0A4D-8849-19734B487F39}"/>
                </a:ext>
              </a:extLst>
            </p:cNvPr>
            <p:cNvSpPr>
              <a:spLocks/>
            </p:cNvSpPr>
            <p:nvPr/>
          </p:nvSpPr>
          <p:spPr bwMode="auto">
            <a:xfrm>
              <a:off x="11606213" y="6022975"/>
              <a:ext cx="101600" cy="241300"/>
            </a:xfrm>
            <a:custGeom>
              <a:avLst/>
              <a:gdLst>
                <a:gd name="T0" fmla="*/ 23 w 27"/>
                <a:gd name="T1" fmla="*/ 0 h 64"/>
                <a:gd name="T2" fmla="*/ 19 w 27"/>
                <a:gd name="T3" fmla="*/ 4 h 64"/>
                <a:gd name="T4" fmla="*/ 1 w 27"/>
                <a:gd name="T5" fmla="*/ 57 h 64"/>
                <a:gd name="T6" fmla="*/ 2 w 27"/>
                <a:gd name="T7" fmla="*/ 63 h 64"/>
                <a:gd name="T8" fmla="*/ 4 w 27"/>
                <a:gd name="T9" fmla="*/ 64 h 64"/>
                <a:gd name="T10" fmla="*/ 7 w 27"/>
                <a:gd name="T11" fmla="*/ 62 h 64"/>
                <a:gd name="T12" fmla="*/ 27 w 27"/>
                <a:gd name="T13" fmla="*/ 4 h 64"/>
                <a:gd name="T14" fmla="*/ 27 w 27"/>
                <a:gd name="T15" fmla="*/ 4 h 64"/>
                <a:gd name="T16" fmla="*/ 23 w 27"/>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4">
                  <a:moveTo>
                    <a:pt x="23" y="0"/>
                  </a:moveTo>
                  <a:cubicBezTo>
                    <a:pt x="21" y="0"/>
                    <a:pt x="19" y="2"/>
                    <a:pt x="19" y="4"/>
                  </a:cubicBezTo>
                  <a:cubicBezTo>
                    <a:pt x="19" y="24"/>
                    <a:pt x="13" y="42"/>
                    <a:pt x="1" y="57"/>
                  </a:cubicBezTo>
                  <a:cubicBezTo>
                    <a:pt x="0" y="59"/>
                    <a:pt x="0" y="62"/>
                    <a:pt x="2" y="63"/>
                  </a:cubicBezTo>
                  <a:cubicBezTo>
                    <a:pt x="2" y="64"/>
                    <a:pt x="3" y="64"/>
                    <a:pt x="4" y="64"/>
                  </a:cubicBezTo>
                  <a:cubicBezTo>
                    <a:pt x="5" y="64"/>
                    <a:pt x="6" y="63"/>
                    <a:pt x="7" y="62"/>
                  </a:cubicBezTo>
                  <a:cubicBezTo>
                    <a:pt x="20" y="45"/>
                    <a:pt x="27" y="25"/>
                    <a:pt x="27" y="4"/>
                  </a:cubicBezTo>
                  <a:cubicBezTo>
                    <a:pt x="27" y="4"/>
                    <a:pt x="27" y="4"/>
                    <a:pt x="27" y="4"/>
                  </a:cubicBezTo>
                  <a:cubicBezTo>
                    <a:pt x="27" y="1"/>
                    <a:pt x="25" y="0"/>
                    <a:pt x="2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1" name="Freeform 257">
              <a:extLst>
                <a:ext uri="{FF2B5EF4-FFF2-40B4-BE49-F238E27FC236}">
                  <a16:creationId xmlns:a16="http://schemas.microsoft.com/office/drawing/2014/main" id="{958D17E5-0E05-3742-9DB5-5DB039B0542C}"/>
                </a:ext>
              </a:extLst>
            </p:cNvPr>
            <p:cNvSpPr>
              <a:spLocks/>
            </p:cNvSpPr>
            <p:nvPr/>
          </p:nvSpPr>
          <p:spPr bwMode="auto">
            <a:xfrm>
              <a:off x="11545888" y="5749925"/>
              <a:ext cx="153988" cy="217488"/>
            </a:xfrm>
            <a:custGeom>
              <a:avLst/>
              <a:gdLst>
                <a:gd name="T0" fmla="*/ 36 w 41"/>
                <a:gd name="T1" fmla="*/ 58 h 58"/>
                <a:gd name="T2" fmla="*/ 37 w 41"/>
                <a:gd name="T3" fmla="*/ 58 h 58"/>
                <a:gd name="T4" fmla="*/ 40 w 41"/>
                <a:gd name="T5" fmla="*/ 53 h 58"/>
                <a:gd name="T6" fmla="*/ 7 w 41"/>
                <a:gd name="T7" fmla="*/ 2 h 58"/>
                <a:gd name="T8" fmla="*/ 1 w 41"/>
                <a:gd name="T9" fmla="*/ 2 h 58"/>
                <a:gd name="T10" fmla="*/ 2 w 41"/>
                <a:gd name="T11" fmla="*/ 8 h 58"/>
                <a:gd name="T12" fmla="*/ 32 w 41"/>
                <a:gd name="T13" fmla="*/ 55 h 58"/>
                <a:gd name="T14" fmla="*/ 36 w 41"/>
                <a:gd name="T15" fmla="*/ 58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58">
                  <a:moveTo>
                    <a:pt x="36" y="58"/>
                  </a:moveTo>
                  <a:cubicBezTo>
                    <a:pt x="36" y="58"/>
                    <a:pt x="37" y="58"/>
                    <a:pt x="37" y="58"/>
                  </a:cubicBezTo>
                  <a:cubicBezTo>
                    <a:pt x="39" y="58"/>
                    <a:pt x="41" y="56"/>
                    <a:pt x="40" y="53"/>
                  </a:cubicBezTo>
                  <a:cubicBezTo>
                    <a:pt x="35" y="33"/>
                    <a:pt x="23" y="15"/>
                    <a:pt x="7" y="2"/>
                  </a:cubicBezTo>
                  <a:cubicBezTo>
                    <a:pt x="5" y="0"/>
                    <a:pt x="2" y="1"/>
                    <a:pt x="1" y="2"/>
                  </a:cubicBezTo>
                  <a:cubicBezTo>
                    <a:pt x="0" y="4"/>
                    <a:pt x="0" y="7"/>
                    <a:pt x="2" y="8"/>
                  </a:cubicBezTo>
                  <a:cubicBezTo>
                    <a:pt x="17" y="20"/>
                    <a:pt x="28" y="37"/>
                    <a:pt x="32" y="55"/>
                  </a:cubicBezTo>
                  <a:cubicBezTo>
                    <a:pt x="33" y="57"/>
                    <a:pt x="34" y="58"/>
                    <a:pt x="36" y="5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2" name="Freeform 258">
              <a:extLst>
                <a:ext uri="{FF2B5EF4-FFF2-40B4-BE49-F238E27FC236}">
                  <a16:creationId xmlns:a16="http://schemas.microsoft.com/office/drawing/2014/main" id="{6972F893-5A29-DC43-9510-46C8B5D4BC08}"/>
                </a:ext>
              </a:extLst>
            </p:cNvPr>
            <p:cNvSpPr>
              <a:spLocks/>
            </p:cNvSpPr>
            <p:nvPr/>
          </p:nvSpPr>
          <p:spPr bwMode="auto">
            <a:xfrm>
              <a:off x="11017250" y="5711825"/>
              <a:ext cx="192088" cy="192088"/>
            </a:xfrm>
            <a:custGeom>
              <a:avLst/>
              <a:gdLst>
                <a:gd name="T0" fmla="*/ 3 w 51"/>
                <a:gd name="T1" fmla="*/ 51 h 51"/>
                <a:gd name="T2" fmla="*/ 5 w 51"/>
                <a:gd name="T3" fmla="*/ 51 h 51"/>
                <a:gd name="T4" fmla="*/ 9 w 51"/>
                <a:gd name="T5" fmla="*/ 49 h 51"/>
                <a:gd name="T6" fmla="*/ 48 w 51"/>
                <a:gd name="T7" fmla="*/ 9 h 51"/>
                <a:gd name="T8" fmla="*/ 50 w 51"/>
                <a:gd name="T9" fmla="*/ 3 h 51"/>
                <a:gd name="T10" fmla="*/ 44 w 51"/>
                <a:gd name="T11" fmla="*/ 1 h 51"/>
                <a:gd name="T12" fmla="*/ 1 w 51"/>
                <a:gd name="T13" fmla="*/ 46 h 51"/>
                <a:gd name="T14" fmla="*/ 3 w 51"/>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3" y="51"/>
                  </a:moveTo>
                  <a:cubicBezTo>
                    <a:pt x="4" y="51"/>
                    <a:pt x="4" y="51"/>
                    <a:pt x="5" y="51"/>
                  </a:cubicBezTo>
                  <a:cubicBezTo>
                    <a:pt x="6" y="51"/>
                    <a:pt x="8" y="50"/>
                    <a:pt x="9" y="49"/>
                  </a:cubicBezTo>
                  <a:cubicBezTo>
                    <a:pt x="17" y="32"/>
                    <a:pt x="31" y="17"/>
                    <a:pt x="48" y="9"/>
                  </a:cubicBezTo>
                  <a:cubicBezTo>
                    <a:pt x="50" y="8"/>
                    <a:pt x="51" y="5"/>
                    <a:pt x="50" y="3"/>
                  </a:cubicBezTo>
                  <a:cubicBezTo>
                    <a:pt x="49" y="1"/>
                    <a:pt x="46" y="0"/>
                    <a:pt x="44" y="1"/>
                  </a:cubicBezTo>
                  <a:cubicBezTo>
                    <a:pt x="26" y="11"/>
                    <a:pt x="10" y="27"/>
                    <a:pt x="1" y="46"/>
                  </a:cubicBezTo>
                  <a:cubicBezTo>
                    <a:pt x="0" y="48"/>
                    <a:pt x="1" y="50"/>
                    <a:pt x="3"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3" name="Freeform 259">
              <a:extLst>
                <a:ext uri="{FF2B5EF4-FFF2-40B4-BE49-F238E27FC236}">
                  <a16:creationId xmlns:a16="http://schemas.microsoft.com/office/drawing/2014/main" id="{F804A413-B29A-6746-8EFF-993E65D2B74C}"/>
                </a:ext>
              </a:extLst>
            </p:cNvPr>
            <p:cNvSpPr>
              <a:spLocks/>
            </p:cNvSpPr>
            <p:nvPr/>
          </p:nvSpPr>
          <p:spPr bwMode="auto">
            <a:xfrm>
              <a:off x="11066463" y="6240462"/>
              <a:ext cx="220663" cy="150813"/>
            </a:xfrm>
            <a:custGeom>
              <a:avLst/>
              <a:gdLst>
                <a:gd name="T0" fmla="*/ 7 w 59"/>
                <a:gd name="T1" fmla="*/ 2 h 40"/>
                <a:gd name="T2" fmla="*/ 2 w 59"/>
                <a:gd name="T3" fmla="*/ 2 h 40"/>
                <a:gd name="T4" fmla="*/ 1 w 59"/>
                <a:gd name="T5" fmla="*/ 7 h 40"/>
                <a:gd name="T6" fmla="*/ 54 w 59"/>
                <a:gd name="T7" fmla="*/ 40 h 40"/>
                <a:gd name="T8" fmla="*/ 55 w 59"/>
                <a:gd name="T9" fmla="*/ 40 h 40"/>
                <a:gd name="T10" fmla="*/ 58 w 59"/>
                <a:gd name="T11" fmla="*/ 37 h 40"/>
                <a:gd name="T12" fmla="*/ 55 w 59"/>
                <a:gd name="T13" fmla="*/ 32 h 40"/>
                <a:gd name="T14" fmla="*/ 7 w 59"/>
                <a:gd name="T15" fmla="*/ 2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0">
                  <a:moveTo>
                    <a:pt x="7" y="2"/>
                  </a:moveTo>
                  <a:cubicBezTo>
                    <a:pt x="6" y="1"/>
                    <a:pt x="3" y="0"/>
                    <a:pt x="2" y="2"/>
                  </a:cubicBezTo>
                  <a:cubicBezTo>
                    <a:pt x="0" y="3"/>
                    <a:pt x="0" y="6"/>
                    <a:pt x="1" y="7"/>
                  </a:cubicBezTo>
                  <a:cubicBezTo>
                    <a:pt x="15" y="24"/>
                    <a:pt x="33" y="35"/>
                    <a:pt x="54" y="40"/>
                  </a:cubicBezTo>
                  <a:cubicBezTo>
                    <a:pt x="54" y="40"/>
                    <a:pt x="54" y="40"/>
                    <a:pt x="55" y="40"/>
                  </a:cubicBezTo>
                  <a:cubicBezTo>
                    <a:pt x="56" y="40"/>
                    <a:pt x="58" y="38"/>
                    <a:pt x="58" y="37"/>
                  </a:cubicBezTo>
                  <a:cubicBezTo>
                    <a:pt x="59" y="34"/>
                    <a:pt x="58" y="32"/>
                    <a:pt x="55" y="32"/>
                  </a:cubicBezTo>
                  <a:cubicBezTo>
                    <a:pt x="37" y="28"/>
                    <a:pt x="20" y="17"/>
                    <a:pt x="7"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4" name="Freeform 260">
              <a:extLst>
                <a:ext uri="{FF2B5EF4-FFF2-40B4-BE49-F238E27FC236}">
                  <a16:creationId xmlns:a16="http://schemas.microsoft.com/office/drawing/2014/main" id="{3E1656E2-BA50-BF49-BEED-1151D3B2EE48}"/>
                </a:ext>
              </a:extLst>
            </p:cNvPr>
            <p:cNvSpPr>
              <a:spLocks/>
            </p:cNvSpPr>
            <p:nvPr/>
          </p:nvSpPr>
          <p:spPr bwMode="auto">
            <a:xfrm>
              <a:off x="10987088" y="5951537"/>
              <a:ext cx="68263" cy="252413"/>
            </a:xfrm>
            <a:custGeom>
              <a:avLst/>
              <a:gdLst>
                <a:gd name="T0" fmla="*/ 7 w 18"/>
                <a:gd name="T1" fmla="*/ 1 h 67"/>
                <a:gd name="T2" fmla="*/ 2 w 18"/>
                <a:gd name="T3" fmla="*/ 4 h 67"/>
                <a:gd name="T4" fmla="*/ 0 w 18"/>
                <a:gd name="T5" fmla="*/ 23 h 67"/>
                <a:gd name="T6" fmla="*/ 10 w 18"/>
                <a:gd name="T7" fmla="*/ 65 h 67"/>
                <a:gd name="T8" fmla="*/ 13 w 18"/>
                <a:gd name="T9" fmla="*/ 67 h 67"/>
                <a:gd name="T10" fmla="*/ 15 w 18"/>
                <a:gd name="T11" fmla="*/ 67 h 67"/>
                <a:gd name="T12" fmla="*/ 17 w 18"/>
                <a:gd name="T13" fmla="*/ 61 h 67"/>
                <a:gd name="T14" fmla="*/ 8 w 18"/>
                <a:gd name="T15" fmla="*/ 23 h 67"/>
                <a:gd name="T16" fmla="*/ 10 w 18"/>
                <a:gd name="T17" fmla="*/ 5 h 67"/>
                <a:gd name="T18" fmla="*/ 7 w 18"/>
                <a:gd name="T1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7">
                  <a:moveTo>
                    <a:pt x="7" y="1"/>
                  </a:moveTo>
                  <a:cubicBezTo>
                    <a:pt x="4" y="0"/>
                    <a:pt x="2" y="2"/>
                    <a:pt x="2" y="4"/>
                  </a:cubicBezTo>
                  <a:cubicBezTo>
                    <a:pt x="1" y="10"/>
                    <a:pt x="0" y="17"/>
                    <a:pt x="0" y="23"/>
                  </a:cubicBezTo>
                  <a:cubicBezTo>
                    <a:pt x="0" y="38"/>
                    <a:pt x="3" y="52"/>
                    <a:pt x="10" y="65"/>
                  </a:cubicBezTo>
                  <a:cubicBezTo>
                    <a:pt x="10" y="66"/>
                    <a:pt x="12" y="67"/>
                    <a:pt x="13" y="67"/>
                  </a:cubicBezTo>
                  <a:cubicBezTo>
                    <a:pt x="14" y="67"/>
                    <a:pt x="14" y="67"/>
                    <a:pt x="15" y="67"/>
                  </a:cubicBezTo>
                  <a:cubicBezTo>
                    <a:pt x="17" y="66"/>
                    <a:pt x="18" y="63"/>
                    <a:pt x="17" y="61"/>
                  </a:cubicBezTo>
                  <a:cubicBezTo>
                    <a:pt x="11" y="49"/>
                    <a:pt x="8" y="36"/>
                    <a:pt x="8" y="23"/>
                  </a:cubicBezTo>
                  <a:cubicBezTo>
                    <a:pt x="8" y="17"/>
                    <a:pt x="9" y="11"/>
                    <a:pt x="10" y="5"/>
                  </a:cubicBezTo>
                  <a:cubicBezTo>
                    <a:pt x="10" y="3"/>
                    <a:pt x="9" y="1"/>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5" name="Freeform 261">
              <a:extLst>
                <a:ext uri="{FF2B5EF4-FFF2-40B4-BE49-F238E27FC236}">
                  <a16:creationId xmlns:a16="http://schemas.microsoft.com/office/drawing/2014/main" id="{6F2DE2AE-1EDB-6440-9DF4-B7E5BCCD56B1}"/>
                </a:ext>
              </a:extLst>
            </p:cNvPr>
            <p:cNvSpPr>
              <a:spLocks/>
            </p:cNvSpPr>
            <p:nvPr/>
          </p:nvSpPr>
          <p:spPr bwMode="auto">
            <a:xfrm>
              <a:off x="11212513" y="5903912"/>
              <a:ext cx="269875" cy="269875"/>
            </a:xfrm>
            <a:custGeom>
              <a:avLst/>
              <a:gdLst>
                <a:gd name="T0" fmla="*/ 71 w 72"/>
                <a:gd name="T1" fmla="*/ 1 h 72"/>
                <a:gd name="T2" fmla="*/ 65 w 72"/>
                <a:gd name="T3" fmla="*/ 1 h 72"/>
                <a:gd name="T4" fmla="*/ 1 w 72"/>
                <a:gd name="T5" fmla="*/ 65 h 72"/>
                <a:gd name="T6" fmla="*/ 1 w 72"/>
                <a:gd name="T7" fmla="*/ 71 h 72"/>
                <a:gd name="T8" fmla="*/ 4 w 72"/>
                <a:gd name="T9" fmla="*/ 72 h 72"/>
                <a:gd name="T10" fmla="*/ 7 w 72"/>
                <a:gd name="T11" fmla="*/ 71 h 72"/>
                <a:gd name="T12" fmla="*/ 71 w 72"/>
                <a:gd name="T13" fmla="*/ 7 h 72"/>
                <a:gd name="T14" fmla="*/ 71 w 72"/>
                <a:gd name="T15" fmla="*/ 1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72">
                  <a:moveTo>
                    <a:pt x="71" y="1"/>
                  </a:moveTo>
                  <a:cubicBezTo>
                    <a:pt x="69" y="0"/>
                    <a:pt x="67" y="0"/>
                    <a:pt x="65" y="1"/>
                  </a:cubicBezTo>
                  <a:cubicBezTo>
                    <a:pt x="1" y="65"/>
                    <a:pt x="1" y="65"/>
                    <a:pt x="1" y="65"/>
                  </a:cubicBezTo>
                  <a:cubicBezTo>
                    <a:pt x="0" y="67"/>
                    <a:pt x="0" y="69"/>
                    <a:pt x="1" y="71"/>
                  </a:cubicBezTo>
                  <a:cubicBezTo>
                    <a:pt x="2" y="72"/>
                    <a:pt x="3" y="72"/>
                    <a:pt x="4" y="72"/>
                  </a:cubicBezTo>
                  <a:cubicBezTo>
                    <a:pt x="5" y="72"/>
                    <a:pt x="6" y="72"/>
                    <a:pt x="7" y="71"/>
                  </a:cubicBezTo>
                  <a:cubicBezTo>
                    <a:pt x="71" y="7"/>
                    <a:pt x="71" y="7"/>
                    <a:pt x="71" y="7"/>
                  </a:cubicBezTo>
                  <a:cubicBezTo>
                    <a:pt x="72" y="5"/>
                    <a:pt x="72" y="3"/>
                    <a:pt x="7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6" name="Freeform 262">
              <a:extLst>
                <a:ext uri="{FF2B5EF4-FFF2-40B4-BE49-F238E27FC236}">
                  <a16:creationId xmlns:a16="http://schemas.microsoft.com/office/drawing/2014/main" id="{A9AEEACD-5077-3B48-BFA7-C20B4C572A69}"/>
                </a:ext>
              </a:extLst>
            </p:cNvPr>
            <p:cNvSpPr>
              <a:spLocks noEditPoints="1"/>
            </p:cNvSpPr>
            <p:nvPr/>
          </p:nvSpPr>
          <p:spPr bwMode="auto">
            <a:xfrm>
              <a:off x="11198225" y="5888037"/>
              <a:ext cx="119063" cy="120650"/>
            </a:xfrm>
            <a:custGeom>
              <a:avLst/>
              <a:gdLst>
                <a:gd name="T0" fmla="*/ 16 w 32"/>
                <a:gd name="T1" fmla="*/ 32 h 32"/>
                <a:gd name="T2" fmla="*/ 32 w 32"/>
                <a:gd name="T3" fmla="*/ 16 h 32"/>
                <a:gd name="T4" fmla="*/ 16 w 32"/>
                <a:gd name="T5" fmla="*/ 0 h 32"/>
                <a:gd name="T6" fmla="*/ 0 w 32"/>
                <a:gd name="T7" fmla="*/ 16 h 32"/>
                <a:gd name="T8" fmla="*/ 16 w 32"/>
                <a:gd name="T9" fmla="*/ 32 h 32"/>
                <a:gd name="T10" fmla="*/ 16 w 32"/>
                <a:gd name="T11" fmla="*/ 8 h 32"/>
                <a:gd name="T12" fmla="*/ 24 w 32"/>
                <a:gd name="T13" fmla="*/ 16 h 32"/>
                <a:gd name="T14" fmla="*/ 16 w 32"/>
                <a:gd name="T15" fmla="*/ 24 h 32"/>
                <a:gd name="T16" fmla="*/ 8 w 32"/>
                <a:gd name="T17" fmla="*/ 16 h 32"/>
                <a:gd name="T18" fmla="*/ 16 w 32"/>
                <a:gd name="T19"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32"/>
                  </a:moveTo>
                  <a:cubicBezTo>
                    <a:pt x="25" y="32"/>
                    <a:pt x="32" y="25"/>
                    <a:pt x="32" y="16"/>
                  </a:cubicBezTo>
                  <a:cubicBezTo>
                    <a:pt x="32" y="7"/>
                    <a:pt x="25" y="0"/>
                    <a:pt x="16" y="0"/>
                  </a:cubicBezTo>
                  <a:cubicBezTo>
                    <a:pt x="7" y="0"/>
                    <a:pt x="0" y="7"/>
                    <a:pt x="0" y="16"/>
                  </a:cubicBezTo>
                  <a:cubicBezTo>
                    <a:pt x="0" y="25"/>
                    <a:pt x="7" y="32"/>
                    <a:pt x="16" y="32"/>
                  </a:cubicBezTo>
                  <a:close/>
                  <a:moveTo>
                    <a:pt x="16" y="8"/>
                  </a:moveTo>
                  <a:cubicBezTo>
                    <a:pt x="20" y="8"/>
                    <a:pt x="24" y="12"/>
                    <a:pt x="24" y="16"/>
                  </a:cubicBezTo>
                  <a:cubicBezTo>
                    <a:pt x="24" y="20"/>
                    <a:pt x="20" y="24"/>
                    <a:pt x="16" y="24"/>
                  </a:cubicBezTo>
                  <a:cubicBezTo>
                    <a:pt x="12" y="24"/>
                    <a:pt x="8" y="20"/>
                    <a:pt x="8" y="16"/>
                  </a:cubicBezTo>
                  <a:cubicBezTo>
                    <a:pt x="8" y="12"/>
                    <a:pt x="12" y="8"/>
                    <a:pt x="16"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sp>
          <p:nvSpPr>
            <p:cNvPr id="37" name="Freeform 263">
              <a:extLst>
                <a:ext uri="{FF2B5EF4-FFF2-40B4-BE49-F238E27FC236}">
                  <a16:creationId xmlns:a16="http://schemas.microsoft.com/office/drawing/2014/main" id="{707B4D84-267A-B743-AD34-919C9FFB6B95}"/>
                </a:ext>
              </a:extLst>
            </p:cNvPr>
            <p:cNvSpPr>
              <a:spLocks noEditPoints="1"/>
            </p:cNvSpPr>
            <p:nvPr/>
          </p:nvSpPr>
          <p:spPr bwMode="auto">
            <a:xfrm>
              <a:off x="11377613" y="6069012"/>
              <a:ext cx="120650" cy="119063"/>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4 h 32"/>
                <a:gd name="T12" fmla="*/ 8 w 32"/>
                <a:gd name="T13" fmla="*/ 16 h 32"/>
                <a:gd name="T14" fmla="*/ 16 w 32"/>
                <a:gd name="T15" fmla="*/ 8 h 32"/>
                <a:gd name="T16" fmla="*/ 24 w 32"/>
                <a:gd name="T17" fmla="*/ 16 h 32"/>
                <a:gd name="T18" fmla="*/ 16 w 32"/>
                <a:gd name="T1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4"/>
                  </a:moveTo>
                  <a:cubicBezTo>
                    <a:pt x="12" y="24"/>
                    <a:pt x="8" y="20"/>
                    <a:pt x="8" y="16"/>
                  </a:cubicBezTo>
                  <a:cubicBezTo>
                    <a:pt x="8" y="12"/>
                    <a:pt x="12" y="8"/>
                    <a:pt x="16" y="8"/>
                  </a:cubicBezTo>
                  <a:cubicBezTo>
                    <a:pt x="20" y="8"/>
                    <a:pt x="24" y="12"/>
                    <a:pt x="24" y="16"/>
                  </a:cubicBezTo>
                  <a:cubicBezTo>
                    <a:pt x="24" y="20"/>
                    <a:pt x="20" y="24"/>
                    <a:pt x="16" y="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89581844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6"/>
          <p:cNvGraphicFramePr>
            <a:graphicFrameLocks noGrp="1"/>
          </p:cNvGraphicFramePr>
          <p:nvPr>
            <p:ph type="chart" sz="quarter" idx="13"/>
            <p:custDataLst>
              <p:tags r:id="rId1"/>
            </p:custDataLst>
            <p:extLst/>
          </p:nvPr>
        </p:nvGraphicFramePr>
        <p:xfrm>
          <a:off x="352426" y="1884363"/>
          <a:ext cx="8294412" cy="3348135"/>
        </p:xfrm>
        <a:graphic>
          <a:graphicData uri="http://schemas.openxmlformats.org/drawingml/2006/chart">
            <c:chart xmlns:c="http://schemas.openxmlformats.org/drawingml/2006/chart" xmlns:r="http://schemas.openxmlformats.org/officeDocument/2006/relationships" r:id="rId13"/>
          </a:graphicData>
        </a:graphic>
      </p:graphicFrame>
      <p:sp>
        <p:nvSpPr>
          <p:cNvPr id="4" name="Titre 3"/>
          <p:cNvSpPr>
            <a:spLocks noGrp="1"/>
          </p:cNvSpPr>
          <p:nvPr>
            <p:ph type="title"/>
            <p:custDataLst>
              <p:tags r:id="rId2"/>
            </p:custDataLst>
          </p:nvPr>
        </p:nvSpPr>
        <p:spPr/>
        <p:txBody>
          <a:bodyPr/>
          <a:lstStyle/>
          <a:p>
            <a:r>
              <a:rPr lang="en-CA" noProof="0" dirty="0">
                <a:latin typeface="Arial Black" panose="020B0604020202020204" pitchFamily="34" charset="0"/>
                <a:cs typeface="Arial Black" panose="020B0604020202020204" pitchFamily="34" charset="0"/>
              </a:rPr>
              <a:t>Interest payments are rising faster than household income</a:t>
            </a:r>
          </a:p>
        </p:txBody>
      </p:sp>
      <p:sp>
        <p:nvSpPr>
          <p:cNvPr id="3" name="Espace réservé du texte 2"/>
          <p:cNvSpPr>
            <a:spLocks noGrp="1"/>
          </p:cNvSpPr>
          <p:nvPr>
            <p:ph type="body" sz="quarter" idx="17"/>
            <p:custDataLst>
              <p:tags r:id="rId3"/>
            </p:custDataLst>
          </p:nvPr>
        </p:nvSpPr>
        <p:spPr>
          <a:xfrm>
            <a:off x="350816" y="1343025"/>
            <a:ext cx="8424000" cy="381000"/>
          </a:xfrm>
        </p:spPr>
        <p:txBody>
          <a:bodyPr/>
          <a:lstStyle/>
          <a:p>
            <a:r>
              <a:rPr lang="en-CA" noProof="0" dirty="0"/>
              <a:t>Annual change (%)</a:t>
            </a:r>
          </a:p>
        </p:txBody>
      </p:sp>
      <p:grpSp>
        <p:nvGrpSpPr>
          <p:cNvPr id="12" name="Group 11">
            <a:extLst>
              <a:ext uri="{FF2B5EF4-FFF2-40B4-BE49-F238E27FC236}">
                <a16:creationId xmlns:a16="http://schemas.microsoft.com/office/drawing/2014/main" id="{8F71C672-B339-9444-A3BA-189D15F0D887}"/>
              </a:ext>
            </a:extLst>
          </p:cNvPr>
          <p:cNvGrpSpPr>
            <a:grpSpLocks noChangeAspect="1"/>
          </p:cNvGrpSpPr>
          <p:nvPr>
            <p:custDataLst>
              <p:tags r:id="rId4"/>
            </p:custDataLst>
          </p:nvPr>
        </p:nvGrpSpPr>
        <p:grpSpPr>
          <a:xfrm>
            <a:off x="8157643" y="215566"/>
            <a:ext cx="648000" cy="648000"/>
            <a:chOff x="5822950" y="1484313"/>
            <a:chExt cx="2206625" cy="2211387"/>
          </a:xfrm>
        </p:grpSpPr>
        <p:sp>
          <p:nvSpPr>
            <p:cNvPr id="13" name="Freeform 72">
              <a:extLst>
                <a:ext uri="{FF2B5EF4-FFF2-40B4-BE49-F238E27FC236}">
                  <a16:creationId xmlns:a16="http://schemas.microsoft.com/office/drawing/2014/main" id="{EC69E6D1-0C0A-1C4D-BB37-EA407180DEB6}"/>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14" name="Freeform 74">
              <a:extLst>
                <a:ext uri="{FF2B5EF4-FFF2-40B4-BE49-F238E27FC236}">
                  <a16:creationId xmlns:a16="http://schemas.microsoft.com/office/drawing/2014/main" id="{920C4FAC-D9B2-C44E-B100-8702E2A6BD79}"/>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
        <p:nvSpPr>
          <p:cNvPr id="10" name="Footer Placeholder 9">
            <a:extLst>
              <a:ext uri="{FF2B5EF4-FFF2-40B4-BE49-F238E27FC236}">
                <a16:creationId xmlns:a16="http://schemas.microsoft.com/office/drawing/2014/main" id="{98EA443F-2028-1C45-AFCF-E96AF8F4ECAC}"/>
              </a:ext>
            </a:extLst>
          </p:cNvPr>
          <p:cNvSpPr>
            <a:spLocks noGrp="1"/>
          </p:cNvSpPr>
          <p:nvPr>
            <p:ph type="ftr" sz="quarter" idx="16"/>
            <p:custDataLst>
              <p:tags r:id="rId5"/>
            </p:custDataLst>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SOURCE: </a:t>
            </a:r>
            <a:r>
              <a:rPr kumimoji="0" lang="en-CA" sz="900" b="0" i="0" u="none" strike="noStrike" kern="1200" cap="none" spc="0" normalizeH="0" baseline="0" noProof="0" dirty="0">
                <a:ln>
                  <a:noFill/>
                </a:ln>
                <a:solidFill>
                  <a:srgbClr val="1F384B"/>
                </a:solidFill>
                <a:effectLst/>
                <a:uLnTx/>
                <a:uFillTx/>
                <a:latin typeface="Arial"/>
                <a:ea typeface="+mn-ea"/>
                <a:cs typeface="+mn-cs"/>
              </a:rPr>
              <a:t>Statistics Canada</a:t>
            </a:r>
          </a:p>
        </p:txBody>
      </p:sp>
      <p:grpSp>
        <p:nvGrpSpPr>
          <p:cNvPr id="16" name="Group 15">
            <a:extLst>
              <a:ext uri="{FF2B5EF4-FFF2-40B4-BE49-F238E27FC236}">
                <a16:creationId xmlns:a16="http://schemas.microsoft.com/office/drawing/2014/main" id="{82A5F48B-6C1F-FF41-BFA1-84CF98FED5AA}"/>
              </a:ext>
            </a:extLst>
          </p:cNvPr>
          <p:cNvGrpSpPr/>
          <p:nvPr>
            <p:custDataLst>
              <p:tags r:id="rId6"/>
            </p:custDataLst>
          </p:nvPr>
        </p:nvGrpSpPr>
        <p:grpSpPr>
          <a:xfrm>
            <a:off x="7786329" y="1740195"/>
            <a:ext cx="1186637" cy="642426"/>
            <a:chOff x="7707264" y="1652023"/>
            <a:chExt cx="1186637" cy="642426"/>
          </a:xfrm>
        </p:grpSpPr>
        <p:grpSp>
          <p:nvGrpSpPr>
            <p:cNvPr id="17" name="Group 16">
              <a:extLst>
                <a:ext uri="{FF2B5EF4-FFF2-40B4-BE49-F238E27FC236}">
                  <a16:creationId xmlns:a16="http://schemas.microsoft.com/office/drawing/2014/main" id="{B181CFBD-E01D-4343-AE27-F1DA0D907EF9}"/>
                </a:ext>
              </a:extLst>
            </p:cNvPr>
            <p:cNvGrpSpPr/>
            <p:nvPr/>
          </p:nvGrpSpPr>
          <p:grpSpPr>
            <a:xfrm>
              <a:off x="7707264" y="1652023"/>
              <a:ext cx="1186637" cy="584775"/>
              <a:chOff x="7652834" y="1502437"/>
              <a:chExt cx="1186637" cy="584775"/>
            </a:xfrm>
          </p:grpSpPr>
          <p:sp>
            <p:nvSpPr>
              <p:cNvPr id="19" name="TextBox 18">
                <a:extLst>
                  <a:ext uri="{FF2B5EF4-FFF2-40B4-BE49-F238E27FC236}">
                    <a16:creationId xmlns:a16="http://schemas.microsoft.com/office/drawing/2014/main" id="{6B22C9F5-0F01-0D47-B602-B3C133AD78ED}"/>
                  </a:ext>
                </a:extLst>
              </p:cNvPr>
              <p:cNvSpPr txBox="1"/>
              <p:nvPr/>
            </p:nvSpPr>
            <p:spPr bwMode="auto">
              <a:xfrm flipH="1">
                <a:off x="7652834" y="1502437"/>
                <a:ext cx="1091966" cy="584775"/>
              </a:xfrm>
              <a:prstGeom prst="rect">
                <a:avLst/>
              </a:prstGeom>
              <a:noFill/>
            </p:spPr>
            <p:txBody>
              <a:bodyPr wrap="non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100" normalizeH="0" baseline="0" noProof="0" dirty="0">
                    <a:ln>
                      <a:noFill/>
                    </a:ln>
                    <a:solidFill>
                      <a:srgbClr val="D82C26"/>
                    </a:solidFill>
                    <a:effectLst/>
                    <a:uLnTx/>
                    <a:uFillTx/>
                    <a:latin typeface="Arial Black" charset="0"/>
                    <a:ea typeface="Arial Black" charset="0"/>
                    <a:cs typeface="Arial Black" charset="0"/>
                  </a:rPr>
                  <a:t>12.1</a:t>
                </a:r>
              </a:p>
            </p:txBody>
          </p:sp>
          <p:sp>
            <p:nvSpPr>
              <p:cNvPr id="20" name="Rectangle 19">
                <a:extLst>
                  <a:ext uri="{FF2B5EF4-FFF2-40B4-BE49-F238E27FC236}">
                    <a16:creationId xmlns:a16="http://schemas.microsoft.com/office/drawing/2014/main" id="{9A2ED92D-3C2D-4541-893E-A2ADB972BED2}"/>
                  </a:ext>
                </a:extLst>
              </p:cNvPr>
              <p:cNvSpPr/>
              <p:nvPr/>
            </p:nvSpPr>
            <p:spPr bwMode="auto">
              <a:xfrm flipH="1">
                <a:off x="8656729" y="1616364"/>
                <a:ext cx="182742" cy="221599"/>
              </a:xfrm>
              <a:prstGeom prst="rect">
                <a:avLst/>
              </a:prstGeom>
              <a:noFill/>
            </p:spPr>
            <p:txBody>
              <a:bodyPr wrap="none" lIns="0" tIns="0" rIns="0" bIns="0" anchor="t">
                <a:spAutoFit/>
              </a:bodyPr>
              <a:lstStyle/>
              <a:p>
                <a:pPr marL="0" marR="0" lvl="0" indent="0" algn="l" defTabSz="457200" rtl="0" eaLnBrk="1" fontAlgn="auto" latinLnBrk="0" hangingPunct="1">
                  <a:lnSpc>
                    <a:spcPct val="90000"/>
                  </a:lnSpc>
                  <a:spcBef>
                    <a:spcPts val="0"/>
                  </a:spcBef>
                  <a:spcAft>
                    <a:spcPts val="600"/>
                  </a:spcAft>
                  <a:buClrTx/>
                  <a:buSzTx/>
                  <a:buFontTx/>
                  <a:buNone/>
                  <a:tabLst/>
                  <a:defRPr/>
                </a:pPr>
                <a:r>
                  <a:rPr kumimoji="0" lang="en-CA" sz="1600" b="0" i="0" u="none" strike="noStrike" kern="1200" cap="none" spc="0" normalizeH="0" baseline="0" noProof="0" dirty="0">
                    <a:ln>
                      <a:noFill/>
                    </a:ln>
                    <a:solidFill>
                      <a:srgbClr val="D82C26"/>
                    </a:solidFill>
                    <a:effectLst/>
                    <a:uLnTx/>
                    <a:uFillTx/>
                    <a:latin typeface="Arial"/>
                    <a:ea typeface="Arial Black" charset="0"/>
                    <a:cs typeface="Arial Black" charset="0"/>
                  </a:rPr>
                  <a:t>%</a:t>
                </a:r>
                <a:endParaRPr kumimoji="0" lang="en-CA" sz="1800" b="0" i="0" u="none" strike="noStrike" kern="1200" cap="none" spc="0" normalizeH="0" baseline="0" noProof="0" dirty="0">
                  <a:ln>
                    <a:noFill/>
                  </a:ln>
                  <a:solidFill>
                    <a:srgbClr val="D82C26"/>
                  </a:solidFill>
                  <a:effectLst/>
                  <a:uLnTx/>
                  <a:uFillTx/>
                  <a:latin typeface="Arial"/>
                  <a:ea typeface="Arial Black" charset="0"/>
                  <a:cs typeface="Arial Black" charset="0"/>
                </a:endParaRPr>
              </a:p>
            </p:txBody>
          </p:sp>
        </p:grpSp>
        <p:sp>
          <p:nvSpPr>
            <p:cNvPr id="18" name="Rectangle 17">
              <a:extLst>
                <a:ext uri="{FF2B5EF4-FFF2-40B4-BE49-F238E27FC236}">
                  <a16:creationId xmlns:a16="http://schemas.microsoft.com/office/drawing/2014/main" id="{611DD929-AA39-7149-88F1-12B990815EEC}"/>
                </a:ext>
              </a:extLst>
            </p:cNvPr>
            <p:cNvSpPr>
              <a:spLocks noChangeAspect="1"/>
            </p:cNvSpPr>
            <p:nvPr/>
          </p:nvSpPr>
          <p:spPr bwMode="auto">
            <a:xfrm>
              <a:off x="7890513" y="2146716"/>
              <a:ext cx="588303" cy="147733"/>
            </a:xfrm>
            <a:prstGeom prst="rect">
              <a:avLst/>
            </a:prstGeom>
          </p:spPr>
          <p:txBody>
            <a:bodyPr wrap="none" lIns="0" tIns="0" rIns="0" bIns="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CA" sz="1200" b="1" i="0" u="none" strike="noStrike" kern="1200" cap="none" spc="0" normalizeH="0" baseline="0" noProof="0" dirty="0">
                  <a:ln>
                    <a:noFill/>
                  </a:ln>
                  <a:solidFill>
                    <a:srgbClr val="1F384B"/>
                  </a:solidFill>
                  <a:effectLst/>
                  <a:uLnTx/>
                  <a:uFillTx/>
                  <a:latin typeface="Arial"/>
                  <a:ea typeface="+mn-ea"/>
                  <a:cs typeface="+mn-cs"/>
                </a:rPr>
                <a:t>Q4 2018</a:t>
              </a:r>
              <a:endParaRPr kumimoji="0" lang="en-US" altLang="fr-FR" sz="1200" b="1" i="0" u="none" strike="noStrike" kern="1200" cap="none" spc="0" normalizeH="0" baseline="0" noProof="0" dirty="0">
                <a:ln>
                  <a:noFill/>
                </a:ln>
                <a:solidFill>
                  <a:srgbClr val="1F384B"/>
                </a:solidFill>
                <a:effectLst/>
                <a:uLnTx/>
                <a:uFillTx/>
                <a:latin typeface="Arial"/>
                <a:ea typeface="+mn-ea"/>
                <a:cs typeface="+mn-cs"/>
              </a:endParaRPr>
            </a:p>
          </p:txBody>
        </p:sp>
      </p:grpSp>
      <p:grpSp>
        <p:nvGrpSpPr>
          <p:cNvPr id="21" name="Group 10">
            <a:extLst>
              <a:ext uri="{FF2B5EF4-FFF2-40B4-BE49-F238E27FC236}">
                <a16:creationId xmlns:a16="http://schemas.microsoft.com/office/drawing/2014/main" id="{3BA33E6C-CADD-BA45-9EAB-A70CCC6109FC}"/>
              </a:ext>
            </a:extLst>
          </p:cNvPr>
          <p:cNvGrpSpPr>
            <a:grpSpLocks noChangeAspect="1"/>
          </p:cNvGrpSpPr>
          <p:nvPr>
            <p:custDataLst>
              <p:tags r:id="rId7"/>
            </p:custDataLst>
          </p:nvPr>
        </p:nvGrpSpPr>
        <p:grpSpPr>
          <a:xfrm rot="10800000">
            <a:off x="7450419" y="2251308"/>
            <a:ext cx="468000" cy="468000"/>
            <a:chOff x="6806152" y="4166647"/>
            <a:chExt cx="509048" cy="509048"/>
          </a:xfrm>
        </p:grpSpPr>
        <p:sp>
          <p:nvSpPr>
            <p:cNvPr id="22" name="Oval 3">
              <a:extLst>
                <a:ext uri="{FF2B5EF4-FFF2-40B4-BE49-F238E27FC236}">
                  <a16:creationId xmlns:a16="http://schemas.microsoft.com/office/drawing/2014/main" id="{1358BB60-7159-A248-8B24-F87D3EB87D25}"/>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sp>
          <p:nvSpPr>
            <p:cNvPr id="23" name="Oval 12">
              <a:extLst>
                <a:ext uri="{FF2B5EF4-FFF2-40B4-BE49-F238E27FC236}">
                  <a16:creationId xmlns:a16="http://schemas.microsoft.com/office/drawing/2014/main" id="{79059D1D-0A01-FC42-99D3-D4550DF288AC}"/>
                </a:ext>
              </a:extLst>
            </p:cNvPr>
            <p:cNvSpPr/>
            <p:nvPr/>
          </p:nvSpPr>
          <p:spPr>
            <a:xfrm>
              <a:off x="6901558" y="4262053"/>
              <a:ext cx="318236" cy="318236"/>
            </a:xfrm>
            <a:prstGeom prst="ellipse">
              <a:avLst/>
            </a:prstGeom>
            <a:solidFill>
              <a:schemeClr val="accent3">
                <a:alpha val="60000"/>
              </a:schemeClr>
            </a:solidFill>
            <a:ln w="381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grpSp>
      <p:grpSp>
        <p:nvGrpSpPr>
          <p:cNvPr id="24" name="Group 23">
            <a:extLst>
              <a:ext uri="{FF2B5EF4-FFF2-40B4-BE49-F238E27FC236}">
                <a16:creationId xmlns:a16="http://schemas.microsoft.com/office/drawing/2014/main" id="{F1CB0CB8-CF56-5F42-A9D5-2C2FE1547DCD}"/>
              </a:ext>
            </a:extLst>
          </p:cNvPr>
          <p:cNvGrpSpPr/>
          <p:nvPr>
            <p:custDataLst>
              <p:tags r:id="rId8"/>
            </p:custDataLst>
          </p:nvPr>
        </p:nvGrpSpPr>
        <p:grpSpPr>
          <a:xfrm>
            <a:off x="7883018" y="3304965"/>
            <a:ext cx="912492" cy="631260"/>
            <a:chOff x="7794670" y="1638576"/>
            <a:chExt cx="912492" cy="631260"/>
          </a:xfrm>
        </p:grpSpPr>
        <p:grpSp>
          <p:nvGrpSpPr>
            <p:cNvPr id="25" name="Group 24">
              <a:extLst>
                <a:ext uri="{FF2B5EF4-FFF2-40B4-BE49-F238E27FC236}">
                  <a16:creationId xmlns:a16="http://schemas.microsoft.com/office/drawing/2014/main" id="{88BAB09F-DFB0-FD4D-AB8B-92ABA2E51ED6}"/>
                </a:ext>
              </a:extLst>
            </p:cNvPr>
            <p:cNvGrpSpPr/>
            <p:nvPr/>
          </p:nvGrpSpPr>
          <p:grpSpPr>
            <a:xfrm>
              <a:off x="7794670" y="1638576"/>
              <a:ext cx="912492" cy="584775"/>
              <a:chOff x="7740240" y="1488990"/>
              <a:chExt cx="912492" cy="584775"/>
            </a:xfrm>
          </p:grpSpPr>
          <p:sp>
            <p:nvSpPr>
              <p:cNvPr id="27" name="TextBox 26">
                <a:extLst>
                  <a:ext uri="{FF2B5EF4-FFF2-40B4-BE49-F238E27FC236}">
                    <a16:creationId xmlns:a16="http://schemas.microsoft.com/office/drawing/2014/main" id="{A42ED161-5BFA-954B-B61C-26731B6D3E86}"/>
                  </a:ext>
                </a:extLst>
              </p:cNvPr>
              <p:cNvSpPr txBox="1"/>
              <p:nvPr/>
            </p:nvSpPr>
            <p:spPr bwMode="auto">
              <a:xfrm flipH="1">
                <a:off x="7740240" y="1488990"/>
                <a:ext cx="830677" cy="584775"/>
              </a:xfrm>
              <a:prstGeom prst="rect">
                <a:avLst/>
              </a:prstGeom>
              <a:noFill/>
            </p:spPr>
            <p:txBody>
              <a:bodyPr wrap="non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3200" b="1" i="0" u="none" strike="noStrike" kern="1200" cap="none" spc="-100" normalizeH="0" baseline="0" noProof="0" dirty="0">
                    <a:ln>
                      <a:noFill/>
                    </a:ln>
                    <a:solidFill>
                      <a:srgbClr val="4BC5E2"/>
                    </a:solidFill>
                    <a:effectLst/>
                    <a:uLnTx/>
                    <a:uFillTx/>
                    <a:latin typeface="Arial Black" charset="0"/>
                    <a:ea typeface="Arial Black" charset="0"/>
                    <a:cs typeface="Arial Black" charset="0"/>
                  </a:rPr>
                  <a:t>3.2</a:t>
                </a:r>
              </a:p>
            </p:txBody>
          </p:sp>
          <p:sp>
            <p:nvSpPr>
              <p:cNvPr id="28" name="Rectangle 27">
                <a:extLst>
                  <a:ext uri="{FF2B5EF4-FFF2-40B4-BE49-F238E27FC236}">
                    <a16:creationId xmlns:a16="http://schemas.microsoft.com/office/drawing/2014/main" id="{A4631E61-6A1C-D14B-A584-A2B2672526F8}"/>
                  </a:ext>
                </a:extLst>
              </p:cNvPr>
              <p:cNvSpPr/>
              <p:nvPr/>
            </p:nvSpPr>
            <p:spPr bwMode="auto">
              <a:xfrm flipH="1">
                <a:off x="8469990" y="1609640"/>
                <a:ext cx="182742" cy="221599"/>
              </a:xfrm>
              <a:prstGeom prst="rect">
                <a:avLst/>
              </a:prstGeom>
              <a:noFill/>
            </p:spPr>
            <p:txBody>
              <a:bodyPr wrap="none" lIns="0" tIns="0" rIns="0" bIns="0" anchor="t">
                <a:spAutoFit/>
              </a:bodyPr>
              <a:lstStyle/>
              <a:p>
                <a:pPr marL="0" marR="0" lvl="0" indent="0" algn="l" defTabSz="457200" rtl="0" eaLnBrk="1" fontAlgn="auto" latinLnBrk="0" hangingPunct="1">
                  <a:lnSpc>
                    <a:spcPct val="90000"/>
                  </a:lnSpc>
                  <a:spcBef>
                    <a:spcPts val="0"/>
                  </a:spcBef>
                  <a:spcAft>
                    <a:spcPts val="600"/>
                  </a:spcAft>
                  <a:buClrTx/>
                  <a:buSzTx/>
                  <a:buFontTx/>
                  <a:buNone/>
                  <a:tabLst/>
                  <a:defRPr/>
                </a:pPr>
                <a:r>
                  <a:rPr kumimoji="0" lang="en-CA" sz="1600" b="0" i="0" u="none" strike="noStrike" kern="1200" cap="none" spc="0" normalizeH="0" baseline="0" noProof="0" dirty="0">
                    <a:ln>
                      <a:noFill/>
                    </a:ln>
                    <a:solidFill>
                      <a:srgbClr val="4BC5E2"/>
                    </a:solidFill>
                    <a:effectLst/>
                    <a:uLnTx/>
                    <a:uFillTx/>
                    <a:latin typeface="Arial"/>
                    <a:ea typeface="Arial Black" charset="0"/>
                    <a:cs typeface="Arial Black" charset="0"/>
                  </a:rPr>
                  <a:t>%</a:t>
                </a:r>
                <a:endParaRPr kumimoji="0" lang="en-CA" sz="1800" b="0" i="0" u="none" strike="noStrike" kern="1200" cap="none" spc="0" normalizeH="0" baseline="0" noProof="0" dirty="0">
                  <a:ln>
                    <a:noFill/>
                  </a:ln>
                  <a:solidFill>
                    <a:srgbClr val="4BC5E2"/>
                  </a:solidFill>
                  <a:effectLst/>
                  <a:uLnTx/>
                  <a:uFillTx/>
                  <a:latin typeface="Arial"/>
                  <a:ea typeface="Arial Black" charset="0"/>
                  <a:cs typeface="Arial Black" charset="0"/>
                </a:endParaRPr>
              </a:p>
            </p:txBody>
          </p:sp>
        </p:grpSp>
        <p:sp>
          <p:nvSpPr>
            <p:cNvPr id="26" name="Rectangle 25">
              <a:extLst>
                <a:ext uri="{FF2B5EF4-FFF2-40B4-BE49-F238E27FC236}">
                  <a16:creationId xmlns:a16="http://schemas.microsoft.com/office/drawing/2014/main" id="{E1889D7B-6005-F341-880D-5370340AD434}"/>
                </a:ext>
              </a:extLst>
            </p:cNvPr>
            <p:cNvSpPr>
              <a:spLocks noChangeAspect="1"/>
            </p:cNvSpPr>
            <p:nvPr/>
          </p:nvSpPr>
          <p:spPr bwMode="auto">
            <a:xfrm>
              <a:off x="7890513" y="2122103"/>
              <a:ext cx="588303" cy="147733"/>
            </a:xfrm>
            <a:prstGeom prst="rect">
              <a:avLst/>
            </a:prstGeom>
          </p:spPr>
          <p:txBody>
            <a:bodyPr wrap="none" lIns="0" tIns="0" rIns="0" bIns="0">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CA" sz="1200" b="1" i="0" u="none" strike="noStrike" kern="1200" cap="none" spc="0" normalizeH="0" baseline="0" noProof="0" dirty="0">
                  <a:ln>
                    <a:noFill/>
                  </a:ln>
                  <a:solidFill>
                    <a:srgbClr val="1F384B"/>
                  </a:solidFill>
                  <a:effectLst/>
                  <a:uLnTx/>
                  <a:uFillTx/>
                  <a:latin typeface="Arial"/>
                  <a:ea typeface="+mn-ea"/>
                  <a:cs typeface="+mn-cs"/>
                </a:rPr>
                <a:t>Q4 2018</a:t>
              </a:r>
              <a:endParaRPr kumimoji="0" lang="en-US" altLang="fr-FR" sz="1200" b="1" i="0" u="none" strike="noStrike" kern="1200" cap="none" spc="0" normalizeH="0" baseline="0" noProof="0" dirty="0">
                <a:ln>
                  <a:noFill/>
                </a:ln>
                <a:solidFill>
                  <a:srgbClr val="1F384B"/>
                </a:solidFill>
                <a:effectLst/>
                <a:uLnTx/>
                <a:uFillTx/>
                <a:latin typeface="Arial"/>
                <a:ea typeface="+mn-ea"/>
                <a:cs typeface="+mn-cs"/>
              </a:endParaRPr>
            </a:p>
          </p:txBody>
        </p:sp>
      </p:grpSp>
      <p:sp>
        <p:nvSpPr>
          <p:cNvPr id="51" name="TextBox 50">
            <a:extLst>
              <a:ext uri="{FF2B5EF4-FFF2-40B4-BE49-F238E27FC236}">
                <a16:creationId xmlns:a16="http://schemas.microsoft.com/office/drawing/2014/main" id="{04B227DD-5327-674B-B8DB-F073618C3EDE}"/>
              </a:ext>
            </a:extLst>
          </p:cNvPr>
          <p:cNvSpPr txBox="1"/>
          <p:nvPr>
            <p:custDataLst>
              <p:tags r:id="rId9"/>
            </p:custDataLst>
          </p:nvPr>
        </p:nvSpPr>
        <p:spPr>
          <a:xfrm>
            <a:off x="7473103" y="4498152"/>
            <a:ext cx="1207163" cy="313932"/>
          </a:xfrm>
          <a:prstGeom prst="rect">
            <a:avLst/>
          </a:prstGeom>
          <a:solidFill>
            <a:schemeClr val="accent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1400" b="1" i="0" u="none" strike="noStrike" kern="1200" cap="none" spc="0" normalizeH="0" baseline="0" noProof="0" dirty="0">
                <a:ln>
                  <a:noFill/>
                </a:ln>
                <a:solidFill>
                  <a:prstClr val="white"/>
                </a:solidFill>
                <a:effectLst/>
                <a:uLnTx/>
                <a:uFillTx/>
                <a:latin typeface="Arial"/>
                <a:ea typeface="+mn-ea"/>
                <a:cs typeface="+mn-cs"/>
              </a:rPr>
              <a:t>Q4 2018</a:t>
            </a:r>
          </a:p>
        </p:txBody>
      </p:sp>
      <p:grpSp>
        <p:nvGrpSpPr>
          <p:cNvPr id="29" name="Group 10">
            <a:extLst>
              <a:ext uri="{FF2B5EF4-FFF2-40B4-BE49-F238E27FC236}">
                <a16:creationId xmlns:a16="http://schemas.microsoft.com/office/drawing/2014/main" id="{0482E7B9-3CDA-D44B-A2A5-E613CB8CD8FA}"/>
              </a:ext>
            </a:extLst>
          </p:cNvPr>
          <p:cNvGrpSpPr>
            <a:grpSpLocks noChangeAspect="1"/>
          </p:cNvGrpSpPr>
          <p:nvPr>
            <p:custDataLst>
              <p:tags r:id="rId10"/>
            </p:custDataLst>
          </p:nvPr>
        </p:nvGrpSpPr>
        <p:grpSpPr>
          <a:xfrm rot="10800000">
            <a:off x="7463371" y="3399937"/>
            <a:ext cx="468000" cy="468000"/>
            <a:chOff x="6806152" y="4166647"/>
            <a:chExt cx="509048" cy="509048"/>
          </a:xfrm>
        </p:grpSpPr>
        <p:sp>
          <p:nvSpPr>
            <p:cNvPr id="30" name="Oval 3">
              <a:extLst>
                <a:ext uri="{FF2B5EF4-FFF2-40B4-BE49-F238E27FC236}">
                  <a16:creationId xmlns:a16="http://schemas.microsoft.com/office/drawing/2014/main" id="{49FBE9B8-6033-5A4F-81FF-93CDB6F7FDEF}"/>
                </a:ext>
              </a:extLst>
            </p:cNvPr>
            <p:cNvSpPr/>
            <p:nvPr/>
          </p:nvSpPr>
          <p:spPr>
            <a:xfrm>
              <a:off x="6806152" y="4166647"/>
              <a:ext cx="509048" cy="509048"/>
            </a:xfrm>
            <a:prstGeom prst="ellipse">
              <a:avLst/>
            </a:prstGeom>
            <a:solidFill>
              <a:schemeClr val="bg2">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sp>
          <p:nvSpPr>
            <p:cNvPr id="31" name="Oval 12">
              <a:extLst>
                <a:ext uri="{FF2B5EF4-FFF2-40B4-BE49-F238E27FC236}">
                  <a16:creationId xmlns:a16="http://schemas.microsoft.com/office/drawing/2014/main" id="{29CC3077-0181-6848-B6B9-A4BD24E376A2}"/>
                </a:ext>
              </a:extLst>
            </p:cNvPr>
            <p:cNvSpPr/>
            <p:nvPr/>
          </p:nvSpPr>
          <p:spPr>
            <a:xfrm>
              <a:off x="6901558" y="4262053"/>
              <a:ext cx="318236" cy="318236"/>
            </a:xfrm>
            <a:prstGeom prst="ellipse">
              <a:avLst/>
            </a:prstGeom>
            <a:solidFill>
              <a:schemeClr val="bg2">
                <a:alpha val="60000"/>
              </a:schemeClr>
            </a:solidFill>
            <a:ln w="381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grpSp>
    </p:spTree>
    <p:extLst>
      <p:ext uri="{BB962C8B-B14F-4D97-AF65-F5344CB8AC3E}">
        <p14:creationId xmlns:p14="http://schemas.microsoft.com/office/powerpoint/2010/main" val="17810025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Espace réservé du graphique 5">
            <a:extLst>
              <a:ext uri="{FF2B5EF4-FFF2-40B4-BE49-F238E27FC236}">
                <a16:creationId xmlns:a16="http://schemas.microsoft.com/office/drawing/2014/main" id="{35BED875-53A5-43AF-8D6A-65A61C882E53}"/>
              </a:ext>
            </a:extLst>
          </p:cNvPr>
          <p:cNvGraphicFramePr>
            <a:graphicFrameLocks noGrp="1"/>
          </p:cNvGraphicFramePr>
          <p:nvPr>
            <p:ph type="chart" sz="quarter" idx="13"/>
            <p:custDataLst>
              <p:tags r:id="rId1"/>
            </p:custDataLst>
            <p:extLst/>
          </p:nvPr>
        </p:nvGraphicFramePr>
        <p:xfrm>
          <a:off x="352425" y="1884363"/>
          <a:ext cx="8442325" cy="3189287"/>
        </p:xfrm>
        <a:graphic>
          <a:graphicData uri="http://schemas.openxmlformats.org/drawingml/2006/chart">
            <c:chart xmlns:c="http://schemas.openxmlformats.org/drawingml/2006/chart" xmlns:r="http://schemas.openxmlformats.org/officeDocument/2006/relationships" r:id="rId8"/>
          </a:graphicData>
        </a:graphic>
      </p:graphicFrame>
      <p:sp>
        <p:nvSpPr>
          <p:cNvPr id="3" name="Title 2"/>
          <p:cNvSpPr>
            <a:spLocks noGrp="1"/>
          </p:cNvSpPr>
          <p:nvPr>
            <p:ph type="title"/>
            <p:custDataLst>
              <p:tags r:id="rId2"/>
            </p:custDataLst>
          </p:nvPr>
        </p:nvSpPr>
        <p:spPr/>
        <p:txBody>
          <a:bodyPr/>
          <a:lstStyle/>
          <a:p>
            <a:r>
              <a:rPr lang="en-CA" sz="3600" dirty="0">
                <a:latin typeface="Arial Black" charset="0"/>
                <a:ea typeface="Arial Black" charset="0"/>
                <a:cs typeface="Arial Black" charset="0"/>
              </a:rPr>
              <a:t>Canadian households’ debt ratio is high</a:t>
            </a:r>
            <a:endParaRPr lang="en-US" sz="3600" dirty="0"/>
          </a:p>
        </p:txBody>
      </p:sp>
      <p:sp>
        <p:nvSpPr>
          <p:cNvPr id="15" name="Footer Placeholder 2"/>
          <p:cNvSpPr>
            <a:spLocks noGrp="1"/>
          </p:cNvSpPr>
          <p:nvPr>
            <p:ph type="ftr" sz="quarter" idx="16"/>
            <p:custDataLst>
              <p:tags r:id="rId3"/>
            </p:custDataLst>
          </p:nvPr>
        </p:nvSpPr>
        <p:spPr>
          <a:xfrm>
            <a:off x="350816" y="5240737"/>
            <a:ext cx="8442324" cy="304271"/>
          </a:xfrm>
        </p:spPr>
        <p:txBody>
          <a:bodyPr/>
          <a:lstStyle/>
          <a:p>
            <a:pPr lvl="0">
              <a:defRPr/>
            </a:pPr>
            <a:r>
              <a:rPr kumimoji="0" lang="en-CA" sz="800" b="1" i="0" u="none" strike="noStrike" kern="1200" cap="none" spc="0" normalizeH="0" baseline="0" noProof="0" dirty="0">
                <a:ln>
                  <a:noFill/>
                </a:ln>
                <a:solidFill>
                  <a:srgbClr val="1F384B"/>
                </a:solidFill>
                <a:effectLst/>
                <a:uLnTx/>
                <a:uFillTx/>
                <a:latin typeface="Arial"/>
                <a:ea typeface="+mn-ea"/>
                <a:cs typeface="+mn-cs"/>
              </a:rPr>
              <a:t>Note: </a:t>
            </a:r>
            <a:r>
              <a:rPr lang="en-CA" sz="800" dirty="0">
                <a:solidFill>
                  <a:srgbClr val="1F384B"/>
                </a:solidFill>
                <a:latin typeface="Arial"/>
              </a:rPr>
              <a:t>This ratio was calculated using </a:t>
            </a:r>
            <a:r>
              <a:rPr lang="en-CA" sz="800" dirty="0"/>
              <a:t>the Distributions of household economic accounts (DHEA).</a:t>
            </a:r>
            <a:r>
              <a:rPr lang="en-CA" sz="800" dirty="0">
                <a:solidFill>
                  <a:srgbClr val="1F384B"/>
                </a:solidFill>
                <a:latin typeface="Arial"/>
              </a:rPr>
              <a:t> </a:t>
            </a:r>
            <a:r>
              <a:rPr lang="en-CA" sz="800" dirty="0"/>
              <a:t>The DHEA’s calculation is different from that applied in general for the National Balance Sheet Accounts (NBSA), as the income used in the NBSA calculation is based on a quarterly value while the DHEA is calculated using annual values.</a:t>
            </a:r>
            <a:endParaRPr kumimoji="0" lang="en-CA" sz="800" b="0" i="0" u="none" strike="noStrike" kern="1200" cap="none" spc="0" normalizeH="0" baseline="0" noProof="0" dirty="0">
              <a:ln>
                <a:noFill/>
              </a:ln>
              <a:solidFill>
                <a:srgbClr val="1F384B"/>
              </a:solidFill>
              <a:effectLst/>
              <a:uLnTx/>
              <a:uFillTx/>
              <a:latin typeface="Arial"/>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800" b="1" i="0" u="none" strike="noStrike" kern="1200" cap="none" spc="0" normalizeH="0" baseline="0" noProof="0" dirty="0">
                <a:ln>
                  <a:noFill/>
                </a:ln>
                <a:solidFill>
                  <a:srgbClr val="1F384B"/>
                </a:solidFill>
                <a:effectLst/>
                <a:uLnTx/>
                <a:uFillTx/>
                <a:latin typeface="Arial"/>
                <a:ea typeface="+mn-ea"/>
                <a:cs typeface="+mn-cs"/>
              </a:rPr>
              <a:t>SOURCE:</a:t>
            </a:r>
            <a:r>
              <a:rPr kumimoji="0" lang="en-CA" sz="800" b="0" i="0" u="none" strike="noStrike" kern="1200" cap="none" spc="0" normalizeH="0" baseline="0" noProof="0" dirty="0">
                <a:ln>
                  <a:noFill/>
                </a:ln>
                <a:solidFill>
                  <a:srgbClr val="1F384B"/>
                </a:solidFill>
                <a:effectLst/>
                <a:uLnTx/>
                <a:uFillTx/>
                <a:latin typeface="Arial"/>
                <a:ea typeface="+mn-ea"/>
                <a:cs typeface="+mn-cs"/>
              </a:rPr>
              <a:t> Statistics Canada</a:t>
            </a:r>
          </a:p>
        </p:txBody>
      </p:sp>
      <p:sp>
        <p:nvSpPr>
          <p:cNvPr id="7" name="Espace réservé du texte 6">
            <a:extLst>
              <a:ext uri="{FF2B5EF4-FFF2-40B4-BE49-F238E27FC236}">
                <a16:creationId xmlns:a16="http://schemas.microsoft.com/office/drawing/2014/main" id="{D24951B2-B232-4924-834E-358E2C615E11}"/>
              </a:ext>
            </a:extLst>
          </p:cNvPr>
          <p:cNvSpPr>
            <a:spLocks noGrp="1"/>
          </p:cNvSpPr>
          <p:nvPr>
            <p:ph type="body" sz="quarter" idx="17"/>
            <p:custDataLst>
              <p:tags r:id="rId4"/>
            </p:custDataLst>
          </p:nvPr>
        </p:nvSpPr>
        <p:spPr/>
        <p:txBody>
          <a:bodyPr/>
          <a:lstStyle/>
          <a:p>
            <a:r>
              <a:rPr lang="fr-CA" dirty="0" err="1"/>
              <a:t>Debt</a:t>
            </a:r>
            <a:r>
              <a:rPr lang="fr-CA" dirty="0"/>
              <a:t> to </a:t>
            </a:r>
            <a:r>
              <a:rPr lang="fr-CA" dirty="0" err="1"/>
              <a:t>disposable</a:t>
            </a:r>
            <a:r>
              <a:rPr lang="fr-CA" dirty="0"/>
              <a:t> </a:t>
            </a:r>
            <a:r>
              <a:rPr lang="fr-CA" dirty="0" err="1"/>
              <a:t>income</a:t>
            </a:r>
            <a:r>
              <a:rPr lang="fr-CA" dirty="0"/>
              <a:t> ratio (%)</a:t>
            </a:r>
            <a:endParaRPr lang="en-CA" dirty="0"/>
          </a:p>
        </p:txBody>
      </p:sp>
      <p:grpSp>
        <p:nvGrpSpPr>
          <p:cNvPr id="8" name="Group 21">
            <a:extLst>
              <a:ext uri="{FF2B5EF4-FFF2-40B4-BE49-F238E27FC236}">
                <a16:creationId xmlns:a16="http://schemas.microsoft.com/office/drawing/2014/main" id="{F9366148-3CBB-45C6-9399-497B0D4F64A3}"/>
              </a:ext>
            </a:extLst>
          </p:cNvPr>
          <p:cNvGrpSpPr>
            <a:grpSpLocks noChangeAspect="1"/>
          </p:cNvGrpSpPr>
          <p:nvPr>
            <p:custDataLst>
              <p:tags r:id="rId5"/>
            </p:custDataLst>
          </p:nvPr>
        </p:nvGrpSpPr>
        <p:grpSpPr>
          <a:xfrm>
            <a:off x="8157643" y="215566"/>
            <a:ext cx="648000" cy="648000"/>
            <a:chOff x="5822950" y="1484313"/>
            <a:chExt cx="2206625" cy="2211387"/>
          </a:xfrm>
        </p:grpSpPr>
        <p:sp>
          <p:nvSpPr>
            <p:cNvPr id="9" name="Freeform 72">
              <a:extLst>
                <a:ext uri="{FF2B5EF4-FFF2-40B4-BE49-F238E27FC236}">
                  <a16:creationId xmlns:a16="http://schemas.microsoft.com/office/drawing/2014/main" id="{4EAE535B-5D47-4E46-AF48-E1C0891997EC}"/>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10" name="Freeform 74">
              <a:extLst>
                <a:ext uri="{FF2B5EF4-FFF2-40B4-BE49-F238E27FC236}">
                  <a16:creationId xmlns:a16="http://schemas.microsoft.com/office/drawing/2014/main" id="{D3B4BDF9-AD8B-4A6C-9F84-84317D370D26}"/>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16577465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custDataLst>
              <p:tags r:id="rId1"/>
            </p:custDataLst>
          </p:nvPr>
        </p:nvSpPr>
        <p:spPr>
          <a:xfrm>
            <a:off x="352424" y="302345"/>
            <a:ext cx="7740000" cy="695876"/>
          </a:xfrm>
        </p:spPr>
        <p:txBody>
          <a:bodyPr/>
          <a:lstStyle/>
          <a:p>
            <a:r>
              <a:rPr lang="en-CA" sz="3600" dirty="0">
                <a:latin typeface="Arial Black" panose="020B0604020202020204" pitchFamily="34" charset="0"/>
                <a:cs typeface="Arial Black" panose="020B0604020202020204" pitchFamily="34" charset="0"/>
              </a:rPr>
              <a:t>Retail sales are weakening</a:t>
            </a:r>
            <a:endParaRPr lang="fr-CA" sz="3600" dirty="0">
              <a:latin typeface="Arial Black" panose="020B0A04020102020204" pitchFamily="34" charset="0"/>
            </a:endParaRPr>
          </a:p>
        </p:txBody>
      </p:sp>
      <p:graphicFrame>
        <p:nvGraphicFramePr>
          <p:cNvPr id="4" name="Espace réservé du contenu 3"/>
          <p:cNvGraphicFramePr>
            <a:graphicFrameLocks noGrp="1"/>
          </p:cNvGraphicFramePr>
          <p:nvPr>
            <p:ph idx="1"/>
            <p:custDataLst>
              <p:tags r:id="rId2"/>
            </p:custDataLst>
            <p:extLst>
              <p:ext uri="{D42A27DB-BD31-4B8C-83A1-F6EECF244321}">
                <p14:modId xmlns:p14="http://schemas.microsoft.com/office/powerpoint/2010/main" val="175721008"/>
              </p:ext>
            </p:extLst>
          </p:nvPr>
        </p:nvGraphicFramePr>
        <p:xfrm>
          <a:off x="352425" y="1223454"/>
          <a:ext cx="8442325" cy="4003865"/>
        </p:xfrm>
        <a:graphic>
          <a:graphicData uri="http://schemas.openxmlformats.org/drawingml/2006/chart">
            <c:chart xmlns:c="http://schemas.openxmlformats.org/drawingml/2006/chart" xmlns:r="http://schemas.openxmlformats.org/officeDocument/2006/relationships" r:id="rId6"/>
          </a:graphicData>
        </a:graphic>
      </p:graphicFrame>
      <p:sp>
        <p:nvSpPr>
          <p:cNvPr id="5" name="ZoneTexte 4"/>
          <p:cNvSpPr txBox="1"/>
          <p:nvPr>
            <p:custDataLst>
              <p:tags r:id="rId3"/>
            </p:custDataLst>
          </p:nvPr>
        </p:nvSpPr>
        <p:spPr>
          <a:xfrm>
            <a:off x="220980" y="5394960"/>
            <a:ext cx="5090160" cy="153888"/>
          </a:xfrm>
          <a:prstGeom prst="rect">
            <a:avLst/>
          </a:prstGeom>
          <a:noFill/>
        </p:spPr>
        <p:txBody>
          <a:bodyPr wrap="square" lIns="0" tIns="0" rIns="0" bIns="0" rtlCol="0">
            <a:spAutoFit/>
          </a:bodyPr>
          <a:lstStyle/>
          <a:p>
            <a:pPr algn="l"/>
            <a:r>
              <a:rPr lang="fr-CA" sz="1000" b="1" dirty="0"/>
              <a:t>Source:</a:t>
            </a:r>
            <a:r>
              <a:rPr lang="fr-CA" sz="1000" dirty="0"/>
              <a:t> </a:t>
            </a:r>
            <a:r>
              <a:rPr lang="fr-CA" sz="1000" dirty="0" err="1"/>
              <a:t>Statistics</a:t>
            </a:r>
            <a:r>
              <a:rPr lang="fr-CA" sz="1000" dirty="0"/>
              <a:t> Canada, BDC </a:t>
            </a:r>
            <a:r>
              <a:rPr lang="fr-CA" sz="1000" dirty="0" err="1"/>
              <a:t>calculations</a:t>
            </a:r>
            <a:r>
              <a:rPr lang="fr-CA" sz="1000" b="1" dirty="0"/>
              <a:t> </a:t>
            </a:r>
          </a:p>
        </p:txBody>
      </p:sp>
      <p:grpSp>
        <p:nvGrpSpPr>
          <p:cNvPr id="6" name="Group 21">
            <a:extLst>
              <a:ext uri="{FF2B5EF4-FFF2-40B4-BE49-F238E27FC236}">
                <a16:creationId xmlns:a16="http://schemas.microsoft.com/office/drawing/2014/main" id="{758A880D-D16D-46A2-8AD9-60CE0460ED4F}"/>
              </a:ext>
            </a:extLst>
          </p:cNvPr>
          <p:cNvGrpSpPr>
            <a:grpSpLocks noChangeAspect="1"/>
          </p:cNvGrpSpPr>
          <p:nvPr>
            <p:custDataLst>
              <p:tags r:id="rId4"/>
            </p:custDataLst>
          </p:nvPr>
        </p:nvGrpSpPr>
        <p:grpSpPr>
          <a:xfrm>
            <a:off x="8157643" y="215566"/>
            <a:ext cx="648000" cy="648000"/>
            <a:chOff x="5822950" y="1484313"/>
            <a:chExt cx="2206625" cy="2211387"/>
          </a:xfrm>
        </p:grpSpPr>
        <p:sp>
          <p:nvSpPr>
            <p:cNvPr id="7" name="Freeform 72">
              <a:extLst>
                <a:ext uri="{FF2B5EF4-FFF2-40B4-BE49-F238E27FC236}">
                  <a16:creationId xmlns:a16="http://schemas.microsoft.com/office/drawing/2014/main" id="{9386D242-F414-4382-8A00-3C601198C4AA}"/>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8" name="Freeform 74">
              <a:extLst>
                <a:ext uri="{FF2B5EF4-FFF2-40B4-BE49-F238E27FC236}">
                  <a16:creationId xmlns:a16="http://schemas.microsoft.com/office/drawing/2014/main" id="{C7551398-F448-4AFD-BE90-A7A043437812}"/>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108871221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6EDD1A51-8187-5B44-A591-4B86FBE9A66E}"/>
              </a:ext>
            </a:extLst>
          </p:cNvPr>
          <p:cNvSpPr txBox="1"/>
          <p:nvPr>
            <p:custDataLst>
              <p:tags r:id="rId1"/>
            </p:custDataLst>
          </p:nvPr>
        </p:nvSpPr>
        <p:spPr>
          <a:xfrm>
            <a:off x="8157642" y="1533525"/>
            <a:ext cx="648771" cy="3241103"/>
          </a:xfrm>
          <a:prstGeom prst="rect">
            <a:avLst/>
          </a:prstGeom>
          <a:solidFill>
            <a:srgbClr val="BFBEBD">
              <a:alpha val="20000"/>
            </a:srgbClr>
          </a:solidFill>
          <a:ln>
            <a:noFill/>
          </a:ln>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440" b="1" i="0" u="none" strike="noStrike" kern="1200" cap="none" spc="0" normalizeH="0" baseline="0" noProof="0">
              <a:ln>
                <a:noFill/>
              </a:ln>
              <a:solidFill>
                <a:prstClr val="white"/>
              </a:solidFill>
              <a:effectLst/>
              <a:uLnTx/>
              <a:uFillTx/>
              <a:latin typeface="Arial"/>
              <a:ea typeface="+mn-ea"/>
              <a:cs typeface="+mn-cs"/>
            </a:endParaRPr>
          </a:p>
        </p:txBody>
      </p:sp>
      <p:graphicFrame>
        <p:nvGraphicFramePr>
          <p:cNvPr id="7" name="Espace réservé du contenu 6"/>
          <p:cNvGraphicFramePr>
            <a:graphicFrameLocks noGrp="1"/>
          </p:cNvGraphicFramePr>
          <p:nvPr>
            <p:ph idx="1"/>
            <p:custDataLst>
              <p:tags r:id="rId2"/>
            </p:custDataLst>
            <p:extLst>
              <p:ext uri="{D42A27DB-BD31-4B8C-83A1-F6EECF244321}">
                <p14:modId xmlns:p14="http://schemas.microsoft.com/office/powerpoint/2010/main" val="521316448"/>
              </p:ext>
            </p:extLst>
          </p:nvPr>
        </p:nvGraphicFramePr>
        <p:xfrm>
          <a:off x="352424" y="1398178"/>
          <a:ext cx="8442325" cy="3677060"/>
        </p:xfrm>
        <a:graphic>
          <a:graphicData uri="http://schemas.openxmlformats.org/drawingml/2006/chart">
            <c:chart xmlns:c="http://schemas.openxmlformats.org/drawingml/2006/chart" xmlns:r="http://schemas.openxmlformats.org/officeDocument/2006/relationships" r:id="rId12"/>
          </a:graphicData>
        </a:graphic>
      </p:graphicFrame>
      <p:sp>
        <p:nvSpPr>
          <p:cNvPr id="3" name="Espace réservé du texte 2"/>
          <p:cNvSpPr>
            <a:spLocks noGrp="1"/>
          </p:cNvSpPr>
          <p:nvPr>
            <p:ph type="body" sz="quarter" idx="13"/>
            <p:custDataLst>
              <p:tags r:id="rId3"/>
            </p:custDataLst>
          </p:nvPr>
        </p:nvSpPr>
        <p:spPr>
          <a:xfrm>
            <a:off x="340760" y="1057449"/>
            <a:ext cx="8424000" cy="381000"/>
          </a:xfrm>
        </p:spPr>
        <p:txBody>
          <a:bodyPr/>
          <a:lstStyle/>
          <a:p>
            <a:r>
              <a:rPr lang="en-CA" noProof="0" dirty="0"/>
              <a:t>Monthly home sales in Canada, seasonally adjusted</a:t>
            </a:r>
          </a:p>
        </p:txBody>
      </p:sp>
      <p:sp>
        <p:nvSpPr>
          <p:cNvPr id="4" name="Titre 3"/>
          <p:cNvSpPr>
            <a:spLocks noGrp="1"/>
          </p:cNvSpPr>
          <p:nvPr>
            <p:ph type="title"/>
            <p:custDataLst>
              <p:tags r:id="rId4"/>
            </p:custDataLst>
          </p:nvPr>
        </p:nvSpPr>
        <p:spPr>
          <a:xfrm>
            <a:off x="352424" y="282388"/>
            <a:ext cx="7740000" cy="810582"/>
          </a:xfrm>
        </p:spPr>
        <p:txBody>
          <a:bodyPr/>
          <a:lstStyle/>
          <a:p>
            <a:r>
              <a:rPr lang="en-CA" noProof="0" dirty="0">
                <a:latin typeface="Arial Black" panose="020B0604020202020204" pitchFamily="34" charset="0"/>
                <a:cs typeface="Arial Black" panose="020B0604020202020204" pitchFamily="34" charset="0"/>
              </a:rPr>
              <a:t>Home sales are </a:t>
            </a:r>
            <a:r>
              <a:rPr lang="en-CA" dirty="0">
                <a:latin typeface="Arial Black" panose="020B0604020202020204" pitchFamily="34" charset="0"/>
                <a:cs typeface="Arial Black" panose="020B0604020202020204" pitchFamily="34" charset="0"/>
              </a:rPr>
              <a:t>stabilizing after a massive cool-down</a:t>
            </a:r>
            <a:endParaRPr lang="en-CA" noProof="0" dirty="0">
              <a:latin typeface="Arial Black" panose="020B0604020202020204" pitchFamily="34" charset="0"/>
              <a:cs typeface="Arial Black" panose="020B0604020202020204" pitchFamily="34" charset="0"/>
            </a:endParaRPr>
          </a:p>
        </p:txBody>
      </p:sp>
      <p:grpSp>
        <p:nvGrpSpPr>
          <p:cNvPr id="13" name="Group 10">
            <a:extLst>
              <a:ext uri="{FF2B5EF4-FFF2-40B4-BE49-F238E27FC236}">
                <a16:creationId xmlns:a16="http://schemas.microsoft.com/office/drawing/2014/main" id="{A5DBB913-1414-6545-8B30-C76911F9FD8E}"/>
              </a:ext>
            </a:extLst>
          </p:cNvPr>
          <p:cNvGrpSpPr>
            <a:grpSpLocks noChangeAspect="1"/>
          </p:cNvGrpSpPr>
          <p:nvPr>
            <p:custDataLst>
              <p:tags r:id="rId5"/>
            </p:custDataLst>
          </p:nvPr>
        </p:nvGrpSpPr>
        <p:grpSpPr>
          <a:xfrm rot="10800000">
            <a:off x="8430103" y="3065969"/>
            <a:ext cx="504000" cy="504000"/>
            <a:chOff x="6806152" y="4166647"/>
            <a:chExt cx="509048" cy="509048"/>
          </a:xfrm>
        </p:grpSpPr>
        <p:sp>
          <p:nvSpPr>
            <p:cNvPr id="14" name="Oval 3">
              <a:extLst>
                <a:ext uri="{FF2B5EF4-FFF2-40B4-BE49-F238E27FC236}">
                  <a16:creationId xmlns:a16="http://schemas.microsoft.com/office/drawing/2014/main" id="{4AF09085-D5B8-F441-8D98-739D36660919}"/>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sp>
          <p:nvSpPr>
            <p:cNvPr id="15" name="Oval 12">
              <a:extLst>
                <a:ext uri="{FF2B5EF4-FFF2-40B4-BE49-F238E27FC236}">
                  <a16:creationId xmlns:a16="http://schemas.microsoft.com/office/drawing/2014/main" id="{B6874823-5086-E042-AB33-6C7052A41CD5}"/>
                </a:ext>
              </a:extLst>
            </p:cNvPr>
            <p:cNvSpPr/>
            <p:nvPr/>
          </p:nvSpPr>
          <p:spPr>
            <a:xfrm>
              <a:off x="6901558" y="4262053"/>
              <a:ext cx="318236" cy="318236"/>
            </a:xfrm>
            <a:prstGeom prst="ellipse">
              <a:avLst/>
            </a:prstGeom>
            <a:solidFill>
              <a:schemeClr val="accent3">
                <a:alpha val="60000"/>
              </a:schemeClr>
            </a:solidFill>
            <a:ln w="381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grpSp>
      <p:sp>
        <p:nvSpPr>
          <p:cNvPr id="17" name="TextBox 16">
            <a:extLst>
              <a:ext uri="{FF2B5EF4-FFF2-40B4-BE49-F238E27FC236}">
                <a16:creationId xmlns:a16="http://schemas.microsoft.com/office/drawing/2014/main" id="{FF8ACBBC-78A2-7746-A8C4-BE605E9CB056}"/>
              </a:ext>
            </a:extLst>
          </p:cNvPr>
          <p:cNvSpPr txBox="1"/>
          <p:nvPr>
            <p:custDataLst>
              <p:tags r:id="rId6"/>
            </p:custDataLst>
          </p:nvPr>
        </p:nvSpPr>
        <p:spPr bwMode="auto">
          <a:xfrm flipH="1">
            <a:off x="6625982" y="3987928"/>
            <a:ext cx="1924886" cy="707886"/>
          </a:xfrm>
          <a:prstGeom prst="rect">
            <a:avLst/>
          </a:prstGeom>
          <a:noFill/>
        </p:spPr>
        <p:txBody>
          <a:bodyPr wrap="non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4000" b="1" i="0" u="none" strike="noStrike" kern="6000" cap="none" spc="-180" normalizeH="0" baseline="0" noProof="0" dirty="0">
                <a:ln>
                  <a:noFill/>
                </a:ln>
                <a:solidFill>
                  <a:srgbClr val="D82C26"/>
                </a:solidFill>
                <a:effectLst/>
                <a:uLnTx/>
                <a:uFillTx/>
                <a:latin typeface="Arial Black" charset="0"/>
                <a:ea typeface="Arial Black" charset="0"/>
                <a:cs typeface="Arial Black" charset="0"/>
              </a:rPr>
              <a:t>38,300</a:t>
            </a:r>
            <a:endParaRPr kumimoji="0" lang="fr-CA" sz="2800" b="1" i="0" u="none" strike="noStrike" kern="6000" cap="none" spc="-180" normalizeH="0" baseline="0" noProof="0" dirty="0">
              <a:ln>
                <a:noFill/>
              </a:ln>
              <a:solidFill>
                <a:srgbClr val="D82C26"/>
              </a:solidFill>
              <a:effectLst/>
              <a:uLnTx/>
              <a:uFillTx/>
              <a:latin typeface="Arial Black" charset="0"/>
              <a:ea typeface="Arial Black" charset="0"/>
              <a:cs typeface="Arial Black" charset="0"/>
            </a:endParaRPr>
          </a:p>
        </p:txBody>
      </p:sp>
      <p:sp>
        <p:nvSpPr>
          <p:cNvPr id="19" name="Footer Placeholder 18">
            <a:extLst>
              <a:ext uri="{FF2B5EF4-FFF2-40B4-BE49-F238E27FC236}">
                <a16:creationId xmlns:a16="http://schemas.microsoft.com/office/drawing/2014/main" id="{9A0686BC-05AB-FA41-8064-DBBA92FB5160}"/>
              </a:ext>
            </a:extLst>
          </p:cNvPr>
          <p:cNvSpPr>
            <a:spLocks noGrp="1"/>
          </p:cNvSpPr>
          <p:nvPr>
            <p:ph type="ftr" sz="quarter" idx="14"/>
            <p:custDataLst>
              <p:tags r:id="rId7"/>
            </p:custDataLst>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NOTE: </a:t>
            </a:r>
            <a:r>
              <a:rPr kumimoji="0" lang="en-CA" sz="900" b="0" i="0" u="none" strike="noStrike" kern="1200" cap="none" spc="0" normalizeH="0" baseline="0" noProof="0" dirty="0">
                <a:ln>
                  <a:noFill/>
                </a:ln>
                <a:solidFill>
                  <a:srgbClr val="1F384B"/>
                </a:solidFill>
                <a:effectLst/>
                <a:uLnTx/>
                <a:uFillTx/>
                <a:latin typeface="Arial"/>
                <a:ea typeface="+mn-ea"/>
                <a:cs typeface="+mn-cs"/>
              </a:rPr>
              <a:t>Latest data, Apr 2019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SOURCE: </a:t>
            </a:r>
            <a:r>
              <a:rPr kumimoji="0" lang="en-CA" sz="900" b="0" i="0" u="none" strike="noStrike" kern="1200" cap="none" spc="0" normalizeH="0" baseline="0" noProof="0" dirty="0">
                <a:ln>
                  <a:noFill/>
                </a:ln>
                <a:solidFill>
                  <a:srgbClr val="1F384B"/>
                </a:solidFill>
                <a:effectLst/>
                <a:uLnTx/>
                <a:uFillTx/>
                <a:latin typeface="Arial"/>
                <a:ea typeface="+mn-ea"/>
                <a:cs typeface="+mn-cs"/>
              </a:rPr>
              <a:t>Canadian Real Estate Association</a:t>
            </a:r>
          </a:p>
        </p:txBody>
      </p:sp>
      <p:sp>
        <p:nvSpPr>
          <p:cNvPr id="21" name="TextBox 20">
            <a:extLst>
              <a:ext uri="{FF2B5EF4-FFF2-40B4-BE49-F238E27FC236}">
                <a16:creationId xmlns:a16="http://schemas.microsoft.com/office/drawing/2014/main" id="{42F657A0-3208-EB40-9378-9B71F3037757}"/>
              </a:ext>
            </a:extLst>
          </p:cNvPr>
          <p:cNvSpPr txBox="1"/>
          <p:nvPr>
            <p:custDataLst>
              <p:tags r:id="rId8"/>
            </p:custDataLst>
          </p:nvPr>
        </p:nvSpPr>
        <p:spPr>
          <a:xfrm>
            <a:off x="8158796" y="4687090"/>
            <a:ext cx="645225" cy="313932"/>
          </a:xfrm>
          <a:prstGeom prst="rect">
            <a:avLst/>
          </a:prstGeom>
          <a:solidFill>
            <a:schemeClr val="accent1"/>
          </a:solidFill>
        </p:spPr>
        <p:txBody>
          <a:bodyPr wrap="square" lIns="0" r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1400" b="1" i="0" u="none" strike="noStrike" kern="1200" cap="none" spc="0" normalizeH="0" baseline="0" noProof="0" dirty="0">
                <a:ln>
                  <a:noFill/>
                </a:ln>
                <a:solidFill>
                  <a:prstClr val="white"/>
                </a:solidFill>
                <a:effectLst/>
                <a:uLnTx/>
                <a:uFillTx/>
                <a:latin typeface="Arial"/>
                <a:ea typeface="+mn-ea"/>
                <a:cs typeface="+mn-cs"/>
              </a:rPr>
              <a:t>2019</a:t>
            </a:r>
          </a:p>
        </p:txBody>
      </p:sp>
      <p:grpSp>
        <p:nvGrpSpPr>
          <p:cNvPr id="22" name="Group 21">
            <a:extLst>
              <a:ext uri="{FF2B5EF4-FFF2-40B4-BE49-F238E27FC236}">
                <a16:creationId xmlns:a16="http://schemas.microsoft.com/office/drawing/2014/main" id="{70C678CA-0FA4-E74A-A3CA-A67D484467F1}"/>
              </a:ext>
            </a:extLst>
          </p:cNvPr>
          <p:cNvGrpSpPr>
            <a:grpSpLocks noChangeAspect="1"/>
          </p:cNvGrpSpPr>
          <p:nvPr>
            <p:custDataLst>
              <p:tags r:id="rId9"/>
            </p:custDataLst>
          </p:nvPr>
        </p:nvGrpSpPr>
        <p:grpSpPr>
          <a:xfrm>
            <a:off x="8157643" y="215566"/>
            <a:ext cx="648000" cy="648000"/>
            <a:chOff x="5822950" y="1484313"/>
            <a:chExt cx="2206625" cy="2211387"/>
          </a:xfrm>
        </p:grpSpPr>
        <p:sp>
          <p:nvSpPr>
            <p:cNvPr id="23" name="Freeform 72">
              <a:extLst>
                <a:ext uri="{FF2B5EF4-FFF2-40B4-BE49-F238E27FC236}">
                  <a16:creationId xmlns:a16="http://schemas.microsoft.com/office/drawing/2014/main" id="{CE140CE1-5A48-4049-BB36-FD545437FFEA}"/>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24" name="Freeform 74">
              <a:extLst>
                <a:ext uri="{FF2B5EF4-FFF2-40B4-BE49-F238E27FC236}">
                  <a16:creationId xmlns:a16="http://schemas.microsoft.com/office/drawing/2014/main" id="{5D5C078F-F903-EE49-9799-47F1BF59CB59}"/>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297359354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idx="4294967295"/>
            <p:custDataLst>
              <p:tags r:id="rId1"/>
            </p:custDataLst>
          </p:nvPr>
        </p:nvSpPr>
        <p:spPr>
          <a:xfrm>
            <a:off x="350826" y="2115437"/>
            <a:ext cx="8454815" cy="1947863"/>
          </a:xfrm>
        </p:spPr>
        <p:txBody>
          <a:bodyPr anchor="ctr"/>
          <a:lstStyle/>
          <a:p>
            <a:r>
              <a:rPr lang="en-CA" sz="5200" noProof="0" dirty="0">
                <a:solidFill>
                  <a:schemeClr val="accent1"/>
                </a:solidFill>
                <a:latin typeface="Arial Black" panose="020B0A04020102020204" pitchFamily="34" charset="0"/>
              </a:rPr>
              <a:t>However, some factors</a:t>
            </a:r>
            <a:br>
              <a:rPr lang="en-CA" sz="5200" noProof="0" dirty="0">
                <a:solidFill>
                  <a:schemeClr val="accent1"/>
                </a:solidFill>
                <a:latin typeface="Arial Black" panose="020B0A04020102020204" pitchFamily="34" charset="0"/>
              </a:rPr>
            </a:br>
            <a:r>
              <a:rPr lang="en-CA" sz="5200" noProof="0" dirty="0">
                <a:solidFill>
                  <a:schemeClr val="accent3"/>
                </a:solidFill>
                <a:latin typeface="Arial Black" panose="020B0A04020102020204" pitchFamily="34" charset="0"/>
              </a:rPr>
              <a:t>will support Canada’s growth</a:t>
            </a:r>
          </a:p>
        </p:txBody>
      </p:sp>
      <p:cxnSp>
        <p:nvCxnSpPr>
          <p:cNvPr id="3" name="Straight Connector 2">
            <a:extLst>
              <a:ext uri="{FF2B5EF4-FFF2-40B4-BE49-F238E27FC236}">
                <a16:creationId xmlns:a16="http://schemas.microsoft.com/office/drawing/2014/main" id="{E988CF0F-C9FE-214D-8B27-9D93745211BA}"/>
              </a:ext>
            </a:extLst>
          </p:cNvPr>
          <p:cNvCxnSpPr/>
          <p:nvPr>
            <p:custDataLst>
              <p:tags r:id="rId2"/>
            </p:custDataLst>
          </p:nvPr>
        </p:nvCxnSpPr>
        <p:spPr>
          <a:xfrm>
            <a:off x="350827" y="1565368"/>
            <a:ext cx="8454816" cy="0"/>
          </a:xfrm>
          <a:prstGeom prst="line">
            <a:avLst/>
          </a:prstGeom>
          <a:ln w="381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E834B6B4-46C8-DC42-AE91-55CC6154656C}"/>
              </a:ext>
            </a:extLst>
          </p:cNvPr>
          <p:cNvCxnSpPr/>
          <p:nvPr>
            <p:custDataLst>
              <p:tags r:id="rId3"/>
            </p:custDataLst>
          </p:nvPr>
        </p:nvCxnSpPr>
        <p:spPr>
          <a:xfrm>
            <a:off x="350827" y="4613369"/>
            <a:ext cx="8454816" cy="0"/>
          </a:xfrm>
          <a:prstGeom prst="line">
            <a:avLst/>
          </a:prstGeom>
          <a:ln w="38100" cmpd="sng">
            <a:solidFill>
              <a:schemeClr val="accent3"/>
            </a:solidFill>
          </a:ln>
          <a:effectLst/>
        </p:spPr>
        <p:style>
          <a:lnRef idx="2">
            <a:schemeClr val="accent1"/>
          </a:lnRef>
          <a:fillRef idx="0">
            <a:schemeClr val="accent1"/>
          </a:fillRef>
          <a:effectRef idx="1">
            <a:schemeClr val="accent1"/>
          </a:effectRef>
          <a:fontRef idx="minor">
            <a:schemeClr val="tx1"/>
          </a:fontRef>
        </p:style>
      </p:cxnSp>
      <p:grpSp>
        <p:nvGrpSpPr>
          <p:cNvPr id="5" name="Group 4">
            <a:extLst>
              <a:ext uri="{FF2B5EF4-FFF2-40B4-BE49-F238E27FC236}">
                <a16:creationId xmlns:a16="http://schemas.microsoft.com/office/drawing/2014/main" id="{FEAB89D0-A796-CF45-89F8-772C78CA1D9E}"/>
              </a:ext>
            </a:extLst>
          </p:cNvPr>
          <p:cNvGrpSpPr>
            <a:grpSpLocks noChangeAspect="1"/>
          </p:cNvGrpSpPr>
          <p:nvPr>
            <p:custDataLst>
              <p:tags r:id="rId4"/>
            </p:custDataLst>
          </p:nvPr>
        </p:nvGrpSpPr>
        <p:grpSpPr>
          <a:xfrm>
            <a:off x="8157643" y="215566"/>
            <a:ext cx="648000" cy="648000"/>
            <a:chOff x="5822950" y="1484313"/>
            <a:chExt cx="2206625" cy="2211387"/>
          </a:xfrm>
        </p:grpSpPr>
        <p:sp>
          <p:nvSpPr>
            <p:cNvPr id="6" name="Freeform 72">
              <a:extLst>
                <a:ext uri="{FF2B5EF4-FFF2-40B4-BE49-F238E27FC236}">
                  <a16:creationId xmlns:a16="http://schemas.microsoft.com/office/drawing/2014/main" id="{24134C64-C91C-4F44-B1CC-046AE887600A}"/>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7" name="Freeform 74">
              <a:extLst>
                <a:ext uri="{FF2B5EF4-FFF2-40B4-BE49-F238E27FC236}">
                  <a16:creationId xmlns:a16="http://schemas.microsoft.com/office/drawing/2014/main" id="{E27CC078-8133-F64C-8A92-A83FE0ABB806}"/>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268334627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3D8EBB94-8EEB-B642-B5B0-D034A3F015A0}"/>
              </a:ext>
            </a:extLst>
          </p:cNvPr>
          <p:cNvSpPr txBox="1"/>
          <p:nvPr>
            <p:custDataLst>
              <p:tags r:id="rId1"/>
            </p:custDataLst>
          </p:nvPr>
        </p:nvSpPr>
        <p:spPr>
          <a:xfrm>
            <a:off x="7899642" y="1724024"/>
            <a:ext cx="895108" cy="3070397"/>
          </a:xfrm>
          <a:prstGeom prst="rect">
            <a:avLst/>
          </a:prstGeom>
          <a:solidFill>
            <a:srgbClr val="BFBEBD">
              <a:alpha val="20000"/>
            </a:srgbClr>
          </a:solidFill>
          <a:ln>
            <a:noFill/>
          </a:ln>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440" b="1" i="0" u="none" strike="noStrike" kern="1200" cap="none" spc="0" normalizeH="0" baseline="0" noProof="0">
              <a:ln>
                <a:noFill/>
              </a:ln>
              <a:solidFill>
                <a:prstClr val="white"/>
              </a:solidFill>
              <a:effectLst/>
              <a:uLnTx/>
              <a:uFillTx/>
              <a:latin typeface="Arial"/>
              <a:ea typeface="+mn-ea"/>
              <a:cs typeface="+mn-cs"/>
            </a:endParaRPr>
          </a:p>
        </p:txBody>
      </p:sp>
      <p:graphicFrame>
        <p:nvGraphicFramePr>
          <p:cNvPr id="13" name="Graphique 5">
            <a:extLst>
              <a:ext uri="{FF2B5EF4-FFF2-40B4-BE49-F238E27FC236}">
                <a16:creationId xmlns:a16="http://schemas.microsoft.com/office/drawing/2014/main" id="{97DFD776-E3FF-E44F-AC36-71DA02284FCB}"/>
              </a:ext>
            </a:extLst>
          </p:cNvPr>
          <p:cNvGraphicFramePr>
            <a:graphicFrameLocks noGrp="1"/>
          </p:cNvGraphicFramePr>
          <p:nvPr>
            <p:ph type="chart" sz="quarter" idx="13"/>
            <p:custDataLst>
              <p:tags r:id="rId2"/>
            </p:custDataLst>
            <p:extLst>
              <p:ext uri="{D42A27DB-BD31-4B8C-83A1-F6EECF244321}">
                <p14:modId xmlns:p14="http://schemas.microsoft.com/office/powerpoint/2010/main" val="2292564087"/>
              </p:ext>
            </p:extLst>
          </p:nvPr>
        </p:nvGraphicFramePr>
        <p:xfrm>
          <a:off x="352902" y="1824460"/>
          <a:ext cx="8329201" cy="3249190"/>
        </p:xfrm>
        <a:graphic>
          <a:graphicData uri="http://schemas.openxmlformats.org/drawingml/2006/chart">
            <c:chart xmlns:c="http://schemas.openxmlformats.org/drawingml/2006/chart" xmlns:r="http://schemas.openxmlformats.org/officeDocument/2006/relationships" r:id="rId12"/>
          </a:graphicData>
        </a:graphic>
      </p:graphicFrame>
      <p:sp>
        <p:nvSpPr>
          <p:cNvPr id="2" name="Title 1"/>
          <p:cNvSpPr>
            <a:spLocks noGrp="1"/>
          </p:cNvSpPr>
          <p:nvPr>
            <p:ph type="title"/>
            <p:custDataLst>
              <p:tags r:id="rId3"/>
            </p:custDataLst>
          </p:nvPr>
        </p:nvSpPr>
        <p:spPr/>
        <p:txBody>
          <a:bodyPr/>
          <a:lstStyle/>
          <a:p>
            <a:r>
              <a:rPr lang="fr-CA" noProof="0" dirty="0">
                <a:latin typeface="Arial Black" panose="020B0604020202020204" pitchFamily="34" charset="0"/>
                <a:cs typeface="Arial Black" panose="020B0604020202020204" pitchFamily="34" charset="0"/>
              </a:rPr>
              <a:t>Exports </a:t>
            </a:r>
            <a:r>
              <a:rPr lang="fr-CA" noProof="0" dirty="0" err="1">
                <a:latin typeface="Arial Black" panose="020B0604020202020204" pitchFamily="34" charset="0"/>
                <a:cs typeface="Arial Black" panose="020B0604020202020204" pitchFamily="34" charset="0"/>
              </a:rPr>
              <a:t>remain</a:t>
            </a:r>
            <a:r>
              <a:rPr lang="fr-CA" noProof="0" dirty="0">
                <a:latin typeface="Arial Black" panose="020B0604020202020204" pitchFamily="34" charset="0"/>
                <a:cs typeface="Arial Black" panose="020B0604020202020204" pitchFamily="34" charset="0"/>
              </a:rPr>
              <a:t> </a:t>
            </a:r>
            <a:r>
              <a:rPr lang="fr-CA" noProof="0" dirty="0" err="1">
                <a:latin typeface="Arial Black" panose="020B0604020202020204" pitchFamily="34" charset="0"/>
                <a:cs typeface="Arial Black" panose="020B0604020202020204" pitchFamily="34" charset="0"/>
              </a:rPr>
              <a:t>elevated</a:t>
            </a:r>
            <a:r>
              <a:rPr lang="fr-CA" noProof="0" dirty="0">
                <a:latin typeface="Arial Black" panose="020B0604020202020204" pitchFamily="34" charset="0"/>
                <a:cs typeface="Arial Black" panose="020B0604020202020204" pitchFamily="34" charset="0"/>
              </a:rPr>
              <a:t> </a:t>
            </a:r>
            <a:r>
              <a:rPr lang="fr-CA" noProof="0" dirty="0" err="1">
                <a:latin typeface="Arial Black" panose="020B0604020202020204" pitchFamily="34" charset="0"/>
                <a:cs typeface="Arial Black" panose="020B0604020202020204" pitchFamily="34" charset="0"/>
              </a:rPr>
              <a:t>despite</a:t>
            </a:r>
            <a:r>
              <a:rPr lang="fr-CA" noProof="0" dirty="0">
                <a:latin typeface="Arial Black" panose="020B0604020202020204" pitchFamily="34" charset="0"/>
                <a:cs typeface="Arial Black" panose="020B0604020202020204" pitchFamily="34" charset="0"/>
              </a:rPr>
              <a:t> </a:t>
            </a:r>
            <a:r>
              <a:rPr lang="fr-CA" noProof="0" dirty="0" err="1">
                <a:latin typeface="Arial Black" panose="020B0604020202020204" pitchFamily="34" charset="0"/>
                <a:cs typeface="Arial Black" panose="020B0604020202020204" pitchFamily="34" charset="0"/>
              </a:rPr>
              <a:t>oil</a:t>
            </a:r>
            <a:r>
              <a:rPr lang="fr-CA" noProof="0" dirty="0">
                <a:latin typeface="Arial Black" panose="020B0604020202020204" pitchFamily="34" charset="0"/>
                <a:cs typeface="Arial Black" panose="020B0604020202020204" pitchFamily="34" charset="0"/>
              </a:rPr>
              <a:t> </a:t>
            </a:r>
            <a:r>
              <a:rPr lang="fr-CA" noProof="0" dirty="0" err="1">
                <a:latin typeface="Arial Black" panose="020B0604020202020204" pitchFamily="34" charset="0"/>
                <a:cs typeface="Arial Black" panose="020B0604020202020204" pitchFamily="34" charset="0"/>
              </a:rPr>
              <a:t>curtailment</a:t>
            </a:r>
            <a:r>
              <a:rPr lang="fr-CA" noProof="0" dirty="0">
                <a:latin typeface="Arial Black" panose="020B0604020202020204" pitchFamily="34" charset="0"/>
                <a:cs typeface="Arial Black" panose="020B0604020202020204" pitchFamily="34" charset="0"/>
              </a:rPr>
              <a:t> and </a:t>
            </a:r>
            <a:r>
              <a:rPr lang="fr-CA" noProof="0" dirty="0" err="1">
                <a:latin typeface="Arial Black" panose="020B0604020202020204" pitchFamily="34" charset="0"/>
                <a:cs typeface="Arial Black" panose="020B0604020202020204" pitchFamily="34" charset="0"/>
              </a:rPr>
              <a:t>trade</a:t>
            </a:r>
            <a:r>
              <a:rPr lang="fr-CA" noProof="0" dirty="0">
                <a:latin typeface="Arial Black" panose="020B0604020202020204" pitchFamily="34" charset="0"/>
                <a:cs typeface="Arial Black" panose="020B0604020202020204" pitchFamily="34" charset="0"/>
              </a:rPr>
              <a:t> tensions</a:t>
            </a:r>
            <a:endParaRPr lang="en-CA" noProof="0" dirty="0">
              <a:latin typeface="Arial Black" panose="020B0604020202020204" pitchFamily="34" charset="0"/>
              <a:cs typeface="Arial Black" panose="020B0604020202020204" pitchFamily="34" charset="0"/>
            </a:endParaRPr>
          </a:p>
        </p:txBody>
      </p:sp>
      <p:sp>
        <p:nvSpPr>
          <p:cNvPr id="11" name="Espace réservé du texte 10"/>
          <p:cNvSpPr>
            <a:spLocks noGrp="1"/>
          </p:cNvSpPr>
          <p:nvPr>
            <p:ph type="body" sz="quarter" idx="17"/>
            <p:custDataLst>
              <p:tags r:id="rId4"/>
            </p:custDataLst>
          </p:nvPr>
        </p:nvSpPr>
        <p:spPr/>
        <p:txBody>
          <a:bodyPr/>
          <a:lstStyle/>
          <a:p>
            <a:pPr lvl="0"/>
            <a:r>
              <a:rPr lang="en-CA" noProof="0" dirty="0"/>
              <a:t>Export of goods and services, $B</a:t>
            </a:r>
          </a:p>
          <a:p>
            <a:endParaRPr lang="en-CA" noProof="0" dirty="0"/>
          </a:p>
        </p:txBody>
      </p:sp>
      <p:grpSp>
        <p:nvGrpSpPr>
          <p:cNvPr id="12" name="Group 11">
            <a:extLst>
              <a:ext uri="{FF2B5EF4-FFF2-40B4-BE49-F238E27FC236}">
                <a16:creationId xmlns:a16="http://schemas.microsoft.com/office/drawing/2014/main" id="{BB402347-12C8-C14F-8E76-598228D504A8}"/>
              </a:ext>
            </a:extLst>
          </p:cNvPr>
          <p:cNvGrpSpPr>
            <a:grpSpLocks noChangeAspect="1"/>
          </p:cNvGrpSpPr>
          <p:nvPr>
            <p:custDataLst>
              <p:tags r:id="rId5"/>
            </p:custDataLst>
          </p:nvPr>
        </p:nvGrpSpPr>
        <p:grpSpPr>
          <a:xfrm>
            <a:off x="8157643" y="215566"/>
            <a:ext cx="648000" cy="648000"/>
            <a:chOff x="5822950" y="1484313"/>
            <a:chExt cx="2206625" cy="2211387"/>
          </a:xfrm>
        </p:grpSpPr>
        <p:sp>
          <p:nvSpPr>
            <p:cNvPr id="14" name="Freeform 72">
              <a:extLst>
                <a:ext uri="{FF2B5EF4-FFF2-40B4-BE49-F238E27FC236}">
                  <a16:creationId xmlns:a16="http://schemas.microsoft.com/office/drawing/2014/main" id="{4794AF81-44DF-914D-A364-B7F6D4096B6B}"/>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15" name="Freeform 74">
              <a:extLst>
                <a:ext uri="{FF2B5EF4-FFF2-40B4-BE49-F238E27FC236}">
                  <a16:creationId xmlns:a16="http://schemas.microsoft.com/office/drawing/2014/main" id="{73BBDDD9-13BE-6141-AB32-73A40B35A6DA}"/>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grpSp>
        <p:nvGrpSpPr>
          <p:cNvPr id="18" name="Group 10">
            <a:extLst>
              <a:ext uri="{FF2B5EF4-FFF2-40B4-BE49-F238E27FC236}">
                <a16:creationId xmlns:a16="http://schemas.microsoft.com/office/drawing/2014/main" id="{6349EBE3-2742-914A-9140-71DABB2E4575}"/>
              </a:ext>
            </a:extLst>
          </p:cNvPr>
          <p:cNvGrpSpPr/>
          <p:nvPr>
            <p:custDataLst>
              <p:tags r:id="rId6"/>
            </p:custDataLst>
          </p:nvPr>
        </p:nvGrpSpPr>
        <p:grpSpPr>
          <a:xfrm rot="10800000">
            <a:off x="8029784" y="2112347"/>
            <a:ext cx="504000" cy="504000"/>
            <a:chOff x="6806152" y="4166647"/>
            <a:chExt cx="509048" cy="509048"/>
          </a:xfrm>
        </p:grpSpPr>
        <p:sp>
          <p:nvSpPr>
            <p:cNvPr id="19" name="Oval 3">
              <a:extLst>
                <a:ext uri="{FF2B5EF4-FFF2-40B4-BE49-F238E27FC236}">
                  <a16:creationId xmlns:a16="http://schemas.microsoft.com/office/drawing/2014/main" id="{E48441D5-4EB7-4B45-9A07-C1E807CAA683}"/>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sp>
          <p:nvSpPr>
            <p:cNvPr id="20" name="Oval 12">
              <a:extLst>
                <a:ext uri="{FF2B5EF4-FFF2-40B4-BE49-F238E27FC236}">
                  <a16:creationId xmlns:a16="http://schemas.microsoft.com/office/drawing/2014/main" id="{8FD4DF27-205B-E943-BF1C-0C37CAA68EB5}"/>
                </a:ext>
              </a:extLst>
            </p:cNvPr>
            <p:cNvSpPr/>
            <p:nvPr/>
          </p:nvSpPr>
          <p:spPr>
            <a:xfrm>
              <a:off x="6901558" y="4262053"/>
              <a:ext cx="318236" cy="318236"/>
            </a:xfrm>
            <a:prstGeom prst="ellipse">
              <a:avLst/>
            </a:prstGeom>
            <a:solidFill>
              <a:schemeClr val="accent3">
                <a:alpha val="60000"/>
              </a:schemeClr>
            </a:solidFill>
            <a:ln w="381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grpSp>
      <p:grpSp>
        <p:nvGrpSpPr>
          <p:cNvPr id="22" name="Group 21">
            <a:extLst>
              <a:ext uri="{FF2B5EF4-FFF2-40B4-BE49-F238E27FC236}">
                <a16:creationId xmlns:a16="http://schemas.microsoft.com/office/drawing/2014/main" id="{A1CC6707-D6BB-D64E-AAF3-F8488B515CC4}"/>
              </a:ext>
            </a:extLst>
          </p:cNvPr>
          <p:cNvGrpSpPr/>
          <p:nvPr>
            <p:custDataLst>
              <p:tags r:id="rId7"/>
            </p:custDataLst>
          </p:nvPr>
        </p:nvGrpSpPr>
        <p:grpSpPr>
          <a:xfrm>
            <a:off x="7666244" y="2704537"/>
            <a:ext cx="1325072" cy="707886"/>
            <a:chOff x="2230290" y="2993594"/>
            <a:chExt cx="1480428" cy="707886"/>
          </a:xfrm>
        </p:grpSpPr>
        <p:sp>
          <p:nvSpPr>
            <p:cNvPr id="25" name="TextBox 24">
              <a:extLst>
                <a:ext uri="{FF2B5EF4-FFF2-40B4-BE49-F238E27FC236}">
                  <a16:creationId xmlns:a16="http://schemas.microsoft.com/office/drawing/2014/main" id="{CCFEE40B-7837-F246-8F8A-0BC9B8D83258}"/>
                </a:ext>
              </a:extLst>
            </p:cNvPr>
            <p:cNvSpPr txBox="1"/>
            <p:nvPr/>
          </p:nvSpPr>
          <p:spPr bwMode="auto">
            <a:xfrm flipH="1">
              <a:off x="2445954" y="2993594"/>
              <a:ext cx="1264764" cy="707886"/>
            </a:xfrm>
            <a:prstGeom prst="rect">
              <a:avLst/>
            </a:prstGeom>
            <a:noFill/>
          </p:spPr>
          <p:txBody>
            <a:bodyPr wrap="non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4000" b="1" i="0" u="none" strike="noStrike" kern="6000" cap="none" spc="-200" normalizeH="0" baseline="0" noProof="0" dirty="0">
                  <a:ln>
                    <a:noFill/>
                  </a:ln>
                  <a:solidFill>
                    <a:srgbClr val="D82C26"/>
                  </a:solidFill>
                  <a:effectLst/>
                  <a:uLnTx/>
                  <a:uFillTx/>
                  <a:latin typeface="Arial Black" charset="0"/>
                  <a:ea typeface="Arial Black" charset="0"/>
                  <a:cs typeface="Arial Black" charset="0"/>
                </a:rPr>
                <a:t>655</a:t>
              </a:r>
              <a:endParaRPr kumimoji="0" lang="fr-CA" sz="4400" b="1" i="0" u="none" strike="noStrike" kern="6000" cap="none" spc="-200" normalizeH="0" baseline="0" noProof="0" dirty="0">
                <a:ln>
                  <a:noFill/>
                </a:ln>
                <a:solidFill>
                  <a:srgbClr val="D82C26"/>
                </a:solidFill>
                <a:effectLst/>
                <a:uLnTx/>
                <a:uFillTx/>
                <a:latin typeface="Arial Black" charset="0"/>
                <a:ea typeface="Arial Black" charset="0"/>
                <a:cs typeface="Arial Black" charset="0"/>
              </a:endParaRPr>
            </a:p>
          </p:txBody>
        </p:sp>
        <p:sp>
          <p:nvSpPr>
            <p:cNvPr id="24" name="Rectangle 23">
              <a:extLst>
                <a:ext uri="{FF2B5EF4-FFF2-40B4-BE49-F238E27FC236}">
                  <a16:creationId xmlns:a16="http://schemas.microsoft.com/office/drawing/2014/main" id="{487D1E2E-12E9-8E4D-A957-054847F993CE}"/>
                </a:ext>
              </a:extLst>
            </p:cNvPr>
            <p:cNvSpPr/>
            <p:nvPr/>
          </p:nvSpPr>
          <p:spPr bwMode="auto">
            <a:xfrm flipH="1">
              <a:off x="2230290" y="3255892"/>
              <a:ext cx="349049" cy="290249"/>
            </a:xfrm>
            <a:prstGeom prst="rect">
              <a:avLst/>
            </a:prstGeom>
            <a:noFill/>
          </p:spPr>
          <p:txBody>
            <a:bodyPr lIns="0" tIns="0" rIns="0" bIns="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ct val="90000"/>
                </a:lnSpc>
                <a:spcBef>
                  <a:spcPts val="0"/>
                </a:spcBef>
                <a:spcAft>
                  <a:spcPts val="600"/>
                </a:spcAft>
                <a:buClrTx/>
                <a:buSzTx/>
                <a:buFontTx/>
                <a:buNone/>
                <a:tabLst/>
                <a:defRPr/>
              </a:pPr>
              <a:r>
                <a:rPr kumimoji="0" lang="fr-CA" sz="2000" b="0" i="0" u="none" strike="noStrike" kern="1200" cap="none" spc="0" normalizeH="0" baseline="0" noProof="0" dirty="0">
                  <a:ln>
                    <a:noFill/>
                  </a:ln>
                  <a:solidFill>
                    <a:srgbClr val="D82C26"/>
                  </a:solidFill>
                  <a:effectLst/>
                  <a:uLnTx/>
                  <a:uFillTx/>
                  <a:latin typeface="Arial"/>
                  <a:ea typeface="ＭＳ Ｐゴシック" charset="0"/>
                  <a:cs typeface="Arial Black"/>
                </a:rPr>
                <a:t>$B</a:t>
              </a:r>
              <a:endParaRPr kumimoji="0" lang="fr-CA" sz="2000" b="0" i="0" u="none" strike="noStrike" kern="1200" cap="none" spc="0" normalizeH="0" baseline="0" noProof="0" dirty="0">
                <a:ln>
                  <a:noFill/>
                </a:ln>
                <a:solidFill>
                  <a:srgbClr val="D82C26"/>
                </a:solidFill>
                <a:effectLst/>
                <a:uLnTx/>
                <a:uFillTx/>
                <a:latin typeface="Arial"/>
                <a:ea typeface="ＭＳ Ｐゴシック" charset="0"/>
                <a:cs typeface="ＭＳ Ｐゴシック" charset="0"/>
              </a:endParaRPr>
            </a:p>
          </p:txBody>
        </p:sp>
      </p:grpSp>
      <p:sp>
        <p:nvSpPr>
          <p:cNvPr id="6" name="Footer Placeholder 5">
            <a:extLst>
              <a:ext uri="{FF2B5EF4-FFF2-40B4-BE49-F238E27FC236}">
                <a16:creationId xmlns:a16="http://schemas.microsoft.com/office/drawing/2014/main" id="{F522C3E4-A3B0-414D-B9C0-F5A2241FBDBA}"/>
              </a:ext>
            </a:extLst>
          </p:cNvPr>
          <p:cNvSpPr>
            <a:spLocks noGrp="1"/>
          </p:cNvSpPr>
          <p:nvPr>
            <p:ph type="ftr" sz="quarter" idx="16"/>
            <p:custDataLst>
              <p:tags r:id="rId8"/>
            </p:custDataLst>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253746"/>
                </a:solidFill>
                <a:effectLst/>
                <a:uLnTx/>
                <a:uFillTx/>
                <a:latin typeface="Arial"/>
                <a:ea typeface="+mn-ea"/>
                <a:cs typeface="+mn-cs"/>
              </a:rPr>
              <a:t>NOTE: </a:t>
            </a:r>
            <a:r>
              <a:rPr kumimoji="0" lang="en-US" sz="900" b="0" i="0" u="none" strike="noStrike" kern="1200" cap="none" spc="0" normalizeH="0" baseline="0" noProof="0" dirty="0">
                <a:ln>
                  <a:noFill/>
                </a:ln>
                <a:solidFill>
                  <a:srgbClr val="253746"/>
                </a:solidFill>
                <a:effectLst/>
                <a:uLnTx/>
                <a:uFillTx/>
                <a:latin typeface="Arial"/>
                <a:ea typeface="+mn-ea"/>
                <a:cs typeface="+mn-cs"/>
              </a:rPr>
              <a:t>Exports of goods and services, real chained $2012</a:t>
            </a:r>
            <a:endParaRPr kumimoji="0" lang="en-CA" sz="900" b="0" i="0" u="none" strike="noStrike" kern="1200" cap="none" spc="0" normalizeH="0" baseline="0" noProof="0" dirty="0">
              <a:ln>
                <a:noFill/>
              </a:ln>
              <a:solidFill>
                <a:srgbClr val="1F384B"/>
              </a:solidFill>
              <a:effectLst/>
              <a:uLnTx/>
              <a:uFillTx/>
              <a:latin typeface="Arial"/>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SOURCE: </a:t>
            </a:r>
            <a:r>
              <a:rPr kumimoji="0" lang="en-CA" sz="900" b="0" i="0" u="none" strike="noStrike" kern="1200" cap="none" spc="0" normalizeH="0" baseline="0" noProof="0" dirty="0">
                <a:ln>
                  <a:noFill/>
                </a:ln>
                <a:solidFill>
                  <a:srgbClr val="1F384B"/>
                </a:solidFill>
                <a:effectLst/>
                <a:uLnTx/>
                <a:uFillTx/>
                <a:latin typeface="Arial"/>
                <a:ea typeface="+mn-ea"/>
                <a:cs typeface="+mn-cs"/>
              </a:rPr>
              <a:t>Statistics Canada </a:t>
            </a:r>
          </a:p>
        </p:txBody>
      </p:sp>
      <p:sp>
        <p:nvSpPr>
          <p:cNvPr id="26" name="TextBox 25">
            <a:extLst>
              <a:ext uri="{FF2B5EF4-FFF2-40B4-BE49-F238E27FC236}">
                <a16:creationId xmlns:a16="http://schemas.microsoft.com/office/drawing/2014/main" id="{94B16FBE-A7FD-C944-BA6B-353FB0184CBF}"/>
              </a:ext>
            </a:extLst>
          </p:cNvPr>
          <p:cNvSpPr txBox="1"/>
          <p:nvPr>
            <p:custDataLst>
              <p:tags r:id="rId9"/>
            </p:custDataLst>
          </p:nvPr>
        </p:nvSpPr>
        <p:spPr>
          <a:xfrm>
            <a:off x="7900780" y="4759718"/>
            <a:ext cx="893754" cy="313932"/>
          </a:xfrm>
          <a:prstGeom prst="rect">
            <a:avLst/>
          </a:prstGeom>
          <a:solidFill>
            <a:schemeClr val="accent1"/>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1400" b="1" i="0" u="none" strike="noStrike" kern="1200" cap="none" spc="0" normalizeH="0" baseline="0" noProof="0" dirty="0">
                <a:ln>
                  <a:noFill/>
                </a:ln>
                <a:solidFill>
                  <a:prstClr val="white"/>
                </a:solidFill>
                <a:effectLst/>
                <a:uLnTx/>
                <a:uFillTx/>
                <a:latin typeface="Arial"/>
                <a:ea typeface="+mn-ea"/>
                <a:cs typeface="+mn-cs"/>
              </a:rPr>
              <a:t>Q1 2019</a:t>
            </a:r>
          </a:p>
        </p:txBody>
      </p:sp>
    </p:spTree>
    <p:extLst>
      <p:ext uri="{BB962C8B-B14F-4D97-AF65-F5344CB8AC3E}">
        <p14:creationId xmlns:p14="http://schemas.microsoft.com/office/powerpoint/2010/main" val="41164415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6EDD1A51-8187-5B44-A591-4B86FBE9A66E}"/>
              </a:ext>
            </a:extLst>
          </p:cNvPr>
          <p:cNvSpPr txBox="1"/>
          <p:nvPr>
            <p:custDataLst>
              <p:tags r:id="rId1"/>
            </p:custDataLst>
          </p:nvPr>
        </p:nvSpPr>
        <p:spPr>
          <a:xfrm>
            <a:off x="8157643" y="1533525"/>
            <a:ext cx="648770" cy="3241103"/>
          </a:xfrm>
          <a:prstGeom prst="rect">
            <a:avLst/>
          </a:prstGeom>
          <a:solidFill>
            <a:srgbClr val="BFBEBD">
              <a:alpha val="20000"/>
            </a:srgbClr>
          </a:solidFill>
          <a:ln>
            <a:noFill/>
          </a:ln>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440" b="1" i="0" u="none" strike="noStrike" kern="1200" cap="none" spc="0" normalizeH="0" baseline="0" noProof="0">
              <a:ln>
                <a:noFill/>
              </a:ln>
              <a:solidFill>
                <a:prstClr val="white"/>
              </a:solidFill>
              <a:effectLst/>
              <a:uLnTx/>
              <a:uFillTx/>
              <a:latin typeface="Arial"/>
              <a:ea typeface="+mn-ea"/>
              <a:cs typeface="+mn-cs"/>
            </a:endParaRPr>
          </a:p>
        </p:txBody>
      </p:sp>
      <p:graphicFrame>
        <p:nvGraphicFramePr>
          <p:cNvPr id="7" name="Espace réservé du contenu 6"/>
          <p:cNvGraphicFramePr>
            <a:graphicFrameLocks noGrp="1"/>
          </p:cNvGraphicFramePr>
          <p:nvPr>
            <p:ph idx="1"/>
            <p:custDataLst>
              <p:tags r:id="rId2"/>
            </p:custDataLst>
            <p:extLst/>
          </p:nvPr>
        </p:nvGraphicFramePr>
        <p:xfrm>
          <a:off x="352424" y="1533525"/>
          <a:ext cx="8442325" cy="3541713"/>
        </p:xfrm>
        <a:graphic>
          <a:graphicData uri="http://schemas.openxmlformats.org/drawingml/2006/chart">
            <c:chart xmlns:c="http://schemas.openxmlformats.org/drawingml/2006/chart" xmlns:r="http://schemas.openxmlformats.org/officeDocument/2006/relationships" r:id="rId13"/>
          </a:graphicData>
        </a:graphic>
      </p:graphicFrame>
      <p:sp>
        <p:nvSpPr>
          <p:cNvPr id="3" name="Espace réservé du texte 2"/>
          <p:cNvSpPr>
            <a:spLocks noGrp="1"/>
          </p:cNvSpPr>
          <p:nvPr>
            <p:ph type="body" sz="quarter" idx="13"/>
            <p:custDataLst>
              <p:tags r:id="rId3"/>
            </p:custDataLst>
          </p:nvPr>
        </p:nvSpPr>
        <p:spPr>
          <a:xfrm>
            <a:off x="350816" y="940372"/>
            <a:ext cx="8424000" cy="381000"/>
          </a:xfrm>
        </p:spPr>
        <p:txBody>
          <a:bodyPr/>
          <a:lstStyle/>
          <a:p>
            <a:r>
              <a:rPr lang="en-CA" dirty="0"/>
              <a:t>Thousands of people employed in Canada, seasonally adjusted</a:t>
            </a:r>
          </a:p>
        </p:txBody>
      </p:sp>
      <p:sp>
        <p:nvSpPr>
          <p:cNvPr id="4" name="Titre 3"/>
          <p:cNvSpPr>
            <a:spLocks noGrp="1"/>
          </p:cNvSpPr>
          <p:nvPr>
            <p:ph type="title"/>
            <p:custDataLst>
              <p:tags r:id="rId4"/>
            </p:custDataLst>
          </p:nvPr>
        </p:nvSpPr>
        <p:spPr>
          <a:xfrm>
            <a:off x="352424" y="282388"/>
            <a:ext cx="7740000" cy="538414"/>
          </a:xfrm>
        </p:spPr>
        <p:txBody>
          <a:bodyPr/>
          <a:lstStyle/>
          <a:p>
            <a:r>
              <a:rPr lang="en-CA" noProof="0" dirty="0">
                <a:latin typeface="Arial Black" panose="020B0604020202020204" pitchFamily="34" charset="0"/>
                <a:cs typeface="Arial Black" panose="020B0604020202020204" pitchFamily="34" charset="0"/>
              </a:rPr>
              <a:t>Employment is solid</a:t>
            </a:r>
          </a:p>
        </p:txBody>
      </p:sp>
      <p:grpSp>
        <p:nvGrpSpPr>
          <p:cNvPr id="13" name="Group 10">
            <a:extLst>
              <a:ext uri="{FF2B5EF4-FFF2-40B4-BE49-F238E27FC236}">
                <a16:creationId xmlns:a16="http://schemas.microsoft.com/office/drawing/2014/main" id="{A5DBB913-1414-6545-8B30-C76911F9FD8E}"/>
              </a:ext>
            </a:extLst>
          </p:cNvPr>
          <p:cNvGrpSpPr>
            <a:grpSpLocks noChangeAspect="1"/>
          </p:cNvGrpSpPr>
          <p:nvPr>
            <p:custDataLst>
              <p:tags r:id="rId5"/>
            </p:custDataLst>
          </p:nvPr>
        </p:nvGrpSpPr>
        <p:grpSpPr>
          <a:xfrm rot="10800000">
            <a:off x="8332972" y="1919647"/>
            <a:ext cx="504000" cy="504000"/>
            <a:chOff x="6806152" y="4166647"/>
            <a:chExt cx="509048" cy="509048"/>
          </a:xfrm>
        </p:grpSpPr>
        <p:sp>
          <p:nvSpPr>
            <p:cNvPr id="14" name="Oval 3">
              <a:extLst>
                <a:ext uri="{FF2B5EF4-FFF2-40B4-BE49-F238E27FC236}">
                  <a16:creationId xmlns:a16="http://schemas.microsoft.com/office/drawing/2014/main" id="{4AF09085-D5B8-F441-8D98-739D36660919}"/>
                </a:ext>
              </a:extLst>
            </p:cNvPr>
            <p:cNvSpPr/>
            <p:nvPr/>
          </p:nvSpPr>
          <p:spPr>
            <a:xfrm>
              <a:off x="6806152" y="4166647"/>
              <a:ext cx="509048" cy="509048"/>
            </a:xfrm>
            <a:prstGeom prst="ellipse">
              <a:avLst/>
            </a:prstGeom>
            <a:solidFill>
              <a:schemeClr val="accent3">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sp>
          <p:nvSpPr>
            <p:cNvPr id="15" name="Oval 12">
              <a:extLst>
                <a:ext uri="{FF2B5EF4-FFF2-40B4-BE49-F238E27FC236}">
                  <a16:creationId xmlns:a16="http://schemas.microsoft.com/office/drawing/2014/main" id="{B6874823-5086-E042-AB33-6C7052A41CD5}"/>
                </a:ext>
              </a:extLst>
            </p:cNvPr>
            <p:cNvSpPr/>
            <p:nvPr/>
          </p:nvSpPr>
          <p:spPr>
            <a:xfrm>
              <a:off x="6901558" y="4262053"/>
              <a:ext cx="318236" cy="318236"/>
            </a:xfrm>
            <a:prstGeom prst="ellipse">
              <a:avLst/>
            </a:prstGeom>
            <a:solidFill>
              <a:schemeClr val="accent3">
                <a:alpha val="60000"/>
              </a:schemeClr>
            </a:solidFill>
            <a:ln w="381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CA" sz="1800" b="0" i="0" u="none" strike="noStrike" kern="1200" cap="none" spc="0" normalizeH="0" baseline="0" noProof="0">
                <a:ln>
                  <a:noFill/>
                </a:ln>
                <a:solidFill>
                  <a:srgbClr val="0072CE"/>
                </a:solidFill>
                <a:effectLst/>
                <a:uLnTx/>
                <a:uFillTx/>
                <a:latin typeface="Arial"/>
                <a:ea typeface="+mn-ea"/>
                <a:cs typeface="+mn-cs"/>
              </a:endParaRPr>
            </a:p>
          </p:txBody>
        </p:sp>
      </p:grpSp>
      <p:sp>
        <p:nvSpPr>
          <p:cNvPr id="19" name="Footer Placeholder 18">
            <a:extLst>
              <a:ext uri="{FF2B5EF4-FFF2-40B4-BE49-F238E27FC236}">
                <a16:creationId xmlns:a16="http://schemas.microsoft.com/office/drawing/2014/main" id="{9A0686BC-05AB-FA41-8064-DBBA92FB5160}"/>
              </a:ext>
            </a:extLst>
          </p:cNvPr>
          <p:cNvSpPr>
            <a:spLocks noGrp="1"/>
          </p:cNvSpPr>
          <p:nvPr>
            <p:ph type="ftr" sz="quarter" idx="14"/>
            <p:custDataLst>
              <p:tags r:id="rId6"/>
            </p:custDataLst>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CA" sz="900" b="1" i="0" u="none" strike="noStrike" kern="1200" cap="none" spc="0" normalizeH="0" baseline="0" noProof="0" dirty="0">
                <a:ln>
                  <a:noFill/>
                </a:ln>
                <a:solidFill>
                  <a:srgbClr val="1F384B"/>
                </a:solidFill>
                <a:effectLst/>
                <a:uLnTx/>
                <a:uFillTx/>
                <a:latin typeface="Arial"/>
                <a:ea typeface="+mn-ea"/>
                <a:cs typeface="+mn-cs"/>
              </a:rPr>
              <a:t>NOTE: </a:t>
            </a:r>
            <a:r>
              <a:rPr kumimoji="0" lang="fr-CA" sz="900" i="0" u="none" strike="noStrike" kern="1200" cap="none" spc="0" normalizeH="0" baseline="0" noProof="0" dirty="0" err="1">
                <a:ln>
                  <a:noFill/>
                </a:ln>
                <a:solidFill>
                  <a:srgbClr val="1F384B"/>
                </a:solidFill>
                <a:effectLst/>
                <a:uLnTx/>
                <a:uFillTx/>
                <a:latin typeface="Arial"/>
                <a:ea typeface="+mn-ea"/>
                <a:cs typeface="+mn-cs"/>
              </a:rPr>
              <a:t>Latest</a:t>
            </a:r>
            <a:r>
              <a:rPr kumimoji="0" lang="fr-CA" sz="900" i="0" u="none" strike="noStrike" kern="1200" cap="none" spc="0" normalizeH="0" baseline="0" noProof="0" dirty="0">
                <a:ln>
                  <a:noFill/>
                </a:ln>
                <a:solidFill>
                  <a:srgbClr val="1F384B"/>
                </a:solidFill>
                <a:effectLst/>
                <a:uLnTx/>
                <a:uFillTx/>
                <a:latin typeface="Arial"/>
                <a:ea typeface="+mn-ea"/>
                <a:cs typeface="+mn-cs"/>
              </a:rPr>
              <a:t> data: Apr-2019</a:t>
            </a:r>
            <a:endParaRPr kumimoji="0" lang="en-CA" sz="900" i="0" u="none" strike="noStrike" kern="1200" cap="none" spc="0" normalizeH="0" baseline="0" noProof="0" dirty="0">
              <a:ln>
                <a:noFill/>
              </a:ln>
              <a:solidFill>
                <a:srgbClr val="1F384B"/>
              </a:solidFill>
              <a:effectLst/>
              <a:uLnTx/>
              <a:uFillTx/>
              <a:latin typeface="Arial"/>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SOURCE: </a:t>
            </a:r>
            <a:r>
              <a:rPr kumimoji="0" lang="en-CA" sz="900" b="0" i="0" u="none" strike="noStrike" kern="1200" cap="none" spc="0" normalizeH="0" baseline="0" noProof="0" dirty="0">
                <a:ln>
                  <a:noFill/>
                </a:ln>
                <a:solidFill>
                  <a:srgbClr val="1F384B"/>
                </a:solidFill>
                <a:effectLst/>
                <a:uLnTx/>
                <a:uFillTx/>
                <a:latin typeface="Arial"/>
                <a:ea typeface="+mn-ea"/>
                <a:cs typeface="+mn-cs"/>
              </a:rPr>
              <a:t>Statistics Canada</a:t>
            </a:r>
          </a:p>
        </p:txBody>
      </p:sp>
      <p:sp>
        <p:nvSpPr>
          <p:cNvPr id="21" name="TextBox 20">
            <a:extLst>
              <a:ext uri="{FF2B5EF4-FFF2-40B4-BE49-F238E27FC236}">
                <a16:creationId xmlns:a16="http://schemas.microsoft.com/office/drawing/2014/main" id="{42F657A0-3208-EB40-9378-9B71F3037757}"/>
              </a:ext>
            </a:extLst>
          </p:cNvPr>
          <p:cNvSpPr txBox="1"/>
          <p:nvPr>
            <p:custDataLst>
              <p:tags r:id="rId7"/>
            </p:custDataLst>
          </p:nvPr>
        </p:nvSpPr>
        <p:spPr>
          <a:xfrm>
            <a:off x="8157643" y="4706427"/>
            <a:ext cx="645225" cy="313932"/>
          </a:xfrm>
          <a:prstGeom prst="rect">
            <a:avLst/>
          </a:prstGeom>
          <a:solidFill>
            <a:schemeClr val="accent1"/>
          </a:solidFill>
        </p:spPr>
        <p:txBody>
          <a:bodyPr wrap="square" lIns="0" r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CA" sz="1400" b="1" i="0" u="none" strike="noStrike" kern="1200" cap="none" spc="0" normalizeH="0" baseline="0" noProof="0" dirty="0">
                <a:ln>
                  <a:noFill/>
                </a:ln>
                <a:solidFill>
                  <a:prstClr val="white"/>
                </a:solidFill>
                <a:effectLst/>
                <a:uLnTx/>
                <a:uFillTx/>
                <a:latin typeface="Arial"/>
                <a:ea typeface="+mn-ea"/>
                <a:cs typeface="+mn-cs"/>
              </a:rPr>
              <a:t>2019</a:t>
            </a:r>
          </a:p>
        </p:txBody>
      </p:sp>
      <p:grpSp>
        <p:nvGrpSpPr>
          <p:cNvPr id="22" name="Group 21">
            <a:extLst>
              <a:ext uri="{FF2B5EF4-FFF2-40B4-BE49-F238E27FC236}">
                <a16:creationId xmlns:a16="http://schemas.microsoft.com/office/drawing/2014/main" id="{70C678CA-0FA4-E74A-A3CA-A67D484467F1}"/>
              </a:ext>
            </a:extLst>
          </p:cNvPr>
          <p:cNvGrpSpPr>
            <a:grpSpLocks noChangeAspect="1"/>
          </p:cNvGrpSpPr>
          <p:nvPr>
            <p:custDataLst>
              <p:tags r:id="rId8"/>
            </p:custDataLst>
          </p:nvPr>
        </p:nvGrpSpPr>
        <p:grpSpPr>
          <a:xfrm>
            <a:off x="8157643" y="215566"/>
            <a:ext cx="648000" cy="648000"/>
            <a:chOff x="5822950" y="1484313"/>
            <a:chExt cx="2206625" cy="2211387"/>
          </a:xfrm>
        </p:grpSpPr>
        <p:sp>
          <p:nvSpPr>
            <p:cNvPr id="23" name="Freeform 72">
              <a:extLst>
                <a:ext uri="{FF2B5EF4-FFF2-40B4-BE49-F238E27FC236}">
                  <a16:creationId xmlns:a16="http://schemas.microsoft.com/office/drawing/2014/main" id="{CE140CE1-5A48-4049-BB36-FD545437FFEA}"/>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24" name="Freeform 74">
              <a:extLst>
                <a:ext uri="{FF2B5EF4-FFF2-40B4-BE49-F238E27FC236}">
                  <a16:creationId xmlns:a16="http://schemas.microsoft.com/office/drawing/2014/main" id="{5D5C078F-F903-EE49-9799-47F1BF59CB59}"/>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grpSp>
        <p:nvGrpSpPr>
          <p:cNvPr id="16" name="Group 2">
            <a:extLst>
              <a:ext uri="{FF2B5EF4-FFF2-40B4-BE49-F238E27FC236}">
                <a16:creationId xmlns:a16="http://schemas.microsoft.com/office/drawing/2014/main" id="{7649AFC8-086D-E942-AB3C-07A670681988}"/>
              </a:ext>
            </a:extLst>
          </p:cNvPr>
          <p:cNvGrpSpPr/>
          <p:nvPr>
            <p:custDataLst>
              <p:tags r:id="rId9"/>
            </p:custDataLst>
          </p:nvPr>
        </p:nvGrpSpPr>
        <p:grpSpPr>
          <a:xfrm>
            <a:off x="6521915" y="3032380"/>
            <a:ext cx="2594153" cy="982996"/>
            <a:chOff x="6367046" y="3325851"/>
            <a:chExt cx="2594153" cy="982996"/>
          </a:xfrm>
        </p:grpSpPr>
        <p:grpSp>
          <p:nvGrpSpPr>
            <p:cNvPr id="18" name="Group 30">
              <a:extLst>
                <a:ext uri="{FF2B5EF4-FFF2-40B4-BE49-F238E27FC236}">
                  <a16:creationId xmlns:a16="http://schemas.microsoft.com/office/drawing/2014/main" id="{56CDC2B6-A221-824D-B512-95F6D23DE88E}"/>
                </a:ext>
              </a:extLst>
            </p:cNvPr>
            <p:cNvGrpSpPr/>
            <p:nvPr>
              <p:custDataLst>
                <p:tags r:id="rId10"/>
              </p:custDataLst>
            </p:nvPr>
          </p:nvGrpSpPr>
          <p:grpSpPr>
            <a:xfrm>
              <a:off x="6367046" y="3325851"/>
              <a:ext cx="2594153" cy="707886"/>
              <a:chOff x="1057752" y="2945742"/>
              <a:chExt cx="2594153" cy="707886"/>
            </a:xfrm>
          </p:grpSpPr>
          <p:sp>
            <p:nvSpPr>
              <p:cNvPr id="27" name="TextBox 31">
                <a:extLst>
                  <a:ext uri="{FF2B5EF4-FFF2-40B4-BE49-F238E27FC236}">
                    <a16:creationId xmlns:a16="http://schemas.microsoft.com/office/drawing/2014/main" id="{E6035333-8AF4-FD42-B0F7-20894AD29134}"/>
                  </a:ext>
                </a:extLst>
              </p:cNvPr>
              <p:cNvSpPr txBox="1"/>
              <p:nvPr/>
            </p:nvSpPr>
            <p:spPr bwMode="auto">
              <a:xfrm flipH="1">
                <a:off x="2583738" y="2945742"/>
                <a:ext cx="1068167" cy="707886"/>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fr-CA" sz="4000" b="1" i="0" u="none" strike="noStrike" kern="6000" cap="none" spc="-200" normalizeH="0" baseline="0" noProof="0" dirty="0">
                  <a:ln>
                    <a:noFill/>
                  </a:ln>
                  <a:solidFill>
                    <a:srgbClr val="D82C26"/>
                  </a:solidFill>
                  <a:effectLst/>
                  <a:uLnTx/>
                  <a:uFillTx/>
                  <a:latin typeface="Arial Black" charset="0"/>
                  <a:ea typeface="Arial Black" charset="0"/>
                  <a:cs typeface="Arial Black" charset="0"/>
                </a:endParaRPr>
              </a:p>
            </p:txBody>
          </p:sp>
          <p:sp>
            <p:nvSpPr>
              <p:cNvPr id="28" name="TextBox 33">
                <a:extLst>
                  <a:ext uri="{FF2B5EF4-FFF2-40B4-BE49-F238E27FC236}">
                    <a16:creationId xmlns:a16="http://schemas.microsoft.com/office/drawing/2014/main" id="{01193629-BF95-0F45-A0E6-B2051B3C8CEA}"/>
                  </a:ext>
                </a:extLst>
              </p:cNvPr>
              <p:cNvSpPr txBox="1"/>
              <p:nvPr/>
            </p:nvSpPr>
            <p:spPr bwMode="auto">
              <a:xfrm flipH="1">
                <a:off x="1057752" y="2945742"/>
                <a:ext cx="2315057" cy="707886"/>
              </a:xfrm>
              <a:prstGeom prst="rect">
                <a:avLst/>
              </a:prstGeom>
              <a:noFill/>
            </p:spPr>
            <p:txBody>
              <a:bodyPr wrap="non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4000" b="1" i="0" u="none" strike="noStrike" kern="6000" cap="none" spc="-100" normalizeH="0" baseline="0" noProof="0" dirty="0">
                    <a:ln>
                      <a:noFill/>
                    </a:ln>
                    <a:solidFill>
                      <a:srgbClr val="D82C26"/>
                    </a:solidFill>
                    <a:effectLst/>
                    <a:uLnTx/>
                    <a:uFillTx/>
                    <a:latin typeface="Arial Black" charset="0"/>
                    <a:ea typeface="Arial Black" charset="0"/>
                    <a:cs typeface="Arial Black" charset="0"/>
                  </a:rPr>
                  <a:t>426,400</a:t>
                </a:r>
                <a:endParaRPr kumimoji="0" lang="fr-CA" sz="4400" b="1" i="0" u="none" strike="noStrike" kern="6000" cap="none" spc="-100" normalizeH="0" baseline="0" noProof="0" dirty="0">
                  <a:ln>
                    <a:noFill/>
                  </a:ln>
                  <a:solidFill>
                    <a:srgbClr val="D82C26"/>
                  </a:solidFill>
                  <a:effectLst/>
                  <a:uLnTx/>
                  <a:uFillTx/>
                  <a:latin typeface="Arial Black" charset="0"/>
                  <a:ea typeface="Arial Black" charset="0"/>
                  <a:cs typeface="Arial Black" charset="0"/>
                </a:endParaRPr>
              </a:p>
            </p:txBody>
          </p:sp>
        </p:grpSp>
        <p:sp>
          <p:nvSpPr>
            <p:cNvPr id="25" name="ZoneTexte 24"/>
            <p:cNvSpPr txBox="1"/>
            <p:nvPr/>
          </p:nvSpPr>
          <p:spPr>
            <a:xfrm>
              <a:off x="7410470" y="3924126"/>
              <a:ext cx="1244690" cy="384721"/>
            </a:xfrm>
            <a:prstGeom prst="rect">
              <a:avLst/>
            </a:prstGeom>
            <a:noFill/>
          </p:spPr>
          <p:txBody>
            <a:bodyPr wrap="square" l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1100" b="1" i="0" u="none" strike="noStrike" kern="1200" cap="none" spc="0" normalizeH="0" baseline="0" noProof="0" dirty="0">
                  <a:ln>
                    <a:noFill/>
                  </a:ln>
                  <a:solidFill>
                    <a:srgbClr val="1F384B"/>
                  </a:solidFill>
                  <a:effectLst/>
                  <a:uLnTx/>
                  <a:uFillTx/>
                  <a:latin typeface="Arial"/>
                  <a:ea typeface="+mn-ea"/>
                  <a:cs typeface="+mn-cs"/>
                </a:rPr>
                <a:t>Jobs created in the last 12 months</a:t>
              </a:r>
            </a:p>
          </p:txBody>
        </p:sp>
      </p:grpSp>
    </p:spTree>
    <p:extLst>
      <p:ext uri="{BB962C8B-B14F-4D97-AF65-F5344CB8AC3E}">
        <p14:creationId xmlns:p14="http://schemas.microsoft.com/office/powerpoint/2010/main" val="74254119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idx="4294967295"/>
            <p:custDataLst>
              <p:tags r:id="rId1"/>
            </p:custDataLst>
          </p:nvPr>
        </p:nvSpPr>
        <p:spPr>
          <a:xfrm>
            <a:off x="350826" y="2115437"/>
            <a:ext cx="8454815" cy="1947863"/>
          </a:xfrm>
        </p:spPr>
        <p:txBody>
          <a:bodyPr anchor="ctr"/>
          <a:lstStyle/>
          <a:p>
            <a:r>
              <a:rPr lang="en-CA" sz="5200" noProof="0" dirty="0">
                <a:solidFill>
                  <a:schemeClr val="accent1"/>
                </a:solidFill>
                <a:latin typeface="Arial Black" panose="020B0A04020102020204" pitchFamily="34" charset="0"/>
              </a:rPr>
              <a:t>Canada’s economy </a:t>
            </a:r>
            <a:br>
              <a:rPr lang="en-CA" sz="5200" noProof="0" dirty="0">
                <a:solidFill>
                  <a:schemeClr val="accent1"/>
                </a:solidFill>
                <a:latin typeface="Arial Black" panose="020B0A04020102020204" pitchFamily="34" charset="0"/>
              </a:rPr>
            </a:br>
            <a:r>
              <a:rPr lang="en-CA" sz="5200" noProof="0" dirty="0">
                <a:solidFill>
                  <a:schemeClr val="accent1"/>
                </a:solidFill>
                <a:latin typeface="Arial Black" panose="020B0A04020102020204" pitchFamily="34" charset="0"/>
              </a:rPr>
              <a:t>will continue to grow, but at </a:t>
            </a:r>
            <a:r>
              <a:rPr lang="en-CA" sz="5200" noProof="0" dirty="0">
                <a:solidFill>
                  <a:schemeClr val="accent3"/>
                </a:solidFill>
                <a:latin typeface="Arial Black" panose="020B0A04020102020204" pitchFamily="34" charset="0"/>
              </a:rPr>
              <a:t>a slower pace</a:t>
            </a:r>
          </a:p>
        </p:txBody>
      </p:sp>
      <p:cxnSp>
        <p:nvCxnSpPr>
          <p:cNvPr id="3" name="Straight Connector 2">
            <a:extLst>
              <a:ext uri="{FF2B5EF4-FFF2-40B4-BE49-F238E27FC236}">
                <a16:creationId xmlns:a16="http://schemas.microsoft.com/office/drawing/2014/main" id="{E988CF0F-C9FE-214D-8B27-9D93745211BA}"/>
              </a:ext>
            </a:extLst>
          </p:cNvPr>
          <p:cNvCxnSpPr/>
          <p:nvPr>
            <p:custDataLst>
              <p:tags r:id="rId2"/>
            </p:custDataLst>
          </p:nvPr>
        </p:nvCxnSpPr>
        <p:spPr>
          <a:xfrm>
            <a:off x="350827" y="1565368"/>
            <a:ext cx="8454816" cy="0"/>
          </a:xfrm>
          <a:prstGeom prst="line">
            <a:avLst/>
          </a:prstGeom>
          <a:ln w="381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E834B6B4-46C8-DC42-AE91-55CC6154656C}"/>
              </a:ext>
            </a:extLst>
          </p:cNvPr>
          <p:cNvCxnSpPr/>
          <p:nvPr>
            <p:custDataLst>
              <p:tags r:id="rId3"/>
            </p:custDataLst>
          </p:nvPr>
        </p:nvCxnSpPr>
        <p:spPr>
          <a:xfrm>
            <a:off x="350827" y="4613369"/>
            <a:ext cx="8454816" cy="0"/>
          </a:xfrm>
          <a:prstGeom prst="line">
            <a:avLst/>
          </a:prstGeom>
          <a:ln w="38100" cmpd="sng">
            <a:solidFill>
              <a:schemeClr val="accent3"/>
            </a:solidFill>
          </a:ln>
          <a:effectLst/>
        </p:spPr>
        <p:style>
          <a:lnRef idx="2">
            <a:schemeClr val="accent1"/>
          </a:lnRef>
          <a:fillRef idx="0">
            <a:schemeClr val="accent1"/>
          </a:fillRef>
          <a:effectRef idx="1">
            <a:schemeClr val="accent1"/>
          </a:effectRef>
          <a:fontRef idx="minor">
            <a:schemeClr val="tx1"/>
          </a:fontRef>
        </p:style>
      </p:cxnSp>
      <p:grpSp>
        <p:nvGrpSpPr>
          <p:cNvPr id="5" name="Group 4">
            <a:extLst>
              <a:ext uri="{FF2B5EF4-FFF2-40B4-BE49-F238E27FC236}">
                <a16:creationId xmlns:a16="http://schemas.microsoft.com/office/drawing/2014/main" id="{FEAB89D0-A796-CF45-89F8-772C78CA1D9E}"/>
              </a:ext>
            </a:extLst>
          </p:cNvPr>
          <p:cNvGrpSpPr>
            <a:grpSpLocks noChangeAspect="1"/>
          </p:cNvGrpSpPr>
          <p:nvPr>
            <p:custDataLst>
              <p:tags r:id="rId4"/>
            </p:custDataLst>
          </p:nvPr>
        </p:nvGrpSpPr>
        <p:grpSpPr>
          <a:xfrm>
            <a:off x="8157643" y="215566"/>
            <a:ext cx="648000" cy="648000"/>
            <a:chOff x="5822950" y="1484313"/>
            <a:chExt cx="2206625" cy="2211387"/>
          </a:xfrm>
        </p:grpSpPr>
        <p:sp>
          <p:nvSpPr>
            <p:cNvPr id="6" name="Freeform 72">
              <a:extLst>
                <a:ext uri="{FF2B5EF4-FFF2-40B4-BE49-F238E27FC236}">
                  <a16:creationId xmlns:a16="http://schemas.microsoft.com/office/drawing/2014/main" id="{24134C64-C91C-4F44-B1CC-046AE887600A}"/>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7" name="Freeform 74">
              <a:extLst>
                <a:ext uri="{FF2B5EF4-FFF2-40B4-BE49-F238E27FC236}">
                  <a16:creationId xmlns:a16="http://schemas.microsoft.com/office/drawing/2014/main" id="{E27CC078-8133-F64C-8A92-A83FE0ABB806}"/>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296159969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1">
            <a:extLst>
              <a:ext uri="{FF2B5EF4-FFF2-40B4-BE49-F238E27FC236}">
                <a16:creationId xmlns:a16="http://schemas.microsoft.com/office/drawing/2014/main" id="{55996595-67B6-A94A-B88B-E42DC3DFE8F7}"/>
              </a:ext>
            </a:extLst>
          </p:cNvPr>
          <p:cNvSpPr txBox="1">
            <a:spLocks/>
          </p:cNvSpPr>
          <p:nvPr>
            <p:custDataLst>
              <p:tags r:id="rId1"/>
            </p:custDataLst>
          </p:nvPr>
        </p:nvSpPr>
        <p:spPr>
          <a:xfrm>
            <a:off x="3289300" y="2201290"/>
            <a:ext cx="5262995" cy="1933969"/>
          </a:xfrm>
          <a:prstGeom prst="rect">
            <a:avLst/>
          </a:prstGeom>
        </p:spPr>
        <p:txBody>
          <a:bodyPr vert="horz" lIns="0" tIns="0" rIns="0" bIns="0" rtlCol="0" anchor="b" anchorCtr="0">
            <a:noAutofit/>
          </a:bodyPr>
          <a:lstStyle>
            <a:lvl1pPr algn="l" defTabSz="457200" rtl="0" eaLnBrk="1" latinLnBrk="0" hangingPunct="1">
              <a:lnSpc>
                <a:spcPct val="85000"/>
              </a:lnSpc>
              <a:spcBef>
                <a:spcPct val="0"/>
              </a:spcBef>
              <a:buNone/>
              <a:defRPr sz="3200" b="1" kern="1200">
                <a:solidFill>
                  <a:schemeClr val="tx1"/>
                </a:solidFill>
                <a:latin typeface="+mj-lt"/>
                <a:ea typeface="+mj-ea"/>
                <a:cs typeface="+mj-cs"/>
              </a:defRPr>
            </a:lvl1pPr>
          </a:lstStyle>
          <a:p>
            <a:pPr>
              <a:lnSpc>
                <a:spcPct val="100000"/>
              </a:lnSpc>
            </a:pPr>
            <a:r>
              <a:rPr lang="en-CA" sz="4400" dirty="0">
                <a:cs typeface="Arial Black" panose="020B0604020202020204" pitchFamily="34" charset="0"/>
              </a:rPr>
              <a:t>When will the </a:t>
            </a:r>
            <a:br>
              <a:rPr lang="en-CA" sz="4400" dirty="0">
                <a:cs typeface="Arial Black" panose="020B0604020202020204" pitchFamily="34" charset="0"/>
              </a:rPr>
            </a:br>
            <a:r>
              <a:rPr lang="en-CA" sz="4400" dirty="0">
                <a:cs typeface="Arial Black" panose="020B0604020202020204" pitchFamily="34" charset="0"/>
              </a:rPr>
              <a:t>next recession hit?</a:t>
            </a:r>
            <a:endParaRPr lang="en-CA" sz="4400" dirty="0">
              <a:latin typeface="+mn-lt"/>
              <a:cs typeface="Arial Black" panose="020B0604020202020204" pitchFamily="34" charset="0"/>
            </a:endParaRPr>
          </a:p>
        </p:txBody>
      </p:sp>
      <p:sp>
        <p:nvSpPr>
          <p:cNvPr id="4" name="Freeform 8">
            <a:extLst>
              <a:ext uri="{FF2B5EF4-FFF2-40B4-BE49-F238E27FC236}">
                <a16:creationId xmlns:a16="http://schemas.microsoft.com/office/drawing/2014/main" id="{9D6CD0AF-A30B-1543-96B9-9AF24E9CD911}"/>
              </a:ext>
            </a:extLst>
          </p:cNvPr>
          <p:cNvSpPr>
            <a:spLocks/>
          </p:cNvSpPr>
          <p:nvPr>
            <p:custDataLst>
              <p:tags r:id="rId2"/>
            </p:custDataLst>
          </p:nvPr>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fr-CA"/>
          </a:p>
        </p:txBody>
      </p:sp>
      <p:sp>
        <p:nvSpPr>
          <p:cNvPr id="5" name="Freeform 6">
            <a:extLst>
              <a:ext uri="{FF2B5EF4-FFF2-40B4-BE49-F238E27FC236}">
                <a16:creationId xmlns:a16="http://schemas.microsoft.com/office/drawing/2014/main" id="{5A1FEEDB-C882-9641-B012-BBC40594576F}"/>
              </a:ext>
            </a:extLst>
          </p:cNvPr>
          <p:cNvSpPr>
            <a:spLocks/>
          </p:cNvSpPr>
          <p:nvPr>
            <p:custDataLst>
              <p:tags r:id="rId3"/>
            </p:custDataLst>
          </p:nvPr>
        </p:nvSpPr>
        <p:spPr bwMode="auto">
          <a:xfrm>
            <a:off x="10"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fr-CA"/>
          </a:p>
        </p:txBody>
      </p:sp>
      <p:grpSp>
        <p:nvGrpSpPr>
          <p:cNvPr id="6" name="Group 5">
            <a:extLst>
              <a:ext uri="{FF2B5EF4-FFF2-40B4-BE49-F238E27FC236}">
                <a16:creationId xmlns:a16="http://schemas.microsoft.com/office/drawing/2014/main" id="{9497E386-C286-0F4E-9454-15077A71072A}"/>
              </a:ext>
            </a:extLst>
          </p:cNvPr>
          <p:cNvGrpSpPr/>
          <p:nvPr>
            <p:custDataLst>
              <p:tags r:id="rId4"/>
            </p:custDataLst>
          </p:nvPr>
        </p:nvGrpSpPr>
        <p:grpSpPr>
          <a:xfrm>
            <a:off x="3289300" y="1390203"/>
            <a:ext cx="5029200" cy="1007181"/>
            <a:chOff x="3289301" y="1631879"/>
            <a:chExt cx="5029200" cy="1007181"/>
          </a:xfrm>
        </p:grpSpPr>
        <p:sp>
          <p:nvSpPr>
            <p:cNvPr id="7" name="Rectangle 6">
              <a:extLst>
                <a:ext uri="{FF2B5EF4-FFF2-40B4-BE49-F238E27FC236}">
                  <a16:creationId xmlns:a16="http://schemas.microsoft.com/office/drawing/2014/main" id="{FDF3B64B-3D7F-3B43-AE64-5380B97DAE05}"/>
                </a:ext>
              </a:extLst>
            </p:cNvPr>
            <p:cNvSpPr/>
            <p:nvPr/>
          </p:nvSpPr>
          <p:spPr>
            <a:xfrm>
              <a:off x="3289301" y="1631879"/>
              <a:ext cx="5029200" cy="1007181"/>
            </a:xfrm>
            <a:prstGeom prst="rect">
              <a:avLst/>
            </a:prstGeom>
            <a:noFill/>
          </p:spPr>
          <p:txBody>
            <a:bodyPr wrap="square" lIns="0" tIns="72000" rIns="180000" bIns="72000" anchor="ctr">
              <a:spAutoFit/>
            </a:bodyPr>
            <a:lstStyle/>
            <a:p>
              <a:r>
                <a:rPr lang="en-CA" sz="2800" b="1" dirty="0">
                  <a:solidFill>
                    <a:schemeClr val="accent4"/>
                  </a:solidFill>
                  <a:latin typeface="Arial Black" panose="020B0A04020102020204" pitchFamily="34" charset="0"/>
                </a:rPr>
                <a:t>The question many are asking this year</a:t>
              </a:r>
            </a:p>
          </p:txBody>
        </p:sp>
        <p:cxnSp>
          <p:nvCxnSpPr>
            <p:cNvPr id="8" name="Straight Connector 7">
              <a:extLst>
                <a:ext uri="{FF2B5EF4-FFF2-40B4-BE49-F238E27FC236}">
                  <a16:creationId xmlns:a16="http://schemas.microsoft.com/office/drawing/2014/main" id="{60CFD82D-CA19-6B46-B3A2-BDBCD91AF2EE}"/>
                </a:ext>
              </a:extLst>
            </p:cNvPr>
            <p:cNvCxnSpPr>
              <a:cxnSpLocks/>
            </p:cNvCxnSpPr>
            <p:nvPr/>
          </p:nvCxnSpPr>
          <p:spPr>
            <a:xfrm>
              <a:off x="6436360" y="2455872"/>
              <a:ext cx="548640" cy="0"/>
            </a:xfrm>
            <a:prstGeom prst="line">
              <a:avLst/>
            </a:prstGeom>
            <a:ln w="25400">
              <a:solidFill>
                <a:schemeClr val="accent4"/>
              </a:solidFill>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51189319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a:xfrm>
            <a:off x="348961" y="854185"/>
            <a:ext cx="8642639" cy="921111"/>
          </a:xfrm>
        </p:spPr>
        <p:txBody>
          <a:bodyPr/>
          <a:lstStyle/>
          <a:p>
            <a:pPr>
              <a:lnSpc>
                <a:spcPct val="80000"/>
              </a:lnSpc>
            </a:pPr>
            <a:r>
              <a:rPr lang="en-CA" sz="4000" noProof="0" dirty="0">
                <a:latin typeface="Arial Black" panose="020B0604020202020204" pitchFamily="34" charset="0"/>
                <a:cs typeface="Arial Black" panose="020B0604020202020204" pitchFamily="34" charset="0"/>
              </a:rPr>
              <a:t>The world economy will grow at </a:t>
            </a:r>
            <a:r>
              <a:rPr lang="en-CA" sz="4000" noProof="0" dirty="0">
                <a:solidFill>
                  <a:schemeClr val="accent4"/>
                </a:solidFill>
                <a:latin typeface="Arial Black" panose="020B0604020202020204" pitchFamily="34" charset="0"/>
                <a:cs typeface="Arial Black" panose="020B0604020202020204" pitchFamily="34" charset="0"/>
              </a:rPr>
              <a:t>a more moderate pace</a:t>
            </a:r>
          </a:p>
        </p:txBody>
      </p:sp>
      <p:sp>
        <p:nvSpPr>
          <p:cNvPr id="4" name="Text Placeholder 3">
            <a:extLst>
              <a:ext uri="{FF2B5EF4-FFF2-40B4-BE49-F238E27FC236}">
                <a16:creationId xmlns:a16="http://schemas.microsoft.com/office/drawing/2014/main" id="{7C98F74A-3B3D-CE47-BF21-5B6C1238B1B4}"/>
              </a:ext>
            </a:extLst>
          </p:cNvPr>
          <p:cNvSpPr>
            <a:spLocks noGrp="1"/>
          </p:cNvSpPr>
          <p:nvPr>
            <p:ph type="body" sz="quarter" idx="13"/>
            <p:custDataLst>
              <p:tags r:id="rId2"/>
            </p:custDataLst>
          </p:nvPr>
        </p:nvSpPr>
        <p:spPr>
          <a:xfrm>
            <a:off x="369587" y="1815357"/>
            <a:ext cx="8424000" cy="381000"/>
          </a:xfrm>
        </p:spPr>
        <p:txBody>
          <a:bodyPr/>
          <a:lstStyle/>
          <a:p>
            <a:r>
              <a:rPr lang="en-CA" b="1" noProof="0" dirty="0"/>
              <a:t>Real GDP global growth (%)</a:t>
            </a:r>
          </a:p>
        </p:txBody>
      </p:sp>
      <p:sp>
        <p:nvSpPr>
          <p:cNvPr id="122" name="Title 1"/>
          <p:cNvSpPr txBox="1">
            <a:spLocks/>
          </p:cNvSpPr>
          <p:nvPr>
            <p:custDataLst>
              <p:tags r:id="rId3"/>
            </p:custDataLst>
          </p:nvPr>
        </p:nvSpPr>
        <p:spPr>
          <a:xfrm>
            <a:off x="348961" y="1993497"/>
            <a:ext cx="5960390" cy="1376252"/>
          </a:xfrm>
          <a:prstGeom prst="rect">
            <a:avLst/>
          </a:prstGeom>
        </p:spPr>
        <p:txBody>
          <a:bodyPr vert="horz" lIns="0" tIns="0" rIns="0" bIns="0" rtlCol="0" anchor="t" anchorCtr="0">
            <a:noAutofit/>
          </a:bodyPr>
          <a:lstStyle>
            <a:lvl1pPr algn="l" defTabSz="457200" rtl="0" eaLnBrk="1" latinLnBrk="0" hangingPunct="1">
              <a:lnSpc>
                <a:spcPct val="80000"/>
              </a:lnSpc>
              <a:spcBef>
                <a:spcPct val="0"/>
              </a:spcBef>
              <a:buNone/>
              <a:defRPr sz="5400" b="1" kern="1200">
                <a:solidFill>
                  <a:srgbClr val="FFFFFF"/>
                </a:solidFill>
                <a:latin typeface="Arial Black"/>
                <a:ea typeface="+mj-ea"/>
                <a:cs typeface="Arial Black"/>
              </a:defRPr>
            </a:lvl1pPr>
          </a:lstStyle>
          <a:p>
            <a:pPr marL="0" marR="0" lvl="0" indent="0" algn="l" defTabSz="457200" rtl="0" eaLnBrk="1" fontAlgn="auto" latinLnBrk="0" hangingPunct="1">
              <a:lnSpc>
                <a:spcPct val="90000"/>
              </a:lnSpc>
              <a:spcBef>
                <a:spcPct val="0"/>
              </a:spcBef>
              <a:spcAft>
                <a:spcPts val="0"/>
              </a:spcAft>
              <a:buClrTx/>
              <a:buSzTx/>
              <a:buFontTx/>
              <a:buNone/>
              <a:tabLst/>
              <a:defRPr/>
            </a:pPr>
            <a:endParaRPr kumimoji="0" lang="fr-CA" sz="2400" b="1" i="0" u="none" strike="noStrike" kern="1200" cap="none" spc="0" normalizeH="0" baseline="0" noProof="0" dirty="0">
              <a:ln>
                <a:noFill/>
              </a:ln>
              <a:solidFill>
                <a:srgbClr val="00BFB3"/>
              </a:solidFill>
              <a:effectLst/>
              <a:uLnTx/>
              <a:uFillTx/>
              <a:latin typeface="Arial Black"/>
              <a:ea typeface="+mj-ea"/>
            </a:endParaRPr>
          </a:p>
        </p:txBody>
      </p:sp>
      <p:cxnSp>
        <p:nvCxnSpPr>
          <p:cNvPr id="5" name="Straight Connector 4"/>
          <p:cNvCxnSpPr/>
          <p:nvPr>
            <p:custDataLst>
              <p:tags r:id="rId4"/>
            </p:custDataLst>
          </p:nvPr>
        </p:nvCxnSpPr>
        <p:spPr>
          <a:xfrm flipH="1">
            <a:off x="0" y="4648530"/>
            <a:ext cx="9144000" cy="0"/>
          </a:xfrm>
          <a:prstGeom prst="line">
            <a:avLst/>
          </a:prstGeom>
          <a:ln w="38100">
            <a:solidFill>
              <a:schemeClr val="bg1">
                <a:alpha val="14000"/>
              </a:schemeClr>
            </a:solidFill>
          </a:ln>
        </p:spPr>
        <p:style>
          <a:lnRef idx="2">
            <a:schemeClr val="accent1"/>
          </a:lnRef>
          <a:fillRef idx="0">
            <a:schemeClr val="accent1"/>
          </a:fillRef>
          <a:effectRef idx="1">
            <a:schemeClr val="accent1"/>
          </a:effectRef>
          <a:fontRef idx="minor">
            <a:schemeClr val="tx1"/>
          </a:fontRef>
        </p:style>
      </p:cxnSp>
      <p:graphicFrame>
        <p:nvGraphicFramePr>
          <p:cNvPr id="88" name="Graphique 31"/>
          <p:cNvGraphicFramePr>
            <a:graphicFrameLocks/>
          </p:cNvGraphicFramePr>
          <p:nvPr>
            <p:custDataLst>
              <p:tags r:id="rId5"/>
            </p:custDataLst>
            <p:extLst>
              <p:ext uri="{D42A27DB-BD31-4B8C-83A1-F6EECF244321}">
                <p14:modId xmlns:p14="http://schemas.microsoft.com/office/powerpoint/2010/main" val="1523375283"/>
              </p:ext>
            </p:extLst>
          </p:nvPr>
        </p:nvGraphicFramePr>
        <p:xfrm>
          <a:off x="262217" y="1895479"/>
          <a:ext cx="8638740" cy="3101224"/>
        </p:xfrm>
        <a:graphic>
          <a:graphicData uri="http://schemas.openxmlformats.org/drawingml/2006/chart">
            <c:chart xmlns:c="http://schemas.openxmlformats.org/drawingml/2006/chart" xmlns:r="http://schemas.openxmlformats.org/officeDocument/2006/relationships" r:id="rId10"/>
          </a:graphicData>
        </a:graphic>
      </p:graphicFrame>
      <p:sp>
        <p:nvSpPr>
          <p:cNvPr id="8" name="Footer Placeholder 7">
            <a:extLst>
              <a:ext uri="{FF2B5EF4-FFF2-40B4-BE49-F238E27FC236}">
                <a16:creationId xmlns:a16="http://schemas.microsoft.com/office/drawing/2014/main" id="{55888D44-206C-524B-B3A7-FE222E34A6BB}"/>
              </a:ext>
            </a:extLst>
          </p:cNvPr>
          <p:cNvSpPr>
            <a:spLocks noGrp="1"/>
          </p:cNvSpPr>
          <p:nvPr>
            <p:ph type="ftr" sz="quarter" idx="16"/>
            <p:custDataLst>
              <p:tags r:id="rId6"/>
            </p:custDataLst>
          </p:nvPr>
        </p:nvSpPr>
        <p:spPr>
          <a:xfrm>
            <a:off x="350816" y="5076825"/>
            <a:ext cx="4590978" cy="468183"/>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Note: </a:t>
            </a:r>
            <a:r>
              <a:rPr kumimoji="0" lang="en-CA" sz="900" b="0" i="0" u="none" strike="noStrike" kern="1200" cap="none" spc="0" normalizeH="0" baseline="0" noProof="0" dirty="0">
                <a:ln>
                  <a:noFill/>
                </a:ln>
                <a:solidFill>
                  <a:srgbClr val="1F384B"/>
                </a:solidFill>
                <a:effectLst/>
                <a:uLnTx/>
                <a:uFillTx/>
                <a:latin typeface="Arial"/>
                <a:ea typeface="+mn-ea"/>
                <a:cs typeface="+mn-cs"/>
              </a:rPr>
              <a:t>GDP 2010 constant prices; f = forecast. </a:t>
            </a:r>
            <a:r>
              <a:rPr kumimoji="0" lang="en-CA" sz="900" b="1" i="0" u="none" strike="noStrike" kern="1200" cap="none" spc="0" normalizeH="0" baseline="0" noProof="0" dirty="0">
                <a:ln>
                  <a:noFill/>
                </a:ln>
                <a:solidFill>
                  <a:srgbClr val="1F384B"/>
                </a:solidFill>
                <a:effectLst/>
                <a:uLnTx/>
                <a:uFillTx/>
                <a:latin typeface="Arial"/>
                <a:ea typeface="+mn-ea"/>
                <a:cs typeface="+mn-cs"/>
              </a:rPr>
              <a:t>
SOURCE: </a:t>
            </a:r>
            <a:r>
              <a:rPr kumimoji="0" lang="en-CA" sz="900" b="0" i="0" u="none" strike="noStrike" kern="1200" cap="none" spc="0" normalizeH="0" baseline="0" noProof="0" dirty="0">
                <a:ln>
                  <a:noFill/>
                </a:ln>
                <a:solidFill>
                  <a:srgbClr val="1F384B"/>
                </a:solidFill>
                <a:effectLst/>
                <a:uLnTx/>
                <a:uFillTx/>
                <a:latin typeface="Arial"/>
                <a:ea typeface="+mn-ea"/>
                <a:cs typeface="+mn-cs"/>
              </a:rPr>
              <a:t>International Monetary Fund. World Economic Outlook Update. April 2019 and Bank of Canada</a:t>
            </a:r>
          </a:p>
        </p:txBody>
      </p:sp>
      <p:cxnSp>
        <p:nvCxnSpPr>
          <p:cNvPr id="12" name="Straight Connector 11">
            <a:extLst>
              <a:ext uri="{FF2B5EF4-FFF2-40B4-BE49-F238E27FC236}">
                <a16:creationId xmlns:a16="http://schemas.microsoft.com/office/drawing/2014/main" id="{2A6E61E3-ED47-C341-A9D6-65161063DF46}"/>
              </a:ext>
            </a:extLst>
          </p:cNvPr>
          <p:cNvCxnSpPr>
            <a:cxnSpLocks/>
          </p:cNvCxnSpPr>
          <p:nvPr>
            <p:custDataLst>
              <p:tags r:id="rId7"/>
            </p:custDataLst>
          </p:nvPr>
        </p:nvCxnSpPr>
        <p:spPr>
          <a:xfrm>
            <a:off x="0" y="4552684"/>
            <a:ext cx="9144000" cy="0"/>
          </a:xfrm>
          <a:prstGeom prst="line">
            <a:avLst/>
          </a:prstGeom>
          <a:ln w="38100" cmpd="sng">
            <a:solidFill>
              <a:srgbClr val="BFBEBD"/>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6924778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Espace réservé du contenu 3"/>
          <p:cNvGraphicFramePr>
            <a:graphicFrameLocks noGrp="1"/>
          </p:cNvGraphicFramePr>
          <p:nvPr>
            <p:ph type="chart" sz="quarter" idx="13"/>
            <p:custDataLst>
              <p:tags r:id="rId1"/>
            </p:custDataLst>
            <p:extLst/>
          </p:nvPr>
        </p:nvGraphicFramePr>
        <p:xfrm>
          <a:off x="304800" y="1609928"/>
          <a:ext cx="8489951" cy="3568700"/>
        </p:xfrm>
        <a:graphic>
          <a:graphicData uri="http://schemas.openxmlformats.org/drawingml/2006/chart">
            <c:chart xmlns:c="http://schemas.openxmlformats.org/drawingml/2006/chart" xmlns:r="http://schemas.openxmlformats.org/officeDocument/2006/relationships" r:id="rId21"/>
          </a:graphicData>
        </a:graphic>
      </p:graphicFrame>
      <p:sp>
        <p:nvSpPr>
          <p:cNvPr id="3" name="Titre 2"/>
          <p:cNvSpPr>
            <a:spLocks noGrp="1"/>
          </p:cNvSpPr>
          <p:nvPr>
            <p:ph type="title"/>
            <p:custDataLst>
              <p:tags r:id="rId2"/>
            </p:custDataLst>
          </p:nvPr>
        </p:nvSpPr>
        <p:spPr>
          <a:xfrm>
            <a:off x="352423" y="302344"/>
            <a:ext cx="8095837" cy="921111"/>
          </a:xfrm>
        </p:spPr>
        <p:txBody>
          <a:bodyPr/>
          <a:lstStyle/>
          <a:p>
            <a:r>
              <a:rPr lang="en-CA" noProof="0" dirty="0">
                <a:latin typeface="Arial Black" panose="020B0604020202020204" pitchFamily="34" charset="0"/>
                <a:cs typeface="Arial Black" panose="020B0604020202020204" pitchFamily="34" charset="0"/>
              </a:rPr>
              <a:t>Recessions don’t just happen – </a:t>
            </a:r>
            <a:br>
              <a:rPr lang="en-CA" noProof="0" dirty="0">
                <a:latin typeface="Arial Black" panose="020B0604020202020204" pitchFamily="34" charset="0"/>
                <a:cs typeface="Arial Black" panose="020B0604020202020204" pitchFamily="34" charset="0"/>
              </a:rPr>
            </a:br>
            <a:r>
              <a:rPr lang="en-CA" noProof="0" dirty="0">
                <a:latin typeface="Arial Black" panose="020B0604020202020204" pitchFamily="34" charset="0"/>
                <a:cs typeface="Arial Black" panose="020B0604020202020204" pitchFamily="34" charset="0"/>
              </a:rPr>
              <a:t>they require an unanticipated shock</a:t>
            </a:r>
          </a:p>
        </p:txBody>
      </p:sp>
      <p:grpSp>
        <p:nvGrpSpPr>
          <p:cNvPr id="7" name="Groupe 6">
            <a:extLst>
              <a:ext uri="{FF2B5EF4-FFF2-40B4-BE49-F238E27FC236}">
                <a16:creationId xmlns:a16="http://schemas.microsoft.com/office/drawing/2014/main" id="{21FF402E-7F55-43D8-B713-AEB4901E0F97}"/>
              </a:ext>
            </a:extLst>
          </p:cNvPr>
          <p:cNvGrpSpPr/>
          <p:nvPr>
            <p:custDataLst>
              <p:tags r:id="rId3"/>
            </p:custDataLst>
          </p:nvPr>
        </p:nvGrpSpPr>
        <p:grpSpPr>
          <a:xfrm>
            <a:off x="4855950" y="1673124"/>
            <a:ext cx="1716660" cy="2849279"/>
            <a:chOff x="4855950" y="1673124"/>
            <a:chExt cx="1716660" cy="2849279"/>
          </a:xfrm>
        </p:grpSpPr>
        <p:sp>
          <p:nvSpPr>
            <p:cNvPr id="9" name="Rectangle 8">
              <a:extLst>
                <a:ext uri="{FF2B5EF4-FFF2-40B4-BE49-F238E27FC236}">
                  <a16:creationId xmlns:a16="http://schemas.microsoft.com/office/drawing/2014/main" id="{D89E0D70-D2FD-3541-A351-966829585C7F}"/>
                </a:ext>
              </a:extLst>
            </p:cNvPr>
            <p:cNvSpPr/>
            <p:nvPr>
              <p:custDataLst>
                <p:tags r:id="rId16"/>
              </p:custDataLst>
            </p:nvPr>
          </p:nvSpPr>
          <p:spPr>
            <a:xfrm>
              <a:off x="6355863" y="3250430"/>
              <a:ext cx="216747" cy="1271973"/>
            </a:xfrm>
            <a:prstGeom prst="rect">
              <a:avLst/>
            </a:prstGeom>
            <a:solidFill>
              <a:schemeClr val="accent2">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CA" sz="1620">
                <a:solidFill>
                  <a:prstClr val="white"/>
                </a:solidFill>
                <a:latin typeface="Arial"/>
              </a:endParaRPr>
            </a:p>
          </p:txBody>
        </p:sp>
        <p:sp>
          <p:nvSpPr>
            <p:cNvPr id="21" name="Rectangle 20">
              <a:extLst>
                <a:ext uri="{FF2B5EF4-FFF2-40B4-BE49-F238E27FC236}">
                  <a16:creationId xmlns:a16="http://schemas.microsoft.com/office/drawing/2014/main" id="{321F7DFD-748B-8D45-B918-BF02461ED6D7}"/>
                </a:ext>
              </a:extLst>
            </p:cNvPr>
            <p:cNvSpPr/>
            <p:nvPr>
              <p:custDataLst>
                <p:tags r:id="rId17"/>
              </p:custDataLst>
            </p:nvPr>
          </p:nvSpPr>
          <p:spPr>
            <a:xfrm>
              <a:off x="4855950" y="1673124"/>
              <a:ext cx="1529265" cy="443198"/>
            </a:xfrm>
            <a:prstGeom prst="rect">
              <a:avLst/>
            </a:prstGeom>
            <a:noFill/>
          </p:spPr>
          <p:txBody>
            <a:bodyPr wrap="none" lIns="0" tIns="0" rIns="0" bIns="0" rtlCol="0" anchor="b" anchorCtr="0">
              <a:spAutoFit/>
            </a:bodyPr>
            <a:lstStyle/>
            <a:p>
              <a:pPr algn="r">
                <a:lnSpc>
                  <a:spcPct val="90000"/>
                </a:lnSpc>
              </a:pPr>
              <a:r>
                <a:rPr lang="en-CA" sz="1600" b="1" noProof="1">
                  <a:solidFill>
                    <a:schemeClr val="accent3"/>
                  </a:solidFill>
                </a:rPr>
                <a:t>Subprime</a:t>
              </a:r>
            </a:p>
            <a:p>
              <a:pPr algn="r">
                <a:lnSpc>
                  <a:spcPct val="90000"/>
                </a:lnSpc>
              </a:pPr>
              <a:r>
                <a:rPr lang="en-CA" sz="1600" b="1" noProof="1">
                  <a:solidFill>
                    <a:schemeClr val="accent3"/>
                  </a:solidFill>
                </a:rPr>
                <a:t>mortgage crisis</a:t>
              </a:r>
              <a:endParaRPr lang="en-CA" sz="1600" b="1" dirty="0">
                <a:solidFill>
                  <a:schemeClr val="accent3"/>
                </a:solidFill>
              </a:endParaRPr>
            </a:p>
          </p:txBody>
        </p:sp>
        <p:cxnSp>
          <p:nvCxnSpPr>
            <p:cNvPr id="22" name="Straight Connector 21">
              <a:extLst>
                <a:ext uri="{FF2B5EF4-FFF2-40B4-BE49-F238E27FC236}">
                  <a16:creationId xmlns:a16="http://schemas.microsoft.com/office/drawing/2014/main" id="{F2ED2AD8-C84D-8140-A168-53CB9DE0CE5A}"/>
                </a:ext>
              </a:extLst>
            </p:cNvPr>
            <p:cNvCxnSpPr>
              <a:cxnSpLocks/>
            </p:cNvCxnSpPr>
            <p:nvPr>
              <p:custDataLst>
                <p:tags r:id="rId18"/>
              </p:custDataLst>
            </p:nvPr>
          </p:nvCxnSpPr>
          <p:spPr>
            <a:xfrm>
              <a:off x="6453949" y="1752620"/>
              <a:ext cx="0" cy="1415297"/>
            </a:xfrm>
            <a:prstGeom prst="line">
              <a:avLst/>
            </a:prstGeom>
            <a:ln>
              <a:solidFill>
                <a:schemeClr val="accent3"/>
              </a:solidFill>
              <a:tailEnd type="none"/>
            </a:ln>
          </p:spPr>
          <p:style>
            <a:lnRef idx="2">
              <a:schemeClr val="accent1"/>
            </a:lnRef>
            <a:fillRef idx="0">
              <a:schemeClr val="accent1"/>
            </a:fillRef>
            <a:effectRef idx="1">
              <a:schemeClr val="accent1"/>
            </a:effectRef>
            <a:fontRef idx="minor">
              <a:schemeClr val="tx1"/>
            </a:fontRef>
          </p:style>
        </p:cxnSp>
      </p:grpSp>
      <p:grpSp>
        <p:nvGrpSpPr>
          <p:cNvPr id="6" name="Groupe 5">
            <a:extLst>
              <a:ext uri="{FF2B5EF4-FFF2-40B4-BE49-F238E27FC236}">
                <a16:creationId xmlns:a16="http://schemas.microsoft.com/office/drawing/2014/main" id="{E06F7204-BF0D-42DB-A48C-E7B000B71D94}"/>
              </a:ext>
            </a:extLst>
          </p:cNvPr>
          <p:cNvGrpSpPr/>
          <p:nvPr>
            <p:custDataLst>
              <p:tags r:id="rId4"/>
            </p:custDataLst>
          </p:nvPr>
        </p:nvGrpSpPr>
        <p:grpSpPr>
          <a:xfrm>
            <a:off x="6856169" y="1673124"/>
            <a:ext cx="947530" cy="2871445"/>
            <a:chOff x="6856169" y="1673124"/>
            <a:chExt cx="947530" cy="2871445"/>
          </a:xfrm>
        </p:grpSpPr>
        <p:sp>
          <p:nvSpPr>
            <p:cNvPr id="10" name="Rectangle 9">
              <a:extLst>
                <a:ext uri="{FF2B5EF4-FFF2-40B4-BE49-F238E27FC236}">
                  <a16:creationId xmlns:a16="http://schemas.microsoft.com/office/drawing/2014/main" id="{6FA67F77-6D84-7D43-A8D3-25A84EFAA53C}"/>
                </a:ext>
              </a:extLst>
            </p:cNvPr>
            <p:cNvSpPr/>
            <p:nvPr>
              <p:custDataLst>
                <p:tags r:id="rId13"/>
              </p:custDataLst>
            </p:nvPr>
          </p:nvSpPr>
          <p:spPr>
            <a:xfrm>
              <a:off x="7680114" y="3250430"/>
              <a:ext cx="123585" cy="1294139"/>
            </a:xfrm>
            <a:prstGeom prst="rect">
              <a:avLst/>
            </a:prstGeom>
            <a:solidFill>
              <a:schemeClr val="accent2">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CA" sz="1620">
                <a:solidFill>
                  <a:prstClr val="white"/>
                </a:solidFill>
                <a:latin typeface="Arial"/>
              </a:endParaRPr>
            </a:p>
          </p:txBody>
        </p:sp>
        <p:sp>
          <p:nvSpPr>
            <p:cNvPr id="23" name="Rectangle 22">
              <a:extLst>
                <a:ext uri="{FF2B5EF4-FFF2-40B4-BE49-F238E27FC236}">
                  <a16:creationId xmlns:a16="http://schemas.microsoft.com/office/drawing/2014/main" id="{7F164258-C98A-F846-8553-A5087100000F}"/>
                </a:ext>
              </a:extLst>
            </p:cNvPr>
            <p:cNvSpPr/>
            <p:nvPr>
              <p:custDataLst>
                <p:tags r:id="rId14"/>
              </p:custDataLst>
            </p:nvPr>
          </p:nvSpPr>
          <p:spPr>
            <a:xfrm>
              <a:off x="6856169" y="1673124"/>
              <a:ext cx="823945" cy="443198"/>
            </a:xfrm>
            <a:prstGeom prst="rect">
              <a:avLst/>
            </a:prstGeom>
            <a:noFill/>
          </p:spPr>
          <p:txBody>
            <a:bodyPr wrap="none" lIns="0" tIns="0" rIns="0" bIns="0" rtlCol="0" anchor="b" anchorCtr="0">
              <a:spAutoFit/>
            </a:bodyPr>
            <a:lstStyle/>
            <a:p>
              <a:pPr algn="r">
                <a:lnSpc>
                  <a:spcPct val="90000"/>
                </a:lnSpc>
              </a:pPr>
              <a:r>
                <a:rPr lang="en-CA" sz="1600" b="1" noProof="1">
                  <a:solidFill>
                    <a:schemeClr val="accent3"/>
                  </a:solidFill>
                </a:rPr>
                <a:t>Oil price</a:t>
              </a:r>
              <a:br>
                <a:rPr lang="en-CA" sz="1600" b="1" noProof="1">
                  <a:solidFill>
                    <a:schemeClr val="accent3"/>
                  </a:solidFill>
                </a:rPr>
              </a:br>
              <a:r>
                <a:rPr lang="en-CA" sz="1600" b="1" noProof="1">
                  <a:solidFill>
                    <a:schemeClr val="accent3"/>
                  </a:solidFill>
                </a:rPr>
                <a:t>shock</a:t>
              </a:r>
              <a:endParaRPr lang="en-CA" sz="1600" b="1" dirty="0">
                <a:solidFill>
                  <a:schemeClr val="accent3"/>
                </a:solidFill>
              </a:endParaRPr>
            </a:p>
          </p:txBody>
        </p:sp>
        <p:cxnSp>
          <p:nvCxnSpPr>
            <p:cNvPr id="24" name="Straight Connector 23">
              <a:extLst>
                <a:ext uri="{FF2B5EF4-FFF2-40B4-BE49-F238E27FC236}">
                  <a16:creationId xmlns:a16="http://schemas.microsoft.com/office/drawing/2014/main" id="{7AFDDED1-881F-534F-851F-F4B8450DB268}"/>
                </a:ext>
              </a:extLst>
            </p:cNvPr>
            <p:cNvCxnSpPr>
              <a:cxnSpLocks/>
            </p:cNvCxnSpPr>
            <p:nvPr>
              <p:custDataLst>
                <p:tags r:id="rId15"/>
              </p:custDataLst>
            </p:nvPr>
          </p:nvCxnSpPr>
          <p:spPr>
            <a:xfrm>
              <a:off x="7741906" y="1762449"/>
              <a:ext cx="0" cy="1415297"/>
            </a:xfrm>
            <a:prstGeom prst="line">
              <a:avLst/>
            </a:prstGeom>
            <a:ln>
              <a:solidFill>
                <a:schemeClr val="accent3"/>
              </a:solidFill>
              <a:tailEnd type="none"/>
            </a:ln>
          </p:spPr>
          <p:style>
            <a:lnRef idx="2">
              <a:schemeClr val="accent1"/>
            </a:lnRef>
            <a:fillRef idx="0">
              <a:schemeClr val="accent1"/>
            </a:fillRef>
            <a:effectRef idx="1">
              <a:schemeClr val="accent1"/>
            </a:effectRef>
            <a:fontRef idx="minor">
              <a:schemeClr val="tx1"/>
            </a:fontRef>
          </p:style>
        </p:cxnSp>
      </p:grpSp>
      <p:grpSp>
        <p:nvGrpSpPr>
          <p:cNvPr id="11" name="Groupe 10">
            <a:extLst>
              <a:ext uri="{FF2B5EF4-FFF2-40B4-BE49-F238E27FC236}">
                <a16:creationId xmlns:a16="http://schemas.microsoft.com/office/drawing/2014/main" id="{C47B2C05-414E-4096-80F0-9DD4B677F512}"/>
              </a:ext>
            </a:extLst>
          </p:cNvPr>
          <p:cNvGrpSpPr/>
          <p:nvPr>
            <p:custDataLst>
              <p:tags r:id="rId5"/>
            </p:custDataLst>
          </p:nvPr>
        </p:nvGrpSpPr>
        <p:grpSpPr>
          <a:xfrm>
            <a:off x="1738822" y="1697221"/>
            <a:ext cx="1009676" cy="2869244"/>
            <a:chOff x="1738822" y="1697221"/>
            <a:chExt cx="1009676" cy="2869244"/>
          </a:xfrm>
        </p:grpSpPr>
        <p:sp>
          <p:nvSpPr>
            <p:cNvPr id="8" name="Rectangle 7">
              <a:extLst>
                <a:ext uri="{FF2B5EF4-FFF2-40B4-BE49-F238E27FC236}">
                  <a16:creationId xmlns:a16="http://schemas.microsoft.com/office/drawing/2014/main" id="{AD0B22FC-A43E-2240-8EFC-4D8DFDD6D6E6}"/>
                </a:ext>
              </a:extLst>
            </p:cNvPr>
            <p:cNvSpPr/>
            <p:nvPr>
              <p:custDataLst>
                <p:tags r:id="rId10"/>
              </p:custDataLst>
            </p:nvPr>
          </p:nvSpPr>
          <p:spPr>
            <a:xfrm>
              <a:off x="2540576" y="3277392"/>
              <a:ext cx="207922" cy="1289073"/>
            </a:xfrm>
            <a:prstGeom prst="rect">
              <a:avLst/>
            </a:prstGeom>
            <a:solidFill>
              <a:schemeClr val="accent2">
                <a:alpha val="1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defRPr/>
              </a:pPr>
              <a:endParaRPr lang="en-CA" sz="1620">
                <a:solidFill>
                  <a:prstClr val="white"/>
                </a:solidFill>
                <a:latin typeface="Arial"/>
              </a:endParaRPr>
            </a:p>
          </p:txBody>
        </p:sp>
        <p:sp>
          <p:nvSpPr>
            <p:cNvPr id="14" name="Rectangle 13">
              <a:extLst>
                <a:ext uri="{FF2B5EF4-FFF2-40B4-BE49-F238E27FC236}">
                  <a16:creationId xmlns:a16="http://schemas.microsoft.com/office/drawing/2014/main" id="{FA0A62FB-2658-FA4A-8A0D-2DDA2A05E39B}"/>
                </a:ext>
              </a:extLst>
            </p:cNvPr>
            <p:cNvSpPr/>
            <p:nvPr>
              <p:custDataLst>
                <p:tags r:id="rId11"/>
              </p:custDataLst>
            </p:nvPr>
          </p:nvSpPr>
          <p:spPr>
            <a:xfrm>
              <a:off x="1738822" y="1697221"/>
              <a:ext cx="823945" cy="443198"/>
            </a:xfrm>
            <a:prstGeom prst="rect">
              <a:avLst/>
            </a:prstGeom>
            <a:noFill/>
          </p:spPr>
          <p:txBody>
            <a:bodyPr wrap="none" lIns="0" tIns="0" rIns="0" bIns="0" rtlCol="0" anchor="b" anchorCtr="0">
              <a:spAutoFit/>
            </a:bodyPr>
            <a:lstStyle/>
            <a:p>
              <a:pPr algn="r">
                <a:lnSpc>
                  <a:spcPct val="90000"/>
                </a:lnSpc>
              </a:pPr>
              <a:r>
                <a:rPr lang="en-CA" sz="1600" b="1" noProof="1">
                  <a:solidFill>
                    <a:schemeClr val="accent3"/>
                  </a:solidFill>
                </a:rPr>
                <a:t>Oil price</a:t>
              </a:r>
              <a:br>
                <a:rPr lang="en-CA" sz="1600" b="1" noProof="1">
                  <a:solidFill>
                    <a:schemeClr val="accent3"/>
                  </a:solidFill>
                </a:rPr>
              </a:br>
              <a:r>
                <a:rPr lang="en-CA" sz="1600" b="1" noProof="1">
                  <a:solidFill>
                    <a:schemeClr val="accent3"/>
                  </a:solidFill>
                </a:rPr>
                <a:t>shock</a:t>
              </a:r>
              <a:endParaRPr lang="en-CA" sz="1600" b="1" dirty="0">
                <a:solidFill>
                  <a:schemeClr val="accent3"/>
                </a:solidFill>
              </a:endParaRPr>
            </a:p>
          </p:txBody>
        </p:sp>
        <p:cxnSp>
          <p:nvCxnSpPr>
            <p:cNvPr id="17" name="Straight Connector 16">
              <a:extLst>
                <a:ext uri="{FF2B5EF4-FFF2-40B4-BE49-F238E27FC236}">
                  <a16:creationId xmlns:a16="http://schemas.microsoft.com/office/drawing/2014/main" id="{76C13CF7-F99E-2A4B-A17B-546B6AEF2B27}"/>
                </a:ext>
              </a:extLst>
            </p:cNvPr>
            <p:cNvCxnSpPr>
              <a:cxnSpLocks/>
            </p:cNvCxnSpPr>
            <p:nvPr>
              <p:custDataLst>
                <p:tags r:id="rId12"/>
              </p:custDataLst>
            </p:nvPr>
          </p:nvCxnSpPr>
          <p:spPr>
            <a:xfrm>
              <a:off x="2629694" y="1752619"/>
              <a:ext cx="0" cy="1415297"/>
            </a:xfrm>
            <a:prstGeom prst="line">
              <a:avLst/>
            </a:prstGeom>
            <a:ln>
              <a:solidFill>
                <a:schemeClr val="accent3"/>
              </a:solidFill>
              <a:tailEnd type="none"/>
            </a:ln>
          </p:spPr>
          <p:style>
            <a:lnRef idx="2">
              <a:schemeClr val="accent1"/>
            </a:lnRef>
            <a:fillRef idx="0">
              <a:schemeClr val="accent1"/>
            </a:fillRef>
            <a:effectRef idx="1">
              <a:schemeClr val="accent1"/>
            </a:effectRef>
            <a:fontRef idx="minor">
              <a:schemeClr val="tx1"/>
            </a:fontRef>
          </p:style>
        </p:cxnSp>
      </p:grpSp>
      <p:grpSp>
        <p:nvGrpSpPr>
          <p:cNvPr id="5" name="Groupe 4">
            <a:extLst>
              <a:ext uri="{FF2B5EF4-FFF2-40B4-BE49-F238E27FC236}">
                <a16:creationId xmlns:a16="http://schemas.microsoft.com/office/drawing/2014/main" id="{61A14CE5-3B47-40AE-8A79-79FC140FBC42}"/>
              </a:ext>
            </a:extLst>
          </p:cNvPr>
          <p:cNvGrpSpPr/>
          <p:nvPr>
            <p:custDataLst>
              <p:tags r:id="rId6"/>
            </p:custDataLst>
          </p:nvPr>
        </p:nvGrpSpPr>
        <p:grpSpPr>
          <a:xfrm>
            <a:off x="520238" y="1665383"/>
            <a:ext cx="858416" cy="1512363"/>
            <a:chOff x="403835" y="1655555"/>
            <a:chExt cx="858416" cy="1512363"/>
          </a:xfrm>
        </p:grpSpPr>
        <p:cxnSp>
          <p:nvCxnSpPr>
            <p:cNvPr id="18" name="Straight Connector 17">
              <a:extLst>
                <a:ext uri="{FF2B5EF4-FFF2-40B4-BE49-F238E27FC236}">
                  <a16:creationId xmlns:a16="http://schemas.microsoft.com/office/drawing/2014/main" id="{F1D936D4-A2B1-F443-BDEA-53668DB5774C}"/>
                </a:ext>
              </a:extLst>
            </p:cNvPr>
            <p:cNvCxnSpPr>
              <a:cxnSpLocks/>
            </p:cNvCxnSpPr>
            <p:nvPr>
              <p:custDataLst>
                <p:tags r:id="rId8"/>
              </p:custDataLst>
            </p:nvPr>
          </p:nvCxnSpPr>
          <p:spPr>
            <a:xfrm>
              <a:off x="785679" y="2137687"/>
              <a:ext cx="0" cy="1030231"/>
            </a:xfrm>
            <a:prstGeom prst="line">
              <a:avLst/>
            </a:prstGeom>
            <a:ln>
              <a:solidFill>
                <a:schemeClr val="accent3"/>
              </a:solidFill>
              <a:tailEnd type="none"/>
            </a:ln>
          </p:spPr>
          <p:style>
            <a:lnRef idx="2">
              <a:schemeClr val="accent1"/>
            </a:lnRef>
            <a:fillRef idx="0">
              <a:schemeClr val="accent1"/>
            </a:fillRef>
            <a:effectRef idx="1">
              <a:schemeClr val="accent1"/>
            </a:effectRef>
            <a:fontRef idx="minor">
              <a:schemeClr val="tx1"/>
            </a:fontRef>
          </p:style>
        </p:cxnSp>
        <p:sp>
          <p:nvSpPr>
            <p:cNvPr id="19" name="Rectangle 18">
              <a:extLst>
                <a:ext uri="{FF2B5EF4-FFF2-40B4-BE49-F238E27FC236}">
                  <a16:creationId xmlns:a16="http://schemas.microsoft.com/office/drawing/2014/main" id="{4F77A304-0212-D646-ADD1-DBF83AB4E222}"/>
                </a:ext>
              </a:extLst>
            </p:cNvPr>
            <p:cNvSpPr/>
            <p:nvPr>
              <p:custDataLst>
                <p:tags r:id="rId9"/>
              </p:custDataLst>
            </p:nvPr>
          </p:nvSpPr>
          <p:spPr>
            <a:xfrm>
              <a:off x="403835" y="1655555"/>
              <a:ext cx="858416" cy="443197"/>
            </a:xfrm>
            <a:prstGeom prst="rect">
              <a:avLst/>
            </a:prstGeom>
            <a:noFill/>
          </p:spPr>
          <p:txBody>
            <a:bodyPr wrap="square" lIns="0" tIns="0" rIns="0" bIns="0" rtlCol="0" anchor="b"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lnSpc>
                  <a:spcPct val="90000"/>
                </a:lnSpc>
              </a:pPr>
              <a:r>
                <a:rPr lang="en-CA" sz="1600" b="1" noProof="1">
                  <a:solidFill>
                    <a:schemeClr val="accent3"/>
                  </a:solidFill>
                </a:rPr>
                <a:t>High inflation</a:t>
              </a:r>
              <a:endParaRPr lang="en-CA" sz="1600" b="1" dirty="0">
                <a:solidFill>
                  <a:schemeClr val="accent3"/>
                </a:solidFill>
              </a:endParaRPr>
            </a:p>
          </p:txBody>
        </p:sp>
      </p:grpSp>
      <p:sp>
        <p:nvSpPr>
          <p:cNvPr id="2" name="ZoneTexte 1"/>
          <p:cNvSpPr txBox="1"/>
          <p:nvPr>
            <p:custDataLst>
              <p:tags r:id="rId7"/>
            </p:custDataLst>
          </p:nvPr>
        </p:nvSpPr>
        <p:spPr>
          <a:xfrm>
            <a:off x="388819" y="1223455"/>
            <a:ext cx="4883572" cy="276999"/>
          </a:xfrm>
          <a:prstGeom prst="rect">
            <a:avLst/>
          </a:prstGeom>
          <a:noFill/>
        </p:spPr>
        <p:txBody>
          <a:bodyPr wrap="square" lIns="0" tIns="0" rIns="0" bIns="0" rtlCol="0">
            <a:spAutoFit/>
          </a:bodyPr>
          <a:lstStyle/>
          <a:p>
            <a:pPr algn="l"/>
            <a:r>
              <a:rPr lang="fr-CA" dirty="0"/>
              <a:t>GDP </a:t>
            </a:r>
            <a:r>
              <a:rPr lang="fr-CA" dirty="0" err="1"/>
              <a:t>growth</a:t>
            </a:r>
            <a:r>
              <a:rPr lang="fr-CA" dirty="0"/>
              <a:t>, quarter-over-quarter (%)</a:t>
            </a:r>
          </a:p>
        </p:txBody>
      </p:sp>
    </p:spTree>
    <p:extLst>
      <p:ext uri="{BB962C8B-B14F-4D97-AF65-F5344CB8AC3E}">
        <p14:creationId xmlns:p14="http://schemas.microsoft.com/office/powerpoint/2010/main" val="262938939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Graphique 2">
            <a:extLst>
              <a:ext uri="{FF2B5EF4-FFF2-40B4-BE49-F238E27FC236}">
                <a16:creationId xmlns:a16="http://schemas.microsoft.com/office/drawing/2014/main" id="{5B78FE64-6AA5-E44D-A60A-E3E62BABA615}"/>
              </a:ext>
            </a:extLst>
          </p:cNvPr>
          <p:cNvGraphicFramePr>
            <a:graphicFrameLocks noGrp="1"/>
          </p:cNvGraphicFramePr>
          <p:nvPr>
            <p:ph type="chart" sz="quarter" idx="13"/>
            <p:custDataLst>
              <p:tags r:id="rId1"/>
            </p:custDataLst>
            <p:extLst>
              <p:ext uri="{D42A27DB-BD31-4B8C-83A1-F6EECF244321}">
                <p14:modId xmlns:p14="http://schemas.microsoft.com/office/powerpoint/2010/main" val="4052089786"/>
              </p:ext>
            </p:extLst>
          </p:nvPr>
        </p:nvGraphicFramePr>
        <p:xfrm>
          <a:off x="352425" y="1486431"/>
          <a:ext cx="7860397" cy="3939644"/>
        </p:xfrm>
        <a:graphic>
          <a:graphicData uri="http://schemas.openxmlformats.org/drawingml/2006/chart">
            <c:chart xmlns:c="http://schemas.openxmlformats.org/drawingml/2006/chart" xmlns:r="http://schemas.openxmlformats.org/officeDocument/2006/relationships" r:id="rId9"/>
          </a:graphicData>
        </a:graphic>
      </p:graphicFrame>
      <p:sp>
        <p:nvSpPr>
          <p:cNvPr id="15" name="Rectangle 14">
            <a:extLst>
              <a:ext uri="{FF2B5EF4-FFF2-40B4-BE49-F238E27FC236}">
                <a16:creationId xmlns:a16="http://schemas.microsoft.com/office/drawing/2014/main" id="{45FF9270-5124-DA4C-B771-F88BFA2046E4}"/>
              </a:ext>
            </a:extLst>
          </p:cNvPr>
          <p:cNvSpPr/>
          <p:nvPr>
            <p:custDataLst>
              <p:tags r:id="rId2"/>
            </p:custDataLst>
          </p:nvPr>
        </p:nvSpPr>
        <p:spPr>
          <a:xfrm>
            <a:off x="733426" y="2130803"/>
            <a:ext cx="7227726" cy="1122613"/>
          </a:xfrm>
          <a:prstGeom prst="rect">
            <a:avLst/>
          </a:prstGeom>
          <a:solidFill>
            <a:srgbClr val="BFBEBD">
              <a:alpha val="20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fr-CA"/>
          </a:p>
        </p:txBody>
      </p:sp>
      <p:sp>
        <p:nvSpPr>
          <p:cNvPr id="2" name="Titre 1"/>
          <p:cNvSpPr>
            <a:spLocks noGrp="1"/>
          </p:cNvSpPr>
          <p:nvPr>
            <p:ph type="title"/>
            <p:custDataLst>
              <p:tags r:id="rId3"/>
            </p:custDataLst>
          </p:nvPr>
        </p:nvSpPr>
        <p:spPr>
          <a:xfrm>
            <a:off x="352424" y="-95588"/>
            <a:ext cx="7740000" cy="921111"/>
          </a:xfrm>
        </p:spPr>
        <p:txBody>
          <a:bodyPr/>
          <a:lstStyle/>
          <a:p>
            <a:r>
              <a:rPr lang="en-CA" noProof="0" dirty="0">
                <a:latin typeface="Arial Black" panose="020B0604020202020204" pitchFamily="34" charset="0"/>
                <a:cs typeface="Arial Black" panose="020B0604020202020204" pitchFamily="34" charset="0"/>
              </a:rPr>
              <a:t>Inflation is around target</a:t>
            </a:r>
          </a:p>
        </p:txBody>
      </p:sp>
      <p:sp>
        <p:nvSpPr>
          <p:cNvPr id="8" name="Text Placeholder 7">
            <a:extLst>
              <a:ext uri="{FF2B5EF4-FFF2-40B4-BE49-F238E27FC236}">
                <a16:creationId xmlns:a16="http://schemas.microsoft.com/office/drawing/2014/main" id="{F506FB7F-72B5-FE41-97F2-F29028E5D2B4}"/>
              </a:ext>
            </a:extLst>
          </p:cNvPr>
          <p:cNvSpPr>
            <a:spLocks noGrp="1"/>
          </p:cNvSpPr>
          <p:nvPr>
            <p:ph type="body" sz="quarter" idx="17"/>
            <p:custDataLst>
              <p:tags r:id="rId4"/>
            </p:custDataLst>
          </p:nvPr>
        </p:nvSpPr>
        <p:spPr>
          <a:xfrm>
            <a:off x="350816" y="945093"/>
            <a:ext cx="8424000" cy="381000"/>
          </a:xfrm>
        </p:spPr>
        <p:txBody>
          <a:bodyPr/>
          <a:lstStyle/>
          <a:p>
            <a:r>
              <a:rPr lang="en-CA" noProof="0" dirty="0"/>
              <a:t>Year-over-year percentage change (%)</a:t>
            </a:r>
          </a:p>
        </p:txBody>
      </p:sp>
      <p:grpSp>
        <p:nvGrpSpPr>
          <p:cNvPr id="9" name="Group 8">
            <a:extLst>
              <a:ext uri="{FF2B5EF4-FFF2-40B4-BE49-F238E27FC236}">
                <a16:creationId xmlns:a16="http://schemas.microsoft.com/office/drawing/2014/main" id="{899D7D73-5DF1-B44B-9D5E-7B1CB0CD6AF4}"/>
              </a:ext>
            </a:extLst>
          </p:cNvPr>
          <p:cNvGrpSpPr/>
          <p:nvPr>
            <p:custDataLst>
              <p:tags r:id="rId5"/>
            </p:custDataLst>
          </p:nvPr>
        </p:nvGrpSpPr>
        <p:grpSpPr>
          <a:xfrm flipH="1">
            <a:off x="8016995" y="2139193"/>
            <a:ext cx="493999" cy="1107320"/>
            <a:chOff x="5860169" y="3484085"/>
            <a:chExt cx="1308193" cy="1721986"/>
          </a:xfrm>
        </p:grpSpPr>
        <p:sp>
          <p:nvSpPr>
            <p:cNvPr id="10" name="Freeform 9">
              <a:extLst>
                <a:ext uri="{FF2B5EF4-FFF2-40B4-BE49-F238E27FC236}">
                  <a16:creationId xmlns:a16="http://schemas.microsoft.com/office/drawing/2014/main" id="{1E4BB97C-8CA5-4B4D-8F4F-C42BC182104E}"/>
                </a:ext>
              </a:extLst>
            </p:cNvPr>
            <p:cNvSpPr/>
            <p:nvPr/>
          </p:nvSpPr>
          <p:spPr>
            <a:xfrm>
              <a:off x="5860169" y="3484085"/>
              <a:ext cx="1308193" cy="213583"/>
            </a:xfrm>
            <a:custGeom>
              <a:avLst/>
              <a:gdLst>
                <a:gd name="connsiteX0" fmla="*/ 0 w 1308193"/>
                <a:gd name="connsiteY0" fmla="*/ 213583 h 213583"/>
                <a:gd name="connsiteX1" fmla="*/ 0 w 1308193"/>
                <a:gd name="connsiteY1" fmla="*/ 0 h 213583"/>
                <a:gd name="connsiteX2" fmla="*/ 1308193 w 1308193"/>
                <a:gd name="connsiteY2" fmla="*/ 0 h 213583"/>
              </a:gdLst>
              <a:ahLst/>
              <a:cxnLst>
                <a:cxn ang="0">
                  <a:pos x="connsiteX0" y="connsiteY0"/>
                </a:cxn>
                <a:cxn ang="0">
                  <a:pos x="connsiteX1" y="connsiteY1"/>
                </a:cxn>
                <a:cxn ang="0">
                  <a:pos x="connsiteX2" y="connsiteY2"/>
                </a:cxn>
              </a:cxnLst>
              <a:rect l="l" t="t" r="r" b="b"/>
              <a:pathLst>
                <a:path w="1308193" h="213583">
                  <a:moveTo>
                    <a:pt x="0" y="213583"/>
                  </a:moveTo>
                  <a:lnTo>
                    <a:pt x="0" y="0"/>
                  </a:lnTo>
                  <a:lnTo>
                    <a:pt x="1308193" y="0"/>
                  </a:lnTo>
                </a:path>
              </a:pathLst>
            </a:custGeom>
            <a:noFill/>
            <a:ln>
              <a:solidFill>
                <a:schemeClr val="accent1"/>
              </a:solidFill>
              <a:tailEnd type="triangle"/>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sp>
          <p:nvSpPr>
            <p:cNvPr id="11" name="Freeform 10">
              <a:extLst>
                <a:ext uri="{FF2B5EF4-FFF2-40B4-BE49-F238E27FC236}">
                  <a16:creationId xmlns:a16="http://schemas.microsoft.com/office/drawing/2014/main" id="{25EB4BDF-C89F-6D40-8F2F-027654D82328}"/>
                </a:ext>
              </a:extLst>
            </p:cNvPr>
            <p:cNvSpPr/>
            <p:nvPr/>
          </p:nvSpPr>
          <p:spPr>
            <a:xfrm flipV="1">
              <a:off x="5860169" y="4992488"/>
              <a:ext cx="1308193" cy="213583"/>
            </a:xfrm>
            <a:custGeom>
              <a:avLst/>
              <a:gdLst>
                <a:gd name="connsiteX0" fmla="*/ 0 w 1308193"/>
                <a:gd name="connsiteY0" fmla="*/ 213583 h 213583"/>
                <a:gd name="connsiteX1" fmla="*/ 0 w 1308193"/>
                <a:gd name="connsiteY1" fmla="*/ 0 h 213583"/>
                <a:gd name="connsiteX2" fmla="*/ 1308193 w 1308193"/>
                <a:gd name="connsiteY2" fmla="*/ 0 h 213583"/>
              </a:gdLst>
              <a:ahLst/>
              <a:cxnLst>
                <a:cxn ang="0">
                  <a:pos x="connsiteX0" y="connsiteY0"/>
                </a:cxn>
                <a:cxn ang="0">
                  <a:pos x="connsiteX1" y="connsiteY1"/>
                </a:cxn>
                <a:cxn ang="0">
                  <a:pos x="connsiteX2" y="connsiteY2"/>
                </a:cxn>
              </a:cxnLst>
              <a:rect l="l" t="t" r="r" b="b"/>
              <a:pathLst>
                <a:path w="1308193" h="213583">
                  <a:moveTo>
                    <a:pt x="0" y="213583"/>
                  </a:moveTo>
                  <a:lnTo>
                    <a:pt x="0" y="0"/>
                  </a:lnTo>
                  <a:lnTo>
                    <a:pt x="1308193" y="0"/>
                  </a:lnTo>
                </a:path>
              </a:pathLst>
            </a:custGeom>
            <a:noFill/>
            <a:ln>
              <a:solidFill>
                <a:schemeClr val="accent1"/>
              </a:solidFill>
              <a:tailEnd type="triangle"/>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CA"/>
            </a:p>
          </p:txBody>
        </p:sp>
      </p:grpSp>
      <p:sp>
        <p:nvSpPr>
          <p:cNvPr id="4" name="TextBox 3">
            <a:extLst>
              <a:ext uri="{FF2B5EF4-FFF2-40B4-BE49-F238E27FC236}">
                <a16:creationId xmlns:a16="http://schemas.microsoft.com/office/drawing/2014/main" id="{0FD90DFA-BE0D-864C-9003-2970023AC9A0}"/>
              </a:ext>
            </a:extLst>
          </p:cNvPr>
          <p:cNvSpPr txBox="1"/>
          <p:nvPr>
            <p:custDataLst>
              <p:tags r:id="rId6"/>
            </p:custDataLst>
          </p:nvPr>
        </p:nvSpPr>
        <p:spPr>
          <a:xfrm>
            <a:off x="8141649" y="2478011"/>
            <a:ext cx="665322" cy="498598"/>
          </a:xfrm>
          <a:prstGeom prst="rect">
            <a:avLst/>
          </a:prstGeom>
          <a:noFill/>
        </p:spPr>
        <p:txBody>
          <a:bodyPr wrap="square" lIns="0" tIns="0" rIns="0" bIns="0" rtlCol="0" anchor="ctr">
            <a:spAutoFit/>
          </a:bodyPr>
          <a:lstStyle/>
          <a:p>
            <a:pPr>
              <a:lnSpc>
                <a:spcPct val="90000"/>
              </a:lnSpc>
            </a:pPr>
            <a:r>
              <a:rPr lang="en-CA" b="1" dirty="0"/>
              <a:t>Sweet spot</a:t>
            </a:r>
          </a:p>
        </p:txBody>
      </p:sp>
    </p:spTree>
    <p:extLst>
      <p:ext uri="{BB962C8B-B14F-4D97-AF65-F5344CB8AC3E}">
        <p14:creationId xmlns:p14="http://schemas.microsoft.com/office/powerpoint/2010/main" val="227005047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a:xfrm>
            <a:off x="352424" y="318246"/>
            <a:ext cx="7740000" cy="921111"/>
          </a:xfrm>
        </p:spPr>
        <p:txBody>
          <a:bodyPr/>
          <a:lstStyle/>
          <a:p>
            <a:r>
              <a:rPr lang="en-CA" sz="4400" dirty="0">
                <a:latin typeface="Arial Black" panose="020B0604020202020204" pitchFamily="34" charset="0"/>
                <a:cs typeface="Arial Black" panose="020B0604020202020204" pitchFamily="34" charset="0"/>
              </a:rPr>
              <a:t>Some risks to watch for</a:t>
            </a:r>
            <a:endParaRPr lang="en-CA" sz="4400" noProof="0" dirty="0">
              <a:latin typeface="Arial Black" panose="020B0604020202020204" pitchFamily="34" charset="0"/>
              <a:cs typeface="Arial Black" panose="020B0604020202020204" pitchFamily="34" charset="0"/>
            </a:endParaRPr>
          </a:p>
        </p:txBody>
      </p:sp>
      <p:sp>
        <p:nvSpPr>
          <p:cNvPr id="9" name="Title 1">
            <a:extLst>
              <a:ext uri="{FF2B5EF4-FFF2-40B4-BE49-F238E27FC236}">
                <a16:creationId xmlns:a16="http://schemas.microsoft.com/office/drawing/2014/main" id="{84935334-205B-2E45-887F-EE1394D9280D}"/>
              </a:ext>
            </a:extLst>
          </p:cNvPr>
          <p:cNvSpPr txBox="1">
            <a:spLocks/>
          </p:cNvSpPr>
          <p:nvPr>
            <p:custDataLst>
              <p:tags r:id="rId2"/>
            </p:custDataLst>
          </p:nvPr>
        </p:nvSpPr>
        <p:spPr bwMode="auto">
          <a:xfrm>
            <a:off x="352425" y="1895475"/>
            <a:ext cx="2699996" cy="3072765"/>
          </a:xfrm>
          <a:prstGeom prst="rect">
            <a:avLst/>
          </a:prstGeom>
          <a:noFill/>
          <a:ln w="19050" cmpd="sng">
            <a:solidFill>
              <a:schemeClr val="accent4"/>
            </a:solidFill>
          </a:ln>
        </p:spPr>
        <p:txBody>
          <a:bodyPr lIns="216000" tIns="251999" rIns="216000" bIns="324000" anchor="t" anchorCtr="0"/>
          <a:lstStyle>
            <a:defPPr>
              <a:defRPr lang="en-US"/>
            </a:defPPr>
            <a:lvl1pPr algn="ctr">
              <a:lnSpc>
                <a:spcPct val="80000"/>
              </a:lnSpc>
              <a:spcBef>
                <a:spcPct val="0"/>
              </a:spcBef>
              <a:buNone/>
              <a:defRPr sz="2000" b="1" cap="none">
                <a:solidFill>
                  <a:schemeClr val="bg1"/>
                </a:solidFill>
                <a:ea typeface="+mj-ea"/>
                <a:cs typeface="+mj-cs"/>
              </a:defRPr>
            </a:lvl1pPr>
          </a:lstStyle>
          <a:p>
            <a:pPr algn="l">
              <a:spcAft>
                <a:spcPts val="1200"/>
              </a:spcAft>
            </a:pPr>
            <a:r>
              <a:rPr lang="en-CA" sz="2200" dirty="0">
                <a:solidFill>
                  <a:schemeClr val="accent4"/>
                </a:solidFill>
                <a:latin typeface="Arial Black" panose="020B0604020202020204" pitchFamily="34" charset="0"/>
                <a:cs typeface="Arial Black" panose="020B0604020202020204" pitchFamily="34" charset="0"/>
              </a:rPr>
              <a:t>Household debt</a:t>
            </a:r>
          </a:p>
          <a:p>
            <a:pPr marL="0" lvl="1">
              <a:lnSpc>
                <a:spcPct val="100000"/>
              </a:lnSpc>
              <a:spcAft>
                <a:spcPts val="2400"/>
              </a:spcAft>
              <a:buClr>
                <a:schemeClr val="accent4"/>
              </a:buClr>
            </a:pPr>
            <a:r>
              <a:rPr lang="en-CA" sz="1400" dirty="0"/>
              <a:t>Canadian household debt ratio is high</a:t>
            </a:r>
          </a:p>
          <a:p>
            <a:pPr marL="0" lvl="1">
              <a:lnSpc>
                <a:spcPct val="100000"/>
              </a:lnSpc>
              <a:spcAft>
                <a:spcPts val="2400"/>
              </a:spcAft>
              <a:buClr>
                <a:schemeClr val="accent4"/>
              </a:buClr>
            </a:pPr>
            <a:r>
              <a:rPr lang="en-CA" sz="1400" dirty="0"/>
              <a:t>Solid employment and low inflation should partly off-set the impact of rising interest rates  </a:t>
            </a:r>
          </a:p>
          <a:p>
            <a:endParaRPr lang="en-CA" dirty="0">
              <a:solidFill>
                <a:schemeClr val="tx1"/>
              </a:solidFill>
            </a:endParaRPr>
          </a:p>
        </p:txBody>
      </p:sp>
      <p:sp>
        <p:nvSpPr>
          <p:cNvPr id="10" name="Title 1">
            <a:extLst>
              <a:ext uri="{FF2B5EF4-FFF2-40B4-BE49-F238E27FC236}">
                <a16:creationId xmlns:a16="http://schemas.microsoft.com/office/drawing/2014/main" id="{0F94FD37-A769-AC42-AB12-CA618AD317B9}"/>
              </a:ext>
            </a:extLst>
          </p:cNvPr>
          <p:cNvSpPr txBox="1">
            <a:spLocks/>
          </p:cNvSpPr>
          <p:nvPr>
            <p:custDataLst>
              <p:tags r:id="rId3"/>
            </p:custDataLst>
          </p:nvPr>
        </p:nvSpPr>
        <p:spPr bwMode="auto">
          <a:xfrm>
            <a:off x="6086817" y="1895475"/>
            <a:ext cx="2699996" cy="3072765"/>
          </a:xfrm>
          <a:prstGeom prst="rect">
            <a:avLst/>
          </a:prstGeom>
          <a:noFill/>
          <a:ln w="19050" cmpd="sng">
            <a:solidFill>
              <a:schemeClr val="accent4"/>
            </a:solidFill>
          </a:ln>
        </p:spPr>
        <p:txBody>
          <a:bodyPr lIns="216000" tIns="251999" rIns="216000" bIns="324000" anchor="t" anchorCtr="0"/>
          <a:lstStyle>
            <a:defPPr>
              <a:defRPr lang="en-US"/>
            </a:defPPr>
            <a:lvl1pPr algn="ctr">
              <a:lnSpc>
                <a:spcPct val="80000"/>
              </a:lnSpc>
              <a:spcBef>
                <a:spcPct val="0"/>
              </a:spcBef>
              <a:buNone/>
              <a:defRPr sz="2000" b="1" cap="none">
                <a:solidFill>
                  <a:schemeClr val="bg1"/>
                </a:solidFill>
                <a:ea typeface="+mj-ea"/>
                <a:cs typeface="+mj-cs"/>
              </a:defRPr>
            </a:lvl1pPr>
            <a:lvl2pPr marL="12700" lvl="1" algn="ctr">
              <a:lnSpc>
                <a:spcPct val="90000"/>
              </a:lnSpc>
              <a:defRPr sz="2000" b="1"/>
            </a:lvl2pPr>
          </a:lstStyle>
          <a:p>
            <a:pPr algn="l">
              <a:spcAft>
                <a:spcPts val="1200"/>
              </a:spcAft>
            </a:pPr>
            <a:r>
              <a:rPr lang="en-CA" sz="2200" dirty="0">
                <a:solidFill>
                  <a:schemeClr val="accent4"/>
                </a:solidFill>
                <a:latin typeface="Arial Black" panose="020B0604020202020204" pitchFamily="34" charset="0"/>
                <a:cs typeface="Arial Black" panose="020B0604020202020204" pitchFamily="34" charset="0"/>
              </a:rPr>
              <a:t>U.S. trade dispute with China and Mexico</a:t>
            </a:r>
          </a:p>
          <a:p>
            <a:pPr marL="0" lvl="1" algn="l">
              <a:lnSpc>
                <a:spcPct val="100000"/>
              </a:lnSpc>
              <a:spcAft>
                <a:spcPts val="2400"/>
              </a:spcAft>
              <a:buClr>
                <a:schemeClr val="accent4"/>
              </a:buClr>
            </a:pPr>
            <a:r>
              <a:rPr lang="en-CA" sz="1400" b="0" dirty="0"/>
              <a:t>Increased uncertainty is weighing on the global economic outlook</a:t>
            </a:r>
            <a:endParaRPr lang="en-CA" dirty="0"/>
          </a:p>
        </p:txBody>
      </p:sp>
      <p:sp>
        <p:nvSpPr>
          <p:cNvPr id="11" name="Title 1">
            <a:extLst>
              <a:ext uri="{FF2B5EF4-FFF2-40B4-BE49-F238E27FC236}">
                <a16:creationId xmlns:a16="http://schemas.microsoft.com/office/drawing/2014/main" id="{B128344F-6B43-1E47-824A-346590875FE0}"/>
              </a:ext>
            </a:extLst>
          </p:cNvPr>
          <p:cNvSpPr txBox="1">
            <a:spLocks/>
          </p:cNvSpPr>
          <p:nvPr>
            <p:custDataLst>
              <p:tags r:id="rId4"/>
            </p:custDataLst>
          </p:nvPr>
        </p:nvSpPr>
        <p:spPr bwMode="auto">
          <a:xfrm>
            <a:off x="3219621" y="1895475"/>
            <a:ext cx="2699996" cy="3072765"/>
          </a:xfrm>
          <a:prstGeom prst="rect">
            <a:avLst/>
          </a:prstGeom>
          <a:noFill/>
          <a:ln w="19050" cmpd="sng">
            <a:solidFill>
              <a:schemeClr val="accent4"/>
            </a:solidFill>
          </a:ln>
        </p:spPr>
        <p:txBody>
          <a:bodyPr lIns="216000" tIns="251999" rIns="216000" bIns="324000" anchor="t" anchorCtr="0"/>
          <a:lstStyle>
            <a:defPPr>
              <a:defRPr lang="en-US"/>
            </a:defPPr>
            <a:lvl1pPr algn="ctr">
              <a:lnSpc>
                <a:spcPct val="80000"/>
              </a:lnSpc>
              <a:spcBef>
                <a:spcPct val="0"/>
              </a:spcBef>
              <a:buNone/>
              <a:defRPr sz="2000" b="1" cap="none">
                <a:solidFill>
                  <a:schemeClr val="bg1"/>
                </a:solidFill>
                <a:ea typeface="+mj-ea"/>
                <a:cs typeface="+mj-cs"/>
              </a:defRPr>
            </a:lvl1pPr>
            <a:lvl2pPr marL="12700" lvl="1" algn="ctr">
              <a:lnSpc>
                <a:spcPct val="90000"/>
              </a:lnSpc>
              <a:defRPr sz="2000" b="1"/>
            </a:lvl2pPr>
          </a:lstStyle>
          <a:p>
            <a:pPr algn="l">
              <a:spcAft>
                <a:spcPts val="1200"/>
              </a:spcAft>
            </a:pPr>
            <a:r>
              <a:rPr lang="en-CA" sz="2200" dirty="0">
                <a:solidFill>
                  <a:schemeClr val="accent4"/>
                </a:solidFill>
                <a:latin typeface="Arial Black" panose="020B0604020202020204" pitchFamily="34" charset="0"/>
                <a:cs typeface="Arial Black" panose="020B0604020202020204" pitchFamily="34" charset="0"/>
              </a:rPr>
              <a:t>Oil </a:t>
            </a:r>
            <a:br>
              <a:rPr lang="en-CA" sz="2200" dirty="0">
                <a:solidFill>
                  <a:schemeClr val="accent4"/>
                </a:solidFill>
                <a:latin typeface="Arial Black" panose="020B0604020202020204" pitchFamily="34" charset="0"/>
                <a:cs typeface="Arial Black" panose="020B0604020202020204" pitchFamily="34" charset="0"/>
              </a:rPr>
            </a:br>
            <a:r>
              <a:rPr lang="en-CA" sz="2200" dirty="0">
                <a:solidFill>
                  <a:schemeClr val="accent4"/>
                </a:solidFill>
                <a:latin typeface="Arial Black" panose="020B0604020202020204" pitchFamily="34" charset="0"/>
                <a:cs typeface="Arial Black" panose="020B0604020202020204" pitchFamily="34" charset="0"/>
              </a:rPr>
              <a:t>prices</a:t>
            </a:r>
          </a:p>
          <a:p>
            <a:pPr marL="0" lvl="1" algn="l">
              <a:lnSpc>
                <a:spcPct val="100000"/>
              </a:lnSpc>
              <a:spcAft>
                <a:spcPts val="2400"/>
              </a:spcAft>
              <a:buClr>
                <a:schemeClr val="accent4"/>
              </a:buClr>
            </a:pPr>
            <a:r>
              <a:rPr lang="en-CA" sz="1400" b="0" dirty="0"/>
              <a:t>Oil prices are slowly improving but challenges in the sector remain</a:t>
            </a:r>
          </a:p>
          <a:p>
            <a:pPr marL="0" lvl="1" algn="l">
              <a:lnSpc>
                <a:spcPct val="100000"/>
              </a:lnSpc>
              <a:spcAft>
                <a:spcPts val="2400"/>
              </a:spcAft>
              <a:buClr>
                <a:schemeClr val="accent4"/>
              </a:buClr>
            </a:pPr>
            <a:r>
              <a:rPr lang="en-CA" sz="1400" b="0" dirty="0"/>
              <a:t>The proportion of investment by the oil and gas sector in the Canadian economy is half of what it was in 2014</a:t>
            </a:r>
          </a:p>
        </p:txBody>
      </p:sp>
      <p:cxnSp>
        <p:nvCxnSpPr>
          <p:cNvPr id="4" name="Straight Connector 3">
            <a:extLst>
              <a:ext uri="{FF2B5EF4-FFF2-40B4-BE49-F238E27FC236}">
                <a16:creationId xmlns:a16="http://schemas.microsoft.com/office/drawing/2014/main" id="{81002E5A-9C4C-2344-A985-0589E1EF0EBA}"/>
              </a:ext>
            </a:extLst>
          </p:cNvPr>
          <p:cNvCxnSpPr/>
          <p:nvPr>
            <p:custDataLst>
              <p:tags r:id="rId5"/>
            </p:custDataLst>
          </p:nvPr>
        </p:nvCxnSpPr>
        <p:spPr>
          <a:xfrm>
            <a:off x="3435619" y="3564173"/>
            <a:ext cx="2268000" cy="0"/>
          </a:xfrm>
          <a:prstGeom prst="line">
            <a:avLst/>
          </a:prstGeom>
          <a:ln w="12700">
            <a:solidFill>
              <a:schemeClr val="accent4"/>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6CF2B15B-9458-4148-BE4C-2E69E7F69D98}"/>
              </a:ext>
            </a:extLst>
          </p:cNvPr>
          <p:cNvCxnSpPr/>
          <p:nvPr>
            <p:custDataLst>
              <p:tags r:id="rId6"/>
            </p:custDataLst>
          </p:nvPr>
        </p:nvCxnSpPr>
        <p:spPr>
          <a:xfrm>
            <a:off x="568423" y="3465113"/>
            <a:ext cx="2268000" cy="0"/>
          </a:xfrm>
          <a:prstGeom prst="line">
            <a:avLst/>
          </a:prstGeom>
          <a:ln w="12700">
            <a:solidFill>
              <a:schemeClr val="accent4"/>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0624823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idx="4294967295"/>
            <p:custDataLst>
              <p:tags r:id="rId1"/>
            </p:custDataLst>
          </p:nvPr>
        </p:nvSpPr>
        <p:spPr>
          <a:xfrm>
            <a:off x="1453352" y="1615267"/>
            <a:ext cx="6237288" cy="1550988"/>
          </a:xfrm>
        </p:spPr>
        <p:txBody>
          <a:bodyPr/>
          <a:lstStyle/>
          <a:p>
            <a:pPr algn="ctr">
              <a:lnSpc>
                <a:spcPct val="100000"/>
              </a:lnSpc>
            </a:pPr>
            <a:r>
              <a:rPr lang="en-CA" sz="2800" noProof="0" dirty="0">
                <a:solidFill>
                  <a:schemeClr val="bg1"/>
                </a:solidFill>
                <a:latin typeface="+mn-lt"/>
              </a:rPr>
              <a:t>When will the next recession hit?</a:t>
            </a:r>
          </a:p>
        </p:txBody>
      </p:sp>
      <p:sp>
        <p:nvSpPr>
          <p:cNvPr id="3" name="ZoneTexte 2"/>
          <p:cNvSpPr txBox="1"/>
          <p:nvPr>
            <p:custDataLst>
              <p:tags r:id="rId2"/>
            </p:custDataLst>
          </p:nvPr>
        </p:nvSpPr>
        <p:spPr>
          <a:xfrm>
            <a:off x="1453353" y="3598304"/>
            <a:ext cx="6634793" cy="1661993"/>
          </a:xfrm>
          <a:prstGeom prst="rect">
            <a:avLst/>
          </a:prstGeom>
          <a:noFill/>
        </p:spPr>
        <p:txBody>
          <a:bodyPr wrap="square" lIns="0" tIns="0" rIns="0" bIns="0" rtlCol="0">
            <a:spAutoFit/>
          </a:bodyPr>
          <a:lstStyle/>
          <a:p>
            <a:pPr algn="ctr"/>
            <a:r>
              <a:rPr lang="en-CA" sz="3600" b="1" dirty="0"/>
              <a:t>Growth is slowing down, </a:t>
            </a:r>
          </a:p>
          <a:p>
            <a:pPr algn="ctr"/>
            <a:r>
              <a:rPr lang="en-CA" sz="3600" b="1" dirty="0"/>
              <a:t>but there are no signs </a:t>
            </a:r>
            <a:br>
              <a:rPr lang="en-CA" sz="3600" b="1" dirty="0"/>
            </a:br>
            <a:r>
              <a:rPr lang="en-CA" sz="3600" b="1" dirty="0"/>
              <a:t>of recession in sight.</a:t>
            </a:r>
          </a:p>
        </p:txBody>
      </p:sp>
      <p:cxnSp>
        <p:nvCxnSpPr>
          <p:cNvPr id="5" name="Straight Connector 4">
            <a:extLst>
              <a:ext uri="{FF2B5EF4-FFF2-40B4-BE49-F238E27FC236}">
                <a16:creationId xmlns:a16="http://schemas.microsoft.com/office/drawing/2014/main" id="{3778BFAB-3183-DA42-99E7-582AE31126CD}"/>
              </a:ext>
            </a:extLst>
          </p:cNvPr>
          <p:cNvCxnSpPr>
            <a:cxnSpLocks/>
          </p:cNvCxnSpPr>
          <p:nvPr>
            <p:custDataLst>
              <p:tags r:id="rId3"/>
            </p:custDataLst>
          </p:nvPr>
        </p:nvCxnSpPr>
        <p:spPr>
          <a:xfrm>
            <a:off x="1570472" y="3408471"/>
            <a:ext cx="6003048" cy="0"/>
          </a:xfrm>
          <a:prstGeom prst="line">
            <a:avLst/>
          </a:prstGeom>
          <a:ln w="38100">
            <a:solidFill>
              <a:schemeClr val="tx1"/>
            </a:solidFill>
          </a:ln>
        </p:spPr>
        <p:style>
          <a:lnRef idx="2">
            <a:schemeClr val="accent1"/>
          </a:lnRef>
          <a:fillRef idx="0">
            <a:schemeClr val="accent1"/>
          </a:fillRef>
          <a:effectRef idx="1">
            <a:schemeClr val="accent1"/>
          </a:effectRef>
          <a:fontRef idx="minor">
            <a:schemeClr val="tx1"/>
          </a:fontRef>
        </p:style>
      </p:cxnSp>
      <p:grpSp>
        <p:nvGrpSpPr>
          <p:cNvPr id="10" name="Group 9">
            <a:extLst>
              <a:ext uri="{FF2B5EF4-FFF2-40B4-BE49-F238E27FC236}">
                <a16:creationId xmlns:a16="http://schemas.microsoft.com/office/drawing/2014/main" id="{620DB550-922C-7147-B493-561632D4EA92}"/>
              </a:ext>
            </a:extLst>
          </p:cNvPr>
          <p:cNvGrpSpPr/>
          <p:nvPr>
            <p:custDataLst>
              <p:tags r:id="rId4"/>
            </p:custDataLst>
          </p:nvPr>
        </p:nvGrpSpPr>
        <p:grpSpPr>
          <a:xfrm>
            <a:off x="0" y="0"/>
            <a:ext cx="9143993" cy="5715000"/>
            <a:chOff x="0" y="0"/>
            <a:chExt cx="9143993" cy="5715000"/>
          </a:xfrm>
        </p:grpSpPr>
        <p:sp>
          <p:nvSpPr>
            <p:cNvPr id="6" name="Freeform 6">
              <a:extLst>
                <a:ext uri="{FF2B5EF4-FFF2-40B4-BE49-F238E27FC236}">
                  <a16:creationId xmlns:a16="http://schemas.microsoft.com/office/drawing/2014/main" id="{6E11AE18-F5E6-C441-96CC-9EDB32F89B8C}"/>
                </a:ext>
              </a:extLst>
            </p:cNvPr>
            <p:cNvSpPr>
              <a:spLocks/>
            </p:cNvSpPr>
            <p:nvPr/>
          </p:nvSpPr>
          <p:spPr bwMode="auto">
            <a:xfrm flipH="1">
              <a:off x="8277206" y="4048125"/>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ctr"/>
              <a:endParaRPr lang="en-CA"/>
            </a:p>
          </p:txBody>
        </p:sp>
        <p:sp>
          <p:nvSpPr>
            <p:cNvPr id="7" name="Freeform 8">
              <a:extLst>
                <a:ext uri="{FF2B5EF4-FFF2-40B4-BE49-F238E27FC236}">
                  <a16:creationId xmlns:a16="http://schemas.microsoft.com/office/drawing/2014/main" id="{21C48155-BC51-8F41-97E0-2A8E3F554CD1}"/>
                </a:ext>
              </a:extLst>
            </p:cNvPr>
            <p:cNvSpPr>
              <a:spLocks/>
            </p:cNvSpPr>
            <p:nvPr/>
          </p:nvSpPr>
          <p:spPr bwMode="auto">
            <a:xfrm flipH="1">
              <a:off x="6343643" y="1587"/>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algn="ctr"/>
              <a:endParaRPr lang="en-CA"/>
            </a:p>
          </p:txBody>
        </p:sp>
        <p:sp>
          <p:nvSpPr>
            <p:cNvPr id="8" name="Freeform 6">
              <a:extLst>
                <a:ext uri="{FF2B5EF4-FFF2-40B4-BE49-F238E27FC236}">
                  <a16:creationId xmlns:a16="http://schemas.microsoft.com/office/drawing/2014/main" id="{32F0028A-C78E-0742-9692-D708465C943B}"/>
                </a:ext>
              </a:extLst>
            </p:cNvPr>
            <p:cNvSpPr>
              <a:spLocks/>
            </p:cNvSpPr>
            <p:nvPr/>
          </p:nvSpPr>
          <p:spPr bwMode="auto">
            <a:xfrm>
              <a:off x="12" y="4046538"/>
              <a:ext cx="866775" cy="1666875"/>
            </a:xfrm>
            <a:custGeom>
              <a:avLst/>
              <a:gdLst>
                <a:gd name="T0" fmla="*/ 91 w 91"/>
                <a:gd name="T1" fmla="*/ 68 h 175"/>
                <a:gd name="T2" fmla="*/ 67 w 91"/>
                <a:gd name="T3" fmla="*/ 31 h 175"/>
                <a:gd name="T4" fmla="*/ 0 w 91"/>
                <a:gd name="T5" fmla="*/ 0 h 175"/>
                <a:gd name="T6" fmla="*/ 0 w 91"/>
                <a:gd name="T7" fmla="*/ 175 h 175"/>
                <a:gd name="T8" fmla="*/ 79 w 91"/>
                <a:gd name="T9" fmla="*/ 97 h 175"/>
                <a:gd name="T10" fmla="*/ 91 w 91"/>
                <a:gd name="T11" fmla="*/ 68 h 175"/>
              </a:gdLst>
              <a:ahLst/>
              <a:cxnLst>
                <a:cxn ang="0">
                  <a:pos x="T0" y="T1"/>
                </a:cxn>
                <a:cxn ang="0">
                  <a:pos x="T2" y="T3"/>
                </a:cxn>
                <a:cxn ang="0">
                  <a:pos x="T4" y="T5"/>
                </a:cxn>
                <a:cxn ang="0">
                  <a:pos x="T6" y="T7"/>
                </a:cxn>
                <a:cxn ang="0">
                  <a:pos x="T8" y="T9"/>
                </a:cxn>
                <a:cxn ang="0">
                  <a:pos x="T10" y="T11"/>
                </a:cxn>
              </a:cxnLst>
              <a:rect l="0" t="0" r="r" b="b"/>
              <a:pathLst>
                <a:path w="91" h="175">
                  <a:moveTo>
                    <a:pt x="91" y="68"/>
                  </a:moveTo>
                  <a:cubicBezTo>
                    <a:pt x="91" y="51"/>
                    <a:pt x="81" y="38"/>
                    <a:pt x="67" y="31"/>
                  </a:cubicBezTo>
                  <a:cubicBezTo>
                    <a:pt x="0" y="0"/>
                    <a:pt x="0" y="0"/>
                    <a:pt x="0" y="0"/>
                  </a:cubicBezTo>
                  <a:cubicBezTo>
                    <a:pt x="0" y="175"/>
                    <a:pt x="0" y="175"/>
                    <a:pt x="0" y="175"/>
                  </a:cubicBezTo>
                  <a:cubicBezTo>
                    <a:pt x="79" y="97"/>
                    <a:pt x="79" y="97"/>
                    <a:pt x="79" y="97"/>
                  </a:cubicBezTo>
                  <a:cubicBezTo>
                    <a:pt x="86" y="89"/>
                    <a:pt x="91" y="79"/>
                    <a:pt x="91" y="6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ctr"/>
              <a:endParaRPr lang="en-CA"/>
            </a:p>
          </p:txBody>
        </p:sp>
        <p:sp>
          <p:nvSpPr>
            <p:cNvPr id="9" name="Freeform 8">
              <a:extLst>
                <a:ext uri="{FF2B5EF4-FFF2-40B4-BE49-F238E27FC236}">
                  <a16:creationId xmlns:a16="http://schemas.microsoft.com/office/drawing/2014/main" id="{69EE9BB2-4544-234A-A83E-36DC746441F5}"/>
                </a:ext>
              </a:extLst>
            </p:cNvPr>
            <p:cNvSpPr>
              <a:spLocks/>
            </p:cNvSpPr>
            <p:nvPr/>
          </p:nvSpPr>
          <p:spPr bwMode="auto">
            <a:xfrm>
              <a:off x="0" y="0"/>
              <a:ext cx="2800350" cy="2247900"/>
            </a:xfrm>
            <a:custGeom>
              <a:avLst/>
              <a:gdLst>
                <a:gd name="T0" fmla="*/ 254 w 294"/>
                <a:gd name="T1" fmla="*/ 236 h 236"/>
                <a:gd name="T2" fmla="*/ 294 w 294"/>
                <a:gd name="T3" fmla="*/ 196 h 236"/>
                <a:gd name="T4" fmla="*/ 294 w 294"/>
                <a:gd name="T5" fmla="*/ 0 h 236"/>
                <a:gd name="T6" fmla="*/ 0 w 294"/>
                <a:gd name="T7" fmla="*/ 0 h 236"/>
                <a:gd name="T8" fmla="*/ 0 w 294"/>
                <a:gd name="T9" fmla="*/ 121 h 236"/>
                <a:gd name="T10" fmla="*/ 237 w 294"/>
                <a:gd name="T11" fmla="*/ 232 h 236"/>
                <a:gd name="T12" fmla="*/ 254 w 294"/>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94" h="236">
                  <a:moveTo>
                    <a:pt x="254" y="236"/>
                  </a:moveTo>
                  <a:cubicBezTo>
                    <a:pt x="276" y="236"/>
                    <a:pt x="294" y="218"/>
                    <a:pt x="294" y="196"/>
                  </a:cubicBezTo>
                  <a:cubicBezTo>
                    <a:pt x="294" y="0"/>
                    <a:pt x="294" y="0"/>
                    <a:pt x="294" y="0"/>
                  </a:cubicBezTo>
                  <a:cubicBezTo>
                    <a:pt x="0" y="0"/>
                    <a:pt x="0" y="0"/>
                    <a:pt x="0" y="0"/>
                  </a:cubicBezTo>
                  <a:cubicBezTo>
                    <a:pt x="0" y="134"/>
                    <a:pt x="0" y="121"/>
                    <a:pt x="0" y="121"/>
                  </a:cubicBezTo>
                  <a:cubicBezTo>
                    <a:pt x="237" y="232"/>
                    <a:pt x="237" y="232"/>
                    <a:pt x="237" y="232"/>
                  </a:cubicBezTo>
                  <a:cubicBezTo>
                    <a:pt x="242" y="234"/>
                    <a:pt x="248" y="236"/>
                    <a:pt x="254" y="23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algn="ctr"/>
              <a:endParaRPr lang="en-CA"/>
            </a:p>
          </p:txBody>
        </p:sp>
      </p:grpSp>
    </p:spTree>
    <p:extLst>
      <p:ext uri="{BB962C8B-B14F-4D97-AF65-F5344CB8AC3E}">
        <p14:creationId xmlns:p14="http://schemas.microsoft.com/office/powerpoint/2010/main" val="394166051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custDataLst>
              <p:tags r:id="rId1"/>
            </p:custDataLst>
          </p:nvPr>
        </p:nvSpPr>
        <p:spPr/>
        <p:txBody>
          <a:bodyPr/>
          <a:lstStyle/>
          <a:p>
            <a:r>
              <a:rPr lang="en-CA" noProof="0" dirty="0"/>
              <a:t>Thank you.</a:t>
            </a:r>
          </a:p>
        </p:txBody>
      </p:sp>
      <p:sp>
        <p:nvSpPr>
          <p:cNvPr id="3" name="Subtitle 2"/>
          <p:cNvSpPr>
            <a:spLocks noGrp="1"/>
          </p:cNvSpPr>
          <p:nvPr>
            <p:ph type="subTitle" idx="1"/>
            <p:custDataLst>
              <p:tags r:id="rId2"/>
            </p:custDataLst>
          </p:nvPr>
        </p:nvSpPr>
        <p:spPr/>
        <p:txBody>
          <a:bodyPr/>
          <a:lstStyle/>
          <a:p>
            <a:r>
              <a:rPr lang="en-CA" b="1" noProof="0" dirty="0"/>
              <a:t>Pierre </a:t>
            </a:r>
            <a:r>
              <a:rPr lang="en-CA" b="1" noProof="0"/>
              <a:t>Cléroux </a:t>
            </a:r>
            <a:br>
              <a:rPr lang="en-CA" b="1" noProof="0" dirty="0"/>
            </a:br>
            <a:r>
              <a:rPr lang="en-CA" noProof="0" dirty="0"/>
              <a:t>Vice President Research and </a:t>
            </a:r>
            <a:br>
              <a:rPr lang="en-CA" noProof="0" dirty="0"/>
            </a:br>
            <a:r>
              <a:rPr lang="en-CA" noProof="0" dirty="0"/>
              <a:t>Chief Economist, BDC</a:t>
            </a:r>
          </a:p>
        </p:txBody>
      </p:sp>
      <p:grpSp>
        <p:nvGrpSpPr>
          <p:cNvPr id="8" name="Group 7"/>
          <p:cNvGrpSpPr/>
          <p:nvPr>
            <p:custDataLst>
              <p:tags r:id="rId3"/>
            </p:custDataLst>
          </p:nvPr>
        </p:nvGrpSpPr>
        <p:grpSpPr>
          <a:xfrm>
            <a:off x="4719180" y="4176010"/>
            <a:ext cx="2084821" cy="341632"/>
            <a:chOff x="4735526" y="4322512"/>
            <a:chExt cx="2316466" cy="379591"/>
          </a:xfrm>
        </p:grpSpPr>
        <p:sp>
          <p:nvSpPr>
            <p:cNvPr id="6" name="Freeform 37"/>
            <p:cNvSpPr>
              <a:spLocks noChangeAspect="1" noChangeArrowheads="1"/>
            </p:cNvSpPr>
            <p:nvPr/>
          </p:nvSpPr>
          <p:spPr bwMode="auto">
            <a:xfrm>
              <a:off x="4735526" y="4395309"/>
              <a:ext cx="278532" cy="223739"/>
            </a:xfrm>
            <a:custGeom>
              <a:avLst/>
              <a:gdLst>
                <a:gd name="T0" fmla="*/ 1196 w 1343"/>
                <a:gd name="T1" fmla="*/ 291 h 1079"/>
                <a:gd name="T2" fmla="*/ 1196 w 1343"/>
                <a:gd name="T3" fmla="*/ 321 h 1079"/>
                <a:gd name="T4" fmla="*/ 409 w 1343"/>
                <a:gd name="T5" fmla="*/ 1078 h 1079"/>
                <a:gd name="T6" fmla="*/ 0 w 1343"/>
                <a:gd name="T7" fmla="*/ 962 h 1079"/>
                <a:gd name="T8" fmla="*/ 59 w 1343"/>
                <a:gd name="T9" fmla="*/ 962 h 1079"/>
                <a:gd name="T10" fmla="*/ 409 w 1343"/>
                <a:gd name="T11" fmla="*/ 845 h 1079"/>
                <a:gd name="T12" fmla="*/ 146 w 1343"/>
                <a:gd name="T13" fmla="*/ 671 h 1079"/>
                <a:gd name="T14" fmla="*/ 204 w 1343"/>
                <a:gd name="T15" fmla="*/ 671 h 1079"/>
                <a:gd name="T16" fmla="*/ 263 w 1343"/>
                <a:gd name="T17" fmla="*/ 671 h 1079"/>
                <a:gd name="T18" fmla="*/ 59 w 1343"/>
                <a:gd name="T19" fmla="*/ 379 h 1079"/>
                <a:gd name="T20" fmla="*/ 175 w 1343"/>
                <a:gd name="T21" fmla="*/ 407 h 1079"/>
                <a:gd name="T22" fmla="*/ 59 w 1343"/>
                <a:gd name="T23" fmla="*/ 204 h 1079"/>
                <a:gd name="T24" fmla="*/ 88 w 1343"/>
                <a:gd name="T25" fmla="*/ 57 h 1079"/>
                <a:gd name="T26" fmla="*/ 671 w 1343"/>
                <a:gd name="T27" fmla="*/ 350 h 1079"/>
                <a:gd name="T28" fmla="*/ 642 w 1343"/>
                <a:gd name="T29" fmla="*/ 291 h 1079"/>
                <a:gd name="T30" fmla="*/ 933 w 1343"/>
                <a:gd name="T31" fmla="*/ 0 h 1079"/>
                <a:gd name="T32" fmla="*/ 1138 w 1343"/>
                <a:gd name="T33" fmla="*/ 87 h 1079"/>
                <a:gd name="T34" fmla="*/ 1283 w 1343"/>
                <a:gd name="T35" fmla="*/ 29 h 1079"/>
                <a:gd name="T36" fmla="*/ 1166 w 1343"/>
                <a:gd name="T37" fmla="*/ 174 h 1079"/>
                <a:gd name="T38" fmla="*/ 1342 w 1343"/>
                <a:gd name="T39" fmla="*/ 145 h 1079"/>
                <a:gd name="T40" fmla="*/ 1196 w 1343"/>
                <a:gd name="T41" fmla="*/ 291 h 10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3" h="1079">
                  <a:moveTo>
                    <a:pt x="1196" y="291"/>
                  </a:moveTo>
                  <a:lnTo>
                    <a:pt x="1196" y="321"/>
                  </a:lnTo>
                  <a:cubicBezTo>
                    <a:pt x="1196" y="671"/>
                    <a:pt x="933" y="1078"/>
                    <a:pt x="409" y="1078"/>
                  </a:cubicBezTo>
                  <a:cubicBezTo>
                    <a:pt x="263" y="1078"/>
                    <a:pt x="117" y="1050"/>
                    <a:pt x="0" y="962"/>
                  </a:cubicBezTo>
                  <a:cubicBezTo>
                    <a:pt x="30" y="962"/>
                    <a:pt x="30" y="962"/>
                    <a:pt x="59" y="962"/>
                  </a:cubicBezTo>
                  <a:cubicBezTo>
                    <a:pt x="204" y="962"/>
                    <a:pt x="321" y="933"/>
                    <a:pt x="409" y="845"/>
                  </a:cubicBezTo>
                  <a:cubicBezTo>
                    <a:pt x="292" y="845"/>
                    <a:pt x="175" y="787"/>
                    <a:pt x="146" y="671"/>
                  </a:cubicBezTo>
                  <a:cubicBezTo>
                    <a:pt x="175" y="671"/>
                    <a:pt x="175" y="671"/>
                    <a:pt x="204" y="671"/>
                  </a:cubicBezTo>
                  <a:cubicBezTo>
                    <a:pt x="233" y="671"/>
                    <a:pt x="263" y="671"/>
                    <a:pt x="263" y="671"/>
                  </a:cubicBezTo>
                  <a:cubicBezTo>
                    <a:pt x="146" y="641"/>
                    <a:pt x="59" y="524"/>
                    <a:pt x="59" y="379"/>
                  </a:cubicBezTo>
                  <a:cubicBezTo>
                    <a:pt x="88" y="407"/>
                    <a:pt x="146" y="407"/>
                    <a:pt x="175" y="407"/>
                  </a:cubicBezTo>
                  <a:cubicBezTo>
                    <a:pt x="117" y="379"/>
                    <a:pt x="59" y="291"/>
                    <a:pt x="59" y="204"/>
                  </a:cubicBezTo>
                  <a:cubicBezTo>
                    <a:pt x="59" y="145"/>
                    <a:pt x="59" y="87"/>
                    <a:pt x="88" y="57"/>
                  </a:cubicBezTo>
                  <a:cubicBezTo>
                    <a:pt x="233" y="233"/>
                    <a:pt x="438" y="321"/>
                    <a:pt x="671" y="350"/>
                  </a:cubicBezTo>
                  <a:cubicBezTo>
                    <a:pt x="642" y="321"/>
                    <a:pt x="642" y="291"/>
                    <a:pt x="642" y="291"/>
                  </a:cubicBezTo>
                  <a:cubicBezTo>
                    <a:pt x="642" y="116"/>
                    <a:pt x="759" y="0"/>
                    <a:pt x="933" y="0"/>
                  </a:cubicBezTo>
                  <a:cubicBezTo>
                    <a:pt x="992" y="0"/>
                    <a:pt x="1080" y="29"/>
                    <a:pt x="1138" y="87"/>
                  </a:cubicBezTo>
                  <a:cubicBezTo>
                    <a:pt x="1196" y="87"/>
                    <a:pt x="1254" y="57"/>
                    <a:pt x="1283" y="29"/>
                  </a:cubicBezTo>
                  <a:cubicBezTo>
                    <a:pt x="1283" y="87"/>
                    <a:pt x="1225" y="145"/>
                    <a:pt x="1166" y="174"/>
                  </a:cubicBezTo>
                  <a:cubicBezTo>
                    <a:pt x="1225" y="174"/>
                    <a:pt x="1283" y="145"/>
                    <a:pt x="1342" y="145"/>
                  </a:cubicBezTo>
                  <a:cubicBezTo>
                    <a:pt x="1283" y="204"/>
                    <a:pt x="1254" y="233"/>
                    <a:pt x="1196" y="291"/>
                  </a:cubicBez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440">
                <a:solidFill>
                  <a:srgbClr val="FFFFFF"/>
                </a:solidFill>
              </a:endParaRPr>
            </a:p>
          </p:txBody>
        </p:sp>
        <p:sp>
          <p:nvSpPr>
            <p:cNvPr id="7" name="TextBox 6"/>
            <p:cNvSpPr txBox="1"/>
            <p:nvPr/>
          </p:nvSpPr>
          <p:spPr>
            <a:xfrm>
              <a:off x="4994591" y="4322512"/>
              <a:ext cx="2057401" cy="379591"/>
            </a:xfrm>
            <a:prstGeom prst="rect">
              <a:avLst/>
            </a:prstGeom>
            <a:noFill/>
          </p:spPr>
          <p:txBody>
            <a:bodyPr wrap="square" rtlCol="0">
              <a:spAutoFit/>
            </a:bodyPr>
            <a:lstStyle/>
            <a:p>
              <a:r>
                <a:rPr lang="en-CA" sz="1620" dirty="0">
                  <a:solidFill>
                    <a:schemeClr val="bg1"/>
                  </a:solidFill>
                </a:rPr>
                <a:t>@</a:t>
              </a:r>
              <a:r>
                <a:rPr lang="en-CA" sz="1620" dirty="0" err="1">
                  <a:solidFill>
                    <a:schemeClr val="bg1"/>
                  </a:solidFill>
                </a:rPr>
                <a:t>PierreCleroux</a:t>
              </a:r>
              <a:endParaRPr lang="en-CA" sz="1620" dirty="0">
                <a:solidFill>
                  <a:schemeClr val="bg1"/>
                </a:solidFill>
              </a:endParaRPr>
            </a:p>
          </p:txBody>
        </p:sp>
      </p:grpSp>
    </p:spTree>
    <p:extLst>
      <p:ext uri="{BB962C8B-B14F-4D97-AF65-F5344CB8AC3E}">
        <p14:creationId xmlns:p14="http://schemas.microsoft.com/office/powerpoint/2010/main" val="177142279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261">
            <a:extLst>
              <a:ext uri="{FF2B5EF4-FFF2-40B4-BE49-F238E27FC236}">
                <a16:creationId xmlns:a16="http://schemas.microsoft.com/office/drawing/2014/main" id="{6193F307-3993-5145-ABCF-AE5A984DCF3C}"/>
              </a:ext>
            </a:extLst>
          </p:cNvPr>
          <p:cNvGrpSpPr>
            <a:grpSpLocks noChangeAspect="1"/>
          </p:cNvGrpSpPr>
          <p:nvPr>
            <p:custDataLst>
              <p:tags r:id="rId1"/>
            </p:custDataLst>
          </p:nvPr>
        </p:nvGrpSpPr>
        <p:grpSpPr>
          <a:xfrm>
            <a:off x="-428898" y="686944"/>
            <a:ext cx="8593163" cy="4705928"/>
            <a:chOff x="191521" y="1277413"/>
            <a:chExt cx="8504629" cy="4657442"/>
          </a:xfrm>
          <a:solidFill>
            <a:srgbClr val="E0DFDE"/>
          </a:solidFill>
        </p:grpSpPr>
        <p:sp>
          <p:nvSpPr>
            <p:cNvPr id="39" name="Freeform 2">
              <a:extLst>
                <a:ext uri="{FF2B5EF4-FFF2-40B4-BE49-F238E27FC236}">
                  <a16:creationId xmlns:a16="http://schemas.microsoft.com/office/drawing/2014/main" id="{ACF08C17-A661-F640-9310-214A68838786}"/>
                </a:ext>
              </a:extLst>
            </p:cNvPr>
            <p:cNvSpPr>
              <a:spLocks noChangeArrowheads="1"/>
            </p:cNvSpPr>
            <p:nvPr/>
          </p:nvSpPr>
          <p:spPr bwMode="auto">
            <a:xfrm>
              <a:off x="790562" y="3323864"/>
              <a:ext cx="133920" cy="96491"/>
            </a:xfrm>
            <a:custGeom>
              <a:avLst/>
              <a:gdLst>
                <a:gd name="T0" fmla="*/ 0 w 409"/>
                <a:gd name="T1" fmla="*/ 30 h 294"/>
                <a:gd name="T2" fmla="*/ 29 w 409"/>
                <a:gd name="T3" fmla="*/ 30 h 294"/>
                <a:gd name="T4" fmla="*/ 0 w 409"/>
                <a:gd name="T5" fmla="*/ 30 h 294"/>
                <a:gd name="T6" fmla="*/ 88 w 409"/>
                <a:gd name="T7" fmla="*/ 30 h 294"/>
                <a:gd name="T8" fmla="*/ 88 w 409"/>
                <a:gd name="T9" fmla="*/ 0 h 294"/>
                <a:gd name="T10" fmla="*/ 88 w 409"/>
                <a:gd name="T11" fmla="*/ 0 h 294"/>
                <a:gd name="T12" fmla="*/ 58 w 409"/>
                <a:gd name="T13" fmla="*/ 0 h 294"/>
                <a:gd name="T14" fmla="*/ 58 w 409"/>
                <a:gd name="T15" fmla="*/ 30 h 294"/>
                <a:gd name="T16" fmla="*/ 58 w 409"/>
                <a:gd name="T17" fmla="*/ 30 h 294"/>
                <a:gd name="T18" fmla="*/ 88 w 409"/>
                <a:gd name="T19" fmla="*/ 30 h 294"/>
                <a:gd name="T20" fmla="*/ 204 w 409"/>
                <a:gd name="T21" fmla="*/ 88 h 294"/>
                <a:gd name="T22" fmla="*/ 174 w 409"/>
                <a:gd name="T23" fmla="*/ 59 h 294"/>
                <a:gd name="T24" fmla="*/ 174 w 409"/>
                <a:gd name="T25" fmla="*/ 59 h 294"/>
                <a:gd name="T26" fmla="*/ 174 w 409"/>
                <a:gd name="T27" fmla="*/ 59 h 294"/>
                <a:gd name="T28" fmla="*/ 174 w 409"/>
                <a:gd name="T29" fmla="*/ 59 h 294"/>
                <a:gd name="T30" fmla="*/ 174 w 409"/>
                <a:gd name="T31" fmla="*/ 88 h 294"/>
                <a:gd name="T32" fmla="*/ 204 w 409"/>
                <a:gd name="T33" fmla="*/ 88 h 294"/>
                <a:gd name="T34" fmla="*/ 262 w 409"/>
                <a:gd name="T35" fmla="*/ 117 h 294"/>
                <a:gd name="T36" fmla="*/ 233 w 409"/>
                <a:gd name="T37" fmla="*/ 88 h 294"/>
                <a:gd name="T38" fmla="*/ 233 w 409"/>
                <a:gd name="T39" fmla="*/ 117 h 294"/>
                <a:gd name="T40" fmla="*/ 233 w 409"/>
                <a:gd name="T41" fmla="*/ 88 h 294"/>
                <a:gd name="T42" fmla="*/ 233 w 409"/>
                <a:gd name="T43" fmla="*/ 88 h 294"/>
                <a:gd name="T44" fmla="*/ 262 w 409"/>
                <a:gd name="T45" fmla="*/ 88 h 294"/>
                <a:gd name="T46" fmla="*/ 262 w 409"/>
                <a:gd name="T47" fmla="*/ 117 h 294"/>
                <a:gd name="T48" fmla="*/ 291 w 409"/>
                <a:gd name="T49" fmla="*/ 147 h 294"/>
                <a:gd name="T50" fmla="*/ 262 w 409"/>
                <a:gd name="T51" fmla="*/ 117 h 294"/>
                <a:gd name="T52" fmla="*/ 262 w 409"/>
                <a:gd name="T53" fmla="*/ 117 h 294"/>
                <a:gd name="T54" fmla="*/ 262 w 409"/>
                <a:gd name="T55" fmla="*/ 117 h 294"/>
                <a:gd name="T56" fmla="*/ 262 w 409"/>
                <a:gd name="T57" fmla="*/ 117 h 294"/>
                <a:gd name="T58" fmla="*/ 291 w 409"/>
                <a:gd name="T59" fmla="*/ 117 h 294"/>
                <a:gd name="T60" fmla="*/ 291 w 409"/>
                <a:gd name="T61" fmla="*/ 117 h 294"/>
                <a:gd name="T62" fmla="*/ 321 w 409"/>
                <a:gd name="T63" fmla="*/ 147 h 294"/>
                <a:gd name="T64" fmla="*/ 291 w 409"/>
                <a:gd name="T65" fmla="*/ 147 h 294"/>
                <a:gd name="T66" fmla="*/ 321 w 409"/>
                <a:gd name="T67" fmla="*/ 234 h 294"/>
                <a:gd name="T68" fmla="*/ 321 w 409"/>
                <a:gd name="T69" fmla="*/ 264 h 294"/>
                <a:gd name="T70" fmla="*/ 321 w 409"/>
                <a:gd name="T71" fmla="*/ 293 h 294"/>
                <a:gd name="T72" fmla="*/ 321 w 409"/>
                <a:gd name="T73" fmla="*/ 293 h 294"/>
                <a:gd name="T74" fmla="*/ 350 w 409"/>
                <a:gd name="T75" fmla="*/ 264 h 294"/>
                <a:gd name="T76" fmla="*/ 379 w 409"/>
                <a:gd name="T77" fmla="*/ 264 h 294"/>
                <a:gd name="T78" fmla="*/ 408 w 409"/>
                <a:gd name="T79" fmla="*/ 234 h 294"/>
                <a:gd name="T80" fmla="*/ 379 w 409"/>
                <a:gd name="T81" fmla="*/ 234 h 294"/>
                <a:gd name="T82" fmla="*/ 379 w 409"/>
                <a:gd name="T83" fmla="*/ 234 h 294"/>
                <a:gd name="T84" fmla="*/ 379 w 409"/>
                <a:gd name="T85" fmla="*/ 205 h 294"/>
                <a:gd name="T86" fmla="*/ 379 w 409"/>
                <a:gd name="T87" fmla="*/ 205 h 294"/>
                <a:gd name="T88" fmla="*/ 350 w 409"/>
                <a:gd name="T89" fmla="*/ 205 h 294"/>
                <a:gd name="T90" fmla="*/ 350 w 409"/>
                <a:gd name="T91" fmla="*/ 176 h 294"/>
                <a:gd name="T92" fmla="*/ 321 w 409"/>
                <a:gd name="T93" fmla="*/ 176 h 294"/>
                <a:gd name="T94" fmla="*/ 321 w 409"/>
                <a:gd name="T95" fmla="*/ 176 h 294"/>
                <a:gd name="T96" fmla="*/ 321 w 409"/>
                <a:gd name="T97" fmla="*/ 205 h 294"/>
                <a:gd name="T98" fmla="*/ 321 w 409"/>
                <a:gd name="T99" fmla="*/ 205 h 294"/>
                <a:gd name="T100" fmla="*/ 321 w 409"/>
                <a:gd name="T101"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9" h="294">
                  <a:moveTo>
                    <a:pt x="0" y="30"/>
                  </a:moveTo>
                  <a:lnTo>
                    <a:pt x="29" y="30"/>
                  </a:lnTo>
                  <a:lnTo>
                    <a:pt x="0" y="30"/>
                  </a:lnTo>
                  <a:close/>
                  <a:moveTo>
                    <a:pt x="88" y="30"/>
                  </a:moveTo>
                  <a:lnTo>
                    <a:pt x="88" y="0"/>
                  </a:lnTo>
                  <a:lnTo>
                    <a:pt x="88" y="0"/>
                  </a:lnTo>
                  <a:lnTo>
                    <a:pt x="58" y="0"/>
                  </a:lnTo>
                  <a:lnTo>
                    <a:pt x="58" y="30"/>
                  </a:lnTo>
                  <a:lnTo>
                    <a:pt x="58" y="30"/>
                  </a:lnTo>
                  <a:lnTo>
                    <a:pt x="88" y="30"/>
                  </a:lnTo>
                  <a:close/>
                  <a:moveTo>
                    <a:pt x="204" y="88"/>
                  </a:moveTo>
                  <a:lnTo>
                    <a:pt x="174" y="59"/>
                  </a:lnTo>
                  <a:lnTo>
                    <a:pt x="174" y="59"/>
                  </a:lnTo>
                  <a:lnTo>
                    <a:pt x="174" y="59"/>
                  </a:lnTo>
                  <a:lnTo>
                    <a:pt x="174" y="59"/>
                  </a:lnTo>
                  <a:lnTo>
                    <a:pt x="174" y="88"/>
                  </a:lnTo>
                  <a:lnTo>
                    <a:pt x="204" y="88"/>
                  </a:lnTo>
                  <a:close/>
                  <a:moveTo>
                    <a:pt x="262" y="117"/>
                  </a:moveTo>
                  <a:lnTo>
                    <a:pt x="233" y="88"/>
                  </a:lnTo>
                  <a:lnTo>
                    <a:pt x="233" y="117"/>
                  </a:lnTo>
                  <a:lnTo>
                    <a:pt x="233" y="88"/>
                  </a:lnTo>
                  <a:lnTo>
                    <a:pt x="233" y="88"/>
                  </a:lnTo>
                  <a:lnTo>
                    <a:pt x="262" y="88"/>
                  </a:lnTo>
                  <a:lnTo>
                    <a:pt x="262" y="117"/>
                  </a:lnTo>
                  <a:close/>
                  <a:moveTo>
                    <a:pt x="291" y="147"/>
                  </a:moveTo>
                  <a:lnTo>
                    <a:pt x="262" y="117"/>
                  </a:lnTo>
                  <a:lnTo>
                    <a:pt x="262" y="117"/>
                  </a:lnTo>
                  <a:lnTo>
                    <a:pt x="262" y="117"/>
                  </a:lnTo>
                  <a:lnTo>
                    <a:pt x="262" y="117"/>
                  </a:lnTo>
                  <a:lnTo>
                    <a:pt x="291" y="117"/>
                  </a:lnTo>
                  <a:lnTo>
                    <a:pt x="291" y="117"/>
                  </a:lnTo>
                  <a:lnTo>
                    <a:pt x="321" y="147"/>
                  </a:lnTo>
                  <a:lnTo>
                    <a:pt x="291" y="147"/>
                  </a:lnTo>
                  <a:close/>
                  <a:moveTo>
                    <a:pt x="321" y="234"/>
                  </a:moveTo>
                  <a:lnTo>
                    <a:pt x="321" y="264"/>
                  </a:lnTo>
                  <a:lnTo>
                    <a:pt x="321" y="293"/>
                  </a:lnTo>
                  <a:lnTo>
                    <a:pt x="321" y="293"/>
                  </a:lnTo>
                  <a:lnTo>
                    <a:pt x="350" y="264"/>
                  </a:lnTo>
                  <a:lnTo>
                    <a:pt x="379" y="264"/>
                  </a:lnTo>
                  <a:lnTo>
                    <a:pt x="408" y="234"/>
                  </a:lnTo>
                  <a:lnTo>
                    <a:pt x="379" y="234"/>
                  </a:lnTo>
                  <a:lnTo>
                    <a:pt x="379" y="234"/>
                  </a:lnTo>
                  <a:lnTo>
                    <a:pt x="379" y="205"/>
                  </a:lnTo>
                  <a:lnTo>
                    <a:pt x="379" y="205"/>
                  </a:lnTo>
                  <a:lnTo>
                    <a:pt x="350" y="205"/>
                  </a:lnTo>
                  <a:lnTo>
                    <a:pt x="350" y="176"/>
                  </a:lnTo>
                  <a:lnTo>
                    <a:pt x="321" y="176"/>
                  </a:lnTo>
                  <a:lnTo>
                    <a:pt x="321" y="176"/>
                  </a:lnTo>
                  <a:lnTo>
                    <a:pt x="321" y="205"/>
                  </a:lnTo>
                  <a:lnTo>
                    <a:pt x="321" y="205"/>
                  </a:lnTo>
                  <a:lnTo>
                    <a:pt x="321"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0" name="Freeform 3">
              <a:extLst>
                <a:ext uri="{FF2B5EF4-FFF2-40B4-BE49-F238E27FC236}">
                  <a16:creationId xmlns:a16="http://schemas.microsoft.com/office/drawing/2014/main" id="{4119D18D-3F62-4741-9BF7-2BE8293032EE}"/>
                </a:ext>
              </a:extLst>
            </p:cNvPr>
            <p:cNvSpPr>
              <a:spLocks noChangeArrowheads="1"/>
            </p:cNvSpPr>
            <p:nvPr/>
          </p:nvSpPr>
          <p:spPr bwMode="auto">
            <a:xfrm>
              <a:off x="5790234" y="4657442"/>
              <a:ext cx="10080" cy="10082"/>
            </a:xfrm>
            <a:custGeom>
              <a:avLst/>
              <a:gdLst>
                <a:gd name="T0" fmla="*/ 0 w 30"/>
                <a:gd name="T1" fmla="*/ 29 h 30"/>
                <a:gd name="T2" fmla="*/ 0 w 30"/>
                <a:gd name="T3" fmla="*/ 29 h 30"/>
                <a:gd name="T4" fmla="*/ 0 w 30"/>
                <a:gd name="T5" fmla="*/ 0 h 30"/>
                <a:gd name="T6" fmla="*/ 0 w 30"/>
                <a:gd name="T7" fmla="*/ 0 h 30"/>
                <a:gd name="T8" fmla="*/ 29 w 30"/>
                <a:gd name="T9" fmla="*/ 29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lnTo>
                    <a:pt x="0" y="0"/>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1" name="Freeform 4">
              <a:extLst>
                <a:ext uri="{FF2B5EF4-FFF2-40B4-BE49-F238E27FC236}">
                  <a16:creationId xmlns:a16="http://schemas.microsoft.com/office/drawing/2014/main" id="{7A197B77-48D5-0044-87E7-CC38F8BBB8ED}"/>
                </a:ext>
              </a:extLst>
            </p:cNvPr>
            <p:cNvSpPr>
              <a:spLocks noChangeArrowheads="1"/>
            </p:cNvSpPr>
            <p:nvPr/>
          </p:nvSpPr>
          <p:spPr bwMode="auto">
            <a:xfrm>
              <a:off x="5734074" y="4628639"/>
              <a:ext cx="47520" cy="28803"/>
            </a:xfrm>
            <a:custGeom>
              <a:avLst/>
              <a:gdLst>
                <a:gd name="T0" fmla="*/ 29 w 146"/>
                <a:gd name="T1" fmla="*/ 29 h 88"/>
                <a:gd name="T2" fmla="*/ 29 w 146"/>
                <a:gd name="T3" fmla="*/ 29 h 88"/>
                <a:gd name="T4" fmla="*/ 29 w 146"/>
                <a:gd name="T5" fmla="*/ 0 h 88"/>
                <a:gd name="T6" fmla="*/ 29 w 146"/>
                <a:gd name="T7" fmla="*/ 0 h 88"/>
                <a:gd name="T8" fmla="*/ 29 w 146"/>
                <a:gd name="T9" fmla="*/ 0 h 88"/>
                <a:gd name="T10" fmla="*/ 29 w 146"/>
                <a:gd name="T11" fmla="*/ 0 h 88"/>
                <a:gd name="T12" fmla="*/ 0 w 146"/>
                <a:gd name="T13" fmla="*/ 0 h 88"/>
                <a:gd name="T14" fmla="*/ 29 w 146"/>
                <a:gd name="T15" fmla="*/ 29 h 88"/>
                <a:gd name="T16" fmla="*/ 29 w 146"/>
                <a:gd name="T17" fmla="*/ 58 h 88"/>
                <a:gd name="T18" fmla="*/ 57 w 146"/>
                <a:gd name="T19" fmla="*/ 58 h 88"/>
                <a:gd name="T20" fmla="*/ 57 w 146"/>
                <a:gd name="T21" fmla="*/ 87 h 88"/>
                <a:gd name="T22" fmla="*/ 29 w 146"/>
                <a:gd name="T23" fmla="*/ 87 h 88"/>
                <a:gd name="T24" fmla="*/ 29 w 146"/>
                <a:gd name="T25" fmla="*/ 58 h 88"/>
                <a:gd name="T26" fmla="*/ 116 w 146"/>
                <a:gd name="T27" fmla="*/ 87 h 88"/>
                <a:gd name="T28" fmla="*/ 145 w 146"/>
                <a:gd name="T29" fmla="*/ 58 h 88"/>
                <a:gd name="T30" fmla="*/ 116 w 146"/>
                <a:gd name="T31" fmla="*/ 58 h 88"/>
                <a:gd name="T32" fmla="*/ 116 w 146"/>
                <a:gd name="T33" fmla="*/ 58 h 88"/>
                <a:gd name="T34" fmla="*/ 116 w 146"/>
                <a:gd name="T35" fmla="*/ 58 h 88"/>
                <a:gd name="T36" fmla="*/ 116 w 146"/>
                <a:gd name="T37" fmla="*/ 58 h 88"/>
                <a:gd name="T38" fmla="*/ 116 w 146"/>
                <a:gd name="T3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88">
                  <a:moveTo>
                    <a:pt x="29" y="29"/>
                  </a:moveTo>
                  <a:lnTo>
                    <a:pt x="29" y="29"/>
                  </a:lnTo>
                  <a:lnTo>
                    <a:pt x="29" y="0"/>
                  </a:lnTo>
                  <a:lnTo>
                    <a:pt x="29" y="0"/>
                  </a:lnTo>
                  <a:lnTo>
                    <a:pt x="29" y="0"/>
                  </a:lnTo>
                  <a:lnTo>
                    <a:pt x="29" y="0"/>
                  </a:lnTo>
                  <a:lnTo>
                    <a:pt x="0" y="0"/>
                  </a:lnTo>
                  <a:lnTo>
                    <a:pt x="29" y="29"/>
                  </a:lnTo>
                  <a:close/>
                  <a:moveTo>
                    <a:pt x="29" y="58"/>
                  </a:moveTo>
                  <a:lnTo>
                    <a:pt x="57" y="58"/>
                  </a:lnTo>
                  <a:lnTo>
                    <a:pt x="57" y="87"/>
                  </a:lnTo>
                  <a:lnTo>
                    <a:pt x="29" y="87"/>
                  </a:lnTo>
                  <a:lnTo>
                    <a:pt x="29" y="58"/>
                  </a:lnTo>
                  <a:close/>
                  <a:moveTo>
                    <a:pt x="116" y="87"/>
                  </a:moveTo>
                  <a:lnTo>
                    <a:pt x="145" y="58"/>
                  </a:lnTo>
                  <a:lnTo>
                    <a:pt x="116" y="58"/>
                  </a:lnTo>
                  <a:lnTo>
                    <a:pt x="116" y="58"/>
                  </a:lnTo>
                  <a:lnTo>
                    <a:pt x="116" y="58"/>
                  </a:lnTo>
                  <a:lnTo>
                    <a:pt x="116" y="58"/>
                  </a:lnTo>
                  <a:lnTo>
                    <a:pt x="116"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2" name="Freeform 5">
              <a:extLst>
                <a:ext uri="{FF2B5EF4-FFF2-40B4-BE49-F238E27FC236}">
                  <a16:creationId xmlns:a16="http://schemas.microsoft.com/office/drawing/2014/main" id="{CEAC5EB4-57D7-6E4C-9DF2-99A501969E42}"/>
                </a:ext>
              </a:extLst>
            </p:cNvPr>
            <p:cNvSpPr>
              <a:spLocks noChangeArrowheads="1"/>
            </p:cNvSpPr>
            <p:nvPr/>
          </p:nvSpPr>
          <p:spPr bwMode="auto">
            <a:xfrm>
              <a:off x="5829114" y="4467342"/>
              <a:ext cx="247680" cy="123853"/>
            </a:xfrm>
            <a:custGeom>
              <a:avLst/>
              <a:gdLst>
                <a:gd name="T0" fmla="*/ 759 w 760"/>
                <a:gd name="T1" fmla="*/ 0 h 380"/>
                <a:gd name="T2" fmla="*/ 759 w 760"/>
                <a:gd name="T3" fmla="*/ 0 h 380"/>
                <a:gd name="T4" fmla="*/ 759 w 760"/>
                <a:gd name="T5" fmla="*/ 0 h 380"/>
                <a:gd name="T6" fmla="*/ 759 w 760"/>
                <a:gd name="T7" fmla="*/ 0 h 380"/>
                <a:gd name="T8" fmla="*/ 729 w 760"/>
                <a:gd name="T9" fmla="*/ 0 h 380"/>
                <a:gd name="T10" fmla="*/ 759 w 760"/>
                <a:gd name="T11" fmla="*/ 0 h 380"/>
                <a:gd name="T12" fmla="*/ 0 w 760"/>
                <a:gd name="T13" fmla="*/ 379 h 380"/>
                <a:gd name="T14" fmla="*/ 0 w 760"/>
                <a:gd name="T15" fmla="*/ 379 h 380"/>
                <a:gd name="T16" fmla="*/ 0 w 760"/>
                <a:gd name="T17" fmla="*/ 350 h 380"/>
                <a:gd name="T18" fmla="*/ 0 w 760"/>
                <a:gd name="T19" fmla="*/ 321 h 380"/>
                <a:gd name="T20" fmla="*/ 0 w 760"/>
                <a:gd name="T21" fmla="*/ 35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0" h="380">
                  <a:moveTo>
                    <a:pt x="759" y="0"/>
                  </a:moveTo>
                  <a:lnTo>
                    <a:pt x="759" y="0"/>
                  </a:lnTo>
                  <a:lnTo>
                    <a:pt x="759" y="0"/>
                  </a:lnTo>
                  <a:lnTo>
                    <a:pt x="759" y="0"/>
                  </a:lnTo>
                  <a:lnTo>
                    <a:pt x="729" y="0"/>
                  </a:lnTo>
                  <a:lnTo>
                    <a:pt x="759" y="0"/>
                  </a:lnTo>
                  <a:close/>
                  <a:moveTo>
                    <a:pt x="0" y="379"/>
                  </a:moveTo>
                  <a:lnTo>
                    <a:pt x="0" y="379"/>
                  </a:lnTo>
                  <a:close/>
                  <a:moveTo>
                    <a:pt x="0" y="350"/>
                  </a:moveTo>
                  <a:lnTo>
                    <a:pt x="0" y="321"/>
                  </a:lnTo>
                  <a:lnTo>
                    <a:pt x="0"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3" name="Freeform 6">
              <a:extLst>
                <a:ext uri="{FF2B5EF4-FFF2-40B4-BE49-F238E27FC236}">
                  <a16:creationId xmlns:a16="http://schemas.microsoft.com/office/drawing/2014/main" id="{ED5CCD3F-D583-0C4E-9AE4-F0882822460C}"/>
                </a:ext>
              </a:extLst>
            </p:cNvPr>
            <p:cNvSpPr>
              <a:spLocks noChangeArrowheads="1"/>
            </p:cNvSpPr>
            <p:nvPr/>
          </p:nvSpPr>
          <p:spPr bwMode="auto">
            <a:xfrm>
              <a:off x="7057432" y="4009375"/>
              <a:ext cx="57600" cy="181459"/>
            </a:xfrm>
            <a:custGeom>
              <a:avLst/>
              <a:gdLst>
                <a:gd name="T0" fmla="*/ 30 w 176"/>
                <a:gd name="T1" fmla="*/ 117 h 556"/>
                <a:gd name="T2" fmla="*/ 59 w 176"/>
                <a:gd name="T3" fmla="*/ 59 h 556"/>
                <a:gd name="T4" fmla="*/ 59 w 176"/>
                <a:gd name="T5" fmla="*/ 59 h 556"/>
                <a:gd name="T6" fmla="*/ 59 w 176"/>
                <a:gd name="T7" fmla="*/ 30 h 556"/>
                <a:gd name="T8" fmla="*/ 59 w 176"/>
                <a:gd name="T9" fmla="*/ 0 h 556"/>
                <a:gd name="T10" fmla="*/ 30 w 176"/>
                <a:gd name="T11" fmla="*/ 59 h 556"/>
                <a:gd name="T12" fmla="*/ 30 w 176"/>
                <a:gd name="T13" fmla="*/ 59 h 556"/>
                <a:gd name="T14" fmla="*/ 30 w 176"/>
                <a:gd name="T15" fmla="*/ 117 h 556"/>
                <a:gd name="T16" fmla="*/ 30 w 176"/>
                <a:gd name="T17" fmla="*/ 205 h 556"/>
                <a:gd name="T18" fmla="*/ 30 w 176"/>
                <a:gd name="T19" fmla="*/ 147 h 556"/>
                <a:gd name="T20" fmla="*/ 30 w 176"/>
                <a:gd name="T21" fmla="*/ 117 h 556"/>
                <a:gd name="T22" fmla="*/ 59 w 176"/>
                <a:gd name="T23" fmla="*/ 117 h 556"/>
                <a:gd name="T24" fmla="*/ 30 w 176"/>
                <a:gd name="T25" fmla="*/ 147 h 556"/>
                <a:gd name="T26" fmla="*/ 30 w 176"/>
                <a:gd name="T27" fmla="*/ 176 h 556"/>
                <a:gd name="T28" fmla="*/ 30 w 176"/>
                <a:gd name="T29" fmla="*/ 205 h 556"/>
                <a:gd name="T30" fmla="*/ 0 w 176"/>
                <a:gd name="T31" fmla="*/ 176 h 556"/>
                <a:gd name="T32" fmla="*/ 30 w 176"/>
                <a:gd name="T33" fmla="*/ 264 h 556"/>
                <a:gd name="T34" fmla="*/ 30 w 176"/>
                <a:gd name="T35" fmla="*/ 234 h 556"/>
                <a:gd name="T36" fmla="*/ 30 w 176"/>
                <a:gd name="T37" fmla="*/ 234 h 556"/>
                <a:gd name="T38" fmla="*/ 30 w 176"/>
                <a:gd name="T39" fmla="*/ 264 h 556"/>
                <a:gd name="T40" fmla="*/ 59 w 176"/>
                <a:gd name="T41" fmla="*/ 350 h 556"/>
                <a:gd name="T42" fmla="*/ 88 w 176"/>
                <a:gd name="T43" fmla="*/ 409 h 556"/>
                <a:gd name="T44" fmla="*/ 88 w 176"/>
                <a:gd name="T45" fmla="*/ 438 h 556"/>
                <a:gd name="T46" fmla="*/ 116 w 176"/>
                <a:gd name="T47" fmla="*/ 409 h 556"/>
                <a:gd name="T48" fmla="*/ 116 w 176"/>
                <a:gd name="T49" fmla="*/ 438 h 556"/>
                <a:gd name="T50" fmla="*/ 146 w 176"/>
                <a:gd name="T51" fmla="*/ 438 h 556"/>
                <a:gd name="T52" fmla="*/ 116 w 176"/>
                <a:gd name="T53" fmla="*/ 409 h 556"/>
                <a:gd name="T54" fmla="*/ 116 w 176"/>
                <a:gd name="T55" fmla="*/ 467 h 556"/>
                <a:gd name="T56" fmla="*/ 116 w 176"/>
                <a:gd name="T57" fmla="*/ 467 h 556"/>
                <a:gd name="T58" fmla="*/ 116 w 176"/>
                <a:gd name="T59" fmla="*/ 438 h 556"/>
                <a:gd name="T60" fmla="*/ 146 w 176"/>
                <a:gd name="T61" fmla="*/ 496 h 556"/>
                <a:gd name="T62" fmla="*/ 146 w 176"/>
                <a:gd name="T63" fmla="*/ 467 h 556"/>
                <a:gd name="T64" fmla="*/ 116 w 176"/>
                <a:gd name="T65" fmla="*/ 496 h 556"/>
                <a:gd name="T66" fmla="*/ 146 w 176"/>
                <a:gd name="T67" fmla="*/ 496 h 556"/>
                <a:gd name="T68" fmla="*/ 146 w 176"/>
                <a:gd name="T69" fmla="*/ 496 h 556"/>
                <a:gd name="T70" fmla="*/ 146 w 176"/>
                <a:gd name="T71" fmla="*/ 526 h 556"/>
                <a:gd name="T72" fmla="*/ 175 w 176"/>
                <a:gd name="T73" fmla="*/ 526 h 556"/>
                <a:gd name="T74" fmla="*/ 146 w 176"/>
                <a:gd name="T75"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556">
                  <a:moveTo>
                    <a:pt x="30" y="117"/>
                  </a:moveTo>
                  <a:lnTo>
                    <a:pt x="30" y="117"/>
                  </a:lnTo>
                  <a:cubicBezTo>
                    <a:pt x="59" y="88"/>
                    <a:pt x="59" y="88"/>
                    <a:pt x="59" y="88"/>
                  </a:cubicBezTo>
                  <a:cubicBezTo>
                    <a:pt x="59" y="59"/>
                    <a:pt x="59" y="59"/>
                    <a:pt x="59" y="59"/>
                  </a:cubicBezTo>
                  <a:lnTo>
                    <a:pt x="59" y="59"/>
                  </a:lnTo>
                  <a:lnTo>
                    <a:pt x="59" y="59"/>
                  </a:lnTo>
                  <a:cubicBezTo>
                    <a:pt x="59" y="30"/>
                    <a:pt x="59" y="30"/>
                    <a:pt x="59" y="30"/>
                  </a:cubicBezTo>
                  <a:lnTo>
                    <a:pt x="59" y="30"/>
                  </a:lnTo>
                  <a:lnTo>
                    <a:pt x="59" y="30"/>
                  </a:lnTo>
                  <a:cubicBezTo>
                    <a:pt x="59" y="0"/>
                    <a:pt x="59" y="0"/>
                    <a:pt x="59" y="0"/>
                  </a:cubicBezTo>
                  <a:cubicBezTo>
                    <a:pt x="30" y="30"/>
                    <a:pt x="30" y="30"/>
                    <a:pt x="30" y="30"/>
                  </a:cubicBezTo>
                  <a:cubicBezTo>
                    <a:pt x="30" y="59"/>
                    <a:pt x="30" y="59"/>
                    <a:pt x="30" y="59"/>
                  </a:cubicBezTo>
                  <a:lnTo>
                    <a:pt x="30" y="59"/>
                  </a:lnTo>
                  <a:lnTo>
                    <a:pt x="30" y="59"/>
                  </a:lnTo>
                  <a:cubicBezTo>
                    <a:pt x="30" y="88"/>
                    <a:pt x="30" y="88"/>
                    <a:pt x="30" y="88"/>
                  </a:cubicBezTo>
                  <a:cubicBezTo>
                    <a:pt x="30" y="117"/>
                    <a:pt x="30" y="117"/>
                    <a:pt x="30" y="117"/>
                  </a:cubicBezTo>
                  <a:close/>
                  <a:moveTo>
                    <a:pt x="30" y="205"/>
                  </a:moveTo>
                  <a:lnTo>
                    <a:pt x="30" y="205"/>
                  </a:lnTo>
                  <a:cubicBezTo>
                    <a:pt x="30" y="176"/>
                    <a:pt x="30" y="176"/>
                    <a:pt x="30" y="176"/>
                  </a:cubicBezTo>
                  <a:cubicBezTo>
                    <a:pt x="30" y="147"/>
                    <a:pt x="30" y="147"/>
                    <a:pt x="30" y="147"/>
                  </a:cubicBezTo>
                  <a:lnTo>
                    <a:pt x="30" y="147"/>
                  </a:lnTo>
                  <a:cubicBezTo>
                    <a:pt x="30" y="117"/>
                    <a:pt x="30" y="117"/>
                    <a:pt x="30" y="117"/>
                  </a:cubicBezTo>
                  <a:cubicBezTo>
                    <a:pt x="59" y="117"/>
                    <a:pt x="59" y="117"/>
                    <a:pt x="59" y="117"/>
                  </a:cubicBezTo>
                  <a:lnTo>
                    <a:pt x="59" y="117"/>
                  </a:lnTo>
                  <a:cubicBezTo>
                    <a:pt x="30" y="117"/>
                    <a:pt x="30" y="117"/>
                    <a:pt x="30" y="117"/>
                  </a:cubicBezTo>
                  <a:cubicBezTo>
                    <a:pt x="30" y="147"/>
                    <a:pt x="30" y="147"/>
                    <a:pt x="30" y="147"/>
                  </a:cubicBezTo>
                  <a:lnTo>
                    <a:pt x="30" y="147"/>
                  </a:lnTo>
                  <a:cubicBezTo>
                    <a:pt x="30" y="176"/>
                    <a:pt x="30" y="176"/>
                    <a:pt x="30" y="176"/>
                  </a:cubicBezTo>
                  <a:lnTo>
                    <a:pt x="30" y="176"/>
                  </a:lnTo>
                  <a:cubicBezTo>
                    <a:pt x="30" y="205"/>
                    <a:pt x="30" y="205"/>
                    <a:pt x="30" y="205"/>
                  </a:cubicBezTo>
                  <a:close/>
                  <a:moveTo>
                    <a:pt x="0" y="176"/>
                  </a:moveTo>
                  <a:lnTo>
                    <a:pt x="0" y="176"/>
                  </a:lnTo>
                  <a:close/>
                  <a:moveTo>
                    <a:pt x="30" y="264"/>
                  </a:moveTo>
                  <a:lnTo>
                    <a:pt x="30" y="264"/>
                  </a:lnTo>
                  <a:lnTo>
                    <a:pt x="30" y="264"/>
                  </a:lnTo>
                  <a:cubicBezTo>
                    <a:pt x="30" y="234"/>
                    <a:pt x="30" y="234"/>
                    <a:pt x="30" y="234"/>
                  </a:cubicBezTo>
                  <a:lnTo>
                    <a:pt x="30" y="234"/>
                  </a:lnTo>
                  <a:lnTo>
                    <a:pt x="30" y="234"/>
                  </a:lnTo>
                  <a:lnTo>
                    <a:pt x="30" y="234"/>
                  </a:lnTo>
                  <a:lnTo>
                    <a:pt x="30" y="264"/>
                  </a:lnTo>
                  <a:close/>
                  <a:moveTo>
                    <a:pt x="59" y="350"/>
                  </a:moveTo>
                  <a:lnTo>
                    <a:pt x="59" y="350"/>
                  </a:lnTo>
                  <a:close/>
                  <a:moveTo>
                    <a:pt x="88" y="409"/>
                  </a:moveTo>
                  <a:lnTo>
                    <a:pt x="88" y="409"/>
                  </a:lnTo>
                  <a:lnTo>
                    <a:pt x="88" y="409"/>
                  </a:lnTo>
                  <a:cubicBezTo>
                    <a:pt x="88" y="438"/>
                    <a:pt x="88" y="438"/>
                    <a:pt x="88" y="438"/>
                  </a:cubicBezTo>
                  <a:cubicBezTo>
                    <a:pt x="88" y="409"/>
                    <a:pt x="88" y="409"/>
                    <a:pt x="88" y="409"/>
                  </a:cubicBezTo>
                  <a:close/>
                  <a:moveTo>
                    <a:pt x="116" y="409"/>
                  </a:moveTo>
                  <a:lnTo>
                    <a:pt x="116" y="409"/>
                  </a:lnTo>
                  <a:cubicBezTo>
                    <a:pt x="116" y="438"/>
                    <a:pt x="116" y="438"/>
                    <a:pt x="116" y="438"/>
                  </a:cubicBezTo>
                  <a:lnTo>
                    <a:pt x="116" y="438"/>
                  </a:lnTo>
                  <a:cubicBezTo>
                    <a:pt x="146" y="438"/>
                    <a:pt x="146" y="438"/>
                    <a:pt x="146" y="438"/>
                  </a:cubicBezTo>
                  <a:cubicBezTo>
                    <a:pt x="146" y="409"/>
                    <a:pt x="146" y="409"/>
                    <a:pt x="146" y="409"/>
                  </a:cubicBezTo>
                  <a:cubicBezTo>
                    <a:pt x="116" y="409"/>
                    <a:pt x="116" y="409"/>
                    <a:pt x="116" y="409"/>
                  </a:cubicBezTo>
                  <a:close/>
                  <a:moveTo>
                    <a:pt x="116" y="467"/>
                  </a:moveTo>
                  <a:lnTo>
                    <a:pt x="116" y="467"/>
                  </a:lnTo>
                  <a:lnTo>
                    <a:pt x="116" y="467"/>
                  </a:lnTo>
                  <a:lnTo>
                    <a:pt x="116" y="467"/>
                  </a:lnTo>
                  <a:cubicBezTo>
                    <a:pt x="116" y="438"/>
                    <a:pt x="116" y="438"/>
                    <a:pt x="116" y="438"/>
                  </a:cubicBezTo>
                  <a:lnTo>
                    <a:pt x="116" y="438"/>
                  </a:lnTo>
                  <a:cubicBezTo>
                    <a:pt x="116" y="467"/>
                    <a:pt x="116" y="467"/>
                    <a:pt x="116" y="467"/>
                  </a:cubicBezTo>
                  <a:close/>
                  <a:moveTo>
                    <a:pt x="146" y="496"/>
                  </a:moveTo>
                  <a:lnTo>
                    <a:pt x="146" y="496"/>
                  </a:lnTo>
                  <a:cubicBezTo>
                    <a:pt x="146" y="467"/>
                    <a:pt x="146" y="467"/>
                    <a:pt x="146" y="467"/>
                  </a:cubicBezTo>
                  <a:lnTo>
                    <a:pt x="146" y="467"/>
                  </a:lnTo>
                  <a:cubicBezTo>
                    <a:pt x="116" y="496"/>
                    <a:pt x="116" y="496"/>
                    <a:pt x="116" y="496"/>
                  </a:cubicBezTo>
                  <a:cubicBezTo>
                    <a:pt x="146" y="496"/>
                    <a:pt x="146" y="496"/>
                    <a:pt x="146" y="496"/>
                  </a:cubicBezTo>
                  <a:close/>
                  <a:moveTo>
                    <a:pt x="146" y="496"/>
                  </a:moveTo>
                  <a:lnTo>
                    <a:pt x="146" y="496"/>
                  </a:lnTo>
                  <a:lnTo>
                    <a:pt x="146" y="496"/>
                  </a:lnTo>
                  <a:cubicBezTo>
                    <a:pt x="146" y="526"/>
                    <a:pt x="146" y="526"/>
                    <a:pt x="146" y="526"/>
                  </a:cubicBezTo>
                  <a:lnTo>
                    <a:pt x="146" y="526"/>
                  </a:lnTo>
                  <a:lnTo>
                    <a:pt x="146" y="555"/>
                  </a:lnTo>
                  <a:cubicBezTo>
                    <a:pt x="175" y="526"/>
                    <a:pt x="175" y="526"/>
                    <a:pt x="175" y="526"/>
                  </a:cubicBezTo>
                  <a:cubicBezTo>
                    <a:pt x="146" y="526"/>
                    <a:pt x="146" y="526"/>
                    <a:pt x="146" y="526"/>
                  </a:cubicBezTo>
                  <a:cubicBezTo>
                    <a:pt x="146" y="496"/>
                    <a:pt x="146" y="496"/>
                    <a:pt x="146" y="49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4" name="Freeform 7">
              <a:extLst>
                <a:ext uri="{FF2B5EF4-FFF2-40B4-BE49-F238E27FC236}">
                  <a16:creationId xmlns:a16="http://schemas.microsoft.com/office/drawing/2014/main" id="{C045430E-73D0-F045-A669-C1A8B20F3831}"/>
                </a:ext>
              </a:extLst>
            </p:cNvPr>
            <p:cNvSpPr>
              <a:spLocks noChangeArrowheads="1"/>
            </p:cNvSpPr>
            <p:nvPr/>
          </p:nvSpPr>
          <p:spPr bwMode="auto">
            <a:xfrm>
              <a:off x="5181115" y="1362381"/>
              <a:ext cx="3515035" cy="1924039"/>
            </a:xfrm>
            <a:custGeom>
              <a:avLst/>
              <a:gdLst>
                <a:gd name="T0" fmla="*/ 8224 w 10762"/>
                <a:gd name="T1" fmla="*/ 4812 h 5892"/>
                <a:gd name="T2" fmla="*/ 7495 w 10762"/>
                <a:gd name="T3" fmla="*/ 4200 h 5892"/>
                <a:gd name="T4" fmla="*/ 6649 w 10762"/>
                <a:gd name="T5" fmla="*/ 4754 h 5892"/>
                <a:gd name="T6" fmla="*/ 5191 w 10762"/>
                <a:gd name="T7" fmla="*/ 4754 h 5892"/>
                <a:gd name="T8" fmla="*/ 3616 w 10762"/>
                <a:gd name="T9" fmla="*/ 4550 h 5892"/>
                <a:gd name="T10" fmla="*/ 2742 w 10762"/>
                <a:gd name="T11" fmla="*/ 4666 h 5892"/>
                <a:gd name="T12" fmla="*/ 1721 w 10762"/>
                <a:gd name="T13" fmla="*/ 4987 h 5892"/>
                <a:gd name="T14" fmla="*/ 1428 w 10762"/>
                <a:gd name="T15" fmla="*/ 5862 h 5892"/>
                <a:gd name="T16" fmla="*/ 758 w 10762"/>
                <a:gd name="T17" fmla="*/ 4929 h 5892"/>
                <a:gd name="T18" fmla="*/ 321 w 10762"/>
                <a:gd name="T19" fmla="*/ 3674 h 5892"/>
                <a:gd name="T20" fmla="*/ 350 w 10762"/>
                <a:gd name="T21" fmla="*/ 2800 h 5892"/>
                <a:gd name="T22" fmla="*/ 408 w 10762"/>
                <a:gd name="T23" fmla="*/ 3237 h 5892"/>
                <a:gd name="T24" fmla="*/ 1049 w 10762"/>
                <a:gd name="T25" fmla="*/ 2974 h 5892"/>
                <a:gd name="T26" fmla="*/ 1721 w 10762"/>
                <a:gd name="T27" fmla="*/ 2829 h 5892"/>
                <a:gd name="T28" fmla="*/ 2449 w 10762"/>
                <a:gd name="T29" fmla="*/ 2566 h 5892"/>
                <a:gd name="T30" fmla="*/ 2945 w 10762"/>
                <a:gd name="T31" fmla="*/ 2887 h 5892"/>
                <a:gd name="T32" fmla="*/ 2916 w 10762"/>
                <a:gd name="T33" fmla="*/ 2566 h 5892"/>
                <a:gd name="T34" fmla="*/ 3325 w 10762"/>
                <a:gd name="T35" fmla="*/ 2216 h 5892"/>
                <a:gd name="T36" fmla="*/ 3354 w 10762"/>
                <a:gd name="T37" fmla="*/ 1721 h 5892"/>
                <a:gd name="T38" fmla="*/ 3733 w 10762"/>
                <a:gd name="T39" fmla="*/ 1138 h 5892"/>
                <a:gd name="T40" fmla="*/ 4170 w 10762"/>
                <a:gd name="T41" fmla="*/ 904 h 5892"/>
                <a:gd name="T42" fmla="*/ 4666 w 10762"/>
                <a:gd name="T43" fmla="*/ 1341 h 5892"/>
                <a:gd name="T44" fmla="*/ 5454 w 10762"/>
                <a:gd name="T45" fmla="*/ 1341 h 5892"/>
                <a:gd name="T46" fmla="*/ 6182 w 10762"/>
                <a:gd name="T47" fmla="*/ 1400 h 5892"/>
                <a:gd name="T48" fmla="*/ 6766 w 10762"/>
                <a:gd name="T49" fmla="*/ 1021 h 5892"/>
                <a:gd name="T50" fmla="*/ 8020 w 10762"/>
                <a:gd name="T51" fmla="*/ 991 h 5892"/>
                <a:gd name="T52" fmla="*/ 9070 w 10762"/>
                <a:gd name="T53" fmla="*/ 874 h 5892"/>
                <a:gd name="T54" fmla="*/ 10411 w 10762"/>
                <a:gd name="T55" fmla="*/ 1079 h 5892"/>
                <a:gd name="T56" fmla="*/ 10732 w 10762"/>
                <a:gd name="T57" fmla="*/ 1371 h 5892"/>
                <a:gd name="T58" fmla="*/ 10149 w 10762"/>
                <a:gd name="T59" fmla="*/ 1721 h 5892"/>
                <a:gd name="T60" fmla="*/ 10294 w 10762"/>
                <a:gd name="T61" fmla="*/ 2450 h 5892"/>
                <a:gd name="T62" fmla="*/ 9974 w 10762"/>
                <a:gd name="T63" fmla="*/ 3179 h 5892"/>
                <a:gd name="T64" fmla="*/ 9566 w 10762"/>
                <a:gd name="T65" fmla="*/ 3529 h 5892"/>
                <a:gd name="T66" fmla="*/ 9624 w 10762"/>
                <a:gd name="T67" fmla="*/ 2537 h 5892"/>
                <a:gd name="T68" fmla="*/ 9187 w 10762"/>
                <a:gd name="T69" fmla="*/ 3033 h 5892"/>
                <a:gd name="T70" fmla="*/ 8282 w 10762"/>
                <a:gd name="T71" fmla="*/ 3471 h 5892"/>
                <a:gd name="T72" fmla="*/ 8749 w 10762"/>
                <a:gd name="T73" fmla="*/ 4258 h 5892"/>
                <a:gd name="T74" fmla="*/ 495 w 10762"/>
                <a:gd name="T75" fmla="*/ 700 h 5892"/>
                <a:gd name="T76" fmla="*/ 554 w 10762"/>
                <a:gd name="T77" fmla="*/ 700 h 5892"/>
                <a:gd name="T78" fmla="*/ 933 w 10762"/>
                <a:gd name="T79" fmla="*/ 438 h 5892"/>
                <a:gd name="T80" fmla="*/ 904 w 10762"/>
                <a:gd name="T81" fmla="*/ 671 h 5892"/>
                <a:gd name="T82" fmla="*/ 1049 w 10762"/>
                <a:gd name="T83" fmla="*/ 671 h 5892"/>
                <a:gd name="T84" fmla="*/ 1283 w 10762"/>
                <a:gd name="T85" fmla="*/ 524 h 5892"/>
                <a:gd name="T86" fmla="*/ 1604 w 10762"/>
                <a:gd name="T87" fmla="*/ 1895 h 5892"/>
                <a:gd name="T88" fmla="*/ 1633 w 10762"/>
                <a:gd name="T89" fmla="*/ 1488 h 5892"/>
                <a:gd name="T90" fmla="*/ 1399 w 10762"/>
                <a:gd name="T91" fmla="*/ 2012 h 5892"/>
                <a:gd name="T92" fmla="*/ 1371 w 10762"/>
                <a:gd name="T93" fmla="*/ 2274 h 5892"/>
                <a:gd name="T94" fmla="*/ 1371 w 10762"/>
                <a:gd name="T95" fmla="*/ 2771 h 5892"/>
                <a:gd name="T96" fmla="*/ 1983 w 10762"/>
                <a:gd name="T97" fmla="*/ 2683 h 5892"/>
                <a:gd name="T98" fmla="*/ 2742 w 10762"/>
                <a:gd name="T99" fmla="*/ 1895 h 5892"/>
                <a:gd name="T100" fmla="*/ 3178 w 10762"/>
                <a:gd name="T101" fmla="*/ 1662 h 5892"/>
                <a:gd name="T102" fmla="*/ 3470 w 10762"/>
                <a:gd name="T103" fmla="*/ 962 h 5892"/>
                <a:gd name="T104" fmla="*/ 3033 w 10762"/>
                <a:gd name="T105" fmla="*/ 117 h 5892"/>
                <a:gd name="T106" fmla="*/ 3004 w 10762"/>
                <a:gd name="T107" fmla="*/ 321 h 5892"/>
                <a:gd name="T108" fmla="*/ 6270 w 10762"/>
                <a:gd name="T109" fmla="*/ 583 h 5892"/>
                <a:gd name="T110" fmla="*/ 6154 w 10762"/>
                <a:gd name="T111" fmla="*/ 612 h 5892"/>
                <a:gd name="T112" fmla="*/ 3499 w 10762"/>
                <a:gd name="T113" fmla="*/ 379 h 5892"/>
                <a:gd name="T114" fmla="*/ 4783 w 10762"/>
                <a:gd name="T115" fmla="*/ 1224 h 5892"/>
                <a:gd name="T116" fmla="*/ 8458 w 10762"/>
                <a:gd name="T117" fmla="*/ 1166 h 5892"/>
                <a:gd name="T118" fmla="*/ 8924 w 10762"/>
                <a:gd name="T119" fmla="*/ 4229 h 5892"/>
                <a:gd name="T120" fmla="*/ 8311 w 10762"/>
                <a:gd name="T121" fmla="*/ 3879 h 5892"/>
                <a:gd name="T122" fmla="*/ 10587 w 10762"/>
                <a:gd name="T123" fmla="*/ 3500 h 5892"/>
                <a:gd name="T124" fmla="*/ 9858 w 10762"/>
                <a:gd name="T125" fmla="*/ 4637 h 5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62" h="5892">
                  <a:moveTo>
                    <a:pt x="8341" y="5395"/>
                  </a:moveTo>
                  <a:lnTo>
                    <a:pt x="8341" y="5395"/>
                  </a:lnTo>
                  <a:lnTo>
                    <a:pt x="8341" y="5395"/>
                  </a:lnTo>
                  <a:cubicBezTo>
                    <a:pt x="8311" y="5395"/>
                    <a:pt x="8311" y="5395"/>
                    <a:pt x="8311" y="5395"/>
                  </a:cubicBezTo>
                  <a:lnTo>
                    <a:pt x="8311" y="5395"/>
                  </a:lnTo>
                  <a:cubicBezTo>
                    <a:pt x="8341" y="5366"/>
                    <a:pt x="8341" y="5366"/>
                    <a:pt x="8341" y="5366"/>
                  </a:cubicBezTo>
                  <a:lnTo>
                    <a:pt x="8341" y="5366"/>
                  </a:lnTo>
                  <a:cubicBezTo>
                    <a:pt x="8311" y="5366"/>
                    <a:pt x="8311" y="5366"/>
                    <a:pt x="8311" y="5366"/>
                  </a:cubicBezTo>
                  <a:lnTo>
                    <a:pt x="8311" y="5366"/>
                  </a:lnTo>
                  <a:cubicBezTo>
                    <a:pt x="8311" y="5337"/>
                    <a:pt x="8311" y="5337"/>
                    <a:pt x="8311" y="5337"/>
                  </a:cubicBezTo>
                  <a:cubicBezTo>
                    <a:pt x="8341" y="5337"/>
                    <a:pt x="8341" y="5337"/>
                    <a:pt x="8341" y="5337"/>
                  </a:cubicBezTo>
                  <a:lnTo>
                    <a:pt x="8341" y="5337"/>
                  </a:lnTo>
                  <a:lnTo>
                    <a:pt x="8341" y="5337"/>
                  </a:lnTo>
                  <a:lnTo>
                    <a:pt x="8341" y="5337"/>
                  </a:lnTo>
                  <a:lnTo>
                    <a:pt x="8341" y="5337"/>
                  </a:lnTo>
                  <a:cubicBezTo>
                    <a:pt x="8341" y="5308"/>
                    <a:pt x="8341" y="5308"/>
                    <a:pt x="8341" y="5308"/>
                  </a:cubicBezTo>
                  <a:cubicBezTo>
                    <a:pt x="8370" y="5308"/>
                    <a:pt x="8370" y="5308"/>
                    <a:pt x="8370" y="5308"/>
                  </a:cubicBezTo>
                  <a:lnTo>
                    <a:pt x="8370" y="5308"/>
                  </a:lnTo>
                  <a:cubicBezTo>
                    <a:pt x="8341" y="5279"/>
                    <a:pt x="8341" y="5279"/>
                    <a:pt x="8341" y="5279"/>
                  </a:cubicBezTo>
                  <a:lnTo>
                    <a:pt x="8341" y="5279"/>
                  </a:lnTo>
                  <a:cubicBezTo>
                    <a:pt x="8341" y="5250"/>
                    <a:pt x="8341" y="5250"/>
                    <a:pt x="8341" y="5250"/>
                  </a:cubicBezTo>
                  <a:lnTo>
                    <a:pt x="8341" y="5250"/>
                  </a:lnTo>
                  <a:cubicBezTo>
                    <a:pt x="8341" y="5221"/>
                    <a:pt x="8341" y="5221"/>
                    <a:pt x="8341" y="5221"/>
                  </a:cubicBezTo>
                  <a:cubicBezTo>
                    <a:pt x="8341" y="5191"/>
                    <a:pt x="8341" y="5191"/>
                    <a:pt x="8341" y="5191"/>
                  </a:cubicBezTo>
                  <a:lnTo>
                    <a:pt x="8341" y="5191"/>
                  </a:lnTo>
                  <a:cubicBezTo>
                    <a:pt x="8311" y="5191"/>
                    <a:pt x="8311" y="5191"/>
                    <a:pt x="8311" y="5191"/>
                  </a:cubicBezTo>
                  <a:cubicBezTo>
                    <a:pt x="8311" y="5162"/>
                    <a:pt x="8311" y="5162"/>
                    <a:pt x="8311" y="5162"/>
                  </a:cubicBezTo>
                  <a:cubicBezTo>
                    <a:pt x="8311" y="5133"/>
                    <a:pt x="8311" y="5133"/>
                    <a:pt x="8311" y="5133"/>
                  </a:cubicBezTo>
                  <a:cubicBezTo>
                    <a:pt x="8282" y="5133"/>
                    <a:pt x="8282" y="5133"/>
                    <a:pt x="8282" y="5133"/>
                  </a:cubicBezTo>
                  <a:cubicBezTo>
                    <a:pt x="8311" y="5133"/>
                    <a:pt x="8311" y="5133"/>
                    <a:pt x="8311" y="5133"/>
                  </a:cubicBezTo>
                  <a:lnTo>
                    <a:pt x="8311" y="5133"/>
                  </a:lnTo>
                  <a:lnTo>
                    <a:pt x="8311" y="5133"/>
                  </a:lnTo>
                  <a:cubicBezTo>
                    <a:pt x="8341" y="5104"/>
                    <a:pt x="8341" y="5104"/>
                    <a:pt x="8341" y="5104"/>
                  </a:cubicBezTo>
                  <a:lnTo>
                    <a:pt x="8341" y="5104"/>
                  </a:lnTo>
                  <a:cubicBezTo>
                    <a:pt x="8341" y="5074"/>
                    <a:pt x="8341" y="5074"/>
                    <a:pt x="8341" y="5074"/>
                  </a:cubicBezTo>
                  <a:lnTo>
                    <a:pt x="8341" y="5074"/>
                  </a:lnTo>
                  <a:cubicBezTo>
                    <a:pt x="8370" y="5074"/>
                    <a:pt x="8370" y="5074"/>
                    <a:pt x="8370" y="5074"/>
                  </a:cubicBezTo>
                  <a:lnTo>
                    <a:pt x="8370" y="5074"/>
                  </a:lnTo>
                  <a:cubicBezTo>
                    <a:pt x="8428" y="5104"/>
                    <a:pt x="8428" y="5104"/>
                    <a:pt x="8428" y="5104"/>
                  </a:cubicBezTo>
                  <a:lnTo>
                    <a:pt x="8428" y="5104"/>
                  </a:lnTo>
                  <a:cubicBezTo>
                    <a:pt x="8458" y="5104"/>
                    <a:pt x="8458" y="5104"/>
                    <a:pt x="8458" y="5104"/>
                  </a:cubicBezTo>
                  <a:cubicBezTo>
                    <a:pt x="8458" y="5074"/>
                    <a:pt x="8458" y="5074"/>
                    <a:pt x="8458" y="5074"/>
                  </a:cubicBezTo>
                  <a:lnTo>
                    <a:pt x="8458" y="5074"/>
                  </a:lnTo>
                  <a:lnTo>
                    <a:pt x="8458" y="5074"/>
                  </a:lnTo>
                  <a:lnTo>
                    <a:pt x="8458" y="5074"/>
                  </a:lnTo>
                  <a:cubicBezTo>
                    <a:pt x="8458" y="5045"/>
                    <a:pt x="8458" y="5045"/>
                    <a:pt x="8458" y="5045"/>
                  </a:cubicBezTo>
                  <a:lnTo>
                    <a:pt x="8458" y="5045"/>
                  </a:lnTo>
                  <a:cubicBezTo>
                    <a:pt x="8428" y="5045"/>
                    <a:pt x="8428" y="5045"/>
                    <a:pt x="8428" y="5045"/>
                  </a:cubicBezTo>
                  <a:cubicBezTo>
                    <a:pt x="8458" y="5016"/>
                    <a:pt x="8458" y="5016"/>
                    <a:pt x="8458" y="5016"/>
                  </a:cubicBezTo>
                  <a:lnTo>
                    <a:pt x="8458" y="5016"/>
                  </a:lnTo>
                  <a:lnTo>
                    <a:pt x="8458" y="5016"/>
                  </a:lnTo>
                  <a:cubicBezTo>
                    <a:pt x="8458" y="4987"/>
                    <a:pt x="8458" y="4987"/>
                    <a:pt x="8458" y="4987"/>
                  </a:cubicBezTo>
                  <a:lnTo>
                    <a:pt x="8458" y="4987"/>
                  </a:lnTo>
                  <a:lnTo>
                    <a:pt x="8458" y="4987"/>
                  </a:lnTo>
                  <a:lnTo>
                    <a:pt x="8458" y="4987"/>
                  </a:lnTo>
                  <a:lnTo>
                    <a:pt x="8458" y="4987"/>
                  </a:lnTo>
                  <a:cubicBezTo>
                    <a:pt x="8458" y="4958"/>
                    <a:pt x="8458" y="4958"/>
                    <a:pt x="8458" y="4958"/>
                  </a:cubicBezTo>
                  <a:lnTo>
                    <a:pt x="8458" y="4958"/>
                  </a:lnTo>
                  <a:lnTo>
                    <a:pt x="8458" y="4958"/>
                  </a:lnTo>
                  <a:lnTo>
                    <a:pt x="8458" y="4958"/>
                  </a:lnTo>
                  <a:cubicBezTo>
                    <a:pt x="8458" y="4929"/>
                    <a:pt x="8458" y="4929"/>
                    <a:pt x="8458" y="4929"/>
                  </a:cubicBezTo>
                  <a:lnTo>
                    <a:pt x="8458" y="4929"/>
                  </a:lnTo>
                  <a:cubicBezTo>
                    <a:pt x="8458" y="4900"/>
                    <a:pt x="8458" y="4900"/>
                    <a:pt x="8458" y="4900"/>
                  </a:cubicBezTo>
                  <a:lnTo>
                    <a:pt x="8458" y="4900"/>
                  </a:lnTo>
                  <a:lnTo>
                    <a:pt x="8458" y="4900"/>
                  </a:lnTo>
                  <a:lnTo>
                    <a:pt x="8458" y="4900"/>
                  </a:lnTo>
                  <a:lnTo>
                    <a:pt x="8458" y="4900"/>
                  </a:lnTo>
                  <a:cubicBezTo>
                    <a:pt x="8458" y="4871"/>
                    <a:pt x="8458" y="4871"/>
                    <a:pt x="8458" y="4871"/>
                  </a:cubicBezTo>
                  <a:lnTo>
                    <a:pt x="8458" y="4871"/>
                  </a:lnTo>
                  <a:lnTo>
                    <a:pt x="8458" y="4871"/>
                  </a:lnTo>
                  <a:lnTo>
                    <a:pt x="8458" y="4871"/>
                  </a:lnTo>
                  <a:cubicBezTo>
                    <a:pt x="8458" y="4841"/>
                    <a:pt x="8458" y="4841"/>
                    <a:pt x="8458" y="4841"/>
                  </a:cubicBezTo>
                  <a:lnTo>
                    <a:pt x="8458" y="4841"/>
                  </a:lnTo>
                  <a:cubicBezTo>
                    <a:pt x="8428" y="4841"/>
                    <a:pt x="8428" y="4841"/>
                    <a:pt x="8428" y="4841"/>
                  </a:cubicBezTo>
                  <a:lnTo>
                    <a:pt x="8428" y="4841"/>
                  </a:lnTo>
                  <a:cubicBezTo>
                    <a:pt x="8458" y="4812"/>
                    <a:pt x="8458" y="4812"/>
                    <a:pt x="8458" y="4812"/>
                  </a:cubicBezTo>
                  <a:lnTo>
                    <a:pt x="8458" y="4812"/>
                  </a:lnTo>
                  <a:lnTo>
                    <a:pt x="8458" y="4812"/>
                  </a:lnTo>
                  <a:cubicBezTo>
                    <a:pt x="8458" y="4783"/>
                    <a:pt x="8458" y="4783"/>
                    <a:pt x="8458" y="4783"/>
                  </a:cubicBezTo>
                  <a:lnTo>
                    <a:pt x="8458" y="4783"/>
                  </a:lnTo>
                  <a:lnTo>
                    <a:pt x="8458" y="4783"/>
                  </a:lnTo>
                  <a:lnTo>
                    <a:pt x="8458" y="4783"/>
                  </a:lnTo>
                  <a:cubicBezTo>
                    <a:pt x="8458" y="4754"/>
                    <a:pt x="8458" y="4754"/>
                    <a:pt x="8458" y="4754"/>
                  </a:cubicBezTo>
                  <a:cubicBezTo>
                    <a:pt x="8428" y="4754"/>
                    <a:pt x="8428" y="4754"/>
                    <a:pt x="8428" y="4754"/>
                  </a:cubicBezTo>
                  <a:cubicBezTo>
                    <a:pt x="8428" y="4724"/>
                    <a:pt x="8428" y="4724"/>
                    <a:pt x="8428" y="4724"/>
                  </a:cubicBezTo>
                  <a:lnTo>
                    <a:pt x="8428" y="4724"/>
                  </a:lnTo>
                  <a:lnTo>
                    <a:pt x="8428" y="4724"/>
                  </a:lnTo>
                  <a:cubicBezTo>
                    <a:pt x="8428" y="4695"/>
                    <a:pt x="8428" y="4695"/>
                    <a:pt x="8428" y="4695"/>
                  </a:cubicBezTo>
                  <a:lnTo>
                    <a:pt x="8428" y="4695"/>
                  </a:lnTo>
                  <a:cubicBezTo>
                    <a:pt x="8399" y="4695"/>
                    <a:pt x="8399" y="4695"/>
                    <a:pt x="8399" y="4695"/>
                  </a:cubicBezTo>
                  <a:lnTo>
                    <a:pt x="8399" y="4695"/>
                  </a:lnTo>
                  <a:cubicBezTo>
                    <a:pt x="8370" y="4695"/>
                    <a:pt x="8370" y="4695"/>
                    <a:pt x="8370" y="4695"/>
                  </a:cubicBezTo>
                  <a:lnTo>
                    <a:pt x="8370" y="4695"/>
                  </a:lnTo>
                  <a:cubicBezTo>
                    <a:pt x="8370" y="4724"/>
                    <a:pt x="8370" y="4724"/>
                    <a:pt x="8370" y="4724"/>
                  </a:cubicBezTo>
                  <a:lnTo>
                    <a:pt x="8370" y="4724"/>
                  </a:lnTo>
                  <a:cubicBezTo>
                    <a:pt x="8341" y="4724"/>
                    <a:pt x="8341" y="4724"/>
                    <a:pt x="8341" y="4724"/>
                  </a:cubicBezTo>
                  <a:lnTo>
                    <a:pt x="8341" y="4724"/>
                  </a:lnTo>
                  <a:cubicBezTo>
                    <a:pt x="8341" y="4754"/>
                    <a:pt x="8341" y="4754"/>
                    <a:pt x="8341" y="4754"/>
                  </a:cubicBezTo>
                  <a:cubicBezTo>
                    <a:pt x="8311" y="4754"/>
                    <a:pt x="8311" y="4754"/>
                    <a:pt x="8311" y="4754"/>
                  </a:cubicBezTo>
                  <a:lnTo>
                    <a:pt x="8311" y="4754"/>
                  </a:lnTo>
                  <a:lnTo>
                    <a:pt x="8311" y="4754"/>
                  </a:lnTo>
                  <a:lnTo>
                    <a:pt x="8311" y="4754"/>
                  </a:lnTo>
                  <a:cubicBezTo>
                    <a:pt x="8282" y="4783"/>
                    <a:pt x="8282" y="4783"/>
                    <a:pt x="8282" y="4783"/>
                  </a:cubicBezTo>
                  <a:lnTo>
                    <a:pt x="8282" y="4783"/>
                  </a:lnTo>
                  <a:lnTo>
                    <a:pt x="8282" y="4783"/>
                  </a:lnTo>
                  <a:lnTo>
                    <a:pt x="8282" y="4783"/>
                  </a:lnTo>
                  <a:cubicBezTo>
                    <a:pt x="8282" y="4812"/>
                    <a:pt x="8282" y="4812"/>
                    <a:pt x="8282" y="4812"/>
                  </a:cubicBezTo>
                  <a:cubicBezTo>
                    <a:pt x="8253" y="4812"/>
                    <a:pt x="8253" y="4812"/>
                    <a:pt x="8253" y="4812"/>
                  </a:cubicBezTo>
                  <a:lnTo>
                    <a:pt x="8253" y="4812"/>
                  </a:lnTo>
                  <a:cubicBezTo>
                    <a:pt x="8224" y="4812"/>
                    <a:pt x="8224" y="4812"/>
                    <a:pt x="8224" y="4812"/>
                  </a:cubicBezTo>
                  <a:lnTo>
                    <a:pt x="8224" y="4812"/>
                  </a:lnTo>
                  <a:lnTo>
                    <a:pt x="8224" y="4812"/>
                  </a:lnTo>
                  <a:cubicBezTo>
                    <a:pt x="8195" y="4812"/>
                    <a:pt x="8195" y="4812"/>
                    <a:pt x="8195" y="4812"/>
                  </a:cubicBezTo>
                  <a:lnTo>
                    <a:pt x="8195" y="4812"/>
                  </a:lnTo>
                  <a:lnTo>
                    <a:pt x="8195" y="4812"/>
                  </a:lnTo>
                  <a:cubicBezTo>
                    <a:pt x="8166" y="4812"/>
                    <a:pt x="8166" y="4812"/>
                    <a:pt x="8166" y="4812"/>
                  </a:cubicBezTo>
                  <a:lnTo>
                    <a:pt x="8166" y="4812"/>
                  </a:lnTo>
                  <a:lnTo>
                    <a:pt x="8166" y="4812"/>
                  </a:lnTo>
                  <a:cubicBezTo>
                    <a:pt x="8137" y="4783"/>
                    <a:pt x="8137" y="4783"/>
                    <a:pt x="8137" y="4783"/>
                  </a:cubicBezTo>
                  <a:lnTo>
                    <a:pt x="8137" y="4783"/>
                  </a:lnTo>
                  <a:cubicBezTo>
                    <a:pt x="8137" y="4754"/>
                    <a:pt x="8137" y="4754"/>
                    <a:pt x="8137" y="4754"/>
                  </a:cubicBezTo>
                  <a:lnTo>
                    <a:pt x="8137" y="4754"/>
                  </a:lnTo>
                  <a:lnTo>
                    <a:pt x="8137" y="4754"/>
                  </a:lnTo>
                  <a:cubicBezTo>
                    <a:pt x="8137" y="4724"/>
                    <a:pt x="8137" y="4724"/>
                    <a:pt x="8137" y="4724"/>
                  </a:cubicBezTo>
                  <a:lnTo>
                    <a:pt x="8137" y="4724"/>
                  </a:lnTo>
                  <a:lnTo>
                    <a:pt x="8137" y="4724"/>
                  </a:lnTo>
                  <a:cubicBezTo>
                    <a:pt x="8108" y="4724"/>
                    <a:pt x="8108" y="4724"/>
                    <a:pt x="8108" y="4724"/>
                  </a:cubicBezTo>
                  <a:cubicBezTo>
                    <a:pt x="8108" y="4695"/>
                    <a:pt x="8108" y="4695"/>
                    <a:pt x="8108" y="4695"/>
                  </a:cubicBezTo>
                  <a:lnTo>
                    <a:pt x="8108" y="4695"/>
                  </a:lnTo>
                  <a:lnTo>
                    <a:pt x="8108" y="4695"/>
                  </a:lnTo>
                  <a:cubicBezTo>
                    <a:pt x="8108" y="4666"/>
                    <a:pt x="8108" y="4666"/>
                    <a:pt x="8108" y="4666"/>
                  </a:cubicBezTo>
                  <a:lnTo>
                    <a:pt x="8108" y="4666"/>
                  </a:lnTo>
                  <a:lnTo>
                    <a:pt x="8108" y="4666"/>
                  </a:lnTo>
                  <a:lnTo>
                    <a:pt x="8108" y="4666"/>
                  </a:lnTo>
                  <a:cubicBezTo>
                    <a:pt x="8078" y="4666"/>
                    <a:pt x="8078" y="4666"/>
                    <a:pt x="8078" y="4666"/>
                  </a:cubicBezTo>
                  <a:cubicBezTo>
                    <a:pt x="8078" y="4695"/>
                    <a:pt x="8078" y="4695"/>
                    <a:pt x="8078" y="4695"/>
                  </a:cubicBezTo>
                  <a:lnTo>
                    <a:pt x="8078" y="4695"/>
                  </a:lnTo>
                  <a:cubicBezTo>
                    <a:pt x="8049" y="4666"/>
                    <a:pt x="8049" y="4666"/>
                    <a:pt x="8049" y="4666"/>
                  </a:cubicBezTo>
                  <a:lnTo>
                    <a:pt x="8049" y="4666"/>
                  </a:lnTo>
                  <a:lnTo>
                    <a:pt x="8049" y="4666"/>
                  </a:lnTo>
                  <a:cubicBezTo>
                    <a:pt x="8020" y="4666"/>
                    <a:pt x="8020" y="4666"/>
                    <a:pt x="8020" y="4666"/>
                  </a:cubicBezTo>
                  <a:lnTo>
                    <a:pt x="8020" y="4666"/>
                  </a:lnTo>
                  <a:cubicBezTo>
                    <a:pt x="8020" y="4637"/>
                    <a:pt x="8020" y="4637"/>
                    <a:pt x="8020" y="4637"/>
                  </a:cubicBezTo>
                  <a:lnTo>
                    <a:pt x="8020" y="4637"/>
                  </a:lnTo>
                  <a:lnTo>
                    <a:pt x="8020" y="4637"/>
                  </a:lnTo>
                  <a:cubicBezTo>
                    <a:pt x="7991" y="4637"/>
                    <a:pt x="7991" y="4637"/>
                    <a:pt x="7991" y="4637"/>
                  </a:cubicBezTo>
                  <a:lnTo>
                    <a:pt x="7991" y="4637"/>
                  </a:lnTo>
                  <a:lnTo>
                    <a:pt x="7991" y="4637"/>
                  </a:lnTo>
                  <a:cubicBezTo>
                    <a:pt x="7991" y="4608"/>
                    <a:pt x="7991" y="4608"/>
                    <a:pt x="7991" y="4608"/>
                  </a:cubicBezTo>
                  <a:lnTo>
                    <a:pt x="7991" y="4608"/>
                  </a:lnTo>
                  <a:cubicBezTo>
                    <a:pt x="7961" y="4608"/>
                    <a:pt x="7961" y="4608"/>
                    <a:pt x="7961" y="4608"/>
                  </a:cubicBezTo>
                  <a:cubicBezTo>
                    <a:pt x="7961" y="4637"/>
                    <a:pt x="7961" y="4637"/>
                    <a:pt x="7961" y="4637"/>
                  </a:cubicBezTo>
                  <a:cubicBezTo>
                    <a:pt x="7961" y="4608"/>
                    <a:pt x="7961" y="4608"/>
                    <a:pt x="7961" y="4608"/>
                  </a:cubicBezTo>
                  <a:cubicBezTo>
                    <a:pt x="7961" y="4637"/>
                    <a:pt x="7961" y="4637"/>
                    <a:pt x="7961" y="4637"/>
                  </a:cubicBezTo>
                  <a:lnTo>
                    <a:pt x="7961" y="4637"/>
                  </a:lnTo>
                  <a:cubicBezTo>
                    <a:pt x="7932" y="4637"/>
                    <a:pt x="7932" y="4637"/>
                    <a:pt x="7932" y="4637"/>
                  </a:cubicBezTo>
                  <a:cubicBezTo>
                    <a:pt x="7932" y="4608"/>
                    <a:pt x="7932" y="4608"/>
                    <a:pt x="7932" y="4608"/>
                  </a:cubicBezTo>
                  <a:lnTo>
                    <a:pt x="7932" y="4608"/>
                  </a:lnTo>
                  <a:cubicBezTo>
                    <a:pt x="7903" y="4608"/>
                    <a:pt x="7903" y="4608"/>
                    <a:pt x="7903" y="4608"/>
                  </a:cubicBezTo>
                  <a:lnTo>
                    <a:pt x="7903" y="4608"/>
                  </a:lnTo>
                  <a:lnTo>
                    <a:pt x="7903" y="4608"/>
                  </a:lnTo>
                  <a:lnTo>
                    <a:pt x="7903" y="4608"/>
                  </a:lnTo>
                  <a:lnTo>
                    <a:pt x="7903" y="4608"/>
                  </a:lnTo>
                  <a:cubicBezTo>
                    <a:pt x="7874" y="4608"/>
                    <a:pt x="7874" y="4608"/>
                    <a:pt x="7874" y="4608"/>
                  </a:cubicBezTo>
                  <a:lnTo>
                    <a:pt x="7874" y="4608"/>
                  </a:lnTo>
                  <a:lnTo>
                    <a:pt x="7874" y="4608"/>
                  </a:lnTo>
                  <a:cubicBezTo>
                    <a:pt x="7845" y="4608"/>
                    <a:pt x="7845" y="4608"/>
                    <a:pt x="7845" y="4608"/>
                  </a:cubicBezTo>
                  <a:lnTo>
                    <a:pt x="7845" y="4608"/>
                  </a:lnTo>
                  <a:lnTo>
                    <a:pt x="7845" y="4608"/>
                  </a:lnTo>
                  <a:cubicBezTo>
                    <a:pt x="7816" y="4579"/>
                    <a:pt x="7816" y="4579"/>
                    <a:pt x="7816" y="4579"/>
                  </a:cubicBezTo>
                  <a:lnTo>
                    <a:pt x="7816" y="4579"/>
                  </a:lnTo>
                  <a:cubicBezTo>
                    <a:pt x="7787" y="4579"/>
                    <a:pt x="7787" y="4579"/>
                    <a:pt x="7787" y="4579"/>
                  </a:cubicBezTo>
                  <a:cubicBezTo>
                    <a:pt x="7787" y="4550"/>
                    <a:pt x="7787" y="4550"/>
                    <a:pt x="7787" y="4550"/>
                  </a:cubicBezTo>
                  <a:lnTo>
                    <a:pt x="7787" y="4550"/>
                  </a:lnTo>
                  <a:cubicBezTo>
                    <a:pt x="7787" y="4521"/>
                    <a:pt x="7787" y="4521"/>
                    <a:pt x="7787" y="4521"/>
                  </a:cubicBezTo>
                  <a:lnTo>
                    <a:pt x="7787" y="4521"/>
                  </a:lnTo>
                  <a:cubicBezTo>
                    <a:pt x="7758" y="4521"/>
                    <a:pt x="7758" y="4521"/>
                    <a:pt x="7758" y="4521"/>
                  </a:cubicBezTo>
                  <a:lnTo>
                    <a:pt x="7758" y="4521"/>
                  </a:lnTo>
                  <a:lnTo>
                    <a:pt x="7758" y="4521"/>
                  </a:lnTo>
                  <a:cubicBezTo>
                    <a:pt x="7758" y="4491"/>
                    <a:pt x="7758" y="4491"/>
                    <a:pt x="7758" y="4491"/>
                  </a:cubicBezTo>
                  <a:lnTo>
                    <a:pt x="7758" y="4491"/>
                  </a:lnTo>
                  <a:cubicBezTo>
                    <a:pt x="7728" y="4462"/>
                    <a:pt x="7728" y="4462"/>
                    <a:pt x="7728" y="4462"/>
                  </a:cubicBezTo>
                  <a:cubicBezTo>
                    <a:pt x="7699" y="4433"/>
                    <a:pt x="7699" y="4433"/>
                    <a:pt x="7699" y="4433"/>
                  </a:cubicBezTo>
                  <a:lnTo>
                    <a:pt x="7699" y="4433"/>
                  </a:lnTo>
                  <a:lnTo>
                    <a:pt x="7699" y="4433"/>
                  </a:lnTo>
                  <a:lnTo>
                    <a:pt x="7699" y="4433"/>
                  </a:lnTo>
                  <a:lnTo>
                    <a:pt x="7699" y="4433"/>
                  </a:lnTo>
                  <a:cubicBezTo>
                    <a:pt x="7699" y="4404"/>
                    <a:pt x="7699" y="4404"/>
                    <a:pt x="7699" y="4404"/>
                  </a:cubicBezTo>
                  <a:lnTo>
                    <a:pt x="7699" y="4404"/>
                  </a:lnTo>
                  <a:cubicBezTo>
                    <a:pt x="7670" y="4404"/>
                    <a:pt x="7670" y="4404"/>
                    <a:pt x="7670" y="4404"/>
                  </a:cubicBezTo>
                  <a:lnTo>
                    <a:pt x="7670" y="4404"/>
                  </a:lnTo>
                  <a:cubicBezTo>
                    <a:pt x="7670" y="4374"/>
                    <a:pt x="7670" y="4374"/>
                    <a:pt x="7670" y="4374"/>
                  </a:cubicBezTo>
                  <a:lnTo>
                    <a:pt x="7670" y="4374"/>
                  </a:lnTo>
                  <a:cubicBezTo>
                    <a:pt x="7641" y="4374"/>
                    <a:pt x="7641" y="4374"/>
                    <a:pt x="7641" y="4374"/>
                  </a:cubicBezTo>
                  <a:cubicBezTo>
                    <a:pt x="7641" y="4345"/>
                    <a:pt x="7641" y="4345"/>
                    <a:pt x="7641" y="4345"/>
                  </a:cubicBezTo>
                  <a:lnTo>
                    <a:pt x="7641" y="4345"/>
                  </a:lnTo>
                  <a:cubicBezTo>
                    <a:pt x="7611" y="4345"/>
                    <a:pt x="7611" y="4345"/>
                    <a:pt x="7611" y="4345"/>
                  </a:cubicBezTo>
                  <a:cubicBezTo>
                    <a:pt x="7641" y="4316"/>
                    <a:pt x="7641" y="4316"/>
                    <a:pt x="7641" y="4316"/>
                  </a:cubicBezTo>
                  <a:lnTo>
                    <a:pt x="7641" y="4316"/>
                  </a:lnTo>
                  <a:cubicBezTo>
                    <a:pt x="7611" y="4316"/>
                    <a:pt x="7611" y="4316"/>
                    <a:pt x="7611" y="4316"/>
                  </a:cubicBezTo>
                  <a:lnTo>
                    <a:pt x="7611" y="4316"/>
                  </a:lnTo>
                  <a:lnTo>
                    <a:pt x="7611" y="4316"/>
                  </a:lnTo>
                  <a:cubicBezTo>
                    <a:pt x="7611" y="4287"/>
                    <a:pt x="7611" y="4287"/>
                    <a:pt x="7611" y="4287"/>
                  </a:cubicBezTo>
                  <a:lnTo>
                    <a:pt x="7611" y="4287"/>
                  </a:lnTo>
                  <a:cubicBezTo>
                    <a:pt x="7582" y="4287"/>
                    <a:pt x="7582" y="4287"/>
                    <a:pt x="7582" y="4287"/>
                  </a:cubicBezTo>
                  <a:cubicBezTo>
                    <a:pt x="7582" y="4258"/>
                    <a:pt x="7582" y="4258"/>
                    <a:pt x="7582" y="4258"/>
                  </a:cubicBezTo>
                  <a:lnTo>
                    <a:pt x="7582" y="4258"/>
                  </a:lnTo>
                  <a:lnTo>
                    <a:pt x="7582" y="4258"/>
                  </a:lnTo>
                  <a:lnTo>
                    <a:pt x="7582" y="4258"/>
                  </a:lnTo>
                  <a:cubicBezTo>
                    <a:pt x="7553" y="4258"/>
                    <a:pt x="7553" y="4258"/>
                    <a:pt x="7553" y="4258"/>
                  </a:cubicBezTo>
                  <a:lnTo>
                    <a:pt x="7553" y="4258"/>
                  </a:lnTo>
                  <a:cubicBezTo>
                    <a:pt x="7553" y="4229"/>
                    <a:pt x="7553" y="4229"/>
                    <a:pt x="7553" y="4229"/>
                  </a:cubicBezTo>
                  <a:lnTo>
                    <a:pt x="7553" y="4229"/>
                  </a:lnTo>
                  <a:lnTo>
                    <a:pt x="7553" y="4229"/>
                  </a:lnTo>
                  <a:cubicBezTo>
                    <a:pt x="7525" y="4229"/>
                    <a:pt x="7525" y="4229"/>
                    <a:pt x="7525" y="4229"/>
                  </a:cubicBezTo>
                  <a:lnTo>
                    <a:pt x="7525" y="4229"/>
                  </a:lnTo>
                  <a:lnTo>
                    <a:pt x="7525" y="4229"/>
                  </a:lnTo>
                  <a:lnTo>
                    <a:pt x="7525" y="4229"/>
                  </a:lnTo>
                  <a:lnTo>
                    <a:pt x="7525" y="4229"/>
                  </a:lnTo>
                  <a:cubicBezTo>
                    <a:pt x="7525" y="4200"/>
                    <a:pt x="7525" y="4200"/>
                    <a:pt x="7525" y="4200"/>
                  </a:cubicBezTo>
                  <a:cubicBezTo>
                    <a:pt x="7495" y="4200"/>
                    <a:pt x="7495" y="4200"/>
                    <a:pt x="7495" y="4200"/>
                  </a:cubicBezTo>
                  <a:lnTo>
                    <a:pt x="7495" y="4200"/>
                  </a:lnTo>
                  <a:lnTo>
                    <a:pt x="7495" y="4200"/>
                  </a:lnTo>
                  <a:lnTo>
                    <a:pt x="7495" y="4200"/>
                  </a:lnTo>
                  <a:cubicBezTo>
                    <a:pt x="7466" y="4200"/>
                    <a:pt x="7466" y="4200"/>
                    <a:pt x="7466" y="4200"/>
                  </a:cubicBezTo>
                  <a:lnTo>
                    <a:pt x="7466" y="4200"/>
                  </a:lnTo>
                  <a:lnTo>
                    <a:pt x="7466" y="4200"/>
                  </a:lnTo>
                  <a:lnTo>
                    <a:pt x="7466" y="4200"/>
                  </a:lnTo>
                  <a:cubicBezTo>
                    <a:pt x="7466" y="4229"/>
                    <a:pt x="7466" y="4229"/>
                    <a:pt x="7466" y="4229"/>
                  </a:cubicBezTo>
                  <a:cubicBezTo>
                    <a:pt x="7437" y="4200"/>
                    <a:pt x="7437" y="4200"/>
                    <a:pt x="7437" y="4200"/>
                  </a:cubicBezTo>
                  <a:lnTo>
                    <a:pt x="7437" y="4200"/>
                  </a:lnTo>
                  <a:lnTo>
                    <a:pt x="7437" y="4200"/>
                  </a:lnTo>
                  <a:cubicBezTo>
                    <a:pt x="7408" y="4200"/>
                    <a:pt x="7408" y="4200"/>
                    <a:pt x="7408" y="4200"/>
                  </a:cubicBezTo>
                  <a:lnTo>
                    <a:pt x="7408" y="4200"/>
                  </a:lnTo>
                  <a:cubicBezTo>
                    <a:pt x="7378" y="4200"/>
                    <a:pt x="7378" y="4200"/>
                    <a:pt x="7378" y="4200"/>
                  </a:cubicBezTo>
                  <a:lnTo>
                    <a:pt x="7378" y="4200"/>
                  </a:lnTo>
                  <a:cubicBezTo>
                    <a:pt x="7349" y="4171"/>
                    <a:pt x="7349" y="4171"/>
                    <a:pt x="7349" y="4171"/>
                  </a:cubicBezTo>
                  <a:lnTo>
                    <a:pt x="7349" y="4171"/>
                  </a:lnTo>
                  <a:cubicBezTo>
                    <a:pt x="7320" y="4171"/>
                    <a:pt x="7320" y="4171"/>
                    <a:pt x="7320" y="4171"/>
                  </a:cubicBezTo>
                  <a:lnTo>
                    <a:pt x="7320" y="4171"/>
                  </a:lnTo>
                  <a:cubicBezTo>
                    <a:pt x="7291" y="4200"/>
                    <a:pt x="7291" y="4200"/>
                    <a:pt x="7291" y="4200"/>
                  </a:cubicBezTo>
                  <a:lnTo>
                    <a:pt x="7291" y="4200"/>
                  </a:lnTo>
                  <a:lnTo>
                    <a:pt x="7291" y="4200"/>
                  </a:lnTo>
                  <a:lnTo>
                    <a:pt x="7291" y="4200"/>
                  </a:lnTo>
                  <a:cubicBezTo>
                    <a:pt x="7261" y="4200"/>
                    <a:pt x="7261" y="4200"/>
                    <a:pt x="7261" y="4200"/>
                  </a:cubicBezTo>
                  <a:lnTo>
                    <a:pt x="7261" y="4200"/>
                  </a:lnTo>
                  <a:cubicBezTo>
                    <a:pt x="7232" y="4200"/>
                    <a:pt x="7232" y="4200"/>
                    <a:pt x="7232" y="4200"/>
                  </a:cubicBezTo>
                  <a:lnTo>
                    <a:pt x="7232" y="4200"/>
                  </a:lnTo>
                  <a:cubicBezTo>
                    <a:pt x="7203" y="4200"/>
                    <a:pt x="7203" y="4200"/>
                    <a:pt x="7203" y="4200"/>
                  </a:cubicBezTo>
                  <a:cubicBezTo>
                    <a:pt x="7203" y="4229"/>
                    <a:pt x="7203" y="4229"/>
                    <a:pt x="7203" y="4229"/>
                  </a:cubicBezTo>
                  <a:lnTo>
                    <a:pt x="7203" y="4229"/>
                  </a:lnTo>
                  <a:cubicBezTo>
                    <a:pt x="7175" y="4229"/>
                    <a:pt x="7175" y="4229"/>
                    <a:pt x="7175" y="4229"/>
                  </a:cubicBezTo>
                  <a:lnTo>
                    <a:pt x="7175" y="4229"/>
                  </a:lnTo>
                  <a:lnTo>
                    <a:pt x="7175" y="4229"/>
                  </a:lnTo>
                  <a:lnTo>
                    <a:pt x="7175" y="4229"/>
                  </a:lnTo>
                  <a:cubicBezTo>
                    <a:pt x="7145" y="4229"/>
                    <a:pt x="7145" y="4229"/>
                    <a:pt x="7145" y="4229"/>
                  </a:cubicBezTo>
                  <a:lnTo>
                    <a:pt x="7145" y="4229"/>
                  </a:lnTo>
                  <a:cubicBezTo>
                    <a:pt x="7145" y="4258"/>
                    <a:pt x="7145" y="4258"/>
                    <a:pt x="7145" y="4258"/>
                  </a:cubicBezTo>
                  <a:cubicBezTo>
                    <a:pt x="7116" y="4258"/>
                    <a:pt x="7116" y="4258"/>
                    <a:pt x="7116" y="4258"/>
                  </a:cubicBezTo>
                  <a:cubicBezTo>
                    <a:pt x="7116" y="4287"/>
                    <a:pt x="7116" y="4287"/>
                    <a:pt x="7116" y="4287"/>
                  </a:cubicBezTo>
                  <a:lnTo>
                    <a:pt x="7116" y="4287"/>
                  </a:lnTo>
                  <a:lnTo>
                    <a:pt x="7116" y="4287"/>
                  </a:lnTo>
                  <a:lnTo>
                    <a:pt x="7116" y="4287"/>
                  </a:lnTo>
                  <a:cubicBezTo>
                    <a:pt x="7116" y="4316"/>
                    <a:pt x="7116" y="4316"/>
                    <a:pt x="7116" y="4316"/>
                  </a:cubicBezTo>
                  <a:lnTo>
                    <a:pt x="7116" y="4316"/>
                  </a:lnTo>
                  <a:lnTo>
                    <a:pt x="7116" y="4316"/>
                  </a:lnTo>
                  <a:cubicBezTo>
                    <a:pt x="7145" y="4316"/>
                    <a:pt x="7145" y="4316"/>
                    <a:pt x="7145" y="4316"/>
                  </a:cubicBezTo>
                  <a:lnTo>
                    <a:pt x="7145" y="4316"/>
                  </a:lnTo>
                  <a:lnTo>
                    <a:pt x="7145" y="4316"/>
                  </a:lnTo>
                  <a:cubicBezTo>
                    <a:pt x="7175" y="4316"/>
                    <a:pt x="7175" y="4316"/>
                    <a:pt x="7175" y="4316"/>
                  </a:cubicBezTo>
                  <a:cubicBezTo>
                    <a:pt x="7175" y="4345"/>
                    <a:pt x="7175" y="4345"/>
                    <a:pt x="7175" y="4345"/>
                  </a:cubicBezTo>
                  <a:lnTo>
                    <a:pt x="7175" y="4345"/>
                  </a:lnTo>
                  <a:cubicBezTo>
                    <a:pt x="7175" y="4374"/>
                    <a:pt x="7175" y="4374"/>
                    <a:pt x="7175" y="4374"/>
                  </a:cubicBezTo>
                  <a:cubicBezTo>
                    <a:pt x="7203" y="4374"/>
                    <a:pt x="7203" y="4374"/>
                    <a:pt x="7203" y="4374"/>
                  </a:cubicBezTo>
                  <a:lnTo>
                    <a:pt x="7203" y="4374"/>
                  </a:lnTo>
                  <a:cubicBezTo>
                    <a:pt x="7175" y="4404"/>
                    <a:pt x="7175" y="4404"/>
                    <a:pt x="7175" y="4404"/>
                  </a:cubicBezTo>
                  <a:lnTo>
                    <a:pt x="7175" y="4404"/>
                  </a:lnTo>
                  <a:cubicBezTo>
                    <a:pt x="7175" y="4433"/>
                    <a:pt x="7175" y="4433"/>
                    <a:pt x="7175" y="4433"/>
                  </a:cubicBezTo>
                  <a:cubicBezTo>
                    <a:pt x="7145" y="4433"/>
                    <a:pt x="7145" y="4433"/>
                    <a:pt x="7145" y="4433"/>
                  </a:cubicBezTo>
                  <a:cubicBezTo>
                    <a:pt x="7145" y="4462"/>
                    <a:pt x="7145" y="4462"/>
                    <a:pt x="7145" y="4462"/>
                  </a:cubicBezTo>
                  <a:lnTo>
                    <a:pt x="7145" y="4462"/>
                  </a:lnTo>
                  <a:lnTo>
                    <a:pt x="7145" y="4462"/>
                  </a:lnTo>
                  <a:cubicBezTo>
                    <a:pt x="7145" y="4491"/>
                    <a:pt x="7145" y="4491"/>
                    <a:pt x="7145" y="4491"/>
                  </a:cubicBezTo>
                  <a:lnTo>
                    <a:pt x="7145" y="4491"/>
                  </a:lnTo>
                  <a:cubicBezTo>
                    <a:pt x="7175" y="4521"/>
                    <a:pt x="7175" y="4521"/>
                    <a:pt x="7175" y="4521"/>
                  </a:cubicBezTo>
                  <a:lnTo>
                    <a:pt x="7175" y="4521"/>
                  </a:lnTo>
                  <a:cubicBezTo>
                    <a:pt x="7145" y="4521"/>
                    <a:pt x="7145" y="4521"/>
                    <a:pt x="7145" y="4521"/>
                  </a:cubicBezTo>
                  <a:lnTo>
                    <a:pt x="7145" y="4521"/>
                  </a:lnTo>
                  <a:cubicBezTo>
                    <a:pt x="7145" y="4550"/>
                    <a:pt x="7145" y="4550"/>
                    <a:pt x="7145" y="4550"/>
                  </a:cubicBezTo>
                  <a:cubicBezTo>
                    <a:pt x="7145" y="4579"/>
                    <a:pt x="7145" y="4579"/>
                    <a:pt x="7145" y="4579"/>
                  </a:cubicBezTo>
                  <a:lnTo>
                    <a:pt x="7145" y="4579"/>
                  </a:lnTo>
                  <a:cubicBezTo>
                    <a:pt x="7145" y="4608"/>
                    <a:pt x="7145" y="4608"/>
                    <a:pt x="7145" y="4608"/>
                  </a:cubicBezTo>
                  <a:lnTo>
                    <a:pt x="7145" y="4608"/>
                  </a:lnTo>
                  <a:cubicBezTo>
                    <a:pt x="7175" y="4608"/>
                    <a:pt x="7175" y="4608"/>
                    <a:pt x="7175" y="4608"/>
                  </a:cubicBezTo>
                  <a:lnTo>
                    <a:pt x="7175" y="4608"/>
                  </a:lnTo>
                  <a:lnTo>
                    <a:pt x="7175" y="4608"/>
                  </a:lnTo>
                  <a:lnTo>
                    <a:pt x="7175" y="4608"/>
                  </a:lnTo>
                  <a:cubicBezTo>
                    <a:pt x="7175" y="4637"/>
                    <a:pt x="7175" y="4637"/>
                    <a:pt x="7175" y="4637"/>
                  </a:cubicBezTo>
                  <a:lnTo>
                    <a:pt x="7175" y="4637"/>
                  </a:lnTo>
                  <a:cubicBezTo>
                    <a:pt x="7145" y="4637"/>
                    <a:pt x="7145" y="4637"/>
                    <a:pt x="7145" y="4637"/>
                  </a:cubicBezTo>
                  <a:cubicBezTo>
                    <a:pt x="7116" y="4666"/>
                    <a:pt x="7116" y="4666"/>
                    <a:pt x="7116" y="4666"/>
                  </a:cubicBezTo>
                  <a:cubicBezTo>
                    <a:pt x="7087" y="4695"/>
                    <a:pt x="7087" y="4695"/>
                    <a:pt x="7087" y="4695"/>
                  </a:cubicBezTo>
                  <a:cubicBezTo>
                    <a:pt x="7058" y="4695"/>
                    <a:pt x="7058" y="4695"/>
                    <a:pt x="7058" y="4695"/>
                  </a:cubicBezTo>
                  <a:lnTo>
                    <a:pt x="7058" y="4695"/>
                  </a:lnTo>
                  <a:cubicBezTo>
                    <a:pt x="7028" y="4666"/>
                    <a:pt x="7028" y="4666"/>
                    <a:pt x="7028" y="4666"/>
                  </a:cubicBezTo>
                  <a:cubicBezTo>
                    <a:pt x="7028" y="4695"/>
                    <a:pt x="7028" y="4695"/>
                    <a:pt x="7028" y="4695"/>
                  </a:cubicBezTo>
                  <a:cubicBezTo>
                    <a:pt x="7028" y="4666"/>
                    <a:pt x="7028" y="4666"/>
                    <a:pt x="7028" y="4666"/>
                  </a:cubicBezTo>
                  <a:cubicBezTo>
                    <a:pt x="6999" y="4666"/>
                    <a:pt x="6999" y="4666"/>
                    <a:pt x="6999" y="4666"/>
                  </a:cubicBezTo>
                  <a:lnTo>
                    <a:pt x="6999" y="4666"/>
                  </a:lnTo>
                  <a:lnTo>
                    <a:pt x="6999" y="4666"/>
                  </a:lnTo>
                  <a:cubicBezTo>
                    <a:pt x="6970" y="4666"/>
                    <a:pt x="6970" y="4666"/>
                    <a:pt x="6970" y="4666"/>
                  </a:cubicBezTo>
                  <a:cubicBezTo>
                    <a:pt x="6941" y="4666"/>
                    <a:pt x="6941" y="4666"/>
                    <a:pt x="6941" y="4666"/>
                  </a:cubicBezTo>
                  <a:lnTo>
                    <a:pt x="6941" y="4666"/>
                  </a:lnTo>
                  <a:cubicBezTo>
                    <a:pt x="6911" y="4695"/>
                    <a:pt x="6911" y="4695"/>
                    <a:pt x="6911" y="4695"/>
                  </a:cubicBezTo>
                  <a:cubicBezTo>
                    <a:pt x="6882" y="4695"/>
                    <a:pt x="6882" y="4695"/>
                    <a:pt x="6882" y="4695"/>
                  </a:cubicBezTo>
                  <a:cubicBezTo>
                    <a:pt x="6882" y="4666"/>
                    <a:pt x="6882" y="4666"/>
                    <a:pt x="6882" y="4666"/>
                  </a:cubicBezTo>
                  <a:cubicBezTo>
                    <a:pt x="6882" y="4695"/>
                    <a:pt x="6882" y="4695"/>
                    <a:pt x="6882" y="4695"/>
                  </a:cubicBezTo>
                  <a:cubicBezTo>
                    <a:pt x="6853" y="4695"/>
                    <a:pt x="6853" y="4695"/>
                    <a:pt x="6853" y="4695"/>
                  </a:cubicBezTo>
                  <a:cubicBezTo>
                    <a:pt x="6853" y="4666"/>
                    <a:pt x="6853" y="4666"/>
                    <a:pt x="6853" y="4666"/>
                  </a:cubicBezTo>
                  <a:cubicBezTo>
                    <a:pt x="6825" y="4666"/>
                    <a:pt x="6825" y="4666"/>
                    <a:pt x="6825" y="4666"/>
                  </a:cubicBezTo>
                  <a:lnTo>
                    <a:pt x="6825" y="4666"/>
                  </a:lnTo>
                  <a:cubicBezTo>
                    <a:pt x="6795" y="4666"/>
                    <a:pt x="6795" y="4666"/>
                    <a:pt x="6795" y="4666"/>
                  </a:cubicBezTo>
                  <a:lnTo>
                    <a:pt x="6795" y="4666"/>
                  </a:lnTo>
                  <a:cubicBezTo>
                    <a:pt x="6766" y="4666"/>
                    <a:pt x="6766" y="4666"/>
                    <a:pt x="6766" y="4666"/>
                  </a:cubicBezTo>
                  <a:lnTo>
                    <a:pt x="6766" y="4666"/>
                  </a:lnTo>
                  <a:cubicBezTo>
                    <a:pt x="6766" y="4695"/>
                    <a:pt x="6766" y="4695"/>
                    <a:pt x="6766" y="4695"/>
                  </a:cubicBezTo>
                  <a:cubicBezTo>
                    <a:pt x="6737" y="4695"/>
                    <a:pt x="6737" y="4695"/>
                    <a:pt x="6737" y="4695"/>
                  </a:cubicBezTo>
                  <a:lnTo>
                    <a:pt x="6737" y="4695"/>
                  </a:lnTo>
                  <a:cubicBezTo>
                    <a:pt x="6708" y="4724"/>
                    <a:pt x="6708" y="4724"/>
                    <a:pt x="6708" y="4724"/>
                  </a:cubicBezTo>
                  <a:lnTo>
                    <a:pt x="6708" y="4724"/>
                  </a:lnTo>
                  <a:lnTo>
                    <a:pt x="6708" y="4724"/>
                  </a:lnTo>
                  <a:cubicBezTo>
                    <a:pt x="6678" y="4754"/>
                    <a:pt x="6678" y="4754"/>
                    <a:pt x="6678" y="4754"/>
                  </a:cubicBezTo>
                  <a:cubicBezTo>
                    <a:pt x="6649" y="4754"/>
                    <a:pt x="6649" y="4754"/>
                    <a:pt x="6649" y="4754"/>
                  </a:cubicBezTo>
                  <a:lnTo>
                    <a:pt x="6649" y="4754"/>
                  </a:lnTo>
                  <a:cubicBezTo>
                    <a:pt x="6620" y="4754"/>
                    <a:pt x="6620" y="4754"/>
                    <a:pt x="6620" y="4754"/>
                  </a:cubicBezTo>
                  <a:lnTo>
                    <a:pt x="6620" y="4754"/>
                  </a:lnTo>
                  <a:cubicBezTo>
                    <a:pt x="6591" y="4783"/>
                    <a:pt x="6591" y="4783"/>
                    <a:pt x="6591" y="4783"/>
                  </a:cubicBezTo>
                  <a:cubicBezTo>
                    <a:pt x="6561" y="4812"/>
                    <a:pt x="6561" y="4812"/>
                    <a:pt x="6561" y="4812"/>
                  </a:cubicBezTo>
                  <a:lnTo>
                    <a:pt x="6561" y="4812"/>
                  </a:lnTo>
                  <a:cubicBezTo>
                    <a:pt x="6532" y="4783"/>
                    <a:pt x="6532" y="4783"/>
                    <a:pt x="6532" y="4783"/>
                  </a:cubicBezTo>
                  <a:lnTo>
                    <a:pt x="6532" y="4783"/>
                  </a:lnTo>
                  <a:cubicBezTo>
                    <a:pt x="6504" y="4812"/>
                    <a:pt x="6504" y="4812"/>
                    <a:pt x="6504" y="4812"/>
                  </a:cubicBezTo>
                  <a:lnTo>
                    <a:pt x="6504" y="4812"/>
                  </a:lnTo>
                  <a:cubicBezTo>
                    <a:pt x="6445" y="4812"/>
                    <a:pt x="6445" y="4812"/>
                    <a:pt x="6445" y="4812"/>
                  </a:cubicBezTo>
                  <a:cubicBezTo>
                    <a:pt x="6416" y="4783"/>
                    <a:pt x="6416" y="4783"/>
                    <a:pt x="6416" y="4783"/>
                  </a:cubicBezTo>
                  <a:cubicBezTo>
                    <a:pt x="6387" y="4783"/>
                    <a:pt x="6387" y="4783"/>
                    <a:pt x="6387" y="4783"/>
                  </a:cubicBezTo>
                  <a:cubicBezTo>
                    <a:pt x="6358" y="4783"/>
                    <a:pt x="6358" y="4783"/>
                    <a:pt x="6358" y="4783"/>
                  </a:cubicBezTo>
                  <a:lnTo>
                    <a:pt x="6358" y="4783"/>
                  </a:lnTo>
                  <a:cubicBezTo>
                    <a:pt x="6328" y="4783"/>
                    <a:pt x="6328" y="4783"/>
                    <a:pt x="6328" y="4783"/>
                  </a:cubicBezTo>
                  <a:lnTo>
                    <a:pt x="6328" y="4783"/>
                  </a:lnTo>
                  <a:cubicBezTo>
                    <a:pt x="6299" y="4754"/>
                    <a:pt x="6299" y="4754"/>
                    <a:pt x="6299" y="4754"/>
                  </a:cubicBezTo>
                  <a:lnTo>
                    <a:pt x="6299" y="4754"/>
                  </a:lnTo>
                  <a:cubicBezTo>
                    <a:pt x="6299" y="4724"/>
                    <a:pt x="6299" y="4724"/>
                    <a:pt x="6299" y="4724"/>
                  </a:cubicBezTo>
                  <a:cubicBezTo>
                    <a:pt x="6270" y="4724"/>
                    <a:pt x="6270" y="4724"/>
                    <a:pt x="6270" y="4724"/>
                  </a:cubicBezTo>
                  <a:cubicBezTo>
                    <a:pt x="6241" y="4724"/>
                    <a:pt x="6241" y="4724"/>
                    <a:pt x="6241" y="4724"/>
                  </a:cubicBezTo>
                  <a:cubicBezTo>
                    <a:pt x="6211" y="4724"/>
                    <a:pt x="6211" y="4724"/>
                    <a:pt x="6211" y="4724"/>
                  </a:cubicBezTo>
                  <a:cubicBezTo>
                    <a:pt x="6211" y="4695"/>
                    <a:pt x="6211" y="4695"/>
                    <a:pt x="6211" y="4695"/>
                  </a:cubicBezTo>
                  <a:cubicBezTo>
                    <a:pt x="6182" y="4695"/>
                    <a:pt x="6182" y="4695"/>
                    <a:pt x="6182" y="4695"/>
                  </a:cubicBezTo>
                  <a:cubicBezTo>
                    <a:pt x="6154" y="4695"/>
                    <a:pt x="6154" y="4695"/>
                    <a:pt x="6154" y="4695"/>
                  </a:cubicBezTo>
                  <a:cubicBezTo>
                    <a:pt x="6125" y="4695"/>
                    <a:pt x="6125" y="4695"/>
                    <a:pt x="6125" y="4695"/>
                  </a:cubicBezTo>
                  <a:lnTo>
                    <a:pt x="6125" y="4695"/>
                  </a:lnTo>
                  <a:cubicBezTo>
                    <a:pt x="6095" y="4695"/>
                    <a:pt x="6095" y="4695"/>
                    <a:pt x="6095" y="4695"/>
                  </a:cubicBezTo>
                  <a:cubicBezTo>
                    <a:pt x="6066" y="4724"/>
                    <a:pt x="6066" y="4724"/>
                    <a:pt x="6066" y="4724"/>
                  </a:cubicBezTo>
                  <a:cubicBezTo>
                    <a:pt x="6037" y="4724"/>
                    <a:pt x="6037" y="4724"/>
                    <a:pt x="6037" y="4724"/>
                  </a:cubicBezTo>
                  <a:cubicBezTo>
                    <a:pt x="6008" y="4724"/>
                    <a:pt x="6008" y="4724"/>
                    <a:pt x="6008" y="4724"/>
                  </a:cubicBezTo>
                  <a:lnTo>
                    <a:pt x="6008" y="4724"/>
                  </a:lnTo>
                  <a:lnTo>
                    <a:pt x="6008" y="4724"/>
                  </a:lnTo>
                  <a:cubicBezTo>
                    <a:pt x="5978" y="4724"/>
                    <a:pt x="5978" y="4724"/>
                    <a:pt x="5978" y="4724"/>
                  </a:cubicBezTo>
                  <a:lnTo>
                    <a:pt x="5978" y="4724"/>
                  </a:lnTo>
                  <a:cubicBezTo>
                    <a:pt x="5949" y="4754"/>
                    <a:pt x="5949" y="4754"/>
                    <a:pt x="5949" y="4754"/>
                  </a:cubicBezTo>
                  <a:cubicBezTo>
                    <a:pt x="5949" y="4724"/>
                    <a:pt x="5949" y="4724"/>
                    <a:pt x="5949" y="4724"/>
                  </a:cubicBezTo>
                  <a:cubicBezTo>
                    <a:pt x="5920" y="4754"/>
                    <a:pt x="5920" y="4754"/>
                    <a:pt x="5920" y="4754"/>
                  </a:cubicBezTo>
                  <a:lnTo>
                    <a:pt x="5920" y="4754"/>
                  </a:lnTo>
                  <a:cubicBezTo>
                    <a:pt x="5891" y="4724"/>
                    <a:pt x="5891" y="4724"/>
                    <a:pt x="5891" y="4724"/>
                  </a:cubicBezTo>
                  <a:cubicBezTo>
                    <a:pt x="5861" y="4724"/>
                    <a:pt x="5861" y="4724"/>
                    <a:pt x="5861" y="4724"/>
                  </a:cubicBezTo>
                  <a:lnTo>
                    <a:pt x="5861" y="4724"/>
                  </a:lnTo>
                  <a:cubicBezTo>
                    <a:pt x="5861" y="4695"/>
                    <a:pt x="5861" y="4695"/>
                    <a:pt x="5861" y="4695"/>
                  </a:cubicBezTo>
                  <a:cubicBezTo>
                    <a:pt x="5833" y="4695"/>
                    <a:pt x="5833" y="4695"/>
                    <a:pt x="5833" y="4695"/>
                  </a:cubicBezTo>
                  <a:lnTo>
                    <a:pt x="5833" y="4695"/>
                  </a:lnTo>
                  <a:lnTo>
                    <a:pt x="5833" y="4695"/>
                  </a:lnTo>
                  <a:cubicBezTo>
                    <a:pt x="5833" y="4666"/>
                    <a:pt x="5833" y="4666"/>
                    <a:pt x="5833" y="4666"/>
                  </a:cubicBezTo>
                  <a:cubicBezTo>
                    <a:pt x="5804" y="4666"/>
                    <a:pt x="5804" y="4666"/>
                    <a:pt x="5804" y="4666"/>
                  </a:cubicBezTo>
                  <a:cubicBezTo>
                    <a:pt x="5804" y="4637"/>
                    <a:pt x="5804" y="4637"/>
                    <a:pt x="5804" y="4637"/>
                  </a:cubicBezTo>
                  <a:lnTo>
                    <a:pt x="5804" y="4637"/>
                  </a:lnTo>
                  <a:lnTo>
                    <a:pt x="5804" y="4637"/>
                  </a:lnTo>
                  <a:cubicBezTo>
                    <a:pt x="5804" y="4608"/>
                    <a:pt x="5804" y="4608"/>
                    <a:pt x="5804" y="4608"/>
                  </a:cubicBezTo>
                  <a:cubicBezTo>
                    <a:pt x="5775" y="4608"/>
                    <a:pt x="5775" y="4608"/>
                    <a:pt x="5775" y="4608"/>
                  </a:cubicBezTo>
                  <a:cubicBezTo>
                    <a:pt x="5745" y="4608"/>
                    <a:pt x="5745" y="4608"/>
                    <a:pt x="5745" y="4608"/>
                  </a:cubicBezTo>
                  <a:lnTo>
                    <a:pt x="5745" y="4608"/>
                  </a:lnTo>
                  <a:cubicBezTo>
                    <a:pt x="5716" y="4608"/>
                    <a:pt x="5716" y="4608"/>
                    <a:pt x="5716" y="4608"/>
                  </a:cubicBezTo>
                  <a:lnTo>
                    <a:pt x="5716" y="4608"/>
                  </a:lnTo>
                  <a:cubicBezTo>
                    <a:pt x="5687" y="4608"/>
                    <a:pt x="5687" y="4608"/>
                    <a:pt x="5687" y="4608"/>
                  </a:cubicBezTo>
                  <a:cubicBezTo>
                    <a:pt x="5687" y="4579"/>
                    <a:pt x="5687" y="4579"/>
                    <a:pt x="5687" y="4579"/>
                  </a:cubicBezTo>
                  <a:cubicBezTo>
                    <a:pt x="5658" y="4579"/>
                    <a:pt x="5658" y="4579"/>
                    <a:pt x="5658" y="4579"/>
                  </a:cubicBezTo>
                  <a:cubicBezTo>
                    <a:pt x="5628" y="4579"/>
                    <a:pt x="5628" y="4579"/>
                    <a:pt x="5628" y="4579"/>
                  </a:cubicBezTo>
                  <a:lnTo>
                    <a:pt x="5628" y="4579"/>
                  </a:lnTo>
                  <a:lnTo>
                    <a:pt x="5628" y="4579"/>
                  </a:lnTo>
                  <a:cubicBezTo>
                    <a:pt x="5599" y="4579"/>
                    <a:pt x="5599" y="4579"/>
                    <a:pt x="5599" y="4579"/>
                  </a:cubicBezTo>
                  <a:cubicBezTo>
                    <a:pt x="5570" y="4550"/>
                    <a:pt x="5570" y="4550"/>
                    <a:pt x="5570" y="4550"/>
                  </a:cubicBezTo>
                  <a:lnTo>
                    <a:pt x="5570" y="4550"/>
                  </a:lnTo>
                  <a:cubicBezTo>
                    <a:pt x="5541" y="4550"/>
                    <a:pt x="5541" y="4550"/>
                    <a:pt x="5541" y="4550"/>
                  </a:cubicBezTo>
                  <a:cubicBezTo>
                    <a:pt x="5541" y="4579"/>
                    <a:pt x="5541" y="4579"/>
                    <a:pt x="5541" y="4579"/>
                  </a:cubicBezTo>
                  <a:lnTo>
                    <a:pt x="5541" y="4579"/>
                  </a:lnTo>
                  <a:lnTo>
                    <a:pt x="5541" y="4579"/>
                  </a:lnTo>
                  <a:cubicBezTo>
                    <a:pt x="5541" y="4608"/>
                    <a:pt x="5541" y="4608"/>
                    <a:pt x="5541" y="4608"/>
                  </a:cubicBezTo>
                  <a:cubicBezTo>
                    <a:pt x="5511" y="4608"/>
                    <a:pt x="5511" y="4608"/>
                    <a:pt x="5511" y="4608"/>
                  </a:cubicBezTo>
                  <a:lnTo>
                    <a:pt x="5511" y="4608"/>
                  </a:lnTo>
                  <a:lnTo>
                    <a:pt x="5511" y="4608"/>
                  </a:lnTo>
                  <a:cubicBezTo>
                    <a:pt x="5511" y="4637"/>
                    <a:pt x="5511" y="4637"/>
                    <a:pt x="5511" y="4637"/>
                  </a:cubicBezTo>
                  <a:cubicBezTo>
                    <a:pt x="5483" y="4637"/>
                    <a:pt x="5483" y="4637"/>
                    <a:pt x="5483" y="4637"/>
                  </a:cubicBezTo>
                  <a:cubicBezTo>
                    <a:pt x="5483" y="4666"/>
                    <a:pt x="5483" y="4666"/>
                    <a:pt x="5483" y="4666"/>
                  </a:cubicBezTo>
                  <a:cubicBezTo>
                    <a:pt x="5483" y="4695"/>
                    <a:pt x="5483" y="4695"/>
                    <a:pt x="5483" y="4695"/>
                  </a:cubicBezTo>
                  <a:cubicBezTo>
                    <a:pt x="5511" y="4695"/>
                    <a:pt x="5511" y="4695"/>
                    <a:pt x="5511" y="4695"/>
                  </a:cubicBezTo>
                  <a:cubicBezTo>
                    <a:pt x="5511" y="4724"/>
                    <a:pt x="5511" y="4724"/>
                    <a:pt x="5511" y="4724"/>
                  </a:cubicBezTo>
                  <a:cubicBezTo>
                    <a:pt x="5541" y="4724"/>
                    <a:pt x="5541" y="4724"/>
                    <a:pt x="5541" y="4724"/>
                  </a:cubicBezTo>
                  <a:lnTo>
                    <a:pt x="5541" y="4724"/>
                  </a:lnTo>
                  <a:cubicBezTo>
                    <a:pt x="5541" y="4754"/>
                    <a:pt x="5541" y="4754"/>
                    <a:pt x="5541" y="4754"/>
                  </a:cubicBezTo>
                  <a:cubicBezTo>
                    <a:pt x="5541" y="4783"/>
                    <a:pt x="5541" y="4783"/>
                    <a:pt x="5541" y="4783"/>
                  </a:cubicBezTo>
                  <a:lnTo>
                    <a:pt x="5541" y="4783"/>
                  </a:lnTo>
                  <a:cubicBezTo>
                    <a:pt x="5570" y="4783"/>
                    <a:pt x="5570" y="4783"/>
                    <a:pt x="5570" y="4783"/>
                  </a:cubicBezTo>
                  <a:cubicBezTo>
                    <a:pt x="5541" y="4812"/>
                    <a:pt x="5541" y="4812"/>
                    <a:pt x="5541" y="4812"/>
                  </a:cubicBezTo>
                  <a:cubicBezTo>
                    <a:pt x="5511" y="4812"/>
                    <a:pt x="5511" y="4812"/>
                    <a:pt x="5511" y="4812"/>
                  </a:cubicBezTo>
                  <a:lnTo>
                    <a:pt x="5511" y="4812"/>
                  </a:lnTo>
                  <a:lnTo>
                    <a:pt x="5511" y="4812"/>
                  </a:lnTo>
                  <a:cubicBezTo>
                    <a:pt x="5483" y="4812"/>
                    <a:pt x="5483" y="4812"/>
                    <a:pt x="5483" y="4812"/>
                  </a:cubicBezTo>
                  <a:lnTo>
                    <a:pt x="5483" y="4812"/>
                  </a:lnTo>
                  <a:cubicBezTo>
                    <a:pt x="5425" y="4812"/>
                    <a:pt x="5425" y="4812"/>
                    <a:pt x="5425" y="4812"/>
                  </a:cubicBezTo>
                  <a:lnTo>
                    <a:pt x="5425" y="4812"/>
                  </a:lnTo>
                  <a:lnTo>
                    <a:pt x="5425" y="4812"/>
                  </a:lnTo>
                  <a:cubicBezTo>
                    <a:pt x="5395" y="4812"/>
                    <a:pt x="5395" y="4812"/>
                    <a:pt x="5395" y="4812"/>
                  </a:cubicBezTo>
                  <a:lnTo>
                    <a:pt x="5395" y="4812"/>
                  </a:lnTo>
                  <a:cubicBezTo>
                    <a:pt x="5366" y="4812"/>
                    <a:pt x="5366" y="4812"/>
                    <a:pt x="5366" y="4812"/>
                  </a:cubicBezTo>
                  <a:cubicBezTo>
                    <a:pt x="5337" y="4812"/>
                    <a:pt x="5337" y="4812"/>
                    <a:pt x="5337" y="4812"/>
                  </a:cubicBezTo>
                  <a:cubicBezTo>
                    <a:pt x="5337" y="4841"/>
                    <a:pt x="5337" y="4841"/>
                    <a:pt x="5337" y="4841"/>
                  </a:cubicBezTo>
                  <a:cubicBezTo>
                    <a:pt x="5308" y="4812"/>
                    <a:pt x="5308" y="4812"/>
                    <a:pt x="5308" y="4812"/>
                  </a:cubicBezTo>
                  <a:cubicBezTo>
                    <a:pt x="5278" y="4812"/>
                    <a:pt x="5278" y="4812"/>
                    <a:pt x="5278" y="4812"/>
                  </a:cubicBezTo>
                  <a:cubicBezTo>
                    <a:pt x="5249" y="4783"/>
                    <a:pt x="5249" y="4783"/>
                    <a:pt x="5249" y="4783"/>
                  </a:cubicBezTo>
                  <a:lnTo>
                    <a:pt x="5249" y="4783"/>
                  </a:lnTo>
                  <a:cubicBezTo>
                    <a:pt x="5249" y="4754"/>
                    <a:pt x="5249" y="4754"/>
                    <a:pt x="5249" y="4754"/>
                  </a:cubicBezTo>
                  <a:lnTo>
                    <a:pt x="5249" y="4754"/>
                  </a:lnTo>
                  <a:cubicBezTo>
                    <a:pt x="5220" y="4754"/>
                    <a:pt x="5220" y="4754"/>
                    <a:pt x="5220" y="4754"/>
                  </a:cubicBezTo>
                  <a:cubicBezTo>
                    <a:pt x="5191" y="4754"/>
                    <a:pt x="5191" y="4754"/>
                    <a:pt x="5191" y="4754"/>
                  </a:cubicBezTo>
                  <a:lnTo>
                    <a:pt x="5191" y="4754"/>
                  </a:lnTo>
                  <a:lnTo>
                    <a:pt x="5191" y="4754"/>
                  </a:lnTo>
                  <a:cubicBezTo>
                    <a:pt x="5161" y="4754"/>
                    <a:pt x="5161" y="4754"/>
                    <a:pt x="5161" y="4754"/>
                  </a:cubicBezTo>
                  <a:lnTo>
                    <a:pt x="5161" y="4754"/>
                  </a:lnTo>
                  <a:lnTo>
                    <a:pt x="5161" y="4754"/>
                  </a:lnTo>
                  <a:cubicBezTo>
                    <a:pt x="5133" y="4724"/>
                    <a:pt x="5133" y="4724"/>
                    <a:pt x="5133" y="4724"/>
                  </a:cubicBezTo>
                  <a:lnTo>
                    <a:pt x="5133" y="4724"/>
                  </a:lnTo>
                  <a:cubicBezTo>
                    <a:pt x="5133" y="4754"/>
                    <a:pt x="5133" y="4754"/>
                    <a:pt x="5133" y="4754"/>
                  </a:cubicBezTo>
                  <a:cubicBezTo>
                    <a:pt x="5104" y="4754"/>
                    <a:pt x="5104" y="4754"/>
                    <a:pt x="5104" y="4754"/>
                  </a:cubicBezTo>
                  <a:lnTo>
                    <a:pt x="5104" y="4754"/>
                  </a:lnTo>
                  <a:cubicBezTo>
                    <a:pt x="5075" y="4754"/>
                    <a:pt x="5075" y="4754"/>
                    <a:pt x="5075" y="4754"/>
                  </a:cubicBezTo>
                  <a:cubicBezTo>
                    <a:pt x="5045" y="4754"/>
                    <a:pt x="5045" y="4754"/>
                    <a:pt x="5045" y="4754"/>
                  </a:cubicBezTo>
                  <a:lnTo>
                    <a:pt x="5045" y="4754"/>
                  </a:lnTo>
                  <a:cubicBezTo>
                    <a:pt x="5016" y="4783"/>
                    <a:pt x="5016" y="4783"/>
                    <a:pt x="5016" y="4783"/>
                  </a:cubicBezTo>
                  <a:lnTo>
                    <a:pt x="5016" y="4783"/>
                  </a:lnTo>
                  <a:cubicBezTo>
                    <a:pt x="4987" y="4783"/>
                    <a:pt x="4987" y="4783"/>
                    <a:pt x="4987" y="4783"/>
                  </a:cubicBezTo>
                  <a:lnTo>
                    <a:pt x="4987" y="4783"/>
                  </a:lnTo>
                  <a:lnTo>
                    <a:pt x="4987" y="4783"/>
                  </a:lnTo>
                  <a:lnTo>
                    <a:pt x="4987" y="4783"/>
                  </a:lnTo>
                  <a:cubicBezTo>
                    <a:pt x="4987" y="4812"/>
                    <a:pt x="4987" y="4812"/>
                    <a:pt x="4987" y="4812"/>
                  </a:cubicBezTo>
                  <a:cubicBezTo>
                    <a:pt x="4958" y="4812"/>
                    <a:pt x="4958" y="4812"/>
                    <a:pt x="4958" y="4812"/>
                  </a:cubicBezTo>
                  <a:lnTo>
                    <a:pt x="4958" y="4812"/>
                  </a:lnTo>
                  <a:cubicBezTo>
                    <a:pt x="4958" y="4841"/>
                    <a:pt x="4958" y="4841"/>
                    <a:pt x="4958" y="4841"/>
                  </a:cubicBezTo>
                  <a:lnTo>
                    <a:pt x="4958" y="4841"/>
                  </a:lnTo>
                  <a:cubicBezTo>
                    <a:pt x="4928" y="4841"/>
                    <a:pt x="4928" y="4841"/>
                    <a:pt x="4928" y="4841"/>
                  </a:cubicBezTo>
                  <a:cubicBezTo>
                    <a:pt x="4928" y="4871"/>
                    <a:pt x="4928" y="4871"/>
                    <a:pt x="4928" y="4871"/>
                  </a:cubicBezTo>
                  <a:lnTo>
                    <a:pt x="4928" y="4871"/>
                  </a:lnTo>
                  <a:cubicBezTo>
                    <a:pt x="4899" y="4900"/>
                    <a:pt x="4899" y="4900"/>
                    <a:pt x="4899" y="4900"/>
                  </a:cubicBezTo>
                  <a:cubicBezTo>
                    <a:pt x="4870" y="4900"/>
                    <a:pt x="4870" y="4900"/>
                    <a:pt x="4870" y="4900"/>
                  </a:cubicBezTo>
                  <a:lnTo>
                    <a:pt x="4870" y="4900"/>
                  </a:lnTo>
                  <a:cubicBezTo>
                    <a:pt x="4841" y="4900"/>
                    <a:pt x="4841" y="4900"/>
                    <a:pt x="4841" y="4900"/>
                  </a:cubicBezTo>
                  <a:cubicBezTo>
                    <a:pt x="4812" y="4900"/>
                    <a:pt x="4812" y="4900"/>
                    <a:pt x="4812" y="4900"/>
                  </a:cubicBezTo>
                  <a:cubicBezTo>
                    <a:pt x="4812" y="4929"/>
                    <a:pt x="4812" y="4929"/>
                    <a:pt x="4812" y="4929"/>
                  </a:cubicBezTo>
                  <a:lnTo>
                    <a:pt x="4812" y="4929"/>
                  </a:lnTo>
                  <a:lnTo>
                    <a:pt x="4812" y="4929"/>
                  </a:lnTo>
                  <a:cubicBezTo>
                    <a:pt x="4783" y="4929"/>
                    <a:pt x="4783" y="4929"/>
                    <a:pt x="4783" y="4929"/>
                  </a:cubicBezTo>
                  <a:lnTo>
                    <a:pt x="4783" y="4929"/>
                  </a:lnTo>
                  <a:cubicBezTo>
                    <a:pt x="4754" y="4929"/>
                    <a:pt x="4754" y="4929"/>
                    <a:pt x="4754" y="4929"/>
                  </a:cubicBezTo>
                  <a:lnTo>
                    <a:pt x="4754" y="4929"/>
                  </a:lnTo>
                  <a:cubicBezTo>
                    <a:pt x="4725" y="4900"/>
                    <a:pt x="4725" y="4900"/>
                    <a:pt x="4725" y="4900"/>
                  </a:cubicBezTo>
                  <a:lnTo>
                    <a:pt x="4725" y="4900"/>
                  </a:lnTo>
                  <a:cubicBezTo>
                    <a:pt x="4695" y="4900"/>
                    <a:pt x="4695" y="4900"/>
                    <a:pt x="4695" y="4900"/>
                  </a:cubicBezTo>
                  <a:cubicBezTo>
                    <a:pt x="4725" y="4871"/>
                    <a:pt x="4725" y="4871"/>
                    <a:pt x="4725" y="4871"/>
                  </a:cubicBezTo>
                  <a:cubicBezTo>
                    <a:pt x="4695" y="4871"/>
                    <a:pt x="4695" y="4871"/>
                    <a:pt x="4695" y="4871"/>
                  </a:cubicBezTo>
                  <a:lnTo>
                    <a:pt x="4695" y="4871"/>
                  </a:lnTo>
                  <a:cubicBezTo>
                    <a:pt x="4695" y="4900"/>
                    <a:pt x="4695" y="4900"/>
                    <a:pt x="4695" y="4900"/>
                  </a:cubicBezTo>
                  <a:cubicBezTo>
                    <a:pt x="4666" y="4900"/>
                    <a:pt x="4666" y="4900"/>
                    <a:pt x="4666" y="4900"/>
                  </a:cubicBezTo>
                  <a:cubicBezTo>
                    <a:pt x="4637" y="4900"/>
                    <a:pt x="4637" y="4900"/>
                    <a:pt x="4637" y="4900"/>
                  </a:cubicBezTo>
                  <a:cubicBezTo>
                    <a:pt x="4608" y="4900"/>
                    <a:pt x="4608" y="4900"/>
                    <a:pt x="4608" y="4900"/>
                  </a:cubicBezTo>
                  <a:lnTo>
                    <a:pt x="4608" y="4900"/>
                  </a:lnTo>
                  <a:lnTo>
                    <a:pt x="4608" y="4900"/>
                  </a:lnTo>
                  <a:cubicBezTo>
                    <a:pt x="4578" y="4900"/>
                    <a:pt x="4578" y="4900"/>
                    <a:pt x="4578" y="4900"/>
                  </a:cubicBezTo>
                  <a:lnTo>
                    <a:pt x="4578" y="4900"/>
                  </a:lnTo>
                  <a:lnTo>
                    <a:pt x="4578" y="4900"/>
                  </a:lnTo>
                  <a:cubicBezTo>
                    <a:pt x="4549" y="4900"/>
                    <a:pt x="4549" y="4900"/>
                    <a:pt x="4549" y="4900"/>
                  </a:cubicBezTo>
                  <a:cubicBezTo>
                    <a:pt x="4549" y="4871"/>
                    <a:pt x="4549" y="4871"/>
                    <a:pt x="4549" y="4871"/>
                  </a:cubicBezTo>
                  <a:lnTo>
                    <a:pt x="4549" y="4871"/>
                  </a:lnTo>
                  <a:lnTo>
                    <a:pt x="4549" y="4871"/>
                  </a:lnTo>
                  <a:cubicBezTo>
                    <a:pt x="4549" y="4841"/>
                    <a:pt x="4549" y="4841"/>
                    <a:pt x="4549" y="4841"/>
                  </a:cubicBezTo>
                  <a:lnTo>
                    <a:pt x="4549" y="4841"/>
                  </a:lnTo>
                  <a:lnTo>
                    <a:pt x="4549" y="4841"/>
                  </a:lnTo>
                  <a:cubicBezTo>
                    <a:pt x="4520" y="4841"/>
                    <a:pt x="4520" y="4841"/>
                    <a:pt x="4520" y="4841"/>
                  </a:cubicBezTo>
                  <a:cubicBezTo>
                    <a:pt x="4491" y="4841"/>
                    <a:pt x="4491" y="4841"/>
                    <a:pt x="4491" y="4841"/>
                  </a:cubicBezTo>
                  <a:lnTo>
                    <a:pt x="4491" y="4841"/>
                  </a:lnTo>
                  <a:cubicBezTo>
                    <a:pt x="4491" y="4812"/>
                    <a:pt x="4491" y="4812"/>
                    <a:pt x="4491" y="4812"/>
                  </a:cubicBezTo>
                  <a:cubicBezTo>
                    <a:pt x="4462" y="4783"/>
                    <a:pt x="4462" y="4783"/>
                    <a:pt x="4462" y="4783"/>
                  </a:cubicBezTo>
                  <a:lnTo>
                    <a:pt x="4462" y="4783"/>
                  </a:lnTo>
                  <a:cubicBezTo>
                    <a:pt x="4433" y="4783"/>
                    <a:pt x="4433" y="4783"/>
                    <a:pt x="4433" y="4783"/>
                  </a:cubicBezTo>
                  <a:cubicBezTo>
                    <a:pt x="4404" y="4783"/>
                    <a:pt x="4404" y="4783"/>
                    <a:pt x="4404" y="4783"/>
                  </a:cubicBezTo>
                  <a:cubicBezTo>
                    <a:pt x="4375" y="4783"/>
                    <a:pt x="4375" y="4783"/>
                    <a:pt x="4375" y="4783"/>
                  </a:cubicBezTo>
                  <a:lnTo>
                    <a:pt x="4375" y="4783"/>
                  </a:lnTo>
                  <a:lnTo>
                    <a:pt x="4375" y="4783"/>
                  </a:lnTo>
                  <a:cubicBezTo>
                    <a:pt x="4375" y="4812"/>
                    <a:pt x="4375" y="4812"/>
                    <a:pt x="4375" y="4812"/>
                  </a:cubicBezTo>
                  <a:cubicBezTo>
                    <a:pt x="4345" y="4812"/>
                    <a:pt x="4345" y="4812"/>
                    <a:pt x="4345" y="4812"/>
                  </a:cubicBezTo>
                  <a:lnTo>
                    <a:pt x="4345" y="4812"/>
                  </a:lnTo>
                  <a:cubicBezTo>
                    <a:pt x="4316" y="4812"/>
                    <a:pt x="4316" y="4812"/>
                    <a:pt x="4316" y="4812"/>
                  </a:cubicBezTo>
                  <a:cubicBezTo>
                    <a:pt x="4287" y="4812"/>
                    <a:pt x="4287" y="4812"/>
                    <a:pt x="4287" y="4812"/>
                  </a:cubicBezTo>
                  <a:lnTo>
                    <a:pt x="4287" y="4812"/>
                  </a:lnTo>
                  <a:lnTo>
                    <a:pt x="4287" y="4812"/>
                  </a:lnTo>
                  <a:cubicBezTo>
                    <a:pt x="4258" y="4812"/>
                    <a:pt x="4258" y="4812"/>
                    <a:pt x="4258" y="4812"/>
                  </a:cubicBezTo>
                  <a:cubicBezTo>
                    <a:pt x="4258" y="4783"/>
                    <a:pt x="4258" y="4783"/>
                    <a:pt x="4258" y="4783"/>
                  </a:cubicBezTo>
                  <a:cubicBezTo>
                    <a:pt x="4228" y="4783"/>
                    <a:pt x="4228" y="4783"/>
                    <a:pt x="4228" y="4783"/>
                  </a:cubicBezTo>
                  <a:lnTo>
                    <a:pt x="4228" y="4783"/>
                  </a:lnTo>
                  <a:lnTo>
                    <a:pt x="4228" y="4783"/>
                  </a:lnTo>
                  <a:cubicBezTo>
                    <a:pt x="4199" y="4754"/>
                    <a:pt x="4199" y="4754"/>
                    <a:pt x="4199" y="4754"/>
                  </a:cubicBezTo>
                  <a:lnTo>
                    <a:pt x="4199" y="4754"/>
                  </a:lnTo>
                  <a:cubicBezTo>
                    <a:pt x="4199" y="4783"/>
                    <a:pt x="4199" y="4783"/>
                    <a:pt x="4199" y="4783"/>
                  </a:cubicBezTo>
                  <a:lnTo>
                    <a:pt x="4199" y="4783"/>
                  </a:lnTo>
                  <a:lnTo>
                    <a:pt x="4199" y="4783"/>
                  </a:lnTo>
                  <a:cubicBezTo>
                    <a:pt x="4170" y="4812"/>
                    <a:pt x="4170" y="4812"/>
                    <a:pt x="4170" y="4812"/>
                  </a:cubicBezTo>
                  <a:lnTo>
                    <a:pt x="4170" y="4812"/>
                  </a:lnTo>
                  <a:cubicBezTo>
                    <a:pt x="3966" y="4579"/>
                    <a:pt x="3966" y="4579"/>
                    <a:pt x="3966" y="4579"/>
                  </a:cubicBezTo>
                  <a:cubicBezTo>
                    <a:pt x="3820" y="4491"/>
                    <a:pt x="3820" y="4491"/>
                    <a:pt x="3820" y="4491"/>
                  </a:cubicBezTo>
                  <a:cubicBezTo>
                    <a:pt x="3820" y="4462"/>
                    <a:pt x="3820" y="4462"/>
                    <a:pt x="3820" y="4462"/>
                  </a:cubicBezTo>
                  <a:lnTo>
                    <a:pt x="3820" y="4462"/>
                  </a:lnTo>
                  <a:cubicBezTo>
                    <a:pt x="3849" y="4462"/>
                    <a:pt x="3849" y="4462"/>
                    <a:pt x="3849" y="4462"/>
                  </a:cubicBezTo>
                  <a:cubicBezTo>
                    <a:pt x="3849" y="4433"/>
                    <a:pt x="3849" y="4433"/>
                    <a:pt x="3849" y="4433"/>
                  </a:cubicBezTo>
                  <a:cubicBezTo>
                    <a:pt x="3820" y="4433"/>
                    <a:pt x="3820" y="4433"/>
                    <a:pt x="3820" y="4433"/>
                  </a:cubicBezTo>
                  <a:lnTo>
                    <a:pt x="3820" y="4433"/>
                  </a:lnTo>
                  <a:cubicBezTo>
                    <a:pt x="3791" y="4433"/>
                    <a:pt x="3791" y="4433"/>
                    <a:pt x="3791" y="4433"/>
                  </a:cubicBezTo>
                  <a:cubicBezTo>
                    <a:pt x="3762" y="4462"/>
                    <a:pt x="3762" y="4462"/>
                    <a:pt x="3762" y="4462"/>
                  </a:cubicBezTo>
                  <a:lnTo>
                    <a:pt x="3762" y="4462"/>
                  </a:lnTo>
                  <a:cubicBezTo>
                    <a:pt x="3733" y="4462"/>
                    <a:pt x="3733" y="4462"/>
                    <a:pt x="3733" y="4462"/>
                  </a:cubicBezTo>
                  <a:cubicBezTo>
                    <a:pt x="3733" y="4491"/>
                    <a:pt x="3733" y="4491"/>
                    <a:pt x="3733" y="4491"/>
                  </a:cubicBezTo>
                  <a:lnTo>
                    <a:pt x="3733" y="4491"/>
                  </a:lnTo>
                  <a:cubicBezTo>
                    <a:pt x="3733" y="4521"/>
                    <a:pt x="3733" y="4521"/>
                    <a:pt x="3733" y="4521"/>
                  </a:cubicBezTo>
                  <a:cubicBezTo>
                    <a:pt x="3704" y="4521"/>
                    <a:pt x="3704" y="4521"/>
                    <a:pt x="3704" y="4521"/>
                  </a:cubicBezTo>
                  <a:cubicBezTo>
                    <a:pt x="3675" y="4521"/>
                    <a:pt x="3675" y="4521"/>
                    <a:pt x="3675" y="4521"/>
                  </a:cubicBezTo>
                  <a:lnTo>
                    <a:pt x="3675" y="4521"/>
                  </a:lnTo>
                  <a:cubicBezTo>
                    <a:pt x="3675" y="4550"/>
                    <a:pt x="3675" y="4550"/>
                    <a:pt x="3675" y="4550"/>
                  </a:cubicBezTo>
                  <a:lnTo>
                    <a:pt x="3675" y="4550"/>
                  </a:lnTo>
                  <a:cubicBezTo>
                    <a:pt x="3645" y="4550"/>
                    <a:pt x="3645" y="4550"/>
                    <a:pt x="3645" y="4550"/>
                  </a:cubicBezTo>
                  <a:cubicBezTo>
                    <a:pt x="3616" y="4550"/>
                    <a:pt x="3616" y="4550"/>
                    <a:pt x="3616" y="4550"/>
                  </a:cubicBezTo>
                  <a:lnTo>
                    <a:pt x="3616" y="4550"/>
                  </a:lnTo>
                  <a:cubicBezTo>
                    <a:pt x="3587" y="4550"/>
                    <a:pt x="3587" y="4550"/>
                    <a:pt x="3587" y="4550"/>
                  </a:cubicBezTo>
                  <a:lnTo>
                    <a:pt x="3587" y="4550"/>
                  </a:lnTo>
                  <a:cubicBezTo>
                    <a:pt x="3558" y="4550"/>
                    <a:pt x="3558" y="4550"/>
                    <a:pt x="3558" y="4550"/>
                  </a:cubicBezTo>
                  <a:cubicBezTo>
                    <a:pt x="3558" y="4521"/>
                    <a:pt x="3558" y="4521"/>
                    <a:pt x="3558" y="4521"/>
                  </a:cubicBezTo>
                  <a:cubicBezTo>
                    <a:pt x="3587" y="4521"/>
                    <a:pt x="3587" y="4521"/>
                    <a:pt x="3587" y="4521"/>
                  </a:cubicBezTo>
                  <a:cubicBezTo>
                    <a:pt x="3587" y="4491"/>
                    <a:pt x="3587" y="4491"/>
                    <a:pt x="3587" y="4491"/>
                  </a:cubicBezTo>
                  <a:lnTo>
                    <a:pt x="3587" y="4491"/>
                  </a:lnTo>
                  <a:cubicBezTo>
                    <a:pt x="3558" y="4491"/>
                    <a:pt x="3558" y="4491"/>
                    <a:pt x="3558" y="4491"/>
                  </a:cubicBezTo>
                  <a:lnTo>
                    <a:pt x="3558" y="4491"/>
                  </a:lnTo>
                  <a:cubicBezTo>
                    <a:pt x="3528" y="4491"/>
                    <a:pt x="3528" y="4491"/>
                    <a:pt x="3528" y="4491"/>
                  </a:cubicBezTo>
                  <a:cubicBezTo>
                    <a:pt x="3499" y="4491"/>
                    <a:pt x="3499" y="4491"/>
                    <a:pt x="3499" y="4491"/>
                  </a:cubicBezTo>
                  <a:lnTo>
                    <a:pt x="3499" y="4491"/>
                  </a:lnTo>
                  <a:cubicBezTo>
                    <a:pt x="3528" y="4491"/>
                    <a:pt x="3528" y="4491"/>
                    <a:pt x="3528" y="4491"/>
                  </a:cubicBezTo>
                  <a:cubicBezTo>
                    <a:pt x="3499" y="4521"/>
                    <a:pt x="3499" y="4521"/>
                    <a:pt x="3499" y="4521"/>
                  </a:cubicBezTo>
                  <a:lnTo>
                    <a:pt x="3499" y="4521"/>
                  </a:lnTo>
                  <a:cubicBezTo>
                    <a:pt x="3499" y="4491"/>
                    <a:pt x="3499" y="4491"/>
                    <a:pt x="3499" y="4491"/>
                  </a:cubicBezTo>
                  <a:cubicBezTo>
                    <a:pt x="3499" y="4462"/>
                    <a:pt x="3499" y="4462"/>
                    <a:pt x="3499" y="4462"/>
                  </a:cubicBezTo>
                  <a:cubicBezTo>
                    <a:pt x="3470" y="4462"/>
                    <a:pt x="3470" y="4462"/>
                    <a:pt x="3470" y="4462"/>
                  </a:cubicBezTo>
                  <a:cubicBezTo>
                    <a:pt x="3441" y="4462"/>
                    <a:pt x="3441" y="4462"/>
                    <a:pt x="3441" y="4462"/>
                  </a:cubicBezTo>
                  <a:cubicBezTo>
                    <a:pt x="3470" y="4462"/>
                    <a:pt x="3470" y="4462"/>
                    <a:pt x="3470" y="4462"/>
                  </a:cubicBezTo>
                  <a:cubicBezTo>
                    <a:pt x="3470" y="4491"/>
                    <a:pt x="3470" y="4491"/>
                    <a:pt x="3470" y="4491"/>
                  </a:cubicBezTo>
                  <a:cubicBezTo>
                    <a:pt x="3441" y="4491"/>
                    <a:pt x="3441" y="4491"/>
                    <a:pt x="3441" y="4491"/>
                  </a:cubicBezTo>
                  <a:cubicBezTo>
                    <a:pt x="3441" y="4462"/>
                    <a:pt x="3441" y="4462"/>
                    <a:pt x="3441" y="4462"/>
                  </a:cubicBezTo>
                  <a:lnTo>
                    <a:pt x="3441" y="4462"/>
                  </a:lnTo>
                  <a:cubicBezTo>
                    <a:pt x="3441" y="4491"/>
                    <a:pt x="3441" y="4491"/>
                    <a:pt x="3441" y="4491"/>
                  </a:cubicBezTo>
                  <a:cubicBezTo>
                    <a:pt x="3412" y="4491"/>
                    <a:pt x="3412" y="4491"/>
                    <a:pt x="3412" y="4491"/>
                  </a:cubicBezTo>
                  <a:lnTo>
                    <a:pt x="3412" y="4491"/>
                  </a:lnTo>
                  <a:cubicBezTo>
                    <a:pt x="3383" y="4491"/>
                    <a:pt x="3383" y="4491"/>
                    <a:pt x="3383" y="4491"/>
                  </a:cubicBezTo>
                  <a:lnTo>
                    <a:pt x="3383" y="4491"/>
                  </a:lnTo>
                  <a:cubicBezTo>
                    <a:pt x="3383" y="4462"/>
                    <a:pt x="3383" y="4462"/>
                    <a:pt x="3383" y="4462"/>
                  </a:cubicBezTo>
                  <a:lnTo>
                    <a:pt x="3383" y="4462"/>
                  </a:lnTo>
                  <a:lnTo>
                    <a:pt x="3383" y="4462"/>
                  </a:lnTo>
                  <a:lnTo>
                    <a:pt x="3383" y="4462"/>
                  </a:lnTo>
                  <a:cubicBezTo>
                    <a:pt x="3383" y="4433"/>
                    <a:pt x="3383" y="4433"/>
                    <a:pt x="3383" y="4433"/>
                  </a:cubicBezTo>
                  <a:lnTo>
                    <a:pt x="3383" y="4433"/>
                  </a:lnTo>
                  <a:lnTo>
                    <a:pt x="3383" y="4433"/>
                  </a:lnTo>
                  <a:cubicBezTo>
                    <a:pt x="3354" y="4404"/>
                    <a:pt x="3354" y="4404"/>
                    <a:pt x="3354" y="4404"/>
                  </a:cubicBezTo>
                  <a:lnTo>
                    <a:pt x="3354" y="4404"/>
                  </a:lnTo>
                  <a:lnTo>
                    <a:pt x="3354" y="4404"/>
                  </a:lnTo>
                  <a:cubicBezTo>
                    <a:pt x="3354" y="4374"/>
                    <a:pt x="3354" y="4374"/>
                    <a:pt x="3354" y="4374"/>
                  </a:cubicBezTo>
                  <a:cubicBezTo>
                    <a:pt x="3325" y="4374"/>
                    <a:pt x="3325" y="4374"/>
                    <a:pt x="3325" y="4374"/>
                  </a:cubicBezTo>
                  <a:cubicBezTo>
                    <a:pt x="3295" y="4374"/>
                    <a:pt x="3295" y="4374"/>
                    <a:pt x="3295" y="4374"/>
                  </a:cubicBezTo>
                  <a:lnTo>
                    <a:pt x="3295" y="4374"/>
                  </a:lnTo>
                  <a:cubicBezTo>
                    <a:pt x="3266" y="4374"/>
                    <a:pt x="3266" y="4374"/>
                    <a:pt x="3266" y="4374"/>
                  </a:cubicBezTo>
                  <a:cubicBezTo>
                    <a:pt x="3237" y="4374"/>
                    <a:pt x="3237" y="4374"/>
                    <a:pt x="3237" y="4374"/>
                  </a:cubicBezTo>
                  <a:lnTo>
                    <a:pt x="3237" y="4374"/>
                  </a:lnTo>
                  <a:cubicBezTo>
                    <a:pt x="3208" y="4374"/>
                    <a:pt x="3208" y="4374"/>
                    <a:pt x="3208" y="4374"/>
                  </a:cubicBezTo>
                  <a:lnTo>
                    <a:pt x="3208" y="4374"/>
                  </a:lnTo>
                  <a:cubicBezTo>
                    <a:pt x="3178" y="4374"/>
                    <a:pt x="3178" y="4374"/>
                    <a:pt x="3178" y="4374"/>
                  </a:cubicBezTo>
                  <a:lnTo>
                    <a:pt x="3178" y="4374"/>
                  </a:lnTo>
                  <a:cubicBezTo>
                    <a:pt x="3149" y="4374"/>
                    <a:pt x="3149" y="4374"/>
                    <a:pt x="3149" y="4374"/>
                  </a:cubicBezTo>
                  <a:cubicBezTo>
                    <a:pt x="3149" y="4404"/>
                    <a:pt x="3149" y="4404"/>
                    <a:pt x="3149" y="4404"/>
                  </a:cubicBezTo>
                  <a:lnTo>
                    <a:pt x="3149" y="4404"/>
                  </a:lnTo>
                  <a:lnTo>
                    <a:pt x="3149" y="4404"/>
                  </a:lnTo>
                  <a:lnTo>
                    <a:pt x="3149" y="4404"/>
                  </a:lnTo>
                  <a:cubicBezTo>
                    <a:pt x="3120" y="4404"/>
                    <a:pt x="3120" y="4404"/>
                    <a:pt x="3120" y="4404"/>
                  </a:cubicBezTo>
                  <a:cubicBezTo>
                    <a:pt x="3120" y="4433"/>
                    <a:pt x="3120" y="4433"/>
                    <a:pt x="3120" y="4433"/>
                  </a:cubicBezTo>
                  <a:cubicBezTo>
                    <a:pt x="3091" y="4433"/>
                    <a:pt x="3091" y="4433"/>
                    <a:pt x="3091" y="4433"/>
                  </a:cubicBezTo>
                  <a:lnTo>
                    <a:pt x="3091" y="4433"/>
                  </a:lnTo>
                  <a:lnTo>
                    <a:pt x="3091" y="4433"/>
                  </a:lnTo>
                  <a:cubicBezTo>
                    <a:pt x="3062" y="4462"/>
                    <a:pt x="3062" y="4462"/>
                    <a:pt x="3062" y="4462"/>
                  </a:cubicBezTo>
                  <a:cubicBezTo>
                    <a:pt x="3033" y="4462"/>
                    <a:pt x="3033" y="4462"/>
                    <a:pt x="3033" y="4462"/>
                  </a:cubicBezTo>
                  <a:cubicBezTo>
                    <a:pt x="3004" y="4462"/>
                    <a:pt x="3004" y="4462"/>
                    <a:pt x="3004" y="4462"/>
                  </a:cubicBezTo>
                  <a:lnTo>
                    <a:pt x="3004" y="4462"/>
                  </a:lnTo>
                  <a:lnTo>
                    <a:pt x="3004" y="4462"/>
                  </a:lnTo>
                  <a:cubicBezTo>
                    <a:pt x="2975" y="4462"/>
                    <a:pt x="2975" y="4462"/>
                    <a:pt x="2975" y="4462"/>
                  </a:cubicBezTo>
                  <a:cubicBezTo>
                    <a:pt x="2975" y="4491"/>
                    <a:pt x="2975" y="4491"/>
                    <a:pt x="2975" y="4491"/>
                  </a:cubicBezTo>
                  <a:lnTo>
                    <a:pt x="2975" y="4491"/>
                  </a:lnTo>
                  <a:cubicBezTo>
                    <a:pt x="2945" y="4491"/>
                    <a:pt x="2945" y="4491"/>
                    <a:pt x="2945" y="4491"/>
                  </a:cubicBezTo>
                  <a:lnTo>
                    <a:pt x="2945" y="4491"/>
                  </a:lnTo>
                  <a:cubicBezTo>
                    <a:pt x="2945" y="4521"/>
                    <a:pt x="2945" y="4521"/>
                    <a:pt x="2945" y="4521"/>
                  </a:cubicBezTo>
                  <a:cubicBezTo>
                    <a:pt x="2945" y="4491"/>
                    <a:pt x="2945" y="4491"/>
                    <a:pt x="2945" y="4491"/>
                  </a:cubicBezTo>
                  <a:cubicBezTo>
                    <a:pt x="2916" y="4491"/>
                    <a:pt x="2916" y="4491"/>
                    <a:pt x="2916" y="4491"/>
                  </a:cubicBezTo>
                  <a:cubicBezTo>
                    <a:pt x="2916" y="4521"/>
                    <a:pt x="2916" y="4521"/>
                    <a:pt x="2916" y="4521"/>
                  </a:cubicBezTo>
                  <a:cubicBezTo>
                    <a:pt x="2887" y="4521"/>
                    <a:pt x="2887" y="4521"/>
                    <a:pt x="2887" y="4521"/>
                  </a:cubicBezTo>
                  <a:cubicBezTo>
                    <a:pt x="2858" y="4521"/>
                    <a:pt x="2858" y="4521"/>
                    <a:pt x="2858" y="4521"/>
                  </a:cubicBezTo>
                  <a:lnTo>
                    <a:pt x="2858" y="4521"/>
                  </a:lnTo>
                  <a:lnTo>
                    <a:pt x="2858" y="4521"/>
                  </a:lnTo>
                  <a:cubicBezTo>
                    <a:pt x="2828" y="4550"/>
                    <a:pt x="2828" y="4550"/>
                    <a:pt x="2828" y="4550"/>
                  </a:cubicBezTo>
                  <a:cubicBezTo>
                    <a:pt x="2799" y="4550"/>
                    <a:pt x="2799" y="4550"/>
                    <a:pt x="2799" y="4550"/>
                  </a:cubicBezTo>
                  <a:cubicBezTo>
                    <a:pt x="2770" y="4550"/>
                    <a:pt x="2770" y="4550"/>
                    <a:pt x="2770" y="4550"/>
                  </a:cubicBezTo>
                  <a:lnTo>
                    <a:pt x="2770" y="4550"/>
                  </a:lnTo>
                  <a:cubicBezTo>
                    <a:pt x="2770" y="4579"/>
                    <a:pt x="2770" y="4579"/>
                    <a:pt x="2770" y="4579"/>
                  </a:cubicBezTo>
                  <a:cubicBezTo>
                    <a:pt x="2770" y="4550"/>
                    <a:pt x="2770" y="4550"/>
                    <a:pt x="2770" y="4550"/>
                  </a:cubicBezTo>
                  <a:cubicBezTo>
                    <a:pt x="2742" y="4550"/>
                    <a:pt x="2742" y="4550"/>
                    <a:pt x="2742" y="4550"/>
                  </a:cubicBezTo>
                  <a:cubicBezTo>
                    <a:pt x="2742" y="4579"/>
                    <a:pt x="2742" y="4579"/>
                    <a:pt x="2742" y="4579"/>
                  </a:cubicBezTo>
                  <a:lnTo>
                    <a:pt x="2742" y="4579"/>
                  </a:lnTo>
                  <a:cubicBezTo>
                    <a:pt x="2712" y="4579"/>
                    <a:pt x="2712" y="4579"/>
                    <a:pt x="2712" y="4579"/>
                  </a:cubicBezTo>
                  <a:lnTo>
                    <a:pt x="2712" y="4579"/>
                  </a:lnTo>
                  <a:cubicBezTo>
                    <a:pt x="2683" y="4579"/>
                    <a:pt x="2683" y="4579"/>
                    <a:pt x="2683" y="4579"/>
                  </a:cubicBezTo>
                  <a:lnTo>
                    <a:pt x="2683" y="4579"/>
                  </a:lnTo>
                  <a:lnTo>
                    <a:pt x="2683" y="4579"/>
                  </a:lnTo>
                  <a:cubicBezTo>
                    <a:pt x="2654" y="4579"/>
                    <a:pt x="2654" y="4579"/>
                    <a:pt x="2654" y="4579"/>
                  </a:cubicBezTo>
                  <a:lnTo>
                    <a:pt x="2654" y="4579"/>
                  </a:lnTo>
                  <a:lnTo>
                    <a:pt x="2654" y="4579"/>
                  </a:lnTo>
                  <a:cubicBezTo>
                    <a:pt x="2654" y="4608"/>
                    <a:pt x="2654" y="4608"/>
                    <a:pt x="2654" y="4608"/>
                  </a:cubicBezTo>
                  <a:lnTo>
                    <a:pt x="2654" y="4608"/>
                  </a:lnTo>
                  <a:lnTo>
                    <a:pt x="2654" y="4608"/>
                  </a:lnTo>
                  <a:cubicBezTo>
                    <a:pt x="2683" y="4608"/>
                    <a:pt x="2683" y="4608"/>
                    <a:pt x="2683" y="4608"/>
                  </a:cubicBezTo>
                  <a:lnTo>
                    <a:pt x="2683" y="4608"/>
                  </a:lnTo>
                  <a:cubicBezTo>
                    <a:pt x="2654" y="4608"/>
                    <a:pt x="2654" y="4608"/>
                    <a:pt x="2654" y="4608"/>
                  </a:cubicBezTo>
                  <a:cubicBezTo>
                    <a:pt x="2654" y="4637"/>
                    <a:pt x="2654" y="4637"/>
                    <a:pt x="2654" y="4637"/>
                  </a:cubicBezTo>
                  <a:lnTo>
                    <a:pt x="2654" y="4637"/>
                  </a:lnTo>
                  <a:cubicBezTo>
                    <a:pt x="2683" y="4637"/>
                    <a:pt x="2683" y="4637"/>
                    <a:pt x="2683" y="4637"/>
                  </a:cubicBezTo>
                  <a:lnTo>
                    <a:pt x="2683" y="4637"/>
                  </a:lnTo>
                  <a:cubicBezTo>
                    <a:pt x="2712" y="4637"/>
                    <a:pt x="2712" y="4637"/>
                    <a:pt x="2712" y="4637"/>
                  </a:cubicBezTo>
                  <a:lnTo>
                    <a:pt x="2712" y="4637"/>
                  </a:lnTo>
                  <a:cubicBezTo>
                    <a:pt x="2742" y="4637"/>
                    <a:pt x="2742" y="4637"/>
                    <a:pt x="2742" y="4637"/>
                  </a:cubicBezTo>
                  <a:cubicBezTo>
                    <a:pt x="2742" y="4666"/>
                    <a:pt x="2742" y="4666"/>
                    <a:pt x="2742" y="4666"/>
                  </a:cubicBezTo>
                  <a:lnTo>
                    <a:pt x="2742" y="4666"/>
                  </a:lnTo>
                  <a:lnTo>
                    <a:pt x="2742" y="4666"/>
                  </a:lnTo>
                  <a:cubicBezTo>
                    <a:pt x="2712" y="4666"/>
                    <a:pt x="2712" y="4666"/>
                    <a:pt x="2712" y="4666"/>
                  </a:cubicBezTo>
                  <a:cubicBezTo>
                    <a:pt x="2683" y="4666"/>
                    <a:pt x="2683" y="4666"/>
                    <a:pt x="2683" y="4666"/>
                  </a:cubicBezTo>
                  <a:cubicBezTo>
                    <a:pt x="2683" y="4695"/>
                    <a:pt x="2683" y="4695"/>
                    <a:pt x="2683" y="4695"/>
                  </a:cubicBezTo>
                  <a:cubicBezTo>
                    <a:pt x="2654" y="4724"/>
                    <a:pt x="2654" y="4724"/>
                    <a:pt x="2654" y="4724"/>
                  </a:cubicBezTo>
                  <a:lnTo>
                    <a:pt x="2654" y="4724"/>
                  </a:lnTo>
                  <a:lnTo>
                    <a:pt x="2654" y="4724"/>
                  </a:lnTo>
                  <a:cubicBezTo>
                    <a:pt x="2683" y="4754"/>
                    <a:pt x="2683" y="4754"/>
                    <a:pt x="2683" y="4754"/>
                  </a:cubicBezTo>
                  <a:cubicBezTo>
                    <a:pt x="2654" y="4754"/>
                    <a:pt x="2654" y="4754"/>
                    <a:pt x="2654" y="4754"/>
                  </a:cubicBezTo>
                  <a:cubicBezTo>
                    <a:pt x="2654" y="4783"/>
                    <a:pt x="2654" y="4783"/>
                    <a:pt x="2654" y="4783"/>
                  </a:cubicBezTo>
                  <a:lnTo>
                    <a:pt x="2654" y="4783"/>
                  </a:lnTo>
                  <a:cubicBezTo>
                    <a:pt x="2625" y="4783"/>
                    <a:pt x="2625" y="4783"/>
                    <a:pt x="2625" y="4783"/>
                  </a:cubicBezTo>
                  <a:cubicBezTo>
                    <a:pt x="2654" y="4783"/>
                    <a:pt x="2654" y="4783"/>
                    <a:pt x="2654" y="4783"/>
                  </a:cubicBezTo>
                  <a:cubicBezTo>
                    <a:pt x="2654" y="4812"/>
                    <a:pt x="2654" y="4812"/>
                    <a:pt x="2654" y="4812"/>
                  </a:cubicBezTo>
                  <a:lnTo>
                    <a:pt x="2654" y="4812"/>
                  </a:lnTo>
                  <a:cubicBezTo>
                    <a:pt x="2683" y="4812"/>
                    <a:pt x="2683" y="4812"/>
                    <a:pt x="2683" y="4812"/>
                  </a:cubicBezTo>
                  <a:lnTo>
                    <a:pt x="2683" y="4812"/>
                  </a:lnTo>
                  <a:lnTo>
                    <a:pt x="2683" y="4812"/>
                  </a:lnTo>
                  <a:cubicBezTo>
                    <a:pt x="2712" y="4841"/>
                    <a:pt x="2712" y="4841"/>
                    <a:pt x="2712" y="4841"/>
                  </a:cubicBezTo>
                  <a:cubicBezTo>
                    <a:pt x="2742" y="4841"/>
                    <a:pt x="2742" y="4841"/>
                    <a:pt x="2742" y="4841"/>
                  </a:cubicBezTo>
                  <a:lnTo>
                    <a:pt x="2742" y="4841"/>
                  </a:lnTo>
                  <a:cubicBezTo>
                    <a:pt x="2742" y="4900"/>
                    <a:pt x="2742" y="4900"/>
                    <a:pt x="2742" y="4900"/>
                  </a:cubicBezTo>
                  <a:lnTo>
                    <a:pt x="2742" y="4900"/>
                  </a:lnTo>
                  <a:cubicBezTo>
                    <a:pt x="2712" y="4929"/>
                    <a:pt x="2712" y="4929"/>
                    <a:pt x="2712" y="4929"/>
                  </a:cubicBezTo>
                  <a:cubicBezTo>
                    <a:pt x="2683" y="4929"/>
                    <a:pt x="2683" y="4929"/>
                    <a:pt x="2683" y="4929"/>
                  </a:cubicBezTo>
                  <a:cubicBezTo>
                    <a:pt x="2654" y="4900"/>
                    <a:pt x="2654" y="4900"/>
                    <a:pt x="2654" y="4900"/>
                  </a:cubicBezTo>
                  <a:lnTo>
                    <a:pt x="2654" y="4900"/>
                  </a:lnTo>
                  <a:cubicBezTo>
                    <a:pt x="2654" y="4929"/>
                    <a:pt x="2654" y="4929"/>
                    <a:pt x="2654" y="4929"/>
                  </a:cubicBezTo>
                  <a:lnTo>
                    <a:pt x="2654" y="4929"/>
                  </a:lnTo>
                  <a:cubicBezTo>
                    <a:pt x="2625" y="4958"/>
                    <a:pt x="2625" y="4958"/>
                    <a:pt x="2625" y="4958"/>
                  </a:cubicBezTo>
                  <a:cubicBezTo>
                    <a:pt x="2595" y="4929"/>
                    <a:pt x="2595" y="4929"/>
                    <a:pt x="2595" y="4929"/>
                  </a:cubicBezTo>
                  <a:cubicBezTo>
                    <a:pt x="2566" y="4929"/>
                    <a:pt x="2566" y="4929"/>
                    <a:pt x="2566" y="4929"/>
                  </a:cubicBezTo>
                  <a:lnTo>
                    <a:pt x="2566" y="4929"/>
                  </a:lnTo>
                  <a:lnTo>
                    <a:pt x="2566" y="4929"/>
                  </a:lnTo>
                  <a:cubicBezTo>
                    <a:pt x="2537" y="4929"/>
                    <a:pt x="2537" y="4929"/>
                    <a:pt x="2537" y="4929"/>
                  </a:cubicBezTo>
                  <a:cubicBezTo>
                    <a:pt x="2537" y="4900"/>
                    <a:pt x="2537" y="4900"/>
                    <a:pt x="2537" y="4900"/>
                  </a:cubicBezTo>
                  <a:lnTo>
                    <a:pt x="2537" y="4900"/>
                  </a:lnTo>
                  <a:lnTo>
                    <a:pt x="2537" y="4900"/>
                  </a:lnTo>
                  <a:lnTo>
                    <a:pt x="2537" y="4900"/>
                  </a:lnTo>
                  <a:cubicBezTo>
                    <a:pt x="2508" y="4871"/>
                    <a:pt x="2508" y="4871"/>
                    <a:pt x="2508" y="4871"/>
                  </a:cubicBezTo>
                  <a:cubicBezTo>
                    <a:pt x="2508" y="4900"/>
                    <a:pt x="2508" y="4900"/>
                    <a:pt x="2508" y="4900"/>
                  </a:cubicBezTo>
                  <a:cubicBezTo>
                    <a:pt x="2478" y="4900"/>
                    <a:pt x="2478" y="4900"/>
                    <a:pt x="2478" y="4900"/>
                  </a:cubicBezTo>
                  <a:lnTo>
                    <a:pt x="2478" y="4900"/>
                  </a:lnTo>
                  <a:lnTo>
                    <a:pt x="2478" y="4900"/>
                  </a:lnTo>
                  <a:cubicBezTo>
                    <a:pt x="2449" y="4900"/>
                    <a:pt x="2449" y="4900"/>
                    <a:pt x="2449" y="4900"/>
                  </a:cubicBezTo>
                  <a:lnTo>
                    <a:pt x="2449" y="4900"/>
                  </a:lnTo>
                  <a:cubicBezTo>
                    <a:pt x="2420" y="4871"/>
                    <a:pt x="2420" y="4871"/>
                    <a:pt x="2420" y="4871"/>
                  </a:cubicBezTo>
                  <a:cubicBezTo>
                    <a:pt x="2392" y="4871"/>
                    <a:pt x="2392" y="4871"/>
                    <a:pt x="2392" y="4871"/>
                  </a:cubicBezTo>
                  <a:cubicBezTo>
                    <a:pt x="2392" y="4900"/>
                    <a:pt x="2392" y="4900"/>
                    <a:pt x="2392" y="4900"/>
                  </a:cubicBezTo>
                  <a:lnTo>
                    <a:pt x="2392" y="4900"/>
                  </a:lnTo>
                  <a:cubicBezTo>
                    <a:pt x="2362" y="4900"/>
                    <a:pt x="2362" y="4900"/>
                    <a:pt x="2362" y="4900"/>
                  </a:cubicBezTo>
                  <a:lnTo>
                    <a:pt x="2362" y="4900"/>
                  </a:lnTo>
                  <a:lnTo>
                    <a:pt x="2362" y="4900"/>
                  </a:lnTo>
                  <a:cubicBezTo>
                    <a:pt x="2362" y="4929"/>
                    <a:pt x="2362" y="4929"/>
                    <a:pt x="2362" y="4929"/>
                  </a:cubicBezTo>
                  <a:cubicBezTo>
                    <a:pt x="2333" y="4958"/>
                    <a:pt x="2333" y="4958"/>
                    <a:pt x="2333" y="4958"/>
                  </a:cubicBezTo>
                  <a:cubicBezTo>
                    <a:pt x="2333" y="4929"/>
                    <a:pt x="2333" y="4929"/>
                    <a:pt x="2333" y="4929"/>
                  </a:cubicBezTo>
                  <a:cubicBezTo>
                    <a:pt x="2304" y="4929"/>
                    <a:pt x="2304" y="4929"/>
                    <a:pt x="2304" y="4929"/>
                  </a:cubicBezTo>
                  <a:cubicBezTo>
                    <a:pt x="2275" y="4929"/>
                    <a:pt x="2275" y="4929"/>
                    <a:pt x="2275" y="4929"/>
                  </a:cubicBezTo>
                  <a:cubicBezTo>
                    <a:pt x="2275" y="4900"/>
                    <a:pt x="2275" y="4900"/>
                    <a:pt x="2275" y="4900"/>
                  </a:cubicBezTo>
                  <a:cubicBezTo>
                    <a:pt x="2245" y="4929"/>
                    <a:pt x="2245" y="4929"/>
                    <a:pt x="2245" y="4929"/>
                  </a:cubicBezTo>
                  <a:lnTo>
                    <a:pt x="2245" y="4929"/>
                  </a:lnTo>
                  <a:cubicBezTo>
                    <a:pt x="2245" y="4958"/>
                    <a:pt x="2245" y="4958"/>
                    <a:pt x="2245" y="4958"/>
                  </a:cubicBezTo>
                  <a:lnTo>
                    <a:pt x="2245" y="4958"/>
                  </a:lnTo>
                  <a:cubicBezTo>
                    <a:pt x="2245" y="4929"/>
                    <a:pt x="2245" y="4929"/>
                    <a:pt x="2245" y="4929"/>
                  </a:cubicBezTo>
                  <a:cubicBezTo>
                    <a:pt x="2216" y="4929"/>
                    <a:pt x="2216" y="4929"/>
                    <a:pt x="2216" y="4929"/>
                  </a:cubicBezTo>
                  <a:lnTo>
                    <a:pt x="2216" y="4929"/>
                  </a:lnTo>
                  <a:cubicBezTo>
                    <a:pt x="2187" y="4900"/>
                    <a:pt x="2187" y="4900"/>
                    <a:pt x="2187" y="4900"/>
                  </a:cubicBezTo>
                  <a:lnTo>
                    <a:pt x="2187" y="4900"/>
                  </a:lnTo>
                  <a:cubicBezTo>
                    <a:pt x="2158" y="4900"/>
                    <a:pt x="2158" y="4900"/>
                    <a:pt x="2158" y="4900"/>
                  </a:cubicBezTo>
                  <a:cubicBezTo>
                    <a:pt x="2158" y="4871"/>
                    <a:pt x="2158" y="4871"/>
                    <a:pt x="2158" y="4871"/>
                  </a:cubicBezTo>
                  <a:cubicBezTo>
                    <a:pt x="2128" y="4871"/>
                    <a:pt x="2128" y="4871"/>
                    <a:pt x="2128" y="4871"/>
                  </a:cubicBezTo>
                  <a:lnTo>
                    <a:pt x="2128" y="4871"/>
                  </a:lnTo>
                  <a:cubicBezTo>
                    <a:pt x="2099" y="4871"/>
                    <a:pt x="2099" y="4871"/>
                    <a:pt x="2099" y="4871"/>
                  </a:cubicBezTo>
                  <a:cubicBezTo>
                    <a:pt x="2070" y="4871"/>
                    <a:pt x="2070" y="4871"/>
                    <a:pt x="2070" y="4871"/>
                  </a:cubicBezTo>
                  <a:cubicBezTo>
                    <a:pt x="2070" y="4841"/>
                    <a:pt x="2070" y="4841"/>
                    <a:pt x="2070" y="4841"/>
                  </a:cubicBezTo>
                  <a:lnTo>
                    <a:pt x="2070" y="4841"/>
                  </a:lnTo>
                  <a:cubicBezTo>
                    <a:pt x="2042" y="4841"/>
                    <a:pt x="2042" y="4841"/>
                    <a:pt x="2042" y="4841"/>
                  </a:cubicBezTo>
                  <a:cubicBezTo>
                    <a:pt x="2012" y="4841"/>
                    <a:pt x="2012" y="4841"/>
                    <a:pt x="2012" y="4841"/>
                  </a:cubicBezTo>
                  <a:lnTo>
                    <a:pt x="2012" y="4841"/>
                  </a:lnTo>
                  <a:cubicBezTo>
                    <a:pt x="2012" y="4871"/>
                    <a:pt x="2012" y="4871"/>
                    <a:pt x="2012" y="4871"/>
                  </a:cubicBezTo>
                  <a:cubicBezTo>
                    <a:pt x="1983" y="4871"/>
                    <a:pt x="1983" y="4871"/>
                    <a:pt x="1983" y="4871"/>
                  </a:cubicBezTo>
                  <a:cubicBezTo>
                    <a:pt x="1983" y="4841"/>
                    <a:pt x="1983" y="4841"/>
                    <a:pt x="1983" y="4841"/>
                  </a:cubicBezTo>
                  <a:cubicBezTo>
                    <a:pt x="1983" y="4871"/>
                    <a:pt x="1983" y="4871"/>
                    <a:pt x="1983" y="4871"/>
                  </a:cubicBezTo>
                  <a:lnTo>
                    <a:pt x="1983" y="4871"/>
                  </a:lnTo>
                  <a:cubicBezTo>
                    <a:pt x="1954" y="4871"/>
                    <a:pt x="1954" y="4871"/>
                    <a:pt x="1954" y="4871"/>
                  </a:cubicBezTo>
                  <a:lnTo>
                    <a:pt x="1954" y="4871"/>
                  </a:lnTo>
                  <a:cubicBezTo>
                    <a:pt x="1983" y="4871"/>
                    <a:pt x="1983" y="4871"/>
                    <a:pt x="1983" y="4871"/>
                  </a:cubicBezTo>
                  <a:cubicBezTo>
                    <a:pt x="1983" y="4841"/>
                    <a:pt x="1983" y="4841"/>
                    <a:pt x="1983" y="4841"/>
                  </a:cubicBezTo>
                  <a:cubicBezTo>
                    <a:pt x="1954" y="4841"/>
                    <a:pt x="1954" y="4841"/>
                    <a:pt x="1954" y="4841"/>
                  </a:cubicBezTo>
                  <a:cubicBezTo>
                    <a:pt x="1925" y="4841"/>
                    <a:pt x="1925" y="4841"/>
                    <a:pt x="1925" y="4841"/>
                  </a:cubicBezTo>
                  <a:lnTo>
                    <a:pt x="1925" y="4841"/>
                  </a:lnTo>
                  <a:lnTo>
                    <a:pt x="1925" y="4841"/>
                  </a:lnTo>
                  <a:cubicBezTo>
                    <a:pt x="1925" y="4871"/>
                    <a:pt x="1925" y="4871"/>
                    <a:pt x="1925" y="4871"/>
                  </a:cubicBezTo>
                  <a:cubicBezTo>
                    <a:pt x="1895" y="4871"/>
                    <a:pt x="1895" y="4871"/>
                    <a:pt x="1895" y="4871"/>
                  </a:cubicBezTo>
                  <a:lnTo>
                    <a:pt x="1895" y="4871"/>
                  </a:lnTo>
                  <a:cubicBezTo>
                    <a:pt x="1895" y="4900"/>
                    <a:pt x="1895" y="4900"/>
                    <a:pt x="1895" y="4900"/>
                  </a:cubicBezTo>
                  <a:cubicBezTo>
                    <a:pt x="1866" y="4900"/>
                    <a:pt x="1866" y="4900"/>
                    <a:pt x="1866" y="4900"/>
                  </a:cubicBezTo>
                  <a:lnTo>
                    <a:pt x="1866" y="4900"/>
                  </a:lnTo>
                  <a:cubicBezTo>
                    <a:pt x="1837" y="4929"/>
                    <a:pt x="1837" y="4929"/>
                    <a:pt x="1837" y="4929"/>
                  </a:cubicBezTo>
                  <a:cubicBezTo>
                    <a:pt x="1866" y="4929"/>
                    <a:pt x="1866" y="4929"/>
                    <a:pt x="1866" y="4929"/>
                  </a:cubicBezTo>
                  <a:cubicBezTo>
                    <a:pt x="1866" y="4958"/>
                    <a:pt x="1866" y="4958"/>
                    <a:pt x="1866" y="4958"/>
                  </a:cubicBezTo>
                  <a:cubicBezTo>
                    <a:pt x="1837" y="4958"/>
                    <a:pt x="1837" y="4958"/>
                    <a:pt x="1837" y="4958"/>
                  </a:cubicBezTo>
                  <a:cubicBezTo>
                    <a:pt x="1808" y="4958"/>
                    <a:pt x="1808" y="4958"/>
                    <a:pt x="1808" y="4958"/>
                  </a:cubicBezTo>
                  <a:cubicBezTo>
                    <a:pt x="1837" y="5016"/>
                    <a:pt x="1837" y="5016"/>
                    <a:pt x="1837" y="5016"/>
                  </a:cubicBezTo>
                  <a:cubicBezTo>
                    <a:pt x="1808" y="5016"/>
                    <a:pt x="1808" y="5016"/>
                    <a:pt x="1808" y="5016"/>
                  </a:cubicBezTo>
                  <a:cubicBezTo>
                    <a:pt x="1808" y="5045"/>
                    <a:pt x="1808" y="5045"/>
                    <a:pt x="1808" y="5045"/>
                  </a:cubicBezTo>
                  <a:lnTo>
                    <a:pt x="1808" y="5045"/>
                  </a:lnTo>
                  <a:cubicBezTo>
                    <a:pt x="1778" y="5045"/>
                    <a:pt x="1778" y="5045"/>
                    <a:pt x="1778" y="5045"/>
                  </a:cubicBezTo>
                  <a:cubicBezTo>
                    <a:pt x="1749" y="5016"/>
                    <a:pt x="1749" y="5016"/>
                    <a:pt x="1749" y="5016"/>
                  </a:cubicBezTo>
                  <a:cubicBezTo>
                    <a:pt x="1721" y="4987"/>
                    <a:pt x="1721" y="4987"/>
                    <a:pt x="1721" y="4987"/>
                  </a:cubicBezTo>
                  <a:lnTo>
                    <a:pt x="1721" y="4987"/>
                  </a:lnTo>
                  <a:cubicBezTo>
                    <a:pt x="1721" y="5016"/>
                    <a:pt x="1721" y="5016"/>
                    <a:pt x="1721" y="5016"/>
                  </a:cubicBezTo>
                  <a:cubicBezTo>
                    <a:pt x="1692" y="5045"/>
                    <a:pt x="1692" y="5045"/>
                    <a:pt x="1692" y="5045"/>
                  </a:cubicBezTo>
                  <a:cubicBezTo>
                    <a:pt x="1662" y="5045"/>
                    <a:pt x="1662" y="5045"/>
                    <a:pt x="1662" y="5045"/>
                  </a:cubicBezTo>
                  <a:cubicBezTo>
                    <a:pt x="1662" y="5074"/>
                    <a:pt x="1662" y="5074"/>
                    <a:pt x="1662" y="5074"/>
                  </a:cubicBezTo>
                  <a:cubicBezTo>
                    <a:pt x="1692" y="5104"/>
                    <a:pt x="1692" y="5104"/>
                    <a:pt x="1692" y="5104"/>
                  </a:cubicBezTo>
                  <a:cubicBezTo>
                    <a:pt x="1692" y="5133"/>
                    <a:pt x="1692" y="5133"/>
                    <a:pt x="1692" y="5133"/>
                  </a:cubicBezTo>
                  <a:cubicBezTo>
                    <a:pt x="1662" y="5162"/>
                    <a:pt x="1662" y="5162"/>
                    <a:pt x="1662" y="5162"/>
                  </a:cubicBezTo>
                  <a:cubicBezTo>
                    <a:pt x="1692" y="5191"/>
                    <a:pt x="1692" y="5191"/>
                    <a:pt x="1692" y="5191"/>
                  </a:cubicBezTo>
                  <a:cubicBezTo>
                    <a:pt x="1721" y="5191"/>
                    <a:pt x="1721" y="5191"/>
                    <a:pt x="1721" y="5191"/>
                  </a:cubicBezTo>
                  <a:cubicBezTo>
                    <a:pt x="1721" y="5221"/>
                    <a:pt x="1721" y="5221"/>
                    <a:pt x="1721" y="5221"/>
                  </a:cubicBezTo>
                  <a:cubicBezTo>
                    <a:pt x="1749" y="5221"/>
                    <a:pt x="1749" y="5221"/>
                    <a:pt x="1749" y="5221"/>
                  </a:cubicBezTo>
                  <a:lnTo>
                    <a:pt x="1749" y="5221"/>
                  </a:lnTo>
                  <a:cubicBezTo>
                    <a:pt x="1808" y="5221"/>
                    <a:pt x="1808" y="5221"/>
                    <a:pt x="1808" y="5221"/>
                  </a:cubicBezTo>
                  <a:cubicBezTo>
                    <a:pt x="1837" y="5279"/>
                    <a:pt x="1837" y="5279"/>
                    <a:pt x="1837" y="5279"/>
                  </a:cubicBezTo>
                  <a:cubicBezTo>
                    <a:pt x="1866" y="5308"/>
                    <a:pt x="1866" y="5308"/>
                    <a:pt x="1866" y="5308"/>
                  </a:cubicBezTo>
                  <a:cubicBezTo>
                    <a:pt x="1837" y="5308"/>
                    <a:pt x="1837" y="5308"/>
                    <a:pt x="1837" y="5308"/>
                  </a:cubicBezTo>
                  <a:cubicBezTo>
                    <a:pt x="1837" y="5337"/>
                    <a:pt x="1837" y="5337"/>
                    <a:pt x="1837" y="5337"/>
                  </a:cubicBezTo>
                  <a:cubicBezTo>
                    <a:pt x="1866" y="5337"/>
                    <a:pt x="1866" y="5337"/>
                    <a:pt x="1866" y="5337"/>
                  </a:cubicBezTo>
                  <a:cubicBezTo>
                    <a:pt x="1895" y="5337"/>
                    <a:pt x="1895" y="5337"/>
                    <a:pt x="1895" y="5337"/>
                  </a:cubicBezTo>
                  <a:lnTo>
                    <a:pt x="1895" y="5337"/>
                  </a:lnTo>
                  <a:lnTo>
                    <a:pt x="1895" y="5337"/>
                  </a:lnTo>
                  <a:lnTo>
                    <a:pt x="1895" y="5337"/>
                  </a:lnTo>
                  <a:cubicBezTo>
                    <a:pt x="1895" y="5366"/>
                    <a:pt x="1895" y="5366"/>
                    <a:pt x="1895" y="5366"/>
                  </a:cubicBezTo>
                  <a:lnTo>
                    <a:pt x="1895" y="5366"/>
                  </a:lnTo>
                  <a:lnTo>
                    <a:pt x="1895" y="5366"/>
                  </a:lnTo>
                  <a:lnTo>
                    <a:pt x="1895" y="5366"/>
                  </a:lnTo>
                  <a:lnTo>
                    <a:pt x="1895" y="5366"/>
                  </a:lnTo>
                  <a:lnTo>
                    <a:pt x="1895" y="5366"/>
                  </a:lnTo>
                  <a:cubicBezTo>
                    <a:pt x="1895" y="5395"/>
                    <a:pt x="1895" y="5395"/>
                    <a:pt x="1895" y="5395"/>
                  </a:cubicBezTo>
                  <a:lnTo>
                    <a:pt x="1895" y="5395"/>
                  </a:lnTo>
                  <a:lnTo>
                    <a:pt x="1895" y="5395"/>
                  </a:lnTo>
                  <a:cubicBezTo>
                    <a:pt x="1866" y="5395"/>
                    <a:pt x="1866" y="5395"/>
                    <a:pt x="1866" y="5395"/>
                  </a:cubicBezTo>
                  <a:lnTo>
                    <a:pt x="1866" y="5395"/>
                  </a:lnTo>
                  <a:lnTo>
                    <a:pt x="1866" y="5395"/>
                  </a:lnTo>
                  <a:lnTo>
                    <a:pt x="1866" y="5395"/>
                  </a:lnTo>
                  <a:cubicBezTo>
                    <a:pt x="1866" y="5424"/>
                    <a:pt x="1866" y="5424"/>
                    <a:pt x="1866" y="5424"/>
                  </a:cubicBezTo>
                  <a:lnTo>
                    <a:pt x="1866" y="5424"/>
                  </a:lnTo>
                  <a:cubicBezTo>
                    <a:pt x="1866" y="5395"/>
                    <a:pt x="1866" y="5395"/>
                    <a:pt x="1866" y="5395"/>
                  </a:cubicBezTo>
                  <a:lnTo>
                    <a:pt x="1866" y="5424"/>
                  </a:lnTo>
                  <a:cubicBezTo>
                    <a:pt x="1837" y="5424"/>
                    <a:pt x="1837" y="5395"/>
                    <a:pt x="1837" y="5395"/>
                  </a:cubicBezTo>
                  <a:lnTo>
                    <a:pt x="1837" y="5395"/>
                  </a:lnTo>
                  <a:cubicBezTo>
                    <a:pt x="1837" y="5424"/>
                    <a:pt x="1837" y="5424"/>
                    <a:pt x="1837" y="5424"/>
                  </a:cubicBezTo>
                  <a:cubicBezTo>
                    <a:pt x="1866" y="5424"/>
                    <a:pt x="1866" y="5424"/>
                    <a:pt x="1866" y="5424"/>
                  </a:cubicBezTo>
                  <a:cubicBezTo>
                    <a:pt x="1837" y="5424"/>
                    <a:pt x="1837" y="5424"/>
                    <a:pt x="1837" y="5424"/>
                  </a:cubicBezTo>
                  <a:lnTo>
                    <a:pt x="1837" y="5424"/>
                  </a:lnTo>
                  <a:cubicBezTo>
                    <a:pt x="1808" y="5424"/>
                    <a:pt x="1808" y="5424"/>
                    <a:pt x="1808" y="5424"/>
                  </a:cubicBezTo>
                  <a:lnTo>
                    <a:pt x="1808" y="5424"/>
                  </a:lnTo>
                  <a:lnTo>
                    <a:pt x="1808" y="5424"/>
                  </a:lnTo>
                  <a:lnTo>
                    <a:pt x="1808" y="5424"/>
                  </a:lnTo>
                  <a:lnTo>
                    <a:pt x="1808" y="5424"/>
                  </a:lnTo>
                  <a:cubicBezTo>
                    <a:pt x="1778" y="5424"/>
                    <a:pt x="1778" y="5424"/>
                    <a:pt x="1778" y="5424"/>
                  </a:cubicBezTo>
                  <a:cubicBezTo>
                    <a:pt x="1778" y="5454"/>
                    <a:pt x="1778" y="5454"/>
                    <a:pt x="1778" y="5454"/>
                  </a:cubicBezTo>
                  <a:lnTo>
                    <a:pt x="1778" y="5454"/>
                  </a:lnTo>
                  <a:lnTo>
                    <a:pt x="1778" y="5454"/>
                  </a:lnTo>
                  <a:cubicBezTo>
                    <a:pt x="1778" y="5483"/>
                    <a:pt x="1778" y="5483"/>
                    <a:pt x="1778" y="5483"/>
                  </a:cubicBezTo>
                  <a:cubicBezTo>
                    <a:pt x="1749" y="5483"/>
                    <a:pt x="1749" y="5483"/>
                    <a:pt x="1749" y="5483"/>
                  </a:cubicBezTo>
                  <a:cubicBezTo>
                    <a:pt x="1749" y="5512"/>
                    <a:pt x="1749" y="5512"/>
                    <a:pt x="1749" y="5512"/>
                  </a:cubicBezTo>
                  <a:cubicBezTo>
                    <a:pt x="1749" y="5541"/>
                    <a:pt x="1749" y="5541"/>
                    <a:pt x="1749" y="5541"/>
                  </a:cubicBezTo>
                  <a:lnTo>
                    <a:pt x="1749" y="5541"/>
                  </a:lnTo>
                  <a:lnTo>
                    <a:pt x="1749" y="5541"/>
                  </a:lnTo>
                  <a:cubicBezTo>
                    <a:pt x="1749" y="5571"/>
                    <a:pt x="1749" y="5571"/>
                    <a:pt x="1749" y="5571"/>
                  </a:cubicBezTo>
                  <a:lnTo>
                    <a:pt x="1749" y="5571"/>
                  </a:lnTo>
                  <a:cubicBezTo>
                    <a:pt x="1778" y="5571"/>
                    <a:pt x="1778" y="5571"/>
                    <a:pt x="1778" y="5571"/>
                  </a:cubicBezTo>
                  <a:lnTo>
                    <a:pt x="1778" y="5571"/>
                  </a:lnTo>
                  <a:cubicBezTo>
                    <a:pt x="1808" y="5600"/>
                    <a:pt x="1808" y="5600"/>
                    <a:pt x="1808" y="5600"/>
                  </a:cubicBezTo>
                  <a:lnTo>
                    <a:pt x="1808" y="5600"/>
                  </a:lnTo>
                  <a:cubicBezTo>
                    <a:pt x="1808" y="5629"/>
                    <a:pt x="1808" y="5629"/>
                    <a:pt x="1808" y="5629"/>
                  </a:cubicBezTo>
                  <a:cubicBezTo>
                    <a:pt x="1837" y="5629"/>
                    <a:pt x="1837" y="5629"/>
                    <a:pt x="1837" y="5629"/>
                  </a:cubicBezTo>
                  <a:lnTo>
                    <a:pt x="1837" y="5629"/>
                  </a:lnTo>
                  <a:lnTo>
                    <a:pt x="1837" y="5629"/>
                  </a:lnTo>
                  <a:lnTo>
                    <a:pt x="1837" y="5629"/>
                  </a:lnTo>
                  <a:cubicBezTo>
                    <a:pt x="1808" y="5629"/>
                    <a:pt x="1808" y="5629"/>
                    <a:pt x="1808" y="5629"/>
                  </a:cubicBezTo>
                  <a:cubicBezTo>
                    <a:pt x="1808" y="5657"/>
                    <a:pt x="1808" y="5657"/>
                    <a:pt x="1808" y="5657"/>
                  </a:cubicBezTo>
                  <a:cubicBezTo>
                    <a:pt x="1837" y="5657"/>
                    <a:pt x="1837" y="5657"/>
                    <a:pt x="1837" y="5657"/>
                  </a:cubicBezTo>
                  <a:lnTo>
                    <a:pt x="1837" y="5657"/>
                  </a:lnTo>
                  <a:lnTo>
                    <a:pt x="1837" y="5657"/>
                  </a:lnTo>
                  <a:cubicBezTo>
                    <a:pt x="1837" y="5687"/>
                    <a:pt x="1837" y="5687"/>
                    <a:pt x="1837" y="5687"/>
                  </a:cubicBezTo>
                  <a:cubicBezTo>
                    <a:pt x="1837" y="5716"/>
                    <a:pt x="1837" y="5716"/>
                    <a:pt x="1837" y="5716"/>
                  </a:cubicBezTo>
                  <a:cubicBezTo>
                    <a:pt x="1866" y="5716"/>
                    <a:pt x="1866" y="5716"/>
                    <a:pt x="1866" y="5716"/>
                  </a:cubicBezTo>
                  <a:cubicBezTo>
                    <a:pt x="1895" y="5745"/>
                    <a:pt x="1895" y="5745"/>
                    <a:pt x="1895" y="5745"/>
                  </a:cubicBezTo>
                  <a:cubicBezTo>
                    <a:pt x="1925" y="5804"/>
                    <a:pt x="1925" y="5804"/>
                    <a:pt x="1925" y="5804"/>
                  </a:cubicBezTo>
                  <a:lnTo>
                    <a:pt x="1925" y="5804"/>
                  </a:lnTo>
                  <a:lnTo>
                    <a:pt x="1925" y="5804"/>
                  </a:lnTo>
                  <a:cubicBezTo>
                    <a:pt x="1895" y="5833"/>
                    <a:pt x="1895" y="5833"/>
                    <a:pt x="1895" y="5833"/>
                  </a:cubicBezTo>
                  <a:lnTo>
                    <a:pt x="1895" y="5833"/>
                  </a:lnTo>
                  <a:cubicBezTo>
                    <a:pt x="1866" y="5862"/>
                    <a:pt x="1866" y="5862"/>
                    <a:pt x="1866" y="5862"/>
                  </a:cubicBezTo>
                  <a:cubicBezTo>
                    <a:pt x="1837" y="5833"/>
                    <a:pt x="1837" y="5833"/>
                    <a:pt x="1837" y="5833"/>
                  </a:cubicBezTo>
                  <a:lnTo>
                    <a:pt x="1837" y="5833"/>
                  </a:lnTo>
                  <a:cubicBezTo>
                    <a:pt x="1778" y="5804"/>
                    <a:pt x="1778" y="5804"/>
                    <a:pt x="1778" y="5804"/>
                  </a:cubicBezTo>
                  <a:lnTo>
                    <a:pt x="1778" y="5804"/>
                  </a:lnTo>
                  <a:cubicBezTo>
                    <a:pt x="1749" y="5833"/>
                    <a:pt x="1749" y="5833"/>
                    <a:pt x="1749" y="5833"/>
                  </a:cubicBezTo>
                  <a:cubicBezTo>
                    <a:pt x="1778" y="5833"/>
                    <a:pt x="1778" y="5833"/>
                    <a:pt x="1778" y="5833"/>
                  </a:cubicBezTo>
                  <a:cubicBezTo>
                    <a:pt x="1778" y="5862"/>
                    <a:pt x="1778" y="5862"/>
                    <a:pt x="1778" y="5862"/>
                  </a:cubicBezTo>
                  <a:cubicBezTo>
                    <a:pt x="1778" y="5891"/>
                    <a:pt x="1778" y="5891"/>
                    <a:pt x="1778" y="5891"/>
                  </a:cubicBezTo>
                  <a:cubicBezTo>
                    <a:pt x="1749" y="5862"/>
                    <a:pt x="1749" y="5862"/>
                    <a:pt x="1749" y="5862"/>
                  </a:cubicBezTo>
                  <a:cubicBezTo>
                    <a:pt x="1721" y="5862"/>
                    <a:pt x="1721" y="5862"/>
                    <a:pt x="1721" y="5862"/>
                  </a:cubicBezTo>
                  <a:cubicBezTo>
                    <a:pt x="1692" y="5833"/>
                    <a:pt x="1692" y="5833"/>
                    <a:pt x="1692" y="5833"/>
                  </a:cubicBezTo>
                  <a:cubicBezTo>
                    <a:pt x="1662" y="5862"/>
                    <a:pt x="1662" y="5862"/>
                    <a:pt x="1662" y="5862"/>
                  </a:cubicBezTo>
                  <a:lnTo>
                    <a:pt x="1662" y="5862"/>
                  </a:lnTo>
                  <a:cubicBezTo>
                    <a:pt x="1662" y="5891"/>
                    <a:pt x="1662" y="5891"/>
                    <a:pt x="1662" y="5891"/>
                  </a:cubicBezTo>
                  <a:cubicBezTo>
                    <a:pt x="1633" y="5862"/>
                    <a:pt x="1633" y="5862"/>
                    <a:pt x="1633" y="5862"/>
                  </a:cubicBezTo>
                  <a:cubicBezTo>
                    <a:pt x="1604" y="5862"/>
                    <a:pt x="1604" y="5862"/>
                    <a:pt x="1604" y="5862"/>
                  </a:cubicBezTo>
                  <a:cubicBezTo>
                    <a:pt x="1575" y="5862"/>
                    <a:pt x="1575" y="5862"/>
                    <a:pt x="1575" y="5862"/>
                  </a:cubicBezTo>
                  <a:cubicBezTo>
                    <a:pt x="1545" y="5862"/>
                    <a:pt x="1545" y="5862"/>
                    <a:pt x="1545" y="5862"/>
                  </a:cubicBezTo>
                  <a:cubicBezTo>
                    <a:pt x="1516" y="5862"/>
                    <a:pt x="1516" y="5862"/>
                    <a:pt x="1516" y="5862"/>
                  </a:cubicBezTo>
                  <a:lnTo>
                    <a:pt x="1516" y="5862"/>
                  </a:lnTo>
                  <a:lnTo>
                    <a:pt x="1516" y="5862"/>
                  </a:lnTo>
                  <a:cubicBezTo>
                    <a:pt x="1487" y="5833"/>
                    <a:pt x="1487" y="5833"/>
                    <a:pt x="1487" y="5833"/>
                  </a:cubicBezTo>
                  <a:cubicBezTo>
                    <a:pt x="1458" y="5833"/>
                    <a:pt x="1458" y="5833"/>
                    <a:pt x="1458" y="5833"/>
                  </a:cubicBezTo>
                  <a:cubicBezTo>
                    <a:pt x="1458" y="5862"/>
                    <a:pt x="1458" y="5862"/>
                    <a:pt x="1458" y="5862"/>
                  </a:cubicBezTo>
                  <a:cubicBezTo>
                    <a:pt x="1428" y="5862"/>
                    <a:pt x="1428" y="5862"/>
                    <a:pt x="1428" y="5862"/>
                  </a:cubicBezTo>
                  <a:cubicBezTo>
                    <a:pt x="1428" y="5833"/>
                    <a:pt x="1428" y="5833"/>
                    <a:pt x="1428" y="5833"/>
                  </a:cubicBezTo>
                  <a:cubicBezTo>
                    <a:pt x="1399" y="5862"/>
                    <a:pt x="1399" y="5862"/>
                    <a:pt x="1399" y="5862"/>
                  </a:cubicBezTo>
                  <a:lnTo>
                    <a:pt x="1399" y="5862"/>
                  </a:lnTo>
                  <a:cubicBezTo>
                    <a:pt x="1399" y="5833"/>
                    <a:pt x="1399" y="5833"/>
                    <a:pt x="1399" y="5833"/>
                  </a:cubicBezTo>
                  <a:lnTo>
                    <a:pt x="1399" y="5833"/>
                  </a:lnTo>
                  <a:lnTo>
                    <a:pt x="1399" y="5833"/>
                  </a:lnTo>
                  <a:lnTo>
                    <a:pt x="1399" y="5833"/>
                  </a:lnTo>
                  <a:lnTo>
                    <a:pt x="1399" y="5833"/>
                  </a:lnTo>
                  <a:cubicBezTo>
                    <a:pt x="1399" y="5804"/>
                    <a:pt x="1399" y="5804"/>
                    <a:pt x="1399" y="5804"/>
                  </a:cubicBezTo>
                  <a:cubicBezTo>
                    <a:pt x="1371" y="5774"/>
                    <a:pt x="1371" y="5774"/>
                    <a:pt x="1371" y="5774"/>
                  </a:cubicBezTo>
                  <a:cubicBezTo>
                    <a:pt x="1371" y="5745"/>
                    <a:pt x="1371" y="5745"/>
                    <a:pt x="1371" y="5745"/>
                  </a:cubicBezTo>
                  <a:lnTo>
                    <a:pt x="1371" y="5745"/>
                  </a:lnTo>
                  <a:cubicBezTo>
                    <a:pt x="1342" y="5716"/>
                    <a:pt x="1342" y="5716"/>
                    <a:pt x="1342" y="5716"/>
                  </a:cubicBezTo>
                  <a:cubicBezTo>
                    <a:pt x="1312" y="5716"/>
                    <a:pt x="1312" y="5716"/>
                    <a:pt x="1312" y="5716"/>
                  </a:cubicBezTo>
                  <a:lnTo>
                    <a:pt x="1312" y="5716"/>
                  </a:lnTo>
                  <a:cubicBezTo>
                    <a:pt x="1312" y="5687"/>
                    <a:pt x="1312" y="5687"/>
                    <a:pt x="1312" y="5687"/>
                  </a:cubicBezTo>
                  <a:cubicBezTo>
                    <a:pt x="1283" y="5687"/>
                    <a:pt x="1283" y="5687"/>
                    <a:pt x="1283" y="5687"/>
                  </a:cubicBezTo>
                  <a:lnTo>
                    <a:pt x="1283" y="5687"/>
                  </a:lnTo>
                  <a:lnTo>
                    <a:pt x="1283" y="5687"/>
                  </a:lnTo>
                  <a:cubicBezTo>
                    <a:pt x="1254" y="5687"/>
                    <a:pt x="1254" y="5687"/>
                    <a:pt x="1254" y="5687"/>
                  </a:cubicBezTo>
                  <a:lnTo>
                    <a:pt x="1254" y="5687"/>
                  </a:lnTo>
                  <a:cubicBezTo>
                    <a:pt x="1225" y="5657"/>
                    <a:pt x="1225" y="5657"/>
                    <a:pt x="1225" y="5657"/>
                  </a:cubicBezTo>
                  <a:lnTo>
                    <a:pt x="1225" y="5657"/>
                  </a:lnTo>
                  <a:lnTo>
                    <a:pt x="1225" y="5657"/>
                  </a:lnTo>
                  <a:cubicBezTo>
                    <a:pt x="1195" y="5657"/>
                    <a:pt x="1195" y="5657"/>
                    <a:pt x="1195" y="5657"/>
                  </a:cubicBezTo>
                  <a:cubicBezTo>
                    <a:pt x="1195" y="5629"/>
                    <a:pt x="1195" y="5629"/>
                    <a:pt x="1195" y="5629"/>
                  </a:cubicBezTo>
                  <a:lnTo>
                    <a:pt x="1195" y="5629"/>
                  </a:lnTo>
                  <a:cubicBezTo>
                    <a:pt x="1166" y="5629"/>
                    <a:pt x="1166" y="5629"/>
                    <a:pt x="1166" y="5629"/>
                  </a:cubicBezTo>
                  <a:cubicBezTo>
                    <a:pt x="1108" y="5571"/>
                    <a:pt x="1108" y="5571"/>
                    <a:pt x="1108" y="5571"/>
                  </a:cubicBezTo>
                  <a:lnTo>
                    <a:pt x="1108" y="5571"/>
                  </a:lnTo>
                  <a:cubicBezTo>
                    <a:pt x="1078" y="5571"/>
                    <a:pt x="1078" y="5571"/>
                    <a:pt x="1078" y="5571"/>
                  </a:cubicBezTo>
                  <a:cubicBezTo>
                    <a:pt x="1049" y="5571"/>
                    <a:pt x="1049" y="5571"/>
                    <a:pt x="1049" y="5571"/>
                  </a:cubicBezTo>
                  <a:cubicBezTo>
                    <a:pt x="1021" y="5541"/>
                    <a:pt x="1021" y="5541"/>
                    <a:pt x="1021" y="5541"/>
                  </a:cubicBezTo>
                  <a:lnTo>
                    <a:pt x="1021" y="5541"/>
                  </a:lnTo>
                  <a:cubicBezTo>
                    <a:pt x="992" y="5512"/>
                    <a:pt x="992" y="5512"/>
                    <a:pt x="992" y="5512"/>
                  </a:cubicBezTo>
                  <a:lnTo>
                    <a:pt x="992" y="5512"/>
                  </a:lnTo>
                  <a:cubicBezTo>
                    <a:pt x="962" y="5512"/>
                    <a:pt x="962" y="5512"/>
                    <a:pt x="962" y="5512"/>
                  </a:cubicBezTo>
                  <a:cubicBezTo>
                    <a:pt x="992" y="5512"/>
                    <a:pt x="992" y="5512"/>
                    <a:pt x="992" y="5512"/>
                  </a:cubicBezTo>
                  <a:lnTo>
                    <a:pt x="992" y="5512"/>
                  </a:lnTo>
                  <a:cubicBezTo>
                    <a:pt x="992" y="5483"/>
                    <a:pt x="992" y="5483"/>
                    <a:pt x="992" y="5483"/>
                  </a:cubicBezTo>
                  <a:lnTo>
                    <a:pt x="992" y="5483"/>
                  </a:lnTo>
                  <a:lnTo>
                    <a:pt x="992" y="5483"/>
                  </a:lnTo>
                  <a:cubicBezTo>
                    <a:pt x="1021" y="5512"/>
                    <a:pt x="1021" y="5512"/>
                    <a:pt x="1021" y="5512"/>
                  </a:cubicBezTo>
                  <a:cubicBezTo>
                    <a:pt x="1021" y="5483"/>
                    <a:pt x="1021" y="5483"/>
                    <a:pt x="1021" y="5483"/>
                  </a:cubicBezTo>
                  <a:cubicBezTo>
                    <a:pt x="1049" y="5512"/>
                    <a:pt x="1049" y="5512"/>
                    <a:pt x="1049" y="5512"/>
                  </a:cubicBezTo>
                  <a:cubicBezTo>
                    <a:pt x="1049" y="5483"/>
                    <a:pt x="1049" y="5483"/>
                    <a:pt x="1049" y="5483"/>
                  </a:cubicBezTo>
                  <a:cubicBezTo>
                    <a:pt x="1021" y="5483"/>
                    <a:pt x="1021" y="5483"/>
                    <a:pt x="1021" y="5483"/>
                  </a:cubicBezTo>
                  <a:cubicBezTo>
                    <a:pt x="1021" y="5454"/>
                    <a:pt x="1021" y="5454"/>
                    <a:pt x="1021" y="5454"/>
                  </a:cubicBezTo>
                  <a:cubicBezTo>
                    <a:pt x="1049" y="5454"/>
                    <a:pt x="1049" y="5454"/>
                    <a:pt x="1049" y="5454"/>
                  </a:cubicBezTo>
                  <a:cubicBezTo>
                    <a:pt x="1049" y="5424"/>
                    <a:pt x="1049" y="5424"/>
                    <a:pt x="1049" y="5424"/>
                  </a:cubicBezTo>
                  <a:lnTo>
                    <a:pt x="1049" y="5424"/>
                  </a:lnTo>
                  <a:cubicBezTo>
                    <a:pt x="1078" y="5424"/>
                    <a:pt x="1078" y="5424"/>
                    <a:pt x="1078" y="5424"/>
                  </a:cubicBezTo>
                  <a:lnTo>
                    <a:pt x="1078" y="5424"/>
                  </a:lnTo>
                  <a:lnTo>
                    <a:pt x="1078" y="5424"/>
                  </a:lnTo>
                  <a:lnTo>
                    <a:pt x="1078" y="5424"/>
                  </a:lnTo>
                  <a:cubicBezTo>
                    <a:pt x="1078" y="5395"/>
                    <a:pt x="1078" y="5395"/>
                    <a:pt x="1078" y="5395"/>
                  </a:cubicBezTo>
                  <a:cubicBezTo>
                    <a:pt x="1049" y="5395"/>
                    <a:pt x="1049" y="5395"/>
                    <a:pt x="1049" y="5395"/>
                  </a:cubicBezTo>
                  <a:lnTo>
                    <a:pt x="1049" y="5395"/>
                  </a:lnTo>
                  <a:lnTo>
                    <a:pt x="1049" y="5395"/>
                  </a:lnTo>
                  <a:cubicBezTo>
                    <a:pt x="1021" y="5366"/>
                    <a:pt x="1021" y="5366"/>
                    <a:pt x="1021" y="5366"/>
                  </a:cubicBezTo>
                  <a:cubicBezTo>
                    <a:pt x="1049" y="5366"/>
                    <a:pt x="1049" y="5366"/>
                    <a:pt x="1049" y="5366"/>
                  </a:cubicBezTo>
                  <a:cubicBezTo>
                    <a:pt x="1078" y="5366"/>
                    <a:pt x="1078" y="5366"/>
                    <a:pt x="1078" y="5366"/>
                  </a:cubicBezTo>
                  <a:lnTo>
                    <a:pt x="1078" y="5366"/>
                  </a:lnTo>
                  <a:lnTo>
                    <a:pt x="1078" y="5366"/>
                  </a:lnTo>
                  <a:lnTo>
                    <a:pt x="1078" y="5366"/>
                  </a:lnTo>
                  <a:cubicBezTo>
                    <a:pt x="1078" y="5337"/>
                    <a:pt x="1078" y="5337"/>
                    <a:pt x="1078" y="5337"/>
                  </a:cubicBezTo>
                  <a:cubicBezTo>
                    <a:pt x="1137" y="5337"/>
                    <a:pt x="1137" y="5337"/>
                    <a:pt x="1137" y="5337"/>
                  </a:cubicBezTo>
                  <a:cubicBezTo>
                    <a:pt x="1137" y="5308"/>
                    <a:pt x="1137" y="5308"/>
                    <a:pt x="1137" y="5308"/>
                  </a:cubicBezTo>
                  <a:lnTo>
                    <a:pt x="1137" y="5308"/>
                  </a:lnTo>
                  <a:cubicBezTo>
                    <a:pt x="1108" y="5308"/>
                    <a:pt x="1108" y="5308"/>
                    <a:pt x="1108" y="5308"/>
                  </a:cubicBezTo>
                  <a:cubicBezTo>
                    <a:pt x="1078" y="5308"/>
                    <a:pt x="1078" y="5308"/>
                    <a:pt x="1078" y="5308"/>
                  </a:cubicBezTo>
                  <a:lnTo>
                    <a:pt x="1078" y="5308"/>
                  </a:lnTo>
                  <a:lnTo>
                    <a:pt x="1078" y="5308"/>
                  </a:lnTo>
                  <a:lnTo>
                    <a:pt x="1078" y="5308"/>
                  </a:lnTo>
                  <a:cubicBezTo>
                    <a:pt x="1078" y="5279"/>
                    <a:pt x="1078" y="5279"/>
                    <a:pt x="1078" y="5279"/>
                  </a:cubicBezTo>
                  <a:lnTo>
                    <a:pt x="1078" y="5279"/>
                  </a:lnTo>
                  <a:cubicBezTo>
                    <a:pt x="1108" y="5250"/>
                    <a:pt x="1108" y="5250"/>
                    <a:pt x="1108" y="5250"/>
                  </a:cubicBezTo>
                  <a:cubicBezTo>
                    <a:pt x="1137" y="5250"/>
                    <a:pt x="1137" y="5250"/>
                    <a:pt x="1137" y="5250"/>
                  </a:cubicBezTo>
                  <a:cubicBezTo>
                    <a:pt x="1166" y="5250"/>
                    <a:pt x="1166" y="5250"/>
                    <a:pt x="1166" y="5250"/>
                  </a:cubicBezTo>
                  <a:cubicBezTo>
                    <a:pt x="1166" y="5221"/>
                    <a:pt x="1166" y="5221"/>
                    <a:pt x="1166" y="5221"/>
                  </a:cubicBezTo>
                  <a:cubicBezTo>
                    <a:pt x="1166" y="5191"/>
                    <a:pt x="1166" y="5191"/>
                    <a:pt x="1166" y="5191"/>
                  </a:cubicBezTo>
                  <a:lnTo>
                    <a:pt x="1166" y="5191"/>
                  </a:lnTo>
                  <a:cubicBezTo>
                    <a:pt x="1137" y="5162"/>
                    <a:pt x="1137" y="5162"/>
                    <a:pt x="1137" y="5162"/>
                  </a:cubicBezTo>
                  <a:cubicBezTo>
                    <a:pt x="1137" y="5133"/>
                    <a:pt x="1137" y="5133"/>
                    <a:pt x="1137" y="5133"/>
                  </a:cubicBezTo>
                  <a:cubicBezTo>
                    <a:pt x="1166" y="5133"/>
                    <a:pt x="1166" y="5133"/>
                    <a:pt x="1166" y="5133"/>
                  </a:cubicBezTo>
                  <a:cubicBezTo>
                    <a:pt x="1166" y="5104"/>
                    <a:pt x="1166" y="5104"/>
                    <a:pt x="1166" y="5104"/>
                  </a:cubicBezTo>
                  <a:lnTo>
                    <a:pt x="1166" y="5104"/>
                  </a:lnTo>
                  <a:cubicBezTo>
                    <a:pt x="1166" y="5074"/>
                    <a:pt x="1166" y="5074"/>
                    <a:pt x="1166" y="5074"/>
                  </a:cubicBezTo>
                  <a:lnTo>
                    <a:pt x="1166" y="5074"/>
                  </a:lnTo>
                  <a:cubicBezTo>
                    <a:pt x="1137" y="5074"/>
                    <a:pt x="1137" y="5074"/>
                    <a:pt x="1137" y="5074"/>
                  </a:cubicBezTo>
                  <a:cubicBezTo>
                    <a:pt x="1108" y="5074"/>
                    <a:pt x="1108" y="5074"/>
                    <a:pt x="1108" y="5074"/>
                  </a:cubicBezTo>
                  <a:lnTo>
                    <a:pt x="1108" y="5074"/>
                  </a:lnTo>
                  <a:cubicBezTo>
                    <a:pt x="1078" y="5074"/>
                    <a:pt x="1078" y="5074"/>
                    <a:pt x="1078" y="5074"/>
                  </a:cubicBezTo>
                  <a:cubicBezTo>
                    <a:pt x="1049" y="5045"/>
                    <a:pt x="1049" y="5045"/>
                    <a:pt x="1049" y="5045"/>
                  </a:cubicBezTo>
                  <a:lnTo>
                    <a:pt x="1049" y="5045"/>
                  </a:lnTo>
                  <a:cubicBezTo>
                    <a:pt x="1021" y="5045"/>
                    <a:pt x="1021" y="5045"/>
                    <a:pt x="1021" y="5045"/>
                  </a:cubicBezTo>
                  <a:cubicBezTo>
                    <a:pt x="992" y="5074"/>
                    <a:pt x="992" y="5074"/>
                    <a:pt x="992" y="5074"/>
                  </a:cubicBezTo>
                  <a:cubicBezTo>
                    <a:pt x="992" y="5045"/>
                    <a:pt x="992" y="5045"/>
                    <a:pt x="992" y="5045"/>
                  </a:cubicBezTo>
                  <a:cubicBezTo>
                    <a:pt x="962" y="5045"/>
                    <a:pt x="962" y="5045"/>
                    <a:pt x="962" y="5045"/>
                  </a:cubicBezTo>
                  <a:cubicBezTo>
                    <a:pt x="962" y="4987"/>
                    <a:pt x="962" y="4987"/>
                    <a:pt x="962" y="4987"/>
                  </a:cubicBezTo>
                  <a:cubicBezTo>
                    <a:pt x="933" y="4987"/>
                    <a:pt x="933" y="4987"/>
                    <a:pt x="933" y="4987"/>
                  </a:cubicBezTo>
                  <a:cubicBezTo>
                    <a:pt x="904" y="5016"/>
                    <a:pt x="904" y="5016"/>
                    <a:pt x="904" y="5016"/>
                  </a:cubicBezTo>
                  <a:lnTo>
                    <a:pt x="904" y="5016"/>
                  </a:lnTo>
                  <a:cubicBezTo>
                    <a:pt x="875" y="5016"/>
                    <a:pt x="875" y="5016"/>
                    <a:pt x="875" y="5016"/>
                  </a:cubicBezTo>
                  <a:cubicBezTo>
                    <a:pt x="845" y="5016"/>
                    <a:pt x="845" y="5016"/>
                    <a:pt x="845" y="5016"/>
                  </a:cubicBezTo>
                  <a:lnTo>
                    <a:pt x="845" y="5016"/>
                  </a:lnTo>
                  <a:cubicBezTo>
                    <a:pt x="787" y="4987"/>
                    <a:pt x="787" y="4987"/>
                    <a:pt x="787" y="4987"/>
                  </a:cubicBezTo>
                  <a:cubicBezTo>
                    <a:pt x="787" y="4958"/>
                    <a:pt x="787" y="4958"/>
                    <a:pt x="787" y="4958"/>
                  </a:cubicBezTo>
                  <a:lnTo>
                    <a:pt x="787" y="4958"/>
                  </a:lnTo>
                  <a:cubicBezTo>
                    <a:pt x="787" y="4929"/>
                    <a:pt x="787" y="4929"/>
                    <a:pt x="787" y="4929"/>
                  </a:cubicBezTo>
                  <a:cubicBezTo>
                    <a:pt x="758" y="4929"/>
                    <a:pt x="758" y="4929"/>
                    <a:pt x="758" y="4929"/>
                  </a:cubicBezTo>
                  <a:lnTo>
                    <a:pt x="758" y="4929"/>
                  </a:lnTo>
                  <a:cubicBezTo>
                    <a:pt x="700" y="4929"/>
                    <a:pt x="700" y="4929"/>
                    <a:pt x="700" y="4929"/>
                  </a:cubicBezTo>
                  <a:cubicBezTo>
                    <a:pt x="700" y="4900"/>
                    <a:pt x="700" y="4900"/>
                    <a:pt x="700" y="4900"/>
                  </a:cubicBezTo>
                  <a:cubicBezTo>
                    <a:pt x="700" y="4871"/>
                    <a:pt x="700" y="4871"/>
                    <a:pt x="700" y="4871"/>
                  </a:cubicBezTo>
                  <a:cubicBezTo>
                    <a:pt x="671" y="4871"/>
                    <a:pt x="671" y="4871"/>
                    <a:pt x="671" y="4871"/>
                  </a:cubicBezTo>
                  <a:cubicBezTo>
                    <a:pt x="671" y="4841"/>
                    <a:pt x="671" y="4841"/>
                    <a:pt x="671" y="4841"/>
                  </a:cubicBezTo>
                  <a:cubicBezTo>
                    <a:pt x="642" y="4841"/>
                    <a:pt x="642" y="4841"/>
                    <a:pt x="642" y="4841"/>
                  </a:cubicBezTo>
                  <a:lnTo>
                    <a:pt x="642" y="4841"/>
                  </a:lnTo>
                  <a:cubicBezTo>
                    <a:pt x="583" y="4841"/>
                    <a:pt x="583" y="4841"/>
                    <a:pt x="583" y="4841"/>
                  </a:cubicBezTo>
                  <a:cubicBezTo>
                    <a:pt x="554" y="4841"/>
                    <a:pt x="554" y="4841"/>
                    <a:pt x="554" y="4841"/>
                  </a:cubicBezTo>
                  <a:cubicBezTo>
                    <a:pt x="525" y="4841"/>
                    <a:pt x="525" y="4841"/>
                    <a:pt x="525" y="4841"/>
                  </a:cubicBezTo>
                  <a:lnTo>
                    <a:pt x="525" y="4841"/>
                  </a:lnTo>
                  <a:cubicBezTo>
                    <a:pt x="525" y="4871"/>
                    <a:pt x="525" y="4871"/>
                    <a:pt x="525" y="4871"/>
                  </a:cubicBezTo>
                  <a:cubicBezTo>
                    <a:pt x="495" y="4841"/>
                    <a:pt x="495" y="4841"/>
                    <a:pt x="495" y="4841"/>
                  </a:cubicBezTo>
                  <a:lnTo>
                    <a:pt x="495" y="4841"/>
                  </a:lnTo>
                  <a:cubicBezTo>
                    <a:pt x="495" y="4812"/>
                    <a:pt x="495" y="4812"/>
                    <a:pt x="495" y="4812"/>
                  </a:cubicBezTo>
                  <a:cubicBezTo>
                    <a:pt x="495" y="4783"/>
                    <a:pt x="495" y="4783"/>
                    <a:pt x="495" y="4783"/>
                  </a:cubicBezTo>
                  <a:cubicBezTo>
                    <a:pt x="466" y="4783"/>
                    <a:pt x="466" y="4783"/>
                    <a:pt x="466" y="4783"/>
                  </a:cubicBezTo>
                  <a:cubicBezTo>
                    <a:pt x="466" y="4754"/>
                    <a:pt x="466" y="4754"/>
                    <a:pt x="466" y="4754"/>
                  </a:cubicBezTo>
                  <a:lnTo>
                    <a:pt x="466" y="4754"/>
                  </a:lnTo>
                  <a:cubicBezTo>
                    <a:pt x="495" y="4754"/>
                    <a:pt x="495" y="4754"/>
                    <a:pt x="495" y="4754"/>
                  </a:cubicBezTo>
                  <a:cubicBezTo>
                    <a:pt x="525" y="4754"/>
                    <a:pt x="525" y="4754"/>
                    <a:pt x="525" y="4754"/>
                  </a:cubicBezTo>
                  <a:cubicBezTo>
                    <a:pt x="554" y="4724"/>
                    <a:pt x="554" y="4724"/>
                    <a:pt x="554" y="4724"/>
                  </a:cubicBezTo>
                  <a:lnTo>
                    <a:pt x="554" y="4724"/>
                  </a:lnTo>
                  <a:cubicBezTo>
                    <a:pt x="554" y="4695"/>
                    <a:pt x="554" y="4695"/>
                    <a:pt x="554" y="4695"/>
                  </a:cubicBezTo>
                  <a:cubicBezTo>
                    <a:pt x="525" y="4695"/>
                    <a:pt x="525" y="4695"/>
                    <a:pt x="525" y="4695"/>
                  </a:cubicBezTo>
                  <a:cubicBezTo>
                    <a:pt x="495" y="4666"/>
                    <a:pt x="495" y="4666"/>
                    <a:pt x="495" y="4666"/>
                  </a:cubicBezTo>
                  <a:lnTo>
                    <a:pt x="495" y="4666"/>
                  </a:lnTo>
                  <a:cubicBezTo>
                    <a:pt x="466" y="4637"/>
                    <a:pt x="466" y="4637"/>
                    <a:pt x="466" y="4637"/>
                  </a:cubicBezTo>
                  <a:lnTo>
                    <a:pt x="466" y="4637"/>
                  </a:lnTo>
                  <a:cubicBezTo>
                    <a:pt x="437" y="4608"/>
                    <a:pt x="437" y="4608"/>
                    <a:pt x="437" y="4608"/>
                  </a:cubicBezTo>
                  <a:cubicBezTo>
                    <a:pt x="437" y="4579"/>
                    <a:pt x="437" y="4579"/>
                    <a:pt x="437" y="4579"/>
                  </a:cubicBezTo>
                  <a:cubicBezTo>
                    <a:pt x="408" y="4550"/>
                    <a:pt x="408" y="4550"/>
                    <a:pt x="408" y="4550"/>
                  </a:cubicBezTo>
                  <a:lnTo>
                    <a:pt x="408" y="4550"/>
                  </a:lnTo>
                  <a:cubicBezTo>
                    <a:pt x="408" y="4521"/>
                    <a:pt x="408" y="4521"/>
                    <a:pt x="408" y="4521"/>
                  </a:cubicBezTo>
                  <a:lnTo>
                    <a:pt x="408" y="4521"/>
                  </a:lnTo>
                  <a:cubicBezTo>
                    <a:pt x="408" y="4491"/>
                    <a:pt x="408" y="4491"/>
                    <a:pt x="408" y="4491"/>
                  </a:cubicBezTo>
                  <a:cubicBezTo>
                    <a:pt x="350" y="4491"/>
                    <a:pt x="350" y="4491"/>
                    <a:pt x="350" y="4491"/>
                  </a:cubicBezTo>
                  <a:lnTo>
                    <a:pt x="350" y="4491"/>
                  </a:lnTo>
                  <a:cubicBezTo>
                    <a:pt x="350" y="4462"/>
                    <a:pt x="350" y="4462"/>
                    <a:pt x="350" y="4462"/>
                  </a:cubicBezTo>
                  <a:cubicBezTo>
                    <a:pt x="321" y="4462"/>
                    <a:pt x="321" y="4462"/>
                    <a:pt x="321" y="4462"/>
                  </a:cubicBezTo>
                  <a:cubicBezTo>
                    <a:pt x="292" y="4491"/>
                    <a:pt x="292" y="4491"/>
                    <a:pt x="292" y="4491"/>
                  </a:cubicBezTo>
                  <a:cubicBezTo>
                    <a:pt x="292" y="4462"/>
                    <a:pt x="292" y="4462"/>
                    <a:pt x="292" y="4462"/>
                  </a:cubicBezTo>
                  <a:cubicBezTo>
                    <a:pt x="262" y="4462"/>
                    <a:pt x="262" y="4462"/>
                    <a:pt x="262" y="4462"/>
                  </a:cubicBezTo>
                  <a:cubicBezTo>
                    <a:pt x="233" y="4462"/>
                    <a:pt x="233" y="4462"/>
                    <a:pt x="233" y="4462"/>
                  </a:cubicBezTo>
                  <a:cubicBezTo>
                    <a:pt x="233" y="4433"/>
                    <a:pt x="233" y="4433"/>
                    <a:pt x="233" y="4433"/>
                  </a:cubicBezTo>
                  <a:cubicBezTo>
                    <a:pt x="204" y="4462"/>
                    <a:pt x="204" y="4462"/>
                    <a:pt x="204" y="4462"/>
                  </a:cubicBezTo>
                  <a:lnTo>
                    <a:pt x="204" y="4462"/>
                  </a:lnTo>
                  <a:cubicBezTo>
                    <a:pt x="175" y="4462"/>
                    <a:pt x="175" y="4462"/>
                    <a:pt x="175" y="4462"/>
                  </a:cubicBezTo>
                  <a:cubicBezTo>
                    <a:pt x="175" y="4433"/>
                    <a:pt x="175" y="4433"/>
                    <a:pt x="175" y="4433"/>
                  </a:cubicBezTo>
                  <a:cubicBezTo>
                    <a:pt x="175" y="4404"/>
                    <a:pt x="175" y="4404"/>
                    <a:pt x="175" y="4404"/>
                  </a:cubicBezTo>
                  <a:lnTo>
                    <a:pt x="175" y="4404"/>
                  </a:lnTo>
                  <a:cubicBezTo>
                    <a:pt x="145" y="4374"/>
                    <a:pt x="145" y="4374"/>
                    <a:pt x="145" y="4374"/>
                  </a:cubicBezTo>
                  <a:lnTo>
                    <a:pt x="145" y="4374"/>
                  </a:lnTo>
                  <a:cubicBezTo>
                    <a:pt x="145" y="4345"/>
                    <a:pt x="145" y="4345"/>
                    <a:pt x="145" y="4345"/>
                  </a:cubicBezTo>
                  <a:lnTo>
                    <a:pt x="145" y="4345"/>
                  </a:lnTo>
                  <a:lnTo>
                    <a:pt x="145" y="4345"/>
                  </a:lnTo>
                  <a:lnTo>
                    <a:pt x="145" y="4345"/>
                  </a:lnTo>
                  <a:cubicBezTo>
                    <a:pt x="145" y="4316"/>
                    <a:pt x="145" y="4316"/>
                    <a:pt x="145" y="4316"/>
                  </a:cubicBezTo>
                  <a:cubicBezTo>
                    <a:pt x="116" y="4316"/>
                    <a:pt x="116" y="4316"/>
                    <a:pt x="116" y="4316"/>
                  </a:cubicBezTo>
                  <a:cubicBezTo>
                    <a:pt x="145" y="4316"/>
                    <a:pt x="145" y="4316"/>
                    <a:pt x="145" y="4316"/>
                  </a:cubicBezTo>
                  <a:cubicBezTo>
                    <a:pt x="145" y="4287"/>
                    <a:pt x="145" y="4287"/>
                    <a:pt x="145" y="4287"/>
                  </a:cubicBezTo>
                  <a:lnTo>
                    <a:pt x="145" y="4287"/>
                  </a:lnTo>
                  <a:cubicBezTo>
                    <a:pt x="145" y="4258"/>
                    <a:pt x="145" y="4258"/>
                    <a:pt x="145" y="4258"/>
                  </a:cubicBezTo>
                  <a:cubicBezTo>
                    <a:pt x="116" y="4200"/>
                    <a:pt x="116" y="4200"/>
                    <a:pt x="116" y="4200"/>
                  </a:cubicBezTo>
                  <a:cubicBezTo>
                    <a:pt x="116" y="4141"/>
                    <a:pt x="116" y="4141"/>
                    <a:pt x="116" y="4141"/>
                  </a:cubicBezTo>
                  <a:lnTo>
                    <a:pt x="116" y="4141"/>
                  </a:lnTo>
                  <a:cubicBezTo>
                    <a:pt x="116" y="4112"/>
                    <a:pt x="116" y="4112"/>
                    <a:pt x="116" y="4112"/>
                  </a:cubicBezTo>
                  <a:cubicBezTo>
                    <a:pt x="145" y="4112"/>
                    <a:pt x="145" y="4112"/>
                    <a:pt x="145" y="4112"/>
                  </a:cubicBezTo>
                  <a:lnTo>
                    <a:pt x="145" y="4112"/>
                  </a:lnTo>
                  <a:cubicBezTo>
                    <a:pt x="145" y="4083"/>
                    <a:pt x="145" y="4083"/>
                    <a:pt x="145" y="4083"/>
                  </a:cubicBezTo>
                  <a:lnTo>
                    <a:pt x="145" y="4083"/>
                  </a:lnTo>
                  <a:lnTo>
                    <a:pt x="145" y="4083"/>
                  </a:lnTo>
                  <a:cubicBezTo>
                    <a:pt x="145" y="4054"/>
                    <a:pt x="145" y="4054"/>
                    <a:pt x="145" y="4054"/>
                  </a:cubicBezTo>
                  <a:lnTo>
                    <a:pt x="145" y="4054"/>
                  </a:lnTo>
                  <a:lnTo>
                    <a:pt x="145" y="4054"/>
                  </a:lnTo>
                  <a:lnTo>
                    <a:pt x="145" y="4054"/>
                  </a:lnTo>
                  <a:lnTo>
                    <a:pt x="145" y="4054"/>
                  </a:lnTo>
                  <a:cubicBezTo>
                    <a:pt x="175" y="4054"/>
                    <a:pt x="175" y="4054"/>
                    <a:pt x="175" y="4054"/>
                  </a:cubicBezTo>
                  <a:lnTo>
                    <a:pt x="175" y="4054"/>
                  </a:lnTo>
                  <a:cubicBezTo>
                    <a:pt x="175" y="4024"/>
                    <a:pt x="175" y="4024"/>
                    <a:pt x="175" y="4024"/>
                  </a:cubicBezTo>
                  <a:cubicBezTo>
                    <a:pt x="175" y="4054"/>
                    <a:pt x="175" y="4054"/>
                    <a:pt x="175" y="4054"/>
                  </a:cubicBezTo>
                  <a:cubicBezTo>
                    <a:pt x="204" y="4024"/>
                    <a:pt x="204" y="4024"/>
                    <a:pt x="204" y="4024"/>
                  </a:cubicBezTo>
                  <a:lnTo>
                    <a:pt x="204" y="4024"/>
                  </a:lnTo>
                  <a:cubicBezTo>
                    <a:pt x="233" y="4024"/>
                    <a:pt x="233" y="4024"/>
                    <a:pt x="233" y="4024"/>
                  </a:cubicBezTo>
                  <a:lnTo>
                    <a:pt x="233" y="4024"/>
                  </a:lnTo>
                  <a:cubicBezTo>
                    <a:pt x="262" y="3995"/>
                    <a:pt x="262" y="3995"/>
                    <a:pt x="262" y="3995"/>
                  </a:cubicBezTo>
                  <a:cubicBezTo>
                    <a:pt x="233" y="3995"/>
                    <a:pt x="233" y="3995"/>
                    <a:pt x="233" y="3995"/>
                  </a:cubicBezTo>
                  <a:lnTo>
                    <a:pt x="233" y="3995"/>
                  </a:lnTo>
                  <a:lnTo>
                    <a:pt x="233" y="3995"/>
                  </a:lnTo>
                  <a:cubicBezTo>
                    <a:pt x="204" y="3995"/>
                    <a:pt x="204" y="3995"/>
                    <a:pt x="204" y="3995"/>
                  </a:cubicBezTo>
                  <a:cubicBezTo>
                    <a:pt x="204" y="3966"/>
                    <a:pt x="204" y="3966"/>
                    <a:pt x="204" y="3966"/>
                  </a:cubicBezTo>
                  <a:cubicBezTo>
                    <a:pt x="175" y="3966"/>
                    <a:pt x="175" y="3966"/>
                    <a:pt x="175" y="3966"/>
                  </a:cubicBezTo>
                  <a:cubicBezTo>
                    <a:pt x="145" y="3966"/>
                    <a:pt x="145" y="3966"/>
                    <a:pt x="145" y="3966"/>
                  </a:cubicBezTo>
                  <a:cubicBezTo>
                    <a:pt x="145" y="3937"/>
                    <a:pt x="145" y="3937"/>
                    <a:pt x="145" y="3937"/>
                  </a:cubicBezTo>
                  <a:cubicBezTo>
                    <a:pt x="175" y="3966"/>
                    <a:pt x="175" y="3966"/>
                    <a:pt x="175" y="3966"/>
                  </a:cubicBezTo>
                  <a:cubicBezTo>
                    <a:pt x="175" y="3937"/>
                    <a:pt x="175" y="3937"/>
                    <a:pt x="175" y="3937"/>
                  </a:cubicBezTo>
                  <a:lnTo>
                    <a:pt x="175" y="3937"/>
                  </a:lnTo>
                  <a:lnTo>
                    <a:pt x="175" y="3937"/>
                  </a:lnTo>
                  <a:lnTo>
                    <a:pt x="175" y="3937"/>
                  </a:lnTo>
                  <a:lnTo>
                    <a:pt x="145" y="3937"/>
                  </a:lnTo>
                  <a:lnTo>
                    <a:pt x="145" y="3937"/>
                  </a:lnTo>
                  <a:lnTo>
                    <a:pt x="145" y="3937"/>
                  </a:lnTo>
                  <a:lnTo>
                    <a:pt x="145" y="3937"/>
                  </a:lnTo>
                  <a:cubicBezTo>
                    <a:pt x="175" y="3908"/>
                    <a:pt x="175" y="3908"/>
                    <a:pt x="175" y="3908"/>
                  </a:cubicBezTo>
                  <a:cubicBezTo>
                    <a:pt x="175" y="3879"/>
                    <a:pt x="175" y="3879"/>
                    <a:pt x="175" y="3879"/>
                  </a:cubicBezTo>
                  <a:cubicBezTo>
                    <a:pt x="204" y="3850"/>
                    <a:pt x="204" y="3850"/>
                    <a:pt x="204" y="3850"/>
                  </a:cubicBezTo>
                  <a:cubicBezTo>
                    <a:pt x="233" y="3821"/>
                    <a:pt x="233" y="3821"/>
                    <a:pt x="233" y="3821"/>
                  </a:cubicBezTo>
                  <a:cubicBezTo>
                    <a:pt x="262" y="3791"/>
                    <a:pt x="262" y="3791"/>
                    <a:pt x="262" y="3791"/>
                  </a:cubicBezTo>
                  <a:cubicBezTo>
                    <a:pt x="292" y="3733"/>
                    <a:pt x="292" y="3733"/>
                    <a:pt x="292" y="3733"/>
                  </a:cubicBezTo>
                  <a:cubicBezTo>
                    <a:pt x="321" y="3674"/>
                    <a:pt x="321" y="3674"/>
                    <a:pt x="321" y="3674"/>
                  </a:cubicBezTo>
                  <a:cubicBezTo>
                    <a:pt x="292" y="3645"/>
                    <a:pt x="292" y="3645"/>
                    <a:pt x="292" y="3645"/>
                  </a:cubicBezTo>
                  <a:cubicBezTo>
                    <a:pt x="262" y="3616"/>
                    <a:pt x="262" y="3616"/>
                    <a:pt x="262" y="3616"/>
                  </a:cubicBezTo>
                  <a:cubicBezTo>
                    <a:pt x="233" y="3616"/>
                    <a:pt x="233" y="3616"/>
                    <a:pt x="233" y="3616"/>
                  </a:cubicBezTo>
                  <a:cubicBezTo>
                    <a:pt x="204" y="3558"/>
                    <a:pt x="204" y="3558"/>
                    <a:pt x="204" y="3558"/>
                  </a:cubicBezTo>
                  <a:lnTo>
                    <a:pt x="204" y="3558"/>
                  </a:lnTo>
                  <a:cubicBezTo>
                    <a:pt x="233" y="3529"/>
                    <a:pt x="233" y="3529"/>
                    <a:pt x="233" y="3529"/>
                  </a:cubicBezTo>
                  <a:cubicBezTo>
                    <a:pt x="233" y="3500"/>
                    <a:pt x="233" y="3500"/>
                    <a:pt x="233" y="3500"/>
                  </a:cubicBezTo>
                  <a:cubicBezTo>
                    <a:pt x="204" y="3500"/>
                    <a:pt x="204" y="3500"/>
                    <a:pt x="204" y="3500"/>
                  </a:cubicBezTo>
                  <a:cubicBezTo>
                    <a:pt x="204" y="3471"/>
                    <a:pt x="204" y="3471"/>
                    <a:pt x="204" y="3471"/>
                  </a:cubicBezTo>
                  <a:cubicBezTo>
                    <a:pt x="204" y="3441"/>
                    <a:pt x="204" y="3441"/>
                    <a:pt x="204" y="3441"/>
                  </a:cubicBezTo>
                  <a:lnTo>
                    <a:pt x="204" y="3441"/>
                  </a:lnTo>
                  <a:cubicBezTo>
                    <a:pt x="204" y="3412"/>
                    <a:pt x="204" y="3412"/>
                    <a:pt x="204" y="3412"/>
                  </a:cubicBezTo>
                  <a:cubicBezTo>
                    <a:pt x="175" y="3412"/>
                    <a:pt x="175" y="3412"/>
                    <a:pt x="175" y="3412"/>
                  </a:cubicBezTo>
                  <a:lnTo>
                    <a:pt x="175" y="3412"/>
                  </a:lnTo>
                  <a:cubicBezTo>
                    <a:pt x="175" y="3383"/>
                    <a:pt x="175" y="3383"/>
                    <a:pt x="175" y="3383"/>
                  </a:cubicBezTo>
                  <a:lnTo>
                    <a:pt x="175" y="3383"/>
                  </a:lnTo>
                  <a:cubicBezTo>
                    <a:pt x="145" y="3383"/>
                    <a:pt x="145" y="3383"/>
                    <a:pt x="145" y="3383"/>
                  </a:cubicBezTo>
                  <a:cubicBezTo>
                    <a:pt x="145" y="3354"/>
                    <a:pt x="145" y="3354"/>
                    <a:pt x="145" y="3354"/>
                  </a:cubicBezTo>
                  <a:cubicBezTo>
                    <a:pt x="145" y="3295"/>
                    <a:pt x="145" y="3295"/>
                    <a:pt x="145" y="3295"/>
                  </a:cubicBezTo>
                  <a:cubicBezTo>
                    <a:pt x="175" y="3295"/>
                    <a:pt x="175" y="3295"/>
                    <a:pt x="175" y="3295"/>
                  </a:cubicBezTo>
                  <a:cubicBezTo>
                    <a:pt x="145" y="3237"/>
                    <a:pt x="145" y="3237"/>
                    <a:pt x="145" y="3237"/>
                  </a:cubicBezTo>
                  <a:cubicBezTo>
                    <a:pt x="116" y="3179"/>
                    <a:pt x="116" y="3179"/>
                    <a:pt x="116" y="3179"/>
                  </a:cubicBezTo>
                  <a:cubicBezTo>
                    <a:pt x="87" y="3150"/>
                    <a:pt x="87" y="3150"/>
                    <a:pt x="87" y="3150"/>
                  </a:cubicBezTo>
                  <a:cubicBezTo>
                    <a:pt x="87" y="3121"/>
                    <a:pt x="87" y="3121"/>
                    <a:pt x="87" y="3121"/>
                  </a:cubicBezTo>
                  <a:cubicBezTo>
                    <a:pt x="87" y="3091"/>
                    <a:pt x="87" y="3091"/>
                    <a:pt x="87" y="3091"/>
                  </a:cubicBezTo>
                  <a:cubicBezTo>
                    <a:pt x="116" y="3062"/>
                    <a:pt x="116" y="3062"/>
                    <a:pt x="116" y="3062"/>
                  </a:cubicBezTo>
                  <a:lnTo>
                    <a:pt x="116" y="3062"/>
                  </a:lnTo>
                  <a:cubicBezTo>
                    <a:pt x="116" y="3033"/>
                    <a:pt x="116" y="3033"/>
                    <a:pt x="116" y="3033"/>
                  </a:cubicBezTo>
                  <a:cubicBezTo>
                    <a:pt x="58" y="3033"/>
                    <a:pt x="58" y="3033"/>
                    <a:pt x="58" y="3033"/>
                  </a:cubicBezTo>
                  <a:cubicBezTo>
                    <a:pt x="58" y="3004"/>
                    <a:pt x="58" y="3004"/>
                    <a:pt x="58" y="3004"/>
                  </a:cubicBezTo>
                  <a:lnTo>
                    <a:pt x="58" y="3004"/>
                  </a:lnTo>
                  <a:cubicBezTo>
                    <a:pt x="29" y="2974"/>
                    <a:pt x="29" y="2974"/>
                    <a:pt x="29" y="2974"/>
                  </a:cubicBezTo>
                  <a:lnTo>
                    <a:pt x="29" y="2974"/>
                  </a:lnTo>
                  <a:cubicBezTo>
                    <a:pt x="0" y="2945"/>
                    <a:pt x="0" y="2945"/>
                    <a:pt x="0" y="2945"/>
                  </a:cubicBezTo>
                  <a:lnTo>
                    <a:pt x="0" y="2945"/>
                  </a:lnTo>
                  <a:cubicBezTo>
                    <a:pt x="0" y="2916"/>
                    <a:pt x="0" y="2916"/>
                    <a:pt x="0" y="2916"/>
                  </a:cubicBezTo>
                  <a:cubicBezTo>
                    <a:pt x="0" y="2887"/>
                    <a:pt x="0" y="2887"/>
                    <a:pt x="0" y="2887"/>
                  </a:cubicBezTo>
                  <a:lnTo>
                    <a:pt x="0" y="2887"/>
                  </a:lnTo>
                  <a:lnTo>
                    <a:pt x="0" y="2887"/>
                  </a:lnTo>
                  <a:cubicBezTo>
                    <a:pt x="29" y="2858"/>
                    <a:pt x="29" y="2858"/>
                    <a:pt x="29" y="2858"/>
                  </a:cubicBezTo>
                  <a:lnTo>
                    <a:pt x="29" y="2858"/>
                  </a:lnTo>
                  <a:lnTo>
                    <a:pt x="29" y="2858"/>
                  </a:lnTo>
                  <a:cubicBezTo>
                    <a:pt x="29" y="2829"/>
                    <a:pt x="29" y="2829"/>
                    <a:pt x="29" y="2829"/>
                  </a:cubicBezTo>
                  <a:cubicBezTo>
                    <a:pt x="58" y="2829"/>
                    <a:pt x="58" y="2829"/>
                    <a:pt x="58" y="2829"/>
                  </a:cubicBezTo>
                  <a:cubicBezTo>
                    <a:pt x="87" y="2829"/>
                    <a:pt x="87" y="2829"/>
                    <a:pt x="87" y="2829"/>
                  </a:cubicBezTo>
                  <a:cubicBezTo>
                    <a:pt x="87" y="2800"/>
                    <a:pt x="87" y="2800"/>
                    <a:pt x="87" y="2800"/>
                  </a:cubicBezTo>
                  <a:cubicBezTo>
                    <a:pt x="87" y="2771"/>
                    <a:pt x="87" y="2771"/>
                    <a:pt x="87" y="2771"/>
                  </a:cubicBezTo>
                  <a:lnTo>
                    <a:pt x="87" y="2771"/>
                  </a:lnTo>
                  <a:cubicBezTo>
                    <a:pt x="116" y="2800"/>
                    <a:pt x="116" y="2800"/>
                    <a:pt x="116" y="2800"/>
                  </a:cubicBezTo>
                  <a:cubicBezTo>
                    <a:pt x="116" y="2771"/>
                    <a:pt x="116" y="2771"/>
                    <a:pt x="116" y="2771"/>
                  </a:cubicBezTo>
                  <a:lnTo>
                    <a:pt x="116" y="2771"/>
                  </a:lnTo>
                  <a:lnTo>
                    <a:pt x="116" y="2771"/>
                  </a:lnTo>
                  <a:cubicBezTo>
                    <a:pt x="145" y="2771"/>
                    <a:pt x="145" y="2771"/>
                    <a:pt x="145" y="2771"/>
                  </a:cubicBezTo>
                  <a:lnTo>
                    <a:pt x="145" y="2771"/>
                  </a:lnTo>
                  <a:lnTo>
                    <a:pt x="145" y="2771"/>
                  </a:lnTo>
                  <a:cubicBezTo>
                    <a:pt x="145" y="2800"/>
                    <a:pt x="145" y="2800"/>
                    <a:pt x="145" y="2800"/>
                  </a:cubicBezTo>
                  <a:cubicBezTo>
                    <a:pt x="145" y="2771"/>
                    <a:pt x="145" y="2771"/>
                    <a:pt x="145" y="2771"/>
                  </a:cubicBezTo>
                  <a:cubicBezTo>
                    <a:pt x="175" y="2771"/>
                    <a:pt x="175" y="2771"/>
                    <a:pt x="175" y="2771"/>
                  </a:cubicBezTo>
                  <a:lnTo>
                    <a:pt x="175" y="2771"/>
                  </a:lnTo>
                  <a:lnTo>
                    <a:pt x="175" y="2771"/>
                  </a:lnTo>
                  <a:cubicBezTo>
                    <a:pt x="175" y="2741"/>
                    <a:pt x="175" y="2741"/>
                    <a:pt x="175" y="2741"/>
                  </a:cubicBezTo>
                  <a:lnTo>
                    <a:pt x="175" y="2741"/>
                  </a:lnTo>
                  <a:lnTo>
                    <a:pt x="175" y="2741"/>
                  </a:lnTo>
                  <a:lnTo>
                    <a:pt x="175" y="2741"/>
                  </a:lnTo>
                  <a:lnTo>
                    <a:pt x="175" y="2741"/>
                  </a:lnTo>
                  <a:lnTo>
                    <a:pt x="175" y="2741"/>
                  </a:lnTo>
                  <a:lnTo>
                    <a:pt x="175" y="2741"/>
                  </a:lnTo>
                  <a:cubicBezTo>
                    <a:pt x="175" y="2712"/>
                    <a:pt x="175" y="2712"/>
                    <a:pt x="175" y="2712"/>
                  </a:cubicBezTo>
                  <a:cubicBezTo>
                    <a:pt x="204" y="2741"/>
                    <a:pt x="204" y="2741"/>
                    <a:pt x="204" y="2741"/>
                  </a:cubicBezTo>
                  <a:lnTo>
                    <a:pt x="204" y="2741"/>
                  </a:lnTo>
                  <a:cubicBezTo>
                    <a:pt x="233" y="2741"/>
                    <a:pt x="233" y="2741"/>
                    <a:pt x="233" y="2741"/>
                  </a:cubicBezTo>
                  <a:lnTo>
                    <a:pt x="233" y="2741"/>
                  </a:lnTo>
                  <a:lnTo>
                    <a:pt x="233" y="2741"/>
                  </a:lnTo>
                  <a:cubicBezTo>
                    <a:pt x="262" y="2741"/>
                    <a:pt x="262" y="2741"/>
                    <a:pt x="262" y="2741"/>
                  </a:cubicBezTo>
                  <a:lnTo>
                    <a:pt x="262" y="2741"/>
                  </a:lnTo>
                  <a:cubicBezTo>
                    <a:pt x="262" y="2771"/>
                    <a:pt x="262" y="2771"/>
                    <a:pt x="262" y="2771"/>
                  </a:cubicBezTo>
                  <a:lnTo>
                    <a:pt x="262" y="2771"/>
                  </a:lnTo>
                  <a:lnTo>
                    <a:pt x="262" y="2771"/>
                  </a:lnTo>
                  <a:cubicBezTo>
                    <a:pt x="233" y="2771"/>
                    <a:pt x="233" y="2771"/>
                    <a:pt x="233" y="2771"/>
                  </a:cubicBezTo>
                  <a:cubicBezTo>
                    <a:pt x="204" y="2771"/>
                    <a:pt x="204" y="2771"/>
                    <a:pt x="204" y="2771"/>
                  </a:cubicBezTo>
                  <a:lnTo>
                    <a:pt x="204" y="2771"/>
                  </a:lnTo>
                  <a:cubicBezTo>
                    <a:pt x="204" y="2741"/>
                    <a:pt x="204" y="2741"/>
                    <a:pt x="204" y="2741"/>
                  </a:cubicBezTo>
                  <a:cubicBezTo>
                    <a:pt x="204" y="2771"/>
                    <a:pt x="204" y="2771"/>
                    <a:pt x="204" y="2771"/>
                  </a:cubicBezTo>
                  <a:lnTo>
                    <a:pt x="204" y="2771"/>
                  </a:lnTo>
                  <a:cubicBezTo>
                    <a:pt x="204" y="2800"/>
                    <a:pt x="204" y="2800"/>
                    <a:pt x="204" y="2800"/>
                  </a:cubicBezTo>
                  <a:lnTo>
                    <a:pt x="204" y="2800"/>
                  </a:lnTo>
                  <a:lnTo>
                    <a:pt x="204" y="2800"/>
                  </a:lnTo>
                  <a:cubicBezTo>
                    <a:pt x="233" y="2800"/>
                    <a:pt x="233" y="2800"/>
                    <a:pt x="233" y="2800"/>
                  </a:cubicBezTo>
                  <a:lnTo>
                    <a:pt x="233" y="2800"/>
                  </a:lnTo>
                  <a:cubicBezTo>
                    <a:pt x="262" y="2800"/>
                    <a:pt x="262" y="2800"/>
                    <a:pt x="262" y="2800"/>
                  </a:cubicBezTo>
                  <a:lnTo>
                    <a:pt x="262" y="2800"/>
                  </a:lnTo>
                  <a:lnTo>
                    <a:pt x="262" y="2800"/>
                  </a:lnTo>
                  <a:lnTo>
                    <a:pt x="262" y="2800"/>
                  </a:lnTo>
                  <a:lnTo>
                    <a:pt x="262" y="2800"/>
                  </a:lnTo>
                  <a:lnTo>
                    <a:pt x="262" y="2800"/>
                  </a:lnTo>
                  <a:cubicBezTo>
                    <a:pt x="262" y="2829"/>
                    <a:pt x="262" y="2829"/>
                    <a:pt x="262" y="2829"/>
                  </a:cubicBezTo>
                  <a:cubicBezTo>
                    <a:pt x="292" y="2800"/>
                    <a:pt x="292" y="2800"/>
                    <a:pt x="292" y="2800"/>
                  </a:cubicBezTo>
                  <a:lnTo>
                    <a:pt x="292" y="2800"/>
                  </a:lnTo>
                  <a:lnTo>
                    <a:pt x="292" y="2800"/>
                  </a:lnTo>
                  <a:lnTo>
                    <a:pt x="292" y="2800"/>
                  </a:lnTo>
                  <a:lnTo>
                    <a:pt x="292" y="2800"/>
                  </a:lnTo>
                  <a:lnTo>
                    <a:pt x="292" y="2800"/>
                  </a:lnTo>
                  <a:cubicBezTo>
                    <a:pt x="292" y="2829"/>
                    <a:pt x="292" y="2829"/>
                    <a:pt x="292" y="2829"/>
                  </a:cubicBezTo>
                  <a:lnTo>
                    <a:pt x="292" y="2829"/>
                  </a:lnTo>
                  <a:lnTo>
                    <a:pt x="292" y="2829"/>
                  </a:lnTo>
                  <a:lnTo>
                    <a:pt x="292" y="2829"/>
                  </a:lnTo>
                  <a:cubicBezTo>
                    <a:pt x="321" y="2829"/>
                    <a:pt x="321" y="2829"/>
                    <a:pt x="321" y="2829"/>
                  </a:cubicBezTo>
                  <a:cubicBezTo>
                    <a:pt x="321" y="2800"/>
                    <a:pt x="321" y="2800"/>
                    <a:pt x="321" y="2800"/>
                  </a:cubicBezTo>
                  <a:lnTo>
                    <a:pt x="321" y="2800"/>
                  </a:lnTo>
                  <a:lnTo>
                    <a:pt x="321" y="2800"/>
                  </a:lnTo>
                  <a:cubicBezTo>
                    <a:pt x="350" y="2800"/>
                    <a:pt x="350" y="2800"/>
                    <a:pt x="350" y="2800"/>
                  </a:cubicBezTo>
                  <a:lnTo>
                    <a:pt x="350" y="2800"/>
                  </a:lnTo>
                  <a:cubicBezTo>
                    <a:pt x="321" y="2800"/>
                    <a:pt x="321" y="2800"/>
                    <a:pt x="321" y="2800"/>
                  </a:cubicBezTo>
                  <a:lnTo>
                    <a:pt x="321" y="2800"/>
                  </a:lnTo>
                  <a:cubicBezTo>
                    <a:pt x="350" y="2800"/>
                    <a:pt x="350" y="2800"/>
                    <a:pt x="350" y="2800"/>
                  </a:cubicBezTo>
                  <a:lnTo>
                    <a:pt x="350" y="2800"/>
                  </a:lnTo>
                  <a:cubicBezTo>
                    <a:pt x="378" y="2800"/>
                    <a:pt x="378" y="2800"/>
                    <a:pt x="378" y="2800"/>
                  </a:cubicBezTo>
                  <a:cubicBezTo>
                    <a:pt x="408" y="2800"/>
                    <a:pt x="408" y="2800"/>
                    <a:pt x="408" y="2800"/>
                  </a:cubicBezTo>
                  <a:lnTo>
                    <a:pt x="408" y="2800"/>
                  </a:lnTo>
                  <a:lnTo>
                    <a:pt x="408" y="2800"/>
                  </a:lnTo>
                  <a:cubicBezTo>
                    <a:pt x="437" y="2800"/>
                    <a:pt x="437" y="2800"/>
                    <a:pt x="437" y="2800"/>
                  </a:cubicBezTo>
                  <a:lnTo>
                    <a:pt x="437" y="2800"/>
                  </a:lnTo>
                  <a:lnTo>
                    <a:pt x="437" y="2800"/>
                  </a:lnTo>
                  <a:cubicBezTo>
                    <a:pt x="466" y="2829"/>
                    <a:pt x="466" y="2829"/>
                    <a:pt x="466" y="2829"/>
                  </a:cubicBezTo>
                  <a:cubicBezTo>
                    <a:pt x="554" y="2858"/>
                    <a:pt x="554" y="2858"/>
                    <a:pt x="554" y="2858"/>
                  </a:cubicBezTo>
                  <a:cubicBezTo>
                    <a:pt x="612" y="2887"/>
                    <a:pt x="612" y="2887"/>
                    <a:pt x="612" y="2887"/>
                  </a:cubicBezTo>
                  <a:lnTo>
                    <a:pt x="612" y="2887"/>
                  </a:lnTo>
                  <a:cubicBezTo>
                    <a:pt x="642" y="2916"/>
                    <a:pt x="642" y="2916"/>
                    <a:pt x="642" y="2916"/>
                  </a:cubicBezTo>
                  <a:lnTo>
                    <a:pt x="642" y="2916"/>
                  </a:lnTo>
                  <a:cubicBezTo>
                    <a:pt x="671" y="2945"/>
                    <a:pt x="671" y="2945"/>
                    <a:pt x="671" y="2945"/>
                  </a:cubicBezTo>
                  <a:cubicBezTo>
                    <a:pt x="671" y="2916"/>
                    <a:pt x="671" y="2916"/>
                    <a:pt x="671" y="2916"/>
                  </a:cubicBezTo>
                  <a:lnTo>
                    <a:pt x="671" y="2916"/>
                  </a:lnTo>
                  <a:lnTo>
                    <a:pt x="671" y="2916"/>
                  </a:lnTo>
                  <a:cubicBezTo>
                    <a:pt x="700" y="2945"/>
                    <a:pt x="700" y="2945"/>
                    <a:pt x="700" y="2945"/>
                  </a:cubicBezTo>
                  <a:lnTo>
                    <a:pt x="700" y="2945"/>
                  </a:lnTo>
                  <a:cubicBezTo>
                    <a:pt x="728" y="2945"/>
                    <a:pt x="728" y="2945"/>
                    <a:pt x="728" y="2945"/>
                  </a:cubicBezTo>
                  <a:lnTo>
                    <a:pt x="728" y="2945"/>
                  </a:lnTo>
                  <a:lnTo>
                    <a:pt x="728" y="2945"/>
                  </a:lnTo>
                  <a:cubicBezTo>
                    <a:pt x="728" y="2916"/>
                    <a:pt x="728" y="2916"/>
                    <a:pt x="728" y="2916"/>
                  </a:cubicBezTo>
                  <a:lnTo>
                    <a:pt x="728" y="2916"/>
                  </a:lnTo>
                  <a:cubicBezTo>
                    <a:pt x="758" y="2945"/>
                    <a:pt x="758" y="2945"/>
                    <a:pt x="758" y="2945"/>
                  </a:cubicBezTo>
                  <a:lnTo>
                    <a:pt x="758" y="2945"/>
                  </a:lnTo>
                  <a:cubicBezTo>
                    <a:pt x="787" y="2974"/>
                    <a:pt x="787" y="2974"/>
                    <a:pt x="787" y="2974"/>
                  </a:cubicBezTo>
                  <a:lnTo>
                    <a:pt x="787" y="2974"/>
                  </a:lnTo>
                  <a:cubicBezTo>
                    <a:pt x="787" y="3004"/>
                    <a:pt x="787" y="3004"/>
                    <a:pt x="787" y="3004"/>
                  </a:cubicBezTo>
                  <a:cubicBezTo>
                    <a:pt x="816" y="2974"/>
                    <a:pt x="816" y="2974"/>
                    <a:pt x="816" y="2974"/>
                  </a:cubicBezTo>
                  <a:cubicBezTo>
                    <a:pt x="816" y="3004"/>
                    <a:pt x="816" y="3004"/>
                    <a:pt x="816" y="3004"/>
                  </a:cubicBezTo>
                  <a:cubicBezTo>
                    <a:pt x="845" y="3004"/>
                    <a:pt x="845" y="3004"/>
                    <a:pt x="845" y="3004"/>
                  </a:cubicBezTo>
                  <a:cubicBezTo>
                    <a:pt x="845" y="3033"/>
                    <a:pt x="845" y="3033"/>
                    <a:pt x="845" y="3033"/>
                  </a:cubicBezTo>
                  <a:lnTo>
                    <a:pt x="845" y="3033"/>
                  </a:lnTo>
                  <a:cubicBezTo>
                    <a:pt x="875" y="3062"/>
                    <a:pt x="875" y="3062"/>
                    <a:pt x="875" y="3062"/>
                  </a:cubicBezTo>
                  <a:lnTo>
                    <a:pt x="875" y="3062"/>
                  </a:lnTo>
                  <a:lnTo>
                    <a:pt x="875" y="3062"/>
                  </a:lnTo>
                  <a:lnTo>
                    <a:pt x="875" y="3062"/>
                  </a:lnTo>
                  <a:cubicBezTo>
                    <a:pt x="875" y="3091"/>
                    <a:pt x="875" y="3091"/>
                    <a:pt x="875" y="3091"/>
                  </a:cubicBezTo>
                  <a:cubicBezTo>
                    <a:pt x="875" y="3121"/>
                    <a:pt x="875" y="3121"/>
                    <a:pt x="875" y="3121"/>
                  </a:cubicBezTo>
                  <a:lnTo>
                    <a:pt x="875" y="3121"/>
                  </a:lnTo>
                  <a:lnTo>
                    <a:pt x="875" y="3121"/>
                  </a:lnTo>
                  <a:cubicBezTo>
                    <a:pt x="845" y="3150"/>
                    <a:pt x="845" y="3150"/>
                    <a:pt x="845" y="3150"/>
                  </a:cubicBezTo>
                  <a:lnTo>
                    <a:pt x="845" y="3150"/>
                  </a:lnTo>
                  <a:cubicBezTo>
                    <a:pt x="816" y="3208"/>
                    <a:pt x="816" y="3208"/>
                    <a:pt x="816" y="3208"/>
                  </a:cubicBezTo>
                  <a:cubicBezTo>
                    <a:pt x="787" y="3208"/>
                    <a:pt x="787" y="3208"/>
                    <a:pt x="787" y="3208"/>
                  </a:cubicBezTo>
                  <a:cubicBezTo>
                    <a:pt x="758" y="3208"/>
                    <a:pt x="758" y="3208"/>
                    <a:pt x="758" y="3208"/>
                  </a:cubicBezTo>
                  <a:cubicBezTo>
                    <a:pt x="758" y="3237"/>
                    <a:pt x="758" y="3237"/>
                    <a:pt x="758" y="3237"/>
                  </a:cubicBezTo>
                  <a:cubicBezTo>
                    <a:pt x="728" y="3237"/>
                    <a:pt x="728" y="3237"/>
                    <a:pt x="728" y="3237"/>
                  </a:cubicBezTo>
                  <a:lnTo>
                    <a:pt x="728" y="3237"/>
                  </a:lnTo>
                  <a:cubicBezTo>
                    <a:pt x="700" y="3237"/>
                    <a:pt x="700" y="3237"/>
                    <a:pt x="700" y="3237"/>
                  </a:cubicBezTo>
                  <a:cubicBezTo>
                    <a:pt x="642" y="3237"/>
                    <a:pt x="642" y="3237"/>
                    <a:pt x="642" y="3237"/>
                  </a:cubicBezTo>
                  <a:cubicBezTo>
                    <a:pt x="612" y="3237"/>
                    <a:pt x="612" y="3237"/>
                    <a:pt x="612" y="3237"/>
                  </a:cubicBezTo>
                  <a:cubicBezTo>
                    <a:pt x="583" y="3208"/>
                    <a:pt x="583" y="3208"/>
                    <a:pt x="583" y="3208"/>
                  </a:cubicBezTo>
                  <a:lnTo>
                    <a:pt x="583" y="3208"/>
                  </a:lnTo>
                  <a:lnTo>
                    <a:pt x="583" y="3208"/>
                  </a:lnTo>
                  <a:cubicBezTo>
                    <a:pt x="554" y="3208"/>
                    <a:pt x="554" y="3208"/>
                    <a:pt x="554" y="3208"/>
                  </a:cubicBezTo>
                  <a:lnTo>
                    <a:pt x="554" y="3208"/>
                  </a:lnTo>
                  <a:cubicBezTo>
                    <a:pt x="525" y="3208"/>
                    <a:pt x="525" y="3208"/>
                    <a:pt x="525" y="3208"/>
                  </a:cubicBezTo>
                  <a:lnTo>
                    <a:pt x="525" y="3208"/>
                  </a:lnTo>
                  <a:cubicBezTo>
                    <a:pt x="495" y="3208"/>
                    <a:pt x="495" y="3208"/>
                    <a:pt x="495" y="3208"/>
                  </a:cubicBezTo>
                  <a:cubicBezTo>
                    <a:pt x="495" y="3179"/>
                    <a:pt x="495" y="3179"/>
                    <a:pt x="495" y="3179"/>
                  </a:cubicBezTo>
                  <a:lnTo>
                    <a:pt x="495" y="3179"/>
                  </a:lnTo>
                  <a:cubicBezTo>
                    <a:pt x="466" y="3179"/>
                    <a:pt x="466" y="3179"/>
                    <a:pt x="466" y="3179"/>
                  </a:cubicBezTo>
                  <a:lnTo>
                    <a:pt x="466" y="3179"/>
                  </a:lnTo>
                  <a:cubicBezTo>
                    <a:pt x="437" y="3179"/>
                    <a:pt x="437" y="3179"/>
                    <a:pt x="437" y="3179"/>
                  </a:cubicBezTo>
                  <a:lnTo>
                    <a:pt x="437" y="3179"/>
                  </a:lnTo>
                  <a:lnTo>
                    <a:pt x="437" y="3179"/>
                  </a:lnTo>
                  <a:lnTo>
                    <a:pt x="437" y="3179"/>
                  </a:lnTo>
                  <a:cubicBezTo>
                    <a:pt x="408" y="3179"/>
                    <a:pt x="408" y="3179"/>
                    <a:pt x="408" y="3179"/>
                  </a:cubicBezTo>
                  <a:cubicBezTo>
                    <a:pt x="437" y="3179"/>
                    <a:pt x="437" y="3179"/>
                    <a:pt x="437" y="3179"/>
                  </a:cubicBezTo>
                  <a:cubicBezTo>
                    <a:pt x="408" y="3150"/>
                    <a:pt x="408" y="3150"/>
                    <a:pt x="408" y="3150"/>
                  </a:cubicBezTo>
                  <a:cubicBezTo>
                    <a:pt x="408" y="3179"/>
                    <a:pt x="408" y="3179"/>
                    <a:pt x="408" y="3179"/>
                  </a:cubicBezTo>
                  <a:cubicBezTo>
                    <a:pt x="378" y="3179"/>
                    <a:pt x="378" y="3179"/>
                    <a:pt x="378" y="3179"/>
                  </a:cubicBezTo>
                  <a:cubicBezTo>
                    <a:pt x="378" y="3150"/>
                    <a:pt x="378" y="3150"/>
                    <a:pt x="378" y="3150"/>
                  </a:cubicBezTo>
                  <a:lnTo>
                    <a:pt x="378" y="3150"/>
                  </a:lnTo>
                  <a:cubicBezTo>
                    <a:pt x="350" y="3150"/>
                    <a:pt x="350" y="3150"/>
                    <a:pt x="350" y="3150"/>
                  </a:cubicBezTo>
                  <a:cubicBezTo>
                    <a:pt x="321" y="3121"/>
                    <a:pt x="321" y="3121"/>
                    <a:pt x="321" y="3121"/>
                  </a:cubicBezTo>
                  <a:lnTo>
                    <a:pt x="321" y="3121"/>
                  </a:lnTo>
                  <a:cubicBezTo>
                    <a:pt x="292" y="3121"/>
                    <a:pt x="292" y="3121"/>
                    <a:pt x="292" y="3121"/>
                  </a:cubicBezTo>
                  <a:lnTo>
                    <a:pt x="292" y="3121"/>
                  </a:lnTo>
                  <a:lnTo>
                    <a:pt x="292" y="3121"/>
                  </a:lnTo>
                  <a:cubicBezTo>
                    <a:pt x="262" y="3121"/>
                    <a:pt x="262" y="3121"/>
                    <a:pt x="262" y="3121"/>
                  </a:cubicBezTo>
                  <a:cubicBezTo>
                    <a:pt x="292" y="3121"/>
                    <a:pt x="292" y="3121"/>
                    <a:pt x="292" y="3121"/>
                  </a:cubicBezTo>
                  <a:cubicBezTo>
                    <a:pt x="292" y="3150"/>
                    <a:pt x="292" y="3150"/>
                    <a:pt x="292" y="3150"/>
                  </a:cubicBezTo>
                  <a:cubicBezTo>
                    <a:pt x="321" y="3150"/>
                    <a:pt x="321" y="3150"/>
                    <a:pt x="321" y="3150"/>
                  </a:cubicBezTo>
                  <a:cubicBezTo>
                    <a:pt x="321" y="3179"/>
                    <a:pt x="321" y="3179"/>
                    <a:pt x="321" y="3179"/>
                  </a:cubicBezTo>
                  <a:cubicBezTo>
                    <a:pt x="350" y="3179"/>
                    <a:pt x="350" y="3179"/>
                    <a:pt x="350" y="3179"/>
                  </a:cubicBezTo>
                  <a:lnTo>
                    <a:pt x="350" y="3179"/>
                  </a:lnTo>
                  <a:cubicBezTo>
                    <a:pt x="321" y="3179"/>
                    <a:pt x="321" y="3179"/>
                    <a:pt x="321" y="3179"/>
                  </a:cubicBezTo>
                  <a:cubicBezTo>
                    <a:pt x="321" y="3208"/>
                    <a:pt x="321" y="3208"/>
                    <a:pt x="321" y="3208"/>
                  </a:cubicBezTo>
                  <a:lnTo>
                    <a:pt x="321" y="3208"/>
                  </a:lnTo>
                  <a:cubicBezTo>
                    <a:pt x="350" y="3208"/>
                    <a:pt x="350" y="3208"/>
                    <a:pt x="350" y="3208"/>
                  </a:cubicBezTo>
                  <a:cubicBezTo>
                    <a:pt x="378" y="3179"/>
                    <a:pt x="378" y="3179"/>
                    <a:pt x="378" y="3179"/>
                  </a:cubicBezTo>
                  <a:cubicBezTo>
                    <a:pt x="378" y="3208"/>
                    <a:pt x="378" y="3208"/>
                    <a:pt x="378" y="3208"/>
                  </a:cubicBezTo>
                  <a:lnTo>
                    <a:pt x="378" y="3208"/>
                  </a:lnTo>
                  <a:lnTo>
                    <a:pt x="378" y="3208"/>
                  </a:lnTo>
                  <a:lnTo>
                    <a:pt x="378" y="3208"/>
                  </a:lnTo>
                  <a:lnTo>
                    <a:pt x="378" y="3208"/>
                  </a:lnTo>
                  <a:cubicBezTo>
                    <a:pt x="350" y="3208"/>
                    <a:pt x="350" y="3208"/>
                    <a:pt x="350" y="3208"/>
                  </a:cubicBezTo>
                  <a:cubicBezTo>
                    <a:pt x="350" y="3237"/>
                    <a:pt x="350" y="3237"/>
                    <a:pt x="350" y="3237"/>
                  </a:cubicBezTo>
                  <a:cubicBezTo>
                    <a:pt x="378" y="3237"/>
                    <a:pt x="378" y="3237"/>
                    <a:pt x="378" y="3237"/>
                  </a:cubicBezTo>
                  <a:lnTo>
                    <a:pt x="378" y="3237"/>
                  </a:lnTo>
                  <a:cubicBezTo>
                    <a:pt x="408" y="3237"/>
                    <a:pt x="408" y="3237"/>
                    <a:pt x="408" y="3237"/>
                  </a:cubicBezTo>
                  <a:lnTo>
                    <a:pt x="408" y="3237"/>
                  </a:lnTo>
                  <a:lnTo>
                    <a:pt x="408" y="3237"/>
                  </a:lnTo>
                  <a:cubicBezTo>
                    <a:pt x="437" y="3237"/>
                    <a:pt x="437" y="3237"/>
                    <a:pt x="437" y="3237"/>
                  </a:cubicBezTo>
                  <a:cubicBezTo>
                    <a:pt x="466" y="3266"/>
                    <a:pt x="466" y="3266"/>
                    <a:pt x="466" y="3266"/>
                  </a:cubicBezTo>
                  <a:lnTo>
                    <a:pt x="466" y="3266"/>
                  </a:lnTo>
                  <a:lnTo>
                    <a:pt x="466" y="3266"/>
                  </a:lnTo>
                  <a:cubicBezTo>
                    <a:pt x="466" y="3295"/>
                    <a:pt x="466" y="3295"/>
                    <a:pt x="466" y="3295"/>
                  </a:cubicBezTo>
                  <a:lnTo>
                    <a:pt x="466" y="3295"/>
                  </a:lnTo>
                  <a:lnTo>
                    <a:pt x="466" y="3295"/>
                  </a:lnTo>
                  <a:cubicBezTo>
                    <a:pt x="466" y="3324"/>
                    <a:pt x="466" y="3324"/>
                    <a:pt x="466" y="3324"/>
                  </a:cubicBezTo>
                  <a:lnTo>
                    <a:pt x="466" y="3324"/>
                  </a:lnTo>
                  <a:cubicBezTo>
                    <a:pt x="466" y="3354"/>
                    <a:pt x="466" y="3354"/>
                    <a:pt x="466" y="3354"/>
                  </a:cubicBezTo>
                  <a:lnTo>
                    <a:pt x="466" y="3354"/>
                  </a:lnTo>
                  <a:lnTo>
                    <a:pt x="466" y="3354"/>
                  </a:lnTo>
                  <a:cubicBezTo>
                    <a:pt x="495" y="3383"/>
                    <a:pt x="495" y="3383"/>
                    <a:pt x="495" y="3383"/>
                  </a:cubicBezTo>
                  <a:lnTo>
                    <a:pt x="495" y="3383"/>
                  </a:lnTo>
                  <a:cubicBezTo>
                    <a:pt x="525" y="3412"/>
                    <a:pt x="525" y="3412"/>
                    <a:pt x="525" y="3412"/>
                  </a:cubicBezTo>
                  <a:lnTo>
                    <a:pt x="525" y="3412"/>
                  </a:lnTo>
                  <a:cubicBezTo>
                    <a:pt x="525" y="3441"/>
                    <a:pt x="525" y="3441"/>
                    <a:pt x="525" y="3441"/>
                  </a:cubicBezTo>
                  <a:cubicBezTo>
                    <a:pt x="495" y="3441"/>
                    <a:pt x="495" y="3441"/>
                    <a:pt x="495" y="3441"/>
                  </a:cubicBezTo>
                  <a:cubicBezTo>
                    <a:pt x="525" y="3441"/>
                    <a:pt x="525" y="3441"/>
                    <a:pt x="525" y="3441"/>
                  </a:cubicBezTo>
                  <a:cubicBezTo>
                    <a:pt x="525" y="3471"/>
                    <a:pt x="525" y="3471"/>
                    <a:pt x="525" y="3471"/>
                  </a:cubicBezTo>
                  <a:cubicBezTo>
                    <a:pt x="554" y="3471"/>
                    <a:pt x="554" y="3471"/>
                    <a:pt x="554" y="3471"/>
                  </a:cubicBezTo>
                  <a:cubicBezTo>
                    <a:pt x="583" y="3471"/>
                    <a:pt x="583" y="3471"/>
                    <a:pt x="583" y="3471"/>
                  </a:cubicBezTo>
                  <a:lnTo>
                    <a:pt x="583" y="3471"/>
                  </a:lnTo>
                  <a:lnTo>
                    <a:pt x="583" y="3471"/>
                  </a:lnTo>
                  <a:cubicBezTo>
                    <a:pt x="612" y="3500"/>
                    <a:pt x="612" y="3500"/>
                    <a:pt x="612" y="3500"/>
                  </a:cubicBezTo>
                  <a:lnTo>
                    <a:pt x="612" y="3500"/>
                  </a:lnTo>
                  <a:lnTo>
                    <a:pt x="612" y="3500"/>
                  </a:lnTo>
                  <a:cubicBezTo>
                    <a:pt x="642" y="3500"/>
                    <a:pt x="642" y="3500"/>
                    <a:pt x="642" y="3500"/>
                  </a:cubicBezTo>
                  <a:cubicBezTo>
                    <a:pt x="642" y="3529"/>
                    <a:pt x="642" y="3529"/>
                    <a:pt x="642" y="3529"/>
                  </a:cubicBezTo>
                  <a:cubicBezTo>
                    <a:pt x="671" y="3529"/>
                    <a:pt x="671" y="3529"/>
                    <a:pt x="671" y="3529"/>
                  </a:cubicBezTo>
                  <a:cubicBezTo>
                    <a:pt x="700" y="3529"/>
                    <a:pt x="700" y="3529"/>
                    <a:pt x="700" y="3529"/>
                  </a:cubicBezTo>
                  <a:lnTo>
                    <a:pt x="700" y="3529"/>
                  </a:lnTo>
                  <a:lnTo>
                    <a:pt x="700" y="3529"/>
                  </a:lnTo>
                  <a:cubicBezTo>
                    <a:pt x="728" y="3529"/>
                    <a:pt x="728" y="3529"/>
                    <a:pt x="728" y="3529"/>
                  </a:cubicBezTo>
                  <a:cubicBezTo>
                    <a:pt x="728" y="3500"/>
                    <a:pt x="728" y="3500"/>
                    <a:pt x="728" y="3500"/>
                  </a:cubicBezTo>
                  <a:lnTo>
                    <a:pt x="728" y="3500"/>
                  </a:lnTo>
                  <a:cubicBezTo>
                    <a:pt x="728" y="3471"/>
                    <a:pt x="728" y="3471"/>
                    <a:pt x="728" y="3471"/>
                  </a:cubicBezTo>
                  <a:lnTo>
                    <a:pt x="728" y="3471"/>
                  </a:lnTo>
                  <a:lnTo>
                    <a:pt x="728" y="3471"/>
                  </a:lnTo>
                  <a:cubicBezTo>
                    <a:pt x="700" y="3471"/>
                    <a:pt x="700" y="3471"/>
                    <a:pt x="700" y="3471"/>
                  </a:cubicBezTo>
                  <a:cubicBezTo>
                    <a:pt x="700" y="3441"/>
                    <a:pt x="700" y="3441"/>
                    <a:pt x="700" y="3441"/>
                  </a:cubicBezTo>
                  <a:cubicBezTo>
                    <a:pt x="700" y="3471"/>
                    <a:pt x="700" y="3471"/>
                    <a:pt x="700" y="3471"/>
                  </a:cubicBezTo>
                  <a:lnTo>
                    <a:pt x="700" y="3471"/>
                  </a:lnTo>
                  <a:cubicBezTo>
                    <a:pt x="671" y="3471"/>
                    <a:pt x="671" y="3471"/>
                    <a:pt x="671" y="3471"/>
                  </a:cubicBezTo>
                  <a:cubicBezTo>
                    <a:pt x="642" y="3441"/>
                    <a:pt x="642" y="3441"/>
                    <a:pt x="642" y="3441"/>
                  </a:cubicBezTo>
                  <a:lnTo>
                    <a:pt x="642" y="3441"/>
                  </a:lnTo>
                  <a:cubicBezTo>
                    <a:pt x="612" y="3441"/>
                    <a:pt x="612" y="3441"/>
                    <a:pt x="612" y="3441"/>
                  </a:cubicBezTo>
                  <a:cubicBezTo>
                    <a:pt x="612" y="3412"/>
                    <a:pt x="612" y="3412"/>
                    <a:pt x="612" y="3412"/>
                  </a:cubicBezTo>
                  <a:cubicBezTo>
                    <a:pt x="612" y="3383"/>
                    <a:pt x="612" y="3383"/>
                    <a:pt x="612" y="3383"/>
                  </a:cubicBezTo>
                  <a:lnTo>
                    <a:pt x="612" y="3383"/>
                  </a:lnTo>
                  <a:lnTo>
                    <a:pt x="612" y="3383"/>
                  </a:lnTo>
                  <a:lnTo>
                    <a:pt x="612" y="3383"/>
                  </a:lnTo>
                  <a:cubicBezTo>
                    <a:pt x="612" y="3354"/>
                    <a:pt x="612" y="3354"/>
                    <a:pt x="612" y="3354"/>
                  </a:cubicBezTo>
                  <a:lnTo>
                    <a:pt x="612" y="3354"/>
                  </a:lnTo>
                  <a:lnTo>
                    <a:pt x="612" y="3354"/>
                  </a:lnTo>
                  <a:cubicBezTo>
                    <a:pt x="642" y="3354"/>
                    <a:pt x="642" y="3354"/>
                    <a:pt x="642" y="3354"/>
                  </a:cubicBezTo>
                  <a:cubicBezTo>
                    <a:pt x="671" y="3354"/>
                    <a:pt x="671" y="3354"/>
                    <a:pt x="671" y="3354"/>
                  </a:cubicBezTo>
                  <a:lnTo>
                    <a:pt x="671" y="3354"/>
                  </a:lnTo>
                  <a:cubicBezTo>
                    <a:pt x="700" y="3383"/>
                    <a:pt x="700" y="3383"/>
                    <a:pt x="700" y="3383"/>
                  </a:cubicBezTo>
                  <a:lnTo>
                    <a:pt x="700" y="3383"/>
                  </a:lnTo>
                  <a:cubicBezTo>
                    <a:pt x="728" y="3383"/>
                    <a:pt x="728" y="3383"/>
                    <a:pt x="728" y="3383"/>
                  </a:cubicBezTo>
                  <a:cubicBezTo>
                    <a:pt x="728" y="3412"/>
                    <a:pt x="728" y="3412"/>
                    <a:pt x="728" y="3412"/>
                  </a:cubicBezTo>
                  <a:cubicBezTo>
                    <a:pt x="758" y="3412"/>
                    <a:pt x="758" y="3412"/>
                    <a:pt x="758" y="3412"/>
                  </a:cubicBezTo>
                  <a:cubicBezTo>
                    <a:pt x="816" y="3412"/>
                    <a:pt x="816" y="3412"/>
                    <a:pt x="816" y="3412"/>
                  </a:cubicBezTo>
                  <a:cubicBezTo>
                    <a:pt x="845" y="3441"/>
                    <a:pt x="845" y="3441"/>
                    <a:pt x="845" y="3441"/>
                  </a:cubicBezTo>
                  <a:lnTo>
                    <a:pt x="845" y="3441"/>
                  </a:lnTo>
                  <a:cubicBezTo>
                    <a:pt x="845" y="3412"/>
                    <a:pt x="845" y="3412"/>
                    <a:pt x="845" y="3412"/>
                  </a:cubicBezTo>
                  <a:lnTo>
                    <a:pt x="845" y="3412"/>
                  </a:lnTo>
                  <a:cubicBezTo>
                    <a:pt x="875" y="3412"/>
                    <a:pt x="875" y="3412"/>
                    <a:pt x="875" y="3412"/>
                  </a:cubicBezTo>
                  <a:cubicBezTo>
                    <a:pt x="875" y="3383"/>
                    <a:pt x="875" y="3383"/>
                    <a:pt x="875" y="3383"/>
                  </a:cubicBezTo>
                  <a:cubicBezTo>
                    <a:pt x="845" y="3354"/>
                    <a:pt x="845" y="3354"/>
                    <a:pt x="845" y="3354"/>
                  </a:cubicBezTo>
                  <a:cubicBezTo>
                    <a:pt x="816" y="3324"/>
                    <a:pt x="816" y="3324"/>
                    <a:pt x="816" y="3324"/>
                  </a:cubicBezTo>
                  <a:cubicBezTo>
                    <a:pt x="816" y="3295"/>
                    <a:pt x="816" y="3295"/>
                    <a:pt x="816" y="3295"/>
                  </a:cubicBezTo>
                  <a:lnTo>
                    <a:pt x="816" y="3295"/>
                  </a:lnTo>
                  <a:cubicBezTo>
                    <a:pt x="845" y="3266"/>
                    <a:pt x="845" y="3266"/>
                    <a:pt x="845" y="3266"/>
                  </a:cubicBezTo>
                  <a:lnTo>
                    <a:pt x="845" y="3266"/>
                  </a:lnTo>
                  <a:cubicBezTo>
                    <a:pt x="875" y="3237"/>
                    <a:pt x="875" y="3237"/>
                    <a:pt x="875" y="3237"/>
                  </a:cubicBezTo>
                  <a:lnTo>
                    <a:pt x="875" y="3237"/>
                  </a:lnTo>
                  <a:cubicBezTo>
                    <a:pt x="904" y="3208"/>
                    <a:pt x="904" y="3208"/>
                    <a:pt x="904" y="3208"/>
                  </a:cubicBezTo>
                  <a:cubicBezTo>
                    <a:pt x="933" y="3208"/>
                    <a:pt x="933" y="3208"/>
                    <a:pt x="933" y="3208"/>
                  </a:cubicBezTo>
                  <a:cubicBezTo>
                    <a:pt x="933" y="3179"/>
                    <a:pt x="933" y="3179"/>
                    <a:pt x="933" y="3179"/>
                  </a:cubicBezTo>
                  <a:cubicBezTo>
                    <a:pt x="962" y="3150"/>
                    <a:pt x="962" y="3150"/>
                    <a:pt x="962" y="3150"/>
                  </a:cubicBezTo>
                  <a:lnTo>
                    <a:pt x="962" y="3150"/>
                  </a:lnTo>
                  <a:cubicBezTo>
                    <a:pt x="992" y="3179"/>
                    <a:pt x="992" y="3179"/>
                    <a:pt x="992" y="3179"/>
                  </a:cubicBezTo>
                  <a:cubicBezTo>
                    <a:pt x="1021" y="3179"/>
                    <a:pt x="1021" y="3179"/>
                    <a:pt x="1021" y="3179"/>
                  </a:cubicBezTo>
                  <a:cubicBezTo>
                    <a:pt x="1049" y="3179"/>
                    <a:pt x="1049" y="3179"/>
                    <a:pt x="1049" y="3179"/>
                  </a:cubicBezTo>
                  <a:lnTo>
                    <a:pt x="1049" y="3179"/>
                  </a:lnTo>
                  <a:cubicBezTo>
                    <a:pt x="1049" y="3208"/>
                    <a:pt x="1049" y="3208"/>
                    <a:pt x="1049" y="3208"/>
                  </a:cubicBezTo>
                  <a:cubicBezTo>
                    <a:pt x="1049" y="3179"/>
                    <a:pt x="1049" y="3179"/>
                    <a:pt x="1049" y="3179"/>
                  </a:cubicBezTo>
                  <a:cubicBezTo>
                    <a:pt x="1078" y="3208"/>
                    <a:pt x="1078" y="3208"/>
                    <a:pt x="1078" y="3208"/>
                  </a:cubicBezTo>
                  <a:lnTo>
                    <a:pt x="1078" y="3208"/>
                  </a:lnTo>
                  <a:cubicBezTo>
                    <a:pt x="1108" y="3208"/>
                    <a:pt x="1108" y="3208"/>
                    <a:pt x="1108" y="3208"/>
                  </a:cubicBezTo>
                  <a:lnTo>
                    <a:pt x="1108" y="3208"/>
                  </a:lnTo>
                  <a:cubicBezTo>
                    <a:pt x="1078" y="3179"/>
                    <a:pt x="1078" y="3179"/>
                    <a:pt x="1078" y="3179"/>
                  </a:cubicBezTo>
                  <a:lnTo>
                    <a:pt x="1078" y="3179"/>
                  </a:lnTo>
                  <a:cubicBezTo>
                    <a:pt x="1078" y="3121"/>
                    <a:pt x="1078" y="3121"/>
                    <a:pt x="1078" y="3121"/>
                  </a:cubicBezTo>
                  <a:cubicBezTo>
                    <a:pt x="1108" y="3121"/>
                    <a:pt x="1108" y="3121"/>
                    <a:pt x="1108" y="3121"/>
                  </a:cubicBezTo>
                  <a:cubicBezTo>
                    <a:pt x="1078" y="3121"/>
                    <a:pt x="1078" y="3121"/>
                    <a:pt x="1078" y="3121"/>
                  </a:cubicBezTo>
                  <a:lnTo>
                    <a:pt x="1078" y="3121"/>
                  </a:lnTo>
                  <a:cubicBezTo>
                    <a:pt x="1078" y="3091"/>
                    <a:pt x="1078" y="3091"/>
                    <a:pt x="1078" y="3091"/>
                  </a:cubicBezTo>
                  <a:lnTo>
                    <a:pt x="1078" y="3091"/>
                  </a:lnTo>
                  <a:lnTo>
                    <a:pt x="1078" y="3091"/>
                  </a:lnTo>
                  <a:cubicBezTo>
                    <a:pt x="1078" y="3062"/>
                    <a:pt x="1078" y="3062"/>
                    <a:pt x="1078" y="3062"/>
                  </a:cubicBezTo>
                  <a:cubicBezTo>
                    <a:pt x="1049" y="3062"/>
                    <a:pt x="1049" y="3062"/>
                    <a:pt x="1049" y="3062"/>
                  </a:cubicBezTo>
                  <a:lnTo>
                    <a:pt x="1049" y="3062"/>
                  </a:lnTo>
                  <a:cubicBezTo>
                    <a:pt x="1021" y="3033"/>
                    <a:pt x="1021" y="3033"/>
                    <a:pt x="1021" y="3033"/>
                  </a:cubicBezTo>
                  <a:cubicBezTo>
                    <a:pt x="1049" y="3033"/>
                    <a:pt x="1049" y="3033"/>
                    <a:pt x="1049" y="3033"/>
                  </a:cubicBezTo>
                  <a:cubicBezTo>
                    <a:pt x="1049" y="3004"/>
                    <a:pt x="1049" y="3004"/>
                    <a:pt x="1049" y="3004"/>
                  </a:cubicBezTo>
                  <a:cubicBezTo>
                    <a:pt x="1049" y="2974"/>
                    <a:pt x="1049" y="2974"/>
                    <a:pt x="1049" y="2974"/>
                  </a:cubicBezTo>
                  <a:lnTo>
                    <a:pt x="1049" y="2974"/>
                  </a:lnTo>
                  <a:lnTo>
                    <a:pt x="1049" y="2974"/>
                  </a:lnTo>
                  <a:cubicBezTo>
                    <a:pt x="1049" y="2945"/>
                    <a:pt x="1049" y="2945"/>
                    <a:pt x="1049" y="2945"/>
                  </a:cubicBezTo>
                  <a:lnTo>
                    <a:pt x="1049" y="2945"/>
                  </a:lnTo>
                  <a:lnTo>
                    <a:pt x="1049" y="2945"/>
                  </a:lnTo>
                  <a:cubicBezTo>
                    <a:pt x="1021" y="2887"/>
                    <a:pt x="1021" y="2887"/>
                    <a:pt x="1021" y="2887"/>
                  </a:cubicBezTo>
                  <a:cubicBezTo>
                    <a:pt x="992" y="2887"/>
                    <a:pt x="992" y="2887"/>
                    <a:pt x="992" y="2887"/>
                  </a:cubicBezTo>
                  <a:cubicBezTo>
                    <a:pt x="962" y="2858"/>
                    <a:pt x="962" y="2858"/>
                    <a:pt x="962" y="2858"/>
                  </a:cubicBezTo>
                  <a:lnTo>
                    <a:pt x="962" y="2858"/>
                  </a:lnTo>
                  <a:cubicBezTo>
                    <a:pt x="992" y="2858"/>
                    <a:pt x="992" y="2858"/>
                    <a:pt x="992" y="2858"/>
                  </a:cubicBezTo>
                  <a:cubicBezTo>
                    <a:pt x="1021" y="2858"/>
                    <a:pt x="1021" y="2858"/>
                    <a:pt x="1021" y="2858"/>
                  </a:cubicBezTo>
                  <a:lnTo>
                    <a:pt x="1021" y="2858"/>
                  </a:lnTo>
                  <a:cubicBezTo>
                    <a:pt x="1049" y="2858"/>
                    <a:pt x="1049" y="2858"/>
                    <a:pt x="1049" y="2858"/>
                  </a:cubicBezTo>
                  <a:cubicBezTo>
                    <a:pt x="1078" y="2858"/>
                    <a:pt x="1078" y="2858"/>
                    <a:pt x="1078" y="2858"/>
                  </a:cubicBezTo>
                  <a:cubicBezTo>
                    <a:pt x="1108" y="2858"/>
                    <a:pt x="1108" y="2858"/>
                    <a:pt x="1108" y="2858"/>
                  </a:cubicBezTo>
                  <a:cubicBezTo>
                    <a:pt x="1137" y="2887"/>
                    <a:pt x="1137" y="2887"/>
                    <a:pt x="1137" y="2887"/>
                  </a:cubicBezTo>
                  <a:lnTo>
                    <a:pt x="1137" y="2887"/>
                  </a:lnTo>
                  <a:cubicBezTo>
                    <a:pt x="1166" y="2916"/>
                    <a:pt x="1166" y="2916"/>
                    <a:pt x="1166" y="2916"/>
                  </a:cubicBezTo>
                  <a:lnTo>
                    <a:pt x="1166" y="2916"/>
                  </a:lnTo>
                  <a:lnTo>
                    <a:pt x="1166" y="2916"/>
                  </a:lnTo>
                  <a:cubicBezTo>
                    <a:pt x="1195" y="2945"/>
                    <a:pt x="1195" y="2945"/>
                    <a:pt x="1195" y="2945"/>
                  </a:cubicBezTo>
                  <a:lnTo>
                    <a:pt x="1195" y="2945"/>
                  </a:lnTo>
                  <a:cubicBezTo>
                    <a:pt x="1166" y="2945"/>
                    <a:pt x="1166" y="2945"/>
                    <a:pt x="1166" y="2945"/>
                  </a:cubicBezTo>
                  <a:cubicBezTo>
                    <a:pt x="1166" y="2974"/>
                    <a:pt x="1166" y="2974"/>
                    <a:pt x="1166" y="2974"/>
                  </a:cubicBezTo>
                  <a:cubicBezTo>
                    <a:pt x="1137" y="2974"/>
                    <a:pt x="1137" y="2974"/>
                    <a:pt x="1137" y="2974"/>
                  </a:cubicBezTo>
                  <a:lnTo>
                    <a:pt x="1137" y="2974"/>
                  </a:lnTo>
                  <a:lnTo>
                    <a:pt x="1137" y="2974"/>
                  </a:lnTo>
                  <a:cubicBezTo>
                    <a:pt x="1137" y="3004"/>
                    <a:pt x="1137" y="3004"/>
                    <a:pt x="1137" y="3004"/>
                  </a:cubicBezTo>
                  <a:cubicBezTo>
                    <a:pt x="1108" y="3004"/>
                    <a:pt x="1108" y="3004"/>
                    <a:pt x="1108" y="3004"/>
                  </a:cubicBezTo>
                  <a:lnTo>
                    <a:pt x="1108" y="3004"/>
                  </a:lnTo>
                  <a:cubicBezTo>
                    <a:pt x="1108" y="3033"/>
                    <a:pt x="1108" y="3033"/>
                    <a:pt x="1108" y="3033"/>
                  </a:cubicBezTo>
                  <a:cubicBezTo>
                    <a:pt x="1137" y="3033"/>
                    <a:pt x="1137" y="3033"/>
                    <a:pt x="1137" y="3033"/>
                  </a:cubicBezTo>
                  <a:cubicBezTo>
                    <a:pt x="1166" y="3062"/>
                    <a:pt x="1166" y="3062"/>
                    <a:pt x="1166" y="3062"/>
                  </a:cubicBezTo>
                  <a:cubicBezTo>
                    <a:pt x="1195" y="3091"/>
                    <a:pt x="1195" y="3091"/>
                    <a:pt x="1195" y="3091"/>
                  </a:cubicBezTo>
                  <a:lnTo>
                    <a:pt x="1195" y="3091"/>
                  </a:lnTo>
                  <a:cubicBezTo>
                    <a:pt x="1225" y="3091"/>
                    <a:pt x="1225" y="3091"/>
                    <a:pt x="1225" y="3091"/>
                  </a:cubicBezTo>
                  <a:lnTo>
                    <a:pt x="1225" y="3091"/>
                  </a:lnTo>
                  <a:cubicBezTo>
                    <a:pt x="1254" y="3091"/>
                    <a:pt x="1254" y="3091"/>
                    <a:pt x="1254" y="3091"/>
                  </a:cubicBezTo>
                  <a:lnTo>
                    <a:pt x="1254" y="3091"/>
                  </a:lnTo>
                  <a:cubicBezTo>
                    <a:pt x="1254" y="3062"/>
                    <a:pt x="1254" y="3062"/>
                    <a:pt x="1254" y="3062"/>
                  </a:cubicBezTo>
                  <a:cubicBezTo>
                    <a:pt x="1283" y="3062"/>
                    <a:pt x="1283" y="3062"/>
                    <a:pt x="1283" y="3062"/>
                  </a:cubicBezTo>
                  <a:cubicBezTo>
                    <a:pt x="1312" y="3062"/>
                    <a:pt x="1312" y="3062"/>
                    <a:pt x="1312" y="3062"/>
                  </a:cubicBezTo>
                  <a:cubicBezTo>
                    <a:pt x="1283" y="3033"/>
                    <a:pt x="1283" y="3033"/>
                    <a:pt x="1283" y="3033"/>
                  </a:cubicBezTo>
                  <a:cubicBezTo>
                    <a:pt x="1312" y="3004"/>
                    <a:pt x="1312" y="3004"/>
                    <a:pt x="1312" y="3004"/>
                  </a:cubicBezTo>
                  <a:lnTo>
                    <a:pt x="1312" y="3004"/>
                  </a:lnTo>
                  <a:cubicBezTo>
                    <a:pt x="1283" y="2974"/>
                    <a:pt x="1283" y="2974"/>
                    <a:pt x="1283" y="2974"/>
                  </a:cubicBezTo>
                  <a:cubicBezTo>
                    <a:pt x="1312" y="2974"/>
                    <a:pt x="1312" y="2974"/>
                    <a:pt x="1312" y="2974"/>
                  </a:cubicBezTo>
                  <a:cubicBezTo>
                    <a:pt x="1342" y="2974"/>
                    <a:pt x="1342" y="2974"/>
                    <a:pt x="1342" y="2974"/>
                  </a:cubicBezTo>
                  <a:lnTo>
                    <a:pt x="1342" y="2974"/>
                  </a:lnTo>
                  <a:cubicBezTo>
                    <a:pt x="1371" y="2974"/>
                    <a:pt x="1371" y="2974"/>
                    <a:pt x="1371" y="2974"/>
                  </a:cubicBezTo>
                  <a:lnTo>
                    <a:pt x="1371" y="2974"/>
                  </a:lnTo>
                  <a:cubicBezTo>
                    <a:pt x="1342" y="2945"/>
                    <a:pt x="1342" y="2945"/>
                    <a:pt x="1342" y="2945"/>
                  </a:cubicBezTo>
                  <a:lnTo>
                    <a:pt x="1342" y="2945"/>
                  </a:lnTo>
                  <a:lnTo>
                    <a:pt x="1342" y="2945"/>
                  </a:lnTo>
                  <a:cubicBezTo>
                    <a:pt x="1371" y="2945"/>
                    <a:pt x="1371" y="2945"/>
                    <a:pt x="1371" y="2945"/>
                  </a:cubicBezTo>
                  <a:lnTo>
                    <a:pt x="1371" y="2945"/>
                  </a:lnTo>
                  <a:cubicBezTo>
                    <a:pt x="1399" y="2916"/>
                    <a:pt x="1399" y="2916"/>
                    <a:pt x="1399" y="2916"/>
                  </a:cubicBezTo>
                  <a:cubicBezTo>
                    <a:pt x="1428" y="2887"/>
                    <a:pt x="1428" y="2887"/>
                    <a:pt x="1428" y="2887"/>
                  </a:cubicBezTo>
                  <a:cubicBezTo>
                    <a:pt x="1458" y="2858"/>
                    <a:pt x="1458" y="2858"/>
                    <a:pt x="1458" y="2858"/>
                  </a:cubicBezTo>
                  <a:lnTo>
                    <a:pt x="1458" y="2858"/>
                  </a:lnTo>
                  <a:lnTo>
                    <a:pt x="1458" y="2858"/>
                  </a:lnTo>
                  <a:cubicBezTo>
                    <a:pt x="1487" y="2858"/>
                    <a:pt x="1487" y="2858"/>
                    <a:pt x="1487" y="2858"/>
                  </a:cubicBezTo>
                  <a:lnTo>
                    <a:pt x="1487" y="2858"/>
                  </a:lnTo>
                  <a:cubicBezTo>
                    <a:pt x="1516" y="2829"/>
                    <a:pt x="1516" y="2829"/>
                    <a:pt x="1516" y="2829"/>
                  </a:cubicBezTo>
                  <a:cubicBezTo>
                    <a:pt x="1545" y="2829"/>
                    <a:pt x="1545" y="2829"/>
                    <a:pt x="1545" y="2829"/>
                  </a:cubicBezTo>
                  <a:lnTo>
                    <a:pt x="1545" y="2829"/>
                  </a:lnTo>
                  <a:lnTo>
                    <a:pt x="1545" y="2829"/>
                  </a:lnTo>
                  <a:cubicBezTo>
                    <a:pt x="1545" y="2858"/>
                    <a:pt x="1545" y="2858"/>
                    <a:pt x="1545" y="2858"/>
                  </a:cubicBezTo>
                  <a:lnTo>
                    <a:pt x="1545" y="2858"/>
                  </a:lnTo>
                  <a:lnTo>
                    <a:pt x="1545" y="2858"/>
                  </a:lnTo>
                  <a:cubicBezTo>
                    <a:pt x="1575" y="2858"/>
                    <a:pt x="1575" y="2858"/>
                    <a:pt x="1575" y="2858"/>
                  </a:cubicBezTo>
                  <a:cubicBezTo>
                    <a:pt x="1575" y="2829"/>
                    <a:pt x="1575" y="2829"/>
                    <a:pt x="1575" y="2829"/>
                  </a:cubicBezTo>
                  <a:lnTo>
                    <a:pt x="1575" y="2829"/>
                  </a:lnTo>
                  <a:cubicBezTo>
                    <a:pt x="1545" y="2829"/>
                    <a:pt x="1545" y="2829"/>
                    <a:pt x="1545" y="2829"/>
                  </a:cubicBezTo>
                  <a:cubicBezTo>
                    <a:pt x="1545" y="2800"/>
                    <a:pt x="1545" y="2800"/>
                    <a:pt x="1545" y="2800"/>
                  </a:cubicBezTo>
                  <a:cubicBezTo>
                    <a:pt x="1575" y="2800"/>
                    <a:pt x="1575" y="2800"/>
                    <a:pt x="1575" y="2800"/>
                  </a:cubicBezTo>
                  <a:lnTo>
                    <a:pt x="1575" y="2800"/>
                  </a:lnTo>
                  <a:lnTo>
                    <a:pt x="1575" y="2800"/>
                  </a:lnTo>
                  <a:lnTo>
                    <a:pt x="1575" y="2800"/>
                  </a:lnTo>
                  <a:lnTo>
                    <a:pt x="1575" y="2800"/>
                  </a:lnTo>
                  <a:cubicBezTo>
                    <a:pt x="1604" y="2829"/>
                    <a:pt x="1604" y="2829"/>
                    <a:pt x="1604" y="2829"/>
                  </a:cubicBezTo>
                  <a:lnTo>
                    <a:pt x="1604" y="2829"/>
                  </a:lnTo>
                  <a:cubicBezTo>
                    <a:pt x="1604" y="2800"/>
                    <a:pt x="1604" y="2800"/>
                    <a:pt x="1604" y="2800"/>
                  </a:cubicBezTo>
                  <a:lnTo>
                    <a:pt x="1604" y="2800"/>
                  </a:lnTo>
                  <a:lnTo>
                    <a:pt x="1604" y="2800"/>
                  </a:lnTo>
                  <a:cubicBezTo>
                    <a:pt x="1604" y="2771"/>
                    <a:pt x="1604" y="2771"/>
                    <a:pt x="1604" y="2771"/>
                  </a:cubicBezTo>
                  <a:lnTo>
                    <a:pt x="1604" y="2771"/>
                  </a:lnTo>
                  <a:cubicBezTo>
                    <a:pt x="1662" y="2741"/>
                    <a:pt x="1662" y="2741"/>
                    <a:pt x="1662" y="2741"/>
                  </a:cubicBezTo>
                  <a:cubicBezTo>
                    <a:pt x="1692" y="2741"/>
                    <a:pt x="1692" y="2741"/>
                    <a:pt x="1692" y="2741"/>
                  </a:cubicBezTo>
                  <a:lnTo>
                    <a:pt x="1692" y="2741"/>
                  </a:lnTo>
                  <a:cubicBezTo>
                    <a:pt x="1662" y="2771"/>
                    <a:pt x="1662" y="2771"/>
                    <a:pt x="1662" y="2771"/>
                  </a:cubicBezTo>
                  <a:lnTo>
                    <a:pt x="1662" y="2771"/>
                  </a:lnTo>
                  <a:cubicBezTo>
                    <a:pt x="1633" y="2771"/>
                    <a:pt x="1633" y="2771"/>
                    <a:pt x="1633" y="2771"/>
                  </a:cubicBezTo>
                  <a:lnTo>
                    <a:pt x="1633" y="2771"/>
                  </a:lnTo>
                  <a:lnTo>
                    <a:pt x="1633" y="2771"/>
                  </a:lnTo>
                  <a:cubicBezTo>
                    <a:pt x="1662" y="2771"/>
                    <a:pt x="1662" y="2771"/>
                    <a:pt x="1662" y="2771"/>
                  </a:cubicBezTo>
                  <a:cubicBezTo>
                    <a:pt x="1662" y="2800"/>
                    <a:pt x="1662" y="2800"/>
                    <a:pt x="1662" y="2800"/>
                  </a:cubicBezTo>
                  <a:lnTo>
                    <a:pt x="1662" y="2800"/>
                  </a:lnTo>
                  <a:lnTo>
                    <a:pt x="1662" y="2800"/>
                  </a:lnTo>
                  <a:cubicBezTo>
                    <a:pt x="1662" y="2829"/>
                    <a:pt x="1662" y="2829"/>
                    <a:pt x="1662" y="2829"/>
                  </a:cubicBezTo>
                  <a:lnTo>
                    <a:pt x="1662" y="2829"/>
                  </a:lnTo>
                  <a:cubicBezTo>
                    <a:pt x="1633" y="2829"/>
                    <a:pt x="1633" y="2829"/>
                    <a:pt x="1633" y="2829"/>
                  </a:cubicBezTo>
                  <a:cubicBezTo>
                    <a:pt x="1633" y="2858"/>
                    <a:pt x="1633" y="2858"/>
                    <a:pt x="1633" y="2858"/>
                  </a:cubicBezTo>
                  <a:lnTo>
                    <a:pt x="1633" y="2858"/>
                  </a:lnTo>
                  <a:lnTo>
                    <a:pt x="1633" y="2858"/>
                  </a:lnTo>
                  <a:cubicBezTo>
                    <a:pt x="1662" y="2858"/>
                    <a:pt x="1662" y="2858"/>
                    <a:pt x="1662" y="2858"/>
                  </a:cubicBezTo>
                  <a:lnTo>
                    <a:pt x="1662" y="2858"/>
                  </a:lnTo>
                  <a:lnTo>
                    <a:pt x="1662" y="2858"/>
                  </a:lnTo>
                  <a:cubicBezTo>
                    <a:pt x="1692" y="2858"/>
                    <a:pt x="1692" y="2858"/>
                    <a:pt x="1692" y="2858"/>
                  </a:cubicBezTo>
                  <a:cubicBezTo>
                    <a:pt x="1692" y="2887"/>
                    <a:pt x="1692" y="2887"/>
                    <a:pt x="1692" y="2887"/>
                  </a:cubicBezTo>
                  <a:cubicBezTo>
                    <a:pt x="1692" y="2858"/>
                    <a:pt x="1692" y="2858"/>
                    <a:pt x="1692" y="2858"/>
                  </a:cubicBezTo>
                  <a:cubicBezTo>
                    <a:pt x="1721" y="2829"/>
                    <a:pt x="1721" y="2829"/>
                    <a:pt x="1721" y="2829"/>
                  </a:cubicBezTo>
                  <a:lnTo>
                    <a:pt x="1721" y="2829"/>
                  </a:lnTo>
                  <a:cubicBezTo>
                    <a:pt x="1721" y="2858"/>
                    <a:pt x="1721" y="2858"/>
                    <a:pt x="1721" y="2858"/>
                  </a:cubicBezTo>
                  <a:cubicBezTo>
                    <a:pt x="1749" y="2858"/>
                    <a:pt x="1749" y="2858"/>
                    <a:pt x="1749" y="2858"/>
                  </a:cubicBezTo>
                  <a:lnTo>
                    <a:pt x="1749" y="2858"/>
                  </a:lnTo>
                  <a:lnTo>
                    <a:pt x="1749" y="2858"/>
                  </a:lnTo>
                  <a:cubicBezTo>
                    <a:pt x="1749" y="2829"/>
                    <a:pt x="1749" y="2829"/>
                    <a:pt x="1749" y="2829"/>
                  </a:cubicBezTo>
                  <a:lnTo>
                    <a:pt x="1749" y="2829"/>
                  </a:lnTo>
                  <a:lnTo>
                    <a:pt x="1749" y="2829"/>
                  </a:lnTo>
                  <a:cubicBezTo>
                    <a:pt x="1749" y="2800"/>
                    <a:pt x="1749" y="2800"/>
                    <a:pt x="1749" y="2800"/>
                  </a:cubicBezTo>
                  <a:cubicBezTo>
                    <a:pt x="1778" y="2800"/>
                    <a:pt x="1778" y="2800"/>
                    <a:pt x="1778" y="2800"/>
                  </a:cubicBezTo>
                  <a:lnTo>
                    <a:pt x="1778" y="2800"/>
                  </a:lnTo>
                  <a:cubicBezTo>
                    <a:pt x="1808" y="2771"/>
                    <a:pt x="1808" y="2771"/>
                    <a:pt x="1808" y="2771"/>
                  </a:cubicBezTo>
                  <a:cubicBezTo>
                    <a:pt x="1808" y="2800"/>
                    <a:pt x="1808" y="2800"/>
                    <a:pt x="1808" y="2800"/>
                  </a:cubicBezTo>
                  <a:lnTo>
                    <a:pt x="1808" y="2800"/>
                  </a:lnTo>
                  <a:lnTo>
                    <a:pt x="1808" y="2800"/>
                  </a:lnTo>
                  <a:cubicBezTo>
                    <a:pt x="1837" y="2800"/>
                    <a:pt x="1837" y="2800"/>
                    <a:pt x="1837" y="2800"/>
                  </a:cubicBezTo>
                  <a:cubicBezTo>
                    <a:pt x="1866" y="2800"/>
                    <a:pt x="1866" y="2800"/>
                    <a:pt x="1866" y="2800"/>
                  </a:cubicBezTo>
                  <a:cubicBezTo>
                    <a:pt x="1895" y="2771"/>
                    <a:pt x="1895" y="2771"/>
                    <a:pt x="1895" y="2771"/>
                  </a:cubicBezTo>
                  <a:lnTo>
                    <a:pt x="1895" y="2771"/>
                  </a:lnTo>
                  <a:lnTo>
                    <a:pt x="1895" y="2771"/>
                  </a:lnTo>
                  <a:cubicBezTo>
                    <a:pt x="1925" y="2771"/>
                    <a:pt x="1925" y="2771"/>
                    <a:pt x="1925" y="2771"/>
                  </a:cubicBezTo>
                  <a:lnTo>
                    <a:pt x="1925" y="2771"/>
                  </a:lnTo>
                  <a:cubicBezTo>
                    <a:pt x="1925" y="2741"/>
                    <a:pt x="1925" y="2741"/>
                    <a:pt x="1925" y="2741"/>
                  </a:cubicBezTo>
                  <a:cubicBezTo>
                    <a:pt x="1954" y="2741"/>
                    <a:pt x="1954" y="2741"/>
                    <a:pt x="1954" y="2741"/>
                  </a:cubicBezTo>
                  <a:cubicBezTo>
                    <a:pt x="1954" y="2712"/>
                    <a:pt x="1954" y="2712"/>
                    <a:pt x="1954" y="2712"/>
                  </a:cubicBezTo>
                  <a:cubicBezTo>
                    <a:pt x="1983" y="2712"/>
                    <a:pt x="1983" y="2712"/>
                    <a:pt x="1983" y="2712"/>
                  </a:cubicBezTo>
                  <a:lnTo>
                    <a:pt x="1983" y="2712"/>
                  </a:lnTo>
                  <a:lnTo>
                    <a:pt x="1983" y="2712"/>
                  </a:lnTo>
                  <a:cubicBezTo>
                    <a:pt x="1983" y="2741"/>
                    <a:pt x="1983" y="2741"/>
                    <a:pt x="1983" y="2741"/>
                  </a:cubicBezTo>
                  <a:lnTo>
                    <a:pt x="1983" y="2741"/>
                  </a:lnTo>
                  <a:cubicBezTo>
                    <a:pt x="2012" y="2741"/>
                    <a:pt x="2012" y="2741"/>
                    <a:pt x="2012" y="2741"/>
                  </a:cubicBezTo>
                  <a:cubicBezTo>
                    <a:pt x="2012" y="2771"/>
                    <a:pt x="2012" y="2771"/>
                    <a:pt x="2012" y="2771"/>
                  </a:cubicBezTo>
                  <a:cubicBezTo>
                    <a:pt x="1983" y="2771"/>
                    <a:pt x="1983" y="2771"/>
                    <a:pt x="1983" y="2771"/>
                  </a:cubicBezTo>
                  <a:cubicBezTo>
                    <a:pt x="1983" y="2800"/>
                    <a:pt x="1983" y="2800"/>
                    <a:pt x="1983" y="2800"/>
                  </a:cubicBezTo>
                  <a:lnTo>
                    <a:pt x="1983" y="2800"/>
                  </a:lnTo>
                  <a:cubicBezTo>
                    <a:pt x="2012" y="2800"/>
                    <a:pt x="2012" y="2800"/>
                    <a:pt x="2012" y="2800"/>
                  </a:cubicBezTo>
                  <a:cubicBezTo>
                    <a:pt x="2042" y="2800"/>
                    <a:pt x="2042" y="2800"/>
                    <a:pt x="2042" y="2800"/>
                  </a:cubicBezTo>
                  <a:lnTo>
                    <a:pt x="2042" y="2800"/>
                  </a:lnTo>
                  <a:lnTo>
                    <a:pt x="2042" y="2800"/>
                  </a:lnTo>
                  <a:lnTo>
                    <a:pt x="2042" y="2800"/>
                  </a:lnTo>
                  <a:cubicBezTo>
                    <a:pt x="2042" y="2771"/>
                    <a:pt x="2042" y="2771"/>
                    <a:pt x="2042" y="2771"/>
                  </a:cubicBezTo>
                  <a:lnTo>
                    <a:pt x="2042" y="2771"/>
                  </a:lnTo>
                  <a:cubicBezTo>
                    <a:pt x="2042" y="2741"/>
                    <a:pt x="2042" y="2741"/>
                    <a:pt x="2042" y="2741"/>
                  </a:cubicBezTo>
                  <a:cubicBezTo>
                    <a:pt x="2070" y="2771"/>
                    <a:pt x="2070" y="2771"/>
                    <a:pt x="2070" y="2771"/>
                  </a:cubicBezTo>
                  <a:cubicBezTo>
                    <a:pt x="2070" y="2741"/>
                    <a:pt x="2070" y="2741"/>
                    <a:pt x="2070" y="2741"/>
                  </a:cubicBezTo>
                  <a:cubicBezTo>
                    <a:pt x="2099" y="2741"/>
                    <a:pt x="2099" y="2741"/>
                    <a:pt x="2099" y="2741"/>
                  </a:cubicBezTo>
                  <a:cubicBezTo>
                    <a:pt x="2099" y="2712"/>
                    <a:pt x="2099" y="2712"/>
                    <a:pt x="2099" y="2712"/>
                  </a:cubicBezTo>
                  <a:cubicBezTo>
                    <a:pt x="2099" y="2741"/>
                    <a:pt x="2099" y="2741"/>
                    <a:pt x="2099" y="2741"/>
                  </a:cubicBezTo>
                  <a:cubicBezTo>
                    <a:pt x="2128" y="2741"/>
                    <a:pt x="2128" y="2741"/>
                    <a:pt x="2128" y="2741"/>
                  </a:cubicBezTo>
                  <a:cubicBezTo>
                    <a:pt x="2099" y="2712"/>
                    <a:pt x="2099" y="2712"/>
                    <a:pt x="2099" y="2712"/>
                  </a:cubicBezTo>
                  <a:lnTo>
                    <a:pt x="2099" y="2712"/>
                  </a:lnTo>
                  <a:cubicBezTo>
                    <a:pt x="2099" y="2683"/>
                    <a:pt x="2099" y="2683"/>
                    <a:pt x="2099" y="2683"/>
                  </a:cubicBezTo>
                  <a:cubicBezTo>
                    <a:pt x="2070" y="2683"/>
                    <a:pt x="2070" y="2683"/>
                    <a:pt x="2070" y="2683"/>
                  </a:cubicBezTo>
                  <a:lnTo>
                    <a:pt x="2070" y="2683"/>
                  </a:lnTo>
                  <a:lnTo>
                    <a:pt x="2070" y="2683"/>
                  </a:lnTo>
                  <a:cubicBezTo>
                    <a:pt x="2042" y="2683"/>
                    <a:pt x="2042" y="2683"/>
                    <a:pt x="2042" y="2683"/>
                  </a:cubicBezTo>
                  <a:cubicBezTo>
                    <a:pt x="2042" y="2654"/>
                    <a:pt x="2042" y="2654"/>
                    <a:pt x="2042" y="2654"/>
                  </a:cubicBezTo>
                  <a:cubicBezTo>
                    <a:pt x="2042" y="2624"/>
                    <a:pt x="2042" y="2624"/>
                    <a:pt x="2042" y="2624"/>
                  </a:cubicBezTo>
                  <a:cubicBezTo>
                    <a:pt x="2012" y="2624"/>
                    <a:pt x="2012" y="2624"/>
                    <a:pt x="2012" y="2624"/>
                  </a:cubicBezTo>
                  <a:lnTo>
                    <a:pt x="2012" y="2624"/>
                  </a:lnTo>
                  <a:cubicBezTo>
                    <a:pt x="2042" y="2624"/>
                    <a:pt x="2042" y="2624"/>
                    <a:pt x="2042" y="2624"/>
                  </a:cubicBezTo>
                  <a:cubicBezTo>
                    <a:pt x="2042" y="2595"/>
                    <a:pt x="2042" y="2595"/>
                    <a:pt x="2042" y="2595"/>
                  </a:cubicBezTo>
                  <a:lnTo>
                    <a:pt x="2042" y="2595"/>
                  </a:lnTo>
                  <a:cubicBezTo>
                    <a:pt x="2042" y="2566"/>
                    <a:pt x="2042" y="2566"/>
                    <a:pt x="2042" y="2566"/>
                  </a:cubicBezTo>
                  <a:lnTo>
                    <a:pt x="2042" y="2566"/>
                  </a:lnTo>
                  <a:cubicBezTo>
                    <a:pt x="2070" y="2566"/>
                    <a:pt x="2070" y="2566"/>
                    <a:pt x="2070" y="2566"/>
                  </a:cubicBezTo>
                  <a:cubicBezTo>
                    <a:pt x="2070" y="2595"/>
                    <a:pt x="2070" y="2595"/>
                    <a:pt x="2070" y="2595"/>
                  </a:cubicBezTo>
                  <a:cubicBezTo>
                    <a:pt x="2099" y="2566"/>
                    <a:pt x="2099" y="2566"/>
                    <a:pt x="2099" y="2566"/>
                  </a:cubicBezTo>
                  <a:cubicBezTo>
                    <a:pt x="2099" y="2595"/>
                    <a:pt x="2099" y="2595"/>
                    <a:pt x="2099" y="2595"/>
                  </a:cubicBezTo>
                  <a:cubicBezTo>
                    <a:pt x="2158" y="2566"/>
                    <a:pt x="2158" y="2566"/>
                    <a:pt x="2158" y="2566"/>
                  </a:cubicBezTo>
                  <a:cubicBezTo>
                    <a:pt x="2245" y="2566"/>
                    <a:pt x="2245" y="2566"/>
                    <a:pt x="2245" y="2566"/>
                  </a:cubicBezTo>
                  <a:cubicBezTo>
                    <a:pt x="2275" y="2595"/>
                    <a:pt x="2275" y="2595"/>
                    <a:pt x="2275" y="2595"/>
                  </a:cubicBezTo>
                  <a:cubicBezTo>
                    <a:pt x="2333" y="2624"/>
                    <a:pt x="2333" y="2624"/>
                    <a:pt x="2333" y="2624"/>
                  </a:cubicBezTo>
                  <a:lnTo>
                    <a:pt x="2333" y="2624"/>
                  </a:lnTo>
                  <a:lnTo>
                    <a:pt x="2333" y="2624"/>
                  </a:lnTo>
                  <a:cubicBezTo>
                    <a:pt x="2333" y="2654"/>
                    <a:pt x="2333" y="2654"/>
                    <a:pt x="2333" y="2654"/>
                  </a:cubicBezTo>
                  <a:cubicBezTo>
                    <a:pt x="2333" y="2624"/>
                    <a:pt x="2333" y="2624"/>
                    <a:pt x="2333" y="2624"/>
                  </a:cubicBezTo>
                  <a:cubicBezTo>
                    <a:pt x="2362" y="2624"/>
                    <a:pt x="2362" y="2624"/>
                    <a:pt x="2362" y="2624"/>
                  </a:cubicBezTo>
                  <a:cubicBezTo>
                    <a:pt x="2392" y="2624"/>
                    <a:pt x="2392" y="2624"/>
                    <a:pt x="2392" y="2624"/>
                  </a:cubicBezTo>
                  <a:lnTo>
                    <a:pt x="2392" y="2624"/>
                  </a:lnTo>
                  <a:cubicBezTo>
                    <a:pt x="2392" y="2654"/>
                    <a:pt x="2392" y="2654"/>
                    <a:pt x="2392" y="2654"/>
                  </a:cubicBezTo>
                  <a:cubicBezTo>
                    <a:pt x="2420" y="2654"/>
                    <a:pt x="2420" y="2654"/>
                    <a:pt x="2420" y="2654"/>
                  </a:cubicBezTo>
                  <a:cubicBezTo>
                    <a:pt x="2478" y="2683"/>
                    <a:pt x="2478" y="2683"/>
                    <a:pt x="2478" y="2683"/>
                  </a:cubicBezTo>
                  <a:cubicBezTo>
                    <a:pt x="2508" y="2683"/>
                    <a:pt x="2508" y="2683"/>
                    <a:pt x="2508" y="2683"/>
                  </a:cubicBezTo>
                  <a:cubicBezTo>
                    <a:pt x="2537" y="2683"/>
                    <a:pt x="2537" y="2683"/>
                    <a:pt x="2537" y="2683"/>
                  </a:cubicBezTo>
                  <a:cubicBezTo>
                    <a:pt x="2537" y="2712"/>
                    <a:pt x="2537" y="2712"/>
                    <a:pt x="2537" y="2712"/>
                  </a:cubicBezTo>
                  <a:cubicBezTo>
                    <a:pt x="2566" y="2712"/>
                    <a:pt x="2566" y="2712"/>
                    <a:pt x="2566" y="2712"/>
                  </a:cubicBezTo>
                  <a:cubicBezTo>
                    <a:pt x="2595" y="2741"/>
                    <a:pt x="2595" y="2741"/>
                    <a:pt x="2595" y="2741"/>
                  </a:cubicBezTo>
                  <a:cubicBezTo>
                    <a:pt x="2595" y="2771"/>
                    <a:pt x="2595" y="2771"/>
                    <a:pt x="2595" y="2771"/>
                  </a:cubicBezTo>
                  <a:cubicBezTo>
                    <a:pt x="2625" y="2771"/>
                    <a:pt x="2625" y="2771"/>
                    <a:pt x="2625" y="2771"/>
                  </a:cubicBezTo>
                  <a:lnTo>
                    <a:pt x="2625" y="2771"/>
                  </a:lnTo>
                  <a:cubicBezTo>
                    <a:pt x="2625" y="2741"/>
                    <a:pt x="2625" y="2741"/>
                    <a:pt x="2625" y="2741"/>
                  </a:cubicBezTo>
                  <a:lnTo>
                    <a:pt x="2625" y="2741"/>
                  </a:lnTo>
                  <a:lnTo>
                    <a:pt x="2625" y="2741"/>
                  </a:lnTo>
                  <a:cubicBezTo>
                    <a:pt x="2625" y="2712"/>
                    <a:pt x="2625" y="2712"/>
                    <a:pt x="2625" y="2712"/>
                  </a:cubicBezTo>
                  <a:lnTo>
                    <a:pt x="2625" y="2712"/>
                  </a:lnTo>
                  <a:cubicBezTo>
                    <a:pt x="2625" y="2654"/>
                    <a:pt x="2625" y="2654"/>
                    <a:pt x="2625" y="2654"/>
                  </a:cubicBezTo>
                  <a:cubicBezTo>
                    <a:pt x="2654" y="2654"/>
                    <a:pt x="2654" y="2654"/>
                    <a:pt x="2654" y="2654"/>
                  </a:cubicBezTo>
                  <a:cubicBezTo>
                    <a:pt x="2625" y="2654"/>
                    <a:pt x="2625" y="2654"/>
                    <a:pt x="2625" y="2654"/>
                  </a:cubicBezTo>
                  <a:lnTo>
                    <a:pt x="2625" y="2654"/>
                  </a:lnTo>
                  <a:cubicBezTo>
                    <a:pt x="2595" y="2654"/>
                    <a:pt x="2595" y="2654"/>
                    <a:pt x="2595" y="2654"/>
                  </a:cubicBezTo>
                  <a:lnTo>
                    <a:pt x="2595" y="2654"/>
                  </a:lnTo>
                  <a:cubicBezTo>
                    <a:pt x="2566" y="2654"/>
                    <a:pt x="2566" y="2654"/>
                    <a:pt x="2566" y="2654"/>
                  </a:cubicBezTo>
                  <a:cubicBezTo>
                    <a:pt x="2537" y="2624"/>
                    <a:pt x="2537" y="2624"/>
                    <a:pt x="2537" y="2624"/>
                  </a:cubicBezTo>
                  <a:lnTo>
                    <a:pt x="2537" y="2624"/>
                  </a:lnTo>
                  <a:cubicBezTo>
                    <a:pt x="2537" y="2595"/>
                    <a:pt x="2537" y="2595"/>
                    <a:pt x="2537" y="2595"/>
                  </a:cubicBezTo>
                  <a:cubicBezTo>
                    <a:pt x="2537" y="2566"/>
                    <a:pt x="2537" y="2566"/>
                    <a:pt x="2537" y="2566"/>
                  </a:cubicBezTo>
                  <a:cubicBezTo>
                    <a:pt x="2508" y="2566"/>
                    <a:pt x="2508" y="2566"/>
                    <a:pt x="2508" y="2566"/>
                  </a:cubicBezTo>
                  <a:cubicBezTo>
                    <a:pt x="2508" y="2595"/>
                    <a:pt x="2508" y="2595"/>
                    <a:pt x="2508" y="2595"/>
                  </a:cubicBezTo>
                  <a:cubicBezTo>
                    <a:pt x="2478" y="2566"/>
                    <a:pt x="2478" y="2566"/>
                    <a:pt x="2478" y="2566"/>
                  </a:cubicBezTo>
                  <a:cubicBezTo>
                    <a:pt x="2449" y="2566"/>
                    <a:pt x="2449" y="2566"/>
                    <a:pt x="2449" y="2566"/>
                  </a:cubicBezTo>
                  <a:lnTo>
                    <a:pt x="2449" y="2566"/>
                  </a:lnTo>
                  <a:cubicBezTo>
                    <a:pt x="2449" y="2595"/>
                    <a:pt x="2449" y="2595"/>
                    <a:pt x="2449" y="2595"/>
                  </a:cubicBezTo>
                  <a:cubicBezTo>
                    <a:pt x="2449" y="2566"/>
                    <a:pt x="2449" y="2566"/>
                    <a:pt x="2449" y="2566"/>
                  </a:cubicBezTo>
                  <a:cubicBezTo>
                    <a:pt x="2420" y="2537"/>
                    <a:pt x="2420" y="2537"/>
                    <a:pt x="2420" y="2537"/>
                  </a:cubicBezTo>
                  <a:cubicBezTo>
                    <a:pt x="2420" y="2508"/>
                    <a:pt x="2420" y="2508"/>
                    <a:pt x="2420" y="2508"/>
                  </a:cubicBezTo>
                  <a:lnTo>
                    <a:pt x="2420" y="2508"/>
                  </a:lnTo>
                  <a:lnTo>
                    <a:pt x="2420" y="2508"/>
                  </a:lnTo>
                  <a:lnTo>
                    <a:pt x="2420" y="2508"/>
                  </a:lnTo>
                  <a:cubicBezTo>
                    <a:pt x="2420" y="2479"/>
                    <a:pt x="2420" y="2479"/>
                    <a:pt x="2420" y="2479"/>
                  </a:cubicBezTo>
                  <a:lnTo>
                    <a:pt x="2420" y="2479"/>
                  </a:lnTo>
                  <a:cubicBezTo>
                    <a:pt x="2420" y="2450"/>
                    <a:pt x="2420" y="2450"/>
                    <a:pt x="2420" y="2450"/>
                  </a:cubicBezTo>
                  <a:lnTo>
                    <a:pt x="2420" y="2450"/>
                  </a:lnTo>
                  <a:lnTo>
                    <a:pt x="2420" y="2450"/>
                  </a:lnTo>
                  <a:cubicBezTo>
                    <a:pt x="2420" y="2421"/>
                    <a:pt x="2420" y="2421"/>
                    <a:pt x="2420" y="2421"/>
                  </a:cubicBezTo>
                  <a:cubicBezTo>
                    <a:pt x="2392" y="2421"/>
                    <a:pt x="2392" y="2421"/>
                    <a:pt x="2392" y="2421"/>
                  </a:cubicBezTo>
                  <a:cubicBezTo>
                    <a:pt x="2392" y="2391"/>
                    <a:pt x="2392" y="2391"/>
                    <a:pt x="2392" y="2391"/>
                  </a:cubicBezTo>
                  <a:cubicBezTo>
                    <a:pt x="2362" y="2391"/>
                    <a:pt x="2362" y="2391"/>
                    <a:pt x="2362" y="2391"/>
                  </a:cubicBezTo>
                  <a:lnTo>
                    <a:pt x="2362" y="2391"/>
                  </a:lnTo>
                  <a:cubicBezTo>
                    <a:pt x="2333" y="2391"/>
                    <a:pt x="2333" y="2391"/>
                    <a:pt x="2333" y="2391"/>
                  </a:cubicBezTo>
                  <a:cubicBezTo>
                    <a:pt x="2333" y="2362"/>
                    <a:pt x="2333" y="2362"/>
                    <a:pt x="2333" y="2362"/>
                  </a:cubicBezTo>
                  <a:cubicBezTo>
                    <a:pt x="2362" y="2333"/>
                    <a:pt x="2362" y="2333"/>
                    <a:pt x="2362" y="2333"/>
                  </a:cubicBezTo>
                  <a:cubicBezTo>
                    <a:pt x="2333" y="2333"/>
                    <a:pt x="2333" y="2333"/>
                    <a:pt x="2333" y="2333"/>
                  </a:cubicBezTo>
                  <a:cubicBezTo>
                    <a:pt x="2333" y="2304"/>
                    <a:pt x="2333" y="2304"/>
                    <a:pt x="2333" y="2304"/>
                  </a:cubicBezTo>
                  <a:cubicBezTo>
                    <a:pt x="2362" y="2304"/>
                    <a:pt x="2362" y="2304"/>
                    <a:pt x="2362" y="2304"/>
                  </a:cubicBezTo>
                  <a:cubicBezTo>
                    <a:pt x="2392" y="2274"/>
                    <a:pt x="2392" y="2274"/>
                    <a:pt x="2392" y="2274"/>
                  </a:cubicBezTo>
                  <a:cubicBezTo>
                    <a:pt x="2392" y="2245"/>
                    <a:pt x="2392" y="2245"/>
                    <a:pt x="2392" y="2245"/>
                  </a:cubicBezTo>
                  <a:lnTo>
                    <a:pt x="2392" y="2245"/>
                  </a:lnTo>
                  <a:cubicBezTo>
                    <a:pt x="2392" y="2216"/>
                    <a:pt x="2392" y="2216"/>
                    <a:pt x="2392" y="2216"/>
                  </a:cubicBezTo>
                  <a:lnTo>
                    <a:pt x="2392" y="2216"/>
                  </a:lnTo>
                  <a:cubicBezTo>
                    <a:pt x="2420" y="2187"/>
                    <a:pt x="2420" y="2187"/>
                    <a:pt x="2420" y="2187"/>
                  </a:cubicBezTo>
                  <a:cubicBezTo>
                    <a:pt x="2392" y="2187"/>
                    <a:pt x="2392" y="2187"/>
                    <a:pt x="2392" y="2187"/>
                  </a:cubicBezTo>
                  <a:cubicBezTo>
                    <a:pt x="2392" y="2158"/>
                    <a:pt x="2392" y="2158"/>
                    <a:pt x="2392" y="2158"/>
                  </a:cubicBezTo>
                  <a:lnTo>
                    <a:pt x="2392" y="2158"/>
                  </a:lnTo>
                  <a:cubicBezTo>
                    <a:pt x="2392" y="2129"/>
                    <a:pt x="2392" y="2129"/>
                    <a:pt x="2392" y="2129"/>
                  </a:cubicBezTo>
                  <a:lnTo>
                    <a:pt x="2392" y="2129"/>
                  </a:lnTo>
                  <a:cubicBezTo>
                    <a:pt x="2392" y="2100"/>
                    <a:pt x="2392" y="2100"/>
                    <a:pt x="2392" y="2100"/>
                  </a:cubicBezTo>
                  <a:cubicBezTo>
                    <a:pt x="2392" y="2071"/>
                    <a:pt x="2392" y="2071"/>
                    <a:pt x="2392" y="2071"/>
                  </a:cubicBezTo>
                  <a:lnTo>
                    <a:pt x="2392" y="2071"/>
                  </a:lnTo>
                  <a:lnTo>
                    <a:pt x="2392" y="2071"/>
                  </a:lnTo>
                  <a:cubicBezTo>
                    <a:pt x="2392" y="2041"/>
                    <a:pt x="2392" y="2041"/>
                    <a:pt x="2392" y="2041"/>
                  </a:cubicBezTo>
                  <a:cubicBezTo>
                    <a:pt x="2392" y="2012"/>
                    <a:pt x="2392" y="2012"/>
                    <a:pt x="2392" y="2012"/>
                  </a:cubicBezTo>
                  <a:lnTo>
                    <a:pt x="2392" y="2012"/>
                  </a:lnTo>
                  <a:cubicBezTo>
                    <a:pt x="2420" y="2012"/>
                    <a:pt x="2420" y="2012"/>
                    <a:pt x="2420" y="2012"/>
                  </a:cubicBezTo>
                  <a:lnTo>
                    <a:pt x="2420" y="2012"/>
                  </a:lnTo>
                  <a:lnTo>
                    <a:pt x="2420" y="2012"/>
                  </a:lnTo>
                  <a:lnTo>
                    <a:pt x="2420" y="2012"/>
                  </a:lnTo>
                  <a:cubicBezTo>
                    <a:pt x="2449" y="2012"/>
                    <a:pt x="2449" y="2012"/>
                    <a:pt x="2449" y="2012"/>
                  </a:cubicBezTo>
                  <a:cubicBezTo>
                    <a:pt x="2478" y="2012"/>
                    <a:pt x="2478" y="2012"/>
                    <a:pt x="2478" y="2012"/>
                  </a:cubicBezTo>
                  <a:lnTo>
                    <a:pt x="2478" y="2012"/>
                  </a:lnTo>
                  <a:cubicBezTo>
                    <a:pt x="2508" y="2012"/>
                    <a:pt x="2508" y="2012"/>
                    <a:pt x="2508" y="2012"/>
                  </a:cubicBezTo>
                  <a:lnTo>
                    <a:pt x="2508" y="2012"/>
                  </a:lnTo>
                  <a:cubicBezTo>
                    <a:pt x="2537" y="2012"/>
                    <a:pt x="2537" y="2012"/>
                    <a:pt x="2537" y="2012"/>
                  </a:cubicBezTo>
                  <a:cubicBezTo>
                    <a:pt x="2566" y="2012"/>
                    <a:pt x="2566" y="2012"/>
                    <a:pt x="2566" y="2012"/>
                  </a:cubicBezTo>
                  <a:cubicBezTo>
                    <a:pt x="2595" y="2012"/>
                    <a:pt x="2595" y="2012"/>
                    <a:pt x="2595" y="2012"/>
                  </a:cubicBezTo>
                  <a:cubicBezTo>
                    <a:pt x="2625" y="2012"/>
                    <a:pt x="2625" y="2012"/>
                    <a:pt x="2625" y="2012"/>
                  </a:cubicBezTo>
                  <a:cubicBezTo>
                    <a:pt x="2625" y="2041"/>
                    <a:pt x="2625" y="2041"/>
                    <a:pt x="2625" y="2041"/>
                  </a:cubicBezTo>
                  <a:lnTo>
                    <a:pt x="2625" y="2041"/>
                  </a:lnTo>
                  <a:cubicBezTo>
                    <a:pt x="2625" y="2071"/>
                    <a:pt x="2625" y="2071"/>
                    <a:pt x="2625" y="2071"/>
                  </a:cubicBezTo>
                  <a:lnTo>
                    <a:pt x="2625" y="2071"/>
                  </a:lnTo>
                  <a:lnTo>
                    <a:pt x="2625" y="2071"/>
                  </a:lnTo>
                  <a:cubicBezTo>
                    <a:pt x="2625" y="2100"/>
                    <a:pt x="2625" y="2100"/>
                    <a:pt x="2625" y="2100"/>
                  </a:cubicBezTo>
                  <a:cubicBezTo>
                    <a:pt x="2654" y="2129"/>
                    <a:pt x="2654" y="2129"/>
                    <a:pt x="2654" y="2129"/>
                  </a:cubicBezTo>
                  <a:cubicBezTo>
                    <a:pt x="2625" y="2158"/>
                    <a:pt x="2625" y="2158"/>
                    <a:pt x="2625" y="2158"/>
                  </a:cubicBezTo>
                  <a:cubicBezTo>
                    <a:pt x="2654" y="2187"/>
                    <a:pt x="2654" y="2187"/>
                    <a:pt x="2654" y="2187"/>
                  </a:cubicBezTo>
                  <a:lnTo>
                    <a:pt x="2654" y="2187"/>
                  </a:lnTo>
                  <a:cubicBezTo>
                    <a:pt x="2654" y="2216"/>
                    <a:pt x="2654" y="2216"/>
                    <a:pt x="2654" y="2216"/>
                  </a:cubicBezTo>
                  <a:lnTo>
                    <a:pt x="2654" y="2216"/>
                  </a:lnTo>
                  <a:cubicBezTo>
                    <a:pt x="2625" y="2216"/>
                    <a:pt x="2625" y="2216"/>
                    <a:pt x="2625" y="2216"/>
                  </a:cubicBezTo>
                  <a:cubicBezTo>
                    <a:pt x="2654" y="2245"/>
                    <a:pt x="2654" y="2245"/>
                    <a:pt x="2654" y="2245"/>
                  </a:cubicBezTo>
                  <a:lnTo>
                    <a:pt x="2654" y="2245"/>
                  </a:lnTo>
                  <a:cubicBezTo>
                    <a:pt x="2654" y="2274"/>
                    <a:pt x="2654" y="2274"/>
                    <a:pt x="2654" y="2274"/>
                  </a:cubicBezTo>
                  <a:cubicBezTo>
                    <a:pt x="2683" y="2274"/>
                    <a:pt x="2683" y="2274"/>
                    <a:pt x="2683" y="2274"/>
                  </a:cubicBezTo>
                  <a:lnTo>
                    <a:pt x="2683" y="2274"/>
                  </a:lnTo>
                  <a:cubicBezTo>
                    <a:pt x="2712" y="2274"/>
                    <a:pt x="2712" y="2274"/>
                    <a:pt x="2712" y="2274"/>
                  </a:cubicBezTo>
                  <a:lnTo>
                    <a:pt x="2712" y="2274"/>
                  </a:lnTo>
                  <a:cubicBezTo>
                    <a:pt x="2712" y="2304"/>
                    <a:pt x="2712" y="2304"/>
                    <a:pt x="2712" y="2304"/>
                  </a:cubicBezTo>
                  <a:cubicBezTo>
                    <a:pt x="2742" y="2333"/>
                    <a:pt x="2742" y="2333"/>
                    <a:pt x="2742" y="2333"/>
                  </a:cubicBezTo>
                  <a:lnTo>
                    <a:pt x="2742" y="2333"/>
                  </a:lnTo>
                  <a:cubicBezTo>
                    <a:pt x="2742" y="2391"/>
                    <a:pt x="2742" y="2391"/>
                    <a:pt x="2742" y="2391"/>
                  </a:cubicBezTo>
                  <a:cubicBezTo>
                    <a:pt x="2770" y="2391"/>
                    <a:pt x="2770" y="2391"/>
                    <a:pt x="2770" y="2391"/>
                  </a:cubicBezTo>
                  <a:cubicBezTo>
                    <a:pt x="2770" y="2421"/>
                    <a:pt x="2770" y="2421"/>
                    <a:pt x="2770" y="2421"/>
                  </a:cubicBezTo>
                  <a:lnTo>
                    <a:pt x="2770" y="2421"/>
                  </a:lnTo>
                  <a:cubicBezTo>
                    <a:pt x="2770" y="2450"/>
                    <a:pt x="2770" y="2450"/>
                    <a:pt x="2770" y="2450"/>
                  </a:cubicBezTo>
                  <a:lnTo>
                    <a:pt x="2770" y="2450"/>
                  </a:lnTo>
                  <a:cubicBezTo>
                    <a:pt x="2799" y="2508"/>
                    <a:pt x="2799" y="2508"/>
                    <a:pt x="2799" y="2508"/>
                  </a:cubicBezTo>
                  <a:lnTo>
                    <a:pt x="2799" y="2508"/>
                  </a:lnTo>
                  <a:cubicBezTo>
                    <a:pt x="2799" y="2537"/>
                    <a:pt x="2799" y="2537"/>
                    <a:pt x="2799" y="2537"/>
                  </a:cubicBezTo>
                  <a:cubicBezTo>
                    <a:pt x="2828" y="2537"/>
                    <a:pt x="2828" y="2537"/>
                    <a:pt x="2828" y="2537"/>
                  </a:cubicBezTo>
                  <a:cubicBezTo>
                    <a:pt x="2799" y="2566"/>
                    <a:pt x="2799" y="2566"/>
                    <a:pt x="2799" y="2566"/>
                  </a:cubicBezTo>
                  <a:cubicBezTo>
                    <a:pt x="2828" y="2566"/>
                    <a:pt x="2828" y="2566"/>
                    <a:pt x="2828" y="2566"/>
                  </a:cubicBezTo>
                  <a:cubicBezTo>
                    <a:pt x="2828" y="2595"/>
                    <a:pt x="2828" y="2595"/>
                    <a:pt x="2828" y="2595"/>
                  </a:cubicBezTo>
                  <a:cubicBezTo>
                    <a:pt x="2858" y="2624"/>
                    <a:pt x="2858" y="2624"/>
                    <a:pt x="2858" y="2624"/>
                  </a:cubicBezTo>
                  <a:cubicBezTo>
                    <a:pt x="2887" y="2624"/>
                    <a:pt x="2887" y="2624"/>
                    <a:pt x="2887" y="2624"/>
                  </a:cubicBezTo>
                  <a:cubicBezTo>
                    <a:pt x="2887" y="2654"/>
                    <a:pt x="2887" y="2654"/>
                    <a:pt x="2887" y="2654"/>
                  </a:cubicBezTo>
                  <a:cubicBezTo>
                    <a:pt x="2916" y="2654"/>
                    <a:pt x="2916" y="2654"/>
                    <a:pt x="2916" y="2654"/>
                  </a:cubicBezTo>
                  <a:cubicBezTo>
                    <a:pt x="2945" y="2683"/>
                    <a:pt x="2945" y="2683"/>
                    <a:pt x="2945" y="2683"/>
                  </a:cubicBezTo>
                  <a:lnTo>
                    <a:pt x="2945" y="2683"/>
                  </a:lnTo>
                  <a:cubicBezTo>
                    <a:pt x="2916" y="2683"/>
                    <a:pt x="2916" y="2683"/>
                    <a:pt x="2916" y="2683"/>
                  </a:cubicBezTo>
                  <a:cubicBezTo>
                    <a:pt x="2916" y="2712"/>
                    <a:pt x="2916" y="2712"/>
                    <a:pt x="2916" y="2712"/>
                  </a:cubicBezTo>
                  <a:lnTo>
                    <a:pt x="2916" y="2712"/>
                  </a:lnTo>
                  <a:cubicBezTo>
                    <a:pt x="2945" y="2741"/>
                    <a:pt x="2945" y="2741"/>
                    <a:pt x="2945" y="2741"/>
                  </a:cubicBezTo>
                  <a:cubicBezTo>
                    <a:pt x="2945" y="2771"/>
                    <a:pt x="2945" y="2771"/>
                    <a:pt x="2945" y="2771"/>
                  </a:cubicBezTo>
                  <a:cubicBezTo>
                    <a:pt x="2945" y="2800"/>
                    <a:pt x="2945" y="2800"/>
                    <a:pt x="2945" y="2800"/>
                  </a:cubicBezTo>
                  <a:lnTo>
                    <a:pt x="2945" y="2800"/>
                  </a:lnTo>
                  <a:lnTo>
                    <a:pt x="2945" y="2800"/>
                  </a:lnTo>
                  <a:cubicBezTo>
                    <a:pt x="2916" y="2829"/>
                    <a:pt x="2916" y="2829"/>
                    <a:pt x="2916" y="2829"/>
                  </a:cubicBezTo>
                  <a:cubicBezTo>
                    <a:pt x="2945" y="2829"/>
                    <a:pt x="2945" y="2829"/>
                    <a:pt x="2945" y="2829"/>
                  </a:cubicBezTo>
                  <a:cubicBezTo>
                    <a:pt x="2945" y="2858"/>
                    <a:pt x="2945" y="2858"/>
                    <a:pt x="2945" y="2858"/>
                  </a:cubicBezTo>
                  <a:cubicBezTo>
                    <a:pt x="2916" y="2858"/>
                    <a:pt x="2916" y="2858"/>
                    <a:pt x="2916" y="2858"/>
                  </a:cubicBezTo>
                  <a:lnTo>
                    <a:pt x="2916" y="2858"/>
                  </a:lnTo>
                  <a:cubicBezTo>
                    <a:pt x="2945" y="2858"/>
                    <a:pt x="2945" y="2858"/>
                    <a:pt x="2945" y="2858"/>
                  </a:cubicBezTo>
                  <a:cubicBezTo>
                    <a:pt x="2945" y="2887"/>
                    <a:pt x="2945" y="2887"/>
                    <a:pt x="2945" y="2887"/>
                  </a:cubicBezTo>
                  <a:cubicBezTo>
                    <a:pt x="2916" y="2887"/>
                    <a:pt x="2916" y="2887"/>
                    <a:pt x="2916" y="2887"/>
                  </a:cubicBezTo>
                  <a:cubicBezTo>
                    <a:pt x="2916" y="2916"/>
                    <a:pt x="2916" y="2916"/>
                    <a:pt x="2916" y="2916"/>
                  </a:cubicBezTo>
                  <a:lnTo>
                    <a:pt x="2916" y="2916"/>
                  </a:lnTo>
                  <a:cubicBezTo>
                    <a:pt x="2887" y="2916"/>
                    <a:pt x="2887" y="2916"/>
                    <a:pt x="2887" y="2916"/>
                  </a:cubicBezTo>
                  <a:lnTo>
                    <a:pt x="2887" y="2916"/>
                  </a:lnTo>
                  <a:cubicBezTo>
                    <a:pt x="2916" y="2945"/>
                    <a:pt x="2916" y="2945"/>
                    <a:pt x="2916" y="2945"/>
                  </a:cubicBezTo>
                  <a:lnTo>
                    <a:pt x="2916" y="2945"/>
                  </a:lnTo>
                  <a:cubicBezTo>
                    <a:pt x="2887" y="2974"/>
                    <a:pt x="2887" y="2974"/>
                    <a:pt x="2887" y="2974"/>
                  </a:cubicBezTo>
                  <a:lnTo>
                    <a:pt x="2887" y="2974"/>
                  </a:lnTo>
                  <a:cubicBezTo>
                    <a:pt x="2858" y="2974"/>
                    <a:pt x="2858" y="2974"/>
                    <a:pt x="2858" y="2974"/>
                  </a:cubicBezTo>
                  <a:cubicBezTo>
                    <a:pt x="2828" y="2974"/>
                    <a:pt x="2828" y="2974"/>
                    <a:pt x="2828" y="2974"/>
                  </a:cubicBezTo>
                  <a:cubicBezTo>
                    <a:pt x="2858" y="2945"/>
                    <a:pt x="2858" y="2945"/>
                    <a:pt x="2858" y="2945"/>
                  </a:cubicBezTo>
                  <a:lnTo>
                    <a:pt x="2858" y="2945"/>
                  </a:lnTo>
                  <a:cubicBezTo>
                    <a:pt x="2828" y="2945"/>
                    <a:pt x="2828" y="2945"/>
                    <a:pt x="2828" y="2945"/>
                  </a:cubicBezTo>
                  <a:lnTo>
                    <a:pt x="2828" y="2945"/>
                  </a:lnTo>
                  <a:lnTo>
                    <a:pt x="2828" y="2945"/>
                  </a:lnTo>
                  <a:cubicBezTo>
                    <a:pt x="2799" y="2945"/>
                    <a:pt x="2799" y="2945"/>
                    <a:pt x="2799" y="2945"/>
                  </a:cubicBezTo>
                  <a:cubicBezTo>
                    <a:pt x="2770" y="2945"/>
                    <a:pt x="2770" y="2945"/>
                    <a:pt x="2770" y="2945"/>
                  </a:cubicBezTo>
                  <a:cubicBezTo>
                    <a:pt x="2742" y="2945"/>
                    <a:pt x="2742" y="2945"/>
                    <a:pt x="2742" y="2945"/>
                  </a:cubicBezTo>
                  <a:cubicBezTo>
                    <a:pt x="2712" y="2945"/>
                    <a:pt x="2712" y="2945"/>
                    <a:pt x="2712" y="2945"/>
                  </a:cubicBezTo>
                  <a:cubicBezTo>
                    <a:pt x="2683" y="2974"/>
                    <a:pt x="2683" y="2974"/>
                    <a:pt x="2683" y="2974"/>
                  </a:cubicBezTo>
                  <a:cubicBezTo>
                    <a:pt x="2712" y="2974"/>
                    <a:pt x="2712" y="2974"/>
                    <a:pt x="2712" y="2974"/>
                  </a:cubicBezTo>
                  <a:lnTo>
                    <a:pt x="2712" y="2974"/>
                  </a:lnTo>
                  <a:lnTo>
                    <a:pt x="2712" y="2974"/>
                  </a:lnTo>
                  <a:cubicBezTo>
                    <a:pt x="2742" y="2974"/>
                    <a:pt x="2742" y="2974"/>
                    <a:pt x="2742" y="2974"/>
                  </a:cubicBezTo>
                  <a:lnTo>
                    <a:pt x="2742" y="2974"/>
                  </a:lnTo>
                  <a:cubicBezTo>
                    <a:pt x="2770" y="3004"/>
                    <a:pt x="2770" y="3004"/>
                    <a:pt x="2770" y="3004"/>
                  </a:cubicBezTo>
                  <a:cubicBezTo>
                    <a:pt x="2828" y="3004"/>
                    <a:pt x="2828" y="3004"/>
                    <a:pt x="2828" y="3004"/>
                  </a:cubicBezTo>
                  <a:cubicBezTo>
                    <a:pt x="2858" y="3004"/>
                    <a:pt x="2858" y="3004"/>
                    <a:pt x="2858" y="3004"/>
                  </a:cubicBezTo>
                  <a:cubicBezTo>
                    <a:pt x="2887" y="3004"/>
                    <a:pt x="2887" y="3004"/>
                    <a:pt x="2887" y="3004"/>
                  </a:cubicBezTo>
                  <a:cubicBezTo>
                    <a:pt x="2916" y="3004"/>
                    <a:pt x="2916" y="3004"/>
                    <a:pt x="2916" y="3004"/>
                  </a:cubicBezTo>
                  <a:lnTo>
                    <a:pt x="2916" y="3004"/>
                  </a:lnTo>
                  <a:cubicBezTo>
                    <a:pt x="2945" y="3033"/>
                    <a:pt x="2945" y="3033"/>
                    <a:pt x="2945" y="3033"/>
                  </a:cubicBezTo>
                  <a:cubicBezTo>
                    <a:pt x="2975" y="3004"/>
                    <a:pt x="2975" y="3004"/>
                    <a:pt x="2975" y="3004"/>
                  </a:cubicBezTo>
                  <a:lnTo>
                    <a:pt x="2975" y="3004"/>
                  </a:lnTo>
                  <a:cubicBezTo>
                    <a:pt x="2975" y="2974"/>
                    <a:pt x="2975" y="2974"/>
                    <a:pt x="2975" y="2974"/>
                  </a:cubicBezTo>
                  <a:lnTo>
                    <a:pt x="2975" y="2974"/>
                  </a:lnTo>
                  <a:cubicBezTo>
                    <a:pt x="2975" y="2945"/>
                    <a:pt x="2975" y="2945"/>
                    <a:pt x="2975" y="2945"/>
                  </a:cubicBezTo>
                  <a:cubicBezTo>
                    <a:pt x="3004" y="2945"/>
                    <a:pt x="3004" y="2945"/>
                    <a:pt x="3004" y="2945"/>
                  </a:cubicBezTo>
                  <a:lnTo>
                    <a:pt x="3004" y="2945"/>
                  </a:lnTo>
                  <a:cubicBezTo>
                    <a:pt x="3033" y="2916"/>
                    <a:pt x="3033" y="2916"/>
                    <a:pt x="3033" y="2916"/>
                  </a:cubicBezTo>
                  <a:cubicBezTo>
                    <a:pt x="3033" y="2887"/>
                    <a:pt x="3033" y="2887"/>
                    <a:pt x="3033" y="2887"/>
                  </a:cubicBezTo>
                  <a:cubicBezTo>
                    <a:pt x="3033" y="2858"/>
                    <a:pt x="3033" y="2858"/>
                    <a:pt x="3033" y="2858"/>
                  </a:cubicBezTo>
                  <a:cubicBezTo>
                    <a:pt x="3033" y="2829"/>
                    <a:pt x="3033" y="2829"/>
                    <a:pt x="3033" y="2829"/>
                  </a:cubicBezTo>
                  <a:lnTo>
                    <a:pt x="3033" y="2829"/>
                  </a:lnTo>
                  <a:cubicBezTo>
                    <a:pt x="3062" y="2771"/>
                    <a:pt x="3062" y="2771"/>
                    <a:pt x="3062" y="2771"/>
                  </a:cubicBezTo>
                  <a:lnTo>
                    <a:pt x="3062" y="2771"/>
                  </a:lnTo>
                  <a:cubicBezTo>
                    <a:pt x="3033" y="2712"/>
                    <a:pt x="3033" y="2712"/>
                    <a:pt x="3033" y="2712"/>
                  </a:cubicBezTo>
                  <a:cubicBezTo>
                    <a:pt x="3004" y="2683"/>
                    <a:pt x="3004" y="2683"/>
                    <a:pt x="3004" y="2683"/>
                  </a:cubicBezTo>
                  <a:cubicBezTo>
                    <a:pt x="2975" y="2683"/>
                    <a:pt x="2975" y="2683"/>
                    <a:pt x="2975" y="2683"/>
                  </a:cubicBezTo>
                  <a:cubicBezTo>
                    <a:pt x="2975" y="2624"/>
                    <a:pt x="2975" y="2624"/>
                    <a:pt x="2975" y="2624"/>
                  </a:cubicBezTo>
                  <a:cubicBezTo>
                    <a:pt x="3004" y="2624"/>
                    <a:pt x="3004" y="2624"/>
                    <a:pt x="3004" y="2624"/>
                  </a:cubicBezTo>
                  <a:cubicBezTo>
                    <a:pt x="3033" y="2595"/>
                    <a:pt x="3033" y="2595"/>
                    <a:pt x="3033" y="2595"/>
                  </a:cubicBezTo>
                  <a:lnTo>
                    <a:pt x="3033" y="2595"/>
                  </a:lnTo>
                  <a:cubicBezTo>
                    <a:pt x="3091" y="2566"/>
                    <a:pt x="3091" y="2566"/>
                    <a:pt x="3091" y="2566"/>
                  </a:cubicBezTo>
                  <a:lnTo>
                    <a:pt x="3091" y="2566"/>
                  </a:lnTo>
                  <a:cubicBezTo>
                    <a:pt x="3120" y="2595"/>
                    <a:pt x="3120" y="2595"/>
                    <a:pt x="3120" y="2595"/>
                  </a:cubicBezTo>
                  <a:cubicBezTo>
                    <a:pt x="3120" y="2624"/>
                    <a:pt x="3120" y="2624"/>
                    <a:pt x="3120" y="2624"/>
                  </a:cubicBezTo>
                  <a:cubicBezTo>
                    <a:pt x="3149" y="2624"/>
                    <a:pt x="3149" y="2624"/>
                    <a:pt x="3149" y="2624"/>
                  </a:cubicBezTo>
                  <a:lnTo>
                    <a:pt x="3149" y="2624"/>
                  </a:lnTo>
                  <a:cubicBezTo>
                    <a:pt x="3178" y="2624"/>
                    <a:pt x="3178" y="2624"/>
                    <a:pt x="3178" y="2624"/>
                  </a:cubicBezTo>
                  <a:cubicBezTo>
                    <a:pt x="3178" y="2654"/>
                    <a:pt x="3178" y="2654"/>
                    <a:pt x="3178" y="2654"/>
                  </a:cubicBezTo>
                  <a:cubicBezTo>
                    <a:pt x="3178" y="2683"/>
                    <a:pt x="3178" y="2683"/>
                    <a:pt x="3178" y="2683"/>
                  </a:cubicBezTo>
                  <a:cubicBezTo>
                    <a:pt x="3208" y="2683"/>
                    <a:pt x="3208" y="2683"/>
                    <a:pt x="3208" y="2683"/>
                  </a:cubicBezTo>
                  <a:cubicBezTo>
                    <a:pt x="3208" y="2712"/>
                    <a:pt x="3208" y="2712"/>
                    <a:pt x="3208" y="2712"/>
                  </a:cubicBezTo>
                  <a:lnTo>
                    <a:pt x="3208" y="2712"/>
                  </a:lnTo>
                  <a:cubicBezTo>
                    <a:pt x="3237" y="2741"/>
                    <a:pt x="3237" y="2741"/>
                    <a:pt x="3237" y="2741"/>
                  </a:cubicBezTo>
                  <a:cubicBezTo>
                    <a:pt x="3208" y="2741"/>
                    <a:pt x="3208" y="2741"/>
                    <a:pt x="3208" y="2741"/>
                  </a:cubicBezTo>
                  <a:cubicBezTo>
                    <a:pt x="3237" y="2771"/>
                    <a:pt x="3237" y="2771"/>
                    <a:pt x="3237" y="2771"/>
                  </a:cubicBezTo>
                  <a:lnTo>
                    <a:pt x="3237" y="2771"/>
                  </a:lnTo>
                  <a:cubicBezTo>
                    <a:pt x="3266" y="2771"/>
                    <a:pt x="3266" y="2771"/>
                    <a:pt x="3266" y="2771"/>
                  </a:cubicBezTo>
                  <a:cubicBezTo>
                    <a:pt x="3295" y="2771"/>
                    <a:pt x="3295" y="2771"/>
                    <a:pt x="3295" y="2771"/>
                  </a:cubicBezTo>
                  <a:lnTo>
                    <a:pt x="3295" y="2771"/>
                  </a:lnTo>
                  <a:cubicBezTo>
                    <a:pt x="3325" y="2771"/>
                    <a:pt x="3325" y="2771"/>
                    <a:pt x="3325" y="2771"/>
                  </a:cubicBezTo>
                  <a:lnTo>
                    <a:pt x="3325" y="2771"/>
                  </a:lnTo>
                  <a:cubicBezTo>
                    <a:pt x="3354" y="2741"/>
                    <a:pt x="3354" y="2741"/>
                    <a:pt x="3354" y="2741"/>
                  </a:cubicBezTo>
                  <a:cubicBezTo>
                    <a:pt x="3325" y="2741"/>
                    <a:pt x="3325" y="2741"/>
                    <a:pt x="3325" y="2741"/>
                  </a:cubicBezTo>
                  <a:lnTo>
                    <a:pt x="3325" y="2741"/>
                  </a:lnTo>
                  <a:lnTo>
                    <a:pt x="3325" y="2741"/>
                  </a:lnTo>
                  <a:cubicBezTo>
                    <a:pt x="3295" y="2771"/>
                    <a:pt x="3295" y="2771"/>
                    <a:pt x="3295" y="2771"/>
                  </a:cubicBezTo>
                  <a:cubicBezTo>
                    <a:pt x="3266" y="2771"/>
                    <a:pt x="3266" y="2771"/>
                    <a:pt x="3266" y="2771"/>
                  </a:cubicBezTo>
                  <a:cubicBezTo>
                    <a:pt x="3266" y="2741"/>
                    <a:pt x="3266" y="2741"/>
                    <a:pt x="3266" y="2741"/>
                  </a:cubicBezTo>
                  <a:cubicBezTo>
                    <a:pt x="3237" y="2741"/>
                    <a:pt x="3237" y="2741"/>
                    <a:pt x="3237" y="2741"/>
                  </a:cubicBezTo>
                  <a:lnTo>
                    <a:pt x="3237" y="2741"/>
                  </a:lnTo>
                  <a:cubicBezTo>
                    <a:pt x="3237" y="2712"/>
                    <a:pt x="3237" y="2712"/>
                    <a:pt x="3237" y="2712"/>
                  </a:cubicBezTo>
                  <a:lnTo>
                    <a:pt x="3237" y="2712"/>
                  </a:lnTo>
                  <a:cubicBezTo>
                    <a:pt x="3208" y="2683"/>
                    <a:pt x="3208" y="2683"/>
                    <a:pt x="3208" y="2683"/>
                  </a:cubicBezTo>
                  <a:cubicBezTo>
                    <a:pt x="3237" y="2683"/>
                    <a:pt x="3237" y="2683"/>
                    <a:pt x="3237" y="2683"/>
                  </a:cubicBezTo>
                  <a:cubicBezTo>
                    <a:pt x="3237" y="2654"/>
                    <a:pt x="3237" y="2654"/>
                    <a:pt x="3237" y="2654"/>
                  </a:cubicBezTo>
                  <a:lnTo>
                    <a:pt x="3237" y="2654"/>
                  </a:lnTo>
                  <a:lnTo>
                    <a:pt x="3237" y="2654"/>
                  </a:lnTo>
                  <a:cubicBezTo>
                    <a:pt x="3237" y="2624"/>
                    <a:pt x="3237" y="2624"/>
                    <a:pt x="3237" y="2624"/>
                  </a:cubicBezTo>
                  <a:lnTo>
                    <a:pt x="3237" y="2624"/>
                  </a:lnTo>
                  <a:lnTo>
                    <a:pt x="3237" y="2624"/>
                  </a:lnTo>
                  <a:cubicBezTo>
                    <a:pt x="3208" y="2595"/>
                    <a:pt x="3208" y="2595"/>
                    <a:pt x="3208" y="2595"/>
                  </a:cubicBezTo>
                  <a:lnTo>
                    <a:pt x="3208" y="2595"/>
                  </a:lnTo>
                  <a:cubicBezTo>
                    <a:pt x="3178" y="2566"/>
                    <a:pt x="3178" y="2566"/>
                    <a:pt x="3178" y="2566"/>
                  </a:cubicBezTo>
                  <a:cubicBezTo>
                    <a:pt x="3149" y="2566"/>
                    <a:pt x="3149" y="2566"/>
                    <a:pt x="3149" y="2566"/>
                  </a:cubicBezTo>
                  <a:cubicBezTo>
                    <a:pt x="3120" y="2566"/>
                    <a:pt x="3120" y="2566"/>
                    <a:pt x="3120" y="2566"/>
                  </a:cubicBezTo>
                  <a:cubicBezTo>
                    <a:pt x="3091" y="2537"/>
                    <a:pt x="3091" y="2537"/>
                    <a:pt x="3091" y="2537"/>
                  </a:cubicBezTo>
                  <a:lnTo>
                    <a:pt x="3091" y="2537"/>
                  </a:lnTo>
                  <a:cubicBezTo>
                    <a:pt x="3062" y="2537"/>
                    <a:pt x="3062" y="2537"/>
                    <a:pt x="3062" y="2537"/>
                  </a:cubicBezTo>
                  <a:cubicBezTo>
                    <a:pt x="3033" y="2537"/>
                    <a:pt x="3033" y="2537"/>
                    <a:pt x="3033" y="2537"/>
                  </a:cubicBezTo>
                  <a:lnTo>
                    <a:pt x="3033" y="2537"/>
                  </a:lnTo>
                  <a:cubicBezTo>
                    <a:pt x="3004" y="2537"/>
                    <a:pt x="3004" y="2537"/>
                    <a:pt x="3004" y="2537"/>
                  </a:cubicBezTo>
                  <a:cubicBezTo>
                    <a:pt x="3004" y="2566"/>
                    <a:pt x="3004" y="2566"/>
                    <a:pt x="3004" y="2566"/>
                  </a:cubicBezTo>
                  <a:cubicBezTo>
                    <a:pt x="2975" y="2566"/>
                    <a:pt x="2975" y="2566"/>
                    <a:pt x="2975" y="2566"/>
                  </a:cubicBezTo>
                  <a:cubicBezTo>
                    <a:pt x="2945" y="2566"/>
                    <a:pt x="2945" y="2566"/>
                    <a:pt x="2945" y="2566"/>
                  </a:cubicBezTo>
                  <a:cubicBezTo>
                    <a:pt x="2945" y="2595"/>
                    <a:pt x="2945" y="2595"/>
                    <a:pt x="2945" y="2595"/>
                  </a:cubicBezTo>
                  <a:cubicBezTo>
                    <a:pt x="2916" y="2566"/>
                    <a:pt x="2916" y="2566"/>
                    <a:pt x="2916" y="2566"/>
                  </a:cubicBezTo>
                  <a:lnTo>
                    <a:pt x="2916" y="2566"/>
                  </a:lnTo>
                  <a:cubicBezTo>
                    <a:pt x="2916" y="2537"/>
                    <a:pt x="2916" y="2537"/>
                    <a:pt x="2916" y="2537"/>
                  </a:cubicBezTo>
                  <a:lnTo>
                    <a:pt x="2916" y="2537"/>
                  </a:lnTo>
                  <a:cubicBezTo>
                    <a:pt x="2858" y="2508"/>
                    <a:pt x="2858" y="2508"/>
                    <a:pt x="2858" y="2508"/>
                  </a:cubicBezTo>
                  <a:cubicBezTo>
                    <a:pt x="2858" y="2479"/>
                    <a:pt x="2858" y="2479"/>
                    <a:pt x="2858" y="2479"/>
                  </a:cubicBezTo>
                  <a:cubicBezTo>
                    <a:pt x="2858" y="2450"/>
                    <a:pt x="2858" y="2450"/>
                    <a:pt x="2858" y="2450"/>
                  </a:cubicBezTo>
                  <a:cubicBezTo>
                    <a:pt x="2858" y="2421"/>
                    <a:pt x="2858" y="2421"/>
                    <a:pt x="2858" y="2421"/>
                  </a:cubicBezTo>
                  <a:lnTo>
                    <a:pt x="2858" y="2421"/>
                  </a:lnTo>
                  <a:cubicBezTo>
                    <a:pt x="2858" y="2362"/>
                    <a:pt x="2858" y="2362"/>
                    <a:pt x="2858" y="2362"/>
                  </a:cubicBezTo>
                  <a:cubicBezTo>
                    <a:pt x="2828" y="2333"/>
                    <a:pt x="2828" y="2333"/>
                    <a:pt x="2828" y="2333"/>
                  </a:cubicBezTo>
                  <a:cubicBezTo>
                    <a:pt x="2828" y="2304"/>
                    <a:pt x="2828" y="2304"/>
                    <a:pt x="2828" y="2304"/>
                  </a:cubicBezTo>
                  <a:cubicBezTo>
                    <a:pt x="2799" y="2304"/>
                    <a:pt x="2799" y="2304"/>
                    <a:pt x="2799" y="2304"/>
                  </a:cubicBezTo>
                  <a:lnTo>
                    <a:pt x="2799" y="2304"/>
                  </a:lnTo>
                  <a:cubicBezTo>
                    <a:pt x="2742" y="2274"/>
                    <a:pt x="2742" y="2274"/>
                    <a:pt x="2742" y="2274"/>
                  </a:cubicBezTo>
                  <a:cubicBezTo>
                    <a:pt x="2712" y="2245"/>
                    <a:pt x="2712" y="2245"/>
                    <a:pt x="2712" y="2245"/>
                  </a:cubicBezTo>
                  <a:cubicBezTo>
                    <a:pt x="2712" y="2216"/>
                    <a:pt x="2712" y="2216"/>
                    <a:pt x="2712" y="2216"/>
                  </a:cubicBezTo>
                  <a:cubicBezTo>
                    <a:pt x="2742" y="2187"/>
                    <a:pt x="2742" y="2187"/>
                    <a:pt x="2742" y="2187"/>
                  </a:cubicBezTo>
                  <a:lnTo>
                    <a:pt x="2742" y="2187"/>
                  </a:lnTo>
                  <a:cubicBezTo>
                    <a:pt x="2712" y="2158"/>
                    <a:pt x="2712" y="2158"/>
                    <a:pt x="2712" y="2158"/>
                  </a:cubicBezTo>
                  <a:lnTo>
                    <a:pt x="2712" y="2158"/>
                  </a:lnTo>
                  <a:cubicBezTo>
                    <a:pt x="2742" y="2129"/>
                    <a:pt x="2742" y="2129"/>
                    <a:pt x="2742" y="2129"/>
                  </a:cubicBezTo>
                  <a:cubicBezTo>
                    <a:pt x="2770" y="2129"/>
                    <a:pt x="2770" y="2129"/>
                    <a:pt x="2770" y="2129"/>
                  </a:cubicBezTo>
                  <a:cubicBezTo>
                    <a:pt x="2770" y="2071"/>
                    <a:pt x="2770" y="2071"/>
                    <a:pt x="2770" y="2071"/>
                  </a:cubicBezTo>
                  <a:cubicBezTo>
                    <a:pt x="2770" y="2041"/>
                    <a:pt x="2770" y="2041"/>
                    <a:pt x="2770" y="2041"/>
                  </a:cubicBezTo>
                  <a:cubicBezTo>
                    <a:pt x="2712" y="1983"/>
                    <a:pt x="2712" y="1983"/>
                    <a:pt x="2712" y="1983"/>
                  </a:cubicBezTo>
                  <a:cubicBezTo>
                    <a:pt x="2742" y="1983"/>
                    <a:pt x="2742" y="1983"/>
                    <a:pt x="2742" y="1983"/>
                  </a:cubicBezTo>
                  <a:cubicBezTo>
                    <a:pt x="2770" y="1983"/>
                    <a:pt x="2770" y="1983"/>
                    <a:pt x="2770" y="1983"/>
                  </a:cubicBezTo>
                  <a:cubicBezTo>
                    <a:pt x="2770" y="2012"/>
                    <a:pt x="2770" y="2012"/>
                    <a:pt x="2770" y="2012"/>
                  </a:cubicBezTo>
                  <a:lnTo>
                    <a:pt x="2770" y="2012"/>
                  </a:lnTo>
                  <a:lnTo>
                    <a:pt x="2770" y="2012"/>
                  </a:lnTo>
                  <a:cubicBezTo>
                    <a:pt x="2770" y="2041"/>
                    <a:pt x="2770" y="2041"/>
                    <a:pt x="2770" y="2041"/>
                  </a:cubicBezTo>
                  <a:cubicBezTo>
                    <a:pt x="2799" y="2071"/>
                    <a:pt x="2799" y="2071"/>
                    <a:pt x="2799" y="2071"/>
                  </a:cubicBezTo>
                  <a:cubicBezTo>
                    <a:pt x="2799" y="2100"/>
                    <a:pt x="2799" y="2100"/>
                    <a:pt x="2799" y="2100"/>
                  </a:cubicBezTo>
                  <a:lnTo>
                    <a:pt x="2799" y="2100"/>
                  </a:lnTo>
                  <a:cubicBezTo>
                    <a:pt x="2799" y="2129"/>
                    <a:pt x="2799" y="2129"/>
                    <a:pt x="2799" y="2129"/>
                  </a:cubicBezTo>
                  <a:cubicBezTo>
                    <a:pt x="2828" y="2158"/>
                    <a:pt x="2828" y="2158"/>
                    <a:pt x="2828" y="2158"/>
                  </a:cubicBezTo>
                  <a:lnTo>
                    <a:pt x="2828" y="2158"/>
                  </a:lnTo>
                  <a:cubicBezTo>
                    <a:pt x="2828" y="2187"/>
                    <a:pt x="2828" y="2187"/>
                    <a:pt x="2828" y="2187"/>
                  </a:cubicBezTo>
                  <a:cubicBezTo>
                    <a:pt x="2858" y="2187"/>
                    <a:pt x="2858" y="2187"/>
                    <a:pt x="2858" y="2187"/>
                  </a:cubicBezTo>
                  <a:lnTo>
                    <a:pt x="2858" y="2187"/>
                  </a:lnTo>
                  <a:cubicBezTo>
                    <a:pt x="2828" y="2216"/>
                    <a:pt x="2828" y="2216"/>
                    <a:pt x="2828" y="2216"/>
                  </a:cubicBezTo>
                  <a:cubicBezTo>
                    <a:pt x="2858" y="2216"/>
                    <a:pt x="2858" y="2216"/>
                    <a:pt x="2858" y="2216"/>
                  </a:cubicBezTo>
                  <a:lnTo>
                    <a:pt x="2858" y="2216"/>
                  </a:lnTo>
                  <a:cubicBezTo>
                    <a:pt x="2887" y="2245"/>
                    <a:pt x="2887" y="2245"/>
                    <a:pt x="2887" y="2245"/>
                  </a:cubicBezTo>
                  <a:cubicBezTo>
                    <a:pt x="2916" y="2245"/>
                    <a:pt x="2916" y="2245"/>
                    <a:pt x="2916" y="2245"/>
                  </a:cubicBezTo>
                  <a:cubicBezTo>
                    <a:pt x="2945" y="2216"/>
                    <a:pt x="2945" y="2216"/>
                    <a:pt x="2945" y="2216"/>
                  </a:cubicBezTo>
                  <a:cubicBezTo>
                    <a:pt x="2945" y="2245"/>
                    <a:pt x="2945" y="2245"/>
                    <a:pt x="2945" y="2245"/>
                  </a:cubicBezTo>
                  <a:lnTo>
                    <a:pt x="2945" y="2245"/>
                  </a:lnTo>
                  <a:cubicBezTo>
                    <a:pt x="2975" y="2216"/>
                    <a:pt x="2975" y="2216"/>
                    <a:pt x="2975" y="2216"/>
                  </a:cubicBezTo>
                  <a:lnTo>
                    <a:pt x="2975" y="2216"/>
                  </a:lnTo>
                  <a:cubicBezTo>
                    <a:pt x="3004" y="2216"/>
                    <a:pt x="3004" y="2216"/>
                    <a:pt x="3004" y="2216"/>
                  </a:cubicBezTo>
                  <a:lnTo>
                    <a:pt x="3004" y="2216"/>
                  </a:lnTo>
                  <a:cubicBezTo>
                    <a:pt x="3033" y="2245"/>
                    <a:pt x="3033" y="2245"/>
                    <a:pt x="3033" y="2245"/>
                  </a:cubicBezTo>
                  <a:cubicBezTo>
                    <a:pt x="3062" y="2245"/>
                    <a:pt x="3062" y="2245"/>
                    <a:pt x="3062" y="2245"/>
                  </a:cubicBezTo>
                  <a:cubicBezTo>
                    <a:pt x="3091" y="2274"/>
                    <a:pt x="3091" y="2274"/>
                    <a:pt x="3091" y="2274"/>
                  </a:cubicBezTo>
                  <a:cubicBezTo>
                    <a:pt x="3120" y="2245"/>
                    <a:pt x="3120" y="2245"/>
                    <a:pt x="3120" y="2245"/>
                  </a:cubicBezTo>
                  <a:lnTo>
                    <a:pt x="3120" y="2245"/>
                  </a:lnTo>
                  <a:lnTo>
                    <a:pt x="3120" y="2245"/>
                  </a:lnTo>
                  <a:cubicBezTo>
                    <a:pt x="3062" y="2245"/>
                    <a:pt x="3062" y="2245"/>
                    <a:pt x="3062" y="2245"/>
                  </a:cubicBezTo>
                  <a:lnTo>
                    <a:pt x="3062" y="2245"/>
                  </a:lnTo>
                  <a:cubicBezTo>
                    <a:pt x="3062" y="2216"/>
                    <a:pt x="3062" y="2216"/>
                    <a:pt x="3062" y="2216"/>
                  </a:cubicBezTo>
                  <a:lnTo>
                    <a:pt x="3062" y="2216"/>
                  </a:lnTo>
                  <a:cubicBezTo>
                    <a:pt x="3033" y="2216"/>
                    <a:pt x="3033" y="2216"/>
                    <a:pt x="3033" y="2216"/>
                  </a:cubicBezTo>
                  <a:cubicBezTo>
                    <a:pt x="3033" y="2187"/>
                    <a:pt x="3033" y="2187"/>
                    <a:pt x="3033" y="2187"/>
                  </a:cubicBezTo>
                  <a:cubicBezTo>
                    <a:pt x="3004" y="2187"/>
                    <a:pt x="3004" y="2187"/>
                    <a:pt x="3004" y="2187"/>
                  </a:cubicBezTo>
                  <a:cubicBezTo>
                    <a:pt x="3004" y="2216"/>
                    <a:pt x="3004" y="2216"/>
                    <a:pt x="3004" y="2216"/>
                  </a:cubicBezTo>
                  <a:cubicBezTo>
                    <a:pt x="2975" y="2216"/>
                    <a:pt x="2975" y="2216"/>
                    <a:pt x="2975" y="2216"/>
                  </a:cubicBezTo>
                  <a:cubicBezTo>
                    <a:pt x="2945" y="2187"/>
                    <a:pt x="2945" y="2187"/>
                    <a:pt x="2945" y="2187"/>
                  </a:cubicBezTo>
                  <a:cubicBezTo>
                    <a:pt x="2916" y="2187"/>
                    <a:pt x="2916" y="2187"/>
                    <a:pt x="2916" y="2187"/>
                  </a:cubicBezTo>
                  <a:cubicBezTo>
                    <a:pt x="2887" y="2158"/>
                    <a:pt x="2887" y="2158"/>
                    <a:pt x="2887" y="2158"/>
                  </a:cubicBezTo>
                  <a:lnTo>
                    <a:pt x="2887" y="2158"/>
                  </a:lnTo>
                  <a:lnTo>
                    <a:pt x="2887" y="2158"/>
                  </a:lnTo>
                  <a:cubicBezTo>
                    <a:pt x="2858" y="2100"/>
                    <a:pt x="2858" y="2100"/>
                    <a:pt x="2858" y="2100"/>
                  </a:cubicBezTo>
                  <a:lnTo>
                    <a:pt x="2858" y="2100"/>
                  </a:lnTo>
                  <a:lnTo>
                    <a:pt x="2858" y="2100"/>
                  </a:lnTo>
                  <a:cubicBezTo>
                    <a:pt x="2887" y="2100"/>
                    <a:pt x="2887" y="2100"/>
                    <a:pt x="2887" y="2100"/>
                  </a:cubicBezTo>
                  <a:cubicBezTo>
                    <a:pt x="2916" y="2100"/>
                    <a:pt x="2916" y="2100"/>
                    <a:pt x="2916" y="2100"/>
                  </a:cubicBezTo>
                  <a:lnTo>
                    <a:pt x="2916" y="2100"/>
                  </a:lnTo>
                  <a:cubicBezTo>
                    <a:pt x="2975" y="2129"/>
                    <a:pt x="2975" y="2129"/>
                    <a:pt x="2975" y="2129"/>
                  </a:cubicBezTo>
                  <a:lnTo>
                    <a:pt x="2975" y="2129"/>
                  </a:lnTo>
                  <a:cubicBezTo>
                    <a:pt x="3004" y="2100"/>
                    <a:pt x="3004" y="2100"/>
                    <a:pt x="3004" y="2100"/>
                  </a:cubicBezTo>
                  <a:cubicBezTo>
                    <a:pt x="3004" y="2071"/>
                    <a:pt x="3004" y="2071"/>
                    <a:pt x="3004" y="2071"/>
                  </a:cubicBezTo>
                  <a:cubicBezTo>
                    <a:pt x="2945" y="2071"/>
                    <a:pt x="2945" y="2071"/>
                    <a:pt x="2945" y="2071"/>
                  </a:cubicBezTo>
                  <a:lnTo>
                    <a:pt x="2945" y="2071"/>
                  </a:lnTo>
                  <a:cubicBezTo>
                    <a:pt x="2916" y="2071"/>
                    <a:pt x="2916" y="2071"/>
                    <a:pt x="2916" y="2071"/>
                  </a:cubicBezTo>
                  <a:cubicBezTo>
                    <a:pt x="2916" y="2041"/>
                    <a:pt x="2916" y="2041"/>
                    <a:pt x="2916" y="2041"/>
                  </a:cubicBezTo>
                  <a:cubicBezTo>
                    <a:pt x="2945" y="2071"/>
                    <a:pt x="2945" y="2071"/>
                    <a:pt x="2945" y="2071"/>
                  </a:cubicBezTo>
                  <a:cubicBezTo>
                    <a:pt x="2945" y="2041"/>
                    <a:pt x="2945" y="2041"/>
                    <a:pt x="2945" y="2041"/>
                  </a:cubicBezTo>
                  <a:lnTo>
                    <a:pt x="2945" y="2041"/>
                  </a:lnTo>
                  <a:cubicBezTo>
                    <a:pt x="2975" y="2012"/>
                    <a:pt x="2975" y="2012"/>
                    <a:pt x="2975" y="2012"/>
                  </a:cubicBezTo>
                  <a:cubicBezTo>
                    <a:pt x="2975" y="1983"/>
                    <a:pt x="2975" y="1983"/>
                    <a:pt x="2975" y="1983"/>
                  </a:cubicBezTo>
                  <a:cubicBezTo>
                    <a:pt x="3004" y="2012"/>
                    <a:pt x="3004" y="2012"/>
                    <a:pt x="3004" y="2012"/>
                  </a:cubicBezTo>
                  <a:cubicBezTo>
                    <a:pt x="3062" y="2012"/>
                    <a:pt x="3062" y="2012"/>
                    <a:pt x="3062" y="2012"/>
                  </a:cubicBezTo>
                  <a:cubicBezTo>
                    <a:pt x="3091" y="2012"/>
                    <a:pt x="3091" y="2012"/>
                    <a:pt x="3091" y="2012"/>
                  </a:cubicBezTo>
                  <a:cubicBezTo>
                    <a:pt x="3091" y="2041"/>
                    <a:pt x="3091" y="2041"/>
                    <a:pt x="3091" y="2041"/>
                  </a:cubicBezTo>
                  <a:cubicBezTo>
                    <a:pt x="3149" y="2041"/>
                    <a:pt x="3149" y="2041"/>
                    <a:pt x="3149" y="2041"/>
                  </a:cubicBezTo>
                  <a:lnTo>
                    <a:pt x="3149" y="2041"/>
                  </a:lnTo>
                  <a:cubicBezTo>
                    <a:pt x="3178" y="2071"/>
                    <a:pt x="3178" y="2071"/>
                    <a:pt x="3178" y="2071"/>
                  </a:cubicBezTo>
                  <a:cubicBezTo>
                    <a:pt x="3208" y="2100"/>
                    <a:pt x="3208" y="2100"/>
                    <a:pt x="3208" y="2100"/>
                  </a:cubicBezTo>
                  <a:cubicBezTo>
                    <a:pt x="3237" y="2100"/>
                    <a:pt x="3237" y="2100"/>
                    <a:pt x="3237" y="2100"/>
                  </a:cubicBezTo>
                  <a:cubicBezTo>
                    <a:pt x="3266" y="2100"/>
                    <a:pt x="3266" y="2100"/>
                    <a:pt x="3266" y="2100"/>
                  </a:cubicBezTo>
                  <a:cubicBezTo>
                    <a:pt x="3295" y="2071"/>
                    <a:pt x="3295" y="2071"/>
                    <a:pt x="3295" y="2071"/>
                  </a:cubicBezTo>
                  <a:cubicBezTo>
                    <a:pt x="3325" y="2071"/>
                    <a:pt x="3325" y="2071"/>
                    <a:pt x="3325" y="2071"/>
                  </a:cubicBezTo>
                  <a:lnTo>
                    <a:pt x="3325" y="2071"/>
                  </a:lnTo>
                  <a:cubicBezTo>
                    <a:pt x="3354" y="2071"/>
                    <a:pt x="3354" y="2071"/>
                    <a:pt x="3354" y="2071"/>
                  </a:cubicBezTo>
                  <a:cubicBezTo>
                    <a:pt x="3325" y="2100"/>
                    <a:pt x="3325" y="2100"/>
                    <a:pt x="3325" y="2100"/>
                  </a:cubicBezTo>
                  <a:cubicBezTo>
                    <a:pt x="3354" y="2129"/>
                    <a:pt x="3354" y="2129"/>
                    <a:pt x="3354" y="2129"/>
                  </a:cubicBezTo>
                  <a:cubicBezTo>
                    <a:pt x="3325" y="2129"/>
                    <a:pt x="3325" y="2129"/>
                    <a:pt x="3325" y="2129"/>
                  </a:cubicBezTo>
                  <a:cubicBezTo>
                    <a:pt x="3325" y="2158"/>
                    <a:pt x="3325" y="2158"/>
                    <a:pt x="3325" y="2158"/>
                  </a:cubicBezTo>
                  <a:lnTo>
                    <a:pt x="3325" y="2158"/>
                  </a:lnTo>
                  <a:cubicBezTo>
                    <a:pt x="3325" y="2187"/>
                    <a:pt x="3325" y="2187"/>
                    <a:pt x="3325" y="2187"/>
                  </a:cubicBezTo>
                  <a:cubicBezTo>
                    <a:pt x="3325" y="2216"/>
                    <a:pt x="3325" y="2216"/>
                    <a:pt x="3325" y="2216"/>
                  </a:cubicBezTo>
                  <a:cubicBezTo>
                    <a:pt x="3354" y="2216"/>
                    <a:pt x="3354" y="2216"/>
                    <a:pt x="3354" y="2216"/>
                  </a:cubicBezTo>
                  <a:cubicBezTo>
                    <a:pt x="3354" y="2245"/>
                    <a:pt x="3354" y="2245"/>
                    <a:pt x="3354" y="2245"/>
                  </a:cubicBezTo>
                  <a:lnTo>
                    <a:pt x="3354" y="2245"/>
                  </a:lnTo>
                  <a:cubicBezTo>
                    <a:pt x="3354" y="2304"/>
                    <a:pt x="3354" y="2304"/>
                    <a:pt x="3354" y="2304"/>
                  </a:cubicBezTo>
                  <a:lnTo>
                    <a:pt x="3354" y="2304"/>
                  </a:lnTo>
                  <a:cubicBezTo>
                    <a:pt x="3354" y="2274"/>
                    <a:pt x="3354" y="2274"/>
                    <a:pt x="3354" y="2274"/>
                  </a:cubicBezTo>
                  <a:lnTo>
                    <a:pt x="3354" y="2274"/>
                  </a:lnTo>
                  <a:cubicBezTo>
                    <a:pt x="3383" y="2274"/>
                    <a:pt x="3383" y="2274"/>
                    <a:pt x="3383" y="2274"/>
                  </a:cubicBezTo>
                  <a:cubicBezTo>
                    <a:pt x="3354" y="2245"/>
                    <a:pt x="3354" y="2245"/>
                    <a:pt x="3354" y="2245"/>
                  </a:cubicBezTo>
                  <a:cubicBezTo>
                    <a:pt x="3383" y="2245"/>
                    <a:pt x="3383" y="2245"/>
                    <a:pt x="3383" y="2245"/>
                  </a:cubicBezTo>
                  <a:cubicBezTo>
                    <a:pt x="3383" y="2216"/>
                    <a:pt x="3383" y="2216"/>
                    <a:pt x="3383" y="2216"/>
                  </a:cubicBezTo>
                  <a:cubicBezTo>
                    <a:pt x="3412" y="2216"/>
                    <a:pt x="3412" y="2216"/>
                    <a:pt x="3412" y="2216"/>
                  </a:cubicBezTo>
                  <a:cubicBezTo>
                    <a:pt x="3412" y="2245"/>
                    <a:pt x="3412" y="2245"/>
                    <a:pt x="3412" y="2245"/>
                  </a:cubicBezTo>
                  <a:cubicBezTo>
                    <a:pt x="3412" y="2274"/>
                    <a:pt x="3412" y="2274"/>
                    <a:pt x="3412" y="2274"/>
                  </a:cubicBezTo>
                  <a:cubicBezTo>
                    <a:pt x="3412" y="2304"/>
                    <a:pt x="3412" y="2304"/>
                    <a:pt x="3412" y="2304"/>
                  </a:cubicBezTo>
                  <a:lnTo>
                    <a:pt x="3412" y="2304"/>
                  </a:lnTo>
                  <a:cubicBezTo>
                    <a:pt x="3412" y="2333"/>
                    <a:pt x="3412" y="2333"/>
                    <a:pt x="3412" y="2333"/>
                  </a:cubicBezTo>
                  <a:lnTo>
                    <a:pt x="3412" y="2333"/>
                  </a:lnTo>
                  <a:cubicBezTo>
                    <a:pt x="3441" y="2333"/>
                    <a:pt x="3441" y="2333"/>
                    <a:pt x="3441" y="2333"/>
                  </a:cubicBezTo>
                  <a:cubicBezTo>
                    <a:pt x="3470" y="2333"/>
                    <a:pt x="3470" y="2333"/>
                    <a:pt x="3470" y="2333"/>
                  </a:cubicBezTo>
                  <a:cubicBezTo>
                    <a:pt x="3470" y="2362"/>
                    <a:pt x="3470" y="2362"/>
                    <a:pt x="3470" y="2362"/>
                  </a:cubicBezTo>
                  <a:cubicBezTo>
                    <a:pt x="3499" y="2362"/>
                    <a:pt x="3499" y="2362"/>
                    <a:pt x="3499" y="2362"/>
                  </a:cubicBezTo>
                  <a:cubicBezTo>
                    <a:pt x="3499" y="2391"/>
                    <a:pt x="3499" y="2391"/>
                    <a:pt x="3499" y="2391"/>
                  </a:cubicBezTo>
                  <a:lnTo>
                    <a:pt x="3499" y="2391"/>
                  </a:lnTo>
                  <a:cubicBezTo>
                    <a:pt x="3558" y="2391"/>
                    <a:pt x="3558" y="2391"/>
                    <a:pt x="3558" y="2391"/>
                  </a:cubicBezTo>
                  <a:cubicBezTo>
                    <a:pt x="3587" y="2421"/>
                    <a:pt x="3587" y="2421"/>
                    <a:pt x="3587" y="2421"/>
                  </a:cubicBezTo>
                  <a:lnTo>
                    <a:pt x="3587" y="2421"/>
                  </a:lnTo>
                  <a:cubicBezTo>
                    <a:pt x="3587" y="2391"/>
                    <a:pt x="3587" y="2391"/>
                    <a:pt x="3587" y="2391"/>
                  </a:cubicBezTo>
                  <a:cubicBezTo>
                    <a:pt x="3616" y="2362"/>
                    <a:pt x="3616" y="2362"/>
                    <a:pt x="3616" y="2362"/>
                  </a:cubicBezTo>
                  <a:lnTo>
                    <a:pt x="3616" y="2362"/>
                  </a:lnTo>
                  <a:cubicBezTo>
                    <a:pt x="3645" y="2391"/>
                    <a:pt x="3645" y="2391"/>
                    <a:pt x="3645" y="2391"/>
                  </a:cubicBezTo>
                  <a:cubicBezTo>
                    <a:pt x="3675" y="2391"/>
                    <a:pt x="3675" y="2391"/>
                    <a:pt x="3675" y="2391"/>
                  </a:cubicBezTo>
                  <a:cubicBezTo>
                    <a:pt x="3704" y="2421"/>
                    <a:pt x="3704" y="2421"/>
                    <a:pt x="3704" y="2421"/>
                  </a:cubicBezTo>
                  <a:cubicBezTo>
                    <a:pt x="3704" y="2450"/>
                    <a:pt x="3704" y="2450"/>
                    <a:pt x="3704" y="2450"/>
                  </a:cubicBezTo>
                  <a:cubicBezTo>
                    <a:pt x="3704" y="2421"/>
                    <a:pt x="3704" y="2421"/>
                    <a:pt x="3704" y="2421"/>
                  </a:cubicBezTo>
                  <a:cubicBezTo>
                    <a:pt x="3675" y="2391"/>
                    <a:pt x="3675" y="2391"/>
                    <a:pt x="3675" y="2391"/>
                  </a:cubicBezTo>
                  <a:lnTo>
                    <a:pt x="3675" y="2391"/>
                  </a:lnTo>
                  <a:cubicBezTo>
                    <a:pt x="3645" y="2391"/>
                    <a:pt x="3645" y="2391"/>
                    <a:pt x="3645" y="2391"/>
                  </a:cubicBezTo>
                  <a:cubicBezTo>
                    <a:pt x="3616" y="2362"/>
                    <a:pt x="3616" y="2362"/>
                    <a:pt x="3616" y="2362"/>
                  </a:cubicBezTo>
                  <a:cubicBezTo>
                    <a:pt x="3587" y="2362"/>
                    <a:pt x="3587" y="2362"/>
                    <a:pt x="3587" y="2362"/>
                  </a:cubicBezTo>
                  <a:cubicBezTo>
                    <a:pt x="3558" y="2391"/>
                    <a:pt x="3558" y="2391"/>
                    <a:pt x="3558" y="2391"/>
                  </a:cubicBezTo>
                  <a:lnTo>
                    <a:pt x="3558" y="2391"/>
                  </a:lnTo>
                  <a:lnTo>
                    <a:pt x="3558" y="2391"/>
                  </a:lnTo>
                  <a:cubicBezTo>
                    <a:pt x="3528" y="2391"/>
                    <a:pt x="3528" y="2391"/>
                    <a:pt x="3528" y="2391"/>
                  </a:cubicBezTo>
                  <a:cubicBezTo>
                    <a:pt x="3499" y="2362"/>
                    <a:pt x="3499" y="2362"/>
                    <a:pt x="3499" y="2362"/>
                  </a:cubicBezTo>
                  <a:cubicBezTo>
                    <a:pt x="3470" y="2333"/>
                    <a:pt x="3470" y="2333"/>
                    <a:pt x="3470" y="2333"/>
                  </a:cubicBezTo>
                  <a:cubicBezTo>
                    <a:pt x="3441" y="2333"/>
                    <a:pt x="3441" y="2333"/>
                    <a:pt x="3441" y="2333"/>
                  </a:cubicBezTo>
                  <a:cubicBezTo>
                    <a:pt x="3441" y="2304"/>
                    <a:pt x="3441" y="2304"/>
                    <a:pt x="3441" y="2304"/>
                  </a:cubicBezTo>
                  <a:lnTo>
                    <a:pt x="3441" y="2304"/>
                  </a:lnTo>
                  <a:lnTo>
                    <a:pt x="3441" y="2304"/>
                  </a:lnTo>
                  <a:cubicBezTo>
                    <a:pt x="3470" y="2274"/>
                    <a:pt x="3470" y="2274"/>
                    <a:pt x="3470" y="2274"/>
                  </a:cubicBezTo>
                  <a:lnTo>
                    <a:pt x="3470" y="2274"/>
                  </a:lnTo>
                  <a:cubicBezTo>
                    <a:pt x="3441" y="2245"/>
                    <a:pt x="3441" y="2245"/>
                    <a:pt x="3441" y="2245"/>
                  </a:cubicBezTo>
                  <a:cubicBezTo>
                    <a:pt x="3441" y="2216"/>
                    <a:pt x="3441" y="2216"/>
                    <a:pt x="3441" y="2216"/>
                  </a:cubicBezTo>
                  <a:cubicBezTo>
                    <a:pt x="3412" y="2187"/>
                    <a:pt x="3412" y="2187"/>
                    <a:pt x="3412" y="2187"/>
                  </a:cubicBezTo>
                  <a:cubicBezTo>
                    <a:pt x="3383" y="2187"/>
                    <a:pt x="3383" y="2187"/>
                    <a:pt x="3383" y="2187"/>
                  </a:cubicBezTo>
                  <a:cubicBezTo>
                    <a:pt x="3383" y="2158"/>
                    <a:pt x="3383" y="2158"/>
                    <a:pt x="3383" y="2158"/>
                  </a:cubicBezTo>
                  <a:cubicBezTo>
                    <a:pt x="3383" y="2129"/>
                    <a:pt x="3383" y="2129"/>
                    <a:pt x="3383" y="2129"/>
                  </a:cubicBezTo>
                  <a:lnTo>
                    <a:pt x="3383" y="2129"/>
                  </a:lnTo>
                  <a:cubicBezTo>
                    <a:pt x="3383" y="2071"/>
                    <a:pt x="3383" y="2071"/>
                    <a:pt x="3383" y="2071"/>
                  </a:cubicBezTo>
                  <a:cubicBezTo>
                    <a:pt x="3354" y="2071"/>
                    <a:pt x="3354" y="2071"/>
                    <a:pt x="3354" y="2071"/>
                  </a:cubicBezTo>
                  <a:lnTo>
                    <a:pt x="3354" y="2071"/>
                  </a:lnTo>
                  <a:cubicBezTo>
                    <a:pt x="3325" y="2041"/>
                    <a:pt x="3325" y="2041"/>
                    <a:pt x="3325" y="2041"/>
                  </a:cubicBezTo>
                  <a:cubicBezTo>
                    <a:pt x="3266" y="2041"/>
                    <a:pt x="3266" y="2041"/>
                    <a:pt x="3266" y="2041"/>
                  </a:cubicBezTo>
                  <a:cubicBezTo>
                    <a:pt x="3266" y="2012"/>
                    <a:pt x="3266" y="2012"/>
                    <a:pt x="3266" y="2012"/>
                  </a:cubicBezTo>
                  <a:cubicBezTo>
                    <a:pt x="3237" y="2012"/>
                    <a:pt x="3237" y="2012"/>
                    <a:pt x="3237" y="2012"/>
                  </a:cubicBezTo>
                  <a:cubicBezTo>
                    <a:pt x="3237" y="1983"/>
                    <a:pt x="3237" y="1983"/>
                    <a:pt x="3237" y="1983"/>
                  </a:cubicBezTo>
                  <a:lnTo>
                    <a:pt x="3237" y="1983"/>
                  </a:lnTo>
                  <a:lnTo>
                    <a:pt x="3237" y="1983"/>
                  </a:lnTo>
                  <a:cubicBezTo>
                    <a:pt x="3208" y="1983"/>
                    <a:pt x="3208" y="1983"/>
                    <a:pt x="3208" y="1983"/>
                  </a:cubicBezTo>
                  <a:cubicBezTo>
                    <a:pt x="3149" y="1983"/>
                    <a:pt x="3149" y="1983"/>
                    <a:pt x="3149" y="1983"/>
                  </a:cubicBezTo>
                  <a:cubicBezTo>
                    <a:pt x="3120" y="1983"/>
                    <a:pt x="3120" y="1983"/>
                    <a:pt x="3120" y="1983"/>
                  </a:cubicBezTo>
                  <a:cubicBezTo>
                    <a:pt x="3120" y="1954"/>
                    <a:pt x="3120" y="1954"/>
                    <a:pt x="3120" y="1954"/>
                  </a:cubicBezTo>
                  <a:cubicBezTo>
                    <a:pt x="3091" y="1954"/>
                    <a:pt x="3091" y="1954"/>
                    <a:pt x="3091" y="1954"/>
                  </a:cubicBezTo>
                  <a:lnTo>
                    <a:pt x="3091" y="1954"/>
                  </a:lnTo>
                  <a:cubicBezTo>
                    <a:pt x="3091" y="1924"/>
                    <a:pt x="3091" y="1924"/>
                    <a:pt x="3091" y="1924"/>
                  </a:cubicBezTo>
                  <a:cubicBezTo>
                    <a:pt x="3091" y="1895"/>
                    <a:pt x="3091" y="1895"/>
                    <a:pt x="3091" y="1895"/>
                  </a:cubicBezTo>
                  <a:cubicBezTo>
                    <a:pt x="3062" y="1866"/>
                    <a:pt x="3062" y="1866"/>
                    <a:pt x="3062" y="1866"/>
                  </a:cubicBezTo>
                  <a:cubicBezTo>
                    <a:pt x="3033" y="1866"/>
                    <a:pt x="3033" y="1866"/>
                    <a:pt x="3033" y="1866"/>
                  </a:cubicBezTo>
                  <a:cubicBezTo>
                    <a:pt x="3062" y="1838"/>
                    <a:pt x="3062" y="1838"/>
                    <a:pt x="3062" y="1838"/>
                  </a:cubicBezTo>
                  <a:cubicBezTo>
                    <a:pt x="3033" y="1838"/>
                    <a:pt x="3033" y="1838"/>
                    <a:pt x="3033" y="1838"/>
                  </a:cubicBezTo>
                  <a:lnTo>
                    <a:pt x="3033" y="1838"/>
                  </a:lnTo>
                  <a:lnTo>
                    <a:pt x="3033" y="1838"/>
                  </a:lnTo>
                  <a:cubicBezTo>
                    <a:pt x="3033" y="1808"/>
                    <a:pt x="3033" y="1808"/>
                    <a:pt x="3033" y="1808"/>
                  </a:cubicBezTo>
                  <a:lnTo>
                    <a:pt x="3033" y="1808"/>
                  </a:lnTo>
                  <a:cubicBezTo>
                    <a:pt x="3004" y="1779"/>
                    <a:pt x="3004" y="1779"/>
                    <a:pt x="3004" y="1779"/>
                  </a:cubicBezTo>
                  <a:cubicBezTo>
                    <a:pt x="3033" y="1779"/>
                    <a:pt x="3033" y="1779"/>
                    <a:pt x="3033" y="1779"/>
                  </a:cubicBezTo>
                  <a:lnTo>
                    <a:pt x="3033" y="1779"/>
                  </a:lnTo>
                  <a:cubicBezTo>
                    <a:pt x="3062" y="1750"/>
                    <a:pt x="3062" y="1750"/>
                    <a:pt x="3062" y="1750"/>
                  </a:cubicBezTo>
                  <a:cubicBezTo>
                    <a:pt x="3091" y="1750"/>
                    <a:pt x="3091" y="1750"/>
                    <a:pt x="3091" y="1750"/>
                  </a:cubicBezTo>
                  <a:cubicBezTo>
                    <a:pt x="3120" y="1750"/>
                    <a:pt x="3120" y="1750"/>
                    <a:pt x="3120" y="1750"/>
                  </a:cubicBezTo>
                  <a:cubicBezTo>
                    <a:pt x="3178" y="1721"/>
                    <a:pt x="3178" y="1721"/>
                    <a:pt x="3178" y="1721"/>
                  </a:cubicBezTo>
                  <a:cubicBezTo>
                    <a:pt x="3208" y="1721"/>
                    <a:pt x="3208" y="1721"/>
                    <a:pt x="3208" y="1721"/>
                  </a:cubicBezTo>
                  <a:cubicBezTo>
                    <a:pt x="3237" y="1691"/>
                    <a:pt x="3237" y="1691"/>
                    <a:pt x="3237" y="1691"/>
                  </a:cubicBezTo>
                  <a:cubicBezTo>
                    <a:pt x="3237" y="1721"/>
                    <a:pt x="3237" y="1721"/>
                    <a:pt x="3237" y="1721"/>
                  </a:cubicBezTo>
                  <a:cubicBezTo>
                    <a:pt x="3266" y="1691"/>
                    <a:pt x="3266" y="1691"/>
                    <a:pt x="3266" y="1691"/>
                  </a:cubicBezTo>
                  <a:lnTo>
                    <a:pt x="3266" y="1691"/>
                  </a:lnTo>
                  <a:cubicBezTo>
                    <a:pt x="3295" y="1662"/>
                    <a:pt x="3295" y="1662"/>
                    <a:pt x="3295" y="1662"/>
                  </a:cubicBezTo>
                  <a:cubicBezTo>
                    <a:pt x="3354" y="1662"/>
                    <a:pt x="3354" y="1662"/>
                    <a:pt x="3354" y="1662"/>
                  </a:cubicBezTo>
                  <a:cubicBezTo>
                    <a:pt x="3383" y="1662"/>
                    <a:pt x="3383" y="1662"/>
                    <a:pt x="3383" y="1662"/>
                  </a:cubicBezTo>
                  <a:cubicBezTo>
                    <a:pt x="3354" y="1662"/>
                    <a:pt x="3354" y="1662"/>
                    <a:pt x="3354" y="1662"/>
                  </a:cubicBezTo>
                  <a:cubicBezTo>
                    <a:pt x="3354" y="1691"/>
                    <a:pt x="3354" y="1691"/>
                    <a:pt x="3354" y="1691"/>
                  </a:cubicBezTo>
                  <a:lnTo>
                    <a:pt x="3354" y="1691"/>
                  </a:lnTo>
                  <a:cubicBezTo>
                    <a:pt x="3325" y="1721"/>
                    <a:pt x="3325" y="1721"/>
                    <a:pt x="3325" y="1721"/>
                  </a:cubicBezTo>
                  <a:cubicBezTo>
                    <a:pt x="3325" y="1750"/>
                    <a:pt x="3325" y="1750"/>
                    <a:pt x="3325" y="1750"/>
                  </a:cubicBezTo>
                  <a:cubicBezTo>
                    <a:pt x="3383" y="1779"/>
                    <a:pt x="3383" y="1779"/>
                    <a:pt x="3383" y="1779"/>
                  </a:cubicBezTo>
                  <a:cubicBezTo>
                    <a:pt x="3412" y="1779"/>
                    <a:pt x="3412" y="1779"/>
                    <a:pt x="3412" y="1779"/>
                  </a:cubicBezTo>
                  <a:cubicBezTo>
                    <a:pt x="3383" y="1750"/>
                    <a:pt x="3383" y="1750"/>
                    <a:pt x="3383" y="1750"/>
                  </a:cubicBezTo>
                  <a:cubicBezTo>
                    <a:pt x="3354" y="1721"/>
                    <a:pt x="3354" y="1721"/>
                    <a:pt x="3354" y="1721"/>
                  </a:cubicBezTo>
                  <a:lnTo>
                    <a:pt x="3354" y="1721"/>
                  </a:lnTo>
                  <a:lnTo>
                    <a:pt x="3354" y="1721"/>
                  </a:lnTo>
                  <a:cubicBezTo>
                    <a:pt x="3412" y="1691"/>
                    <a:pt x="3412" y="1691"/>
                    <a:pt x="3412" y="1691"/>
                  </a:cubicBezTo>
                  <a:cubicBezTo>
                    <a:pt x="3412" y="1662"/>
                    <a:pt x="3412" y="1662"/>
                    <a:pt x="3412" y="1662"/>
                  </a:cubicBezTo>
                  <a:cubicBezTo>
                    <a:pt x="3412" y="1633"/>
                    <a:pt x="3412" y="1633"/>
                    <a:pt x="3412" y="1633"/>
                  </a:cubicBezTo>
                  <a:cubicBezTo>
                    <a:pt x="3383" y="1633"/>
                    <a:pt x="3383" y="1633"/>
                    <a:pt x="3383" y="1633"/>
                  </a:cubicBezTo>
                  <a:cubicBezTo>
                    <a:pt x="3354" y="1633"/>
                    <a:pt x="3354" y="1633"/>
                    <a:pt x="3354" y="1633"/>
                  </a:cubicBezTo>
                  <a:cubicBezTo>
                    <a:pt x="3354" y="1604"/>
                    <a:pt x="3354" y="1604"/>
                    <a:pt x="3354" y="1604"/>
                  </a:cubicBezTo>
                  <a:cubicBezTo>
                    <a:pt x="3325" y="1604"/>
                    <a:pt x="3325" y="1604"/>
                    <a:pt x="3325" y="1604"/>
                  </a:cubicBezTo>
                  <a:cubicBezTo>
                    <a:pt x="3325" y="1633"/>
                    <a:pt x="3325" y="1633"/>
                    <a:pt x="3325" y="1633"/>
                  </a:cubicBezTo>
                  <a:cubicBezTo>
                    <a:pt x="3325" y="1604"/>
                    <a:pt x="3325" y="1604"/>
                    <a:pt x="3325" y="1604"/>
                  </a:cubicBezTo>
                  <a:cubicBezTo>
                    <a:pt x="3295" y="1604"/>
                    <a:pt x="3295" y="1604"/>
                    <a:pt x="3295" y="1604"/>
                  </a:cubicBezTo>
                  <a:lnTo>
                    <a:pt x="3295" y="1604"/>
                  </a:lnTo>
                  <a:cubicBezTo>
                    <a:pt x="3266" y="1604"/>
                    <a:pt x="3266" y="1604"/>
                    <a:pt x="3266" y="1604"/>
                  </a:cubicBezTo>
                  <a:cubicBezTo>
                    <a:pt x="3237" y="1574"/>
                    <a:pt x="3237" y="1574"/>
                    <a:pt x="3237" y="1574"/>
                  </a:cubicBezTo>
                  <a:cubicBezTo>
                    <a:pt x="3266" y="1574"/>
                    <a:pt x="3266" y="1574"/>
                    <a:pt x="3266" y="1574"/>
                  </a:cubicBezTo>
                  <a:lnTo>
                    <a:pt x="3266" y="1574"/>
                  </a:lnTo>
                  <a:cubicBezTo>
                    <a:pt x="3266" y="1545"/>
                    <a:pt x="3266" y="1545"/>
                    <a:pt x="3266" y="1545"/>
                  </a:cubicBezTo>
                  <a:cubicBezTo>
                    <a:pt x="3295" y="1574"/>
                    <a:pt x="3295" y="1574"/>
                    <a:pt x="3295" y="1574"/>
                  </a:cubicBezTo>
                  <a:lnTo>
                    <a:pt x="3295" y="1574"/>
                  </a:lnTo>
                  <a:cubicBezTo>
                    <a:pt x="3325" y="1574"/>
                    <a:pt x="3325" y="1574"/>
                    <a:pt x="3325" y="1574"/>
                  </a:cubicBezTo>
                  <a:cubicBezTo>
                    <a:pt x="3325" y="1545"/>
                    <a:pt x="3325" y="1545"/>
                    <a:pt x="3325" y="1545"/>
                  </a:cubicBezTo>
                  <a:cubicBezTo>
                    <a:pt x="3295" y="1545"/>
                    <a:pt x="3295" y="1545"/>
                    <a:pt x="3295" y="1545"/>
                  </a:cubicBezTo>
                  <a:cubicBezTo>
                    <a:pt x="3295" y="1574"/>
                    <a:pt x="3295" y="1574"/>
                    <a:pt x="3295" y="1574"/>
                  </a:cubicBezTo>
                  <a:cubicBezTo>
                    <a:pt x="3266" y="1545"/>
                    <a:pt x="3266" y="1545"/>
                    <a:pt x="3266" y="1545"/>
                  </a:cubicBezTo>
                  <a:lnTo>
                    <a:pt x="3266" y="1545"/>
                  </a:lnTo>
                  <a:lnTo>
                    <a:pt x="3266" y="1545"/>
                  </a:lnTo>
                  <a:cubicBezTo>
                    <a:pt x="3237" y="1516"/>
                    <a:pt x="3237" y="1516"/>
                    <a:pt x="3237" y="1516"/>
                  </a:cubicBezTo>
                  <a:cubicBezTo>
                    <a:pt x="3208" y="1545"/>
                    <a:pt x="3208" y="1545"/>
                    <a:pt x="3208" y="1545"/>
                  </a:cubicBezTo>
                  <a:cubicBezTo>
                    <a:pt x="3208" y="1516"/>
                    <a:pt x="3208" y="1516"/>
                    <a:pt x="3208" y="1516"/>
                  </a:cubicBezTo>
                  <a:lnTo>
                    <a:pt x="3208" y="1516"/>
                  </a:lnTo>
                  <a:cubicBezTo>
                    <a:pt x="3208" y="1488"/>
                    <a:pt x="3208" y="1488"/>
                    <a:pt x="3208" y="1488"/>
                  </a:cubicBezTo>
                  <a:lnTo>
                    <a:pt x="3208" y="1488"/>
                  </a:lnTo>
                  <a:lnTo>
                    <a:pt x="3208" y="1488"/>
                  </a:lnTo>
                  <a:lnTo>
                    <a:pt x="3208" y="1488"/>
                  </a:lnTo>
                  <a:cubicBezTo>
                    <a:pt x="3237" y="1516"/>
                    <a:pt x="3237" y="1516"/>
                    <a:pt x="3237" y="1516"/>
                  </a:cubicBezTo>
                  <a:cubicBezTo>
                    <a:pt x="3237" y="1488"/>
                    <a:pt x="3237" y="1488"/>
                    <a:pt x="3237" y="1488"/>
                  </a:cubicBezTo>
                  <a:cubicBezTo>
                    <a:pt x="3266" y="1516"/>
                    <a:pt x="3266" y="1516"/>
                    <a:pt x="3266" y="1516"/>
                  </a:cubicBezTo>
                  <a:lnTo>
                    <a:pt x="3266" y="1516"/>
                  </a:lnTo>
                  <a:cubicBezTo>
                    <a:pt x="3266" y="1488"/>
                    <a:pt x="3266" y="1488"/>
                    <a:pt x="3266" y="1488"/>
                  </a:cubicBezTo>
                  <a:lnTo>
                    <a:pt x="3266" y="1488"/>
                  </a:lnTo>
                  <a:cubicBezTo>
                    <a:pt x="3295" y="1458"/>
                    <a:pt x="3295" y="1458"/>
                    <a:pt x="3295" y="1458"/>
                  </a:cubicBezTo>
                  <a:cubicBezTo>
                    <a:pt x="3266" y="1458"/>
                    <a:pt x="3266" y="1458"/>
                    <a:pt x="3266" y="1458"/>
                  </a:cubicBezTo>
                  <a:lnTo>
                    <a:pt x="3266" y="1458"/>
                  </a:lnTo>
                  <a:cubicBezTo>
                    <a:pt x="3295" y="1458"/>
                    <a:pt x="3295" y="1458"/>
                    <a:pt x="3295" y="1458"/>
                  </a:cubicBezTo>
                  <a:cubicBezTo>
                    <a:pt x="3295" y="1429"/>
                    <a:pt x="3295" y="1429"/>
                    <a:pt x="3295" y="1429"/>
                  </a:cubicBezTo>
                  <a:cubicBezTo>
                    <a:pt x="3266" y="1429"/>
                    <a:pt x="3266" y="1429"/>
                    <a:pt x="3266" y="1429"/>
                  </a:cubicBezTo>
                  <a:lnTo>
                    <a:pt x="3266" y="1429"/>
                  </a:lnTo>
                  <a:cubicBezTo>
                    <a:pt x="3237" y="1429"/>
                    <a:pt x="3237" y="1429"/>
                    <a:pt x="3237" y="1429"/>
                  </a:cubicBezTo>
                  <a:lnTo>
                    <a:pt x="3237" y="1429"/>
                  </a:lnTo>
                  <a:cubicBezTo>
                    <a:pt x="3266" y="1400"/>
                    <a:pt x="3266" y="1400"/>
                    <a:pt x="3266" y="1400"/>
                  </a:cubicBezTo>
                  <a:cubicBezTo>
                    <a:pt x="3295" y="1400"/>
                    <a:pt x="3295" y="1400"/>
                    <a:pt x="3295" y="1400"/>
                  </a:cubicBezTo>
                  <a:lnTo>
                    <a:pt x="3295" y="1400"/>
                  </a:lnTo>
                  <a:lnTo>
                    <a:pt x="3295" y="1400"/>
                  </a:lnTo>
                  <a:cubicBezTo>
                    <a:pt x="3325" y="1371"/>
                    <a:pt x="3325" y="1371"/>
                    <a:pt x="3325" y="1371"/>
                  </a:cubicBezTo>
                  <a:lnTo>
                    <a:pt x="3325" y="1371"/>
                  </a:lnTo>
                  <a:cubicBezTo>
                    <a:pt x="3325" y="1341"/>
                    <a:pt x="3325" y="1341"/>
                    <a:pt x="3325" y="1341"/>
                  </a:cubicBezTo>
                  <a:lnTo>
                    <a:pt x="3325" y="1341"/>
                  </a:lnTo>
                  <a:lnTo>
                    <a:pt x="3325" y="1341"/>
                  </a:lnTo>
                  <a:cubicBezTo>
                    <a:pt x="3354" y="1341"/>
                    <a:pt x="3354" y="1341"/>
                    <a:pt x="3354" y="1341"/>
                  </a:cubicBezTo>
                  <a:lnTo>
                    <a:pt x="3354" y="1341"/>
                  </a:lnTo>
                  <a:lnTo>
                    <a:pt x="3354" y="1341"/>
                  </a:lnTo>
                  <a:cubicBezTo>
                    <a:pt x="3354" y="1312"/>
                    <a:pt x="3354" y="1312"/>
                    <a:pt x="3354" y="1312"/>
                  </a:cubicBezTo>
                  <a:cubicBezTo>
                    <a:pt x="3383" y="1312"/>
                    <a:pt x="3383" y="1312"/>
                    <a:pt x="3383" y="1312"/>
                  </a:cubicBezTo>
                  <a:cubicBezTo>
                    <a:pt x="3354" y="1312"/>
                    <a:pt x="3354" y="1312"/>
                    <a:pt x="3354" y="1312"/>
                  </a:cubicBezTo>
                  <a:lnTo>
                    <a:pt x="3354" y="1312"/>
                  </a:lnTo>
                  <a:cubicBezTo>
                    <a:pt x="3383" y="1283"/>
                    <a:pt x="3383" y="1283"/>
                    <a:pt x="3383" y="1283"/>
                  </a:cubicBezTo>
                  <a:lnTo>
                    <a:pt x="3383" y="1283"/>
                  </a:lnTo>
                  <a:cubicBezTo>
                    <a:pt x="3412" y="1283"/>
                    <a:pt x="3412" y="1283"/>
                    <a:pt x="3412" y="1283"/>
                  </a:cubicBezTo>
                  <a:lnTo>
                    <a:pt x="3412" y="1283"/>
                  </a:lnTo>
                  <a:lnTo>
                    <a:pt x="3412" y="1283"/>
                  </a:lnTo>
                  <a:cubicBezTo>
                    <a:pt x="3441" y="1283"/>
                    <a:pt x="3441" y="1283"/>
                    <a:pt x="3441" y="1283"/>
                  </a:cubicBezTo>
                  <a:cubicBezTo>
                    <a:pt x="3441" y="1254"/>
                    <a:pt x="3441" y="1254"/>
                    <a:pt x="3441" y="1254"/>
                  </a:cubicBezTo>
                  <a:lnTo>
                    <a:pt x="3441" y="1254"/>
                  </a:lnTo>
                  <a:cubicBezTo>
                    <a:pt x="3470" y="1254"/>
                    <a:pt x="3470" y="1254"/>
                    <a:pt x="3470" y="1254"/>
                  </a:cubicBezTo>
                  <a:cubicBezTo>
                    <a:pt x="3499" y="1224"/>
                    <a:pt x="3499" y="1224"/>
                    <a:pt x="3499" y="1224"/>
                  </a:cubicBezTo>
                  <a:lnTo>
                    <a:pt x="3499" y="1224"/>
                  </a:lnTo>
                  <a:cubicBezTo>
                    <a:pt x="3558" y="1195"/>
                    <a:pt x="3558" y="1195"/>
                    <a:pt x="3558" y="1195"/>
                  </a:cubicBezTo>
                  <a:lnTo>
                    <a:pt x="3558" y="1195"/>
                  </a:lnTo>
                  <a:lnTo>
                    <a:pt x="3558" y="1195"/>
                  </a:lnTo>
                  <a:cubicBezTo>
                    <a:pt x="3528" y="1195"/>
                    <a:pt x="3528" y="1195"/>
                    <a:pt x="3528" y="1195"/>
                  </a:cubicBezTo>
                  <a:lnTo>
                    <a:pt x="3528" y="1195"/>
                  </a:lnTo>
                  <a:cubicBezTo>
                    <a:pt x="3499" y="1224"/>
                    <a:pt x="3499" y="1224"/>
                    <a:pt x="3499" y="1224"/>
                  </a:cubicBezTo>
                  <a:cubicBezTo>
                    <a:pt x="3499" y="1195"/>
                    <a:pt x="3499" y="1195"/>
                    <a:pt x="3499" y="1195"/>
                  </a:cubicBezTo>
                  <a:cubicBezTo>
                    <a:pt x="3499" y="1166"/>
                    <a:pt x="3499" y="1166"/>
                    <a:pt x="3499" y="1166"/>
                  </a:cubicBezTo>
                  <a:lnTo>
                    <a:pt x="3499" y="1166"/>
                  </a:lnTo>
                  <a:cubicBezTo>
                    <a:pt x="3499" y="1138"/>
                    <a:pt x="3499" y="1138"/>
                    <a:pt x="3499" y="1138"/>
                  </a:cubicBezTo>
                  <a:cubicBezTo>
                    <a:pt x="3499" y="1166"/>
                    <a:pt x="3499" y="1166"/>
                    <a:pt x="3499" y="1166"/>
                  </a:cubicBezTo>
                  <a:lnTo>
                    <a:pt x="3499" y="1166"/>
                  </a:lnTo>
                  <a:cubicBezTo>
                    <a:pt x="3528" y="1166"/>
                    <a:pt x="3528" y="1166"/>
                    <a:pt x="3528" y="1166"/>
                  </a:cubicBezTo>
                  <a:lnTo>
                    <a:pt x="3528" y="1166"/>
                  </a:lnTo>
                  <a:cubicBezTo>
                    <a:pt x="3499" y="1138"/>
                    <a:pt x="3499" y="1138"/>
                    <a:pt x="3499" y="1138"/>
                  </a:cubicBezTo>
                  <a:cubicBezTo>
                    <a:pt x="3528" y="1138"/>
                    <a:pt x="3528" y="1138"/>
                    <a:pt x="3528" y="1138"/>
                  </a:cubicBezTo>
                  <a:cubicBezTo>
                    <a:pt x="3558" y="1138"/>
                    <a:pt x="3558" y="1138"/>
                    <a:pt x="3558" y="1138"/>
                  </a:cubicBezTo>
                  <a:lnTo>
                    <a:pt x="3558" y="1138"/>
                  </a:lnTo>
                  <a:cubicBezTo>
                    <a:pt x="3587" y="1138"/>
                    <a:pt x="3587" y="1138"/>
                    <a:pt x="3587" y="1138"/>
                  </a:cubicBezTo>
                  <a:lnTo>
                    <a:pt x="3587" y="1138"/>
                  </a:lnTo>
                  <a:cubicBezTo>
                    <a:pt x="3645" y="1108"/>
                    <a:pt x="3645" y="1108"/>
                    <a:pt x="3645" y="1108"/>
                  </a:cubicBezTo>
                  <a:cubicBezTo>
                    <a:pt x="3675" y="1138"/>
                    <a:pt x="3675" y="1138"/>
                    <a:pt x="3675" y="1138"/>
                  </a:cubicBezTo>
                  <a:lnTo>
                    <a:pt x="3675" y="1138"/>
                  </a:lnTo>
                  <a:cubicBezTo>
                    <a:pt x="3645" y="1166"/>
                    <a:pt x="3645" y="1166"/>
                    <a:pt x="3645" y="1166"/>
                  </a:cubicBezTo>
                  <a:lnTo>
                    <a:pt x="3645" y="1166"/>
                  </a:lnTo>
                  <a:cubicBezTo>
                    <a:pt x="3675" y="1195"/>
                    <a:pt x="3675" y="1195"/>
                    <a:pt x="3675" y="1195"/>
                  </a:cubicBezTo>
                  <a:cubicBezTo>
                    <a:pt x="3675" y="1166"/>
                    <a:pt x="3675" y="1166"/>
                    <a:pt x="3675" y="1166"/>
                  </a:cubicBezTo>
                  <a:cubicBezTo>
                    <a:pt x="3704" y="1138"/>
                    <a:pt x="3704" y="1138"/>
                    <a:pt x="3704" y="1138"/>
                  </a:cubicBezTo>
                  <a:cubicBezTo>
                    <a:pt x="3675" y="1138"/>
                    <a:pt x="3675" y="1138"/>
                    <a:pt x="3675" y="1138"/>
                  </a:cubicBezTo>
                  <a:cubicBezTo>
                    <a:pt x="3704" y="1138"/>
                    <a:pt x="3704" y="1138"/>
                    <a:pt x="3704" y="1138"/>
                  </a:cubicBezTo>
                  <a:lnTo>
                    <a:pt x="3704" y="1138"/>
                  </a:lnTo>
                  <a:cubicBezTo>
                    <a:pt x="3704" y="1166"/>
                    <a:pt x="3704" y="1166"/>
                    <a:pt x="3704" y="1166"/>
                  </a:cubicBezTo>
                  <a:cubicBezTo>
                    <a:pt x="3733" y="1166"/>
                    <a:pt x="3733" y="1166"/>
                    <a:pt x="3733" y="1166"/>
                  </a:cubicBezTo>
                  <a:cubicBezTo>
                    <a:pt x="3733" y="1138"/>
                    <a:pt x="3733" y="1138"/>
                    <a:pt x="3733" y="1138"/>
                  </a:cubicBezTo>
                  <a:lnTo>
                    <a:pt x="3733" y="1138"/>
                  </a:lnTo>
                  <a:lnTo>
                    <a:pt x="3733" y="1138"/>
                  </a:lnTo>
                  <a:lnTo>
                    <a:pt x="3733" y="1138"/>
                  </a:lnTo>
                  <a:lnTo>
                    <a:pt x="3733" y="1138"/>
                  </a:lnTo>
                  <a:cubicBezTo>
                    <a:pt x="3762" y="1138"/>
                    <a:pt x="3762" y="1138"/>
                    <a:pt x="3762" y="1138"/>
                  </a:cubicBezTo>
                  <a:cubicBezTo>
                    <a:pt x="3762" y="1108"/>
                    <a:pt x="3762" y="1108"/>
                    <a:pt x="3762" y="1108"/>
                  </a:cubicBezTo>
                  <a:lnTo>
                    <a:pt x="3762" y="1108"/>
                  </a:lnTo>
                  <a:lnTo>
                    <a:pt x="3762" y="1108"/>
                  </a:lnTo>
                  <a:cubicBezTo>
                    <a:pt x="3791" y="1108"/>
                    <a:pt x="3791" y="1108"/>
                    <a:pt x="3791" y="1108"/>
                  </a:cubicBezTo>
                  <a:cubicBezTo>
                    <a:pt x="3762" y="1079"/>
                    <a:pt x="3762" y="1079"/>
                    <a:pt x="3762" y="1079"/>
                  </a:cubicBezTo>
                  <a:cubicBezTo>
                    <a:pt x="3791" y="1079"/>
                    <a:pt x="3791" y="1079"/>
                    <a:pt x="3791" y="1079"/>
                  </a:cubicBezTo>
                  <a:cubicBezTo>
                    <a:pt x="3820" y="1079"/>
                    <a:pt x="3820" y="1079"/>
                    <a:pt x="3820" y="1079"/>
                  </a:cubicBezTo>
                  <a:cubicBezTo>
                    <a:pt x="3820" y="1050"/>
                    <a:pt x="3820" y="1050"/>
                    <a:pt x="3820" y="1050"/>
                  </a:cubicBezTo>
                  <a:cubicBezTo>
                    <a:pt x="3820" y="1079"/>
                    <a:pt x="3820" y="1079"/>
                    <a:pt x="3820" y="1079"/>
                  </a:cubicBezTo>
                  <a:lnTo>
                    <a:pt x="3820" y="1079"/>
                  </a:lnTo>
                  <a:cubicBezTo>
                    <a:pt x="3849" y="1079"/>
                    <a:pt x="3849" y="1079"/>
                    <a:pt x="3849" y="1079"/>
                  </a:cubicBezTo>
                  <a:lnTo>
                    <a:pt x="3849" y="1079"/>
                  </a:lnTo>
                  <a:cubicBezTo>
                    <a:pt x="3849" y="1108"/>
                    <a:pt x="3849" y="1108"/>
                    <a:pt x="3849" y="1108"/>
                  </a:cubicBezTo>
                  <a:cubicBezTo>
                    <a:pt x="3878" y="1108"/>
                    <a:pt x="3878" y="1108"/>
                    <a:pt x="3878" y="1108"/>
                  </a:cubicBezTo>
                  <a:cubicBezTo>
                    <a:pt x="3849" y="1138"/>
                    <a:pt x="3849" y="1138"/>
                    <a:pt x="3849" y="1138"/>
                  </a:cubicBezTo>
                  <a:cubicBezTo>
                    <a:pt x="3878" y="1138"/>
                    <a:pt x="3878" y="1138"/>
                    <a:pt x="3878" y="1138"/>
                  </a:cubicBezTo>
                  <a:cubicBezTo>
                    <a:pt x="3908" y="1108"/>
                    <a:pt x="3908" y="1108"/>
                    <a:pt x="3908" y="1108"/>
                  </a:cubicBezTo>
                  <a:cubicBezTo>
                    <a:pt x="3878" y="1079"/>
                    <a:pt x="3878" y="1079"/>
                    <a:pt x="3878" y="1079"/>
                  </a:cubicBezTo>
                  <a:cubicBezTo>
                    <a:pt x="3849" y="1050"/>
                    <a:pt x="3849" y="1050"/>
                    <a:pt x="3849" y="1050"/>
                  </a:cubicBezTo>
                  <a:lnTo>
                    <a:pt x="3849" y="1050"/>
                  </a:lnTo>
                  <a:cubicBezTo>
                    <a:pt x="3820" y="1050"/>
                    <a:pt x="3820" y="1050"/>
                    <a:pt x="3820" y="1050"/>
                  </a:cubicBezTo>
                  <a:lnTo>
                    <a:pt x="3820" y="1050"/>
                  </a:lnTo>
                  <a:cubicBezTo>
                    <a:pt x="3791" y="1050"/>
                    <a:pt x="3791" y="1050"/>
                    <a:pt x="3791" y="1050"/>
                  </a:cubicBezTo>
                  <a:lnTo>
                    <a:pt x="3791" y="1050"/>
                  </a:lnTo>
                  <a:cubicBezTo>
                    <a:pt x="3762" y="1021"/>
                    <a:pt x="3762" y="1021"/>
                    <a:pt x="3762" y="1021"/>
                  </a:cubicBezTo>
                  <a:lnTo>
                    <a:pt x="3762" y="1021"/>
                  </a:lnTo>
                  <a:cubicBezTo>
                    <a:pt x="3791" y="1021"/>
                    <a:pt x="3791" y="1021"/>
                    <a:pt x="3791" y="1021"/>
                  </a:cubicBezTo>
                  <a:cubicBezTo>
                    <a:pt x="3820" y="1021"/>
                    <a:pt x="3820" y="1021"/>
                    <a:pt x="3820" y="1021"/>
                  </a:cubicBezTo>
                  <a:cubicBezTo>
                    <a:pt x="3820" y="991"/>
                    <a:pt x="3820" y="991"/>
                    <a:pt x="3820" y="991"/>
                  </a:cubicBezTo>
                  <a:cubicBezTo>
                    <a:pt x="3849" y="991"/>
                    <a:pt x="3849" y="991"/>
                    <a:pt x="3849" y="991"/>
                  </a:cubicBezTo>
                  <a:cubicBezTo>
                    <a:pt x="3849" y="1021"/>
                    <a:pt x="3849" y="1021"/>
                    <a:pt x="3849" y="1021"/>
                  </a:cubicBezTo>
                  <a:cubicBezTo>
                    <a:pt x="3878" y="991"/>
                    <a:pt x="3878" y="991"/>
                    <a:pt x="3878" y="991"/>
                  </a:cubicBezTo>
                  <a:cubicBezTo>
                    <a:pt x="3878" y="1021"/>
                    <a:pt x="3878" y="1021"/>
                    <a:pt x="3878" y="1021"/>
                  </a:cubicBezTo>
                  <a:cubicBezTo>
                    <a:pt x="3937" y="991"/>
                    <a:pt x="3937" y="991"/>
                    <a:pt x="3937" y="991"/>
                  </a:cubicBezTo>
                  <a:lnTo>
                    <a:pt x="3937" y="991"/>
                  </a:lnTo>
                  <a:cubicBezTo>
                    <a:pt x="3966" y="991"/>
                    <a:pt x="3966" y="991"/>
                    <a:pt x="3966" y="991"/>
                  </a:cubicBezTo>
                  <a:lnTo>
                    <a:pt x="3966" y="991"/>
                  </a:lnTo>
                  <a:cubicBezTo>
                    <a:pt x="3995" y="991"/>
                    <a:pt x="3995" y="991"/>
                    <a:pt x="3995" y="991"/>
                  </a:cubicBezTo>
                  <a:cubicBezTo>
                    <a:pt x="3966" y="991"/>
                    <a:pt x="3966" y="991"/>
                    <a:pt x="3966" y="991"/>
                  </a:cubicBezTo>
                  <a:lnTo>
                    <a:pt x="3966" y="991"/>
                  </a:lnTo>
                  <a:cubicBezTo>
                    <a:pt x="3937" y="962"/>
                    <a:pt x="3937" y="962"/>
                    <a:pt x="3937" y="962"/>
                  </a:cubicBezTo>
                  <a:cubicBezTo>
                    <a:pt x="3908" y="991"/>
                    <a:pt x="3908" y="991"/>
                    <a:pt x="3908" y="991"/>
                  </a:cubicBezTo>
                  <a:cubicBezTo>
                    <a:pt x="3878" y="991"/>
                    <a:pt x="3878" y="991"/>
                    <a:pt x="3878" y="991"/>
                  </a:cubicBezTo>
                  <a:cubicBezTo>
                    <a:pt x="3878" y="962"/>
                    <a:pt x="3878" y="962"/>
                    <a:pt x="3878" y="962"/>
                  </a:cubicBezTo>
                  <a:lnTo>
                    <a:pt x="3878" y="962"/>
                  </a:lnTo>
                  <a:cubicBezTo>
                    <a:pt x="3878" y="933"/>
                    <a:pt x="3878" y="933"/>
                    <a:pt x="3878" y="933"/>
                  </a:cubicBezTo>
                  <a:lnTo>
                    <a:pt x="3878" y="933"/>
                  </a:lnTo>
                  <a:cubicBezTo>
                    <a:pt x="3849" y="904"/>
                    <a:pt x="3849" y="904"/>
                    <a:pt x="3849" y="904"/>
                  </a:cubicBezTo>
                  <a:lnTo>
                    <a:pt x="3849" y="904"/>
                  </a:lnTo>
                  <a:cubicBezTo>
                    <a:pt x="3820" y="904"/>
                    <a:pt x="3820" y="904"/>
                    <a:pt x="3820" y="904"/>
                  </a:cubicBezTo>
                  <a:cubicBezTo>
                    <a:pt x="3820" y="874"/>
                    <a:pt x="3820" y="874"/>
                    <a:pt x="3820" y="874"/>
                  </a:cubicBezTo>
                  <a:lnTo>
                    <a:pt x="3820" y="874"/>
                  </a:lnTo>
                  <a:cubicBezTo>
                    <a:pt x="3820" y="845"/>
                    <a:pt x="3820" y="845"/>
                    <a:pt x="3820" y="845"/>
                  </a:cubicBezTo>
                  <a:lnTo>
                    <a:pt x="3820" y="845"/>
                  </a:lnTo>
                  <a:cubicBezTo>
                    <a:pt x="3820" y="788"/>
                    <a:pt x="3820" y="788"/>
                    <a:pt x="3820" y="788"/>
                  </a:cubicBezTo>
                  <a:cubicBezTo>
                    <a:pt x="3820" y="758"/>
                    <a:pt x="3820" y="758"/>
                    <a:pt x="3820" y="758"/>
                  </a:cubicBezTo>
                  <a:cubicBezTo>
                    <a:pt x="3820" y="729"/>
                    <a:pt x="3820" y="729"/>
                    <a:pt x="3820" y="729"/>
                  </a:cubicBezTo>
                  <a:lnTo>
                    <a:pt x="3820" y="729"/>
                  </a:lnTo>
                  <a:cubicBezTo>
                    <a:pt x="3849" y="700"/>
                    <a:pt x="3849" y="700"/>
                    <a:pt x="3849" y="700"/>
                  </a:cubicBezTo>
                  <a:lnTo>
                    <a:pt x="3849" y="700"/>
                  </a:lnTo>
                  <a:cubicBezTo>
                    <a:pt x="3849" y="671"/>
                    <a:pt x="3849" y="671"/>
                    <a:pt x="3849" y="671"/>
                  </a:cubicBezTo>
                  <a:lnTo>
                    <a:pt x="3849" y="671"/>
                  </a:lnTo>
                  <a:cubicBezTo>
                    <a:pt x="3878" y="641"/>
                    <a:pt x="3878" y="641"/>
                    <a:pt x="3878" y="641"/>
                  </a:cubicBezTo>
                  <a:lnTo>
                    <a:pt x="3878" y="641"/>
                  </a:lnTo>
                  <a:cubicBezTo>
                    <a:pt x="3908" y="671"/>
                    <a:pt x="3908" y="671"/>
                    <a:pt x="3908" y="671"/>
                  </a:cubicBezTo>
                  <a:cubicBezTo>
                    <a:pt x="3937" y="671"/>
                    <a:pt x="3937" y="671"/>
                    <a:pt x="3937" y="671"/>
                  </a:cubicBezTo>
                  <a:lnTo>
                    <a:pt x="3937" y="671"/>
                  </a:lnTo>
                  <a:lnTo>
                    <a:pt x="3937" y="671"/>
                  </a:lnTo>
                  <a:cubicBezTo>
                    <a:pt x="3966" y="671"/>
                    <a:pt x="3966" y="671"/>
                    <a:pt x="3966" y="671"/>
                  </a:cubicBezTo>
                  <a:cubicBezTo>
                    <a:pt x="3995" y="671"/>
                    <a:pt x="3995" y="671"/>
                    <a:pt x="3995" y="671"/>
                  </a:cubicBezTo>
                  <a:lnTo>
                    <a:pt x="3995" y="671"/>
                  </a:lnTo>
                  <a:cubicBezTo>
                    <a:pt x="3995" y="700"/>
                    <a:pt x="3995" y="700"/>
                    <a:pt x="3995" y="700"/>
                  </a:cubicBezTo>
                  <a:lnTo>
                    <a:pt x="3995" y="700"/>
                  </a:lnTo>
                  <a:cubicBezTo>
                    <a:pt x="4025" y="700"/>
                    <a:pt x="4025" y="700"/>
                    <a:pt x="4025" y="700"/>
                  </a:cubicBezTo>
                  <a:lnTo>
                    <a:pt x="4025" y="700"/>
                  </a:lnTo>
                  <a:cubicBezTo>
                    <a:pt x="4025" y="729"/>
                    <a:pt x="4025" y="729"/>
                    <a:pt x="4025" y="729"/>
                  </a:cubicBezTo>
                  <a:lnTo>
                    <a:pt x="4025" y="729"/>
                  </a:lnTo>
                  <a:cubicBezTo>
                    <a:pt x="3995" y="729"/>
                    <a:pt x="3995" y="729"/>
                    <a:pt x="3995" y="729"/>
                  </a:cubicBezTo>
                  <a:cubicBezTo>
                    <a:pt x="4025" y="758"/>
                    <a:pt x="4025" y="758"/>
                    <a:pt x="4025" y="758"/>
                  </a:cubicBezTo>
                  <a:cubicBezTo>
                    <a:pt x="3995" y="788"/>
                    <a:pt x="3995" y="788"/>
                    <a:pt x="3995" y="788"/>
                  </a:cubicBezTo>
                  <a:cubicBezTo>
                    <a:pt x="3966" y="788"/>
                    <a:pt x="3966" y="788"/>
                    <a:pt x="3966" y="788"/>
                  </a:cubicBezTo>
                  <a:lnTo>
                    <a:pt x="3966" y="788"/>
                  </a:lnTo>
                  <a:cubicBezTo>
                    <a:pt x="3966" y="817"/>
                    <a:pt x="3966" y="817"/>
                    <a:pt x="3966" y="817"/>
                  </a:cubicBezTo>
                  <a:cubicBezTo>
                    <a:pt x="4025" y="788"/>
                    <a:pt x="4025" y="788"/>
                    <a:pt x="4025" y="788"/>
                  </a:cubicBezTo>
                  <a:cubicBezTo>
                    <a:pt x="4054" y="758"/>
                    <a:pt x="4054" y="758"/>
                    <a:pt x="4054" y="758"/>
                  </a:cubicBezTo>
                  <a:lnTo>
                    <a:pt x="4054" y="758"/>
                  </a:lnTo>
                  <a:lnTo>
                    <a:pt x="4054" y="758"/>
                  </a:lnTo>
                  <a:cubicBezTo>
                    <a:pt x="4054" y="788"/>
                    <a:pt x="4054" y="788"/>
                    <a:pt x="4054" y="788"/>
                  </a:cubicBezTo>
                  <a:lnTo>
                    <a:pt x="4054" y="788"/>
                  </a:lnTo>
                  <a:lnTo>
                    <a:pt x="4054" y="788"/>
                  </a:lnTo>
                  <a:cubicBezTo>
                    <a:pt x="4083" y="758"/>
                    <a:pt x="4083" y="758"/>
                    <a:pt x="4083" y="758"/>
                  </a:cubicBezTo>
                  <a:lnTo>
                    <a:pt x="4083" y="758"/>
                  </a:lnTo>
                  <a:lnTo>
                    <a:pt x="4083" y="758"/>
                  </a:lnTo>
                  <a:cubicBezTo>
                    <a:pt x="4112" y="758"/>
                    <a:pt x="4112" y="758"/>
                    <a:pt x="4112" y="758"/>
                  </a:cubicBezTo>
                  <a:lnTo>
                    <a:pt x="4112" y="758"/>
                  </a:lnTo>
                  <a:cubicBezTo>
                    <a:pt x="4141" y="758"/>
                    <a:pt x="4141" y="758"/>
                    <a:pt x="4141" y="758"/>
                  </a:cubicBezTo>
                  <a:lnTo>
                    <a:pt x="4141" y="758"/>
                  </a:lnTo>
                  <a:lnTo>
                    <a:pt x="4141" y="758"/>
                  </a:lnTo>
                  <a:cubicBezTo>
                    <a:pt x="4170" y="758"/>
                    <a:pt x="4170" y="758"/>
                    <a:pt x="4170" y="758"/>
                  </a:cubicBezTo>
                  <a:cubicBezTo>
                    <a:pt x="4170" y="788"/>
                    <a:pt x="4170" y="788"/>
                    <a:pt x="4170" y="788"/>
                  </a:cubicBezTo>
                  <a:cubicBezTo>
                    <a:pt x="4199" y="817"/>
                    <a:pt x="4199" y="817"/>
                    <a:pt x="4199" y="817"/>
                  </a:cubicBezTo>
                  <a:cubicBezTo>
                    <a:pt x="4170" y="817"/>
                    <a:pt x="4170" y="817"/>
                    <a:pt x="4170" y="817"/>
                  </a:cubicBezTo>
                  <a:lnTo>
                    <a:pt x="4170" y="817"/>
                  </a:lnTo>
                  <a:cubicBezTo>
                    <a:pt x="4170" y="845"/>
                    <a:pt x="4170" y="845"/>
                    <a:pt x="4170" y="845"/>
                  </a:cubicBezTo>
                  <a:cubicBezTo>
                    <a:pt x="4199" y="874"/>
                    <a:pt x="4199" y="874"/>
                    <a:pt x="4199" y="874"/>
                  </a:cubicBezTo>
                  <a:cubicBezTo>
                    <a:pt x="4199" y="904"/>
                    <a:pt x="4199" y="904"/>
                    <a:pt x="4199" y="904"/>
                  </a:cubicBezTo>
                  <a:cubicBezTo>
                    <a:pt x="4170" y="904"/>
                    <a:pt x="4170" y="904"/>
                    <a:pt x="4170" y="904"/>
                  </a:cubicBezTo>
                  <a:lnTo>
                    <a:pt x="4170" y="904"/>
                  </a:lnTo>
                  <a:lnTo>
                    <a:pt x="4170" y="904"/>
                  </a:lnTo>
                  <a:cubicBezTo>
                    <a:pt x="4199" y="904"/>
                    <a:pt x="4199" y="904"/>
                    <a:pt x="4199" y="904"/>
                  </a:cubicBezTo>
                  <a:cubicBezTo>
                    <a:pt x="4228" y="904"/>
                    <a:pt x="4228" y="904"/>
                    <a:pt x="4228" y="904"/>
                  </a:cubicBezTo>
                  <a:cubicBezTo>
                    <a:pt x="4258" y="904"/>
                    <a:pt x="4258" y="904"/>
                    <a:pt x="4258" y="904"/>
                  </a:cubicBezTo>
                  <a:cubicBezTo>
                    <a:pt x="4258" y="874"/>
                    <a:pt x="4258" y="874"/>
                    <a:pt x="4258" y="874"/>
                  </a:cubicBezTo>
                  <a:cubicBezTo>
                    <a:pt x="4258" y="845"/>
                    <a:pt x="4258" y="845"/>
                    <a:pt x="4258" y="845"/>
                  </a:cubicBezTo>
                  <a:cubicBezTo>
                    <a:pt x="4258" y="817"/>
                    <a:pt x="4258" y="817"/>
                    <a:pt x="4258" y="817"/>
                  </a:cubicBezTo>
                  <a:cubicBezTo>
                    <a:pt x="4228" y="817"/>
                    <a:pt x="4228" y="817"/>
                    <a:pt x="4228" y="817"/>
                  </a:cubicBezTo>
                  <a:lnTo>
                    <a:pt x="4228" y="817"/>
                  </a:lnTo>
                  <a:lnTo>
                    <a:pt x="4228" y="817"/>
                  </a:lnTo>
                  <a:cubicBezTo>
                    <a:pt x="4228" y="788"/>
                    <a:pt x="4228" y="788"/>
                    <a:pt x="4228" y="788"/>
                  </a:cubicBezTo>
                  <a:lnTo>
                    <a:pt x="4228" y="788"/>
                  </a:lnTo>
                  <a:cubicBezTo>
                    <a:pt x="4258" y="817"/>
                    <a:pt x="4258" y="817"/>
                    <a:pt x="4258" y="817"/>
                  </a:cubicBezTo>
                  <a:cubicBezTo>
                    <a:pt x="4258" y="788"/>
                    <a:pt x="4258" y="788"/>
                    <a:pt x="4258" y="788"/>
                  </a:cubicBezTo>
                  <a:cubicBezTo>
                    <a:pt x="4287" y="788"/>
                    <a:pt x="4287" y="788"/>
                    <a:pt x="4287" y="788"/>
                  </a:cubicBezTo>
                  <a:cubicBezTo>
                    <a:pt x="4316" y="788"/>
                    <a:pt x="4316" y="788"/>
                    <a:pt x="4316" y="788"/>
                  </a:cubicBezTo>
                  <a:lnTo>
                    <a:pt x="4316" y="788"/>
                  </a:lnTo>
                  <a:cubicBezTo>
                    <a:pt x="4345" y="788"/>
                    <a:pt x="4345" y="788"/>
                    <a:pt x="4345" y="788"/>
                  </a:cubicBezTo>
                  <a:cubicBezTo>
                    <a:pt x="4345" y="758"/>
                    <a:pt x="4345" y="758"/>
                    <a:pt x="4345" y="758"/>
                  </a:cubicBezTo>
                  <a:cubicBezTo>
                    <a:pt x="4375" y="758"/>
                    <a:pt x="4375" y="758"/>
                    <a:pt x="4375" y="758"/>
                  </a:cubicBezTo>
                  <a:lnTo>
                    <a:pt x="4375" y="758"/>
                  </a:lnTo>
                  <a:cubicBezTo>
                    <a:pt x="4375" y="729"/>
                    <a:pt x="4375" y="729"/>
                    <a:pt x="4375" y="729"/>
                  </a:cubicBezTo>
                  <a:cubicBezTo>
                    <a:pt x="4404" y="729"/>
                    <a:pt x="4404" y="729"/>
                    <a:pt x="4404" y="729"/>
                  </a:cubicBezTo>
                  <a:cubicBezTo>
                    <a:pt x="4404" y="758"/>
                    <a:pt x="4404" y="758"/>
                    <a:pt x="4404" y="758"/>
                  </a:cubicBezTo>
                  <a:cubicBezTo>
                    <a:pt x="4433" y="729"/>
                    <a:pt x="4433" y="729"/>
                    <a:pt x="4433" y="729"/>
                  </a:cubicBezTo>
                  <a:cubicBezTo>
                    <a:pt x="4433" y="758"/>
                    <a:pt x="4433" y="758"/>
                    <a:pt x="4433" y="758"/>
                  </a:cubicBezTo>
                  <a:lnTo>
                    <a:pt x="4433" y="758"/>
                  </a:lnTo>
                  <a:lnTo>
                    <a:pt x="4433" y="758"/>
                  </a:lnTo>
                  <a:cubicBezTo>
                    <a:pt x="4462" y="758"/>
                    <a:pt x="4462" y="758"/>
                    <a:pt x="4462" y="758"/>
                  </a:cubicBezTo>
                  <a:cubicBezTo>
                    <a:pt x="4462" y="788"/>
                    <a:pt x="4462" y="788"/>
                    <a:pt x="4462" y="788"/>
                  </a:cubicBezTo>
                  <a:cubicBezTo>
                    <a:pt x="4491" y="788"/>
                    <a:pt x="4491" y="788"/>
                    <a:pt x="4491" y="788"/>
                  </a:cubicBezTo>
                  <a:cubicBezTo>
                    <a:pt x="4549" y="817"/>
                    <a:pt x="4549" y="817"/>
                    <a:pt x="4549" y="817"/>
                  </a:cubicBezTo>
                  <a:lnTo>
                    <a:pt x="4549" y="817"/>
                  </a:lnTo>
                  <a:cubicBezTo>
                    <a:pt x="4578" y="817"/>
                    <a:pt x="4578" y="817"/>
                    <a:pt x="4578" y="817"/>
                  </a:cubicBezTo>
                  <a:cubicBezTo>
                    <a:pt x="4549" y="845"/>
                    <a:pt x="4549" y="845"/>
                    <a:pt x="4549" y="845"/>
                  </a:cubicBezTo>
                  <a:cubicBezTo>
                    <a:pt x="4578" y="874"/>
                    <a:pt x="4578" y="874"/>
                    <a:pt x="4578" y="874"/>
                  </a:cubicBezTo>
                  <a:cubicBezTo>
                    <a:pt x="4608" y="874"/>
                    <a:pt x="4608" y="874"/>
                    <a:pt x="4608" y="874"/>
                  </a:cubicBezTo>
                  <a:cubicBezTo>
                    <a:pt x="4608" y="845"/>
                    <a:pt x="4608" y="845"/>
                    <a:pt x="4608" y="845"/>
                  </a:cubicBezTo>
                  <a:lnTo>
                    <a:pt x="4608" y="845"/>
                  </a:lnTo>
                  <a:lnTo>
                    <a:pt x="4608" y="845"/>
                  </a:lnTo>
                  <a:lnTo>
                    <a:pt x="4608" y="845"/>
                  </a:lnTo>
                  <a:cubicBezTo>
                    <a:pt x="4578" y="845"/>
                    <a:pt x="4578" y="845"/>
                    <a:pt x="4578" y="845"/>
                  </a:cubicBezTo>
                  <a:cubicBezTo>
                    <a:pt x="4578" y="817"/>
                    <a:pt x="4578" y="817"/>
                    <a:pt x="4578" y="817"/>
                  </a:cubicBezTo>
                  <a:cubicBezTo>
                    <a:pt x="4608" y="817"/>
                    <a:pt x="4608" y="817"/>
                    <a:pt x="4608" y="817"/>
                  </a:cubicBezTo>
                  <a:lnTo>
                    <a:pt x="4608" y="817"/>
                  </a:lnTo>
                  <a:lnTo>
                    <a:pt x="4608" y="817"/>
                  </a:lnTo>
                  <a:cubicBezTo>
                    <a:pt x="4637" y="845"/>
                    <a:pt x="4637" y="845"/>
                    <a:pt x="4637" y="845"/>
                  </a:cubicBezTo>
                  <a:lnTo>
                    <a:pt x="4637" y="845"/>
                  </a:lnTo>
                  <a:cubicBezTo>
                    <a:pt x="4666" y="874"/>
                    <a:pt x="4666" y="874"/>
                    <a:pt x="4666" y="874"/>
                  </a:cubicBezTo>
                  <a:lnTo>
                    <a:pt x="4666" y="874"/>
                  </a:lnTo>
                  <a:lnTo>
                    <a:pt x="4666" y="874"/>
                  </a:lnTo>
                  <a:lnTo>
                    <a:pt x="4666" y="874"/>
                  </a:lnTo>
                  <a:cubicBezTo>
                    <a:pt x="4695" y="874"/>
                    <a:pt x="4695" y="874"/>
                    <a:pt x="4695" y="874"/>
                  </a:cubicBezTo>
                  <a:lnTo>
                    <a:pt x="4695" y="874"/>
                  </a:lnTo>
                  <a:cubicBezTo>
                    <a:pt x="4695" y="904"/>
                    <a:pt x="4695" y="904"/>
                    <a:pt x="4695" y="904"/>
                  </a:cubicBezTo>
                  <a:lnTo>
                    <a:pt x="4695" y="904"/>
                  </a:lnTo>
                  <a:cubicBezTo>
                    <a:pt x="4725" y="933"/>
                    <a:pt x="4725" y="933"/>
                    <a:pt x="4725" y="933"/>
                  </a:cubicBezTo>
                  <a:lnTo>
                    <a:pt x="4725" y="933"/>
                  </a:lnTo>
                  <a:lnTo>
                    <a:pt x="4725" y="933"/>
                  </a:lnTo>
                  <a:lnTo>
                    <a:pt x="4725" y="933"/>
                  </a:lnTo>
                  <a:cubicBezTo>
                    <a:pt x="4695" y="933"/>
                    <a:pt x="4695" y="933"/>
                    <a:pt x="4695" y="933"/>
                  </a:cubicBezTo>
                  <a:lnTo>
                    <a:pt x="4695" y="933"/>
                  </a:lnTo>
                  <a:lnTo>
                    <a:pt x="4695" y="933"/>
                  </a:lnTo>
                  <a:cubicBezTo>
                    <a:pt x="4666" y="933"/>
                    <a:pt x="4666" y="933"/>
                    <a:pt x="4666" y="933"/>
                  </a:cubicBezTo>
                  <a:cubicBezTo>
                    <a:pt x="4637" y="904"/>
                    <a:pt x="4637" y="904"/>
                    <a:pt x="4637" y="904"/>
                  </a:cubicBezTo>
                  <a:lnTo>
                    <a:pt x="4637" y="904"/>
                  </a:lnTo>
                  <a:lnTo>
                    <a:pt x="4637" y="904"/>
                  </a:lnTo>
                  <a:cubicBezTo>
                    <a:pt x="4637" y="933"/>
                    <a:pt x="4637" y="933"/>
                    <a:pt x="4637" y="933"/>
                  </a:cubicBezTo>
                  <a:cubicBezTo>
                    <a:pt x="4666" y="933"/>
                    <a:pt x="4666" y="933"/>
                    <a:pt x="4666" y="933"/>
                  </a:cubicBezTo>
                  <a:lnTo>
                    <a:pt x="4666" y="933"/>
                  </a:lnTo>
                  <a:lnTo>
                    <a:pt x="4666" y="933"/>
                  </a:lnTo>
                  <a:cubicBezTo>
                    <a:pt x="4666" y="962"/>
                    <a:pt x="4666" y="962"/>
                    <a:pt x="4666" y="962"/>
                  </a:cubicBezTo>
                  <a:lnTo>
                    <a:pt x="4666" y="962"/>
                  </a:lnTo>
                  <a:cubicBezTo>
                    <a:pt x="4695" y="962"/>
                    <a:pt x="4695" y="962"/>
                    <a:pt x="4695" y="962"/>
                  </a:cubicBezTo>
                  <a:cubicBezTo>
                    <a:pt x="4695" y="933"/>
                    <a:pt x="4695" y="933"/>
                    <a:pt x="4695" y="933"/>
                  </a:cubicBezTo>
                  <a:lnTo>
                    <a:pt x="4695" y="933"/>
                  </a:lnTo>
                  <a:cubicBezTo>
                    <a:pt x="4695" y="962"/>
                    <a:pt x="4695" y="962"/>
                    <a:pt x="4695" y="962"/>
                  </a:cubicBezTo>
                  <a:cubicBezTo>
                    <a:pt x="4725" y="962"/>
                    <a:pt x="4725" y="962"/>
                    <a:pt x="4725" y="962"/>
                  </a:cubicBezTo>
                  <a:lnTo>
                    <a:pt x="4725" y="962"/>
                  </a:lnTo>
                  <a:lnTo>
                    <a:pt x="4725" y="962"/>
                  </a:lnTo>
                  <a:cubicBezTo>
                    <a:pt x="4754" y="962"/>
                    <a:pt x="4754" y="962"/>
                    <a:pt x="4754" y="962"/>
                  </a:cubicBezTo>
                  <a:cubicBezTo>
                    <a:pt x="4725" y="962"/>
                    <a:pt x="4725" y="962"/>
                    <a:pt x="4725" y="962"/>
                  </a:cubicBezTo>
                  <a:cubicBezTo>
                    <a:pt x="4754" y="991"/>
                    <a:pt x="4754" y="991"/>
                    <a:pt x="4754" y="991"/>
                  </a:cubicBezTo>
                  <a:cubicBezTo>
                    <a:pt x="4754" y="1021"/>
                    <a:pt x="4754" y="1021"/>
                    <a:pt x="4754" y="1021"/>
                  </a:cubicBezTo>
                  <a:cubicBezTo>
                    <a:pt x="4754" y="1050"/>
                    <a:pt x="4754" y="1050"/>
                    <a:pt x="4754" y="1050"/>
                  </a:cubicBezTo>
                  <a:cubicBezTo>
                    <a:pt x="4754" y="1079"/>
                    <a:pt x="4754" y="1079"/>
                    <a:pt x="4754" y="1079"/>
                  </a:cubicBezTo>
                  <a:cubicBezTo>
                    <a:pt x="4725" y="1079"/>
                    <a:pt x="4725" y="1079"/>
                    <a:pt x="4725" y="1079"/>
                  </a:cubicBezTo>
                  <a:lnTo>
                    <a:pt x="4725" y="1079"/>
                  </a:lnTo>
                  <a:cubicBezTo>
                    <a:pt x="4725" y="1108"/>
                    <a:pt x="4725" y="1108"/>
                    <a:pt x="4725" y="1108"/>
                  </a:cubicBezTo>
                  <a:cubicBezTo>
                    <a:pt x="4725" y="1138"/>
                    <a:pt x="4725" y="1138"/>
                    <a:pt x="4725" y="1138"/>
                  </a:cubicBezTo>
                  <a:lnTo>
                    <a:pt x="4725" y="1138"/>
                  </a:lnTo>
                  <a:lnTo>
                    <a:pt x="4725" y="1138"/>
                  </a:lnTo>
                  <a:cubicBezTo>
                    <a:pt x="4725" y="1166"/>
                    <a:pt x="4725" y="1166"/>
                    <a:pt x="4725" y="1166"/>
                  </a:cubicBezTo>
                  <a:lnTo>
                    <a:pt x="4725" y="1166"/>
                  </a:lnTo>
                  <a:cubicBezTo>
                    <a:pt x="4695" y="1166"/>
                    <a:pt x="4695" y="1166"/>
                    <a:pt x="4695" y="1166"/>
                  </a:cubicBezTo>
                  <a:cubicBezTo>
                    <a:pt x="4725" y="1195"/>
                    <a:pt x="4725" y="1195"/>
                    <a:pt x="4725" y="1195"/>
                  </a:cubicBezTo>
                  <a:cubicBezTo>
                    <a:pt x="4695" y="1195"/>
                    <a:pt x="4695" y="1195"/>
                    <a:pt x="4695" y="1195"/>
                  </a:cubicBezTo>
                  <a:cubicBezTo>
                    <a:pt x="4695" y="1224"/>
                    <a:pt x="4695" y="1224"/>
                    <a:pt x="4695" y="1224"/>
                  </a:cubicBezTo>
                  <a:lnTo>
                    <a:pt x="4695" y="1224"/>
                  </a:lnTo>
                  <a:cubicBezTo>
                    <a:pt x="4695" y="1254"/>
                    <a:pt x="4695" y="1254"/>
                    <a:pt x="4695" y="1254"/>
                  </a:cubicBezTo>
                  <a:cubicBezTo>
                    <a:pt x="4666" y="1254"/>
                    <a:pt x="4666" y="1254"/>
                    <a:pt x="4666" y="1254"/>
                  </a:cubicBezTo>
                  <a:lnTo>
                    <a:pt x="4666" y="1254"/>
                  </a:lnTo>
                  <a:cubicBezTo>
                    <a:pt x="4637" y="1254"/>
                    <a:pt x="4637" y="1254"/>
                    <a:pt x="4637" y="1254"/>
                  </a:cubicBezTo>
                  <a:cubicBezTo>
                    <a:pt x="4666" y="1254"/>
                    <a:pt x="4666" y="1254"/>
                    <a:pt x="4666" y="1254"/>
                  </a:cubicBezTo>
                  <a:lnTo>
                    <a:pt x="4666" y="1254"/>
                  </a:lnTo>
                  <a:lnTo>
                    <a:pt x="4666" y="1254"/>
                  </a:lnTo>
                  <a:cubicBezTo>
                    <a:pt x="4695" y="1254"/>
                    <a:pt x="4695" y="1254"/>
                    <a:pt x="4695" y="1254"/>
                  </a:cubicBezTo>
                  <a:cubicBezTo>
                    <a:pt x="4695" y="1283"/>
                    <a:pt x="4695" y="1283"/>
                    <a:pt x="4695" y="1283"/>
                  </a:cubicBezTo>
                  <a:cubicBezTo>
                    <a:pt x="4666" y="1312"/>
                    <a:pt x="4666" y="1312"/>
                    <a:pt x="4666" y="1312"/>
                  </a:cubicBezTo>
                  <a:lnTo>
                    <a:pt x="4666" y="1312"/>
                  </a:lnTo>
                  <a:cubicBezTo>
                    <a:pt x="4666" y="1341"/>
                    <a:pt x="4666" y="1341"/>
                    <a:pt x="4666" y="1341"/>
                  </a:cubicBezTo>
                  <a:cubicBezTo>
                    <a:pt x="4666" y="1371"/>
                    <a:pt x="4666" y="1371"/>
                    <a:pt x="4666" y="1371"/>
                  </a:cubicBezTo>
                  <a:lnTo>
                    <a:pt x="4666" y="1371"/>
                  </a:lnTo>
                  <a:cubicBezTo>
                    <a:pt x="4637" y="1400"/>
                    <a:pt x="4637" y="1400"/>
                    <a:pt x="4637" y="1400"/>
                  </a:cubicBezTo>
                  <a:cubicBezTo>
                    <a:pt x="4637" y="1429"/>
                    <a:pt x="4637" y="1429"/>
                    <a:pt x="4637" y="1429"/>
                  </a:cubicBezTo>
                  <a:lnTo>
                    <a:pt x="4637" y="1429"/>
                  </a:lnTo>
                  <a:cubicBezTo>
                    <a:pt x="4608" y="1429"/>
                    <a:pt x="4608" y="1429"/>
                    <a:pt x="4608" y="1429"/>
                  </a:cubicBezTo>
                  <a:lnTo>
                    <a:pt x="4608" y="1429"/>
                  </a:lnTo>
                  <a:lnTo>
                    <a:pt x="4608" y="1429"/>
                  </a:lnTo>
                  <a:cubicBezTo>
                    <a:pt x="4608" y="1458"/>
                    <a:pt x="4608" y="1458"/>
                    <a:pt x="4608" y="1458"/>
                  </a:cubicBezTo>
                  <a:cubicBezTo>
                    <a:pt x="4608" y="1488"/>
                    <a:pt x="4608" y="1488"/>
                    <a:pt x="4608" y="1488"/>
                  </a:cubicBezTo>
                  <a:lnTo>
                    <a:pt x="4608" y="1488"/>
                  </a:lnTo>
                  <a:cubicBezTo>
                    <a:pt x="4578" y="1516"/>
                    <a:pt x="4578" y="1516"/>
                    <a:pt x="4578" y="1516"/>
                  </a:cubicBezTo>
                  <a:cubicBezTo>
                    <a:pt x="4608" y="1516"/>
                    <a:pt x="4608" y="1516"/>
                    <a:pt x="4608" y="1516"/>
                  </a:cubicBezTo>
                  <a:cubicBezTo>
                    <a:pt x="4608" y="1545"/>
                    <a:pt x="4608" y="1545"/>
                    <a:pt x="4608" y="1545"/>
                  </a:cubicBezTo>
                  <a:cubicBezTo>
                    <a:pt x="4578" y="1545"/>
                    <a:pt x="4578" y="1545"/>
                    <a:pt x="4578" y="1545"/>
                  </a:cubicBezTo>
                  <a:cubicBezTo>
                    <a:pt x="4608" y="1574"/>
                    <a:pt x="4608" y="1574"/>
                    <a:pt x="4608" y="1574"/>
                  </a:cubicBezTo>
                  <a:lnTo>
                    <a:pt x="4608" y="1574"/>
                  </a:lnTo>
                  <a:cubicBezTo>
                    <a:pt x="4608" y="1604"/>
                    <a:pt x="4608" y="1604"/>
                    <a:pt x="4608" y="1604"/>
                  </a:cubicBezTo>
                  <a:cubicBezTo>
                    <a:pt x="4578" y="1633"/>
                    <a:pt x="4578" y="1633"/>
                    <a:pt x="4578" y="1633"/>
                  </a:cubicBezTo>
                  <a:lnTo>
                    <a:pt x="4578" y="1633"/>
                  </a:lnTo>
                  <a:lnTo>
                    <a:pt x="4578" y="1633"/>
                  </a:lnTo>
                  <a:cubicBezTo>
                    <a:pt x="4608" y="1633"/>
                    <a:pt x="4608" y="1633"/>
                    <a:pt x="4608" y="1633"/>
                  </a:cubicBezTo>
                  <a:cubicBezTo>
                    <a:pt x="4608" y="1604"/>
                    <a:pt x="4608" y="1604"/>
                    <a:pt x="4608" y="1604"/>
                  </a:cubicBezTo>
                  <a:lnTo>
                    <a:pt x="4608" y="1604"/>
                  </a:lnTo>
                  <a:lnTo>
                    <a:pt x="4608" y="1604"/>
                  </a:lnTo>
                  <a:cubicBezTo>
                    <a:pt x="4637" y="1574"/>
                    <a:pt x="4637" y="1574"/>
                    <a:pt x="4637" y="1574"/>
                  </a:cubicBezTo>
                  <a:lnTo>
                    <a:pt x="4637" y="1574"/>
                  </a:lnTo>
                  <a:cubicBezTo>
                    <a:pt x="4666" y="1574"/>
                    <a:pt x="4666" y="1574"/>
                    <a:pt x="4666" y="1574"/>
                  </a:cubicBezTo>
                  <a:cubicBezTo>
                    <a:pt x="4637" y="1574"/>
                    <a:pt x="4637" y="1574"/>
                    <a:pt x="4637" y="1574"/>
                  </a:cubicBezTo>
                  <a:cubicBezTo>
                    <a:pt x="4608" y="1545"/>
                    <a:pt x="4608" y="1545"/>
                    <a:pt x="4608" y="1545"/>
                  </a:cubicBezTo>
                  <a:cubicBezTo>
                    <a:pt x="4608" y="1516"/>
                    <a:pt x="4608" y="1516"/>
                    <a:pt x="4608" y="1516"/>
                  </a:cubicBezTo>
                  <a:lnTo>
                    <a:pt x="4608" y="1516"/>
                  </a:lnTo>
                  <a:cubicBezTo>
                    <a:pt x="4637" y="1516"/>
                    <a:pt x="4637" y="1516"/>
                    <a:pt x="4637" y="1516"/>
                  </a:cubicBezTo>
                  <a:cubicBezTo>
                    <a:pt x="4666" y="1516"/>
                    <a:pt x="4666" y="1516"/>
                    <a:pt x="4666" y="1516"/>
                  </a:cubicBezTo>
                  <a:cubicBezTo>
                    <a:pt x="4695" y="1488"/>
                    <a:pt x="4695" y="1488"/>
                    <a:pt x="4695" y="1488"/>
                  </a:cubicBezTo>
                  <a:cubicBezTo>
                    <a:pt x="4725" y="1488"/>
                    <a:pt x="4725" y="1488"/>
                    <a:pt x="4725" y="1488"/>
                  </a:cubicBezTo>
                  <a:lnTo>
                    <a:pt x="4725" y="1488"/>
                  </a:lnTo>
                  <a:cubicBezTo>
                    <a:pt x="4725" y="1458"/>
                    <a:pt x="4725" y="1458"/>
                    <a:pt x="4725" y="1458"/>
                  </a:cubicBezTo>
                  <a:lnTo>
                    <a:pt x="4725" y="1458"/>
                  </a:lnTo>
                  <a:cubicBezTo>
                    <a:pt x="4754" y="1429"/>
                    <a:pt x="4754" y="1429"/>
                    <a:pt x="4754" y="1429"/>
                  </a:cubicBezTo>
                  <a:cubicBezTo>
                    <a:pt x="4725" y="1429"/>
                    <a:pt x="4725" y="1429"/>
                    <a:pt x="4725" y="1429"/>
                  </a:cubicBezTo>
                  <a:cubicBezTo>
                    <a:pt x="4725" y="1400"/>
                    <a:pt x="4725" y="1400"/>
                    <a:pt x="4725" y="1400"/>
                  </a:cubicBezTo>
                  <a:cubicBezTo>
                    <a:pt x="4754" y="1429"/>
                    <a:pt x="4754" y="1429"/>
                    <a:pt x="4754" y="1429"/>
                  </a:cubicBezTo>
                  <a:cubicBezTo>
                    <a:pt x="4783" y="1429"/>
                    <a:pt x="4783" y="1429"/>
                    <a:pt x="4783" y="1429"/>
                  </a:cubicBezTo>
                  <a:cubicBezTo>
                    <a:pt x="4783" y="1400"/>
                    <a:pt x="4783" y="1400"/>
                    <a:pt x="4783" y="1400"/>
                  </a:cubicBezTo>
                  <a:lnTo>
                    <a:pt x="4783" y="1400"/>
                  </a:lnTo>
                  <a:cubicBezTo>
                    <a:pt x="4812" y="1371"/>
                    <a:pt x="4812" y="1371"/>
                    <a:pt x="4812" y="1371"/>
                  </a:cubicBezTo>
                  <a:cubicBezTo>
                    <a:pt x="4812" y="1341"/>
                    <a:pt x="4812" y="1341"/>
                    <a:pt x="4812" y="1341"/>
                  </a:cubicBezTo>
                  <a:lnTo>
                    <a:pt x="4812" y="1341"/>
                  </a:lnTo>
                  <a:cubicBezTo>
                    <a:pt x="4783" y="1341"/>
                    <a:pt x="4783" y="1341"/>
                    <a:pt x="4783" y="1341"/>
                  </a:cubicBezTo>
                  <a:cubicBezTo>
                    <a:pt x="4783" y="1371"/>
                    <a:pt x="4783" y="1371"/>
                    <a:pt x="4783" y="1371"/>
                  </a:cubicBezTo>
                  <a:cubicBezTo>
                    <a:pt x="4754" y="1371"/>
                    <a:pt x="4754" y="1371"/>
                    <a:pt x="4754" y="1371"/>
                  </a:cubicBezTo>
                  <a:cubicBezTo>
                    <a:pt x="4725" y="1371"/>
                    <a:pt x="4725" y="1371"/>
                    <a:pt x="4725" y="1371"/>
                  </a:cubicBezTo>
                  <a:cubicBezTo>
                    <a:pt x="4725" y="1341"/>
                    <a:pt x="4725" y="1341"/>
                    <a:pt x="4725" y="1341"/>
                  </a:cubicBezTo>
                  <a:lnTo>
                    <a:pt x="4725" y="1341"/>
                  </a:lnTo>
                  <a:cubicBezTo>
                    <a:pt x="4725" y="1312"/>
                    <a:pt x="4725" y="1312"/>
                    <a:pt x="4725" y="1312"/>
                  </a:cubicBezTo>
                  <a:cubicBezTo>
                    <a:pt x="4754" y="1312"/>
                    <a:pt x="4754" y="1312"/>
                    <a:pt x="4754" y="1312"/>
                  </a:cubicBezTo>
                  <a:lnTo>
                    <a:pt x="4754" y="1312"/>
                  </a:lnTo>
                  <a:cubicBezTo>
                    <a:pt x="4783" y="1312"/>
                    <a:pt x="4783" y="1312"/>
                    <a:pt x="4783" y="1312"/>
                  </a:cubicBezTo>
                  <a:cubicBezTo>
                    <a:pt x="4812" y="1312"/>
                    <a:pt x="4812" y="1312"/>
                    <a:pt x="4812" y="1312"/>
                  </a:cubicBezTo>
                  <a:cubicBezTo>
                    <a:pt x="4812" y="1283"/>
                    <a:pt x="4812" y="1283"/>
                    <a:pt x="4812" y="1283"/>
                  </a:cubicBezTo>
                  <a:lnTo>
                    <a:pt x="4812" y="1283"/>
                  </a:lnTo>
                  <a:cubicBezTo>
                    <a:pt x="4841" y="1283"/>
                    <a:pt x="4841" y="1283"/>
                    <a:pt x="4841" y="1283"/>
                  </a:cubicBezTo>
                  <a:cubicBezTo>
                    <a:pt x="4812" y="1312"/>
                    <a:pt x="4812" y="1312"/>
                    <a:pt x="4812" y="1312"/>
                  </a:cubicBezTo>
                  <a:lnTo>
                    <a:pt x="4812" y="1312"/>
                  </a:lnTo>
                  <a:cubicBezTo>
                    <a:pt x="4870" y="1341"/>
                    <a:pt x="4870" y="1341"/>
                    <a:pt x="4870" y="1341"/>
                  </a:cubicBezTo>
                  <a:cubicBezTo>
                    <a:pt x="4899" y="1341"/>
                    <a:pt x="4899" y="1341"/>
                    <a:pt x="4899" y="1341"/>
                  </a:cubicBezTo>
                  <a:lnTo>
                    <a:pt x="4899" y="1341"/>
                  </a:lnTo>
                  <a:cubicBezTo>
                    <a:pt x="4928" y="1341"/>
                    <a:pt x="4928" y="1341"/>
                    <a:pt x="4928" y="1341"/>
                  </a:cubicBezTo>
                  <a:cubicBezTo>
                    <a:pt x="4928" y="1312"/>
                    <a:pt x="4928" y="1312"/>
                    <a:pt x="4928" y="1312"/>
                  </a:cubicBezTo>
                  <a:lnTo>
                    <a:pt x="4928" y="1312"/>
                  </a:lnTo>
                  <a:cubicBezTo>
                    <a:pt x="4899" y="1283"/>
                    <a:pt x="4899" y="1283"/>
                    <a:pt x="4899" y="1283"/>
                  </a:cubicBezTo>
                  <a:lnTo>
                    <a:pt x="4899" y="1283"/>
                  </a:lnTo>
                  <a:cubicBezTo>
                    <a:pt x="4928" y="1283"/>
                    <a:pt x="4928" y="1283"/>
                    <a:pt x="4928" y="1283"/>
                  </a:cubicBezTo>
                  <a:cubicBezTo>
                    <a:pt x="4958" y="1312"/>
                    <a:pt x="4958" y="1312"/>
                    <a:pt x="4958" y="1312"/>
                  </a:cubicBezTo>
                  <a:lnTo>
                    <a:pt x="4958" y="1312"/>
                  </a:lnTo>
                  <a:cubicBezTo>
                    <a:pt x="4987" y="1312"/>
                    <a:pt x="4987" y="1312"/>
                    <a:pt x="4987" y="1312"/>
                  </a:cubicBezTo>
                  <a:cubicBezTo>
                    <a:pt x="4987" y="1341"/>
                    <a:pt x="4987" y="1341"/>
                    <a:pt x="4987" y="1341"/>
                  </a:cubicBezTo>
                  <a:lnTo>
                    <a:pt x="4987" y="1341"/>
                  </a:lnTo>
                  <a:cubicBezTo>
                    <a:pt x="5016" y="1371"/>
                    <a:pt x="5016" y="1371"/>
                    <a:pt x="5016" y="1371"/>
                  </a:cubicBezTo>
                  <a:lnTo>
                    <a:pt x="5016" y="1371"/>
                  </a:lnTo>
                  <a:cubicBezTo>
                    <a:pt x="5016" y="1400"/>
                    <a:pt x="5016" y="1400"/>
                    <a:pt x="5016" y="1400"/>
                  </a:cubicBezTo>
                  <a:cubicBezTo>
                    <a:pt x="5016" y="1371"/>
                    <a:pt x="5016" y="1371"/>
                    <a:pt x="5016" y="1371"/>
                  </a:cubicBezTo>
                  <a:lnTo>
                    <a:pt x="5016" y="1371"/>
                  </a:lnTo>
                  <a:cubicBezTo>
                    <a:pt x="5045" y="1371"/>
                    <a:pt x="5045" y="1371"/>
                    <a:pt x="5045" y="1371"/>
                  </a:cubicBezTo>
                  <a:cubicBezTo>
                    <a:pt x="5045" y="1341"/>
                    <a:pt x="5045" y="1341"/>
                    <a:pt x="5045" y="1341"/>
                  </a:cubicBezTo>
                  <a:lnTo>
                    <a:pt x="5045" y="1341"/>
                  </a:lnTo>
                  <a:cubicBezTo>
                    <a:pt x="5016" y="1341"/>
                    <a:pt x="5016" y="1341"/>
                    <a:pt x="5016" y="1341"/>
                  </a:cubicBezTo>
                  <a:lnTo>
                    <a:pt x="5016" y="1341"/>
                  </a:lnTo>
                  <a:cubicBezTo>
                    <a:pt x="4987" y="1341"/>
                    <a:pt x="4987" y="1341"/>
                    <a:pt x="4987" y="1341"/>
                  </a:cubicBezTo>
                  <a:cubicBezTo>
                    <a:pt x="5016" y="1312"/>
                    <a:pt x="5016" y="1312"/>
                    <a:pt x="5016" y="1312"/>
                  </a:cubicBezTo>
                  <a:cubicBezTo>
                    <a:pt x="5045" y="1312"/>
                    <a:pt x="5045" y="1312"/>
                    <a:pt x="5045" y="1312"/>
                  </a:cubicBezTo>
                  <a:cubicBezTo>
                    <a:pt x="5045" y="1283"/>
                    <a:pt x="5045" y="1283"/>
                    <a:pt x="5045" y="1283"/>
                  </a:cubicBezTo>
                  <a:lnTo>
                    <a:pt x="5045" y="1283"/>
                  </a:lnTo>
                  <a:cubicBezTo>
                    <a:pt x="5075" y="1283"/>
                    <a:pt x="5075" y="1283"/>
                    <a:pt x="5075" y="1283"/>
                  </a:cubicBezTo>
                  <a:cubicBezTo>
                    <a:pt x="5104" y="1283"/>
                    <a:pt x="5104" y="1283"/>
                    <a:pt x="5104" y="1283"/>
                  </a:cubicBezTo>
                  <a:cubicBezTo>
                    <a:pt x="5161" y="1254"/>
                    <a:pt x="5161" y="1254"/>
                    <a:pt x="5161" y="1254"/>
                  </a:cubicBezTo>
                  <a:cubicBezTo>
                    <a:pt x="5220" y="1254"/>
                    <a:pt x="5220" y="1254"/>
                    <a:pt x="5220" y="1254"/>
                  </a:cubicBezTo>
                  <a:cubicBezTo>
                    <a:pt x="5278" y="1254"/>
                    <a:pt x="5278" y="1254"/>
                    <a:pt x="5278" y="1254"/>
                  </a:cubicBezTo>
                  <a:lnTo>
                    <a:pt x="5278" y="1254"/>
                  </a:lnTo>
                  <a:cubicBezTo>
                    <a:pt x="5308" y="1254"/>
                    <a:pt x="5308" y="1254"/>
                    <a:pt x="5308" y="1254"/>
                  </a:cubicBezTo>
                  <a:lnTo>
                    <a:pt x="5308" y="1254"/>
                  </a:lnTo>
                  <a:lnTo>
                    <a:pt x="5308" y="1254"/>
                  </a:lnTo>
                  <a:cubicBezTo>
                    <a:pt x="5308" y="1283"/>
                    <a:pt x="5308" y="1283"/>
                    <a:pt x="5308" y="1283"/>
                  </a:cubicBezTo>
                  <a:cubicBezTo>
                    <a:pt x="5308" y="1312"/>
                    <a:pt x="5308" y="1312"/>
                    <a:pt x="5308" y="1312"/>
                  </a:cubicBezTo>
                  <a:cubicBezTo>
                    <a:pt x="5337" y="1341"/>
                    <a:pt x="5337" y="1341"/>
                    <a:pt x="5337" y="1341"/>
                  </a:cubicBezTo>
                  <a:cubicBezTo>
                    <a:pt x="5395" y="1341"/>
                    <a:pt x="5395" y="1341"/>
                    <a:pt x="5395" y="1341"/>
                  </a:cubicBezTo>
                  <a:cubicBezTo>
                    <a:pt x="5425" y="1341"/>
                    <a:pt x="5425" y="1341"/>
                    <a:pt x="5425" y="1341"/>
                  </a:cubicBezTo>
                  <a:lnTo>
                    <a:pt x="5425" y="1341"/>
                  </a:lnTo>
                  <a:cubicBezTo>
                    <a:pt x="5454" y="1341"/>
                    <a:pt x="5454" y="1341"/>
                    <a:pt x="5454" y="1341"/>
                  </a:cubicBezTo>
                  <a:lnTo>
                    <a:pt x="5454" y="1341"/>
                  </a:lnTo>
                  <a:cubicBezTo>
                    <a:pt x="5511" y="1341"/>
                    <a:pt x="5511" y="1341"/>
                    <a:pt x="5511" y="1341"/>
                  </a:cubicBezTo>
                  <a:cubicBezTo>
                    <a:pt x="5541" y="1312"/>
                    <a:pt x="5541" y="1312"/>
                    <a:pt x="5541" y="1312"/>
                  </a:cubicBezTo>
                  <a:cubicBezTo>
                    <a:pt x="5570" y="1312"/>
                    <a:pt x="5570" y="1312"/>
                    <a:pt x="5570" y="1312"/>
                  </a:cubicBezTo>
                  <a:lnTo>
                    <a:pt x="5570" y="1312"/>
                  </a:lnTo>
                  <a:cubicBezTo>
                    <a:pt x="5599" y="1312"/>
                    <a:pt x="5599" y="1312"/>
                    <a:pt x="5599" y="1312"/>
                  </a:cubicBezTo>
                  <a:cubicBezTo>
                    <a:pt x="5570" y="1283"/>
                    <a:pt x="5570" y="1283"/>
                    <a:pt x="5570" y="1283"/>
                  </a:cubicBezTo>
                  <a:cubicBezTo>
                    <a:pt x="5599" y="1283"/>
                    <a:pt x="5599" y="1283"/>
                    <a:pt x="5599" y="1283"/>
                  </a:cubicBezTo>
                  <a:lnTo>
                    <a:pt x="5599" y="1283"/>
                  </a:lnTo>
                  <a:cubicBezTo>
                    <a:pt x="5628" y="1283"/>
                    <a:pt x="5628" y="1283"/>
                    <a:pt x="5628" y="1283"/>
                  </a:cubicBezTo>
                  <a:cubicBezTo>
                    <a:pt x="5628" y="1312"/>
                    <a:pt x="5628" y="1312"/>
                    <a:pt x="5628" y="1312"/>
                  </a:cubicBezTo>
                  <a:cubicBezTo>
                    <a:pt x="5658" y="1312"/>
                    <a:pt x="5658" y="1312"/>
                    <a:pt x="5658" y="1312"/>
                  </a:cubicBezTo>
                  <a:cubicBezTo>
                    <a:pt x="5658" y="1283"/>
                    <a:pt x="5658" y="1283"/>
                    <a:pt x="5658" y="1283"/>
                  </a:cubicBezTo>
                  <a:lnTo>
                    <a:pt x="5658" y="1283"/>
                  </a:lnTo>
                  <a:cubicBezTo>
                    <a:pt x="5628" y="1254"/>
                    <a:pt x="5628" y="1254"/>
                    <a:pt x="5628" y="1254"/>
                  </a:cubicBezTo>
                  <a:lnTo>
                    <a:pt x="5628" y="1254"/>
                  </a:lnTo>
                  <a:cubicBezTo>
                    <a:pt x="5628" y="1224"/>
                    <a:pt x="5628" y="1224"/>
                    <a:pt x="5628" y="1224"/>
                  </a:cubicBezTo>
                  <a:lnTo>
                    <a:pt x="5628" y="1224"/>
                  </a:lnTo>
                  <a:cubicBezTo>
                    <a:pt x="5599" y="1224"/>
                    <a:pt x="5599" y="1224"/>
                    <a:pt x="5599" y="1224"/>
                  </a:cubicBezTo>
                  <a:lnTo>
                    <a:pt x="5599" y="1224"/>
                  </a:lnTo>
                  <a:cubicBezTo>
                    <a:pt x="5599" y="1195"/>
                    <a:pt x="5599" y="1195"/>
                    <a:pt x="5599" y="1195"/>
                  </a:cubicBezTo>
                  <a:lnTo>
                    <a:pt x="5599" y="1195"/>
                  </a:lnTo>
                  <a:cubicBezTo>
                    <a:pt x="5599" y="1166"/>
                    <a:pt x="5599" y="1166"/>
                    <a:pt x="5599" y="1166"/>
                  </a:cubicBezTo>
                  <a:lnTo>
                    <a:pt x="5599" y="1166"/>
                  </a:lnTo>
                  <a:lnTo>
                    <a:pt x="5599" y="1166"/>
                  </a:lnTo>
                  <a:lnTo>
                    <a:pt x="5599" y="1166"/>
                  </a:lnTo>
                  <a:cubicBezTo>
                    <a:pt x="5628" y="1166"/>
                    <a:pt x="5628" y="1166"/>
                    <a:pt x="5628" y="1166"/>
                  </a:cubicBezTo>
                  <a:cubicBezTo>
                    <a:pt x="5628" y="1138"/>
                    <a:pt x="5628" y="1138"/>
                    <a:pt x="5628" y="1138"/>
                  </a:cubicBezTo>
                  <a:lnTo>
                    <a:pt x="5628" y="1138"/>
                  </a:lnTo>
                  <a:lnTo>
                    <a:pt x="5628" y="1138"/>
                  </a:lnTo>
                  <a:cubicBezTo>
                    <a:pt x="5658" y="1138"/>
                    <a:pt x="5658" y="1138"/>
                    <a:pt x="5658" y="1138"/>
                  </a:cubicBezTo>
                  <a:lnTo>
                    <a:pt x="5658" y="1138"/>
                  </a:lnTo>
                  <a:lnTo>
                    <a:pt x="5658" y="1138"/>
                  </a:lnTo>
                  <a:lnTo>
                    <a:pt x="5658" y="1138"/>
                  </a:lnTo>
                  <a:cubicBezTo>
                    <a:pt x="5687" y="1138"/>
                    <a:pt x="5687" y="1138"/>
                    <a:pt x="5687" y="1138"/>
                  </a:cubicBezTo>
                  <a:cubicBezTo>
                    <a:pt x="5716" y="1138"/>
                    <a:pt x="5716" y="1138"/>
                    <a:pt x="5716" y="1138"/>
                  </a:cubicBezTo>
                  <a:lnTo>
                    <a:pt x="5716" y="1138"/>
                  </a:lnTo>
                  <a:lnTo>
                    <a:pt x="5716" y="1138"/>
                  </a:lnTo>
                  <a:cubicBezTo>
                    <a:pt x="5745" y="1138"/>
                    <a:pt x="5745" y="1138"/>
                    <a:pt x="5745" y="1138"/>
                  </a:cubicBezTo>
                  <a:cubicBezTo>
                    <a:pt x="5745" y="1166"/>
                    <a:pt x="5745" y="1166"/>
                    <a:pt x="5745" y="1166"/>
                  </a:cubicBezTo>
                  <a:cubicBezTo>
                    <a:pt x="5745" y="1138"/>
                    <a:pt x="5745" y="1138"/>
                    <a:pt x="5745" y="1138"/>
                  </a:cubicBezTo>
                  <a:lnTo>
                    <a:pt x="5745" y="1138"/>
                  </a:lnTo>
                  <a:cubicBezTo>
                    <a:pt x="5775" y="1138"/>
                    <a:pt x="5775" y="1138"/>
                    <a:pt x="5775" y="1138"/>
                  </a:cubicBezTo>
                  <a:lnTo>
                    <a:pt x="5775" y="1138"/>
                  </a:lnTo>
                  <a:cubicBezTo>
                    <a:pt x="5775" y="1166"/>
                    <a:pt x="5775" y="1166"/>
                    <a:pt x="5775" y="1166"/>
                  </a:cubicBezTo>
                  <a:lnTo>
                    <a:pt x="5775" y="1166"/>
                  </a:lnTo>
                  <a:lnTo>
                    <a:pt x="5775" y="1166"/>
                  </a:lnTo>
                  <a:lnTo>
                    <a:pt x="5775" y="1166"/>
                  </a:lnTo>
                  <a:cubicBezTo>
                    <a:pt x="5804" y="1166"/>
                    <a:pt x="5804" y="1166"/>
                    <a:pt x="5804" y="1166"/>
                  </a:cubicBezTo>
                  <a:lnTo>
                    <a:pt x="5804" y="1166"/>
                  </a:lnTo>
                  <a:lnTo>
                    <a:pt x="5804" y="1166"/>
                  </a:lnTo>
                  <a:lnTo>
                    <a:pt x="5804" y="1166"/>
                  </a:lnTo>
                  <a:cubicBezTo>
                    <a:pt x="5804" y="1138"/>
                    <a:pt x="5804" y="1138"/>
                    <a:pt x="5804" y="1138"/>
                  </a:cubicBezTo>
                  <a:lnTo>
                    <a:pt x="5804" y="1138"/>
                  </a:lnTo>
                  <a:lnTo>
                    <a:pt x="5804" y="1138"/>
                  </a:lnTo>
                  <a:lnTo>
                    <a:pt x="5804" y="1138"/>
                  </a:lnTo>
                  <a:cubicBezTo>
                    <a:pt x="5833" y="1138"/>
                    <a:pt x="5833" y="1138"/>
                    <a:pt x="5833" y="1138"/>
                  </a:cubicBezTo>
                  <a:lnTo>
                    <a:pt x="5833" y="1138"/>
                  </a:lnTo>
                  <a:cubicBezTo>
                    <a:pt x="5861" y="1138"/>
                    <a:pt x="5861" y="1138"/>
                    <a:pt x="5861" y="1138"/>
                  </a:cubicBezTo>
                  <a:cubicBezTo>
                    <a:pt x="5891" y="1138"/>
                    <a:pt x="5891" y="1138"/>
                    <a:pt x="5891" y="1138"/>
                  </a:cubicBezTo>
                  <a:lnTo>
                    <a:pt x="5891" y="1138"/>
                  </a:lnTo>
                  <a:cubicBezTo>
                    <a:pt x="5891" y="1166"/>
                    <a:pt x="5891" y="1166"/>
                    <a:pt x="5891" y="1166"/>
                  </a:cubicBezTo>
                  <a:cubicBezTo>
                    <a:pt x="5891" y="1138"/>
                    <a:pt x="5891" y="1138"/>
                    <a:pt x="5891" y="1138"/>
                  </a:cubicBezTo>
                  <a:lnTo>
                    <a:pt x="5891" y="1138"/>
                  </a:lnTo>
                  <a:cubicBezTo>
                    <a:pt x="5920" y="1138"/>
                    <a:pt x="5920" y="1138"/>
                    <a:pt x="5920" y="1138"/>
                  </a:cubicBezTo>
                  <a:cubicBezTo>
                    <a:pt x="5920" y="1166"/>
                    <a:pt x="5920" y="1166"/>
                    <a:pt x="5920" y="1166"/>
                  </a:cubicBezTo>
                  <a:lnTo>
                    <a:pt x="5920" y="1166"/>
                  </a:lnTo>
                  <a:cubicBezTo>
                    <a:pt x="5949" y="1138"/>
                    <a:pt x="5949" y="1138"/>
                    <a:pt x="5949" y="1138"/>
                  </a:cubicBezTo>
                  <a:cubicBezTo>
                    <a:pt x="5949" y="1166"/>
                    <a:pt x="5949" y="1166"/>
                    <a:pt x="5949" y="1166"/>
                  </a:cubicBezTo>
                  <a:cubicBezTo>
                    <a:pt x="5949" y="1195"/>
                    <a:pt x="5949" y="1195"/>
                    <a:pt x="5949" y="1195"/>
                  </a:cubicBezTo>
                  <a:cubicBezTo>
                    <a:pt x="5978" y="1166"/>
                    <a:pt x="5978" y="1166"/>
                    <a:pt x="5978" y="1166"/>
                  </a:cubicBezTo>
                  <a:lnTo>
                    <a:pt x="5978" y="1166"/>
                  </a:lnTo>
                  <a:lnTo>
                    <a:pt x="5978" y="1166"/>
                  </a:lnTo>
                  <a:cubicBezTo>
                    <a:pt x="5978" y="1195"/>
                    <a:pt x="5978" y="1195"/>
                    <a:pt x="5978" y="1195"/>
                  </a:cubicBezTo>
                  <a:lnTo>
                    <a:pt x="5978" y="1195"/>
                  </a:lnTo>
                  <a:cubicBezTo>
                    <a:pt x="6008" y="1195"/>
                    <a:pt x="6008" y="1195"/>
                    <a:pt x="6008" y="1195"/>
                  </a:cubicBezTo>
                  <a:lnTo>
                    <a:pt x="6008" y="1195"/>
                  </a:lnTo>
                  <a:cubicBezTo>
                    <a:pt x="6008" y="1224"/>
                    <a:pt x="6008" y="1224"/>
                    <a:pt x="6008" y="1224"/>
                  </a:cubicBezTo>
                  <a:cubicBezTo>
                    <a:pt x="6037" y="1224"/>
                    <a:pt x="6037" y="1224"/>
                    <a:pt x="6037" y="1224"/>
                  </a:cubicBezTo>
                  <a:cubicBezTo>
                    <a:pt x="6037" y="1195"/>
                    <a:pt x="6037" y="1195"/>
                    <a:pt x="6037" y="1195"/>
                  </a:cubicBezTo>
                  <a:cubicBezTo>
                    <a:pt x="6037" y="1224"/>
                    <a:pt x="6037" y="1224"/>
                    <a:pt x="6037" y="1224"/>
                  </a:cubicBezTo>
                  <a:lnTo>
                    <a:pt x="6037" y="1224"/>
                  </a:lnTo>
                  <a:cubicBezTo>
                    <a:pt x="6037" y="1254"/>
                    <a:pt x="6037" y="1254"/>
                    <a:pt x="6037" y="1254"/>
                  </a:cubicBezTo>
                  <a:cubicBezTo>
                    <a:pt x="6037" y="1224"/>
                    <a:pt x="6037" y="1224"/>
                    <a:pt x="6037" y="1224"/>
                  </a:cubicBezTo>
                  <a:cubicBezTo>
                    <a:pt x="6066" y="1224"/>
                    <a:pt x="6066" y="1224"/>
                    <a:pt x="6066" y="1224"/>
                  </a:cubicBezTo>
                  <a:cubicBezTo>
                    <a:pt x="6066" y="1254"/>
                    <a:pt x="6066" y="1254"/>
                    <a:pt x="6066" y="1254"/>
                  </a:cubicBezTo>
                  <a:cubicBezTo>
                    <a:pt x="6037" y="1283"/>
                    <a:pt x="6037" y="1283"/>
                    <a:pt x="6037" y="1283"/>
                  </a:cubicBezTo>
                  <a:lnTo>
                    <a:pt x="6037" y="1283"/>
                  </a:lnTo>
                  <a:cubicBezTo>
                    <a:pt x="6066" y="1283"/>
                    <a:pt x="6066" y="1283"/>
                    <a:pt x="6066" y="1283"/>
                  </a:cubicBezTo>
                  <a:lnTo>
                    <a:pt x="6066" y="1283"/>
                  </a:lnTo>
                  <a:lnTo>
                    <a:pt x="6066" y="1283"/>
                  </a:lnTo>
                  <a:cubicBezTo>
                    <a:pt x="6095" y="1283"/>
                    <a:pt x="6095" y="1283"/>
                    <a:pt x="6095" y="1283"/>
                  </a:cubicBezTo>
                  <a:cubicBezTo>
                    <a:pt x="6095" y="1312"/>
                    <a:pt x="6095" y="1312"/>
                    <a:pt x="6095" y="1312"/>
                  </a:cubicBezTo>
                  <a:cubicBezTo>
                    <a:pt x="6095" y="1283"/>
                    <a:pt x="6095" y="1283"/>
                    <a:pt x="6095" y="1283"/>
                  </a:cubicBezTo>
                  <a:cubicBezTo>
                    <a:pt x="6125" y="1312"/>
                    <a:pt x="6125" y="1312"/>
                    <a:pt x="6125" y="1312"/>
                  </a:cubicBezTo>
                  <a:cubicBezTo>
                    <a:pt x="6125" y="1341"/>
                    <a:pt x="6125" y="1341"/>
                    <a:pt x="6125" y="1341"/>
                  </a:cubicBezTo>
                  <a:lnTo>
                    <a:pt x="6125" y="1341"/>
                  </a:lnTo>
                  <a:lnTo>
                    <a:pt x="6125" y="1341"/>
                  </a:lnTo>
                  <a:cubicBezTo>
                    <a:pt x="6154" y="1341"/>
                    <a:pt x="6154" y="1341"/>
                    <a:pt x="6154" y="1341"/>
                  </a:cubicBezTo>
                  <a:lnTo>
                    <a:pt x="6154" y="1341"/>
                  </a:lnTo>
                  <a:cubicBezTo>
                    <a:pt x="6125" y="1371"/>
                    <a:pt x="6125" y="1371"/>
                    <a:pt x="6125" y="1371"/>
                  </a:cubicBezTo>
                  <a:lnTo>
                    <a:pt x="6125" y="1371"/>
                  </a:lnTo>
                  <a:cubicBezTo>
                    <a:pt x="6095" y="1371"/>
                    <a:pt x="6095" y="1371"/>
                    <a:pt x="6095" y="1371"/>
                  </a:cubicBezTo>
                  <a:cubicBezTo>
                    <a:pt x="6066" y="1371"/>
                    <a:pt x="6066" y="1371"/>
                    <a:pt x="6066" y="1371"/>
                  </a:cubicBezTo>
                  <a:cubicBezTo>
                    <a:pt x="6037" y="1371"/>
                    <a:pt x="6037" y="1371"/>
                    <a:pt x="6037" y="1371"/>
                  </a:cubicBezTo>
                  <a:lnTo>
                    <a:pt x="6037" y="1371"/>
                  </a:lnTo>
                  <a:cubicBezTo>
                    <a:pt x="6066" y="1371"/>
                    <a:pt x="6066" y="1371"/>
                    <a:pt x="6066" y="1371"/>
                  </a:cubicBezTo>
                  <a:cubicBezTo>
                    <a:pt x="6095" y="1400"/>
                    <a:pt x="6095" y="1400"/>
                    <a:pt x="6095" y="1400"/>
                  </a:cubicBezTo>
                  <a:lnTo>
                    <a:pt x="6095" y="1400"/>
                  </a:lnTo>
                  <a:cubicBezTo>
                    <a:pt x="6125" y="1429"/>
                    <a:pt x="6125" y="1429"/>
                    <a:pt x="6125" y="1429"/>
                  </a:cubicBezTo>
                  <a:cubicBezTo>
                    <a:pt x="6154" y="1429"/>
                    <a:pt x="6154" y="1429"/>
                    <a:pt x="6154" y="1429"/>
                  </a:cubicBezTo>
                  <a:cubicBezTo>
                    <a:pt x="6182" y="1400"/>
                    <a:pt x="6182" y="1400"/>
                    <a:pt x="6182" y="1400"/>
                  </a:cubicBezTo>
                  <a:lnTo>
                    <a:pt x="6182" y="1400"/>
                  </a:lnTo>
                  <a:cubicBezTo>
                    <a:pt x="6154" y="1400"/>
                    <a:pt x="6154" y="1400"/>
                    <a:pt x="6154" y="1400"/>
                  </a:cubicBezTo>
                  <a:cubicBezTo>
                    <a:pt x="6154" y="1371"/>
                    <a:pt x="6154" y="1371"/>
                    <a:pt x="6154" y="1371"/>
                  </a:cubicBezTo>
                  <a:lnTo>
                    <a:pt x="6154" y="1371"/>
                  </a:lnTo>
                  <a:cubicBezTo>
                    <a:pt x="6182" y="1400"/>
                    <a:pt x="6182" y="1400"/>
                    <a:pt x="6182" y="1400"/>
                  </a:cubicBezTo>
                  <a:lnTo>
                    <a:pt x="6182" y="1400"/>
                  </a:lnTo>
                  <a:cubicBezTo>
                    <a:pt x="6211" y="1400"/>
                    <a:pt x="6211" y="1400"/>
                    <a:pt x="6211" y="1400"/>
                  </a:cubicBezTo>
                  <a:cubicBezTo>
                    <a:pt x="6182" y="1400"/>
                    <a:pt x="6182" y="1400"/>
                    <a:pt x="6182" y="1400"/>
                  </a:cubicBezTo>
                  <a:cubicBezTo>
                    <a:pt x="6154" y="1429"/>
                    <a:pt x="6154" y="1429"/>
                    <a:pt x="6154" y="1429"/>
                  </a:cubicBezTo>
                  <a:cubicBezTo>
                    <a:pt x="6182" y="1429"/>
                    <a:pt x="6182" y="1429"/>
                    <a:pt x="6182" y="1429"/>
                  </a:cubicBezTo>
                  <a:cubicBezTo>
                    <a:pt x="6182" y="1458"/>
                    <a:pt x="6182" y="1458"/>
                    <a:pt x="6182" y="1458"/>
                  </a:cubicBezTo>
                  <a:cubicBezTo>
                    <a:pt x="6182" y="1429"/>
                    <a:pt x="6182" y="1429"/>
                    <a:pt x="6182" y="1429"/>
                  </a:cubicBezTo>
                  <a:cubicBezTo>
                    <a:pt x="6211" y="1429"/>
                    <a:pt x="6211" y="1429"/>
                    <a:pt x="6211" y="1429"/>
                  </a:cubicBezTo>
                  <a:cubicBezTo>
                    <a:pt x="6270" y="1488"/>
                    <a:pt x="6270" y="1488"/>
                    <a:pt x="6270" y="1488"/>
                  </a:cubicBezTo>
                  <a:lnTo>
                    <a:pt x="6270" y="1488"/>
                  </a:lnTo>
                  <a:cubicBezTo>
                    <a:pt x="6299" y="1516"/>
                    <a:pt x="6299" y="1516"/>
                    <a:pt x="6299" y="1516"/>
                  </a:cubicBezTo>
                  <a:cubicBezTo>
                    <a:pt x="6328" y="1516"/>
                    <a:pt x="6328" y="1516"/>
                    <a:pt x="6328" y="1516"/>
                  </a:cubicBezTo>
                  <a:cubicBezTo>
                    <a:pt x="6358" y="1545"/>
                    <a:pt x="6358" y="1545"/>
                    <a:pt x="6358" y="1545"/>
                  </a:cubicBezTo>
                  <a:cubicBezTo>
                    <a:pt x="6387" y="1545"/>
                    <a:pt x="6387" y="1545"/>
                    <a:pt x="6387" y="1545"/>
                  </a:cubicBezTo>
                  <a:cubicBezTo>
                    <a:pt x="6387" y="1516"/>
                    <a:pt x="6387" y="1516"/>
                    <a:pt x="6387" y="1516"/>
                  </a:cubicBezTo>
                  <a:lnTo>
                    <a:pt x="6387" y="1516"/>
                  </a:lnTo>
                  <a:lnTo>
                    <a:pt x="6387" y="1516"/>
                  </a:lnTo>
                  <a:lnTo>
                    <a:pt x="6387" y="1516"/>
                  </a:lnTo>
                  <a:cubicBezTo>
                    <a:pt x="6387" y="1545"/>
                    <a:pt x="6387" y="1545"/>
                    <a:pt x="6387" y="1545"/>
                  </a:cubicBezTo>
                  <a:cubicBezTo>
                    <a:pt x="6416" y="1545"/>
                    <a:pt x="6416" y="1545"/>
                    <a:pt x="6416" y="1545"/>
                  </a:cubicBezTo>
                  <a:lnTo>
                    <a:pt x="6416" y="1545"/>
                  </a:lnTo>
                  <a:lnTo>
                    <a:pt x="6416" y="1545"/>
                  </a:lnTo>
                  <a:cubicBezTo>
                    <a:pt x="6416" y="1458"/>
                    <a:pt x="6416" y="1458"/>
                    <a:pt x="6416" y="1458"/>
                  </a:cubicBezTo>
                  <a:cubicBezTo>
                    <a:pt x="6387" y="1429"/>
                    <a:pt x="6387" y="1429"/>
                    <a:pt x="6387" y="1429"/>
                  </a:cubicBezTo>
                  <a:cubicBezTo>
                    <a:pt x="6358" y="1371"/>
                    <a:pt x="6358" y="1371"/>
                    <a:pt x="6358" y="1371"/>
                  </a:cubicBezTo>
                  <a:cubicBezTo>
                    <a:pt x="6358" y="1341"/>
                    <a:pt x="6358" y="1341"/>
                    <a:pt x="6358" y="1341"/>
                  </a:cubicBezTo>
                  <a:cubicBezTo>
                    <a:pt x="6358" y="1312"/>
                    <a:pt x="6358" y="1312"/>
                    <a:pt x="6358" y="1312"/>
                  </a:cubicBezTo>
                  <a:lnTo>
                    <a:pt x="6358" y="1312"/>
                  </a:lnTo>
                  <a:lnTo>
                    <a:pt x="6358" y="1312"/>
                  </a:lnTo>
                  <a:cubicBezTo>
                    <a:pt x="6387" y="1341"/>
                    <a:pt x="6387" y="1341"/>
                    <a:pt x="6387" y="1341"/>
                  </a:cubicBezTo>
                  <a:lnTo>
                    <a:pt x="6387" y="1341"/>
                  </a:lnTo>
                  <a:cubicBezTo>
                    <a:pt x="6416" y="1341"/>
                    <a:pt x="6416" y="1341"/>
                    <a:pt x="6416" y="1341"/>
                  </a:cubicBezTo>
                  <a:cubicBezTo>
                    <a:pt x="6416" y="1371"/>
                    <a:pt x="6416" y="1371"/>
                    <a:pt x="6416" y="1371"/>
                  </a:cubicBezTo>
                  <a:cubicBezTo>
                    <a:pt x="6445" y="1371"/>
                    <a:pt x="6445" y="1371"/>
                    <a:pt x="6445" y="1371"/>
                  </a:cubicBezTo>
                  <a:cubicBezTo>
                    <a:pt x="6532" y="1371"/>
                    <a:pt x="6532" y="1371"/>
                    <a:pt x="6532" y="1371"/>
                  </a:cubicBezTo>
                  <a:lnTo>
                    <a:pt x="6532" y="1371"/>
                  </a:lnTo>
                  <a:cubicBezTo>
                    <a:pt x="6561" y="1371"/>
                    <a:pt x="6561" y="1371"/>
                    <a:pt x="6561" y="1371"/>
                  </a:cubicBezTo>
                  <a:lnTo>
                    <a:pt x="6561" y="1371"/>
                  </a:lnTo>
                  <a:lnTo>
                    <a:pt x="6561" y="1371"/>
                  </a:lnTo>
                  <a:cubicBezTo>
                    <a:pt x="6561" y="1341"/>
                    <a:pt x="6561" y="1341"/>
                    <a:pt x="6561" y="1341"/>
                  </a:cubicBezTo>
                  <a:lnTo>
                    <a:pt x="6561" y="1341"/>
                  </a:lnTo>
                  <a:cubicBezTo>
                    <a:pt x="6532" y="1341"/>
                    <a:pt x="6532" y="1341"/>
                    <a:pt x="6532" y="1341"/>
                  </a:cubicBezTo>
                  <a:cubicBezTo>
                    <a:pt x="6561" y="1341"/>
                    <a:pt x="6561" y="1341"/>
                    <a:pt x="6561" y="1341"/>
                  </a:cubicBezTo>
                  <a:cubicBezTo>
                    <a:pt x="6561" y="1312"/>
                    <a:pt x="6561" y="1312"/>
                    <a:pt x="6561" y="1312"/>
                  </a:cubicBezTo>
                  <a:cubicBezTo>
                    <a:pt x="6620" y="1283"/>
                    <a:pt x="6620" y="1283"/>
                    <a:pt x="6620" y="1283"/>
                  </a:cubicBezTo>
                  <a:lnTo>
                    <a:pt x="6620" y="1283"/>
                  </a:lnTo>
                  <a:lnTo>
                    <a:pt x="6620" y="1283"/>
                  </a:lnTo>
                  <a:cubicBezTo>
                    <a:pt x="6649" y="1312"/>
                    <a:pt x="6649" y="1312"/>
                    <a:pt x="6649" y="1312"/>
                  </a:cubicBezTo>
                  <a:cubicBezTo>
                    <a:pt x="6678" y="1312"/>
                    <a:pt x="6678" y="1312"/>
                    <a:pt x="6678" y="1312"/>
                  </a:cubicBezTo>
                  <a:cubicBezTo>
                    <a:pt x="6708" y="1312"/>
                    <a:pt x="6708" y="1312"/>
                    <a:pt x="6708" y="1312"/>
                  </a:cubicBezTo>
                  <a:lnTo>
                    <a:pt x="6708" y="1312"/>
                  </a:lnTo>
                  <a:cubicBezTo>
                    <a:pt x="6737" y="1341"/>
                    <a:pt x="6737" y="1341"/>
                    <a:pt x="6737" y="1341"/>
                  </a:cubicBezTo>
                  <a:cubicBezTo>
                    <a:pt x="6766" y="1341"/>
                    <a:pt x="6766" y="1341"/>
                    <a:pt x="6766" y="1341"/>
                  </a:cubicBezTo>
                  <a:cubicBezTo>
                    <a:pt x="6766" y="1371"/>
                    <a:pt x="6766" y="1371"/>
                    <a:pt x="6766" y="1371"/>
                  </a:cubicBezTo>
                  <a:cubicBezTo>
                    <a:pt x="6795" y="1371"/>
                    <a:pt x="6795" y="1371"/>
                    <a:pt x="6795" y="1371"/>
                  </a:cubicBezTo>
                  <a:cubicBezTo>
                    <a:pt x="6766" y="1341"/>
                    <a:pt x="6766" y="1341"/>
                    <a:pt x="6766" y="1341"/>
                  </a:cubicBezTo>
                  <a:lnTo>
                    <a:pt x="6766" y="1341"/>
                  </a:lnTo>
                  <a:cubicBezTo>
                    <a:pt x="6795" y="1341"/>
                    <a:pt x="6795" y="1341"/>
                    <a:pt x="6795" y="1341"/>
                  </a:cubicBezTo>
                  <a:cubicBezTo>
                    <a:pt x="6825" y="1341"/>
                    <a:pt x="6825" y="1341"/>
                    <a:pt x="6825" y="1341"/>
                  </a:cubicBezTo>
                  <a:cubicBezTo>
                    <a:pt x="6795" y="1312"/>
                    <a:pt x="6795" y="1312"/>
                    <a:pt x="6795" y="1312"/>
                  </a:cubicBezTo>
                  <a:lnTo>
                    <a:pt x="6795" y="1312"/>
                  </a:lnTo>
                  <a:lnTo>
                    <a:pt x="6795" y="1312"/>
                  </a:lnTo>
                  <a:cubicBezTo>
                    <a:pt x="6766" y="1312"/>
                    <a:pt x="6766" y="1312"/>
                    <a:pt x="6766" y="1312"/>
                  </a:cubicBezTo>
                  <a:lnTo>
                    <a:pt x="6766" y="1312"/>
                  </a:lnTo>
                  <a:cubicBezTo>
                    <a:pt x="6737" y="1283"/>
                    <a:pt x="6737" y="1283"/>
                    <a:pt x="6737" y="1283"/>
                  </a:cubicBezTo>
                  <a:cubicBezTo>
                    <a:pt x="6737" y="1254"/>
                    <a:pt x="6737" y="1254"/>
                    <a:pt x="6737" y="1254"/>
                  </a:cubicBezTo>
                  <a:cubicBezTo>
                    <a:pt x="6766" y="1254"/>
                    <a:pt x="6766" y="1254"/>
                    <a:pt x="6766" y="1254"/>
                  </a:cubicBezTo>
                  <a:lnTo>
                    <a:pt x="6766" y="1254"/>
                  </a:lnTo>
                  <a:lnTo>
                    <a:pt x="6766" y="1254"/>
                  </a:lnTo>
                  <a:lnTo>
                    <a:pt x="6766" y="1254"/>
                  </a:lnTo>
                  <a:lnTo>
                    <a:pt x="6766" y="1254"/>
                  </a:lnTo>
                  <a:cubicBezTo>
                    <a:pt x="6795" y="1254"/>
                    <a:pt x="6795" y="1254"/>
                    <a:pt x="6795" y="1254"/>
                  </a:cubicBezTo>
                  <a:cubicBezTo>
                    <a:pt x="6825" y="1283"/>
                    <a:pt x="6825" y="1283"/>
                    <a:pt x="6825" y="1283"/>
                  </a:cubicBezTo>
                  <a:lnTo>
                    <a:pt x="6825" y="1283"/>
                  </a:lnTo>
                  <a:lnTo>
                    <a:pt x="6825" y="1283"/>
                  </a:lnTo>
                  <a:cubicBezTo>
                    <a:pt x="6853" y="1283"/>
                    <a:pt x="6853" y="1283"/>
                    <a:pt x="6853" y="1283"/>
                  </a:cubicBezTo>
                  <a:cubicBezTo>
                    <a:pt x="6825" y="1254"/>
                    <a:pt x="6825" y="1254"/>
                    <a:pt x="6825" y="1254"/>
                  </a:cubicBezTo>
                  <a:cubicBezTo>
                    <a:pt x="6853" y="1254"/>
                    <a:pt x="6853" y="1254"/>
                    <a:pt x="6853" y="1254"/>
                  </a:cubicBezTo>
                  <a:lnTo>
                    <a:pt x="6853" y="1254"/>
                  </a:lnTo>
                  <a:cubicBezTo>
                    <a:pt x="6882" y="1254"/>
                    <a:pt x="6882" y="1254"/>
                    <a:pt x="6882" y="1254"/>
                  </a:cubicBezTo>
                  <a:cubicBezTo>
                    <a:pt x="6853" y="1224"/>
                    <a:pt x="6853" y="1224"/>
                    <a:pt x="6853" y="1224"/>
                  </a:cubicBezTo>
                  <a:cubicBezTo>
                    <a:pt x="6825" y="1224"/>
                    <a:pt x="6825" y="1224"/>
                    <a:pt x="6825" y="1224"/>
                  </a:cubicBezTo>
                  <a:cubicBezTo>
                    <a:pt x="6795" y="1195"/>
                    <a:pt x="6795" y="1195"/>
                    <a:pt x="6795" y="1195"/>
                  </a:cubicBezTo>
                  <a:lnTo>
                    <a:pt x="6795" y="1195"/>
                  </a:lnTo>
                  <a:cubicBezTo>
                    <a:pt x="6795" y="1166"/>
                    <a:pt x="6795" y="1166"/>
                    <a:pt x="6795" y="1166"/>
                  </a:cubicBezTo>
                  <a:lnTo>
                    <a:pt x="6795" y="1166"/>
                  </a:lnTo>
                  <a:cubicBezTo>
                    <a:pt x="6766" y="1166"/>
                    <a:pt x="6766" y="1166"/>
                    <a:pt x="6766" y="1166"/>
                  </a:cubicBezTo>
                  <a:cubicBezTo>
                    <a:pt x="6795" y="1166"/>
                    <a:pt x="6795" y="1166"/>
                    <a:pt x="6795" y="1166"/>
                  </a:cubicBezTo>
                  <a:cubicBezTo>
                    <a:pt x="6766" y="1138"/>
                    <a:pt x="6766" y="1138"/>
                    <a:pt x="6766" y="1138"/>
                  </a:cubicBezTo>
                  <a:cubicBezTo>
                    <a:pt x="6795" y="1138"/>
                    <a:pt x="6795" y="1138"/>
                    <a:pt x="6795" y="1138"/>
                  </a:cubicBezTo>
                  <a:cubicBezTo>
                    <a:pt x="6766" y="1138"/>
                    <a:pt x="6766" y="1138"/>
                    <a:pt x="6766" y="1138"/>
                  </a:cubicBezTo>
                  <a:cubicBezTo>
                    <a:pt x="6795" y="1138"/>
                    <a:pt x="6795" y="1138"/>
                    <a:pt x="6795" y="1138"/>
                  </a:cubicBezTo>
                  <a:cubicBezTo>
                    <a:pt x="6795" y="1108"/>
                    <a:pt x="6795" y="1108"/>
                    <a:pt x="6795" y="1108"/>
                  </a:cubicBezTo>
                  <a:cubicBezTo>
                    <a:pt x="6766" y="1108"/>
                    <a:pt x="6766" y="1108"/>
                    <a:pt x="6766" y="1108"/>
                  </a:cubicBezTo>
                  <a:cubicBezTo>
                    <a:pt x="6766" y="1138"/>
                    <a:pt x="6766" y="1138"/>
                    <a:pt x="6766" y="1138"/>
                  </a:cubicBezTo>
                  <a:lnTo>
                    <a:pt x="6766" y="1138"/>
                  </a:lnTo>
                  <a:cubicBezTo>
                    <a:pt x="6737" y="1138"/>
                    <a:pt x="6737" y="1138"/>
                    <a:pt x="6737" y="1138"/>
                  </a:cubicBezTo>
                  <a:cubicBezTo>
                    <a:pt x="6708" y="1108"/>
                    <a:pt x="6708" y="1108"/>
                    <a:pt x="6708" y="1108"/>
                  </a:cubicBezTo>
                  <a:cubicBezTo>
                    <a:pt x="6708" y="1079"/>
                    <a:pt x="6708" y="1079"/>
                    <a:pt x="6708" y="1079"/>
                  </a:cubicBezTo>
                  <a:lnTo>
                    <a:pt x="6708" y="1079"/>
                  </a:lnTo>
                  <a:cubicBezTo>
                    <a:pt x="6737" y="1050"/>
                    <a:pt x="6737" y="1050"/>
                    <a:pt x="6737" y="1050"/>
                  </a:cubicBezTo>
                  <a:cubicBezTo>
                    <a:pt x="6766" y="1050"/>
                    <a:pt x="6766" y="1050"/>
                    <a:pt x="6766" y="1050"/>
                  </a:cubicBezTo>
                  <a:cubicBezTo>
                    <a:pt x="6795" y="1050"/>
                    <a:pt x="6795" y="1050"/>
                    <a:pt x="6795" y="1050"/>
                  </a:cubicBezTo>
                  <a:cubicBezTo>
                    <a:pt x="6795" y="1021"/>
                    <a:pt x="6795" y="1021"/>
                    <a:pt x="6795" y="1021"/>
                  </a:cubicBezTo>
                  <a:cubicBezTo>
                    <a:pt x="6766" y="1021"/>
                    <a:pt x="6766" y="1021"/>
                    <a:pt x="6766" y="1021"/>
                  </a:cubicBezTo>
                  <a:lnTo>
                    <a:pt x="6766" y="1021"/>
                  </a:lnTo>
                  <a:cubicBezTo>
                    <a:pt x="6737" y="1021"/>
                    <a:pt x="6737" y="1021"/>
                    <a:pt x="6737" y="1021"/>
                  </a:cubicBezTo>
                  <a:cubicBezTo>
                    <a:pt x="6708" y="1021"/>
                    <a:pt x="6708" y="1021"/>
                    <a:pt x="6708" y="1021"/>
                  </a:cubicBezTo>
                  <a:cubicBezTo>
                    <a:pt x="6708" y="991"/>
                    <a:pt x="6708" y="991"/>
                    <a:pt x="6708" y="991"/>
                  </a:cubicBezTo>
                  <a:cubicBezTo>
                    <a:pt x="6737" y="991"/>
                    <a:pt x="6737" y="991"/>
                    <a:pt x="6737" y="991"/>
                  </a:cubicBezTo>
                  <a:cubicBezTo>
                    <a:pt x="6766" y="962"/>
                    <a:pt x="6766" y="962"/>
                    <a:pt x="6766" y="962"/>
                  </a:cubicBezTo>
                  <a:cubicBezTo>
                    <a:pt x="6795" y="991"/>
                    <a:pt x="6795" y="991"/>
                    <a:pt x="6795" y="991"/>
                  </a:cubicBezTo>
                  <a:cubicBezTo>
                    <a:pt x="6825" y="991"/>
                    <a:pt x="6825" y="991"/>
                    <a:pt x="6825" y="991"/>
                  </a:cubicBezTo>
                  <a:cubicBezTo>
                    <a:pt x="6882" y="991"/>
                    <a:pt x="6882" y="991"/>
                    <a:pt x="6882" y="991"/>
                  </a:cubicBezTo>
                  <a:cubicBezTo>
                    <a:pt x="6970" y="962"/>
                    <a:pt x="6970" y="962"/>
                    <a:pt x="6970" y="962"/>
                  </a:cubicBezTo>
                  <a:cubicBezTo>
                    <a:pt x="6999" y="962"/>
                    <a:pt x="6999" y="962"/>
                    <a:pt x="6999" y="962"/>
                  </a:cubicBezTo>
                  <a:cubicBezTo>
                    <a:pt x="7058" y="962"/>
                    <a:pt x="7058" y="962"/>
                    <a:pt x="7058" y="962"/>
                  </a:cubicBezTo>
                  <a:cubicBezTo>
                    <a:pt x="7087" y="962"/>
                    <a:pt x="7087" y="962"/>
                    <a:pt x="7087" y="962"/>
                  </a:cubicBezTo>
                  <a:cubicBezTo>
                    <a:pt x="7116" y="962"/>
                    <a:pt x="7116" y="962"/>
                    <a:pt x="7116" y="962"/>
                  </a:cubicBezTo>
                  <a:cubicBezTo>
                    <a:pt x="7145" y="962"/>
                    <a:pt x="7145" y="962"/>
                    <a:pt x="7145" y="962"/>
                  </a:cubicBezTo>
                  <a:lnTo>
                    <a:pt x="7145" y="962"/>
                  </a:lnTo>
                  <a:cubicBezTo>
                    <a:pt x="7087" y="991"/>
                    <a:pt x="7087" y="991"/>
                    <a:pt x="7087" y="991"/>
                  </a:cubicBezTo>
                  <a:cubicBezTo>
                    <a:pt x="7058" y="991"/>
                    <a:pt x="7058" y="991"/>
                    <a:pt x="7058" y="991"/>
                  </a:cubicBezTo>
                  <a:lnTo>
                    <a:pt x="7058" y="991"/>
                  </a:lnTo>
                  <a:cubicBezTo>
                    <a:pt x="7028" y="991"/>
                    <a:pt x="7028" y="991"/>
                    <a:pt x="7028" y="991"/>
                  </a:cubicBezTo>
                  <a:cubicBezTo>
                    <a:pt x="7028" y="1021"/>
                    <a:pt x="7028" y="1021"/>
                    <a:pt x="7028" y="1021"/>
                  </a:cubicBezTo>
                  <a:lnTo>
                    <a:pt x="7028" y="1021"/>
                  </a:lnTo>
                  <a:cubicBezTo>
                    <a:pt x="7028" y="1050"/>
                    <a:pt x="7028" y="1050"/>
                    <a:pt x="7028" y="1050"/>
                  </a:cubicBezTo>
                  <a:lnTo>
                    <a:pt x="7028" y="1050"/>
                  </a:lnTo>
                  <a:lnTo>
                    <a:pt x="7028" y="1050"/>
                  </a:lnTo>
                  <a:cubicBezTo>
                    <a:pt x="7058" y="1050"/>
                    <a:pt x="7058" y="1050"/>
                    <a:pt x="7058" y="1050"/>
                  </a:cubicBezTo>
                  <a:cubicBezTo>
                    <a:pt x="7058" y="1021"/>
                    <a:pt x="7058" y="1021"/>
                    <a:pt x="7058" y="1021"/>
                  </a:cubicBezTo>
                  <a:cubicBezTo>
                    <a:pt x="7116" y="991"/>
                    <a:pt x="7116" y="991"/>
                    <a:pt x="7116" y="991"/>
                  </a:cubicBezTo>
                  <a:cubicBezTo>
                    <a:pt x="7175" y="991"/>
                    <a:pt x="7175" y="991"/>
                    <a:pt x="7175" y="991"/>
                  </a:cubicBezTo>
                  <a:cubicBezTo>
                    <a:pt x="7175" y="1021"/>
                    <a:pt x="7175" y="1021"/>
                    <a:pt x="7175" y="1021"/>
                  </a:cubicBezTo>
                  <a:cubicBezTo>
                    <a:pt x="7175" y="1050"/>
                    <a:pt x="7175" y="1050"/>
                    <a:pt x="7175" y="1050"/>
                  </a:cubicBezTo>
                  <a:lnTo>
                    <a:pt x="7175" y="1050"/>
                  </a:lnTo>
                  <a:cubicBezTo>
                    <a:pt x="7175" y="1021"/>
                    <a:pt x="7175" y="1021"/>
                    <a:pt x="7175" y="1021"/>
                  </a:cubicBezTo>
                  <a:cubicBezTo>
                    <a:pt x="7145" y="1021"/>
                    <a:pt x="7145" y="1021"/>
                    <a:pt x="7145" y="1021"/>
                  </a:cubicBezTo>
                  <a:cubicBezTo>
                    <a:pt x="7145" y="991"/>
                    <a:pt x="7145" y="991"/>
                    <a:pt x="7145" y="991"/>
                  </a:cubicBezTo>
                  <a:cubicBezTo>
                    <a:pt x="7116" y="1021"/>
                    <a:pt x="7116" y="1021"/>
                    <a:pt x="7116" y="1021"/>
                  </a:cubicBezTo>
                  <a:lnTo>
                    <a:pt x="7116" y="1021"/>
                  </a:lnTo>
                  <a:lnTo>
                    <a:pt x="7116" y="1021"/>
                  </a:lnTo>
                  <a:cubicBezTo>
                    <a:pt x="7145" y="1050"/>
                    <a:pt x="7145" y="1050"/>
                    <a:pt x="7145" y="1050"/>
                  </a:cubicBezTo>
                  <a:cubicBezTo>
                    <a:pt x="7145" y="1079"/>
                    <a:pt x="7145" y="1079"/>
                    <a:pt x="7145" y="1079"/>
                  </a:cubicBezTo>
                  <a:cubicBezTo>
                    <a:pt x="7145" y="1108"/>
                    <a:pt x="7145" y="1108"/>
                    <a:pt x="7145" y="1108"/>
                  </a:cubicBezTo>
                  <a:cubicBezTo>
                    <a:pt x="7116" y="1079"/>
                    <a:pt x="7116" y="1079"/>
                    <a:pt x="7116" y="1079"/>
                  </a:cubicBezTo>
                  <a:cubicBezTo>
                    <a:pt x="7116" y="1108"/>
                    <a:pt x="7116" y="1108"/>
                    <a:pt x="7116" y="1108"/>
                  </a:cubicBezTo>
                  <a:cubicBezTo>
                    <a:pt x="7145" y="1108"/>
                    <a:pt x="7145" y="1108"/>
                    <a:pt x="7145" y="1108"/>
                  </a:cubicBezTo>
                  <a:lnTo>
                    <a:pt x="7145" y="1108"/>
                  </a:lnTo>
                  <a:cubicBezTo>
                    <a:pt x="7145" y="1138"/>
                    <a:pt x="7145" y="1138"/>
                    <a:pt x="7145" y="1138"/>
                  </a:cubicBezTo>
                  <a:lnTo>
                    <a:pt x="7145" y="1138"/>
                  </a:lnTo>
                  <a:cubicBezTo>
                    <a:pt x="7175" y="1108"/>
                    <a:pt x="7175" y="1108"/>
                    <a:pt x="7175" y="1108"/>
                  </a:cubicBezTo>
                  <a:cubicBezTo>
                    <a:pt x="7175" y="1079"/>
                    <a:pt x="7175" y="1079"/>
                    <a:pt x="7175" y="1079"/>
                  </a:cubicBezTo>
                  <a:cubicBezTo>
                    <a:pt x="7203" y="1079"/>
                    <a:pt x="7203" y="1079"/>
                    <a:pt x="7203" y="1079"/>
                  </a:cubicBezTo>
                  <a:cubicBezTo>
                    <a:pt x="7175" y="1050"/>
                    <a:pt x="7175" y="1050"/>
                    <a:pt x="7175" y="1050"/>
                  </a:cubicBezTo>
                  <a:lnTo>
                    <a:pt x="7175" y="1050"/>
                  </a:lnTo>
                  <a:cubicBezTo>
                    <a:pt x="7175" y="962"/>
                    <a:pt x="7175" y="962"/>
                    <a:pt x="7175" y="962"/>
                  </a:cubicBezTo>
                  <a:cubicBezTo>
                    <a:pt x="7203" y="933"/>
                    <a:pt x="7203" y="933"/>
                    <a:pt x="7203" y="933"/>
                  </a:cubicBezTo>
                  <a:cubicBezTo>
                    <a:pt x="7261" y="933"/>
                    <a:pt x="7261" y="933"/>
                    <a:pt x="7261" y="933"/>
                  </a:cubicBezTo>
                  <a:cubicBezTo>
                    <a:pt x="7291" y="933"/>
                    <a:pt x="7291" y="933"/>
                    <a:pt x="7291" y="933"/>
                  </a:cubicBezTo>
                  <a:cubicBezTo>
                    <a:pt x="7349" y="933"/>
                    <a:pt x="7349" y="933"/>
                    <a:pt x="7349" y="933"/>
                  </a:cubicBezTo>
                  <a:cubicBezTo>
                    <a:pt x="7408" y="933"/>
                    <a:pt x="7408" y="933"/>
                    <a:pt x="7408" y="933"/>
                  </a:cubicBezTo>
                  <a:cubicBezTo>
                    <a:pt x="7437" y="962"/>
                    <a:pt x="7437" y="962"/>
                    <a:pt x="7437" y="962"/>
                  </a:cubicBezTo>
                  <a:cubicBezTo>
                    <a:pt x="7408" y="991"/>
                    <a:pt x="7408" y="991"/>
                    <a:pt x="7408" y="991"/>
                  </a:cubicBezTo>
                  <a:lnTo>
                    <a:pt x="7408" y="991"/>
                  </a:lnTo>
                  <a:cubicBezTo>
                    <a:pt x="7378" y="991"/>
                    <a:pt x="7378" y="991"/>
                    <a:pt x="7378" y="991"/>
                  </a:cubicBezTo>
                  <a:lnTo>
                    <a:pt x="7378" y="991"/>
                  </a:lnTo>
                  <a:lnTo>
                    <a:pt x="7378" y="991"/>
                  </a:lnTo>
                  <a:cubicBezTo>
                    <a:pt x="7378" y="1021"/>
                    <a:pt x="7378" y="1021"/>
                    <a:pt x="7378" y="1021"/>
                  </a:cubicBezTo>
                  <a:lnTo>
                    <a:pt x="7378" y="1021"/>
                  </a:lnTo>
                  <a:cubicBezTo>
                    <a:pt x="7378" y="1050"/>
                    <a:pt x="7378" y="1050"/>
                    <a:pt x="7378" y="1050"/>
                  </a:cubicBezTo>
                  <a:lnTo>
                    <a:pt x="7378" y="1050"/>
                  </a:lnTo>
                  <a:cubicBezTo>
                    <a:pt x="7408" y="1050"/>
                    <a:pt x="7408" y="1050"/>
                    <a:pt x="7408" y="1050"/>
                  </a:cubicBezTo>
                  <a:cubicBezTo>
                    <a:pt x="7437" y="1021"/>
                    <a:pt x="7437" y="1021"/>
                    <a:pt x="7437" y="1021"/>
                  </a:cubicBezTo>
                  <a:lnTo>
                    <a:pt x="7437" y="1021"/>
                  </a:lnTo>
                  <a:cubicBezTo>
                    <a:pt x="7437" y="1050"/>
                    <a:pt x="7437" y="1050"/>
                    <a:pt x="7437" y="1050"/>
                  </a:cubicBezTo>
                  <a:cubicBezTo>
                    <a:pt x="7466" y="1050"/>
                    <a:pt x="7466" y="1050"/>
                    <a:pt x="7466" y="1050"/>
                  </a:cubicBezTo>
                  <a:cubicBezTo>
                    <a:pt x="7466" y="1079"/>
                    <a:pt x="7466" y="1079"/>
                    <a:pt x="7466" y="1079"/>
                  </a:cubicBezTo>
                  <a:lnTo>
                    <a:pt x="7466" y="1079"/>
                  </a:lnTo>
                  <a:cubicBezTo>
                    <a:pt x="7495" y="1079"/>
                    <a:pt x="7495" y="1079"/>
                    <a:pt x="7495" y="1079"/>
                  </a:cubicBezTo>
                  <a:cubicBezTo>
                    <a:pt x="7466" y="1050"/>
                    <a:pt x="7466" y="1050"/>
                    <a:pt x="7466" y="1050"/>
                  </a:cubicBezTo>
                  <a:cubicBezTo>
                    <a:pt x="7495" y="1050"/>
                    <a:pt x="7495" y="1050"/>
                    <a:pt x="7495" y="1050"/>
                  </a:cubicBezTo>
                  <a:cubicBezTo>
                    <a:pt x="7525" y="1050"/>
                    <a:pt x="7525" y="1050"/>
                    <a:pt x="7525" y="1050"/>
                  </a:cubicBezTo>
                  <a:cubicBezTo>
                    <a:pt x="7525" y="1079"/>
                    <a:pt x="7525" y="1079"/>
                    <a:pt x="7525" y="1079"/>
                  </a:cubicBezTo>
                  <a:lnTo>
                    <a:pt x="7525" y="1079"/>
                  </a:lnTo>
                  <a:cubicBezTo>
                    <a:pt x="7525" y="1108"/>
                    <a:pt x="7525" y="1108"/>
                    <a:pt x="7525" y="1108"/>
                  </a:cubicBezTo>
                  <a:lnTo>
                    <a:pt x="7525" y="1108"/>
                  </a:lnTo>
                  <a:lnTo>
                    <a:pt x="7525" y="1108"/>
                  </a:lnTo>
                  <a:cubicBezTo>
                    <a:pt x="7525" y="1079"/>
                    <a:pt x="7525" y="1079"/>
                    <a:pt x="7525" y="1079"/>
                  </a:cubicBezTo>
                  <a:cubicBezTo>
                    <a:pt x="7553" y="1079"/>
                    <a:pt x="7553" y="1079"/>
                    <a:pt x="7553" y="1079"/>
                  </a:cubicBezTo>
                  <a:lnTo>
                    <a:pt x="7553" y="1079"/>
                  </a:lnTo>
                  <a:lnTo>
                    <a:pt x="7553" y="1079"/>
                  </a:lnTo>
                  <a:cubicBezTo>
                    <a:pt x="7582" y="1050"/>
                    <a:pt x="7582" y="1050"/>
                    <a:pt x="7582" y="1050"/>
                  </a:cubicBezTo>
                  <a:lnTo>
                    <a:pt x="7582" y="1050"/>
                  </a:lnTo>
                  <a:lnTo>
                    <a:pt x="7582" y="1050"/>
                  </a:lnTo>
                  <a:cubicBezTo>
                    <a:pt x="7641" y="1079"/>
                    <a:pt x="7641" y="1079"/>
                    <a:pt x="7641" y="1079"/>
                  </a:cubicBezTo>
                  <a:cubicBezTo>
                    <a:pt x="7670" y="1079"/>
                    <a:pt x="7670" y="1079"/>
                    <a:pt x="7670" y="1079"/>
                  </a:cubicBezTo>
                  <a:cubicBezTo>
                    <a:pt x="7699" y="1108"/>
                    <a:pt x="7699" y="1108"/>
                    <a:pt x="7699" y="1108"/>
                  </a:cubicBezTo>
                  <a:lnTo>
                    <a:pt x="7699" y="1108"/>
                  </a:lnTo>
                  <a:cubicBezTo>
                    <a:pt x="7670" y="1138"/>
                    <a:pt x="7670" y="1138"/>
                    <a:pt x="7670" y="1138"/>
                  </a:cubicBezTo>
                  <a:cubicBezTo>
                    <a:pt x="7641" y="1138"/>
                    <a:pt x="7641" y="1138"/>
                    <a:pt x="7641" y="1138"/>
                  </a:cubicBezTo>
                  <a:cubicBezTo>
                    <a:pt x="7670" y="1138"/>
                    <a:pt x="7670" y="1138"/>
                    <a:pt x="7670" y="1138"/>
                  </a:cubicBezTo>
                  <a:cubicBezTo>
                    <a:pt x="7699" y="1138"/>
                    <a:pt x="7699" y="1138"/>
                    <a:pt x="7699" y="1138"/>
                  </a:cubicBezTo>
                  <a:cubicBezTo>
                    <a:pt x="7728" y="1138"/>
                    <a:pt x="7728" y="1138"/>
                    <a:pt x="7728" y="1138"/>
                  </a:cubicBezTo>
                  <a:cubicBezTo>
                    <a:pt x="7758" y="1138"/>
                    <a:pt x="7758" y="1138"/>
                    <a:pt x="7758" y="1138"/>
                  </a:cubicBezTo>
                  <a:cubicBezTo>
                    <a:pt x="7758" y="1108"/>
                    <a:pt x="7758" y="1108"/>
                    <a:pt x="7758" y="1108"/>
                  </a:cubicBezTo>
                  <a:cubicBezTo>
                    <a:pt x="7787" y="1108"/>
                    <a:pt x="7787" y="1108"/>
                    <a:pt x="7787" y="1108"/>
                  </a:cubicBezTo>
                  <a:cubicBezTo>
                    <a:pt x="7816" y="1079"/>
                    <a:pt x="7816" y="1079"/>
                    <a:pt x="7816" y="1079"/>
                  </a:cubicBezTo>
                  <a:cubicBezTo>
                    <a:pt x="7845" y="1079"/>
                    <a:pt x="7845" y="1079"/>
                    <a:pt x="7845" y="1079"/>
                  </a:cubicBezTo>
                  <a:cubicBezTo>
                    <a:pt x="7874" y="1050"/>
                    <a:pt x="7874" y="1050"/>
                    <a:pt x="7874" y="1050"/>
                  </a:cubicBezTo>
                  <a:lnTo>
                    <a:pt x="7874" y="1050"/>
                  </a:lnTo>
                  <a:cubicBezTo>
                    <a:pt x="7961" y="1021"/>
                    <a:pt x="7961" y="1021"/>
                    <a:pt x="7961" y="1021"/>
                  </a:cubicBezTo>
                  <a:cubicBezTo>
                    <a:pt x="7991" y="1021"/>
                    <a:pt x="7991" y="1021"/>
                    <a:pt x="7991" y="1021"/>
                  </a:cubicBezTo>
                  <a:lnTo>
                    <a:pt x="7991" y="1021"/>
                  </a:lnTo>
                  <a:cubicBezTo>
                    <a:pt x="7991" y="991"/>
                    <a:pt x="7991" y="991"/>
                    <a:pt x="7991" y="991"/>
                  </a:cubicBezTo>
                  <a:cubicBezTo>
                    <a:pt x="8020" y="991"/>
                    <a:pt x="8020" y="991"/>
                    <a:pt x="8020" y="991"/>
                  </a:cubicBezTo>
                  <a:cubicBezTo>
                    <a:pt x="8049" y="991"/>
                    <a:pt x="8049" y="991"/>
                    <a:pt x="8049" y="991"/>
                  </a:cubicBezTo>
                  <a:cubicBezTo>
                    <a:pt x="8108" y="991"/>
                    <a:pt x="8108" y="991"/>
                    <a:pt x="8108" y="991"/>
                  </a:cubicBezTo>
                  <a:cubicBezTo>
                    <a:pt x="8166" y="991"/>
                    <a:pt x="8166" y="991"/>
                    <a:pt x="8166" y="991"/>
                  </a:cubicBezTo>
                  <a:cubicBezTo>
                    <a:pt x="8195" y="1050"/>
                    <a:pt x="8195" y="1050"/>
                    <a:pt x="8195" y="1050"/>
                  </a:cubicBezTo>
                  <a:cubicBezTo>
                    <a:pt x="8253" y="1050"/>
                    <a:pt x="8253" y="1050"/>
                    <a:pt x="8253" y="1050"/>
                  </a:cubicBezTo>
                  <a:cubicBezTo>
                    <a:pt x="8282" y="1079"/>
                    <a:pt x="8282" y="1079"/>
                    <a:pt x="8282" y="1079"/>
                  </a:cubicBezTo>
                  <a:cubicBezTo>
                    <a:pt x="8282" y="1108"/>
                    <a:pt x="8282" y="1108"/>
                    <a:pt x="8282" y="1108"/>
                  </a:cubicBezTo>
                  <a:cubicBezTo>
                    <a:pt x="8282" y="1138"/>
                    <a:pt x="8282" y="1138"/>
                    <a:pt x="8282" y="1138"/>
                  </a:cubicBezTo>
                  <a:lnTo>
                    <a:pt x="8282" y="1138"/>
                  </a:lnTo>
                  <a:cubicBezTo>
                    <a:pt x="8282" y="1166"/>
                    <a:pt x="8282" y="1166"/>
                    <a:pt x="8282" y="1166"/>
                  </a:cubicBezTo>
                  <a:cubicBezTo>
                    <a:pt x="8311" y="1195"/>
                    <a:pt x="8311" y="1195"/>
                    <a:pt x="8311" y="1195"/>
                  </a:cubicBezTo>
                  <a:lnTo>
                    <a:pt x="8311" y="1195"/>
                  </a:lnTo>
                  <a:cubicBezTo>
                    <a:pt x="8311" y="1224"/>
                    <a:pt x="8311" y="1224"/>
                    <a:pt x="8311" y="1224"/>
                  </a:cubicBezTo>
                  <a:cubicBezTo>
                    <a:pt x="8311" y="1195"/>
                    <a:pt x="8311" y="1195"/>
                    <a:pt x="8311" y="1195"/>
                  </a:cubicBezTo>
                  <a:cubicBezTo>
                    <a:pt x="8341" y="1195"/>
                    <a:pt x="8341" y="1195"/>
                    <a:pt x="8341" y="1195"/>
                  </a:cubicBezTo>
                  <a:cubicBezTo>
                    <a:pt x="8370" y="1195"/>
                    <a:pt x="8370" y="1195"/>
                    <a:pt x="8370" y="1195"/>
                  </a:cubicBezTo>
                  <a:lnTo>
                    <a:pt x="8370" y="1195"/>
                  </a:lnTo>
                  <a:lnTo>
                    <a:pt x="8370" y="1195"/>
                  </a:lnTo>
                  <a:cubicBezTo>
                    <a:pt x="8399" y="1195"/>
                    <a:pt x="8399" y="1195"/>
                    <a:pt x="8399" y="1195"/>
                  </a:cubicBezTo>
                  <a:cubicBezTo>
                    <a:pt x="8428" y="1195"/>
                    <a:pt x="8428" y="1195"/>
                    <a:pt x="8428" y="1195"/>
                  </a:cubicBezTo>
                  <a:cubicBezTo>
                    <a:pt x="8428" y="1224"/>
                    <a:pt x="8428" y="1224"/>
                    <a:pt x="8428" y="1224"/>
                  </a:cubicBezTo>
                  <a:cubicBezTo>
                    <a:pt x="8428" y="1195"/>
                    <a:pt x="8428" y="1195"/>
                    <a:pt x="8428" y="1195"/>
                  </a:cubicBezTo>
                  <a:cubicBezTo>
                    <a:pt x="8428" y="1166"/>
                    <a:pt x="8428" y="1166"/>
                    <a:pt x="8428" y="1166"/>
                  </a:cubicBezTo>
                  <a:lnTo>
                    <a:pt x="8428" y="1166"/>
                  </a:lnTo>
                  <a:cubicBezTo>
                    <a:pt x="8458" y="1195"/>
                    <a:pt x="8458" y="1195"/>
                    <a:pt x="8458" y="1195"/>
                  </a:cubicBezTo>
                  <a:cubicBezTo>
                    <a:pt x="8487" y="1224"/>
                    <a:pt x="8487" y="1224"/>
                    <a:pt x="8487" y="1224"/>
                  </a:cubicBezTo>
                  <a:cubicBezTo>
                    <a:pt x="8487" y="1254"/>
                    <a:pt x="8487" y="1254"/>
                    <a:pt x="8487" y="1254"/>
                  </a:cubicBezTo>
                  <a:lnTo>
                    <a:pt x="8487" y="1254"/>
                  </a:lnTo>
                  <a:cubicBezTo>
                    <a:pt x="8516" y="1283"/>
                    <a:pt x="8516" y="1283"/>
                    <a:pt x="8516" y="1283"/>
                  </a:cubicBezTo>
                  <a:cubicBezTo>
                    <a:pt x="8516" y="1254"/>
                    <a:pt x="8516" y="1254"/>
                    <a:pt x="8516" y="1254"/>
                  </a:cubicBezTo>
                  <a:cubicBezTo>
                    <a:pt x="8516" y="1224"/>
                    <a:pt x="8516" y="1224"/>
                    <a:pt x="8516" y="1224"/>
                  </a:cubicBezTo>
                  <a:cubicBezTo>
                    <a:pt x="8487" y="1224"/>
                    <a:pt x="8487" y="1224"/>
                    <a:pt x="8487" y="1224"/>
                  </a:cubicBezTo>
                  <a:lnTo>
                    <a:pt x="8487" y="1224"/>
                  </a:lnTo>
                  <a:cubicBezTo>
                    <a:pt x="8516" y="1224"/>
                    <a:pt x="8516" y="1224"/>
                    <a:pt x="8516" y="1224"/>
                  </a:cubicBezTo>
                  <a:lnTo>
                    <a:pt x="8516" y="1224"/>
                  </a:lnTo>
                  <a:cubicBezTo>
                    <a:pt x="8545" y="1254"/>
                    <a:pt x="8545" y="1254"/>
                    <a:pt x="8545" y="1254"/>
                  </a:cubicBezTo>
                  <a:lnTo>
                    <a:pt x="8545" y="1254"/>
                  </a:lnTo>
                  <a:lnTo>
                    <a:pt x="8545" y="1254"/>
                  </a:lnTo>
                  <a:cubicBezTo>
                    <a:pt x="8516" y="1195"/>
                    <a:pt x="8516" y="1195"/>
                    <a:pt x="8516" y="1195"/>
                  </a:cubicBezTo>
                  <a:cubicBezTo>
                    <a:pt x="8516" y="1166"/>
                    <a:pt x="8516" y="1166"/>
                    <a:pt x="8516" y="1166"/>
                  </a:cubicBezTo>
                  <a:cubicBezTo>
                    <a:pt x="8516" y="1138"/>
                    <a:pt x="8516" y="1138"/>
                    <a:pt x="8516" y="1138"/>
                  </a:cubicBezTo>
                  <a:cubicBezTo>
                    <a:pt x="8545" y="1138"/>
                    <a:pt x="8545" y="1138"/>
                    <a:pt x="8545" y="1138"/>
                  </a:cubicBezTo>
                  <a:cubicBezTo>
                    <a:pt x="8574" y="1108"/>
                    <a:pt x="8574" y="1108"/>
                    <a:pt x="8574" y="1108"/>
                  </a:cubicBezTo>
                  <a:cubicBezTo>
                    <a:pt x="8603" y="1108"/>
                    <a:pt x="8603" y="1108"/>
                    <a:pt x="8603" y="1108"/>
                  </a:cubicBezTo>
                  <a:cubicBezTo>
                    <a:pt x="8632" y="1108"/>
                    <a:pt x="8632" y="1108"/>
                    <a:pt x="8632" y="1108"/>
                  </a:cubicBezTo>
                  <a:cubicBezTo>
                    <a:pt x="8603" y="1079"/>
                    <a:pt x="8603" y="1079"/>
                    <a:pt x="8603" y="1079"/>
                  </a:cubicBezTo>
                  <a:cubicBezTo>
                    <a:pt x="8632" y="1079"/>
                    <a:pt x="8632" y="1079"/>
                    <a:pt x="8632" y="1079"/>
                  </a:cubicBezTo>
                  <a:lnTo>
                    <a:pt x="8632" y="1079"/>
                  </a:lnTo>
                  <a:cubicBezTo>
                    <a:pt x="8661" y="1108"/>
                    <a:pt x="8661" y="1108"/>
                    <a:pt x="8661" y="1108"/>
                  </a:cubicBezTo>
                  <a:lnTo>
                    <a:pt x="8661" y="1108"/>
                  </a:lnTo>
                  <a:cubicBezTo>
                    <a:pt x="8691" y="1108"/>
                    <a:pt x="8691" y="1108"/>
                    <a:pt x="8691" y="1108"/>
                  </a:cubicBezTo>
                  <a:cubicBezTo>
                    <a:pt x="8720" y="1079"/>
                    <a:pt x="8720" y="1079"/>
                    <a:pt x="8720" y="1079"/>
                  </a:cubicBezTo>
                  <a:lnTo>
                    <a:pt x="8720" y="1079"/>
                  </a:lnTo>
                  <a:cubicBezTo>
                    <a:pt x="8749" y="1079"/>
                    <a:pt x="8749" y="1079"/>
                    <a:pt x="8749" y="1079"/>
                  </a:cubicBezTo>
                  <a:cubicBezTo>
                    <a:pt x="8778" y="1079"/>
                    <a:pt x="8778" y="1079"/>
                    <a:pt x="8778" y="1079"/>
                  </a:cubicBezTo>
                  <a:cubicBezTo>
                    <a:pt x="8808" y="1079"/>
                    <a:pt x="8808" y="1079"/>
                    <a:pt x="8808" y="1079"/>
                  </a:cubicBezTo>
                  <a:lnTo>
                    <a:pt x="8808" y="1079"/>
                  </a:lnTo>
                  <a:lnTo>
                    <a:pt x="8808" y="1079"/>
                  </a:lnTo>
                  <a:lnTo>
                    <a:pt x="8808" y="1079"/>
                  </a:lnTo>
                  <a:cubicBezTo>
                    <a:pt x="8837" y="1079"/>
                    <a:pt x="8837" y="1079"/>
                    <a:pt x="8837" y="1079"/>
                  </a:cubicBezTo>
                  <a:cubicBezTo>
                    <a:pt x="8837" y="1050"/>
                    <a:pt x="8837" y="1050"/>
                    <a:pt x="8837" y="1050"/>
                  </a:cubicBezTo>
                  <a:lnTo>
                    <a:pt x="8837" y="1050"/>
                  </a:lnTo>
                  <a:cubicBezTo>
                    <a:pt x="8837" y="1021"/>
                    <a:pt x="8837" y="1021"/>
                    <a:pt x="8837" y="1021"/>
                  </a:cubicBezTo>
                  <a:cubicBezTo>
                    <a:pt x="8837" y="991"/>
                    <a:pt x="8837" y="991"/>
                    <a:pt x="8837" y="991"/>
                  </a:cubicBezTo>
                  <a:cubicBezTo>
                    <a:pt x="8866" y="991"/>
                    <a:pt x="8866" y="991"/>
                    <a:pt x="8866" y="991"/>
                  </a:cubicBezTo>
                  <a:cubicBezTo>
                    <a:pt x="8895" y="991"/>
                    <a:pt x="8895" y="991"/>
                    <a:pt x="8895" y="991"/>
                  </a:cubicBezTo>
                  <a:cubicBezTo>
                    <a:pt x="8895" y="1021"/>
                    <a:pt x="8895" y="1021"/>
                    <a:pt x="8895" y="1021"/>
                  </a:cubicBezTo>
                  <a:lnTo>
                    <a:pt x="8895" y="1021"/>
                  </a:lnTo>
                  <a:cubicBezTo>
                    <a:pt x="8924" y="1021"/>
                    <a:pt x="8924" y="1021"/>
                    <a:pt x="8924" y="1021"/>
                  </a:cubicBezTo>
                  <a:cubicBezTo>
                    <a:pt x="8924" y="1050"/>
                    <a:pt x="8924" y="1050"/>
                    <a:pt x="8924" y="1050"/>
                  </a:cubicBezTo>
                  <a:lnTo>
                    <a:pt x="8924" y="1050"/>
                  </a:lnTo>
                  <a:cubicBezTo>
                    <a:pt x="8953" y="1079"/>
                    <a:pt x="8953" y="1079"/>
                    <a:pt x="8953" y="1079"/>
                  </a:cubicBezTo>
                  <a:lnTo>
                    <a:pt x="8953" y="1079"/>
                  </a:lnTo>
                  <a:cubicBezTo>
                    <a:pt x="8982" y="1079"/>
                    <a:pt x="8982" y="1079"/>
                    <a:pt x="8982" y="1079"/>
                  </a:cubicBezTo>
                  <a:cubicBezTo>
                    <a:pt x="9041" y="1079"/>
                    <a:pt x="9041" y="1079"/>
                    <a:pt x="9041" y="1079"/>
                  </a:cubicBezTo>
                  <a:lnTo>
                    <a:pt x="9041" y="1079"/>
                  </a:lnTo>
                  <a:lnTo>
                    <a:pt x="9041" y="1079"/>
                  </a:lnTo>
                  <a:cubicBezTo>
                    <a:pt x="9070" y="1108"/>
                    <a:pt x="9070" y="1108"/>
                    <a:pt x="9070" y="1108"/>
                  </a:cubicBezTo>
                  <a:cubicBezTo>
                    <a:pt x="9070" y="1138"/>
                    <a:pt x="9070" y="1138"/>
                    <a:pt x="9070" y="1138"/>
                  </a:cubicBezTo>
                  <a:lnTo>
                    <a:pt x="9070" y="1138"/>
                  </a:lnTo>
                  <a:cubicBezTo>
                    <a:pt x="9099" y="1138"/>
                    <a:pt x="9099" y="1138"/>
                    <a:pt x="9099" y="1138"/>
                  </a:cubicBezTo>
                  <a:cubicBezTo>
                    <a:pt x="9128" y="1138"/>
                    <a:pt x="9128" y="1138"/>
                    <a:pt x="9128" y="1138"/>
                  </a:cubicBezTo>
                  <a:lnTo>
                    <a:pt x="9128" y="1138"/>
                  </a:lnTo>
                  <a:lnTo>
                    <a:pt x="9128" y="1138"/>
                  </a:lnTo>
                  <a:cubicBezTo>
                    <a:pt x="9158" y="1108"/>
                    <a:pt x="9158" y="1108"/>
                    <a:pt x="9158" y="1108"/>
                  </a:cubicBezTo>
                  <a:lnTo>
                    <a:pt x="9158" y="1108"/>
                  </a:lnTo>
                  <a:cubicBezTo>
                    <a:pt x="9187" y="1108"/>
                    <a:pt x="9187" y="1108"/>
                    <a:pt x="9187" y="1108"/>
                  </a:cubicBezTo>
                  <a:cubicBezTo>
                    <a:pt x="9158" y="1108"/>
                    <a:pt x="9158" y="1108"/>
                    <a:pt x="9158" y="1108"/>
                  </a:cubicBezTo>
                  <a:cubicBezTo>
                    <a:pt x="9187" y="1079"/>
                    <a:pt x="9187" y="1079"/>
                    <a:pt x="9187" y="1079"/>
                  </a:cubicBezTo>
                  <a:cubicBezTo>
                    <a:pt x="9158" y="1079"/>
                    <a:pt x="9158" y="1079"/>
                    <a:pt x="9158" y="1079"/>
                  </a:cubicBezTo>
                  <a:lnTo>
                    <a:pt x="9158" y="1079"/>
                  </a:lnTo>
                  <a:cubicBezTo>
                    <a:pt x="9158" y="1050"/>
                    <a:pt x="9158" y="1050"/>
                    <a:pt x="9158" y="1050"/>
                  </a:cubicBezTo>
                  <a:cubicBezTo>
                    <a:pt x="9128" y="1050"/>
                    <a:pt x="9128" y="1050"/>
                    <a:pt x="9128" y="1050"/>
                  </a:cubicBezTo>
                  <a:cubicBezTo>
                    <a:pt x="9128" y="1021"/>
                    <a:pt x="9128" y="1021"/>
                    <a:pt x="9128" y="1021"/>
                  </a:cubicBezTo>
                  <a:cubicBezTo>
                    <a:pt x="9099" y="991"/>
                    <a:pt x="9099" y="991"/>
                    <a:pt x="9099" y="991"/>
                  </a:cubicBezTo>
                  <a:cubicBezTo>
                    <a:pt x="9070" y="991"/>
                    <a:pt x="9070" y="991"/>
                    <a:pt x="9070" y="991"/>
                  </a:cubicBezTo>
                  <a:lnTo>
                    <a:pt x="9070" y="991"/>
                  </a:lnTo>
                  <a:cubicBezTo>
                    <a:pt x="9041" y="962"/>
                    <a:pt x="9041" y="962"/>
                    <a:pt x="9041" y="962"/>
                  </a:cubicBezTo>
                  <a:cubicBezTo>
                    <a:pt x="9041" y="991"/>
                    <a:pt x="9041" y="991"/>
                    <a:pt x="9041" y="991"/>
                  </a:cubicBezTo>
                  <a:cubicBezTo>
                    <a:pt x="9011" y="991"/>
                    <a:pt x="9011" y="991"/>
                    <a:pt x="9011" y="991"/>
                  </a:cubicBezTo>
                  <a:cubicBezTo>
                    <a:pt x="9011" y="962"/>
                    <a:pt x="9011" y="962"/>
                    <a:pt x="9011" y="962"/>
                  </a:cubicBezTo>
                  <a:cubicBezTo>
                    <a:pt x="9041" y="962"/>
                    <a:pt x="9041" y="962"/>
                    <a:pt x="9041" y="962"/>
                  </a:cubicBezTo>
                  <a:cubicBezTo>
                    <a:pt x="9011" y="933"/>
                    <a:pt x="9011" y="933"/>
                    <a:pt x="9011" y="933"/>
                  </a:cubicBezTo>
                  <a:lnTo>
                    <a:pt x="9011" y="933"/>
                  </a:lnTo>
                  <a:cubicBezTo>
                    <a:pt x="9011" y="904"/>
                    <a:pt x="9011" y="904"/>
                    <a:pt x="9011" y="904"/>
                  </a:cubicBezTo>
                  <a:cubicBezTo>
                    <a:pt x="8982" y="874"/>
                    <a:pt x="8982" y="874"/>
                    <a:pt x="8982" y="874"/>
                  </a:cubicBezTo>
                  <a:lnTo>
                    <a:pt x="8982" y="874"/>
                  </a:lnTo>
                  <a:lnTo>
                    <a:pt x="8982" y="874"/>
                  </a:lnTo>
                  <a:cubicBezTo>
                    <a:pt x="9011" y="874"/>
                    <a:pt x="9011" y="874"/>
                    <a:pt x="9011" y="874"/>
                  </a:cubicBezTo>
                  <a:lnTo>
                    <a:pt x="9011" y="874"/>
                  </a:lnTo>
                  <a:cubicBezTo>
                    <a:pt x="9070" y="874"/>
                    <a:pt x="9070" y="874"/>
                    <a:pt x="9070" y="874"/>
                  </a:cubicBezTo>
                  <a:cubicBezTo>
                    <a:pt x="9099" y="874"/>
                    <a:pt x="9099" y="874"/>
                    <a:pt x="9099" y="874"/>
                  </a:cubicBezTo>
                  <a:cubicBezTo>
                    <a:pt x="9099" y="845"/>
                    <a:pt x="9099" y="845"/>
                    <a:pt x="9099" y="845"/>
                  </a:cubicBezTo>
                  <a:cubicBezTo>
                    <a:pt x="9128" y="845"/>
                    <a:pt x="9128" y="845"/>
                    <a:pt x="9128" y="845"/>
                  </a:cubicBezTo>
                  <a:cubicBezTo>
                    <a:pt x="9158" y="874"/>
                    <a:pt x="9158" y="874"/>
                    <a:pt x="9158" y="874"/>
                  </a:cubicBezTo>
                  <a:cubicBezTo>
                    <a:pt x="9158" y="845"/>
                    <a:pt x="9158" y="845"/>
                    <a:pt x="9158" y="845"/>
                  </a:cubicBezTo>
                  <a:lnTo>
                    <a:pt x="9158" y="845"/>
                  </a:lnTo>
                  <a:lnTo>
                    <a:pt x="9158" y="845"/>
                  </a:lnTo>
                  <a:cubicBezTo>
                    <a:pt x="9187" y="845"/>
                    <a:pt x="9187" y="845"/>
                    <a:pt x="9187" y="845"/>
                  </a:cubicBezTo>
                  <a:lnTo>
                    <a:pt x="9187" y="845"/>
                  </a:lnTo>
                  <a:cubicBezTo>
                    <a:pt x="9216" y="845"/>
                    <a:pt x="9216" y="845"/>
                    <a:pt x="9216" y="845"/>
                  </a:cubicBezTo>
                  <a:lnTo>
                    <a:pt x="9216" y="845"/>
                  </a:lnTo>
                  <a:lnTo>
                    <a:pt x="9216" y="845"/>
                  </a:lnTo>
                  <a:cubicBezTo>
                    <a:pt x="9216" y="817"/>
                    <a:pt x="9216" y="817"/>
                    <a:pt x="9216" y="817"/>
                  </a:cubicBezTo>
                  <a:cubicBezTo>
                    <a:pt x="9303" y="817"/>
                    <a:pt x="9303" y="817"/>
                    <a:pt x="9303" y="817"/>
                  </a:cubicBezTo>
                  <a:lnTo>
                    <a:pt x="9303" y="817"/>
                  </a:lnTo>
                  <a:lnTo>
                    <a:pt x="9303" y="817"/>
                  </a:lnTo>
                  <a:cubicBezTo>
                    <a:pt x="9303" y="788"/>
                    <a:pt x="9303" y="788"/>
                    <a:pt x="9303" y="788"/>
                  </a:cubicBezTo>
                  <a:cubicBezTo>
                    <a:pt x="9332" y="817"/>
                    <a:pt x="9332" y="817"/>
                    <a:pt x="9332" y="817"/>
                  </a:cubicBezTo>
                  <a:cubicBezTo>
                    <a:pt x="9332" y="788"/>
                    <a:pt x="9332" y="788"/>
                    <a:pt x="9332" y="788"/>
                  </a:cubicBezTo>
                  <a:cubicBezTo>
                    <a:pt x="9361" y="788"/>
                    <a:pt x="9361" y="788"/>
                    <a:pt x="9361" y="788"/>
                  </a:cubicBezTo>
                  <a:cubicBezTo>
                    <a:pt x="9361" y="817"/>
                    <a:pt x="9361" y="817"/>
                    <a:pt x="9361" y="817"/>
                  </a:cubicBezTo>
                  <a:cubicBezTo>
                    <a:pt x="9391" y="817"/>
                    <a:pt x="9391" y="817"/>
                    <a:pt x="9391" y="817"/>
                  </a:cubicBezTo>
                  <a:cubicBezTo>
                    <a:pt x="9420" y="817"/>
                    <a:pt x="9420" y="817"/>
                    <a:pt x="9420" y="817"/>
                  </a:cubicBezTo>
                  <a:lnTo>
                    <a:pt x="9420" y="817"/>
                  </a:lnTo>
                  <a:cubicBezTo>
                    <a:pt x="9449" y="817"/>
                    <a:pt x="9449" y="817"/>
                    <a:pt x="9449" y="817"/>
                  </a:cubicBezTo>
                  <a:lnTo>
                    <a:pt x="9449" y="817"/>
                  </a:lnTo>
                  <a:cubicBezTo>
                    <a:pt x="9478" y="817"/>
                    <a:pt x="9478" y="817"/>
                    <a:pt x="9478" y="817"/>
                  </a:cubicBezTo>
                  <a:cubicBezTo>
                    <a:pt x="9537" y="817"/>
                    <a:pt x="9537" y="817"/>
                    <a:pt x="9537" y="817"/>
                  </a:cubicBezTo>
                  <a:lnTo>
                    <a:pt x="9537" y="817"/>
                  </a:lnTo>
                  <a:cubicBezTo>
                    <a:pt x="9566" y="817"/>
                    <a:pt x="9566" y="817"/>
                    <a:pt x="9566" y="817"/>
                  </a:cubicBezTo>
                  <a:cubicBezTo>
                    <a:pt x="9537" y="817"/>
                    <a:pt x="9537" y="817"/>
                    <a:pt x="9537" y="817"/>
                  </a:cubicBezTo>
                  <a:cubicBezTo>
                    <a:pt x="9566" y="817"/>
                    <a:pt x="9566" y="817"/>
                    <a:pt x="9566" y="817"/>
                  </a:cubicBezTo>
                  <a:lnTo>
                    <a:pt x="9566" y="817"/>
                  </a:lnTo>
                  <a:cubicBezTo>
                    <a:pt x="9566" y="845"/>
                    <a:pt x="9566" y="845"/>
                    <a:pt x="9566" y="845"/>
                  </a:cubicBezTo>
                  <a:lnTo>
                    <a:pt x="9566" y="845"/>
                  </a:lnTo>
                  <a:cubicBezTo>
                    <a:pt x="9595" y="817"/>
                    <a:pt x="9595" y="817"/>
                    <a:pt x="9595" y="817"/>
                  </a:cubicBezTo>
                  <a:cubicBezTo>
                    <a:pt x="9653" y="845"/>
                    <a:pt x="9653" y="845"/>
                    <a:pt x="9653" y="845"/>
                  </a:cubicBezTo>
                  <a:cubicBezTo>
                    <a:pt x="9711" y="874"/>
                    <a:pt x="9711" y="874"/>
                    <a:pt x="9711" y="874"/>
                  </a:cubicBezTo>
                  <a:lnTo>
                    <a:pt x="9711" y="874"/>
                  </a:lnTo>
                  <a:cubicBezTo>
                    <a:pt x="9682" y="874"/>
                    <a:pt x="9682" y="874"/>
                    <a:pt x="9682" y="874"/>
                  </a:cubicBezTo>
                  <a:cubicBezTo>
                    <a:pt x="9653" y="845"/>
                    <a:pt x="9653" y="845"/>
                    <a:pt x="9653" y="845"/>
                  </a:cubicBezTo>
                  <a:cubicBezTo>
                    <a:pt x="9653" y="874"/>
                    <a:pt x="9653" y="874"/>
                    <a:pt x="9653" y="874"/>
                  </a:cubicBezTo>
                  <a:cubicBezTo>
                    <a:pt x="9711" y="874"/>
                    <a:pt x="9711" y="874"/>
                    <a:pt x="9711" y="874"/>
                  </a:cubicBezTo>
                  <a:cubicBezTo>
                    <a:pt x="9741" y="874"/>
                    <a:pt x="9741" y="874"/>
                    <a:pt x="9741" y="874"/>
                  </a:cubicBezTo>
                  <a:lnTo>
                    <a:pt x="9741" y="874"/>
                  </a:lnTo>
                  <a:cubicBezTo>
                    <a:pt x="9770" y="874"/>
                    <a:pt x="9770" y="874"/>
                    <a:pt x="9770" y="874"/>
                  </a:cubicBezTo>
                  <a:lnTo>
                    <a:pt x="9770" y="874"/>
                  </a:lnTo>
                  <a:cubicBezTo>
                    <a:pt x="9770" y="845"/>
                    <a:pt x="9770" y="845"/>
                    <a:pt x="9770" y="845"/>
                  </a:cubicBezTo>
                  <a:cubicBezTo>
                    <a:pt x="9799" y="845"/>
                    <a:pt x="9799" y="845"/>
                    <a:pt x="9799" y="845"/>
                  </a:cubicBezTo>
                  <a:lnTo>
                    <a:pt x="9799" y="845"/>
                  </a:lnTo>
                  <a:cubicBezTo>
                    <a:pt x="9828" y="874"/>
                    <a:pt x="9828" y="874"/>
                    <a:pt x="9828" y="874"/>
                  </a:cubicBezTo>
                  <a:lnTo>
                    <a:pt x="9828" y="874"/>
                  </a:lnTo>
                  <a:lnTo>
                    <a:pt x="9828" y="874"/>
                  </a:lnTo>
                  <a:cubicBezTo>
                    <a:pt x="9828" y="845"/>
                    <a:pt x="9828" y="845"/>
                    <a:pt x="9828" y="845"/>
                  </a:cubicBezTo>
                  <a:cubicBezTo>
                    <a:pt x="9858" y="874"/>
                    <a:pt x="9858" y="874"/>
                    <a:pt x="9858" y="874"/>
                  </a:cubicBezTo>
                  <a:lnTo>
                    <a:pt x="9858" y="874"/>
                  </a:lnTo>
                  <a:cubicBezTo>
                    <a:pt x="9887" y="874"/>
                    <a:pt x="9887" y="874"/>
                    <a:pt x="9887" y="874"/>
                  </a:cubicBezTo>
                  <a:lnTo>
                    <a:pt x="9887" y="874"/>
                  </a:lnTo>
                  <a:cubicBezTo>
                    <a:pt x="9974" y="874"/>
                    <a:pt x="9974" y="874"/>
                    <a:pt x="9974" y="874"/>
                  </a:cubicBezTo>
                  <a:lnTo>
                    <a:pt x="9974" y="874"/>
                  </a:lnTo>
                  <a:lnTo>
                    <a:pt x="9974" y="874"/>
                  </a:lnTo>
                  <a:cubicBezTo>
                    <a:pt x="10003" y="874"/>
                    <a:pt x="10003" y="874"/>
                    <a:pt x="10003" y="874"/>
                  </a:cubicBezTo>
                  <a:cubicBezTo>
                    <a:pt x="10003" y="904"/>
                    <a:pt x="10003" y="904"/>
                    <a:pt x="10003" y="904"/>
                  </a:cubicBezTo>
                  <a:cubicBezTo>
                    <a:pt x="10003" y="874"/>
                    <a:pt x="10003" y="874"/>
                    <a:pt x="10003" y="874"/>
                  </a:cubicBezTo>
                  <a:lnTo>
                    <a:pt x="10003" y="874"/>
                  </a:lnTo>
                  <a:cubicBezTo>
                    <a:pt x="10032" y="874"/>
                    <a:pt x="10032" y="874"/>
                    <a:pt x="10032" y="874"/>
                  </a:cubicBezTo>
                  <a:lnTo>
                    <a:pt x="10032" y="874"/>
                  </a:lnTo>
                  <a:cubicBezTo>
                    <a:pt x="10032" y="904"/>
                    <a:pt x="10032" y="904"/>
                    <a:pt x="10032" y="904"/>
                  </a:cubicBezTo>
                  <a:cubicBezTo>
                    <a:pt x="10061" y="904"/>
                    <a:pt x="10061" y="904"/>
                    <a:pt x="10061" y="904"/>
                  </a:cubicBezTo>
                  <a:cubicBezTo>
                    <a:pt x="10061" y="874"/>
                    <a:pt x="10061" y="874"/>
                    <a:pt x="10061" y="874"/>
                  </a:cubicBezTo>
                  <a:lnTo>
                    <a:pt x="10061" y="874"/>
                  </a:lnTo>
                  <a:cubicBezTo>
                    <a:pt x="10091" y="874"/>
                    <a:pt x="10091" y="874"/>
                    <a:pt x="10091" y="874"/>
                  </a:cubicBezTo>
                  <a:lnTo>
                    <a:pt x="10091" y="874"/>
                  </a:lnTo>
                  <a:cubicBezTo>
                    <a:pt x="10091" y="904"/>
                    <a:pt x="10091" y="904"/>
                    <a:pt x="10091" y="904"/>
                  </a:cubicBezTo>
                  <a:lnTo>
                    <a:pt x="10091" y="904"/>
                  </a:lnTo>
                  <a:cubicBezTo>
                    <a:pt x="10120" y="933"/>
                    <a:pt x="10120" y="933"/>
                    <a:pt x="10120" y="933"/>
                  </a:cubicBezTo>
                  <a:cubicBezTo>
                    <a:pt x="10149" y="904"/>
                    <a:pt x="10149" y="904"/>
                    <a:pt x="10149" y="904"/>
                  </a:cubicBezTo>
                  <a:cubicBezTo>
                    <a:pt x="10120" y="904"/>
                    <a:pt x="10120" y="904"/>
                    <a:pt x="10120" y="904"/>
                  </a:cubicBezTo>
                  <a:lnTo>
                    <a:pt x="10120" y="904"/>
                  </a:lnTo>
                  <a:cubicBezTo>
                    <a:pt x="10091" y="874"/>
                    <a:pt x="10091" y="874"/>
                    <a:pt x="10091" y="874"/>
                  </a:cubicBezTo>
                  <a:cubicBezTo>
                    <a:pt x="10120" y="874"/>
                    <a:pt x="10120" y="874"/>
                    <a:pt x="10120" y="874"/>
                  </a:cubicBezTo>
                  <a:cubicBezTo>
                    <a:pt x="10149" y="874"/>
                    <a:pt x="10149" y="874"/>
                    <a:pt x="10149" y="874"/>
                  </a:cubicBezTo>
                  <a:cubicBezTo>
                    <a:pt x="10178" y="904"/>
                    <a:pt x="10178" y="904"/>
                    <a:pt x="10178" y="904"/>
                  </a:cubicBezTo>
                  <a:cubicBezTo>
                    <a:pt x="10178" y="933"/>
                    <a:pt x="10178" y="933"/>
                    <a:pt x="10178" y="933"/>
                  </a:cubicBezTo>
                  <a:lnTo>
                    <a:pt x="10178" y="933"/>
                  </a:lnTo>
                  <a:cubicBezTo>
                    <a:pt x="10178" y="904"/>
                    <a:pt x="10178" y="904"/>
                    <a:pt x="10178" y="904"/>
                  </a:cubicBezTo>
                  <a:lnTo>
                    <a:pt x="10178" y="904"/>
                  </a:lnTo>
                  <a:cubicBezTo>
                    <a:pt x="10208" y="904"/>
                    <a:pt x="10208" y="904"/>
                    <a:pt x="10208" y="904"/>
                  </a:cubicBezTo>
                  <a:lnTo>
                    <a:pt x="10208" y="904"/>
                  </a:lnTo>
                  <a:cubicBezTo>
                    <a:pt x="10208" y="933"/>
                    <a:pt x="10208" y="933"/>
                    <a:pt x="10208" y="933"/>
                  </a:cubicBezTo>
                  <a:cubicBezTo>
                    <a:pt x="10237" y="933"/>
                    <a:pt x="10237" y="933"/>
                    <a:pt x="10237" y="933"/>
                  </a:cubicBezTo>
                  <a:cubicBezTo>
                    <a:pt x="10237" y="991"/>
                    <a:pt x="10237" y="991"/>
                    <a:pt x="10237" y="991"/>
                  </a:cubicBezTo>
                  <a:cubicBezTo>
                    <a:pt x="10266" y="991"/>
                    <a:pt x="10266" y="991"/>
                    <a:pt x="10266" y="991"/>
                  </a:cubicBezTo>
                  <a:cubicBezTo>
                    <a:pt x="10294" y="1021"/>
                    <a:pt x="10294" y="1021"/>
                    <a:pt x="10294" y="1021"/>
                  </a:cubicBezTo>
                  <a:lnTo>
                    <a:pt x="10294" y="1021"/>
                  </a:lnTo>
                  <a:lnTo>
                    <a:pt x="10294" y="1021"/>
                  </a:lnTo>
                  <a:cubicBezTo>
                    <a:pt x="10294" y="1050"/>
                    <a:pt x="10294" y="1050"/>
                    <a:pt x="10294" y="1050"/>
                  </a:cubicBezTo>
                  <a:lnTo>
                    <a:pt x="10294" y="1050"/>
                  </a:lnTo>
                  <a:cubicBezTo>
                    <a:pt x="10324" y="1050"/>
                    <a:pt x="10324" y="1050"/>
                    <a:pt x="10324" y="1050"/>
                  </a:cubicBezTo>
                  <a:lnTo>
                    <a:pt x="10324" y="1050"/>
                  </a:lnTo>
                  <a:cubicBezTo>
                    <a:pt x="10353" y="1050"/>
                    <a:pt x="10353" y="1050"/>
                    <a:pt x="10353" y="1050"/>
                  </a:cubicBezTo>
                  <a:cubicBezTo>
                    <a:pt x="10382" y="1079"/>
                    <a:pt x="10382" y="1079"/>
                    <a:pt x="10382" y="1079"/>
                  </a:cubicBezTo>
                  <a:lnTo>
                    <a:pt x="10382" y="1079"/>
                  </a:lnTo>
                  <a:lnTo>
                    <a:pt x="10382" y="1079"/>
                  </a:lnTo>
                  <a:lnTo>
                    <a:pt x="10382" y="1079"/>
                  </a:lnTo>
                  <a:cubicBezTo>
                    <a:pt x="10382" y="1050"/>
                    <a:pt x="10382" y="1050"/>
                    <a:pt x="10382" y="1050"/>
                  </a:cubicBezTo>
                  <a:lnTo>
                    <a:pt x="10382" y="1050"/>
                  </a:lnTo>
                  <a:lnTo>
                    <a:pt x="10382" y="1050"/>
                  </a:lnTo>
                  <a:cubicBezTo>
                    <a:pt x="10411" y="1050"/>
                    <a:pt x="10411" y="1050"/>
                    <a:pt x="10411" y="1050"/>
                  </a:cubicBezTo>
                  <a:cubicBezTo>
                    <a:pt x="10411" y="1079"/>
                    <a:pt x="10411" y="1079"/>
                    <a:pt x="10411" y="1079"/>
                  </a:cubicBezTo>
                  <a:lnTo>
                    <a:pt x="10411" y="1079"/>
                  </a:lnTo>
                  <a:cubicBezTo>
                    <a:pt x="10411" y="1050"/>
                    <a:pt x="10411" y="1050"/>
                    <a:pt x="10411" y="1050"/>
                  </a:cubicBezTo>
                  <a:cubicBezTo>
                    <a:pt x="10411" y="1021"/>
                    <a:pt x="10411" y="1021"/>
                    <a:pt x="10411" y="1021"/>
                  </a:cubicBezTo>
                  <a:cubicBezTo>
                    <a:pt x="10382" y="1021"/>
                    <a:pt x="10382" y="1021"/>
                    <a:pt x="10382" y="1021"/>
                  </a:cubicBezTo>
                  <a:lnTo>
                    <a:pt x="10382" y="1021"/>
                  </a:lnTo>
                  <a:cubicBezTo>
                    <a:pt x="10353" y="1050"/>
                    <a:pt x="10353" y="1050"/>
                    <a:pt x="10353" y="1050"/>
                  </a:cubicBezTo>
                  <a:cubicBezTo>
                    <a:pt x="10353" y="1021"/>
                    <a:pt x="10353" y="1021"/>
                    <a:pt x="10353" y="1021"/>
                  </a:cubicBezTo>
                  <a:lnTo>
                    <a:pt x="10353" y="1021"/>
                  </a:lnTo>
                  <a:cubicBezTo>
                    <a:pt x="10353" y="991"/>
                    <a:pt x="10353" y="991"/>
                    <a:pt x="10353" y="991"/>
                  </a:cubicBezTo>
                  <a:cubicBezTo>
                    <a:pt x="10324" y="962"/>
                    <a:pt x="10324" y="962"/>
                    <a:pt x="10324" y="962"/>
                  </a:cubicBezTo>
                  <a:lnTo>
                    <a:pt x="10324" y="962"/>
                  </a:lnTo>
                  <a:cubicBezTo>
                    <a:pt x="10294" y="962"/>
                    <a:pt x="10294" y="962"/>
                    <a:pt x="10294" y="962"/>
                  </a:cubicBezTo>
                  <a:lnTo>
                    <a:pt x="10294" y="962"/>
                  </a:lnTo>
                  <a:cubicBezTo>
                    <a:pt x="10266" y="962"/>
                    <a:pt x="10266" y="962"/>
                    <a:pt x="10266" y="962"/>
                  </a:cubicBezTo>
                  <a:lnTo>
                    <a:pt x="10266" y="962"/>
                  </a:lnTo>
                  <a:cubicBezTo>
                    <a:pt x="10294" y="933"/>
                    <a:pt x="10294" y="933"/>
                    <a:pt x="10294" y="933"/>
                  </a:cubicBezTo>
                  <a:lnTo>
                    <a:pt x="10294" y="933"/>
                  </a:lnTo>
                  <a:cubicBezTo>
                    <a:pt x="10324" y="904"/>
                    <a:pt x="10324" y="904"/>
                    <a:pt x="10324" y="904"/>
                  </a:cubicBezTo>
                  <a:lnTo>
                    <a:pt x="10324" y="904"/>
                  </a:lnTo>
                  <a:lnTo>
                    <a:pt x="10324" y="904"/>
                  </a:lnTo>
                  <a:cubicBezTo>
                    <a:pt x="10353" y="933"/>
                    <a:pt x="10353" y="933"/>
                    <a:pt x="10353" y="933"/>
                  </a:cubicBezTo>
                  <a:lnTo>
                    <a:pt x="10353" y="933"/>
                  </a:lnTo>
                  <a:lnTo>
                    <a:pt x="10353" y="933"/>
                  </a:lnTo>
                  <a:cubicBezTo>
                    <a:pt x="10353" y="904"/>
                    <a:pt x="10353" y="904"/>
                    <a:pt x="10353" y="904"/>
                  </a:cubicBezTo>
                  <a:lnTo>
                    <a:pt x="10353" y="904"/>
                  </a:lnTo>
                  <a:lnTo>
                    <a:pt x="10353" y="904"/>
                  </a:lnTo>
                  <a:lnTo>
                    <a:pt x="10353" y="904"/>
                  </a:lnTo>
                  <a:cubicBezTo>
                    <a:pt x="10382" y="874"/>
                    <a:pt x="10382" y="874"/>
                    <a:pt x="10382" y="874"/>
                  </a:cubicBezTo>
                  <a:cubicBezTo>
                    <a:pt x="10353" y="874"/>
                    <a:pt x="10353" y="874"/>
                    <a:pt x="10353" y="874"/>
                  </a:cubicBezTo>
                  <a:lnTo>
                    <a:pt x="10353" y="874"/>
                  </a:lnTo>
                  <a:cubicBezTo>
                    <a:pt x="10382" y="874"/>
                    <a:pt x="10382" y="874"/>
                    <a:pt x="10382" y="874"/>
                  </a:cubicBezTo>
                  <a:lnTo>
                    <a:pt x="10382" y="874"/>
                  </a:lnTo>
                  <a:cubicBezTo>
                    <a:pt x="10411" y="845"/>
                    <a:pt x="10411" y="845"/>
                    <a:pt x="10411" y="845"/>
                  </a:cubicBezTo>
                  <a:lnTo>
                    <a:pt x="10411" y="845"/>
                  </a:lnTo>
                  <a:lnTo>
                    <a:pt x="10411" y="845"/>
                  </a:lnTo>
                  <a:cubicBezTo>
                    <a:pt x="10441" y="845"/>
                    <a:pt x="10441" y="845"/>
                    <a:pt x="10441" y="845"/>
                  </a:cubicBezTo>
                  <a:lnTo>
                    <a:pt x="10441" y="845"/>
                  </a:lnTo>
                  <a:cubicBezTo>
                    <a:pt x="10441" y="874"/>
                    <a:pt x="10441" y="874"/>
                    <a:pt x="10441" y="874"/>
                  </a:cubicBezTo>
                  <a:cubicBezTo>
                    <a:pt x="10470" y="874"/>
                    <a:pt x="10470" y="874"/>
                    <a:pt x="10470" y="874"/>
                  </a:cubicBezTo>
                  <a:lnTo>
                    <a:pt x="10470" y="874"/>
                  </a:lnTo>
                  <a:cubicBezTo>
                    <a:pt x="10499" y="874"/>
                    <a:pt x="10499" y="874"/>
                    <a:pt x="10499" y="874"/>
                  </a:cubicBezTo>
                  <a:cubicBezTo>
                    <a:pt x="10558" y="874"/>
                    <a:pt x="10558" y="874"/>
                    <a:pt x="10558" y="874"/>
                  </a:cubicBezTo>
                  <a:cubicBezTo>
                    <a:pt x="10528" y="904"/>
                    <a:pt x="10528" y="904"/>
                    <a:pt x="10528" y="904"/>
                  </a:cubicBezTo>
                  <a:cubicBezTo>
                    <a:pt x="10558" y="904"/>
                    <a:pt x="10558" y="904"/>
                    <a:pt x="10558" y="904"/>
                  </a:cubicBezTo>
                  <a:lnTo>
                    <a:pt x="10558" y="904"/>
                  </a:lnTo>
                  <a:lnTo>
                    <a:pt x="10558" y="904"/>
                  </a:lnTo>
                  <a:lnTo>
                    <a:pt x="10558" y="904"/>
                  </a:lnTo>
                  <a:lnTo>
                    <a:pt x="10558" y="904"/>
                  </a:lnTo>
                  <a:cubicBezTo>
                    <a:pt x="10587" y="904"/>
                    <a:pt x="10587" y="904"/>
                    <a:pt x="10587" y="904"/>
                  </a:cubicBezTo>
                  <a:cubicBezTo>
                    <a:pt x="10587" y="874"/>
                    <a:pt x="10587" y="874"/>
                    <a:pt x="10587" y="874"/>
                  </a:cubicBezTo>
                  <a:cubicBezTo>
                    <a:pt x="10616" y="874"/>
                    <a:pt x="10616" y="874"/>
                    <a:pt x="10616" y="874"/>
                  </a:cubicBezTo>
                  <a:cubicBezTo>
                    <a:pt x="10616" y="904"/>
                    <a:pt x="10616" y="904"/>
                    <a:pt x="10616" y="904"/>
                  </a:cubicBezTo>
                  <a:lnTo>
                    <a:pt x="10616" y="904"/>
                  </a:lnTo>
                  <a:cubicBezTo>
                    <a:pt x="10616" y="933"/>
                    <a:pt x="10616" y="933"/>
                    <a:pt x="10616" y="933"/>
                  </a:cubicBezTo>
                  <a:cubicBezTo>
                    <a:pt x="10616" y="962"/>
                    <a:pt x="10616" y="962"/>
                    <a:pt x="10616" y="962"/>
                  </a:cubicBezTo>
                  <a:cubicBezTo>
                    <a:pt x="10616" y="991"/>
                    <a:pt x="10616" y="991"/>
                    <a:pt x="10616" y="991"/>
                  </a:cubicBezTo>
                  <a:lnTo>
                    <a:pt x="10616" y="991"/>
                  </a:lnTo>
                  <a:lnTo>
                    <a:pt x="10616" y="991"/>
                  </a:lnTo>
                  <a:cubicBezTo>
                    <a:pt x="10644" y="991"/>
                    <a:pt x="10644" y="991"/>
                    <a:pt x="10644" y="991"/>
                  </a:cubicBezTo>
                  <a:cubicBezTo>
                    <a:pt x="10644" y="1021"/>
                    <a:pt x="10644" y="1021"/>
                    <a:pt x="10644" y="1021"/>
                  </a:cubicBezTo>
                  <a:cubicBezTo>
                    <a:pt x="10674" y="1021"/>
                    <a:pt x="10674" y="1021"/>
                    <a:pt x="10674" y="1021"/>
                  </a:cubicBezTo>
                  <a:cubicBezTo>
                    <a:pt x="10644" y="1021"/>
                    <a:pt x="10644" y="1021"/>
                    <a:pt x="10644" y="1021"/>
                  </a:cubicBezTo>
                  <a:cubicBezTo>
                    <a:pt x="10616" y="1021"/>
                    <a:pt x="10616" y="1021"/>
                    <a:pt x="10616" y="1021"/>
                  </a:cubicBezTo>
                  <a:cubicBezTo>
                    <a:pt x="10587" y="1050"/>
                    <a:pt x="10587" y="1050"/>
                    <a:pt x="10587" y="1050"/>
                  </a:cubicBezTo>
                  <a:cubicBezTo>
                    <a:pt x="10644" y="1050"/>
                    <a:pt x="10644" y="1050"/>
                    <a:pt x="10644" y="1050"/>
                  </a:cubicBezTo>
                  <a:lnTo>
                    <a:pt x="10644" y="1050"/>
                  </a:lnTo>
                  <a:cubicBezTo>
                    <a:pt x="10644" y="1079"/>
                    <a:pt x="10644" y="1079"/>
                    <a:pt x="10644" y="1079"/>
                  </a:cubicBezTo>
                  <a:cubicBezTo>
                    <a:pt x="10616" y="1079"/>
                    <a:pt x="10616" y="1079"/>
                    <a:pt x="10616" y="1079"/>
                  </a:cubicBezTo>
                  <a:cubicBezTo>
                    <a:pt x="10616" y="1108"/>
                    <a:pt x="10616" y="1108"/>
                    <a:pt x="10616" y="1108"/>
                  </a:cubicBezTo>
                  <a:cubicBezTo>
                    <a:pt x="10616" y="1079"/>
                    <a:pt x="10616" y="1079"/>
                    <a:pt x="10616" y="1079"/>
                  </a:cubicBezTo>
                  <a:cubicBezTo>
                    <a:pt x="10587" y="1108"/>
                    <a:pt x="10587" y="1108"/>
                    <a:pt x="10587" y="1108"/>
                  </a:cubicBezTo>
                  <a:cubicBezTo>
                    <a:pt x="10558" y="1108"/>
                    <a:pt x="10558" y="1108"/>
                    <a:pt x="10558" y="1108"/>
                  </a:cubicBezTo>
                  <a:lnTo>
                    <a:pt x="10558" y="1108"/>
                  </a:lnTo>
                  <a:lnTo>
                    <a:pt x="10558" y="1108"/>
                  </a:lnTo>
                  <a:cubicBezTo>
                    <a:pt x="10587" y="1108"/>
                    <a:pt x="10587" y="1108"/>
                    <a:pt x="10587" y="1108"/>
                  </a:cubicBezTo>
                  <a:cubicBezTo>
                    <a:pt x="10587" y="1138"/>
                    <a:pt x="10587" y="1138"/>
                    <a:pt x="10587" y="1138"/>
                  </a:cubicBezTo>
                  <a:cubicBezTo>
                    <a:pt x="10587" y="1108"/>
                    <a:pt x="10587" y="1108"/>
                    <a:pt x="10587" y="1108"/>
                  </a:cubicBezTo>
                  <a:cubicBezTo>
                    <a:pt x="10616" y="1108"/>
                    <a:pt x="10616" y="1108"/>
                    <a:pt x="10616" y="1108"/>
                  </a:cubicBezTo>
                  <a:cubicBezTo>
                    <a:pt x="10616" y="1138"/>
                    <a:pt x="10616" y="1138"/>
                    <a:pt x="10616" y="1138"/>
                  </a:cubicBezTo>
                  <a:lnTo>
                    <a:pt x="10616" y="1138"/>
                  </a:lnTo>
                  <a:cubicBezTo>
                    <a:pt x="10616" y="1166"/>
                    <a:pt x="10616" y="1166"/>
                    <a:pt x="10616" y="1166"/>
                  </a:cubicBezTo>
                  <a:cubicBezTo>
                    <a:pt x="10616" y="1195"/>
                    <a:pt x="10616" y="1195"/>
                    <a:pt x="10616" y="1195"/>
                  </a:cubicBezTo>
                  <a:cubicBezTo>
                    <a:pt x="10616" y="1166"/>
                    <a:pt x="10616" y="1166"/>
                    <a:pt x="10616" y="1166"/>
                  </a:cubicBezTo>
                  <a:cubicBezTo>
                    <a:pt x="10644" y="1166"/>
                    <a:pt x="10644" y="1166"/>
                    <a:pt x="10644" y="1166"/>
                  </a:cubicBezTo>
                  <a:cubicBezTo>
                    <a:pt x="10674" y="1166"/>
                    <a:pt x="10674" y="1166"/>
                    <a:pt x="10674" y="1166"/>
                  </a:cubicBezTo>
                  <a:cubicBezTo>
                    <a:pt x="10674" y="1195"/>
                    <a:pt x="10674" y="1195"/>
                    <a:pt x="10674" y="1195"/>
                  </a:cubicBezTo>
                  <a:lnTo>
                    <a:pt x="10674" y="1195"/>
                  </a:lnTo>
                  <a:cubicBezTo>
                    <a:pt x="10674" y="1224"/>
                    <a:pt x="10674" y="1224"/>
                    <a:pt x="10674" y="1224"/>
                  </a:cubicBezTo>
                  <a:lnTo>
                    <a:pt x="10674" y="1224"/>
                  </a:lnTo>
                  <a:cubicBezTo>
                    <a:pt x="10674" y="1254"/>
                    <a:pt x="10674" y="1254"/>
                    <a:pt x="10674" y="1254"/>
                  </a:cubicBezTo>
                  <a:cubicBezTo>
                    <a:pt x="10644" y="1254"/>
                    <a:pt x="10644" y="1254"/>
                    <a:pt x="10644" y="1254"/>
                  </a:cubicBezTo>
                  <a:lnTo>
                    <a:pt x="10644" y="1254"/>
                  </a:lnTo>
                  <a:cubicBezTo>
                    <a:pt x="10674" y="1283"/>
                    <a:pt x="10674" y="1283"/>
                    <a:pt x="10674" y="1283"/>
                  </a:cubicBezTo>
                  <a:cubicBezTo>
                    <a:pt x="10674" y="1254"/>
                    <a:pt x="10674" y="1254"/>
                    <a:pt x="10674" y="1254"/>
                  </a:cubicBezTo>
                  <a:lnTo>
                    <a:pt x="10674" y="1254"/>
                  </a:lnTo>
                  <a:cubicBezTo>
                    <a:pt x="10674" y="1283"/>
                    <a:pt x="10674" y="1283"/>
                    <a:pt x="10674" y="1283"/>
                  </a:cubicBezTo>
                  <a:lnTo>
                    <a:pt x="10674" y="1283"/>
                  </a:lnTo>
                  <a:cubicBezTo>
                    <a:pt x="10703" y="1283"/>
                    <a:pt x="10703" y="1283"/>
                    <a:pt x="10703" y="1283"/>
                  </a:cubicBezTo>
                  <a:lnTo>
                    <a:pt x="10703" y="1283"/>
                  </a:lnTo>
                  <a:lnTo>
                    <a:pt x="10703" y="1283"/>
                  </a:lnTo>
                  <a:cubicBezTo>
                    <a:pt x="10732" y="1283"/>
                    <a:pt x="10732" y="1283"/>
                    <a:pt x="10732" y="1283"/>
                  </a:cubicBezTo>
                  <a:lnTo>
                    <a:pt x="10732" y="1283"/>
                  </a:lnTo>
                  <a:cubicBezTo>
                    <a:pt x="10761" y="1283"/>
                    <a:pt x="10761" y="1283"/>
                    <a:pt x="10761" y="1283"/>
                  </a:cubicBezTo>
                  <a:cubicBezTo>
                    <a:pt x="10761" y="1312"/>
                    <a:pt x="10761" y="1312"/>
                    <a:pt x="10761" y="1312"/>
                  </a:cubicBezTo>
                  <a:cubicBezTo>
                    <a:pt x="10732" y="1312"/>
                    <a:pt x="10732" y="1312"/>
                    <a:pt x="10732" y="1312"/>
                  </a:cubicBezTo>
                  <a:lnTo>
                    <a:pt x="10732" y="1312"/>
                  </a:lnTo>
                  <a:cubicBezTo>
                    <a:pt x="10703" y="1312"/>
                    <a:pt x="10703" y="1312"/>
                    <a:pt x="10703" y="1312"/>
                  </a:cubicBezTo>
                  <a:cubicBezTo>
                    <a:pt x="10732" y="1312"/>
                    <a:pt x="10732" y="1312"/>
                    <a:pt x="10732" y="1312"/>
                  </a:cubicBezTo>
                  <a:lnTo>
                    <a:pt x="10732" y="1312"/>
                  </a:lnTo>
                  <a:cubicBezTo>
                    <a:pt x="10761" y="1341"/>
                    <a:pt x="10761" y="1341"/>
                    <a:pt x="10761" y="1341"/>
                  </a:cubicBezTo>
                  <a:lnTo>
                    <a:pt x="10761" y="1341"/>
                  </a:lnTo>
                  <a:cubicBezTo>
                    <a:pt x="10732" y="1371"/>
                    <a:pt x="10732" y="1371"/>
                    <a:pt x="10732" y="1371"/>
                  </a:cubicBezTo>
                  <a:cubicBezTo>
                    <a:pt x="10703" y="1341"/>
                    <a:pt x="10703" y="1341"/>
                    <a:pt x="10703" y="1341"/>
                  </a:cubicBezTo>
                  <a:lnTo>
                    <a:pt x="10703" y="1341"/>
                  </a:lnTo>
                  <a:cubicBezTo>
                    <a:pt x="10703" y="1371"/>
                    <a:pt x="10703" y="1371"/>
                    <a:pt x="10703" y="1371"/>
                  </a:cubicBezTo>
                  <a:lnTo>
                    <a:pt x="10703" y="1371"/>
                  </a:lnTo>
                  <a:lnTo>
                    <a:pt x="10703" y="1371"/>
                  </a:lnTo>
                  <a:lnTo>
                    <a:pt x="10703" y="1371"/>
                  </a:lnTo>
                  <a:cubicBezTo>
                    <a:pt x="10674" y="1371"/>
                    <a:pt x="10674" y="1371"/>
                    <a:pt x="10674" y="1371"/>
                  </a:cubicBezTo>
                  <a:lnTo>
                    <a:pt x="10674" y="1371"/>
                  </a:lnTo>
                  <a:cubicBezTo>
                    <a:pt x="10616" y="1341"/>
                    <a:pt x="10616" y="1341"/>
                    <a:pt x="10616" y="1341"/>
                  </a:cubicBezTo>
                  <a:cubicBezTo>
                    <a:pt x="10616" y="1371"/>
                    <a:pt x="10616" y="1371"/>
                    <a:pt x="10616" y="1371"/>
                  </a:cubicBezTo>
                  <a:cubicBezTo>
                    <a:pt x="10587" y="1371"/>
                    <a:pt x="10587" y="1371"/>
                    <a:pt x="10587" y="1371"/>
                  </a:cubicBezTo>
                  <a:cubicBezTo>
                    <a:pt x="10616" y="1341"/>
                    <a:pt x="10616" y="1341"/>
                    <a:pt x="10616" y="1341"/>
                  </a:cubicBezTo>
                  <a:cubicBezTo>
                    <a:pt x="10587" y="1341"/>
                    <a:pt x="10587" y="1341"/>
                    <a:pt x="10587" y="1341"/>
                  </a:cubicBezTo>
                  <a:lnTo>
                    <a:pt x="10587" y="1341"/>
                  </a:lnTo>
                  <a:cubicBezTo>
                    <a:pt x="10587" y="1371"/>
                    <a:pt x="10587" y="1371"/>
                    <a:pt x="10587" y="1371"/>
                  </a:cubicBezTo>
                  <a:lnTo>
                    <a:pt x="10587" y="1371"/>
                  </a:lnTo>
                  <a:lnTo>
                    <a:pt x="10587" y="1371"/>
                  </a:lnTo>
                  <a:lnTo>
                    <a:pt x="10587" y="1371"/>
                  </a:lnTo>
                  <a:cubicBezTo>
                    <a:pt x="10558" y="1400"/>
                    <a:pt x="10558" y="1400"/>
                    <a:pt x="10558" y="1400"/>
                  </a:cubicBezTo>
                  <a:lnTo>
                    <a:pt x="10558" y="1400"/>
                  </a:lnTo>
                  <a:cubicBezTo>
                    <a:pt x="10558" y="1371"/>
                    <a:pt x="10558" y="1371"/>
                    <a:pt x="10558" y="1371"/>
                  </a:cubicBezTo>
                  <a:lnTo>
                    <a:pt x="10558" y="1371"/>
                  </a:lnTo>
                  <a:cubicBezTo>
                    <a:pt x="10528" y="1371"/>
                    <a:pt x="10528" y="1371"/>
                    <a:pt x="10528" y="1371"/>
                  </a:cubicBezTo>
                  <a:lnTo>
                    <a:pt x="10528" y="1371"/>
                  </a:lnTo>
                  <a:lnTo>
                    <a:pt x="10528" y="1371"/>
                  </a:lnTo>
                  <a:cubicBezTo>
                    <a:pt x="10499" y="1341"/>
                    <a:pt x="10499" y="1341"/>
                    <a:pt x="10499" y="1341"/>
                  </a:cubicBezTo>
                  <a:lnTo>
                    <a:pt x="10499" y="1341"/>
                  </a:lnTo>
                  <a:cubicBezTo>
                    <a:pt x="10470" y="1312"/>
                    <a:pt x="10470" y="1312"/>
                    <a:pt x="10470" y="1312"/>
                  </a:cubicBezTo>
                  <a:lnTo>
                    <a:pt x="10470" y="1312"/>
                  </a:lnTo>
                  <a:lnTo>
                    <a:pt x="10470" y="1312"/>
                  </a:lnTo>
                  <a:cubicBezTo>
                    <a:pt x="10441" y="1312"/>
                    <a:pt x="10441" y="1312"/>
                    <a:pt x="10441" y="1312"/>
                  </a:cubicBezTo>
                  <a:lnTo>
                    <a:pt x="10441" y="1312"/>
                  </a:lnTo>
                  <a:cubicBezTo>
                    <a:pt x="10411" y="1312"/>
                    <a:pt x="10411" y="1312"/>
                    <a:pt x="10411" y="1312"/>
                  </a:cubicBezTo>
                  <a:cubicBezTo>
                    <a:pt x="10382" y="1341"/>
                    <a:pt x="10382" y="1341"/>
                    <a:pt x="10382" y="1341"/>
                  </a:cubicBezTo>
                  <a:lnTo>
                    <a:pt x="10382" y="1341"/>
                  </a:lnTo>
                  <a:cubicBezTo>
                    <a:pt x="10382" y="1312"/>
                    <a:pt x="10382" y="1312"/>
                    <a:pt x="10382" y="1312"/>
                  </a:cubicBezTo>
                  <a:lnTo>
                    <a:pt x="10382" y="1312"/>
                  </a:lnTo>
                  <a:lnTo>
                    <a:pt x="10382" y="1312"/>
                  </a:lnTo>
                  <a:cubicBezTo>
                    <a:pt x="10382" y="1341"/>
                    <a:pt x="10382" y="1341"/>
                    <a:pt x="10382" y="1341"/>
                  </a:cubicBezTo>
                  <a:cubicBezTo>
                    <a:pt x="10382" y="1371"/>
                    <a:pt x="10382" y="1371"/>
                    <a:pt x="10382" y="1371"/>
                  </a:cubicBezTo>
                  <a:lnTo>
                    <a:pt x="10382" y="1371"/>
                  </a:lnTo>
                  <a:cubicBezTo>
                    <a:pt x="10353" y="1429"/>
                    <a:pt x="10353" y="1429"/>
                    <a:pt x="10353" y="1429"/>
                  </a:cubicBezTo>
                  <a:cubicBezTo>
                    <a:pt x="10324" y="1429"/>
                    <a:pt x="10324" y="1429"/>
                    <a:pt x="10324" y="1429"/>
                  </a:cubicBezTo>
                  <a:cubicBezTo>
                    <a:pt x="10324" y="1400"/>
                    <a:pt x="10324" y="1400"/>
                    <a:pt x="10324" y="1400"/>
                  </a:cubicBezTo>
                  <a:lnTo>
                    <a:pt x="10324" y="1400"/>
                  </a:lnTo>
                  <a:cubicBezTo>
                    <a:pt x="10294" y="1400"/>
                    <a:pt x="10294" y="1400"/>
                    <a:pt x="10294" y="1400"/>
                  </a:cubicBezTo>
                  <a:cubicBezTo>
                    <a:pt x="10266" y="1371"/>
                    <a:pt x="10266" y="1371"/>
                    <a:pt x="10266" y="1371"/>
                  </a:cubicBezTo>
                  <a:lnTo>
                    <a:pt x="10266" y="1371"/>
                  </a:lnTo>
                  <a:cubicBezTo>
                    <a:pt x="10266" y="1312"/>
                    <a:pt x="10266" y="1312"/>
                    <a:pt x="10266" y="1312"/>
                  </a:cubicBezTo>
                  <a:cubicBezTo>
                    <a:pt x="10237" y="1312"/>
                    <a:pt x="10237" y="1312"/>
                    <a:pt x="10237" y="1312"/>
                  </a:cubicBezTo>
                  <a:lnTo>
                    <a:pt x="10237" y="1312"/>
                  </a:lnTo>
                  <a:lnTo>
                    <a:pt x="10237" y="1312"/>
                  </a:lnTo>
                  <a:cubicBezTo>
                    <a:pt x="10208" y="1312"/>
                    <a:pt x="10208" y="1312"/>
                    <a:pt x="10208" y="1312"/>
                  </a:cubicBezTo>
                  <a:lnTo>
                    <a:pt x="10208" y="1312"/>
                  </a:lnTo>
                  <a:cubicBezTo>
                    <a:pt x="10208" y="1341"/>
                    <a:pt x="10208" y="1341"/>
                    <a:pt x="10208" y="1341"/>
                  </a:cubicBezTo>
                  <a:cubicBezTo>
                    <a:pt x="10237" y="1341"/>
                    <a:pt x="10237" y="1341"/>
                    <a:pt x="10237" y="1341"/>
                  </a:cubicBezTo>
                  <a:lnTo>
                    <a:pt x="10237" y="1341"/>
                  </a:lnTo>
                  <a:cubicBezTo>
                    <a:pt x="10208" y="1341"/>
                    <a:pt x="10208" y="1341"/>
                    <a:pt x="10208" y="1341"/>
                  </a:cubicBezTo>
                  <a:cubicBezTo>
                    <a:pt x="10178" y="1312"/>
                    <a:pt x="10178" y="1312"/>
                    <a:pt x="10178" y="1312"/>
                  </a:cubicBezTo>
                  <a:lnTo>
                    <a:pt x="10178" y="1312"/>
                  </a:lnTo>
                  <a:cubicBezTo>
                    <a:pt x="10178" y="1341"/>
                    <a:pt x="10178" y="1341"/>
                    <a:pt x="10178" y="1341"/>
                  </a:cubicBezTo>
                  <a:lnTo>
                    <a:pt x="10178" y="1341"/>
                  </a:lnTo>
                  <a:lnTo>
                    <a:pt x="10178" y="1341"/>
                  </a:lnTo>
                  <a:cubicBezTo>
                    <a:pt x="10208" y="1341"/>
                    <a:pt x="10208" y="1341"/>
                    <a:pt x="10208" y="1341"/>
                  </a:cubicBezTo>
                  <a:cubicBezTo>
                    <a:pt x="10208" y="1371"/>
                    <a:pt x="10208" y="1371"/>
                    <a:pt x="10208" y="1371"/>
                  </a:cubicBezTo>
                  <a:lnTo>
                    <a:pt x="10208" y="1371"/>
                  </a:lnTo>
                  <a:cubicBezTo>
                    <a:pt x="10178" y="1371"/>
                    <a:pt x="10178" y="1371"/>
                    <a:pt x="10178" y="1371"/>
                  </a:cubicBezTo>
                  <a:cubicBezTo>
                    <a:pt x="10178" y="1400"/>
                    <a:pt x="10178" y="1400"/>
                    <a:pt x="10178" y="1400"/>
                  </a:cubicBezTo>
                  <a:lnTo>
                    <a:pt x="10178" y="1400"/>
                  </a:lnTo>
                  <a:cubicBezTo>
                    <a:pt x="10237" y="1429"/>
                    <a:pt x="10237" y="1429"/>
                    <a:pt x="10237" y="1429"/>
                  </a:cubicBezTo>
                  <a:cubicBezTo>
                    <a:pt x="10266" y="1458"/>
                    <a:pt x="10266" y="1458"/>
                    <a:pt x="10266" y="1458"/>
                  </a:cubicBezTo>
                  <a:cubicBezTo>
                    <a:pt x="10294" y="1458"/>
                    <a:pt x="10294" y="1458"/>
                    <a:pt x="10294" y="1458"/>
                  </a:cubicBezTo>
                  <a:lnTo>
                    <a:pt x="10294" y="1458"/>
                  </a:lnTo>
                  <a:cubicBezTo>
                    <a:pt x="10324" y="1488"/>
                    <a:pt x="10324" y="1488"/>
                    <a:pt x="10324" y="1488"/>
                  </a:cubicBezTo>
                  <a:lnTo>
                    <a:pt x="10324" y="1488"/>
                  </a:lnTo>
                  <a:cubicBezTo>
                    <a:pt x="10294" y="1458"/>
                    <a:pt x="10294" y="1458"/>
                    <a:pt x="10294" y="1458"/>
                  </a:cubicBezTo>
                  <a:lnTo>
                    <a:pt x="10294" y="1458"/>
                  </a:lnTo>
                  <a:cubicBezTo>
                    <a:pt x="10294" y="1488"/>
                    <a:pt x="10294" y="1488"/>
                    <a:pt x="10294" y="1488"/>
                  </a:cubicBezTo>
                  <a:cubicBezTo>
                    <a:pt x="10324" y="1488"/>
                    <a:pt x="10324" y="1488"/>
                    <a:pt x="10324" y="1488"/>
                  </a:cubicBezTo>
                  <a:cubicBezTo>
                    <a:pt x="10324" y="1516"/>
                    <a:pt x="10324" y="1516"/>
                    <a:pt x="10324" y="1516"/>
                  </a:cubicBezTo>
                  <a:cubicBezTo>
                    <a:pt x="10353" y="1516"/>
                    <a:pt x="10353" y="1516"/>
                    <a:pt x="10353" y="1516"/>
                  </a:cubicBezTo>
                  <a:cubicBezTo>
                    <a:pt x="10353" y="1574"/>
                    <a:pt x="10353" y="1574"/>
                    <a:pt x="10353" y="1574"/>
                  </a:cubicBezTo>
                  <a:cubicBezTo>
                    <a:pt x="10324" y="1604"/>
                    <a:pt x="10324" y="1604"/>
                    <a:pt x="10324" y="1604"/>
                  </a:cubicBezTo>
                  <a:cubicBezTo>
                    <a:pt x="10353" y="1633"/>
                    <a:pt x="10353" y="1633"/>
                    <a:pt x="10353" y="1633"/>
                  </a:cubicBezTo>
                  <a:cubicBezTo>
                    <a:pt x="10324" y="1662"/>
                    <a:pt x="10324" y="1662"/>
                    <a:pt x="10324" y="1662"/>
                  </a:cubicBezTo>
                  <a:cubicBezTo>
                    <a:pt x="10353" y="1662"/>
                    <a:pt x="10353" y="1662"/>
                    <a:pt x="10353" y="1662"/>
                  </a:cubicBezTo>
                  <a:cubicBezTo>
                    <a:pt x="10324" y="1691"/>
                    <a:pt x="10324" y="1691"/>
                    <a:pt x="10324" y="1691"/>
                  </a:cubicBezTo>
                  <a:cubicBezTo>
                    <a:pt x="10324" y="1721"/>
                    <a:pt x="10324" y="1721"/>
                    <a:pt x="10324" y="1721"/>
                  </a:cubicBezTo>
                  <a:cubicBezTo>
                    <a:pt x="10294" y="1721"/>
                    <a:pt x="10294" y="1721"/>
                    <a:pt x="10294" y="1721"/>
                  </a:cubicBezTo>
                  <a:cubicBezTo>
                    <a:pt x="10324" y="1721"/>
                    <a:pt x="10324" y="1721"/>
                    <a:pt x="10324" y="1721"/>
                  </a:cubicBezTo>
                  <a:cubicBezTo>
                    <a:pt x="10294" y="1691"/>
                    <a:pt x="10294" y="1691"/>
                    <a:pt x="10294" y="1691"/>
                  </a:cubicBezTo>
                  <a:cubicBezTo>
                    <a:pt x="10266" y="1721"/>
                    <a:pt x="10266" y="1721"/>
                    <a:pt x="10266" y="1721"/>
                  </a:cubicBezTo>
                  <a:lnTo>
                    <a:pt x="10266" y="1721"/>
                  </a:lnTo>
                  <a:cubicBezTo>
                    <a:pt x="10237" y="1721"/>
                    <a:pt x="10237" y="1721"/>
                    <a:pt x="10237" y="1721"/>
                  </a:cubicBezTo>
                  <a:lnTo>
                    <a:pt x="10237" y="1721"/>
                  </a:lnTo>
                  <a:lnTo>
                    <a:pt x="10237" y="1721"/>
                  </a:lnTo>
                  <a:cubicBezTo>
                    <a:pt x="10208" y="1721"/>
                    <a:pt x="10208" y="1721"/>
                    <a:pt x="10208" y="1721"/>
                  </a:cubicBezTo>
                  <a:cubicBezTo>
                    <a:pt x="10178" y="1691"/>
                    <a:pt x="10178" y="1691"/>
                    <a:pt x="10178" y="1691"/>
                  </a:cubicBezTo>
                  <a:lnTo>
                    <a:pt x="10178" y="1691"/>
                  </a:lnTo>
                  <a:cubicBezTo>
                    <a:pt x="10149" y="1662"/>
                    <a:pt x="10149" y="1662"/>
                    <a:pt x="10149" y="1662"/>
                  </a:cubicBezTo>
                  <a:cubicBezTo>
                    <a:pt x="10120" y="1662"/>
                    <a:pt x="10120" y="1662"/>
                    <a:pt x="10120" y="1662"/>
                  </a:cubicBezTo>
                  <a:lnTo>
                    <a:pt x="10120" y="1662"/>
                  </a:lnTo>
                  <a:cubicBezTo>
                    <a:pt x="10091" y="1691"/>
                    <a:pt x="10091" y="1691"/>
                    <a:pt x="10091" y="1691"/>
                  </a:cubicBezTo>
                  <a:lnTo>
                    <a:pt x="10091" y="1691"/>
                  </a:lnTo>
                  <a:lnTo>
                    <a:pt x="10091" y="1691"/>
                  </a:lnTo>
                  <a:cubicBezTo>
                    <a:pt x="10120" y="1691"/>
                    <a:pt x="10120" y="1691"/>
                    <a:pt x="10120" y="1691"/>
                  </a:cubicBezTo>
                  <a:lnTo>
                    <a:pt x="10120" y="1691"/>
                  </a:lnTo>
                  <a:cubicBezTo>
                    <a:pt x="10178" y="1691"/>
                    <a:pt x="10178" y="1691"/>
                    <a:pt x="10178" y="1691"/>
                  </a:cubicBezTo>
                  <a:cubicBezTo>
                    <a:pt x="10178" y="1721"/>
                    <a:pt x="10178" y="1721"/>
                    <a:pt x="10178" y="1721"/>
                  </a:cubicBezTo>
                  <a:lnTo>
                    <a:pt x="10178" y="1721"/>
                  </a:lnTo>
                  <a:cubicBezTo>
                    <a:pt x="10149" y="1721"/>
                    <a:pt x="10149" y="1721"/>
                    <a:pt x="10149" y="1721"/>
                  </a:cubicBezTo>
                  <a:cubicBezTo>
                    <a:pt x="10120" y="1721"/>
                    <a:pt x="10120" y="1721"/>
                    <a:pt x="10120" y="1721"/>
                  </a:cubicBezTo>
                  <a:lnTo>
                    <a:pt x="10120" y="1721"/>
                  </a:lnTo>
                  <a:lnTo>
                    <a:pt x="10120" y="1721"/>
                  </a:lnTo>
                  <a:cubicBezTo>
                    <a:pt x="10091" y="1721"/>
                    <a:pt x="10091" y="1721"/>
                    <a:pt x="10091" y="1721"/>
                  </a:cubicBezTo>
                  <a:cubicBezTo>
                    <a:pt x="10120" y="1721"/>
                    <a:pt x="10120" y="1721"/>
                    <a:pt x="10120" y="1721"/>
                  </a:cubicBezTo>
                  <a:cubicBezTo>
                    <a:pt x="10120" y="1750"/>
                    <a:pt x="10120" y="1750"/>
                    <a:pt x="10120" y="1750"/>
                  </a:cubicBezTo>
                  <a:cubicBezTo>
                    <a:pt x="10149" y="1750"/>
                    <a:pt x="10149" y="1750"/>
                    <a:pt x="10149" y="1750"/>
                  </a:cubicBezTo>
                  <a:cubicBezTo>
                    <a:pt x="10120" y="1779"/>
                    <a:pt x="10120" y="1779"/>
                    <a:pt x="10120" y="1779"/>
                  </a:cubicBezTo>
                  <a:cubicBezTo>
                    <a:pt x="10149" y="1808"/>
                    <a:pt x="10149" y="1808"/>
                    <a:pt x="10149" y="1808"/>
                  </a:cubicBezTo>
                  <a:lnTo>
                    <a:pt x="10149" y="1808"/>
                  </a:lnTo>
                  <a:lnTo>
                    <a:pt x="10149" y="1808"/>
                  </a:lnTo>
                  <a:cubicBezTo>
                    <a:pt x="10149" y="1779"/>
                    <a:pt x="10149" y="1779"/>
                    <a:pt x="10149" y="1779"/>
                  </a:cubicBezTo>
                  <a:cubicBezTo>
                    <a:pt x="10149" y="1750"/>
                    <a:pt x="10149" y="1750"/>
                    <a:pt x="10149" y="1750"/>
                  </a:cubicBezTo>
                  <a:cubicBezTo>
                    <a:pt x="10178" y="1750"/>
                    <a:pt x="10178" y="1750"/>
                    <a:pt x="10178" y="1750"/>
                  </a:cubicBezTo>
                  <a:lnTo>
                    <a:pt x="10178" y="1750"/>
                  </a:lnTo>
                  <a:cubicBezTo>
                    <a:pt x="10208" y="1721"/>
                    <a:pt x="10208" y="1721"/>
                    <a:pt x="10208" y="1721"/>
                  </a:cubicBezTo>
                  <a:lnTo>
                    <a:pt x="10208" y="1721"/>
                  </a:lnTo>
                  <a:cubicBezTo>
                    <a:pt x="10237" y="1750"/>
                    <a:pt x="10237" y="1750"/>
                    <a:pt x="10237" y="1750"/>
                  </a:cubicBezTo>
                  <a:lnTo>
                    <a:pt x="10237" y="1750"/>
                  </a:lnTo>
                  <a:cubicBezTo>
                    <a:pt x="10237" y="1779"/>
                    <a:pt x="10237" y="1779"/>
                    <a:pt x="10237" y="1779"/>
                  </a:cubicBezTo>
                  <a:cubicBezTo>
                    <a:pt x="10266" y="1779"/>
                    <a:pt x="10266" y="1779"/>
                    <a:pt x="10266" y="1779"/>
                  </a:cubicBezTo>
                  <a:cubicBezTo>
                    <a:pt x="10294" y="1808"/>
                    <a:pt x="10294" y="1808"/>
                    <a:pt x="10294" y="1808"/>
                  </a:cubicBezTo>
                  <a:cubicBezTo>
                    <a:pt x="10324" y="1808"/>
                    <a:pt x="10324" y="1808"/>
                    <a:pt x="10324" y="1808"/>
                  </a:cubicBezTo>
                  <a:cubicBezTo>
                    <a:pt x="10324" y="1779"/>
                    <a:pt x="10324" y="1779"/>
                    <a:pt x="10324" y="1779"/>
                  </a:cubicBezTo>
                  <a:lnTo>
                    <a:pt x="10324" y="1779"/>
                  </a:lnTo>
                  <a:lnTo>
                    <a:pt x="10324" y="1779"/>
                  </a:lnTo>
                  <a:cubicBezTo>
                    <a:pt x="10353" y="1808"/>
                    <a:pt x="10353" y="1808"/>
                    <a:pt x="10353" y="1808"/>
                  </a:cubicBezTo>
                  <a:cubicBezTo>
                    <a:pt x="10382" y="1808"/>
                    <a:pt x="10382" y="1808"/>
                    <a:pt x="10382" y="1808"/>
                  </a:cubicBezTo>
                  <a:cubicBezTo>
                    <a:pt x="10353" y="1808"/>
                    <a:pt x="10353" y="1808"/>
                    <a:pt x="10353" y="1808"/>
                  </a:cubicBezTo>
                  <a:cubicBezTo>
                    <a:pt x="10353" y="1838"/>
                    <a:pt x="10353" y="1838"/>
                    <a:pt x="10353" y="1838"/>
                  </a:cubicBezTo>
                  <a:cubicBezTo>
                    <a:pt x="10382" y="1866"/>
                    <a:pt x="10382" y="1866"/>
                    <a:pt x="10382" y="1866"/>
                  </a:cubicBezTo>
                  <a:lnTo>
                    <a:pt x="10382" y="1866"/>
                  </a:lnTo>
                  <a:cubicBezTo>
                    <a:pt x="10382" y="1838"/>
                    <a:pt x="10382" y="1838"/>
                    <a:pt x="10382" y="1838"/>
                  </a:cubicBezTo>
                  <a:lnTo>
                    <a:pt x="10382" y="1838"/>
                  </a:lnTo>
                  <a:cubicBezTo>
                    <a:pt x="10411" y="1838"/>
                    <a:pt x="10411" y="1838"/>
                    <a:pt x="10411" y="1838"/>
                  </a:cubicBezTo>
                  <a:cubicBezTo>
                    <a:pt x="10441" y="1895"/>
                    <a:pt x="10441" y="1895"/>
                    <a:pt x="10441" y="1895"/>
                  </a:cubicBezTo>
                  <a:cubicBezTo>
                    <a:pt x="10441" y="1866"/>
                    <a:pt x="10441" y="1866"/>
                    <a:pt x="10441" y="1866"/>
                  </a:cubicBezTo>
                  <a:lnTo>
                    <a:pt x="10441" y="1866"/>
                  </a:lnTo>
                  <a:cubicBezTo>
                    <a:pt x="10411" y="1895"/>
                    <a:pt x="10411" y="1895"/>
                    <a:pt x="10411" y="1895"/>
                  </a:cubicBezTo>
                  <a:cubicBezTo>
                    <a:pt x="10441" y="1895"/>
                    <a:pt x="10441" y="1895"/>
                    <a:pt x="10441" y="1895"/>
                  </a:cubicBezTo>
                  <a:cubicBezTo>
                    <a:pt x="10411" y="1895"/>
                    <a:pt x="10411" y="1895"/>
                    <a:pt x="10411" y="1895"/>
                  </a:cubicBezTo>
                  <a:cubicBezTo>
                    <a:pt x="10411" y="1924"/>
                    <a:pt x="10411" y="1924"/>
                    <a:pt x="10411" y="1924"/>
                  </a:cubicBezTo>
                  <a:lnTo>
                    <a:pt x="10411" y="1924"/>
                  </a:lnTo>
                  <a:cubicBezTo>
                    <a:pt x="10441" y="1924"/>
                    <a:pt x="10441" y="1924"/>
                    <a:pt x="10441" y="1924"/>
                  </a:cubicBezTo>
                  <a:lnTo>
                    <a:pt x="10441" y="1924"/>
                  </a:lnTo>
                  <a:cubicBezTo>
                    <a:pt x="10441" y="1895"/>
                    <a:pt x="10441" y="1895"/>
                    <a:pt x="10441" y="1895"/>
                  </a:cubicBezTo>
                  <a:cubicBezTo>
                    <a:pt x="10470" y="1924"/>
                    <a:pt x="10470" y="1924"/>
                    <a:pt x="10470" y="1924"/>
                  </a:cubicBezTo>
                  <a:cubicBezTo>
                    <a:pt x="10470" y="1895"/>
                    <a:pt x="10470" y="1895"/>
                    <a:pt x="10470" y="1895"/>
                  </a:cubicBezTo>
                  <a:cubicBezTo>
                    <a:pt x="10470" y="1924"/>
                    <a:pt x="10470" y="1924"/>
                    <a:pt x="10470" y="1924"/>
                  </a:cubicBezTo>
                  <a:cubicBezTo>
                    <a:pt x="10528" y="1954"/>
                    <a:pt x="10528" y="1954"/>
                    <a:pt x="10528" y="1954"/>
                  </a:cubicBezTo>
                  <a:cubicBezTo>
                    <a:pt x="10558" y="1954"/>
                    <a:pt x="10558" y="1954"/>
                    <a:pt x="10558" y="1954"/>
                  </a:cubicBezTo>
                  <a:cubicBezTo>
                    <a:pt x="10587" y="1954"/>
                    <a:pt x="10587" y="1954"/>
                    <a:pt x="10587" y="1954"/>
                  </a:cubicBezTo>
                  <a:cubicBezTo>
                    <a:pt x="10558" y="1983"/>
                    <a:pt x="10558" y="1983"/>
                    <a:pt x="10558" y="1983"/>
                  </a:cubicBezTo>
                  <a:cubicBezTo>
                    <a:pt x="10587" y="2012"/>
                    <a:pt x="10587" y="2012"/>
                    <a:pt x="10587" y="2012"/>
                  </a:cubicBezTo>
                  <a:cubicBezTo>
                    <a:pt x="10616" y="2012"/>
                    <a:pt x="10616" y="2012"/>
                    <a:pt x="10616" y="2012"/>
                  </a:cubicBezTo>
                  <a:cubicBezTo>
                    <a:pt x="10616" y="2041"/>
                    <a:pt x="10616" y="2041"/>
                    <a:pt x="10616" y="2041"/>
                  </a:cubicBezTo>
                  <a:cubicBezTo>
                    <a:pt x="10616" y="2071"/>
                    <a:pt x="10616" y="2071"/>
                    <a:pt x="10616" y="2071"/>
                  </a:cubicBezTo>
                  <a:cubicBezTo>
                    <a:pt x="10616" y="2100"/>
                    <a:pt x="10616" y="2100"/>
                    <a:pt x="10616" y="2100"/>
                  </a:cubicBezTo>
                  <a:lnTo>
                    <a:pt x="10616" y="2100"/>
                  </a:lnTo>
                  <a:lnTo>
                    <a:pt x="10616" y="2100"/>
                  </a:lnTo>
                  <a:cubicBezTo>
                    <a:pt x="10644" y="2129"/>
                    <a:pt x="10644" y="2129"/>
                    <a:pt x="10644" y="2129"/>
                  </a:cubicBezTo>
                  <a:lnTo>
                    <a:pt x="10644" y="2129"/>
                  </a:lnTo>
                  <a:cubicBezTo>
                    <a:pt x="10616" y="2129"/>
                    <a:pt x="10616" y="2129"/>
                    <a:pt x="10616" y="2129"/>
                  </a:cubicBezTo>
                  <a:cubicBezTo>
                    <a:pt x="10558" y="2129"/>
                    <a:pt x="10558" y="2129"/>
                    <a:pt x="10558" y="2129"/>
                  </a:cubicBezTo>
                  <a:cubicBezTo>
                    <a:pt x="10528" y="2100"/>
                    <a:pt x="10528" y="2100"/>
                    <a:pt x="10528" y="2100"/>
                  </a:cubicBezTo>
                  <a:lnTo>
                    <a:pt x="10528" y="2100"/>
                  </a:lnTo>
                  <a:lnTo>
                    <a:pt x="10528" y="2100"/>
                  </a:lnTo>
                  <a:cubicBezTo>
                    <a:pt x="10499" y="2100"/>
                    <a:pt x="10499" y="2100"/>
                    <a:pt x="10499" y="2100"/>
                  </a:cubicBezTo>
                  <a:lnTo>
                    <a:pt x="10499" y="2100"/>
                  </a:lnTo>
                  <a:lnTo>
                    <a:pt x="10499" y="2100"/>
                  </a:lnTo>
                  <a:lnTo>
                    <a:pt x="10499" y="2100"/>
                  </a:lnTo>
                  <a:cubicBezTo>
                    <a:pt x="10470" y="2129"/>
                    <a:pt x="10470" y="2129"/>
                    <a:pt x="10470" y="2129"/>
                  </a:cubicBezTo>
                  <a:lnTo>
                    <a:pt x="10470" y="2129"/>
                  </a:lnTo>
                  <a:cubicBezTo>
                    <a:pt x="10441" y="2129"/>
                    <a:pt x="10441" y="2129"/>
                    <a:pt x="10441" y="2129"/>
                  </a:cubicBezTo>
                  <a:cubicBezTo>
                    <a:pt x="10470" y="2129"/>
                    <a:pt x="10470" y="2129"/>
                    <a:pt x="10470" y="2129"/>
                  </a:cubicBezTo>
                  <a:cubicBezTo>
                    <a:pt x="10441" y="2158"/>
                    <a:pt x="10441" y="2158"/>
                    <a:pt x="10441" y="2158"/>
                  </a:cubicBezTo>
                  <a:cubicBezTo>
                    <a:pt x="10411" y="2158"/>
                    <a:pt x="10411" y="2158"/>
                    <a:pt x="10411" y="2158"/>
                  </a:cubicBezTo>
                  <a:lnTo>
                    <a:pt x="10411" y="2158"/>
                  </a:lnTo>
                  <a:cubicBezTo>
                    <a:pt x="10441" y="2187"/>
                    <a:pt x="10441" y="2187"/>
                    <a:pt x="10441" y="2187"/>
                  </a:cubicBezTo>
                  <a:cubicBezTo>
                    <a:pt x="10411" y="2216"/>
                    <a:pt x="10411" y="2216"/>
                    <a:pt x="10411" y="2216"/>
                  </a:cubicBezTo>
                  <a:lnTo>
                    <a:pt x="10411" y="2216"/>
                  </a:lnTo>
                  <a:cubicBezTo>
                    <a:pt x="10382" y="2216"/>
                    <a:pt x="10382" y="2216"/>
                    <a:pt x="10382" y="2216"/>
                  </a:cubicBezTo>
                  <a:lnTo>
                    <a:pt x="10382" y="2216"/>
                  </a:lnTo>
                  <a:lnTo>
                    <a:pt x="10382" y="2216"/>
                  </a:lnTo>
                  <a:cubicBezTo>
                    <a:pt x="10382" y="2245"/>
                    <a:pt x="10382" y="2245"/>
                    <a:pt x="10382" y="2245"/>
                  </a:cubicBezTo>
                  <a:cubicBezTo>
                    <a:pt x="10382" y="2274"/>
                    <a:pt x="10382" y="2274"/>
                    <a:pt x="10382" y="2274"/>
                  </a:cubicBezTo>
                  <a:cubicBezTo>
                    <a:pt x="10353" y="2245"/>
                    <a:pt x="10353" y="2245"/>
                    <a:pt x="10353" y="2245"/>
                  </a:cubicBezTo>
                  <a:cubicBezTo>
                    <a:pt x="10353" y="2274"/>
                    <a:pt x="10353" y="2274"/>
                    <a:pt x="10353" y="2274"/>
                  </a:cubicBezTo>
                  <a:cubicBezTo>
                    <a:pt x="10382" y="2274"/>
                    <a:pt x="10382" y="2274"/>
                    <a:pt x="10382" y="2274"/>
                  </a:cubicBezTo>
                  <a:cubicBezTo>
                    <a:pt x="10353" y="2304"/>
                    <a:pt x="10353" y="2304"/>
                    <a:pt x="10353" y="2304"/>
                  </a:cubicBezTo>
                  <a:lnTo>
                    <a:pt x="10353" y="2304"/>
                  </a:lnTo>
                  <a:lnTo>
                    <a:pt x="10353" y="2304"/>
                  </a:lnTo>
                  <a:lnTo>
                    <a:pt x="10353" y="2304"/>
                  </a:lnTo>
                  <a:cubicBezTo>
                    <a:pt x="10324" y="2333"/>
                    <a:pt x="10324" y="2333"/>
                    <a:pt x="10324" y="2333"/>
                  </a:cubicBezTo>
                  <a:lnTo>
                    <a:pt x="10324" y="2333"/>
                  </a:lnTo>
                  <a:lnTo>
                    <a:pt x="10324" y="2333"/>
                  </a:lnTo>
                  <a:lnTo>
                    <a:pt x="10324" y="2333"/>
                  </a:lnTo>
                  <a:cubicBezTo>
                    <a:pt x="10324" y="2362"/>
                    <a:pt x="10324" y="2362"/>
                    <a:pt x="10324" y="2362"/>
                  </a:cubicBezTo>
                  <a:lnTo>
                    <a:pt x="10324" y="2362"/>
                  </a:lnTo>
                  <a:lnTo>
                    <a:pt x="10324" y="2362"/>
                  </a:lnTo>
                  <a:cubicBezTo>
                    <a:pt x="10324" y="2391"/>
                    <a:pt x="10324" y="2391"/>
                    <a:pt x="10324" y="2391"/>
                  </a:cubicBezTo>
                  <a:cubicBezTo>
                    <a:pt x="10294" y="2391"/>
                    <a:pt x="10294" y="2391"/>
                    <a:pt x="10294" y="2391"/>
                  </a:cubicBezTo>
                  <a:lnTo>
                    <a:pt x="10294" y="2391"/>
                  </a:lnTo>
                  <a:lnTo>
                    <a:pt x="10294" y="2391"/>
                  </a:lnTo>
                  <a:lnTo>
                    <a:pt x="10294" y="2391"/>
                  </a:lnTo>
                  <a:cubicBezTo>
                    <a:pt x="10324" y="2421"/>
                    <a:pt x="10324" y="2421"/>
                    <a:pt x="10324" y="2421"/>
                  </a:cubicBezTo>
                  <a:cubicBezTo>
                    <a:pt x="10294" y="2421"/>
                    <a:pt x="10294" y="2421"/>
                    <a:pt x="10294" y="2421"/>
                  </a:cubicBezTo>
                  <a:lnTo>
                    <a:pt x="10294" y="2421"/>
                  </a:lnTo>
                  <a:lnTo>
                    <a:pt x="10294" y="2421"/>
                  </a:lnTo>
                  <a:cubicBezTo>
                    <a:pt x="10294" y="2450"/>
                    <a:pt x="10294" y="2450"/>
                    <a:pt x="10294" y="2450"/>
                  </a:cubicBezTo>
                  <a:lnTo>
                    <a:pt x="10294" y="2450"/>
                  </a:lnTo>
                  <a:cubicBezTo>
                    <a:pt x="10294" y="2479"/>
                    <a:pt x="10294" y="2479"/>
                    <a:pt x="10294" y="2479"/>
                  </a:cubicBezTo>
                  <a:lnTo>
                    <a:pt x="10294" y="2479"/>
                  </a:lnTo>
                  <a:cubicBezTo>
                    <a:pt x="10294" y="2508"/>
                    <a:pt x="10294" y="2508"/>
                    <a:pt x="10294" y="2508"/>
                  </a:cubicBezTo>
                  <a:lnTo>
                    <a:pt x="10294" y="2508"/>
                  </a:lnTo>
                  <a:cubicBezTo>
                    <a:pt x="10294" y="2537"/>
                    <a:pt x="10294" y="2537"/>
                    <a:pt x="10294" y="2537"/>
                  </a:cubicBezTo>
                  <a:cubicBezTo>
                    <a:pt x="10266" y="2566"/>
                    <a:pt x="10266" y="2566"/>
                    <a:pt x="10266" y="2566"/>
                  </a:cubicBezTo>
                  <a:cubicBezTo>
                    <a:pt x="10266" y="2595"/>
                    <a:pt x="10266" y="2595"/>
                    <a:pt x="10266" y="2595"/>
                  </a:cubicBezTo>
                  <a:lnTo>
                    <a:pt x="10266" y="2595"/>
                  </a:lnTo>
                  <a:lnTo>
                    <a:pt x="10266" y="2595"/>
                  </a:lnTo>
                  <a:cubicBezTo>
                    <a:pt x="10266" y="2624"/>
                    <a:pt x="10266" y="2624"/>
                    <a:pt x="10266" y="2624"/>
                  </a:cubicBezTo>
                  <a:lnTo>
                    <a:pt x="10266" y="2624"/>
                  </a:lnTo>
                  <a:cubicBezTo>
                    <a:pt x="10294" y="2654"/>
                    <a:pt x="10294" y="2654"/>
                    <a:pt x="10294" y="2654"/>
                  </a:cubicBezTo>
                  <a:lnTo>
                    <a:pt x="10294" y="2654"/>
                  </a:lnTo>
                  <a:lnTo>
                    <a:pt x="10294" y="2654"/>
                  </a:lnTo>
                  <a:cubicBezTo>
                    <a:pt x="10266" y="2654"/>
                    <a:pt x="10266" y="2654"/>
                    <a:pt x="10266" y="2654"/>
                  </a:cubicBezTo>
                  <a:cubicBezTo>
                    <a:pt x="10237" y="2654"/>
                    <a:pt x="10237" y="2654"/>
                    <a:pt x="10237" y="2654"/>
                  </a:cubicBezTo>
                  <a:lnTo>
                    <a:pt x="10237" y="2654"/>
                  </a:lnTo>
                  <a:cubicBezTo>
                    <a:pt x="10208" y="2624"/>
                    <a:pt x="10208" y="2624"/>
                    <a:pt x="10208" y="2624"/>
                  </a:cubicBezTo>
                  <a:cubicBezTo>
                    <a:pt x="10237" y="2624"/>
                    <a:pt x="10237" y="2624"/>
                    <a:pt x="10237" y="2624"/>
                  </a:cubicBezTo>
                  <a:cubicBezTo>
                    <a:pt x="10208" y="2624"/>
                    <a:pt x="10208" y="2624"/>
                    <a:pt x="10208" y="2624"/>
                  </a:cubicBezTo>
                  <a:lnTo>
                    <a:pt x="10208" y="2624"/>
                  </a:lnTo>
                  <a:cubicBezTo>
                    <a:pt x="10178" y="2624"/>
                    <a:pt x="10178" y="2624"/>
                    <a:pt x="10178" y="2624"/>
                  </a:cubicBezTo>
                  <a:lnTo>
                    <a:pt x="10178" y="2624"/>
                  </a:lnTo>
                  <a:cubicBezTo>
                    <a:pt x="10149" y="2595"/>
                    <a:pt x="10149" y="2595"/>
                    <a:pt x="10149" y="2595"/>
                  </a:cubicBezTo>
                  <a:cubicBezTo>
                    <a:pt x="10120" y="2595"/>
                    <a:pt x="10120" y="2595"/>
                    <a:pt x="10120" y="2595"/>
                  </a:cubicBezTo>
                  <a:cubicBezTo>
                    <a:pt x="10091" y="2595"/>
                    <a:pt x="10091" y="2595"/>
                    <a:pt x="10091" y="2595"/>
                  </a:cubicBezTo>
                  <a:lnTo>
                    <a:pt x="10091" y="2595"/>
                  </a:lnTo>
                  <a:cubicBezTo>
                    <a:pt x="10061" y="2595"/>
                    <a:pt x="10061" y="2595"/>
                    <a:pt x="10061" y="2595"/>
                  </a:cubicBezTo>
                  <a:cubicBezTo>
                    <a:pt x="10061" y="2624"/>
                    <a:pt x="10061" y="2624"/>
                    <a:pt x="10061" y="2624"/>
                  </a:cubicBezTo>
                  <a:cubicBezTo>
                    <a:pt x="10032" y="2624"/>
                    <a:pt x="10032" y="2624"/>
                    <a:pt x="10032" y="2624"/>
                  </a:cubicBezTo>
                  <a:cubicBezTo>
                    <a:pt x="10032" y="2654"/>
                    <a:pt x="10032" y="2654"/>
                    <a:pt x="10032" y="2654"/>
                  </a:cubicBezTo>
                  <a:cubicBezTo>
                    <a:pt x="10003" y="2654"/>
                    <a:pt x="10003" y="2654"/>
                    <a:pt x="10003" y="2654"/>
                  </a:cubicBezTo>
                  <a:lnTo>
                    <a:pt x="10003" y="2654"/>
                  </a:lnTo>
                  <a:cubicBezTo>
                    <a:pt x="10003" y="2683"/>
                    <a:pt x="10003" y="2683"/>
                    <a:pt x="10003" y="2683"/>
                  </a:cubicBezTo>
                  <a:lnTo>
                    <a:pt x="10003" y="2683"/>
                  </a:lnTo>
                  <a:cubicBezTo>
                    <a:pt x="10003" y="2712"/>
                    <a:pt x="10003" y="2712"/>
                    <a:pt x="10003" y="2712"/>
                  </a:cubicBezTo>
                  <a:lnTo>
                    <a:pt x="10003" y="2712"/>
                  </a:lnTo>
                  <a:cubicBezTo>
                    <a:pt x="10003" y="2741"/>
                    <a:pt x="10003" y="2741"/>
                    <a:pt x="10003" y="2741"/>
                  </a:cubicBezTo>
                  <a:cubicBezTo>
                    <a:pt x="9974" y="2741"/>
                    <a:pt x="9974" y="2741"/>
                    <a:pt x="9974" y="2741"/>
                  </a:cubicBezTo>
                  <a:lnTo>
                    <a:pt x="9974" y="2741"/>
                  </a:lnTo>
                  <a:cubicBezTo>
                    <a:pt x="9944" y="2683"/>
                    <a:pt x="9944" y="2683"/>
                    <a:pt x="9944" y="2683"/>
                  </a:cubicBezTo>
                  <a:lnTo>
                    <a:pt x="9944" y="2683"/>
                  </a:lnTo>
                  <a:lnTo>
                    <a:pt x="9944" y="2683"/>
                  </a:lnTo>
                  <a:cubicBezTo>
                    <a:pt x="9916" y="2654"/>
                    <a:pt x="9916" y="2654"/>
                    <a:pt x="9916" y="2654"/>
                  </a:cubicBezTo>
                  <a:cubicBezTo>
                    <a:pt x="9916" y="2683"/>
                    <a:pt x="9916" y="2683"/>
                    <a:pt x="9916" y="2683"/>
                  </a:cubicBezTo>
                  <a:cubicBezTo>
                    <a:pt x="9916" y="2712"/>
                    <a:pt x="9916" y="2712"/>
                    <a:pt x="9916" y="2712"/>
                  </a:cubicBezTo>
                  <a:cubicBezTo>
                    <a:pt x="9887" y="2712"/>
                    <a:pt x="9887" y="2712"/>
                    <a:pt x="9887" y="2712"/>
                  </a:cubicBezTo>
                  <a:cubicBezTo>
                    <a:pt x="9887" y="2741"/>
                    <a:pt x="9887" y="2741"/>
                    <a:pt x="9887" y="2741"/>
                  </a:cubicBezTo>
                  <a:cubicBezTo>
                    <a:pt x="9916" y="2741"/>
                    <a:pt x="9916" y="2741"/>
                    <a:pt x="9916" y="2741"/>
                  </a:cubicBezTo>
                  <a:cubicBezTo>
                    <a:pt x="9887" y="2771"/>
                    <a:pt x="9887" y="2771"/>
                    <a:pt x="9887" y="2771"/>
                  </a:cubicBezTo>
                  <a:cubicBezTo>
                    <a:pt x="9887" y="2741"/>
                    <a:pt x="9887" y="2741"/>
                    <a:pt x="9887" y="2741"/>
                  </a:cubicBezTo>
                  <a:cubicBezTo>
                    <a:pt x="9858" y="2741"/>
                    <a:pt x="9858" y="2741"/>
                    <a:pt x="9858" y="2741"/>
                  </a:cubicBezTo>
                  <a:lnTo>
                    <a:pt x="9858" y="2741"/>
                  </a:lnTo>
                  <a:lnTo>
                    <a:pt x="9858" y="2741"/>
                  </a:lnTo>
                  <a:cubicBezTo>
                    <a:pt x="9858" y="2771"/>
                    <a:pt x="9858" y="2771"/>
                    <a:pt x="9858" y="2771"/>
                  </a:cubicBezTo>
                  <a:cubicBezTo>
                    <a:pt x="9828" y="2771"/>
                    <a:pt x="9828" y="2771"/>
                    <a:pt x="9828" y="2771"/>
                  </a:cubicBezTo>
                  <a:lnTo>
                    <a:pt x="9828" y="2771"/>
                  </a:lnTo>
                  <a:cubicBezTo>
                    <a:pt x="9799" y="2771"/>
                    <a:pt x="9799" y="2771"/>
                    <a:pt x="9799" y="2771"/>
                  </a:cubicBezTo>
                  <a:lnTo>
                    <a:pt x="9799" y="2771"/>
                  </a:lnTo>
                  <a:cubicBezTo>
                    <a:pt x="9828" y="2771"/>
                    <a:pt x="9828" y="2771"/>
                    <a:pt x="9828" y="2771"/>
                  </a:cubicBezTo>
                  <a:cubicBezTo>
                    <a:pt x="9799" y="2800"/>
                    <a:pt x="9799" y="2800"/>
                    <a:pt x="9799" y="2800"/>
                  </a:cubicBezTo>
                  <a:lnTo>
                    <a:pt x="9799" y="2800"/>
                  </a:lnTo>
                  <a:lnTo>
                    <a:pt x="9799" y="2800"/>
                  </a:lnTo>
                  <a:cubicBezTo>
                    <a:pt x="9828" y="2829"/>
                    <a:pt x="9828" y="2829"/>
                    <a:pt x="9828" y="2829"/>
                  </a:cubicBezTo>
                  <a:cubicBezTo>
                    <a:pt x="9828" y="2858"/>
                    <a:pt x="9828" y="2858"/>
                    <a:pt x="9828" y="2858"/>
                  </a:cubicBezTo>
                  <a:cubicBezTo>
                    <a:pt x="9799" y="2858"/>
                    <a:pt x="9799" y="2858"/>
                    <a:pt x="9799" y="2858"/>
                  </a:cubicBezTo>
                  <a:cubicBezTo>
                    <a:pt x="9828" y="2858"/>
                    <a:pt x="9828" y="2858"/>
                    <a:pt x="9828" y="2858"/>
                  </a:cubicBezTo>
                  <a:lnTo>
                    <a:pt x="9828" y="2858"/>
                  </a:lnTo>
                  <a:cubicBezTo>
                    <a:pt x="9858" y="2887"/>
                    <a:pt x="9858" y="2887"/>
                    <a:pt x="9858" y="2887"/>
                  </a:cubicBezTo>
                  <a:lnTo>
                    <a:pt x="9858" y="2887"/>
                  </a:lnTo>
                  <a:cubicBezTo>
                    <a:pt x="9828" y="2887"/>
                    <a:pt x="9828" y="2887"/>
                    <a:pt x="9828" y="2887"/>
                  </a:cubicBezTo>
                  <a:lnTo>
                    <a:pt x="9828" y="2887"/>
                  </a:lnTo>
                  <a:cubicBezTo>
                    <a:pt x="9858" y="2916"/>
                    <a:pt x="9858" y="2916"/>
                    <a:pt x="9858" y="2916"/>
                  </a:cubicBezTo>
                  <a:lnTo>
                    <a:pt x="9858" y="2916"/>
                  </a:lnTo>
                  <a:lnTo>
                    <a:pt x="9858" y="2916"/>
                  </a:lnTo>
                  <a:lnTo>
                    <a:pt x="9858" y="2916"/>
                  </a:lnTo>
                  <a:cubicBezTo>
                    <a:pt x="9828" y="2916"/>
                    <a:pt x="9828" y="2916"/>
                    <a:pt x="9828" y="2916"/>
                  </a:cubicBezTo>
                  <a:lnTo>
                    <a:pt x="9828" y="2916"/>
                  </a:lnTo>
                  <a:cubicBezTo>
                    <a:pt x="9858" y="2945"/>
                    <a:pt x="9858" y="2945"/>
                    <a:pt x="9858" y="2945"/>
                  </a:cubicBezTo>
                  <a:lnTo>
                    <a:pt x="9858" y="2945"/>
                  </a:lnTo>
                  <a:lnTo>
                    <a:pt x="9858" y="2945"/>
                  </a:lnTo>
                  <a:cubicBezTo>
                    <a:pt x="9858" y="2974"/>
                    <a:pt x="9858" y="2974"/>
                    <a:pt x="9858" y="2974"/>
                  </a:cubicBezTo>
                  <a:lnTo>
                    <a:pt x="9858" y="2974"/>
                  </a:lnTo>
                  <a:cubicBezTo>
                    <a:pt x="9828" y="2974"/>
                    <a:pt x="9828" y="2974"/>
                    <a:pt x="9828" y="2974"/>
                  </a:cubicBezTo>
                  <a:cubicBezTo>
                    <a:pt x="9858" y="3004"/>
                    <a:pt x="9858" y="3004"/>
                    <a:pt x="9858" y="3004"/>
                  </a:cubicBezTo>
                  <a:cubicBezTo>
                    <a:pt x="9858" y="3033"/>
                    <a:pt x="9858" y="3033"/>
                    <a:pt x="9858" y="3033"/>
                  </a:cubicBezTo>
                  <a:lnTo>
                    <a:pt x="9858" y="3033"/>
                  </a:lnTo>
                  <a:lnTo>
                    <a:pt x="9858" y="3033"/>
                  </a:lnTo>
                  <a:cubicBezTo>
                    <a:pt x="9858" y="3062"/>
                    <a:pt x="9858" y="3062"/>
                    <a:pt x="9858" y="3062"/>
                  </a:cubicBezTo>
                  <a:cubicBezTo>
                    <a:pt x="9858" y="3091"/>
                    <a:pt x="9858" y="3091"/>
                    <a:pt x="9858" y="3091"/>
                  </a:cubicBezTo>
                  <a:lnTo>
                    <a:pt x="9858" y="3091"/>
                  </a:lnTo>
                  <a:cubicBezTo>
                    <a:pt x="9887" y="3091"/>
                    <a:pt x="9887" y="3091"/>
                    <a:pt x="9887" y="3091"/>
                  </a:cubicBezTo>
                  <a:cubicBezTo>
                    <a:pt x="9887" y="3121"/>
                    <a:pt x="9887" y="3121"/>
                    <a:pt x="9887" y="3121"/>
                  </a:cubicBezTo>
                  <a:cubicBezTo>
                    <a:pt x="9916" y="3150"/>
                    <a:pt x="9916" y="3150"/>
                    <a:pt x="9916" y="3150"/>
                  </a:cubicBezTo>
                  <a:lnTo>
                    <a:pt x="9916" y="3150"/>
                  </a:lnTo>
                  <a:cubicBezTo>
                    <a:pt x="9944" y="3150"/>
                    <a:pt x="9944" y="3150"/>
                    <a:pt x="9944" y="3150"/>
                  </a:cubicBezTo>
                  <a:cubicBezTo>
                    <a:pt x="9944" y="3121"/>
                    <a:pt x="9944" y="3121"/>
                    <a:pt x="9944" y="3121"/>
                  </a:cubicBezTo>
                  <a:cubicBezTo>
                    <a:pt x="9916" y="3121"/>
                    <a:pt x="9916" y="3121"/>
                    <a:pt x="9916" y="3121"/>
                  </a:cubicBezTo>
                  <a:cubicBezTo>
                    <a:pt x="9916" y="3091"/>
                    <a:pt x="9916" y="3091"/>
                    <a:pt x="9916" y="3091"/>
                  </a:cubicBezTo>
                  <a:lnTo>
                    <a:pt x="9916" y="3091"/>
                  </a:lnTo>
                  <a:cubicBezTo>
                    <a:pt x="9944" y="3091"/>
                    <a:pt x="9944" y="3091"/>
                    <a:pt x="9944" y="3091"/>
                  </a:cubicBezTo>
                  <a:cubicBezTo>
                    <a:pt x="9974" y="3121"/>
                    <a:pt x="9974" y="3121"/>
                    <a:pt x="9974" y="3121"/>
                  </a:cubicBezTo>
                  <a:lnTo>
                    <a:pt x="9974" y="3121"/>
                  </a:lnTo>
                  <a:cubicBezTo>
                    <a:pt x="10003" y="3121"/>
                    <a:pt x="10003" y="3121"/>
                    <a:pt x="10003" y="3121"/>
                  </a:cubicBezTo>
                  <a:lnTo>
                    <a:pt x="10003" y="3121"/>
                  </a:lnTo>
                  <a:cubicBezTo>
                    <a:pt x="10003" y="3150"/>
                    <a:pt x="10003" y="3150"/>
                    <a:pt x="10003" y="3150"/>
                  </a:cubicBezTo>
                  <a:lnTo>
                    <a:pt x="10003" y="3150"/>
                  </a:lnTo>
                  <a:lnTo>
                    <a:pt x="10003" y="3150"/>
                  </a:lnTo>
                  <a:cubicBezTo>
                    <a:pt x="10003" y="3179"/>
                    <a:pt x="10003" y="3179"/>
                    <a:pt x="10003" y="3179"/>
                  </a:cubicBezTo>
                  <a:lnTo>
                    <a:pt x="10003" y="3179"/>
                  </a:lnTo>
                  <a:cubicBezTo>
                    <a:pt x="9974" y="3179"/>
                    <a:pt x="9974" y="3179"/>
                    <a:pt x="9974" y="3179"/>
                  </a:cubicBezTo>
                  <a:cubicBezTo>
                    <a:pt x="10003" y="3208"/>
                    <a:pt x="10003" y="3208"/>
                    <a:pt x="10003" y="3208"/>
                  </a:cubicBezTo>
                  <a:cubicBezTo>
                    <a:pt x="10003" y="3237"/>
                    <a:pt x="10003" y="3237"/>
                    <a:pt x="10003" y="3237"/>
                  </a:cubicBezTo>
                  <a:cubicBezTo>
                    <a:pt x="10003" y="3266"/>
                    <a:pt x="10003" y="3266"/>
                    <a:pt x="10003" y="3266"/>
                  </a:cubicBezTo>
                  <a:cubicBezTo>
                    <a:pt x="10032" y="3266"/>
                    <a:pt x="10032" y="3266"/>
                    <a:pt x="10032" y="3266"/>
                  </a:cubicBezTo>
                  <a:lnTo>
                    <a:pt x="10032" y="3266"/>
                  </a:lnTo>
                  <a:lnTo>
                    <a:pt x="10032" y="3266"/>
                  </a:lnTo>
                  <a:cubicBezTo>
                    <a:pt x="10032" y="3237"/>
                    <a:pt x="10032" y="3237"/>
                    <a:pt x="10032" y="3237"/>
                  </a:cubicBezTo>
                  <a:cubicBezTo>
                    <a:pt x="10061" y="3237"/>
                    <a:pt x="10061" y="3237"/>
                    <a:pt x="10061" y="3237"/>
                  </a:cubicBezTo>
                  <a:lnTo>
                    <a:pt x="10061" y="3237"/>
                  </a:lnTo>
                  <a:cubicBezTo>
                    <a:pt x="10061" y="3266"/>
                    <a:pt x="10061" y="3266"/>
                    <a:pt x="10061" y="3266"/>
                  </a:cubicBezTo>
                  <a:cubicBezTo>
                    <a:pt x="10061" y="3295"/>
                    <a:pt x="10061" y="3295"/>
                    <a:pt x="10061" y="3295"/>
                  </a:cubicBezTo>
                  <a:cubicBezTo>
                    <a:pt x="10120" y="3324"/>
                    <a:pt x="10120" y="3324"/>
                    <a:pt x="10120" y="3324"/>
                  </a:cubicBezTo>
                  <a:cubicBezTo>
                    <a:pt x="10120" y="3354"/>
                    <a:pt x="10120" y="3354"/>
                    <a:pt x="10120" y="3354"/>
                  </a:cubicBezTo>
                  <a:lnTo>
                    <a:pt x="10120" y="3354"/>
                  </a:lnTo>
                  <a:cubicBezTo>
                    <a:pt x="10120" y="3383"/>
                    <a:pt x="10120" y="3383"/>
                    <a:pt x="10120" y="3383"/>
                  </a:cubicBezTo>
                  <a:cubicBezTo>
                    <a:pt x="10091" y="3383"/>
                    <a:pt x="10091" y="3383"/>
                    <a:pt x="10091" y="3383"/>
                  </a:cubicBezTo>
                  <a:cubicBezTo>
                    <a:pt x="10091" y="3354"/>
                    <a:pt x="10091" y="3354"/>
                    <a:pt x="10091" y="3354"/>
                  </a:cubicBezTo>
                  <a:cubicBezTo>
                    <a:pt x="10061" y="3354"/>
                    <a:pt x="10061" y="3354"/>
                    <a:pt x="10061" y="3354"/>
                  </a:cubicBezTo>
                  <a:cubicBezTo>
                    <a:pt x="10061" y="3324"/>
                    <a:pt x="10061" y="3324"/>
                    <a:pt x="10061" y="3324"/>
                  </a:cubicBezTo>
                  <a:lnTo>
                    <a:pt x="10061" y="3324"/>
                  </a:lnTo>
                  <a:cubicBezTo>
                    <a:pt x="10061" y="3295"/>
                    <a:pt x="10061" y="3295"/>
                    <a:pt x="10061" y="3295"/>
                  </a:cubicBezTo>
                  <a:lnTo>
                    <a:pt x="10061" y="3295"/>
                  </a:lnTo>
                  <a:lnTo>
                    <a:pt x="10061" y="3295"/>
                  </a:lnTo>
                  <a:lnTo>
                    <a:pt x="10061" y="3295"/>
                  </a:lnTo>
                  <a:lnTo>
                    <a:pt x="10061" y="3295"/>
                  </a:lnTo>
                  <a:cubicBezTo>
                    <a:pt x="10032" y="3324"/>
                    <a:pt x="10032" y="3324"/>
                    <a:pt x="10032" y="3324"/>
                  </a:cubicBezTo>
                  <a:lnTo>
                    <a:pt x="10032" y="3324"/>
                  </a:lnTo>
                  <a:cubicBezTo>
                    <a:pt x="10032" y="3354"/>
                    <a:pt x="10032" y="3354"/>
                    <a:pt x="10032" y="3354"/>
                  </a:cubicBezTo>
                  <a:cubicBezTo>
                    <a:pt x="10032" y="3324"/>
                    <a:pt x="10032" y="3324"/>
                    <a:pt x="10032" y="3324"/>
                  </a:cubicBezTo>
                  <a:cubicBezTo>
                    <a:pt x="10032" y="3354"/>
                    <a:pt x="10032" y="3354"/>
                    <a:pt x="10032" y="3354"/>
                  </a:cubicBezTo>
                  <a:cubicBezTo>
                    <a:pt x="10032" y="3383"/>
                    <a:pt x="10032" y="3383"/>
                    <a:pt x="10032" y="3383"/>
                  </a:cubicBezTo>
                  <a:lnTo>
                    <a:pt x="10032" y="3383"/>
                  </a:lnTo>
                  <a:cubicBezTo>
                    <a:pt x="10032" y="3412"/>
                    <a:pt x="10032" y="3412"/>
                    <a:pt x="10032" y="3412"/>
                  </a:cubicBezTo>
                  <a:cubicBezTo>
                    <a:pt x="10032" y="3441"/>
                    <a:pt x="10032" y="3441"/>
                    <a:pt x="10032" y="3441"/>
                  </a:cubicBezTo>
                  <a:cubicBezTo>
                    <a:pt x="10061" y="3471"/>
                    <a:pt x="10061" y="3471"/>
                    <a:pt x="10061" y="3471"/>
                  </a:cubicBezTo>
                  <a:lnTo>
                    <a:pt x="10061" y="3471"/>
                  </a:lnTo>
                  <a:cubicBezTo>
                    <a:pt x="10091" y="3529"/>
                    <a:pt x="10091" y="3529"/>
                    <a:pt x="10091" y="3529"/>
                  </a:cubicBezTo>
                  <a:lnTo>
                    <a:pt x="10091" y="3529"/>
                  </a:lnTo>
                  <a:cubicBezTo>
                    <a:pt x="10120" y="3558"/>
                    <a:pt x="10120" y="3558"/>
                    <a:pt x="10120" y="3558"/>
                  </a:cubicBezTo>
                  <a:cubicBezTo>
                    <a:pt x="10149" y="3587"/>
                    <a:pt x="10149" y="3587"/>
                    <a:pt x="10149" y="3587"/>
                  </a:cubicBezTo>
                  <a:lnTo>
                    <a:pt x="10149" y="3587"/>
                  </a:lnTo>
                  <a:cubicBezTo>
                    <a:pt x="10149" y="3616"/>
                    <a:pt x="10149" y="3616"/>
                    <a:pt x="10149" y="3616"/>
                  </a:cubicBezTo>
                  <a:cubicBezTo>
                    <a:pt x="10091" y="3616"/>
                    <a:pt x="10091" y="3616"/>
                    <a:pt x="10091" y="3616"/>
                  </a:cubicBezTo>
                  <a:lnTo>
                    <a:pt x="10091" y="3616"/>
                  </a:lnTo>
                  <a:cubicBezTo>
                    <a:pt x="10061" y="3645"/>
                    <a:pt x="10061" y="3645"/>
                    <a:pt x="10061" y="3645"/>
                  </a:cubicBezTo>
                  <a:cubicBezTo>
                    <a:pt x="10061" y="3616"/>
                    <a:pt x="10061" y="3616"/>
                    <a:pt x="10061" y="3616"/>
                  </a:cubicBezTo>
                  <a:cubicBezTo>
                    <a:pt x="10061" y="3645"/>
                    <a:pt x="10061" y="3645"/>
                    <a:pt x="10061" y="3645"/>
                  </a:cubicBezTo>
                  <a:cubicBezTo>
                    <a:pt x="10032" y="3674"/>
                    <a:pt x="10032" y="3674"/>
                    <a:pt x="10032" y="3674"/>
                  </a:cubicBezTo>
                  <a:lnTo>
                    <a:pt x="10032" y="3674"/>
                  </a:lnTo>
                  <a:cubicBezTo>
                    <a:pt x="10032" y="3704"/>
                    <a:pt x="10032" y="3704"/>
                    <a:pt x="10032" y="3704"/>
                  </a:cubicBezTo>
                  <a:lnTo>
                    <a:pt x="10032" y="3704"/>
                  </a:lnTo>
                  <a:cubicBezTo>
                    <a:pt x="10032" y="3733"/>
                    <a:pt x="10032" y="3733"/>
                    <a:pt x="10032" y="3733"/>
                  </a:cubicBezTo>
                  <a:cubicBezTo>
                    <a:pt x="10061" y="3791"/>
                    <a:pt x="10061" y="3791"/>
                    <a:pt x="10061" y="3791"/>
                  </a:cubicBezTo>
                  <a:lnTo>
                    <a:pt x="10061" y="3791"/>
                  </a:lnTo>
                  <a:cubicBezTo>
                    <a:pt x="10061" y="3821"/>
                    <a:pt x="10061" y="3821"/>
                    <a:pt x="10061" y="3821"/>
                  </a:cubicBezTo>
                  <a:cubicBezTo>
                    <a:pt x="10091" y="3821"/>
                    <a:pt x="10091" y="3821"/>
                    <a:pt x="10091" y="3821"/>
                  </a:cubicBezTo>
                  <a:cubicBezTo>
                    <a:pt x="10091" y="3850"/>
                    <a:pt x="10091" y="3850"/>
                    <a:pt x="10091" y="3850"/>
                  </a:cubicBezTo>
                  <a:lnTo>
                    <a:pt x="10091" y="3850"/>
                  </a:lnTo>
                  <a:cubicBezTo>
                    <a:pt x="10091" y="3821"/>
                    <a:pt x="10091" y="3821"/>
                    <a:pt x="10091" y="3821"/>
                  </a:cubicBezTo>
                  <a:cubicBezTo>
                    <a:pt x="10061" y="3850"/>
                    <a:pt x="10061" y="3850"/>
                    <a:pt x="10061" y="3850"/>
                  </a:cubicBezTo>
                  <a:lnTo>
                    <a:pt x="10061" y="3850"/>
                  </a:lnTo>
                  <a:cubicBezTo>
                    <a:pt x="10032" y="3850"/>
                    <a:pt x="10032" y="3850"/>
                    <a:pt x="10032" y="3850"/>
                  </a:cubicBezTo>
                  <a:cubicBezTo>
                    <a:pt x="10003" y="3879"/>
                    <a:pt x="10003" y="3879"/>
                    <a:pt x="10003" y="3879"/>
                  </a:cubicBezTo>
                  <a:cubicBezTo>
                    <a:pt x="10003" y="3850"/>
                    <a:pt x="10003" y="3850"/>
                    <a:pt x="10003" y="3850"/>
                  </a:cubicBezTo>
                  <a:cubicBezTo>
                    <a:pt x="10003" y="3879"/>
                    <a:pt x="10003" y="3879"/>
                    <a:pt x="10003" y="3879"/>
                  </a:cubicBezTo>
                  <a:lnTo>
                    <a:pt x="10003" y="3879"/>
                  </a:lnTo>
                  <a:lnTo>
                    <a:pt x="10003" y="3879"/>
                  </a:lnTo>
                  <a:cubicBezTo>
                    <a:pt x="10003" y="3908"/>
                    <a:pt x="10003" y="3908"/>
                    <a:pt x="10003" y="3908"/>
                  </a:cubicBezTo>
                  <a:lnTo>
                    <a:pt x="10003" y="3908"/>
                  </a:lnTo>
                  <a:cubicBezTo>
                    <a:pt x="10032" y="3908"/>
                    <a:pt x="10032" y="3908"/>
                    <a:pt x="10032" y="3908"/>
                  </a:cubicBezTo>
                  <a:cubicBezTo>
                    <a:pt x="10032" y="3937"/>
                    <a:pt x="10032" y="3937"/>
                    <a:pt x="10032" y="3937"/>
                  </a:cubicBezTo>
                  <a:cubicBezTo>
                    <a:pt x="10003" y="3937"/>
                    <a:pt x="10003" y="3937"/>
                    <a:pt x="10003" y="3937"/>
                  </a:cubicBezTo>
                  <a:cubicBezTo>
                    <a:pt x="10032" y="3937"/>
                    <a:pt x="10032" y="3937"/>
                    <a:pt x="10032" y="3937"/>
                  </a:cubicBezTo>
                  <a:cubicBezTo>
                    <a:pt x="10003" y="3966"/>
                    <a:pt x="10003" y="3966"/>
                    <a:pt x="10003" y="3966"/>
                  </a:cubicBezTo>
                  <a:cubicBezTo>
                    <a:pt x="10032" y="3966"/>
                    <a:pt x="10032" y="3966"/>
                    <a:pt x="10032" y="3966"/>
                  </a:cubicBezTo>
                  <a:lnTo>
                    <a:pt x="10032" y="3966"/>
                  </a:lnTo>
                  <a:cubicBezTo>
                    <a:pt x="10061" y="3966"/>
                    <a:pt x="10061" y="3966"/>
                    <a:pt x="10061" y="3966"/>
                  </a:cubicBezTo>
                  <a:cubicBezTo>
                    <a:pt x="10032" y="3995"/>
                    <a:pt x="10032" y="3995"/>
                    <a:pt x="10032" y="3995"/>
                  </a:cubicBezTo>
                  <a:lnTo>
                    <a:pt x="10032" y="3995"/>
                  </a:lnTo>
                  <a:cubicBezTo>
                    <a:pt x="10032" y="4024"/>
                    <a:pt x="10032" y="4024"/>
                    <a:pt x="10032" y="4024"/>
                  </a:cubicBezTo>
                  <a:cubicBezTo>
                    <a:pt x="10032" y="4054"/>
                    <a:pt x="10032" y="4054"/>
                    <a:pt x="10032" y="4054"/>
                  </a:cubicBezTo>
                  <a:lnTo>
                    <a:pt x="10032" y="4054"/>
                  </a:lnTo>
                  <a:lnTo>
                    <a:pt x="10032" y="4054"/>
                  </a:lnTo>
                  <a:cubicBezTo>
                    <a:pt x="10032" y="4083"/>
                    <a:pt x="10032" y="4083"/>
                    <a:pt x="10032" y="4083"/>
                  </a:cubicBezTo>
                  <a:cubicBezTo>
                    <a:pt x="10003" y="4083"/>
                    <a:pt x="10003" y="4083"/>
                    <a:pt x="10003" y="4083"/>
                  </a:cubicBezTo>
                  <a:cubicBezTo>
                    <a:pt x="10003" y="4112"/>
                    <a:pt x="10003" y="4112"/>
                    <a:pt x="10003" y="4112"/>
                  </a:cubicBezTo>
                  <a:lnTo>
                    <a:pt x="10003" y="4112"/>
                  </a:lnTo>
                  <a:cubicBezTo>
                    <a:pt x="10003" y="4141"/>
                    <a:pt x="10003" y="4141"/>
                    <a:pt x="10003" y="4141"/>
                  </a:cubicBezTo>
                  <a:cubicBezTo>
                    <a:pt x="9974" y="4171"/>
                    <a:pt x="9974" y="4171"/>
                    <a:pt x="9974" y="4171"/>
                  </a:cubicBezTo>
                  <a:lnTo>
                    <a:pt x="9974" y="4171"/>
                  </a:lnTo>
                  <a:cubicBezTo>
                    <a:pt x="9974" y="4141"/>
                    <a:pt x="9974" y="4141"/>
                    <a:pt x="9974" y="4141"/>
                  </a:cubicBezTo>
                  <a:lnTo>
                    <a:pt x="9974" y="4141"/>
                  </a:lnTo>
                  <a:lnTo>
                    <a:pt x="9974" y="4141"/>
                  </a:lnTo>
                  <a:cubicBezTo>
                    <a:pt x="9944" y="4112"/>
                    <a:pt x="9944" y="4112"/>
                    <a:pt x="9944" y="4112"/>
                  </a:cubicBezTo>
                  <a:cubicBezTo>
                    <a:pt x="9916" y="4112"/>
                    <a:pt x="9916" y="4112"/>
                    <a:pt x="9916" y="4112"/>
                  </a:cubicBezTo>
                  <a:cubicBezTo>
                    <a:pt x="9916" y="4083"/>
                    <a:pt x="9916" y="4083"/>
                    <a:pt x="9916" y="4083"/>
                  </a:cubicBezTo>
                  <a:cubicBezTo>
                    <a:pt x="9887" y="4024"/>
                    <a:pt x="9887" y="4024"/>
                    <a:pt x="9887" y="4024"/>
                  </a:cubicBezTo>
                  <a:cubicBezTo>
                    <a:pt x="9858" y="3995"/>
                    <a:pt x="9858" y="3995"/>
                    <a:pt x="9858" y="3995"/>
                  </a:cubicBezTo>
                  <a:cubicBezTo>
                    <a:pt x="9887" y="3995"/>
                    <a:pt x="9887" y="3995"/>
                    <a:pt x="9887" y="3995"/>
                  </a:cubicBezTo>
                  <a:cubicBezTo>
                    <a:pt x="9887" y="3966"/>
                    <a:pt x="9887" y="3966"/>
                    <a:pt x="9887" y="3966"/>
                  </a:cubicBezTo>
                  <a:lnTo>
                    <a:pt x="9887" y="3966"/>
                  </a:lnTo>
                  <a:lnTo>
                    <a:pt x="9887" y="3966"/>
                  </a:lnTo>
                  <a:cubicBezTo>
                    <a:pt x="9858" y="3966"/>
                    <a:pt x="9858" y="3966"/>
                    <a:pt x="9858" y="3966"/>
                  </a:cubicBezTo>
                  <a:cubicBezTo>
                    <a:pt x="9828" y="3966"/>
                    <a:pt x="9828" y="3966"/>
                    <a:pt x="9828" y="3966"/>
                  </a:cubicBezTo>
                  <a:cubicBezTo>
                    <a:pt x="9770" y="3850"/>
                    <a:pt x="9770" y="3850"/>
                    <a:pt x="9770" y="3850"/>
                  </a:cubicBezTo>
                  <a:cubicBezTo>
                    <a:pt x="9711" y="3791"/>
                    <a:pt x="9711" y="3791"/>
                    <a:pt x="9711" y="3791"/>
                  </a:cubicBezTo>
                  <a:cubicBezTo>
                    <a:pt x="9711" y="3762"/>
                    <a:pt x="9711" y="3762"/>
                    <a:pt x="9711" y="3762"/>
                  </a:cubicBezTo>
                  <a:cubicBezTo>
                    <a:pt x="9682" y="3762"/>
                    <a:pt x="9682" y="3762"/>
                    <a:pt x="9682" y="3762"/>
                  </a:cubicBezTo>
                  <a:cubicBezTo>
                    <a:pt x="9653" y="3674"/>
                    <a:pt x="9653" y="3674"/>
                    <a:pt x="9653" y="3674"/>
                  </a:cubicBezTo>
                  <a:cubicBezTo>
                    <a:pt x="9595" y="3616"/>
                    <a:pt x="9595" y="3616"/>
                    <a:pt x="9595" y="3616"/>
                  </a:cubicBezTo>
                  <a:cubicBezTo>
                    <a:pt x="9566" y="3529"/>
                    <a:pt x="9566" y="3529"/>
                    <a:pt x="9566" y="3529"/>
                  </a:cubicBezTo>
                  <a:cubicBezTo>
                    <a:pt x="9566" y="3500"/>
                    <a:pt x="9566" y="3500"/>
                    <a:pt x="9566" y="3500"/>
                  </a:cubicBezTo>
                  <a:cubicBezTo>
                    <a:pt x="9537" y="3471"/>
                    <a:pt x="9537" y="3471"/>
                    <a:pt x="9537" y="3471"/>
                  </a:cubicBezTo>
                  <a:cubicBezTo>
                    <a:pt x="9537" y="3412"/>
                    <a:pt x="9537" y="3412"/>
                    <a:pt x="9537" y="3412"/>
                  </a:cubicBezTo>
                  <a:cubicBezTo>
                    <a:pt x="9537" y="3383"/>
                    <a:pt x="9537" y="3383"/>
                    <a:pt x="9537" y="3383"/>
                  </a:cubicBezTo>
                  <a:cubicBezTo>
                    <a:pt x="9537" y="3354"/>
                    <a:pt x="9537" y="3354"/>
                    <a:pt x="9537" y="3354"/>
                  </a:cubicBezTo>
                  <a:lnTo>
                    <a:pt x="9537" y="3354"/>
                  </a:lnTo>
                  <a:cubicBezTo>
                    <a:pt x="9566" y="3324"/>
                    <a:pt x="9566" y="3324"/>
                    <a:pt x="9566" y="3324"/>
                  </a:cubicBezTo>
                  <a:lnTo>
                    <a:pt x="9566" y="3324"/>
                  </a:lnTo>
                  <a:cubicBezTo>
                    <a:pt x="9566" y="3295"/>
                    <a:pt x="9566" y="3295"/>
                    <a:pt x="9566" y="3295"/>
                  </a:cubicBezTo>
                  <a:lnTo>
                    <a:pt x="9566" y="3295"/>
                  </a:lnTo>
                  <a:cubicBezTo>
                    <a:pt x="9566" y="3266"/>
                    <a:pt x="9566" y="3266"/>
                    <a:pt x="9566" y="3266"/>
                  </a:cubicBezTo>
                  <a:cubicBezTo>
                    <a:pt x="9537" y="3237"/>
                    <a:pt x="9537" y="3237"/>
                    <a:pt x="9537" y="3237"/>
                  </a:cubicBezTo>
                  <a:cubicBezTo>
                    <a:pt x="9508" y="3237"/>
                    <a:pt x="9508" y="3237"/>
                    <a:pt x="9508" y="3237"/>
                  </a:cubicBezTo>
                  <a:cubicBezTo>
                    <a:pt x="9508" y="3208"/>
                    <a:pt x="9508" y="3208"/>
                    <a:pt x="9508" y="3208"/>
                  </a:cubicBezTo>
                  <a:cubicBezTo>
                    <a:pt x="9537" y="3208"/>
                    <a:pt x="9537" y="3208"/>
                    <a:pt x="9537" y="3208"/>
                  </a:cubicBezTo>
                  <a:cubicBezTo>
                    <a:pt x="9566" y="3208"/>
                    <a:pt x="9566" y="3208"/>
                    <a:pt x="9566" y="3208"/>
                  </a:cubicBezTo>
                  <a:lnTo>
                    <a:pt x="9566" y="3208"/>
                  </a:lnTo>
                  <a:cubicBezTo>
                    <a:pt x="9566" y="3179"/>
                    <a:pt x="9566" y="3179"/>
                    <a:pt x="9566" y="3179"/>
                  </a:cubicBezTo>
                  <a:cubicBezTo>
                    <a:pt x="9566" y="3150"/>
                    <a:pt x="9566" y="3150"/>
                    <a:pt x="9566" y="3150"/>
                  </a:cubicBezTo>
                  <a:cubicBezTo>
                    <a:pt x="9595" y="3150"/>
                    <a:pt x="9595" y="3150"/>
                    <a:pt x="9595" y="3150"/>
                  </a:cubicBezTo>
                  <a:cubicBezTo>
                    <a:pt x="9624" y="3150"/>
                    <a:pt x="9624" y="3150"/>
                    <a:pt x="9624" y="3150"/>
                  </a:cubicBezTo>
                  <a:cubicBezTo>
                    <a:pt x="9595" y="3150"/>
                    <a:pt x="9595" y="3150"/>
                    <a:pt x="9595" y="3150"/>
                  </a:cubicBezTo>
                  <a:cubicBezTo>
                    <a:pt x="9624" y="3091"/>
                    <a:pt x="9624" y="3091"/>
                    <a:pt x="9624" y="3091"/>
                  </a:cubicBezTo>
                  <a:cubicBezTo>
                    <a:pt x="9624" y="3062"/>
                    <a:pt x="9624" y="3062"/>
                    <a:pt x="9624" y="3062"/>
                  </a:cubicBezTo>
                  <a:cubicBezTo>
                    <a:pt x="9624" y="3033"/>
                    <a:pt x="9624" y="3033"/>
                    <a:pt x="9624" y="3033"/>
                  </a:cubicBezTo>
                  <a:cubicBezTo>
                    <a:pt x="9595" y="3033"/>
                    <a:pt x="9595" y="3033"/>
                    <a:pt x="9595" y="3033"/>
                  </a:cubicBezTo>
                  <a:cubicBezTo>
                    <a:pt x="9624" y="3004"/>
                    <a:pt x="9624" y="3004"/>
                    <a:pt x="9624" y="3004"/>
                  </a:cubicBezTo>
                  <a:lnTo>
                    <a:pt x="9624" y="3004"/>
                  </a:lnTo>
                  <a:cubicBezTo>
                    <a:pt x="9624" y="2974"/>
                    <a:pt x="9624" y="2974"/>
                    <a:pt x="9624" y="2974"/>
                  </a:cubicBezTo>
                  <a:cubicBezTo>
                    <a:pt x="9624" y="2945"/>
                    <a:pt x="9624" y="2945"/>
                    <a:pt x="9624" y="2945"/>
                  </a:cubicBezTo>
                  <a:lnTo>
                    <a:pt x="9624" y="2945"/>
                  </a:lnTo>
                  <a:lnTo>
                    <a:pt x="9624" y="2945"/>
                  </a:lnTo>
                  <a:lnTo>
                    <a:pt x="9624" y="2945"/>
                  </a:lnTo>
                  <a:cubicBezTo>
                    <a:pt x="9624" y="2916"/>
                    <a:pt x="9624" y="2916"/>
                    <a:pt x="9624" y="2916"/>
                  </a:cubicBezTo>
                  <a:cubicBezTo>
                    <a:pt x="9624" y="2887"/>
                    <a:pt x="9624" y="2887"/>
                    <a:pt x="9624" y="2887"/>
                  </a:cubicBezTo>
                  <a:lnTo>
                    <a:pt x="9624" y="2887"/>
                  </a:lnTo>
                  <a:lnTo>
                    <a:pt x="9624" y="2887"/>
                  </a:lnTo>
                  <a:cubicBezTo>
                    <a:pt x="9624" y="2858"/>
                    <a:pt x="9624" y="2858"/>
                    <a:pt x="9624" y="2858"/>
                  </a:cubicBezTo>
                  <a:cubicBezTo>
                    <a:pt x="9653" y="2858"/>
                    <a:pt x="9653" y="2858"/>
                    <a:pt x="9653" y="2858"/>
                  </a:cubicBezTo>
                  <a:cubicBezTo>
                    <a:pt x="9653" y="2829"/>
                    <a:pt x="9653" y="2829"/>
                    <a:pt x="9653" y="2829"/>
                  </a:cubicBezTo>
                  <a:cubicBezTo>
                    <a:pt x="9653" y="2800"/>
                    <a:pt x="9653" y="2800"/>
                    <a:pt x="9653" y="2800"/>
                  </a:cubicBezTo>
                  <a:cubicBezTo>
                    <a:pt x="9624" y="2800"/>
                    <a:pt x="9624" y="2800"/>
                    <a:pt x="9624" y="2800"/>
                  </a:cubicBezTo>
                  <a:lnTo>
                    <a:pt x="9624" y="2800"/>
                  </a:lnTo>
                  <a:cubicBezTo>
                    <a:pt x="9653" y="2771"/>
                    <a:pt x="9653" y="2771"/>
                    <a:pt x="9653" y="2771"/>
                  </a:cubicBezTo>
                  <a:cubicBezTo>
                    <a:pt x="9653" y="2741"/>
                    <a:pt x="9653" y="2741"/>
                    <a:pt x="9653" y="2741"/>
                  </a:cubicBezTo>
                  <a:cubicBezTo>
                    <a:pt x="9624" y="2741"/>
                    <a:pt x="9624" y="2741"/>
                    <a:pt x="9624" y="2741"/>
                  </a:cubicBezTo>
                  <a:lnTo>
                    <a:pt x="9624" y="2741"/>
                  </a:lnTo>
                  <a:cubicBezTo>
                    <a:pt x="9653" y="2712"/>
                    <a:pt x="9653" y="2712"/>
                    <a:pt x="9653" y="2712"/>
                  </a:cubicBezTo>
                  <a:lnTo>
                    <a:pt x="9653" y="2712"/>
                  </a:lnTo>
                  <a:lnTo>
                    <a:pt x="9653" y="2712"/>
                  </a:lnTo>
                  <a:cubicBezTo>
                    <a:pt x="9653" y="2683"/>
                    <a:pt x="9653" y="2683"/>
                    <a:pt x="9653" y="2683"/>
                  </a:cubicBezTo>
                  <a:cubicBezTo>
                    <a:pt x="9682" y="2683"/>
                    <a:pt x="9682" y="2683"/>
                    <a:pt x="9682" y="2683"/>
                  </a:cubicBezTo>
                  <a:lnTo>
                    <a:pt x="9682" y="2683"/>
                  </a:lnTo>
                  <a:cubicBezTo>
                    <a:pt x="9711" y="2654"/>
                    <a:pt x="9711" y="2654"/>
                    <a:pt x="9711" y="2654"/>
                  </a:cubicBezTo>
                  <a:lnTo>
                    <a:pt x="9711" y="2654"/>
                  </a:lnTo>
                  <a:lnTo>
                    <a:pt x="9711" y="2654"/>
                  </a:lnTo>
                  <a:cubicBezTo>
                    <a:pt x="9741" y="2654"/>
                    <a:pt x="9741" y="2654"/>
                    <a:pt x="9741" y="2654"/>
                  </a:cubicBezTo>
                  <a:cubicBezTo>
                    <a:pt x="9741" y="2624"/>
                    <a:pt x="9741" y="2624"/>
                    <a:pt x="9741" y="2624"/>
                  </a:cubicBezTo>
                  <a:lnTo>
                    <a:pt x="9741" y="2624"/>
                  </a:lnTo>
                  <a:cubicBezTo>
                    <a:pt x="9711" y="2624"/>
                    <a:pt x="9711" y="2624"/>
                    <a:pt x="9711" y="2624"/>
                  </a:cubicBezTo>
                  <a:lnTo>
                    <a:pt x="9711" y="2624"/>
                  </a:lnTo>
                  <a:cubicBezTo>
                    <a:pt x="9682" y="2624"/>
                    <a:pt x="9682" y="2624"/>
                    <a:pt x="9682" y="2624"/>
                  </a:cubicBezTo>
                  <a:cubicBezTo>
                    <a:pt x="9682" y="2595"/>
                    <a:pt x="9682" y="2595"/>
                    <a:pt x="9682" y="2595"/>
                  </a:cubicBezTo>
                  <a:cubicBezTo>
                    <a:pt x="9711" y="2566"/>
                    <a:pt x="9711" y="2566"/>
                    <a:pt x="9711" y="2566"/>
                  </a:cubicBezTo>
                  <a:cubicBezTo>
                    <a:pt x="9682" y="2566"/>
                    <a:pt x="9682" y="2566"/>
                    <a:pt x="9682" y="2566"/>
                  </a:cubicBezTo>
                  <a:cubicBezTo>
                    <a:pt x="9682" y="2537"/>
                    <a:pt x="9682" y="2537"/>
                    <a:pt x="9682" y="2537"/>
                  </a:cubicBezTo>
                  <a:lnTo>
                    <a:pt x="9682" y="2537"/>
                  </a:lnTo>
                  <a:cubicBezTo>
                    <a:pt x="9682" y="2566"/>
                    <a:pt x="9682" y="2566"/>
                    <a:pt x="9682" y="2566"/>
                  </a:cubicBezTo>
                  <a:cubicBezTo>
                    <a:pt x="9653" y="2566"/>
                    <a:pt x="9653" y="2566"/>
                    <a:pt x="9653" y="2566"/>
                  </a:cubicBezTo>
                  <a:cubicBezTo>
                    <a:pt x="9653" y="2508"/>
                    <a:pt x="9653" y="2508"/>
                    <a:pt x="9653" y="2508"/>
                  </a:cubicBezTo>
                  <a:cubicBezTo>
                    <a:pt x="9682" y="2508"/>
                    <a:pt x="9682" y="2508"/>
                    <a:pt x="9682" y="2508"/>
                  </a:cubicBezTo>
                  <a:lnTo>
                    <a:pt x="9682" y="2508"/>
                  </a:lnTo>
                  <a:cubicBezTo>
                    <a:pt x="9653" y="2479"/>
                    <a:pt x="9653" y="2479"/>
                    <a:pt x="9653" y="2479"/>
                  </a:cubicBezTo>
                  <a:lnTo>
                    <a:pt x="9653" y="2479"/>
                  </a:lnTo>
                  <a:lnTo>
                    <a:pt x="9653" y="2479"/>
                  </a:lnTo>
                  <a:lnTo>
                    <a:pt x="9653" y="2479"/>
                  </a:lnTo>
                  <a:lnTo>
                    <a:pt x="9653" y="2479"/>
                  </a:lnTo>
                  <a:cubicBezTo>
                    <a:pt x="9624" y="2450"/>
                    <a:pt x="9624" y="2450"/>
                    <a:pt x="9624" y="2450"/>
                  </a:cubicBezTo>
                  <a:cubicBezTo>
                    <a:pt x="9624" y="2421"/>
                    <a:pt x="9624" y="2421"/>
                    <a:pt x="9624" y="2421"/>
                  </a:cubicBezTo>
                  <a:lnTo>
                    <a:pt x="9624" y="2421"/>
                  </a:lnTo>
                  <a:lnTo>
                    <a:pt x="9624" y="2421"/>
                  </a:lnTo>
                  <a:cubicBezTo>
                    <a:pt x="9624" y="2391"/>
                    <a:pt x="9624" y="2391"/>
                    <a:pt x="9624" y="2391"/>
                  </a:cubicBezTo>
                  <a:lnTo>
                    <a:pt x="9624" y="2391"/>
                  </a:lnTo>
                  <a:cubicBezTo>
                    <a:pt x="9624" y="2362"/>
                    <a:pt x="9624" y="2362"/>
                    <a:pt x="9624" y="2362"/>
                  </a:cubicBezTo>
                  <a:cubicBezTo>
                    <a:pt x="9653" y="2362"/>
                    <a:pt x="9653" y="2362"/>
                    <a:pt x="9653" y="2362"/>
                  </a:cubicBezTo>
                  <a:cubicBezTo>
                    <a:pt x="9682" y="2362"/>
                    <a:pt x="9682" y="2362"/>
                    <a:pt x="9682" y="2362"/>
                  </a:cubicBezTo>
                  <a:cubicBezTo>
                    <a:pt x="9653" y="2362"/>
                    <a:pt x="9653" y="2362"/>
                    <a:pt x="9653" y="2362"/>
                  </a:cubicBezTo>
                  <a:cubicBezTo>
                    <a:pt x="9682" y="2333"/>
                    <a:pt x="9682" y="2333"/>
                    <a:pt x="9682" y="2333"/>
                  </a:cubicBezTo>
                  <a:lnTo>
                    <a:pt x="9682" y="2333"/>
                  </a:lnTo>
                  <a:cubicBezTo>
                    <a:pt x="9653" y="2333"/>
                    <a:pt x="9653" y="2333"/>
                    <a:pt x="9653" y="2333"/>
                  </a:cubicBezTo>
                  <a:lnTo>
                    <a:pt x="9653" y="2333"/>
                  </a:lnTo>
                  <a:cubicBezTo>
                    <a:pt x="9624" y="2333"/>
                    <a:pt x="9624" y="2333"/>
                    <a:pt x="9624" y="2333"/>
                  </a:cubicBezTo>
                  <a:cubicBezTo>
                    <a:pt x="9595" y="2333"/>
                    <a:pt x="9595" y="2333"/>
                    <a:pt x="9595" y="2333"/>
                  </a:cubicBezTo>
                  <a:lnTo>
                    <a:pt x="9595" y="2333"/>
                  </a:lnTo>
                  <a:cubicBezTo>
                    <a:pt x="9566" y="2333"/>
                    <a:pt x="9566" y="2333"/>
                    <a:pt x="9566" y="2333"/>
                  </a:cubicBezTo>
                  <a:lnTo>
                    <a:pt x="9566" y="2333"/>
                  </a:lnTo>
                  <a:cubicBezTo>
                    <a:pt x="9537" y="2333"/>
                    <a:pt x="9537" y="2333"/>
                    <a:pt x="9537" y="2333"/>
                  </a:cubicBezTo>
                  <a:cubicBezTo>
                    <a:pt x="9508" y="2362"/>
                    <a:pt x="9508" y="2362"/>
                    <a:pt x="9508" y="2362"/>
                  </a:cubicBezTo>
                  <a:cubicBezTo>
                    <a:pt x="9537" y="2362"/>
                    <a:pt x="9537" y="2362"/>
                    <a:pt x="9537" y="2362"/>
                  </a:cubicBezTo>
                  <a:cubicBezTo>
                    <a:pt x="9537" y="2391"/>
                    <a:pt x="9537" y="2391"/>
                    <a:pt x="9537" y="2391"/>
                  </a:cubicBezTo>
                  <a:lnTo>
                    <a:pt x="9537" y="2391"/>
                  </a:lnTo>
                  <a:cubicBezTo>
                    <a:pt x="9537" y="2421"/>
                    <a:pt x="9537" y="2421"/>
                    <a:pt x="9537" y="2421"/>
                  </a:cubicBezTo>
                  <a:lnTo>
                    <a:pt x="9537" y="2421"/>
                  </a:lnTo>
                  <a:cubicBezTo>
                    <a:pt x="9537" y="2450"/>
                    <a:pt x="9537" y="2450"/>
                    <a:pt x="9537" y="2450"/>
                  </a:cubicBezTo>
                  <a:cubicBezTo>
                    <a:pt x="9566" y="2450"/>
                    <a:pt x="9566" y="2450"/>
                    <a:pt x="9566" y="2450"/>
                  </a:cubicBezTo>
                  <a:lnTo>
                    <a:pt x="9566" y="2450"/>
                  </a:lnTo>
                  <a:lnTo>
                    <a:pt x="9566" y="2450"/>
                  </a:lnTo>
                  <a:cubicBezTo>
                    <a:pt x="9566" y="2479"/>
                    <a:pt x="9566" y="2479"/>
                    <a:pt x="9566" y="2479"/>
                  </a:cubicBezTo>
                  <a:cubicBezTo>
                    <a:pt x="9595" y="2508"/>
                    <a:pt x="9595" y="2508"/>
                    <a:pt x="9595" y="2508"/>
                  </a:cubicBezTo>
                  <a:lnTo>
                    <a:pt x="9595" y="2508"/>
                  </a:lnTo>
                  <a:cubicBezTo>
                    <a:pt x="9624" y="2537"/>
                    <a:pt x="9624" y="2537"/>
                    <a:pt x="9624" y="2537"/>
                  </a:cubicBezTo>
                  <a:cubicBezTo>
                    <a:pt x="9595" y="2537"/>
                    <a:pt x="9595" y="2537"/>
                    <a:pt x="9595" y="2537"/>
                  </a:cubicBezTo>
                  <a:lnTo>
                    <a:pt x="9595" y="2537"/>
                  </a:lnTo>
                  <a:cubicBezTo>
                    <a:pt x="9595" y="2508"/>
                    <a:pt x="9595" y="2508"/>
                    <a:pt x="9595" y="2508"/>
                  </a:cubicBezTo>
                  <a:cubicBezTo>
                    <a:pt x="9566" y="2508"/>
                    <a:pt x="9566" y="2508"/>
                    <a:pt x="9566" y="2508"/>
                  </a:cubicBezTo>
                  <a:cubicBezTo>
                    <a:pt x="9537" y="2537"/>
                    <a:pt x="9537" y="2537"/>
                    <a:pt x="9537" y="2537"/>
                  </a:cubicBezTo>
                  <a:lnTo>
                    <a:pt x="9537" y="2537"/>
                  </a:lnTo>
                  <a:cubicBezTo>
                    <a:pt x="9566" y="2566"/>
                    <a:pt x="9566" y="2566"/>
                    <a:pt x="9566" y="2566"/>
                  </a:cubicBezTo>
                  <a:cubicBezTo>
                    <a:pt x="9537" y="2595"/>
                    <a:pt x="9537" y="2595"/>
                    <a:pt x="9537" y="2595"/>
                  </a:cubicBezTo>
                  <a:lnTo>
                    <a:pt x="9537" y="2595"/>
                  </a:lnTo>
                  <a:lnTo>
                    <a:pt x="9537" y="2595"/>
                  </a:lnTo>
                  <a:lnTo>
                    <a:pt x="9537" y="2595"/>
                  </a:lnTo>
                  <a:lnTo>
                    <a:pt x="9537" y="2595"/>
                  </a:lnTo>
                  <a:cubicBezTo>
                    <a:pt x="9537" y="2624"/>
                    <a:pt x="9537" y="2624"/>
                    <a:pt x="9537" y="2624"/>
                  </a:cubicBezTo>
                  <a:lnTo>
                    <a:pt x="9537" y="2624"/>
                  </a:lnTo>
                  <a:lnTo>
                    <a:pt x="9537" y="2624"/>
                  </a:lnTo>
                  <a:cubicBezTo>
                    <a:pt x="9537" y="2683"/>
                    <a:pt x="9537" y="2683"/>
                    <a:pt x="9537" y="2683"/>
                  </a:cubicBezTo>
                  <a:lnTo>
                    <a:pt x="9537" y="2683"/>
                  </a:lnTo>
                  <a:lnTo>
                    <a:pt x="9537" y="2683"/>
                  </a:lnTo>
                  <a:cubicBezTo>
                    <a:pt x="9508" y="2712"/>
                    <a:pt x="9508" y="2712"/>
                    <a:pt x="9508" y="2712"/>
                  </a:cubicBezTo>
                  <a:lnTo>
                    <a:pt x="9508" y="2712"/>
                  </a:lnTo>
                  <a:lnTo>
                    <a:pt x="9508" y="2712"/>
                  </a:lnTo>
                  <a:cubicBezTo>
                    <a:pt x="9478" y="2683"/>
                    <a:pt x="9478" y="2683"/>
                    <a:pt x="9478" y="2683"/>
                  </a:cubicBezTo>
                  <a:cubicBezTo>
                    <a:pt x="9508" y="2683"/>
                    <a:pt x="9508" y="2683"/>
                    <a:pt x="9508" y="2683"/>
                  </a:cubicBezTo>
                  <a:cubicBezTo>
                    <a:pt x="9478" y="2654"/>
                    <a:pt x="9478" y="2654"/>
                    <a:pt x="9478" y="2654"/>
                  </a:cubicBezTo>
                  <a:lnTo>
                    <a:pt x="9478" y="2654"/>
                  </a:lnTo>
                  <a:cubicBezTo>
                    <a:pt x="9478" y="2683"/>
                    <a:pt x="9478" y="2683"/>
                    <a:pt x="9478" y="2683"/>
                  </a:cubicBezTo>
                  <a:lnTo>
                    <a:pt x="9478" y="2683"/>
                  </a:lnTo>
                  <a:cubicBezTo>
                    <a:pt x="9449" y="2683"/>
                    <a:pt x="9449" y="2683"/>
                    <a:pt x="9449" y="2683"/>
                  </a:cubicBezTo>
                  <a:cubicBezTo>
                    <a:pt x="9449" y="2654"/>
                    <a:pt x="9449" y="2654"/>
                    <a:pt x="9449" y="2654"/>
                  </a:cubicBezTo>
                  <a:lnTo>
                    <a:pt x="9449" y="2654"/>
                  </a:lnTo>
                  <a:cubicBezTo>
                    <a:pt x="9420" y="2654"/>
                    <a:pt x="9420" y="2654"/>
                    <a:pt x="9420" y="2654"/>
                  </a:cubicBezTo>
                  <a:lnTo>
                    <a:pt x="9420" y="2654"/>
                  </a:lnTo>
                  <a:lnTo>
                    <a:pt x="9420" y="2654"/>
                  </a:lnTo>
                  <a:lnTo>
                    <a:pt x="9420" y="2654"/>
                  </a:lnTo>
                  <a:lnTo>
                    <a:pt x="9420" y="2654"/>
                  </a:lnTo>
                  <a:cubicBezTo>
                    <a:pt x="9420" y="2624"/>
                    <a:pt x="9420" y="2624"/>
                    <a:pt x="9420" y="2624"/>
                  </a:cubicBezTo>
                  <a:lnTo>
                    <a:pt x="9420" y="2624"/>
                  </a:lnTo>
                  <a:lnTo>
                    <a:pt x="9420" y="2624"/>
                  </a:lnTo>
                  <a:cubicBezTo>
                    <a:pt x="9420" y="2595"/>
                    <a:pt x="9420" y="2595"/>
                    <a:pt x="9420" y="2595"/>
                  </a:cubicBezTo>
                  <a:lnTo>
                    <a:pt x="9420" y="2595"/>
                  </a:lnTo>
                  <a:lnTo>
                    <a:pt x="9420" y="2595"/>
                  </a:lnTo>
                  <a:cubicBezTo>
                    <a:pt x="9420" y="2566"/>
                    <a:pt x="9420" y="2566"/>
                    <a:pt x="9420" y="2566"/>
                  </a:cubicBezTo>
                  <a:lnTo>
                    <a:pt x="9420" y="2566"/>
                  </a:lnTo>
                  <a:lnTo>
                    <a:pt x="9420" y="2566"/>
                  </a:lnTo>
                  <a:cubicBezTo>
                    <a:pt x="9420" y="2537"/>
                    <a:pt x="9420" y="2537"/>
                    <a:pt x="9420" y="2537"/>
                  </a:cubicBezTo>
                  <a:cubicBezTo>
                    <a:pt x="9391" y="2537"/>
                    <a:pt x="9391" y="2537"/>
                    <a:pt x="9391" y="2537"/>
                  </a:cubicBezTo>
                  <a:lnTo>
                    <a:pt x="9391" y="2537"/>
                  </a:lnTo>
                  <a:lnTo>
                    <a:pt x="9391" y="2537"/>
                  </a:lnTo>
                  <a:lnTo>
                    <a:pt x="9391" y="2537"/>
                  </a:lnTo>
                  <a:cubicBezTo>
                    <a:pt x="9361" y="2537"/>
                    <a:pt x="9361" y="2537"/>
                    <a:pt x="9361" y="2537"/>
                  </a:cubicBezTo>
                  <a:cubicBezTo>
                    <a:pt x="9361" y="2566"/>
                    <a:pt x="9361" y="2566"/>
                    <a:pt x="9361" y="2566"/>
                  </a:cubicBezTo>
                  <a:lnTo>
                    <a:pt x="9361" y="2566"/>
                  </a:lnTo>
                  <a:lnTo>
                    <a:pt x="9361" y="2566"/>
                  </a:lnTo>
                  <a:cubicBezTo>
                    <a:pt x="9332" y="2566"/>
                    <a:pt x="9332" y="2566"/>
                    <a:pt x="9332" y="2566"/>
                  </a:cubicBezTo>
                  <a:lnTo>
                    <a:pt x="9332" y="2566"/>
                  </a:lnTo>
                  <a:lnTo>
                    <a:pt x="9332" y="2566"/>
                  </a:lnTo>
                  <a:cubicBezTo>
                    <a:pt x="9332" y="2537"/>
                    <a:pt x="9332" y="2537"/>
                    <a:pt x="9332" y="2537"/>
                  </a:cubicBezTo>
                  <a:cubicBezTo>
                    <a:pt x="9303" y="2537"/>
                    <a:pt x="9303" y="2537"/>
                    <a:pt x="9303" y="2537"/>
                  </a:cubicBezTo>
                  <a:cubicBezTo>
                    <a:pt x="9303" y="2566"/>
                    <a:pt x="9303" y="2566"/>
                    <a:pt x="9303" y="2566"/>
                  </a:cubicBezTo>
                  <a:lnTo>
                    <a:pt x="9303" y="2566"/>
                  </a:lnTo>
                  <a:lnTo>
                    <a:pt x="9303" y="2566"/>
                  </a:lnTo>
                  <a:cubicBezTo>
                    <a:pt x="9274" y="2566"/>
                    <a:pt x="9274" y="2566"/>
                    <a:pt x="9274" y="2566"/>
                  </a:cubicBezTo>
                  <a:lnTo>
                    <a:pt x="9274" y="2566"/>
                  </a:lnTo>
                  <a:cubicBezTo>
                    <a:pt x="9245" y="2595"/>
                    <a:pt x="9245" y="2595"/>
                    <a:pt x="9245" y="2595"/>
                  </a:cubicBezTo>
                  <a:lnTo>
                    <a:pt x="9245" y="2595"/>
                  </a:lnTo>
                  <a:cubicBezTo>
                    <a:pt x="9216" y="2595"/>
                    <a:pt x="9216" y="2595"/>
                    <a:pt x="9216" y="2595"/>
                  </a:cubicBezTo>
                  <a:lnTo>
                    <a:pt x="9216" y="2595"/>
                  </a:lnTo>
                  <a:cubicBezTo>
                    <a:pt x="9187" y="2595"/>
                    <a:pt x="9187" y="2595"/>
                    <a:pt x="9187" y="2595"/>
                  </a:cubicBezTo>
                  <a:cubicBezTo>
                    <a:pt x="9187" y="2624"/>
                    <a:pt x="9187" y="2624"/>
                    <a:pt x="9187" y="2624"/>
                  </a:cubicBezTo>
                  <a:cubicBezTo>
                    <a:pt x="9158" y="2624"/>
                    <a:pt x="9158" y="2624"/>
                    <a:pt x="9158" y="2624"/>
                  </a:cubicBezTo>
                  <a:cubicBezTo>
                    <a:pt x="9158" y="2654"/>
                    <a:pt x="9158" y="2654"/>
                    <a:pt x="9158" y="2654"/>
                  </a:cubicBezTo>
                  <a:lnTo>
                    <a:pt x="9158" y="2654"/>
                  </a:lnTo>
                  <a:lnTo>
                    <a:pt x="9158" y="2654"/>
                  </a:lnTo>
                  <a:cubicBezTo>
                    <a:pt x="9158" y="2683"/>
                    <a:pt x="9158" y="2683"/>
                    <a:pt x="9158" y="2683"/>
                  </a:cubicBezTo>
                  <a:lnTo>
                    <a:pt x="9158" y="2683"/>
                  </a:lnTo>
                  <a:cubicBezTo>
                    <a:pt x="9187" y="2712"/>
                    <a:pt x="9187" y="2712"/>
                    <a:pt x="9187" y="2712"/>
                  </a:cubicBezTo>
                  <a:lnTo>
                    <a:pt x="9187" y="2712"/>
                  </a:lnTo>
                  <a:cubicBezTo>
                    <a:pt x="9158" y="2771"/>
                    <a:pt x="9158" y="2771"/>
                    <a:pt x="9158" y="2771"/>
                  </a:cubicBezTo>
                  <a:cubicBezTo>
                    <a:pt x="9187" y="2800"/>
                    <a:pt x="9187" y="2800"/>
                    <a:pt x="9187" y="2800"/>
                  </a:cubicBezTo>
                  <a:cubicBezTo>
                    <a:pt x="9158" y="2800"/>
                    <a:pt x="9158" y="2800"/>
                    <a:pt x="9158" y="2800"/>
                  </a:cubicBezTo>
                  <a:cubicBezTo>
                    <a:pt x="9187" y="2800"/>
                    <a:pt x="9187" y="2800"/>
                    <a:pt x="9187" y="2800"/>
                  </a:cubicBezTo>
                  <a:cubicBezTo>
                    <a:pt x="9187" y="2829"/>
                    <a:pt x="9187" y="2829"/>
                    <a:pt x="9187" y="2829"/>
                  </a:cubicBezTo>
                  <a:cubicBezTo>
                    <a:pt x="9158" y="2829"/>
                    <a:pt x="9158" y="2829"/>
                    <a:pt x="9158" y="2829"/>
                  </a:cubicBezTo>
                  <a:cubicBezTo>
                    <a:pt x="9158" y="2858"/>
                    <a:pt x="9158" y="2858"/>
                    <a:pt x="9158" y="2858"/>
                  </a:cubicBezTo>
                  <a:lnTo>
                    <a:pt x="9158" y="2858"/>
                  </a:lnTo>
                  <a:cubicBezTo>
                    <a:pt x="9158" y="2887"/>
                    <a:pt x="9158" y="2887"/>
                    <a:pt x="9158" y="2887"/>
                  </a:cubicBezTo>
                  <a:cubicBezTo>
                    <a:pt x="9128" y="2916"/>
                    <a:pt x="9128" y="2916"/>
                    <a:pt x="9128" y="2916"/>
                  </a:cubicBezTo>
                  <a:cubicBezTo>
                    <a:pt x="9158" y="2916"/>
                    <a:pt x="9158" y="2916"/>
                    <a:pt x="9158" y="2916"/>
                  </a:cubicBezTo>
                  <a:cubicBezTo>
                    <a:pt x="9128" y="2945"/>
                    <a:pt x="9128" y="2945"/>
                    <a:pt x="9128" y="2945"/>
                  </a:cubicBezTo>
                  <a:cubicBezTo>
                    <a:pt x="9158" y="2974"/>
                    <a:pt x="9158" y="2974"/>
                    <a:pt x="9158" y="2974"/>
                  </a:cubicBezTo>
                  <a:lnTo>
                    <a:pt x="9158" y="2974"/>
                  </a:lnTo>
                  <a:lnTo>
                    <a:pt x="9158" y="2974"/>
                  </a:lnTo>
                  <a:lnTo>
                    <a:pt x="9158" y="2974"/>
                  </a:lnTo>
                  <a:lnTo>
                    <a:pt x="9158" y="2974"/>
                  </a:lnTo>
                  <a:cubicBezTo>
                    <a:pt x="9187" y="2974"/>
                    <a:pt x="9187" y="2974"/>
                    <a:pt x="9187" y="2974"/>
                  </a:cubicBezTo>
                  <a:lnTo>
                    <a:pt x="9187" y="2974"/>
                  </a:lnTo>
                  <a:lnTo>
                    <a:pt x="9187" y="2974"/>
                  </a:lnTo>
                  <a:lnTo>
                    <a:pt x="9187" y="2974"/>
                  </a:lnTo>
                  <a:cubicBezTo>
                    <a:pt x="9216" y="2974"/>
                    <a:pt x="9216" y="2974"/>
                    <a:pt x="9216" y="2974"/>
                  </a:cubicBezTo>
                  <a:lnTo>
                    <a:pt x="9216" y="2974"/>
                  </a:lnTo>
                  <a:lnTo>
                    <a:pt x="9216" y="2974"/>
                  </a:lnTo>
                  <a:lnTo>
                    <a:pt x="9216" y="2974"/>
                  </a:lnTo>
                  <a:cubicBezTo>
                    <a:pt x="9245" y="2974"/>
                    <a:pt x="9245" y="2974"/>
                    <a:pt x="9245" y="2974"/>
                  </a:cubicBezTo>
                  <a:cubicBezTo>
                    <a:pt x="9245" y="3004"/>
                    <a:pt x="9245" y="3004"/>
                    <a:pt x="9245" y="3004"/>
                  </a:cubicBezTo>
                  <a:lnTo>
                    <a:pt x="9245" y="3004"/>
                  </a:lnTo>
                  <a:lnTo>
                    <a:pt x="9245" y="3004"/>
                  </a:lnTo>
                  <a:lnTo>
                    <a:pt x="9245" y="3004"/>
                  </a:lnTo>
                  <a:lnTo>
                    <a:pt x="9245" y="3004"/>
                  </a:lnTo>
                  <a:cubicBezTo>
                    <a:pt x="9216" y="3033"/>
                    <a:pt x="9216" y="3033"/>
                    <a:pt x="9216" y="3033"/>
                  </a:cubicBezTo>
                  <a:cubicBezTo>
                    <a:pt x="9216" y="3004"/>
                    <a:pt x="9216" y="3004"/>
                    <a:pt x="9216" y="3004"/>
                  </a:cubicBezTo>
                  <a:cubicBezTo>
                    <a:pt x="9187" y="3033"/>
                    <a:pt x="9187" y="3033"/>
                    <a:pt x="9187" y="3033"/>
                  </a:cubicBezTo>
                  <a:lnTo>
                    <a:pt x="9187" y="3033"/>
                  </a:lnTo>
                  <a:cubicBezTo>
                    <a:pt x="9216" y="3033"/>
                    <a:pt x="9216" y="3033"/>
                    <a:pt x="9216" y="3033"/>
                  </a:cubicBezTo>
                  <a:cubicBezTo>
                    <a:pt x="9187" y="3062"/>
                    <a:pt x="9187" y="3062"/>
                    <a:pt x="9187" y="3062"/>
                  </a:cubicBezTo>
                  <a:lnTo>
                    <a:pt x="9187" y="3062"/>
                  </a:lnTo>
                  <a:cubicBezTo>
                    <a:pt x="9187" y="3033"/>
                    <a:pt x="9187" y="3033"/>
                    <a:pt x="9187" y="3033"/>
                  </a:cubicBezTo>
                  <a:cubicBezTo>
                    <a:pt x="9158" y="3033"/>
                    <a:pt x="9158" y="3033"/>
                    <a:pt x="9158" y="3033"/>
                  </a:cubicBezTo>
                  <a:lnTo>
                    <a:pt x="9158" y="3033"/>
                  </a:lnTo>
                  <a:lnTo>
                    <a:pt x="9158" y="3033"/>
                  </a:lnTo>
                  <a:cubicBezTo>
                    <a:pt x="9128" y="3033"/>
                    <a:pt x="9128" y="3033"/>
                    <a:pt x="9128" y="3033"/>
                  </a:cubicBezTo>
                  <a:lnTo>
                    <a:pt x="9128" y="3033"/>
                  </a:lnTo>
                  <a:cubicBezTo>
                    <a:pt x="9128" y="3062"/>
                    <a:pt x="9128" y="3062"/>
                    <a:pt x="9128" y="3062"/>
                  </a:cubicBezTo>
                  <a:lnTo>
                    <a:pt x="9128" y="3062"/>
                  </a:lnTo>
                  <a:lnTo>
                    <a:pt x="9128" y="3062"/>
                  </a:lnTo>
                  <a:cubicBezTo>
                    <a:pt x="9099" y="3062"/>
                    <a:pt x="9099" y="3062"/>
                    <a:pt x="9099" y="3062"/>
                  </a:cubicBezTo>
                  <a:cubicBezTo>
                    <a:pt x="9128" y="3091"/>
                    <a:pt x="9128" y="3091"/>
                    <a:pt x="9128" y="3091"/>
                  </a:cubicBezTo>
                  <a:cubicBezTo>
                    <a:pt x="9099" y="3091"/>
                    <a:pt x="9099" y="3091"/>
                    <a:pt x="9099" y="3091"/>
                  </a:cubicBezTo>
                  <a:lnTo>
                    <a:pt x="9099" y="3091"/>
                  </a:lnTo>
                  <a:cubicBezTo>
                    <a:pt x="9070" y="3062"/>
                    <a:pt x="9070" y="3062"/>
                    <a:pt x="9070" y="3062"/>
                  </a:cubicBezTo>
                  <a:lnTo>
                    <a:pt x="9070" y="3062"/>
                  </a:lnTo>
                  <a:cubicBezTo>
                    <a:pt x="9070" y="3091"/>
                    <a:pt x="9070" y="3091"/>
                    <a:pt x="9070" y="3091"/>
                  </a:cubicBezTo>
                  <a:lnTo>
                    <a:pt x="9070" y="3091"/>
                  </a:lnTo>
                  <a:lnTo>
                    <a:pt x="9070" y="3091"/>
                  </a:lnTo>
                  <a:cubicBezTo>
                    <a:pt x="9070" y="3121"/>
                    <a:pt x="9070" y="3121"/>
                    <a:pt x="9070" y="3121"/>
                  </a:cubicBezTo>
                  <a:cubicBezTo>
                    <a:pt x="9041" y="3121"/>
                    <a:pt x="9041" y="3121"/>
                    <a:pt x="9041" y="3121"/>
                  </a:cubicBezTo>
                  <a:lnTo>
                    <a:pt x="9041" y="3121"/>
                  </a:lnTo>
                  <a:cubicBezTo>
                    <a:pt x="9011" y="3091"/>
                    <a:pt x="9011" y="3091"/>
                    <a:pt x="9011" y="3091"/>
                  </a:cubicBezTo>
                  <a:cubicBezTo>
                    <a:pt x="8982" y="3091"/>
                    <a:pt x="8982" y="3091"/>
                    <a:pt x="8982" y="3091"/>
                  </a:cubicBezTo>
                  <a:lnTo>
                    <a:pt x="8982" y="3091"/>
                  </a:lnTo>
                  <a:lnTo>
                    <a:pt x="8982" y="3091"/>
                  </a:lnTo>
                  <a:cubicBezTo>
                    <a:pt x="9011" y="3091"/>
                    <a:pt x="9011" y="3091"/>
                    <a:pt x="9011" y="3091"/>
                  </a:cubicBezTo>
                  <a:cubicBezTo>
                    <a:pt x="9011" y="3062"/>
                    <a:pt x="9011" y="3062"/>
                    <a:pt x="9011" y="3062"/>
                  </a:cubicBezTo>
                  <a:lnTo>
                    <a:pt x="9011" y="3062"/>
                  </a:lnTo>
                  <a:cubicBezTo>
                    <a:pt x="9041" y="3062"/>
                    <a:pt x="9041" y="3062"/>
                    <a:pt x="9041" y="3062"/>
                  </a:cubicBezTo>
                  <a:cubicBezTo>
                    <a:pt x="9070" y="3033"/>
                    <a:pt x="9070" y="3033"/>
                    <a:pt x="9070" y="3033"/>
                  </a:cubicBezTo>
                  <a:lnTo>
                    <a:pt x="9070" y="3033"/>
                  </a:lnTo>
                  <a:cubicBezTo>
                    <a:pt x="9041" y="3033"/>
                    <a:pt x="9041" y="3033"/>
                    <a:pt x="9041" y="3033"/>
                  </a:cubicBezTo>
                  <a:lnTo>
                    <a:pt x="9041" y="3033"/>
                  </a:lnTo>
                  <a:cubicBezTo>
                    <a:pt x="9011" y="3033"/>
                    <a:pt x="9011" y="3033"/>
                    <a:pt x="9011" y="3033"/>
                  </a:cubicBezTo>
                  <a:lnTo>
                    <a:pt x="9011" y="3033"/>
                  </a:lnTo>
                  <a:cubicBezTo>
                    <a:pt x="8982" y="3033"/>
                    <a:pt x="8982" y="3033"/>
                    <a:pt x="8982" y="3033"/>
                  </a:cubicBezTo>
                  <a:lnTo>
                    <a:pt x="8982" y="3033"/>
                  </a:lnTo>
                  <a:cubicBezTo>
                    <a:pt x="8953" y="3033"/>
                    <a:pt x="8953" y="3033"/>
                    <a:pt x="8953" y="3033"/>
                  </a:cubicBezTo>
                  <a:cubicBezTo>
                    <a:pt x="8924" y="3033"/>
                    <a:pt x="8924" y="3033"/>
                    <a:pt x="8924" y="3033"/>
                  </a:cubicBezTo>
                  <a:lnTo>
                    <a:pt x="8924" y="3033"/>
                  </a:lnTo>
                  <a:lnTo>
                    <a:pt x="8924" y="3033"/>
                  </a:lnTo>
                  <a:lnTo>
                    <a:pt x="8924" y="3033"/>
                  </a:lnTo>
                  <a:lnTo>
                    <a:pt x="8924" y="3033"/>
                  </a:lnTo>
                  <a:cubicBezTo>
                    <a:pt x="8895" y="3033"/>
                    <a:pt x="8895" y="3033"/>
                    <a:pt x="8895" y="3033"/>
                  </a:cubicBezTo>
                  <a:cubicBezTo>
                    <a:pt x="8866" y="3004"/>
                    <a:pt x="8866" y="3004"/>
                    <a:pt x="8866" y="3004"/>
                  </a:cubicBezTo>
                  <a:cubicBezTo>
                    <a:pt x="8866" y="3033"/>
                    <a:pt x="8866" y="3033"/>
                    <a:pt x="8866" y="3033"/>
                  </a:cubicBezTo>
                  <a:cubicBezTo>
                    <a:pt x="8837" y="3004"/>
                    <a:pt x="8837" y="3004"/>
                    <a:pt x="8837" y="3004"/>
                  </a:cubicBezTo>
                  <a:cubicBezTo>
                    <a:pt x="8808" y="3004"/>
                    <a:pt x="8808" y="3004"/>
                    <a:pt x="8808" y="3004"/>
                  </a:cubicBezTo>
                  <a:cubicBezTo>
                    <a:pt x="8808" y="3033"/>
                    <a:pt x="8808" y="3033"/>
                    <a:pt x="8808" y="3033"/>
                  </a:cubicBezTo>
                  <a:cubicBezTo>
                    <a:pt x="8778" y="3033"/>
                    <a:pt x="8778" y="3033"/>
                    <a:pt x="8778" y="3033"/>
                  </a:cubicBezTo>
                  <a:lnTo>
                    <a:pt x="8778" y="3033"/>
                  </a:lnTo>
                  <a:cubicBezTo>
                    <a:pt x="8808" y="3062"/>
                    <a:pt x="8808" y="3062"/>
                    <a:pt x="8808" y="3062"/>
                  </a:cubicBezTo>
                  <a:cubicBezTo>
                    <a:pt x="8778" y="3062"/>
                    <a:pt x="8778" y="3062"/>
                    <a:pt x="8778" y="3062"/>
                  </a:cubicBezTo>
                  <a:lnTo>
                    <a:pt x="8778" y="3062"/>
                  </a:lnTo>
                  <a:lnTo>
                    <a:pt x="8778" y="3062"/>
                  </a:lnTo>
                  <a:cubicBezTo>
                    <a:pt x="8778" y="3091"/>
                    <a:pt x="8778" y="3091"/>
                    <a:pt x="8778" y="3091"/>
                  </a:cubicBezTo>
                  <a:cubicBezTo>
                    <a:pt x="8808" y="3091"/>
                    <a:pt x="8808" y="3091"/>
                    <a:pt x="8808" y="3091"/>
                  </a:cubicBezTo>
                  <a:lnTo>
                    <a:pt x="8808" y="3091"/>
                  </a:lnTo>
                  <a:lnTo>
                    <a:pt x="8808" y="3091"/>
                  </a:lnTo>
                  <a:cubicBezTo>
                    <a:pt x="8778" y="3121"/>
                    <a:pt x="8778" y="3121"/>
                    <a:pt x="8778" y="3121"/>
                  </a:cubicBezTo>
                  <a:cubicBezTo>
                    <a:pt x="8749" y="3091"/>
                    <a:pt x="8749" y="3091"/>
                    <a:pt x="8749" y="3091"/>
                  </a:cubicBezTo>
                  <a:lnTo>
                    <a:pt x="8749" y="3091"/>
                  </a:lnTo>
                  <a:cubicBezTo>
                    <a:pt x="8720" y="3091"/>
                    <a:pt x="8720" y="3091"/>
                    <a:pt x="8720" y="3091"/>
                  </a:cubicBezTo>
                  <a:cubicBezTo>
                    <a:pt x="8720" y="3121"/>
                    <a:pt x="8720" y="3121"/>
                    <a:pt x="8720" y="3121"/>
                  </a:cubicBezTo>
                  <a:lnTo>
                    <a:pt x="8720" y="3121"/>
                  </a:lnTo>
                  <a:lnTo>
                    <a:pt x="8720" y="3121"/>
                  </a:lnTo>
                  <a:cubicBezTo>
                    <a:pt x="8691" y="3121"/>
                    <a:pt x="8691" y="3121"/>
                    <a:pt x="8691" y="3121"/>
                  </a:cubicBezTo>
                  <a:lnTo>
                    <a:pt x="8691" y="3121"/>
                  </a:lnTo>
                  <a:cubicBezTo>
                    <a:pt x="8661" y="3121"/>
                    <a:pt x="8661" y="3121"/>
                    <a:pt x="8661" y="3121"/>
                  </a:cubicBezTo>
                  <a:lnTo>
                    <a:pt x="8661" y="3121"/>
                  </a:lnTo>
                  <a:cubicBezTo>
                    <a:pt x="8603" y="3121"/>
                    <a:pt x="8603" y="3121"/>
                    <a:pt x="8603" y="3121"/>
                  </a:cubicBezTo>
                  <a:lnTo>
                    <a:pt x="8603" y="3121"/>
                  </a:lnTo>
                  <a:lnTo>
                    <a:pt x="8603" y="3121"/>
                  </a:lnTo>
                  <a:cubicBezTo>
                    <a:pt x="8632" y="3150"/>
                    <a:pt x="8632" y="3150"/>
                    <a:pt x="8632" y="3150"/>
                  </a:cubicBezTo>
                  <a:cubicBezTo>
                    <a:pt x="8603" y="3150"/>
                    <a:pt x="8603" y="3150"/>
                    <a:pt x="8603" y="3150"/>
                  </a:cubicBezTo>
                  <a:cubicBezTo>
                    <a:pt x="8603" y="3179"/>
                    <a:pt x="8603" y="3179"/>
                    <a:pt x="8603" y="3179"/>
                  </a:cubicBezTo>
                  <a:cubicBezTo>
                    <a:pt x="8574" y="3150"/>
                    <a:pt x="8574" y="3150"/>
                    <a:pt x="8574" y="3150"/>
                  </a:cubicBezTo>
                  <a:lnTo>
                    <a:pt x="8574" y="3150"/>
                  </a:lnTo>
                  <a:cubicBezTo>
                    <a:pt x="8574" y="3121"/>
                    <a:pt x="8574" y="3121"/>
                    <a:pt x="8574" y="3121"/>
                  </a:cubicBezTo>
                  <a:lnTo>
                    <a:pt x="8574" y="3121"/>
                  </a:lnTo>
                  <a:cubicBezTo>
                    <a:pt x="8545" y="3150"/>
                    <a:pt x="8545" y="3150"/>
                    <a:pt x="8545" y="3150"/>
                  </a:cubicBezTo>
                  <a:lnTo>
                    <a:pt x="8545" y="3150"/>
                  </a:lnTo>
                  <a:cubicBezTo>
                    <a:pt x="8516" y="3150"/>
                    <a:pt x="8516" y="3150"/>
                    <a:pt x="8516" y="3150"/>
                  </a:cubicBezTo>
                  <a:lnTo>
                    <a:pt x="8516" y="3150"/>
                  </a:lnTo>
                  <a:cubicBezTo>
                    <a:pt x="8487" y="3150"/>
                    <a:pt x="8487" y="3150"/>
                    <a:pt x="8487" y="3150"/>
                  </a:cubicBezTo>
                  <a:lnTo>
                    <a:pt x="8487" y="3150"/>
                  </a:lnTo>
                  <a:cubicBezTo>
                    <a:pt x="8458" y="3150"/>
                    <a:pt x="8458" y="3150"/>
                    <a:pt x="8458" y="3150"/>
                  </a:cubicBezTo>
                  <a:cubicBezTo>
                    <a:pt x="8428" y="3179"/>
                    <a:pt x="8428" y="3179"/>
                    <a:pt x="8428" y="3179"/>
                  </a:cubicBezTo>
                  <a:cubicBezTo>
                    <a:pt x="8399" y="3179"/>
                    <a:pt x="8399" y="3179"/>
                    <a:pt x="8399" y="3179"/>
                  </a:cubicBezTo>
                  <a:lnTo>
                    <a:pt x="8399" y="3179"/>
                  </a:lnTo>
                  <a:cubicBezTo>
                    <a:pt x="8370" y="3179"/>
                    <a:pt x="8370" y="3179"/>
                    <a:pt x="8370" y="3179"/>
                  </a:cubicBezTo>
                  <a:lnTo>
                    <a:pt x="8370" y="3179"/>
                  </a:lnTo>
                  <a:cubicBezTo>
                    <a:pt x="8341" y="3208"/>
                    <a:pt x="8341" y="3208"/>
                    <a:pt x="8341" y="3208"/>
                  </a:cubicBezTo>
                  <a:cubicBezTo>
                    <a:pt x="8341" y="3237"/>
                    <a:pt x="8341" y="3237"/>
                    <a:pt x="8341" y="3237"/>
                  </a:cubicBezTo>
                  <a:lnTo>
                    <a:pt x="8341" y="3237"/>
                  </a:lnTo>
                  <a:cubicBezTo>
                    <a:pt x="8311" y="3266"/>
                    <a:pt x="8311" y="3266"/>
                    <a:pt x="8311" y="3266"/>
                  </a:cubicBezTo>
                  <a:cubicBezTo>
                    <a:pt x="8341" y="3295"/>
                    <a:pt x="8341" y="3295"/>
                    <a:pt x="8341" y="3295"/>
                  </a:cubicBezTo>
                  <a:cubicBezTo>
                    <a:pt x="8341" y="3324"/>
                    <a:pt x="8341" y="3324"/>
                    <a:pt x="8341" y="3324"/>
                  </a:cubicBezTo>
                  <a:cubicBezTo>
                    <a:pt x="8311" y="3324"/>
                    <a:pt x="8311" y="3324"/>
                    <a:pt x="8311" y="3324"/>
                  </a:cubicBezTo>
                  <a:cubicBezTo>
                    <a:pt x="8311" y="3354"/>
                    <a:pt x="8311" y="3354"/>
                    <a:pt x="8311" y="3354"/>
                  </a:cubicBezTo>
                  <a:cubicBezTo>
                    <a:pt x="8311" y="3383"/>
                    <a:pt x="8311" y="3383"/>
                    <a:pt x="8311" y="3383"/>
                  </a:cubicBezTo>
                  <a:cubicBezTo>
                    <a:pt x="8311" y="3412"/>
                    <a:pt x="8311" y="3412"/>
                    <a:pt x="8311" y="3412"/>
                  </a:cubicBezTo>
                  <a:lnTo>
                    <a:pt x="8311" y="3412"/>
                  </a:lnTo>
                  <a:cubicBezTo>
                    <a:pt x="8311" y="3441"/>
                    <a:pt x="8311" y="3441"/>
                    <a:pt x="8311" y="3441"/>
                  </a:cubicBezTo>
                  <a:lnTo>
                    <a:pt x="8311" y="3441"/>
                  </a:lnTo>
                  <a:lnTo>
                    <a:pt x="8311" y="3441"/>
                  </a:lnTo>
                  <a:cubicBezTo>
                    <a:pt x="8282" y="3471"/>
                    <a:pt x="8282" y="3471"/>
                    <a:pt x="8282" y="3471"/>
                  </a:cubicBezTo>
                  <a:lnTo>
                    <a:pt x="8282" y="3471"/>
                  </a:lnTo>
                  <a:cubicBezTo>
                    <a:pt x="8311" y="3500"/>
                    <a:pt x="8311" y="3500"/>
                    <a:pt x="8311" y="3500"/>
                  </a:cubicBezTo>
                  <a:cubicBezTo>
                    <a:pt x="8282" y="3500"/>
                    <a:pt x="8282" y="3500"/>
                    <a:pt x="8282" y="3500"/>
                  </a:cubicBezTo>
                  <a:cubicBezTo>
                    <a:pt x="8282" y="3529"/>
                    <a:pt x="8282" y="3529"/>
                    <a:pt x="8282" y="3529"/>
                  </a:cubicBezTo>
                  <a:cubicBezTo>
                    <a:pt x="8253" y="3558"/>
                    <a:pt x="8253" y="3558"/>
                    <a:pt x="8253" y="3558"/>
                  </a:cubicBezTo>
                  <a:lnTo>
                    <a:pt x="8253" y="3558"/>
                  </a:lnTo>
                  <a:lnTo>
                    <a:pt x="8253" y="3558"/>
                  </a:lnTo>
                  <a:cubicBezTo>
                    <a:pt x="8253" y="3587"/>
                    <a:pt x="8253" y="3587"/>
                    <a:pt x="8253" y="3587"/>
                  </a:cubicBezTo>
                  <a:cubicBezTo>
                    <a:pt x="8224" y="3587"/>
                    <a:pt x="8224" y="3587"/>
                    <a:pt x="8224" y="3587"/>
                  </a:cubicBezTo>
                  <a:cubicBezTo>
                    <a:pt x="8224" y="3616"/>
                    <a:pt x="8224" y="3616"/>
                    <a:pt x="8224" y="3616"/>
                  </a:cubicBezTo>
                  <a:cubicBezTo>
                    <a:pt x="8224" y="3645"/>
                    <a:pt x="8224" y="3645"/>
                    <a:pt x="8224" y="3645"/>
                  </a:cubicBezTo>
                  <a:cubicBezTo>
                    <a:pt x="8224" y="3674"/>
                    <a:pt x="8224" y="3674"/>
                    <a:pt x="8224" y="3674"/>
                  </a:cubicBezTo>
                  <a:lnTo>
                    <a:pt x="8224" y="3674"/>
                  </a:lnTo>
                  <a:cubicBezTo>
                    <a:pt x="8224" y="3704"/>
                    <a:pt x="8224" y="3704"/>
                    <a:pt x="8224" y="3704"/>
                  </a:cubicBezTo>
                  <a:lnTo>
                    <a:pt x="8224" y="3704"/>
                  </a:lnTo>
                  <a:cubicBezTo>
                    <a:pt x="8195" y="3733"/>
                    <a:pt x="8195" y="3733"/>
                    <a:pt x="8195" y="3733"/>
                  </a:cubicBezTo>
                  <a:lnTo>
                    <a:pt x="8195" y="3733"/>
                  </a:lnTo>
                  <a:lnTo>
                    <a:pt x="8195" y="3733"/>
                  </a:lnTo>
                  <a:cubicBezTo>
                    <a:pt x="8195" y="3762"/>
                    <a:pt x="8195" y="3762"/>
                    <a:pt x="8195" y="3762"/>
                  </a:cubicBezTo>
                  <a:cubicBezTo>
                    <a:pt x="8166" y="3791"/>
                    <a:pt x="8166" y="3791"/>
                    <a:pt x="8166" y="3791"/>
                  </a:cubicBezTo>
                  <a:cubicBezTo>
                    <a:pt x="8166" y="3821"/>
                    <a:pt x="8166" y="3821"/>
                    <a:pt x="8166" y="3821"/>
                  </a:cubicBezTo>
                  <a:cubicBezTo>
                    <a:pt x="8137" y="3821"/>
                    <a:pt x="8137" y="3821"/>
                    <a:pt x="8137" y="3821"/>
                  </a:cubicBezTo>
                  <a:cubicBezTo>
                    <a:pt x="8137" y="3850"/>
                    <a:pt x="8137" y="3850"/>
                    <a:pt x="8137" y="3850"/>
                  </a:cubicBezTo>
                  <a:lnTo>
                    <a:pt x="8137" y="3850"/>
                  </a:lnTo>
                  <a:cubicBezTo>
                    <a:pt x="8137" y="3879"/>
                    <a:pt x="8137" y="3879"/>
                    <a:pt x="8137" y="3879"/>
                  </a:cubicBezTo>
                  <a:cubicBezTo>
                    <a:pt x="8108" y="3879"/>
                    <a:pt x="8108" y="3879"/>
                    <a:pt x="8108" y="3879"/>
                  </a:cubicBezTo>
                  <a:cubicBezTo>
                    <a:pt x="8137" y="3908"/>
                    <a:pt x="8137" y="3908"/>
                    <a:pt x="8137" y="3908"/>
                  </a:cubicBezTo>
                  <a:lnTo>
                    <a:pt x="8137" y="3908"/>
                  </a:lnTo>
                  <a:cubicBezTo>
                    <a:pt x="8166" y="3908"/>
                    <a:pt x="8166" y="3908"/>
                    <a:pt x="8166" y="3908"/>
                  </a:cubicBezTo>
                  <a:lnTo>
                    <a:pt x="8166" y="3908"/>
                  </a:lnTo>
                  <a:cubicBezTo>
                    <a:pt x="8195" y="3908"/>
                    <a:pt x="8195" y="3908"/>
                    <a:pt x="8195" y="3908"/>
                  </a:cubicBezTo>
                  <a:lnTo>
                    <a:pt x="8195" y="3908"/>
                  </a:lnTo>
                  <a:cubicBezTo>
                    <a:pt x="8224" y="3908"/>
                    <a:pt x="8224" y="3908"/>
                    <a:pt x="8224" y="3908"/>
                  </a:cubicBezTo>
                  <a:lnTo>
                    <a:pt x="8224" y="3908"/>
                  </a:lnTo>
                  <a:cubicBezTo>
                    <a:pt x="8253" y="3908"/>
                    <a:pt x="8253" y="3908"/>
                    <a:pt x="8253" y="3908"/>
                  </a:cubicBezTo>
                  <a:cubicBezTo>
                    <a:pt x="8253" y="3879"/>
                    <a:pt x="8253" y="3879"/>
                    <a:pt x="8253" y="3879"/>
                  </a:cubicBezTo>
                  <a:cubicBezTo>
                    <a:pt x="8253" y="3937"/>
                    <a:pt x="8253" y="3937"/>
                    <a:pt x="8253" y="3937"/>
                  </a:cubicBezTo>
                  <a:cubicBezTo>
                    <a:pt x="8282" y="3966"/>
                    <a:pt x="8282" y="3966"/>
                    <a:pt x="8282" y="3966"/>
                  </a:cubicBezTo>
                  <a:lnTo>
                    <a:pt x="8282" y="3966"/>
                  </a:lnTo>
                  <a:cubicBezTo>
                    <a:pt x="8282" y="3995"/>
                    <a:pt x="8282" y="3995"/>
                    <a:pt x="8282" y="3995"/>
                  </a:cubicBezTo>
                  <a:cubicBezTo>
                    <a:pt x="8311" y="4024"/>
                    <a:pt x="8311" y="4024"/>
                    <a:pt x="8311" y="4024"/>
                  </a:cubicBezTo>
                  <a:cubicBezTo>
                    <a:pt x="8311" y="3995"/>
                    <a:pt x="8311" y="3995"/>
                    <a:pt x="8311" y="3995"/>
                  </a:cubicBezTo>
                  <a:lnTo>
                    <a:pt x="8311" y="3995"/>
                  </a:lnTo>
                  <a:lnTo>
                    <a:pt x="8311" y="3995"/>
                  </a:lnTo>
                  <a:cubicBezTo>
                    <a:pt x="8341" y="3966"/>
                    <a:pt x="8341" y="3966"/>
                    <a:pt x="8341" y="3966"/>
                  </a:cubicBezTo>
                  <a:lnTo>
                    <a:pt x="8341" y="3966"/>
                  </a:lnTo>
                  <a:cubicBezTo>
                    <a:pt x="8341" y="3995"/>
                    <a:pt x="8341" y="3995"/>
                    <a:pt x="8341" y="3995"/>
                  </a:cubicBezTo>
                  <a:cubicBezTo>
                    <a:pt x="8370" y="3966"/>
                    <a:pt x="8370" y="3966"/>
                    <a:pt x="8370" y="3966"/>
                  </a:cubicBezTo>
                  <a:lnTo>
                    <a:pt x="8370" y="3966"/>
                  </a:lnTo>
                  <a:cubicBezTo>
                    <a:pt x="8370" y="3995"/>
                    <a:pt x="8370" y="3995"/>
                    <a:pt x="8370" y="3995"/>
                  </a:cubicBezTo>
                  <a:lnTo>
                    <a:pt x="8370" y="3995"/>
                  </a:lnTo>
                  <a:cubicBezTo>
                    <a:pt x="8370" y="4024"/>
                    <a:pt x="8370" y="4024"/>
                    <a:pt x="8370" y="4024"/>
                  </a:cubicBezTo>
                  <a:lnTo>
                    <a:pt x="8370" y="4024"/>
                  </a:lnTo>
                  <a:cubicBezTo>
                    <a:pt x="8341" y="4024"/>
                    <a:pt x="8341" y="4024"/>
                    <a:pt x="8341" y="4024"/>
                  </a:cubicBezTo>
                  <a:lnTo>
                    <a:pt x="8341" y="4024"/>
                  </a:lnTo>
                  <a:cubicBezTo>
                    <a:pt x="8370" y="4024"/>
                    <a:pt x="8370" y="4024"/>
                    <a:pt x="8370" y="4024"/>
                  </a:cubicBezTo>
                  <a:cubicBezTo>
                    <a:pt x="8399" y="4024"/>
                    <a:pt x="8399" y="4024"/>
                    <a:pt x="8399" y="4024"/>
                  </a:cubicBezTo>
                  <a:cubicBezTo>
                    <a:pt x="8399" y="3995"/>
                    <a:pt x="8399" y="3995"/>
                    <a:pt x="8399" y="3995"/>
                  </a:cubicBezTo>
                  <a:cubicBezTo>
                    <a:pt x="8399" y="3966"/>
                    <a:pt x="8399" y="3966"/>
                    <a:pt x="8399" y="3966"/>
                  </a:cubicBezTo>
                  <a:lnTo>
                    <a:pt x="8399" y="3966"/>
                  </a:lnTo>
                  <a:cubicBezTo>
                    <a:pt x="8428" y="3995"/>
                    <a:pt x="8428" y="3995"/>
                    <a:pt x="8428" y="3995"/>
                  </a:cubicBezTo>
                  <a:lnTo>
                    <a:pt x="8428" y="3995"/>
                  </a:lnTo>
                  <a:cubicBezTo>
                    <a:pt x="8428" y="4024"/>
                    <a:pt x="8428" y="4024"/>
                    <a:pt x="8428" y="4024"/>
                  </a:cubicBezTo>
                  <a:lnTo>
                    <a:pt x="8428" y="4024"/>
                  </a:lnTo>
                  <a:cubicBezTo>
                    <a:pt x="8428" y="3995"/>
                    <a:pt x="8428" y="3995"/>
                    <a:pt x="8428" y="3995"/>
                  </a:cubicBezTo>
                  <a:cubicBezTo>
                    <a:pt x="8428" y="3966"/>
                    <a:pt x="8428" y="3966"/>
                    <a:pt x="8428" y="3966"/>
                  </a:cubicBezTo>
                  <a:lnTo>
                    <a:pt x="8428" y="3966"/>
                  </a:lnTo>
                  <a:cubicBezTo>
                    <a:pt x="8428" y="3937"/>
                    <a:pt x="8428" y="3937"/>
                    <a:pt x="8428" y="3937"/>
                  </a:cubicBezTo>
                  <a:lnTo>
                    <a:pt x="8428" y="3937"/>
                  </a:lnTo>
                  <a:lnTo>
                    <a:pt x="8428" y="3937"/>
                  </a:lnTo>
                  <a:cubicBezTo>
                    <a:pt x="8458" y="3937"/>
                    <a:pt x="8458" y="3937"/>
                    <a:pt x="8458" y="3937"/>
                  </a:cubicBezTo>
                  <a:lnTo>
                    <a:pt x="8458" y="3937"/>
                  </a:lnTo>
                  <a:lnTo>
                    <a:pt x="8458" y="3937"/>
                  </a:lnTo>
                  <a:lnTo>
                    <a:pt x="8458" y="3937"/>
                  </a:lnTo>
                  <a:lnTo>
                    <a:pt x="8458" y="3937"/>
                  </a:lnTo>
                  <a:cubicBezTo>
                    <a:pt x="8487" y="3937"/>
                    <a:pt x="8487" y="3937"/>
                    <a:pt x="8487" y="3937"/>
                  </a:cubicBezTo>
                  <a:cubicBezTo>
                    <a:pt x="8487" y="3908"/>
                    <a:pt x="8487" y="3908"/>
                    <a:pt x="8487" y="3908"/>
                  </a:cubicBezTo>
                  <a:cubicBezTo>
                    <a:pt x="8516" y="3937"/>
                    <a:pt x="8516" y="3937"/>
                    <a:pt x="8516" y="3937"/>
                  </a:cubicBezTo>
                  <a:cubicBezTo>
                    <a:pt x="8545" y="3937"/>
                    <a:pt x="8545" y="3937"/>
                    <a:pt x="8545" y="3937"/>
                  </a:cubicBezTo>
                  <a:lnTo>
                    <a:pt x="8545" y="3937"/>
                  </a:lnTo>
                  <a:cubicBezTo>
                    <a:pt x="8545" y="3966"/>
                    <a:pt x="8545" y="3966"/>
                    <a:pt x="8545" y="3966"/>
                  </a:cubicBezTo>
                  <a:cubicBezTo>
                    <a:pt x="8574" y="3966"/>
                    <a:pt x="8574" y="3966"/>
                    <a:pt x="8574" y="3966"/>
                  </a:cubicBezTo>
                  <a:cubicBezTo>
                    <a:pt x="8603" y="3966"/>
                    <a:pt x="8603" y="3966"/>
                    <a:pt x="8603" y="3966"/>
                  </a:cubicBezTo>
                  <a:cubicBezTo>
                    <a:pt x="8603" y="3995"/>
                    <a:pt x="8603" y="3995"/>
                    <a:pt x="8603" y="3995"/>
                  </a:cubicBezTo>
                  <a:cubicBezTo>
                    <a:pt x="8632" y="3995"/>
                    <a:pt x="8632" y="3995"/>
                    <a:pt x="8632" y="3995"/>
                  </a:cubicBezTo>
                  <a:lnTo>
                    <a:pt x="8632" y="3995"/>
                  </a:lnTo>
                  <a:cubicBezTo>
                    <a:pt x="8661" y="3995"/>
                    <a:pt x="8661" y="3995"/>
                    <a:pt x="8661" y="3995"/>
                  </a:cubicBezTo>
                  <a:cubicBezTo>
                    <a:pt x="8661" y="4024"/>
                    <a:pt x="8661" y="4024"/>
                    <a:pt x="8661" y="4024"/>
                  </a:cubicBezTo>
                  <a:lnTo>
                    <a:pt x="8661" y="4024"/>
                  </a:lnTo>
                  <a:cubicBezTo>
                    <a:pt x="8691" y="4054"/>
                    <a:pt x="8691" y="4054"/>
                    <a:pt x="8691" y="4054"/>
                  </a:cubicBezTo>
                  <a:lnTo>
                    <a:pt x="8691" y="4054"/>
                  </a:lnTo>
                  <a:lnTo>
                    <a:pt x="8691" y="4054"/>
                  </a:lnTo>
                  <a:cubicBezTo>
                    <a:pt x="8661" y="4083"/>
                    <a:pt x="8661" y="4083"/>
                    <a:pt x="8661" y="4083"/>
                  </a:cubicBezTo>
                  <a:cubicBezTo>
                    <a:pt x="8691" y="4083"/>
                    <a:pt x="8691" y="4083"/>
                    <a:pt x="8691" y="4083"/>
                  </a:cubicBezTo>
                  <a:lnTo>
                    <a:pt x="8691" y="4083"/>
                  </a:lnTo>
                  <a:cubicBezTo>
                    <a:pt x="8720" y="4112"/>
                    <a:pt x="8720" y="4112"/>
                    <a:pt x="8720" y="4112"/>
                  </a:cubicBezTo>
                  <a:lnTo>
                    <a:pt x="8720" y="4112"/>
                  </a:lnTo>
                  <a:cubicBezTo>
                    <a:pt x="8720" y="4141"/>
                    <a:pt x="8720" y="4141"/>
                    <a:pt x="8720" y="4141"/>
                  </a:cubicBezTo>
                  <a:lnTo>
                    <a:pt x="8720" y="4141"/>
                  </a:lnTo>
                  <a:cubicBezTo>
                    <a:pt x="8720" y="4171"/>
                    <a:pt x="8720" y="4171"/>
                    <a:pt x="8720" y="4171"/>
                  </a:cubicBezTo>
                  <a:cubicBezTo>
                    <a:pt x="8749" y="4171"/>
                    <a:pt x="8749" y="4171"/>
                    <a:pt x="8749" y="4171"/>
                  </a:cubicBezTo>
                  <a:lnTo>
                    <a:pt x="8749" y="4171"/>
                  </a:lnTo>
                  <a:lnTo>
                    <a:pt x="8749" y="4171"/>
                  </a:lnTo>
                  <a:lnTo>
                    <a:pt x="8749" y="4171"/>
                  </a:lnTo>
                  <a:cubicBezTo>
                    <a:pt x="8749" y="4200"/>
                    <a:pt x="8749" y="4200"/>
                    <a:pt x="8749" y="4200"/>
                  </a:cubicBezTo>
                  <a:lnTo>
                    <a:pt x="8749" y="4200"/>
                  </a:lnTo>
                  <a:cubicBezTo>
                    <a:pt x="8749" y="4229"/>
                    <a:pt x="8749" y="4229"/>
                    <a:pt x="8749" y="4229"/>
                  </a:cubicBezTo>
                  <a:lnTo>
                    <a:pt x="8749" y="4229"/>
                  </a:lnTo>
                  <a:lnTo>
                    <a:pt x="8749" y="4229"/>
                  </a:lnTo>
                  <a:cubicBezTo>
                    <a:pt x="8749" y="4258"/>
                    <a:pt x="8749" y="4258"/>
                    <a:pt x="8749" y="4258"/>
                  </a:cubicBezTo>
                  <a:lnTo>
                    <a:pt x="8749" y="4258"/>
                  </a:lnTo>
                  <a:lnTo>
                    <a:pt x="8749" y="4258"/>
                  </a:lnTo>
                  <a:cubicBezTo>
                    <a:pt x="8749" y="4287"/>
                    <a:pt x="8749" y="4287"/>
                    <a:pt x="8749" y="4287"/>
                  </a:cubicBezTo>
                  <a:lnTo>
                    <a:pt x="8749" y="4287"/>
                  </a:lnTo>
                  <a:lnTo>
                    <a:pt x="8749" y="4287"/>
                  </a:lnTo>
                  <a:cubicBezTo>
                    <a:pt x="8749" y="4316"/>
                    <a:pt x="8749" y="4316"/>
                    <a:pt x="8749" y="4316"/>
                  </a:cubicBezTo>
                  <a:cubicBezTo>
                    <a:pt x="8749" y="4345"/>
                    <a:pt x="8749" y="4345"/>
                    <a:pt x="8749" y="4345"/>
                  </a:cubicBezTo>
                  <a:cubicBezTo>
                    <a:pt x="8749" y="4374"/>
                    <a:pt x="8749" y="4374"/>
                    <a:pt x="8749" y="4374"/>
                  </a:cubicBezTo>
                  <a:lnTo>
                    <a:pt x="8749" y="4374"/>
                  </a:lnTo>
                  <a:cubicBezTo>
                    <a:pt x="8749" y="4404"/>
                    <a:pt x="8749" y="4404"/>
                    <a:pt x="8749" y="4404"/>
                  </a:cubicBezTo>
                  <a:cubicBezTo>
                    <a:pt x="8778" y="4433"/>
                    <a:pt x="8778" y="4433"/>
                    <a:pt x="8778" y="4433"/>
                  </a:cubicBezTo>
                  <a:lnTo>
                    <a:pt x="8778" y="4433"/>
                  </a:lnTo>
                  <a:cubicBezTo>
                    <a:pt x="8808" y="4433"/>
                    <a:pt x="8808" y="4433"/>
                    <a:pt x="8808" y="4433"/>
                  </a:cubicBezTo>
                  <a:lnTo>
                    <a:pt x="8808" y="4433"/>
                  </a:lnTo>
                  <a:cubicBezTo>
                    <a:pt x="8778" y="4462"/>
                    <a:pt x="8778" y="4462"/>
                    <a:pt x="8778" y="4462"/>
                  </a:cubicBezTo>
                  <a:lnTo>
                    <a:pt x="8778" y="4462"/>
                  </a:lnTo>
                  <a:cubicBezTo>
                    <a:pt x="8808" y="4462"/>
                    <a:pt x="8808" y="4462"/>
                    <a:pt x="8808" y="4462"/>
                  </a:cubicBezTo>
                  <a:lnTo>
                    <a:pt x="8808" y="4462"/>
                  </a:lnTo>
                  <a:cubicBezTo>
                    <a:pt x="8837" y="4491"/>
                    <a:pt x="8837" y="4491"/>
                    <a:pt x="8837" y="4491"/>
                  </a:cubicBezTo>
                  <a:cubicBezTo>
                    <a:pt x="8837" y="4521"/>
                    <a:pt x="8837" y="4521"/>
                    <a:pt x="8837" y="4521"/>
                  </a:cubicBezTo>
                  <a:cubicBezTo>
                    <a:pt x="8837" y="4550"/>
                    <a:pt x="8837" y="4550"/>
                    <a:pt x="8837" y="4550"/>
                  </a:cubicBezTo>
                  <a:lnTo>
                    <a:pt x="8837" y="4550"/>
                  </a:lnTo>
                  <a:cubicBezTo>
                    <a:pt x="8837" y="4579"/>
                    <a:pt x="8837" y="4579"/>
                    <a:pt x="8837" y="4579"/>
                  </a:cubicBezTo>
                  <a:lnTo>
                    <a:pt x="8837" y="4579"/>
                  </a:lnTo>
                  <a:cubicBezTo>
                    <a:pt x="8837" y="4608"/>
                    <a:pt x="8837" y="4608"/>
                    <a:pt x="8837" y="4608"/>
                  </a:cubicBezTo>
                  <a:lnTo>
                    <a:pt x="8837" y="4608"/>
                  </a:lnTo>
                  <a:cubicBezTo>
                    <a:pt x="8837" y="4637"/>
                    <a:pt x="8837" y="4637"/>
                    <a:pt x="8837" y="4637"/>
                  </a:cubicBezTo>
                  <a:lnTo>
                    <a:pt x="8837" y="4637"/>
                  </a:lnTo>
                  <a:cubicBezTo>
                    <a:pt x="8837" y="4666"/>
                    <a:pt x="8837" y="4666"/>
                    <a:pt x="8837" y="4666"/>
                  </a:cubicBezTo>
                  <a:cubicBezTo>
                    <a:pt x="8837" y="4695"/>
                    <a:pt x="8837" y="4695"/>
                    <a:pt x="8837" y="4695"/>
                  </a:cubicBezTo>
                  <a:lnTo>
                    <a:pt x="8837" y="4695"/>
                  </a:lnTo>
                  <a:cubicBezTo>
                    <a:pt x="8808" y="4724"/>
                    <a:pt x="8808" y="4724"/>
                    <a:pt x="8808" y="4724"/>
                  </a:cubicBezTo>
                  <a:cubicBezTo>
                    <a:pt x="8808" y="4754"/>
                    <a:pt x="8808" y="4754"/>
                    <a:pt x="8808" y="4754"/>
                  </a:cubicBezTo>
                  <a:lnTo>
                    <a:pt x="8808" y="4754"/>
                  </a:lnTo>
                  <a:cubicBezTo>
                    <a:pt x="8808" y="4783"/>
                    <a:pt x="8808" y="4783"/>
                    <a:pt x="8808" y="4783"/>
                  </a:cubicBezTo>
                  <a:lnTo>
                    <a:pt x="8808" y="4783"/>
                  </a:lnTo>
                  <a:cubicBezTo>
                    <a:pt x="8808" y="4812"/>
                    <a:pt x="8808" y="4812"/>
                    <a:pt x="8808" y="4812"/>
                  </a:cubicBezTo>
                  <a:cubicBezTo>
                    <a:pt x="8778" y="4841"/>
                    <a:pt x="8778" y="4841"/>
                    <a:pt x="8778" y="4841"/>
                  </a:cubicBezTo>
                  <a:cubicBezTo>
                    <a:pt x="8808" y="4841"/>
                    <a:pt x="8808" y="4841"/>
                    <a:pt x="8808" y="4841"/>
                  </a:cubicBezTo>
                  <a:lnTo>
                    <a:pt x="8808" y="4841"/>
                  </a:lnTo>
                  <a:cubicBezTo>
                    <a:pt x="8778" y="4871"/>
                    <a:pt x="8778" y="4871"/>
                    <a:pt x="8778" y="4871"/>
                  </a:cubicBezTo>
                  <a:cubicBezTo>
                    <a:pt x="8808" y="4900"/>
                    <a:pt x="8808" y="4900"/>
                    <a:pt x="8808" y="4900"/>
                  </a:cubicBezTo>
                  <a:cubicBezTo>
                    <a:pt x="8778" y="4900"/>
                    <a:pt x="8778" y="4900"/>
                    <a:pt x="8778" y="4900"/>
                  </a:cubicBezTo>
                  <a:cubicBezTo>
                    <a:pt x="8778" y="4929"/>
                    <a:pt x="8778" y="4929"/>
                    <a:pt x="8778" y="4929"/>
                  </a:cubicBezTo>
                  <a:lnTo>
                    <a:pt x="8778" y="4929"/>
                  </a:lnTo>
                  <a:cubicBezTo>
                    <a:pt x="8778" y="4958"/>
                    <a:pt x="8778" y="4958"/>
                    <a:pt x="8778" y="4958"/>
                  </a:cubicBezTo>
                  <a:lnTo>
                    <a:pt x="8778" y="4958"/>
                  </a:lnTo>
                  <a:cubicBezTo>
                    <a:pt x="8778" y="4987"/>
                    <a:pt x="8778" y="4987"/>
                    <a:pt x="8778" y="4987"/>
                  </a:cubicBezTo>
                  <a:cubicBezTo>
                    <a:pt x="8749" y="4987"/>
                    <a:pt x="8749" y="4987"/>
                    <a:pt x="8749" y="4987"/>
                  </a:cubicBezTo>
                  <a:cubicBezTo>
                    <a:pt x="8749" y="5016"/>
                    <a:pt x="8749" y="5016"/>
                    <a:pt x="8749" y="5016"/>
                  </a:cubicBezTo>
                  <a:cubicBezTo>
                    <a:pt x="8720" y="5045"/>
                    <a:pt x="8720" y="5045"/>
                    <a:pt x="8720" y="5045"/>
                  </a:cubicBezTo>
                  <a:cubicBezTo>
                    <a:pt x="8720" y="5104"/>
                    <a:pt x="8720" y="5104"/>
                    <a:pt x="8720" y="5104"/>
                  </a:cubicBezTo>
                  <a:lnTo>
                    <a:pt x="8720" y="5104"/>
                  </a:lnTo>
                  <a:cubicBezTo>
                    <a:pt x="8691" y="5104"/>
                    <a:pt x="8691" y="5104"/>
                    <a:pt x="8691" y="5104"/>
                  </a:cubicBezTo>
                  <a:cubicBezTo>
                    <a:pt x="8720" y="5133"/>
                    <a:pt x="8720" y="5133"/>
                    <a:pt x="8720" y="5133"/>
                  </a:cubicBezTo>
                  <a:lnTo>
                    <a:pt x="8720" y="5133"/>
                  </a:lnTo>
                  <a:cubicBezTo>
                    <a:pt x="8691" y="5133"/>
                    <a:pt x="8691" y="5133"/>
                    <a:pt x="8691" y="5133"/>
                  </a:cubicBezTo>
                  <a:cubicBezTo>
                    <a:pt x="8691" y="5162"/>
                    <a:pt x="8691" y="5162"/>
                    <a:pt x="8691" y="5162"/>
                  </a:cubicBezTo>
                  <a:cubicBezTo>
                    <a:pt x="8661" y="5162"/>
                    <a:pt x="8661" y="5162"/>
                    <a:pt x="8661" y="5162"/>
                  </a:cubicBezTo>
                  <a:cubicBezTo>
                    <a:pt x="8661" y="5191"/>
                    <a:pt x="8661" y="5191"/>
                    <a:pt x="8661" y="5191"/>
                  </a:cubicBezTo>
                  <a:lnTo>
                    <a:pt x="8661" y="5191"/>
                  </a:lnTo>
                  <a:lnTo>
                    <a:pt x="8661" y="5191"/>
                  </a:lnTo>
                  <a:cubicBezTo>
                    <a:pt x="8661" y="5221"/>
                    <a:pt x="8661" y="5221"/>
                    <a:pt x="8661" y="5221"/>
                  </a:cubicBezTo>
                  <a:lnTo>
                    <a:pt x="8661" y="5221"/>
                  </a:lnTo>
                  <a:cubicBezTo>
                    <a:pt x="8632" y="5221"/>
                    <a:pt x="8632" y="5221"/>
                    <a:pt x="8632" y="5221"/>
                  </a:cubicBezTo>
                  <a:cubicBezTo>
                    <a:pt x="8632" y="5250"/>
                    <a:pt x="8632" y="5250"/>
                    <a:pt x="8632" y="5250"/>
                  </a:cubicBezTo>
                  <a:lnTo>
                    <a:pt x="8632" y="5250"/>
                  </a:lnTo>
                  <a:lnTo>
                    <a:pt x="8632" y="5250"/>
                  </a:lnTo>
                  <a:cubicBezTo>
                    <a:pt x="8632" y="5279"/>
                    <a:pt x="8632" y="5279"/>
                    <a:pt x="8632" y="5279"/>
                  </a:cubicBezTo>
                  <a:cubicBezTo>
                    <a:pt x="8603" y="5308"/>
                    <a:pt x="8603" y="5308"/>
                    <a:pt x="8603" y="5308"/>
                  </a:cubicBezTo>
                  <a:lnTo>
                    <a:pt x="8603" y="5308"/>
                  </a:lnTo>
                  <a:cubicBezTo>
                    <a:pt x="8574" y="5308"/>
                    <a:pt x="8574" y="5308"/>
                    <a:pt x="8574" y="5308"/>
                  </a:cubicBezTo>
                  <a:cubicBezTo>
                    <a:pt x="8574" y="5337"/>
                    <a:pt x="8574" y="5337"/>
                    <a:pt x="8574" y="5337"/>
                  </a:cubicBezTo>
                  <a:cubicBezTo>
                    <a:pt x="8545" y="5337"/>
                    <a:pt x="8545" y="5337"/>
                    <a:pt x="8545" y="5337"/>
                  </a:cubicBezTo>
                  <a:lnTo>
                    <a:pt x="8545" y="5337"/>
                  </a:lnTo>
                  <a:cubicBezTo>
                    <a:pt x="8516" y="5337"/>
                    <a:pt x="8516" y="5337"/>
                    <a:pt x="8516" y="5337"/>
                  </a:cubicBezTo>
                  <a:lnTo>
                    <a:pt x="8516" y="5337"/>
                  </a:lnTo>
                  <a:cubicBezTo>
                    <a:pt x="8487" y="5337"/>
                    <a:pt x="8487" y="5337"/>
                    <a:pt x="8487" y="5337"/>
                  </a:cubicBezTo>
                  <a:cubicBezTo>
                    <a:pt x="8458" y="5337"/>
                    <a:pt x="8458" y="5337"/>
                    <a:pt x="8458" y="5337"/>
                  </a:cubicBezTo>
                  <a:cubicBezTo>
                    <a:pt x="8458" y="5308"/>
                    <a:pt x="8458" y="5308"/>
                    <a:pt x="8458" y="5308"/>
                  </a:cubicBezTo>
                  <a:lnTo>
                    <a:pt x="8458" y="5308"/>
                  </a:lnTo>
                  <a:cubicBezTo>
                    <a:pt x="8428" y="5308"/>
                    <a:pt x="8428" y="5308"/>
                    <a:pt x="8428" y="5308"/>
                  </a:cubicBezTo>
                  <a:cubicBezTo>
                    <a:pt x="8428" y="5279"/>
                    <a:pt x="8428" y="5279"/>
                    <a:pt x="8428" y="5279"/>
                  </a:cubicBezTo>
                  <a:cubicBezTo>
                    <a:pt x="8399" y="5308"/>
                    <a:pt x="8399" y="5308"/>
                    <a:pt x="8399" y="5308"/>
                  </a:cubicBezTo>
                  <a:lnTo>
                    <a:pt x="8399" y="5308"/>
                  </a:lnTo>
                  <a:cubicBezTo>
                    <a:pt x="8399" y="5337"/>
                    <a:pt x="8399" y="5337"/>
                    <a:pt x="8399" y="5337"/>
                  </a:cubicBezTo>
                  <a:cubicBezTo>
                    <a:pt x="8399" y="5366"/>
                    <a:pt x="8399" y="5366"/>
                    <a:pt x="8399" y="5366"/>
                  </a:cubicBezTo>
                  <a:cubicBezTo>
                    <a:pt x="8370" y="5366"/>
                    <a:pt x="8370" y="5366"/>
                    <a:pt x="8370" y="5366"/>
                  </a:cubicBezTo>
                  <a:cubicBezTo>
                    <a:pt x="8370" y="5395"/>
                    <a:pt x="8370" y="5395"/>
                    <a:pt x="8370" y="5395"/>
                  </a:cubicBezTo>
                  <a:cubicBezTo>
                    <a:pt x="8370" y="5366"/>
                    <a:pt x="8370" y="5366"/>
                    <a:pt x="8370" y="5366"/>
                  </a:cubicBezTo>
                  <a:cubicBezTo>
                    <a:pt x="8341" y="5366"/>
                    <a:pt x="8341" y="5366"/>
                    <a:pt x="8341" y="5366"/>
                  </a:cubicBezTo>
                  <a:cubicBezTo>
                    <a:pt x="8341" y="5395"/>
                    <a:pt x="8341" y="5395"/>
                    <a:pt x="8341" y="5395"/>
                  </a:cubicBezTo>
                  <a:close/>
                  <a:moveTo>
                    <a:pt x="2712" y="5454"/>
                  </a:moveTo>
                  <a:lnTo>
                    <a:pt x="2712" y="5454"/>
                  </a:lnTo>
                  <a:cubicBezTo>
                    <a:pt x="2683" y="5454"/>
                    <a:pt x="2683" y="5454"/>
                    <a:pt x="2683" y="5454"/>
                  </a:cubicBezTo>
                  <a:cubicBezTo>
                    <a:pt x="2595" y="5454"/>
                    <a:pt x="2595" y="5454"/>
                    <a:pt x="2595" y="5454"/>
                  </a:cubicBezTo>
                  <a:cubicBezTo>
                    <a:pt x="2712" y="5454"/>
                    <a:pt x="2712" y="5454"/>
                    <a:pt x="2712" y="5454"/>
                  </a:cubicBezTo>
                  <a:close/>
                  <a:moveTo>
                    <a:pt x="9537" y="5133"/>
                  </a:moveTo>
                  <a:lnTo>
                    <a:pt x="9537" y="5133"/>
                  </a:lnTo>
                  <a:lnTo>
                    <a:pt x="9537" y="5133"/>
                  </a:lnTo>
                  <a:cubicBezTo>
                    <a:pt x="9566" y="5133"/>
                    <a:pt x="9566" y="5133"/>
                    <a:pt x="9566" y="5133"/>
                  </a:cubicBezTo>
                  <a:lnTo>
                    <a:pt x="9566" y="5133"/>
                  </a:lnTo>
                  <a:lnTo>
                    <a:pt x="9566" y="5133"/>
                  </a:lnTo>
                  <a:cubicBezTo>
                    <a:pt x="9537" y="5133"/>
                    <a:pt x="9537" y="5133"/>
                    <a:pt x="9537" y="5133"/>
                  </a:cubicBezTo>
                  <a:close/>
                  <a:moveTo>
                    <a:pt x="525" y="758"/>
                  </a:moveTo>
                  <a:lnTo>
                    <a:pt x="525" y="758"/>
                  </a:lnTo>
                  <a:lnTo>
                    <a:pt x="525" y="758"/>
                  </a:lnTo>
                  <a:cubicBezTo>
                    <a:pt x="525" y="729"/>
                    <a:pt x="525" y="729"/>
                    <a:pt x="525" y="729"/>
                  </a:cubicBezTo>
                  <a:cubicBezTo>
                    <a:pt x="495" y="729"/>
                    <a:pt x="495" y="729"/>
                    <a:pt x="495" y="729"/>
                  </a:cubicBezTo>
                  <a:lnTo>
                    <a:pt x="495" y="729"/>
                  </a:lnTo>
                  <a:cubicBezTo>
                    <a:pt x="495" y="700"/>
                    <a:pt x="495" y="700"/>
                    <a:pt x="495" y="700"/>
                  </a:cubicBezTo>
                  <a:lnTo>
                    <a:pt x="495" y="700"/>
                  </a:lnTo>
                  <a:cubicBezTo>
                    <a:pt x="525" y="671"/>
                    <a:pt x="525" y="671"/>
                    <a:pt x="525" y="671"/>
                  </a:cubicBezTo>
                  <a:cubicBezTo>
                    <a:pt x="554" y="671"/>
                    <a:pt x="554" y="671"/>
                    <a:pt x="554" y="671"/>
                  </a:cubicBezTo>
                  <a:lnTo>
                    <a:pt x="554" y="671"/>
                  </a:lnTo>
                  <a:lnTo>
                    <a:pt x="554" y="671"/>
                  </a:lnTo>
                  <a:cubicBezTo>
                    <a:pt x="583" y="671"/>
                    <a:pt x="583" y="671"/>
                    <a:pt x="583" y="671"/>
                  </a:cubicBezTo>
                  <a:cubicBezTo>
                    <a:pt x="583" y="700"/>
                    <a:pt x="583" y="700"/>
                    <a:pt x="583" y="700"/>
                  </a:cubicBezTo>
                  <a:cubicBezTo>
                    <a:pt x="612" y="700"/>
                    <a:pt x="612" y="700"/>
                    <a:pt x="612" y="700"/>
                  </a:cubicBezTo>
                  <a:cubicBezTo>
                    <a:pt x="612" y="671"/>
                    <a:pt x="612" y="671"/>
                    <a:pt x="612" y="671"/>
                  </a:cubicBezTo>
                  <a:lnTo>
                    <a:pt x="612" y="671"/>
                  </a:lnTo>
                  <a:lnTo>
                    <a:pt x="612" y="671"/>
                  </a:lnTo>
                  <a:cubicBezTo>
                    <a:pt x="583" y="671"/>
                    <a:pt x="583" y="671"/>
                    <a:pt x="583" y="671"/>
                  </a:cubicBezTo>
                  <a:cubicBezTo>
                    <a:pt x="554" y="641"/>
                    <a:pt x="554" y="641"/>
                    <a:pt x="554" y="641"/>
                  </a:cubicBezTo>
                  <a:cubicBezTo>
                    <a:pt x="525" y="641"/>
                    <a:pt x="525" y="641"/>
                    <a:pt x="525" y="641"/>
                  </a:cubicBezTo>
                  <a:cubicBezTo>
                    <a:pt x="495" y="641"/>
                    <a:pt x="495" y="641"/>
                    <a:pt x="495" y="641"/>
                  </a:cubicBezTo>
                  <a:cubicBezTo>
                    <a:pt x="466" y="671"/>
                    <a:pt x="466" y="671"/>
                    <a:pt x="466" y="671"/>
                  </a:cubicBezTo>
                  <a:cubicBezTo>
                    <a:pt x="437" y="671"/>
                    <a:pt x="437" y="671"/>
                    <a:pt x="437" y="671"/>
                  </a:cubicBezTo>
                  <a:cubicBezTo>
                    <a:pt x="437" y="700"/>
                    <a:pt x="437" y="700"/>
                    <a:pt x="437" y="700"/>
                  </a:cubicBezTo>
                  <a:cubicBezTo>
                    <a:pt x="408" y="700"/>
                    <a:pt x="408" y="700"/>
                    <a:pt x="408" y="700"/>
                  </a:cubicBezTo>
                  <a:cubicBezTo>
                    <a:pt x="408" y="729"/>
                    <a:pt x="408" y="729"/>
                    <a:pt x="408" y="729"/>
                  </a:cubicBezTo>
                  <a:cubicBezTo>
                    <a:pt x="408" y="758"/>
                    <a:pt x="408" y="758"/>
                    <a:pt x="408" y="758"/>
                  </a:cubicBezTo>
                  <a:cubicBezTo>
                    <a:pt x="437" y="729"/>
                    <a:pt x="437" y="729"/>
                    <a:pt x="437" y="729"/>
                  </a:cubicBezTo>
                  <a:cubicBezTo>
                    <a:pt x="466" y="758"/>
                    <a:pt x="466" y="758"/>
                    <a:pt x="466" y="758"/>
                  </a:cubicBezTo>
                  <a:lnTo>
                    <a:pt x="466" y="758"/>
                  </a:lnTo>
                  <a:lnTo>
                    <a:pt x="466" y="758"/>
                  </a:lnTo>
                  <a:lnTo>
                    <a:pt x="466" y="758"/>
                  </a:lnTo>
                  <a:cubicBezTo>
                    <a:pt x="466" y="729"/>
                    <a:pt x="466" y="729"/>
                    <a:pt x="466" y="729"/>
                  </a:cubicBezTo>
                  <a:cubicBezTo>
                    <a:pt x="495" y="729"/>
                    <a:pt x="495" y="729"/>
                    <a:pt x="495" y="729"/>
                  </a:cubicBezTo>
                  <a:cubicBezTo>
                    <a:pt x="495" y="758"/>
                    <a:pt x="495" y="758"/>
                    <a:pt x="495" y="758"/>
                  </a:cubicBezTo>
                  <a:lnTo>
                    <a:pt x="495" y="758"/>
                  </a:lnTo>
                  <a:cubicBezTo>
                    <a:pt x="525" y="788"/>
                    <a:pt x="525" y="788"/>
                    <a:pt x="525" y="788"/>
                  </a:cubicBezTo>
                  <a:cubicBezTo>
                    <a:pt x="525" y="758"/>
                    <a:pt x="525" y="758"/>
                    <a:pt x="525" y="758"/>
                  </a:cubicBezTo>
                  <a:close/>
                  <a:moveTo>
                    <a:pt x="642" y="554"/>
                  </a:moveTo>
                  <a:lnTo>
                    <a:pt x="642" y="554"/>
                  </a:lnTo>
                  <a:cubicBezTo>
                    <a:pt x="671" y="524"/>
                    <a:pt x="671" y="524"/>
                    <a:pt x="671" y="524"/>
                  </a:cubicBezTo>
                  <a:lnTo>
                    <a:pt x="671" y="524"/>
                  </a:lnTo>
                  <a:lnTo>
                    <a:pt x="671" y="524"/>
                  </a:lnTo>
                  <a:lnTo>
                    <a:pt x="671" y="524"/>
                  </a:lnTo>
                  <a:cubicBezTo>
                    <a:pt x="671" y="554"/>
                    <a:pt x="671" y="554"/>
                    <a:pt x="671" y="554"/>
                  </a:cubicBezTo>
                  <a:lnTo>
                    <a:pt x="671" y="554"/>
                  </a:lnTo>
                  <a:lnTo>
                    <a:pt x="671" y="554"/>
                  </a:lnTo>
                  <a:lnTo>
                    <a:pt x="642" y="554"/>
                  </a:lnTo>
                  <a:close/>
                  <a:moveTo>
                    <a:pt x="612" y="845"/>
                  </a:moveTo>
                  <a:lnTo>
                    <a:pt x="612" y="845"/>
                  </a:lnTo>
                  <a:lnTo>
                    <a:pt x="612" y="845"/>
                  </a:lnTo>
                  <a:cubicBezTo>
                    <a:pt x="642" y="845"/>
                    <a:pt x="642" y="845"/>
                    <a:pt x="642" y="845"/>
                  </a:cubicBezTo>
                  <a:cubicBezTo>
                    <a:pt x="642" y="817"/>
                    <a:pt x="642" y="817"/>
                    <a:pt x="642" y="817"/>
                  </a:cubicBezTo>
                  <a:lnTo>
                    <a:pt x="642" y="817"/>
                  </a:lnTo>
                  <a:lnTo>
                    <a:pt x="642" y="817"/>
                  </a:lnTo>
                  <a:lnTo>
                    <a:pt x="642" y="817"/>
                  </a:lnTo>
                  <a:cubicBezTo>
                    <a:pt x="671" y="817"/>
                    <a:pt x="671" y="817"/>
                    <a:pt x="671" y="817"/>
                  </a:cubicBezTo>
                  <a:cubicBezTo>
                    <a:pt x="671" y="788"/>
                    <a:pt x="671" y="788"/>
                    <a:pt x="671" y="788"/>
                  </a:cubicBezTo>
                  <a:cubicBezTo>
                    <a:pt x="671" y="758"/>
                    <a:pt x="671" y="758"/>
                    <a:pt x="671" y="758"/>
                  </a:cubicBezTo>
                  <a:cubicBezTo>
                    <a:pt x="642" y="758"/>
                    <a:pt x="642" y="758"/>
                    <a:pt x="642" y="758"/>
                  </a:cubicBezTo>
                  <a:lnTo>
                    <a:pt x="642" y="758"/>
                  </a:lnTo>
                  <a:cubicBezTo>
                    <a:pt x="671" y="729"/>
                    <a:pt x="671" y="729"/>
                    <a:pt x="671" y="729"/>
                  </a:cubicBezTo>
                  <a:lnTo>
                    <a:pt x="671" y="729"/>
                  </a:lnTo>
                  <a:cubicBezTo>
                    <a:pt x="700" y="729"/>
                    <a:pt x="700" y="729"/>
                    <a:pt x="700" y="729"/>
                  </a:cubicBezTo>
                  <a:lnTo>
                    <a:pt x="700" y="729"/>
                  </a:lnTo>
                  <a:lnTo>
                    <a:pt x="700" y="729"/>
                  </a:lnTo>
                  <a:lnTo>
                    <a:pt x="700" y="729"/>
                  </a:lnTo>
                  <a:lnTo>
                    <a:pt x="700" y="729"/>
                  </a:lnTo>
                  <a:lnTo>
                    <a:pt x="700" y="729"/>
                  </a:lnTo>
                  <a:cubicBezTo>
                    <a:pt x="700" y="700"/>
                    <a:pt x="700" y="700"/>
                    <a:pt x="700" y="700"/>
                  </a:cubicBezTo>
                  <a:lnTo>
                    <a:pt x="700" y="700"/>
                  </a:lnTo>
                  <a:lnTo>
                    <a:pt x="700" y="700"/>
                  </a:lnTo>
                  <a:lnTo>
                    <a:pt x="700" y="700"/>
                  </a:lnTo>
                  <a:lnTo>
                    <a:pt x="700" y="700"/>
                  </a:lnTo>
                  <a:cubicBezTo>
                    <a:pt x="728" y="700"/>
                    <a:pt x="728" y="700"/>
                    <a:pt x="728" y="700"/>
                  </a:cubicBezTo>
                  <a:lnTo>
                    <a:pt x="728" y="700"/>
                  </a:lnTo>
                  <a:cubicBezTo>
                    <a:pt x="728" y="671"/>
                    <a:pt x="728" y="671"/>
                    <a:pt x="728" y="671"/>
                  </a:cubicBezTo>
                  <a:cubicBezTo>
                    <a:pt x="758" y="671"/>
                    <a:pt x="758" y="671"/>
                    <a:pt x="758" y="671"/>
                  </a:cubicBezTo>
                  <a:lnTo>
                    <a:pt x="758" y="671"/>
                  </a:lnTo>
                  <a:cubicBezTo>
                    <a:pt x="728" y="641"/>
                    <a:pt x="728" y="641"/>
                    <a:pt x="728" y="641"/>
                  </a:cubicBezTo>
                  <a:lnTo>
                    <a:pt x="728" y="641"/>
                  </a:lnTo>
                  <a:lnTo>
                    <a:pt x="728" y="641"/>
                  </a:lnTo>
                  <a:cubicBezTo>
                    <a:pt x="728" y="612"/>
                    <a:pt x="728" y="612"/>
                    <a:pt x="728" y="612"/>
                  </a:cubicBezTo>
                  <a:lnTo>
                    <a:pt x="728" y="612"/>
                  </a:lnTo>
                  <a:cubicBezTo>
                    <a:pt x="700" y="641"/>
                    <a:pt x="700" y="641"/>
                    <a:pt x="700" y="641"/>
                  </a:cubicBezTo>
                  <a:lnTo>
                    <a:pt x="700" y="641"/>
                  </a:lnTo>
                  <a:cubicBezTo>
                    <a:pt x="671" y="641"/>
                    <a:pt x="671" y="641"/>
                    <a:pt x="671" y="641"/>
                  </a:cubicBezTo>
                  <a:lnTo>
                    <a:pt x="671" y="641"/>
                  </a:lnTo>
                  <a:lnTo>
                    <a:pt x="671" y="641"/>
                  </a:lnTo>
                  <a:cubicBezTo>
                    <a:pt x="700" y="612"/>
                    <a:pt x="700" y="612"/>
                    <a:pt x="700" y="612"/>
                  </a:cubicBezTo>
                  <a:lnTo>
                    <a:pt x="700" y="612"/>
                  </a:lnTo>
                  <a:cubicBezTo>
                    <a:pt x="700" y="583"/>
                    <a:pt x="700" y="583"/>
                    <a:pt x="700" y="583"/>
                  </a:cubicBezTo>
                  <a:lnTo>
                    <a:pt x="700" y="583"/>
                  </a:lnTo>
                  <a:cubicBezTo>
                    <a:pt x="671" y="583"/>
                    <a:pt x="671" y="583"/>
                    <a:pt x="671" y="583"/>
                  </a:cubicBezTo>
                  <a:cubicBezTo>
                    <a:pt x="671" y="612"/>
                    <a:pt x="671" y="612"/>
                    <a:pt x="671" y="612"/>
                  </a:cubicBezTo>
                  <a:lnTo>
                    <a:pt x="671" y="612"/>
                  </a:lnTo>
                  <a:lnTo>
                    <a:pt x="671" y="612"/>
                  </a:lnTo>
                  <a:cubicBezTo>
                    <a:pt x="671" y="583"/>
                    <a:pt x="671" y="583"/>
                    <a:pt x="671" y="583"/>
                  </a:cubicBezTo>
                  <a:lnTo>
                    <a:pt x="671" y="583"/>
                  </a:lnTo>
                  <a:lnTo>
                    <a:pt x="671" y="583"/>
                  </a:lnTo>
                  <a:cubicBezTo>
                    <a:pt x="642" y="612"/>
                    <a:pt x="642" y="612"/>
                    <a:pt x="642" y="612"/>
                  </a:cubicBezTo>
                  <a:lnTo>
                    <a:pt x="642" y="612"/>
                  </a:lnTo>
                  <a:cubicBezTo>
                    <a:pt x="642" y="641"/>
                    <a:pt x="642" y="641"/>
                    <a:pt x="642" y="641"/>
                  </a:cubicBezTo>
                  <a:lnTo>
                    <a:pt x="642" y="641"/>
                  </a:lnTo>
                  <a:lnTo>
                    <a:pt x="642" y="641"/>
                  </a:lnTo>
                  <a:cubicBezTo>
                    <a:pt x="671" y="641"/>
                    <a:pt x="671" y="641"/>
                    <a:pt x="671" y="641"/>
                  </a:cubicBezTo>
                  <a:lnTo>
                    <a:pt x="671" y="641"/>
                  </a:lnTo>
                  <a:cubicBezTo>
                    <a:pt x="642" y="641"/>
                    <a:pt x="642" y="641"/>
                    <a:pt x="642" y="641"/>
                  </a:cubicBezTo>
                  <a:cubicBezTo>
                    <a:pt x="642" y="671"/>
                    <a:pt x="642" y="671"/>
                    <a:pt x="642" y="671"/>
                  </a:cubicBezTo>
                  <a:lnTo>
                    <a:pt x="642" y="671"/>
                  </a:lnTo>
                  <a:cubicBezTo>
                    <a:pt x="642" y="700"/>
                    <a:pt x="642" y="700"/>
                    <a:pt x="642" y="700"/>
                  </a:cubicBezTo>
                  <a:cubicBezTo>
                    <a:pt x="612" y="700"/>
                    <a:pt x="612" y="700"/>
                    <a:pt x="612" y="700"/>
                  </a:cubicBezTo>
                  <a:lnTo>
                    <a:pt x="612" y="700"/>
                  </a:lnTo>
                  <a:lnTo>
                    <a:pt x="612" y="700"/>
                  </a:lnTo>
                  <a:cubicBezTo>
                    <a:pt x="583" y="700"/>
                    <a:pt x="583" y="700"/>
                    <a:pt x="583" y="700"/>
                  </a:cubicBezTo>
                  <a:lnTo>
                    <a:pt x="583" y="700"/>
                  </a:lnTo>
                  <a:cubicBezTo>
                    <a:pt x="554" y="700"/>
                    <a:pt x="554" y="700"/>
                    <a:pt x="554" y="700"/>
                  </a:cubicBezTo>
                  <a:lnTo>
                    <a:pt x="554" y="700"/>
                  </a:lnTo>
                  <a:cubicBezTo>
                    <a:pt x="525" y="700"/>
                    <a:pt x="525" y="700"/>
                    <a:pt x="525" y="700"/>
                  </a:cubicBezTo>
                  <a:lnTo>
                    <a:pt x="525" y="700"/>
                  </a:lnTo>
                  <a:cubicBezTo>
                    <a:pt x="525" y="729"/>
                    <a:pt x="525" y="729"/>
                    <a:pt x="525" y="729"/>
                  </a:cubicBezTo>
                  <a:lnTo>
                    <a:pt x="525" y="729"/>
                  </a:lnTo>
                  <a:cubicBezTo>
                    <a:pt x="554" y="729"/>
                    <a:pt x="554" y="729"/>
                    <a:pt x="554" y="729"/>
                  </a:cubicBezTo>
                  <a:lnTo>
                    <a:pt x="554" y="729"/>
                  </a:lnTo>
                  <a:cubicBezTo>
                    <a:pt x="583" y="729"/>
                    <a:pt x="583" y="729"/>
                    <a:pt x="583" y="729"/>
                  </a:cubicBezTo>
                  <a:cubicBezTo>
                    <a:pt x="583" y="758"/>
                    <a:pt x="583" y="758"/>
                    <a:pt x="583" y="758"/>
                  </a:cubicBezTo>
                  <a:lnTo>
                    <a:pt x="583" y="758"/>
                  </a:lnTo>
                  <a:lnTo>
                    <a:pt x="583" y="758"/>
                  </a:lnTo>
                  <a:lnTo>
                    <a:pt x="583" y="758"/>
                  </a:lnTo>
                  <a:cubicBezTo>
                    <a:pt x="554" y="758"/>
                    <a:pt x="554" y="758"/>
                    <a:pt x="554" y="758"/>
                  </a:cubicBezTo>
                  <a:lnTo>
                    <a:pt x="554" y="758"/>
                  </a:lnTo>
                  <a:cubicBezTo>
                    <a:pt x="554" y="817"/>
                    <a:pt x="554" y="817"/>
                    <a:pt x="554" y="817"/>
                  </a:cubicBezTo>
                  <a:lnTo>
                    <a:pt x="554" y="817"/>
                  </a:lnTo>
                  <a:lnTo>
                    <a:pt x="554" y="817"/>
                  </a:lnTo>
                  <a:cubicBezTo>
                    <a:pt x="554" y="845"/>
                    <a:pt x="554" y="845"/>
                    <a:pt x="554" y="845"/>
                  </a:cubicBezTo>
                  <a:cubicBezTo>
                    <a:pt x="583" y="817"/>
                    <a:pt x="583" y="817"/>
                    <a:pt x="583" y="817"/>
                  </a:cubicBezTo>
                  <a:lnTo>
                    <a:pt x="583" y="817"/>
                  </a:lnTo>
                  <a:lnTo>
                    <a:pt x="583" y="817"/>
                  </a:lnTo>
                  <a:lnTo>
                    <a:pt x="583" y="817"/>
                  </a:lnTo>
                  <a:cubicBezTo>
                    <a:pt x="612" y="817"/>
                    <a:pt x="612" y="817"/>
                    <a:pt x="612" y="817"/>
                  </a:cubicBezTo>
                  <a:lnTo>
                    <a:pt x="612" y="817"/>
                  </a:lnTo>
                  <a:cubicBezTo>
                    <a:pt x="612" y="845"/>
                    <a:pt x="612" y="845"/>
                    <a:pt x="612" y="845"/>
                  </a:cubicBezTo>
                  <a:close/>
                  <a:moveTo>
                    <a:pt x="728" y="817"/>
                  </a:moveTo>
                  <a:lnTo>
                    <a:pt x="728" y="817"/>
                  </a:lnTo>
                  <a:lnTo>
                    <a:pt x="728" y="817"/>
                  </a:lnTo>
                  <a:cubicBezTo>
                    <a:pt x="728" y="788"/>
                    <a:pt x="728" y="788"/>
                    <a:pt x="728" y="788"/>
                  </a:cubicBezTo>
                  <a:lnTo>
                    <a:pt x="728" y="788"/>
                  </a:lnTo>
                  <a:cubicBezTo>
                    <a:pt x="728" y="758"/>
                    <a:pt x="728" y="758"/>
                    <a:pt x="728" y="758"/>
                  </a:cubicBezTo>
                  <a:cubicBezTo>
                    <a:pt x="700" y="758"/>
                    <a:pt x="700" y="758"/>
                    <a:pt x="700" y="758"/>
                  </a:cubicBezTo>
                  <a:cubicBezTo>
                    <a:pt x="700" y="788"/>
                    <a:pt x="700" y="788"/>
                    <a:pt x="700" y="788"/>
                  </a:cubicBezTo>
                  <a:lnTo>
                    <a:pt x="700" y="788"/>
                  </a:lnTo>
                  <a:cubicBezTo>
                    <a:pt x="700" y="817"/>
                    <a:pt x="700" y="817"/>
                    <a:pt x="700" y="817"/>
                  </a:cubicBezTo>
                  <a:cubicBezTo>
                    <a:pt x="728" y="817"/>
                    <a:pt x="728" y="817"/>
                    <a:pt x="728" y="817"/>
                  </a:cubicBezTo>
                  <a:close/>
                  <a:moveTo>
                    <a:pt x="758" y="845"/>
                  </a:moveTo>
                  <a:lnTo>
                    <a:pt x="758" y="845"/>
                  </a:lnTo>
                  <a:lnTo>
                    <a:pt x="758" y="845"/>
                  </a:lnTo>
                  <a:cubicBezTo>
                    <a:pt x="787" y="845"/>
                    <a:pt x="787" y="845"/>
                    <a:pt x="787" y="845"/>
                  </a:cubicBezTo>
                  <a:lnTo>
                    <a:pt x="787" y="845"/>
                  </a:lnTo>
                  <a:cubicBezTo>
                    <a:pt x="816" y="845"/>
                    <a:pt x="816" y="845"/>
                    <a:pt x="816" y="845"/>
                  </a:cubicBezTo>
                  <a:cubicBezTo>
                    <a:pt x="816" y="817"/>
                    <a:pt x="816" y="817"/>
                    <a:pt x="816" y="817"/>
                  </a:cubicBezTo>
                  <a:cubicBezTo>
                    <a:pt x="787" y="817"/>
                    <a:pt x="787" y="817"/>
                    <a:pt x="787" y="817"/>
                  </a:cubicBezTo>
                  <a:lnTo>
                    <a:pt x="787" y="817"/>
                  </a:lnTo>
                  <a:cubicBezTo>
                    <a:pt x="758" y="788"/>
                    <a:pt x="758" y="788"/>
                    <a:pt x="758" y="788"/>
                  </a:cubicBezTo>
                  <a:lnTo>
                    <a:pt x="758" y="788"/>
                  </a:lnTo>
                  <a:cubicBezTo>
                    <a:pt x="758" y="817"/>
                    <a:pt x="758" y="817"/>
                    <a:pt x="758" y="817"/>
                  </a:cubicBezTo>
                  <a:lnTo>
                    <a:pt x="758" y="817"/>
                  </a:lnTo>
                  <a:cubicBezTo>
                    <a:pt x="728" y="817"/>
                    <a:pt x="728" y="817"/>
                    <a:pt x="728" y="817"/>
                  </a:cubicBezTo>
                  <a:lnTo>
                    <a:pt x="728" y="817"/>
                  </a:lnTo>
                  <a:cubicBezTo>
                    <a:pt x="758" y="845"/>
                    <a:pt x="758" y="845"/>
                    <a:pt x="758" y="845"/>
                  </a:cubicBezTo>
                  <a:close/>
                  <a:moveTo>
                    <a:pt x="962" y="321"/>
                  </a:moveTo>
                  <a:lnTo>
                    <a:pt x="962" y="321"/>
                  </a:lnTo>
                  <a:lnTo>
                    <a:pt x="962" y="321"/>
                  </a:lnTo>
                  <a:cubicBezTo>
                    <a:pt x="992" y="321"/>
                    <a:pt x="992" y="321"/>
                    <a:pt x="992" y="321"/>
                  </a:cubicBezTo>
                  <a:lnTo>
                    <a:pt x="992" y="321"/>
                  </a:lnTo>
                  <a:lnTo>
                    <a:pt x="992" y="321"/>
                  </a:lnTo>
                  <a:cubicBezTo>
                    <a:pt x="992" y="291"/>
                    <a:pt x="992" y="291"/>
                    <a:pt x="992" y="291"/>
                  </a:cubicBezTo>
                  <a:lnTo>
                    <a:pt x="992" y="291"/>
                  </a:lnTo>
                  <a:lnTo>
                    <a:pt x="992" y="291"/>
                  </a:lnTo>
                  <a:cubicBezTo>
                    <a:pt x="962" y="291"/>
                    <a:pt x="962" y="291"/>
                    <a:pt x="962" y="291"/>
                  </a:cubicBezTo>
                  <a:lnTo>
                    <a:pt x="962" y="291"/>
                  </a:lnTo>
                  <a:cubicBezTo>
                    <a:pt x="933" y="291"/>
                    <a:pt x="933" y="291"/>
                    <a:pt x="933" y="291"/>
                  </a:cubicBezTo>
                  <a:lnTo>
                    <a:pt x="933" y="291"/>
                  </a:lnTo>
                  <a:cubicBezTo>
                    <a:pt x="933" y="321"/>
                    <a:pt x="933" y="321"/>
                    <a:pt x="933" y="321"/>
                  </a:cubicBezTo>
                  <a:cubicBezTo>
                    <a:pt x="962" y="321"/>
                    <a:pt x="962" y="321"/>
                    <a:pt x="962" y="321"/>
                  </a:cubicBezTo>
                  <a:close/>
                  <a:moveTo>
                    <a:pt x="992" y="350"/>
                  </a:moveTo>
                  <a:lnTo>
                    <a:pt x="992" y="350"/>
                  </a:lnTo>
                  <a:cubicBezTo>
                    <a:pt x="962" y="350"/>
                    <a:pt x="962" y="350"/>
                    <a:pt x="962" y="350"/>
                  </a:cubicBezTo>
                  <a:cubicBezTo>
                    <a:pt x="992" y="350"/>
                    <a:pt x="992" y="350"/>
                    <a:pt x="992" y="350"/>
                  </a:cubicBezTo>
                  <a:close/>
                  <a:moveTo>
                    <a:pt x="992" y="408"/>
                  </a:moveTo>
                  <a:lnTo>
                    <a:pt x="992" y="408"/>
                  </a:lnTo>
                  <a:cubicBezTo>
                    <a:pt x="992" y="379"/>
                    <a:pt x="992" y="379"/>
                    <a:pt x="992" y="379"/>
                  </a:cubicBezTo>
                  <a:lnTo>
                    <a:pt x="992" y="379"/>
                  </a:lnTo>
                  <a:lnTo>
                    <a:pt x="992" y="379"/>
                  </a:lnTo>
                  <a:lnTo>
                    <a:pt x="992" y="379"/>
                  </a:lnTo>
                  <a:lnTo>
                    <a:pt x="992" y="379"/>
                  </a:lnTo>
                  <a:cubicBezTo>
                    <a:pt x="962" y="379"/>
                    <a:pt x="962" y="379"/>
                    <a:pt x="962" y="379"/>
                  </a:cubicBezTo>
                  <a:lnTo>
                    <a:pt x="962" y="379"/>
                  </a:lnTo>
                  <a:lnTo>
                    <a:pt x="962" y="379"/>
                  </a:lnTo>
                  <a:cubicBezTo>
                    <a:pt x="933" y="379"/>
                    <a:pt x="933" y="379"/>
                    <a:pt x="933" y="379"/>
                  </a:cubicBezTo>
                  <a:lnTo>
                    <a:pt x="933" y="379"/>
                  </a:lnTo>
                  <a:cubicBezTo>
                    <a:pt x="933" y="408"/>
                    <a:pt x="933" y="408"/>
                    <a:pt x="933" y="408"/>
                  </a:cubicBezTo>
                  <a:lnTo>
                    <a:pt x="933" y="408"/>
                  </a:lnTo>
                  <a:lnTo>
                    <a:pt x="933" y="408"/>
                  </a:lnTo>
                  <a:cubicBezTo>
                    <a:pt x="962" y="408"/>
                    <a:pt x="962" y="408"/>
                    <a:pt x="962" y="408"/>
                  </a:cubicBezTo>
                  <a:lnTo>
                    <a:pt x="962" y="408"/>
                  </a:lnTo>
                  <a:lnTo>
                    <a:pt x="962" y="408"/>
                  </a:lnTo>
                  <a:cubicBezTo>
                    <a:pt x="992" y="408"/>
                    <a:pt x="992" y="408"/>
                    <a:pt x="992" y="408"/>
                  </a:cubicBezTo>
                  <a:close/>
                  <a:moveTo>
                    <a:pt x="1021" y="408"/>
                  </a:moveTo>
                  <a:lnTo>
                    <a:pt x="1021" y="408"/>
                  </a:lnTo>
                  <a:cubicBezTo>
                    <a:pt x="1021" y="379"/>
                    <a:pt x="1021" y="379"/>
                    <a:pt x="1021" y="379"/>
                  </a:cubicBezTo>
                  <a:lnTo>
                    <a:pt x="1021" y="379"/>
                  </a:lnTo>
                  <a:lnTo>
                    <a:pt x="1021" y="379"/>
                  </a:lnTo>
                  <a:cubicBezTo>
                    <a:pt x="1049" y="379"/>
                    <a:pt x="1049" y="379"/>
                    <a:pt x="1049" y="379"/>
                  </a:cubicBezTo>
                  <a:cubicBezTo>
                    <a:pt x="1049" y="408"/>
                    <a:pt x="1049" y="408"/>
                    <a:pt x="1049" y="408"/>
                  </a:cubicBezTo>
                  <a:lnTo>
                    <a:pt x="1049" y="408"/>
                  </a:lnTo>
                  <a:cubicBezTo>
                    <a:pt x="1021" y="408"/>
                    <a:pt x="1021" y="408"/>
                    <a:pt x="1021" y="408"/>
                  </a:cubicBezTo>
                  <a:close/>
                  <a:moveTo>
                    <a:pt x="962" y="495"/>
                  </a:moveTo>
                  <a:lnTo>
                    <a:pt x="962" y="495"/>
                  </a:lnTo>
                  <a:cubicBezTo>
                    <a:pt x="962" y="467"/>
                    <a:pt x="962" y="467"/>
                    <a:pt x="962" y="467"/>
                  </a:cubicBezTo>
                  <a:cubicBezTo>
                    <a:pt x="992" y="438"/>
                    <a:pt x="992" y="438"/>
                    <a:pt x="992" y="438"/>
                  </a:cubicBezTo>
                  <a:lnTo>
                    <a:pt x="992" y="438"/>
                  </a:lnTo>
                  <a:lnTo>
                    <a:pt x="992" y="438"/>
                  </a:lnTo>
                  <a:cubicBezTo>
                    <a:pt x="992" y="408"/>
                    <a:pt x="992" y="408"/>
                    <a:pt x="992" y="408"/>
                  </a:cubicBezTo>
                  <a:cubicBezTo>
                    <a:pt x="962" y="438"/>
                    <a:pt x="962" y="438"/>
                    <a:pt x="962" y="438"/>
                  </a:cubicBezTo>
                  <a:cubicBezTo>
                    <a:pt x="933" y="438"/>
                    <a:pt x="933" y="438"/>
                    <a:pt x="933" y="438"/>
                  </a:cubicBezTo>
                  <a:cubicBezTo>
                    <a:pt x="933" y="408"/>
                    <a:pt x="933" y="408"/>
                    <a:pt x="933" y="408"/>
                  </a:cubicBezTo>
                  <a:cubicBezTo>
                    <a:pt x="933" y="438"/>
                    <a:pt x="933" y="438"/>
                    <a:pt x="933" y="438"/>
                  </a:cubicBezTo>
                  <a:cubicBezTo>
                    <a:pt x="904" y="438"/>
                    <a:pt x="904" y="438"/>
                    <a:pt x="904" y="438"/>
                  </a:cubicBezTo>
                  <a:cubicBezTo>
                    <a:pt x="933" y="438"/>
                    <a:pt x="933" y="438"/>
                    <a:pt x="933" y="438"/>
                  </a:cubicBezTo>
                  <a:lnTo>
                    <a:pt x="933" y="438"/>
                  </a:lnTo>
                  <a:cubicBezTo>
                    <a:pt x="933" y="467"/>
                    <a:pt x="933" y="467"/>
                    <a:pt x="933" y="467"/>
                  </a:cubicBezTo>
                  <a:lnTo>
                    <a:pt x="933" y="467"/>
                  </a:lnTo>
                  <a:lnTo>
                    <a:pt x="933" y="467"/>
                  </a:lnTo>
                  <a:cubicBezTo>
                    <a:pt x="904" y="495"/>
                    <a:pt x="904" y="495"/>
                    <a:pt x="904" y="495"/>
                  </a:cubicBezTo>
                  <a:lnTo>
                    <a:pt x="904" y="495"/>
                  </a:lnTo>
                  <a:lnTo>
                    <a:pt x="904" y="495"/>
                  </a:lnTo>
                  <a:lnTo>
                    <a:pt x="904" y="495"/>
                  </a:lnTo>
                  <a:cubicBezTo>
                    <a:pt x="933" y="495"/>
                    <a:pt x="933" y="495"/>
                    <a:pt x="933" y="495"/>
                  </a:cubicBezTo>
                  <a:lnTo>
                    <a:pt x="962" y="495"/>
                  </a:lnTo>
                  <a:close/>
                  <a:moveTo>
                    <a:pt x="992" y="495"/>
                  </a:moveTo>
                  <a:lnTo>
                    <a:pt x="992" y="495"/>
                  </a:lnTo>
                  <a:lnTo>
                    <a:pt x="992" y="495"/>
                  </a:lnTo>
                  <a:cubicBezTo>
                    <a:pt x="962" y="495"/>
                    <a:pt x="962" y="495"/>
                    <a:pt x="962" y="495"/>
                  </a:cubicBezTo>
                  <a:lnTo>
                    <a:pt x="962" y="495"/>
                  </a:lnTo>
                  <a:cubicBezTo>
                    <a:pt x="962" y="467"/>
                    <a:pt x="962" y="467"/>
                    <a:pt x="962" y="467"/>
                  </a:cubicBezTo>
                  <a:cubicBezTo>
                    <a:pt x="992" y="467"/>
                    <a:pt x="992" y="467"/>
                    <a:pt x="992" y="467"/>
                  </a:cubicBezTo>
                  <a:lnTo>
                    <a:pt x="992" y="467"/>
                  </a:lnTo>
                  <a:cubicBezTo>
                    <a:pt x="1021" y="467"/>
                    <a:pt x="1021" y="467"/>
                    <a:pt x="1021" y="467"/>
                  </a:cubicBezTo>
                  <a:cubicBezTo>
                    <a:pt x="992" y="467"/>
                    <a:pt x="992" y="467"/>
                    <a:pt x="992" y="467"/>
                  </a:cubicBezTo>
                  <a:cubicBezTo>
                    <a:pt x="992" y="495"/>
                    <a:pt x="992" y="495"/>
                    <a:pt x="992" y="495"/>
                  </a:cubicBezTo>
                  <a:close/>
                  <a:moveTo>
                    <a:pt x="1049" y="524"/>
                  </a:moveTo>
                  <a:lnTo>
                    <a:pt x="1049" y="524"/>
                  </a:lnTo>
                  <a:cubicBezTo>
                    <a:pt x="1021" y="495"/>
                    <a:pt x="1021" y="495"/>
                    <a:pt x="1021" y="495"/>
                  </a:cubicBezTo>
                  <a:lnTo>
                    <a:pt x="1021" y="495"/>
                  </a:lnTo>
                  <a:cubicBezTo>
                    <a:pt x="1021" y="467"/>
                    <a:pt x="1021" y="467"/>
                    <a:pt x="1021" y="467"/>
                  </a:cubicBezTo>
                  <a:lnTo>
                    <a:pt x="1021" y="467"/>
                  </a:lnTo>
                  <a:cubicBezTo>
                    <a:pt x="1049" y="495"/>
                    <a:pt x="1049" y="495"/>
                    <a:pt x="1049" y="495"/>
                  </a:cubicBezTo>
                  <a:lnTo>
                    <a:pt x="1049" y="495"/>
                  </a:lnTo>
                  <a:cubicBezTo>
                    <a:pt x="1078" y="495"/>
                    <a:pt x="1078" y="495"/>
                    <a:pt x="1078" y="495"/>
                  </a:cubicBezTo>
                  <a:cubicBezTo>
                    <a:pt x="1049" y="495"/>
                    <a:pt x="1049" y="495"/>
                    <a:pt x="1049" y="495"/>
                  </a:cubicBezTo>
                  <a:cubicBezTo>
                    <a:pt x="1049" y="524"/>
                    <a:pt x="1049" y="524"/>
                    <a:pt x="1049" y="524"/>
                  </a:cubicBezTo>
                  <a:close/>
                  <a:moveTo>
                    <a:pt x="1021" y="554"/>
                  </a:moveTo>
                  <a:lnTo>
                    <a:pt x="1021" y="554"/>
                  </a:lnTo>
                  <a:lnTo>
                    <a:pt x="1021" y="554"/>
                  </a:lnTo>
                  <a:cubicBezTo>
                    <a:pt x="992" y="524"/>
                    <a:pt x="992" y="524"/>
                    <a:pt x="992" y="524"/>
                  </a:cubicBezTo>
                  <a:cubicBezTo>
                    <a:pt x="962" y="524"/>
                    <a:pt x="962" y="524"/>
                    <a:pt x="962" y="524"/>
                  </a:cubicBezTo>
                  <a:cubicBezTo>
                    <a:pt x="933" y="524"/>
                    <a:pt x="933" y="524"/>
                    <a:pt x="933" y="524"/>
                  </a:cubicBezTo>
                  <a:cubicBezTo>
                    <a:pt x="933" y="495"/>
                    <a:pt x="933" y="495"/>
                    <a:pt x="933" y="495"/>
                  </a:cubicBezTo>
                  <a:lnTo>
                    <a:pt x="933" y="495"/>
                  </a:lnTo>
                  <a:cubicBezTo>
                    <a:pt x="962" y="495"/>
                    <a:pt x="962" y="495"/>
                    <a:pt x="962" y="495"/>
                  </a:cubicBezTo>
                  <a:lnTo>
                    <a:pt x="962" y="495"/>
                  </a:lnTo>
                  <a:cubicBezTo>
                    <a:pt x="992" y="495"/>
                    <a:pt x="992" y="495"/>
                    <a:pt x="992" y="495"/>
                  </a:cubicBezTo>
                  <a:cubicBezTo>
                    <a:pt x="1021" y="524"/>
                    <a:pt x="1021" y="524"/>
                    <a:pt x="1021" y="524"/>
                  </a:cubicBezTo>
                  <a:lnTo>
                    <a:pt x="1021" y="524"/>
                  </a:lnTo>
                  <a:cubicBezTo>
                    <a:pt x="1049" y="524"/>
                    <a:pt x="1049" y="524"/>
                    <a:pt x="1049" y="524"/>
                  </a:cubicBezTo>
                  <a:lnTo>
                    <a:pt x="1049" y="524"/>
                  </a:lnTo>
                  <a:lnTo>
                    <a:pt x="1049" y="524"/>
                  </a:lnTo>
                  <a:cubicBezTo>
                    <a:pt x="1049" y="554"/>
                    <a:pt x="1049" y="554"/>
                    <a:pt x="1049" y="554"/>
                  </a:cubicBezTo>
                  <a:cubicBezTo>
                    <a:pt x="1021" y="554"/>
                    <a:pt x="1021" y="554"/>
                    <a:pt x="1021" y="554"/>
                  </a:cubicBezTo>
                  <a:close/>
                  <a:moveTo>
                    <a:pt x="1049" y="583"/>
                  </a:moveTo>
                  <a:lnTo>
                    <a:pt x="1049" y="583"/>
                  </a:lnTo>
                  <a:lnTo>
                    <a:pt x="1049" y="583"/>
                  </a:lnTo>
                  <a:cubicBezTo>
                    <a:pt x="1021" y="554"/>
                    <a:pt x="1021" y="554"/>
                    <a:pt x="1021" y="554"/>
                  </a:cubicBezTo>
                  <a:lnTo>
                    <a:pt x="1021" y="554"/>
                  </a:lnTo>
                  <a:cubicBezTo>
                    <a:pt x="992" y="554"/>
                    <a:pt x="992" y="554"/>
                    <a:pt x="992" y="554"/>
                  </a:cubicBezTo>
                  <a:cubicBezTo>
                    <a:pt x="962" y="524"/>
                    <a:pt x="962" y="524"/>
                    <a:pt x="962" y="524"/>
                  </a:cubicBezTo>
                  <a:lnTo>
                    <a:pt x="962" y="524"/>
                  </a:lnTo>
                  <a:cubicBezTo>
                    <a:pt x="933" y="524"/>
                    <a:pt x="933" y="524"/>
                    <a:pt x="933" y="524"/>
                  </a:cubicBezTo>
                  <a:lnTo>
                    <a:pt x="933" y="524"/>
                  </a:lnTo>
                  <a:cubicBezTo>
                    <a:pt x="904" y="524"/>
                    <a:pt x="904" y="524"/>
                    <a:pt x="904" y="524"/>
                  </a:cubicBezTo>
                  <a:cubicBezTo>
                    <a:pt x="875" y="524"/>
                    <a:pt x="875" y="524"/>
                    <a:pt x="875" y="524"/>
                  </a:cubicBezTo>
                  <a:cubicBezTo>
                    <a:pt x="845" y="524"/>
                    <a:pt x="845" y="524"/>
                    <a:pt x="845" y="524"/>
                  </a:cubicBezTo>
                  <a:cubicBezTo>
                    <a:pt x="845" y="554"/>
                    <a:pt x="845" y="554"/>
                    <a:pt x="845" y="554"/>
                  </a:cubicBezTo>
                  <a:lnTo>
                    <a:pt x="845" y="554"/>
                  </a:lnTo>
                  <a:cubicBezTo>
                    <a:pt x="875" y="554"/>
                    <a:pt x="875" y="554"/>
                    <a:pt x="875" y="554"/>
                  </a:cubicBezTo>
                  <a:cubicBezTo>
                    <a:pt x="904" y="554"/>
                    <a:pt x="904" y="554"/>
                    <a:pt x="904" y="554"/>
                  </a:cubicBezTo>
                  <a:lnTo>
                    <a:pt x="904" y="554"/>
                  </a:lnTo>
                  <a:lnTo>
                    <a:pt x="904" y="554"/>
                  </a:lnTo>
                  <a:cubicBezTo>
                    <a:pt x="933" y="554"/>
                    <a:pt x="933" y="554"/>
                    <a:pt x="933" y="554"/>
                  </a:cubicBezTo>
                  <a:cubicBezTo>
                    <a:pt x="933" y="583"/>
                    <a:pt x="933" y="583"/>
                    <a:pt x="933" y="583"/>
                  </a:cubicBezTo>
                  <a:lnTo>
                    <a:pt x="933" y="583"/>
                  </a:lnTo>
                  <a:lnTo>
                    <a:pt x="933" y="583"/>
                  </a:lnTo>
                  <a:cubicBezTo>
                    <a:pt x="962" y="583"/>
                    <a:pt x="962" y="583"/>
                    <a:pt x="962" y="583"/>
                  </a:cubicBezTo>
                  <a:lnTo>
                    <a:pt x="962" y="583"/>
                  </a:lnTo>
                  <a:cubicBezTo>
                    <a:pt x="992" y="583"/>
                    <a:pt x="992" y="583"/>
                    <a:pt x="992" y="583"/>
                  </a:cubicBezTo>
                  <a:cubicBezTo>
                    <a:pt x="1021" y="583"/>
                    <a:pt x="1021" y="583"/>
                    <a:pt x="1021" y="583"/>
                  </a:cubicBezTo>
                  <a:cubicBezTo>
                    <a:pt x="1021" y="612"/>
                    <a:pt x="1021" y="612"/>
                    <a:pt x="1021" y="612"/>
                  </a:cubicBezTo>
                  <a:cubicBezTo>
                    <a:pt x="1049" y="583"/>
                    <a:pt x="1049" y="583"/>
                    <a:pt x="1049" y="583"/>
                  </a:cubicBezTo>
                  <a:close/>
                  <a:moveTo>
                    <a:pt x="904" y="612"/>
                  </a:moveTo>
                  <a:lnTo>
                    <a:pt x="904" y="612"/>
                  </a:lnTo>
                  <a:lnTo>
                    <a:pt x="904" y="612"/>
                  </a:lnTo>
                  <a:lnTo>
                    <a:pt x="904" y="612"/>
                  </a:lnTo>
                  <a:cubicBezTo>
                    <a:pt x="875" y="612"/>
                    <a:pt x="875" y="612"/>
                    <a:pt x="875" y="612"/>
                  </a:cubicBezTo>
                  <a:lnTo>
                    <a:pt x="875" y="612"/>
                  </a:lnTo>
                  <a:cubicBezTo>
                    <a:pt x="875" y="583"/>
                    <a:pt x="875" y="583"/>
                    <a:pt x="875" y="583"/>
                  </a:cubicBezTo>
                  <a:lnTo>
                    <a:pt x="875" y="583"/>
                  </a:lnTo>
                  <a:cubicBezTo>
                    <a:pt x="904" y="583"/>
                    <a:pt x="904" y="583"/>
                    <a:pt x="904" y="583"/>
                  </a:cubicBezTo>
                  <a:lnTo>
                    <a:pt x="904" y="583"/>
                  </a:lnTo>
                  <a:cubicBezTo>
                    <a:pt x="933" y="583"/>
                    <a:pt x="933" y="583"/>
                    <a:pt x="933" y="583"/>
                  </a:cubicBezTo>
                  <a:lnTo>
                    <a:pt x="933" y="583"/>
                  </a:lnTo>
                  <a:lnTo>
                    <a:pt x="933" y="583"/>
                  </a:lnTo>
                  <a:lnTo>
                    <a:pt x="933" y="583"/>
                  </a:lnTo>
                  <a:cubicBezTo>
                    <a:pt x="962" y="583"/>
                    <a:pt x="962" y="583"/>
                    <a:pt x="962" y="583"/>
                  </a:cubicBezTo>
                  <a:cubicBezTo>
                    <a:pt x="962" y="612"/>
                    <a:pt x="962" y="612"/>
                    <a:pt x="962" y="612"/>
                  </a:cubicBezTo>
                  <a:lnTo>
                    <a:pt x="962" y="612"/>
                  </a:lnTo>
                  <a:cubicBezTo>
                    <a:pt x="904" y="612"/>
                    <a:pt x="904" y="612"/>
                    <a:pt x="904" y="612"/>
                  </a:cubicBezTo>
                  <a:close/>
                  <a:moveTo>
                    <a:pt x="875" y="700"/>
                  </a:moveTo>
                  <a:lnTo>
                    <a:pt x="875" y="700"/>
                  </a:lnTo>
                  <a:lnTo>
                    <a:pt x="875" y="700"/>
                  </a:lnTo>
                  <a:cubicBezTo>
                    <a:pt x="875" y="671"/>
                    <a:pt x="875" y="671"/>
                    <a:pt x="875" y="671"/>
                  </a:cubicBezTo>
                  <a:lnTo>
                    <a:pt x="875" y="671"/>
                  </a:lnTo>
                  <a:cubicBezTo>
                    <a:pt x="845" y="700"/>
                    <a:pt x="845" y="700"/>
                    <a:pt x="845" y="700"/>
                  </a:cubicBezTo>
                  <a:lnTo>
                    <a:pt x="845" y="700"/>
                  </a:lnTo>
                  <a:cubicBezTo>
                    <a:pt x="875" y="700"/>
                    <a:pt x="875" y="700"/>
                    <a:pt x="875" y="700"/>
                  </a:cubicBezTo>
                  <a:close/>
                  <a:moveTo>
                    <a:pt x="904" y="700"/>
                  </a:moveTo>
                  <a:lnTo>
                    <a:pt x="904" y="700"/>
                  </a:lnTo>
                  <a:lnTo>
                    <a:pt x="904" y="700"/>
                  </a:lnTo>
                  <a:lnTo>
                    <a:pt x="904" y="700"/>
                  </a:lnTo>
                  <a:cubicBezTo>
                    <a:pt x="904" y="671"/>
                    <a:pt x="904" y="671"/>
                    <a:pt x="904" y="671"/>
                  </a:cubicBezTo>
                  <a:lnTo>
                    <a:pt x="904" y="671"/>
                  </a:lnTo>
                  <a:cubicBezTo>
                    <a:pt x="875" y="671"/>
                    <a:pt x="875" y="671"/>
                    <a:pt x="875" y="671"/>
                  </a:cubicBezTo>
                  <a:lnTo>
                    <a:pt x="875" y="671"/>
                  </a:lnTo>
                  <a:cubicBezTo>
                    <a:pt x="904" y="700"/>
                    <a:pt x="904" y="700"/>
                    <a:pt x="904" y="700"/>
                  </a:cubicBezTo>
                  <a:close/>
                  <a:moveTo>
                    <a:pt x="933" y="671"/>
                  </a:moveTo>
                  <a:lnTo>
                    <a:pt x="933" y="671"/>
                  </a:lnTo>
                  <a:lnTo>
                    <a:pt x="933" y="671"/>
                  </a:lnTo>
                  <a:cubicBezTo>
                    <a:pt x="962" y="671"/>
                    <a:pt x="962" y="671"/>
                    <a:pt x="962" y="671"/>
                  </a:cubicBezTo>
                  <a:cubicBezTo>
                    <a:pt x="933" y="671"/>
                    <a:pt x="933" y="671"/>
                    <a:pt x="933" y="671"/>
                  </a:cubicBezTo>
                  <a:close/>
                  <a:moveTo>
                    <a:pt x="933" y="729"/>
                  </a:moveTo>
                  <a:lnTo>
                    <a:pt x="933" y="729"/>
                  </a:lnTo>
                  <a:cubicBezTo>
                    <a:pt x="933" y="700"/>
                    <a:pt x="933" y="700"/>
                    <a:pt x="933" y="700"/>
                  </a:cubicBezTo>
                  <a:lnTo>
                    <a:pt x="933" y="700"/>
                  </a:lnTo>
                  <a:lnTo>
                    <a:pt x="933" y="700"/>
                  </a:lnTo>
                  <a:cubicBezTo>
                    <a:pt x="933" y="671"/>
                    <a:pt x="933" y="671"/>
                    <a:pt x="933" y="671"/>
                  </a:cubicBezTo>
                  <a:cubicBezTo>
                    <a:pt x="933" y="700"/>
                    <a:pt x="933" y="700"/>
                    <a:pt x="933" y="700"/>
                  </a:cubicBezTo>
                  <a:lnTo>
                    <a:pt x="933" y="700"/>
                  </a:lnTo>
                  <a:cubicBezTo>
                    <a:pt x="904" y="700"/>
                    <a:pt x="904" y="700"/>
                    <a:pt x="904" y="700"/>
                  </a:cubicBezTo>
                  <a:cubicBezTo>
                    <a:pt x="933" y="729"/>
                    <a:pt x="933" y="729"/>
                    <a:pt x="933" y="729"/>
                  </a:cubicBezTo>
                  <a:close/>
                  <a:moveTo>
                    <a:pt x="904" y="758"/>
                  </a:moveTo>
                  <a:lnTo>
                    <a:pt x="904" y="758"/>
                  </a:lnTo>
                  <a:cubicBezTo>
                    <a:pt x="904" y="729"/>
                    <a:pt x="904" y="729"/>
                    <a:pt x="904" y="729"/>
                  </a:cubicBezTo>
                  <a:lnTo>
                    <a:pt x="904" y="729"/>
                  </a:lnTo>
                  <a:cubicBezTo>
                    <a:pt x="875" y="729"/>
                    <a:pt x="875" y="729"/>
                    <a:pt x="875" y="729"/>
                  </a:cubicBezTo>
                  <a:lnTo>
                    <a:pt x="875" y="729"/>
                  </a:lnTo>
                  <a:cubicBezTo>
                    <a:pt x="845" y="729"/>
                    <a:pt x="845" y="729"/>
                    <a:pt x="845" y="729"/>
                  </a:cubicBezTo>
                  <a:cubicBezTo>
                    <a:pt x="875" y="758"/>
                    <a:pt x="875" y="758"/>
                    <a:pt x="875" y="758"/>
                  </a:cubicBezTo>
                  <a:lnTo>
                    <a:pt x="875" y="758"/>
                  </a:lnTo>
                  <a:cubicBezTo>
                    <a:pt x="845" y="758"/>
                    <a:pt x="845" y="758"/>
                    <a:pt x="845" y="758"/>
                  </a:cubicBezTo>
                  <a:cubicBezTo>
                    <a:pt x="845" y="788"/>
                    <a:pt x="845" y="788"/>
                    <a:pt x="845" y="788"/>
                  </a:cubicBezTo>
                  <a:cubicBezTo>
                    <a:pt x="875" y="788"/>
                    <a:pt x="875" y="788"/>
                    <a:pt x="875" y="788"/>
                  </a:cubicBezTo>
                  <a:cubicBezTo>
                    <a:pt x="904" y="758"/>
                    <a:pt x="904" y="758"/>
                    <a:pt x="904" y="758"/>
                  </a:cubicBezTo>
                  <a:close/>
                  <a:moveTo>
                    <a:pt x="904" y="729"/>
                  </a:moveTo>
                  <a:lnTo>
                    <a:pt x="904" y="729"/>
                  </a:lnTo>
                  <a:lnTo>
                    <a:pt x="904" y="729"/>
                  </a:lnTo>
                  <a:cubicBezTo>
                    <a:pt x="933" y="758"/>
                    <a:pt x="933" y="758"/>
                    <a:pt x="933" y="758"/>
                  </a:cubicBezTo>
                  <a:lnTo>
                    <a:pt x="933" y="758"/>
                  </a:lnTo>
                  <a:lnTo>
                    <a:pt x="933" y="758"/>
                  </a:lnTo>
                  <a:cubicBezTo>
                    <a:pt x="933" y="729"/>
                    <a:pt x="933" y="729"/>
                    <a:pt x="933" y="729"/>
                  </a:cubicBezTo>
                  <a:cubicBezTo>
                    <a:pt x="904" y="729"/>
                    <a:pt x="904" y="729"/>
                    <a:pt x="904" y="729"/>
                  </a:cubicBezTo>
                  <a:close/>
                  <a:moveTo>
                    <a:pt x="1049" y="554"/>
                  </a:moveTo>
                  <a:lnTo>
                    <a:pt x="1049" y="554"/>
                  </a:lnTo>
                  <a:lnTo>
                    <a:pt x="1049" y="554"/>
                  </a:lnTo>
                  <a:lnTo>
                    <a:pt x="1049" y="554"/>
                  </a:lnTo>
                  <a:cubicBezTo>
                    <a:pt x="1049" y="524"/>
                    <a:pt x="1049" y="524"/>
                    <a:pt x="1049" y="524"/>
                  </a:cubicBezTo>
                  <a:cubicBezTo>
                    <a:pt x="1078" y="524"/>
                    <a:pt x="1078" y="524"/>
                    <a:pt x="1078" y="524"/>
                  </a:cubicBezTo>
                  <a:lnTo>
                    <a:pt x="1078" y="524"/>
                  </a:lnTo>
                  <a:cubicBezTo>
                    <a:pt x="1078" y="554"/>
                    <a:pt x="1078" y="554"/>
                    <a:pt x="1078" y="554"/>
                  </a:cubicBezTo>
                  <a:lnTo>
                    <a:pt x="1078" y="554"/>
                  </a:lnTo>
                  <a:lnTo>
                    <a:pt x="1078" y="554"/>
                  </a:lnTo>
                  <a:lnTo>
                    <a:pt x="1078" y="554"/>
                  </a:lnTo>
                  <a:cubicBezTo>
                    <a:pt x="1078" y="583"/>
                    <a:pt x="1078" y="583"/>
                    <a:pt x="1078" y="583"/>
                  </a:cubicBezTo>
                  <a:cubicBezTo>
                    <a:pt x="1049" y="583"/>
                    <a:pt x="1049" y="583"/>
                    <a:pt x="1049" y="583"/>
                  </a:cubicBezTo>
                  <a:cubicBezTo>
                    <a:pt x="1049" y="554"/>
                    <a:pt x="1049" y="554"/>
                    <a:pt x="1049" y="554"/>
                  </a:cubicBezTo>
                  <a:close/>
                  <a:moveTo>
                    <a:pt x="962" y="729"/>
                  </a:moveTo>
                  <a:lnTo>
                    <a:pt x="962" y="729"/>
                  </a:lnTo>
                  <a:lnTo>
                    <a:pt x="962" y="729"/>
                  </a:lnTo>
                  <a:lnTo>
                    <a:pt x="962" y="729"/>
                  </a:lnTo>
                  <a:cubicBezTo>
                    <a:pt x="992" y="729"/>
                    <a:pt x="992" y="729"/>
                    <a:pt x="992" y="729"/>
                  </a:cubicBezTo>
                  <a:lnTo>
                    <a:pt x="992" y="729"/>
                  </a:lnTo>
                  <a:lnTo>
                    <a:pt x="992" y="729"/>
                  </a:lnTo>
                  <a:cubicBezTo>
                    <a:pt x="992" y="700"/>
                    <a:pt x="992" y="700"/>
                    <a:pt x="992" y="700"/>
                  </a:cubicBezTo>
                  <a:cubicBezTo>
                    <a:pt x="962" y="700"/>
                    <a:pt x="962" y="700"/>
                    <a:pt x="962" y="700"/>
                  </a:cubicBezTo>
                  <a:cubicBezTo>
                    <a:pt x="962" y="729"/>
                    <a:pt x="962" y="729"/>
                    <a:pt x="962" y="729"/>
                  </a:cubicBezTo>
                  <a:close/>
                  <a:moveTo>
                    <a:pt x="962" y="700"/>
                  </a:moveTo>
                  <a:lnTo>
                    <a:pt x="962" y="700"/>
                  </a:lnTo>
                  <a:lnTo>
                    <a:pt x="962" y="700"/>
                  </a:lnTo>
                  <a:lnTo>
                    <a:pt x="962" y="700"/>
                  </a:lnTo>
                  <a:cubicBezTo>
                    <a:pt x="962" y="671"/>
                    <a:pt x="962" y="671"/>
                    <a:pt x="962" y="671"/>
                  </a:cubicBezTo>
                  <a:lnTo>
                    <a:pt x="962" y="671"/>
                  </a:lnTo>
                  <a:cubicBezTo>
                    <a:pt x="962" y="700"/>
                    <a:pt x="962" y="700"/>
                    <a:pt x="962" y="700"/>
                  </a:cubicBezTo>
                  <a:close/>
                  <a:moveTo>
                    <a:pt x="992" y="700"/>
                  </a:moveTo>
                  <a:lnTo>
                    <a:pt x="992" y="700"/>
                  </a:lnTo>
                  <a:lnTo>
                    <a:pt x="992" y="700"/>
                  </a:lnTo>
                  <a:lnTo>
                    <a:pt x="992" y="700"/>
                  </a:lnTo>
                  <a:lnTo>
                    <a:pt x="992" y="700"/>
                  </a:lnTo>
                  <a:cubicBezTo>
                    <a:pt x="1021" y="671"/>
                    <a:pt x="1021" y="671"/>
                    <a:pt x="1021" y="671"/>
                  </a:cubicBezTo>
                  <a:cubicBezTo>
                    <a:pt x="992" y="671"/>
                    <a:pt x="992" y="671"/>
                    <a:pt x="992" y="671"/>
                  </a:cubicBezTo>
                  <a:lnTo>
                    <a:pt x="992" y="671"/>
                  </a:lnTo>
                  <a:lnTo>
                    <a:pt x="992" y="671"/>
                  </a:lnTo>
                  <a:cubicBezTo>
                    <a:pt x="992" y="700"/>
                    <a:pt x="992" y="700"/>
                    <a:pt x="992" y="700"/>
                  </a:cubicBezTo>
                  <a:close/>
                  <a:moveTo>
                    <a:pt x="992" y="641"/>
                  </a:moveTo>
                  <a:lnTo>
                    <a:pt x="992" y="641"/>
                  </a:lnTo>
                  <a:cubicBezTo>
                    <a:pt x="962" y="641"/>
                    <a:pt x="962" y="641"/>
                    <a:pt x="962" y="641"/>
                  </a:cubicBezTo>
                  <a:lnTo>
                    <a:pt x="962" y="641"/>
                  </a:lnTo>
                  <a:lnTo>
                    <a:pt x="962" y="641"/>
                  </a:lnTo>
                  <a:cubicBezTo>
                    <a:pt x="962" y="612"/>
                    <a:pt x="962" y="612"/>
                    <a:pt x="962" y="612"/>
                  </a:cubicBezTo>
                  <a:lnTo>
                    <a:pt x="962" y="612"/>
                  </a:lnTo>
                  <a:cubicBezTo>
                    <a:pt x="992" y="583"/>
                    <a:pt x="992" y="583"/>
                    <a:pt x="992" y="583"/>
                  </a:cubicBezTo>
                  <a:cubicBezTo>
                    <a:pt x="992" y="612"/>
                    <a:pt x="992" y="612"/>
                    <a:pt x="992" y="612"/>
                  </a:cubicBezTo>
                  <a:cubicBezTo>
                    <a:pt x="1021" y="612"/>
                    <a:pt x="1021" y="612"/>
                    <a:pt x="1021" y="612"/>
                  </a:cubicBezTo>
                  <a:lnTo>
                    <a:pt x="1021" y="612"/>
                  </a:lnTo>
                  <a:lnTo>
                    <a:pt x="1021" y="612"/>
                  </a:lnTo>
                  <a:cubicBezTo>
                    <a:pt x="1021" y="641"/>
                    <a:pt x="1021" y="641"/>
                    <a:pt x="1021" y="641"/>
                  </a:cubicBezTo>
                  <a:cubicBezTo>
                    <a:pt x="992" y="641"/>
                    <a:pt x="992" y="641"/>
                    <a:pt x="992" y="641"/>
                  </a:cubicBezTo>
                  <a:close/>
                  <a:moveTo>
                    <a:pt x="1049" y="612"/>
                  </a:moveTo>
                  <a:lnTo>
                    <a:pt x="1049" y="612"/>
                  </a:lnTo>
                  <a:cubicBezTo>
                    <a:pt x="1049" y="641"/>
                    <a:pt x="1049" y="641"/>
                    <a:pt x="1049" y="641"/>
                  </a:cubicBezTo>
                  <a:cubicBezTo>
                    <a:pt x="1078" y="641"/>
                    <a:pt x="1078" y="641"/>
                    <a:pt x="1078" y="641"/>
                  </a:cubicBezTo>
                  <a:cubicBezTo>
                    <a:pt x="1078" y="612"/>
                    <a:pt x="1078" y="612"/>
                    <a:pt x="1078" y="612"/>
                  </a:cubicBezTo>
                  <a:lnTo>
                    <a:pt x="1078" y="612"/>
                  </a:lnTo>
                  <a:lnTo>
                    <a:pt x="1078" y="612"/>
                  </a:lnTo>
                  <a:lnTo>
                    <a:pt x="1078" y="612"/>
                  </a:lnTo>
                  <a:cubicBezTo>
                    <a:pt x="1049" y="612"/>
                    <a:pt x="1049" y="612"/>
                    <a:pt x="1049" y="612"/>
                  </a:cubicBezTo>
                  <a:close/>
                  <a:moveTo>
                    <a:pt x="1078" y="758"/>
                  </a:moveTo>
                  <a:lnTo>
                    <a:pt x="1078" y="758"/>
                  </a:lnTo>
                  <a:lnTo>
                    <a:pt x="1078" y="758"/>
                  </a:lnTo>
                  <a:cubicBezTo>
                    <a:pt x="1078" y="729"/>
                    <a:pt x="1078" y="729"/>
                    <a:pt x="1078" y="729"/>
                  </a:cubicBezTo>
                  <a:lnTo>
                    <a:pt x="1078" y="729"/>
                  </a:lnTo>
                  <a:cubicBezTo>
                    <a:pt x="1078" y="700"/>
                    <a:pt x="1078" y="700"/>
                    <a:pt x="1078" y="700"/>
                  </a:cubicBezTo>
                  <a:cubicBezTo>
                    <a:pt x="1049" y="700"/>
                    <a:pt x="1049" y="700"/>
                    <a:pt x="1049" y="700"/>
                  </a:cubicBezTo>
                  <a:cubicBezTo>
                    <a:pt x="1049" y="671"/>
                    <a:pt x="1049" y="671"/>
                    <a:pt x="1049" y="671"/>
                  </a:cubicBezTo>
                  <a:cubicBezTo>
                    <a:pt x="1049" y="700"/>
                    <a:pt x="1049" y="700"/>
                    <a:pt x="1049" y="700"/>
                  </a:cubicBezTo>
                  <a:cubicBezTo>
                    <a:pt x="1021" y="700"/>
                    <a:pt x="1021" y="700"/>
                    <a:pt x="1021" y="700"/>
                  </a:cubicBezTo>
                  <a:cubicBezTo>
                    <a:pt x="992" y="700"/>
                    <a:pt x="992" y="700"/>
                    <a:pt x="992" y="700"/>
                  </a:cubicBezTo>
                  <a:lnTo>
                    <a:pt x="992" y="700"/>
                  </a:lnTo>
                  <a:cubicBezTo>
                    <a:pt x="1021" y="729"/>
                    <a:pt x="1021" y="729"/>
                    <a:pt x="1021" y="729"/>
                  </a:cubicBezTo>
                  <a:cubicBezTo>
                    <a:pt x="1021" y="758"/>
                    <a:pt x="1021" y="758"/>
                    <a:pt x="1021" y="758"/>
                  </a:cubicBezTo>
                  <a:lnTo>
                    <a:pt x="1021" y="758"/>
                  </a:lnTo>
                  <a:cubicBezTo>
                    <a:pt x="1049" y="758"/>
                    <a:pt x="1049" y="758"/>
                    <a:pt x="1049" y="758"/>
                  </a:cubicBezTo>
                  <a:cubicBezTo>
                    <a:pt x="1078" y="758"/>
                    <a:pt x="1078" y="758"/>
                    <a:pt x="1078" y="758"/>
                  </a:cubicBezTo>
                  <a:close/>
                  <a:moveTo>
                    <a:pt x="1137" y="758"/>
                  </a:moveTo>
                  <a:lnTo>
                    <a:pt x="1137" y="758"/>
                  </a:lnTo>
                  <a:cubicBezTo>
                    <a:pt x="1137" y="729"/>
                    <a:pt x="1137" y="729"/>
                    <a:pt x="1137" y="729"/>
                  </a:cubicBezTo>
                  <a:cubicBezTo>
                    <a:pt x="1108" y="729"/>
                    <a:pt x="1108" y="729"/>
                    <a:pt x="1108" y="729"/>
                  </a:cubicBezTo>
                  <a:lnTo>
                    <a:pt x="1108" y="729"/>
                  </a:lnTo>
                  <a:cubicBezTo>
                    <a:pt x="1137" y="729"/>
                    <a:pt x="1137" y="729"/>
                    <a:pt x="1137" y="729"/>
                  </a:cubicBezTo>
                  <a:cubicBezTo>
                    <a:pt x="1137" y="700"/>
                    <a:pt x="1137" y="700"/>
                    <a:pt x="1137" y="700"/>
                  </a:cubicBezTo>
                  <a:lnTo>
                    <a:pt x="1137" y="700"/>
                  </a:lnTo>
                  <a:cubicBezTo>
                    <a:pt x="1166" y="671"/>
                    <a:pt x="1166" y="671"/>
                    <a:pt x="1166" y="671"/>
                  </a:cubicBezTo>
                  <a:lnTo>
                    <a:pt x="1166" y="671"/>
                  </a:lnTo>
                  <a:lnTo>
                    <a:pt x="1166" y="671"/>
                  </a:lnTo>
                  <a:lnTo>
                    <a:pt x="1166" y="671"/>
                  </a:lnTo>
                  <a:cubicBezTo>
                    <a:pt x="1137" y="671"/>
                    <a:pt x="1137" y="671"/>
                    <a:pt x="1137" y="671"/>
                  </a:cubicBezTo>
                  <a:cubicBezTo>
                    <a:pt x="1108" y="671"/>
                    <a:pt x="1108" y="671"/>
                    <a:pt x="1108" y="671"/>
                  </a:cubicBezTo>
                  <a:cubicBezTo>
                    <a:pt x="1108" y="641"/>
                    <a:pt x="1108" y="641"/>
                    <a:pt x="1108" y="641"/>
                  </a:cubicBezTo>
                  <a:cubicBezTo>
                    <a:pt x="1078" y="641"/>
                    <a:pt x="1078" y="641"/>
                    <a:pt x="1078" y="641"/>
                  </a:cubicBezTo>
                  <a:lnTo>
                    <a:pt x="1078" y="641"/>
                  </a:lnTo>
                  <a:lnTo>
                    <a:pt x="1078" y="641"/>
                  </a:lnTo>
                  <a:cubicBezTo>
                    <a:pt x="1078" y="671"/>
                    <a:pt x="1078" y="671"/>
                    <a:pt x="1078" y="671"/>
                  </a:cubicBezTo>
                  <a:cubicBezTo>
                    <a:pt x="1078" y="700"/>
                    <a:pt x="1078" y="700"/>
                    <a:pt x="1078" y="700"/>
                  </a:cubicBezTo>
                  <a:cubicBezTo>
                    <a:pt x="1078" y="729"/>
                    <a:pt x="1078" y="729"/>
                    <a:pt x="1078" y="729"/>
                  </a:cubicBezTo>
                  <a:cubicBezTo>
                    <a:pt x="1108" y="729"/>
                    <a:pt x="1108" y="729"/>
                    <a:pt x="1108" y="729"/>
                  </a:cubicBezTo>
                  <a:cubicBezTo>
                    <a:pt x="1108" y="758"/>
                    <a:pt x="1108" y="758"/>
                    <a:pt x="1108" y="758"/>
                  </a:cubicBezTo>
                  <a:cubicBezTo>
                    <a:pt x="1137" y="758"/>
                    <a:pt x="1137" y="758"/>
                    <a:pt x="1137" y="758"/>
                  </a:cubicBezTo>
                  <a:close/>
                  <a:moveTo>
                    <a:pt x="1166" y="758"/>
                  </a:moveTo>
                  <a:lnTo>
                    <a:pt x="1166" y="758"/>
                  </a:lnTo>
                  <a:lnTo>
                    <a:pt x="1166" y="758"/>
                  </a:lnTo>
                  <a:cubicBezTo>
                    <a:pt x="1195" y="758"/>
                    <a:pt x="1195" y="758"/>
                    <a:pt x="1195" y="758"/>
                  </a:cubicBezTo>
                  <a:cubicBezTo>
                    <a:pt x="1195" y="788"/>
                    <a:pt x="1195" y="788"/>
                    <a:pt x="1195" y="788"/>
                  </a:cubicBezTo>
                  <a:cubicBezTo>
                    <a:pt x="1225" y="788"/>
                    <a:pt x="1225" y="788"/>
                    <a:pt x="1225" y="788"/>
                  </a:cubicBezTo>
                  <a:cubicBezTo>
                    <a:pt x="1254" y="758"/>
                    <a:pt x="1254" y="758"/>
                    <a:pt x="1254" y="758"/>
                  </a:cubicBezTo>
                  <a:cubicBezTo>
                    <a:pt x="1225" y="729"/>
                    <a:pt x="1225" y="729"/>
                    <a:pt x="1225" y="729"/>
                  </a:cubicBezTo>
                  <a:lnTo>
                    <a:pt x="1225" y="729"/>
                  </a:lnTo>
                  <a:cubicBezTo>
                    <a:pt x="1195" y="729"/>
                    <a:pt x="1195" y="729"/>
                    <a:pt x="1195" y="729"/>
                  </a:cubicBezTo>
                  <a:cubicBezTo>
                    <a:pt x="1166" y="758"/>
                    <a:pt x="1166" y="758"/>
                    <a:pt x="1166" y="758"/>
                  </a:cubicBezTo>
                  <a:close/>
                  <a:moveTo>
                    <a:pt x="1166" y="788"/>
                  </a:moveTo>
                  <a:lnTo>
                    <a:pt x="1166" y="788"/>
                  </a:lnTo>
                  <a:lnTo>
                    <a:pt x="1166" y="788"/>
                  </a:lnTo>
                  <a:cubicBezTo>
                    <a:pt x="1195" y="788"/>
                    <a:pt x="1195" y="788"/>
                    <a:pt x="1195" y="788"/>
                  </a:cubicBezTo>
                  <a:lnTo>
                    <a:pt x="1195" y="788"/>
                  </a:lnTo>
                  <a:lnTo>
                    <a:pt x="1195" y="788"/>
                  </a:lnTo>
                  <a:lnTo>
                    <a:pt x="1195" y="788"/>
                  </a:lnTo>
                  <a:cubicBezTo>
                    <a:pt x="1166" y="788"/>
                    <a:pt x="1166" y="788"/>
                    <a:pt x="1166" y="788"/>
                  </a:cubicBezTo>
                  <a:close/>
                  <a:moveTo>
                    <a:pt x="1166" y="321"/>
                  </a:moveTo>
                  <a:lnTo>
                    <a:pt x="1166" y="321"/>
                  </a:lnTo>
                  <a:cubicBezTo>
                    <a:pt x="1195" y="291"/>
                    <a:pt x="1195" y="291"/>
                    <a:pt x="1195" y="291"/>
                  </a:cubicBezTo>
                  <a:lnTo>
                    <a:pt x="1195" y="291"/>
                  </a:lnTo>
                  <a:lnTo>
                    <a:pt x="1195" y="291"/>
                  </a:lnTo>
                  <a:cubicBezTo>
                    <a:pt x="1225" y="291"/>
                    <a:pt x="1225" y="291"/>
                    <a:pt x="1225" y="291"/>
                  </a:cubicBezTo>
                  <a:lnTo>
                    <a:pt x="1225" y="291"/>
                  </a:lnTo>
                  <a:lnTo>
                    <a:pt x="1225" y="291"/>
                  </a:lnTo>
                  <a:cubicBezTo>
                    <a:pt x="1225" y="321"/>
                    <a:pt x="1225" y="321"/>
                    <a:pt x="1225" y="321"/>
                  </a:cubicBezTo>
                  <a:lnTo>
                    <a:pt x="1225" y="321"/>
                  </a:lnTo>
                  <a:lnTo>
                    <a:pt x="1225" y="321"/>
                  </a:lnTo>
                  <a:cubicBezTo>
                    <a:pt x="1195" y="321"/>
                    <a:pt x="1195" y="321"/>
                    <a:pt x="1195" y="321"/>
                  </a:cubicBezTo>
                  <a:cubicBezTo>
                    <a:pt x="1166" y="321"/>
                    <a:pt x="1166" y="321"/>
                    <a:pt x="1166" y="321"/>
                  </a:cubicBezTo>
                  <a:close/>
                  <a:moveTo>
                    <a:pt x="1195" y="524"/>
                  </a:moveTo>
                  <a:lnTo>
                    <a:pt x="1195" y="524"/>
                  </a:lnTo>
                  <a:cubicBezTo>
                    <a:pt x="1225" y="495"/>
                    <a:pt x="1225" y="495"/>
                    <a:pt x="1225" y="495"/>
                  </a:cubicBezTo>
                  <a:lnTo>
                    <a:pt x="1225" y="495"/>
                  </a:lnTo>
                  <a:lnTo>
                    <a:pt x="1225" y="495"/>
                  </a:lnTo>
                  <a:cubicBezTo>
                    <a:pt x="1225" y="467"/>
                    <a:pt x="1225" y="467"/>
                    <a:pt x="1225" y="467"/>
                  </a:cubicBezTo>
                  <a:cubicBezTo>
                    <a:pt x="1195" y="467"/>
                    <a:pt x="1195" y="467"/>
                    <a:pt x="1195" y="467"/>
                  </a:cubicBezTo>
                  <a:lnTo>
                    <a:pt x="1195" y="467"/>
                  </a:lnTo>
                  <a:cubicBezTo>
                    <a:pt x="1166" y="467"/>
                    <a:pt x="1166" y="467"/>
                    <a:pt x="1166" y="467"/>
                  </a:cubicBezTo>
                  <a:cubicBezTo>
                    <a:pt x="1137" y="467"/>
                    <a:pt x="1137" y="467"/>
                    <a:pt x="1137" y="467"/>
                  </a:cubicBezTo>
                  <a:cubicBezTo>
                    <a:pt x="1137" y="495"/>
                    <a:pt x="1137" y="495"/>
                    <a:pt x="1137" y="495"/>
                  </a:cubicBezTo>
                  <a:lnTo>
                    <a:pt x="1137" y="495"/>
                  </a:lnTo>
                  <a:cubicBezTo>
                    <a:pt x="1166" y="524"/>
                    <a:pt x="1166" y="524"/>
                    <a:pt x="1166" y="524"/>
                  </a:cubicBezTo>
                  <a:cubicBezTo>
                    <a:pt x="1195" y="524"/>
                    <a:pt x="1195" y="524"/>
                    <a:pt x="1195" y="524"/>
                  </a:cubicBezTo>
                  <a:close/>
                  <a:moveTo>
                    <a:pt x="1254" y="495"/>
                  </a:moveTo>
                  <a:lnTo>
                    <a:pt x="1254" y="495"/>
                  </a:lnTo>
                  <a:lnTo>
                    <a:pt x="1254" y="495"/>
                  </a:lnTo>
                  <a:cubicBezTo>
                    <a:pt x="1254" y="524"/>
                    <a:pt x="1254" y="524"/>
                    <a:pt x="1254" y="524"/>
                  </a:cubicBezTo>
                  <a:cubicBezTo>
                    <a:pt x="1225" y="524"/>
                    <a:pt x="1225" y="524"/>
                    <a:pt x="1225" y="524"/>
                  </a:cubicBezTo>
                  <a:lnTo>
                    <a:pt x="1225" y="524"/>
                  </a:lnTo>
                  <a:lnTo>
                    <a:pt x="1225" y="524"/>
                  </a:lnTo>
                  <a:cubicBezTo>
                    <a:pt x="1195" y="554"/>
                    <a:pt x="1195" y="554"/>
                    <a:pt x="1195" y="554"/>
                  </a:cubicBezTo>
                  <a:cubicBezTo>
                    <a:pt x="1166" y="554"/>
                    <a:pt x="1166" y="554"/>
                    <a:pt x="1166" y="554"/>
                  </a:cubicBezTo>
                  <a:cubicBezTo>
                    <a:pt x="1166" y="524"/>
                    <a:pt x="1166" y="524"/>
                    <a:pt x="1166" y="524"/>
                  </a:cubicBezTo>
                  <a:lnTo>
                    <a:pt x="1166" y="524"/>
                  </a:lnTo>
                  <a:cubicBezTo>
                    <a:pt x="1166" y="554"/>
                    <a:pt x="1166" y="554"/>
                    <a:pt x="1166" y="554"/>
                  </a:cubicBezTo>
                  <a:lnTo>
                    <a:pt x="1166" y="554"/>
                  </a:lnTo>
                  <a:cubicBezTo>
                    <a:pt x="1166" y="612"/>
                    <a:pt x="1166" y="612"/>
                    <a:pt x="1166" y="612"/>
                  </a:cubicBezTo>
                  <a:cubicBezTo>
                    <a:pt x="1166" y="641"/>
                    <a:pt x="1166" y="641"/>
                    <a:pt x="1166" y="641"/>
                  </a:cubicBezTo>
                  <a:cubicBezTo>
                    <a:pt x="1195" y="641"/>
                    <a:pt x="1195" y="641"/>
                    <a:pt x="1195" y="641"/>
                  </a:cubicBezTo>
                  <a:lnTo>
                    <a:pt x="1195" y="641"/>
                  </a:lnTo>
                  <a:cubicBezTo>
                    <a:pt x="1225" y="641"/>
                    <a:pt x="1225" y="641"/>
                    <a:pt x="1225" y="641"/>
                  </a:cubicBezTo>
                  <a:cubicBezTo>
                    <a:pt x="1254" y="641"/>
                    <a:pt x="1254" y="641"/>
                    <a:pt x="1254" y="641"/>
                  </a:cubicBezTo>
                  <a:lnTo>
                    <a:pt x="1254" y="641"/>
                  </a:lnTo>
                  <a:cubicBezTo>
                    <a:pt x="1283" y="641"/>
                    <a:pt x="1283" y="641"/>
                    <a:pt x="1283" y="641"/>
                  </a:cubicBezTo>
                  <a:cubicBezTo>
                    <a:pt x="1283" y="612"/>
                    <a:pt x="1283" y="612"/>
                    <a:pt x="1283" y="612"/>
                  </a:cubicBezTo>
                  <a:lnTo>
                    <a:pt x="1283" y="612"/>
                  </a:lnTo>
                  <a:cubicBezTo>
                    <a:pt x="1254" y="583"/>
                    <a:pt x="1254" y="583"/>
                    <a:pt x="1254" y="583"/>
                  </a:cubicBezTo>
                  <a:lnTo>
                    <a:pt x="1254" y="583"/>
                  </a:lnTo>
                  <a:cubicBezTo>
                    <a:pt x="1225" y="583"/>
                    <a:pt x="1225" y="583"/>
                    <a:pt x="1225" y="583"/>
                  </a:cubicBezTo>
                  <a:cubicBezTo>
                    <a:pt x="1225" y="554"/>
                    <a:pt x="1225" y="554"/>
                    <a:pt x="1225" y="554"/>
                  </a:cubicBezTo>
                  <a:cubicBezTo>
                    <a:pt x="1254" y="554"/>
                    <a:pt x="1254" y="554"/>
                    <a:pt x="1254" y="554"/>
                  </a:cubicBezTo>
                  <a:cubicBezTo>
                    <a:pt x="1283" y="554"/>
                    <a:pt x="1283" y="554"/>
                    <a:pt x="1283" y="554"/>
                  </a:cubicBezTo>
                  <a:lnTo>
                    <a:pt x="1283" y="554"/>
                  </a:lnTo>
                  <a:cubicBezTo>
                    <a:pt x="1283" y="524"/>
                    <a:pt x="1283" y="524"/>
                    <a:pt x="1283" y="524"/>
                  </a:cubicBezTo>
                  <a:lnTo>
                    <a:pt x="1283" y="524"/>
                  </a:lnTo>
                  <a:cubicBezTo>
                    <a:pt x="1254" y="495"/>
                    <a:pt x="1254" y="495"/>
                    <a:pt x="1254" y="495"/>
                  </a:cubicBezTo>
                  <a:close/>
                  <a:moveTo>
                    <a:pt x="1312" y="524"/>
                  </a:moveTo>
                  <a:lnTo>
                    <a:pt x="1312" y="524"/>
                  </a:lnTo>
                  <a:lnTo>
                    <a:pt x="1312" y="524"/>
                  </a:lnTo>
                  <a:cubicBezTo>
                    <a:pt x="1312" y="495"/>
                    <a:pt x="1312" y="495"/>
                    <a:pt x="1312" y="495"/>
                  </a:cubicBezTo>
                  <a:cubicBezTo>
                    <a:pt x="1283" y="495"/>
                    <a:pt x="1283" y="495"/>
                    <a:pt x="1283" y="495"/>
                  </a:cubicBezTo>
                  <a:lnTo>
                    <a:pt x="1283" y="495"/>
                  </a:lnTo>
                  <a:cubicBezTo>
                    <a:pt x="1254" y="467"/>
                    <a:pt x="1254" y="467"/>
                    <a:pt x="1254" y="467"/>
                  </a:cubicBezTo>
                  <a:lnTo>
                    <a:pt x="1254" y="467"/>
                  </a:lnTo>
                  <a:cubicBezTo>
                    <a:pt x="1283" y="467"/>
                    <a:pt x="1283" y="467"/>
                    <a:pt x="1283" y="467"/>
                  </a:cubicBezTo>
                  <a:cubicBezTo>
                    <a:pt x="1254" y="438"/>
                    <a:pt x="1254" y="438"/>
                    <a:pt x="1254" y="438"/>
                  </a:cubicBezTo>
                  <a:cubicBezTo>
                    <a:pt x="1254" y="408"/>
                    <a:pt x="1254" y="408"/>
                    <a:pt x="1254" y="408"/>
                  </a:cubicBezTo>
                  <a:lnTo>
                    <a:pt x="1254" y="408"/>
                  </a:lnTo>
                  <a:cubicBezTo>
                    <a:pt x="1283" y="379"/>
                    <a:pt x="1283" y="379"/>
                    <a:pt x="1283" y="379"/>
                  </a:cubicBezTo>
                  <a:lnTo>
                    <a:pt x="1283" y="379"/>
                  </a:lnTo>
                  <a:lnTo>
                    <a:pt x="1283" y="379"/>
                  </a:lnTo>
                  <a:cubicBezTo>
                    <a:pt x="1312" y="350"/>
                    <a:pt x="1312" y="350"/>
                    <a:pt x="1312" y="350"/>
                  </a:cubicBezTo>
                  <a:lnTo>
                    <a:pt x="1312" y="350"/>
                  </a:lnTo>
                  <a:lnTo>
                    <a:pt x="1312" y="350"/>
                  </a:lnTo>
                  <a:cubicBezTo>
                    <a:pt x="1342" y="350"/>
                    <a:pt x="1342" y="350"/>
                    <a:pt x="1342" y="350"/>
                  </a:cubicBezTo>
                  <a:cubicBezTo>
                    <a:pt x="1342" y="379"/>
                    <a:pt x="1342" y="379"/>
                    <a:pt x="1342" y="379"/>
                  </a:cubicBezTo>
                  <a:cubicBezTo>
                    <a:pt x="1342" y="408"/>
                    <a:pt x="1342" y="408"/>
                    <a:pt x="1342" y="408"/>
                  </a:cubicBezTo>
                  <a:lnTo>
                    <a:pt x="1342" y="408"/>
                  </a:lnTo>
                  <a:cubicBezTo>
                    <a:pt x="1371" y="408"/>
                    <a:pt x="1371" y="408"/>
                    <a:pt x="1371" y="408"/>
                  </a:cubicBezTo>
                  <a:cubicBezTo>
                    <a:pt x="1371" y="438"/>
                    <a:pt x="1371" y="438"/>
                    <a:pt x="1371" y="438"/>
                  </a:cubicBezTo>
                  <a:cubicBezTo>
                    <a:pt x="1399" y="438"/>
                    <a:pt x="1399" y="438"/>
                    <a:pt x="1399" y="438"/>
                  </a:cubicBezTo>
                  <a:lnTo>
                    <a:pt x="1399" y="438"/>
                  </a:lnTo>
                  <a:cubicBezTo>
                    <a:pt x="1371" y="467"/>
                    <a:pt x="1371" y="467"/>
                    <a:pt x="1371" y="467"/>
                  </a:cubicBezTo>
                  <a:cubicBezTo>
                    <a:pt x="1342" y="467"/>
                    <a:pt x="1342" y="467"/>
                    <a:pt x="1342" y="467"/>
                  </a:cubicBezTo>
                  <a:lnTo>
                    <a:pt x="1342" y="467"/>
                  </a:lnTo>
                  <a:cubicBezTo>
                    <a:pt x="1342" y="495"/>
                    <a:pt x="1342" y="495"/>
                    <a:pt x="1342" y="495"/>
                  </a:cubicBezTo>
                  <a:lnTo>
                    <a:pt x="1342" y="495"/>
                  </a:lnTo>
                  <a:cubicBezTo>
                    <a:pt x="1312" y="524"/>
                    <a:pt x="1312" y="524"/>
                    <a:pt x="1312" y="524"/>
                  </a:cubicBezTo>
                  <a:close/>
                  <a:moveTo>
                    <a:pt x="8341" y="933"/>
                  </a:moveTo>
                  <a:lnTo>
                    <a:pt x="8341" y="933"/>
                  </a:lnTo>
                  <a:lnTo>
                    <a:pt x="8341" y="933"/>
                  </a:lnTo>
                  <a:lnTo>
                    <a:pt x="8341" y="933"/>
                  </a:lnTo>
                  <a:cubicBezTo>
                    <a:pt x="8341" y="904"/>
                    <a:pt x="8341" y="904"/>
                    <a:pt x="8341" y="904"/>
                  </a:cubicBezTo>
                  <a:cubicBezTo>
                    <a:pt x="8341" y="933"/>
                    <a:pt x="8341" y="933"/>
                    <a:pt x="8341" y="933"/>
                  </a:cubicBezTo>
                  <a:close/>
                  <a:moveTo>
                    <a:pt x="8282" y="933"/>
                  </a:moveTo>
                  <a:lnTo>
                    <a:pt x="8282" y="933"/>
                  </a:lnTo>
                  <a:lnTo>
                    <a:pt x="8282" y="933"/>
                  </a:lnTo>
                  <a:cubicBezTo>
                    <a:pt x="8282" y="904"/>
                    <a:pt x="8282" y="904"/>
                    <a:pt x="8282" y="904"/>
                  </a:cubicBezTo>
                  <a:cubicBezTo>
                    <a:pt x="8253" y="904"/>
                    <a:pt x="8253" y="904"/>
                    <a:pt x="8253" y="904"/>
                  </a:cubicBezTo>
                  <a:lnTo>
                    <a:pt x="8253" y="904"/>
                  </a:lnTo>
                  <a:cubicBezTo>
                    <a:pt x="8282" y="933"/>
                    <a:pt x="8282" y="933"/>
                    <a:pt x="8282" y="933"/>
                  </a:cubicBezTo>
                  <a:close/>
                  <a:moveTo>
                    <a:pt x="8195" y="933"/>
                  </a:moveTo>
                  <a:lnTo>
                    <a:pt x="8195" y="933"/>
                  </a:lnTo>
                  <a:cubicBezTo>
                    <a:pt x="8224" y="933"/>
                    <a:pt x="8224" y="933"/>
                    <a:pt x="8224" y="933"/>
                  </a:cubicBezTo>
                  <a:lnTo>
                    <a:pt x="8224" y="933"/>
                  </a:lnTo>
                  <a:lnTo>
                    <a:pt x="8224" y="933"/>
                  </a:lnTo>
                  <a:cubicBezTo>
                    <a:pt x="8195" y="933"/>
                    <a:pt x="8195" y="933"/>
                    <a:pt x="8195" y="933"/>
                  </a:cubicBezTo>
                  <a:close/>
                  <a:moveTo>
                    <a:pt x="9624" y="2508"/>
                  </a:moveTo>
                  <a:lnTo>
                    <a:pt x="9624" y="2508"/>
                  </a:lnTo>
                  <a:lnTo>
                    <a:pt x="9624" y="2508"/>
                  </a:lnTo>
                  <a:cubicBezTo>
                    <a:pt x="9624" y="2537"/>
                    <a:pt x="9624" y="2537"/>
                    <a:pt x="9624" y="2537"/>
                  </a:cubicBezTo>
                  <a:cubicBezTo>
                    <a:pt x="9624" y="2508"/>
                    <a:pt x="9624" y="2508"/>
                    <a:pt x="9624" y="2508"/>
                  </a:cubicBezTo>
                  <a:close/>
                  <a:moveTo>
                    <a:pt x="9595" y="2479"/>
                  </a:moveTo>
                  <a:lnTo>
                    <a:pt x="9595" y="2479"/>
                  </a:lnTo>
                  <a:cubicBezTo>
                    <a:pt x="9624" y="2508"/>
                    <a:pt x="9624" y="2508"/>
                    <a:pt x="9624" y="2508"/>
                  </a:cubicBezTo>
                  <a:lnTo>
                    <a:pt x="9624" y="2508"/>
                  </a:lnTo>
                  <a:cubicBezTo>
                    <a:pt x="9624" y="2479"/>
                    <a:pt x="9624" y="2479"/>
                    <a:pt x="9624" y="2479"/>
                  </a:cubicBezTo>
                  <a:lnTo>
                    <a:pt x="9624" y="2479"/>
                  </a:lnTo>
                  <a:cubicBezTo>
                    <a:pt x="9595" y="2479"/>
                    <a:pt x="9595" y="2479"/>
                    <a:pt x="9595" y="2479"/>
                  </a:cubicBezTo>
                  <a:close/>
                  <a:moveTo>
                    <a:pt x="1516" y="1574"/>
                  </a:moveTo>
                  <a:lnTo>
                    <a:pt x="1516" y="1574"/>
                  </a:lnTo>
                  <a:lnTo>
                    <a:pt x="1516" y="1574"/>
                  </a:lnTo>
                  <a:lnTo>
                    <a:pt x="1516" y="1574"/>
                  </a:lnTo>
                  <a:cubicBezTo>
                    <a:pt x="1545" y="1574"/>
                    <a:pt x="1545" y="1574"/>
                    <a:pt x="1545" y="1574"/>
                  </a:cubicBezTo>
                  <a:cubicBezTo>
                    <a:pt x="1545" y="1545"/>
                    <a:pt x="1545" y="1545"/>
                    <a:pt x="1545" y="1545"/>
                  </a:cubicBezTo>
                  <a:lnTo>
                    <a:pt x="1545" y="1545"/>
                  </a:lnTo>
                  <a:cubicBezTo>
                    <a:pt x="1545" y="1574"/>
                    <a:pt x="1545" y="1574"/>
                    <a:pt x="1545" y="1574"/>
                  </a:cubicBezTo>
                  <a:cubicBezTo>
                    <a:pt x="1516" y="1574"/>
                    <a:pt x="1516" y="1574"/>
                    <a:pt x="1516" y="1574"/>
                  </a:cubicBezTo>
                  <a:close/>
                  <a:moveTo>
                    <a:pt x="1428" y="2071"/>
                  </a:moveTo>
                  <a:lnTo>
                    <a:pt x="1428" y="2071"/>
                  </a:lnTo>
                  <a:cubicBezTo>
                    <a:pt x="1458" y="2071"/>
                    <a:pt x="1458" y="2071"/>
                    <a:pt x="1458" y="2071"/>
                  </a:cubicBezTo>
                  <a:cubicBezTo>
                    <a:pt x="1458" y="2041"/>
                    <a:pt x="1458" y="2041"/>
                    <a:pt x="1458" y="2041"/>
                  </a:cubicBezTo>
                  <a:cubicBezTo>
                    <a:pt x="1487" y="2041"/>
                    <a:pt x="1487" y="2041"/>
                    <a:pt x="1487" y="2041"/>
                  </a:cubicBezTo>
                  <a:cubicBezTo>
                    <a:pt x="1516" y="2041"/>
                    <a:pt x="1516" y="2041"/>
                    <a:pt x="1516" y="2041"/>
                  </a:cubicBezTo>
                  <a:lnTo>
                    <a:pt x="1516" y="2041"/>
                  </a:lnTo>
                  <a:cubicBezTo>
                    <a:pt x="1516" y="2071"/>
                    <a:pt x="1516" y="2071"/>
                    <a:pt x="1516" y="2071"/>
                  </a:cubicBezTo>
                  <a:cubicBezTo>
                    <a:pt x="1545" y="2041"/>
                    <a:pt x="1545" y="2041"/>
                    <a:pt x="1545" y="2041"/>
                  </a:cubicBezTo>
                  <a:lnTo>
                    <a:pt x="1545" y="2041"/>
                  </a:lnTo>
                  <a:lnTo>
                    <a:pt x="1545" y="2041"/>
                  </a:lnTo>
                  <a:lnTo>
                    <a:pt x="1545" y="2041"/>
                  </a:lnTo>
                  <a:lnTo>
                    <a:pt x="1545" y="2041"/>
                  </a:lnTo>
                  <a:cubicBezTo>
                    <a:pt x="1575" y="2041"/>
                    <a:pt x="1575" y="2041"/>
                    <a:pt x="1575" y="2041"/>
                  </a:cubicBezTo>
                  <a:lnTo>
                    <a:pt x="1575" y="2041"/>
                  </a:lnTo>
                  <a:cubicBezTo>
                    <a:pt x="1604" y="2041"/>
                    <a:pt x="1604" y="2041"/>
                    <a:pt x="1604" y="2041"/>
                  </a:cubicBezTo>
                  <a:lnTo>
                    <a:pt x="1604" y="2041"/>
                  </a:lnTo>
                  <a:cubicBezTo>
                    <a:pt x="1604" y="2012"/>
                    <a:pt x="1604" y="2012"/>
                    <a:pt x="1604" y="2012"/>
                  </a:cubicBezTo>
                  <a:lnTo>
                    <a:pt x="1604" y="2012"/>
                  </a:lnTo>
                  <a:cubicBezTo>
                    <a:pt x="1633" y="1983"/>
                    <a:pt x="1633" y="1983"/>
                    <a:pt x="1633" y="1983"/>
                  </a:cubicBezTo>
                  <a:lnTo>
                    <a:pt x="1633" y="1983"/>
                  </a:lnTo>
                  <a:cubicBezTo>
                    <a:pt x="1604" y="1983"/>
                    <a:pt x="1604" y="1983"/>
                    <a:pt x="1604" y="1983"/>
                  </a:cubicBezTo>
                  <a:cubicBezTo>
                    <a:pt x="1604" y="1954"/>
                    <a:pt x="1604" y="1954"/>
                    <a:pt x="1604" y="1954"/>
                  </a:cubicBezTo>
                  <a:cubicBezTo>
                    <a:pt x="1575" y="1954"/>
                    <a:pt x="1575" y="1954"/>
                    <a:pt x="1575" y="1954"/>
                  </a:cubicBezTo>
                  <a:lnTo>
                    <a:pt x="1575" y="1954"/>
                  </a:lnTo>
                  <a:lnTo>
                    <a:pt x="1575" y="1954"/>
                  </a:lnTo>
                  <a:lnTo>
                    <a:pt x="1575" y="1954"/>
                  </a:lnTo>
                  <a:cubicBezTo>
                    <a:pt x="1604" y="1954"/>
                    <a:pt x="1604" y="1954"/>
                    <a:pt x="1604" y="1954"/>
                  </a:cubicBezTo>
                  <a:lnTo>
                    <a:pt x="1604" y="1954"/>
                  </a:lnTo>
                  <a:lnTo>
                    <a:pt x="1604" y="1954"/>
                  </a:lnTo>
                  <a:lnTo>
                    <a:pt x="1604" y="1954"/>
                  </a:lnTo>
                  <a:cubicBezTo>
                    <a:pt x="1633" y="1954"/>
                    <a:pt x="1633" y="1954"/>
                    <a:pt x="1633" y="1954"/>
                  </a:cubicBezTo>
                  <a:lnTo>
                    <a:pt x="1633" y="1954"/>
                  </a:lnTo>
                  <a:cubicBezTo>
                    <a:pt x="1633" y="1924"/>
                    <a:pt x="1633" y="1924"/>
                    <a:pt x="1633" y="1924"/>
                  </a:cubicBezTo>
                  <a:cubicBezTo>
                    <a:pt x="1604" y="1924"/>
                    <a:pt x="1604" y="1924"/>
                    <a:pt x="1604" y="1924"/>
                  </a:cubicBezTo>
                  <a:cubicBezTo>
                    <a:pt x="1575" y="1895"/>
                    <a:pt x="1575" y="1895"/>
                    <a:pt x="1575" y="1895"/>
                  </a:cubicBezTo>
                  <a:cubicBezTo>
                    <a:pt x="1604" y="1895"/>
                    <a:pt x="1604" y="1895"/>
                    <a:pt x="1604" y="1895"/>
                  </a:cubicBezTo>
                  <a:lnTo>
                    <a:pt x="1604" y="1895"/>
                  </a:lnTo>
                  <a:lnTo>
                    <a:pt x="1604" y="1895"/>
                  </a:lnTo>
                  <a:cubicBezTo>
                    <a:pt x="1633" y="1924"/>
                    <a:pt x="1633" y="1924"/>
                    <a:pt x="1633" y="1924"/>
                  </a:cubicBezTo>
                  <a:lnTo>
                    <a:pt x="1633" y="1924"/>
                  </a:lnTo>
                  <a:cubicBezTo>
                    <a:pt x="1633" y="1895"/>
                    <a:pt x="1633" y="1895"/>
                    <a:pt x="1633" y="1895"/>
                  </a:cubicBezTo>
                  <a:lnTo>
                    <a:pt x="1633" y="1895"/>
                  </a:lnTo>
                  <a:lnTo>
                    <a:pt x="1633" y="1895"/>
                  </a:lnTo>
                  <a:lnTo>
                    <a:pt x="1633" y="1895"/>
                  </a:lnTo>
                  <a:cubicBezTo>
                    <a:pt x="1633" y="1866"/>
                    <a:pt x="1633" y="1866"/>
                    <a:pt x="1633" y="1866"/>
                  </a:cubicBezTo>
                  <a:lnTo>
                    <a:pt x="1633" y="1866"/>
                  </a:lnTo>
                  <a:cubicBezTo>
                    <a:pt x="1633" y="1838"/>
                    <a:pt x="1633" y="1838"/>
                    <a:pt x="1633" y="1838"/>
                  </a:cubicBezTo>
                  <a:cubicBezTo>
                    <a:pt x="1604" y="1808"/>
                    <a:pt x="1604" y="1808"/>
                    <a:pt x="1604" y="1808"/>
                  </a:cubicBezTo>
                  <a:cubicBezTo>
                    <a:pt x="1633" y="1808"/>
                    <a:pt x="1633" y="1808"/>
                    <a:pt x="1633" y="1808"/>
                  </a:cubicBezTo>
                  <a:cubicBezTo>
                    <a:pt x="1633" y="1838"/>
                    <a:pt x="1633" y="1838"/>
                    <a:pt x="1633" y="1838"/>
                  </a:cubicBezTo>
                  <a:cubicBezTo>
                    <a:pt x="1662" y="1838"/>
                    <a:pt x="1662" y="1838"/>
                    <a:pt x="1662" y="1838"/>
                  </a:cubicBezTo>
                  <a:cubicBezTo>
                    <a:pt x="1662" y="1808"/>
                    <a:pt x="1662" y="1808"/>
                    <a:pt x="1662" y="1808"/>
                  </a:cubicBezTo>
                  <a:lnTo>
                    <a:pt x="1662" y="1808"/>
                  </a:lnTo>
                  <a:cubicBezTo>
                    <a:pt x="1633" y="1808"/>
                    <a:pt x="1633" y="1808"/>
                    <a:pt x="1633" y="1808"/>
                  </a:cubicBezTo>
                  <a:cubicBezTo>
                    <a:pt x="1633" y="1779"/>
                    <a:pt x="1633" y="1779"/>
                    <a:pt x="1633" y="1779"/>
                  </a:cubicBezTo>
                  <a:cubicBezTo>
                    <a:pt x="1662" y="1779"/>
                    <a:pt x="1662" y="1779"/>
                    <a:pt x="1662" y="1779"/>
                  </a:cubicBezTo>
                  <a:cubicBezTo>
                    <a:pt x="1662" y="1808"/>
                    <a:pt x="1662" y="1808"/>
                    <a:pt x="1662" y="1808"/>
                  </a:cubicBezTo>
                  <a:cubicBezTo>
                    <a:pt x="1692" y="1808"/>
                    <a:pt x="1692" y="1808"/>
                    <a:pt x="1692" y="1808"/>
                  </a:cubicBezTo>
                  <a:lnTo>
                    <a:pt x="1692" y="1808"/>
                  </a:lnTo>
                  <a:cubicBezTo>
                    <a:pt x="1692" y="1779"/>
                    <a:pt x="1692" y="1779"/>
                    <a:pt x="1692" y="1779"/>
                  </a:cubicBezTo>
                  <a:lnTo>
                    <a:pt x="1692" y="1779"/>
                  </a:lnTo>
                  <a:lnTo>
                    <a:pt x="1692" y="1779"/>
                  </a:lnTo>
                  <a:lnTo>
                    <a:pt x="1692" y="1779"/>
                  </a:lnTo>
                  <a:cubicBezTo>
                    <a:pt x="1721" y="1779"/>
                    <a:pt x="1721" y="1779"/>
                    <a:pt x="1721" y="1779"/>
                  </a:cubicBezTo>
                  <a:cubicBezTo>
                    <a:pt x="1721" y="1750"/>
                    <a:pt x="1721" y="1750"/>
                    <a:pt x="1721" y="1750"/>
                  </a:cubicBezTo>
                  <a:lnTo>
                    <a:pt x="1721" y="1750"/>
                  </a:lnTo>
                  <a:lnTo>
                    <a:pt x="1721" y="1750"/>
                  </a:lnTo>
                  <a:lnTo>
                    <a:pt x="1721" y="1750"/>
                  </a:lnTo>
                  <a:cubicBezTo>
                    <a:pt x="1749" y="1721"/>
                    <a:pt x="1749" y="1721"/>
                    <a:pt x="1749" y="1721"/>
                  </a:cubicBezTo>
                  <a:cubicBezTo>
                    <a:pt x="1721" y="1721"/>
                    <a:pt x="1721" y="1721"/>
                    <a:pt x="1721" y="1721"/>
                  </a:cubicBezTo>
                  <a:lnTo>
                    <a:pt x="1721" y="1721"/>
                  </a:lnTo>
                  <a:cubicBezTo>
                    <a:pt x="1721" y="1691"/>
                    <a:pt x="1721" y="1691"/>
                    <a:pt x="1721" y="1691"/>
                  </a:cubicBezTo>
                  <a:cubicBezTo>
                    <a:pt x="1721" y="1721"/>
                    <a:pt x="1721" y="1721"/>
                    <a:pt x="1721" y="1721"/>
                  </a:cubicBezTo>
                  <a:cubicBezTo>
                    <a:pt x="1749" y="1691"/>
                    <a:pt x="1749" y="1691"/>
                    <a:pt x="1749" y="1691"/>
                  </a:cubicBezTo>
                  <a:cubicBezTo>
                    <a:pt x="1778" y="1662"/>
                    <a:pt x="1778" y="1662"/>
                    <a:pt x="1778" y="1662"/>
                  </a:cubicBezTo>
                  <a:lnTo>
                    <a:pt x="1778" y="1662"/>
                  </a:lnTo>
                  <a:lnTo>
                    <a:pt x="1778" y="1662"/>
                  </a:lnTo>
                  <a:cubicBezTo>
                    <a:pt x="1778" y="1633"/>
                    <a:pt x="1778" y="1633"/>
                    <a:pt x="1778" y="1633"/>
                  </a:cubicBezTo>
                  <a:cubicBezTo>
                    <a:pt x="1808" y="1633"/>
                    <a:pt x="1808" y="1633"/>
                    <a:pt x="1808" y="1633"/>
                  </a:cubicBezTo>
                  <a:cubicBezTo>
                    <a:pt x="1808" y="1604"/>
                    <a:pt x="1808" y="1604"/>
                    <a:pt x="1808" y="1604"/>
                  </a:cubicBezTo>
                  <a:cubicBezTo>
                    <a:pt x="1837" y="1574"/>
                    <a:pt x="1837" y="1574"/>
                    <a:pt x="1837" y="1574"/>
                  </a:cubicBezTo>
                  <a:lnTo>
                    <a:pt x="1837" y="1574"/>
                  </a:lnTo>
                  <a:cubicBezTo>
                    <a:pt x="1866" y="1545"/>
                    <a:pt x="1866" y="1545"/>
                    <a:pt x="1866" y="1545"/>
                  </a:cubicBezTo>
                  <a:cubicBezTo>
                    <a:pt x="1895" y="1516"/>
                    <a:pt x="1895" y="1516"/>
                    <a:pt x="1895" y="1516"/>
                  </a:cubicBezTo>
                  <a:cubicBezTo>
                    <a:pt x="1925" y="1488"/>
                    <a:pt x="1925" y="1488"/>
                    <a:pt x="1925" y="1488"/>
                  </a:cubicBezTo>
                  <a:cubicBezTo>
                    <a:pt x="1954" y="1488"/>
                    <a:pt x="1954" y="1488"/>
                    <a:pt x="1954" y="1488"/>
                  </a:cubicBezTo>
                  <a:lnTo>
                    <a:pt x="1954" y="1488"/>
                  </a:lnTo>
                  <a:cubicBezTo>
                    <a:pt x="1983" y="1488"/>
                    <a:pt x="1983" y="1488"/>
                    <a:pt x="1983" y="1488"/>
                  </a:cubicBezTo>
                  <a:cubicBezTo>
                    <a:pt x="2012" y="1458"/>
                    <a:pt x="2012" y="1458"/>
                    <a:pt x="2012" y="1458"/>
                  </a:cubicBezTo>
                  <a:cubicBezTo>
                    <a:pt x="2042" y="1429"/>
                    <a:pt x="2042" y="1429"/>
                    <a:pt x="2042" y="1429"/>
                  </a:cubicBezTo>
                  <a:lnTo>
                    <a:pt x="2042" y="1429"/>
                  </a:lnTo>
                  <a:lnTo>
                    <a:pt x="2042" y="1429"/>
                  </a:lnTo>
                  <a:cubicBezTo>
                    <a:pt x="2070" y="1429"/>
                    <a:pt x="2070" y="1429"/>
                    <a:pt x="2070" y="1429"/>
                  </a:cubicBezTo>
                  <a:lnTo>
                    <a:pt x="2070" y="1429"/>
                  </a:lnTo>
                  <a:cubicBezTo>
                    <a:pt x="2070" y="1400"/>
                    <a:pt x="2070" y="1400"/>
                    <a:pt x="2070" y="1400"/>
                  </a:cubicBezTo>
                  <a:lnTo>
                    <a:pt x="2070" y="1400"/>
                  </a:lnTo>
                  <a:cubicBezTo>
                    <a:pt x="2070" y="1371"/>
                    <a:pt x="2070" y="1371"/>
                    <a:pt x="2070" y="1371"/>
                  </a:cubicBezTo>
                  <a:lnTo>
                    <a:pt x="2070" y="1371"/>
                  </a:lnTo>
                  <a:lnTo>
                    <a:pt x="2070" y="1371"/>
                  </a:lnTo>
                  <a:cubicBezTo>
                    <a:pt x="2042" y="1371"/>
                    <a:pt x="2042" y="1371"/>
                    <a:pt x="2042" y="1371"/>
                  </a:cubicBezTo>
                  <a:cubicBezTo>
                    <a:pt x="2042" y="1341"/>
                    <a:pt x="2042" y="1341"/>
                    <a:pt x="2042" y="1341"/>
                  </a:cubicBezTo>
                  <a:cubicBezTo>
                    <a:pt x="2042" y="1312"/>
                    <a:pt x="2042" y="1312"/>
                    <a:pt x="2042" y="1312"/>
                  </a:cubicBezTo>
                  <a:lnTo>
                    <a:pt x="2042" y="1312"/>
                  </a:lnTo>
                  <a:lnTo>
                    <a:pt x="2042" y="1312"/>
                  </a:lnTo>
                  <a:cubicBezTo>
                    <a:pt x="2012" y="1312"/>
                    <a:pt x="2012" y="1312"/>
                    <a:pt x="2012" y="1312"/>
                  </a:cubicBezTo>
                  <a:lnTo>
                    <a:pt x="2012" y="1312"/>
                  </a:lnTo>
                  <a:cubicBezTo>
                    <a:pt x="2012" y="1283"/>
                    <a:pt x="2012" y="1283"/>
                    <a:pt x="2012" y="1283"/>
                  </a:cubicBezTo>
                  <a:lnTo>
                    <a:pt x="2012" y="1283"/>
                  </a:lnTo>
                  <a:cubicBezTo>
                    <a:pt x="1983" y="1283"/>
                    <a:pt x="1983" y="1283"/>
                    <a:pt x="1983" y="1283"/>
                  </a:cubicBezTo>
                  <a:lnTo>
                    <a:pt x="1983" y="1283"/>
                  </a:lnTo>
                  <a:lnTo>
                    <a:pt x="1983" y="1283"/>
                  </a:lnTo>
                  <a:cubicBezTo>
                    <a:pt x="1954" y="1283"/>
                    <a:pt x="1954" y="1283"/>
                    <a:pt x="1954" y="1283"/>
                  </a:cubicBezTo>
                  <a:lnTo>
                    <a:pt x="1954" y="1283"/>
                  </a:lnTo>
                  <a:cubicBezTo>
                    <a:pt x="1925" y="1283"/>
                    <a:pt x="1925" y="1283"/>
                    <a:pt x="1925" y="1283"/>
                  </a:cubicBezTo>
                  <a:lnTo>
                    <a:pt x="1925" y="1283"/>
                  </a:lnTo>
                  <a:cubicBezTo>
                    <a:pt x="1925" y="1312"/>
                    <a:pt x="1925" y="1312"/>
                    <a:pt x="1925" y="1312"/>
                  </a:cubicBezTo>
                  <a:cubicBezTo>
                    <a:pt x="1895" y="1312"/>
                    <a:pt x="1895" y="1312"/>
                    <a:pt x="1895" y="1312"/>
                  </a:cubicBezTo>
                  <a:lnTo>
                    <a:pt x="1895" y="1312"/>
                  </a:lnTo>
                  <a:cubicBezTo>
                    <a:pt x="1866" y="1341"/>
                    <a:pt x="1866" y="1341"/>
                    <a:pt x="1866" y="1341"/>
                  </a:cubicBezTo>
                  <a:lnTo>
                    <a:pt x="1866" y="1341"/>
                  </a:lnTo>
                  <a:lnTo>
                    <a:pt x="1866" y="1341"/>
                  </a:lnTo>
                  <a:cubicBezTo>
                    <a:pt x="1866" y="1371"/>
                    <a:pt x="1866" y="1371"/>
                    <a:pt x="1866" y="1371"/>
                  </a:cubicBezTo>
                  <a:lnTo>
                    <a:pt x="1866" y="1371"/>
                  </a:lnTo>
                  <a:lnTo>
                    <a:pt x="1866" y="1371"/>
                  </a:lnTo>
                  <a:lnTo>
                    <a:pt x="1866" y="1371"/>
                  </a:lnTo>
                  <a:cubicBezTo>
                    <a:pt x="1866" y="1400"/>
                    <a:pt x="1866" y="1400"/>
                    <a:pt x="1866" y="1400"/>
                  </a:cubicBezTo>
                  <a:lnTo>
                    <a:pt x="1866" y="1400"/>
                  </a:lnTo>
                  <a:cubicBezTo>
                    <a:pt x="1837" y="1400"/>
                    <a:pt x="1837" y="1400"/>
                    <a:pt x="1837" y="1400"/>
                  </a:cubicBezTo>
                  <a:cubicBezTo>
                    <a:pt x="1837" y="1429"/>
                    <a:pt x="1837" y="1429"/>
                    <a:pt x="1837" y="1429"/>
                  </a:cubicBezTo>
                  <a:cubicBezTo>
                    <a:pt x="1808" y="1429"/>
                    <a:pt x="1808" y="1429"/>
                    <a:pt x="1808" y="1429"/>
                  </a:cubicBezTo>
                  <a:lnTo>
                    <a:pt x="1808" y="1429"/>
                  </a:lnTo>
                  <a:cubicBezTo>
                    <a:pt x="1778" y="1429"/>
                    <a:pt x="1778" y="1429"/>
                    <a:pt x="1778" y="1429"/>
                  </a:cubicBezTo>
                  <a:lnTo>
                    <a:pt x="1778" y="1429"/>
                  </a:lnTo>
                  <a:cubicBezTo>
                    <a:pt x="1778" y="1458"/>
                    <a:pt x="1778" y="1458"/>
                    <a:pt x="1778" y="1458"/>
                  </a:cubicBezTo>
                  <a:cubicBezTo>
                    <a:pt x="1749" y="1458"/>
                    <a:pt x="1749" y="1458"/>
                    <a:pt x="1749" y="1458"/>
                  </a:cubicBezTo>
                  <a:lnTo>
                    <a:pt x="1749" y="1458"/>
                  </a:lnTo>
                  <a:cubicBezTo>
                    <a:pt x="1721" y="1458"/>
                    <a:pt x="1721" y="1458"/>
                    <a:pt x="1721" y="1458"/>
                  </a:cubicBezTo>
                  <a:lnTo>
                    <a:pt x="1721" y="1458"/>
                  </a:lnTo>
                  <a:lnTo>
                    <a:pt x="1721" y="1458"/>
                  </a:lnTo>
                  <a:lnTo>
                    <a:pt x="1721" y="1458"/>
                  </a:lnTo>
                  <a:cubicBezTo>
                    <a:pt x="1721" y="1488"/>
                    <a:pt x="1721" y="1488"/>
                    <a:pt x="1721" y="1488"/>
                  </a:cubicBezTo>
                  <a:lnTo>
                    <a:pt x="1721" y="1488"/>
                  </a:lnTo>
                  <a:lnTo>
                    <a:pt x="1721" y="1488"/>
                  </a:lnTo>
                  <a:cubicBezTo>
                    <a:pt x="1692" y="1458"/>
                    <a:pt x="1692" y="1458"/>
                    <a:pt x="1692" y="1458"/>
                  </a:cubicBezTo>
                  <a:lnTo>
                    <a:pt x="1692" y="1458"/>
                  </a:lnTo>
                  <a:cubicBezTo>
                    <a:pt x="1662" y="1458"/>
                    <a:pt x="1662" y="1458"/>
                    <a:pt x="1662" y="1458"/>
                  </a:cubicBezTo>
                  <a:cubicBezTo>
                    <a:pt x="1633" y="1488"/>
                    <a:pt x="1633" y="1488"/>
                    <a:pt x="1633" y="1488"/>
                  </a:cubicBezTo>
                  <a:lnTo>
                    <a:pt x="1633" y="1488"/>
                  </a:lnTo>
                  <a:lnTo>
                    <a:pt x="1633" y="1488"/>
                  </a:lnTo>
                  <a:cubicBezTo>
                    <a:pt x="1633" y="1516"/>
                    <a:pt x="1633" y="1516"/>
                    <a:pt x="1633" y="1516"/>
                  </a:cubicBezTo>
                  <a:lnTo>
                    <a:pt x="1633" y="1516"/>
                  </a:lnTo>
                  <a:lnTo>
                    <a:pt x="1633" y="1516"/>
                  </a:lnTo>
                  <a:lnTo>
                    <a:pt x="1633" y="1516"/>
                  </a:lnTo>
                  <a:cubicBezTo>
                    <a:pt x="1633" y="1545"/>
                    <a:pt x="1633" y="1545"/>
                    <a:pt x="1633" y="1545"/>
                  </a:cubicBezTo>
                  <a:cubicBezTo>
                    <a:pt x="1604" y="1545"/>
                    <a:pt x="1604" y="1545"/>
                    <a:pt x="1604" y="1545"/>
                  </a:cubicBezTo>
                  <a:cubicBezTo>
                    <a:pt x="1604" y="1516"/>
                    <a:pt x="1604" y="1516"/>
                    <a:pt x="1604" y="1516"/>
                  </a:cubicBezTo>
                  <a:cubicBezTo>
                    <a:pt x="1633" y="1516"/>
                    <a:pt x="1633" y="1516"/>
                    <a:pt x="1633" y="1516"/>
                  </a:cubicBezTo>
                  <a:lnTo>
                    <a:pt x="1633" y="1516"/>
                  </a:lnTo>
                  <a:cubicBezTo>
                    <a:pt x="1604" y="1516"/>
                    <a:pt x="1604" y="1516"/>
                    <a:pt x="1604" y="1516"/>
                  </a:cubicBezTo>
                  <a:lnTo>
                    <a:pt x="1604" y="1516"/>
                  </a:lnTo>
                  <a:cubicBezTo>
                    <a:pt x="1575" y="1545"/>
                    <a:pt x="1575" y="1545"/>
                    <a:pt x="1575" y="1545"/>
                  </a:cubicBezTo>
                  <a:lnTo>
                    <a:pt x="1575" y="1545"/>
                  </a:lnTo>
                  <a:cubicBezTo>
                    <a:pt x="1604" y="1545"/>
                    <a:pt x="1604" y="1545"/>
                    <a:pt x="1604" y="1545"/>
                  </a:cubicBezTo>
                  <a:lnTo>
                    <a:pt x="1604" y="1545"/>
                  </a:lnTo>
                  <a:cubicBezTo>
                    <a:pt x="1575" y="1574"/>
                    <a:pt x="1575" y="1574"/>
                    <a:pt x="1575" y="1574"/>
                  </a:cubicBezTo>
                  <a:lnTo>
                    <a:pt x="1575" y="1574"/>
                  </a:lnTo>
                  <a:cubicBezTo>
                    <a:pt x="1545" y="1574"/>
                    <a:pt x="1545" y="1574"/>
                    <a:pt x="1545" y="1574"/>
                  </a:cubicBezTo>
                  <a:lnTo>
                    <a:pt x="1545" y="1574"/>
                  </a:lnTo>
                  <a:lnTo>
                    <a:pt x="1545" y="1574"/>
                  </a:lnTo>
                  <a:cubicBezTo>
                    <a:pt x="1516" y="1604"/>
                    <a:pt x="1516" y="1604"/>
                    <a:pt x="1516" y="1604"/>
                  </a:cubicBezTo>
                  <a:lnTo>
                    <a:pt x="1516" y="1604"/>
                  </a:lnTo>
                  <a:cubicBezTo>
                    <a:pt x="1516" y="1633"/>
                    <a:pt x="1516" y="1633"/>
                    <a:pt x="1516" y="1633"/>
                  </a:cubicBezTo>
                  <a:cubicBezTo>
                    <a:pt x="1545" y="1633"/>
                    <a:pt x="1545" y="1633"/>
                    <a:pt x="1545" y="1633"/>
                  </a:cubicBezTo>
                  <a:cubicBezTo>
                    <a:pt x="1516" y="1633"/>
                    <a:pt x="1516" y="1633"/>
                    <a:pt x="1516" y="1633"/>
                  </a:cubicBezTo>
                  <a:lnTo>
                    <a:pt x="1516" y="1633"/>
                  </a:lnTo>
                  <a:cubicBezTo>
                    <a:pt x="1487" y="1633"/>
                    <a:pt x="1487" y="1633"/>
                    <a:pt x="1487" y="1633"/>
                  </a:cubicBezTo>
                  <a:cubicBezTo>
                    <a:pt x="1487" y="1662"/>
                    <a:pt x="1487" y="1662"/>
                    <a:pt x="1487" y="1662"/>
                  </a:cubicBezTo>
                  <a:lnTo>
                    <a:pt x="1487" y="1662"/>
                  </a:lnTo>
                  <a:cubicBezTo>
                    <a:pt x="1516" y="1662"/>
                    <a:pt x="1516" y="1662"/>
                    <a:pt x="1516" y="1662"/>
                  </a:cubicBezTo>
                  <a:lnTo>
                    <a:pt x="1516" y="1662"/>
                  </a:lnTo>
                  <a:lnTo>
                    <a:pt x="1516" y="1662"/>
                  </a:lnTo>
                  <a:cubicBezTo>
                    <a:pt x="1516" y="1691"/>
                    <a:pt x="1516" y="1691"/>
                    <a:pt x="1516" y="1691"/>
                  </a:cubicBezTo>
                  <a:lnTo>
                    <a:pt x="1516" y="1691"/>
                  </a:lnTo>
                  <a:lnTo>
                    <a:pt x="1516" y="1691"/>
                  </a:lnTo>
                  <a:cubicBezTo>
                    <a:pt x="1487" y="1691"/>
                    <a:pt x="1487" y="1691"/>
                    <a:pt x="1487" y="1691"/>
                  </a:cubicBezTo>
                  <a:lnTo>
                    <a:pt x="1487" y="1691"/>
                  </a:lnTo>
                  <a:cubicBezTo>
                    <a:pt x="1458" y="1691"/>
                    <a:pt x="1458" y="1691"/>
                    <a:pt x="1458" y="1691"/>
                  </a:cubicBezTo>
                  <a:cubicBezTo>
                    <a:pt x="1458" y="1721"/>
                    <a:pt x="1458" y="1721"/>
                    <a:pt x="1458" y="1721"/>
                  </a:cubicBezTo>
                  <a:lnTo>
                    <a:pt x="1458" y="1721"/>
                  </a:lnTo>
                  <a:cubicBezTo>
                    <a:pt x="1458" y="1750"/>
                    <a:pt x="1458" y="1750"/>
                    <a:pt x="1458" y="1750"/>
                  </a:cubicBezTo>
                  <a:cubicBezTo>
                    <a:pt x="1428" y="1750"/>
                    <a:pt x="1428" y="1750"/>
                    <a:pt x="1428" y="1750"/>
                  </a:cubicBezTo>
                  <a:lnTo>
                    <a:pt x="1428" y="1750"/>
                  </a:lnTo>
                  <a:cubicBezTo>
                    <a:pt x="1428" y="1721"/>
                    <a:pt x="1428" y="1721"/>
                    <a:pt x="1428" y="1721"/>
                  </a:cubicBezTo>
                  <a:cubicBezTo>
                    <a:pt x="1399" y="1721"/>
                    <a:pt x="1399" y="1721"/>
                    <a:pt x="1399" y="1721"/>
                  </a:cubicBezTo>
                  <a:lnTo>
                    <a:pt x="1399" y="1721"/>
                  </a:lnTo>
                  <a:cubicBezTo>
                    <a:pt x="1399" y="1750"/>
                    <a:pt x="1399" y="1750"/>
                    <a:pt x="1399" y="1750"/>
                  </a:cubicBezTo>
                  <a:lnTo>
                    <a:pt x="1399" y="1750"/>
                  </a:lnTo>
                  <a:cubicBezTo>
                    <a:pt x="1428" y="1779"/>
                    <a:pt x="1428" y="1779"/>
                    <a:pt x="1428" y="1779"/>
                  </a:cubicBezTo>
                  <a:lnTo>
                    <a:pt x="1428" y="1779"/>
                  </a:lnTo>
                  <a:lnTo>
                    <a:pt x="1428" y="1779"/>
                  </a:lnTo>
                  <a:lnTo>
                    <a:pt x="1428" y="1779"/>
                  </a:lnTo>
                  <a:lnTo>
                    <a:pt x="1428" y="1779"/>
                  </a:lnTo>
                  <a:cubicBezTo>
                    <a:pt x="1428" y="1808"/>
                    <a:pt x="1428" y="1808"/>
                    <a:pt x="1428" y="1808"/>
                  </a:cubicBezTo>
                  <a:lnTo>
                    <a:pt x="1428" y="1808"/>
                  </a:lnTo>
                  <a:cubicBezTo>
                    <a:pt x="1458" y="1808"/>
                    <a:pt x="1458" y="1808"/>
                    <a:pt x="1458" y="1808"/>
                  </a:cubicBezTo>
                  <a:lnTo>
                    <a:pt x="1458" y="1808"/>
                  </a:lnTo>
                  <a:lnTo>
                    <a:pt x="1458" y="1808"/>
                  </a:lnTo>
                  <a:cubicBezTo>
                    <a:pt x="1487" y="1808"/>
                    <a:pt x="1487" y="1808"/>
                    <a:pt x="1487" y="1808"/>
                  </a:cubicBezTo>
                  <a:lnTo>
                    <a:pt x="1487" y="1808"/>
                  </a:lnTo>
                  <a:lnTo>
                    <a:pt x="1487" y="1808"/>
                  </a:lnTo>
                  <a:lnTo>
                    <a:pt x="1487" y="1808"/>
                  </a:lnTo>
                  <a:lnTo>
                    <a:pt x="1487" y="1808"/>
                  </a:lnTo>
                  <a:cubicBezTo>
                    <a:pt x="1458" y="1808"/>
                    <a:pt x="1458" y="1808"/>
                    <a:pt x="1458" y="1808"/>
                  </a:cubicBezTo>
                  <a:lnTo>
                    <a:pt x="1458" y="1808"/>
                  </a:lnTo>
                  <a:cubicBezTo>
                    <a:pt x="1428" y="1808"/>
                    <a:pt x="1428" y="1808"/>
                    <a:pt x="1428" y="1808"/>
                  </a:cubicBezTo>
                  <a:cubicBezTo>
                    <a:pt x="1428" y="1838"/>
                    <a:pt x="1428" y="1838"/>
                    <a:pt x="1428" y="1838"/>
                  </a:cubicBezTo>
                  <a:lnTo>
                    <a:pt x="1428" y="1838"/>
                  </a:lnTo>
                  <a:cubicBezTo>
                    <a:pt x="1458" y="1838"/>
                    <a:pt x="1458" y="1838"/>
                    <a:pt x="1458" y="1838"/>
                  </a:cubicBezTo>
                  <a:lnTo>
                    <a:pt x="1458" y="1838"/>
                  </a:lnTo>
                  <a:lnTo>
                    <a:pt x="1458" y="1838"/>
                  </a:lnTo>
                  <a:cubicBezTo>
                    <a:pt x="1487" y="1838"/>
                    <a:pt x="1487" y="1838"/>
                    <a:pt x="1487" y="1838"/>
                  </a:cubicBezTo>
                  <a:cubicBezTo>
                    <a:pt x="1458" y="1866"/>
                    <a:pt x="1458" y="1866"/>
                    <a:pt x="1458" y="1866"/>
                  </a:cubicBezTo>
                  <a:lnTo>
                    <a:pt x="1458" y="1866"/>
                  </a:lnTo>
                  <a:cubicBezTo>
                    <a:pt x="1428" y="1866"/>
                    <a:pt x="1428" y="1866"/>
                    <a:pt x="1428" y="1866"/>
                  </a:cubicBezTo>
                  <a:lnTo>
                    <a:pt x="1428" y="1866"/>
                  </a:lnTo>
                  <a:lnTo>
                    <a:pt x="1428" y="1866"/>
                  </a:lnTo>
                  <a:lnTo>
                    <a:pt x="1428" y="1866"/>
                  </a:lnTo>
                  <a:cubicBezTo>
                    <a:pt x="1458" y="1866"/>
                    <a:pt x="1458" y="1866"/>
                    <a:pt x="1458" y="1866"/>
                  </a:cubicBezTo>
                  <a:lnTo>
                    <a:pt x="1458" y="1866"/>
                  </a:lnTo>
                  <a:cubicBezTo>
                    <a:pt x="1458" y="1895"/>
                    <a:pt x="1458" y="1895"/>
                    <a:pt x="1458" y="1895"/>
                  </a:cubicBezTo>
                  <a:lnTo>
                    <a:pt x="1458" y="1895"/>
                  </a:lnTo>
                  <a:cubicBezTo>
                    <a:pt x="1428" y="1895"/>
                    <a:pt x="1428" y="1895"/>
                    <a:pt x="1428" y="1895"/>
                  </a:cubicBezTo>
                  <a:lnTo>
                    <a:pt x="1428" y="1895"/>
                  </a:lnTo>
                  <a:lnTo>
                    <a:pt x="1428" y="1895"/>
                  </a:lnTo>
                  <a:cubicBezTo>
                    <a:pt x="1458" y="1895"/>
                    <a:pt x="1458" y="1895"/>
                    <a:pt x="1458" y="1895"/>
                  </a:cubicBezTo>
                  <a:cubicBezTo>
                    <a:pt x="1487" y="1924"/>
                    <a:pt x="1487" y="1924"/>
                    <a:pt x="1487" y="1924"/>
                  </a:cubicBezTo>
                  <a:lnTo>
                    <a:pt x="1487" y="1924"/>
                  </a:lnTo>
                  <a:lnTo>
                    <a:pt x="1487" y="1924"/>
                  </a:lnTo>
                  <a:lnTo>
                    <a:pt x="1487" y="1924"/>
                  </a:lnTo>
                  <a:lnTo>
                    <a:pt x="1487" y="1924"/>
                  </a:lnTo>
                  <a:cubicBezTo>
                    <a:pt x="1458" y="1924"/>
                    <a:pt x="1458" y="1924"/>
                    <a:pt x="1458" y="1924"/>
                  </a:cubicBezTo>
                  <a:lnTo>
                    <a:pt x="1458" y="1924"/>
                  </a:lnTo>
                  <a:cubicBezTo>
                    <a:pt x="1458" y="1895"/>
                    <a:pt x="1458" y="1895"/>
                    <a:pt x="1458" y="1895"/>
                  </a:cubicBezTo>
                  <a:cubicBezTo>
                    <a:pt x="1428" y="1895"/>
                    <a:pt x="1428" y="1895"/>
                    <a:pt x="1428" y="1895"/>
                  </a:cubicBezTo>
                  <a:cubicBezTo>
                    <a:pt x="1428" y="1924"/>
                    <a:pt x="1428" y="1924"/>
                    <a:pt x="1428" y="1924"/>
                  </a:cubicBezTo>
                  <a:lnTo>
                    <a:pt x="1428" y="1924"/>
                  </a:lnTo>
                  <a:cubicBezTo>
                    <a:pt x="1399" y="1924"/>
                    <a:pt x="1399" y="1924"/>
                    <a:pt x="1399" y="1924"/>
                  </a:cubicBezTo>
                  <a:cubicBezTo>
                    <a:pt x="1399" y="1954"/>
                    <a:pt x="1399" y="1954"/>
                    <a:pt x="1399" y="1954"/>
                  </a:cubicBezTo>
                  <a:cubicBezTo>
                    <a:pt x="1428" y="1954"/>
                    <a:pt x="1428" y="1954"/>
                    <a:pt x="1428" y="1954"/>
                  </a:cubicBezTo>
                  <a:lnTo>
                    <a:pt x="1428" y="1954"/>
                  </a:lnTo>
                  <a:cubicBezTo>
                    <a:pt x="1399" y="1954"/>
                    <a:pt x="1399" y="1954"/>
                    <a:pt x="1399" y="1954"/>
                  </a:cubicBezTo>
                  <a:lnTo>
                    <a:pt x="1399" y="1954"/>
                  </a:lnTo>
                  <a:lnTo>
                    <a:pt x="1399" y="1954"/>
                  </a:lnTo>
                  <a:cubicBezTo>
                    <a:pt x="1399" y="1983"/>
                    <a:pt x="1399" y="1983"/>
                    <a:pt x="1399" y="1983"/>
                  </a:cubicBezTo>
                  <a:lnTo>
                    <a:pt x="1399" y="1983"/>
                  </a:lnTo>
                  <a:cubicBezTo>
                    <a:pt x="1371" y="1983"/>
                    <a:pt x="1371" y="1983"/>
                    <a:pt x="1371" y="1983"/>
                  </a:cubicBezTo>
                  <a:lnTo>
                    <a:pt x="1371" y="1983"/>
                  </a:lnTo>
                  <a:lnTo>
                    <a:pt x="1371" y="1983"/>
                  </a:lnTo>
                  <a:cubicBezTo>
                    <a:pt x="1399" y="2012"/>
                    <a:pt x="1399" y="2012"/>
                    <a:pt x="1399" y="2012"/>
                  </a:cubicBezTo>
                  <a:lnTo>
                    <a:pt x="1399" y="2012"/>
                  </a:lnTo>
                  <a:lnTo>
                    <a:pt x="1399" y="2012"/>
                  </a:lnTo>
                  <a:lnTo>
                    <a:pt x="1399" y="2012"/>
                  </a:lnTo>
                  <a:cubicBezTo>
                    <a:pt x="1428" y="2012"/>
                    <a:pt x="1428" y="2012"/>
                    <a:pt x="1428" y="2012"/>
                  </a:cubicBezTo>
                  <a:cubicBezTo>
                    <a:pt x="1458" y="1983"/>
                    <a:pt x="1458" y="1983"/>
                    <a:pt x="1458" y="1983"/>
                  </a:cubicBezTo>
                  <a:lnTo>
                    <a:pt x="1458" y="1983"/>
                  </a:lnTo>
                  <a:cubicBezTo>
                    <a:pt x="1487" y="1983"/>
                    <a:pt x="1487" y="1983"/>
                    <a:pt x="1487" y="1983"/>
                  </a:cubicBezTo>
                  <a:lnTo>
                    <a:pt x="1487" y="1983"/>
                  </a:lnTo>
                  <a:lnTo>
                    <a:pt x="1487" y="1983"/>
                  </a:lnTo>
                  <a:lnTo>
                    <a:pt x="1487" y="1983"/>
                  </a:lnTo>
                  <a:cubicBezTo>
                    <a:pt x="1458" y="1983"/>
                    <a:pt x="1458" y="1983"/>
                    <a:pt x="1458" y="1983"/>
                  </a:cubicBezTo>
                  <a:lnTo>
                    <a:pt x="1458" y="1983"/>
                  </a:lnTo>
                  <a:cubicBezTo>
                    <a:pt x="1458" y="2012"/>
                    <a:pt x="1458" y="2012"/>
                    <a:pt x="1458" y="2012"/>
                  </a:cubicBezTo>
                  <a:cubicBezTo>
                    <a:pt x="1428" y="2012"/>
                    <a:pt x="1428" y="2012"/>
                    <a:pt x="1428" y="2012"/>
                  </a:cubicBezTo>
                  <a:lnTo>
                    <a:pt x="1428" y="2012"/>
                  </a:lnTo>
                  <a:cubicBezTo>
                    <a:pt x="1428" y="2041"/>
                    <a:pt x="1428" y="2041"/>
                    <a:pt x="1428" y="2041"/>
                  </a:cubicBezTo>
                  <a:lnTo>
                    <a:pt x="1428" y="2041"/>
                  </a:lnTo>
                  <a:lnTo>
                    <a:pt x="1428" y="2041"/>
                  </a:lnTo>
                  <a:lnTo>
                    <a:pt x="1428" y="2071"/>
                  </a:lnTo>
                  <a:close/>
                  <a:moveTo>
                    <a:pt x="1487" y="2450"/>
                  </a:moveTo>
                  <a:lnTo>
                    <a:pt x="1487" y="2450"/>
                  </a:lnTo>
                  <a:lnTo>
                    <a:pt x="1487" y="2450"/>
                  </a:lnTo>
                  <a:lnTo>
                    <a:pt x="1487" y="2450"/>
                  </a:lnTo>
                  <a:lnTo>
                    <a:pt x="1487" y="2450"/>
                  </a:lnTo>
                  <a:cubicBezTo>
                    <a:pt x="1487" y="2421"/>
                    <a:pt x="1487" y="2421"/>
                    <a:pt x="1487" y="2421"/>
                  </a:cubicBezTo>
                  <a:lnTo>
                    <a:pt x="1487" y="2421"/>
                  </a:lnTo>
                  <a:lnTo>
                    <a:pt x="1487" y="2421"/>
                  </a:lnTo>
                  <a:lnTo>
                    <a:pt x="1487" y="2421"/>
                  </a:lnTo>
                  <a:cubicBezTo>
                    <a:pt x="1458" y="2391"/>
                    <a:pt x="1458" y="2391"/>
                    <a:pt x="1458" y="2391"/>
                  </a:cubicBezTo>
                  <a:lnTo>
                    <a:pt x="1458" y="2391"/>
                  </a:lnTo>
                  <a:cubicBezTo>
                    <a:pt x="1428" y="2421"/>
                    <a:pt x="1428" y="2421"/>
                    <a:pt x="1428" y="2421"/>
                  </a:cubicBezTo>
                  <a:lnTo>
                    <a:pt x="1428" y="2421"/>
                  </a:lnTo>
                  <a:cubicBezTo>
                    <a:pt x="1458" y="2421"/>
                    <a:pt x="1458" y="2421"/>
                    <a:pt x="1458" y="2421"/>
                  </a:cubicBezTo>
                  <a:lnTo>
                    <a:pt x="1458" y="2421"/>
                  </a:lnTo>
                  <a:lnTo>
                    <a:pt x="1458" y="2421"/>
                  </a:lnTo>
                  <a:cubicBezTo>
                    <a:pt x="1458" y="2450"/>
                    <a:pt x="1458" y="2450"/>
                    <a:pt x="1458" y="2450"/>
                  </a:cubicBezTo>
                  <a:cubicBezTo>
                    <a:pt x="1487" y="2450"/>
                    <a:pt x="1487" y="2450"/>
                    <a:pt x="1487" y="2450"/>
                  </a:cubicBezTo>
                  <a:close/>
                  <a:moveTo>
                    <a:pt x="1778" y="2450"/>
                  </a:moveTo>
                  <a:lnTo>
                    <a:pt x="1778" y="2450"/>
                  </a:lnTo>
                  <a:lnTo>
                    <a:pt x="1778" y="2450"/>
                  </a:lnTo>
                  <a:cubicBezTo>
                    <a:pt x="1749" y="2450"/>
                    <a:pt x="1749" y="2450"/>
                    <a:pt x="1749" y="2450"/>
                  </a:cubicBezTo>
                  <a:lnTo>
                    <a:pt x="1749" y="2450"/>
                  </a:lnTo>
                  <a:cubicBezTo>
                    <a:pt x="1721" y="2421"/>
                    <a:pt x="1721" y="2421"/>
                    <a:pt x="1721" y="2421"/>
                  </a:cubicBezTo>
                  <a:lnTo>
                    <a:pt x="1721" y="2421"/>
                  </a:lnTo>
                  <a:cubicBezTo>
                    <a:pt x="1692" y="2421"/>
                    <a:pt x="1692" y="2421"/>
                    <a:pt x="1692" y="2421"/>
                  </a:cubicBezTo>
                  <a:cubicBezTo>
                    <a:pt x="1692" y="2391"/>
                    <a:pt x="1692" y="2391"/>
                    <a:pt x="1692" y="2391"/>
                  </a:cubicBezTo>
                  <a:cubicBezTo>
                    <a:pt x="1662" y="2391"/>
                    <a:pt x="1662" y="2391"/>
                    <a:pt x="1662" y="2391"/>
                  </a:cubicBezTo>
                  <a:cubicBezTo>
                    <a:pt x="1633" y="2362"/>
                    <a:pt x="1633" y="2362"/>
                    <a:pt x="1633" y="2362"/>
                  </a:cubicBezTo>
                  <a:cubicBezTo>
                    <a:pt x="1604" y="2333"/>
                    <a:pt x="1604" y="2333"/>
                    <a:pt x="1604" y="2333"/>
                  </a:cubicBezTo>
                  <a:cubicBezTo>
                    <a:pt x="1604" y="2304"/>
                    <a:pt x="1604" y="2304"/>
                    <a:pt x="1604" y="2304"/>
                  </a:cubicBezTo>
                  <a:cubicBezTo>
                    <a:pt x="1604" y="2274"/>
                    <a:pt x="1604" y="2274"/>
                    <a:pt x="1604" y="2274"/>
                  </a:cubicBezTo>
                  <a:cubicBezTo>
                    <a:pt x="1575" y="2245"/>
                    <a:pt x="1575" y="2245"/>
                    <a:pt x="1575" y="2245"/>
                  </a:cubicBezTo>
                  <a:cubicBezTo>
                    <a:pt x="1575" y="2216"/>
                    <a:pt x="1575" y="2216"/>
                    <a:pt x="1575" y="2216"/>
                  </a:cubicBezTo>
                  <a:cubicBezTo>
                    <a:pt x="1575" y="2187"/>
                    <a:pt x="1575" y="2187"/>
                    <a:pt x="1575" y="2187"/>
                  </a:cubicBezTo>
                  <a:cubicBezTo>
                    <a:pt x="1575" y="2158"/>
                    <a:pt x="1575" y="2158"/>
                    <a:pt x="1575" y="2158"/>
                  </a:cubicBezTo>
                  <a:lnTo>
                    <a:pt x="1575" y="2158"/>
                  </a:lnTo>
                  <a:lnTo>
                    <a:pt x="1575" y="2158"/>
                  </a:lnTo>
                  <a:cubicBezTo>
                    <a:pt x="1545" y="2129"/>
                    <a:pt x="1545" y="2129"/>
                    <a:pt x="1545" y="2129"/>
                  </a:cubicBezTo>
                  <a:cubicBezTo>
                    <a:pt x="1545" y="2158"/>
                    <a:pt x="1545" y="2158"/>
                    <a:pt x="1545" y="2158"/>
                  </a:cubicBezTo>
                  <a:cubicBezTo>
                    <a:pt x="1545" y="2129"/>
                    <a:pt x="1545" y="2129"/>
                    <a:pt x="1545" y="2129"/>
                  </a:cubicBezTo>
                  <a:lnTo>
                    <a:pt x="1545" y="2129"/>
                  </a:lnTo>
                  <a:cubicBezTo>
                    <a:pt x="1575" y="2129"/>
                    <a:pt x="1575" y="2129"/>
                    <a:pt x="1575" y="2129"/>
                  </a:cubicBezTo>
                  <a:lnTo>
                    <a:pt x="1575" y="2129"/>
                  </a:lnTo>
                  <a:cubicBezTo>
                    <a:pt x="1575" y="2100"/>
                    <a:pt x="1575" y="2100"/>
                    <a:pt x="1575" y="2100"/>
                  </a:cubicBezTo>
                  <a:lnTo>
                    <a:pt x="1575" y="2100"/>
                  </a:lnTo>
                  <a:lnTo>
                    <a:pt x="1575" y="2100"/>
                  </a:lnTo>
                  <a:cubicBezTo>
                    <a:pt x="1545" y="2100"/>
                    <a:pt x="1545" y="2100"/>
                    <a:pt x="1545" y="2100"/>
                  </a:cubicBezTo>
                  <a:lnTo>
                    <a:pt x="1545" y="2100"/>
                  </a:lnTo>
                  <a:cubicBezTo>
                    <a:pt x="1575" y="2071"/>
                    <a:pt x="1575" y="2071"/>
                    <a:pt x="1575" y="2071"/>
                  </a:cubicBezTo>
                  <a:lnTo>
                    <a:pt x="1575" y="2071"/>
                  </a:lnTo>
                  <a:lnTo>
                    <a:pt x="1575" y="2071"/>
                  </a:lnTo>
                  <a:cubicBezTo>
                    <a:pt x="1545" y="2071"/>
                    <a:pt x="1545" y="2071"/>
                    <a:pt x="1545" y="2071"/>
                  </a:cubicBezTo>
                  <a:cubicBezTo>
                    <a:pt x="1516" y="2071"/>
                    <a:pt x="1516" y="2071"/>
                    <a:pt x="1516" y="2071"/>
                  </a:cubicBezTo>
                  <a:cubicBezTo>
                    <a:pt x="1487" y="2041"/>
                    <a:pt x="1487" y="2041"/>
                    <a:pt x="1487" y="2041"/>
                  </a:cubicBezTo>
                  <a:lnTo>
                    <a:pt x="1487" y="2041"/>
                  </a:lnTo>
                  <a:cubicBezTo>
                    <a:pt x="1458" y="2071"/>
                    <a:pt x="1458" y="2071"/>
                    <a:pt x="1458" y="2071"/>
                  </a:cubicBezTo>
                  <a:cubicBezTo>
                    <a:pt x="1428" y="2071"/>
                    <a:pt x="1428" y="2071"/>
                    <a:pt x="1428" y="2071"/>
                  </a:cubicBezTo>
                  <a:cubicBezTo>
                    <a:pt x="1399" y="2071"/>
                    <a:pt x="1399" y="2071"/>
                    <a:pt x="1399" y="2071"/>
                  </a:cubicBezTo>
                  <a:cubicBezTo>
                    <a:pt x="1399" y="2100"/>
                    <a:pt x="1399" y="2100"/>
                    <a:pt x="1399" y="2100"/>
                  </a:cubicBezTo>
                  <a:lnTo>
                    <a:pt x="1399" y="2100"/>
                  </a:lnTo>
                  <a:cubicBezTo>
                    <a:pt x="1371" y="2129"/>
                    <a:pt x="1371" y="2129"/>
                    <a:pt x="1371" y="2129"/>
                  </a:cubicBezTo>
                  <a:cubicBezTo>
                    <a:pt x="1399" y="2129"/>
                    <a:pt x="1399" y="2129"/>
                    <a:pt x="1399" y="2129"/>
                  </a:cubicBezTo>
                  <a:lnTo>
                    <a:pt x="1399" y="2129"/>
                  </a:lnTo>
                  <a:lnTo>
                    <a:pt x="1399" y="2129"/>
                  </a:lnTo>
                  <a:cubicBezTo>
                    <a:pt x="1399" y="2158"/>
                    <a:pt x="1399" y="2158"/>
                    <a:pt x="1399" y="2158"/>
                  </a:cubicBezTo>
                  <a:lnTo>
                    <a:pt x="1399" y="2158"/>
                  </a:lnTo>
                  <a:cubicBezTo>
                    <a:pt x="1371" y="2158"/>
                    <a:pt x="1371" y="2158"/>
                    <a:pt x="1371" y="2158"/>
                  </a:cubicBezTo>
                  <a:lnTo>
                    <a:pt x="1371" y="2158"/>
                  </a:lnTo>
                  <a:cubicBezTo>
                    <a:pt x="1371" y="2187"/>
                    <a:pt x="1371" y="2187"/>
                    <a:pt x="1371" y="2187"/>
                  </a:cubicBezTo>
                  <a:lnTo>
                    <a:pt x="1371" y="2187"/>
                  </a:lnTo>
                  <a:lnTo>
                    <a:pt x="1371" y="2187"/>
                  </a:lnTo>
                  <a:cubicBezTo>
                    <a:pt x="1399" y="2187"/>
                    <a:pt x="1399" y="2187"/>
                    <a:pt x="1399" y="2187"/>
                  </a:cubicBezTo>
                  <a:lnTo>
                    <a:pt x="1399" y="2187"/>
                  </a:lnTo>
                  <a:lnTo>
                    <a:pt x="1399" y="2187"/>
                  </a:lnTo>
                  <a:cubicBezTo>
                    <a:pt x="1371" y="2216"/>
                    <a:pt x="1371" y="2216"/>
                    <a:pt x="1371" y="2216"/>
                  </a:cubicBezTo>
                  <a:cubicBezTo>
                    <a:pt x="1399" y="2216"/>
                    <a:pt x="1399" y="2216"/>
                    <a:pt x="1399" y="2216"/>
                  </a:cubicBezTo>
                  <a:cubicBezTo>
                    <a:pt x="1399" y="2187"/>
                    <a:pt x="1399" y="2187"/>
                    <a:pt x="1399" y="2187"/>
                  </a:cubicBezTo>
                  <a:lnTo>
                    <a:pt x="1399" y="2187"/>
                  </a:lnTo>
                  <a:cubicBezTo>
                    <a:pt x="1428" y="2216"/>
                    <a:pt x="1428" y="2216"/>
                    <a:pt x="1428" y="2216"/>
                  </a:cubicBezTo>
                  <a:cubicBezTo>
                    <a:pt x="1399" y="2216"/>
                    <a:pt x="1399" y="2216"/>
                    <a:pt x="1399" y="2216"/>
                  </a:cubicBezTo>
                  <a:lnTo>
                    <a:pt x="1399" y="2216"/>
                  </a:lnTo>
                  <a:cubicBezTo>
                    <a:pt x="1399" y="2245"/>
                    <a:pt x="1399" y="2245"/>
                    <a:pt x="1399" y="2245"/>
                  </a:cubicBezTo>
                  <a:cubicBezTo>
                    <a:pt x="1428" y="2245"/>
                    <a:pt x="1428" y="2245"/>
                    <a:pt x="1428" y="2245"/>
                  </a:cubicBezTo>
                  <a:lnTo>
                    <a:pt x="1428" y="2245"/>
                  </a:lnTo>
                  <a:cubicBezTo>
                    <a:pt x="1399" y="2245"/>
                    <a:pt x="1399" y="2245"/>
                    <a:pt x="1399" y="2245"/>
                  </a:cubicBezTo>
                  <a:lnTo>
                    <a:pt x="1399" y="2245"/>
                  </a:lnTo>
                  <a:cubicBezTo>
                    <a:pt x="1399" y="2274"/>
                    <a:pt x="1399" y="2274"/>
                    <a:pt x="1399" y="2274"/>
                  </a:cubicBezTo>
                  <a:lnTo>
                    <a:pt x="1399" y="2274"/>
                  </a:lnTo>
                  <a:lnTo>
                    <a:pt x="1399" y="2274"/>
                  </a:lnTo>
                  <a:lnTo>
                    <a:pt x="1399" y="2274"/>
                  </a:lnTo>
                  <a:cubicBezTo>
                    <a:pt x="1371" y="2274"/>
                    <a:pt x="1371" y="2274"/>
                    <a:pt x="1371" y="2274"/>
                  </a:cubicBezTo>
                  <a:lnTo>
                    <a:pt x="1371" y="2274"/>
                  </a:lnTo>
                  <a:cubicBezTo>
                    <a:pt x="1342" y="2274"/>
                    <a:pt x="1342" y="2274"/>
                    <a:pt x="1342" y="2274"/>
                  </a:cubicBezTo>
                  <a:cubicBezTo>
                    <a:pt x="1342" y="2304"/>
                    <a:pt x="1342" y="2304"/>
                    <a:pt x="1342" y="2304"/>
                  </a:cubicBezTo>
                  <a:lnTo>
                    <a:pt x="1342" y="2304"/>
                  </a:lnTo>
                  <a:cubicBezTo>
                    <a:pt x="1342" y="2333"/>
                    <a:pt x="1342" y="2333"/>
                    <a:pt x="1342" y="2333"/>
                  </a:cubicBezTo>
                  <a:lnTo>
                    <a:pt x="1342" y="2333"/>
                  </a:lnTo>
                  <a:cubicBezTo>
                    <a:pt x="1342" y="2362"/>
                    <a:pt x="1342" y="2362"/>
                    <a:pt x="1342" y="2362"/>
                  </a:cubicBezTo>
                  <a:cubicBezTo>
                    <a:pt x="1371" y="2362"/>
                    <a:pt x="1371" y="2362"/>
                    <a:pt x="1371" y="2362"/>
                  </a:cubicBezTo>
                  <a:cubicBezTo>
                    <a:pt x="1371" y="2391"/>
                    <a:pt x="1371" y="2391"/>
                    <a:pt x="1371" y="2391"/>
                  </a:cubicBezTo>
                  <a:cubicBezTo>
                    <a:pt x="1399" y="2391"/>
                    <a:pt x="1399" y="2391"/>
                    <a:pt x="1399" y="2391"/>
                  </a:cubicBezTo>
                  <a:lnTo>
                    <a:pt x="1399" y="2391"/>
                  </a:lnTo>
                  <a:cubicBezTo>
                    <a:pt x="1428" y="2391"/>
                    <a:pt x="1428" y="2391"/>
                    <a:pt x="1428" y="2391"/>
                  </a:cubicBezTo>
                  <a:lnTo>
                    <a:pt x="1428" y="2391"/>
                  </a:lnTo>
                  <a:cubicBezTo>
                    <a:pt x="1428" y="2362"/>
                    <a:pt x="1428" y="2362"/>
                    <a:pt x="1428" y="2362"/>
                  </a:cubicBezTo>
                  <a:lnTo>
                    <a:pt x="1428" y="2362"/>
                  </a:lnTo>
                  <a:cubicBezTo>
                    <a:pt x="1428" y="2333"/>
                    <a:pt x="1428" y="2333"/>
                    <a:pt x="1428" y="2333"/>
                  </a:cubicBezTo>
                  <a:cubicBezTo>
                    <a:pt x="1458" y="2333"/>
                    <a:pt x="1458" y="2333"/>
                    <a:pt x="1458" y="2333"/>
                  </a:cubicBezTo>
                  <a:cubicBezTo>
                    <a:pt x="1428" y="2333"/>
                    <a:pt x="1428" y="2333"/>
                    <a:pt x="1428" y="2333"/>
                  </a:cubicBezTo>
                  <a:cubicBezTo>
                    <a:pt x="1428" y="2362"/>
                    <a:pt x="1428" y="2362"/>
                    <a:pt x="1428" y="2362"/>
                  </a:cubicBezTo>
                  <a:cubicBezTo>
                    <a:pt x="1458" y="2362"/>
                    <a:pt x="1458" y="2362"/>
                    <a:pt x="1458" y="2362"/>
                  </a:cubicBezTo>
                  <a:cubicBezTo>
                    <a:pt x="1458" y="2391"/>
                    <a:pt x="1458" y="2391"/>
                    <a:pt x="1458" y="2391"/>
                  </a:cubicBezTo>
                  <a:lnTo>
                    <a:pt x="1458" y="2391"/>
                  </a:lnTo>
                  <a:cubicBezTo>
                    <a:pt x="1487" y="2391"/>
                    <a:pt x="1487" y="2391"/>
                    <a:pt x="1487" y="2391"/>
                  </a:cubicBezTo>
                  <a:cubicBezTo>
                    <a:pt x="1487" y="2362"/>
                    <a:pt x="1487" y="2362"/>
                    <a:pt x="1487" y="2362"/>
                  </a:cubicBezTo>
                  <a:lnTo>
                    <a:pt x="1487" y="2362"/>
                  </a:lnTo>
                  <a:lnTo>
                    <a:pt x="1487" y="2362"/>
                  </a:lnTo>
                  <a:lnTo>
                    <a:pt x="1487" y="2362"/>
                  </a:lnTo>
                  <a:cubicBezTo>
                    <a:pt x="1487" y="2391"/>
                    <a:pt x="1487" y="2391"/>
                    <a:pt x="1487" y="2391"/>
                  </a:cubicBezTo>
                  <a:cubicBezTo>
                    <a:pt x="1516" y="2391"/>
                    <a:pt x="1516" y="2391"/>
                    <a:pt x="1516" y="2391"/>
                  </a:cubicBezTo>
                  <a:cubicBezTo>
                    <a:pt x="1516" y="2421"/>
                    <a:pt x="1516" y="2421"/>
                    <a:pt x="1516" y="2421"/>
                  </a:cubicBezTo>
                  <a:cubicBezTo>
                    <a:pt x="1545" y="2421"/>
                    <a:pt x="1545" y="2421"/>
                    <a:pt x="1545" y="2421"/>
                  </a:cubicBezTo>
                  <a:lnTo>
                    <a:pt x="1545" y="2421"/>
                  </a:lnTo>
                  <a:lnTo>
                    <a:pt x="1545" y="2421"/>
                  </a:lnTo>
                  <a:lnTo>
                    <a:pt x="1545" y="2421"/>
                  </a:lnTo>
                  <a:lnTo>
                    <a:pt x="1545" y="2421"/>
                  </a:lnTo>
                  <a:lnTo>
                    <a:pt x="1545" y="2421"/>
                  </a:lnTo>
                  <a:cubicBezTo>
                    <a:pt x="1516" y="2421"/>
                    <a:pt x="1516" y="2421"/>
                    <a:pt x="1516" y="2421"/>
                  </a:cubicBezTo>
                  <a:cubicBezTo>
                    <a:pt x="1516" y="2450"/>
                    <a:pt x="1516" y="2450"/>
                    <a:pt x="1516" y="2450"/>
                  </a:cubicBezTo>
                  <a:cubicBezTo>
                    <a:pt x="1545" y="2450"/>
                    <a:pt x="1545" y="2450"/>
                    <a:pt x="1545" y="2450"/>
                  </a:cubicBezTo>
                  <a:lnTo>
                    <a:pt x="1545" y="2450"/>
                  </a:lnTo>
                  <a:cubicBezTo>
                    <a:pt x="1516" y="2479"/>
                    <a:pt x="1516" y="2479"/>
                    <a:pt x="1516" y="2479"/>
                  </a:cubicBezTo>
                  <a:cubicBezTo>
                    <a:pt x="1516" y="2450"/>
                    <a:pt x="1516" y="2450"/>
                    <a:pt x="1516" y="2450"/>
                  </a:cubicBezTo>
                  <a:cubicBezTo>
                    <a:pt x="1516" y="2479"/>
                    <a:pt x="1516" y="2479"/>
                    <a:pt x="1516" y="2479"/>
                  </a:cubicBezTo>
                  <a:lnTo>
                    <a:pt x="1516" y="2479"/>
                  </a:lnTo>
                  <a:cubicBezTo>
                    <a:pt x="1545" y="2479"/>
                    <a:pt x="1545" y="2479"/>
                    <a:pt x="1545" y="2479"/>
                  </a:cubicBezTo>
                  <a:cubicBezTo>
                    <a:pt x="1575" y="2479"/>
                    <a:pt x="1575" y="2479"/>
                    <a:pt x="1575" y="2479"/>
                  </a:cubicBezTo>
                  <a:lnTo>
                    <a:pt x="1575" y="2479"/>
                  </a:lnTo>
                  <a:cubicBezTo>
                    <a:pt x="1604" y="2479"/>
                    <a:pt x="1604" y="2479"/>
                    <a:pt x="1604" y="2479"/>
                  </a:cubicBezTo>
                  <a:lnTo>
                    <a:pt x="1604" y="2479"/>
                  </a:lnTo>
                  <a:lnTo>
                    <a:pt x="1604" y="2479"/>
                  </a:lnTo>
                  <a:lnTo>
                    <a:pt x="1604" y="2479"/>
                  </a:lnTo>
                  <a:cubicBezTo>
                    <a:pt x="1633" y="2508"/>
                    <a:pt x="1633" y="2508"/>
                    <a:pt x="1633" y="2508"/>
                  </a:cubicBezTo>
                  <a:lnTo>
                    <a:pt x="1633" y="2508"/>
                  </a:lnTo>
                  <a:cubicBezTo>
                    <a:pt x="1662" y="2508"/>
                    <a:pt x="1662" y="2508"/>
                    <a:pt x="1662" y="2508"/>
                  </a:cubicBezTo>
                  <a:lnTo>
                    <a:pt x="1662" y="2508"/>
                  </a:lnTo>
                  <a:cubicBezTo>
                    <a:pt x="1662" y="2479"/>
                    <a:pt x="1662" y="2479"/>
                    <a:pt x="1662" y="2479"/>
                  </a:cubicBezTo>
                  <a:cubicBezTo>
                    <a:pt x="1633" y="2479"/>
                    <a:pt x="1633" y="2479"/>
                    <a:pt x="1633" y="2479"/>
                  </a:cubicBezTo>
                  <a:lnTo>
                    <a:pt x="1633" y="2479"/>
                  </a:lnTo>
                  <a:lnTo>
                    <a:pt x="1633" y="2479"/>
                  </a:lnTo>
                  <a:lnTo>
                    <a:pt x="1633" y="2479"/>
                  </a:lnTo>
                  <a:cubicBezTo>
                    <a:pt x="1662" y="2479"/>
                    <a:pt x="1662" y="2479"/>
                    <a:pt x="1662" y="2479"/>
                  </a:cubicBezTo>
                  <a:cubicBezTo>
                    <a:pt x="1662" y="2508"/>
                    <a:pt x="1662" y="2508"/>
                    <a:pt x="1662" y="2508"/>
                  </a:cubicBezTo>
                  <a:lnTo>
                    <a:pt x="1662" y="2508"/>
                  </a:lnTo>
                  <a:cubicBezTo>
                    <a:pt x="1692" y="2508"/>
                    <a:pt x="1692" y="2508"/>
                    <a:pt x="1692" y="2508"/>
                  </a:cubicBezTo>
                  <a:lnTo>
                    <a:pt x="1692" y="2508"/>
                  </a:lnTo>
                  <a:lnTo>
                    <a:pt x="1692" y="2508"/>
                  </a:lnTo>
                  <a:lnTo>
                    <a:pt x="1692" y="2508"/>
                  </a:lnTo>
                  <a:cubicBezTo>
                    <a:pt x="1721" y="2508"/>
                    <a:pt x="1721" y="2508"/>
                    <a:pt x="1721" y="2508"/>
                  </a:cubicBezTo>
                  <a:lnTo>
                    <a:pt x="1721" y="2508"/>
                  </a:lnTo>
                  <a:lnTo>
                    <a:pt x="1721" y="2508"/>
                  </a:lnTo>
                  <a:lnTo>
                    <a:pt x="1721" y="2508"/>
                  </a:lnTo>
                  <a:cubicBezTo>
                    <a:pt x="1721" y="2479"/>
                    <a:pt x="1721" y="2479"/>
                    <a:pt x="1721" y="2479"/>
                  </a:cubicBezTo>
                  <a:lnTo>
                    <a:pt x="1721" y="2479"/>
                  </a:lnTo>
                  <a:cubicBezTo>
                    <a:pt x="1749" y="2508"/>
                    <a:pt x="1749" y="2508"/>
                    <a:pt x="1749" y="2508"/>
                  </a:cubicBezTo>
                  <a:lnTo>
                    <a:pt x="1749" y="2508"/>
                  </a:lnTo>
                  <a:lnTo>
                    <a:pt x="1749" y="2508"/>
                  </a:lnTo>
                  <a:lnTo>
                    <a:pt x="1749" y="2508"/>
                  </a:lnTo>
                  <a:cubicBezTo>
                    <a:pt x="1778" y="2508"/>
                    <a:pt x="1778" y="2508"/>
                    <a:pt x="1778" y="2508"/>
                  </a:cubicBezTo>
                  <a:lnTo>
                    <a:pt x="1778" y="2508"/>
                  </a:lnTo>
                  <a:lnTo>
                    <a:pt x="1778" y="2508"/>
                  </a:lnTo>
                  <a:lnTo>
                    <a:pt x="1778" y="2508"/>
                  </a:lnTo>
                  <a:cubicBezTo>
                    <a:pt x="1749" y="2508"/>
                    <a:pt x="1749" y="2508"/>
                    <a:pt x="1749" y="2508"/>
                  </a:cubicBezTo>
                  <a:cubicBezTo>
                    <a:pt x="1749" y="2479"/>
                    <a:pt x="1749" y="2479"/>
                    <a:pt x="1749" y="2479"/>
                  </a:cubicBezTo>
                  <a:lnTo>
                    <a:pt x="1749" y="2479"/>
                  </a:lnTo>
                  <a:lnTo>
                    <a:pt x="1749" y="2479"/>
                  </a:lnTo>
                  <a:cubicBezTo>
                    <a:pt x="1778" y="2479"/>
                    <a:pt x="1778" y="2479"/>
                    <a:pt x="1778" y="2479"/>
                  </a:cubicBezTo>
                  <a:lnTo>
                    <a:pt x="1778" y="2479"/>
                  </a:lnTo>
                  <a:lnTo>
                    <a:pt x="1778" y="2479"/>
                  </a:lnTo>
                  <a:cubicBezTo>
                    <a:pt x="1778" y="2450"/>
                    <a:pt x="1778" y="2450"/>
                    <a:pt x="1778" y="2450"/>
                  </a:cubicBezTo>
                  <a:close/>
                  <a:moveTo>
                    <a:pt x="554" y="3383"/>
                  </a:moveTo>
                  <a:lnTo>
                    <a:pt x="554" y="3383"/>
                  </a:lnTo>
                  <a:lnTo>
                    <a:pt x="554" y="3383"/>
                  </a:lnTo>
                  <a:cubicBezTo>
                    <a:pt x="554" y="3354"/>
                    <a:pt x="554" y="3354"/>
                    <a:pt x="554" y="3354"/>
                  </a:cubicBezTo>
                  <a:lnTo>
                    <a:pt x="554" y="3354"/>
                  </a:lnTo>
                  <a:lnTo>
                    <a:pt x="554" y="3354"/>
                  </a:lnTo>
                  <a:cubicBezTo>
                    <a:pt x="525" y="3354"/>
                    <a:pt x="525" y="3354"/>
                    <a:pt x="525" y="3354"/>
                  </a:cubicBezTo>
                  <a:cubicBezTo>
                    <a:pt x="525" y="3383"/>
                    <a:pt x="525" y="3383"/>
                    <a:pt x="525" y="3383"/>
                  </a:cubicBezTo>
                  <a:cubicBezTo>
                    <a:pt x="554" y="3383"/>
                    <a:pt x="554" y="3383"/>
                    <a:pt x="554" y="3383"/>
                  </a:cubicBezTo>
                  <a:close/>
                  <a:moveTo>
                    <a:pt x="992" y="3150"/>
                  </a:moveTo>
                  <a:lnTo>
                    <a:pt x="992" y="3150"/>
                  </a:lnTo>
                  <a:lnTo>
                    <a:pt x="992" y="3150"/>
                  </a:lnTo>
                  <a:cubicBezTo>
                    <a:pt x="992" y="3121"/>
                    <a:pt x="992" y="3121"/>
                    <a:pt x="992" y="3121"/>
                  </a:cubicBezTo>
                  <a:lnTo>
                    <a:pt x="992" y="3121"/>
                  </a:lnTo>
                  <a:cubicBezTo>
                    <a:pt x="962" y="3121"/>
                    <a:pt x="962" y="3121"/>
                    <a:pt x="962" y="3121"/>
                  </a:cubicBezTo>
                  <a:lnTo>
                    <a:pt x="962" y="3121"/>
                  </a:lnTo>
                  <a:cubicBezTo>
                    <a:pt x="992" y="3150"/>
                    <a:pt x="992" y="3150"/>
                    <a:pt x="992" y="3150"/>
                  </a:cubicBezTo>
                  <a:close/>
                  <a:moveTo>
                    <a:pt x="1312" y="2829"/>
                  </a:moveTo>
                  <a:lnTo>
                    <a:pt x="1312" y="2829"/>
                  </a:lnTo>
                  <a:cubicBezTo>
                    <a:pt x="1342" y="2829"/>
                    <a:pt x="1342" y="2829"/>
                    <a:pt x="1342" y="2829"/>
                  </a:cubicBezTo>
                  <a:cubicBezTo>
                    <a:pt x="1342" y="2800"/>
                    <a:pt x="1342" y="2800"/>
                    <a:pt x="1342" y="2800"/>
                  </a:cubicBezTo>
                  <a:cubicBezTo>
                    <a:pt x="1371" y="2771"/>
                    <a:pt x="1371" y="2771"/>
                    <a:pt x="1371" y="2771"/>
                  </a:cubicBezTo>
                  <a:lnTo>
                    <a:pt x="1371" y="2771"/>
                  </a:lnTo>
                  <a:cubicBezTo>
                    <a:pt x="1371" y="2741"/>
                    <a:pt x="1371" y="2741"/>
                    <a:pt x="1371" y="2741"/>
                  </a:cubicBezTo>
                  <a:cubicBezTo>
                    <a:pt x="1371" y="2771"/>
                    <a:pt x="1371" y="2771"/>
                    <a:pt x="1371" y="2771"/>
                  </a:cubicBezTo>
                  <a:lnTo>
                    <a:pt x="1371" y="2771"/>
                  </a:lnTo>
                  <a:cubicBezTo>
                    <a:pt x="1399" y="2771"/>
                    <a:pt x="1399" y="2771"/>
                    <a:pt x="1399" y="2771"/>
                  </a:cubicBezTo>
                  <a:cubicBezTo>
                    <a:pt x="1399" y="2741"/>
                    <a:pt x="1399" y="2741"/>
                    <a:pt x="1399" y="2741"/>
                  </a:cubicBezTo>
                  <a:cubicBezTo>
                    <a:pt x="1371" y="2741"/>
                    <a:pt x="1371" y="2741"/>
                    <a:pt x="1371" y="2741"/>
                  </a:cubicBezTo>
                  <a:cubicBezTo>
                    <a:pt x="1312" y="2712"/>
                    <a:pt x="1312" y="2712"/>
                    <a:pt x="1312" y="2712"/>
                  </a:cubicBezTo>
                  <a:cubicBezTo>
                    <a:pt x="1283" y="2712"/>
                    <a:pt x="1283" y="2712"/>
                    <a:pt x="1283" y="2712"/>
                  </a:cubicBezTo>
                  <a:lnTo>
                    <a:pt x="1283" y="2712"/>
                  </a:lnTo>
                  <a:cubicBezTo>
                    <a:pt x="1254" y="2741"/>
                    <a:pt x="1254" y="2741"/>
                    <a:pt x="1254" y="2741"/>
                  </a:cubicBezTo>
                  <a:cubicBezTo>
                    <a:pt x="1254" y="2771"/>
                    <a:pt x="1254" y="2771"/>
                    <a:pt x="1254" y="2771"/>
                  </a:cubicBezTo>
                  <a:cubicBezTo>
                    <a:pt x="1254" y="2800"/>
                    <a:pt x="1254" y="2800"/>
                    <a:pt x="1254" y="2800"/>
                  </a:cubicBezTo>
                  <a:cubicBezTo>
                    <a:pt x="1283" y="2829"/>
                    <a:pt x="1283" y="2829"/>
                    <a:pt x="1283" y="2829"/>
                  </a:cubicBezTo>
                  <a:cubicBezTo>
                    <a:pt x="1283" y="2800"/>
                    <a:pt x="1283" y="2800"/>
                    <a:pt x="1283" y="2800"/>
                  </a:cubicBezTo>
                  <a:cubicBezTo>
                    <a:pt x="1283" y="2829"/>
                    <a:pt x="1283" y="2829"/>
                    <a:pt x="1283" y="2829"/>
                  </a:cubicBezTo>
                  <a:lnTo>
                    <a:pt x="1283" y="2829"/>
                  </a:lnTo>
                  <a:cubicBezTo>
                    <a:pt x="1312" y="2829"/>
                    <a:pt x="1312" y="2829"/>
                    <a:pt x="1312" y="2829"/>
                  </a:cubicBezTo>
                  <a:close/>
                  <a:moveTo>
                    <a:pt x="1458" y="2858"/>
                  </a:moveTo>
                  <a:lnTo>
                    <a:pt x="1458" y="2858"/>
                  </a:lnTo>
                  <a:lnTo>
                    <a:pt x="1458" y="2858"/>
                  </a:lnTo>
                  <a:cubicBezTo>
                    <a:pt x="1458" y="2829"/>
                    <a:pt x="1458" y="2829"/>
                    <a:pt x="1458" y="2829"/>
                  </a:cubicBezTo>
                  <a:cubicBezTo>
                    <a:pt x="1487" y="2829"/>
                    <a:pt x="1487" y="2829"/>
                    <a:pt x="1487" y="2829"/>
                  </a:cubicBezTo>
                  <a:lnTo>
                    <a:pt x="1487" y="2829"/>
                  </a:lnTo>
                  <a:lnTo>
                    <a:pt x="1487" y="2829"/>
                  </a:lnTo>
                  <a:cubicBezTo>
                    <a:pt x="1458" y="2829"/>
                    <a:pt x="1458" y="2829"/>
                    <a:pt x="1458" y="2829"/>
                  </a:cubicBezTo>
                  <a:cubicBezTo>
                    <a:pt x="1458" y="2858"/>
                    <a:pt x="1458" y="2858"/>
                    <a:pt x="1458" y="2858"/>
                  </a:cubicBezTo>
                  <a:close/>
                  <a:moveTo>
                    <a:pt x="1692" y="2829"/>
                  </a:moveTo>
                  <a:lnTo>
                    <a:pt x="1692" y="2829"/>
                  </a:lnTo>
                  <a:cubicBezTo>
                    <a:pt x="1692" y="2858"/>
                    <a:pt x="1692" y="2858"/>
                    <a:pt x="1692" y="2858"/>
                  </a:cubicBezTo>
                  <a:cubicBezTo>
                    <a:pt x="1721" y="2829"/>
                    <a:pt x="1721" y="2829"/>
                    <a:pt x="1721" y="2829"/>
                  </a:cubicBezTo>
                  <a:lnTo>
                    <a:pt x="1721" y="2829"/>
                  </a:lnTo>
                  <a:cubicBezTo>
                    <a:pt x="1692" y="2829"/>
                    <a:pt x="1692" y="2829"/>
                    <a:pt x="1692" y="2829"/>
                  </a:cubicBezTo>
                  <a:close/>
                  <a:moveTo>
                    <a:pt x="1662" y="2858"/>
                  </a:moveTo>
                  <a:lnTo>
                    <a:pt x="1662" y="2858"/>
                  </a:lnTo>
                  <a:lnTo>
                    <a:pt x="1662" y="2858"/>
                  </a:lnTo>
                  <a:cubicBezTo>
                    <a:pt x="1692" y="2829"/>
                    <a:pt x="1692" y="2829"/>
                    <a:pt x="1692" y="2829"/>
                  </a:cubicBezTo>
                  <a:cubicBezTo>
                    <a:pt x="1662" y="2829"/>
                    <a:pt x="1662" y="2829"/>
                    <a:pt x="1662" y="2829"/>
                  </a:cubicBezTo>
                  <a:lnTo>
                    <a:pt x="1662" y="2829"/>
                  </a:lnTo>
                  <a:cubicBezTo>
                    <a:pt x="1662" y="2858"/>
                    <a:pt x="1662" y="2858"/>
                    <a:pt x="1662" y="2858"/>
                  </a:cubicBezTo>
                  <a:close/>
                  <a:moveTo>
                    <a:pt x="1866" y="2771"/>
                  </a:moveTo>
                  <a:lnTo>
                    <a:pt x="1866" y="2771"/>
                  </a:lnTo>
                  <a:lnTo>
                    <a:pt x="1866" y="2771"/>
                  </a:lnTo>
                  <a:lnTo>
                    <a:pt x="1866" y="2771"/>
                  </a:lnTo>
                  <a:cubicBezTo>
                    <a:pt x="1895" y="2771"/>
                    <a:pt x="1895" y="2771"/>
                    <a:pt x="1895" y="2771"/>
                  </a:cubicBezTo>
                  <a:cubicBezTo>
                    <a:pt x="1895" y="2741"/>
                    <a:pt x="1895" y="2741"/>
                    <a:pt x="1895" y="2741"/>
                  </a:cubicBezTo>
                  <a:lnTo>
                    <a:pt x="1895" y="2741"/>
                  </a:lnTo>
                  <a:cubicBezTo>
                    <a:pt x="1866" y="2771"/>
                    <a:pt x="1866" y="2771"/>
                    <a:pt x="1866" y="2771"/>
                  </a:cubicBezTo>
                  <a:close/>
                  <a:moveTo>
                    <a:pt x="1778" y="2741"/>
                  </a:moveTo>
                  <a:lnTo>
                    <a:pt x="1778" y="2741"/>
                  </a:lnTo>
                  <a:cubicBezTo>
                    <a:pt x="1778" y="2771"/>
                    <a:pt x="1778" y="2771"/>
                    <a:pt x="1778" y="2771"/>
                  </a:cubicBezTo>
                  <a:cubicBezTo>
                    <a:pt x="1808" y="2771"/>
                    <a:pt x="1808" y="2771"/>
                    <a:pt x="1808" y="2771"/>
                  </a:cubicBezTo>
                  <a:cubicBezTo>
                    <a:pt x="1808" y="2741"/>
                    <a:pt x="1808" y="2741"/>
                    <a:pt x="1808" y="2741"/>
                  </a:cubicBezTo>
                  <a:cubicBezTo>
                    <a:pt x="1778" y="2741"/>
                    <a:pt x="1778" y="2741"/>
                    <a:pt x="1778" y="2741"/>
                  </a:cubicBezTo>
                  <a:close/>
                  <a:moveTo>
                    <a:pt x="1721" y="2741"/>
                  </a:moveTo>
                  <a:lnTo>
                    <a:pt x="1721" y="2741"/>
                  </a:lnTo>
                  <a:cubicBezTo>
                    <a:pt x="1749" y="2741"/>
                    <a:pt x="1749" y="2741"/>
                    <a:pt x="1749" y="2741"/>
                  </a:cubicBezTo>
                  <a:cubicBezTo>
                    <a:pt x="1749" y="2771"/>
                    <a:pt x="1749" y="2771"/>
                    <a:pt x="1749" y="2771"/>
                  </a:cubicBezTo>
                  <a:lnTo>
                    <a:pt x="1749" y="2771"/>
                  </a:lnTo>
                  <a:cubicBezTo>
                    <a:pt x="1749" y="2741"/>
                    <a:pt x="1749" y="2741"/>
                    <a:pt x="1749" y="2741"/>
                  </a:cubicBezTo>
                  <a:lnTo>
                    <a:pt x="1749" y="2741"/>
                  </a:lnTo>
                  <a:cubicBezTo>
                    <a:pt x="1721" y="2741"/>
                    <a:pt x="1721" y="2741"/>
                    <a:pt x="1721" y="2741"/>
                  </a:cubicBezTo>
                  <a:close/>
                  <a:moveTo>
                    <a:pt x="1692" y="2741"/>
                  </a:moveTo>
                  <a:lnTo>
                    <a:pt x="1692" y="2741"/>
                  </a:lnTo>
                  <a:cubicBezTo>
                    <a:pt x="1692" y="2771"/>
                    <a:pt x="1692" y="2771"/>
                    <a:pt x="1692" y="2771"/>
                  </a:cubicBezTo>
                  <a:cubicBezTo>
                    <a:pt x="1721" y="2771"/>
                    <a:pt x="1721" y="2771"/>
                    <a:pt x="1721" y="2771"/>
                  </a:cubicBezTo>
                  <a:cubicBezTo>
                    <a:pt x="1721" y="2741"/>
                    <a:pt x="1721" y="2741"/>
                    <a:pt x="1721" y="2741"/>
                  </a:cubicBezTo>
                  <a:lnTo>
                    <a:pt x="1721" y="2741"/>
                  </a:lnTo>
                  <a:cubicBezTo>
                    <a:pt x="1692" y="2741"/>
                    <a:pt x="1692" y="2741"/>
                    <a:pt x="1692" y="2741"/>
                  </a:cubicBezTo>
                  <a:close/>
                  <a:moveTo>
                    <a:pt x="3441" y="2274"/>
                  </a:moveTo>
                  <a:lnTo>
                    <a:pt x="3441" y="2274"/>
                  </a:lnTo>
                  <a:lnTo>
                    <a:pt x="3441" y="2274"/>
                  </a:lnTo>
                  <a:cubicBezTo>
                    <a:pt x="3470" y="2304"/>
                    <a:pt x="3470" y="2304"/>
                    <a:pt x="3470" y="2304"/>
                  </a:cubicBezTo>
                  <a:cubicBezTo>
                    <a:pt x="3470" y="2274"/>
                    <a:pt x="3470" y="2274"/>
                    <a:pt x="3470" y="2274"/>
                  </a:cubicBezTo>
                  <a:lnTo>
                    <a:pt x="3470" y="2274"/>
                  </a:lnTo>
                  <a:cubicBezTo>
                    <a:pt x="3441" y="2274"/>
                    <a:pt x="3441" y="2274"/>
                    <a:pt x="3441" y="2274"/>
                  </a:cubicBezTo>
                  <a:close/>
                  <a:moveTo>
                    <a:pt x="3412" y="2216"/>
                  </a:moveTo>
                  <a:lnTo>
                    <a:pt x="3412" y="2216"/>
                  </a:lnTo>
                  <a:cubicBezTo>
                    <a:pt x="3412" y="2245"/>
                    <a:pt x="3412" y="2245"/>
                    <a:pt x="3412" y="2245"/>
                  </a:cubicBezTo>
                  <a:cubicBezTo>
                    <a:pt x="3412" y="2274"/>
                    <a:pt x="3412" y="2274"/>
                    <a:pt x="3412" y="2274"/>
                  </a:cubicBezTo>
                  <a:cubicBezTo>
                    <a:pt x="3412" y="2304"/>
                    <a:pt x="3412" y="2304"/>
                    <a:pt x="3412" y="2304"/>
                  </a:cubicBezTo>
                  <a:cubicBezTo>
                    <a:pt x="3441" y="2304"/>
                    <a:pt x="3441" y="2304"/>
                    <a:pt x="3441" y="2304"/>
                  </a:cubicBezTo>
                  <a:cubicBezTo>
                    <a:pt x="3441" y="2274"/>
                    <a:pt x="3441" y="2274"/>
                    <a:pt x="3441" y="2274"/>
                  </a:cubicBezTo>
                  <a:cubicBezTo>
                    <a:pt x="3441" y="2245"/>
                    <a:pt x="3441" y="2245"/>
                    <a:pt x="3441" y="2245"/>
                  </a:cubicBezTo>
                  <a:cubicBezTo>
                    <a:pt x="3412" y="2216"/>
                    <a:pt x="3412" y="2216"/>
                    <a:pt x="3412" y="2216"/>
                  </a:cubicBezTo>
                  <a:close/>
                  <a:moveTo>
                    <a:pt x="3383" y="2187"/>
                  </a:moveTo>
                  <a:lnTo>
                    <a:pt x="3383" y="2187"/>
                  </a:lnTo>
                  <a:cubicBezTo>
                    <a:pt x="3412" y="2216"/>
                    <a:pt x="3412" y="2216"/>
                    <a:pt x="3412" y="2216"/>
                  </a:cubicBezTo>
                  <a:lnTo>
                    <a:pt x="3412" y="2216"/>
                  </a:lnTo>
                  <a:lnTo>
                    <a:pt x="3412" y="2216"/>
                  </a:lnTo>
                  <a:cubicBezTo>
                    <a:pt x="3412" y="2187"/>
                    <a:pt x="3412" y="2187"/>
                    <a:pt x="3412" y="2187"/>
                  </a:cubicBezTo>
                  <a:cubicBezTo>
                    <a:pt x="3383" y="2187"/>
                    <a:pt x="3383" y="2187"/>
                    <a:pt x="3383" y="2187"/>
                  </a:cubicBezTo>
                  <a:close/>
                  <a:moveTo>
                    <a:pt x="1895" y="2654"/>
                  </a:moveTo>
                  <a:lnTo>
                    <a:pt x="1895" y="2654"/>
                  </a:lnTo>
                  <a:cubicBezTo>
                    <a:pt x="1925" y="2654"/>
                    <a:pt x="1925" y="2654"/>
                    <a:pt x="1925" y="2654"/>
                  </a:cubicBezTo>
                  <a:cubicBezTo>
                    <a:pt x="1925" y="2624"/>
                    <a:pt x="1925" y="2624"/>
                    <a:pt x="1925" y="2624"/>
                  </a:cubicBezTo>
                  <a:cubicBezTo>
                    <a:pt x="1895" y="2624"/>
                    <a:pt x="1895" y="2624"/>
                    <a:pt x="1895" y="2624"/>
                  </a:cubicBezTo>
                  <a:cubicBezTo>
                    <a:pt x="1895" y="2654"/>
                    <a:pt x="1895" y="2654"/>
                    <a:pt x="1895" y="2654"/>
                  </a:cubicBezTo>
                  <a:close/>
                  <a:moveTo>
                    <a:pt x="1983" y="2712"/>
                  </a:moveTo>
                  <a:lnTo>
                    <a:pt x="1983" y="2712"/>
                  </a:lnTo>
                  <a:lnTo>
                    <a:pt x="2012" y="2683"/>
                  </a:lnTo>
                  <a:cubicBezTo>
                    <a:pt x="1983" y="2683"/>
                    <a:pt x="1983" y="2683"/>
                    <a:pt x="1983" y="2683"/>
                  </a:cubicBezTo>
                  <a:cubicBezTo>
                    <a:pt x="1983" y="2712"/>
                    <a:pt x="1983" y="2712"/>
                    <a:pt x="1983" y="2712"/>
                  </a:cubicBezTo>
                  <a:close/>
                  <a:moveTo>
                    <a:pt x="1983" y="2683"/>
                  </a:moveTo>
                  <a:lnTo>
                    <a:pt x="1983" y="2683"/>
                  </a:lnTo>
                  <a:cubicBezTo>
                    <a:pt x="1983" y="2654"/>
                    <a:pt x="1983" y="2654"/>
                    <a:pt x="1983" y="2654"/>
                  </a:cubicBezTo>
                  <a:cubicBezTo>
                    <a:pt x="1954" y="2654"/>
                    <a:pt x="1954" y="2654"/>
                    <a:pt x="1954" y="2654"/>
                  </a:cubicBezTo>
                  <a:cubicBezTo>
                    <a:pt x="1925" y="2654"/>
                    <a:pt x="1925" y="2654"/>
                    <a:pt x="1925" y="2654"/>
                  </a:cubicBezTo>
                  <a:lnTo>
                    <a:pt x="1925" y="2654"/>
                  </a:lnTo>
                  <a:cubicBezTo>
                    <a:pt x="1954" y="2654"/>
                    <a:pt x="1954" y="2654"/>
                    <a:pt x="1954" y="2654"/>
                  </a:cubicBezTo>
                  <a:cubicBezTo>
                    <a:pt x="1983" y="2683"/>
                    <a:pt x="1983" y="2683"/>
                    <a:pt x="1983" y="2683"/>
                  </a:cubicBezTo>
                  <a:close/>
                  <a:moveTo>
                    <a:pt x="2012" y="2624"/>
                  </a:moveTo>
                  <a:lnTo>
                    <a:pt x="2012" y="2624"/>
                  </a:lnTo>
                  <a:cubicBezTo>
                    <a:pt x="2012" y="2595"/>
                    <a:pt x="2012" y="2595"/>
                    <a:pt x="2012" y="2595"/>
                  </a:cubicBezTo>
                  <a:cubicBezTo>
                    <a:pt x="2012" y="2566"/>
                    <a:pt x="2012" y="2566"/>
                    <a:pt x="2012" y="2566"/>
                  </a:cubicBezTo>
                  <a:cubicBezTo>
                    <a:pt x="1983" y="2566"/>
                    <a:pt x="1983" y="2566"/>
                    <a:pt x="1983" y="2566"/>
                  </a:cubicBezTo>
                  <a:cubicBezTo>
                    <a:pt x="1983" y="2537"/>
                    <a:pt x="1983" y="2537"/>
                    <a:pt x="1983" y="2537"/>
                  </a:cubicBezTo>
                  <a:cubicBezTo>
                    <a:pt x="1954" y="2537"/>
                    <a:pt x="1954" y="2537"/>
                    <a:pt x="1954" y="2537"/>
                  </a:cubicBezTo>
                  <a:cubicBezTo>
                    <a:pt x="1925" y="2508"/>
                    <a:pt x="1925" y="2508"/>
                    <a:pt x="1925" y="2508"/>
                  </a:cubicBezTo>
                  <a:lnTo>
                    <a:pt x="1925" y="2508"/>
                  </a:lnTo>
                  <a:lnTo>
                    <a:pt x="1925" y="2508"/>
                  </a:lnTo>
                  <a:cubicBezTo>
                    <a:pt x="1895" y="2479"/>
                    <a:pt x="1895" y="2479"/>
                    <a:pt x="1895" y="2479"/>
                  </a:cubicBezTo>
                  <a:lnTo>
                    <a:pt x="1895" y="2479"/>
                  </a:lnTo>
                  <a:cubicBezTo>
                    <a:pt x="1866" y="2479"/>
                    <a:pt x="1866" y="2479"/>
                    <a:pt x="1866" y="2479"/>
                  </a:cubicBezTo>
                  <a:cubicBezTo>
                    <a:pt x="1866" y="2508"/>
                    <a:pt x="1866" y="2508"/>
                    <a:pt x="1866" y="2508"/>
                  </a:cubicBezTo>
                  <a:lnTo>
                    <a:pt x="1866" y="2508"/>
                  </a:lnTo>
                  <a:lnTo>
                    <a:pt x="1866" y="2508"/>
                  </a:lnTo>
                  <a:cubicBezTo>
                    <a:pt x="1895" y="2537"/>
                    <a:pt x="1895" y="2537"/>
                    <a:pt x="1895" y="2537"/>
                  </a:cubicBezTo>
                  <a:lnTo>
                    <a:pt x="1895" y="2537"/>
                  </a:lnTo>
                  <a:cubicBezTo>
                    <a:pt x="1866" y="2537"/>
                    <a:pt x="1866" y="2537"/>
                    <a:pt x="1866" y="2537"/>
                  </a:cubicBezTo>
                  <a:lnTo>
                    <a:pt x="1866" y="2537"/>
                  </a:lnTo>
                  <a:lnTo>
                    <a:pt x="1866" y="2537"/>
                  </a:lnTo>
                  <a:lnTo>
                    <a:pt x="1866" y="2537"/>
                  </a:lnTo>
                  <a:cubicBezTo>
                    <a:pt x="1895" y="2566"/>
                    <a:pt x="1895" y="2566"/>
                    <a:pt x="1895" y="2566"/>
                  </a:cubicBezTo>
                  <a:lnTo>
                    <a:pt x="1895" y="2566"/>
                  </a:lnTo>
                  <a:cubicBezTo>
                    <a:pt x="1925" y="2595"/>
                    <a:pt x="1925" y="2595"/>
                    <a:pt x="1925" y="2595"/>
                  </a:cubicBezTo>
                  <a:lnTo>
                    <a:pt x="1925" y="2595"/>
                  </a:lnTo>
                  <a:cubicBezTo>
                    <a:pt x="1925" y="2566"/>
                    <a:pt x="1925" y="2566"/>
                    <a:pt x="1925" y="2566"/>
                  </a:cubicBezTo>
                  <a:lnTo>
                    <a:pt x="1925" y="2566"/>
                  </a:lnTo>
                  <a:cubicBezTo>
                    <a:pt x="1954" y="2566"/>
                    <a:pt x="1954" y="2566"/>
                    <a:pt x="1954" y="2566"/>
                  </a:cubicBezTo>
                  <a:cubicBezTo>
                    <a:pt x="1954" y="2595"/>
                    <a:pt x="1954" y="2595"/>
                    <a:pt x="1954" y="2595"/>
                  </a:cubicBezTo>
                  <a:lnTo>
                    <a:pt x="1954" y="2595"/>
                  </a:lnTo>
                  <a:lnTo>
                    <a:pt x="1954" y="2595"/>
                  </a:lnTo>
                  <a:cubicBezTo>
                    <a:pt x="1983" y="2624"/>
                    <a:pt x="1983" y="2624"/>
                    <a:pt x="1983" y="2624"/>
                  </a:cubicBezTo>
                  <a:lnTo>
                    <a:pt x="1983" y="2624"/>
                  </a:lnTo>
                  <a:cubicBezTo>
                    <a:pt x="2012" y="2595"/>
                    <a:pt x="2012" y="2595"/>
                    <a:pt x="2012" y="2595"/>
                  </a:cubicBezTo>
                  <a:cubicBezTo>
                    <a:pt x="2012" y="2624"/>
                    <a:pt x="2012" y="2624"/>
                    <a:pt x="2012" y="2624"/>
                  </a:cubicBezTo>
                  <a:close/>
                  <a:moveTo>
                    <a:pt x="2392" y="1983"/>
                  </a:moveTo>
                  <a:lnTo>
                    <a:pt x="2392" y="1983"/>
                  </a:lnTo>
                  <a:cubicBezTo>
                    <a:pt x="2420" y="1983"/>
                    <a:pt x="2420" y="1983"/>
                    <a:pt x="2420" y="1983"/>
                  </a:cubicBezTo>
                  <a:lnTo>
                    <a:pt x="2420" y="1983"/>
                  </a:lnTo>
                  <a:cubicBezTo>
                    <a:pt x="2420" y="1954"/>
                    <a:pt x="2420" y="1954"/>
                    <a:pt x="2420" y="1954"/>
                  </a:cubicBezTo>
                  <a:lnTo>
                    <a:pt x="2420" y="1954"/>
                  </a:lnTo>
                  <a:cubicBezTo>
                    <a:pt x="2420" y="1983"/>
                    <a:pt x="2420" y="1983"/>
                    <a:pt x="2420" y="1983"/>
                  </a:cubicBezTo>
                  <a:lnTo>
                    <a:pt x="2420" y="1983"/>
                  </a:lnTo>
                  <a:cubicBezTo>
                    <a:pt x="2449" y="1983"/>
                    <a:pt x="2449" y="1983"/>
                    <a:pt x="2449" y="1983"/>
                  </a:cubicBezTo>
                  <a:lnTo>
                    <a:pt x="2449" y="1983"/>
                  </a:lnTo>
                  <a:cubicBezTo>
                    <a:pt x="2449" y="1954"/>
                    <a:pt x="2449" y="1954"/>
                    <a:pt x="2449" y="1954"/>
                  </a:cubicBezTo>
                  <a:cubicBezTo>
                    <a:pt x="2478" y="1954"/>
                    <a:pt x="2478" y="1954"/>
                    <a:pt x="2478" y="1954"/>
                  </a:cubicBezTo>
                  <a:lnTo>
                    <a:pt x="2478" y="1954"/>
                  </a:lnTo>
                  <a:lnTo>
                    <a:pt x="2478" y="1954"/>
                  </a:lnTo>
                  <a:cubicBezTo>
                    <a:pt x="2478" y="1924"/>
                    <a:pt x="2478" y="1924"/>
                    <a:pt x="2478" y="1924"/>
                  </a:cubicBezTo>
                  <a:cubicBezTo>
                    <a:pt x="2449" y="1924"/>
                    <a:pt x="2449" y="1924"/>
                    <a:pt x="2449" y="1924"/>
                  </a:cubicBezTo>
                  <a:cubicBezTo>
                    <a:pt x="2449" y="1895"/>
                    <a:pt x="2449" y="1895"/>
                    <a:pt x="2449" y="1895"/>
                  </a:cubicBezTo>
                  <a:lnTo>
                    <a:pt x="2449" y="1895"/>
                  </a:lnTo>
                  <a:cubicBezTo>
                    <a:pt x="2420" y="1895"/>
                    <a:pt x="2420" y="1895"/>
                    <a:pt x="2420" y="1895"/>
                  </a:cubicBezTo>
                  <a:lnTo>
                    <a:pt x="2420" y="1895"/>
                  </a:lnTo>
                  <a:lnTo>
                    <a:pt x="2420" y="1895"/>
                  </a:lnTo>
                  <a:cubicBezTo>
                    <a:pt x="2392" y="1895"/>
                    <a:pt x="2392" y="1895"/>
                    <a:pt x="2392" y="1895"/>
                  </a:cubicBezTo>
                  <a:cubicBezTo>
                    <a:pt x="2392" y="1924"/>
                    <a:pt x="2392" y="1924"/>
                    <a:pt x="2392" y="1924"/>
                  </a:cubicBezTo>
                  <a:lnTo>
                    <a:pt x="2392" y="1924"/>
                  </a:lnTo>
                  <a:lnTo>
                    <a:pt x="2392" y="1924"/>
                  </a:lnTo>
                  <a:cubicBezTo>
                    <a:pt x="2392" y="1954"/>
                    <a:pt x="2392" y="1954"/>
                    <a:pt x="2392" y="1954"/>
                  </a:cubicBezTo>
                  <a:cubicBezTo>
                    <a:pt x="2392" y="1983"/>
                    <a:pt x="2392" y="1983"/>
                    <a:pt x="2392" y="1983"/>
                  </a:cubicBezTo>
                  <a:close/>
                  <a:moveTo>
                    <a:pt x="2449" y="2595"/>
                  </a:moveTo>
                  <a:lnTo>
                    <a:pt x="2449" y="2595"/>
                  </a:lnTo>
                  <a:lnTo>
                    <a:pt x="2449" y="2624"/>
                  </a:lnTo>
                  <a:cubicBezTo>
                    <a:pt x="2478" y="2624"/>
                    <a:pt x="2478" y="2624"/>
                    <a:pt x="2478" y="2624"/>
                  </a:cubicBezTo>
                  <a:cubicBezTo>
                    <a:pt x="2478" y="2595"/>
                    <a:pt x="2478" y="2595"/>
                    <a:pt x="2478" y="2595"/>
                  </a:cubicBezTo>
                  <a:lnTo>
                    <a:pt x="2478" y="2595"/>
                  </a:lnTo>
                  <a:lnTo>
                    <a:pt x="2478" y="2595"/>
                  </a:lnTo>
                  <a:cubicBezTo>
                    <a:pt x="2449" y="2595"/>
                    <a:pt x="2449" y="2595"/>
                    <a:pt x="2449" y="2595"/>
                  </a:cubicBezTo>
                  <a:close/>
                  <a:moveTo>
                    <a:pt x="2770" y="2945"/>
                  </a:moveTo>
                  <a:lnTo>
                    <a:pt x="2770" y="2945"/>
                  </a:lnTo>
                  <a:cubicBezTo>
                    <a:pt x="2770" y="2974"/>
                    <a:pt x="2770" y="2974"/>
                    <a:pt x="2770" y="2974"/>
                  </a:cubicBezTo>
                  <a:lnTo>
                    <a:pt x="2770" y="2974"/>
                  </a:lnTo>
                  <a:lnTo>
                    <a:pt x="2770" y="2974"/>
                  </a:lnTo>
                  <a:cubicBezTo>
                    <a:pt x="2799" y="2974"/>
                    <a:pt x="2799" y="2974"/>
                    <a:pt x="2799" y="2974"/>
                  </a:cubicBezTo>
                  <a:lnTo>
                    <a:pt x="2799" y="2974"/>
                  </a:lnTo>
                  <a:lnTo>
                    <a:pt x="2799" y="2974"/>
                  </a:lnTo>
                  <a:lnTo>
                    <a:pt x="2799" y="2974"/>
                  </a:lnTo>
                  <a:cubicBezTo>
                    <a:pt x="2799" y="2945"/>
                    <a:pt x="2799" y="2945"/>
                    <a:pt x="2799" y="2945"/>
                  </a:cubicBezTo>
                  <a:cubicBezTo>
                    <a:pt x="2770" y="2974"/>
                    <a:pt x="2770" y="2974"/>
                    <a:pt x="2770" y="2974"/>
                  </a:cubicBezTo>
                  <a:cubicBezTo>
                    <a:pt x="2770" y="2945"/>
                    <a:pt x="2770" y="2945"/>
                    <a:pt x="2770" y="2945"/>
                  </a:cubicBezTo>
                  <a:close/>
                  <a:moveTo>
                    <a:pt x="2712" y="1983"/>
                  </a:moveTo>
                  <a:lnTo>
                    <a:pt x="2712" y="1983"/>
                  </a:lnTo>
                  <a:cubicBezTo>
                    <a:pt x="2712" y="1954"/>
                    <a:pt x="2712" y="1954"/>
                    <a:pt x="2712" y="1954"/>
                  </a:cubicBezTo>
                  <a:cubicBezTo>
                    <a:pt x="2683" y="1954"/>
                    <a:pt x="2683" y="1954"/>
                    <a:pt x="2683" y="1954"/>
                  </a:cubicBezTo>
                  <a:lnTo>
                    <a:pt x="2683" y="1954"/>
                  </a:lnTo>
                  <a:cubicBezTo>
                    <a:pt x="2712" y="1924"/>
                    <a:pt x="2712" y="1924"/>
                    <a:pt x="2712" y="1924"/>
                  </a:cubicBezTo>
                  <a:cubicBezTo>
                    <a:pt x="2683" y="1924"/>
                    <a:pt x="2683" y="1924"/>
                    <a:pt x="2683" y="1924"/>
                  </a:cubicBezTo>
                  <a:lnTo>
                    <a:pt x="2683" y="1924"/>
                  </a:lnTo>
                  <a:lnTo>
                    <a:pt x="2683" y="1924"/>
                  </a:lnTo>
                  <a:cubicBezTo>
                    <a:pt x="2654" y="1954"/>
                    <a:pt x="2654" y="1954"/>
                    <a:pt x="2654" y="1954"/>
                  </a:cubicBezTo>
                  <a:cubicBezTo>
                    <a:pt x="2683" y="1954"/>
                    <a:pt x="2683" y="1954"/>
                    <a:pt x="2683" y="1954"/>
                  </a:cubicBezTo>
                  <a:lnTo>
                    <a:pt x="2683" y="1954"/>
                  </a:lnTo>
                  <a:cubicBezTo>
                    <a:pt x="2683" y="1983"/>
                    <a:pt x="2683" y="1983"/>
                    <a:pt x="2683" y="1983"/>
                  </a:cubicBezTo>
                  <a:cubicBezTo>
                    <a:pt x="2712" y="1983"/>
                    <a:pt x="2712" y="1983"/>
                    <a:pt x="2712" y="1983"/>
                  </a:cubicBezTo>
                  <a:close/>
                  <a:moveTo>
                    <a:pt x="2683" y="1866"/>
                  </a:moveTo>
                  <a:lnTo>
                    <a:pt x="2683" y="1866"/>
                  </a:lnTo>
                  <a:lnTo>
                    <a:pt x="2683" y="1866"/>
                  </a:lnTo>
                  <a:cubicBezTo>
                    <a:pt x="2712" y="1866"/>
                    <a:pt x="2712" y="1866"/>
                    <a:pt x="2712" y="1866"/>
                  </a:cubicBezTo>
                  <a:cubicBezTo>
                    <a:pt x="2712" y="1838"/>
                    <a:pt x="2712" y="1838"/>
                    <a:pt x="2712" y="1838"/>
                  </a:cubicBezTo>
                  <a:lnTo>
                    <a:pt x="2712" y="1838"/>
                  </a:lnTo>
                  <a:lnTo>
                    <a:pt x="2712" y="1838"/>
                  </a:lnTo>
                  <a:lnTo>
                    <a:pt x="2712" y="1838"/>
                  </a:lnTo>
                  <a:lnTo>
                    <a:pt x="2712" y="1838"/>
                  </a:lnTo>
                  <a:lnTo>
                    <a:pt x="2712" y="1838"/>
                  </a:lnTo>
                  <a:cubicBezTo>
                    <a:pt x="2683" y="1838"/>
                    <a:pt x="2683" y="1838"/>
                    <a:pt x="2683" y="1838"/>
                  </a:cubicBezTo>
                  <a:cubicBezTo>
                    <a:pt x="2683" y="1866"/>
                    <a:pt x="2683" y="1866"/>
                    <a:pt x="2683" y="1866"/>
                  </a:cubicBezTo>
                  <a:close/>
                  <a:moveTo>
                    <a:pt x="2742" y="1895"/>
                  </a:moveTo>
                  <a:lnTo>
                    <a:pt x="2742" y="1895"/>
                  </a:lnTo>
                  <a:cubicBezTo>
                    <a:pt x="2770" y="1895"/>
                    <a:pt x="2770" y="1895"/>
                    <a:pt x="2770" y="1895"/>
                  </a:cubicBezTo>
                  <a:cubicBezTo>
                    <a:pt x="2799" y="1895"/>
                    <a:pt x="2799" y="1895"/>
                    <a:pt x="2799" y="1895"/>
                  </a:cubicBezTo>
                  <a:lnTo>
                    <a:pt x="2799" y="1895"/>
                  </a:lnTo>
                  <a:lnTo>
                    <a:pt x="2799" y="1895"/>
                  </a:lnTo>
                  <a:cubicBezTo>
                    <a:pt x="2770" y="1895"/>
                    <a:pt x="2770" y="1895"/>
                    <a:pt x="2770" y="1895"/>
                  </a:cubicBezTo>
                  <a:lnTo>
                    <a:pt x="2770" y="1895"/>
                  </a:lnTo>
                  <a:cubicBezTo>
                    <a:pt x="2742" y="1895"/>
                    <a:pt x="2742" y="1895"/>
                    <a:pt x="2742" y="1895"/>
                  </a:cubicBezTo>
                  <a:close/>
                  <a:moveTo>
                    <a:pt x="2916" y="1983"/>
                  </a:moveTo>
                  <a:lnTo>
                    <a:pt x="2916" y="1983"/>
                  </a:lnTo>
                  <a:cubicBezTo>
                    <a:pt x="2916" y="2012"/>
                    <a:pt x="2916" y="2012"/>
                    <a:pt x="2916" y="2012"/>
                  </a:cubicBezTo>
                  <a:cubicBezTo>
                    <a:pt x="2887" y="2012"/>
                    <a:pt x="2887" y="2012"/>
                    <a:pt x="2887" y="2012"/>
                  </a:cubicBezTo>
                  <a:lnTo>
                    <a:pt x="2887" y="2012"/>
                  </a:lnTo>
                  <a:cubicBezTo>
                    <a:pt x="2887" y="2041"/>
                    <a:pt x="2887" y="2041"/>
                    <a:pt x="2887" y="2041"/>
                  </a:cubicBezTo>
                  <a:lnTo>
                    <a:pt x="2887" y="2041"/>
                  </a:lnTo>
                  <a:lnTo>
                    <a:pt x="2887" y="2041"/>
                  </a:lnTo>
                  <a:cubicBezTo>
                    <a:pt x="2916" y="2041"/>
                    <a:pt x="2916" y="2041"/>
                    <a:pt x="2916" y="2041"/>
                  </a:cubicBezTo>
                  <a:lnTo>
                    <a:pt x="2916" y="2041"/>
                  </a:lnTo>
                  <a:cubicBezTo>
                    <a:pt x="2945" y="2012"/>
                    <a:pt x="2945" y="2012"/>
                    <a:pt x="2945" y="2012"/>
                  </a:cubicBezTo>
                  <a:lnTo>
                    <a:pt x="2945" y="2012"/>
                  </a:lnTo>
                  <a:cubicBezTo>
                    <a:pt x="2975" y="1983"/>
                    <a:pt x="2975" y="1983"/>
                    <a:pt x="2975" y="1983"/>
                  </a:cubicBezTo>
                  <a:lnTo>
                    <a:pt x="2975" y="1983"/>
                  </a:lnTo>
                  <a:cubicBezTo>
                    <a:pt x="2945" y="1983"/>
                    <a:pt x="2945" y="1983"/>
                    <a:pt x="2945" y="1983"/>
                  </a:cubicBezTo>
                  <a:lnTo>
                    <a:pt x="2945" y="1983"/>
                  </a:lnTo>
                  <a:cubicBezTo>
                    <a:pt x="2916" y="1983"/>
                    <a:pt x="2916" y="1983"/>
                    <a:pt x="2916" y="1983"/>
                  </a:cubicBezTo>
                  <a:close/>
                  <a:moveTo>
                    <a:pt x="2975" y="1866"/>
                  </a:moveTo>
                  <a:lnTo>
                    <a:pt x="2975" y="1866"/>
                  </a:lnTo>
                  <a:cubicBezTo>
                    <a:pt x="2945" y="1866"/>
                    <a:pt x="2945" y="1866"/>
                    <a:pt x="2945" y="1866"/>
                  </a:cubicBezTo>
                  <a:cubicBezTo>
                    <a:pt x="2945" y="1895"/>
                    <a:pt x="2945" y="1895"/>
                    <a:pt x="2945" y="1895"/>
                  </a:cubicBezTo>
                  <a:cubicBezTo>
                    <a:pt x="2945" y="1924"/>
                    <a:pt x="2945" y="1924"/>
                    <a:pt x="2945" y="1924"/>
                  </a:cubicBezTo>
                  <a:lnTo>
                    <a:pt x="2945" y="1924"/>
                  </a:lnTo>
                  <a:lnTo>
                    <a:pt x="2945" y="1924"/>
                  </a:lnTo>
                  <a:cubicBezTo>
                    <a:pt x="2975" y="1924"/>
                    <a:pt x="2975" y="1924"/>
                    <a:pt x="2975" y="1924"/>
                  </a:cubicBezTo>
                  <a:lnTo>
                    <a:pt x="2975" y="1924"/>
                  </a:lnTo>
                  <a:cubicBezTo>
                    <a:pt x="3004" y="1954"/>
                    <a:pt x="3004" y="1954"/>
                    <a:pt x="3004" y="1954"/>
                  </a:cubicBezTo>
                  <a:cubicBezTo>
                    <a:pt x="3004" y="1924"/>
                    <a:pt x="3004" y="1924"/>
                    <a:pt x="3004" y="1924"/>
                  </a:cubicBezTo>
                  <a:lnTo>
                    <a:pt x="3004" y="1924"/>
                  </a:lnTo>
                  <a:cubicBezTo>
                    <a:pt x="3004" y="1895"/>
                    <a:pt x="3004" y="1895"/>
                    <a:pt x="3004" y="1895"/>
                  </a:cubicBezTo>
                  <a:lnTo>
                    <a:pt x="3004" y="1895"/>
                  </a:lnTo>
                  <a:cubicBezTo>
                    <a:pt x="2975" y="1866"/>
                    <a:pt x="2975" y="1866"/>
                    <a:pt x="2975" y="1866"/>
                  </a:cubicBezTo>
                  <a:close/>
                  <a:moveTo>
                    <a:pt x="2858" y="1604"/>
                  </a:moveTo>
                  <a:lnTo>
                    <a:pt x="2858" y="1604"/>
                  </a:lnTo>
                  <a:lnTo>
                    <a:pt x="2858" y="1604"/>
                  </a:lnTo>
                  <a:cubicBezTo>
                    <a:pt x="2858" y="1574"/>
                    <a:pt x="2858" y="1574"/>
                    <a:pt x="2858" y="1574"/>
                  </a:cubicBezTo>
                  <a:cubicBezTo>
                    <a:pt x="2828" y="1574"/>
                    <a:pt x="2828" y="1574"/>
                    <a:pt x="2828" y="1574"/>
                  </a:cubicBezTo>
                  <a:lnTo>
                    <a:pt x="2828" y="1574"/>
                  </a:lnTo>
                  <a:cubicBezTo>
                    <a:pt x="2828" y="1604"/>
                    <a:pt x="2828" y="1604"/>
                    <a:pt x="2828" y="1604"/>
                  </a:cubicBezTo>
                  <a:lnTo>
                    <a:pt x="2828" y="1604"/>
                  </a:lnTo>
                  <a:lnTo>
                    <a:pt x="2828" y="1604"/>
                  </a:lnTo>
                  <a:lnTo>
                    <a:pt x="2828" y="1604"/>
                  </a:lnTo>
                  <a:cubicBezTo>
                    <a:pt x="2858" y="1604"/>
                    <a:pt x="2858" y="1604"/>
                    <a:pt x="2858" y="1604"/>
                  </a:cubicBezTo>
                  <a:close/>
                  <a:moveTo>
                    <a:pt x="2887" y="1429"/>
                  </a:moveTo>
                  <a:lnTo>
                    <a:pt x="2887" y="1429"/>
                  </a:lnTo>
                  <a:lnTo>
                    <a:pt x="2887" y="1429"/>
                  </a:lnTo>
                  <a:lnTo>
                    <a:pt x="2887" y="1429"/>
                  </a:lnTo>
                  <a:lnTo>
                    <a:pt x="2887" y="1429"/>
                  </a:lnTo>
                  <a:cubicBezTo>
                    <a:pt x="2887" y="1458"/>
                    <a:pt x="2887" y="1458"/>
                    <a:pt x="2887" y="1458"/>
                  </a:cubicBezTo>
                  <a:cubicBezTo>
                    <a:pt x="2916" y="1429"/>
                    <a:pt x="2916" y="1429"/>
                    <a:pt x="2916" y="1429"/>
                  </a:cubicBezTo>
                  <a:lnTo>
                    <a:pt x="2916" y="1429"/>
                  </a:lnTo>
                  <a:cubicBezTo>
                    <a:pt x="2916" y="1458"/>
                    <a:pt x="2916" y="1458"/>
                    <a:pt x="2916" y="1458"/>
                  </a:cubicBezTo>
                  <a:lnTo>
                    <a:pt x="2916" y="1458"/>
                  </a:lnTo>
                  <a:lnTo>
                    <a:pt x="2916" y="1458"/>
                  </a:lnTo>
                  <a:cubicBezTo>
                    <a:pt x="2916" y="1429"/>
                    <a:pt x="2916" y="1429"/>
                    <a:pt x="2916" y="1429"/>
                  </a:cubicBezTo>
                  <a:cubicBezTo>
                    <a:pt x="2945" y="1429"/>
                    <a:pt x="2945" y="1429"/>
                    <a:pt x="2945" y="1429"/>
                  </a:cubicBezTo>
                  <a:lnTo>
                    <a:pt x="2945" y="1429"/>
                  </a:lnTo>
                  <a:cubicBezTo>
                    <a:pt x="2916" y="1400"/>
                    <a:pt x="2916" y="1400"/>
                    <a:pt x="2916" y="1400"/>
                  </a:cubicBezTo>
                  <a:lnTo>
                    <a:pt x="2916" y="1400"/>
                  </a:lnTo>
                  <a:lnTo>
                    <a:pt x="2916" y="1400"/>
                  </a:lnTo>
                  <a:lnTo>
                    <a:pt x="2916" y="1400"/>
                  </a:lnTo>
                  <a:cubicBezTo>
                    <a:pt x="2887" y="1400"/>
                    <a:pt x="2887" y="1400"/>
                    <a:pt x="2887" y="1400"/>
                  </a:cubicBezTo>
                  <a:lnTo>
                    <a:pt x="2887" y="1400"/>
                  </a:lnTo>
                  <a:cubicBezTo>
                    <a:pt x="2916" y="1400"/>
                    <a:pt x="2916" y="1400"/>
                    <a:pt x="2916" y="1400"/>
                  </a:cubicBezTo>
                  <a:cubicBezTo>
                    <a:pt x="2887" y="1429"/>
                    <a:pt x="2887" y="1429"/>
                    <a:pt x="2887" y="1429"/>
                  </a:cubicBezTo>
                  <a:close/>
                  <a:moveTo>
                    <a:pt x="2887" y="1341"/>
                  </a:moveTo>
                  <a:lnTo>
                    <a:pt x="2887" y="1341"/>
                  </a:lnTo>
                  <a:cubicBezTo>
                    <a:pt x="2858" y="1341"/>
                    <a:pt x="2858" y="1341"/>
                    <a:pt x="2858" y="1341"/>
                  </a:cubicBezTo>
                  <a:cubicBezTo>
                    <a:pt x="2858" y="1312"/>
                    <a:pt x="2858" y="1312"/>
                    <a:pt x="2858" y="1312"/>
                  </a:cubicBezTo>
                  <a:cubicBezTo>
                    <a:pt x="2828" y="1312"/>
                    <a:pt x="2828" y="1312"/>
                    <a:pt x="2828" y="1312"/>
                  </a:cubicBezTo>
                  <a:lnTo>
                    <a:pt x="2828" y="1312"/>
                  </a:lnTo>
                  <a:cubicBezTo>
                    <a:pt x="2828" y="1341"/>
                    <a:pt x="2828" y="1341"/>
                    <a:pt x="2828" y="1341"/>
                  </a:cubicBezTo>
                  <a:cubicBezTo>
                    <a:pt x="2858" y="1341"/>
                    <a:pt x="2858" y="1341"/>
                    <a:pt x="2858" y="1341"/>
                  </a:cubicBezTo>
                  <a:lnTo>
                    <a:pt x="2858" y="1341"/>
                  </a:lnTo>
                  <a:cubicBezTo>
                    <a:pt x="2887" y="1341"/>
                    <a:pt x="2887" y="1341"/>
                    <a:pt x="2887" y="1341"/>
                  </a:cubicBezTo>
                  <a:close/>
                  <a:moveTo>
                    <a:pt x="2887" y="1312"/>
                  </a:moveTo>
                  <a:lnTo>
                    <a:pt x="2887" y="1312"/>
                  </a:lnTo>
                  <a:lnTo>
                    <a:pt x="2887" y="1312"/>
                  </a:lnTo>
                  <a:cubicBezTo>
                    <a:pt x="2916" y="1312"/>
                    <a:pt x="2916" y="1312"/>
                    <a:pt x="2916" y="1312"/>
                  </a:cubicBezTo>
                  <a:lnTo>
                    <a:pt x="2916" y="1312"/>
                  </a:lnTo>
                  <a:lnTo>
                    <a:pt x="2916" y="1312"/>
                  </a:lnTo>
                  <a:cubicBezTo>
                    <a:pt x="2945" y="1312"/>
                    <a:pt x="2945" y="1312"/>
                    <a:pt x="2945" y="1312"/>
                  </a:cubicBezTo>
                  <a:cubicBezTo>
                    <a:pt x="2916" y="1312"/>
                    <a:pt x="2916" y="1312"/>
                    <a:pt x="2916" y="1312"/>
                  </a:cubicBezTo>
                  <a:cubicBezTo>
                    <a:pt x="2887" y="1312"/>
                    <a:pt x="2887" y="1312"/>
                    <a:pt x="2887" y="1312"/>
                  </a:cubicBezTo>
                  <a:close/>
                  <a:moveTo>
                    <a:pt x="3062" y="1691"/>
                  </a:moveTo>
                  <a:lnTo>
                    <a:pt x="3062" y="1691"/>
                  </a:lnTo>
                  <a:cubicBezTo>
                    <a:pt x="3062" y="1662"/>
                    <a:pt x="3062" y="1662"/>
                    <a:pt x="3062" y="1662"/>
                  </a:cubicBezTo>
                  <a:lnTo>
                    <a:pt x="3062" y="1662"/>
                  </a:lnTo>
                  <a:lnTo>
                    <a:pt x="3062" y="1662"/>
                  </a:lnTo>
                  <a:cubicBezTo>
                    <a:pt x="3033" y="1662"/>
                    <a:pt x="3033" y="1662"/>
                    <a:pt x="3033" y="1662"/>
                  </a:cubicBezTo>
                  <a:cubicBezTo>
                    <a:pt x="3062" y="1662"/>
                    <a:pt x="3062" y="1662"/>
                    <a:pt x="3062" y="1662"/>
                  </a:cubicBezTo>
                  <a:cubicBezTo>
                    <a:pt x="3062" y="1691"/>
                    <a:pt x="3062" y="1691"/>
                    <a:pt x="3062" y="1691"/>
                  </a:cubicBezTo>
                  <a:close/>
                  <a:moveTo>
                    <a:pt x="3120" y="1662"/>
                  </a:moveTo>
                  <a:lnTo>
                    <a:pt x="3120" y="1662"/>
                  </a:lnTo>
                  <a:lnTo>
                    <a:pt x="3120" y="1662"/>
                  </a:lnTo>
                  <a:cubicBezTo>
                    <a:pt x="3120" y="1633"/>
                    <a:pt x="3120" y="1633"/>
                    <a:pt x="3120" y="1633"/>
                  </a:cubicBezTo>
                  <a:lnTo>
                    <a:pt x="3120" y="1633"/>
                  </a:lnTo>
                  <a:cubicBezTo>
                    <a:pt x="3091" y="1662"/>
                    <a:pt x="3091" y="1662"/>
                    <a:pt x="3091" y="1662"/>
                  </a:cubicBezTo>
                  <a:lnTo>
                    <a:pt x="3091" y="1662"/>
                  </a:lnTo>
                  <a:lnTo>
                    <a:pt x="3091" y="1662"/>
                  </a:lnTo>
                  <a:cubicBezTo>
                    <a:pt x="3120" y="1662"/>
                    <a:pt x="3120" y="1662"/>
                    <a:pt x="3120" y="1662"/>
                  </a:cubicBezTo>
                  <a:close/>
                  <a:moveTo>
                    <a:pt x="3178" y="1662"/>
                  </a:moveTo>
                  <a:lnTo>
                    <a:pt x="3178" y="1662"/>
                  </a:lnTo>
                  <a:lnTo>
                    <a:pt x="3178" y="1662"/>
                  </a:lnTo>
                  <a:lnTo>
                    <a:pt x="3178" y="1662"/>
                  </a:lnTo>
                  <a:cubicBezTo>
                    <a:pt x="3149" y="1662"/>
                    <a:pt x="3149" y="1662"/>
                    <a:pt x="3149" y="1662"/>
                  </a:cubicBezTo>
                  <a:lnTo>
                    <a:pt x="3149" y="1662"/>
                  </a:lnTo>
                  <a:cubicBezTo>
                    <a:pt x="3178" y="1662"/>
                    <a:pt x="3178" y="1662"/>
                    <a:pt x="3178" y="1662"/>
                  </a:cubicBezTo>
                  <a:close/>
                  <a:moveTo>
                    <a:pt x="3295" y="1633"/>
                  </a:moveTo>
                  <a:lnTo>
                    <a:pt x="3295" y="1633"/>
                  </a:lnTo>
                  <a:cubicBezTo>
                    <a:pt x="3295" y="1662"/>
                    <a:pt x="3295" y="1662"/>
                    <a:pt x="3295" y="1662"/>
                  </a:cubicBezTo>
                  <a:cubicBezTo>
                    <a:pt x="3325" y="1662"/>
                    <a:pt x="3325" y="1662"/>
                    <a:pt x="3325" y="1662"/>
                  </a:cubicBezTo>
                  <a:lnTo>
                    <a:pt x="3325" y="1662"/>
                  </a:lnTo>
                  <a:cubicBezTo>
                    <a:pt x="3325" y="1633"/>
                    <a:pt x="3325" y="1633"/>
                    <a:pt x="3325" y="1633"/>
                  </a:cubicBezTo>
                  <a:cubicBezTo>
                    <a:pt x="3295" y="1633"/>
                    <a:pt x="3295" y="1633"/>
                    <a:pt x="3295" y="1633"/>
                  </a:cubicBezTo>
                  <a:close/>
                  <a:moveTo>
                    <a:pt x="3237" y="1633"/>
                  </a:moveTo>
                  <a:lnTo>
                    <a:pt x="3237" y="1633"/>
                  </a:lnTo>
                  <a:lnTo>
                    <a:pt x="3237" y="1633"/>
                  </a:lnTo>
                  <a:cubicBezTo>
                    <a:pt x="3266" y="1633"/>
                    <a:pt x="3266" y="1633"/>
                    <a:pt x="3266" y="1633"/>
                  </a:cubicBezTo>
                  <a:cubicBezTo>
                    <a:pt x="3237" y="1604"/>
                    <a:pt x="3237" y="1604"/>
                    <a:pt x="3237" y="1604"/>
                  </a:cubicBezTo>
                  <a:lnTo>
                    <a:pt x="3237" y="1604"/>
                  </a:lnTo>
                  <a:cubicBezTo>
                    <a:pt x="3237" y="1633"/>
                    <a:pt x="3237" y="1633"/>
                    <a:pt x="3237" y="1633"/>
                  </a:cubicBezTo>
                  <a:close/>
                  <a:moveTo>
                    <a:pt x="3178" y="1574"/>
                  </a:moveTo>
                  <a:lnTo>
                    <a:pt x="3178" y="1574"/>
                  </a:lnTo>
                  <a:lnTo>
                    <a:pt x="3178" y="1574"/>
                  </a:lnTo>
                  <a:lnTo>
                    <a:pt x="3178" y="1574"/>
                  </a:lnTo>
                  <a:cubicBezTo>
                    <a:pt x="3149" y="1574"/>
                    <a:pt x="3149" y="1574"/>
                    <a:pt x="3149" y="1574"/>
                  </a:cubicBezTo>
                  <a:lnTo>
                    <a:pt x="3149" y="1574"/>
                  </a:lnTo>
                  <a:cubicBezTo>
                    <a:pt x="3178" y="1574"/>
                    <a:pt x="3178" y="1574"/>
                    <a:pt x="3178" y="1574"/>
                  </a:cubicBezTo>
                  <a:close/>
                  <a:moveTo>
                    <a:pt x="3237" y="1545"/>
                  </a:moveTo>
                  <a:lnTo>
                    <a:pt x="3237" y="1545"/>
                  </a:lnTo>
                  <a:cubicBezTo>
                    <a:pt x="3208" y="1545"/>
                    <a:pt x="3208" y="1545"/>
                    <a:pt x="3208" y="1545"/>
                  </a:cubicBezTo>
                  <a:lnTo>
                    <a:pt x="3208" y="1545"/>
                  </a:lnTo>
                  <a:lnTo>
                    <a:pt x="3208" y="1545"/>
                  </a:lnTo>
                  <a:cubicBezTo>
                    <a:pt x="3208" y="1574"/>
                    <a:pt x="3208" y="1574"/>
                    <a:pt x="3208" y="1574"/>
                  </a:cubicBezTo>
                  <a:lnTo>
                    <a:pt x="3208" y="1574"/>
                  </a:lnTo>
                  <a:lnTo>
                    <a:pt x="3208" y="1574"/>
                  </a:lnTo>
                  <a:cubicBezTo>
                    <a:pt x="3237" y="1545"/>
                    <a:pt x="3237" y="1545"/>
                    <a:pt x="3237" y="1545"/>
                  </a:cubicBezTo>
                  <a:close/>
                  <a:moveTo>
                    <a:pt x="3237" y="1574"/>
                  </a:moveTo>
                  <a:lnTo>
                    <a:pt x="3237" y="1574"/>
                  </a:lnTo>
                  <a:lnTo>
                    <a:pt x="3237" y="1574"/>
                  </a:lnTo>
                  <a:lnTo>
                    <a:pt x="3237" y="1574"/>
                  </a:lnTo>
                  <a:cubicBezTo>
                    <a:pt x="3266" y="1545"/>
                    <a:pt x="3266" y="1545"/>
                    <a:pt x="3266" y="1545"/>
                  </a:cubicBezTo>
                  <a:lnTo>
                    <a:pt x="3266" y="1545"/>
                  </a:lnTo>
                  <a:cubicBezTo>
                    <a:pt x="3237" y="1545"/>
                    <a:pt x="3237" y="1545"/>
                    <a:pt x="3237" y="1545"/>
                  </a:cubicBezTo>
                  <a:lnTo>
                    <a:pt x="3237" y="1545"/>
                  </a:lnTo>
                  <a:lnTo>
                    <a:pt x="3237" y="1545"/>
                  </a:lnTo>
                  <a:lnTo>
                    <a:pt x="3237" y="1545"/>
                  </a:lnTo>
                  <a:cubicBezTo>
                    <a:pt x="3237" y="1574"/>
                    <a:pt x="3237" y="1574"/>
                    <a:pt x="3237" y="1574"/>
                  </a:cubicBezTo>
                  <a:close/>
                  <a:moveTo>
                    <a:pt x="3178" y="1516"/>
                  </a:moveTo>
                  <a:lnTo>
                    <a:pt x="3178" y="1516"/>
                  </a:lnTo>
                  <a:lnTo>
                    <a:pt x="3178" y="1516"/>
                  </a:lnTo>
                  <a:cubicBezTo>
                    <a:pt x="3178" y="1488"/>
                    <a:pt x="3178" y="1488"/>
                    <a:pt x="3178" y="1488"/>
                  </a:cubicBezTo>
                  <a:lnTo>
                    <a:pt x="3178" y="1488"/>
                  </a:lnTo>
                  <a:cubicBezTo>
                    <a:pt x="3178" y="1516"/>
                    <a:pt x="3178" y="1516"/>
                    <a:pt x="3178" y="1516"/>
                  </a:cubicBezTo>
                  <a:cubicBezTo>
                    <a:pt x="3149" y="1516"/>
                    <a:pt x="3149" y="1516"/>
                    <a:pt x="3149" y="1516"/>
                  </a:cubicBezTo>
                  <a:lnTo>
                    <a:pt x="3149" y="1516"/>
                  </a:lnTo>
                  <a:cubicBezTo>
                    <a:pt x="3178" y="1516"/>
                    <a:pt x="3178" y="1516"/>
                    <a:pt x="3178" y="1516"/>
                  </a:cubicBezTo>
                  <a:close/>
                  <a:moveTo>
                    <a:pt x="3266" y="1488"/>
                  </a:moveTo>
                  <a:lnTo>
                    <a:pt x="3266" y="1488"/>
                  </a:lnTo>
                  <a:lnTo>
                    <a:pt x="3266" y="1488"/>
                  </a:lnTo>
                  <a:lnTo>
                    <a:pt x="3266" y="1488"/>
                  </a:lnTo>
                  <a:cubicBezTo>
                    <a:pt x="3266" y="1458"/>
                    <a:pt x="3266" y="1458"/>
                    <a:pt x="3266" y="1458"/>
                  </a:cubicBezTo>
                  <a:lnTo>
                    <a:pt x="3266" y="1458"/>
                  </a:lnTo>
                  <a:lnTo>
                    <a:pt x="3266" y="1458"/>
                  </a:lnTo>
                  <a:lnTo>
                    <a:pt x="3266" y="1458"/>
                  </a:lnTo>
                  <a:cubicBezTo>
                    <a:pt x="3237" y="1458"/>
                    <a:pt x="3237" y="1458"/>
                    <a:pt x="3237" y="1458"/>
                  </a:cubicBezTo>
                  <a:lnTo>
                    <a:pt x="3237" y="1458"/>
                  </a:lnTo>
                  <a:lnTo>
                    <a:pt x="3237" y="1458"/>
                  </a:lnTo>
                  <a:lnTo>
                    <a:pt x="3237" y="1458"/>
                  </a:lnTo>
                  <a:cubicBezTo>
                    <a:pt x="3208" y="1458"/>
                    <a:pt x="3208" y="1458"/>
                    <a:pt x="3208" y="1458"/>
                  </a:cubicBezTo>
                  <a:lnTo>
                    <a:pt x="3208" y="1458"/>
                  </a:lnTo>
                  <a:cubicBezTo>
                    <a:pt x="3208" y="1488"/>
                    <a:pt x="3208" y="1488"/>
                    <a:pt x="3208" y="1488"/>
                  </a:cubicBezTo>
                  <a:cubicBezTo>
                    <a:pt x="3237" y="1488"/>
                    <a:pt x="3237" y="1488"/>
                    <a:pt x="3237" y="1488"/>
                  </a:cubicBezTo>
                  <a:lnTo>
                    <a:pt x="3237" y="1488"/>
                  </a:lnTo>
                  <a:cubicBezTo>
                    <a:pt x="3266" y="1488"/>
                    <a:pt x="3266" y="1488"/>
                    <a:pt x="3266" y="1488"/>
                  </a:cubicBezTo>
                  <a:close/>
                  <a:moveTo>
                    <a:pt x="3208" y="845"/>
                  </a:moveTo>
                  <a:lnTo>
                    <a:pt x="3208" y="845"/>
                  </a:lnTo>
                  <a:lnTo>
                    <a:pt x="3208" y="845"/>
                  </a:lnTo>
                  <a:lnTo>
                    <a:pt x="3208" y="845"/>
                  </a:lnTo>
                  <a:lnTo>
                    <a:pt x="3208" y="845"/>
                  </a:lnTo>
                  <a:cubicBezTo>
                    <a:pt x="3178" y="845"/>
                    <a:pt x="3178" y="845"/>
                    <a:pt x="3178" y="845"/>
                  </a:cubicBezTo>
                  <a:cubicBezTo>
                    <a:pt x="3208" y="845"/>
                    <a:pt x="3208" y="845"/>
                    <a:pt x="3208" y="845"/>
                  </a:cubicBezTo>
                  <a:close/>
                  <a:moveTo>
                    <a:pt x="3120" y="991"/>
                  </a:moveTo>
                  <a:lnTo>
                    <a:pt x="3120" y="991"/>
                  </a:lnTo>
                  <a:lnTo>
                    <a:pt x="3120" y="991"/>
                  </a:lnTo>
                  <a:lnTo>
                    <a:pt x="3120" y="991"/>
                  </a:lnTo>
                  <a:lnTo>
                    <a:pt x="3120" y="991"/>
                  </a:lnTo>
                  <a:cubicBezTo>
                    <a:pt x="3149" y="962"/>
                    <a:pt x="3149" y="962"/>
                    <a:pt x="3149" y="962"/>
                  </a:cubicBezTo>
                  <a:lnTo>
                    <a:pt x="3149" y="962"/>
                  </a:lnTo>
                  <a:cubicBezTo>
                    <a:pt x="3120" y="933"/>
                    <a:pt x="3120" y="933"/>
                    <a:pt x="3120" y="933"/>
                  </a:cubicBezTo>
                  <a:lnTo>
                    <a:pt x="3120" y="933"/>
                  </a:lnTo>
                  <a:cubicBezTo>
                    <a:pt x="3120" y="962"/>
                    <a:pt x="3120" y="962"/>
                    <a:pt x="3120" y="962"/>
                  </a:cubicBezTo>
                  <a:lnTo>
                    <a:pt x="3120" y="962"/>
                  </a:lnTo>
                  <a:cubicBezTo>
                    <a:pt x="3120" y="991"/>
                    <a:pt x="3120" y="991"/>
                    <a:pt x="3120" y="991"/>
                  </a:cubicBezTo>
                  <a:close/>
                  <a:moveTo>
                    <a:pt x="3470" y="962"/>
                  </a:moveTo>
                  <a:lnTo>
                    <a:pt x="3470" y="962"/>
                  </a:lnTo>
                  <a:lnTo>
                    <a:pt x="3470" y="962"/>
                  </a:lnTo>
                  <a:cubicBezTo>
                    <a:pt x="3499" y="962"/>
                    <a:pt x="3499" y="962"/>
                    <a:pt x="3499" y="962"/>
                  </a:cubicBezTo>
                  <a:cubicBezTo>
                    <a:pt x="3499" y="933"/>
                    <a:pt x="3499" y="933"/>
                    <a:pt x="3499" y="933"/>
                  </a:cubicBezTo>
                  <a:lnTo>
                    <a:pt x="3499" y="933"/>
                  </a:lnTo>
                  <a:lnTo>
                    <a:pt x="3499" y="933"/>
                  </a:lnTo>
                  <a:cubicBezTo>
                    <a:pt x="3499" y="962"/>
                    <a:pt x="3499" y="962"/>
                    <a:pt x="3499" y="962"/>
                  </a:cubicBezTo>
                  <a:cubicBezTo>
                    <a:pt x="3528" y="933"/>
                    <a:pt x="3528" y="933"/>
                    <a:pt x="3528" y="933"/>
                  </a:cubicBezTo>
                  <a:lnTo>
                    <a:pt x="3528" y="933"/>
                  </a:lnTo>
                  <a:cubicBezTo>
                    <a:pt x="3528" y="904"/>
                    <a:pt x="3528" y="904"/>
                    <a:pt x="3528" y="904"/>
                  </a:cubicBezTo>
                  <a:cubicBezTo>
                    <a:pt x="3558" y="904"/>
                    <a:pt x="3558" y="904"/>
                    <a:pt x="3558" y="904"/>
                  </a:cubicBezTo>
                  <a:lnTo>
                    <a:pt x="3558" y="904"/>
                  </a:lnTo>
                  <a:cubicBezTo>
                    <a:pt x="3528" y="874"/>
                    <a:pt x="3528" y="874"/>
                    <a:pt x="3528" y="874"/>
                  </a:cubicBezTo>
                  <a:cubicBezTo>
                    <a:pt x="3528" y="904"/>
                    <a:pt x="3528" y="904"/>
                    <a:pt x="3528" y="904"/>
                  </a:cubicBezTo>
                  <a:lnTo>
                    <a:pt x="3528" y="904"/>
                  </a:lnTo>
                  <a:cubicBezTo>
                    <a:pt x="3499" y="904"/>
                    <a:pt x="3499" y="904"/>
                    <a:pt x="3499" y="904"/>
                  </a:cubicBezTo>
                  <a:lnTo>
                    <a:pt x="3499" y="904"/>
                  </a:lnTo>
                  <a:cubicBezTo>
                    <a:pt x="3470" y="933"/>
                    <a:pt x="3470" y="933"/>
                    <a:pt x="3470" y="933"/>
                  </a:cubicBezTo>
                  <a:cubicBezTo>
                    <a:pt x="3470" y="962"/>
                    <a:pt x="3470" y="962"/>
                    <a:pt x="3470" y="962"/>
                  </a:cubicBezTo>
                  <a:close/>
                  <a:moveTo>
                    <a:pt x="3616" y="962"/>
                  </a:moveTo>
                  <a:lnTo>
                    <a:pt x="3616" y="962"/>
                  </a:lnTo>
                  <a:cubicBezTo>
                    <a:pt x="3645" y="962"/>
                    <a:pt x="3645" y="962"/>
                    <a:pt x="3645" y="962"/>
                  </a:cubicBezTo>
                  <a:lnTo>
                    <a:pt x="3645" y="962"/>
                  </a:lnTo>
                  <a:lnTo>
                    <a:pt x="3645" y="962"/>
                  </a:lnTo>
                  <a:lnTo>
                    <a:pt x="3645" y="962"/>
                  </a:lnTo>
                  <a:cubicBezTo>
                    <a:pt x="3616" y="962"/>
                    <a:pt x="3616" y="962"/>
                    <a:pt x="3616" y="962"/>
                  </a:cubicBezTo>
                  <a:close/>
                  <a:moveTo>
                    <a:pt x="3645" y="991"/>
                  </a:moveTo>
                  <a:lnTo>
                    <a:pt x="3645" y="991"/>
                  </a:lnTo>
                  <a:cubicBezTo>
                    <a:pt x="3675" y="991"/>
                    <a:pt x="3675" y="991"/>
                    <a:pt x="3675" y="991"/>
                  </a:cubicBezTo>
                  <a:lnTo>
                    <a:pt x="3675" y="991"/>
                  </a:lnTo>
                  <a:lnTo>
                    <a:pt x="3675" y="991"/>
                  </a:lnTo>
                  <a:cubicBezTo>
                    <a:pt x="3645" y="991"/>
                    <a:pt x="3645" y="991"/>
                    <a:pt x="3645" y="991"/>
                  </a:cubicBezTo>
                  <a:cubicBezTo>
                    <a:pt x="3645" y="962"/>
                    <a:pt x="3645" y="962"/>
                    <a:pt x="3645" y="962"/>
                  </a:cubicBezTo>
                  <a:lnTo>
                    <a:pt x="3645" y="962"/>
                  </a:lnTo>
                  <a:lnTo>
                    <a:pt x="3645" y="962"/>
                  </a:lnTo>
                  <a:cubicBezTo>
                    <a:pt x="3645" y="991"/>
                    <a:pt x="3645" y="991"/>
                    <a:pt x="3645" y="991"/>
                  </a:cubicBezTo>
                  <a:close/>
                  <a:moveTo>
                    <a:pt x="3499" y="1021"/>
                  </a:moveTo>
                  <a:lnTo>
                    <a:pt x="3499" y="1021"/>
                  </a:lnTo>
                  <a:cubicBezTo>
                    <a:pt x="3528" y="1021"/>
                    <a:pt x="3528" y="1021"/>
                    <a:pt x="3528" y="1021"/>
                  </a:cubicBezTo>
                  <a:lnTo>
                    <a:pt x="3528" y="1021"/>
                  </a:lnTo>
                  <a:lnTo>
                    <a:pt x="3528" y="1021"/>
                  </a:lnTo>
                  <a:cubicBezTo>
                    <a:pt x="3499" y="1021"/>
                    <a:pt x="3499" y="1021"/>
                    <a:pt x="3499" y="1021"/>
                  </a:cubicBezTo>
                  <a:close/>
                  <a:moveTo>
                    <a:pt x="3587" y="1021"/>
                  </a:moveTo>
                  <a:lnTo>
                    <a:pt x="3587" y="1021"/>
                  </a:lnTo>
                  <a:cubicBezTo>
                    <a:pt x="3616" y="1021"/>
                    <a:pt x="3616" y="1021"/>
                    <a:pt x="3616" y="1021"/>
                  </a:cubicBezTo>
                  <a:lnTo>
                    <a:pt x="3616" y="1021"/>
                  </a:lnTo>
                  <a:cubicBezTo>
                    <a:pt x="3587" y="1021"/>
                    <a:pt x="3587" y="1021"/>
                    <a:pt x="3587" y="1021"/>
                  </a:cubicBezTo>
                  <a:cubicBezTo>
                    <a:pt x="3587" y="991"/>
                    <a:pt x="3587" y="991"/>
                    <a:pt x="3587" y="991"/>
                  </a:cubicBezTo>
                  <a:lnTo>
                    <a:pt x="3587" y="991"/>
                  </a:lnTo>
                  <a:lnTo>
                    <a:pt x="3587" y="991"/>
                  </a:lnTo>
                  <a:cubicBezTo>
                    <a:pt x="3587" y="1021"/>
                    <a:pt x="3587" y="1021"/>
                    <a:pt x="3587" y="1021"/>
                  </a:cubicBezTo>
                  <a:cubicBezTo>
                    <a:pt x="3558" y="1021"/>
                    <a:pt x="3558" y="1021"/>
                    <a:pt x="3558" y="1021"/>
                  </a:cubicBezTo>
                  <a:lnTo>
                    <a:pt x="3558" y="1021"/>
                  </a:lnTo>
                  <a:cubicBezTo>
                    <a:pt x="3587" y="1021"/>
                    <a:pt x="3587" y="1021"/>
                    <a:pt x="3587" y="1021"/>
                  </a:cubicBezTo>
                  <a:close/>
                  <a:moveTo>
                    <a:pt x="3616" y="1108"/>
                  </a:moveTo>
                  <a:lnTo>
                    <a:pt x="3616" y="1108"/>
                  </a:lnTo>
                  <a:lnTo>
                    <a:pt x="3616" y="1108"/>
                  </a:lnTo>
                  <a:lnTo>
                    <a:pt x="3616" y="1108"/>
                  </a:lnTo>
                  <a:cubicBezTo>
                    <a:pt x="3645" y="1108"/>
                    <a:pt x="3645" y="1108"/>
                    <a:pt x="3645" y="1108"/>
                  </a:cubicBezTo>
                  <a:lnTo>
                    <a:pt x="3645" y="1108"/>
                  </a:lnTo>
                  <a:cubicBezTo>
                    <a:pt x="3675" y="1108"/>
                    <a:pt x="3675" y="1108"/>
                    <a:pt x="3675" y="1108"/>
                  </a:cubicBezTo>
                  <a:lnTo>
                    <a:pt x="3675" y="1108"/>
                  </a:lnTo>
                  <a:lnTo>
                    <a:pt x="3675" y="1108"/>
                  </a:lnTo>
                  <a:cubicBezTo>
                    <a:pt x="3675" y="1079"/>
                    <a:pt x="3675" y="1079"/>
                    <a:pt x="3675" y="1079"/>
                  </a:cubicBezTo>
                  <a:lnTo>
                    <a:pt x="3675" y="1079"/>
                  </a:lnTo>
                  <a:lnTo>
                    <a:pt x="3675" y="1079"/>
                  </a:lnTo>
                  <a:lnTo>
                    <a:pt x="3675" y="1079"/>
                  </a:lnTo>
                  <a:lnTo>
                    <a:pt x="3675" y="1079"/>
                  </a:lnTo>
                  <a:cubicBezTo>
                    <a:pt x="3645" y="1079"/>
                    <a:pt x="3645" y="1079"/>
                    <a:pt x="3645" y="1079"/>
                  </a:cubicBezTo>
                  <a:lnTo>
                    <a:pt x="3645" y="1079"/>
                  </a:lnTo>
                  <a:lnTo>
                    <a:pt x="3645" y="1079"/>
                  </a:lnTo>
                  <a:lnTo>
                    <a:pt x="3645" y="1079"/>
                  </a:lnTo>
                  <a:lnTo>
                    <a:pt x="3645" y="1079"/>
                  </a:lnTo>
                  <a:lnTo>
                    <a:pt x="3645" y="1079"/>
                  </a:lnTo>
                  <a:cubicBezTo>
                    <a:pt x="3616" y="1079"/>
                    <a:pt x="3616" y="1079"/>
                    <a:pt x="3616" y="1079"/>
                  </a:cubicBezTo>
                  <a:cubicBezTo>
                    <a:pt x="3616" y="1108"/>
                    <a:pt x="3616" y="1108"/>
                    <a:pt x="3616" y="1108"/>
                  </a:cubicBezTo>
                  <a:cubicBezTo>
                    <a:pt x="3616" y="1079"/>
                    <a:pt x="3616" y="1079"/>
                    <a:pt x="3616" y="1079"/>
                  </a:cubicBezTo>
                  <a:cubicBezTo>
                    <a:pt x="3587" y="1108"/>
                    <a:pt x="3587" y="1108"/>
                    <a:pt x="3587" y="1108"/>
                  </a:cubicBezTo>
                  <a:cubicBezTo>
                    <a:pt x="3616" y="1108"/>
                    <a:pt x="3616" y="1108"/>
                    <a:pt x="3616" y="1108"/>
                  </a:cubicBezTo>
                  <a:close/>
                  <a:moveTo>
                    <a:pt x="2128" y="671"/>
                  </a:moveTo>
                  <a:lnTo>
                    <a:pt x="2128" y="671"/>
                  </a:lnTo>
                  <a:cubicBezTo>
                    <a:pt x="2158" y="671"/>
                    <a:pt x="2158" y="671"/>
                    <a:pt x="2158" y="671"/>
                  </a:cubicBezTo>
                  <a:lnTo>
                    <a:pt x="2158" y="671"/>
                  </a:lnTo>
                  <a:lnTo>
                    <a:pt x="2158" y="671"/>
                  </a:lnTo>
                  <a:cubicBezTo>
                    <a:pt x="2187" y="671"/>
                    <a:pt x="2187" y="671"/>
                    <a:pt x="2187" y="671"/>
                  </a:cubicBezTo>
                  <a:lnTo>
                    <a:pt x="2187" y="671"/>
                  </a:lnTo>
                  <a:lnTo>
                    <a:pt x="2187" y="671"/>
                  </a:lnTo>
                  <a:cubicBezTo>
                    <a:pt x="2158" y="671"/>
                    <a:pt x="2158" y="671"/>
                    <a:pt x="2158" y="671"/>
                  </a:cubicBezTo>
                  <a:lnTo>
                    <a:pt x="2158" y="671"/>
                  </a:lnTo>
                  <a:lnTo>
                    <a:pt x="2158" y="671"/>
                  </a:lnTo>
                  <a:cubicBezTo>
                    <a:pt x="2128" y="671"/>
                    <a:pt x="2128" y="671"/>
                    <a:pt x="2128" y="671"/>
                  </a:cubicBezTo>
                  <a:close/>
                  <a:moveTo>
                    <a:pt x="2099" y="350"/>
                  </a:moveTo>
                  <a:lnTo>
                    <a:pt x="2099" y="350"/>
                  </a:lnTo>
                  <a:lnTo>
                    <a:pt x="2099" y="350"/>
                  </a:lnTo>
                  <a:lnTo>
                    <a:pt x="2099" y="350"/>
                  </a:lnTo>
                  <a:cubicBezTo>
                    <a:pt x="2099" y="321"/>
                    <a:pt x="2099" y="321"/>
                    <a:pt x="2099" y="321"/>
                  </a:cubicBezTo>
                  <a:cubicBezTo>
                    <a:pt x="2128" y="321"/>
                    <a:pt x="2128" y="321"/>
                    <a:pt x="2128" y="321"/>
                  </a:cubicBezTo>
                  <a:cubicBezTo>
                    <a:pt x="2158" y="321"/>
                    <a:pt x="2158" y="321"/>
                    <a:pt x="2158" y="321"/>
                  </a:cubicBezTo>
                  <a:cubicBezTo>
                    <a:pt x="2158" y="350"/>
                    <a:pt x="2158" y="350"/>
                    <a:pt x="2158" y="350"/>
                  </a:cubicBezTo>
                  <a:lnTo>
                    <a:pt x="2158" y="350"/>
                  </a:lnTo>
                  <a:cubicBezTo>
                    <a:pt x="2128" y="350"/>
                    <a:pt x="2128" y="350"/>
                    <a:pt x="2128" y="350"/>
                  </a:cubicBezTo>
                  <a:cubicBezTo>
                    <a:pt x="2099" y="350"/>
                    <a:pt x="2099" y="350"/>
                    <a:pt x="2099" y="350"/>
                  </a:cubicBezTo>
                  <a:close/>
                  <a:moveTo>
                    <a:pt x="2595" y="117"/>
                  </a:moveTo>
                  <a:lnTo>
                    <a:pt x="2595" y="117"/>
                  </a:lnTo>
                  <a:cubicBezTo>
                    <a:pt x="2625" y="117"/>
                    <a:pt x="2625" y="117"/>
                    <a:pt x="2625" y="117"/>
                  </a:cubicBezTo>
                  <a:cubicBezTo>
                    <a:pt x="2625" y="88"/>
                    <a:pt x="2625" y="88"/>
                    <a:pt x="2625" y="88"/>
                  </a:cubicBezTo>
                  <a:cubicBezTo>
                    <a:pt x="2654" y="88"/>
                    <a:pt x="2654" y="88"/>
                    <a:pt x="2654" y="88"/>
                  </a:cubicBezTo>
                  <a:cubicBezTo>
                    <a:pt x="2683" y="88"/>
                    <a:pt x="2683" y="88"/>
                    <a:pt x="2683" y="88"/>
                  </a:cubicBezTo>
                  <a:cubicBezTo>
                    <a:pt x="2654" y="117"/>
                    <a:pt x="2654" y="117"/>
                    <a:pt x="2654" y="117"/>
                  </a:cubicBezTo>
                  <a:lnTo>
                    <a:pt x="2654" y="117"/>
                  </a:lnTo>
                  <a:lnTo>
                    <a:pt x="2654" y="117"/>
                  </a:lnTo>
                  <a:cubicBezTo>
                    <a:pt x="2625" y="145"/>
                    <a:pt x="2625" y="145"/>
                    <a:pt x="2625" y="145"/>
                  </a:cubicBezTo>
                  <a:cubicBezTo>
                    <a:pt x="2625" y="117"/>
                    <a:pt x="2625" y="117"/>
                    <a:pt x="2625" y="117"/>
                  </a:cubicBezTo>
                  <a:cubicBezTo>
                    <a:pt x="2595" y="117"/>
                    <a:pt x="2595" y="117"/>
                    <a:pt x="2595" y="117"/>
                  </a:cubicBezTo>
                  <a:close/>
                  <a:moveTo>
                    <a:pt x="2975" y="321"/>
                  </a:moveTo>
                  <a:lnTo>
                    <a:pt x="2975" y="321"/>
                  </a:lnTo>
                  <a:cubicBezTo>
                    <a:pt x="3004" y="321"/>
                    <a:pt x="3004" y="321"/>
                    <a:pt x="3004" y="321"/>
                  </a:cubicBezTo>
                  <a:cubicBezTo>
                    <a:pt x="3004" y="291"/>
                    <a:pt x="3004" y="291"/>
                    <a:pt x="3004" y="291"/>
                  </a:cubicBezTo>
                  <a:lnTo>
                    <a:pt x="3004" y="291"/>
                  </a:lnTo>
                  <a:cubicBezTo>
                    <a:pt x="3033" y="262"/>
                    <a:pt x="3033" y="262"/>
                    <a:pt x="3033" y="262"/>
                  </a:cubicBezTo>
                  <a:cubicBezTo>
                    <a:pt x="3062" y="233"/>
                    <a:pt x="3062" y="233"/>
                    <a:pt x="3062" y="233"/>
                  </a:cubicBezTo>
                  <a:cubicBezTo>
                    <a:pt x="3091" y="233"/>
                    <a:pt x="3091" y="233"/>
                    <a:pt x="3091" y="233"/>
                  </a:cubicBezTo>
                  <a:lnTo>
                    <a:pt x="3091" y="233"/>
                  </a:lnTo>
                  <a:cubicBezTo>
                    <a:pt x="3091" y="204"/>
                    <a:pt x="3091" y="204"/>
                    <a:pt x="3091" y="204"/>
                  </a:cubicBezTo>
                  <a:cubicBezTo>
                    <a:pt x="3062" y="204"/>
                    <a:pt x="3062" y="204"/>
                    <a:pt x="3062" y="204"/>
                  </a:cubicBezTo>
                  <a:cubicBezTo>
                    <a:pt x="3033" y="174"/>
                    <a:pt x="3033" y="174"/>
                    <a:pt x="3033" y="174"/>
                  </a:cubicBezTo>
                  <a:cubicBezTo>
                    <a:pt x="3033" y="145"/>
                    <a:pt x="3033" y="145"/>
                    <a:pt x="3033" y="145"/>
                  </a:cubicBezTo>
                  <a:lnTo>
                    <a:pt x="3033" y="145"/>
                  </a:lnTo>
                  <a:cubicBezTo>
                    <a:pt x="3033" y="117"/>
                    <a:pt x="3033" y="117"/>
                    <a:pt x="3033" y="117"/>
                  </a:cubicBezTo>
                  <a:lnTo>
                    <a:pt x="3033" y="117"/>
                  </a:lnTo>
                  <a:cubicBezTo>
                    <a:pt x="3033" y="88"/>
                    <a:pt x="3033" y="88"/>
                    <a:pt x="3033" y="88"/>
                  </a:cubicBezTo>
                  <a:cubicBezTo>
                    <a:pt x="2975" y="88"/>
                    <a:pt x="2975" y="88"/>
                    <a:pt x="2975" y="88"/>
                  </a:cubicBezTo>
                  <a:cubicBezTo>
                    <a:pt x="2945" y="88"/>
                    <a:pt x="2945" y="88"/>
                    <a:pt x="2945" y="88"/>
                  </a:cubicBezTo>
                  <a:lnTo>
                    <a:pt x="2945" y="88"/>
                  </a:lnTo>
                  <a:cubicBezTo>
                    <a:pt x="2887" y="29"/>
                    <a:pt x="2887" y="29"/>
                    <a:pt x="2887" y="29"/>
                  </a:cubicBezTo>
                  <a:lnTo>
                    <a:pt x="2887" y="29"/>
                  </a:lnTo>
                  <a:cubicBezTo>
                    <a:pt x="2858" y="0"/>
                    <a:pt x="2858" y="0"/>
                    <a:pt x="2858" y="0"/>
                  </a:cubicBezTo>
                  <a:cubicBezTo>
                    <a:pt x="2828" y="0"/>
                    <a:pt x="2828" y="0"/>
                    <a:pt x="2828" y="0"/>
                  </a:cubicBezTo>
                  <a:cubicBezTo>
                    <a:pt x="2828" y="29"/>
                    <a:pt x="2828" y="29"/>
                    <a:pt x="2828" y="29"/>
                  </a:cubicBezTo>
                  <a:lnTo>
                    <a:pt x="2828" y="29"/>
                  </a:lnTo>
                  <a:lnTo>
                    <a:pt x="2828" y="29"/>
                  </a:lnTo>
                  <a:cubicBezTo>
                    <a:pt x="2828" y="58"/>
                    <a:pt x="2828" y="58"/>
                    <a:pt x="2828" y="58"/>
                  </a:cubicBezTo>
                  <a:cubicBezTo>
                    <a:pt x="2828" y="88"/>
                    <a:pt x="2828" y="88"/>
                    <a:pt x="2828" y="88"/>
                  </a:cubicBezTo>
                  <a:cubicBezTo>
                    <a:pt x="2799" y="117"/>
                    <a:pt x="2799" y="117"/>
                    <a:pt x="2799" y="117"/>
                  </a:cubicBezTo>
                  <a:lnTo>
                    <a:pt x="2799" y="117"/>
                  </a:lnTo>
                  <a:cubicBezTo>
                    <a:pt x="2770" y="145"/>
                    <a:pt x="2770" y="145"/>
                    <a:pt x="2770" y="145"/>
                  </a:cubicBezTo>
                  <a:cubicBezTo>
                    <a:pt x="2799" y="204"/>
                    <a:pt x="2799" y="204"/>
                    <a:pt x="2799" y="204"/>
                  </a:cubicBezTo>
                  <a:lnTo>
                    <a:pt x="2799" y="204"/>
                  </a:lnTo>
                  <a:lnTo>
                    <a:pt x="2799" y="204"/>
                  </a:lnTo>
                  <a:cubicBezTo>
                    <a:pt x="2828" y="233"/>
                    <a:pt x="2828" y="233"/>
                    <a:pt x="2828" y="233"/>
                  </a:cubicBezTo>
                  <a:cubicBezTo>
                    <a:pt x="2799" y="262"/>
                    <a:pt x="2799" y="262"/>
                    <a:pt x="2799" y="262"/>
                  </a:cubicBezTo>
                  <a:cubicBezTo>
                    <a:pt x="2799" y="291"/>
                    <a:pt x="2799" y="291"/>
                    <a:pt x="2799" y="291"/>
                  </a:cubicBezTo>
                  <a:lnTo>
                    <a:pt x="2799" y="291"/>
                  </a:lnTo>
                  <a:cubicBezTo>
                    <a:pt x="2799" y="321"/>
                    <a:pt x="2799" y="321"/>
                    <a:pt x="2799" y="321"/>
                  </a:cubicBezTo>
                  <a:lnTo>
                    <a:pt x="2799" y="321"/>
                  </a:lnTo>
                  <a:cubicBezTo>
                    <a:pt x="2828" y="291"/>
                    <a:pt x="2828" y="291"/>
                    <a:pt x="2828" y="291"/>
                  </a:cubicBezTo>
                  <a:lnTo>
                    <a:pt x="2828" y="291"/>
                  </a:lnTo>
                  <a:cubicBezTo>
                    <a:pt x="2858" y="291"/>
                    <a:pt x="2858" y="291"/>
                    <a:pt x="2858" y="291"/>
                  </a:cubicBezTo>
                  <a:cubicBezTo>
                    <a:pt x="2858" y="321"/>
                    <a:pt x="2858" y="321"/>
                    <a:pt x="2858" y="321"/>
                  </a:cubicBezTo>
                  <a:cubicBezTo>
                    <a:pt x="2887" y="321"/>
                    <a:pt x="2887" y="321"/>
                    <a:pt x="2887" y="321"/>
                  </a:cubicBezTo>
                  <a:lnTo>
                    <a:pt x="2887" y="321"/>
                  </a:lnTo>
                  <a:lnTo>
                    <a:pt x="2887" y="321"/>
                  </a:lnTo>
                  <a:cubicBezTo>
                    <a:pt x="2916" y="321"/>
                    <a:pt x="2916" y="321"/>
                    <a:pt x="2916" y="321"/>
                  </a:cubicBezTo>
                  <a:lnTo>
                    <a:pt x="2916" y="321"/>
                  </a:lnTo>
                  <a:cubicBezTo>
                    <a:pt x="2945" y="321"/>
                    <a:pt x="2945" y="321"/>
                    <a:pt x="2945" y="321"/>
                  </a:cubicBezTo>
                  <a:cubicBezTo>
                    <a:pt x="2975" y="321"/>
                    <a:pt x="2975" y="321"/>
                    <a:pt x="2975" y="321"/>
                  </a:cubicBezTo>
                  <a:close/>
                  <a:moveTo>
                    <a:pt x="2887" y="438"/>
                  </a:moveTo>
                  <a:lnTo>
                    <a:pt x="2887" y="438"/>
                  </a:lnTo>
                  <a:lnTo>
                    <a:pt x="2887" y="438"/>
                  </a:lnTo>
                  <a:cubicBezTo>
                    <a:pt x="2916" y="438"/>
                    <a:pt x="2916" y="438"/>
                    <a:pt x="2916" y="438"/>
                  </a:cubicBezTo>
                  <a:lnTo>
                    <a:pt x="2916" y="438"/>
                  </a:lnTo>
                  <a:cubicBezTo>
                    <a:pt x="2945" y="438"/>
                    <a:pt x="2945" y="438"/>
                    <a:pt x="2945" y="438"/>
                  </a:cubicBezTo>
                  <a:cubicBezTo>
                    <a:pt x="2975" y="408"/>
                    <a:pt x="2975" y="408"/>
                    <a:pt x="2975" y="408"/>
                  </a:cubicBezTo>
                  <a:lnTo>
                    <a:pt x="2975" y="408"/>
                  </a:lnTo>
                  <a:lnTo>
                    <a:pt x="2975" y="408"/>
                  </a:lnTo>
                  <a:cubicBezTo>
                    <a:pt x="3004" y="379"/>
                    <a:pt x="3004" y="379"/>
                    <a:pt x="3004" y="379"/>
                  </a:cubicBezTo>
                  <a:cubicBezTo>
                    <a:pt x="2975" y="350"/>
                    <a:pt x="2975" y="350"/>
                    <a:pt x="2975" y="350"/>
                  </a:cubicBezTo>
                  <a:cubicBezTo>
                    <a:pt x="2945" y="350"/>
                    <a:pt x="2945" y="350"/>
                    <a:pt x="2945" y="350"/>
                  </a:cubicBezTo>
                  <a:cubicBezTo>
                    <a:pt x="2916" y="350"/>
                    <a:pt x="2916" y="350"/>
                    <a:pt x="2916" y="350"/>
                  </a:cubicBezTo>
                  <a:cubicBezTo>
                    <a:pt x="2887" y="350"/>
                    <a:pt x="2887" y="350"/>
                    <a:pt x="2887" y="350"/>
                  </a:cubicBezTo>
                  <a:lnTo>
                    <a:pt x="2887" y="350"/>
                  </a:lnTo>
                  <a:cubicBezTo>
                    <a:pt x="2858" y="350"/>
                    <a:pt x="2858" y="350"/>
                    <a:pt x="2858" y="350"/>
                  </a:cubicBezTo>
                  <a:lnTo>
                    <a:pt x="2858" y="350"/>
                  </a:lnTo>
                  <a:lnTo>
                    <a:pt x="2858" y="350"/>
                  </a:lnTo>
                  <a:cubicBezTo>
                    <a:pt x="2828" y="350"/>
                    <a:pt x="2828" y="350"/>
                    <a:pt x="2828" y="350"/>
                  </a:cubicBezTo>
                  <a:lnTo>
                    <a:pt x="2828" y="350"/>
                  </a:lnTo>
                  <a:cubicBezTo>
                    <a:pt x="2828" y="379"/>
                    <a:pt x="2828" y="379"/>
                    <a:pt x="2828" y="379"/>
                  </a:cubicBezTo>
                  <a:cubicBezTo>
                    <a:pt x="2858" y="379"/>
                    <a:pt x="2858" y="379"/>
                    <a:pt x="2858" y="379"/>
                  </a:cubicBezTo>
                  <a:lnTo>
                    <a:pt x="2858" y="379"/>
                  </a:lnTo>
                  <a:cubicBezTo>
                    <a:pt x="2858" y="408"/>
                    <a:pt x="2858" y="408"/>
                    <a:pt x="2858" y="408"/>
                  </a:cubicBezTo>
                  <a:cubicBezTo>
                    <a:pt x="2887" y="408"/>
                    <a:pt x="2887" y="408"/>
                    <a:pt x="2887" y="408"/>
                  </a:cubicBezTo>
                  <a:cubicBezTo>
                    <a:pt x="2916" y="408"/>
                    <a:pt x="2916" y="408"/>
                    <a:pt x="2916" y="408"/>
                  </a:cubicBezTo>
                  <a:cubicBezTo>
                    <a:pt x="2945" y="408"/>
                    <a:pt x="2945" y="408"/>
                    <a:pt x="2945" y="408"/>
                  </a:cubicBezTo>
                  <a:lnTo>
                    <a:pt x="2945" y="408"/>
                  </a:lnTo>
                  <a:cubicBezTo>
                    <a:pt x="2945" y="438"/>
                    <a:pt x="2945" y="438"/>
                    <a:pt x="2945" y="438"/>
                  </a:cubicBezTo>
                  <a:cubicBezTo>
                    <a:pt x="2916" y="438"/>
                    <a:pt x="2916" y="438"/>
                    <a:pt x="2916" y="438"/>
                  </a:cubicBezTo>
                  <a:cubicBezTo>
                    <a:pt x="2887" y="438"/>
                    <a:pt x="2887" y="438"/>
                    <a:pt x="2887" y="438"/>
                  </a:cubicBezTo>
                  <a:close/>
                  <a:moveTo>
                    <a:pt x="3441" y="467"/>
                  </a:moveTo>
                  <a:lnTo>
                    <a:pt x="3441" y="467"/>
                  </a:lnTo>
                  <a:cubicBezTo>
                    <a:pt x="3441" y="495"/>
                    <a:pt x="3441" y="495"/>
                    <a:pt x="3441" y="495"/>
                  </a:cubicBezTo>
                  <a:cubicBezTo>
                    <a:pt x="3441" y="524"/>
                    <a:pt x="3441" y="524"/>
                    <a:pt x="3441" y="524"/>
                  </a:cubicBezTo>
                  <a:cubicBezTo>
                    <a:pt x="3412" y="524"/>
                    <a:pt x="3412" y="524"/>
                    <a:pt x="3412" y="524"/>
                  </a:cubicBezTo>
                  <a:cubicBezTo>
                    <a:pt x="3383" y="524"/>
                    <a:pt x="3383" y="524"/>
                    <a:pt x="3383" y="524"/>
                  </a:cubicBezTo>
                  <a:cubicBezTo>
                    <a:pt x="3383" y="554"/>
                    <a:pt x="3383" y="554"/>
                    <a:pt x="3383" y="554"/>
                  </a:cubicBezTo>
                  <a:cubicBezTo>
                    <a:pt x="3354" y="554"/>
                    <a:pt x="3354" y="554"/>
                    <a:pt x="3354" y="554"/>
                  </a:cubicBezTo>
                  <a:cubicBezTo>
                    <a:pt x="3325" y="524"/>
                    <a:pt x="3325" y="524"/>
                    <a:pt x="3325" y="524"/>
                  </a:cubicBezTo>
                  <a:lnTo>
                    <a:pt x="3325" y="524"/>
                  </a:lnTo>
                  <a:lnTo>
                    <a:pt x="3325" y="524"/>
                  </a:lnTo>
                  <a:cubicBezTo>
                    <a:pt x="3295" y="524"/>
                    <a:pt x="3295" y="524"/>
                    <a:pt x="3295" y="524"/>
                  </a:cubicBezTo>
                  <a:lnTo>
                    <a:pt x="3295" y="524"/>
                  </a:lnTo>
                  <a:cubicBezTo>
                    <a:pt x="3237" y="524"/>
                    <a:pt x="3237" y="524"/>
                    <a:pt x="3237" y="524"/>
                  </a:cubicBezTo>
                  <a:lnTo>
                    <a:pt x="3237" y="524"/>
                  </a:lnTo>
                  <a:cubicBezTo>
                    <a:pt x="3208" y="495"/>
                    <a:pt x="3208" y="495"/>
                    <a:pt x="3208" y="495"/>
                  </a:cubicBezTo>
                  <a:cubicBezTo>
                    <a:pt x="3178" y="524"/>
                    <a:pt x="3178" y="524"/>
                    <a:pt x="3178" y="524"/>
                  </a:cubicBezTo>
                  <a:lnTo>
                    <a:pt x="3178" y="524"/>
                  </a:lnTo>
                  <a:cubicBezTo>
                    <a:pt x="3149" y="524"/>
                    <a:pt x="3149" y="524"/>
                    <a:pt x="3149" y="524"/>
                  </a:cubicBezTo>
                  <a:cubicBezTo>
                    <a:pt x="3149" y="495"/>
                    <a:pt x="3149" y="495"/>
                    <a:pt x="3149" y="495"/>
                  </a:cubicBezTo>
                  <a:cubicBezTo>
                    <a:pt x="3120" y="495"/>
                    <a:pt x="3120" y="495"/>
                    <a:pt x="3120" y="495"/>
                  </a:cubicBezTo>
                  <a:lnTo>
                    <a:pt x="3120" y="495"/>
                  </a:lnTo>
                  <a:cubicBezTo>
                    <a:pt x="3091" y="467"/>
                    <a:pt x="3091" y="467"/>
                    <a:pt x="3091" y="467"/>
                  </a:cubicBezTo>
                  <a:lnTo>
                    <a:pt x="3091" y="467"/>
                  </a:lnTo>
                  <a:cubicBezTo>
                    <a:pt x="3062" y="467"/>
                    <a:pt x="3062" y="467"/>
                    <a:pt x="3062" y="467"/>
                  </a:cubicBezTo>
                  <a:lnTo>
                    <a:pt x="3062" y="467"/>
                  </a:lnTo>
                  <a:cubicBezTo>
                    <a:pt x="3062" y="438"/>
                    <a:pt x="3062" y="438"/>
                    <a:pt x="3062" y="438"/>
                  </a:cubicBezTo>
                  <a:cubicBezTo>
                    <a:pt x="3033" y="438"/>
                    <a:pt x="3033" y="438"/>
                    <a:pt x="3033" y="438"/>
                  </a:cubicBezTo>
                  <a:lnTo>
                    <a:pt x="3033" y="438"/>
                  </a:lnTo>
                  <a:cubicBezTo>
                    <a:pt x="3033" y="467"/>
                    <a:pt x="3033" y="467"/>
                    <a:pt x="3033" y="467"/>
                  </a:cubicBezTo>
                  <a:lnTo>
                    <a:pt x="3033" y="467"/>
                  </a:lnTo>
                  <a:lnTo>
                    <a:pt x="3033" y="467"/>
                  </a:lnTo>
                  <a:cubicBezTo>
                    <a:pt x="3004" y="438"/>
                    <a:pt x="3004" y="438"/>
                    <a:pt x="3004" y="438"/>
                  </a:cubicBezTo>
                  <a:lnTo>
                    <a:pt x="3004" y="438"/>
                  </a:lnTo>
                  <a:cubicBezTo>
                    <a:pt x="3033" y="438"/>
                    <a:pt x="3033" y="438"/>
                    <a:pt x="3033" y="438"/>
                  </a:cubicBezTo>
                  <a:cubicBezTo>
                    <a:pt x="3033" y="408"/>
                    <a:pt x="3033" y="408"/>
                    <a:pt x="3033" y="408"/>
                  </a:cubicBezTo>
                  <a:lnTo>
                    <a:pt x="3033" y="408"/>
                  </a:lnTo>
                  <a:cubicBezTo>
                    <a:pt x="3033" y="379"/>
                    <a:pt x="3033" y="379"/>
                    <a:pt x="3033" y="379"/>
                  </a:cubicBezTo>
                  <a:lnTo>
                    <a:pt x="3033" y="379"/>
                  </a:lnTo>
                  <a:cubicBezTo>
                    <a:pt x="3033" y="350"/>
                    <a:pt x="3033" y="350"/>
                    <a:pt x="3033" y="350"/>
                  </a:cubicBezTo>
                  <a:lnTo>
                    <a:pt x="3033" y="350"/>
                  </a:lnTo>
                  <a:cubicBezTo>
                    <a:pt x="3004" y="350"/>
                    <a:pt x="3004" y="350"/>
                    <a:pt x="3004" y="350"/>
                  </a:cubicBezTo>
                  <a:lnTo>
                    <a:pt x="3004" y="350"/>
                  </a:lnTo>
                  <a:cubicBezTo>
                    <a:pt x="3004" y="321"/>
                    <a:pt x="3004" y="321"/>
                    <a:pt x="3004" y="321"/>
                  </a:cubicBezTo>
                  <a:cubicBezTo>
                    <a:pt x="3033" y="291"/>
                    <a:pt x="3033" y="291"/>
                    <a:pt x="3033" y="291"/>
                  </a:cubicBezTo>
                  <a:cubicBezTo>
                    <a:pt x="3062" y="291"/>
                    <a:pt x="3062" y="291"/>
                    <a:pt x="3062" y="291"/>
                  </a:cubicBezTo>
                  <a:lnTo>
                    <a:pt x="3062" y="291"/>
                  </a:lnTo>
                  <a:lnTo>
                    <a:pt x="3062" y="291"/>
                  </a:lnTo>
                  <a:cubicBezTo>
                    <a:pt x="3091" y="262"/>
                    <a:pt x="3091" y="262"/>
                    <a:pt x="3091" y="262"/>
                  </a:cubicBezTo>
                  <a:cubicBezTo>
                    <a:pt x="3120" y="262"/>
                    <a:pt x="3120" y="262"/>
                    <a:pt x="3120" y="262"/>
                  </a:cubicBezTo>
                  <a:cubicBezTo>
                    <a:pt x="3120" y="233"/>
                    <a:pt x="3120" y="233"/>
                    <a:pt x="3120" y="233"/>
                  </a:cubicBezTo>
                  <a:lnTo>
                    <a:pt x="3120" y="233"/>
                  </a:lnTo>
                  <a:cubicBezTo>
                    <a:pt x="3149" y="233"/>
                    <a:pt x="3149" y="233"/>
                    <a:pt x="3149" y="233"/>
                  </a:cubicBezTo>
                  <a:cubicBezTo>
                    <a:pt x="3178" y="262"/>
                    <a:pt x="3178" y="262"/>
                    <a:pt x="3178" y="262"/>
                  </a:cubicBezTo>
                  <a:cubicBezTo>
                    <a:pt x="3208" y="291"/>
                    <a:pt x="3208" y="291"/>
                    <a:pt x="3208" y="291"/>
                  </a:cubicBezTo>
                  <a:lnTo>
                    <a:pt x="3208" y="291"/>
                  </a:lnTo>
                  <a:cubicBezTo>
                    <a:pt x="3208" y="321"/>
                    <a:pt x="3208" y="321"/>
                    <a:pt x="3208" y="321"/>
                  </a:cubicBezTo>
                  <a:lnTo>
                    <a:pt x="3208" y="321"/>
                  </a:lnTo>
                  <a:cubicBezTo>
                    <a:pt x="3208" y="350"/>
                    <a:pt x="3208" y="350"/>
                    <a:pt x="3208" y="350"/>
                  </a:cubicBezTo>
                  <a:lnTo>
                    <a:pt x="3208" y="350"/>
                  </a:lnTo>
                  <a:lnTo>
                    <a:pt x="3208" y="350"/>
                  </a:lnTo>
                  <a:lnTo>
                    <a:pt x="3208" y="350"/>
                  </a:lnTo>
                  <a:lnTo>
                    <a:pt x="3208" y="350"/>
                  </a:lnTo>
                  <a:cubicBezTo>
                    <a:pt x="3208" y="321"/>
                    <a:pt x="3208" y="321"/>
                    <a:pt x="3208" y="321"/>
                  </a:cubicBezTo>
                  <a:lnTo>
                    <a:pt x="3208" y="321"/>
                  </a:lnTo>
                  <a:cubicBezTo>
                    <a:pt x="3237" y="291"/>
                    <a:pt x="3237" y="291"/>
                    <a:pt x="3237" y="291"/>
                  </a:cubicBezTo>
                  <a:lnTo>
                    <a:pt x="3237" y="291"/>
                  </a:lnTo>
                  <a:cubicBezTo>
                    <a:pt x="3208" y="262"/>
                    <a:pt x="3208" y="262"/>
                    <a:pt x="3208" y="262"/>
                  </a:cubicBezTo>
                  <a:lnTo>
                    <a:pt x="3208" y="262"/>
                  </a:lnTo>
                  <a:cubicBezTo>
                    <a:pt x="3208" y="233"/>
                    <a:pt x="3208" y="233"/>
                    <a:pt x="3208" y="233"/>
                  </a:cubicBezTo>
                  <a:cubicBezTo>
                    <a:pt x="3237" y="233"/>
                    <a:pt x="3237" y="233"/>
                    <a:pt x="3237" y="233"/>
                  </a:cubicBezTo>
                  <a:cubicBezTo>
                    <a:pt x="3266" y="233"/>
                    <a:pt x="3266" y="233"/>
                    <a:pt x="3266" y="233"/>
                  </a:cubicBezTo>
                  <a:cubicBezTo>
                    <a:pt x="3325" y="291"/>
                    <a:pt x="3325" y="291"/>
                    <a:pt x="3325" y="291"/>
                  </a:cubicBezTo>
                  <a:lnTo>
                    <a:pt x="3325" y="291"/>
                  </a:lnTo>
                  <a:lnTo>
                    <a:pt x="3325" y="291"/>
                  </a:lnTo>
                  <a:cubicBezTo>
                    <a:pt x="3325" y="321"/>
                    <a:pt x="3325" y="321"/>
                    <a:pt x="3325" y="321"/>
                  </a:cubicBezTo>
                  <a:cubicBezTo>
                    <a:pt x="3354" y="321"/>
                    <a:pt x="3354" y="321"/>
                    <a:pt x="3354" y="321"/>
                  </a:cubicBezTo>
                  <a:lnTo>
                    <a:pt x="3354" y="321"/>
                  </a:lnTo>
                  <a:cubicBezTo>
                    <a:pt x="3354" y="350"/>
                    <a:pt x="3354" y="350"/>
                    <a:pt x="3354" y="350"/>
                  </a:cubicBezTo>
                  <a:cubicBezTo>
                    <a:pt x="3383" y="379"/>
                    <a:pt x="3383" y="379"/>
                    <a:pt x="3383" y="379"/>
                  </a:cubicBezTo>
                  <a:cubicBezTo>
                    <a:pt x="3383" y="408"/>
                    <a:pt x="3383" y="408"/>
                    <a:pt x="3383" y="408"/>
                  </a:cubicBezTo>
                  <a:lnTo>
                    <a:pt x="3383" y="408"/>
                  </a:lnTo>
                  <a:lnTo>
                    <a:pt x="3383" y="408"/>
                  </a:lnTo>
                  <a:cubicBezTo>
                    <a:pt x="3354" y="408"/>
                    <a:pt x="3354" y="408"/>
                    <a:pt x="3354" y="408"/>
                  </a:cubicBezTo>
                  <a:lnTo>
                    <a:pt x="3354" y="408"/>
                  </a:lnTo>
                  <a:lnTo>
                    <a:pt x="3354" y="408"/>
                  </a:lnTo>
                  <a:cubicBezTo>
                    <a:pt x="3383" y="438"/>
                    <a:pt x="3383" y="438"/>
                    <a:pt x="3383" y="438"/>
                  </a:cubicBezTo>
                  <a:lnTo>
                    <a:pt x="3383" y="438"/>
                  </a:lnTo>
                  <a:cubicBezTo>
                    <a:pt x="3412" y="467"/>
                    <a:pt x="3412" y="467"/>
                    <a:pt x="3412" y="467"/>
                  </a:cubicBezTo>
                  <a:cubicBezTo>
                    <a:pt x="3441" y="467"/>
                    <a:pt x="3441" y="467"/>
                    <a:pt x="3441" y="467"/>
                  </a:cubicBezTo>
                  <a:close/>
                  <a:moveTo>
                    <a:pt x="6445" y="58"/>
                  </a:moveTo>
                  <a:lnTo>
                    <a:pt x="6445" y="58"/>
                  </a:lnTo>
                  <a:cubicBezTo>
                    <a:pt x="6445" y="29"/>
                    <a:pt x="6445" y="29"/>
                    <a:pt x="6445" y="29"/>
                  </a:cubicBezTo>
                  <a:cubicBezTo>
                    <a:pt x="6475" y="29"/>
                    <a:pt x="6475" y="29"/>
                    <a:pt x="6475" y="29"/>
                  </a:cubicBezTo>
                  <a:lnTo>
                    <a:pt x="6475" y="29"/>
                  </a:lnTo>
                  <a:lnTo>
                    <a:pt x="6475" y="29"/>
                  </a:lnTo>
                  <a:lnTo>
                    <a:pt x="6475" y="29"/>
                  </a:lnTo>
                  <a:cubicBezTo>
                    <a:pt x="6475" y="58"/>
                    <a:pt x="6475" y="58"/>
                    <a:pt x="6475" y="58"/>
                  </a:cubicBezTo>
                  <a:cubicBezTo>
                    <a:pt x="6445" y="58"/>
                    <a:pt x="6445" y="58"/>
                    <a:pt x="6445" y="58"/>
                  </a:cubicBezTo>
                  <a:close/>
                  <a:moveTo>
                    <a:pt x="6620" y="321"/>
                  </a:moveTo>
                  <a:lnTo>
                    <a:pt x="6620" y="321"/>
                  </a:lnTo>
                  <a:cubicBezTo>
                    <a:pt x="6620" y="350"/>
                    <a:pt x="6620" y="350"/>
                    <a:pt x="6620" y="350"/>
                  </a:cubicBezTo>
                  <a:cubicBezTo>
                    <a:pt x="6649" y="379"/>
                    <a:pt x="6649" y="379"/>
                    <a:pt x="6649" y="379"/>
                  </a:cubicBezTo>
                  <a:lnTo>
                    <a:pt x="6649" y="379"/>
                  </a:lnTo>
                  <a:cubicBezTo>
                    <a:pt x="6708" y="408"/>
                    <a:pt x="6708" y="408"/>
                    <a:pt x="6708" y="408"/>
                  </a:cubicBezTo>
                  <a:cubicBezTo>
                    <a:pt x="6766" y="408"/>
                    <a:pt x="6766" y="408"/>
                    <a:pt x="6766" y="408"/>
                  </a:cubicBezTo>
                  <a:cubicBezTo>
                    <a:pt x="6795" y="438"/>
                    <a:pt x="6795" y="438"/>
                    <a:pt x="6795" y="438"/>
                  </a:cubicBezTo>
                  <a:lnTo>
                    <a:pt x="6795" y="438"/>
                  </a:lnTo>
                  <a:cubicBezTo>
                    <a:pt x="6825" y="408"/>
                    <a:pt x="6825" y="408"/>
                    <a:pt x="6825" y="408"/>
                  </a:cubicBezTo>
                  <a:cubicBezTo>
                    <a:pt x="6853" y="438"/>
                    <a:pt x="6853" y="438"/>
                    <a:pt x="6853" y="438"/>
                  </a:cubicBezTo>
                  <a:cubicBezTo>
                    <a:pt x="6882" y="408"/>
                    <a:pt x="6882" y="408"/>
                    <a:pt x="6882" y="408"/>
                  </a:cubicBezTo>
                  <a:cubicBezTo>
                    <a:pt x="6911" y="408"/>
                    <a:pt x="6911" y="408"/>
                    <a:pt x="6911" y="408"/>
                  </a:cubicBezTo>
                  <a:cubicBezTo>
                    <a:pt x="6911" y="379"/>
                    <a:pt x="6911" y="379"/>
                    <a:pt x="6911" y="379"/>
                  </a:cubicBezTo>
                  <a:lnTo>
                    <a:pt x="6911" y="379"/>
                  </a:lnTo>
                  <a:cubicBezTo>
                    <a:pt x="6911" y="350"/>
                    <a:pt x="6911" y="350"/>
                    <a:pt x="6911" y="350"/>
                  </a:cubicBezTo>
                  <a:lnTo>
                    <a:pt x="6911" y="350"/>
                  </a:lnTo>
                  <a:cubicBezTo>
                    <a:pt x="6882" y="350"/>
                    <a:pt x="6882" y="350"/>
                    <a:pt x="6882" y="350"/>
                  </a:cubicBezTo>
                  <a:cubicBezTo>
                    <a:pt x="6882" y="321"/>
                    <a:pt x="6882" y="321"/>
                    <a:pt x="6882" y="321"/>
                  </a:cubicBezTo>
                  <a:lnTo>
                    <a:pt x="6882" y="321"/>
                  </a:lnTo>
                  <a:lnTo>
                    <a:pt x="6882" y="321"/>
                  </a:lnTo>
                  <a:cubicBezTo>
                    <a:pt x="6853" y="321"/>
                    <a:pt x="6853" y="321"/>
                    <a:pt x="6853" y="321"/>
                  </a:cubicBezTo>
                  <a:cubicBezTo>
                    <a:pt x="6825" y="321"/>
                    <a:pt x="6825" y="321"/>
                    <a:pt x="6825" y="321"/>
                  </a:cubicBezTo>
                  <a:cubicBezTo>
                    <a:pt x="6795" y="321"/>
                    <a:pt x="6795" y="321"/>
                    <a:pt x="6795" y="321"/>
                  </a:cubicBezTo>
                  <a:cubicBezTo>
                    <a:pt x="6766" y="350"/>
                    <a:pt x="6766" y="350"/>
                    <a:pt x="6766" y="350"/>
                  </a:cubicBezTo>
                  <a:lnTo>
                    <a:pt x="6766" y="350"/>
                  </a:lnTo>
                  <a:cubicBezTo>
                    <a:pt x="6766" y="321"/>
                    <a:pt x="6766" y="321"/>
                    <a:pt x="6766" y="321"/>
                  </a:cubicBezTo>
                  <a:cubicBezTo>
                    <a:pt x="6737" y="321"/>
                    <a:pt x="6737" y="321"/>
                    <a:pt x="6737" y="321"/>
                  </a:cubicBezTo>
                  <a:lnTo>
                    <a:pt x="6737" y="321"/>
                  </a:lnTo>
                  <a:cubicBezTo>
                    <a:pt x="6708" y="321"/>
                    <a:pt x="6708" y="321"/>
                    <a:pt x="6708" y="321"/>
                  </a:cubicBezTo>
                  <a:cubicBezTo>
                    <a:pt x="6678" y="321"/>
                    <a:pt x="6678" y="321"/>
                    <a:pt x="6678" y="321"/>
                  </a:cubicBezTo>
                  <a:lnTo>
                    <a:pt x="6678" y="321"/>
                  </a:lnTo>
                  <a:lnTo>
                    <a:pt x="6678" y="321"/>
                  </a:lnTo>
                  <a:cubicBezTo>
                    <a:pt x="6678" y="350"/>
                    <a:pt x="6678" y="350"/>
                    <a:pt x="6678" y="350"/>
                  </a:cubicBezTo>
                  <a:cubicBezTo>
                    <a:pt x="6649" y="350"/>
                    <a:pt x="6649" y="350"/>
                    <a:pt x="6649" y="350"/>
                  </a:cubicBezTo>
                  <a:cubicBezTo>
                    <a:pt x="6620" y="321"/>
                    <a:pt x="6620" y="321"/>
                    <a:pt x="6620" y="321"/>
                  </a:cubicBezTo>
                  <a:close/>
                  <a:moveTo>
                    <a:pt x="5978" y="583"/>
                  </a:moveTo>
                  <a:lnTo>
                    <a:pt x="5978" y="583"/>
                  </a:lnTo>
                  <a:cubicBezTo>
                    <a:pt x="5978" y="524"/>
                    <a:pt x="5978" y="524"/>
                    <a:pt x="5978" y="524"/>
                  </a:cubicBezTo>
                  <a:cubicBezTo>
                    <a:pt x="5949" y="524"/>
                    <a:pt x="5949" y="524"/>
                    <a:pt x="5949" y="524"/>
                  </a:cubicBezTo>
                  <a:cubicBezTo>
                    <a:pt x="5949" y="495"/>
                    <a:pt x="5949" y="495"/>
                    <a:pt x="5949" y="495"/>
                  </a:cubicBezTo>
                  <a:cubicBezTo>
                    <a:pt x="5920" y="495"/>
                    <a:pt x="5920" y="495"/>
                    <a:pt x="5920" y="495"/>
                  </a:cubicBezTo>
                  <a:cubicBezTo>
                    <a:pt x="5891" y="495"/>
                    <a:pt x="5891" y="495"/>
                    <a:pt x="5891" y="495"/>
                  </a:cubicBezTo>
                  <a:cubicBezTo>
                    <a:pt x="5891" y="467"/>
                    <a:pt x="5891" y="467"/>
                    <a:pt x="5891" y="467"/>
                  </a:cubicBezTo>
                  <a:lnTo>
                    <a:pt x="5891" y="467"/>
                  </a:lnTo>
                  <a:cubicBezTo>
                    <a:pt x="5891" y="495"/>
                    <a:pt x="5891" y="495"/>
                    <a:pt x="5891" y="495"/>
                  </a:cubicBezTo>
                  <a:lnTo>
                    <a:pt x="5891" y="495"/>
                  </a:lnTo>
                  <a:cubicBezTo>
                    <a:pt x="5920" y="524"/>
                    <a:pt x="5920" y="524"/>
                    <a:pt x="5920" y="524"/>
                  </a:cubicBezTo>
                  <a:cubicBezTo>
                    <a:pt x="5949" y="554"/>
                    <a:pt x="5949" y="554"/>
                    <a:pt x="5949" y="554"/>
                  </a:cubicBezTo>
                  <a:cubicBezTo>
                    <a:pt x="5949" y="583"/>
                    <a:pt x="5949" y="583"/>
                    <a:pt x="5949" y="583"/>
                  </a:cubicBezTo>
                  <a:cubicBezTo>
                    <a:pt x="5978" y="583"/>
                    <a:pt x="5978" y="583"/>
                    <a:pt x="5978" y="583"/>
                  </a:cubicBezTo>
                  <a:close/>
                  <a:moveTo>
                    <a:pt x="6299" y="612"/>
                  </a:moveTo>
                  <a:lnTo>
                    <a:pt x="6299" y="612"/>
                  </a:lnTo>
                  <a:lnTo>
                    <a:pt x="6299" y="612"/>
                  </a:lnTo>
                  <a:cubicBezTo>
                    <a:pt x="6270" y="583"/>
                    <a:pt x="6270" y="583"/>
                    <a:pt x="6270" y="583"/>
                  </a:cubicBezTo>
                  <a:lnTo>
                    <a:pt x="6270" y="583"/>
                  </a:lnTo>
                  <a:lnTo>
                    <a:pt x="6270" y="583"/>
                  </a:lnTo>
                  <a:cubicBezTo>
                    <a:pt x="6299" y="583"/>
                    <a:pt x="6299" y="583"/>
                    <a:pt x="6299" y="583"/>
                  </a:cubicBezTo>
                  <a:lnTo>
                    <a:pt x="6299" y="583"/>
                  </a:lnTo>
                  <a:cubicBezTo>
                    <a:pt x="6328" y="612"/>
                    <a:pt x="6328" y="612"/>
                    <a:pt x="6328" y="612"/>
                  </a:cubicBezTo>
                  <a:lnTo>
                    <a:pt x="6328" y="612"/>
                  </a:lnTo>
                  <a:lnTo>
                    <a:pt x="6328" y="612"/>
                  </a:lnTo>
                  <a:lnTo>
                    <a:pt x="6328" y="612"/>
                  </a:lnTo>
                  <a:cubicBezTo>
                    <a:pt x="6358" y="583"/>
                    <a:pt x="6358" y="583"/>
                    <a:pt x="6358" y="583"/>
                  </a:cubicBezTo>
                  <a:cubicBezTo>
                    <a:pt x="6358" y="554"/>
                    <a:pt x="6358" y="554"/>
                    <a:pt x="6358" y="554"/>
                  </a:cubicBezTo>
                  <a:cubicBezTo>
                    <a:pt x="6387" y="554"/>
                    <a:pt x="6387" y="554"/>
                    <a:pt x="6387" y="554"/>
                  </a:cubicBezTo>
                  <a:cubicBezTo>
                    <a:pt x="6416" y="524"/>
                    <a:pt x="6416" y="524"/>
                    <a:pt x="6416" y="524"/>
                  </a:cubicBezTo>
                  <a:lnTo>
                    <a:pt x="6416" y="524"/>
                  </a:lnTo>
                  <a:lnTo>
                    <a:pt x="6416" y="524"/>
                  </a:lnTo>
                  <a:cubicBezTo>
                    <a:pt x="6416" y="554"/>
                    <a:pt x="6416" y="554"/>
                    <a:pt x="6416" y="554"/>
                  </a:cubicBezTo>
                  <a:cubicBezTo>
                    <a:pt x="6445" y="554"/>
                    <a:pt x="6445" y="554"/>
                    <a:pt x="6445" y="554"/>
                  </a:cubicBezTo>
                  <a:lnTo>
                    <a:pt x="6445" y="554"/>
                  </a:lnTo>
                  <a:cubicBezTo>
                    <a:pt x="6475" y="554"/>
                    <a:pt x="6475" y="554"/>
                    <a:pt x="6475" y="554"/>
                  </a:cubicBezTo>
                  <a:cubicBezTo>
                    <a:pt x="6475" y="524"/>
                    <a:pt x="6475" y="524"/>
                    <a:pt x="6475" y="524"/>
                  </a:cubicBezTo>
                  <a:cubicBezTo>
                    <a:pt x="6504" y="524"/>
                    <a:pt x="6504" y="524"/>
                    <a:pt x="6504" y="524"/>
                  </a:cubicBezTo>
                  <a:cubicBezTo>
                    <a:pt x="6504" y="495"/>
                    <a:pt x="6504" y="495"/>
                    <a:pt x="6504" y="495"/>
                  </a:cubicBezTo>
                  <a:lnTo>
                    <a:pt x="6504" y="495"/>
                  </a:lnTo>
                  <a:cubicBezTo>
                    <a:pt x="6475" y="495"/>
                    <a:pt x="6475" y="495"/>
                    <a:pt x="6475" y="495"/>
                  </a:cubicBezTo>
                  <a:cubicBezTo>
                    <a:pt x="6445" y="524"/>
                    <a:pt x="6445" y="524"/>
                    <a:pt x="6445" y="524"/>
                  </a:cubicBezTo>
                  <a:cubicBezTo>
                    <a:pt x="6416" y="495"/>
                    <a:pt x="6416" y="495"/>
                    <a:pt x="6416" y="495"/>
                  </a:cubicBezTo>
                  <a:cubicBezTo>
                    <a:pt x="6387" y="495"/>
                    <a:pt x="6387" y="495"/>
                    <a:pt x="6387" y="495"/>
                  </a:cubicBezTo>
                  <a:lnTo>
                    <a:pt x="6387" y="495"/>
                  </a:lnTo>
                  <a:cubicBezTo>
                    <a:pt x="6358" y="495"/>
                    <a:pt x="6358" y="495"/>
                    <a:pt x="6358" y="495"/>
                  </a:cubicBezTo>
                  <a:cubicBezTo>
                    <a:pt x="6358" y="467"/>
                    <a:pt x="6358" y="467"/>
                    <a:pt x="6358" y="467"/>
                  </a:cubicBezTo>
                  <a:lnTo>
                    <a:pt x="6358" y="467"/>
                  </a:lnTo>
                  <a:cubicBezTo>
                    <a:pt x="6328" y="438"/>
                    <a:pt x="6328" y="438"/>
                    <a:pt x="6328" y="438"/>
                  </a:cubicBezTo>
                  <a:cubicBezTo>
                    <a:pt x="6328" y="408"/>
                    <a:pt x="6328" y="408"/>
                    <a:pt x="6328" y="408"/>
                  </a:cubicBezTo>
                  <a:lnTo>
                    <a:pt x="6328" y="408"/>
                  </a:lnTo>
                  <a:cubicBezTo>
                    <a:pt x="6299" y="408"/>
                    <a:pt x="6299" y="408"/>
                    <a:pt x="6299" y="408"/>
                  </a:cubicBezTo>
                  <a:cubicBezTo>
                    <a:pt x="6299" y="379"/>
                    <a:pt x="6299" y="379"/>
                    <a:pt x="6299" y="379"/>
                  </a:cubicBezTo>
                  <a:lnTo>
                    <a:pt x="6299" y="379"/>
                  </a:lnTo>
                  <a:lnTo>
                    <a:pt x="6299" y="379"/>
                  </a:lnTo>
                  <a:cubicBezTo>
                    <a:pt x="6299" y="350"/>
                    <a:pt x="6299" y="350"/>
                    <a:pt x="6299" y="350"/>
                  </a:cubicBezTo>
                  <a:lnTo>
                    <a:pt x="6299" y="350"/>
                  </a:lnTo>
                  <a:lnTo>
                    <a:pt x="6299" y="350"/>
                  </a:lnTo>
                  <a:lnTo>
                    <a:pt x="6299" y="350"/>
                  </a:lnTo>
                  <a:cubicBezTo>
                    <a:pt x="6299" y="321"/>
                    <a:pt x="6299" y="321"/>
                    <a:pt x="6299" y="321"/>
                  </a:cubicBezTo>
                  <a:lnTo>
                    <a:pt x="6299" y="321"/>
                  </a:lnTo>
                  <a:cubicBezTo>
                    <a:pt x="6270" y="321"/>
                    <a:pt x="6270" y="321"/>
                    <a:pt x="6270" y="321"/>
                  </a:cubicBezTo>
                  <a:cubicBezTo>
                    <a:pt x="6241" y="321"/>
                    <a:pt x="6241" y="321"/>
                    <a:pt x="6241" y="321"/>
                  </a:cubicBezTo>
                  <a:lnTo>
                    <a:pt x="6241" y="321"/>
                  </a:lnTo>
                  <a:cubicBezTo>
                    <a:pt x="6211" y="291"/>
                    <a:pt x="6211" y="291"/>
                    <a:pt x="6211" y="291"/>
                  </a:cubicBezTo>
                  <a:lnTo>
                    <a:pt x="6211" y="291"/>
                  </a:lnTo>
                  <a:cubicBezTo>
                    <a:pt x="6182" y="291"/>
                    <a:pt x="6182" y="291"/>
                    <a:pt x="6182" y="291"/>
                  </a:cubicBezTo>
                  <a:lnTo>
                    <a:pt x="6182" y="291"/>
                  </a:lnTo>
                  <a:cubicBezTo>
                    <a:pt x="6211" y="321"/>
                    <a:pt x="6211" y="321"/>
                    <a:pt x="6211" y="321"/>
                  </a:cubicBezTo>
                  <a:lnTo>
                    <a:pt x="6211" y="321"/>
                  </a:lnTo>
                  <a:lnTo>
                    <a:pt x="6211" y="321"/>
                  </a:lnTo>
                  <a:lnTo>
                    <a:pt x="6211" y="321"/>
                  </a:lnTo>
                  <a:cubicBezTo>
                    <a:pt x="6182" y="321"/>
                    <a:pt x="6182" y="321"/>
                    <a:pt x="6182" y="321"/>
                  </a:cubicBezTo>
                  <a:lnTo>
                    <a:pt x="6182" y="321"/>
                  </a:lnTo>
                  <a:cubicBezTo>
                    <a:pt x="6182" y="350"/>
                    <a:pt x="6182" y="350"/>
                    <a:pt x="6182" y="350"/>
                  </a:cubicBezTo>
                  <a:lnTo>
                    <a:pt x="6182" y="350"/>
                  </a:lnTo>
                  <a:cubicBezTo>
                    <a:pt x="6182" y="379"/>
                    <a:pt x="6182" y="379"/>
                    <a:pt x="6182" y="379"/>
                  </a:cubicBezTo>
                  <a:lnTo>
                    <a:pt x="6182" y="379"/>
                  </a:lnTo>
                  <a:cubicBezTo>
                    <a:pt x="6211" y="408"/>
                    <a:pt x="6211" y="408"/>
                    <a:pt x="6211" y="408"/>
                  </a:cubicBezTo>
                  <a:cubicBezTo>
                    <a:pt x="6211" y="438"/>
                    <a:pt x="6211" y="438"/>
                    <a:pt x="6211" y="438"/>
                  </a:cubicBezTo>
                  <a:lnTo>
                    <a:pt x="6211" y="438"/>
                  </a:lnTo>
                  <a:cubicBezTo>
                    <a:pt x="6182" y="438"/>
                    <a:pt x="6182" y="438"/>
                    <a:pt x="6182" y="438"/>
                  </a:cubicBezTo>
                  <a:cubicBezTo>
                    <a:pt x="6182" y="408"/>
                    <a:pt x="6182" y="408"/>
                    <a:pt x="6182" y="408"/>
                  </a:cubicBezTo>
                  <a:lnTo>
                    <a:pt x="6182" y="408"/>
                  </a:lnTo>
                  <a:cubicBezTo>
                    <a:pt x="6154" y="379"/>
                    <a:pt x="6154" y="379"/>
                    <a:pt x="6154" y="379"/>
                  </a:cubicBezTo>
                  <a:lnTo>
                    <a:pt x="6154" y="379"/>
                  </a:lnTo>
                  <a:cubicBezTo>
                    <a:pt x="6125" y="408"/>
                    <a:pt x="6125" y="408"/>
                    <a:pt x="6125" y="408"/>
                  </a:cubicBezTo>
                  <a:cubicBezTo>
                    <a:pt x="6125" y="379"/>
                    <a:pt x="6125" y="379"/>
                    <a:pt x="6125" y="379"/>
                  </a:cubicBezTo>
                  <a:lnTo>
                    <a:pt x="6125" y="379"/>
                  </a:lnTo>
                  <a:lnTo>
                    <a:pt x="6125" y="379"/>
                  </a:lnTo>
                  <a:cubicBezTo>
                    <a:pt x="6095" y="350"/>
                    <a:pt x="6095" y="350"/>
                    <a:pt x="6095" y="350"/>
                  </a:cubicBezTo>
                  <a:lnTo>
                    <a:pt x="6095" y="350"/>
                  </a:lnTo>
                  <a:cubicBezTo>
                    <a:pt x="6066" y="350"/>
                    <a:pt x="6066" y="350"/>
                    <a:pt x="6066" y="350"/>
                  </a:cubicBezTo>
                  <a:cubicBezTo>
                    <a:pt x="6037" y="350"/>
                    <a:pt x="6037" y="350"/>
                    <a:pt x="6037" y="350"/>
                  </a:cubicBezTo>
                  <a:lnTo>
                    <a:pt x="6037" y="350"/>
                  </a:lnTo>
                  <a:cubicBezTo>
                    <a:pt x="6037" y="321"/>
                    <a:pt x="6037" y="321"/>
                    <a:pt x="6037" y="321"/>
                  </a:cubicBezTo>
                  <a:cubicBezTo>
                    <a:pt x="6008" y="321"/>
                    <a:pt x="6008" y="321"/>
                    <a:pt x="6008" y="321"/>
                  </a:cubicBezTo>
                  <a:cubicBezTo>
                    <a:pt x="6008" y="350"/>
                    <a:pt x="6008" y="350"/>
                    <a:pt x="6008" y="350"/>
                  </a:cubicBezTo>
                  <a:lnTo>
                    <a:pt x="6008" y="350"/>
                  </a:lnTo>
                  <a:cubicBezTo>
                    <a:pt x="6008" y="379"/>
                    <a:pt x="6008" y="379"/>
                    <a:pt x="6008" y="379"/>
                  </a:cubicBezTo>
                  <a:lnTo>
                    <a:pt x="6008" y="379"/>
                  </a:lnTo>
                  <a:cubicBezTo>
                    <a:pt x="5978" y="408"/>
                    <a:pt x="5978" y="408"/>
                    <a:pt x="5978" y="408"/>
                  </a:cubicBezTo>
                  <a:lnTo>
                    <a:pt x="5978" y="408"/>
                  </a:lnTo>
                  <a:cubicBezTo>
                    <a:pt x="5978" y="438"/>
                    <a:pt x="5978" y="438"/>
                    <a:pt x="5978" y="438"/>
                  </a:cubicBezTo>
                  <a:cubicBezTo>
                    <a:pt x="5978" y="467"/>
                    <a:pt x="5978" y="467"/>
                    <a:pt x="5978" y="467"/>
                  </a:cubicBezTo>
                  <a:cubicBezTo>
                    <a:pt x="6008" y="467"/>
                    <a:pt x="6008" y="467"/>
                    <a:pt x="6008" y="467"/>
                  </a:cubicBezTo>
                  <a:lnTo>
                    <a:pt x="6008" y="467"/>
                  </a:lnTo>
                  <a:lnTo>
                    <a:pt x="6008" y="467"/>
                  </a:lnTo>
                  <a:lnTo>
                    <a:pt x="6008" y="467"/>
                  </a:lnTo>
                  <a:cubicBezTo>
                    <a:pt x="6008" y="495"/>
                    <a:pt x="6008" y="495"/>
                    <a:pt x="6008" y="495"/>
                  </a:cubicBezTo>
                  <a:lnTo>
                    <a:pt x="6008" y="495"/>
                  </a:lnTo>
                  <a:lnTo>
                    <a:pt x="6008" y="495"/>
                  </a:lnTo>
                  <a:lnTo>
                    <a:pt x="6008" y="495"/>
                  </a:lnTo>
                  <a:cubicBezTo>
                    <a:pt x="6037" y="524"/>
                    <a:pt x="6037" y="524"/>
                    <a:pt x="6037" y="524"/>
                  </a:cubicBezTo>
                  <a:lnTo>
                    <a:pt x="6037" y="524"/>
                  </a:lnTo>
                  <a:cubicBezTo>
                    <a:pt x="6066" y="524"/>
                    <a:pt x="6066" y="524"/>
                    <a:pt x="6066" y="524"/>
                  </a:cubicBezTo>
                  <a:cubicBezTo>
                    <a:pt x="6037" y="524"/>
                    <a:pt x="6037" y="524"/>
                    <a:pt x="6037" y="524"/>
                  </a:cubicBezTo>
                  <a:cubicBezTo>
                    <a:pt x="6066" y="554"/>
                    <a:pt x="6066" y="554"/>
                    <a:pt x="6066" y="554"/>
                  </a:cubicBezTo>
                  <a:lnTo>
                    <a:pt x="6066" y="554"/>
                  </a:lnTo>
                  <a:lnTo>
                    <a:pt x="6066" y="554"/>
                  </a:lnTo>
                  <a:cubicBezTo>
                    <a:pt x="6095" y="554"/>
                    <a:pt x="6095" y="554"/>
                    <a:pt x="6095" y="554"/>
                  </a:cubicBezTo>
                  <a:cubicBezTo>
                    <a:pt x="6066" y="554"/>
                    <a:pt x="6066" y="554"/>
                    <a:pt x="6066" y="554"/>
                  </a:cubicBezTo>
                  <a:lnTo>
                    <a:pt x="6066" y="554"/>
                  </a:lnTo>
                  <a:lnTo>
                    <a:pt x="6066" y="554"/>
                  </a:lnTo>
                  <a:cubicBezTo>
                    <a:pt x="6037" y="554"/>
                    <a:pt x="6037" y="554"/>
                    <a:pt x="6037" y="554"/>
                  </a:cubicBezTo>
                  <a:cubicBezTo>
                    <a:pt x="6066" y="583"/>
                    <a:pt x="6066" y="583"/>
                    <a:pt x="6066" y="583"/>
                  </a:cubicBezTo>
                  <a:cubicBezTo>
                    <a:pt x="6095" y="612"/>
                    <a:pt x="6095" y="612"/>
                    <a:pt x="6095" y="612"/>
                  </a:cubicBezTo>
                  <a:cubicBezTo>
                    <a:pt x="6125" y="612"/>
                    <a:pt x="6125" y="612"/>
                    <a:pt x="6125" y="612"/>
                  </a:cubicBezTo>
                  <a:cubicBezTo>
                    <a:pt x="6154" y="612"/>
                    <a:pt x="6154" y="612"/>
                    <a:pt x="6154" y="612"/>
                  </a:cubicBezTo>
                  <a:lnTo>
                    <a:pt x="6154" y="612"/>
                  </a:lnTo>
                  <a:cubicBezTo>
                    <a:pt x="6182" y="641"/>
                    <a:pt x="6182" y="641"/>
                    <a:pt x="6182" y="641"/>
                  </a:cubicBezTo>
                  <a:lnTo>
                    <a:pt x="6182" y="641"/>
                  </a:lnTo>
                  <a:cubicBezTo>
                    <a:pt x="6211" y="671"/>
                    <a:pt x="6211" y="671"/>
                    <a:pt x="6211" y="671"/>
                  </a:cubicBezTo>
                  <a:lnTo>
                    <a:pt x="6211" y="671"/>
                  </a:lnTo>
                  <a:cubicBezTo>
                    <a:pt x="6241" y="641"/>
                    <a:pt x="6241" y="641"/>
                    <a:pt x="6241" y="641"/>
                  </a:cubicBezTo>
                  <a:cubicBezTo>
                    <a:pt x="6270" y="641"/>
                    <a:pt x="6270" y="641"/>
                    <a:pt x="6270" y="641"/>
                  </a:cubicBezTo>
                  <a:cubicBezTo>
                    <a:pt x="6299" y="671"/>
                    <a:pt x="6299" y="671"/>
                    <a:pt x="6299" y="671"/>
                  </a:cubicBezTo>
                  <a:lnTo>
                    <a:pt x="6299" y="671"/>
                  </a:lnTo>
                  <a:cubicBezTo>
                    <a:pt x="6299" y="641"/>
                    <a:pt x="6299" y="641"/>
                    <a:pt x="6299" y="641"/>
                  </a:cubicBezTo>
                  <a:lnTo>
                    <a:pt x="6299" y="641"/>
                  </a:lnTo>
                  <a:cubicBezTo>
                    <a:pt x="6299" y="612"/>
                    <a:pt x="6299" y="612"/>
                    <a:pt x="6299" y="612"/>
                  </a:cubicBezTo>
                  <a:close/>
                  <a:moveTo>
                    <a:pt x="6299" y="321"/>
                  </a:moveTo>
                  <a:lnTo>
                    <a:pt x="6299" y="321"/>
                  </a:lnTo>
                  <a:cubicBezTo>
                    <a:pt x="6328" y="321"/>
                    <a:pt x="6328" y="321"/>
                    <a:pt x="6328" y="321"/>
                  </a:cubicBezTo>
                  <a:cubicBezTo>
                    <a:pt x="6358" y="321"/>
                    <a:pt x="6358" y="321"/>
                    <a:pt x="6358" y="321"/>
                  </a:cubicBezTo>
                  <a:cubicBezTo>
                    <a:pt x="6387" y="321"/>
                    <a:pt x="6387" y="321"/>
                    <a:pt x="6387" y="321"/>
                  </a:cubicBezTo>
                  <a:cubicBezTo>
                    <a:pt x="6416" y="321"/>
                    <a:pt x="6416" y="321"/>
                    <a:pt x="6416" y="321"/>
                  </a:cubicBezTo>
                  <a:cubicBezTo>
                    <a:pt x="6445" y="350"/>
                    <a:pt x="6445" y="350"/>
                    <a:pt x="6445" y="350"/>
                  </a:cubicBezTo>
                  <a:cubicBezTo>
                    <a:pt x="6445" y="321"/>
                    <a:pt x="6445" y="321"/>
                    <a:pt x="6445" y="321"/>
                  </a:cubicBezTo>
                  <a:cubicBezTo>
                    <a:pt x="6475" y="350"/>
                    <a:pt x="6475" y="350"/>
                    <a:pt x="6475" y="350"/>
                  </a:cubicBezTo>
                  <a:cubicBezTo>
                    <a:pt x="6532" y="350"/>
                    <a:pt x="6532" y="350"/>
                    <a:pt x="6532" y="350"/>
                  </a:cubicBezTo>
                  <a:lnTo>
                    <a:pt x="6532" y="350"/>
                  </a:lnTo>
                  <a:cubicBezTo>
                    <a:pt x="6504" y="350"/>
                    <a:pt x="6504" y="350"/>
                    <a:pt x="6504" y="350"/>
                  </a:cubicBezTo>
                  <a:cubicBezTo>
                    <a:pt x="6504" y="379"/>
                    <a:pt x="6504" y="379"/>
                    <a:pt x="6504" y="379"/>
                  </a:cubicBezTo>
                  <a:lnTo>
                    <a:pt x="6504" y="379"/>
                  </a:lnTo>
                  <a:cubicBezTo>
                    <a:pt x="6504" y="408"/>
                    <a:pt x="6504" y="408"/>
                    <a:pt x="6504" y="408"/>
                  </a:cubicBezTo>
                  <a:cubicBezTo>
                    <a:pt x="6532" y="408"/>
                    <a:pt x="6532" y="408"/>
                    <a:pt x="6532" y="408"/>
                  </a:cubicBezTo>
                  <a:cubicBezTo>
                    <a:pt x="6532" y="438"/>
                    <a:pt x="6532" y="438"/>
                    <a:pt x="6532" y="438"/>
                  </a:cubicBezTo>
                  <a:lnTo>
                    <a:pt x="6532" y="438"/>
                  </a:lnTo>
                  <a:lnTo>
                    <a:pt x="6532" y="438"/>
                  </a:lnTo>
                  <a:cubicBezTo>
                    <a:pt x="6532" y="467"/>
                    <a:pt x="6532" y="467"/>
                    <a:pt x="6532" y="467"/>
                  </a:cubicBezTo>
                  <a:cubicBezTo>
                    <a:pt x="6504" y="495"/>
                    <a:pt x="6504" y="495"/>
                    <a:pt x="6504" y="495"/>
                  </a:cubicBezTo>
                  <a:lnTo>
                    <a:pt x="6504" y="495"/>
                  </a:lnTo>
                  <a:lnTo>
                    <a:pt x="6504" y="495"/>
                  </a:lnTo>
                  <a:cubicBezTo>
                    <a:pt x="6475" y="495"/>
                    <a:pt x="6475" y="495"/>
                    <a:pt x="6475" y="495"/>
                  </a:cubicBezTo>
                  <a:lnTo>
                    <a:pt x="6475" y="495"/>
                  </a:lnTo>
                  <a:cubicBezTo>
                    <a:pt x="6445" y="495"/>
                    <a:pt x="6445" y="495"/>
                    <a:pt x="6445" y="495"/>
                  </a:cubicBezTo>
                  <a:cubicBezTo>
                    <a:pt x="6416" y="467"/>
                    <a:pt x="6416" y="467"/>
                    <a:pt x="6416" y="467"/>
                  </a:cubicBezTo>
                  <a:cubicBezTo>
                    <a:pt x="6387" y="467"/>
                    <a:pt x="6387" y="467"/>
                    <a:pt x="6387" y="467"/>
                  </a:cubicBezTo>
                  <a:cubicBezTo>
                    <a:pt x="6358" y="438"/>
                    <a:pt x="6358" y="438"/>
                    <a:pt x="6358" y="438"/>
                  </a:cubicBezTo>
                  <a:cubicBezTo>
                    <a:pt x="6358" y="408"/>
                    <a:pt x="6358" y="408"/>
                    <a:pt x="6358" y="408"/>
                  </a:cubicBezTo>
                  <a:lnTo>
                    <a:pt x="6358" y="408"/>
                  </a:lnTo>
                  <a:cubicBezTo>
                    <a:pt x="6358" y="379"/>
                    <a:pt x="6358" y="379"/>
                    <a:pt x="6358" y="379"/>
                  </a:cubicBezTo>
                  <a:lnTo>
                    <a:pt x="6358" y="379"/>
                  </a:lnTo>
                  <a:lnTo>
                    <a:pt x="6358" y="379"/>
                  </a:lnTo>
                  <a:cubicBezTo>
                    <a:pt x="6358" y="350"/>
                    <a:pt x="6358" y="350"/>
                    <a:pt x="6358" y="350"/>
                  </a:cubicBezTo>
                  <a:cubicBezTo>
                    <a:pt x="6328" y="350"/>
                    <a:pt x="6328" y="350"/>
                    <a:pt x="6328" y="350"/>
                  </a:cubicBezTo>
                  <a:lnTo>
                    <a:pt x="6328" y="350"/>
                  </a:lnTo>
                  <a:cubicBezTo>
                    <a:pt x="6328" y="321"/>
                    <a:pt x="6328" y="321"/>
                    <a:pt x="6328" y="321"/>
                  </a:cubicBezTo>
                  <a:cubicBezTo>
                    <a:pt x="6299" y="321"/>
                    <a:pt x="6299" y="321"/>
                    <a:pt x="6299" y="321"/>
                  </a:cubicBezTo>
                  <a:close/>
                  <a:moveTo>
                    <a:pt x="3587" y="700"/>
                  </a:moveTo>
                  <a:lnTo>
                    <a:pt x="3587" y="700"/>
                  </a:lnTo>
                  <a:lnTo>
                    <a:pt x="3616" y="700"/>
                  </a:lnTo>
                  <a:cubicBezTo>
                    <a:pt x="3616" y="671"/>
                    <a:pt x="3616" y="671"/>
                    <a:pt x="3616" y="671"/>
                  </a:cubicBezTo>
                  <a:cubicBezTo>
                    <a:pt x="3645" y="641"/>
                    <a:pt x="3645" y="641"/>
                    <a:pt x="3645" y="641"/>
                  </a:cubicBezTo>
                  <a:lnTo>
                    <a:pt x="3645" y="641"/>
                  </a:lnTo>
                  <a:lnTo>
                    <a:pt x="3645" y="641"/>
                  </a:lnTo>
                  <a:cubicBezTo>
                    <a:pt x="3645" y="612"/>
                    <a:pt x="3645" y="612"/>
                    <a:pt x="3645" y="612"/>
                  </a:cubicBezTo>
                  <a:cubicBezTo>
                    <a:pt x="3675" y="612"/>
                    <a:pt x="3675" y="612"/>
                    <a:pt x="3675" y="612"/>
                  </a:cubicBezTo>
                  <a:cubicBezTo>
                    <a:pt x="3704" y="612"/>
                    <a:pt x="3704" y="612"/>
                    <a:pt x="3704" y="612"/>
                  </a:cubicBezTo>
                  <a:lnTo>
                    <a:pt x="3704" y="612"/>
                  </a:lnTo>
                  <a:cubicBezTo>
                    <a:pt x="3733" y="612"/>
                    <a:pt x="3733" y="612"/>
                    <a:pt x="3733" y="612"/>
                  </a:cubicBezTo>
                  <a:cubicBezTo>
                    <a:pt x="3733" y="583"/>
                    <a:pt x="3733" y="583"/>
                    <a:pt x="3733" y="583"/>
                  </a:cubicBezTo>
                  <a:lnTo>
                    <a:pt x="3733" y="583"/>
                  </a:lnTo>
                  <a:cubicBezTo>
                    <a:pt x="3762" y="583"/>
                    <a:pt x="3762" y="583"/>
                    <a:pt x="3762" y="583"/>
                  </a:cubicBezTo>
                  <a:cubicBezTo>
                    <a:pt x="3791" y="554"/>
                    <a:pt x="3791" y="554"/>
                    <a:pt x="3791" y="554"/>
                  </a:cubicBezTo>
                  <a:lnTo>
                    <a:pt x="3791" y="554"/>
                  </a:lnTo>
                  <a:cubicBezTo>
                    <a:pt x="3791" y="524"/>
                    <a:pt x="3791" y="524"/>
                    <a:pt x="3791" y="524"/>
                  </a:cubicBezTo>
                  <a:cubicBezTo>
                    <a:pt x="3820" y="495"/>
                    <a:pt x="3820" y="495"/>
                    <a:pt x="3820" y="495"/>
                  </a:cubicBezTo>
                  <a:lnTo>
                    <a:pt x="3820" y="495"/>
                  </a:lnTo>
                  <a:cubicBezTo>
                    <a:pt x="3791" y="467"/>
                    <a:pt x="3791" y="467"/>
                    <a:pt x="3791" y="467"/>
                  </a:cubicBezTo>
                  <a:cubicBezTo>
                    <a:pt x="3791" y="438"/>
                    <a:pt x="3791" y="438"/>
                    <a:pt x="3791" y="438"/>
                  </a:cubicBezTo>
                  <a:cubicBezTo>
                    <a:pt x="3762" y="438"/>
                    <a:pt x="3762" y="438"/>
                    <a:pt x="3762" y="438"/>
                  </a:cubicBezTo>
                  <a:cubicBezTo>
                    <a:pt x="3762" y="408"/>
                    <a:pt x="3762" y="408"/>
                    <a:pt x="3762" y="408"/>
                  </a:cubicBezTo>
                  <a:cubicBezTo>
                    <a:pt x="3733" y="408"/>
                    <a:pt x="3733" y="408"/>
                    <a:pt x="3733" y="408"/>
                  </a:cubicBezTo>
                  <a:cubicBezTo>
                    <a:pt x="3733" y="438"/>
                    <a:pt x="3733" y="438"/>
                    <a:pt x="3733" y="438"/>
                  </a:cubicBezTo>
                  <a:cubicBezTo>
                    <a:pt x="3704" y="408"/>
                    <a:pt x="3704" y="408"/>
                    <a:pt x="3704" y="408"/>
                  </a:cubicBezTo>
                  <a:lnTo>
                    <a:pt x="3704" y="408"/>
                  </a:lnTo>
                  <a:cubicBezTo>
                    <a:pt x="3675" y="379"/>
                    <a:pt x="3675" y="379"/>
                    <a:pt x="3675" y="379"/>
                  </a:cubicBezTo>
                  <a:lnTo>
                    <a:pt x="3675" y="379"/>
                  </a:lnTo>
                  <a:cubicBezTo>
                    <a:pt x="3675" y="408"/>
                    <a:pt x="3675" y="408"/>
                    <a:pt x="3675" y="408"/>
                  </a:cubicBezTo>
                  <a:cubicBezTo>
                    <a:pt x="3645" y="379"/>
                    <a:pt x="3645" y="379"/>
                    <a:pt x="3645" y="379"/>
                  </a:cubicBezTo>
                  <a:lnTo>
                    <a:pt x="3645" y="379"/>
                  </a:lnTo>
                  <a:lnTo>
                    <a:pt x="3645" y="379"/>
                  </a:lnTo>
                  <a:cubicBezTo>
                    <a:pt x="3616" y="379"/>
                    <a:pt x="3616" y="379"/>
                    <a:pt x="3616" y="379"/>
                  </a:cubicBezTo>
                  <a:lnTo>
                    <a:pt x="3616" y="379"/>
                  </a:lnTo>
                  <a:lnTo>
                    <a:pt x="3616" y="379"/>
                  </a:lnTo>
                  <a:cubicBezTo>
                    <a:pt x="3587" y="350"/>
                    <a:pt x="3587" y="350"/>
                    <a:pt x="3587" y="350"/>
                  </a:cubicBezTo>
                  <a:lnTo>
                    <a:pt x="3587" y="350"/>
                  </a:lnTo>
                  <a:cubicBezTo>
                    <a:pt x="3587" y="379"/>
                    <a:pt x="3587" y="379"/>
                    <a:pt x="3587" y="379"/>
                  </a:cubicBezTo>
                  <a:lnTo>
                    <a:pt x="3587" y="379"/>
                  </a:lnTo>
                  <a:lnTo>
                    <a:pt x="3587" y="379"/>
                  </a:lnTo>
                  <a:cubicBezTo>
                    <a:pt x="3587" y="408"/>
                    <a:pt x="3587" y="408"/>
                    <a:pt x="3587" y="408"/>
                  </a:cubicBezTo>
                  <a:lnTo>
                    <a:pt x="3587" y="408"/>
                  </a:lnTo>
                  <a:lnTo>
                    <a:pt x="3587" y="408"/>
                  </a:lnTo>
                  <a:lnTo>
                    <a:pt x="3587" y="408"/>
                  </a:lnTo>
                  <a:cubicBezTo>
                    <a:pt x="3558" y="350"/>
                    <a:pt x="3558" y="350"/>
                    <a:pt x="3558" y="350"/>
                  </a:cubicBezTo>
                  <a:lnTo>
                    <a:pt x="3558" y="350"/>
                  </a:lnTo>
                  <a:cubicBezTo>
                    <a:pt x="3528" y="350"/>
                    <a:pt x="3528" y="350"/>
                    <a:pt x="3528" y="350"/>
                  </a:cubicBezTo>
                  <a:cubicBezTo>
                    <a:pt x="3528" y="321"/>
                    <a:pt x="3528" y="321"/>
                    <a:pt x="3528" y="321"/>
                  </a:cubicBezTo>
                  <a:cubicBezTo>
                    <a:pt x="3499" y="321"/>
                    <a:pt x="3499" y="321"/>
                    <a:pt x="3499" y="321"/>
                  </a:cubicBezTo>
                  <a:cubicBezTo>
                    <a:pt x="3499" y="350"/>
                    <a:pt x="3499" y="350"/>
                    <a:pt x="3499" y="350"/>
                  </a:cubicBezTo>
                  <a:lnTo>
                    <a:pt x="3499" y="350"/>
                  </a:lnTo>
                  <a:cubicBezTo>
                    <a:pt x="3528" y="379"/>
                    <a:pt x="3528" y="379"/>
                    <a:pt x="3528" y="379"/>
                  </a:cubicBezTo>
                  <a:lnTo>
                    <a:pt x="3528" y="379"/>
                  </a:lnTo>
                  <a:lnTo>
                    <a:pt x="3528" y="379"/>
                  </a:lnTo>
                  <a:cubicBezTo>
                    <a:pt x="3499" y="379"/>
                    <a:pt x="3499" y="379"/>
                    <a:pt x="3499" y="379"/>
                  </a:cubicBezTo>
                  <a:lnTo>
                    <a:pt x="3499" y="379"/>
                  </a:lnTo>
                  <a:lnTo>
                    <a:pt x="3499" y="379"/>
                  </a:lnTo>
                  <a:lnTo>
                    <a:pt x="3499" y="379"/>
                  </a:lnTo>
                  <a:lnTo>
                    <a:pt x="3499" y="379"/>
                  </a:lnTo>
                  <a:lnTo>
                    <a:pt x="3499" y="379"/>
                  </a:lnTo>
                  <a:cubicBezTo>
                    <a:pt x="3499" y="408"/>
                    <a:pt x="3499" y="408"/>
                    <a:pt x="3499" y="408"/>
                  </a:cubicBezTo>
                  <a:lnTo>
                    <a:pt x="3499" y="408"/>
                  </a:lnTo>
                  <a:lnTo>
                    <a:pt x="3499" y="408"/>
                  </a:lnTo>
                  <a:lnTo>
                    <a:pt x="3499" y="408"/>
                  </a:lnTo>
                  <a:cubicBezTo>
                    <a:pt x="3528" y="438"/>
                    <a:pt x="3528" y="438"/>
                    <a:pt x="3528" y="438"/>
                  </a:cubicBezTo>
                  <a:cubicBezTo>
                    <a:pt x="3499" y="438"/>
                    <a:pt x="3499" y="438"/>
                    <a:pt x="3499" y="438"/>
                  </a:cubicBezTo>
                  <a:cubicBezTo>
                    <a:pt x="3528" y="467"/>
                    <a:pt x="3528" y="467"/>
                    <a:pt x="3528" y="467"/>
                  </a:cubicBezTo>
                  <a:cubicBezTo>
                    <a:pt x="3528" y="495"/>
                    <a:pt x="3528" y="495"/>
                    <a:pt x="3528" y="495"/>
                  </a:cubicBezTo>
                  <a:cubicBezTo>
                    <a:pt x="3558" y="495"/>
                    <a:pt x="3558" y="495"/>
                    <a:pt x="3558" y="495"/>
                  </a:cubicBezTo>
                  <a:lnTo>
                    <a:pt x="3558" y="495"/>
                  </a:lnTo>
                  <a:cubicBezTo>
                    <a:pt x="3528" y="495"/>
                    <a:pt x="3528" y="495"/>
                    <a:pt x="3528" y="495"/>
                  </a:cubicBezTo>
                  <a:cubicBezTo>
                    <a:pt x="3528" y="524"/>
                    <a:pt x="3528" y="524"/>
                    <a:pt x="3528" y="524"/>
                  </a:cubicBezTo>
                  <a:cubicBezTo>
                    <a:pt x="3528" y="554"/>
                    <a:pt x="3528" y="554"/>
                    <a:pt x="3528" y="554"/>
                  </a:cubicBezTo>
                  <a:cubicBezTo>
                    <a:pt x="3558" y="583"/>
                    <a:pt x="3558" y="583"/>
                    <a:pt x="3558" y="583"/>
                  </a:cubicBezTo>
                  <a:cubicBezTo>
                    <a:pt x="3528" y="583"/>
                    <a:pt x="3528" y="583"/>
                    <a:pt x="3528" y="583"/>
                  </a:cubicBezTo>
                  <a:cubicBezTo>
                    <a:pt x="3558" y="583"/>
                    <a:pt x="3558" y="583"/>
                    <a:pt x="3558" y="583"/>
                  </a:cubicBezTo>
                  <a:cubicBezTo>
                    <a:pt x="3558" y="612"/>
                    <a:pt x="3558" y="612"/>
                    <a:pt x="3558" y="612"/>
                  </a:cubicBezTo>
                  <a:lnTo>
                    <a:pt x="3558" y="612"/>
                  </a:lnTo>
                  <a:cubicBezTo>
                    <a:pt x="3558" y="641"/>
                    <a:pt x="3558" y="641"/>
                    <a:pt x="3558" y="641"/>
                  </a:cubicBezTo>
                  <a:cubicBezTo>
                    <a:pt x="3558" y="671"/>
                    <a:pt x="3558" y="671"/>
                    <a:pt x="3558" y="671"/>
                  </a:cubicBezTo>
                  <a:cubicBezTo>
                    <a:pt x="3587" y="671"/>
                    <a:pt x="3587" y="671"/>
                    <a:pt x="3587" y="671"/>
                  </a:cubicBezTo>
                  <a:cubicBezTo>
                    <a:pt x="3587" y="700"/>
                    <a:pt x="3587" y="700"/>
                    <a:pt x="3587" y="700"/>
                  </a:cubicBezTo>
                  <a:close/>
                  <a:moveTo>
                    <a:pt x="3908" y="524"/>
                  </a:moveTo>
                  <a:lnTo>
                    <a:pt x="3908" y="524"/>
                  </a:lnTo>
                  <a:lnTo>
                    <a:pt x="3908" y="524"/>
                  </a:lnTo>
                  <a:lnTo>
                    <a:pt x="3908" y="524"/>
                  </a:lnTo>
                  <a:lnTo>
                    <a:pt x="3908" y="524"/>
                  </a:lnTo>
                  <a:cubicBezTo>
                    <a:pt x="3908" y="495"/>
                    <a:pt x="3908" y="495"/>
                    <a:pt x="3908" y="495"/>
                  </a:cubicBezTo>
                  <a:cubicBezTo>
                    <a:pt x="3937" y="495"/>
                    <a:pt x="3937" y="495"/>
                    <a:pt x="3937" y="495"/>
                  </a:cubicBezTo>
                  <a:lnTo>
                    <a:pt x="3937" y="495"/>
                  </a:lnTo>
                  <a:cubicBezTo>
                    <a:pt x="3908" y="495"/>
                    <a:pt x="3908" y="495"/>
                    <a:pt x="3908" y="495"/>
                  </a:cubicBezTo>
                  <a:lnTo>
                    <a:pt x="3908" y="495"/>
                  </a:lnTo>
                  <a:cubicBezTo>
                    <a:pt x="3908" y="524"/>
                    <a:pt x="3908" y="524"/>
                    <a:pt x="3908" y="524"/>
                  </a:cubicBezTo>
                  <a:cubicBezTo>
                    <a:pt x="3878" y="524"/>
                    <a:pt x="3878" y="524"/>
                    <a:pt x="3878" y="524"/>
                  </a:cubicBezTo>
                  <a:lnTo>
                    <a:pt x="3878" y="524"/>
                  </a:lnTo>
                  <a:cubicBezTo>
                    <a:pt x="3908" y="524"/>
                    <a:pt x="3908" y="524"/>
                    <a:pt x="3908" y="524"/>
                  </a:cubicBezTo>
                  <a:close/>
                  <a:moveTo>
                    <a:pt x="3937" y="524"/>
                  </a:moveTo>
                  <a:lnTo>
                    <a:pt x="3937" y="524"/>
                  </a:lnTo>
                  <a:lnTo>
                    <a:pt x="3937" y="524"/>
                  </a:lnTo>
                  <a:cubicBezTo>
                    <a:pt x="3966" y="524"/>
                    <a:pt x="3966" y="524"/>
                    <a:pt x="3966" y="524"/>
                  </a:cubicBezTo>
                  <a:lnTo>
                    <a:pt x="3966" y="524"/>
                  </a:lnTo>
                  <a:lnTo>
                    <a:pt x="3966" y="524"/>
                  </a:lnTo>
                  <a:cubicBezTo>
                    <a:pt x="3995" y="495"/>
                    <a:pt x="3995" y="495"/>
                    <a:pt x="3995" y="495"/>
                  </a:cubicBezTo>
                  <a:cubicBezTo>
                    <a:pt x="3995" y="524"/>
                    <a:pt x="3995" y="524"/>
                    <a:pt x="3995" y="524"/>
                  </a:cubicBezTo>
                  <a:lnTo>
                    <a:pt x="3995" y="524"/>
                  </a:lnTo>
                  <a:cubicBezTo>
                    <a:pt x="3995" y="554"/>
                    <a:pt x="3995" y="554"/>
                    <a:pt x="3995" y="554"/>
                  </a:cubicBezTo>
                  <a:cubicBezTo>
                    <a:pt x="3995" y="524"/>
                    <a:pt x="3995" y="524"/>
                    <a:pt x="3995" y="524"/>
                  </a:cubicBezTo>
                  <a:cubicBezTo>
                    <a:pt x="3966" y="554"/>
                    <a:pt x="3966" y="554"/>
                    <a:pt x="3966" y="554"/>
                  </a:cubicBezTo>
                  <a:lnTo>
                    <a:pt x="3966" y="554"/>
                  </a:lnTo>
                  <a:cubicBezTo>
                    <a:pt x="3937" y="554"/>
                    <a:pt x="3937" y="554"/>
                    <a:pt x="3937" y="554"/>
                  </a:cubicBezTo>
                  <a:cubicBezTo>
                    <a:pt x="3937" y="524"/>
                    <a:pt x="3937" y="524"/>
                    <a:pt x="3937" y="524"/>
                  </a:cubicBezTo>
                  <a:close/>
                  <a:moveTo>
                    <a:pt x="4083" y="671"/>
                  </a:moveTo>
                  <a:lnTo>
                    <a:pt x="4083" y="671"/>
                  </a:lnTo>
                  <a:cubicBezTo>
                    <a:pt x="4083" y="700"/>
                    <a:pt x="4083" y="700"/>
                    <a:pt x="4083" y="700"/>
                  </a:cubicBezTo>
                  <a:cubicBezTo>
                    <a:pt x="4112" y="700"/>
                    <a:pt x="4112" y="700"/>
                    <a:pt x="4112" y="700"/>
                  </a:cubicBezTo>
                  <a:lnTo>
                    <a:pt x="4112" y="700"/>
                  </a:lnTo>
                  <a:cubicBezTo>
                    <a:pt x="4112" y="729"/>
                    <a:pt x="4112" y="729"/>
                    <a:pt x="4112" y="729"/>
                  </a:cubicBezTo>
                  <a:cubicBezTo>
                    <a:pt x="4112" y="700"/>
                    <a:pt x="4112" y="700"/>
                    <a:pt x="4112" y="700"/>
                  </a:cubicBezTo>
                  <a:cubicBezTo>
                    <a:pt x="4141" y="700"/>
                    <a:pt x="4141" y="700"/>
                    <a:pt x="4141" y="700"/>
                  </a:cubicBezTo>
                  <a:cubicBezTo>
                    <a:pt x="4112" y="671"/>
                    <a:pt x="4112" y="671"/>
                    <a:pt x="4112" y="671"/>
                  </a:cubicBezTo>
                  <a:lnTo>
                    <a:pt x="4112" y="671"/>
                  </a:lnTo>
                  <a:cubicBezTo>
                    <a:pt x="4083" y="671"/>
                    <a:pt x="4083" y="671"/>
                    <a:pt x="4083" y="671"/>
                  </a:cubicBezTo>
                  <a:close/>
                  <a:moveTo>
                    <a:pt x="5628" y="1108"/>
                  </a:moveTo>
                  <a:lnTo>
                    <a:pt x="5628" y="1108"/>
                  </a:lnTo>
                  <a:lnTo>
                    <a:pt x="5628" y="1108"/>
                  </a:lnTo>
                  <a:lnTo>
                    <a:pt x="5628" y="1108"/>
                  </a:lnTo>
                  <a:cubicBezTo>
                    <a:pt x="5628" y="1079"/>
                    <a:pt x="5628" y="1079"/>
                    <a:pt x="5628" y="1079"/>
                  </a:cubicBezTo>
                  <a:cubicBezTo>
                    <a:pt x="5599" y="1108"/>
                    <a:pt x="5599" y="1108"/>
                    <a:pt x="5599" y="1108"/>
                  </a:cubicBezTo>
                  <a:lnTo>
                    <a:pt x="5599" y="1108"/>
                  </a:lnTo>
                  <a:lnTo>
                    <a:pt x="5599" y="1108"/>
                  </a:lnTo>
                  <a:lnTo>
                    <a:pt x="5599" y="1108"/>
                  </a:lnTo>
                  <a:cubicBezTo>
                    <a:pt x="5628" y="1108"/>
                    <a:pt x="5628" y="1108"/>
                    <a:pt x="5628" y="1108"/>
                  </a:cubicBezTo>
                  <a:close/>
                  <a:moveTo>
                    <a:pt x="5425" y="1341"/>
                  </a:moveTo>
                  <a:lnTo>
                    <a:pt x="5425" y="1341"/>
                  </a:lnTo>
                  <a:lnTo>
                    <a:pt x="5425" y="1341"/>
                  </a:lnTo>
                  <a:cubicBezTo>
                    <a:pt x="5425" y="1312"/>
                    <a:pt x="5425" y="1312"/>
                    <a:pt x="5425" y="1312"/>
                  </a:cubicBezTo>
                  <a:cubicBezTo>
                    <a:pt x="5454" y="1312"/>
                    <a:pt x="5454" y="1312"/>
                    <a:pt x="5454" y="1312"/>
                  </a:cubicBezTo>
                  <a:lnTo>
                    <a:pt x="5454" y="1312"/>
                  </a:lnTo>
                  <a:cubicBezTo>
                    <a:pt x="5425" y="1312"/>
                    <a:pt x="5425" y="1312"/>
                    <a:pt x="5425" y="1312"/>
                  </a:cubicBezTo>
                  <a:cubicBezTo>
                    <a:pt x="5425" y="1283"/>
                    <a:pt x="5425" y="1283"/>
                    <a:pt x="5425" y="1283"/>
                  </a:cubicBezTo>
                  <a:cubicBezTo>
                    <a:pt x="5395" y="1283"/>
                    <a:pt x="5395" y="1283"/>
                    <a:pt x="5395" y="1283"/>
                  </a:cubicBezTo>
                  <a:cubicBezTo>
                    <a:pt x="5395" y="1312"/>
                    <a:pt x="5395" y="1312"/>
                    <a:pt x="5395" y="1312"/>
                  </a:cubicBezTo>
                  <a:lnTo>
                    <a:pt x="5395" y="1312"/>
                  </a:lnTo>
                  <a:cubicBezTo>
                    <a:pt x="5425" y="1312"/>
                    <a:pt x="5425" y="1312"/>
                    <a:pt x="5425" y="1312"/>
                  </a:cubicBezTo>
                  <a:lnTo>
                    <a:pt x="5425" y="1341"/>
                  </a:lnTo>
                  <a:close/>
                  <a:moveTo>
                    <a:pt x="4841" y="1224"/>
                  </a:moveTo>
                  <a:lnTo>
                    <a:pt x="4841" y="1224"/>
                  </a:lnTo>
                  <a:cubicBezTo>
                    <a:pt x="4870" y="1254"/>
                    <a:pt x="4870" y="1254"/>
                    <a:pt x="4870" y="1254"/>
                  </a:cubicBezTo>
                  <a:lnTo>
                    <a:pt x="4870" y="1254"/>
                  </a:lnTo>
                  <a:cubicBezTo>
                    <a:pt x="4870" y="1224"/>
                    <a:pt x="4870" y="1224"/>
                    <a:pt x="4870" y="1224"/>
                  </a:cubicBezTo>
                  <a:cubicBezTo>
                    <a:pt x="4899" y="1224"/>
                    <a:pt x="4899" y="1224"/>
                    <a:pt x="4899" y="1224"/>
                  </a:cubicBezTo>
                  <a:lnTo>
                    <a:pt x="4899" y="1224"/>
                  </a:lnTo>
                  <a:lnTo>
                    <a:pt x="4899" y="1224"/>
                  </a:lnTo>
                  <a:cubicBezTo>
                    <a:pt x="4899" y="1195"/>
                    <a:pt x="4899" y="1195"/>
                    <a:pt x="4899" y="1195"/>
                  </a:cubicBezTo>
                  <a:cubicBezTo>
                    <a:pt x="4870" y="1166"/>
                    <a:pt x="4870" y="1166"/>
                    <a:pt x="4870" y="1166"/>
                  </a:cubicBezTo>
                  <a:lnTo>
                    <a:pt x="4870" y="1166"/>
                  </a:lnTo>
                  <a:lnTo>
                    <a:pt x="4870" y="1166"/>
                  </a:lnTo>
                  <a:cubicBezTo>
                    <a:pt x="4870" y="1138"/>
                    <a:pt x="4870" y="1138"/>
                    <a:pt x="4870" y="1138"/>
                  </a:cubicBezTo>
                  <a:cubicBezTo>
                    <a:pt x="4841" y="1138"/>
                    <a:pt x="4841" y="1138"/>
                    <a:pt x="4841" y="1138"/>
                  </a:cubicBezTo>
                  <a:cubicBezTo>
                    <a:pt x="4812" y="1138"/>
                    <a:pt x="4812" y="1138"/>
                    <a:pt x="4812" y="1138"/>
                  </a:cubicBezTo>
                  <a:cubicBezTo>
                    <a:pt x="4783" y="1166"/>
                    <a:pt x="4783" y="1166"/>
                    <a:pt x="4783" y="1166"/>
                  </a:cubicBezTo>
                  <a:lnTo>
                    <a:pt x="4783" y="1166"/>
                  </a:lnTo>
                  <a:lnTo>
                    <a:pt x="4783" y="1166"/>
                  </a:lnTo>
                  <a:cubicBezTo>
                    <a:pt x="4783" y="1195"/>
                    <a:pt x="4783" y="1195"/>
                    <a:pt x="4783" y="1195"/>
                  </a:cubicBezTo>
                  <a:lnTo>
                    <a:pt x="4783" y="1195"/>
                  </a:lnTo>
                  <a:cubicBezTo>
                    <a:pt x="4812" y="1195"/>
                    <a:pt x="4812" y="1195"/>
                    <a:pt x="4812" y="1195"/>
                  </a:cubicBezTo>
                  <a:cubicBezTo>
                    <a:pt x="4783" y="1224"/>
                    <a:pt x="4783" y="1224"/>
                    <a:pt x="4783" y="1224"/>
                  </a:cubicBezTo>
                  <a:lnTo>
                    <a:pt x="4783" y="1224"/>
                  </a:lnTo>
                  <a:lnTo>
                    <a:pt x="4783" y="1224"/>
                  </a:lnTo>
                  <a:lnTo>
                    <a:pt x="4783" y="1224"/>
                  </a:lnTo>
                  <a:cubicBezTo>
                    <a:pt x="4812" y="1224"/>
                    <a:pt x="4812" y="1224"/>
                    <a:pt x="4812" y="1224"/>
                  </a:cubicBezTo>
                  <a:cubicBezTo>
                    <a:pt x="4841" y="1224"/>
                    <a:pt x="4841" y="1224"/>
                    <a:pt x="4841" y="1224"/>
                  </a:cubicBezTo>
                  <a:close/>
                  <a:moveTo>
                    <a:pt x="6504" y="788"/>
                  </a:moveTo>
                  <a:lnTo>
                    <a:pt x="6504" y="788"/>
                  </a:lnTo>
                  <a:lnTo>
                    <a:pt x="6504" y="788"/>
                  </a:lnTo>
                  <a:lnTo>
                    <a:pt x="6504" y="788"/>
                  </a:lnTo>
                  <a:cubicBezTo>
                    <a:pt x="6504" y="758"/>
                    <a:pt x="6504" y="758"/>
                    <a:pt x="6504" y="758"/>
                  </a:cubicBezTo>
                  <a:cubicBezTo>
                    <a:pt x="6532" y="758"/>
                    <a:pt x="6532" y="758"/>
                    <a:pt x="6532" y="758"/>
                  </a:cubicBezTo>
                  <a:cubicBezTo>
                    <a:pt x="6532" y="729"/>
                    <a:pt x="6532" y="729"/>
                    <a:pt x="6532" y="729"/>
                  </a:cubicBezTo>
                  <a:cubicBezTo>
                    <a:pt x="6504" y="729"/>
                    <a:pt x="6504" y="729"/>
                    <a:pt x="6504" y="729"/>
                  </a:cubicBezTo>
                  <a:cubicBezTo>
                    <a:pt x="6504" y="700"/>
                    <a:pt x="6504" y="700"/>
                    <a:pt x="6504" y="700"/>
                  </a:cubicBezTo>
                  <a:cubicBezTo>
                    <a:pt x="6475" y="700"/>
                    <a:pt x="6475" y="700"/>
                    <a:pt x="6475" y="700"/>
                  </a:cubicBezTo>
                  <a:lnTo>
                    <a:pt x="6475" y="700"/>
                  </a:lnTo>
                  <a:cubicBezTo>
                    <a:pt x="6445" y="700"/>
                    <a:pt x="6445" y="700"/>
                    <a:pt x="6445" y="700"/>
                  </a:cubicBezTo>
                  <a:cubicBezTo>
                    <a:pt x="6445" y="729"/>
                    <a:pt x="6445" y="729"/>
                    <a:pt x="6445" y="729"/>
                  </a:cubicBezTo>
                  <a:cubicBezTo>
                    <a:pt x="6475" y="729"/>
                    <a:pt x="6475" y="729"/>
                    <a:pt x="6475" y="729"/>
                  </a:cubicBezTo>
                  <a:cubicBezTo>
                    <a:pt x="6445" y="758"/>
                    <a:pt x="6445" y="758"/>
                    <a:pt x="6445" y="758"/>
                  </a:cubicBezTo>
                  <a:cubicBezTo>
                    <a:pt x="6475" y="758"/>
                    <a:pt x="6475" y="758"/>
                    <a:pt x="6475" y="758"/>
                  </a:cubicBezTo>
                  <a:lnTo>
                    <a:pt x="6475" y="758"/>
                  </a:lnTo>
                  <a:cubicBezTo>
                    <a:pt x="6504" y="788"/>
                    <a:pt x="6504" y="788"/>
                    <a:pt x="6504" y="788"/>
                  </a:cubicBezTo>
                  <a:close/>
                  <a:moveTo>
                    <a:pt x="6561" y="904"/>
                  </a:moveTo>
                  <a:lnTo>
                    <a:pt x="6561" y="904"/>
                  </a:lnTo>
                  <a:lnTo>
                    <a:pt x="6561" y="904"/>
                  </a:lnTo>
                  <a:cubicBezTo>
                    <a:pt x="6591" y="874"/>
                    <a:pt x="6591" y="874"/>
                    <a:pt x="6591" y="874"/>
                  </a:cubicBezTo>
                  <a:lnTo>
                    <a:pt x="6591" y="874"/>
                  </a:lnTo>
                  <a:cubicBezTo>
                    <a:pt x="6620" y="874"/>
                    <a:pt x="6620" y="874"/>
                    <a:pt x="6620" y="874"/>
                  </a:cubicBezTo>
                  <a:cubicBezTo>
                    <a:pt x="6649" y="874"/>
                    <a:pt x="6649" y="874"/>
                    <a:pt x="6649" y="874"/>
                  </a:cubicBezTo>
                  <a:cubicBezTo>
                    <a:pt x="6678" y="874"/>
                    <a:pt x="6678" y="874"/>
                    <a:pt x="6678" y="874"/>
                  </a:cubicBezTo>
                  <a:cubicBezTo>
                    <a:pt x="6708" y="874"/>
                    <a:pt x="6708" y="874"/>
                    <a:pt x="6708" y="874"/>
                  </a:cubicBezTo>
                  <a:cubicBezTo>
                    <a:pt x="6737" y="845"/>
                    <a:pt x="6737" y="845"/>
                    <a:pt x="6737" y="845"/>
                  </a:cubicBezTo>
                  <a:cubicBezTo>
                    <a:pt x="6766" y="845"/>
                    <a:pt x="6766" y="845"/>
                    <a:pt x="6766" y="845"/>
                  </a:cubicBezTo>
                  <a:lnTo>
                    <a:pt x="6766" y="845"/>
                  </a:lnTo>
                  <a:cubicBezTo>
                    <a:pt x="6795" y="845"/>
                    <a:pt x="6795" y="845"/>
                    <a:pt x="6795" y="845"/>
                  </a:cubicBezTo>
                  <a:cubicBezTo>
                    <a:pt x="6766" y="845"/>
                    <a:pt x="6766" y="845"/>
                    <a:pt x="6766" y="845"/>
                  </a:cubicBezTo>
                  <a:cubicBezTo>
                    <a:pt x="6766" y="817"/>
                    <a:pt x="6766" y="817"/>
                    <a:pt x="6766" y="817"/>
                  </a:cubicBezTo>
                  <a:cubicBezTo>
                    <a:pt x="6766" y="788"/>
                    <a:pt x="6766" y="788"/>
                    <a:pt x="6766" y="788"/>
                  </a:cubicBezTo>
                  <a:cubicBezTo>
                    <a:pt x="6708" y="788"/>
                    <a:pt x="6708" y="788"/>
                    <a:pt x="6708" y="788"/>
                  </a:cubicBezTo>
                  <a:cubicBezTo>
                    <a:pt x="6708" y="758"/>
                    <a:pt x="6708" y="758"/>
                    <a:pt x="6708" y="758"/>
                  </a:cubicBezTo>
                  <a:cubicBezTo>
                    <a:pt x="6678" y="758"/>
                    <a:pt x="6678" y="758"/>
                    <a:pt x="6678" y="758"/>
                  </a:cubicBezTo>
                  <a:cubicBezTo>
                    <a:pt x="6649" y="758"/>
                    <a:pt x="6649" y="758"/>
                    <a:pt x="6649" y="758"/>
                  </a:cubicBezTo>
                  <a:lnTo>
                    <a:pt x="6649" y="758"/>
                  </a:lnTo>
                  <a:cubicBezTo>
                    <a:pt x="6620" y="758"/>
                    <a:pt x="6620" y="758"/>
                    <a:pt x="6620" y="758"/>
                  </a:cubicBezTo>
                  <a:lnTo>
                    <a:pt x="6620" y="758"/>
                  </a:lnTo>
                  <a:cubicBezTo>
                    <a:pt x="6591" y="758"/>
                    <a:pt x="6591" y="758"/>
                    <a:pt x="6591" y="758"/>
                  </a:cubicBezTo>
                  <a:lnTo>
                    <a:pt x="6591" y="758"/>
                  </a:lnTo>
                  <a:cubicBezTo>
                    <a:pt x="6561" y="788"/>
                    <a:pt x="6561" y="788"/>
                    <a:pt x="6561" y="788"/>
                  </a:cubicBezTo>
                  <a:cubicBezTo>
                    <a:pt x="6561" y="817"/>
                    <a:pt x="6561" y="817"/>
                    <a:pt x="6561" y="817"/>
                  </a:cubicBezTo>
                  <a:cubicBezTo>
                    <a:pt x="6561" y="845"/>
                    <a:pt x="6561" y="845"/>
                    <a:pt x="6561" y="845"/>
                  </a:cubicBezTo>
                  <a:cubicBezTo>
                    <a:pt x="6561" y="874"/>
                    <a:pt x="6561" y="874"/>
                    <a:pt x="6561" y="874"/>
                  </a:cubicBezTo>
                  <a:cubicBezTo>
                    <a:pt x="6532" y="874"/>
                    <a:pt x="6532" y="874"/>
                    <a:pt x="6532" y="874"/>
                  </a:cubicBezTo>
                  <a:cubicBezTo>
                    <a:pt x="6532" y="904"/>
                    <a:pt x="6532" y="904"/>
                    <a:pt x="6532" y="904"/>
                  </a:cubicBezTo>
                  <a:cubicBezTo>
                    <a:pt x="6561" y="904"/>
                    <a:pt x="6561" y="904"/>
                    <a:pt x="6561" y="904"/>
                  </a:cubicBezTo>
                  <a:close/>
                  <a:moveTo>
                    <a:pt x="6154" y="817"/>
                  </a:moveTo>
                  <a:lnTo>
                    <a:pt x="6154" y="817"/>
                  </a:lnTo>
                  <a:cubicBezTo>
                    <a:pt x="6182" y="845"/>
                    <a:pt x="6182" y="845"/>
                    <a:pt x="6182" y="845"/>
                  </a:cubicBezTo>
                  <a:lnTo>
                    <a:pt x="6182" y="845"/>
                  </a:lnTo>
                  <a:cubicBezTo>
                    <a:pt x="6211" y="845"/>
                    <a:pt x="6211" y="845"/>
                    <a:pt x="6211" y="845"/>
                  </a:cubicBezTo>
                  <a:lnTo>
                    <a:pt x="6211" y="845"/>
                  </a:lnTo>
                  <a:cubicBezTo>
                    <a:pt x="6241" y="874"/>
                    <a:pt x="6241" y="874"/>
                    <a:pt x="6241" y="874"/>
                  </a:cubicBezTo>
                  <a:lnTo>
                    <a:pt x="6241" y="874"/>
                  </a:lnTo>
                  <a:cubicBezTo>
                    <a:pt x="6270" y="874"/>
                    <a:pt x="6270" y="874"/>
                    <a:pt x="6270" y="874"/>
                  </a:cubicBezTo>
                  <a:lnTo>
                    <a:pt x="6270" y="874"/>
                  </a:lnTo>
                  <a:cubicBezTo>
                    <a:pt x="6241" y="845"/>
                    <a:pt x="6241" y="845"/>
                    <a:pt x="6241" y="845"/>
                  </a:cubicBezTo>
                  <a:cubicBezTo>
                    <a:pt x="6211" y="845"/>
                    <a:pt x="6211" y="845"/>
                    <a:pt x="6211" y="845"/>
                  </a:cubicBezTo>
                  <a:lnTo>
                    <a:pt x="6211" y="845"/>
                  </a:lnTo>
                  <a:cubicBezTo>
                    <a:pt x="6182" y="817"/>
                    <a:pt x="6182" y="817"/>
                    <a:pt x="6182" y="817"/>
                  </a:cubicBezTo>
                  <a:lnTo>
                    <a:pt x="6182" y="817"/>
                  </a:lnTo>
                  <a:cubicBezTo>
                    <a:pt x="6154" y="817"/>
                    <a:pt x="6154" y="817"/>
                    <a:pt x="6154" y="817"/>
                  </a:cubicBezTo>
                  <a:close/>
                  <a:moveTo>
                    <a:pt x="6678" y="1283"/>
                  </a:moveTo>
                  <a:lnTo>
                    <a:pt x="6678" y="1283"/>
                  </a:lnTo>
                  <a:cubicBezTo>
                    <a:pt x="6708" y="1312"/>
                    <a:pt x="6708" y="1312"/>
                    <a:pt x="6708" y="1312"/>
                  </a:cubicBezTo>
                  <a:lnTo>
                    <a:pt x="6708" y="1312"/>
                  </a:lnTo>
                  <a:lnTo>
                    <a:pt x="6708" y="1312"/>
                  </a:lnTo>
                  <a:cubicBezTo>
                    <a:pt x="6737" y="1312"/>
                    <a:pt x="6737" y="1312"/>
                    <a:pt x="6737" y="1312"/>
                  </a:cubicBezTo>
                  <a:cubicBezTo>
                    <a:pt x="6737" y="1283"/>
                    <a:pt x="6737" y="1283"/>
                    <a:pt x="6737" y="1283"/>
                  </a:cubicBezTo>
                  <a:lnTo>
                    <a:pt x="6737" y="1283"/>
                  </a:lnTo>
                  <a:cubicBezTo>
                    <a:pt x="6737" y="1254"/>
                    <a:pt x="6737" y="1254"/>
                    <a:pt x="6737" y="1254"/>
                  </a:cubicBezTo>
                  <a:cubicBezTo>
                    <a:pt x="6737" y="1283"/>
                    <a:pt x="6737" y="1283"/>
                    <a:pt x="6737" y="1283"/>
                  </a:cubicBezTo>
                  <a:cubicBezTo>
                    <a:pt x="6708" y="1283"/>
                    <a:pt x="6708" y="1283"/>
                    <a:pt x="6708" y="1283"/>
                  </a:cubicBezTo>
                  <a:lnTo>
                    <a:pt x="6708" y="1283"/>
                  </a:lnTo>
                  <a:lnTo>
                    <a:pt x="6678" y="1283"/>
                  </a:lnTo>
                  <a:close/>
                  <a:moveTo>
                    <a:pt x="8516" y="1166"/>
                  </a:moveTo>
                  <a:lnTo>
                    <a:pt x="8516" y="1166"/>
                  </a:lnTo>
                  <a:lnTo>
                    <a:pt x="8516" y="1166"/>
                  </a:lnTo>
                  <a:lnTo>
                    <a:pt x="8516" y="1166"/>
                  </a:lnTo>
                  <a:cubicBezTo>
                    <a:pt x="8516" y="1138"/>
                    <a:pt x="8516" y="1138"/>
                    <a:pt x="8516" y="1138"/>
                  </a:cubicBezTo>
                  <a:lnTo>
                    <a:pt x="8516" y="1138"/>
                  </a:lnTo>
                  <a:lnTo>
                    <a:pt x="8516" y="1138"/>
                  </a:lnTo>
                  <a:cubicBezTo>
                    <a:pt x="8516" y="1166"/>
                    <a:pt x="8516" y="1166"/>
                    <a:pt x="8516" y="1166"/>
                  </a:cubicBezTo>
                  <a:close/>
                  <a:moveTo>
                    <a:pt x="8487" y="1166"/>
                  </a:moveTo>
                  <a:lnTo>
                    <a:pt x="8487" y="1166"/>
                  </a:lnTo>
                  <a:cubicBezTo>
                    <a:pt x="8516" y="1166"/>
                    <a:pt x="8516" y="1166"/>
                    <a:pt x="8516" y="1166"/>
                  </a:cubicBezTo>
                  <a:lnTo>
                    <a:pt x="8516" y="1166"/>
                  </a:lnTo>
                  <a:cubicBezTo>
                    <a:pt x="8487" y="1166"/>
                    <a:pt x="8487" y="1166"/>
                    <a:pt x="8487" y="1166"/>
                  </a:cubicBezTo>
                  <a:close/>
                  <a:moveTo>
                    <a:pt x="8487" y="1195"/>
                  </a:moveTo>
                  <a:lnTo>
                    <a:pt x="8487" y="1195"/>
                  </a:lnTo>
                  <a:lnTo>
                    <a:pt x="8487" y="1195"/>
                  </a:lnTo>
                  <a:cubicBezTo>
                    <a:pt x="8516" y="1224"/>
                    <a:pt x="8516" y="1224"/>
                    <a:pt x="8516" y="1224"/>
                  </a:cubicBezTo>
                  <a:cubicBezTo>
                    <a:pt x="8516" y="1195"/>
                    <a:pt x="8516" y="1195"/>
                    <a:pt x="8516" y="1195"/>
                  </a:cubicBezTo>
                  <a:lnTo>
                    <a:pt x="8516" y="1195"/>
                  </a:lnTo>
                  <a:cubicBezTo>
                    <a:pt x="8487" y="1166"/>
                    <a:pt x="8487" y="1166"/>
                    <a:pt x="8487" y="1166"/>
                  </a:cubicBezTo>
                  <a:lnTo>
                    <a:pt x="8487" y="1166"/>
                  </a:lnTo>
                  <a:cubicBezTo>
                    <a:pt x="8487" y="1195"/>
                    <a:pt x="8487" y="1195"/>
                    <a:pt x="8487" y="1195"/>
                  </a:cubicBezTo>
                  <a:close/>
                  <a:moveTo>
                    <a:pt x="8428" y="1166"/>
                  </a:moveTo>
                  <a:lnTo>
                    <a:pt x="8428" y="1166"/>
                  </a:lnTo>
                  <a:cubicBezTo>
                    <a:pt x="8458" y="1195"/>
                    <a:pt x="8458" y="1195"/>
                    <a:pt x="8458" y="1195"/>
                  </a:cubicBezTo>
                  <a:lnTo>
                    <a:pt x="8458" y="1195"/>
                  </a:lnTo>
                  <a:lnTo>
                    <a:pt x="8458" y="1195"/>
                  </a:lnTo>
                  <a:lnTo>
                    <a:pt x="8458" y="1195"/>
                  </a:lnTo>
                  <a:cubicBezTo>
                    <a:pt x="8458" y="1166"/>
                    <a:pt x="8458" y="1166"/>
                    <a:pt x="8458" y="1166"/>
                  </a:cubicBezTo>
                  <a:lnTo>
                    <a:pt x="8458" y="1166"/>
                  </a:lnTo>
                  <a:lnTo>
                    <a:pt x="8458" y="1166"/>
                  </a:lnTo>
                  <a:cubicBezTo>
                    <a:pt x="8428" y="1166"/>
                    <a:pt x="8428" y="1166"/>
                    <a:pt x="8428" y="1166"/>
                  </a:cubicBezTo>
                  <a:close/>
                  <a:moveTo>
                    <a:pt x="8895" y="991"/>
                  </a:moveTo>
                  <a:lnTo>
                    <a:pt x="8895" y="991"/>
                  </a:lnTo>
                  <a:cubicBezTo>
                    <a:pt x="8924" y="1021"/>
                    <a:pt x="8924" y="1021"/>
                    <a:pt x="8924" y="1021"/>
                  </a:cubicBezTo>
                  <a:lnTo>
                    <a:pt x="8924" y="1021"/>
                  </a:lnTo>
                  <a:cubicBezTo>
                    <a:pt x="8953" y="991"/>
                    <a:pt x="8953" y="991"/>
                    <a:pt x="8953" y="991"/>
                  </a:cubicBezTo>
                  <a:lnTo>
                    <a:pt x="8953" y="991"/>
                  </a:lnTo>
                  <a:cubicBezTo>
                    <a:pt x="8924" y="962"/>
                    <a:pt x="8924" y="962"/>
                    <a:pt x="8924" y="962"/>
                  </a:cubicBezTo>
                  <a:lnTo>
                    <a:pt x="8924" y="962"/>
                  </a:lnTo>
                  <a:cubicBezTo>
                    <a:pt x="8924" y="933"/>
                    <a:pt x="8924" y="933"/>
                    <a:pt x="8924" y="933"/>
                  </a:cubicBezTo>
                  <a:cubicBezTo>
                    <a:pt x="8895" y="933"/>
                    <a:pt x="8895" y="933"/>
                    <a:pt x="8895" y="933"/>
                  </a:cubicBezTo>
                  <a:lnTo>
                    <a:pt x="8895" y="933"/>
                  </a:lnTo>
                  <a:lnTo>
                    <a:pt x="8895" y="933"/>
                  </a:lnTo>
                  <a:cubicBezTo>
                    <a:pt x="8866" y="933"/>
                    <a:pt x="8866" y="933"/>
                    <a:pt x="8866" y="933"/>
                  </a:cubicBezTo>
                  <a:lnTo>
                    <a:pt x="8866" y="933"/>
                  </a:lnTo>
                  <a:lnTo>
                    <a:pt x="8866" y="933"/>
                  </a:lnTo>
                  <a:cubicBezTo>
                    <a:pt x="8837" y="933"/>
                    <a:pt x="8837" y="933"/>
                    <a:pt x="8837" y="933"/>
                  </a:cubicBezTo>
                  <a:lnTo>
                    <a:pt x="8837" y="933"/>
                  </a:lnTo>
                  <a:cubicBezTo>
                    <a:pt x="8837" y="962"/>
                    <a:pt x="8837" y="962"/>
                    <a:pt x="8837" y="962"/>
                  </a:cubicBezTo>
                  <a:lnTo>
                    <a:pt x="8837" y="962"/>
                  </a:lnTo>
                  <a:cubicBezTo>
                    <a:pt x="8837" y="991"/>
                    <a:pt x="8837" y="991"/>
                    <a:pt x="8837" y="991"/>
                  </a:cubicBezTo>
                  <a:lnTo>
                    <a:pt x="8837" y="991"/>
                  </a:lnTo>
                  <a:cubicBezTo>
                    <a:pt x="8866" y="991"/>
                    <a:pt x="8866" y="991"/>
                    <a:pt x="8866" y="991"/>
                  </a:cubicBezTo>
                  <a:lnTo>
                    <a:pt x="8866" y="991"/>
                  </a:lnTo>
                  <a:cubicBezTo>
                    <a:pt x="8895" y="991"/>
                    <a:pt x="8895" y="991"/>
                    <a:pt x="8895" y="991"/>
                  </a:cubicBezTo>
                  <a:close/>
                  <a:moveTo>
                    <a:pt x="9011" y="962"/>
                  </a:moveTo>
                  <a:lnTo>
                    <a:pt x="9011" y="962"/>
                  </a:lnTo>
                  <a:lnTo>
                    <a:pt x="9011" y="962"/>
                  </a:lnTo>
                  <a:lnTo>
                    <a:pt x="9011" y="962"/>
                  </a:lnTo>
                  <a:lnTo>
                    <a:pt x="9011" y="962"/>
                  </a:lnTo>
                  <a:cubicBezTo>
                    <a:pt x="8982" y="962"/>
                    <a:pt x="8982" y="962"/>
                    <a:pt x="8982" y="962"/>
                  </a:cubicBezTo>
                  <a:cubicBezTo>
                    <a:pt x="9011" y="962"/>
                    <a:pt x="9011" y="962"/>
                    <a:pt x="9011" y="962"/>
                  </a:cubicBezTo>
                  <a:close/>
                  <a:moveTo>
                    <a:pt x="9099" y="4929"/>
                  </a:moveTo>
                  <a:lnTo>
                    <a:pt x="9099" y="4929"/>
                  </a:lnTo>
                  <a:lnTo>
                    <a:pt x="9099" y="4929"/>
                  </a:lnTo>
                  <a:cubicBezTo>
                    <a:pt x="9099" y="4900"/>
                    <a:pt x="9099" y="4900"/>
                    <a:pt x="9099" y="4900"/>
                  </a:cubicBezTo>
                  <a:lnTo>
                    <a:pt x="9099" y="4900"/>
                  </a:lnTo>
                  <a:cubicBezTo>
                    <a:pt x="9099" y="4871"/>
                    <a:pt x="9099" y="4871"/>
                    <a:pt x="9099" y="4871"/>
                  </a:cubicBezTo>
                  <a:cubicBezTo>
                    <a:pt x="9099" y="4841"/>
                    <a:pt x="9099" y="4841"/>
                    <a:pt x="9099" y="4841"/>
                  </a:cubicBezTo>
                  <a:cubicBezTo>
                    <a:pt x="9128" y="4841"/>
                    <a:pt x="9128" y="4841"/>
                    <a:pt x="9128" y="4841"/>
                  </a:cubicBezTo>
                  <a:lnTo>
                    <a:pt x="9128" y="4841"/>
                  </a:lnTo>
                  <a:lnTo>
                    <a:pt x="9128" y="4841"/>
                  </a:lnTo>
                  <a:lnTo>
                    <a:pt x="9128" y="4841"/>
                  </a:lnTo>
                  <a:cubicBezTo>
                    <a:pt x="9158" y="4841"/>
                    <a:pt x="9158" y="4841"/>
                    <a:pt x="9158" y="4841"/>
                  </a:cubicBezTo>
                  <a:lnTo>
                    <a:pt x="9158" y="4841"/>
                  </a:lnTo>
                  <a:cubicBezTo>
                    <a:pt x="9187" y="4841"/>
                    <a:pt x="9187" y="4841"/>
                    <a:pt x="9187" y="4841"/>
                  </a:cubicBezTo>
                  <a:lnTo>
                    <a:pt x="9187" y="4841"/>
                  </a:lnTo>
                  <a:lnTo>
                    <a:pt x="9187" y="4841"/>
                  </a:lnTo>
                  <a:cubicBezTo>
                    <a:pt x="9187" y="4871"/>
                    <a:pt x="9187" y="4871"/>
                    <a:pt x="9187" y="4871"/>
                  </a:cubicBezTo>
                  <a:lnTo>
                    <a:pt x="9187" y="4871"/>
                  </a:lnTo>
                  <a:cubicBezTo>
                    <a:pt x="9187" y="4900"/>
                    <a:pt x="9187" y="4900"/>
                    <a:pt x="9187" y="4900"/>
                  </a:cubicBezTo>
                  <a:cubicBezTo>
                    <a:pt x="9216" y="4900"/>
                    <a:pt x="9216" y="4900"/>
                    <a:pt x="9216" y="4900"/>
                  </a:cubicBezTo>
                  <a:lnTo>
                    <a:pt x="9216" y="4900"/>
                  </a:lnTo>
                  <a:lnTo>
                    <a:pt x="9216" y="4900"/>
                  </a:lnTo>
                  <a:cubicBezTo>
                    <a:pt x="9216" y="4871"/>
                    <a:pt x="9216" y="4871"/>
                    <a:pt x="9216" y="4871"/>
                  </a:cubicBezTo>
                  <a:cubicBezTo>
                    <a:pt x="9216" y="4841"/>
                    <a:pt x="9216" y="4841"/>
                    <a:pt x="9216" y="4841"/>
                  </a:cubicBezTo>
                  <a:cubicBezTo>
                    <a:pt x="9187" y="4841"/>
                    <a:pt x="9187" y="4841"/>
                    <a:pt x="9187" y="4841"/>
                  </a:cubicBezTo>
                  <a:cubicBezTo>
                    <a:pt x="9187" y="4812"/>
                    <a:pt x="9187" y="4812"/>
                    <a:pt x="9187" y="4812"/>
                  </a:cubicBezTo>
                  <a:lnTo>
                    <a:pt x="9187" y="4812"/>
                  </a:lnTo>
                  <a:cubicBezTo>
                    <a:pt x="9158" y="4812"/>
                    <a:pt x="9158" y="4812"/>
                    <a:pt x="9158" y="4812"/>
                  </a:cubicBezTo>
                  <a:lnTo>
                    <a:pt x="9158" y="4812"/>
                  </a:lnTo>
                  <a:cubicBezTo>
                    <a:pt x="9128" y="4812"/>
                    <a:pt x="9128" y="4812"/>
                    <a:pt x="9128" y="4812"/>
                  </a:cubicBezTo>
                  <a:cubicBezTo>
                    <a:pt x="9128" y="4783"/>
                    <a:pt x="9128" y="4783"/>
                    <a:pt x="9128" y="4783"/>
                  </a:cubicBezTo>
                  <a:cubicBezTo>
                    <a:pt x="9128" y="4754"/>
                    <a:pt x="9128" y="4754"/>
                    <a:pt x="9128" y="4754"/>
                  </a:cubicBezTo>
                  <a:cubicBezTo>
                    <a:pt x="9099" y="4754"/>
                    <a:pt x="9099" y="4754"/>
                    <a:pt x="9099" y="4754"/>
                  </a:cubicBezTo>
                  <a:lnTo>
                    <a:pt x="9099" y="4754"/>
                  </a:lnTo>
                  <a:cubicBezTo>
                    <a:pt x="9070" y="4724"/>
                    <a:pt x="9070" y="4724"/>
                    <a:pt x="9070" y="4724"/>
                  </a:cubicBezTo>
                  <a:cubicBezTo>
                    <a:pt x="9070" y="4695"/>
                    <a:pt x="9070" y="4695"/>
                    <a:pt x="9070" y="4695"/>
                  </a:cubicBezTo>
                  <a:lnTo>
                    <a:pt x="9070" y="4695"/>
                  </a:lnTo>
                  <a:cubicBezTo>
                    <a:pt x="9041" y="4666"/>
                    <a:pt x="9041" y="4666"/>
                    <a:pt x="9041" y="4666"/>
                  </a:cubicBezTo>
                  <a:cubicBezTo>
                    <a:pt x="9041" y="4637"/>
                    <a:pt x="9041" y="4637"/>
                    <a:pt x="9041" y="4637"/>
                  </a:cubicBezTo>
                  <a:cubicBezTo>
                    <a:pt x="9041" y="4608"/>
                    <a:pt x="9041" y="4608"/>
                    <a:pt x="9041" y="4608"/>
                  </a:cubicBezTo>
                  <a:lnTo>
                    <a:pt x="9041" y="4608"/>
                  </a:lnTo>
                  <a:cubicBezTo>
                    <a:pt x="9041" y="4579"/>
                    <a:pt x="9041" y="4579"/>
                    <a:pt x="9041" y="4579"/>
                  </a:cubicBezTo>
                  <a:cubicBezTo>
                    <a:pt x="9041" y="4550"/>
                    <a:pt x="9041" y="4550"/>
                    <a:pt x="9041" y="4550"/>
                  </a:cubicBezTo>
                  <a:lnTo>
                    <a:pt x="9041" y="4550"/>
                  </a:lnTo>
                  <a:cubicBezTo>
                    <a:pt x="9041" y="4521"/>
                    <a:pt x="9041" y="4521"/>
                    <a:pt x="9041" y="4521"/>
                  </a:cubicBezTo>
                  <a:lnTo>
                    <a:pt x="9041" y="4521"/>
                  </a:lnTo>
                  <a:lnTo>
                    <a:pt x="9041" y="4521"/>
                  </a:lnTo>
                  <a:lnTo>
                    <a:pt x="9041" y="4521"/>
                  </a:lnTo>
                  <a:cubicBezTo>
                    <a:pt x="9070" y="4521"/>
                    <a:pt x="9070" y="4521"/>
                    <a:pt x="9070" y="4521"/>
                  </a:cubicBezTo>
                  <a:lnTo>
                    <a:pt x="9070" y="4521"/>
                  </a:lnTo>
                  <a:cubicBezTo>
                    <a:pt x="9099" y="4521"/>
                    <a:pt x="9099" y="4521"/>
                    <a:pt x="9099" y="4521"/>
                  </a:cubicBezTo>
                  <a:lnTo>
                    <a:pt x="9099" y="4521"/>
                  </a:lnTo>
                  <a:cubicBezTo>
                    <a:pt x="9128" y="4550"/>
                    <a:pt x="9128" y="4550"/>
                    <a:pt x="9128" y="4550"/>
                  </a:cubicBezTo>
                  <a:lnTo>
                    <a:pt x="9128" y="4550"/>
                  </a:lnTo>
                  <a:cubicBezTo>
                    <a:pt x="9158" y="4550"/>
                    <a:pt x="9158" y="4550"/>
                    <a:pt x="9158" y="4550"/>
                  </a:cubicBezTo>
                  <a:cubicBezTo>
                    <a:pt x="9158" y="4579"/>
                    <a:pt x="9158" y="4579"/>
                    <a:pt x="9158" y="4579"/>
                  </a:cubicBezTo>
                  <a:cubicBezTo>
                    <a:pt x="9187" y="4579"/>
                    <a:pt x="9187" y="4579"/>
                    <a:pt x="9187" y="4579"/>
                  </a:cubicBezTo>
                  <a:lnTo>
                    <a:pt x="9187" y="4579"/>
                  </a:lnTo>
                  <a:cubicBezTo>
                    <a:pt x="9158" y="4550"/>
                    <a:pt x="9158" y="4550"/>
                    <a:pt x="9158" y="4550"/>
                  </a:cubicBezTo>
                  <a:cubicBezTo>
                    <a:pt x="9128" y="4521"/>
                    <a:pt x="9128" y="4521"/>
                    <a:pt x="9128" y="4521"/>
                  </a:cubicBezTo>
                  <a:lnTo>
                    <a:pt x="9128" y="4521"/>
                  </a:lnTo>
                  <a:cubicBezTo>
                    <a:pt x="9099" y="4491"/>
                    <a:pt x="9099" y="4491"/>
                    <a:pt x="9099" y="4491"/>
                  </a:cubicBezTo>
                  <a:lnTo>
                    <a:pt x="9099" y="4491"/>
                  </a:lnTo>
                  <a:cubicBezTo>
                    <a:pt x="9099" y="4462"/>
                    <a:pt x="9099" y="4462"/>
                    <a:pt x="9099" y="4462"/>
                  </a:cubicBezTo>
                  <a:cubicBezTo>
                    <a:pt x="9070" y="4462"/>
                    <a:pt x="9070" y="4462"/>
                    <a:pt x="9070" y="4462"/>
                  </a:cubicBezTo>
                  <a:cubicBezTo>
                    <a:pt x="9070" y="4433"/>
                    <a:pt x="9070" y="4433"/>
                    <a:pt x="9070" y="4433"/>
                  </a:cubicBezTo>
                  <a:lnTo>
                    <a:pt x="9070" y="4433"/>
                  </a:lnTo>
                  <a:cubicBezTo>
                    <a:pt x="9070" y="4404"/>
                    <a:pt x="9070" y="4404"/>
                    <a:pt x="9070" y="4404"/>
                  </a:cubicBezTo>
                  <a:cubicBezTo>
                    <a:pt x="9041" y="4374"/>
                    <a:pt x="9041" y="4374"/>
                    <a:pt x="9041" y="4374"/>
                  </a:cubicBezTo>
                  <a:cubicBezTo>
                    <a:pt x="9011" y="4345"/>
                    <a:pt x="9011" y="4345"/>
                    <a:pt x="9011" y="4345"/>
                  </a:cubicBezTo>
                  <a:lnTo>
                    <a:pt x="9011" y="4345"/>
                  </a:lnTo>
                  <a:cubicBezTo>
                    <a:pt x="8982" y="4287"/>
                    <a:pt x="8982" y="4287"/>
                    <a:pt x="8982" y="4287"/>
                  </a:cubicBezTo>
                  <a:cubicBezTo>
                    <a:pt x="8953" y="4258"/>
                    <a:pt x="8953" y="4258"/>
                    <a:pt x="8953" y="4258"/>
                  </a:cubicBezTo>
                  <a:lnTo>
                    <a:pt x="8953" y="4258"/>
                  </a:lnTo>
                  <a:lnTo>
                    <a:pt x="8953" y="4258"/>
                  </a:lnTo>
                  <a:cubicBezTo>
                    <a:pt x="8953" y="4229"/>
                    <a:pt x="8953" y="4229"/>
                    <a:pt x="8953" y="4229"/>
                  </a:cubicBezTo>
                  <a:cubicBezTo>
                    <a:pt x="8924" y="4229"/>
                    <a:pt x="8924" y="4229"/>
                    <a:pt x="8924" y="4229"/>
                  </a:cubicBezTo>
                  <a:lnTo>
                    <a:pt x="8924" y="4229"/>
                  </a:lnTo>
                  <a:lnTo>
                    <a:pt x="8924" y="4229"/>
                  </a:lnTo>
                  <a:lnTo>
                    <a:pt x="8924" y="4229"/>
                  </a:lnTo>
                  <a:lnTo>
                    <a:pt x="8924" y="4229"/>
                  </a:lnTo>
                  <a:cubicBezTo>
                    <a:pt x="8924" y="4200"/>
                    <a:pt x="8924" y="4200"/>
                    <a:pt x="8924" y="4200"/>
                  </a:cubicBezTo>
                  <a:cubicBezTo>
                    <a:pt x="8895" y="4200"/>
                    <a:pt x="8895" y="4200"/>
                    <a:pt x="8895" y="4200"/>
                  </a:cubicBezTo>
                  <a:cubicBezTo>
                    <a:pt x="8895" y="4171"/>
                    <a:pt x="8895" y="4171"/>
                    <a:pt x="8895" y="4171"/>
                  </a:cubicBezTo>
                  <a:cubicBezTo>
                    <a:pt x="8866" y="4171"/>
                    <a:pt x="8866" y="4171"/>
                    <a:pt x="8866" y="4171"/>
                  </a:cubicBezTo>
                  <a:cubicBezTo>
                    <a:pt x="8866" y="4141"/>
                    <a:pt x="8866" y="4141"/>
                    <a:pt x="8866" y="4141"/>
                  </a:cubicBezTo>
                  <a:lnTo>
                    <a:pt x="8866" y="4141"/>
                  </a:lnTo>
                  <a:cubicBezTo>
                    <a:pt x="8866" y="4112"/>
                    <a:pt x="8866" y="4112"/>
                    <a:pt x="8866" y="4112"/>
                  </a:cubicBezTo>
                  <a:cubicBezTo>
                    <a:pt x="8866" y="4141"/>
                    <a:pt x="8866" y="4141"/>
                    <a:pt x="8866" y="4141"/>
                  </a:cubicBezTo>
                  <a:cubicBezTo>
                    <a:pt x="8866" y="4112"/>
                    <a:pt x="8866" y="4112"/>
                    <a:pt x="8866" y="4112"/>
                  </a:cubicBezTo>
                  <a:cubicBezTo>
                    <a:pt x="8866" y="4083"/>
                    <a:pt x="8866" y="4083"/>
                    <a:pt x="8866" y="4083"/>
                  </a:cubicBezTo>
                  <a:cubicBezTo>
                    <a:pt x="8866" y="4054"/>
                    <a:pt x="8866" y="4054"/>
                    <a:pt x="8866" y="4054"/>
                  </a:cubicBezTo>
                  <a:cubicBezTo>
                    <a:pt x="8837" y="4054"/>
                    <a:pt x="8837" y="4054"/>
                    <a:pt x="8837" y="4054"/>
                  </a:cubicBezTo>
                  <a:lnTo>
                    <a:pt x="8837" y="4054"/>
                  </a:lnTo>
                  <a:cubicBezTo>
                    <a:pt x="8837" y="4024"/>
                    <a:pt x="8837" y="4024"/>
                    <a:pt x="8837" y="4024"/>
                  </a:cubicBezTo>
                  <a:cubicBezTo>
                    <a:pt x="8808" y="4024"/>
                    <a:pt x="8808" y="4024"/>
                    <a:pt x="8808" y="4024"/>
                  </a:cubicBezTo>
                  <a:lnTo>
                    <a:pt x="8808" y="4024"/>
                  </a:lnTo>
                  <a:cubicBezTo>
                    <a:pt x="8837" y="4024"/>
                    <a:pt x="8837" y="4024"/>
                    <a:pt x="8837" y="4024"/>
                  </a:cubicBezTo>
                  <a:lnTo>
                    <a:pt x="8837" y="4024"/>
                  </a:lnTo>
                  <a:cubicBezTo>
                    <a:pt x="8866" y="4054"/>
                    <a:pt x="8866" y="4054"/>
                    <a:pt x="8866" y="4054"/>
                  </a:cubicBezTo>
                  <a:cubicBezTo>
                    <a:pt x="8866" y="4024"/>
                    <a:pt x="8866" y="4024"/>
                    <a:pt x="8866" y="4024"/>
                  </a:cubicBezTo>
                  <a:cubicBezTo>
                    <a:pt x="8837" y="3995"/>
                    <a:pt x="8837" y="3995"/>
                    <a:pt x="8837" y="3995"/>
                  </a:cubicBezTo>
                  <a:cubicBezTo>
                    <a:pt x="8808" y="3995"/>
                    <a:pt x="8808" y="3995"/>
                    <a:pt x="8808" y="3995"/>
                  </a:cubicBezTo>
                  <a:lnTo>
                    <a:pt x="8808" y="3995"/>
                  </a:lnTo>
                  <a:cubicBezTo>
                    <a:pt x="8808" y="3966"/>
                    <a:pt x="8808" y="3966"/>
                    <a:pt x="8808" y="3966"/>
                  </a:cubicBezTo>
                  <a:cubicBezTo>
                    <a:pt x="8778" y="3937"/>
                    <a:pt x="8778" y="3937"/>
                    <a:pt x="8778" y="3937"/>
                  </a:cubicBezTo>
                  <a:cubicBezTo>
                    <a:pt x="8749" y="3937"/>
                    <a:pt x="8749" y="3937"/>
                    <a:pt x="8749" y="3937"/>
                  </a:cubicBezTo>
                  <a:cubicBezTo>
                    <a:pt x="8749" y="3908"/>
                    <a:pt x="8749" y="3908"/>
                    <a:pt x="8749" y="3908"/>
                  </a:cubicBezTo>
                  <a:lnTo>
                    <a:pt x="8749" y="3908"/>
                  </a:lnTo>
                  <a:cubicBezTo>
                    <a:pt x="8720" y="3879"/>
                    <a:pt x="8720" y="3879"/>
                    <a:pt x="8720" y="3879"/>
                  </a:cubicBezTo>
                  <a:lnTo>
                    <a:pt x="8720" y="3879"/>
                  </a:lnTo>
                  <a:lnTo>
                    <a:pt x="8720" y="3879"/>
                  </a:lnTo>
                  <a:cubicBezTo>
                    <a:pt x="8691" y="3879"/>
                    <a:pt x="8691" y="3879"/>
                    <a:pt x="8691" y="3879"/>
                  </a:cubicBezTo>
                  <a:cubicBezTo>
                    <a:pt x="8720" y="3879"/>
                    <a:pt x="8720" y="3879"/>
                    <a:pt x="8720" y="3879"/>
                  </a:cubicBezTo>
                  <a:lnTo>
                    <a:pt x="8720" y="3879"/>
                  </a:lnTo>
                  <a:cubicBezTo>
                    <a:pt x="8691" y="3879"/>
                    <a:pt x="8691" y="3879"/>
                    <a:pt x="8691" y="3879"/>
                  </a:cubicBezTo>
                  <a:lnTo>
                    <a:pt x="8691" y="3879"/>
                  </a:lnTo>
                  <a:cubicBezTo>
                    <a:pt x="8661" y="3879"/>
                    <a:pt x="8661" y="3879"/>
                    <a:pt x="8661" y="3879"/>
                  </a:cubicBezTo>
                  <a:cubicBezTo>
                    <a:pt x="8691" y="3908"/>
                    <a:pt x="8691" y="3908"/>
                    <a:pt x="8691" y="3908"/>
                  </a:cubicBezTo>
                  <a:cubicBezTo>
                    <a:pt x="8720" y="3908"/>
                    <a:pt x="8720" y="3908"/>
                    <a:pt x="8720" y="3908"/>
                  </a:cubicBezTo>
                  <a:cubicBezTo>
                    <a:pt x="8720" y="3937"/>
                    <a:pt x="8720" y="3937"/>
                    <a:pt x="8720" y="3937"/>
                  </a:cubicBezTo>
                  <a:lnTo>
                    <a:pt x="8720" y="3937"/>
                  </a:lnTo>
                  <a:cubicBezTo>
                    <a:pt x="8749" y="3937"/>
                    <a:pt x="8749" y="3937"/>
                    <a:pt x="8749" y="3937"/>
                  </a:cubicBezTo>
                  <a:lnTo>
                    <a:pt x="8749" y="3937"/>
                  </a:lnTo>
                  <a:cubicBezTo>
                    <a:pt x="8749" y="3966"/>
                    <a:pt x="8749" y="3966"/>
                    <a:pt x="8749" y="3966"/>
                  </a:cubicBezTo>
                  <a:lnTo>
                    <a:pt x="8749" y="3966"/>
                  </a:lnTo>
                  <a:cubicBezTo>
                    <a:pt x="8720" y="3966"/>
                    <a:pt x="8720" y="3966"/>
                    <a:pt x="8720" y="3966"/>
                  </a:cubicBezTo>
                  <a:cubicBezTo>
                    <a:pt x="8749" y="3966"/>
                    <a:pt x="8749" y="3966"/>
                    <a:pt x="8749" y="3966"/>
                  </a:cubicBezTo>
                  <a:lnTo>
                    <a:pt x="8749" y="3966"/>
                  </a:lnTo>
                  <a:cubicBezTo>
                    <a:pt x="8749" y="3995"/>
                    <a:pt x="8749" y="3995"/>
                    <a:pt x="8749" y="3995"/>
                  </a:cubicBezTo>
                  <a:lnTo>
                    <a:pt x="8749" y="3995"/>
                  </a:lnTo>
                  <a:cubicBezTo>
                    <a:pt x="8720" y="3995"/>
                    <a:pt x="8720" y="3995"/>
                    <a:pt x="8720" y="3995"/>
                  </a:cubicBezTo>
                  <a:cubicBezTo>
                    <a:pt x="8720" y="3966"/>
                    <a:pt x="8720" y="3966"/>
                    <a:pt x="8720" y="3966"/>
                  </a:cubicBezTo>
                  <a:cubicBezTo>
                    <a:pt x="8720" y="3995"/>
                    <a:pt x="8720" y="3995"/>
                    <a:pt x="8720" y="3995"/>
                  </a:cubicBezTo>
                  <a:cubicBezTo>
                    <a:pt x="8691" y="3995"/>
                    <a:pt x="8691" y="3995"/>
                    <a:pt x="8691" y="3995"/>
                  </a:cubicBezTo>
                  <a:cubicBezTo>
                    <a:pt x="8720" y="4024"/>
                    <a:pt x="8720" y="4024"/>
                    <a:pt x="8720" y="4024"/>
                  </a:cubicBezTo>
                  <a:cubicBezTo>
                    <a:pt x="8720" y="4054"/>
                    <a:pt x="8720" y="4054"/>
                    <a:pt x="8720" y="4054"/>
                  </a:cubicBezTo>
                  <a:lnTo>
                    <a:pt x="8720" y="4054"/>
                  </a:lnTo>
                  <a:cubicBezTo>
                    <a:pt x="8749" y="4083"/>
                    <a:pt x="8749" y="4083"/>
                    <a:pt x="8749" y="4083"/>
                  </a:cubicBezTo>
                  <a:cubicBezTo>
                    <a:pt x="8749" y="4112"/>
                    <a:pt x="8749" y="4112"/>
                    <a:pt x="8749" y="4112"/>
                  </a:cubicBezTo>
                  <a:lnTo>
                    <a:pt x="8749" y="4112"/>
                  </a:lnTo>
                  <a:cubicBezTo>
                    <a:pt x="8749" y="4141"/>
                    <a:pt x="8749" y="4141"/>
                    <a:pt x="8749" y="4141"/>
                  </a:cubicBezTo>
                  <a:cubicBezTo>
                    <a:pt x="8778" y="4171"/>
                    <a:pt x="8778" y="4171"/>
                    <a:pt x="8778" y="4171"/>
                  </a:cubicBezTo>
                  <a:cubicBezTo>
                    <a:pt x="8778" y="4200"/>
                    <a:pt x="8778" y="4200"/>
                    <a:pt x="8778" y="4200"/>
                  </a:cubicBezTo>
                  <a:cubicBezTo>
                    <a:pt x="8808" y="4200"/>
                    <a:pt x="8808" y="4200"/>
                    <a:pt x="8808" y="4200"/>
                  </a:cubicBezTo>
                  <a:cubicBezTo>
                    <a:pt x="8808" y="4229"/>
                    <a:pt x="8808" y="4229"/>
                    <a:pt x="8808" y="4229"/>
                  </a:cubicBezTo>
                  <a:lnTo>
                    <a:pt x="8808" y="4229"/>
                  </a:lnTo>
                  <a:cubicBezTo>
                    <a:pt x="8837" y="4258"/>
                    <a:pt x="8837" y="4258"/>
                    <a:pt x="8837" y="4258"/>
                  </a:cubicBezTo>
                  <a:lnTo>
                    <a:pt x="8837" y="4258"/>
                  </a:lnTo>
                  <a:cubicBezTo>
                    <a:pt x="8866" y="4287"/>
                    <a:pt x="8866" y="4287"/>
                    <a:pt x="8866" y="4287"/>
                  </a:cubicBezTo>
                  <a:cubicBezTo>
                    <a:pt x="8866" y="4316"/>
                    <a:pt x="8866" y="4316"/>
                    <a:pt x="8866" y="4316"/>
                  </a:cubicBezTo>
                  <a:cubicBezTo>
                    <a:pt x="8866" y="4345"/>
                    <a:pt x="8866" y="4345"/>
                    <a:pt x="8866" y="4345"/>
                  </a:cubicBezTo>
                  <a:cubicBezTo>
                    <a:pt x="8895" y="4345"/>
                    <a:pt x="8895" y="4345"/>
                    <a:pt x="8895" y="4345"/>
                  </a:cubicBezTo>
                  <a:cubicBezTo>
                    <a:pt x="8895" y="4374"/>
                    <a:pt x="8895" y="4374"/>
                    <a:pt x="8895" y="4374"/>
                  </a:cubicBezTo>
                  <a:lnTo>
                    <a:pt x="8895" y="4374"/>
                  </a:lnTo>
                  <a:cubicBezTo>
                    <a:pt x="8924" y="4404"/>
                    <a:pt x="8924" y="4404"/>
                    <a:pt x="8924" y="4404"/>
                  </a:cubicBezTo>
                  <a:cubicBezTo>
                    <a:pt x="8895" y="4404"/>
                    <a:pt x="8895" y="4404"/>
                    <a:pt x="8895" y="4404"/>
                  </a:cubicBezTo>
                  <a:lnTo>
                    <a:pt x="8895" y="4404"/>
                  </a:lnTo>
                  <a:cubicBezTo>
                    <a:pt x="8924" y="4433"/>
                    <a:pt x="8924" y="4433"/>
                    <a:pt x="8924" y="4433"/>
                  </a:cubicBezTo>
                  <a:cubicBezTo>
                    <a:pt x="8924" y="4462"/>
                    <a:pt x="8924" y="4462"/>
                    <a:pt x="8924" y="4462"/>
                  </a:cubicBezTo>
                  <a:cubicBezTo>
                    <a:pt x="8953" y="4462"/>
                    <a:pt x="8953" y="4462"/>
                    <a:pt x="8953" y="4462"/>
                  </a:cubicBezTo>
                  <a:cubicBezTo>
                    <a:pt x="8953" y="4491"/>
                    <a:pt x="8953" y="4491"/>
                    <a:pt x="8953" y="4491"/>
                  </a:cubicBezTo>
                  <a:cubicBezTo>
                    <a:pt x="8953" y="4521"/>
                    <a:pt x="8953" y="4521"/>
                    <a:pt x="8953" y="4521"/>
                  </a:cubicBezTo>
                  <a:lnTo>
                    <a:pt x="8953" y="4521"/>
                  </a:lnTo>
                  <a:cubicBezTo>
                    <a:pt x="8953" y="4550"/>
                    <a:pt x="8953" y="4550"/>
                    <a:pt x="8953" y="4550"/>
                  </a:cubicBezTo>
                  <a:cubicBezTo>
                    <a:pt x="8953" y="4579"/>
                    <a:pt x="8953" y="4579"/>
                    <a:pt x="8953" y="4579"/>
                  </a:cubicBezTo>
                  <a:lnTo>
                    <a:pt x="8953" y="4579"/>
                  </a:lnTo>
                  <a:cubicBezTo>
                    <a:pt x="8953" y="4608"/>
                    <a:pt x="8953" y="4608"/>
                    <a:pt x="8953" y="4608"/>
                  </a:cubicBezTo>
                  <a:cubicBezTo>
                    <a:pt x="8982" y="4608"/>
                    <a:pt x="8982" y="4608"/>
                    <a:pt x="8982" y="4608"/>
                  </a:cubicBezTo>
                  <a:cubicBezTo>
                    <a:pt x="9011" y="4637"/>
                    <a:pt x="9011" y="4637"/>
                    <a:pt x="9011" y="4637"/>
                  </a:cubicBezTo>
                  <a:cubicBezTo>
                    <a:pt x="9011" y="4666"/>
                    <a:pt x="9011" y="4666"/>
                    <a:pt x="9011" y="4666"/>
                  </a:cubicBezTo>
                  <a:cubicBezTo>
                    <a:pt x="9011" y="4695"/>
                    <a:pt x="9011" y="4695"/>
                    <a:pt x="9011" y="4695"/>
                  </a:cubicBezTo>
                  <a:cubicBezTo>
                    <a:pt x="9011" y="4724"/>
                    <a:pt x="9011" y="4724"/>
                    <a:pt x="9011" y="4724"/>
                  </a:cubicBezTo>
                  <a:cubicBezTo>
                    <a:pt x="9011" y="4754"/>
                    <a:pt x="9011" y="4754"/>
                    <a:pt x="9011" y="4754"/>
                  </a:cubicBezTo>
                  <a:cubicBezTo>
                    <a:pt x="9041" y="4754"/>
                    <a:pt x="9041" y="4754"/>
                    <a:pt x="9041" y="4754"/>
                  </a:cubicBezTo>
                  <a:cubicBezTo>
                    <a:pt x="9041" y="4783"/>
                    <a:pt x="9041" y="4783"/>
                    <a:pt x="9041" y="4783"/>
                  </a:cubicBezTo>
                  <a:cubicBezTo>
                    <a:pt x="9070" y="4812"/>
                    <a:pt x="9070" y="4812"/>
                    <a:pt x="9070" y="4812"/>
                  </a:cubicBezTo>
                  <a:lnTo>
                    <a:pt x="9070" y="4812"/>
                  </a:lnTo>
                  <a:cubicBezTo>
                    <a:pt x="9070" y="4841"/>
                    <a:pt x="9070" y="4841"/>
                    <a:pt x="9070" y="4841"/>
                  </a:cubicBezTo>
                  <a:cubicBezTo>
                    <a:pt x="9041" y="4871"/>
                    <a:pt x="9041" y="4871"/>
                    <a:pt x="9041" y="4871"/>
                  </a:cubicBezTo>
                  <a:cubicBezTo>
                    <a:pt x="9070" y="4900"/>
                    <a:pt x="9070" y="4900"/>
                    <a:pt x="9070" y="4900"/>
                  </a:cubicBezTo>
                  <a:lnTo>
                    <a:pt x="9070" y="4900"/>
                  </a:lnTo>
                  <a:cubicBezTo>
                    <a:pt x="9099" y="4929"/>
                    <a:pt x="9099" y="4929"/>
                    <a:pt x="9099" y="4929"/>
                  </a:cubicBezTo>
                  <a:close/>
                  <a:moveTo>
                    <a:pt x="8282" y="3879"/>
                  </a:moveTo>
                  <a:lnTo>
                    <a:pt x="8282" y="3879"/>
                  </a:lnTo>
                  <a:lnTo>
                    <a:pt x="8282" y="3879"/>
                  </a:lnTo>
                  <a:lnTo>
                    <a:pt x="8282" y="3879"/>
                  </a:lnTo>
                  <a:lnTo>
                    <a:pt x="8282" y="3879"/>
                  </a:lnTo>
                  <a:cubicBezTo>
                    <a:pt x="8311" y="3879"/>
                    <a:pt x="8311" y="3879"/>
                    <a:pt x="8311" y="3879"/>
                  </a:cubicBezTo>
                  <a:lnTo>
                    <a:pt x="8311" y="3879"/>
                  </a:lnTo>
                  <a:lnTo>
                    <a:pt x="8311" y="3879"/>
                  </a:lnTo>
                  <a:cubicBezTo>
                    <a:pt x="8341" y="3879"/>
                    <a:pt x="8341" y="3879"/>
                    <a:pt x="8341" y="3879"/>
                  </a:cubicBezTo>
                  <a:lnTo>
                    <a:pt x="8341" y="3879"/>
                  </a:lnTo>
                  <a:lnTo>
                    <a:pt x="8341" y="3879"/>
                  </a:lnTo>
                  <a:cubicBezTo>
                    <a:pt x="8341" y="3850"/>
                    <a:pt x="8341" y="3850"/>
                    <a:pt x="8341" y="3850"/>
                  </a:cubicBezTo>
                  <a:lnTo>
                    <a:pt x="8341" y="3850"/>
                  </a:lnTo>
                  <a:lnTo>
                    <a:pt x="8341" y="3850"/>
                  </a:lnTo>
                  <a:lnTo>
                    <a:pt x="8341" y="3850"/>
                  </a:lnTo>
                  <a:cubicBezTo>
                    <a:pt x="8311" y="3850"/>
                    <a:pt x="8311" y="3850"/>
                    <a:pt x="8311" y="3850"/>
                  </a:cubicBezTo>
                  <a:lnTo>
                    <a:pt x="8311" y="3850"/>
                  </a:lnTo>
                  <a:lnTo>
                    <a:pt x="8311" y="3850"/>
                  </a:lnTo>
                  <a:lnTo>
                    <a:pt x="8311" y="3850"/>
                  </a:lnTo>
                  <a:cubicBezTo>
                    <a:pt x="8311" y="3821"/>
                    <a:pt x="8311" y="3821"/>
                    <a:pt x="8311" y="3821"/>
                  </a:cubicBezTo>
                  <a:lnTo>
                    <a:pt x="8311" y="3821"/>
                  </a:lnTo>
                  <a:lnTo>
                    <a:pt x="8311" y="3821"/>
                  </a:lnTo>
                  <a:cubicBezTo>
                    <a:pt x="8282" y="3821"/>
                    <a:pt x="8282" y="3821"/>
                    <a:pt x="8282" y="3821"/>
                  </a:cubicBezTo>
                  <a:cubicBezTo>
                    <a:pt x="8282" y="3850"/>
                    <a:pt x="8282" y="3850"/>
                    <a:pt x="8282" y="3850"/>
                  </a:cubicBezTo>
                  <a:lnTo>
                    <a:pt x="8282" y="3850"/>
                  </a:lnTo>
                  <a:cubicBezTo>
                    <a:pt x="8253" y="3850"/>
                    <a:pt x="8253" y="3850"/>
                    <a:pt x="8253" y="3850"/>
                  </a:cubicBezTo>
                  <a:cubicBezTo>
                    <a:pt x="8253" y="3879"/>
                    <a:pt x="8253" y="3879"/>
                    <a:pt x="8253" y="3879"/>
                  </a:cubicBezTo>
                  <a:cubicBezTo>
                    <a:pt x="8282" y="3879"/>
                    <a:pt x="8282" y="3879"/>
                    <a:pt x="8282" y="3879"/>
                  </a:cubicBezTo>
                  <a:close/>
                  <a:moveTo>
                    <a:pt x="8224" y="3879"/>
                  </a:moveTo>
                  <a:lnTo>
                    <a:pt x="8224" y="3879"/>
                  </a:lnTo>
                  <a:lnTo>
                    <a:pt x="8224" y="3879"/>
                  </a:lnTo>
                  <a:lnTo>
                    <a:pt x="8224" y="3879"/>
                  </a:lnTo>
                  <a:lnTo>
                    <a:pt x="8224" y="3879"/>
                  </a:lnTo>
                  <a:cubicBezTo>
                    <a:pt x="8253" y="3879"/>
                    <a:pt x="8253" y="3879"/>
                    <a:pt x="8253" y="3879"/>
                  </a:cubicBezTo>
                  <a:lnTo>
                    <a:pt x="8253" y="3879"/>
                  </a:lnTo>
                  <a:cubicBezTo>
                    <a:pt x="8253" y="3850"/>
                    <a:pt x="8253" y="3850"/>
                    <a:pt x="8253" y="3850"/>
                  </a:cubicBezTo>
                  <a:lnTo>
                    <a:pt x="8253" y="3850"/>
                  </a:lnTo>
                  <a:lnTo>
                    <a:pt x="8253" y="3850"/>
                  </a:lnTo>
                  <a:lnTo>
                    <a:pt x="8253" y="3850"/>
                  </a:lnTo>
                  <a:cubicBezTo>
                    <a:pt x="8224" y="3850"/>
                    <a:pt x="8224" y="3850"/>
                    <a:pt x="8224" y="3850"/>
                  </a:cubicBezTo>
                  <a:lnTo>
                    <a:pt x="8224" y="3850"/>
                  </a:lnTo>
                  <a:cubicBezTo>
                    <a:pt x="8224" y="3879"/>
                    <a:pt x="8224" y="3879"/>
                    <a:pt x="8224" y="3879"/>
                  </a:cubicBezTo>
                  <a:close/>
                  <a:moveTo>
                    <a:pt x="8341" y="3937"/>
                  </a:moveTo>
                  <a:lnTo>
                    <a:pt x="8341" y="3937"/>
                  </a:lnTo>
                  <a:lnTo>
                    <a:pt x="8341" y="3937"/>
                  </a:lnTo>
                  <a:lnTo>
                    <a:pt x="8341" y="3937"/>
                  </a:lnTo>
                  <a:cubicBezTo>
                    <a:pt x="8341" y="3908"/>
                    <a:pt x="8341" y="3908"/>
                    <a:pt x="8341" y="3908"/>
                  </a:cubicBezTo>
                  <a:lnTo>
                    <a:pt x="8341" y="3908"/>
                  </a:lnTo>
                  <a:lnTo>
                    <a:pt x="8341" y="3908"/>
                  </a:lnTo>
                  <a:lnTo>
                    <a:pt x="8341" y="3908"/>
                  </a:lnTo>
                  <a:cubicBezTo>
                    <a:pt x="8341" y="3937"/>
                    <a:pt x="8341" y="3937"/>
                    <a:pt x="8341" y="3937"/>
                  </a:cubicBezTo>
                  <a:close/>
                  <a:moveTo>
                    <a:pt x="8311" y="3908"/>
                  </a:moveTo>
                  <a:lnTo>
                    <a:pt x="8311" y="3908"/>
                  </a:lnTo>
                  <a:lnTo>
                    <a:pt x="8311" y="3908"/>
                  </a:lnTo>
                  <a:cubicBezTo>
                    <a:pt x="8311" y="3937"/>
                    <a:pt x="8311" y="3937"/>
                    <a:pt x="8311" y="3937"/>
                  </a:cubicBezTo>
                  <a:cubicBezTo>
                    <a:pt x="8341" y="3908"/>
                    <a:pt x="8341" y="3908"/>
                    <a:pt x="8341" y="3908"/>
                  </a:cubicBezTo>
                  <a:lnTo>
                    <a:pt x="8341" y="3908"/>
                  </a:lnTo>
                  <a:cubicBezTo>
                    <a:pt x="8311" y="3908"/>
                    <a:pt x="8311" y="3908"/>
                    <a:pt x="8311" y="3908"/>
                  </a:cubicBezTo>
                  <a:close/>
                  <a:moveTo>
                    <a:pt x="8311" y="3966"/>
                  </a:moveTo>
                  <a:lnTo>
                    <a:pt x="8311" y="3966"/>
                  </a:lnTo>
                  <a:cubicBezTo>
                    <a:pt x="8341" y="3966"/>
                    <a:pt x="8341" y="3966"/>
                    <a:pt x="8341" y="3966"/>
                  </a:cubicBezTo>
                  <a:lnTo>
                    <a:pt x="8341" y="3966"/>
                  </a:lnTo>
                  <a:cubicBezTo>
                    <a:pt x="8341" y="3937"/>
                    <a:pt x="8341" y="3937"/>
                    <a:pt x="8341" y="3937"/>
                  </a:cubicBezTo>
                  <a:lnTo>
                    <a:pt x="8341" y="3937"/>
                  </a:lnTo>
                  <a:lnTo>
                    <a:pt x="8341" y="3937"/>
                  </a:lnTo>
                  <a:cubicBezTo>
                    <a:pt x="8311" y="3937"/>
                    <a:pt x="8311" y="3937"/>
                    <a:pt x="8311" y="3937"/>
                  </a:cubicBezTo>
                  <a:cubicBezTo>
                    <a:pt x="8311" y="3966"/>
                    <a:pt x="8311" y="3966"/>
                    <a:pt x="8311" y="3966"/>
                  </a:cubicBezTo>
                  <a:close/>
                  <a:moveTo>
                    <a:pt x="8953" y="3121"/>
                  </a:moveTo>
                  <a:lnTo>
                    <a:pt x="8953" y="3121"/>
                  </a:lnTo>
                  <a:lnTo>
                    <a:pt x="8953" y="3121"/>
                  </a:lnTo>
                  <a:cubicBezTo>
                    <a:pt x="8953" y="3091"/>
                    <a:pt x="8953" y="3091"/>
                    <a:pt x="8953" y="3091"/>
                  </a:cubicBezTo>
                  <a:lnTo>
                    <a:pt x="8953" y="3091"/>
                  </a:lnTo>
                  <a:lnTo>
                    <a:pt x="8953" y="3091"/>
                  </a:lnTo>
                  <a:lnTo>
                    <a:pt x="8953" y="3091"/>
                  </a:lnTo>
                  <a:cubicBezTo>
                    <a:pt x="8953" y="3121"/>
                    <a:pt x="8953" y="3121"/>
                    <a:pt x="8953" y="3121"/>
                  </a:cubicBezTo>
                  <a:close/>
                  <a:moveTo>
                    <a:pt x="9944" y="3004"/>
                  </a:moveTo>
                  <a:lnTo>
                    <a:pt x="9944" y="3004"/>
                  </a:lnTo>
                  <a:cubicBezTo>
                    <a:pt x="9944" y="3033"/>
                    <a:pt x="9944" y="3033"/>
                    <a:pt x="9944" y="3033"/>
                  </a:cubicBezTo>
                  <a:cubicBezTo>
                    <a:pt x="9944" y="3004"/>
                    <a:pt x="9944" y="3004"/>
                    <a:pt x="9944" y="3004"/>
                  </a:cubicBezTo>
                  <a:lnTo>
                    <a:pt x="9944" y="3004"/>
                  </a:lnTo>
                  <a:cubicBezTo>
                    <a:pt x="9944" y="2974"/>
                    <a:pt x="9944" y="2974"/>
                    <a:pt x="9944" y="2974"/>
                  </a:cubicBezTo>
                  <a:lnTo>
                    <a:pt x="9944" y="2974"/>
                  </a:lnTo>
                  <a:cubicBezTo>
                    <a:pt x="9944" y="2945"/>
                    <a:pt x="9944" y="2945"/>
                    <a:pt x="9944" y="2945"/>
                  </a:cubicBezTo>
                  <a:cubicBezTo>
                    <a:pt x="9974" y="2945"/>
                    <a:pt x="9974" y="2945"/>
                    <a:pt x="9974" y="2945"/>
                  </a:cubicBezTo>
                  <a:cubicBezTo>
                    <a:pt x="10003" y="2916"/>
                    <a:pt x="10003" y="2916"/>
                    <a:pt x="10003" y="2916"/>
                  </a:cubicBezTo>
                  <a:lnTo>
                    <a:pt x="10003" y="2916"/>
                  </a:lnTo>
                  <a:lnTo>
                    <a:pt x="10003" y="2916"/>
                  </a:lnTo>
                  <a:cubicBezTo>
                    <a:pt x="9974" y="2887"/>
                    <a:pt x="9974" y="2887"/>
                    <a:pt x="9974" y="2887"/>
                  </a:cubicBezTo>
                  <a:cubicBezTo>
                    <a:pt x="9974" y="2858"/>
                    <a:pt x="9974" y="2858"/>
                    <a:pt x="9974" y="2858"/>
                  </a:cubicBezTo>
                  <a:cubicBezTo>
                    <a:pt x="9944" y="2858"/>
                    <a:pt x="9944" y="2858"/>
                    <a:pt x="9944" y="2858"/>
                  </a:cubicBezTo>
                  <a:cubicBezTo>
                    <a:pt x="9944" y="2887"/>
                    <a:pt x="9944" y="2887"/>
                    <a:pt x="9944" y="2887"/>
                  </a:cubicBezTo>
                  <a:lnTo>
                    <a:pt x="9944" y="2887"/>
                  </a:lnTo>
                  <a:lnTo>
                    <a:pt x="9944" y="2887"/>
                  </a:lnTo>
                  <a:cubicBezTo>
                    <a:pt x="9916" y="2916"/>
                    <a:pt x="9916" y="2916"/>
                    <a:pt x="9916" y="2916"/>
                  </a:cubicBezTo>
                  <a:lnTo>
                    <a:pt x="9916" y="2916"/>
                  </a:lnTo>
                  <a:cubicBezTo>
                    <a:pt x="9887" y="2916"/>
                    <a:pt x="9887" y="2916"/>
                    <a:pt x="9887" y="2916"/>
                  </a:cubicBezTo>
                  <a:cubicBezTo>
                    <a:pt x="9916" y="2916"/>
                    <a:pt x="9916" y="2916"/>
                    <a:pt x="9916" y="2916"/>
                  </a:cubicBezTo>
                  <a:lnTo>
                    <a:pt x="9916" y="2916"/>
                  </a:lnTo>
                  <a:lnTo>
                    <a:pt x="9916" y="2916"/>
                  </a:lnTo>
                  <a:cubicBezTo>
                    <a:pt x="9916" y="2945"/>
                    <a:pt x="9916" y="2945"/>
                    <a:pt x="9916" y="2945"/>
                  </a:cubicBezTo>
                  <a:lnTo>
                    <a:pt x="9916" y="2945"/>
                  </a:lnTo>
                  <a:cubicBezTo>
                    <a:pt x="9944" y="2974"/>
                    <a:pt x="9944" y="2974"/>
                    <a:pt x="9944" y="2974"/>
                  </a:cubicBezTo>
                  <a:lnTo>
                    <a:pt x="9944" y="2974"/>
                  </a:lnTo>
                  <a:cubicBezTo>
                    <a:pt x="9916" y="3004"/>
                    <a:pt x="9916" y="3004"/>
                    <a:pt x="9916" y="3004"/>
                  </a:cubicBezTo>
                  <a:cubicBezTo>
                    <a:pt x="9944" y="3004"/>
                    <a:pt x="9944" y="3004"/>
                    <a:pt x="9944" y="3004"/>
                  </a:cubicBezTo>
                  <a:close/>
                  <a:moveTo>
                    <a:pt x="10528" y="3471"/>
                  </a:moveTo>
                  <a:lnTo>
                    <a:pt x="10528" y="3471"/>
                  </a:lnTo>
                  <a:cubicBezTo>
                    <a:pt x="10558" y="3500"/>
                    <a:pt x="10558" y="3500"/>
                    <a:pt x="10558" y="3500"/>
                  </a:cubicBezTo>
                  <a:lnTo>
                    <a:pt x="10558" y="3500"/>
                  </a:lnTo>
                  <a:cubicBezTo>
                    <a:pt x="10587" y="3500"/>
                    <a:pt x="10587" y="3500"/>
                    <a:pt x="10587" y="3500"/>
                  </a:cubicBezTo>
                  <a:cubicBezTo>
                    <a:pt x="10616" y="3529"/>
                    <a:pt x="10616" y="3529"/>
                    <a:pt x="10616" y="3529"/>
                  </a:cubicBezTo>
                  <a:lnTo>
                    <a:pt x="10616" y="3529"/>
                  </a:lnTo>
                  <a:cubicBezTo>
                    <a:pt x="10644" y="3529"/>
                    <a:pt x="10644" y="3529"/>
                    <a:pt x="10644" y="3529"/>
                  </a:cubicBezTo>
                  <a:cubicBezTo>
                    <a:pt x="10616" y="3529"/>
                    <a:pt x="10616" y="3529"/>
                    <a:pt x="10616" y="3529"/>
                  </a:cubicBezTo>
                  <a:cubicBezTo>
                    <a:pt x="10587" y="3500"/>
                    <a:pt x="10587" y="3500"/>
                    <a:pt x="10587" y="3500"/>
                  </a:cubicBezTo>
                  <a:lnTo>
                    <a:pt x="10587" y="3500"/>
                  </a:lnTo>
                  <a:lnTo>
                    <a:pt x="10587" y="3500"/>
                  </a:lnTo>
                  <a:cubicBezTo>
                    <a:pt x="10558" y="3471"/>
                    <a:pt x="10558" y="3471"/>
                    <a:pt x="10558" y="3471"/>
                  </a:cubicBezTo>
                  <a:cubicBezTo>
                    <a:pt x="10528" y="3471"/>
                    <a:pt x="10528" y="3471"/>
                    <a:pt x="10528" y="3471"/>
                  </a:cubicBezTo>
                  <a:close/>
                  <a:moveTo>
                    <a:pt x="10353" y="3441"/>
                  </a:moveTo>
                  <a:lnTo>
                    <a:pt x="10353" y="3441"/>
                  </a:lnTo>
                  <a:cubicBezTo>
                    <a:pt x="10382" y="3441"/>
                    <a:pt x="10382" y="3441"/>
                    <a:pt x="10382" y="3441"/>
                  </a:cubicBezTo>
                  <a:lnTo>
                    <a:pt x="10382" y="3441"/>
                  </a:lnTo>
                  <a:cubicBezTo>
                    <a:pt x="10411" y="3471"/>
                    <a:pt x="10411" y="3471"/>
                    <a:pt x="10411" y="3471"/>
                  </a:cubicBezTo>
                  <a:lnTo>
                    <a:pt x="10411" y="3471"/>
                  </a:lnTo>
                  <a:cubicBezTo>
                    <a:pt x="10411" y="3500"/>
                    <a:pt x="10411" y="3500"/>
                    <a:pt x="10411" y="3500"/>
                  </a:cubicBezTo>
                  <a:cubicBezTo>
                    <a:pt x="10441" y="3500"/>
                    <a:pt x="10441" y="3500"/>
                    <a:pt x="10441" y="3500"/>
                  </a:cubicBezTo>
                  <a:lnTo>
                    <a:pt x="10441" y="3500"/>
                  </a:lnTo>
                  <a:lnTo>
                    <a:pt x="10441" y="3500"/>
                  </a:lnTo>
                  <a:cubicBezTo>
                    <a:pt x="10470" y="3500"/>
                    <a:pt x="10470" y="3500"/>
                    <a:pt x="10470" y="3500"/>
                  </a:cubicBezTo>
                  <a:lnTo>
                    <a:pt x="10470" y="3500"/>
                  </a:lnTo>
                  <a:cubicBezTo>
                    <a:pt x="10499" y="3529"/>
                    <a:pt x="10499" y="3529"/>
                    <a:pt x="10499" y="3529"/>
                  </a:cubicBezTo>
                  <a:cubicBezTo>
                    <a:pt x="10499" y="3500"/>
                    <a:pt x="10499" y="3500"/>
                    <a:pt x="10499" y="3500"/>
                  </a:cubicBezTo>
                  <a:cubicBezTo>
                    <a:pt x="10470" y="3500"/>
                    <a:pt x="10470" y="3500"/>
                    <a:pt x="10470" y="3500"/>
                  </a:cubicBezTo>
                  <a:lnTo>
                    <a:pt x="10470" y="3500"/>
                  </a:lnTo>
                  <a:cubicBezTo>
                    <a:pt x="10441" y="3471"/>
                    <a:pt x="10441" y="3471"/>
                    <a:pt x="10441" y="3471"/>
                  </a:cubicBezTo>
                  <a:lnTo>
                    <a:pt x="10441" y="3471"/>
                  </a:lnTo>
                  <a:cubicBezTo>
                    <a:pt x="10411" y="3471"/>
                    <a:pt x="10411" y="3471"/>
                    <a:pt x="10411" y="3471"/>
                  </a:cubicBezTo>
                  <a:cubicBezTo>
                    <a:pt x="10411" y="3441"/>
                    <a:pt x="10411" y="3441"/>
                    <a:pt x="10411" y="3441"/>
                  </a:cubicBezTo>
                  <a:lnTo>
                    <a:pt x="10411" y="3441"/>
                  </a:lnTo>
                  <a:cubicBezTo>
                    <a:pt x="10411" y="3412"/>
                    <a:pt x="10411" y="3412"/>
                    <a:pt x="10411" y="3412"/>
                  </a:cubicBezTo>
                  <a:lnTo>
                    <a:pt x="10411" y="3412"/>
                  </a:lnTo>
                  <a:cubicBezTo>
                    <a:pt x="10382" y="3441"/>
                    <a:pt x="10382" y="3441"/>
                    <a:pt x="10382" y="3441"/>
                  </a:cubicBezTo>
                  <a:lnTo>
                    <a:pt x="10382" y="3441"/>
                  </a:lnTo>
                  <a:cubicBezTo>
                    <a:pt x="10353" y="3441"/>
                    <a:pt x="10353" y="3441"/>
                    <a:pt x="10353" y="3441"/>
                  </a:cubicBezTo>
                  <a:close/>
                  <a:moveTo>
                    <a:pt x="9974" y="4200"/>
                  </a:moveTo>
                  <a:lnTo>
                    <a:pt x="9974" y="4200"/>
                  </a:lnTo>
                  <a:lnTo>
                    <a:pt x="9974" y="4200"/>
                  </a:lnTo>
                  <a:lnTo>
                    <a:pt x="9974" y="4200"/>
                  </a:lnTo>
                  <a:lnTo>
                    <a:pt x="9974" y="4200"/>
                  </a:lnTo>
                  <a:cubicBezTo>
                    <a:pt x="9974" y="4171"/>
                    <a:pt x="9974" y="4171"/>
                    <a:pt x="9974" y="4171"/>
                  </a:cubicBezTo>
                  <a:cubicBezTo>
                    <a:pt x="9944" y="4200"/>
                    <a:pt x="9944" y="4200"/>
                    <a:pt x="9944" y="4200"/>
                  </a:cubicBezTo>
                  <a:lnTo>
                    <a:pt x="9944" y="4200"/>
                  </a:lnTo>
                  <a:cubicBezTo>
                    <a:pt x="9974" y="4200"/>
                    <a:pt x="9974" y="4200"/>
                    <a:pt x="9974" y="4200"/>
                  </a:cubicBezTo>
                  <a:close/>
                  <a:moveTo>
                    <a:pt x="9887" y="4200"/>
                  </a:moveTo>
                  <a:lnTo>
                    <a:pt x="9887" y="4200"/>
                  </a:lnTo>
                  <a:lnTo>
                    <a:pt x="9887" y="4200"/>
                  </a:lnTo>
                  <a:lnTo>
                    <a:pt x="9887" y="4200"/>
                  </a:lnTo>
                  <a:lnTo>
                    <a:pt x="9887" y="4200"/>
                  </a:lnTo>
                  <a:cubicBezTo>
                    <a:pt x="9916" y="4200"/>
                    <a:pt x="9916" y="4200"/>
                    <a:pt x="9916" y="4200"/>
                  </a:cubicBezTo>
                  <a:cubicBezTo>
                    <a:pt x="9887" y="4200"/>
                    <a:pt x="9887" y="4200"/>
                    <a:pt x="9887" y="4200"/>
                  </a:cubicBezTo>
                  <a:close/>
                  <a:moveTo>
                    <a:pt x="9916" y="4316"/>
                  </a:moveTo>
                  <a:lnTo>
                    <a:pt x="9916" y="4316"/>
                  </a:lnTo>
                  <a:lnTo>
                    <a:pt x="9916" y="4316"/>
                  </a:lnTo>
                  <a:cubicBezTo>
                    <a:pt x="9916" y="4287"/>
                    <a:pt x="9916" y="4287"/>
                    <a:pt x="9916" y="4287"/>
                  </a:cubicBezTo>
                  <a:cubicBezTo>
                    <a:pt x="9944" y="4287"/>
                    <a:pt x="9944" y="4287"/>
                    <a:pt x="9944" y="4287"/>
                  </a:cubicBezTo>
                  <a:lnTo>
                    <a:pt x="9944" y="4287"/>
                  </a:lnTo>
                  <a:cubicBezTo>
                    <a:pt x="9944" y="4258"/>
                    <a:pt x="9944" y="4258"/>
                    <a:pt x="9944" y="4258"/>
                  </a:cubicBezTo>
                  <a:lnTo>
                    <a:pt x="9944" y="4258"/>
                  </a:lnTo>
                  <a:cubicBezTo>
                    <a:pt x="9944" y="4229"/>
                    <a:pt x="9944" y="4229"/>
                    <a:pt x="9944" y="4229"/>
                  </a:cubicBezTo>
                  <a:cubicBezTo>
                    <a:pt x="9974" y="4229"/>
                    <a:pt x="9974" y="4229"/>
                    <a:pt x="9974" y="4229"/>
                  </a:cubicBezTo>
                  <a:lnTo>
                    <a:pt x="9974" y="4229"/>
                  </a:lnTo>
                  <a:cubicBezTo>
                    <a:pt x="9944" y="4200"/>
                    <a:pt x="9944" y="4200"/>
                    <a:pt x="9944" y="4200"/>
                  </a:cubicBezTo>
                  <a:lnTo>
                    <a:pt x="9944" y="4200"/>
                  </a:lnTo>
                  <a:cubicBezTo>
                    <a:pt x="9944" y="4229"/>
                    <a:pt x="9944" y="4229"/>
                    <a:pt x="9944" y="4229"/>
                  </a:cubicBezTo>
                  <a:cubicBezTo>
                    <a:pt x="9944" y="4258"/>
                    <a:pt x="9944" y="4258"/>
                    <a:pt x="9944" y="4258"/>
                  </a:cubicBezTo>
                  <a:cubicBezTo>
                    <a:pt x="9916" y="4258"/>
                    <a:pt x="9916" y="4258"/>
                    <a:pt x="9916" y="4258"/>
                  </a:cubicBezTo>
                  <a:lnTo>
                    <a:pt x="9916" y="4258"/>
                  </a:lnTo>
                  <a:cubicBezTo>
                    <a:pt x="9887" y="4258"/>
                    <a:pt x="9887" y="4258"/>
                    <a:pt x="9887" y="4258"/>
                  </a:cubicBezTo>
                  <a:cubicBezTo>
                    <a:pt x="9887" y="4287"/>
                    <a:pt x="9887" y="4287"/>
                    <a:pt x="9887" y="4287"/>
                  </a:cubicBezTo>
                  <a:cubicBezTo>
                    <a:pt x="9916" y="4287"/>
                    <a:pt x="9916" y="4287"/>
                    <a:pt x="9916" y="4287"/>
                  </a:cubicBezTo>
                  <a:lnTo>
                    <a:pt x="9916" y="4287"/>
                  </a:lnTo>
                  <a:cubicBezTo>
                    <a:pt x="9887" y="4316"/>
                    <a:pt x="9887" y="4316"/>
                    <a:pt x="9887" y="4316"/>
                  </a:cubicBezTo>
                  <a:cubicBezTo>
                    <a:pt x="9916" y="4316"/>
                    <a:pt x="9916" y="4316"/>
                    <a:pt x="9916" y="4316"/>
                  </a:cubicBezTo>
                  <a:close/>
                  <a:moveTo>
                    <a:pt x="9916" y="4404"/>
                  </a:moveTo>
                  <a:lnTo>
                    <a:pt x="9916" y="4404"/>
                  </a:lnTo>
                  <a:lnTo>
                    <a:pt x="9916" y="4404"/>
                  </a:lnTo>
                  <a:cubicBezTo>
                    <a:pt x="9916" y="4374"/>
                    <a:pt x="9916" y="4374"/>
                    <a:pt x="9916" y="4374"/>
                  </a:cubicBezTo>
                  <a:lnTo>
                    <a:pt x="9916" y="4374"/>
                  </a:lnTo>
                  <a:lnTo>
                    <a:pt x="9916" y="4374"/>
                  </a:lnTo>
                  <a:lnTo>
                    <a:pt x="9916" y="4374"/>
                  </a:lnTo>
                  <a:cubicBezTo>
                    <a:pt x="9887" y="4404"/>
                    <a:pt x="9887" y="4404"/>
                    <a:pt x="9887" y="4404"/>
                  </a:cubicBezTo>
                  <a:cubicBezTo>
                    <a:pt x="9916" y="4404"/>
                    <a:pt x="9916" y="4404"/>
                    <a:pt x="9916" y="4404"/>
                  </a:cubicBezTo>
                  <a:close/>
                  <a:moveTo>
                    <a:pt x="9916" y="4433"/>
                  </a:moveTo>
                  <a:lnTo>
                    <a:pt x="9916" y="4433"/>
                  </a:lnTo>
                  <a:lnTo>
                    <a:pt x="9916" y="4433"/>
                  </a:lnTo>
                  <a:lnTo>
                    <a:pt x="9916" y="4433"/>
                  </a:lnTo>
                  <a:cubicBezTo>
                    <a:pt x="9916" y="4404"/>
                    <a:pt x="9916" y="4404"/>
                    <a:pt x="9916" y="4404"/>
                  </a:cubicBezTo>
                  <a:cubicBezTo>
                    <a:pt x="9887" y="4433"/>
                    <a:pt x="9887" y="4433"/>
                    <a:pt x="9887" y="4433"/>
                  </a:cubicBezTo>
                  <a:cubicBezTo>
                    <a:pt x="9916" y="4433"/>
                    <a:pt x="9916" y="4433"/>
                    <a:pt x="9916" y="4433"/>
                  </a:cubicBezTo>
                  <a:close/>
                  <a:moveTo>
                    <a:pt x="9887" y="4462"/>
                  </a:moveTo>
                  <a:lnTo>
                    <a:pt x="9887" y="4462"/>
                  </a:lnTo>
                  <a:lnTo>
                    <a:pt x="9887" y="4462"/>
                  </a:lnTo>
                  <a:lnTo>
                    <a:pt x="9887" y="4462"/>
                  </a:lnTo>
                  <a:cubicBezTo>
                    <a:pt x="9887" y="4433"/>
                    <a:pt x="9887" y="4433"/>
                    <a:pt x="9887" y="4433"/>
                  </a:cubicBezTo>
                  <a:cubicBezTo>
                    <a:pt x="9887" y="4462"/>
                    <a:pt x="9887" y="4462"/>
                    <a:pt x="9887" y="4462"/>
                  </a:cubicBezTo>
                  <a:close/>
                  <a:moveTo>
                    <a:pt x="9887" y="4491"/>
                  </a:moveTo>
                  <a:lnTo>
                    <a:pt x="9887" y="4491"/>
                  </a:lnTo>
                  <a:lnTo>
                    <a:pt x="9887" y="4491"/>
                  </a:lnTo>
                  <a:cubicBezTo>
                    <a:pt x="9916" y="4491"/>
                    <a:pt x="9916" y="4491"/>
                    <a:pt x="9916" y="4491"/>
                  </a:cubicBezTo>
                  <a:cubicBezTo>
                    <a:pt x="9916" y="4462"/>
                    <a:pt x="9916" y="4462"/>
                    <a:pt x="9916" y="4462"/>
                  </a:cubicBezTo>
                  <a:lnTo>
                    <a:pt x="9916" y="4462"/>
                  </a:lnTo>
                  <a:cubicBezTo>
                    <a:pt x="9887" y="4462"/>
                    <a:pt x="9887" y="4462"/>
                    <a:pt x="9887" y="4462"/>
                  </a:cubicBezTo>
                  <a:cubicBezTo>
                    <a:pt x="9887" y="4491"/>
                    <a:pt x="9887" y="4491"/>
                    <a:pt x="9887" y="4491"/>
                  </a:cubicBezTo>
                  <a:close/>
                  <a:moveTo>
                    <a:pt x="9887" y="4579"/>
                  </a:moveTo>
                  <a:lnTo>
                    <a:pt x="9887" y="4579"/>
                  </a:lnTo>
                  <a:lnTo>
                    <a:pt x="9887" y="4579"/>
                  </a:lnTo>
                  <a:cubicBezTo>
                    <a:pt x="9858" y="4579"/>
                    <a:pt x="9858" y="4579"/>
                    <a:pt x="9858" y="4579"/>
                  </a:cubicBezTo>
                  <a:lnTo>
                    <a:pt x="9858" y="4579"/>
                  </a:lnTo>
                  <a:cubicBezTo>
                    <a:pt x="9887" y="4579"/>
                    <a:pt x="9887" y="4579"/>
                    <a:pt x="9887" y="4579"/>
                  </a:cubicBezTo>
                  <a:close/>
                  <a:moveTo>
                    <a:pt x="9858" y="4637"/>
                  </a:moveTo>
                  <a:lnTo>
                    <a:pt x="9858" y="4637"/>
                  </a:lnTo>
                  <a:cubicBezTo>
                    <a:pt x="9887" y="4608"/>
                    <a:pt x="9887" y="4608"/>
                    <a:pt x="9887" y="4608"/>
                  </a:cubicBezTo>
                  <a:cubicBezTo>
                    <a:pt x="9858" y="4608"/>
                    <a:pt x="9858" y="4608"/>
                    <a:pt x="9858" y="4608"/>
                  </a:cubicBezTo>
                  <a:lnTo>
                    <a:pt x="9858" y="4608"/>
                  </a:lnTo>
                  <a:cubicBezTo>
                    <a:pt x="9858" y="4637"/>
                    <a:pt x="9858" y="4637"/>
                    <a:pt x="9858" y="4637"/>
                  </a:cubicBezTo>
                  <a:close/>
                  <a:moveTo>
                    <a:pt x="9858" y="4637"/>
                  </a:moveTo>
                  <a:lnTo>
                    <a:pt x="9858" y="4637"/>
                  </a:lnTo>
                  <a:cubicBezTo>
                    <a:pt x="9858" y="4666"/>
                    <a:pt x="9858" y="4666"/>
                    <a:pt x="9858" y="4666"/>
                  </a:cubicBezTo>
                  <a:cubicBezTo>
                    <a:pt x="9858" y="4637"/>
                    <a:pt x="9858" y="4637"/>
                    <a:pt x="9858" y="4637"/>
                  </a:cubicBezTo>
                  <a:close/>
                  <a:moveTo>
                    <a:pt x="9858" y="4666"/>
                  </a:moveTo>
                  <a:lnTo>
                    <a:pt x="9858" y="4666"/>
                  </a:lnTo>
                  <a:close/>
                  <a:moveTo>
                    <a:pt x="9828" y="4724"/>
                  </a:moveTo>
                  <a:lnTo>
                    <a:pt x="9828" y="4724"/>
                  </a:lnTo>
                  <a:lnTo>
                    <a:pt x="9828" y="4724"/>
                  </a:lnTo>
                  <a:cubicBezTo>
                    <a:pt x="9858" y="4695"/>
                    <a:pt x="9858" y="4695"/>
                    <a:pt x="9858" y="4695"/>
                  </a:cubicBezTo>
                  <a:cubicBezTo>
                    <a:pt x="9828" y="4695"/>
                    <a:pt x="9828" y="4695"/>
                    <a:pt x="9828" y="4695"/>
                  </a:cubicBezTo>
                  <a:cubicBezTo>
                    <a:pt x="9828" y="4724"/>
                    <a:pt x="9828" y="4724"/>
                    <a:pt x="9828" y="4724"/>
                  </a:cubicBezTo>
                  <a:close/>
                  <a:moveTo>
                    <a:pt x="9682" y="4900"/>
                  </a:moveTo>
                  <a:lnTo>
                    <a:pt x="9682" y="4900"/>
                  </a:lnTo>
                  <a:cubicBezTo>
                    <a:pt x="9711" y="4900"/>
                    <a:pt x="9711" y="4900"/>
                    <a:pt x="9711" y="4900"/>
                  </a:cubicBezTo>
                  <a:lnTo>
                    <a:pt x="9711" y="4900"/>
                  </a:lnTo>
                  <a:cubicBezTo>
                    <a:pt x="9741" y="4871"/>
                    <a:pt x="9741" y="4871"/>
                    <a:pt x="9741" y="4871"/>
                  </a:cubicBezTo>
                  <a:lnTo>
                    <a:pt x="9741" y="4871"/>
                  </a:lnTo>
                  <a:cubicBezTo>
                    <a:pt x="9741" y="4841"/>
                    <a:pt x="9741" y="4841"/>
                    <a:pt x="9741" y="4841"/>
                  </a:cubicBezTo>
                  <a:lnTo>
                    <a:pt x="9741" y="4841"/>
                  </a:lnTo>
                  <a:cubicBezTo>
                    <a:pt x="9770" y="4812"/>
                    <a:pt x="9770" y="4812"/>
                    <a:pt x="9770" y="4812"/>
                  </a:cubicBezTo>
                  <a:lnTo>
                    <a:pt x="9770" y="4812"/>
                  </a:lnTo>
                  <a:cubicBezTo>
                    <a:pt x="9741" y="4812"/>
                    <a:pt x="9741" y="4812"/>
                    <a:pt x="9741" y="4812"/>
                  </a:cubicBezTo>
                  <a:cubicBezTo>
                    <a:pt x="9741" y="4841"/>
                    <a:pt x="9741" y="4841"/>
                    <a:pt x="9741" y="4841"/>
                  </a:cubicBezTo>
                  <a:cubicBezTo>
                    <a:pt x="9711" y="4841"/>
                    <a:pt x="9711" y="4841"/>
                    <a:pt x="9711" y="4841"/>
                  </a:cubicBezTo>
                  <a:lnTo>
                    <a:pt x="9711" y="4841"/>
                  </a:lnTo>
                  <a:cubicBezTo>
                    <a:pt x="9711" y="4871"/>
                    <a:pt x="9711" y="4871"/>
                    <a:pt x="9711" y="4871"/>
                  </a:cubicBezTo>
                  <a:lnTo>
                    <a:pt x="9711" y="4871"/>
                  </a:lnTo>
                  <a:lnTo>
                    <a:pt x="9711" y="4871"/>
                  </a:lnTo>
                  <a:cubicBezTo>
                    <a:pt x="9682" y="4900"/>
                    <a:pt x="9682" y="4900"/>
                    <a:pt x="9682" y="4900"/>
                  </a:cubicBezTo>
                  <a:close/>
                  <a:moveTo>
                    <a:pt x="9537" y="5074"/>
                  </a:moveTo>
                  <a:lnTo>
                    <a:pt x="9537" y="5074"/>
                  </a:lnTo>
                  <a:cubicBezTo>
                    <a:pt x="9537" y="5045"/>
                    <a:pt x="9537" y="5045"/>
                    <a:pt x="9537" y="5045"/>
                  </a:cubicBezTo>
                  <a:cubicBezTo>
                    <a:pt x="9566" y="5045"/>
                    <a:pt x="9566" y="5045"/>
                    <a:pt x="9566" y="5045"/>
                  </a:cubicBezTo>
                  <a:lnTo>
                    <a:pt x="9566" y="5045"/>
                  </a:lnTo>
                  <a:cubicBezTo>
                    <a:pt x="9566" y="5016"/>
                    <a:pt x="9566" y="5016"/>
                    <a:pt x="9566" y="5016"/>
                  </a:cubicBezTo>
                  <a:lnTo>
                    <a:pt x="9566" y="5016"/>
                  </a:lnTo>
                  <a:cubicBezTo>
                    <a:pt x="9566" y="4987"/>
                    <a:pt x="9566" y="4987"/>
                    <a:pt x="9566" y="4987"/>
                  </a:cubicBezTo>
                  <a:lnTo>
                    <a:pt x="9566" y="4987"/>
                  </a:lnTo>
                  <a:cubicBezTo>
                    <a:pt x="9595" y="4987"/>
                    <a:pt x="9595" y="4987"/>
                    <a:pt x="9595" y="4987"/>
                  </a:cubicBezTo>
                  <a:lnTo>
                    <a:pt x="9595" y="4987"/>
                  </a:lnTo>
                  <a:cubicBezTo>
                    <a:pt x="9624" y="4958"/>
                    <a:pt x="9624" y="4958"/>
                    <a:pt x="9624" y="4958"/>
                  </a:cubicBezTo>
                  <a:lnTo>
                    <a:pt x="9624" y="4958"/>
                  </a:lnTo>
                  <a:cubicBezTo>
                    <a:pt x="9653" y="4958"/>
                    <a:pt x="9653" y="4958"/>
                    <a:pt x="9653" y="4958"/>
                  </a:cubicBezTo>
                  <a:cubicBezTo>
                    <a:pt x="9653" y="4929"/>
                    <a:pt x="9653" y="4929"/>
                    <a:pt x="9653" y="4929"/>
                  </a:cubicBezTo>
                  <a:lnTo>
                    <a:pt x="9653" y="4929"/>
                  </a:lnTo>
                  <a:cubicBezTo>
                    <a:pt x="9653" y="4900"/>
                    <a:pt x="9653" y="4900"/>
                    <a:pt x="9653" y="4900"/>
                  </a:cubicBezTo>
                  <a:lnTo>
                    <a:pt x="9653" y="4900"/>
                  </a:lnTo>
                  <a:cubicBezTo>
                    <a:pt x="9624" y="4929"/>
                    <a:pt x="9624" y="4929"/>
                    <a:pt x="9624" y="4929"/>
                  </a:cubicBezTo>
                  <a:cubicBezTo>
                    <a:pt x="9624" y="4958"/>
                    <a:pt x="9624" y="4958"/>
                    <a:pt x="9624" y="4958"/>
                  </a:cubicBezTo>
                  <a:lnTo>
                    <a:pt x="9624" y="4958"/>
                  </a:lnTo>
                  <a:cubicBezTo>
                    <a:pt x="9595" y="4958"/>
                    <a:pt x="9595" y="4958"/>
                    <a:pt x="9595" y="4958"/>
                  </a:cubicBezTo>
                  <a:lnTo>
                    <a:pt x="9595" y="4958"/>
                  </a:lnTo>
                  <a:cubicBezTo>
                    <a:pt x="9595" y="4929"/>
                    <a:pt x="9595" y="4929"/>
                    <a:pt x="9595" y="4929"/>
                  </a:cubicBezTo>
                  <a:cubicBezTo>
                    <a:pt x="9566" y="4929"/>
                    <a:pt x="9566" y="4929"/>
                    <a:pt x="9566" y="4929"/>
                  </a:cubicBezTo>
                  <a:cubicBezTo>
                    <a:pt x="9566" y="4958"/>
                    <a:pt x="9566" y="4958"/>
                    <a:pt x="9566" y="4958"/>
                  </a:cubicBezTo>
                  <a:lnTo>
                    <a:pt x="9566" y="4958"/>
                  </a:lnTo>
                  <a:lnTo>
                    <a:pt x="9566" y="4958"/>
                  </a:lnTo>
                  <a:cubicBezTo>
                    <a:pt x="9566" y="4987"/>
                    <a:pt x="9566" y="4987"/>
                    <a:pt x="9566" y="4987"/>
                  </a:cubicBezTo>
                  <a:lnTo>
                    <a:pt x="9566" y="4987"/>
                  </a:lnTo>
                  <a:lnTo>
                    <a:pt x="9566" y="4987"/>
                  </a:lnTo>
                  <a:cubicBezTo>
                    <a:pt x="9566" y="5016"/>
                    <a:pt x="9566" y="5016"/>
                    <a:pt x="9566" y="5016"/>
                  </a:cubicBezTo>
                  <a:cubicBezTo>
                    <a:pt x="9537" y="5016"/>
                    <a:pt x="9537" y="5016"/>
                    <a:pt x="9537" y="5016"/>
                  </a:cubicBezTo>
                  <a:lnTo>
                    <a:pt x="9537" y="5016"/>
                  </a:lnTo>
                  <a:lnTo>
                    <a:pt x="9537" y="5016"/>
                  </a:lnTo>
                  <a:cubicBezTo>
                    <a:pt x="9537" y="5045"/>
                    <a:pt x="9537" y="5045"/>
                    <a:pt x="9537" y="5045"/>
                  </a:cubicBezTo>
                  <a:lnTo>
                    <a:pt x="9537" y="5045"/>
                  </a:lnTo>
                  <a:cubicBezTo>
                    <a:pt x="9537" y="5074"/>
                    <a:pt x="9537" y="5074"/>
                    <a:pt x="9537" y="5074"/>
                  </a:cubicBezTo>
                  <a:close/>
                  <a:moveTo>
                    <a:pt x="9478" y="5162"/>
                  </a:moveTo>
                  <a:lnTo>
                    <a:pt x="9478" y="5162"/>
                  </a:lnTo>
                  <a:lnTo>
                    <a:pt x="9478" y="5133"/>
                  </a:lnTo>
                  <a:cubicBezTo>
                    <a:pt x="9478" y="5104"/>
                    <a:pt x="9478" y="5104"/>
                    <a:pt x="9478" y="5104"/>
                  </a:cubicBezTo>
                  <a:lnTo>
                    <a:pt x="9478" y="5104"/>
                  </a:lnTo>
                  <a:cubicBezTo>
                    <a:pt x="9508" y="5074"/>
                    <a:pt x="9508" y="5074"/>
                    <a:pt x="9508" y="5074"/>
                  </a:cubicBezTo>
                  <a:lnTo>
                    <a:pt x="9508" y="5074"/>
                  </a:lnTo>
                  <a:lnTo>
                    <a:pt x="9508" y="5074"/>
                  </a:lnTo>
                  <a:lnTo>
                    <a:pt x="9508" y="5074"/>
                  </a:lnTo>
                  <a:cubicBezTo>
                    <a:pt x="9478" y="5074"/>
                    <a:pt x="9478" y="5074"/>
                    <a:pt x="9478" y="5074"/>
                  </a:cubicBezTo>
                  <a:lnTo>
                    <a:pt x="9478" y="5074"/>
                  </a:lnTo>
                  <a:lnTo>
                    <a:pt x="9478" y="5074"/>
                  </a:lnTo>
                  <a:lnTo>
                    <a:pt x="9478" y="5074"/>
                  </a:lnTo>
                  <a:cubicBezTo>
                    <a:pt x="9478" y="5104"/>
                    <a:pt x="9478" y="5104"/>
                    <a:pt x="9478" y="5104"/>
                  </a:cubicBezTo>
                  <a:cubicBezTo>
                    <a:pt x="9449" y="5133"/>
                    <a:pt x="9449" y="5133"/>
                    <a:pt x="9449" y="5133"/>
                  </a:cubicBezTo>
                  <a:lnTo>
                    <a:pt x="9449" y="5133"/>
                  </a:lnTo>
                  <a:lnTo>
                    <a:pt x="9449" y="5133"/>
                  </a:lnTo>
                  <a:cubicBezTo>
                    <a:pt x="9478" y="5162"/>
                    <a:pt x="9478" y="5162"/>
                    <a:pt x="9478" y="5162"/>
                  </a:cubicBezTo>
                  <a:close/>
                  <a:moveTo>
                    <a:pt x="145" y="3966"/>
                  </a:moveTo>
                  <a:lnTo>
                    <a:pt x="145" y="3966"/>
                  </a:lnTo>
                  <a:lnTo>
                    <a:pt x="145" y="3995"/>
                  </a:lnTo>
                  <a:cubicBezTo>
                    <a:pt x="175" y="3995"/>
                    <a:pt x="175" y="3995"/>
                    <a:pt x="175" y="3995"/>
                  </a:cubicBezTo>
                  <a:lnTo>
                    <a:pt x="175" y="3995"/>
                  </a:lnTo>
                  <a:lnTo>
                    <a:pt x="145" y="396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5" name="Freeform 8">
              <a:extLst>
                <a:ext uri="{FF2B5EF4-FFF2-40B4-BE49-F238E27FC236}">
                  <a16:creationId xmlns:a16="http://schemas.microsoft.com/office/drawing/2014/main" id="{E5103813-E783-0A43-84B6-DE70DAA96F0D}"/>
                </a:ext>
              </a:extLst>
            </p:cNvPr>
            <p:cNvSpPr>
              <a:spLocks noChangeArrowheads="1"/>
            </p:cNvSpPr>
            <p:nvPr/>
          </p:nvSpPr>
          <p:spPr bwMode="auto">
            <a:xfrm>
              <a:off x="4762076" y="1620167"/>
              <a:ext cx="381599" cy="419083"/>
            </a:xfrm>
            <a:custGeom>
              <a:avLst/>
              <a:gdLst>
                <a:gd name="T0" fmla="*/ 1109 w 1168"/>
                <a:gd name="T1" fmla="*/ 116 h 1284"/>
                <a:gd name="T2" fmla="*/ 467 w 1168"/>
                <a:gd name="T3" fmla="*/ 29 h 1284"/>
                <a:gd name="T4" fmla="*/ 379 w 1168"/>
                <a:gd name="T5" fmla="*/ 145 h 1284"/>
                <a:gd name="T6" fmla="*/ 467 w 1168"/>
                <a:gd name="T7" fmla="*/ 262 h 1284"/>
                <a:gd name="T8" fmla="*/ 555 w 1168"/>
                <a:gd name="T9" fmla="*/ 262 h 1284"/>
                <a:gd name="T10" fmla="*/ 496 w 1168"/>
                <a:gd name="T11" fmla="*/ 291 h 1284"/>
                <a:gd name="T12" fmla="*/ 555 w 1168"/>
                <a:gd name="T13" fmla="*/ 350 h 1284"/>
                <a:gd name="T14" fmla="*/ 700 w 1168"/>
                <a:gd name="T15" fmla="*/ 350 h 1284"/>
                <a:gd name="T16" fmla="*/ 788 w 1168"/>
                <a:gd name="T17" fmla="*/ 291 h 1284"/>
                <a:gd name="T18" fmla="*/ 846 w 1168"/>
                <a:gd name="T19" fmla="*/ 145 h 1284"/>
                <a:gd name="T20" fmla="*/ 700 w 1168"/>
                <a:gd name="T21" fmla="*/ 116 h 1284"/>
                <a:gd name="T22" fmla="*/ 671 w 1168"/>
                <a:gd name="T23" fmla="*/ 145 h 1284"/>
                <a:gd name="T24" fmla="*/ 613 w 1168"/>
                <a:gd name="T25" fmla="*/ 86 h 1284"/>
                <a:gd name="T26" fmla="*/ 584 w 1168"/>
                <a:gd name="T27" fmla="*/ 145 h 1284"/>
                <a:gd name="T28" fmla="*/ 526 w 1168"/>
                <a:gd name="T29" fmla="*/ 145 h 1284"/>
                <a:gd name="T30" fmla="*/ 438 w 1168"/>
                <a:gd name="T31" fmla="*/ 86 h 1284"/>
                <a:gd name="T32" fmla="*/ 409 w 1168"/>
                <a:gd name="T33" fmla="*/ 116 h 1284"/>
                <a:gd name="T34" fmla="*/ 379 w 1168"/>
                <a:gd name="T35" fmla="*/ 174 h 1284"/>
                <a:gd name="T36" fmla="*/ 438 w 1168"/>
                <a:gd name="T37" fmla="*/ 262 h 1284"/>
                <a:gd name="T38" fmla="*/ 992 w 1168"/>
                <a:gd name="T39" fmla="*/ 407 h 1284"/>
                <a:gd name="T40" fmla="*/ 876 w 1168"/>
                <a:gd name="T41" fmla="*/ 436 h 1284"/>
                <a:gd name="T42" fmla="*/ 700 w 1168"/>
                <a:gd name="T43" fmla="*/ 553 h 1284"/>
                <a:gd name="T44" fmla="*/ 788 w 1168"/>
                <a:gd name="T45" fmla="*/ 641 h 1284"/>
                <a:gd name="T46" fmla="*/ 671 w 1168"/>
                <a:gd name="T47" fmla="*/ 728 h 1284"/>
                <a:gd name="T48" fmla="*/ 613 w 1168"/>
                <a:gd name="T49" fmla="*/ 728 h 1284"/>
                <a:gd name="T50" fmla="*/ 613 w 1168"/>
                <a:gd name="T51" fmla="*/ 612 h 1284"/>
                <a:gd name="T52" fmla="*/ 526 w 1168"/>
                <a:gd name="T53" fmla="*/ 524 h 1284"/>
                <a:gd name="T54" fmla="*/ 613 w 1168"/>
                <a:gd name="T55" fmla="*/ 553 h 1284"/>
                <a:gd name="T56" fmla="*/ 584 w 1168"/>
                <a:gd name="T57" fmla="*/ 495 h 1284"/>
                <a:gd name="T58" fmla="*/ 59 w 1168"/>
                <a:gd name="T59" fmla="*/ 553 h 1284"/>
                <a:gd name="T60" fmla="*/ 29 w 1168"/>
                <a:gd name="T61" fmla="*/ 466 h 1284"/>
                <a:gd name="T62" fmla="*/ 379 w 1168"/>
                <a:gd name="T63" fmla="*/ 903 h 1284"/>
                <a:gd name="T64" fmla="*/ 350 w 1168"/>
                <a:gd name="T65" fmla="*/ 816 h 1284"/>
                <a:gd name="T66" fmla="*/ 263 w 1168"/>
                <a:gd name="T67" fmla="*/ 786 h 1284"/>
                <a:gd name="T68" fmla="*/ 205 w 1168"/>
                <a:gd name="T69" fmla="*/ 728 h 1284"/>
                <a:gd name="T70" fmla="*/ 292 w 1168"/>
                <a:gd name="T71" fmla="*/ 700 h 1284"/>
                <a:gd name="T72" fmla="*/ 350 w 1168"/>
                <a:gd name="T73" fmla="*/ 641 h 1284"/>
                <a:gd name="T74" fmla="*/ 292 w 1168"/>
                <a:gd name="T75" fmla="*/ 641 h 1284"/>
                <a:gd name="T76" fmla="*/ 176 w 1168"/>
                <a:gd name="T77" fmla="*/ 641 h 1284"/>
                <a:gd name="T78" fmla="*/ 263 w 1168"/>
                <a:gd name="T79" fmla="*/ 583 h 1284"/>
                <a:gd name="T80" fmla="*/ 350 w 1168"/>
                <a:gd name="T81" fmla="*/ 524 h 1284"/>
                <a:gd name="T82" fmla="*/ 263 w 1168"/>
                <a:gd name="T83" fmla="*/ 524 h 1284"/>
                <a:gd name="T84" fmla="*/ 234 w 1168"/>
                <a:gd name="T85" fmla="*/ 495 h 1284"/>
                <a:gd name="T86" fmla="*/ 234 w 1168"/>
                <a:gd name="T87" fmla="*/ 553 h 1284"/>
                <a:gd name="T88" fmla="*/ 117 w 1168"/>
                <a:gd name="T89" fmla="*/ 553 h 1284"/>
                <a:gd name="T90" fmla="*/ 59 w 1168"/>
                <a:gd name="T91" fmla="*/ 466 h 1284"/>
                <a:gd name="T92" fmla="*/ 88 w 1168"/>
                <a:gd name="T93" fmla="*/ 436 h 1284"/>
                <a:gd name="T94" fmla="*/ 59 w 1168"/>
                <a:gd name="T95" fmla="*/ 350 h 1284"/>
                <a:gd name="T96" fmla="*/ 0 w 1168"/>
                <a:gd name="T97" fmla="*/ 320 h 1284"/>
                <a:gd name="T98" fmla="*/ 88 w 1168"/>
                <a:gd name="T99" fmla="*/ 291 h 1284"/>
                <a:gd name="T100" fmla="*/ 146 w 1168"/>
                <a:gd name="T101" fmla="*/ 262 h 1284"/>
                <a:gd name="T102" fmla="*/ 146 w 1168"/>
                <a:gd name="T103" fmla="*/ 291 h 1284"/>
                <a:gd name="T104" fmla="*/ 176 w 1168"/>
                <a:gd name="T105" fmla="*/ 378 h 1284"/>
                <a:gd name="T106" fmla="*/ 234 w 1168"/>
                <a:gd name="T107" fmla="*/ 320 h 1284"/>
                <a:gd name="T108" fmla="*/ 292 w 1168"/>
                <a:gd name="T109" fmla="*/ 436 h 1284"/>
                <a:gd name="T110" fmla="*/ 263 w 1168"/>
                <a:gd name="T111" fmla="*/ 233 h 1284"/>
                <a:gd name="T112" fmla="*/ 379 w 1168"/>
                <a:gd name="T113" fmla="*/ 262 h 1284"/>
                <a:gd name="T114" fmla="*/ 409 w 1168"/>
                <a:gd name="T115" fmla="*/ 291 h 1284"/>
                <a:gd name="T116" fmla="*/ 584 w 1168"/>
                <a:gd name="T117" fmla="*/ 436 h 1284"/>
                <a:gd name="T118" fmla="*/ 496 w 1168"/>
                <a:gd name="T119" fmla="*/ 495 h 1284"/>
                <a:gd name="T120" fmla="*/ 467 w 1168"/>
                <a:gd name="T121" fmla="*/ 641 h 1284"/>
                <a:gd name="T122" fmla="*/ 409 w 1168"/>
                <a:gd name="T123" fmla="*/ 757 h 1284"/>
                <a:gd name="T124" fmla="*/ 555 w 1168"/>
                <a:gd name="T125" fmla="*/ 1283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8" h="1284">
                  <a:moveTo>
                    <a:pt x="1079" y="116"/>
                  </a:moveTo>
                  <a:lnTo>
                    <a:pt x="1079" y="116"/>
                  </a:lnTo>
                  <a:lnTo>
                    <a:pt x="1079" y="116"/>
                  </a:lnTo>
                  <a:lnTo>
                    <a:pt x="1079" y="116"/>
                  </a:lnTo>
                  <a:cubicBezTo>
                    <a:pt x="1109" y="86"/>
                    <a:pt x="1109" y="86"/>
                    <a:pt x="1109" y="86"/>
                  </a:cubicBezTo>
                  <a:lnTo>
                    <a:pt x="1109" y="86"/>
                  </a:lnTo>
                  <a:cubicBezTo>
                    <a:pt x="1138" y="86"/>
                    <a:pt x="1138" y="86"/>
                    <a:pt x="1138" y="86"/>
                  </a:cubicBezTo>
                  <a:lnTo>
                    <a:pt x="1138" y="86"/>
                  </a:lnTo>
                  <a:cubicBezTo>
                    <a:pt x="1167" y="86"/>
                    <a:pt x="1167" y="86"/>
                    <a:pt x="1167" y="86"/>
                  </a:cubicBezTo>
                  <a:cubicBezTo>
                    <a:pt x="1138" y="86"/>
                    <a:pt x="1138" y="86"/>
                    <a:pt x="1138" y="86"/>
                  </a:cubicBezTo>
                  <a:lnTo>
                    <a:pt x="1138" y="86"/>
                  </a:lnTo>
                  <a:cubicBezTo>
                    <a:pt x="1109" y="116"/>
                    <a:pt x="1109" y="116"/>
                    <a:pt x="1109" y="116"/>
                  </a:cubicBezTo>
                  <a:lnTo>
                    <a:pt x="1109" y="116"/>
                  </a:lnTo>
                  <a:cubicBezTo>
                    <a:pt x="1079" y="116"/>
                    <a:pt x="1079" y="116"/>
                    <a:pt x="1079" y="116"/>
                  </a:cubicBezTo>
                  <a:close/>
                  <a:moveTo>
                    <a:pt x="846" y="145"/>
                  </a:moveTo>
                  <a:lnTo>
                    <a:pt x="846" y="145"/>
                  </a:lnTo>
                  <a:cubicBezTo>
                    <a:pt x="876" y="145"/>
                    <a:pt x="876" y="145"/>
                    <a:pt x="876" y="145"/>
                  </a:cubicBezTo>
                  <a:lnTo>
                    <a:pt x="876" y="145"/>
                  </a:lnTo>
                  <a:lnTo>
                    <a:pt x="876" y="145"/>
                  </a:lnTo>
                  <a:cubicBezTo>
                    <a:pt x="876" y="116"/>
                    <a:pt x="876" y="116"/>
                    <a:pt x="876" y="116"/>
                  </a:cubicBezTo>
                  <a:lnTo>
                    <a:pt x="876" y="116"/>
                  </a:lnTo>
                  <a:lnTo>
                    <a:pt x="876" y="116"/>
                  </a:lnTo>
                  <a:cubicBezTo>
                    <a:pt x="846" y="145"/>
                    <a:pt x="846" y="145"/>
                    <a:pt x="846" y="145"/>
                  </a:cubicBezTo>
                  <a:close/>
                  <a:moveTo>
                    <a:pt x="467" y="29"/>
                  </a:moveTo>
                  <a:lnTo>
                    <a:pt x="467" y="29"/>
                  </a:lnTo>
                  <a:cubicBezTo>
                    <a:pt x="496" y="29"/>
                    <a:pt x="496" y="29"/>
                    <a:pt x="496" y="29"/>
                  </a:cubicBezTo>
                  <a:lnTo>
                    <a:pt x="496" y="29"/>
                  </a:lnTo>
                  <a:cubicBezTo>
                    <a:pt x="526" y="29"/>
                    <a:pt x="526" y="29"/>
                    <a:pt x="526" y="29"/>
                  </a:cubicBezTo>
                  <a:lnTo>
                    <a:pt x="526" y="29"/>
                  </a:lnTo>
                  <a:lnTo>
                    <a:pt x="526" y="29"/>
                  </a:lnTo>
                  <a:cubicBezTo>
                    <a:pt x="496" y="29"/>
                    <a:pt x="496" y="29"/>
                    <a:pt x="496" y="29"/>
                  </a:cubicBezTo>
                  <a:cubicBezTo>
                    <a:pt x="467" y="0"/>
                    <a:pt x="467" y="0"/>
                    <a:pt x="467" y="0"/>
                  </a:cubicBezTo>
                  <a:lnTo>
                    <a:pt x="467" y="0"/>
                  </a:lnTo>
                  <a:lnTo>
                    <a:pt x="467" y="0"/>
                  </a:lnTo>
                  <a:cubicBezTo>
                    <a:pt x="467" y="29"/>
                    <a:pt x="467" y="29"/>
                    <a:pt x="467" y="29"/>
                  </a:cubicBezTo>
                  <a:close/>
                  <a:moveTo>
                    <a:pt x="379" y="145"/>
                  </a:moveTo>
                  <a:lnTo>
                    <a:pt x="379" y="145"/>
                  </a:lnTo>
                  <a:lnTo>
                    <a:pt x="379" y="145"/>
                  </a:lnTo>
                  <a:cubicBezTo>
                    <a:pt x="379" y="116"/>
                    <a:pt x="379" y="116"/>
                    <a:pt x="379" y="116"/>
                  </a:cubicBezTo>
                  <a:lnTo>
                    <a:pt x="379" y="116"/>
                  </a:lnTo>
                  <a:lnTo>
                    <a:pt x="379" y="116"/>
                  </a:lnTo>
                  <a:cubicBezTo>
                    <a:pt x="409" y="116"/>
                    <a:pt x="409" y="116"/>
                    <a:pt x="409" y="116"/>
                  </a:cubicBezTo>
                  <a:lnTo>
                    <a:pt x="409" y="116"/>
                  </a:lnTo>
                  <a:cubicBezTo>
                    <a:pt x="409" y="145"/>
                    <a:pt x="409" y="145"/>
                    <a:pt x="409" y="145"/>
                  </a:cubicBezTo>
                  <a:lnTo>
                    <a:pt x="409" y="145"/>
                  </a:lnTo>
                  <a:cubicBezTo>
                    <a:pt x="379" y="145"/>
                    <a:pt x="379" y="145"/>
                    <a:pt x="379" y="145"/>
                  </a:cubicBezTo>
                  <a:close/>
                  <a:moveTo>
                    <a:pt x="467" y="262"/>
                  </a:moveTo>
                  <a:lnTo>
                    <a:pt x="467" y="262"/>
                  </a:lnTo>
                  <a:lnTo>
                    <a:pt x="467" y="262"/>
                  </a:lnTo>
                  <a:cubicBezTo>
                    <a:pt x="496" y="233"/>
                    <a:pt x="496" y="233"/>
                    <a:pt x="496" y="233"/>
                  </a:cubicBezTo>
                  <a:lnTo>
                    <a:pt x="496" y="233"/>
                  </a:lnTo>
                  <a:cubicBezTo>
                    <a:pt x="526" y="233"/>
                    <a:pt x="526" y="233"/>
                    <a:pt x="526" y="233"/>
                  </a:cubicBezTo>
                  <a:cubicBezTo>
                    <a:pt x="555" y="233"/>
                    <a:pt x="555" y="233"/>
                    <a:pt x="555" y="233"/>
                  </a:cubicBezTo>
                  <a:lnTo>
                    <a:pt x="555" y="233"/>
                  </a:lnTo>
                  <a:cubicBezTo>
                    <a:pt x="584" y="233"/>
                    <a:pt x="584" y="233"/>
                    <a:pt x="584" y="233"/>
                  </a:cubicBezTo>
                  <a:lnTo>
                    <a:pt x="584" y="233"/>
                  </a:lnTo>
                  <a:lnTo>
                    <a:pt x="584" y="233"/>
                  </a:lnTo>
                  <a:lnTo>
                    <a:pt x="584" y="233"/>
                  </a:lnTo>
                  <a:cubicBezTo>
                    <a:pt x="584" y="262"/>
                    <a:pt x="584" y="262"/>
                    <a:pt x="584" y="262"/>
                  </a:cubicBezTo>
                  <a:cubicBezTo>
                    <a:pt x="555" y="262"/>
                    <a:pt x="555" y="262"/>
                    <a:pt x="555" y="262"/>
                  </a:cubicBezTo>
                  <a:lnTo>
                    <a:pt x="555" y="262"/>
                  </a:lnTo>
                  <a:cubicBezTo>
                    <a:pt x="526" y="262"/>
                    <a:pt x="526" y="262"/>
                    <a:pt x="526" y="262"/>
                  </a:cubicBezTo>
                  <a:cubicBezTo>
                    <a:pt x="496" y="262"/>
                    <a:pt x="496" y="262"/>
                    <a:pt x="496" y="262"/>
                  </a:cubicBezTo>
                  <a:lnTo>
                    <a:pt x="496" y="262"/>
                  </a:lnTo>
                  <a:cubicBezTo>
                    <a:pt x="526" y="262"/>
                    <a:pt x="526" y="262"/>
                    <a:pt x="526" y="262"/>
                  </a:cubicBezTo>
                  <a:lnTo>
                    <a:pt x="526" y="262"/>
                  </a:lnTo>
                  <a:cubicBezTo>
                    <a:pt x="555" y="262"/>
                    <a:pt x="555" y="262"/>
                    <a:pt x="555" y="262"/>
                  </a:cubicBezTo>
                  <a:cubicBezTo>
                    <a:pt x="555" y="291"/>
                    <a:pt x="555" y="291"/>
                    <a:pt x="555" y="291"/>
                  </a:cubicBezTo>
                  <a:cubicBezTo>
                    <a:pt x="526" y="291"/>
                    <a:pt x="526" y="291"/>
                    <a:pt x="526" y="291"/>
                  </a:cubicBezTo>
                  <a:lnTo>
                    <a:pt x="526" y="291"/>
                  </a:lnTo>
                  <a:lnTo>
                    <a:pt x="526" y="291"/>
                  </a:lnTo>
                  <a:cubicBezTo>
                    <a:pt x="496" y="291"/>
                    <a:pt x="496" y="291"/>
                    <a:pt x="496" y="291"/>
                  </a:cubicBezTo>
                  <a:cubicBezTo>
                    <a:pt x="496" y="262"/>
                    <a:pt x="496" y="262"/>
                    <a:pt x="496" y="262"/>
                  </a:cubicBezTo>
                  <a:cubicBezTo>
                    <a:pt x="467" y="262"/>
                    <a:pt x="467" y="262"/>
                    <a:pt x="467" y="262"/>
                  </a:cubicBezTo>
                  <a:lnTo>
                    <a:pt x="467" y="262"/>
                  </a:lnTo>
                  <a:cubicBezTo>
                    <a:pt x="467" y="291"/>
                    <a:pt x="467" y="291"/>
                    <a:pt x="467" y="291"/>
                  </a:cubicBezTo>
                  <a:lnTo>
                    <a:pt x="467" y="291"/>
                  </a:lnTo>
                  <a:cubicBezTo>
                    <a:pt x="496" y="320"/>
                    <a:pt x="496" y="320"/>
                    <a:pt x="496" y="320"/>
                  </a:cubicBezTo>
                  <a:lnTo>
                    <a:pt x="496" y="320"/>
                  </a:lnTo>
                  <a:cubicBezTo>
                    <a:pt x="526" y="320"/>
                    <a:pt x="526" y="320"/>
                    <a:pt x="526" y="320"/>
                  </a:cubicBezTo>
                  <a:lnTo>
                    <a:pt x="526" y="320"/>
                  </a:lnTo>
                  <a:lnTo>
                    <a:pt x="526" y="320"/>
                  </a:lnTo>
                  <a:lnTo>
                    <a:pt x="526" y="320"/>
                  </a:lnTo>
                  <a:cubicBezTo>
                    <a:pt x="555" y="350"/>
                    <a:pt x="555" y="350"/>
                    <a:pt x="555" y="350"/>
                  </a:cubicBezTo>
                  <a:cubicBezTo>
                    <a:pt x="555" y="320"/>
                    <a:pt x="555" y="320"/>
                    <a:pt x="555" y="320"/>
                  </a:cubicBezTo>
                  <a:cubicBezTo>
                    <a:pt x="584" y="320"/>
                    <a:pt x="584" y="320"/>
                    <a:pt x="584" y="320"/>
                  </a:cubicBezTo>
                  <a:cubicBezTo>
                    <a:pt x="613" y="320"/>
                    <a:pt x="613" y="320"/>
                    <a:pt x="613" y="320"/>
                  </a:cubicBezTo>
                  <a:lnTo>
                    <a:pt x="613" y="320"/>
                  </a:lnTo>
                  <a:cubicBezTo>
                    <a:pt x="642" y="320"/>
                    <a:pt x="642" y="320"/>
                    <a:pt x="642" y="320"/>
                  </a:cubicBezTo>
                  <a:lnTo>
                    <a:pt x="642" y="320"/>
                  </a:lnTo>
                  <a:cubicBezTo>
                    <a:pt x="642" y="350"/>
                    <a:pt x="642" y="350"/>
                    <a:pt x="642" y="350"/>
                  </a:cubicBezTo>
                  <a:lnTo>
                    <a:pt x="642" y="350"/>
                  </a:lnTo>
                  <a:cubicBezTo>
                    <a:pt x="671" y="378"/>
                    <a:pt x="671" y="378"/>
                    <a:pt x="671" y="378"/>
                  </a:cubicBezTo>
                  <a:lnTo>
                    <a:pt x="671" y="378"/>
                  </a:lnTo>
                  <a:cubicBezTo>
                    <a:pt x="700" y="350"/>
                    <a:pt x="700" y="350"/>
                    <a:pt x="700" y="350"/>
                  </a:cubicBezTo>
                  <a:lnTo>
                    <a:pt x="700" y="350"/>
                  </a:lnTo>
                  <a:lnTo>
                    <a:pt x="700" y="350"/>
                  </a:lnTo>
                  <a:lnTo>
                    <a:pt x="700" y="350"/>
                  </a:lnTo>
                  <a:cubicBezTo>
                    <a:pt x="700" y="320"/>
                    <a:pt x="700" y="320"/>
                    <a:pt x="700" y="320"/>
                  </a:cubicBezTo>
                  <a:cubicBezTo>
                    <a:pt x="729" y="320"/>
                    <a:pt x="729" y="320"/>
                    <a:pt x="729" y="320"/>
                  </a:cubicBezTo>
                  <a:lnTo>
                    <a:pt x="729" y="320"/>
                  </a:lnTo>
                  <a:cubicBezTo>
                    <a:pt x="759" y="320"/>
                    <a:pt x="759" y="320"/>
                    <a:pt x="759" y="320"/>
                  </a:cubicBezTo>
                  <a:lnTo>
                    <a:pt x="759" y="320"/>
                  </a:lnTo>
                  <a:cubicBezTo>
                    <a:pt x="788" y="320"/>
                    <a:pt x="788" y="320"/>
                    <a:pt x="788" y="320"/>
                  </a:cubicBezTo>
                  <a:lnTo>
                    <a:pt x="788" y="320"/>
                  </a:lnTo>
                  <a:lnTo>
                    <a:pt x="788" y="320"/>
                  </a:lnTo>
                  <a:cubicBezTo>
                    <a:pt x="788" y="291"/>
                    <a:pt x="788" y="291"/>
                    <a:pt x="788" y="291"/>
                  </a:cubicBezTo>
                  <a:lnTo>
                    <a:pt x="788" y="291"/>
                  </a:lnTo>
                  <a:cubicBezTo>
                    <a:pt x="788" y="262"/>
                    <a:pt x="788" y="262"/>
                    <a:pt x="788" y="262"/>
                  </a:cubicBezTo>
                  <a:cubicBezTo>
                    <a:pt x="817" y="262"/>
                    <a:pt x="817" y="262"/>
                    <a:pt x="817" y="262"/>
                  </a:cubicBezTo>
                  <a:cubicBezTo>
                    <a:pt x="817" y="233"/>
                    <a:pt x="817" y="233"/>
                    <a:pt x="817" y="233"/>
                  </a:cubicBezTo>
                  <a:cubicBezTo>
                    <a:pt x="846" y="233"/>
                    <a:pt x="846" y="233"/>
                    <a:pt x="846" y="233"/>
                  </a:cubicBezTo>
                  <a:cubicBezTo>
                    <a:pt x="846" y="203"/>
                    <a:pt x="846" y="203"/>
                    <a:pt x="846" y="203"/>
                  </a:cubicBezTo>
                  <a:lnTo>
                    <a:pt x="846" y="203"/>
                  </a:lnTo>
                  <a:cubicBezTo>
                    <a:pt x="846" y="174"/>
                    <a:pt x="846" y="174"/>
                    <a:pt x="846" y="174"/>
                  </a:cubicBezTo>
                  <a:lnTo>
                    <a:pt x="846" y="174"/>
                  </a:lnTo>
                  <a:lnTo>
                    <a:pt x="846" y="174"/>
                  </a:lnTo>
                  <a:cubicBezTo>
                    <a:pt x="846" y="145"/>
                    <a:pt x="846" y="145"/>
                    <a:pt x="846" y="145"/>
                  </a:cubicBezTo>
                  <a:lnTo>
                    <a:pt x="846" y="145"/>
                  </a:lnTo>
                  <a:lnTo>
                    <a:pt x="846" y="145"/>
                  </a:lnTo>
                  <a:cubicBezTo>
                    <a:pt x="817" y="145"/>
                    <a:pt x="817" y="145"/>
                    <a:pt x="817" y="145"/>
                  </a:cubicBezTo>
                  <a:lnTo>
                    <a:pt x="817" y="145"/>
                  </a:lnTo>
                  <a:lnTo>
                    <a:pt x="817" y="145"/>
                  </a:lnTo>
                  <a:cubicBezTo>
                    <a:pt x="788" y="145"/>
                    <a:pt x="788" y="145"/>
                    <a:pt x="788" y="145"/>
                  </a:cubicBezTo>
                  <a:cubicBezTo>
                    <a:pt x="759" y="116"/>
                    <a:pt x="759" y="116"/>
                    <a:pt x="759" y="116"/>
                  </a:cubicBezTo>
                  <a:lnTo>
                    <a:pt x="759" y="116"/>
                  </a:lnTo>
                  <a:cubicBezTo>
                    <a:pt x="729" y="116"/>
                    <a:pt x="729" y="116"/>
                    <a:pt x="729" y="116"/>
                  </a:cubicBezTo>
                  <a:lnTo>
                    <a:pt x="729" y="116"/>
                  </a:lnTo>
                  <a:lnTo>
                    <a:pt x="729" y="116"/>
                  </a:lnTo>
                  <a:lnTo>
                    <a:pt x="729" y="116"/>
                  </a:lnTo>
                  <a:cubicBezTo>
                    <a:pt x="700" y="116"/>
                    <a:pt x="700" y="116"/>
                    <a:pt x="700" y="116"/>
                  </a:cubicBezTo>
                  <a:lnTo>
                    <a:pt x="700" y="116"/>
                  </a:lnTo>
                  <a:cubicBezTo>
                    <a:pt x="700" y="86"/>
                    <a:pt x="700" y="86"/>
                    <a:pt x="700" y="86"/>
                  </a:cubicBezTo>
                  <a:lnTo>
                    <a:pt x="700" y="86"/>
                  </a:lnTo>
                  <a:lnTo>
                    <a:pt x="700" y="86"/>
                  </a:lnTo>
                  <a:cubicBezTo>
                    <a:pt x="700" y="116"/>
                    <a:pt x="700" y="116"/>
                    <a:pt x="700" y="116"/>
                  </a:cubicBezTo>
                  <a:cubicBezTo>
                    <a:pt x="671" y="116"/>
                    <a:pt x="671" y="116"/>
                    <a:pt x="671" y="116"/>
                  </a:cubicBezTo>
                  <a:cubicBezTo>
                    <a:pt x="671" y="86"/>
                    <a:pt x="671" y="86"/>
                    <a:pt x="671" y="86"/>
                  </a:cubicBezTo>
                  <a:lnTo>
                    <a:pt x="671" y="86"/>
                  </a:lnTo>
                  <a:lnTo>
                    <a:pt x="671" y="86"/>
                  </a:lnTo>
                  <a:cubicBezTo>
                    <a:pt x="671" y="116"/>
                    <a:pt x="671" y="116"/>
                    <a:pt x="671" y="116"/>
                  </a:cubicBezTo>
                  <a:lnTo>
                    <a:pt x="671" y="116"/>
                  </a:lnTo>
                  <a:lnTo>
                    <a:pt x="671" y="116"/>
                  </a:lnTo>
                  <a:cubicBezTo>
                    <a:pt x="671" y="145"/>
                    <a:pt x="671" y="145"/>
                    <a:pt x="671" y="145"/>
                  </a:cubicBezTo>
                  <a:cubicBezTo>
                    <a:pt x="642" y="145"/>
                    <a:pt x="642" y="145"/>
                    <a:pt x="642" y="145"/>
                  </a:cubicBezTo>
                  <a:lnTo>
                    <a:pt x="642" y="145"/>
                  </a:lnTo>
                  <a:lnTo>
                    <a:pt x="642" y="145"/>
                  </a:lnTo>
                  <a:lnTo>
                    <a:pt x="642" y="145"/>
                  </a:lnTo>
                  <a:lnTo>
                    <a:pt x="642" y="145"/>
                  </a:lnTo>
                  <a:lnTo>
                    <a:pt x="642" y="145"/>
                  </a:lnTo>
                  <a:cubicBezTo>
                    <a:pt x="613" y="145"/>
                    <a:pt x="613" y="145"/>
                    <a:pt x="613" y="145"/>
                  </a:cubicBezTo>
                  <a:cubicBezTo>
                    <a:pt x="613" y="116"/>
                    <a:pt x="613" y="116"/>
                    <a:pt x="613" y="116"/>
                  </a:cubicBezTo>
                  <a:cubicBezTo>
                    <a:pt x="642" y="116"/>
                    <a:pt x="642" y="116"/>
                    <a:pt x="642" y="116"/>
                  </a:cubicBezTo>
                  <a:cubicBezTo>
                    <a:pt x="642" y="86"/>
                    <a:pt x="642" y="86"/>
                    <a:pt x="642" y="86"/>
                  </a:cubicBezTo>
                  <a:cubicBezTo>
                    <a:pt x="613" y="86"/>
                    <a:pt x="613" y="86"/>
                    <a:pt x="613" y="86"/>
                  </a:cubicBezTo>
                  <a:lnTo>
                    <a:pt x="613" y="86"/>
                  </a:lnTo>
                  <a:cubicBezTo>
                    <a:pt x="613" y="57"/>
                    <a:pt x="613" y="57"/>
                    <a:pt x="613" y="57"/>
                  </a:cubicBezTo>
                  <a:cubicBezTo>
                    <a:pt x="584" y="57"/>
                    <a:pt x="584" y="57"/>
                    <a:pt x="584" y="57"/>
                  </a:cubicBezTo>
                  <a:cubicBezTo>
                    <a:pt x="584" y="86"/>
                    <a:pt x="584" y="86"/>
                    <a:pt x="584" y="86"/>
                  </a:cubicBezTo>
                  <a:cubicBezTo>
                    <a:pt x="613" y="86"/>
                    <a:pt x="613" y="86"/>
                    <a:pt x="613" y="86"/>
                  </a:cubicBezTo>
                  <a:lnTo>
                    <a:pt x="613" y="86"/>
                  </a:lnTo>
                  <a:cubicBezTo>
                    <a:pt x="584" y="86"/>
                    <a:pt x="584" y="86"/>
                    <a:pt x="584" y="86"/>
                  </a:cubicBezTo>
                  <a:lnTo>
                    <a:pt x="584" y="86"/>
                  </a:lnTo>
                  <a:lnTo>
                    <a:pt x="584" y="86"/>
                  </a:lnTo>
                  <a:lnTo>
                    <a:pt x="584" y="86"/>
                  </a:lnTo>
                  <a:cubicBezTo>
                    <a:pt x="584" y="116"/>
                    <a:pt x="584" y="116"/>
                    <a:pt x="584" y="116"/>
                  </a:cubicBezTo>
                  <a:lnTo>
                    <a:pt x="584" y="116"/>
                  </a:lnTo>
                  <a:cubicBezTo>
                    <a:pt x="584" y="145"/>
                    <a:pt x="584" y="145"/>
                    <a:pt x="584" y="145"/>
                  </a:cubicBezTo>
                  <a:lnTo>
                    <a:pt x="584" y="145"/>
                  </a:lnTo>
                  <a:cubicBezTo>
                    <a:pt x="613" y="174"/>
                    <a:pt x="613" y="174"/>
                    <a:pt x="613" y="174"/>
                  </a:cubicBezTo>
                  <a:cubicBezTo>
                    <a:pt x="584" y="174"/>
                    <a:pt x="584" y="174"/>
                    <a:pt x="584" y="174"/>
                  </a:cubicBezTo>
                  <a:lnTo>
                    <a:pt x="584" y="174"/>
                  </a:lnTo>
                  <a:lnTo>
                    <a:pt x="584" y="174"/>
                  </a:lnTo>
                  <a:lnTo>
                    <a:pt x="584" y="174"/>
                  </a:lnTo>
                  <a:cubicBezTo>
                    <a:pt x="555" y="145"/>
                    <a:pt x="555" y="145"/>
                    <a:pt x="555" y="145"/>
                  </a:cubicBezTo>
                  <a:lnTo>
                    <a:pt x="555" y="145"/>
                  </a:lnTo>
                  <a:lnTo>
                    <a:pt x="555" y="145"/>
                  </a:lnTo>
                  <a:cubicBezTo>
                    <a:pt x="555" y="116"/>
                    <a:pt x="555" y="116"/>
                    <a:pt x="555" y="116"/>
                  </a:cubicBezTo>
                  <a:lnTo>
                    <a:pt x="555" y="116"/>
                  </a:lnTo>
                  <a:cubicBezTo>
                    <a:pt x="526" y="145"/>
                    <a:pt x="526" y="145"/>
                    <a:pt x="526" y="145"/>
                  </a:cubicBezTo>
                  <a:lnTo>
                    <a:pt x="526" y="145"/>
                  </a:lnTo>
                  <a:lnTo>
                    <a:pt x="526" y="145"/>
                  </a:lnTo>
                  <a:lnTo>
                    <a:pt x="526" y="145"/>
                  </a:lnTo>
                  <a:cubicBezTo>
                    <a:pt x="496" y="145"/>
                    <a:pt x="496" y="145"/>
                    <a:pt x="496" y="145"/>
                  </a:cubicBezTo>
                  <a:lnTo>
                    <a:pt x="496" y="145"/>
                  </a:lnTo>
                  <a:cubicBezTo>
                    <a:pt x="496" y="116"/>
                    <a:pt x="496" y="116"/>
                    <a:pt x="496" y="116"/>
                  </a:cubicBezTo>
                  <a:lnTo>
                    <a:pt x="496" y="116"/>
                  </a:lnTo>
                  <a:cubicBezTo>
                    <a:pt x="467" y="116"/>
                    <a:pt x="467" y="116"/>
                    <a:pt x="467" y="116"/>
                  </a:cubicBezTo>
                  <a:lnTo>
                    <a:pt x="467" y="116"/>
                  </a:lnTo>
                  <a:cubicBezTo>
                    <a:pt x="467" y="86"/>
                    <a:pt x="467" y="86"/>
                    <a:pt x="467" y="86"/>
                  </a:cubicBezTo>
                  <a:lnTo>
                    <a:pt x="467" y="86"/>
                  </a:lnTo>
                  <a:cubicBezTo>
                    <a:pt x="438" y="86"/>
                    <a:pt x="438" y="86"/>
                    <a:pt x="438" y="86"/>
                  </a:cubicBezTo>
                  <a:cubicBezTo>
                    <a:pt x="467" y="86"/>
                    <a:pt x="467" y="86"/>
                    <a:pt x="467" y="86"/>
                  </a:cubicBezTo>
                  <a:cubicBezTo>
                    <a:pt x="438" y="57"/>
                    <a:pt x="438" y="57"/>
                    <a:pt x="438" y="57"/>
                  </a:cubicBezTo>
                  <a:lnTo>
                    <a:pt x="438" y="57"/>
                  </a:lnTo>
                  <a:cubicBezTo>
                    <a:pt x="438" y="86"/>
                    <a:pt x="438" y="86"/>
                    <a:pt x="438" y="86"/>
                  </a:cubicBezTo>
                  <a:lnTo>
                    <a:pt x="438" y="86"/>
                  </a:lnTo>
                  <a:cubicBezTo>
                    <a:pt x="438" y="116"/>
                    <a:pt x="438" y="116"/>
                    <a:pt x="438" y="116"/>
                  </a:cubicBezTo>
                  <a:lnTo>
                    <a:pt x="438" y="116"/>
                  </a:lnTo>
                  <a:cubicBezTo>
                    <a:pt x="438" y="145"/>
                    <a:pt x="438" y="145"/>
                    <a:pt x="438" y="145"/>
                  </a:cubicBezTo>
                  <a:lnTo>
                    <a:pt x="438" y="145"/>
                  </a:lnTo>
                  <a:lnTo>
                    <a:pt x="438" y="145"/>
                  </a:lnTo>
                  <a:cubicBezTo>
                    <a:pt x="438" y="116"/>
                    <a:pt x="438" y="116"/>
                    <a:pt x="438" y="116"/>
                  </a:cubicBezTo>
                  <a:cubicBezTo>
                    <a:pt x="409" y="116"/>
                    <a:pt x="409" y="116"/>
                    <a:pt x="409" y="116"/>
                  </a:cubicBezTo>
                  <a:cubicBezTo>
                    <a:pt x="409" y="145"/>
                    <a:pt x="409" y="145"/>
                    <a:pt x="409" y="145"/>
                  </a:cubicBezTo>
                  <a:lnTo>
                    <a:pt x="409" y="145"/>
                  </a:lnTo>
                  <a:cubicBezTo>
                    <a:pt x="438" y="145"/>
                    <a:pt x="438" y="145"/>
                    <a:pt x="438" y="145"/>
                  </a:cubicBezTo>
                  <a:cubicBezTo>
                    <a:pt x="438" y="174"/>
                    <a:pt x="438" y="174"/>
                    <a:pt x="438" y="174"/>
                  </a:cubicBezTo>
                  <a:lnTo>
                    <a:pt x="438" y="174"/>
                  </a:lnTo>
                  <a:cubicBezTo>
                    <a:pt x="409" y="174"/>
                    <a:pt x="409" y="174"/>
                    <a:pt x="409" y="174"/>
                  </a:cubicBezTo>
                  <a:lnTo>
                    <a:pt x="409" y="174"/>
                  </a:lnTo>
                  <a:cubicBezTo>
                    <a:pt x="409" y="145"/>
                    <a:pt x="409" y="145"/>
                    <a:pt x="409" y="145"/>
                  </a:cubicBezTo>
                  <a:cubicBezTo>
                    <a:pt x="379" y="145"/>
                    <a:pt x="379" y="145"/>
                    <a:pt x="379" y="145"/>
                  </a:cubicBezTo>
                  <a:lnTo>
                    <a:pt x="379" y="145"/>
                  </a:lnTo>
                  <a:cubicBezTo>
                    <a:pt x="350" y="145"/>
                    <a:pt x="350" y="145"/>
                    <a:pt x="350" y="145"/>
                  </a:cubicBezTo>
                  <a:cubicBezTo>
                    <a:pt x="379" y="174"/>
                    <a:pt x="379" y="174"/>
                    <a:pt x="379" y="174"/>
                  </a:cubicBezTo>
                  <a:lnTo>
                    <a:pt x="379" y="174"/>
                  </a:lnTo>
                  <a:lnTo>
                    <a:pt x="379" y="174"/>
                  </a:lnTo>
                  <a:lnTo>
                    <a:pt x="379" y="174"/>
                  </a:lnTo>
                  <a:cubicBezTo>
                    <a:pt x="379" y="203"/>
                    <a:pt x="379" y="203"/>
                    <a:pt x="379" y="203"/>
                  </a:cubicBezTo>
                  <a:cubicBezTo>
                    <a:pt x="409" y="203"/>
                    <a:pt x="409" y="203"/>
                    <a:pt x="409" y="203"/>
                  </a:cubicBezTo>
                  <a:lnTo>
                    <a:pt x="409" y="203"/>
                  </a:lnTo>
                  <a:cubicBezTo>
                    <a:pt x="379" y="203"/>
                    <a:pt x="379" y="203"/>
                    <a:pt x="379" y="203"/>
                  </a:cubicBezTo>
                  <a:cubicBezTo>
                    <a:pt x="379" y="233"/>
                    <a:pt x="379" y="233"/>
                    <a:pt x="379" y="233"/>
                  </a:cubicBezTo>
                  <a:cubicBezTo>
                    <a:pt x="409" y="233"/>
                    <a:pt x="409" y="233"/>
                    <a:pt x="409" y="233"/>
                  </a:cubicBezTo>
                  <a:lnTo>
                    <a:pt x="409" y="233"/>
                  </a:lnTo>
                  <a:cubicBezTo>
                    <a:pt x="409" y="262"/>
                    <a:pt x="409" y="262"/>
                    <a:pt x="409" y="262"/>
                  </a:cubicBezTo>
                  <a:cubicBezTo>
                    <a:pt x="438" y="262"/>
                    <a:pt x="438" y="262"/>
                    <a:pt x="438" y="262"/>
                  </a:cubicBezTo>
                  <a:cubicBezTo>
                    <a:pt x="467" y="262"/>
                    <a:pt x="467" y="262"/>
                    <a:pt x="467" y="262"/>
                  </a:cubicBezTo>
                  <a:close/>
                  <a:moveTo>
                    <a:pt x="934" y="436"/>
                  </a:moveTo>
                  <a:lnTo>
                    <a:pt x="934" y="436"/>
                  </a:lnTo>
                  <a:cubicBezTo>
                    <a:pt x="934" y="407"/>
                    <a:pt x="934" y="407"/>
                    <a:pt x="934" y="407"/>
                  </a:cubicBezTo>
                  <a:cubicBezTo>
                    <a:pt x="963" y="378"/>
                    <a:pt x="963" y="378"/>
                    <a:pt x="963" y="378"/>
                  </a:cubicBezTo>
                  <a:lnTo>
                    <a:pt x="963" y="378"/>
                  </a:lnTo>
                  <a:lnTo>
                    <a:pt x="963" y="378"/>
                  </a:lnTo>
                  <a:cubicBezTo>
                    <a:pt x="992" y="407"/>
                    <a:pt x="992" y="407"/>
                    <a:pt x="992" y="407"/>
                  </a:cubicBezTo>
                  <a:lnTo>
                    <a:pt x="992" y="407"/>
                  </a:lnTo>
                  <a:cubicBezTo>
                    <a:pt x="1021" y="407"/>
                    <a:pt x="1021" y="407"/>
                    <a:pt x="1021" y="407"/>
                  </a:cubicBezTo>
                  <a:lnTo>
                    <a:pt x="1021" y="407"/>
                  </a:lnTo>
                  <a:cubicBezTo>
                    <a:pt x="992" y="407"/>
                    <a:pt x="992" y="407"/>
                    <a:pt x="992" y="407"/>
                  </a:cubicBezTo>
                  <a:cubicBezTo>
                    <a:pt x="963" y="407"/>
                    <a:pt x="963" y="407"/>
                    <a:pt x="963" y="407"/>
                  </a:cubicBezTo>
                  <a:lnTo>
                    <a:pt x="963" y="407"/>
                  </a:lnTo>
                  <a:lnTo>
                    <a:pt x="963" y="407"/>
                  </a:lnTo>
                  <a:cubicBezTo>
                    <a:pt x="934" y="407"/>
                    <a:pt x="934" y="407"/>
                    <a:pt x="934" y="407"/>
                  </a:cubicBezTo>
                  <a:cubicBezTo>
                    <a:pt x="934" y="436"/>
                    <a:pt x="934" y="436"/>
                    <a:pt x="934" y="436"/>
                  </a:cubicBezTo>
                  <a:close/>
                  <a:moveTo>
                    <a:pt x="876" y="466"/>
                  </a:moveTo>
                  <a:lnTo>
                    <a:pt x="876" y="466"/>
                  </a:lnTo>
                  <a:lnTo>
                    <a:pt x="876" y="466"/>
                  </a:lnTo>
                  <a:cubicBezTo>
                    <a:pt x="846" y="436"/>
                    <a:pt x="846" y="436"/>
                    <a:pt x="846" y="436"/>
                  </a:cubicBezTo>
                  <a:lnTo>
                    <a:pt x="846" y="436"/>
                  </a:lnTo>
                  <a:lnTo>
                    <a:pt x="846" y="436"/>
                  </a:lnTo>
                  <a:cubicBezTo>
                    <a:pt x="876" y="436"/>
                    <a:pt x="876" y="436"/>
                    <a:pt x="876" y="436"/>
                  </a:cubicBezTo>
                  <a:lnTo>
                    <a:pt x="876" y="436"/>
                  </a:lnTo>
                  <a:lnTo>
                    <a:pt x="876" y="436"/>
                  </a:lnTo>
                  <a:cubicBezTo>
                    <a:pt x="876" y="466"/>
                    <a:pt x="876" y="466"/>
                    <a:pt x="876" y="466"/>
                  </a:cubicBezTo>
                  <a:close/>
                  <a:moveTo>
                    <a:pt x="584" y="583"/>
                  </a:moveTo>
                  <a:lnTo>
                    <a:pt x="584" y="583"/>
                  </a:lnTo>
                  <a:lnTo>
                    <a:pt x="584" y="583"/>
                  </a:lnTo>
                  <a:cubicBezTo>
                    <a:pt x="584" y="553"/>
                    <a:pt x="584" y="553"/>
                    <a:pt x="584" y="553"/>
                  </a:cubicBezTo>
                  <a:cubicBezTo>
                    <a:pt x="642" y="553"/>
                    <a:pt x="642" y="553"/>
                    <a:pt x="642" y="553"/>
                  </a:cubicBezTo>
                  <a:lnTo>
                    <a:pt x="642" y="553"/>
                  </a:lnTo>
                  <a:cubicBezTo>
                    <a:pt x="671" y="553"/>
                    <a:pt x="671" y="553"/>
                    <a:pt x="671" y="553"/>
                  </a:cubicBezTo>
                  <a:cubicBezTo>
                    <a:pt x="700" y="524"/>
                    <a:pt x="700" y="524"/>
                    <a:pt x="700" y="524"/>
                  </a:cubicBezTo>
                  <a:cubicBezTo>
                    <a:pt x="700" y="553"/>
                    <a:pt x="700" y="553"/>
                    <a:pt x="700" y="553"/>
                  </a:cubicBezTo>
                  <a:lnTo>
                    <a:pt x="700" y="553"/>
                  </a:lnTo>
                  <a:cubicBezTo>
                    <a:pt x="700" y="583"/>
                    <a:pt x="700" y="583"/>
                    <a:pt x="700" y="583"/>
                  </a:cubicBezTo>
                  <a:lnTo>
                    <a:pt x="700" y="583"/>
                  </a:lnTo>
                  <a:lnTo>
                    <a:pt x="700" y="583"/>
                  </a:lnTo>
                  <a:cubicBezTo>
                    <a:pt x="700" y="612"/>
                    <a:pt x="700" y="612"/>
                    <a:pt x="700" y="612"/>
                  </a:cubicBezTo>
                  <a:lnTo>
                    <a:pt x="700" y="612"/>
                  </a:lnTo>
                  <a:cubicBezTo>
                    <a:pt x="729" y="641"/>
                    <a:pt x="729" y="641"/>
                    <a:pt x="729" y="641"/>
                  </a:cubicBezTo>
                  <a:cubicBezTo>
                    <a:pt x="729" y="612"/>
                    <a:pt x="729" y="612"/>
                    <a:pt x="729" y="612"/>
                  </a:cubicBezTo>
                  <a:cubicBezTo>
                    <a:pt x="759" y="612"/>
                    <a:pt x="759" y="612"/>
                    <a:pt x="759" y="612"/>
                  </a:cubicBezTo>
                  <a:cubicBezTo>
                    <a:pt x="788" y="612"/>
                    <a:pt x="788" y="612"/>
                    <a:pt x="788" y="612"/>
                  </a:cubicBezTo>
                  <a:lnTo>
                    <a:pt x="788" y="612"/>
                  </a:lnTo>
                  <a:cubicBezTo>
                    <a:pt x="788" y="641"/>
                    <a:pt x="788" y="641"/>
                    <a:pt x="788" y="641"/>
                  </a:cubicBezTo>
                  <a:lnTo>
                    <a:pt x="788" y="641"/>
                  </a:lnTo>
                  <a:cubicBezTo>
                    <a:pt x="759" y="641"/>
                    <a:pt x="759" y="641"/>
                    <a:pt x="759" y="641"/>
                  </a:cubicBezTo>
                  <a:cubicBezTo>
                    <a:pt x="759" y="670"/>
                    <a:pt x="759" y="670"/>
                    <a:pt x="759" y="670"/>
                  </a:cubicBezTo>
                  <a:lnTo>
                    <a:pt x="759" y="670"/>
                  </a:lnTo>
                  <a:cubicBezTo>
                    <a:pt x="759" y="700"/>
                    <a:pt x="759" y="700"/>
                    <a:pt x="759" y="700"/>
                  </a:cubicBezTo>
                  <a:cubicBezTo>
                    <a:pt x="729" y="700"/>
                    <a:pt x="729" y="700"/>
                    <a:pt x="729" y="700"/>
                  </a:cubicBezTo>
                  <a:cubicBezTo>
                    <a:pt x="729" y="728"/>
                    <a:pt x="729" y="728"/>
                    <a:pt x="729" y="728"/>
                  </a:cubicBezTo>
                  <a:cubicBezTo>
                    <a:pt x="700" y="728"/>
                    <a:pt x="700" y="728"/>
                    <a:pt x="700" y="728"/>
                  </a:cubicBezTo>
                  <a:lnTo>
                    <a:pt x="700" y="728"/>
                  </a:lnTo>
                  <a:cubicBezTo>
                    <a:pt x="700" y="757"/>
                    <a:pt x="700" y="757"/>
                    <a:pt x="700" y="757"/>
                  </a:cubicBezTo>
                  <a:lnTo>
                    <a:pt x="700" y="757"/>
                  </a:lnTo>
                  <a:cubicBezTo>
                    <a:pt x="671" y="728"/>
                    <a:pt x="671" y="728"/>
                    <a:pt x="671" y="728"/>
                  </a:cubicBezTo>
                  <a:cubicBezTo>
                    <a:pt x="700" y="728"/>
                    <a:pt x="700" y="728"/>
                    <a:pt x="700" y="728"/>
                  </a:cubicBezTo>
                  <a:cubicBezTo>
                    <a:pt x="700" y="700"/>
                    <a:pt x="700" y="700"/>
                    <a:pt x="700" y="700"/>
                  </a:cubicBezTo>
                  <a:lnTo>
                    <a:pt x="700" y="700"/>
                  </a:lnTo>
                  <a:cubicBezTo>
                    <a:pt x="700" y="670"/>
                    <a:pt x="700" y="670"/>
                    <a:pt x="700" y="670"/>
                  </a:cubicBezTo>
                  <a:lnTo>
                    <a:pt x="700" y="670"/>
                  </a:lnTo>
                  <a:cubicBezTo>
                    <a:pt x="671" y="670"/>
                    <a:pt x="671" y="670"/>
                    <a:pt x="671" y="670"/>
                  </a:cubicBezTo>
                  <a:lnTo>
                    <a:pt x="671" y="670"/>
                  </a:lnTo>
                  <a:cubicBezTo>
                    <a:pt x="671" y="700"/>
                    <a:pt x="671" y="700"/>
                    <a:pt x="671" y="700"/>
                  </a:cubicBezTo>
                  <a:cubicBezTo>
                    <a:pt x="642" y="700"/>
                    <a:pt x="642" y="700"/>
                    <a:pt x="642" y="700"/>
                  </a:cubicBezTo>
                  <a:lnTo>
                    <a:pt x="642" y="700"/>
                  </a:lnTo>
                  <a:cubicBezTo>
                    <a:pt x="613" y="728"/>
                    <a:pt x="613" y="728"/>
                    <a:pt x="613" y="728"/>
                  </a:cubicBezTo>
                  <a:lnTo>
                    <a:pt x="613" y="728"/>
                  </a:lnTo>
                  <a:cubicBezTo>
                    <a:pt x="584" y="728"/>
                    <a:pt x="584" y="728"/>
                    <a:pt x="584" y="728"/>
                  </a:cubicBezTo>
                  <a:lnTo>
                    <a:pt x="584" y="728"/>
                  </a:lnTo>
                  <a:lnTo>
                    <a:pt x="584" y="728"/>
                  </a:lnTo>
                  <a:cubicBezTo>
                    <a:pt x="584" y="700"/>
                    <a:pt x="584" y="700"/>
                    <a:pt x="584" y="700"/>
                  </a:cubicBezTo>
                  <a:lnTo>
                    <a:pt x="584" y="700"/>
                  </a:lnTo>
                  <a:cubicBezTo>
                    <a:pt x="613" y="700"/>
                    <a:pt x="613" y="700"/>
                    <a:pt x="613" y="700"/>
                  </a:cubicBezTo>
                  <a:cubicBezTo>
                    <a:pt x="613" y="670"/>
                    <a:pt x="613" y="670"/>
                    <a:pt x="613" y="670"/>
                  </a:cubicBezTo>
                  <a:cubicBezTo>
                    <a:pt x="613" y="641"/>
                    <a:pt x="613" y="641"/>
                    <a:pt x="613" y="641"/>
                  </a:cubicBezTo>
                  <a:lnTo>
                    <a:pt x="613" y="641"/>
                  </a:lnTo>
                  <a:cubicBezTo>
                    <a:pt x="613" y="612"/>
                    <a:pt x="613" y="612"/>
                    <a:pt x="613" y="612"/>
                  </a:cubicBezTo>
                  <a:lnTo>
                    <a:pt x="613" y="612"/>
                  </a:lnTo>
                  <a:lnTo>
                    <a:pt x="613" y="612"/>
                  </a:lnTo>
                  <a:cubicBezTo>
                    <a:pt x="584" y="612"/>
                    <a:pt x="584" y="612"/>
                    <a:pt x="584" y="612"/>
                  </a:cubicBezTo>
                  <a:cubicBezTo>
                    <a:pt x="584" y="583"/>
                    <a:pt x="584" y="583"/>
                    <a:pt x="584" y="583"/>
                  </a:cubicBezTo>
                  <a:close/>
                  <a:moveTo>
                    <a:pt x="496" y="378"/>
                  </a:moveTo>
                  <a:lnTo>
                    <a:pt x="496" y="378"/>
                  </a:lnTo>
                  <a:cubicBezTo>
                    <a:pt x="496" y="407"/>
                    <a:pt x="496" y="407"/>
                    <a:pt x="496" y="407"/>
                  </a:cubicBezTo>
                  <a:cubicBezTo>
                    <a:pt x="526" y="407"/>
                    <a:pt x="526" y="407"/>
                    <a:pt x="526" y="407"/>
                  </a:cubicBezTo>
                  <a:lnTo>
                    <a:pt x="526" y="407"/>
                  </a:lnTo>
                  <a:cubicBezTo>
                    <a:pt x="555" y="407"/>
                    <a:pt x="555" y="407"/>
                    <a:pt x="555" y="407"/>
                  </a:cubicBezTo>
                  <a:cubicBezTo>
                    <a:pt x="555" y="378"/>
                    <a:pt x="555" y="378"/>
                    <a:pt x="555" y="378"/>
                  </a:cubicBezTo>
                  <a:cubicBezTo>
                    <a:pt x="526" y="378"/>
                    <a:pt x="526" y="378"/>
                    <a:pt x="526" y="378"/>
                  </a:cubicBezTo>
                  <a:cubicBezTo>
                    <a:pt x="496" y="378"/>
                    <a:pt x="496" y="378"/>
                    <a:pt x="496" y="378"/>
                  </a:cubicBezTo>
                  <a:close/>
                  <a:moveTo>
                    <a:pt x="526" y="524"/>
                  </a:moveTo>
                  <a:lnTo>
                    <a:pt x="526" y="524"/>
                  </a:lnTo>
                  <a:cubicBezTo>
                    <a:pt x="555" y="524"/>
                    <a:pt x="555" y="524"/>
                    <a:pt x="555" y="524"/>
                  </a:cubicBezTo>
                  <a:lnTo>
                    <a:pt x="555" y="524"/>
                  </a:lnTo>
                  <a:lnTo>
                    <a:pt x="555" y="524"/>
                  </a:lnTo>
                  <a:cubicBezTo>
                    <a:pt x="584" y="524"/>
                    <a:pt x="584" y="524"/>
                    <a:pt x="584" y="524"/>
                  </a:cubicBezTo>
                  <a:cubicBezTo>
                    <a:pt x="584" y="553"/>
                    <a:pt x="584" y="553"/>
                    <a:pt x="584" y="553"/>
                  </a:cubicBezTo>
                  <a:lnTo>
                    <a:pt x="584" y="553"/>
                  </a:lnTo>
                  <a:lnTo>
                    <a:pt x="584" y="553"/>
                  </a:lnTo>
                  <a:lnTo>
                    <a:pt x="584" y="553"/>
                  </a:lnTo>
                  <a:lnTo>
                    <a:pt x="584" y="553"/>
                  </a:lnTo>
                  <a:lnTo>
                    <a:pt x="584" y="553"/>
                  </a:lnTo>
                  <a:cubicBezTo>
                    <a:pt x="613" y="553"/>
                    <a:pt x="613" y="553"/>
                    <a:pt x="613" y="553"/>
                  </a:cubicBezTo>
                  <a:lnTo>
                    <a:pt x="613" y="553"/>
                  </a:lnTo>
                  <a:cubicBezTo>
                    <a:pt x="642" y="524"/>
                    <a:pt x="642" y="524"/>
                    <a:pt x="642" y="524"/>
                  </a:cubicBezTo>
                  <a:lnTo>
                    <a:pt x="642" y="524"/>
                  </a:lnTo>
                  <a:lnTo>
                    <a:pt x="642" y="524"/>
                  </a:lnTo>
                  <a:cubicBezTo>
                    <a:pt x="642" y="495"/>
                    <a:pt x="642" y="495"/>
                    <a:pt x="642" y="495"/>
                  </a:cubicBezTo>
                  <a:lnTo>
                    <a:pt x="642" y="495"/>
                  </a:lnTo>
                  <a:lnTo>
                    <a:pt x="642" y="495"/>
                  </a:lnTo>
                  <a:cubicBezTo>
                    <a:pt x="642" y="466"/>
                    <a:pt x="642" y="466"/>
                    <a:pt x="642" y="466"/>
                  </a:cubicBezTo>
                  <a:lnTo>
                    <a:pt x="642" y="466"/>
                  </a:lnTo>
                  <a:cubicBezTo>
                    <a:pt x="613" y="466"/>
                    <a:pt x="613" y="466"/>
                    <a:pt x="613" y="466"/>
                  </a:cubicBezTo>
                  <a:lnTo>
                    <a:pt x="613" y="466"/>
                  </a:lnTo>
                  <a:cubicBezTo>
                    <a:pt x="584" y="495"/>
                    <a:pt x="584" y="495"/>
                    <a:pt x="584" y="495"/>
                  </a:cubicBezTo>
                  <a:cubicBezTo>
                    <a:pt x="584" y="466"/>
                    <a:pt x="584" y="466"/>
                    <a:pt x="584" y="466"/>
                  </a:cubicBezTo>
                  <a:lnTo>
                    <a:pt x="584" y="466"/>
                  </a:lnTo>
                  <a:cubicBezTo>
                    <a:pt x="584" y="495"/>
                    <a:pt x="584" y="495"/>
                    <a:pt x="584" y="495"/>
                  </a:cubicBezTo>
                  <a:cubicBezTo>
                    <a:pt x="555" y="495"/>
                    <a:pt x="555" y="495"/>
                    <a:pt x="555" y="495"/>
                  </a:cubicBezTo>
                  <a:lnTo>
                    <a:pt x="555" y="495"/>
                  </a:lnTo>
                  <a:lnTo>
                    <a:pt x="555" y="495"/>
                  </a:lnTo>
                  <a:lnTo>
                    <a:pt x="555" y="495"/>
                  </a:lnTo>
                  <a:cubicBezTo>
                    <a:pt x="526" y="524"/>
                    <a:pt x="526" y="524"/>
                    <a:pt x="526" y="524"/>
                  </a:cubicBezTo>
                  <a:close/>
                  <a:moveTo>
                    <a:pt x="88" y="583"/>
                  </a:moveTo>
                  <a:lnTo>
                    <a:pt x="88" y="583"/>
                  </a:lnTo>
                  <a:cubicBezTo>
                    <a:pt x="59" y="553"/>
                    <a:pt x="59" y="553"/>
                    <a:pt x="59" y="553"/>
                  </a:cubicBezTo>
                  <a:lnTo>
                    <a:pt x="59" y="553"/>
                  </a:lnTo>
                  <a:lnTo>
                    <a:pt x="59" y="553"/>
                  </a:lnTo>
                  <a:cubicBezTo>
                    <a:pt x="29" y="524"/>
                    <a:pt x="29" y="524"/>
                    <a:pt x="29" y="524"/>
                  </a:cubicBezTo>
                  <a:lnTo>
                    <a:pt x="29" y="524"/>
                  </a:lnTo>
                  <a:lnTo>
                    <a:pt x="29" y="524"/>
                  </a:lnTo>
                  <a:cubicBezTo>
                    <a:pt x="29" y="495"/>
                    <a:pt x="29" y="495"/>
                    <a:pt x="29" y="495"/>
                  </a:cubicBezTo>
                  <a:cubicBezTo>
                    <a:pt x="0" y="495"/>
                    <a:pt x="0" y="495"/>
                    <a:pt x="0" y="495"/>
                  </a:cubicBezTo>
                  <a:cubicBezTo>
                    <a:pt x="0" y="466"/>
                    <a:pt x="0" y="466"/>
                    <a:pt x="0" y="466"/>
                  </a:cubicBezTo>
                  <a:lnTo>
                    <a:pt x="0" y="466"/>
                  </a:lnTo>
                  <a:cubicBezTo>
                    <a:pt x="0" y="436"/>
                    <a:pt x="0" y="436"/>
                    <a:pt x="0" y="436"/>
                  </a:cubicBezTo>
                  <a:cubicBezTo>
                    <a:pt x="29" y="436"/>
                    <a:pt x="29" y="436"/>
                    <a:pt x="29" y="436"/>
                  </a:cubicBezTo>
                  <a:cubicBezTo>
                    <a:pt x="29" y="466"/>
                    <a:pt x="29" y="466"/>
                    <a:pt x="29" y="466"/>
                  </a:cubicBezTo>
                  <a:lnTo>
                    <a:pt x="29" y="466"/>
                  </a:lnTo>
                  <a:cubicBezTo>
                    <a:pt x="29" y="495"/>
                    <a:pt x="29" y="495"/>
                    <a:pt x="29" y="495"/>
                  </a:cubicBezTo>
                  <a:cubicBezTo>
                    <a:pt x="59" y="524"/>
                    <a:pt x="59" y="524"/>
                    <a:pt x="59" y="524"/>
                  </a:cubicBezTo>
                  <a:lnTo>
                    <a:pt x="59" y="524"/>
                  </a:lnTo>
                  <a:lnTo>
                    <a:pt x="59" y="524"/>
                  </a:lnTo>
                  <a:lnTo>
                    <a:pt x="59" y="524"/>
                  </a:lnTo>
                  <a:lnTo>
                    <a:pt x="59" y="524"/>
                  </a:lnTo>
                  <a:cubicBezTo>
                    <a:pt x="88" y="524"/>
                    <a:pt x="88" y="524"/>
                    <a:pt x="88" y="524"/>
                  </a:cubicBezTo>
                  <a:cubicBezTo>
                    <a:pt x="88" y="553"/>
                    <a:pt x="88" y="553"/>
                    <a:pt x="88" y="553"/>
                  </a:cubicBezTo>
                  <a:cubicBezTo>
                    <a:pt x="88" y="583"/>
                    <a:pt x="88" y="583"/>
                    <a:pt x="88" y="583"/>
                  </a:cubicBezTo>
                  <a:close/>
                  <a:moveTo>
                    <a:pt x="379" y="903"/>
                  </a:moveTo>
                  <a:lnTo>
                    <a:pt x="379" y="903"/>
                  </a:lnTo>
                  <a:lnTo>
                    <a:pt x="379" y="903"/>
                  </a:lnTo>
                  <a:lnTo>
                    <a:pt x="379" y="903"/>
                  </a:lnTo>
                  <a:cubicBezTo>
                    <a:pt x="350" y="903"/>
                    <a:pt x="350" y="903"/>
                    <a:pt x="350" y="903"/>
                  </a:cubicBezTo>
                  <a:lnTo>
                    <a:pt x="350" y="903"/>
                  </a:lnTo>
                  <a:lnTo>
                    <a:pt x="350" y="903"/>
                  </a:lnTo>
                  <a:cubicBezTo>
                    <a:pt x="350" y="874"/>
                    <a:pt x="350" y="874"/>
                    <a:pt x="350" y="874"/>
                  </a:cubicBezTo>
                  <a:lnTo>
                    <a:pt x="350" y="874"/>
                  </a:lnTo>
                  <a:lnTo>
                    <a:pt x="350" y="874"/>
                  </a:lnTo>
                  <a:cubicBezTo>
                    <a:pt x="321" y="845"/>
                    <a:pt x="321" y="845"/>
                    <a:pt x="321" y="845"/>
                  </a:cubicBezTo>
                  <a:lnTo>
                    <a:pt x="321" y="845"/>
                  </a:lnTo>
                  <a:lnTo>
                    <a:pt x="321" y="845"/>
                  </a:lnTo>
                  <a:cubicBezTo>
                    <a:pt x="350" y="845"/>
                    <a:pt x="350" y="845"/>
                    <a:pt x="350" y="845"/>
                  </a:cubicBezTo>
                  <a:cubicBezTo>
                    <a:pt x="350" y="816"/>
                    <a:pt x="350" y="816"/>
                    <a:pt x="350" y="816"/>
                  </a:cubicBezTo>
                  <a:lnTo>
                    <a:pt x="350" y="816"/>
                  </a:lnTo>
                  <a:lnTo>
                    <a:pt x="350" y="816"/>
                  </a:lnTo>
                  <a:cubicBezTo>
                    <a:pt x="321" y="816"/>
                    <a:pt x="321" y="816"/>
                    <a:pt x="321" y="816"/>
                  </a:cubicBezTo>
                  <a:lnTo>
                    <a:pt x="321" y="816"/>
                  </a:lnTo>
                  <a:lnTo>
                    <a:pt x="321" y="816"/>
                  </a:lnTo>
                  <a:lnTo>
                    <a:pt x="321" y="816"/>
                  </a:lnTo>
                  <a:cubicBezTo>
                    <a:pt x="292" y="816"/>
                    <a:pt x="292" y="816"/>
                    <a:pt x="292" y="816"/>
                  </a:cubicBezTo>
                  <a:lnTo>
                    <a:pt x="292" y="816"/>
                  </a:lnTo>
                  <a:cubicBezTo>
                    <a:pt x="292" y="786"/>
                    <a:pt x="292" y="786"/>
                    <a:pt x="292" y="786"/>
                  </a:cubicBezTo>
                  <a:cubicBezTo>
                    <a:pt x="263" y="786"/>
                    <a:pt x="263" y="786"/>
                    <a:pt x="263" y="786"/>
                  </a:cubicBezTo>
                  <a:lnTo>
                    <a:pt x="263" y="786"/>
                  </a:lnTo>
                  <a:lnTo>
                    <a:pt x="263" y="786"/>
                  </a:lnTo>
                  <a:lnTo>
                    <a:pt x="263" y="786"/>
                  </a:lnTo>
                  <a:cubicBezTo>
                    <a:pt x="234" y="786"/>
                    <a:pt x="234" y="786"/>
                    <a:pt x="234" y="786"/>
                  </a:cubicBezTo>
                  <a:cubicBezTo>
                    <a:pt x="234" y="757"/>
                    <a:pt x="234" y="757"/>
                    <a:pt x="234" y="757"/>
                  </a:cubicBezTo>
                  <a:lnTo>
                    <a:pt x="234" y="757"/>
                  </a:lnTo>
                  <a:lnTo>
                    <a:pt x="234" y="757"/>
                  </a:lnTo>
                  <a:lnTo>
                    <a:pt x="234" y="757"/>
                  </a:lnTo>
                  <a:lnTo>
                    <a:pt x="234" y="757"/>
                  </a:lnTo>
                  <a:cubicBezTo>
                    <a:pt x="205" y="757"/>
                    <a:pt x="205" y="757"/>
                    <a:pt x="205" y="757"/>
                  </a:cubicBezTo>
                  <a:cubicBezTo>
                    <a:pt x="205" y="728"/>
                    <a:pt x="205" y="728"/>
                    <a:pt x="205" y="728"/>
                  </a:cubicBezTo>
                  <a:lnTo>
                    <a:pt x="205" y="728"/>
                  </a:lnTo>
                  <a:lnTo>
                    <a:pt x="205" y="728"/>
                  </a:lnTo>
                  <a:lnTo>
                    <a:pt x="205" y="728"/>
                  </a:lnTo>
                  <a:lnTo>
                    <a:pt x="205" y="728"/>
                  </a:lnTo>
                  <a:cubicBezTo>
                    <a:pt x="205" y="700"/>
                    <a:pt x="205" y="700"/>
                    <a:pt x="205" y="700"/>
                  </a:cubicBezTo>
                  <a:lnTo>
                    <a:pt x="205" y="700"/>
                  </a:lnTo>
                  <a:cubicBezTo>
                    <a:pt x="234" y="700"/>
                    <a:pt x="234" y="700"/>
                    <a:pt x="234" y="700"/>
                  </a:cubicBezTo>
                  <a:lnTo>
                    <a:pt x="234" y="700"/>
                  </a:lnTo>
                  <a:lnTo>
                    <a:pt x="234" y="700"/>
                  </a:lnTo>
                  <a:lnTo>
                    <a:pt x="234" y="700"/>
                  </a:lnTo>
                  <a:cubicBezTo>
                    <a:pt x="263" y="700"/>
                    <a:pt x="263" y="700"/>
                    <a:pt x="263" y="700"/>
                  </a:cubicBezTo>
                  <a:lnTo>
                    <a:pt x="263" y="700"/>
                  </a:lnTo>
                  <a:lnTo>
                    <a:pt x="263" y="700"/>
                  </a:lnTo>
                  <a:lnTo>
                    <a:pt x="263" y="700"/>
                  </a:lnTo>
                  <a:cubicBezTo>
                    <a:pt x="292" y="700"/>
                    <a:pt x="292" y="700"/>
                    <a:pt x="292" y="700"/>
                  </a:cubicBezTo>
                  <a:cubicBezTo>
                    <a:pt x="321" y="700"/>
                    <a:pt x="321" y="700"/>
                    <a:pt x="321" y="700"/>
                  </a:cubicBezTo>
                  <a:lnTo>
                    <a:pt x="321" y="700"/>
                  </a:lnTo>
                  <a:cubicBezTo>
                    <a:pt x="292" y="700"/>
                    <a:pt x="292" y="700"/>
                    <a:pt x="292" y="700"/>
                  </a:cubicBezTo>
                  <a:lnTo>
                    <a:pt x="292" y="700"/>
                  </a:lnTo>
                  <a:cubicBezTo>
                    <a:pt x="263" y="700"/>
                    <a:pt x="263" y="700"/>
                    <a:pt x="263" y="700"/>
                  </a:cubicBezTo>
                  <a:cubicBezTo>
                    <a:pt x="263" y="670"/>
                    <a:pt x="263" y="670"/>
                    <a:pt x="263" y="670"/>
                  </a:cubicBezTo>
                  <a:lnTo>
                    <a:pt x="263" y="670"/>
                  </a:lnTo>
                  <a:lnTo>
                    <a:pt x="263" y="670"/>
                  </a:lnTo>
                  <a:lnTo>
                    <a:pt x="263" y="670"/>
                  </a:lnTo>
                  <a:cubicBezTo>
                    <a:pt x="292" y="670"/>
                    <a:pt x="292" y="670"/>
                    <a:pt x="292" y="670"/>
                  </a:cubicBezTo>
                  <a:cubicBezTo>
                    <a:pt x="321" y="641"/>
                    <a:pt x="321" y="641"/>
                    <a:pt x="321" y="641"/>
                  </a:cubicBezTo>
                  <a:cubicBezTo>
                    <a:pt x="350" y="641"/>
                    <a:pt x="350" y="641"/>
                    <a:pt x="350" y="641"/>
                  </a:cubicBezTo>
                  <a:lnTo>
                    <a:pt x="350" y="641"/>
                  </a:lnTo>
                  <a:lnTo>
                    <a:pt x="350" y="641"/>
                  </a:lnTo>
                  <a:lnTo>
                    <a:pt x="350" y="641"/>
                  </a:lnTo>
                  <a:lnTo>
                    <a:pt x="350" y="641"/>
                  </a:lnTo>
                  <a:cubicBezTo>
                    <a:pt x="379" y="641"/>
                    <a:pt x="379" y="641"/>
                    <a:pt x="379" y="641"/>
                  </a:cubicBezTo>
                  <a:lnTo>
                    <a:pt x="379" y="641"/>
                  </a:lnTo>
                  <a:cubicBezTo>
                    <a:pt x="350" y="641"/>
                    <a:pt x="350" y="641"/>
                    <a:pt x="350" y="641"/>
                  </a:cubicBezTo>
                  <a:lnTo>
                    <a:pt x="350" y="641"/>
                  </a:lnTo>
                  <a:lnTo>
                    <a:pt x="350" y="641"/>
                  </a:lnTo>
                  <a:cubicBezTo>
                    <a:pt x="321" y="641"/>
                    <a:pt x="321" y="641"/>
                    <a:pt x="321" y="641"/>
                  </a:cubicBezTo>
                  <a:cubicBezTo>
                    <a:pt x="292" y="641"/>
                    <a:pt x="292" y="641"/>
                    <a:pt x="292" y="641"/>
                  </a:cubicBezTo>
                  <a:lnTo>
                    <a:pt x="292" y="641"/>
                  </a:lnTo>
                  <a:lnTo>
                    <a:pt x="292" y="641"/>
                  </a:lnTo>
                  <a:cubicBezTo>
                    <a:pt x="263" y="641"/>
                    <a:pt x="263" y="641"/>
                    <a:pt x="263" y="641"/>
                  </a:cubicBezTo>
                  <a:lnTo>
                    <a:pt x="263" y="641"/>
                  </a:lnTo>
                  <a:cubicBezTo>
                    <a:pt x="263" y="670"/>
                    <a:pt x="263" y="670"/>
                    <a:pt x="263" y="670"/>
                  </a:cubicBezTo>
                  <a:cubicBezTo>
                    <a:pt x="234" y="670"/>
                    <a:pt x="234" y="670"/>
                    <a:pt x="234" y="670"/>
                  </a:cubicBezTo>
                  <a:lnTo>
                    <a:pt x="234" y="670"/>
                  </a:lnTo>
                  <a:lnTo>
                    <a:pt x="234" y="670"/>
                  </a:lnTo>
                  <a:cubicBezTo>
                    <a:pt x="205" y="670"/>
                    <a:pt x="205" y="670"/>
                    <a:pt x="205" y="670"/>
                  </a:cubicBezTo>
                  <a:lnTo>
                    <a:pt x="205" y="670"/>
                  </a:lnTo>
                  <a:lnTo>
                    <a:pt x="205" y="670"/>
                  </a:lnTo>
                  <a:cubicBezTo>
                    <a:pt x="176" y="670"/>
                    <a:pt x="176" y="670"/>
                    <a:pt x="176" y="670"/>
                  </a:cubicBezTo>
                  <a:cubicBezTo>
                    <a:pt x="176" y="641"/>
                    <a:pt x="176" y="641"/>
                    <a:pt x="176" y="641"/>
                  </a:cubicBezTo>
                  <a:cubicBezTo>
                    <a:pt x="176" y="612"/>
                    <a:pt x="176" y="612"/>
                    <a:pt x="176" y="612"/>
                  </a:cubicBezTo>
                  <a:lnTo>
                    <a:pt x="176" y="612"/>
                  </a:lnTo>
                  <a:lnTo>
                    <a:pt x="176" y="612"/>
                  </a:lnTo>
                  <a:cubicBezTo>
                    <a:pt x="205" y="612"/>
                    <a:pt x="205" y="612"/>
                    <a:pt x="205" y="612"/>
                  </a:cubicBezTo>
                  <a:lnTo>
                    <a:pt x="205" y="612"/>
                  </a:lnTo>
                  <a:lnTo>
                    <a:pt x="205" y="612"/>
                  </a:lnTo>
                  <a:lnTo>
                    <a:pt x="205" y="612"/>
                  </a:lnTo>
                  <a:lnTo>
                    <a:pt x="205" y="612"/>
                  </a:lnTo>
                  <a:cubicBezTo>
                    <a:pt x="234" y="612"/>
                    <a:pt x="234" y="612"/>
                    <a:pt x="234" y="612"/>
                  </a:cubicBezTo>
                  <a:cubicBezTo>
                    <a:pt x="234" y="583"/>
                    <a:pt x="234" y="583"/>
                    <a:pt x="234" y="583"/>
                  </a:cubicBezTo>
                  <a:cubicBezTo>
                    <a:pt x="234" y="612"/>
                    <a:pt x="234" y="612"/>
                    <a:pt x="234" y="612"/>
                  </a:cubicBezTo>
                  <a:cubicBezTo>
                    <a:pt x="263" y="583"/>
                    <a:pt x="263" y="583"/>
                    <a:pt x="263" y="583"/>
                  </a:cubicBezTo>
                  <a:lnTo>
                    <a:pt x="263" y="583"/>
                  </a:lnTo>
                  <a:cubicBezTo>
                    <a:pt x="292" y="553"/>
                    <a:pt x="292" y="553"/>
                    <a:pt x="292" y="553"/>
                  </a:cubicBezTo>
                  <a:lnTo>
                    <a:pt x="292" y="553"/>
                  </a:lnTo>
                  <a:lnTo>
                    <a:pt x="292" y="553"/>
                  </a:lnTo>
                  <a:lnTo>
                    <a:pt x="292" y="553"/>
                  </a:lnTo>
                  <a:cubicBezTo>
                    <a:pt x="321" y="553"/>
                    <a:pt x="321" y="553"/>
                    <a:pt x="321" y="553"/>
                  </a:cubicBezTo>
                  <a:cubicBezTo>
                    <a:pt x="350" y="524"/>
                    <a:pt x="350" y="524"/>
                    <a:pt x="350" y="524"/>
                  </a:cubicBezTo>
                  <a:lnTo>
                    <a:pt x="350" y="524"/>
                  </a:lnTo>
                  <a:lnTo>
                    <a:pt x="350" y="524"/>
                  </a:lnTo>
                  <a:cubicBezTo>
                    <a:pt x="379" y="524"/>
                    <a:pt x="379" y="524"/>
                    <a:pt x="379" y="524"/>
                  </a:cubicBezTo>
                  <a:cubicBezTo>
                    <a:pt x="350" y="524"/>
                    <a:pt x="350" y="524"/>
                    <a:pt x="350" y="524"/>
                  </a:cubicBezTo>
                  <a:lnTo>
                    <a:pt x="350" y="524"/>
                  </a:lnTo>
                  <a:cubicBezTo>
                    <a:pt x="321" y="524"/>
                    <a:pt x="321" y="524"/>
                    <a:pt x="321" y="524"/>
                  </a:cubicBezTo>
                  <a:lnTo>
                    <a:pt x="321" y="524"/>
                  </a:lnTo>
                  <a:cubicBezTo>
                    <a:pt x="321" y="495"/>
                    <a:pt x="321" y="495"/>
                    <a:pt x="321" y="495"/>
                  </a:cubicBezTo>
                  <a:lnTo>
                    <a:pt x="321" y="495"/>
                  </a:lnTo>
                  <a:cubicBezTo>
                    <a:pt x="321" y="466"/>
                    <a:pt x="321" y="466"/>
                    <a:pt x="321" y="466"/>
                  </a:cubicBezTo>
                  <a:lnTo>
                    <a:pt x="321" y="466"/>
                  </a:lnTo>
                  <a:lnTo>
                    <a:pt x="321" y="466"/>
                  </a:lnTo>
                  <a:lnTo>
                    <a:pt x="321" y="466"/>
                  </a:lnTo>
                  <a:cubicBezTo>
                    <a:pt x="321" y="495"/>
                    <a:pt x="321" y="495"/>
                    <a:pt x="321" y="495"/>
                  </a:cubicBezTo>
                  <a:cubicBezTo>
                    <a:pt x="292" y="495"/>
                    <a:pt x="292" y="495"/>
                    <a:pt x="292" y="495"/>
                  </a:cubicBezTo>
                  <a:cubicBezTo>
                    <a:pt x="292" y="524"/>
                    <a:pt x="292" y="524"/>
                    <a:pt x="292" y="524"/>
                  </a:cubicBezTo>
                  <a:cubicBezTo>
                    <a:pt x="263" y="524"/>
                    <a:pt x="263" y="524"/>
                    <a:pt x="263" y="524"/>
                  </a:cubicBezTo>
                  <a:lnTo>
                    <a:pt x="263" y="524"/>
                  </a:lnTo>
                  <a:cubicBezTo>
                    <a:pt x="263" y="495"/>
                    <a:pt x="263" y="495"/>
                    <a:pt x="263" y="495"/>
                  </a:cubicBezTo>
                  <a:lnTo>
                    <a:pt x="263" y="495"/>
                  </a:lnTo>
                  <a:lnTo>
                    <a:pt x="263" y="495"/>
                  </a:lnTo>
                  <a:lnTo>
                    <a:pt x="263" y="495"/>
                  </a:lnTo>
                  <a:cubicBezTo>
                    <a:pt x="263" y="466"/>
                    <a:pt x="263" y="466"/>
                    <a:pt x="263" y="466"/>
                  </a:cubicBezTo>
                  <a:lnTo>
                    <a:pt x="263" y="466"/>
                  </a:lnTo>
                  <a:cubicBezTo>
                    <a:pt x="263" y="436"/>
                    <a:pt x="263" y="436"/>
                    <a:pt x="263" y="436"/>
                  </a:cubicBezTo>
                  <a:lnTo>
                    <a:pt x="263" y="436"/>
                  </a:lnTo>
                  <a:cubicBezTo>
                    <a:pt x="234" y="466"/>
                    <a:pt x="234" y="466"/>
                    <a:pt x="234" y="466"/>
                  </a:cubicBezTo>
                  <a:cubicBezTo>
                    <a:pt x="263" y="466"/>
                    <a:pt x="263" y="466"/>
                    <a:pt x="263" y="466"/>
                  </a:cubicBezTo>
                  <a:cubicBezTo>
                    <a:pt x="234" y="495"/>
                    <a:pt x="234" y="495"/>
                    <a:pt x="234" y="495"/>
                  </a:cubicBezTo>
                  <a:lnTo>
                    <a:pt x="234" y="495"/>
                  </a:lnTo>
                  <a:lnTo>
                    <a:pt x="234" y="495"/>
                  </a:lnTo>
                  <a:lnTo>
                    <a:pt x="234" y="495"/>
                  </a:lnTo>
                  <a:cubicBezTo>
                    <a:pt x="234" y="466"/>
                    <a:pt x="234" y="466"/>
                    <a:pt x="234" y="466"/>
                  </a:cubicBezTo>
                  <a:lnTo>
                    <a:pt x="234" y="466"/>
                  </a:lnTo>
                  <a:cubicBezTo>
                    <a:pt x="205" y="466"/>
                    <a:pt x="205" y="466"/>
                    <a:pt x="205" y="466"/>
                  </a:cubicBezTo>
                  <a:cubicBezTo>
                    <a:pt x="205" y="495"/>
                    <a:pt x="205" y="495"/>
                    <a:pt x="205" y="495"/>
                  </a:cubicBezTo>
                  <a:lnTo>
                    <a:pt x="205" y="495"/>
                  </a:lnTo>
                  <a:lnTo>
                    <a:pt x="205" y="495"/>
                  </a:lnTo>
                  <a:cubicBezTo>
                    <a:pt x="234" y="524"/>
                    <a:pt x="234" y="524"/>
                    <a:pt x="234" y="524"/>
                  </a:cubicBezTo>
                  <a:lnTo>
                    <a:pt x="234" y="524"/>
                  </a:lnTo>
                  <a:cubicBezTo>
                    <a:pt x="234" y="553"/>
                    <a:pt x="234" y="553"/>
                    <a:pt x="234" y="553"/>
                  </a:cubicBezTo>
                  <a:lnTo>
                    <a:pt x="234" y="553"/>
                  </a:lnTo>
                  <a:cubicBezTo>
                    <a:pt x="205" y="553"/>
                    <a:pt x="205" y="553"/>
                    <a:pt x="205" y="553"/>
                  </a:cubicBezTo>
                  <a:lnTo>
                    <a:pt x="205" y="553"/>
                  </a:lnTo>
                  <a:cubicBezTo>
                    <a:pt x="205" y="583"/>
                    <a:pt x="205" y="583"/>
                    <a:pt x="205" y="583"/>
                  </a:cubicBezTo>
                  <a:lnTo>
                    <a:pt x="205" y="583"/>
                  </a:lnTo>
                  <a:cubicBezTo>
                    <a:pt x="176" y="583"/>
                    <a:pt x="176" y="583"/>
                    <a:pt x="176" y="583"/>
                  </a:cubicBezTo>
                  <a:cubicBezTo>
                    <a:pt x="146" y="583"/>
                    <a:pt x="146" y="583"/>
                    <a:pt x="146" y="583"/>
                  </a:cubicBezTo>
                  <a:lnTo>
                    <a:pt x="146" y="583"/>
                  </a:lnTo>
                  <a:lnTo>
                    <a:pt x="146" y="583"/>
                  </a:lnTo>
                  <a:cubicBezTo>
                    <a:pt x="146" y="553"/>
                    <a:pt x="146" y="553"/>
                    <a:pt x="146" y="553"/>
                  </a:cubicBezTo>
                  <a:cubicBezTo>
                    <a:pt x="117" y="553"/>
                    <a:pt x="117" y="553"/>
                    <a:pt x="117" y="553"/>
                  </a:cubicBezTo>
                  <a:lnTo>
                    <a:pt x="117" y="553"/>
                  </a:lnTo>
                  <a:lnTo>
                    <a:pt x="117" y="553"/>
                  </a:lnTo>
                  <a:cubicBezTo>
                    <a:pt x="117" y="524"/>
                    <a:pt x="117" y="524"/>
                    <a:pt x="117" y="524"/>
                  </a:cubicBezTo>
                  <a:cubicBezTo>
                    <a:pt x="88" y="524"/>
                    <a:pt x="88" y="524"/>
                    <a:pt x="88" y="524"/>
                  </a:cubicBezTo>
                  <a:cubicBezTo>
                    <a:pt x="117" y="524"/>
                    <a:pt x="117" y="524"/>
                    <a:pt x="117" y="524"/>
                  </a:cubicBezTo>
                  <a:cubicBezTo>
                    <a:pt x="117" y="495"/>
                    <a:pt x="117" y="495"/>
                    <a:pt x="117" y="495"/>
                  </a:cubicBezTo>
                  <a:lnTo>
                    <a:pt x="117" y="495"/>
                  </a:lnTo>
                  <a:lnTo>
                    <a:pt x="117" y="495"/>
                  </a:lnTo>
                  <a:lnTo>
                    <a:pt x="117" y="495"/>
                  </a:lnTo>
                  <a:cubicBezTo>
                    <a:pt x="88" y="495"/>
                    <a:pt x="88" y="495"/>
                    <a:pt x="88" y="495"/>
                  </a:cubicBezTo>
                  <a:lnTo>
                    <a:pt x="88" y="495"/>
                  </a:lnTo>
                  <a:lnTo>
                    <a:pt x="88" y="495"/>
                  </a:lnTo>
                  <a:cubicBezTo>
                    <a:pt x="59" y="466"/>
                    <a:pt x="59" y="466"/>
                    <a:pt x="59" y="466"/>
                  </a:cubicBezTo>
                  <a:lnTo>
                    <a:pt x="59" y="466"/>
                  </a:lnTo>
                  <a:lnTo>
                    <a:pt x="59" y="466"/>
                  </a:lnTo>
                  <a:lnTo>
                    <a:pt x="59" y="466"/>
                  </a:lnTo>
                  <a:cubicBezTo>
                    <a:pt x="59" y="436"/>
                    <a:pt x="59" y="436"/>
                    <a:pt x="59" y="436"/>
                  </a:cubicBezTo>
                  <a:lnTo>
                    <a:pt x="59" y="436"/>
                  </a:lnTo>
                  <a:cubicBezTo>
                    <a:pt x="29" y="436"/>
                    <a:pt x="29" y="436"/>
                    <a:pt x="29" y="436"/>
                  </a:cubicBezTo>
                  <a:cubicBezTo>
                    <a:pt x="29" y="407"/>
                    <a:pt x="29" y="407"/>
                    <a:pt x="29" y="407"/>
                  </a:cubicBezTo>
                  <a:lnTo>
                    <a:pt x="29" y="407"/>
                  </a:lnTo>
                  <a:cubicBezTo>
                    <a:pt x="59" y="436"/>
                    <a:pt x="59" y="436"/>
                    <a:pt x="59" y="436"/>
                  </a:cubicBezTo>
                  <a:lnTo>
                    <a:pt x="59" y="436"/>
                  </a:lnTo>
                  <a:lnTo>
                    <a:pt x="59" y="436"/>
                  </a:lnTo>
                  <a:cubicBezTo>
                    <a:pt x="88" y="436"/>
                    <a:pt x="88" y="436"/>
                    <a:pt x="88" y="436"/>
                  </a:cubicBezTo>
                  <a:lnTo>
                    <a:pt x="88" y="436"/>
                  </a:lnTo>
                  <a:lnTo>
                    <a:pt x="88" y="436"/>
                  </a:lnTo>
                  <a:cubicBezTo>
                    <a:pt x="88" y="407"/>
                    <a:pt x="88" y="407"/>
                    <a:pt x="88" y="407"/>
                  </a:cubicBezTo>
                  <a:cubicBezTo>
                    <a:pt x="88" y="436"/>
                    <a:pt x="88" y="436"/>
                    <a:pt x="88" y="436"/>
                  </a:cubicBezTo>
                  <a:cubicBezTo>
                    <a:pt x="59" y="407"/>
                    <a:pt x="59" y="407"/>
                    <a:pt x="59" y="407"/>
                  </a:cubicBezTo>
                  <a:lnTo>
                    <a:pt x="59" y="407"/>
                  </a:lnTo>
                  <a:lnTo>
                    <a:pt x="59" y="407"/>
                  </a:lnTo>
                  <a:lnTo>
                    <a:pt x="59" y="407"/>
                  </a:lnTo>
                  <a:cubicBezTo>
                    <a:pt x="59" y="378"/>
                    <a:pt x="59" y="378"/>
                    <a:pt x="59" y="378"/>
                  </a:cubicBezTo>
                  <a:lnTo>
                    <a:pt x="59" y="378"/>
                  </a:lnTo>
                  <a:cubicBezTo>
                    <a:pt x="59" y="350"/>
                    <a:pt x="59" y="350"/>
                    <a:pt x="59" y="350"/>
                  </a:cubicBezTo>
                  <a:lnTo>
                    <a:pt x="59" y="350"/>
                  </a:lnTo>
                  <a:lnTo>
                    <a:pt x="59" y="350"/>
                  </a:lnTo>
                  <a:lnTo>
                    <a:pt x="59" y="350"/>
                  </a:lnTo>
                  <a:cubicBezTo>
                    <a:pt x="29" y="350"/>
                    <a:pt x="29" y="350"/>
                    <a:pt x="29" y="350"/>
                  </a:cubicBezTo>
                  <a:cubicBezTo>
                    <a:pt x="29" y="378"/>
                    <a:pt x="29" y="378"/>
                    <a:pt x="29" y="378"/>
                  </a:cubicBezTo>
                  <a:lnTo>
                    <a:pt x="29" y="378"/>
                  </a:lnTo>
                  <a:cubicBezTo>
                    <a:pt x="29" y="407"/>
                    <a:pt x="29" y="407"/>
                    <a:pt x="29" y="407"/>
                  </a:cubicBezTo>
                  <a:lnTo>
                    <a:pt x="29" y="407"/>
                  </a:lnTo>
                  <a:cubicBezTo>
                    <a:pt x="29" y="378"/>
                    <a:pt x="29" y="378"/>
                    <a:pt x="29" y="378"/>
                  </a:cubicBezTo>
                  <a:cubicBezTo>
                    <a:pt x="0" y="350"/>
                    <a:pt x="0" y="350"/>
                    <a:pt x="0" y="350"/>
                  </a:cubicBezTo>
                  <a:lnTo>
                    <a:pt x="0" y="350"/>
                  </a:lnTo>
                  <a:cubicBezTo>
                    <a:pt x="0" y="320"/>
                    <a:pt x="0" y="320"/>
                    <a:pt x="0" y="320"/>
                  </a:cubicBezTo>
                  <a:lnTo>
                    <a:pt x="0" y="320"/>
                  </a:lnTo>
                  <a:lnTo>
                    <a:pt x="0" y="320"/>
                  </a:lnTo>
                  <a:cubicBezTo>
                    <a:pt x="29" y="291"/>
                    <a:pt x="29" y="291"/>
                    <a:pt x="29" y="291"/>
                  </a:cubicBezTo>
                  <a:lnTo>
                    <a:pt x="29" y="291"/>
                  </a:lnTo>
                  <a:lnTo>
                    <a:pt x="29" y="291"/>
                  </a:lnTo>
                  <a:lnTo>
                    <a:pt x="29" y="291"/>
                  </a:lnTo>
                  <a:cubicBezTo>
                    <a:pt x="29" y="262"/>
                    <a:pt x="29" y="262"/>
                    <a:pt x="29" y="262"/>
                  </a:cubicBezTo>
                  <a:lnTo>
                    <a:pt x="29" y="262"/>
                  </a:lnTo>
                  <a:lnTo>
                    <a:pt x="29" y="262"/>
                  </a:lnTo>
                  <a:cubicBezTo>
                    <a:pt x="59" y="262"/>
                    <a:pt x="59" y="262"/>
                    <a:pt x="59" y="262"/>
                  </a:cubicBezTo>
                  <a:cubicBezTo>
                    <a:pt x="59" y="291"/>
                    <a:pt x="59" y="291"/>
                    <a:pt x="59" y="291"/>
                  </a:cubicBezTo>
                  <a:lnTo>
                    <a:pt x="59" y="291"/>
                  </a:lnTo>
                  <a:cubicBezTo>
                    <a:pt x="88" y="291"/>
                    <a:pt x="88" y="291"/>
                    <a:pt x="88" y="291"/>
                  </a:cubicBezTo>
                  <a:cubicBezTo>
                    <a:pt x="59" y="262"/>
                    <a:pt x="59" y="262"/>
                    <a:pt x="59" y="262"/>
                  </a:cubicBezTo>
                  <a:cubicBezTo>
                    <a:pt x="59" y="233"/>
                    <a:pt x="59" y="233"/>
                    <a:pt x="59" y="233"/>
                  </a:cubicBezTo>
                  <a:lnTo>
                    <a:pt x="59" y="233"/>
                  </a:lnTo>
                  <a:cubicBezTo>
                    <a:pt x="88" y="262"/>
                    <a:pt x="88" y="262"/>
                    <a:pt x="88" y="262"/>
                  </a:cubicBezTo>
                  <a:lnTo>
                    <a:pt x="88" y="262"/>
                  </a:lnTo>
                  <a:lnTo>
                    <a:pt x="88" y="262"/>
                  </a:lnTo>
                  <a:lnTo>
                    <a:pt x="88" y="262"/>
                  </a:lnTo>
                  <a:cubicBezTo>
                    <a:pt x="117" y="233"/>
                    <a:pt x="117" y="233"/>
                    <a:pt x="117" y="233"/>
                  </a:cubicBezTo>
                  <a:cubicBezTo>
                    <a:pt x="146" y="233"/>
                    <a:pt x="146" y="233"/>
                    <a:pt x="146" y="233"/>
                  </a:cubicBezTo>
                  <a:lnTo>
                    <a:pt x="146" y="233"/>
                  </a:lnTo>
                  <a:cubicBezTo>
                    <a:pt x="176" y="262"/>
                    <a:pt x="176" y="262"/>
                    <a:pt x="176" y="262"/>
                  </a:cubicBezTo>
                  <a:cubicBezTo>
                    <a:pt x="146" y="262"/>
                    <a:pt x="146" y="262"/>
                    <a:pt x="146" y="262"/>
                  </a:cubicBezTo>
                  <a:lnTo>
                    <a:pt x="146" y="262"/>
                  </a:lnTo>
                  <a:lnTo>
                    <a:pt x="146" y="262"/>
                  </a:lnTo>
                  <a:lnTo>
                    <a:pt x="146" y="262"/>
                  </a:lnTo>
                  <a:cubicBezTo>
                    <a:pt x="117" y="262"/>
                    <a:pt x="117" y="262"/>
                    <a:pt x="117" y="262"/>
                  </a:cubicBezTo>
                  <a:cubicBezTo>
                    <a:pt x="117" y="291"/>
                    <a:pt x="117" y="291"/>
                    <a:pt x="117" y="291"/>
                  </a:cubicBezTo>
                  <a:lnTo>
                    <a:pt x="117" y="291"/>
                  </a:lnTo>
                  <a:cubicBezTo>
                    <a:pt x="88" y="291"/>
                    <a:pt x="88" y="291"/>
                    <a:pt x="88" y="291"/>
                  </a:cubicBezTo>
                  <a:lnTo>
                    <a:pt x="88" y="291"/>
                  </a:lnTo>
                  <a:cubicBezTo>
                    <a:pt x="117" y="320"/>
                    <a:pt x="117" y="320"/>
                    <a:pt x="117" y="320"/>
                  </a:cubicBezTo>
                  <a:cubicBezTo>
                    <a:pt x="117" y="291"/>
                    <a:pt x="117" y="291"/>
                    <a:pt x="117" y="291"/>
                  </a:cubicBezTo>
                  <a:cubicBezTo>
                    <a:pt x="146" y="291"/>
                    <a:pt x="146" y="291"/>
                    <a:pt x="146" y="291"/>
                  </a:cubicBezTo>
                  <a:lnTo>
                    <a:pt x="146" y="291"/>
                  </a:lnTo>
                  <a:lnTo>
                    <a:pt x="146" y="291"/>
                  </a:lnTo>
                  <a:cubicBezTo>
                    <a:pt x="117" y="320"/>
                    <a:pt x="117" y="320"/>
                    <a:pt x="117" y="320"/>
                  </a:cubicBezTo>
                  <a:lnTo>
                    <a:pt x="117" y="320"/>
                  </a:lnTo>
                  <a:cubicBezTo>
                    <a:pt x="146" y="320"/>
                    <a:pt x="146" y="320"/>
                    <a:pt x="146" y="320"/>
                  </a:cubicBezTo>
                  <a:lnTo>
                    <a:pt x="146" y="320"/>
                  </a:lnTo>
                  <a:lnTo>
                    <a:pt x="146" y="320"/>
                  </a:lnTo>
                  <a:lnTo>
                    <a:pt x="146" y="320"/>
                  </a:lnTo>
                  <a:cubicBezTo>
                    <a:pt x="176" y="320"/>
                    <a:pt x="176" y="320"/>
                    <a:pt x="176" y="320"/>
                  </a:cubicBezTo>
                  <a:cubicBezTo>
                    <a:pt x="146" y="350"/>
                    <a:pt x="146" y="350"/>
                    <a:pt x="146" y="350"/>
                  </a:cubicBezTo>
                  <a:cubicBezTo>
                    <a:pt x="176" y="350"/>
                    <a:pt x="176" y="350"/>
                    <a:pt x="176" y="350"/>
                  </a:cubicBezTo>
                  <a:cubicBezTo>
                    <a:pt x="176" y="378"/>
                    <a:pt x="176" y="378"/>
                    <a:pt x="176" y="378"/>
                  </a:cubicBezTo>
                  <a:lnTo>
                    <a:pt x="176" y="378"/>
                  </a:lnTo>
                  <a:cubicBezTo>
                    <a:pt x="176" y="350"/>
                    <a:pt x="176" y="350"/>
                    <a:pt x="176" y="350"/>
                  </a:cubicBezTo>
                  <a:cubicBezTo>
                    <a:pt x="176" y="320"/>
                    <a:pt x="176" y="320"/>
                    <a:pt x="176" y="320"/>
                  </a:cubicBezTo>
                  <a:lnTo>
                    <a:pt x="176" y="320"/>
                  </a:lnTo>
                  <a:cubicBezTo>
                    <a:pt x="176" y="291"/>
                    <a:pt x="176" y="291"/>
                    <a:pt x="176" y="291"/>
                  </a:cubicBezTo>
                  <a:cubicBezTo>
                    <a:pt x="176" y="262"/>
                    <a:pt x="176" y="262"/>
                    <a:pt x="176" y="262"/>
                  </a:cubicBezTo>
                  <a:lnTo>
                    <a:pt x="176" y="262"/>
                  </a:lnTo>
                  <a:cubicBezTo>
                    <a:pt x="205" y="262"/>
                    <a:pt x="205" y="262"/>
                    <a:pt x="205" y="262"/>
                  </a:cubicBezTo>
                  <a:lnTo>
                    <a:pt x="205" y="262"/>
                  </a:lnTo>
                  <a:lnTo>
                    <a:pt x="205" y="262"/>
                  </a:lnTo>
                  <a:cubicBezTo>
                    <a:pt x="234" y="291"/>
                    <a:pt x="234" y="291"/>
                    <a:pt x="234" y="291"/>
                  </a:cubicBezTo>
                  <a:lnTo>
                    <a:pt x="234" y="291"/>
                  </a:lnTo>
                  <a:cubicBezTo>
                    <a:pt x="234" y="320"/>
                    <a:pt x="234" y="320"/>
                    <a:pt x="234" y="320"/>
                  </a:cubicBezTo>
                  <a:cubicBezTo>
                    <a:pt x="263" y="350"/>
                    <a:pt x="263" y="350"/>
                    <a:pt x="263" y="350"/>
                  </a:cubicBezTo>
                  <a:lnTo>
                    <a:pt x="263" y="350"/>
                  </a:lnTo>
                  <a:cubicBezTo>
                    <a:pt x="234" y="378"/>
                    <a:pt x="234" y="378"/>
                    <a:pt x="234" y="378"/>
                  </a:cubicBezTo>
                  <a:lnTo>
                    <a:pt x="234" y="378"/>
                  </a:lnTo>
                  <a:lnTo>
                    <a:pt x="234" y="378"/>
                  </a:lnTo>
                  <a:lnTo>
                    <a:pt x="234" y="378"/>
                  </a:lnTo>
                  <a:cubicBezTo>
                    <a:pt x="263" y="378"/>
                    <a:pt x="263" y="378"/>
                    <a:pt x="263" y="378"/>
                  </a:cubicBezTo>
                  <a:lnTo>
                    <a:pt x="263" y="378"/>
                  </a:lnTo>
                  <a:cubicBezTo>
                    <a:pt x="263" y="407"/>
                    <a:pt x="263" y="407"/>
                    <a:pt x="263" y="407"/>
                  </a:cubicBezTo>
                  <a:cubicBezTo>
                    <a:pt x="292" y="407"/>
                    <a:pt x="292" y="407"/>
                    <a:pt x="292" y="407"/>
                  </a:cubicBezTo>
                  <a:cubicBezTo>
                    <a:pt x="292" y="436"/>
                    <a:pt x="292" y="436"/>
                    <a:pt x="292" y="436"/>
                  </a:cubicBezTo>
                  <a:lnTo>
                    <a:pt x="292" y="436"/>
                  </a:lnTo>
                  <a:cubicBezTo>
                    <a:pt x="292" y="407"/>
                    <a:pt x="292" y="407"/>
                    <a:pt x="292" y="407"/>
                  </a:cubicBezTo>
                  <a:lnTo>
                    <a:pt x="292" y="407"/>
                  </a:lnTo>
                  <a:cubicBezTo>
                    <a:pt x="292" y="378"/>
                    <a:pt x="292" y="378"/>
                    <a:pt x="292" y="378"/>
                  </a:cubicBezTo>
                  <a:cubicBezTo>
                    <a:pt x="263" y="350"/>
                    <a:pt x="263" y="350"/>
                    <a:pt x="263" y="350"/>
                  </a:cubicBezTo>
                  <a:lnTo>
                    <a:pt x="263" y="350"/>
                  </a:lnTo>
                  <a:cubicBezTo>
                    <a:pt x="263" y="320"/>
                    <a:pt x="263" y="320"/>
                    <a:pt x="263" y="320"/>
                  </a:cubicBezTo>
                  <a:cubicBezTo>
                    <a:pt x="263" y="291"/>
                    <a:pt x="263" y="291"/>
                    <a:pt x="263" y="291"/>
                  </a:cubicBezTo>
                  <a:cubicBezTo>
                    <a:pt x="263" y="262"/>
                    <a:pt x="263" y="262"/>
                    <a:pt x="263" y="262"/>
                  </a:cubicBezTo>
                  <a:lnTo>
                    <a:pt x="263" y="262"/>
                  </a:lnTo>
                  <a:lnTo>
                    <a:pt x="263" y="262"/>
                  </a:lnTo>
                  <a:cubicBezTo>
                    <a:pt x="263" y="233"/>
                    <a:pt x="263" y="233"/>
                    <a:pt x="263" y="233"/>
                  </a:cubicBezTo>
                  <a:lnTo>
                    <a:pt x="263" y="233"/>
                  </a:lnTo>
                  <a:cubicBezTo>
                    <a:pt x="263" y="203"/>
                    <a:pt x="263" y="203"/>
                    <a:pt x="263" y="203"/>
                  </a:cubicBezTo>
                  <a:lnTo>
                    <a:pt x="263" y="203"/>
                  </a:lnTo>
                  <a:cubicBezTo>
                    <a:pt x="292" y="174"/>
                    <a:pt x="292" y="174"/>
                    <a:pt x="292" y="174"/>
                  </a:cubicBezTo>
                  <a:cubicBezTo>
                    <a:pt x="292" y="203"/>
                    <a:pt x="292" y="203"/>
                    <a:pt x="292" y="203"/>
                  </a:cubicBezTo>
                  <a:lnTo>
                    <a:pt x="292" y="203"/>
                  </a:lnTo>
                  <a:cubicBezTo>
                    <a:pt x="292" y="233"/>
                    <a:pt x="292" y="233"/>
                    <a:pt x="292" y="233"/>
                  </a:cubicBezTo>
                  <a:cubicBezTo>
                    <a:pt x="321" y="233"/>
                    <a:pt x="321" y="233"/>
                    <a:pt x="321" y="233"/>
                  </a:cubicBezTo>
                  <a:lnTo>
                    <a:pt x="321" y="233"/>
                  </a:lnTo>
                  <a:cubicBezTo>
                    <a:pt x="321" y="203"/>
                    <a:pt x="321" y="203"/>
                    <a:pt x="321" y="203"/>
                  </a:cubicBezTo>
                  <a:cubicBezTo>
                    <a:pt x="350" y="233"/>
                    <a:pt x="350" y="233"/>
                    <a:pt x="350" y="233"/>
                  </a:cubicBezTo>
                  <a:lnTo>
                    <a:pt x="350" y="233"/>
                  </a:lnTo>
                  <a:cubicBezTo>
                    <a:pt x="379" y="262"/>
                    <a:pt x="379" y="262"/>
                    <a:pt x="379" y="262"/>
                  </a:cubicBezTo>
                  <a:lnTo>
                    <a:pt x="379" y="262"/>
                  </a:lnTo>
                  <a:cubicBezTo>
                    <a:pt x="350" y="291"/>
                    <a:pt x="350" y="291"/>
                    <a:pt x="350" y="291"/>
                  </a:cubicBezTo>
                  <a:cubicBezTo>
                    <a:pt x="350" y="320"/>
                    <a:pt x="350" y="320"/>
                    <a:pt x="350" y="320"/>
                  </a:cubicBezTo>
                  <a:lnTo>
                    <a:pt x="350" y="320"/>
                  </a:lnTo>
                  <a:cubicBezTo>
                    <a:pt x="350" y="350"/>
                    <a:pt x="350" y="350"/>
                    <a:pt x="350" y="350"/>
                  </a:cubicBezTo>
                  <a:lnTo>
                    <a:pt x="350" y="350"/>
                  </a:lnTo>
                  <a:cubicBezTo>
                    <a:pt x="379" y="320"/>
                    <a:pt x="379" y="320"/>
                    <a:pt x="379" y="320"/>
                  </a:cubicBezTo>
                  <a:lnTo>
                    <a:pt x="379" y="320"/>
                  </a:lnTo>
                  <a:cubicBezTo>
                    <a:pt x="379" y="291"/>
                    <a:pt x="379" y="291"/>
                    <a:pt x="379" y="291"/>
                  </a:cubicBezTo>
                  <a:cubicBezTo>
                    <a:pt x="379" y="262"/>
                    <a:pt x="379" y="262"/>
                    <a:pt x="379" y="262"/>
                  </a:cubicBezTo>
                  <a:lnTo>
                    <a:pt x="379" y="262"/>
                  </a:lnTo>
                  <a:cubicBezTo>
                    <a:pt x="409" y="291"/>
                    <a:pt x="409" y="291"/>
                    <a:pt x="409" y="291"/>
                  </a:cubicBezTo>
                  <a:cubicBezTo>
                    <a:pt x="409" y="320"/>
                    <a:pt x="409" y="320"/>
                    <a:pt x="409" y="320"/>
                  </a:cubicBezTo>
                  <a:cubicBezTo>
                    <a:pt x="438" y="350"/>
                    <a:pt x="438" y="350"/>
                    <a:pt x="438" y="350"/>
                  </a:cubicBezTo>
                  <a:lnTo>
                    <a:pt x="438" y="350"/>
                  </a:lnTo>
                  <a:lnTo>
                    <a:pt x="438" y="350"/>
                  </a:lnTo>
                  <a:cubicBezTo>
                    <a:pt x="467" y="378"/>
                    <a:pt x="467" y="378"/>
                    <a:pt x="467" y="378"/>
                  </a:cubicBezTo>
                  <a:lnTo>
                    <a:pt x="467" y="378"/>
                  </a:lnTo>
                  <a:cubicBezTo>
                    <a:pt x="496" y="378"/>
                    <a:pt x="496" y="378"/>
                    <a:pt x="496" y="378"/>
                  </a:cubicBezTo>
                  <a:cubicBezTo>
                    <a:pt x="496" y="407"/>
                    <a:pt x="496" y="407"/>
                    <a:pt x="496" y="407"/>
                  </a:cubicBezTo>
                  <a:cubicBezTo>
                    <a:pt x="526" y="407"/>
                    <a:pt x="526" y="407"/>
                    <a:pt x="526" y="407"/>
                  </a:cubicBezTo>
                  <a:cubicBezTo>
                    <a:pt x="526" y="436"/>
                    <a:pt x="526" y="436"/>
                    <a:pt x="526" y="436"/>
                  </a:cubicBezTo>
                  <a:cubicBezTo>
                    <a:pt x="555" y="436"/>
                    <a:pt x="555" y="436"/>
                    <a:pt x="555" y="436"/>
                  </a:cubicBezTo>
                  <a:cubicBezTo>
                    <a:pt x="584" y="436"/>
                    <a:pt x="584" y="436"/>
                    <a:pt x="584" y="436"/>
                  </a:cubicBezTo>
                  <a:cubicBezTo>
                    <a:pt x="584" y="466"/>
                    <a:pt x="584" y="466"/>
                    <a:pt x="584" y="466"/>
                  </a:cubicBezTo>
                  <a:lnTo>
                    <a:pt x="584" y="466"/>
                  </a:lnTo>
                  <a:lnTo>
                    <a:pt x="584" y="466"/>
                  </a:lnTo>
                  <a:cubicBezTo>
                    <a:pt x="555" y="466"/>
                    <a:pt x="555" y="466"/>
                    <a:pt x="555" y="466"/>
                  </a:cubicBezTo>
                  <a:lnTo>
                    <a:pt x="555" y="466"/>
                  </a:lnTo>
                  <a:cubicBezTo>
                    <a:pt x="526" y="466"/>
                    <a:pt x="526" y="466"/>
                    <a:pt x="526" y="466"/>
                  </a:cubicBezTo>
                  <a:lnTo>
                    <a:pt x="526" y="466"/>
                  </a:lnTo>
                  <a:cubicBezTo>
                    <a:pt x="496" y="466"/>
                    <a:pt x="496" y="466"/>
                    <a:pt x="496" y="466"/>
                  </a:cubicBezTo>
                  <a:lnTo>
                    <a:pt x="496" y="466"/>
                  </a:lnTo>
                  <a:cubicBezTo>
                    <a:pt x="496" y="495"/>
                    <a:pt x="496" y="495"/>
                    <a:pt x="496" y="495"/>
                  </a:cubicBezTo>
                  <a:lnTo>
                    <a:pt x="496" y="495"/>
                  </a:lnTo>
                  <a:lnTo>
                    <a:pt x="496" y="495"/>
                  </a:lnTo>
                  <a:cubicBezTo>
                    <a:pt x="467" y="524"/>
                    <a:pt x="467" y="524"/>
                    <a:pt x="467" y="524"/>
                  </a:cubicBezTo>
                  <a:lnTo>
                    <a:pt x="467" y="524"/>
                  </a:lnTo>
                  <a:cubicBezTo>
                    <a:pt x="467" y="553"/>
                    <a:pt x="467" y="553"/>
                    <a:pt x="467" y="553"/>
                  </a:cubicBezTo>
                  <a:cubicBezTo>
                    <a:pt x="467" y="583"/>
                    <a:pt x="467" y="583"/>
                    <a:pt x="467" y="583"/>
                  </a:cubicBezTo>
                  <a:lnTo>
                    <a:pt x="467" y="583"/>
                  </a:lnTo>
                  <a:lnTo>
                    <a:pt x="467" y="583"/>
                  </a:lnTo>
                  <a:cubicBezTo>
                    <a:pt x="467" y="612"/>
                    <a:pt x="467" y="612"/>
                    <a:pt x="467" y="612"/>
                  </a:cubicBezTo>
                  <a:lnTo>
                    <a:pt x="467" y="612"/>
                  </a:lnTo>
                  <a:lnTo>
                    <a:pt x="467" y="612"/>
                  </a:lnTo>
                  <a:cubicBezTo>
                    <a:pt x="438" y="612"/>
                    <a:pt x="438" y="612"/>
                    <a:pt x="438" y="612"/>
                  </a:cubicBezTo>
                  <a:cubicBezTo>
                    <a:pt x="438" y="641"/>
                    <a:pt x="438" y="641"/>
                    <a:pt x="438" y="641"/>
                  </a:cubicBezTo>
                  <a:cubicBezTo>
                    <a:pt x="467" y="641"/>
                    <a:pt x="467" y="641"/>
                    <a:pt x="467" y="641"/>
                  </a:cubicBezTo>
                  <a:cubicBezTo>
                    <a:pt x="467" y="670"/>
                    <a:pt x="467" y="670"/>
                    <a:pt x="467" y="670"/>
                  </a:cubicBezTo>
                  <a:lnTo>
                    <a:pt x="467" y="670"/>
                  </a:lnTo>
                  <a:cubicBezTo>
                    <a:pt x="467" y="700"/>
                    <a:pt x="467" y="700"/>
                    <a:pt x="467" y="700"/>
                  </a:cubicBezTo>
                  <a:lnTo>
                    <a:pt x="467" y="700"/>
                  </a:lnTo>
                  <a:cubicBezTo>
                    <a:pt x="438" y="700"/>
                    <a:pt x="438" y="700"/>
                    <a:pt x="438" y="700"/>
                  </a:cubicBezTo>
                  <a:lnTo>
                    <a:pt x="438" y="700"/>
                  </a:lnTo>
                  <a:cubicBezTo>
                    <a:pt x="409" y="728"/>
                    <a:pt x="409" y="728"/>
                    <a:pt x="409" y="728"/>
                  </a:cubicBezTo>
                  <a:cubicBezTo>
                    <a:pt x="438" y="728"/>
                    <a:pt x="438" y="728"/>
                    <a:pt x="438" y="728"/>
                  </a:cubicBezTo>
                  <a:lnTo>
                    <a:pt x="438" y="728"/>
                  </a:lnTo>
                  <a:cubicBezTo>
                    <a:pt x="409" y="728"/>
                    <a:pt x="409" y="728"/>
                    <a:pt x="409" y="728"/>
                  </a:cubicBezTo>
                  <a:cubicBezTo>
                    <a:pt x="409" y="757"/>
                    <a:pt x="409" y="757"/>
                    <a:pt x="409" y="757"/>
                  </a:cubicBezTo>
                  <a:lnTo>
                    <a:pt x="409" y="757"/>
                  </a:lnTo>
                  <a:cubicBezTo>
                    <a:pt x="409" y="816"/>
                    <a:pt x="409" y="816"/>
                    <a:pt x="409" y="816"/>
                  </a:cubicBezTo>
                  <a:lnTo>
                    <a:pt x="409" y="816"/>
                  </a:lnTo>
                  <a:cubicBezTo>
                    <a:pt x="409" y="845"/>
                    <a:pt x="409" y="845"/>
                    <a:pt x="409" y="845"/>
                  </a:cubicBezTo>
                  <a:lnTo>
                    <a:pt x="409" y="845"/>
                  </a:lnTo>
                  <a:cubicBezTo>
                    <a:pt x="409" y="874"/>
                    <a:pt x="409" y="874"/>
                    <a:pt x="409" y="874"/>
                  </a:cubicBezTo>
                  <a:lnTo>
                    <a:pt x="409" y="874"/>
                  </a:lnTo>
                  <a:lnTo>
                    <a:pt x="409" y="874"/>
                  </a:lnTo>
                  <a:cubicBezTo>
                    <a:pt x="409" y="903"/>
                    <a:pt x="409" y="903"/>
                    <a:pt x="409" y="903"/>
                  </a:cubicBezTo>
                  <a:lnTo>
                    <a:pt x="409" y="903"/>
                  </a:lnTo>
                  <a:cubicBezTo>
                    <a:pt x="379" y="903"/>
                    <a:pt x="379" y="903"/>
                    <a:pt x="379" y="903"/>
                  </a:cubicBezTo>
                  <a:close/>
                  <a:moveTo>
                    <a:pt x="555" y="1283"/>
                  </a:moveTo>
                  <a:lnTo>
                    <a:pt x="555" y="1283"/>
                  </a:lnTo>
                  <a:cubicBezTo>
                    <a:pt x="584" y="1283"/>
                    <a:pt x="584" y="1283"/>
                    <a:pt x="584" y="1283"/>
                  </a:cubicBezTo>
                  <a:cubicBezTo>
                    <a:pt x="584" y="1253"/>
                    <a:pt x="584" y="1253"/>
                    <a:pt x="584" y="1253"/>
                  </a:cubicBezTo>
                  <a:cubicBezTo>
                    <a:pt x="555" y="1253"/>
                    <a:pt x="555" y="1253"/>
                    <a:pt x="555" y="1253"/>
                  </a:cubicBezTo>
                  <a:lnTo>
                    <a:pt x="555" y="1253"/>
                  </a:lnTo>
                  <a:lnTo>
                    <a:pt x="555" y="1253"/>
                  </a:lnTo>
                  <a:cubicBezTo>
                    <a:pt x="555" y="1283"/>
                    <a:pt x="555" y="1283"/>
                    <a:pt x="555" y="128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6" name="Freeform 9">
              <a:extLst>
                <a:ext uri="{FF2B5EF4-FFF2-40B4-BE49-F238E27FC236}">
                  <a16:creationId xmlns:a16="http://schemas.microsoft.com/office/drawing/2014/main" id="{9B61C268-DCA3-6140-9FED-3E14251CEE81}"/>
                </a:ext>
              </a:extLst>
            </p:cNvPr>
            <p:cNvSpPr>
              <a:spLocks noChangeArrowheads="1"/>
            </p:cNvSpPr>
            <p:nvPr/>
          </p:nvSpPr>
          <p:spPr bwMode="auto">
            <a:xfrm>
              <a:off x="7866712" y="2991190"/>
              <a:ext cx="419039" cy="733036"/>
            </a:xfrm>
            <a:custGeom>
              <a:avLst/>
              <a:gdLst>
                <a:gd name="T0" fmla="*/ 0 w 1285"/>
                <a:gd name="T1" fmla="*/ 2216 h 2246"/>
                <a:gd name="T2" fmla="*/ 117 w 1285"/>
                <a:gd name="T3" fmla="*/ 2186 h 2246"/>
                <a:gd name="T4" fmla="*/ 292 w 1285"/>
                <a:gd name="T5" fmla="*/ 2012 h 2246"/>
                <a:gd name="T6" fmla="*/ 379 w 1285"/>
                <a:gd name="T7" fmla="*/ 1866 h 2246"/>
                <a:gd name="T8" fmla="*/ 379 w 1285"/>
                <a:gd name="T9" fmla="*/ 1866 h 2246"/>
                <a:gd name="T10" fmla="*/ 875 w 1285"/>
                <a:gd name="T11" fmla="*/ 437 h 2246"/>
                <a:gd name="T12" fmla="*/ 846 w 1285"/>
                <a:gd name="T13" fmla="*/ 321 h 2246"/>
                <a:gd name="T14" fmla="*/ 904 w 1285"/>
                <a:gd name="T15" fmla="*/ 263 h 2246"/>
                <a:gd name="T16" fmla="*/ 934 w 1285"/>
                <a:gd name="T17" fmla="*/ 175 h 2246"/>
                <a:gd name="T18" fmla="*/ 875 w 1285"/>
                <a:gd name="T19" fmla="*/ 0 h 2246"/>
                <a:gd name="T20" fmla="*/ 1050 w 1285"/>
                <a:gd name="T21" fmla="*/ 117 h 2246"/>
                <a:gd name="T22" fmla="*/ 1196 w 1285"/>
                <a:gd name="T23" fmla="*/ 87 h 2246"/>
                <a:gd name="T24" fmla="*/ 1254 w 1285"/>
                <a:gd name="T25" fmla="*/ 204 h 2246"/>
                <a:gd name="T26" fmla="*/ 1225 w 1285"/>
                <a:gd name="T27" fmla="*/ 234 h 2246"/>
                <a:gd name="T28" fmla="*/ 1137 w 1285"/>
                <a:gd name="T29" fmla="*/ 379 h 2246"/>
                <a:gd name="T30" fmla="*/ 963 w 1285"/>
                <a:gd name="T31" fmla="*/ 321 h 2246"/>
                <a:gd name="T32" fmla="*/ 963 w 1285"/>
                <a:gd name="T33" fmla="*/ 408 h 2246"/>
                <a:gd name="T34" fmla="*/ 875 w 1285"/>
                <a:gd name="T35" fmla="*/ 875 h 2246"/>
                <a:gd name="T36" fmla="*/ 904 w 1285"/>
                <a:gd name="T37" fmla="*/ 846 h 2246"/>
                <a:gd name="T38" fmla="*/ 263 w 1285"/>
                <a:gd name="T39" fmla="*/ 1399 h 2246"/>
                <a:gd name="T40" fmla="*/ 263 w 1285"/>
                <a:gd name="T41" fmla="*/ 1428 h 2246"/>
                <a:gd name="T42" fmla="*/ 350 w 1285"/>
                <a:gd name="T43" fmla="*/ 1486 h 2246"/>
                <a:gd name="T44" fmla="*/ 700 w 1285"/>
                <a:gd name="T45" fmla="*/ 1225 h 2246"/>
                <a:gd name="T46" fmla="*/ 584 w 1285"/>
                <a:gd name="T47" fmla="*/ 1399 h 2246"/>
                <a:gd name="T48" fmla="*/ 671 w 1285"/>
                <a:gd name="T49" fmla="*/ 1342 h 2246"/>
                <a:gd name="T50" fmla="*/ 613 w 1285"/>
                <a:gd name="T51" fmla="*/ 1284 h 2246"/>
                <a:gd name="T52" fmla="*/ 496 w 1285"/>
                <a:gd name="T53" fmla="*/ 1342 h 2246"/>
                <a:gd name="T54" fmla="*/ 467 w 1285"/>
                <a:gd name="T55" fmla="*/ 1662 h 2246"/>
                <a:gd name="T56" fmla="*/ 467 w 1285"/>
                <a:gd name="T57" fmla="*/ 1545 h 2246"/>
                <a:gd name="T58" fmla="*/ 496 w 1285"/>
                <a:gd name="T59" fmla="*/ 1399 h 2246"/>
                <a:gd name="T60" fmla="*/ 437 w 1285"/>
                <a:gd name="T61" fmla="*/ 1342 h 2246"/>
                <a:gd name="T62" fmla="*/ 496 w 1285"/>
                <a:gd name="T63" fmla="*/ 1284 h 2246"/>
                <a:gd name="T64" fmla="*/ 613 w 1285"/>
                <a:gd name="T65" fmla="*/ 1254 h 2246"/>
                <a:gd name="T66" fmla="*/ 729 w 1285"/>
                <a:gd name="T67" fmla="*/ 1254 h 2246"/>
                <a:gd name="T68" fmla="*/ 817 w 1285"/>
                <a:gd name="T69" fmla="*/ 1284 h 2246"/>
                <a:gd name="T70" fmla="*/ 817 w 1285"/>
                <a:gd name="T71" fmla="*/ 1196 h 2246"/>
                <a:gd name="T72" fmla="*/ 875 w 1285"/>
                <a:gd name="T73" fmla="*/ 1196 h 2246"/>
                <a:gd name="T74" fmla="*/ 963 w 1285"/>
                <a:gd name="T75" fmla="*/ 1167 h 2246"/>
                <a:gd name="T76" fmla="*/ 1050 w 1285"/>
                <a:gd name="T77" fmla="*/ 1108 h 2246"/>
                <a:gd name="T78" fmla="*/ 1079 w 1285"/>
                <a:gd name="T79" fmla="*/ 1167 h 2246"/>
                <a:gd name="T80" fmla="*/ 1108 w 1285"/>
                <a:gd name="T81" fmla="*/ 1020 h 2246"/>
                <a:gd name="T82" fmla="*/ 1137 w 1285"/>
                <a:gd name="T83" fmla="*/ 787 h 2246"/>
                <a:gd name="T84" fmla="*/ 1108 w 1285"/>
                <a:gd name="T85" fmla="*/ 670 h 2246"/>
                <a:gd name="T86" fmla="*/ 1021 w 1285"/>
                <a:gd name="T87" fmla="*/ 496 h 2246"/>
                <a:gd name="T88" fmla="*/ 963 w 1285"/>
                <a:gd name="T89" fmla="*/ 496 h 2246"/>
                <a:gd name="T90" fmla="*/ 963 w 1285"/>
                <a:gd name="T91" fmla="*/ 525 h 2246"/>
                <a:gd name="T92" fmla="*/ 934 w 1285"/>
                <a:gd name="T93" fmla="*/ 584 h 2246"/>
                <a:gd name="T94" fmla="*/ 963 w 1285"/>
                <a:gd name="T95" fmla="*/ 729 h 2246"/>
                <a:gd name="T96" fmla="*/ 846 w 1285"/>
                <a:gd name="T97" fmla="*/ 963 h 2246"/>
                <a:gd name="T98" fmla="*/ 787 w 1285"/>
                <a:gd name="T99" fmla="*/ 904 h 2246"/>
                <a:gd name="T100" fmla="*/ 758 w 1285"/>
                <a:gd name="T101" fmla="*/ 1079 h 2246"/>
                <a:gd name="T102" fmla="*/ 700 w 1285"/>
                <a:gd name="T103" fmla="*/ 1108 h 2246"/>
                <a:gd name="T104" fmla="*/ 525 w 1285"/>
                <a:gd name="T105" fmla="*/ 1137 h 2246"/>
                <a:gd name="T106" fmla="*/ 379 w 1285"/>
                <a:gd name="T107" fmla="*/ 1254 h 2246"/>
                <a:gd name="T108" fmla="*/ 321 w 1285"/>
                <a:gd name="T109" fmla="*/ 1369 h 2246"/>
                <a:gd name="T110" fmla="*/ 321 w 1285"/>
                <a:gd name="T111" fmla="*/ 1428 h 2246"/>
                <a:gd name="T112" fmla="*/ 350 w 1285"/>
                <a:gd name="T113" fmla="*/ 1399 h 2246"/>
                <a:gd name="T114" fmla="*/ 379 w 1285"/>
                <a:gd name="T115" fmla="*/ 1486 h 2246"/>
                <a:gd name="T116" fmla="*/ 437 w 1285"/>
                <a:gd name="T117" fmla="*/ 1574 h 2246"/>
                <a:gd name="T118" fmla="*/ 437 w 1285"/>
                <a:gd name="T119" fmla="*/ 160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5" h="2246">
                  <a:moveTo>
                    <a:pt x="496" y="1079"/>
                  </a:moveTo>
                  <a:lnTo>
                    <a:pt x="525" y="1079"/>
                  </a:lnTo>
                  <a:lnTo>
                    <a:pt x="496" y="1079"/>
                  </a:lnTo>
                  <a:close/>
                  <a:moveTo>
                    <a:pt x="525" y="1079"/>
                  </a:moveTo>
                  <a:lnTo>
                    <a:pt x="525" y="1079"/>
                  </a:lnTo>
                  <a:lnTo>
                    <a:pt x="525" y="1050"/>
                  </a:lnTo>
                  <a:lnTo>
                    <a:pt x="525" y="1050"/>
                  </a:lnTo>
                  <a:lnTo>
                    <a:pt x="525" y="1079"/>
                  </a:lnTo>
                  <a:close/>
                  <a:moveTo>
                    <a:pt x="0" y="2245"/>
                  </a:moveTo>
                  <a:lnTo>
                    <a:pt x="0" y="2216"/>
                  </a:lnTo>
                  <a:lnTo>
                    <a:pt x="0" y="2216"/>
                  </a:lnTo>
                  <a:lnTo>
                    <a:pt x="0" y="2245"/>
                  </a:lnTo>
                  <a:close/>
                  <a:moveTo>
                    <a:pt x="29" y="2216"/>
                  </a:moveTo>
                  <a:lnTo>
                    <a:pt x="29" y="2216"/>
                  </a:lnTo>
                  <a:lnTo>
                    <a:pt x="29" y="2216"/>
                  </a:lnTo>
                  <a:lnTo>
                    <a:pt x="29" y="2245"/>
                  </a:lnTo>
                  <a:lnTo>
                    <a:pt x="29" y="2245"/>
                  </a:lnTo>
                  <a:lnTo>
                    <a:pt x="29" y="2216"/>
                  </a:lnTo>
                  <a:close/>
                  <a:moveTo>
                    <a:pt x="87" y="2157"/>
                  </a:moveTo>
                  <a:lnTo>
                    <a:pt x="87" y="2186"/>
                  </a:lnTo>
                  <a:lnTo>
                    <a:pt x="117" y="2186"/>
                  </a:lnTo>
                  <a:lnTo>
                    <a:pt x="117" y="2186"/>
                  </a:lnTo>
                  <a:lnTo>
                    <a:pt x="117" y="2186"/>
                  </a:lnTo>
                  <a:lnTo>
                    <a:pt x="87" y="2157"/>
                  </a:lnTo>
                  <a:close/>
                  <a:moveTo>
                    <a:pt x="263" y="2041"/>
                  </a:moveTo>
                  <a:lnTo>
                    <a:pt x="263" y="2012"/>
                  </a:lnTo>
                  <a:lnTo>
                    <a:pt x="292" y="2012"/>
                  </a:lnTo>
                  <a:lnTo>
                    <a:pt x="292" y="2012"/>
                  </a:lnTo>
                  <a:lnTo>
                    <a:pt x="292" y="2012"/>
                  </a:lnTo>
                  <a:lnTo>
                    <a:pt x="292" y="1983"/>
                  </a:lnTo>
                  <a:lnTo>
                    <a:pt x="292" y="1983"/>
                  </a:lnTo>
                  <a:lnTo>
                    <a:pt x="321" y="1983"/>
                  </a:lnTo>
                  <a:lnTo>
                    <a:pt x="292" y="2012"/>
                  </a:lnTo>
                  <a:lnTo>
                    <a:pt x="292" y="2012"/>
                  </a:lnTo>
                  <a:lnTo>
                    <a:pt x="292" y="2012"/>
                  </a:lnTo>
                  <a:lnTo>
                    <a:pt x="292" y="2041"/>
                  </a:lnTo>
                  <a:lnTo>
                    <a:pt x="263" y="2041"/>
                  </a:lnTo>
                  <a:close/>
                  <a:moveTo>
                    <a:pt x="350" y="1895"/>
                  </a:moveTo>
                  <a:lnTo>
                    <a:pt x="350" y="1895"/>
                  </a:lnTo>
                  <a:lnTo>
                    <a:pt x="350" y="1924"/>
                  </a:lnTo>
                  <a:lnTo>
                    <a:pt x="350" y="1924"/>
                  </a:lnTo>
                  <a:lnTo>
                    <a:pt x="350" y="1895"/>
                  </a:lnTo>
                  <a:close/>
                  <a:moveTo>
                    <a:pt x="379" y="1866"/>
                  </a:moveTo>
                  <a:lnTo>
                    <a:pt x="379" y="1866"/>
                  </a:lnTo>
                  <a:lnTo>
                    <a:pt x="350" y="1866"/>
                  </a:lnTo>
                  <a:lnTo>
                    <a:pt x="350" y="1866"/>
                  </a:lnTo>
                  <a:lnTo>
                    <a:pt x="350" y="1836"/>
                  </a:lnTo>
                  <a:lnTo>
                    <a:pt x="379" y="1836"/>
                  </a:lnTo>
                  <a:lnTo>
                    <a:pt x="379" y="1836"/>
                  </a:lnTo>
                  <a:lnTo>
                    <a:pt x="379" y="1836"/>
                  </a:lnTo>
                  <a:lnTo>
                    <a:pt x="408" y="1836"/>
                  </a:lnTo>
                  <a:lnTo>
                    <a:pt x="408" y="1836"/>
                  </a:lnTo>
                  <a:lnTo>
                    <a:pt x="408" y="1836"/>
                  </a:lnTo>
                  <a:lnTo>
                    <a:pt x="408" y="1836"/>
                  </a:lnTo>
                  <a:lnTo>
                    <a:pt x="379" y="1866"/>
                  </a:lnTo>
                  <a:close/>
                  <a:moveTo>
                    <a:pt x="817" y="408"/>
                  </a:moveTo>
                  <a:lnTo>
                    <a:pt x="787" y="379"/>
                  </a:lnTo>
                  <a:lnTo>
                    <a:pt x="787" y="379"/>
                  </a:lnTo>
                  <a:lnTo>
                    <a:pt x="817" y="379"/>
                  </a:lnTo>
                  <a:lnTo>
                    <a:pt x="817" y="379"/>
                  </a:lnTo>
                  <a:lnTo>
                    <a:pt x="817" y="379"/>
                  </a:lnTo>
                  <a:lnTo>
                    <a:pt x="817" y="379"/>
                  </a:lnTo>
                  <a:lnTo>
                    <a:pt x="817" y="408"/>
                  </a:lnTo>
                  <a:close/>
                  <a:moveTo>
                    <a:pt x="904" y="467"/>
                  </a:moveTo>
                  <a:lnTo>
                    <a:pt x="904" y="467"/>
                  </a:lnTo>
                  <a:lnTo>
                    <a:pt x="875" y="437"/>
                  </a:lnTo>
                  <a:lnTo>
                    <a:pt x="904" y="437"/>
                  </a:lnTo>
                  <a:lnTo>
                    <a:pt x="875" y="408"/>
                  </a:lnTo>
                  <a:lnTo>
                    <a:pt x="875" y="408"/>
                  </a:lnTo>
                  <a:lnTo>
                    <a:pt x="875" y="379"/>
                  </a:lnTo>
                  <a:lnTo>
                    <a:pt x="846" y="379"/>
                  </a:lnTo>
                  <a:lnTo>
                    <a:pt x="846" y="379"/>
                  </a:lnTo>
                  <a:lnTo>
                    <a:pt x="846" y="379"/>
                  </a:lnTo>
                  <a:lnTo>
                    <a:pt x="846" y="350"/>
                  </a:lnTo>
                  <a:lnTo>
                    <a:pt x="846" y="321"/>
                  </a:lnTo>
                  <a:lnTo>
                    <a:pt x="846" y="321"/>
                  </a:lnTo>
                  <a:lnTo>
                    <a:pt x="846" y="321"/>
                  </a:lnTo>
                  <a:lnTo>
                    <a:pt x="846" y="321"/>
                  </a:lnTo>
                  <a:lnTo>
                    <a:pt x="875" y="321"/>
                  </a:lnTo>
                  <a:lnTo>
                    <a:pt x="875" y="292"/>
                  </a:lnTo>
                  <a:lnTo>
                    <a:pt x="875" y="292"/>
                  </a:lnTo>
                  <a:lnTo>
                    <a:pt x="875" y="292"/>
                  </a:lnTo>
                  <a:lnTo>
                    <a:pt x="846" y="263"/>
                  </a:lnTo>
                  <a:lnTo>
                    <a:pt x="846" y="263"/>
                  </a:lnTo>
                  <a:lnTo>
                    <a:pt x="846" y="263"/>
                  </a:lnTo>
                  <a:lnTo>
                    <a:pt x="846" y="263"/>
                  </a:lnTo>
                  <a:lnTo>
                    <a:pt x="875" y="234"/>
                  </a:lnTo>
                  <a:lnTo>
                    <a:pt x="904" y="263"/>
                  </a:lnTo>
                  <a:lnTo>
                    <a:pt x="904" y="263"/>
                  </a:lnTo>
                  <a:lnTo>
                    <a:pt x="934" y="263"/>
                  </a:lnTo>
                  <a:lnTo>
                    <a:pt x="934" y="234"/>
                  </a:lnTo>
                  <a:lnTo>
                    <a:pt x="934" y="234"/>
                  </a:lnTo>
                  <a:lnTo>
                    <a:pt x="934" y="234"/>
                  </a:lnTo>
                  <a:lnTo>
                    <a:pt x="934" y="234"/>
                  </a:lnTo>
                  <a:lnTo>
                    <a:pt x="904" y="234"/>
                  </a:lnTo>
                  <a:lnTo>
                    <a:pt x="904" y="204"/>
                  </a:lnTo>
                  <a:lnTo>
                    <a:pt x="904" y="204"/>
                  </a:lnTo>
                  <a:lnTo>
                    <a:pt x="904" y="175"/>
                  </a:lnTo>
                  <a:lnTo>
                    <a:pt x="934" y="175"/>
                  </a:lnTo>
                  <a:lnTo>
                    <a:pt x="934" y="175"/>
                  </a:lnTo>
                  <a:lnTo>
                    <a:pt x="934" y="146"/>
                  </a:lnTo>
                  <a:lnTo>
                    <a:pt x="904" y="146"/>
                  </a:lnTo>
                  <a:lnTo>
                    <a:pt x="904" y="117"/>
                  </a:lnTo>
                  <a:lnTo>
                    <a:pt x="904" y="87"/>
                  </a:lnTo>
                  <a:lnTo>
                    <a:pt x="904" y="87"/>
                  </a:lnTo>
                  <a:lnTo>
                    <a:pt x="875" y="29"/>
                  </a:lnTo>
                  <a:lnTo>
                    <a:pt x="875" y="29"/>
                  </a:lnTo>
                  <a:lnTo>
                    <a:pt x="875" y="29"/>
                  </a:lnTo>
                  <a:lnTo>
                    <a:pt x="875" y="0"/>
                  </a:lnTo>
                  <a:lnTo>
                    <a:pt x="875" y="0"/>
                  </a:lnTo>
                  <a:lnTo>
                    <a:pt x="875" y="0"/>
                  </a:lnTo>
                  <a:lnTo>
                    <a:pt x="875" y="0"/>
                  </a:lnTo>
                  <a:lnTo>
                    <a:pt x="904" y="0"/>
                  </a:lnTo>
                  <a:lnTo>
                    <a:pt x="904" y="0"/>
                  </a:lnTo>
                  <a:lnTo>
                    <a:pt x="934" y="29"/>
                  </a:lnTo>
                  <a:lnTo>
                    <a:pt x="963" y="29"/>
                  </a:lnTo>
                  <a:lnTo>
                    <a:pt x="963" y="58"/>
                  </a:lnTo>
                  <a:lnTo>
                    <a:pt x="992" y="87"/>
                  </a:lnTo>
                  <a:lnTo>
                    <a:pt x="1021" y="87"/>
                  </a:lnTo>
                  <a:lnTo>
                    <a:pt x="1021" y="117"/>
                  </a:lnTo>
                  <a:lnTo>
                    <a:pt x="1050" y="117"/>
                  </a:lnTo>
                  <a:lnTo>
                    <a:pt x="1050" y="117"/>
                  </a:lnTo>
                  <a:lnTo>
                    <a:pt x="1079" y="146"/>
                  </a:lnTo>
                  <a:lnTo>
                    <a:pt x="1108" y="146"/>
                  </a:lnTo>
                  <a:lnTo>
                    <a:pt x="1108" y="146"/>
                  </a:lnTo>
                  <a:lnTo>
                    <a:pt x="1137" y="146"/>
                  </a:lnTo>
                  <a:lnTo>
                    <a:pt x="1137" y="146"/>
                  </a:lnTo>
                  <a:lnTo>
                    <a:pt x="1167" y="146"/>
                  </a:lnTo>
                  <a:lnTo>
                    <a:pt x="1196" y="146"/>
                  </a:lnTo>
                  <a:lnTo>
                    <a:pt x="1196" y="117"/>
                  </a:lnTo>
                  <a:lnTo>
                    <a:pt x="1196" y="117"/>
                  </a:lnTo>
                  <a:lnTo>
                    <a:pt x="1196" y="87"/>
                  </a:lnTo>
                  <a:lnTo>
                    <a:pt x="1225" y="117"/>
                  </a:lnTo>
                  <a:lnTo>
                    <a:pt x="1225" y="117"/>
                  </a:lnTo>
                  <a:lnTo>
                    <a:pt x="1196" y="146"/>
                  </a:lnTo>
                  <a:lnTo>
                    <a:pt x="1196" y="175"/>
                  </a:lnTo>
                  <a:lnTo>
                    <a:pt x="1196" y="175"/>
                  </a:lnTo>
                  <a:lnTo>
                    <a:pt x="1225" y="175"/>
                  </a:lnTo>
                  <a:lnTo>
                    <a:pt x="1254" y="204"/>
                  </a:lnTo>
                  <a:lnTo>
                    <a:pt x="1254" y="204"/>
                  </a:lnTo>
                  <a:lnTo>
                    <a:pt x="1254" y="204"/>
                  </a:lnTo>
                  <a:lnTo>
                    <a:pt x="1254" y="204"/>
                  </a:lnTo>
                  <a:lnTo>
                    <a:pt x="1254" y="204"/>
                  </a:lnTo>
                  <a:lnTo>
                    <a:pt x="1284" y="204"/>
                  </a:lnTo>
                  <a:lnTo>
                    <a:pt x="1284" y="204"/>
                  </a:lnTo>
                  <a:lnTo>
                    <a:pt x="1284" y="204"/>
                  </a:lnTo>
                  <a:lnTo>
                    <a:pt x="1284" y="204"/>
                  </a:lnTo>
                  <a:lnTo>
                    <a:pt x="1284" y="234"/>
                  </a:lnTo>
                  <a:lnTo>
                    <a:pt x="1254" y="234"/>
                  </a:lnTo>
                  <a:lnTo>
                    <a:pt x="1254" y="234"/>
                  </a:lnTo>
                  <a:lnTo>
                    <a:pt x="1254" y="234"/>
                  </a:lnTo>
                  <a:lnTo>
                    <a:pt x="1225" y="263"/>
                  </a:lnTo>
                  <a:lnTo>
                    <a:pt x="1225" y="263"/>
                  </a:lnTo>
                  <a:lnTo>
                    <a:pt x="1225" y="234"/>
                  </a:lnTo>
                  <a:lnTo>
                    <a:pt x="1196" y="263"/>
                  </a:lnTo>
                  <a:lnTo>
                    <a:pt x="1196" y="263"/>
                  </a:lnTo>
                  <a:lnTo>
                    <a:pt x="1196" y="263"/>
                  </a:lnTo>
                  <a:lnTo>
                    <a:pt x="1167" y="263"/>
                  </a:lnTo>
                  <a:lnTo>
                    <a:pt x="1167" y="263"/>
                  </a:lnTo>
                  <a:lnTo>
                    <a:pt x="1137" y="292"/>
                  </a:lnTo>
                  <a:lnTo>
                    <a:pt x="1137" y="321"/>
                  </a:lnTo>
                  <a:lnTo>
                    <a:pt x="1137" y="350"/>
                  </a:lnTo>
                  <a:lnTo>
                    <a:pt x="1137" y="350"/>
                  </a:lnTo>
                  <a:lnTo>
                    <a:pt x="1137" y="379"/>
                  </a:lnTo>
                  <a:lnTo>
                    <a:pt x="1137" y="379"/>
                  </a:lnTo>
                  <a:lnTo>
                    <a:pt x="1108" y="379"/>
                  </a:lnTo>
                  <a:lnTo>
                    <a:pt x="1108" y="379"/>
                  </a:lnTo>
                  <a:lnTo>
                    <a:pt x="1079" y="350"/>
                  </a:lnTo>
                  <a:lnTo>
                    <a:pt x="1050" y="350"/>
                  </a:lnTo>
                  <a:lnTo>
                    <a:pt x="1021" y="321"/>
                  </a:lnTo>
                  <a:lnTo>
                    <a:pt x="1021" y="321"/>
                  </a:lnTo>
                  <a:lnTo>
                    <a:pt x="992" y="321"/>
                  </a:lnTo>
                  <a:lnTo>
                    <a:pt x="992" y="321"/>
                  </a:lnTo>
                  <a:lnTo>
                    <a:pt x="992" y="321"/>
                  </a:lnTo>
                  <a:lnTo>
                    <a:pt x="963" y="321"/>
                  </a:lnTo>
                  <a:lnTo>
                    <a:pt x="963" y="321"/>
                  </a:lnTo>
                  <a:lnTo>
                    <a:pt x="934" y="350"/>
                  </a:lnTo>
                  <a:lnTo>
                    <a:pt x="934" y="350"/>
                  </a:lnTo>
                  <a:lnTo>
                    <a:pt x="904" y="321"/>
                  </a:lnTo>
                  <a:lnTo>
                    <a:pt x="904" y="321"/>
                  </a:lnTo>
                  <a:lnTo>
                    <a:pt x="875" y="350"/>
                  </a:lnTo>
                  <a:lnTo>
                    <a:pt x="875" y="350"/>
                  </a:lnTo>
                  <a:lnTo>
                    <a:pt x="875" y="379"/>
                  </a:lnTo>
                  <a:lnTo>
                    <a:pt x="904" y="379"/>
                  </a:lnTo>
                  <a:lnTo>
                    <a:pt x="934" y="379"/>
                  </a:lnTo>
                  <a:lnTo>
                    <a:pt x="934" y="379"/>
                  </a:lnTo>
                  <a:lnTo>
                    <a:pt x="963" y="408"/>
                  </a:lnTo>
                  <a:lnTo>
                    <a:pt x="992" y="408"/>
                  </a:lnTo>
                  <a:lnTo>
                    <a:pt x="992" y="408"/>
                  </a:lnTo>
                  <a:lnTo>
                    <a:pt x="963" y="408"/>
                  </a:lnTo>
                  <a:lnTo>
                    <a:pt x="963" y="437"/>
                  </a:lnTo>
                  <a:lnTo>
                    <a:pt x="963" y="437"/>
                  </a:lnTo>
                  <a:lnTo>
                    <a:pt x="934" y="408"/>
                  </a:lnTo>
                  <a:lnTo>
                    <a:pt x="934" y="437"/>
                  </a:lnTo>
                  <a:lnTo>
                    <a:pt x="934" y="437"/>
                  </a:lnTo>
                  <a:lnTo>
                    <a:pt x="934" y="437"/>
                  </a:lnTo>
                  <a:lnTo>
                    <a:pt x="904" y="467"/>
                  </a:lnTo>
                  <a:close/>
                  <a:moveTo>
                    <a:pt x="875" y="875"/>
                  </a:moveTo>
                  <a:lnTo>
                    <a:pt x="875" y="875"/>
                  </a:lnTo>
                  <a:lnTo>
                    <a:pt x="875" y="846"/>
                  </a:lnTo>
                  <a:lnTo>
                    <a:pt x="875" y="846"/>
                  </a:lnTo>
                  <a:lnTo>
                    <a:pt x="875" y="846"/>
                  </a:lnTo>
                  <a:lnTo>
                    <a:pt x="875" y="846"/>
                  </a:lnTo>
                  <a:lnTo>
                    <a:pt x="875" y="817"/>
                  </a:lnTo>
                  <a:lnTo>
                    <a:pt x="875" y="817"/>
                  </a:lnTo>
                  <a:lnTo>
                    <a:pt x="875" y="846"/>
                  </a:lnTo>
                  <a:lnTo>
                    <a:pt x="875" y="846"/>
                  </a:lnTo>
                  <a:lnTo>
                    <a:pt x="904" y="846"/>
                  </a:lnTo>
                  <a:lnTo>
                    <a:pt x="904" y="846"/>
                  </a:lnTo>
                  <a:lnTo>
                    <a:pt x="904" y="875"/>
                  </a:lnTo>
                  <a:lnTo>
                    <a:pt x="875" y="875"/>
                  </a:lnTo>
                  <a:close/>
                  <a:moveTo>
                    <a:pt x="263" y="1369"/>
                  </a:moveTo>
                  <a:lnTo>
                    <a:pt x="292" y="1399"/>
                  </a:lnTo>
                  <a:lnTo>
                    <a:pt x="292" y="1369"/>
                  </a:lnTo>
                  <a:lnTo>
                    <a:pt x="292" y="1369"/>
                  </a:lnTo>
                  <a:lnTo>
                    <a:pt x="263" y="1369"/>
                  </a:lnTo>
                  <a:close/>
                  <a:moveTo>
                    <a:pt x="263" y="1399"/>
                  </a:moveTo>
                  <a:lnTo>
                    <a:pt x="263" y="1399"/>
                  </a:lnTo>
                  <a:lnTo>
                    <a:pt x="292" y="1399"/>
                  </a:lnTo>
                  <a:lnTo>
                    <a:pt x="263" y="1399"/>
                  </a:lnTo>
                  <a:close/>
                  <a:moveTo>
                    <a:pt x="263" y="1399"/>
                  </a:moveTo>
                  <a:lnTo>
                    <a:pt x="263" y="1399"/>
                  </a:lnTo>
                  <a:close/>
                  <a:moveTo>
                    <a:pt x="263" y="1399"/>
                  </a:moveTo>
                  <a:lnTo>
                    <a:pt x="263" y="1399"/>
                  </a:lnTo>
                  <a:close/>
                  <a:moveTo>
                    <a:pt x="234" y="1428"/>
                  </a:moveTo>
                  <a:lnTo>
                    <a:pt x="234" y="1428"/>
                  </a:lnTo>
                  <a:lnTo>
                    <a:pt x="234" y="1428"/>
                  </a:lnTo>
                  <a:lnTo>
                    <a:pt x="234" y="1399"/>
                  </a:lnTo>
                  <a:lnTo>
                    <a:pt x="234" y="1428"/>
                  </a:lnTo>
                  <a:lnTo>
                    <a:pt x="263" y="1428"/>
                  </a:lnTo>
                  <a:lnTo>
                    <a:pt x="263" y="1428"/>
                  </a:lnTo>
                  <a:lnTo>
                    <a:pt x="263" y="1457"/>
                  </a:lnTo>
                  <a:lnTo>
                    <a:pt x="234" y="1428"/>
                  </a:lnTo>
                  <a:close/>
                  <a:moveTo>
                    <a:pt x="379" y="1457"/>
                  </a:moveTo>
                  <a:lnTo>
                    <a:pt x="350" y="1428"/>
                  </a:lnTo>
                  <a:lnTo>
                    <a:pt x="379" y="1428"/>
                  </a:lnTo>
                  <a:lnTo>
                    <a:pt x="379" y="1428"/>
                  </a:lnTo>
                  <a:lnTo>
                    <a:pt x="379" y="1457"/>
                  </a:lnTo>
                  <a:close/>
                  <a:moveTo>
                    <a:pt x="350" y="1486"/>
                  </a:moveTo>
                  <a:lnTo>
                    <a:pt x="350" y="1457"/>
                  </a:lnTo>
                  <a:lnTo>
                    <a:pt x="350" y="1457"/>
                  </a:lnTo>
                  <a:lnTo>
                    <a:pt x="350" y="1486"/>
                  </a:lnTo>
                  <a:close/>
                  <a:moveTo>
                    <a:pt x="350" y="1428"/>
                  </a:moveTo>
                  <a:lnTo>
                    <a:pt x="350" y="1428"/>
                  </a:lnTo>
                  <a:lnTo>
                    <a:pt x="350" y="1457"/>
                  </a:lnTo>
                  <a:lnTo>
                    <a:pt x="350" y="1457"/>
                  </a:lnTo>
                  <a:lnTo>
                    <a:pt x="350" y="1457"/>
                  </a:lnTo>
                  <a:lnTo>
                    <a:pt x="350" y="1457"/>
                  </a:lnTo>
                  <a:lnTo>
                    <a:pt x="350" y="1428"/>
                  </a:lnTo>
                  <a:close/>
                  <a:moveTo>
                    <a:pt x="700" y="1254"/>
                  </a:moveTo>
                  <a:lnTo>
                    <a:pt x="700" y="1254"/>
                  </a:lnTo>
                  <a:lnTo>
                    <a:pt x="700" y="1225"/>
                  </a:lnTo>
                  <a:lnTo>
                    <a:pt x="700" y="1225"/>
                  </a:lnTo>
                  <a:lnTo>
                    <a:pt x="700" y="1225"/>
                  </a:lnTo>
                  <a:lnTo>
                    <a:pt x="700" y="1225"/>
                  </a:lnTo>
                  <a:lnTo>
                    <a:pt x="700" y="1254"/>
                  </a:lnTo>
                  <a:close/>
                  <a:moveTo>
                    <a:pt x="642" y="1254"/>
                  </a:moveTo>
                  <a:lnTo>
                    <a:pt x="642" y="1225"/>
                  </a:lnTo>
                  <a:lnTo>
                    <a:pt x="671" y="1225"/>
                  </a:lnTo>
                  <a:lnTo>
                    <a:pt x="671" y="1254"/>
                  </a:lnTo>
                  <a:lnTo>
                    <a:pt x="642" y="1254"/>
                  </a:lnTo>
                  <a:close/>
                  <a:moveTo>
                    <a:pt x="554" y="1399"/>
                  </a:moveTo>
                  <a:lnTo>
                    <a:pt x="584" y="1399"/>
                  </a:lnTo>
                  <a:lnTo>
                    <a:pt x="584" y="1399"/>
                  </a:lnTo>
                  <a:lnTo>
                    <a:pt x="584" y="1399"/>
                  </a:lnTo>
                  <a:lnTo>
                    <a:pt x="584" y="1399"/>
                  </a:lnTo>
                  <a:lnTo>
                    <a:pt x="584" y="1399"/>
                  </a:lnTo>
                  <a:lnTo>
                    <a:pt x="584" y="1369"/>
                  </a:lnTo>
                  <a:lnTo>
                    <a:pt x="584" y="1369"/>
                  </a:lnTo>
                  <a:lnTo>
                    <a:pt x="584" y="1342"/>
                  </a:lnTo>
                  <a:lnTo>
                    <a:pt x="613" y="1342"/>
                  </a:lnTo>
                  <a:lnTo>
                    <a:pt x="613" y="1313"/>
                  </a:lnTo>
                  <a:lnTo>
                    <a:pt x="642" y="1313"/>
                  </a:lnTo>
                  <a:lnTo>
                    <a:pt x="671" y="1342"/>
                  </a:lnTo>
                  <a:lnTo>
                    <a:pt x="671" y="1342"/>
                  </a:lnTo>
                  <a:lnTo>
                    <a:pt x="671" y="1342"/>
                  </a:lnTo>
                  <a:lnTo>
                    <a:pt x="671" y="1313"/>
                  </a:lnTo>
                  <a:lnTo>
                    <a:pt x="700" y="1313"/>
                  </a:lnTo>
                  <a:lnTo>
                    <a:pt x="700" y="1284"/>
                  </a:lnTo>
                  <a:lnTo>
                    <a:pt x="700" y="1284"/>
                  </a:lnTo>
                  <a:lnTo>
                    <a:pt x="700" y="1284"/>
                  </a:lnTo>
                  <a:lnTo>
                    <a:pt x="671" y="1254"/>
                  </a:lnTo>
                  <a:lnTo>
                    <a:pt x="671" y="1254"/>
                  </a:lnTo>
                  <a:lnTo>
                    <a:pt x="642" y="1254"/>
                  </a:lnTo>
                  <a:lnTo>
                    <a:pt x="642" y="1254"/>
                  </a:lnTo>
                  <a:lnTo>
                    <a:pt x="613" y="1284"/>
                  </a:lnTo>
                  <a:lnTo>
                    <a:pt x="613" y="1284"/>
                  </a:lnTo>
                  <a:lnTo>
                    <a:pt x="613" y="1284"/>
                  </a:lnTo>
                  <a:lnTo>
                    <a:pt x="584" y="1284"/>
                  </a:lnTo>
                  <a:lnTo>
                    <a:pt x="584" y="1313"/>
                  </a:lnTo>
                  <a:lnTo>
                    <a:pt x="554" y="1313"/>
                  </a:lnTo>
                  <a:lnTo>
                    <a:pt x="554" y="1284"/>
                  </a:lnTo>
                  <a:lnTo>
                    <a:pt x="554" y="1284"/>
                  </a:lnTo>
                  <a:lnTo>
                    <a:pt x="525" y="1313"/>
                  </a:lnTo>
                  <a:lnTo>
                    <a:pt x="525" y="1313"/>
                  </a:lnTo>
                  <a:lnTo>
                    <a:pt x="525" y="1313"/>
                  </a:lnTo>
                  <a:lnTo>
                    <a:pt x="496" y="1342"/>
                  </a:lnTo>
                  <a:lnTo>
                    <a:pt x="525" y="1342"/>
                  </a:lnTo>
                  <a:lnTo>
                    <a:pt x="525" y="1369"/>
                  </a:lnTo>
                  <a:lnTo>
                    <a:pt x="525" y="1369"/>
                  </a:lnTo>
                  <a:lnTo>
                    <a:pt x="525" y="1369"/>
                  </a:lnTo>
                  <a:lnTo>
                    <a:pt x="554" y="1399"/>
                  </a:lnTo>
                  <a:close/>
                  <a:moveTo>
                    <a:pt x="467" y="1662"/>
                  </a:moveTo>
                  <a:lnTo>
                    <a:pt x="437" y="1632"/>
                  </a:lnTo>
                  <a:lnTo>
                    <a:pt x="437" y="1632"/>
                  </a:lnTo>
                  <a:lnTo>
                    <a:pt x="437" y="1662"/>
                  </a:lnTo>
                  <a:lnTo>
                    <a:pt x="437" y="1662"/>
                  </a:lnTo>
                  <a:lnTo>
                    <a:pt x="467" y="1662"/>
                  </a:lnTo>
                  <a:close/>
                  <a:moveTo>
                    <a:pt x="467" y="1632"/>
                  </a:moveTo>
                  <a:lnTo>
                    <a:pt x="467" y="1603"/>
                  </a:lnTo>
                  <a:lnTo>
                    <a:pt x="467" y="1603"/>
                  </a:lnTo>
                  <a:lnTo>
                    <a:pt x="467" y="1603"/>
                  </a:lnTo>
                  <a:lnTo>
                    <a:pt x="467" y="1632"/>
                  </a:lnTo>
                  <a:close/>
                  <a:moveTo>
                    <a:pt x="437" y="1603"/>
                  </a:moveTo>
                  <a:lnTo>
                    <a:pt x="467" y="1574"/>
                  </a:lnTo>
                  <a:lnTo>
                    <a:pt x="467" y="1574"/>
                  </a:lnTo>
                  <a:lnTo>
                    <a:pt x="467" y="1545"/>
                  </a:lnTo>
                  <a:lnTo>
                    <a:pt x="467" y="1545"/>
                  </a:lnTo>
                  <a:lnTo>
                    <a:pt x="467" y="1545"/>
                  </a:lnTo>
                  <a:lnTo>
                    <a:pt x="467" y="1545"/>
                  </a:lnTo>
                  <a:lnTo>
                    <a:pt x="496" y="1545"/>
                  </a:lnTo>
                  <a:lnTo>
                    <a:pt x="496" y="1545"/>
                  </a:lnTo>
                  <a:lnTo>
                    <a:pt x="496" y="1516"/>
                  </a:lnTo>
                  <a:lnTo>
                    <a:pt x="496" y="1486"/>
                  </a:lnTo>
                  <a:lnTo>
                    <a:pt x="496" y="1457"/>
                  </a:lnTo>
                  <a:lnTo>
                    <a:pt x="496" y="1428"/>
                  </a:lnTo>
                  <a:lnTo>
                    <a:pt x="496" y="1428"/>
                  </a:lnTo>
                  <a:lnTo>
                    <a:pt x="496" y="1399"/>
                  </a:lnTo>
                  <a:lnTo>
                    <a:pt x="496" y="1399"/>
                  </a:lnTo>
                  <a:lnTo>
                    <a:pt x="496" y="1399"/>
                  </a:lnTo>
                  <a:lnTo>
                    <a:pt x="496" y="1369"/>
                  </a:lnTo>
                  <a:lnTo>
                    <a:pt x="496" y="1369"/>
                  </a:lnTo>
                  <a:lnTo>
                    <a:pt x="496" y="1369"/>
                  </a:lnTo>
                  <a:lnTo>
                    <a:pt x="467" y="1369"/>
                  </a:lnTo>
                  <a:lnTo>
                    <a:pt x="467" y="1369"/>
                  </a:lnTo>
                  <a:lnTo>
                    <a:pt x="467" y="1342"/>
                  </a:lnTo>
                  <a:lnTo>
                    <a:pt x="467" y="1342"/>
                  </a:lnTo>
                  <a:lnTo>
                    <a:pt x="467" y="1342"/>
                  </a:lnTo>
                  <a:lnTo>
                    <a:pt x="467" y="1313"/>
                  </a:lnTo>
                  <a:lnTo>
                    <a:pt x="437" y="1313"/>
                  </a:lnTo>
                  <a:lnTo>
                    <a:pt x="437" y="1342"/>
                  </a:lnTo>
                  <a:lnTo>
                    <a:pt x="437" y="1342"/>
                  </a:lnTo>
                  <a:lnTo>
                    <a:pt x="437" y="1342"/>
                  </a:lnTo>
                  <a:lnTo>
                    <a:pt x="408" y="1313"/>
                  </a:lnTo>
                  <a:lnTo>
                    <a:pt x="408" y="1313"/>
                  </a:lnTo>
                  <a:lnTo>
                    <a:pt x="437" y="1284"/>
                  </a:lnTo>
                  <a:lnTo>
                    <a:pt x="467" y="1284"/>
                  </a:lnTo>
                  <a:lnTo>
                    <a:pt x="496" y="1313"/>
                  </a:lnTo>
                  <a:lnTo>
                    <a:pt x="496" y="1313"/>
                  </a:lnTo>
                  <a:lnTo>
                    <a:pt x="496" y="1284"/>
                  </a:lnTo>
                  <a:lnTo>
                    <a:pt x="496" y="1284"/>
                  </a:lnTo>
                  <a:lnTo>
                    <a:pt x="496" y="1284"/>
                  </a:lnTo>
                  <a:lnTo>
                    <a:pt x="496" y="1254"/>
                  </a:lnTo>
                  <a:lnTo>
                    <a:pt x="496" y="1254"/>
                  </a:lnTo>
                  <a:lnTo>
                    <a:pt x="525" y="1254"/>
                  </a:lnTo>
                  <a:lnTo>
                    <a:pt x="525" y="1254"/>
                  </a:lnTo>
                  <a:lnTo>
                    <a:pt x="525" y="1254"/>
                  </a:lnTo>
                  <a:lnTo>
                    <a:pt x="554" y="1254"/>
                  </a:lnTo>
                  <a:lnTo>
                    <a:pt x="554" y="1254"/>
                  </a:lnTo>
                  <a:lnTo>
                    <a:pt x="584" y="1254"/>
                  </a:lnTo>
                  <a:lnTo>
                    <a:pt x="613" y="1254"/>
                  </a:lnTo>
                  <a:lnTo>
                    <a:pt x="613" y="1254"/>
                  </a:lnTo>
                  <a:lnTo>
                    <a:pt x="613" y="1254"/>
                  </a:lnTo>
                  <a:lnTo>
                    <a:pt x="613" y="1225"/>
                  </a:lnTo>
                  <a:lnTo>
                    <a:pt x="642" y="1225"/>
                  </a:lnTo>
                  <a:lnTo>
                    <a:pt x="642" y="1225"/>
                  </a:lnTo>
                  <a:lnTo>
                    <a:pt x="671" y="1196"/>
                  </a:lnTo>
                  <a:lnTo>
                    <a:pt x="700" y="1196"/>
                  </a:lnTo>
                  <a:lnTo>
                    <a:pt x="700" y="1196"/>
                  </a:lnTo>
                  <a:lnTo>
                    <a:pt x="729" y="1196"/>
                  </a:lnTo>
                  <a:lnTo>
                    <a:pt x="729" y="1196"/>
                  </a:lnTo>
                  <a:lnTo>
                    <a:pt x="729" y="1225"/>
                  </a:lnTo>
                  <a:lnTo>
                    <a:pt x="729" y="1225"/>
                  </a:lnTo>
                  <a:lnTo>
                    <a:pt x="729" y="1254"/>
                  </a:lnTo>
                  <a:lnTo>
                    <a:pt x="729" y="1254"/>
                  </a:lnTo>
                  <a:lnTo>
                    <a:pt x="729" y="1254"/>
                  </a:lnTo>
                  <a:lnTo>
                    <a:pt x="729" y="1284"/>
                  </a:lnTo>
                  <a:lnTo>
                    <a:pt x="729" y="1284"/>
                  </a:lnTo>
                  <a:lnTo>
                    <a:pt x="729" y="1313"/>
                  </a:lnTo>
                  <a:lnTo>
                    <a:pt x="758" y="1313"/>
                  </a:lnTo>
                  <a:lnTo>
                    <a:pt x="758" y="1313"/>
                  </a:lnTo>
                  <a:lnTo>
                    <a:pt x="787" y="1342"/>
                  </a:lnTo>
                  <a:lnTo>
                    <a:pt x="787" y="1313"/>
                  </a:lnTo>
                  <a:lnTo>
                    <a:pt x="817" y="1313"/>
                  </a:lnTo>
                  <a:lnTo>
                    <a:pt x="817" y="1284"/>
                  </a:lnTo>
                  <a:lnTo>
                    <a:pt x="817" y="1284"/>
                  </a:lnTo>
                  <a:lnTo>
                    <a:pt x="817" y="1284"/>
                  </a:lnTo>
                  <a:lnTo>
                    <a:pt x="817" y="1254"/>
                  </a:lnTo>
                  <a:lnTo>
                    <a:pt x="817" y="1254"/>
                  </a:lnTo>
                  <a:lnTo>
                    <a:pt x="846" y="1254"/>
                  </a:lnTo>
                  <a:lnTo>
                    <a:pt x="846" y="1254"/>
                  </a:lnTo>
                  <a:lnTo>
                    <a:pt x="846" y="1225"/>
                  </a:lnTo>
                  <a:lnTo>
                    <a:pt x="846" y="1225"/>
                  </a:lnTo>
                  <a:lnTo>
                    <a:pt x="846" y="1225"/>
                  </a:lnTo>
                  <a:lnTo>
                    <a:pt x="817" y="1196"/>
                  </a:lnTo>
                  <a:lnTo>
                    <a:pt x="817" y="1196"/>
                  </a:lnTo>
                  <a:lnTo>
                    <a:pt x="817" y="1167"/>
                  </a:lnTo>
                  <a:lnTo>
                    <a:pt x="846" y="1167"/>
                  </a:lnTo>
                  <a:lnTo>
                    <a:pt x="846" y="1167"/>
                  </a:lnTo>
                  <a:lnTo>
                    <a:pt x="846" y="1167"/>
                  </a:lnTo>
                  <a:lnTo>
                    <a:pt x="846" y="1196"/>
                  </a:lnTo>
                  <a:lnTo>
                    <a:pt x="846" y="1196"/>
                  </a:lnTo>
                  <a:lnTo>
                    <a:pt x="846" y="1196"/>
                  </a:lnTo>
                  <a:lnTo>
                    <a:pt x="846" y="1196"/>
                  </a:lnTo>
                  <a:lnTo>
                    <a:pt x="875" y="1196"/>
                  </a:lnTo>
                  <a:lnTo>
                    <a:pt x="875" y="1196"/>
                  </a:lnTo>
                  <a:lnTo>
                    <a:pt x="875" y="1196"/>
                  </a:lnTo>
                  <a:lnTo>
                    <a:pt x="875" y="1196"/>
                  </a:lnTo>
                  <a:lnTo>
                    <a:pt x="875" y="1196"/>
                  </a:lnTo>
                  <a:lnTo>
                    <a:pt x="875" y="1196"/>
                  </a:lnTo>
                  <a:lnTo>
                    <a:pt x="875" y="1196"/>
                  </a:lnTo>
                  <a:lnTo>
                    <a:pt x="875" y="1196"/>
                  </a:lnTo>
                  <a:lnTo>
                    <a:pt x="875" y="1196"/>
                  </a:lnTo>
                  <a:lnTo>
                    <a:pt x="904" y="1196"/>
                  </a:lnTo>
                  <a:lnTo>
                    <a:pt x="963" y="1196"/>
                  </a:lnTo>
                  <a:lnTo>
                    <a:pt x="963" y="1196"/>
                  </a:lnTo>
                  <a:lnTo>
                    <a:pt x="963" y="1196"/>
                  </a:lnTo>
                  <a:lnTo>
                    <a:pt x="963" y="1167"/>
                  </a:lnTo>
                  <a:lnTo>
                    <a:pt x="963" y="1167"/>
                  </a:lnTo>
                  <a:lnTo>
                    <a:pt x="992" y="1167"/>
                  </a:lnTo>
                  <a:lnTo>
                    <a:pt x="992" y="1167"/>
                  </a:lnTo>
                  <a:lnTo>
                    <a:pt x="992" y="1167"/>
                  </a:lnTo>
                  <a:lnTo>
                    <a:pt x="992" y="1196"/>
                  </a:lnTo>
                  <a:lnTo>
                    <a:pt x="992" y="1196"/>
                  </a:lnTo>
                  <a:lnTo>
                    <a:pt x="1021" y="1196"/>
                  </a:lnTo>
                  <a:lnTo>
                    <a:pt x="1021" y="1167"/>
                  </a:lnTo>
                  <a:lnTo>
                    <a:pt x="1021" y="1167"/>
                  </a:lnTo>
                  <a:lnTo>
                    <a:pt x="1021" y="1137"/>
                  </a:lnTo>
                  <a:lnTo>
                    <a:pt x="1050" y="1108"/>
                  </a:lnTo>
                  <a:lnTo>
                    <a:pt x="1050" y="1108"/>
                  </a:lnTo>
                  <a:lnTo>
                    <a:pt x="1050" y="1108"/>
                  </a:lnTo>
                  <a:lnTo>
                    <a:pt x="1050" y="1108"/>
                  </a:lnTo>
                  <a:lnTo>
                    <a:pt x="1050" y="1079"/>
                  </a:lnTo>
                  <a:lnTo>
                    <a:pt x="1050" y="1079"/>
                  </a:lnTo>
                  <a:lnTo>
                    <a:pt x="1079" y="1079"/>
                  </a:lnTo>
                  <a:lnTo>
                    <a:pt x="1079" y="1108"/>
                  </a:lnTo>
                  <a:lnTo>
                    <a:pt x="1079" y="1108"/>
                  </a:lnTo>
                  <a:lnTo>
                    <a:pt x="1079" y="1137"/>
                  </a:lnTo>
                  <a:lnTo>
                    <a:pt x="1079" y="1167"/>
                  </a:lnTo>
                  <a:lnTo>
                    <a:pt x="1079" y="1167"/>
                  </a:lnTo>
                  <a:lnTo>
                    <a:pt x="1079" y="1167"/>
                  </a:lnTo>
                  <a:lnTo>
                    <a:pt x="1108" y="1137"/>
                  </a:lnTo>
                  <a:lnTo>
                    <a:pt x="1108" y="1137"/>
                  </a:lnTo>
                  <a:lnTo>
                    <a:pt x="1137" y="1137"/>
                  </a:lnTo>
                  <a:lnTo>
                    <a:pt x="1137" y="1108"/>
                  </a:lnTo>
                  <a:lnTo>
                    <a:pt x="1137" y="1108"/>
                  </a:lnTo>
                  <a:lnTo>
                    <a:pt x="1137" y="1079"/>
                  </a:lnTo>
                  <a:lnTo>
                    <a:pt x="1137" y="1079"/>
                  </a:lnTo>
                  <a:lnTo>
                    <a:pt x="1137" y="1079"/>
                  </a:lnTo>
                  <a:lnTo>
                    <a:pt x="1108" y="1050"/>
                  </a:lnTo>
                  <a:lnTo>
                    <a:pt x="1108" y="1020"/>
                  </a:lnTo>
                  <a:lnTo>
                    <a:pt x="1108" y="992"/>
                  </a:lnTo>
                  <a:lnTo>
                    <a:pt x="1108" y="963"/>
                  </a:lnTo>
                  <a:lnTo>
                    <a:pt x="1108" y="934"/>
                  </a:lnTo>
                  <a:lnTo>
                    <a:pt x="1108" y="875"/>
                  </a:lnTo>
                  <a:lnTo>
                    <a:pt x="1079" y="846"/>
                  </a:lnTo>
                  <a:lnTo>
                    <a:pt x="1079" y="817"/>
                  </a:lnTo>
                  <a:lnTo>
                    <a:pt x="1079" y="817"/>
                  </a:lnTo>
                  <a:lnTo>
                    <a:pt x="1108" y="787"/>
                  </a:lnTo>
                  <a:lnTo>
                    <a:pt x="1108" y="787"/>
                  </a:lnTo>
                  <a:lnTo>
                    <a:pt x="1137" y="817"/>
                  </a:lnTo>
                  <a:lnTo>
                    <a:pt x="1137" y="787"/>
                  </a:lnTo>
                  <a:lnTo>
                    <a:pt x="1137" y="787"/>
                  </a:lnTo>
                  <a:lnTo>
                    <a:pt x="1108" y="758"/>
                  </a:lnTo>
                  <a:lnTo>
                    <a:pt x="1108" y="758"/>
                  </a:lnTo>
                  <a:lnTo>
                    <a:pt x="1108" y="758"/>
                  </a:lnTo>
                  <a:lnTo>
                    <a:pt x="1108" y="729"/>
                  </a:lnTo>
                  <a:lnTo>
                    <a:pt x="1108" y="729"/>
                  </a:lnTo>
                  <a:lnTo>
                    <a:pt x="1108" y="729"/>
                  </a:lnTo>
                  <a:lnTo>
                    <a:pt x="1108" y="729"/>
                  </a:lnTo>
                  <a:lnTo>
                    <a:pt x="1108" y="700"/>
                  </a:lnTo>
                  <a:lnTo>
                    <a:pt x="1108" y="700"/>
                  </a:lnTo>
                  <a:lnTo>
                    <a:pt x="1108" y="670"/>
                  </a:lnTo>
                  <a:lnTo>
                    <a:pt x="1108" y="670"/>
                  </a:lnTo>
                  <a:lnTo>
                    <a:pt x="1108" y="670"/>
                  </a:lnTo>
                  <a:lnTo>
                    <a:pt x="1108" y="642"/>
                  </a:lnTo>
                  <a:lnTo>
                    <a:pt x="1079" y="613"/>
                  </a:lnTo>
                  <a:lnTo>
                    <a:pt x="1079" y="613"/>
                  </a:lnTo>
                  <a:lnTo>
                    <a:pt x="1079" y="613"/>
                  </a:lnTo>
                  <a:lnTo>
                    <a:pt x="1079" y="584"/>
                  </a:lnTo>
                  <a:lnTo>
                    <a:pt x="1050" y="554"/>
                  </a:lnTo>
                  <a:lnTo>
                    <a:pt x="1021" y="525"/>
                  </a:lnTo>
                  <a:lnTo>
                    <a:pt x="1021" y="525"/>
                  </a:lnTo>
                  <a:lnTo>
                    <a:pt x="1021" y="496"/>
                  </a:lnTo>
                  <a:lnTo>
                    <a:pt x="1021" y="467"/>
                  </a:lnTo>
                  <a:lnTo>
                    <a:pt x="1021" y="467"/>
                  </a:lnTo>
                  <a:lnTo>
                    <a:pt x="992" y="467"/>
                  </a:lnTo>
                  <a:lnTo>
                    <a:pt x="992" y="467"/>
                  </a:lnTo>
                  <a:lnTo>
                    <a:pt x="992" y="467"/>
                  </a:lnTo>
                  <a:lnTo>
                    <a:pt x="963" y="467"/>
                  </a:lnTo>
                  <a:lnTo>
                    <a:pt x="963" y="467"/>
                  </a:lnTo>
                  <a:lnTo>
                    <a:pt x="963" y="467"/>
                  </a:lnTo>
                  <a:lnTo>
                    <a:pt x="963" y="467"/>
                  </a:lnTo>
                  <a:lnTo>
                    <a:pt x="963" y="496"/>
                  </a:lnTo>
                  <a:lnTo>
                    <a:pt x="963" y="496"/>
                  </a:lnTo>
                  <a:lnTo>
                    <a:pt x="963" y="496"/>
                  </a:lnTo>
                  <a:lnTo>
                    <a:pt x="992" y="467"/>
                  </a:lnTo>
                  <a:lnTo>
                    <a:pt x="992" y="496"/>
                  </a:lnTo>
                  <a:lnTo>
                    <a:pt x="992" y="496"/>
                  </a:lnTo>
                  <a:lnTo>
                    <a:pt x="992" y="525"/>
                  </a:lnTo>
                  <a:lnTo>
                    <a:pt x="963" y="496"/>
                  </a:lnTo>
                  <a:lnTo>
                    <a:pt x="963" y="496"/>
                  </a:lnTo>
                  <a:lnTo>
                    <a:pt x="963" y="525"/>
                  </a:lnTo>
                  <a:lnTo>
                    <a:pt x="963" y="525"/>
                  </a:lnTo>
                  <a:lnTo>
                    <a:pt x="963" y="525"/>
                  </a:lnTo>
                  <a:lnTo>
                    <a:pt x="963" y="525"/>
                  </a:lnTo>
                  <a:lnTo>
                    <a:pt x="963" y="496"/>
                  </a:lnTo>
                  <a:lnTo>
                    <a:pt x="934" y="496"/>
                  </a:lnTo>
                  <a:lnTo>
                    <a:pt x="934" y="496"/>
                  </a:lnTo>
                  <a:lnTo>
                    <a:pt x="934" y="496"/>
                  </a:lnTo>
                  <a:lnTo>
                    <a:pt x="934" y="496"/>
                  </a:lnTo>
                  <a:lnTo>
                    <a:pt x="934" y="525"/>
                  </a:lnTo>
                  <a:lnTo>
                    <a:pt x="934" y="554"/>
                  </a:lnTo>
                  <a:lnTo>
                    <a:pt x="934" y="554"/>
                  </a:lnTo>
                  <a:lnTo>
                    <a:pt x="904" y="554"/>
                  </a:lnTo>
                  <a:lnTo>
                    <a:pt x="904" y="554"/>
                  </a:lnTo>
                  <a:lnTo>
                    <a:pt x="934" y="584"/>
                  </a:lnTo>
                  <a:lnTo>
                    <a:pt x="934" y="584"/>
                  </a:lnTo>
                  <a:lnTo>
                    <a:pt x="934" y="613"/>
                  </a:lnTo>
                  <a:lnTo>
                    <a:pt x="934" y="613"/>
                  </a:lnTo>
                  <a:lnTo>
                    <a:pt x="904" y="613"/>
                  </a:lnTo>
                  <a:lnTo>
                    <a:pt x="904" y="613"/>
                  </a:lnTo>
                  <a:lnTo>
                    <a:pt x="904" y="642"/>
                  </a:lnTo>
                  <a:lnTo>
                    <a:pt x="934" y="642"/>
                  </a:lnTo>
                  <a:lnTo>
                    <a:pt x="934" y="642"/>
                  </a:lnTo>
                  <a:lnTo>
                    <a:pt x="963" y="670"/>
                  </a:lnTo>
                  <a:lnTo>
                    <a:pt x="963" y="700"/>
                  </a:lnTo>
                  <a:lnTo>
                    <a:pt x="963" y="729"/>
                  </a:lnTo>
                  <a:lnTo>
                    <a:pt x="963" y="758"/>
                  </a:lnTo>
                  <a:lnTo>
                    <a:pt x="934" y="787"/>
                  </a:lnTo>
                  <a:lnTo>
                    <a:pt x="963" y="817"/>
                  </a:lnTo>
                  <a:lnTo>
                    <a:pt x="934" y="846"/>
                  </a:lnTo>
                  <a:lnTo>
                    <a:pt x="934" y="846"/>
                  </a:lnTo>
                  <a:lnTo>
                    <a:pt x="904" y="875"/>
                  </a:lnTo>
                  <a:lnTo>
                    <a:pt x="904" y="904"/>
                  </a:lnTo>
                  <a:lnTo>
                    <a:pt x="904" y="904"/>
                  </a:lnTo>
                  <a:lnTo>
                    <a:pt x="904" y="934"/>
                  </a:lnTo>
                  <a:lnTo>
                    <a:pt x="875" y="934"/>
                  </a:lnTo>
                  <a:lnTo>
                    <a:pt x="846" y="963"/>
                  </a:lnTo>
                  <a:lnTo>
                    <a:pt x="817" y="963"/>
                  </a:lnTo>
                  <a:lnTo>
                    <a:pt x="817" y="992"/>
                  </a:lnTo>
                  <a:lnTo>
                    <a:pt x="817" y="963"/>
                  </a:lnTo>
                  <a:lnTo>
                    <a:pt x="787" y="963"/>
                  </a:lnTo>
                  <a:lnTo>
                    <a:pt x="787" y="934"/>
                  </a:lnTo>
                  <a:lnTo>
                    <a:pt x="787" y="934"/>
                  </a:lnTo>
                  <a:lnTo>
                    <a:pt x="787" y="934"/>
                  </a:lnTo>
                  <a:lnTo>
                    <a:pt x="787" y="934"/>
                  </a:lnTo>
                  <a:lnTo>
                    <a:pt x="817" y="904"/>
                  </a:lnTo>
                  <a:lnTo>
                    <a:pt x="817" y="904"/>
                  </a:lnTo>
                  <a:lnTo>
                    <a:pt x="787" y="904"/>
                  </a:lnTo>
                  <a:lnTo>
                    <a:pt x="787" y="934"/>
                  </a:lnTo>
                  <a:lnTo>
                    <a:pt x="758" y="934"/>
                  </a:lnTo>
                  <a:lnTo>
                    <a:pt x="758" y="934"/>
                  </a:lnTo>
                  <a:lnTo>
                    <a:pt x="758" y="963"/>
                  </a:lnTo>
                  <a:lnTo>
                    <a:pt x="758" y="992"/>
                  </a:lnTo>
                  <a:lnTo>
                    <a:pt x="758" y="1020"/>
                  </a:lnTo>
                  <a:lnTo>
                    <a:pt x="758" y="1020"/>
                  </a:lnTo>
                  <a:lnTo>
                    <a:pt x="758" y="1050"/>
                  </a:lnTo>
                  <a:lnTo>
                    <a:pt x="729" y="1050"/>
                  </a:lnTo>
                  <a:lnTo>
                    <a:pt x="729" y="1079"/>
                  </a:lnTo>
                  <a:lnTo>
                    <a:pt x="758" y="1079"/>
                  </a:lnTo>
                  <a:lnTo>
                    <a:pt x="758" y="1079"/>
                  </a:lnTo>
                  <a:lnTo>
                    <a:pt x="729" y="1108"/>
                  </a:lnTo>
                  <a:lnTo>
                    <a:pt x="758" y="1108"/>
                  </a:lnTo>
                  <a:lnTo>
                    <a:pt x="729" y="1108"/>
                  </a:lnTo>
                  <a:lnTo>
                    <a:pt x="729" y="1108"/>
                  </a:lnTo>
                  <a:lnTo>
                    <a:pt x="729" y="1108"/>
                  </a:lnTo>
                  <a:lnTo>
                    <a:pt x="729" y="1108"/>
                  </a:lnTo>
                  <a:lnTo>
                    <a:pt x="729" y="1108"/>
                  </a:lnTo>
                  <a:lnTo>
                    <a:pt x="700" y="1108"/>
                  </a:lnTo>
                  <a:lnTo>
                    <a:pt x="700" y="1108"/>
                  </a:lnTo>
                  <a:lnTo>
                    <a:pt x="700" y="1108"/>
                  </a:lnTo>
                  <a:lnTo>
                    <a:pt x="700" y="1108"/>
                  </a:lnTo>
                  <a:lnTo>
                    <a:pt x="671" y="1108"/>
                  </a:lnTo>
                  <a:lnTo>
                    <a:pt x="671" y="1108"/>
                  </a:lnTo>
                  <a:lnTo>
                    <a:pt x="671" y="1108"/>
                  </a:lnTo>
                  <a:lnTo>
                    <a:pt x="642" y="1108"/>
                  </a:lnTo>
                  <a:lnTo>
                    <a:pt x="613" y="1137"/>
                  </a:lnTo>
                  <a:lnTo>
                    <a:pt x="584" y="1137"/>
                  </a:lnTo>
                  <a:lnTo>
                    <a:pt x="584" y="1137"/>
                  </a:lnTo>
                  <a:lnTo>
                    <a:pt x="554" y="1137"/>
                  </a:lnTo>
                  <a:lnTo>
                    <a:pt x="554" y="1137"/>
                  </a:lnTo>
                  <a:lnTo>
                    <a:pt x="525" y="1137"/>
                  </a:lnTo>
                  <a:lnTo>
                    <a:pt x="496" y="1167"/>
                  </a:lnTo>
                  <a:lnTo>
                    <a:pt x="496" y="1167"/>
                  </a:lnTo>
                  <a:lnTo>
                    <a:pt x="467" y="1167"/>
                  </a:lnTo>
                  <a:lnTo>
                    <a:pt x="467" y="1196"/>
                  </a:lnTo>
                  <a:lnTo>
                    <a:pt x="467" y="1225"/>
                  </a:lnTo>
                  <a:lnTo>
                    <a:pt x="437" y="1225"/>
                  </a:lnTo>
                  <a:lnTo>
                    <a:pt x="437" y="1225"/>
                  </a:lnTo>
                  <a:lnTo>
                    <a:pt x="437" y="1254"/>
                  </a:lnTo>
                  <a:lnTo>
                    <a:pt x="408" y="1254"/>
                  </a:lnTo>
                  <a:lnTo>
                    <a:pt x="379" y="1254"/>
                  </a:lnTo>
                  <a:lnTo>
                    <a:pt x="379" y="1254"/>
                  </a:lnTo>
                  <a:lnTo>
                    <a:pt x="379" y="1284"/>
                  </a:lnTo>
                  <a:lnTo>
                    <a:pt x="408" y="1284"/>
                  </a:lnTo>
                  <a:lnTo>
                    <a:pt x="408" y="1313"/>
                  </a:lnTo>
                  <a:lnTo>
                    <a:pt x="408" y="1313"/>
                  </a:lnTo>
                  <a:lnTo>
                    <a:pt x="379" y="1313"/>
                  </a:lnTo>
                  <a:lnTo>
                    <a:pt x="379" y="1313"/>
                  </a:lnTo>
                  <a:lnTo>
                    <a:pt x="350" y="1342"/>
                  </a:lnTo>
                  <a:lnTo>
                    <a:pt x="350" y="1342"/>
                  </a:lnTo>
                  <a:lnTo>
                    <a:pt x="321" y="1342"/>
                  </a:lnTo>
                  <a:lnTo>
                    <a:pt x="321" y="1369"/>
                  </a:lnTo>
                  <a:lnTo>
                    <a:pt x="321" y="1369"/>
                  </a:lnTo>
                  <a:lnTo>
                    <a:pt x="292" y="1369"/>
                  </a:lnTo>
                  <a:lnTo>
                    <a:pt x="321" y="1369"/>
                  </a:lnTo>
                  <a:lnTo>
                    <a:pt x="321" y="1369"/>
                  </a:lnTo>
                  <a:lnTo>
                    <a:pt x="321" y="1399"/>
                  </a:lnTo>
                  <a:lnTo>
                    <a:pt x="321" y="1399"/>
                  </a:lnTo>
                  <a:lnTo>
                    <a:pt x="321" y="1399"/>
                  </a:lnTo>
                  <a:lnTo>
                    <a:pt x="321" y="1399"/>
                  </a:lnTo>
                  <a:lnTo>
                    <a:pt x="321" y="1399"/>
                  </a:lnTo>
                  <a:lnTo>
                    <a:pt x="321" y="1399"/>
                  </a:lnTo>
                  <a:lnTo>
                    <a:pt x="321" y="1399"/>
                  </a:lnTo>
                  <a:lnTo>
                    <a:pt x="321" y="1428"/>
                  </a:lnTo>
                  <a:lnTo>
                    <a:pt x="321" y="1428"/>
                  </a:lnTo>
                  <a:lnTo>
                    <a:pt x="321" y="1428"/>
                  </a:lnTo>
                  <a:lnTo>
                    <a:pt x="321" y="1428"/>
                  </a:lnTo>
                  <a:lnTo>
                    <a:pt x="321" y="1428"/>
                  </a:lnTo>
                  <a:lnTo>
                    <a:pt x="350" y="1428"/>
                  </a:lnTo>
                  <a:lnTo>
                    <a:pt x="350" y="1428"/>
                  </a:lnTo>
                  <a:lnTo>
                    <a:pt x="350" y="1428"/>
                  </a:lnTo>
                  <a:lnTo>
                    <a:pt x="350" y="1428"/>
                  </a:lnTo>
                  <a:lnTo>
                    <a:pt x="379" y="1428"/>
                  </a:lnTo>
                  <a:lnTo>
                    <a:pt x="379" y="1399"/>
                  </a:lnTo>
                  <a:lnTo>
                    <a:pt x="350" y="1399"/>
                  </a:lnTo>
                  <a:lnTo>
                    <a:pt x="350" y="1399"/>
                  </a:lnTo>
                  <a:lnTo>
                    <a:pt x="350" y="1399"/>
                  </a:lnTo>
                  <a:lnTo>
                    <a:pt x="350" y="1399"/>
                  </a:lnTo>
                  <a:lnTo>
                    <a:pt x="350" y="1369"/>
                  </a:lnTo>
                  <a:lnTo>
                    <a:pt x="350" y="1369"/>
                  </a:lnTo>
                  <a:lnTo>
                    <a:pt x="350" y="1369"/>
                  </a:lnTo>
                  <a:lnTo>
                    <a:pt x="379" y="1399"/>
                  </a:lnTo>
                  <a:lnTo>
                    <a:pt x="379" y="1428"/>
                  </a:lnTo>
                  <a:lnTo>
                    <a:pt x="379" y="1428"/>
                  </a:lnTo>
                  <a:lnTo>
                    <a:pt x="379" y="1457"/>
                  </a:lnTo>
                  <a:lnTo>
                    <a:pt x="379" y="1486"/>
                  </a:lnTo>
                  <a:lnTo>
                    <a:pt x="350" y="1486"/>
                  </a:lnTo>
                  <a:lnTo>
                    <a:pt x="379" y="1486"/>
                  </a:lnTo>
                  <a:lnTo>
                    <a:pt x="379" y="1516"/>
                  </a:lnTo>
                  <a:lnTo>
                    <a:pt x="379" y="1516"/>
                  </a:lnTo>
                  <a:lnTo>
                    <a:pt x="408" y="1545"/>
                  </a:lnTo>
                  <a:lnTo>
                    <a:pt x="408" y="1545"/>
                  </a:lnTo>
                  <a:lnTo>
                    <a:pt x="379" y="1574"/>
                  </a:lnTo>
                  <a:lnTo>
                    <a:pt x="408" y="1574"/>
                  </a:lnTo>
                  <a:lnTo>
                    <a:pt x="408" y="1574"/>
                  </a:lnTo>
                  <a:lnTo>
                    <a:pt x="437" y="1574"/>
                  </a:lnTo>
                  <a:lnTo>
                    <a:pt x="437" y="1574"/>
                  </a:lnTo>
                  <a:lnTo>
                    <a:pt x="437" y="1574"/>
                  </a:lnTo>
                  <a:lnTo>
                    <a:pt x="408" y="1545"/>
                  </a:lnTo>
                  <a:lnTo>
                    <a:pt x="408" y="1516"/>
                  </a:lnTo>
                  <a:lnTo>
                    <a:pt x="437" y="1516"/>
                  </a:lnTo>
                  <a:lnTo>
                    <a:pt x="437" y="1516"/>
                  </a:lnTo>
                  <a:lnTo>
                    <a:pt x="437" y="1545"/>
                  </a:lnTo>
                  <a:lnTo>
                    <a:pt x="437" y="1545"/>
                  </a:lnTo>
                  <a:lnTo>
                    <a:pt x="437" y="1545"/>
                  </a:lnTo>
                  <a:lnTo>
                    <a:pt x="437" y="1574"/>
                  </a:lnTo>
                  <a:lnTo>
                    <a:pt x="437" y="1574"/>
                  </a:lnTo>
                  <a:lnTo>
                    <a:pt x="437" y="1603"/>
                  </a:lnTo>
                  <a:close/>
                </a:path>
              </a:pathLst>
            </a:custGeom>
            <a:solidFill>
              <a:schemeClr val="tx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7" name="Freeform 10">
              <a:extLst>
                <a:ext uri="{FF2B5EF4-FFF2-40B4-BE49-F238E27FC236}">
                  <a16:creationId xmlns:a16="http://schemas.microsoft.com/office/drawing/2014/main" id="{BAE38722-A50A-5B4F-8AA6-0296508F55D0}"/>
                </a:ext>
              </a:extLst>
            </p:cNvPr>
            <p:cNvSpPr>
              <a:spLocks noChangeArrowheads="1"/>
            </p:cNvSpPr>
            <p:nvPr/>
          </p:nvSpPr>
          <p:spPr bwMode="auto">
            <a:xfrm>
              <a:off x="7829272" y="3267698"/>
              <a:ext cx="123840" cy="171378"/>
            </a:xfrm>
            <a:custGeom>
              <a:avLst/>
              <a:gdLst>
                <a:gd name="T0" fmla="*/ 233 w 380"/>
                <a:gd name="T1" fmla="*/ 379 h 524"/>
                <a:gd name="T2" fmla="*/ 233 w 380"/>
                <a:gd name="T3" fmla="*/ 379 h 524"/>
                <a:gd name="T4" fmla="*/ 116 w 380"/>
                <a:gd name="T5" fmla="*/ 438 h 524"/>
                <a:gd name="T6" fmla="*/ 116 w 380"/>
                <a:gd name="T7" fmla="*/ 408 h 524"/>
                <a:gd name="T8" fmla="*/ 116 w 380"/>
                <a:gd name="T9" fmla="*/ 408 h 524"/>
                <a:gd name="T10" fmla="*/ 116 w 380"/>
                <a:gd name="T11" fmla="*/ 438 h 524"/>
                <a:gd name="T12" fmla="*/ 291 w 380"/>
                <a:gd name="T13" fmla="*/ 379 h 524"/>
                <a:gd name="T14" fmla="*/ 291 w 380"/>
                <a:gd name="T15" fmla="*/ 379 h 524"/>
                <a:gd name="T16" fmla="*/ 320 w 380"/>
                <a:gd name="T17" fmla="*/ 379 h 524"/>
                <a:gd name="T18" fmla="*/ 291 w 380"/>
                <a:gd name="T19" fmla="*/ 350 h 524"/>
                <a:gd name="T20" fmla="*/ 350 w 380"/>
                <a:gd name="T21" fmla="*/ 438 h 524"/>
                <a:gd name="T22" fmla="*/ 379 w 380"/>
                <a:gd name="T23" fmla="*/ 438 h 524"/>
                <a:gd name="T24" fmla="*/ 379 w 380"/>
                <a:gd name="T25" fmla="*/ 467 h 524"/>
                <a:gd name="T26" fmla="*/ 379 w 380"/>
                <a:gd name="T27" fmla="*/ 438 h 524"/>
                <a:gd name="T28" fmla="*/ 350 w 380"/>
                <a:gd name="T29" fmla="*/ 408 h 524"/>
                <a:gd name="T30" fmla="*/ 379 w 380"/>
                <a:gd name="T31" fmla="*/ 408 h 524"/>
                <a:gd name="T32" fmla="*/ 379 w 380"/>
                <a:gd name="T33" fmla="*/ 408 h 524"/>
                <a:gd name="T34" fmla="*/ 379 w 380"/>
                <a:gd name="T35" fmla="*/ 438 h 524"/>
                <a:gd name="T36" fmla="*/ 145 w 380"/>
                <a:gd name="T37" fmla="*/ 523 h 524"/>
                <a:gd name="T38" fmla="*/ 174 w 380"/>
                <a:gd name="T39" fmla="*/ 496 h 524"/>
                <a:gd name="T40" fmla="*/ 203 w 380"/>
                <a:gd name="T41" fmla="*/ 523 h 524"/>
                <a:gd name="T42" fmla="*/ 145 w 380"/>
                <a:gd name="T43" fmla="*/ 523 h 524"/>
                <a:gd name="T44" fmla="*/ 0 w 380"/>
                <a:gd name="T45" fmla="*/ 88 h 524"/>
                <a:gd name="T46" fmla="*/ 58 w 380"/>
                <a:gd name="T47" fmla="*/ 88 h 524"/>
                <a:gd name="T48" fmla="*/ 58 w 380"/>
                <a:gd name="T49" fmla="*/ 117 h 524"/>
                <a:gd name="T50" fmla="*/ 116 w 380"/>
                <a:gd name="T51" fmla="*/ 146 h 524"/>
                <a:gd name="T52" fmla="*/ 116 w 380"/>
                <a:gd name="T53" fmla="*/ 174 h 524"/>
                <a:gd name="T54" fmla="*/ 87 w 380"/>
                <a:gd name="T55" fmla="*/ 174 h 524"/>
                <a:gd name="T56" fmla="*/ 87 w 380"/>
                <a:gd name="T57" fmla="*/ 174 h 524"/>
                <a:gd name="T58" fmla="*/ 58 w 380"/>
                <a:gd name="T59" fmla="*/ 204 h 524"/>
                <a:gd name="T60" fmla="*/ 87 w 380"/>
                <a:gd name="T61" fmla="*/ 204 h 524"/>
                <a:gd name="T62" fmla="*/ 116 w 380"/>
                <a:gd name="T63" fmla="*/ 262 h 524"/>
                <a:gd name="T64" fmla="*/ 116 w 380"/>
                <a:gd name="T65" fmla="*/ 262 h 524"/>
                <a:gd name="T66" fmla="*/ 116 w 380"/>
                <a:gd name="T67" fmla="*/ 291 h 524"/>
                <a:gd name="T68" fmla="*/ 116 w 380"/>
                <a:gd name="T69" fmla="*/ 321 h 524"/>
                <a:gd name="T70" fmla="*/ 116 w 380"/>
                <a:gd name="T71" fmla="*/ 321 h 524"/>
                <a:gd name="T72" fmla="*/ 116 w 380"/>
                <a:gd name="T73" fmla="*/ 350 h 524"/>
                <a:gd name="T74" fmla="*/ 116 w 380"/>
                <a:gd name="T75" fmla="*/ 408 h 524"/>
                <a:gd name="T76" fmla="*/ 145 w 380"/>
                <a:gd name="T77" fmla="*/ 408 h 524"/>
                <a:gd name="T78" fmla="*/ 145 w 380"/>
                <a:gd name="T79" fmla="*/ 438 h 524"/>
                <a:gd name="T80" fmla="*/ 145 w 380"/>
                <a:gd name="T81" fmla="*/ 408 h 524"/>
                <a:gd name="T82" fmla="*/ 174 w 380"/>
                <a:gd name="T83" fmla="*/ 408 h 524"/>
                <a:gd name="T84" fmla="*/ 233 w 380"/>
                <a:gd name="T85" fmla="*/ 379 h 524"/>
                <a:gd name="T86" fmla="*/ 233 w 380"/>
                <a:gd name="T87" fmla="*/ 350 h 524"/>
                <a:gd name="T88" fmla="*/ 262 w 380"/>
                <a:gd name="T89" fmla="*/ 379 h 524"/>
                <a:gd name="T90" fmla="*/ 291 w 380"/>
                <a:gd name="T91" fmla="*/ 379 h 524"/>
                <a:gd name="T92" fmla="*/ 291 w 380"/>
                <a:gd name="T93" fmla="*/ 350 h 524"/>
                <a:gd name="T94" fmla="*/ 320 w 380"/>
                <a:gd name="T95" fmla="*/ 350 h 524"/>
                <a:gd name="T96" fmla="*/ 350 w 380"/>
                <a:gd name="T97" fmla="*/ 321 h 524"/>
                <a:gd name="T98" fmla="*/ 350 w 380"/>
                <a:gd name="T99" fmla="*/ 262 h 524"/>
                <a:gd name="T100" fmla="*/ 320 w 380"/>
                <a:gd name="T101" fmla="*/ 262 h 524"/>
                <a:gd name="T102" fmla="*/ 320 w 380"/>
                <a:gd name="T103" fmla="*/ 204 h 524"/>
                <a:gd name="T104" fmla="*/ 320 w 380"/>
                <a:gd name="T105" fmla="*/ 146 h 524"/>
                <a:gd name="T106" fmla="*/ 203 w 380"/>
                <a:gd name="T107" fmla="*/ 58 h 524"/>
                <a:gd name="T108" fmla="*/ 145 w 380"/>
                <a:gd name="T109" fmla="*/ 29 h 524"/>
                <a:gd name="T110" fmla="*/ 58 w 380"/>
                <a:gd name="T111" fmla="*/ 58 h 524"/>
                <a:gd name="T112" fmla="*/ 29 w 380"/>
                <a:gd name="T113" fmla="*/ 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0" h="524">
                  <a:moveTo>
                    <a:pt x="233" y="379"/>
                  </a:moveTo>
                  <a:lnTo>
                    <a:pt x="233" y="379"/>
                  </a:lnTo>
                  <a:lnTo>
                    <a:pt x="262" y="379"/>
                  </a:lnTo>
                  <a:lnTo>
                    <a:pt x="233" y="379"/>
                  </a:lnTo>
                  <a:close/>
                  <a:moveTo>
                    <a:pt x="116" y="438"/>
                  </a:moveTo>
                  <a:lnTo>
                    <a:pt x="116" y="438"/>
                  </a:lnTo>
                  <a:lnTo>
                    <a:pt x="116" y="408"/>
                  </a:lnTo>
                  <a:lnTo>
                    <a:pt x="116" y="408"/>
                  </a:lnTo>
                  <a:lnTo>
                    <a:pt x="116" y="408"/>
                  </a:lnTo>
                  <a:lnTo>
                    <a:pt x="116" y="408"/>
                  </a:lnTo>
                  <a:lnTo>
                    <a:pt x="145" y="438"/>
                  </a:lnTo>
                  <a:lnTo>
                    <a:pt x="116" y="438"/>
                  </a:lnTo>
                  <a:close/>
                  <a:moveTo>
                    <a:pt x="291" y="350"/>
                  </a:moveTo>
                  <a:lnTo>
                    <a:pt x="291" y="379"/>
                  </a:lnTo>
                  <a:lnTo>
                    <a:pt x="291" y="379"/>
                  </a:lnTo>
                  <a:lnTo>
                    <a:pt x="291" y="379"/>
                  </a:lnTo>
                  <a:lnTo>
                    <a:pt x="320" y="379"/>
                  </a:lnTo>
                  <a:lnTo>
                    <a:pt x="320" y="379"/>
                  </a:lnTo>
                  <a:lnTo>
                    <a:pt x="320" y="350"/>
                  </a:lnTo>
                  <a:lnTo>
                    <a:pt x="291" y="350"/>
                  </a:lnTo>
                  <a:close/>
                  <a:moveTo>
                    <a:pt x="350" y="467"/>
                  </a:moveTo>
                  <a:lnTo>
                    <a:pt x="350" y="438"/>
                  </a:lnTo>
                  <a:lnTo>
                    <a:pt x="379" y="438"/>
                  </a:lnTo>
                  <a:lnTo>
                    <a:pt x="379" y="438"/>
                  </a:lnTo>
                  <a:lnTo>
                    <a:pt x="379" y="438"/>
                  </a:lnTo>
                  <a:lnTo>
                    <a:pt x="379" y="467"/>
                  </a:lnTo>
                  <a:lnTo>
                    <a:pt x="350" y="467"/>
                  </a:lnTo>
                  <a:close/>
                  <a:moveTo>
                    <a:pt x="379" y="438"/>
                  </a:moveTo>
                  <a:lnTo>
                    <a:pt x="379" y="438"/>
                  </a:lnTo>
                  <a:lnTo>
                    <a:pt x="350" y="408"/>
                  </a:lnTo>
                  <a:lnTo>
                    <a:pt x="350" y="408"/>
                  </a:lnTo>
                  <a:lnTo>
                    <a:pt x="379" y="408"/>
                  </a:lnTo>
                  <a:lnTo>
                    <a:pt x="379" y="379"/>
                  </a:lnTo>
                  <a:lnTo>
                    <a:pt x="379" y="408"/>
                  </a:lnTo>
                  <a:lnTo>
                    <a:pt x="379" y="408"/>
                  </a:lnTo>
                  <a:lnTo>
                    <a:pt x="379" y="438"/>
                  </a:lnTo>
                  <a:close/>
                  <a:moveTo>
                    <a:pt x="145" y="523"/>
                  </a:moveTo>
                  <a:lnTo>
                    <a:pt x="145" y="523"/>
                  </a:lnTo>
                  <a:lnTo>
                    <a:pt x="145" y="523"/>
                  </a:lnTo>
                  <a:lnTo>
                    <a:pt x="174" y="496"/>
                  </a:lnTo>
                  <a:lnTo>
                    <a:pt x="203" y="496"/>
                  </a:lnTo>
                  <a:lnTo>
                    <a:pt x="203" y="523"/>
                  </a:lnTo>
                  <a:lnTo>
                    <a:pt x="174" y="523"/>
                  </a:lnTo>
                  <a:lnTo>
                    <a:pt x="145" y="523"/>
                  </a:lnTo>
                  <a:close/>
                  <a:moveTo>
                    <a:pt x="0" y="88"/>
                  </a:moveTo>
                  <a:lnTo>
                    <a:pt x="0" y="88"/>
                  </a:lnTo>
                  <a:lnTo>
                    <a:pt x="29" y="88"/>
                  </a:lnTo>
                  <a:lnTo>
                    <a:pt x="58" y="88"/>
                  </a:lnTo>
                  <a:lnTo>
                    <a:pt x="29" y="88"/>
                  </a:lnTo>
                  <a:lnTo>
                    <a:pt x="58" y="117"/>
                  </a:lnTo>
                  <a:lnTo>
                    <a:pt x="87" y="146"/>
                  </a:lnTo>
                  <a:lnTo>
                    <a:pt x="116" y="146"/>
                  </a:lnTo>
                  <a:lnTo>
                    <a:pt x="87" y="146"/>
                  </a:lnTo>
                  <a:lnTo>
                    <a:pt x="116" y="174"/>
                  </a:lnTo>
                  <a:lnTo>
                    <a:pt x="116" y="174"/>
                  </a:lnTo>
                  <a:lnTo>
                    <a:pt x="87" y="174"/>
                  </a:lnTo>
                  <a:lnTo>
                    <a:pt x="87" y="174"/>
                  </a:lnTo>
                  <a:lnTo>
                    <a:pt x="87" y="174"/>
                  </a:lnTo>
                  <a:lnTo>
                    <a:pt x="58" y="174"/>
                  </a:lnTo>
                  <a:lnTo>
                    <a:pt x="58" y="204"/>
                  </a:lnTo>
                  <a:lnTo>
                    <a:pt x="87" y="204"/>
                  </a:lnTo>
                  <a:lnTo>
                    <a:pt x="87" y="204"/>
                  </a:lnTo>
                  <a:lnTo>
                    <a:pt x="116" y="233"/>
                  </a:lnTo>
                  <a:lnTo>
                    <a:pt x="116" y="262"/>
                  </a:lnTo>
                  <a:lnTo>
                    <a:pt x="116" y="262"/>
                  </a:lnTo>
                  <a:lnTo>
                    <a:pt x="116" y="262"/>
                  </a:lnTo>
                  <a:lnTo>
                    <a:pt x="145" y="291"/>
                  </a:lnTo>
                  <a:lnTo>
                    <a:pt x="116" y="291"/>
                  </a:lnTo>
                  <a:lnTo>
                    <a:pt x="116" y="321"/>
                  </a:lnTo>
                  <a:lnTo>
                    <a:pt x="116" y="321"/>
                  </a:lnTo>
                  <a:lnTo>
                    <a:pt x="116" y="321"/>
                  </a:lnTo>
                  <a:lnTo>
                    <a:pt x="116" y="321"/>
                  </a:lnTo>
                  <a:lnTo>
                    <a:pt x="116" y="350"/>
                  </a:lnTo>
                  <a:lnTo>
                    <a:pt x="116" y="350"/>
                  </a:lnTo>
                  <a:lnTo>
                    <a:pt x="116" y="350"/>
                  </a:lnTo>
                  <a:lnTo>
                    <a:pt x="116" y="408"/>
                  </a:lnTo>
                  <a:lnTo>
                    <a:pt x="145" y="408"/>
                  </a:lnTo>
                  <a:lnTo>
                    <a:pt x="145" y="408"/>
                  </a:lnTo>
                  <a:lnTo>
                    <a:pt x="145" y="408"/>
                  </a:lnTo>
                  <a:lnTo>
                    <a:pt x="145" y="438"/>
                  </a:lnTo>
                  <a:lnTo>
                    <a:pt x="145" y="408"/>
                  </a:lnTo>
                  <a:lnTo>
                    <a:pt x="145" y="408"/>
                  </a:lnTo>
                  <a:lnTo>
                    <a:pt x="174" y="408"/>
                  </a:lnTo>
                  <a:lnTo>
                    <a:pt x="174" y="408"/>
                  </a:lnTo>
                  <a:lnTo>
                    <a:pt x="203" y="379"/>
                  </a:lnTo>
                  <a:lnTo>
                    <a:pt x="233" y="379"/>
                  </a:lnTo>
                  <a:lnTo>
                    <a:pt x="233" y="379"/>
                  </a:lnTo>
                  <a:lnTo>
                    <a:pt x="233" y="350"/>
                  </a:lnTo>
                  <a:lnTo>
                    <a:pt x="262" y="350"/>
                  </a:lnTo>
                  <a:lnTo>
                    <a:pt x="262" y="379"/>
                  </a:lnTo>
                  <a:lnTo>
                    <a:pt x="262" y="379"/>
                  </a:lnTo>
                  <a:lnTo>
                    <a:pt x="291" y="379"/>
                  </a:lnTo>
                  <a:lnTo>
                    <a:pt x="291" y="379"/>
                  </a:lnTo>
                  <a:lnTo>
                    <a:pt x="291" y="350"/>
                  </a:lnTo>
                  <a:lnTo>
                    <a:pt x="291" y="350"/>
                  </a:lnTo>
                  <a:lnTo>
                    <a:pt x="320" y="350"/>
                  </a:lnTo>
                  <a:lnTo>
                    <a:pt x="350" y="321"/>
                  </a:lnTo>
                  <a:lnTo>
                    <a:pt x="350" y="321"/>
                  </a:lnTo>
                  <a:lnTo>
                    <a:pt x="350" y="321"/>
                  </a:lnTo>
                  <a:lnTo>
                    <a:pt x="350" y="262"/>
                  </a:lnTo>
                  <a:lnTo>
                    <a:pt x="350" y="262"/>
                  </a:lnTo>
                  <a:lnTo>
                    <a:pt x="320" y="262"/>
                  </a:lnTo>
                  <a:lnTo>
                    <a:pt x="320" y="233"/>
                  </a:lnTo>
                  <a:lnTo>
                    <a:pt x="320" y="204"/>
                  </a:lnTo>
                  <a:lnTo>
                    <a:pt x="320" y="174"/>
                  </a:lnTo>
                  <a:lnTo>
                    <a:pt x="320" y="146"/>
                  </a:lnTo>
                  <a:lnTo>
                    <a:pt x="262" y="88"/>
                  </a:lnTo>
                  <a:lnTo>
                    <a:pt x="203" y="58"/>
                  </a:lnTo>
                  <a:lnTo>
                    <a:pt x="174" y="0"/>
                  </a:lnTo>
                  <a:lnTo>
                    <a:pt x="145" y="29"/>
                  </a:lnTo>
                  <a:lnTo>
                    <a:pt x="87" y="29"/>
                  </a:lnTo>
                  <a:lnTo>
                    <a:pt x="58" y="58"/>
                  </a:lnTo>
                  <a:lnTo>
                    <a:pt x="29" y="58"/>
                  </a:lnTo>
                  <a:lnTo>
                    <a:pt x="29" y="88"/>
                  </a:lnTo>
                  <a:lnTo>
                    <a:pt x="0"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8" name="Freeform 11">
              <a:extLst>
                <a:ext uri="{FF2B5EF4-FFF2-40B4-BE49-F238E27FC236}">
                  <a16:creationId xmlns:a16="http://schemas.microsoft.com/office/drawing/2014/main" id="{3C9CAAD2-E36D-484C-B4CC-7342BCC20041}"/>
                </a:ext>
              </a:extLst>
            </p:cNvPr>
            <p:cNvSpPr>
              <a:spLocks noChangeArrowheads="1"/>
            </p:cNvSpPr>
            <p:nvPr/>
          </p:nvSpPr>
          <p:spPr bwMode="auto">
            <a:xfrm>
              <a:off x="7781751" y="3104962"/>
              <a:ext cx="123840" cy="200181"/>
            </a:xfrm>
            <a:custGeom>
              <a:avLst/>
              <a:gdLst>
                <a:gd name="T0" fmla="*/ 0 w 381"/>
                <a:gd name="T1" fmla="*/ 350 h 614"/>
                <a:gd name="T2" fmla="*/ 30 w 381"/>
                <a:gd name="T3" fmla="*/ 292 h 614"/>
                <a:gd name="T4" fmla="*/ 30 w 381"/>
                <a:gd name="T5" fmla="*/ 292 h 614"/>
                <a:gd name="T6" fmla="*/ 59 w 381"/>
                <a:gd name="T7" fmla="*/ 234 h 614"/>
                <a:gd name="T8" fmla="*/ 88 w 381"/>
                <a:gd name="T9" fmla="*/ 204 h 614"/>
                <a:gd name="T10" fmla="*/ 88 w 381"/>
                <a:gd name="T11" fmla="*/ 175 h 614"/>
                <a:gd name="T12" fmla="*/ 117 w 381"/>
                <a:gd name="T13" fmla="*/ 175 h 614"/>
                <a:gd name="T14" fmla="*/ 147 w 381"/>
                <a:gd name="T15" fmla="*/ 175 h 614"/>
                <a:gd name="T16" fmla="*/ 176 w 381"/>
                <a:gd name="T17" fmla="*/ 175 h 614"/>
                <a:gd name="T18" fmla="*/ 234 w 381"/>
                <a:gd name="T19" fmla="*/ 175 h 614"/>
                <a:gd name="T20" fmla="*/ 234 w 381"/>
                <a:gd name="T21" fmla="*/ 146 h 614"/>
                <a:gd name="T22" fmla="*/ 205 w 381"/>
                <a:gd name="T23" fmla="*/ 117 h 614"/>
                <a:gd name="T24" fmla="*/ 234 w 381"/>
                <a:gd name="T25" fmla="*/ 117 h 614"/>
                <a:gd name="T26" fmla="*/ 263 w 381"/>
                <a:gd name="T27" fmla="*/ 87 h 614"/>
                <a:gd name="T28" fmla="*/ 292 w 381"/>
                <a:gd name="T29" fmla="*/ 58 h 614"/>
                <a:gd name="T30" fmla="*/ 292 w 381"/>
                <a:gd name="T31" fmla="*/ 29 h 614"/>
                <a:gd name="T32" fmla="*/ 292 w 381"/>
                <a:gd name="T33" fmla="*/ 0 h 614"/>
                <a:gd name="T34" fmla="*/ 321 w 381"/>
                <a:gd name="T35" fmla="*/ 0 h 614"/>
                <a:gd name="T36" fmla="*/ 321 w 381"/>
                <a:gd name="T37" fmla="*/ 29 h 614"/>
                <a:gd name="T38" fmla="*/ 380 w 381"/>
                <a:gd name="T39" fmla="*/ 58 h 614"/>
                <a:gd name="T40" fmla="*/ 350 w 381"/>
                <a:gd name="T41" fmla="*/ 87 h 614"/>
                <a:gd name="T42" fmla="*/ 350 w 381"/>
                <a:gd name="T43" fmla="*/ 117 h 614"/>
                <a:gd name="T44" fmla="*/ 321 w 381"/>
                <a:gd name="T45" fmla="*/ 175 h 614"/>
                <a:gd name="T46" fmla="*/ 350 w 381"/>
                <a:gd name="T47" fmla="*/ 204 h 614"/>
                <a:gd name="T48" fmla="*/ 350 w 381"/>
                <a:gd name="T49" fmla="*/ 234 h 614"/>
                <a:gd name="T50" fmla="*/ 321 w 381"/>
                <a:gd name="T51" fmla="*/ 263 h 614"/>
                <a:gd name="T52" fmla="*/ 292 w 381"/>
                <a:gd name="T53" fmla="*/ 320 h 614"/>
                <a:gd name="T54" fmla="*/ 292 w 381"/>
                <a:gd name="T55" fmla="*/ 320 h 614"/>
                <a:gd name="T56" fmla="*/ 263 w 381"/>
                <a:gd name="T57" fmla="*/ 350 h 614"/>
                <a:gd name="T58" fmla="*/ 234 w 381"/>
                <a:gd name="T59" fmla="*/ 379 h 614"/>
                <a:gd name="T60" fmla="*/ 234 w 381"/>
                <a:gd name="T61" fmla="*/ 408 h 614"/>
                <a:gd name="T62" fmla="*/ 234 w 381"/>
                <a:gd name="T63" fmla="*/ 437 h 614"/>
                <a:gd name="T64" fmla="*/ 263 w 381"/>
                <a:gd name="T65" fmla="*/ 437 h 614"/>
                <a:gd name="T66" fmla="*/ 321 w 381"/>
                <a:gd name="T67" fmla="*/ 496 h 614"/>
                <a:gd name="T68" fmla="*/ 234 w 381"/>
                <a:gd name="T69" fmla="*/ 525 h 614"/>
                <a:gd name="T70" fmla="*/ 176 w 381"/>
                <a:gd name="T71" fmla="*/ 554 h 614"/>
                <a:gd name="T72" fmla="*/ 147 w 381"/>
                <a:gd name="T73" fmla="*/ 584 h 614"/>
                <a:gd name="T74" fmla="*/ 117 w 381"/>
                <a:gd name="T75" fmla="*/ 584 h 614"/>
                <a:gd name="T76" fmla="*/ 117 w 381"/>
                <a:gd name="T77" fmla="*/ 613 h 614"/>
                <a:gd name="T78" fmla="*/ 88 w 381"/>
                <a:gd name="T79" fmla="*/ 613 h 614"/>
                <a:gd name="T80" fmla="*/ 88 w 381"/>
                <a:gd name="T81" fmla="*/ 584 h 614"/>
                <a:gd name="T82" fmla="*/ 59 w 381"/>
                <a:gd name="T83" fmla="*/ 584 h 614"/>
                <a:gd name="T84" fmla="*/ 59 w 381"/>
                <a:gd name="T85" fmla="*/ 554 h 614"/>
                <a:gd name="T86" fmla="*/ 88 w 381"/>
                <a:gd name="T87" fmla="*/ 525 h 614"/>
                <a:gd name="T88" fmla="*/ 117 w 381"/>
                <a:gd name="T89" fmla="*/ 496 h 614"/>
                <a:gd name="T90" fmla="*/ 59 w 381"/>
                <a:gd name="T91" fmla="*/ 496 h 614"/>
                <a:gd name="T92" fmla="*/ 59 w 381"/>
                <a:gd name="T93" fmla="*/ 467 h 614"/>
                <a:gd name="T94" fmla="*/ 59 w 381"/>
                <a:gd name="T95" fmla="*/ 408 h 614"/>
                <a:gd name="T96" fmla="*/ 88 w 381"/>
                <a:gd name="T97" fmla="*/ 408 h 614"/>
                <a:gd name="T98" fmla="*/ 59 w 381"/>
                <a:gd name="T99" fmla="*/ 408 h 614"/>
                <a:gd name="T100" fmla="*/ 30 w 381"/>
                <a:gd name="T101" fmla="*/ 408 h 614"/>
                <a:gd name="T102" fmla="*/ 0 w 381"/>
                <a:gd name="T103" fmla="*/ 408 h 614"/>
                <a:gd name="T104" fmla="*/ 0 w 381"/>
                <a:gd name="T105" fmla="*/ 379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1" h="614">
                  <a:moveTo>
                    <a:pt x="0" y="379"/>
                  </a:moveTo>
                  <a:lnTo>
                    <a:pt x="0" y="350"/>
                  </a:lnTo>
                  <a:lnTo>
                    <a:pt x="0" y="320"/>
                  </a:lnTo>
                  <a:lnTo>
                    <a:pt x="30" y="292"/>
                  </a:lnTo>
                  <a:lnTo>
                    <a:pt x="30" y="292"/>
                  </a:lnTo>
                  <a:lnTo>
                    <a:pt x="30" y="292"/>
                  </a:lnTo>
                  <a:lnTo>
                    <a:pt x="59" y="263"/>
                  </a:lnTo>
                  <a:lnTo>
                    <a:pt x="59" y="234"/>
                  </a:lnTo>
                  <a:lnTo>
                    <a:pt x="88" y="204"/>
                  </a:lnTo>
                  <a:lnTo>
                    <a:pt x="88" y="204"/>
                  </a:lnTo>
                  <a:lnTo>
                    <a:pt x="88" y="204"/>
                  </a:lnTo>
                  <a:lnTo>
                    <a:pt x="88" y="175"/>
                  </a:lnTo>
                  <a:lnTo>
                    <a:pt x="117" y="146"/>
                  </a:lnTo>
                  <a:lnTo>
                    <a:pt x="117" y="175"/>
                  </a:lnTo>
                  <a:lnTo>
                    <a:pt x="147" y="175"/>
                  </a:lnTo>
                  <a:lnTo>
                    <a:pt x="147" y="175"/>
                  </a:lnTo>
                  <a:lnTo>
                    <a:pt x="147" y="175"/>
                  </a:lnTo>
                  <a:lnTo>
                    <a:pt x="176" y="175"/>
                  </a:lnTo>
                  <a:lnTo>
                    <a:pt x="205" y="175"/>
                  </a:lnTo>
                  <a:lnTo>
                    <a:pt x="234" y="175"/>
                  </a:lnTo>
                  <a:lnTo>
                    <a:pt x="234" y="175"/>
                  </a:lnTo>
                  <a:lnTo>
                    <a:pt x="234" y="146"/>
                  </a:lnTo>
                  <a:lnTo>
                    <a:pt x="234" y="146"/>
                  </a:lnTo>
                  <a:lnTo>
                    <a:pt x="205" y="117"/>
                  </a:lnTo>
                  <a:lnTo>
                    <a:pt x="234" y="117"/>
                  </a:lnTo>
                  <a:lnTo>
                    <a:pt x="234" y="117"/>
                  </a:lnTo>
                  <a:lnTo>
                    <a:pt x="263" y="87"/>
                  </a:lnTo>
                  <a:lnTo>
                    <a:pt x="263" y="87"/>
                  </a:lnTo>
                  <a:lnTo>
                    <a:pt x="292" y="58"/>
                  </a:lnTo>
                  <a:lnTo>
                    <a:pt x="292" y="58"/>
                  </a:lnTo>
                  <a:lnTo>
                    <a:pt x="321" y="58"/>
                  </a:lnTo>
                  <a:lnTo>
                    <a:pt x="292" y="29"/>
                  </a:lnTo>
                  <a:lnTo>
                    <a:pt x="292" y="29"/>
                  </a:lnTo>
                  <a:lnTo>
                    <a:pt x="292" y="0"/>
                  </a:lnTo>
                  <a:lnTo>
                    <a:pt x="321" y="0"/>
                  </a:lnTo>
                  <a:lnTo>
                    <a:pt x="321" y="0"/>
                  </a:lnTo>
                  <a:lnTo>
                    <a:pt x="321" y="29"/>
                  </a:lnTo>
                  <a:lnTo>
                    <a:pt x="321" y="29"/>
                  </a:lnTo>
                  <a:lnTo>
                    <a:pt x="350" y="29"/>
                  </a:lnTo>
                  <a:lnTo>
                    <a:pt x="380" y="58"/>
                  </a:lnTo>
                  <a:lnTo>
                    <a:pt x="380" y="58"/>
                  </a:lnTo>
                  <a:lnTo>
                    <a:pt x="350" y="87"/>
                  </a:lnTo>
                  <a:lnTo>
                    <a:pt x="350" y="87"/>
                  </a:lnTo>
                  <a:lnTo>
                    <a:pt x="350" y="117"/>
                  </a:lnTo>
                  <a:lnTo>
                    <a:pt x="321" y="146"/>
                  </a:lnTo>
                  <a:lnTo>
                    <a:pt x="321" y="175"/>
                  </a:lnTo>
                  <a:lnTo>
                    <a:pt x="350" y="175"/>
                  </a:lnTo>
                  <a:lnTo>
                    <a:pt x="350" y="204"/>
                  </a:lnTo>
                  <a:lnTo>
                    <a:pt x="350" y="234"/>
                  </a:lnTo>
                  <a:lnTo>
                    <a:pt x="350" y="234"/>
                  </a:lnTo>
                  <a:lnTo>
                    <a:pt x="321" y="263"/>
                  </a:lnTo>
                  <a:lnTo>
                    <a:pt x="321" y="263"/>
                  </a:lnTo>
                  <a:lnTo>
                    <a:pt x="292" y="292"/>
                  </a:lnTo>
                  <a:lnTo>
                    <a:pt x="292" y="320"/>
                  </a:lnTo>
                  <a:lnTo>
                    <a:pt x="292" y="320"/>
                  </a:lnTo>
                  <a:lnTo>
                    <a:pt x="292" y="320"/>
                  </a:lnTo>
                  <a:lnTo>
                    <a:pt x="263" y="320"/>
                  </a:lnTo>
                  <a:lnTo>
                    <a:pt x="263" y="350"/>
                  </a:lnTo>
                  <a:lnTo>
                    <a:pt x="234" y="350"/>
                  </a:lnTo>
                  <a:lnTo>
                    <a:pt x="234" y="379"/>
                  </a:lnTo>
                  <a:lnTo>
                    <a:pt x="234" y="379"/>
                  </a:lnTo>
                  <a:lnTo>
                    <a:pt x="234" y="408"/>
                  </a:lnTo>
                  <a:lnTo>
                    <a:pt x="234" y="408"/>
                  </a:lnTo>
                  <a:lnTo>
                    <a:pt x="234" y="437"/>
                  </a:lnTo>
                  <a:lnTo>
                    <a:pt x="263" y="437"/>
                  </a:lnTo>
                  <a:lnTo>
                    <a:pt x="263" y="437"/>
                  </a:lnTo>
                  <a:lnTo>
                    <a:pt x="321" y="467"/>
                  </a:lnTo>
                  <a:lnTo>
                    <a:pt x="321" y="496"/>
                  </a:lnTo>
                  <a:lnTo>
                    <a:pt x="292" y="525"/>
                  </a:lnTo>
                  <a:lnTo>
                    <a:pt x="234" y="525"/>
                  </a:lnTo>
                  <a:lnTo>
                    <a:pt x="205" y="554"/>
                  </a:lnTo>
                  <a:lnTo>
                    <a:pt x="176" y="554"/>
                  </a:lnTo>
                  <a:lnTo>
                    <a:pt x="176" y="584"/>
                  </a:lnTo>
                  <a:lnTo>
                    <a:pt x="147" y="584"/>
                  </a:lnTo>
                  <a:lnTo>
                    <a:pt x="147" y="584"/>
                  </a:lnTo>
                  <a:lnTo>
                    <a:pt x="117" y="584"/>
                  </a:lnTo>
                  <a:lnTo>
                    <a:pt x="147" y="584"/>
                  </a:lnTo>
                  <a:lnTo>
                    <a:pt x="117" y="613"/>
                  </a:lnTo>
                  <a:lnTo>
                    <a:pt x="117" y="584"/>
                  </a:lnTo>
                  <a:lnTo>
                    <a:pt x="88" y="613"/>
                  </a:lnTo>
                  <a:lnTo>
                    <a:pt x="88" y="584"/>
                  </a:lnTo>
                  <a:lnTo>
                    <a:pt x="88" y="584"/>
                  </a:lnTo>
                  <a:lnTo>
                    <a:pt x="88" y="584"/>
                  </a:lnTo>
                  <a:lnTo>
                    <a:pt x="59" y="584"/>
                  </a:lnTo>
                  <a:lnTo>
                    <a:pt x="59" y="584"/>
                  </a:lnTo>
                  <a:lnTo>
                    <a:pt x="59" y="554"/>
                  </a:lnTo>
                  <a:lnTo>
                    <a:pt x="59" y="525"/>
                  </a:lnTo>
                  <a:lnTo>
                    <a:pt x="88" y="525"/>
                  </a:lnTo>
                  <a:lnTo>
                    <a:pt x="88" y="496"/>
                  </a:lnTo>
                  <a:lnTo>
                    <a:pt x="117" y="496"/>
                  </a:lnTo>
                  <a:lnTo>
                    <a:pt x="88" y="496"/>
                  </a:lnTo>
                  <a:lnTo>
                    <a:pt x="59" y="496"/>
                  </a:lnTo>
                  <a:lnTo>
                    <a:pt x="59" y="496"/>
                  </a:lnTo>
                  <a:lnTo>
                    <a:pt x="59" y="467"/>
                  </a:lnTo>
                  <a:lnTo>
                    <a:pt x="88" y="437"/>
                  </a:lnTo>
                  <a:lnTo>
                    <a:pt x="59" y="408"/>
                  </a:lnTo>
                  <a:lnTo>
                    <a:pt x="88" y="408"/>
                  </a:lnTo>
                  <a:lnTo>
                    <a:pt x="88" y="408"/>
                  </a:lnTo>
                  <a:lnTo>
                    <a:pt x="88" y="408"/>
                  </a:lnTo>
                  <a:lnTo>
                    <a:pt x="59" y="408"/>
                  </a:lnTo>
                  <a:lnTo>
                    <a:pt x="30" y="408"/>
                  </a:lnTo>
                  <a:lnTo>
                    <a:pt x="30" y="408"/>
                  </a:lnTo>
                  <a:lnTo>
                    <a:pt x="30" y="379"/>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49" name="Freeform 12">
              <a:extLst>
                <a:ext uri="{FF2B5EF4-FFF2-40B4-BE49-F238E27FC236}">
                  <a16:creationId xmlns:a16="http://schemas.microsoft.com/office/drawing/2014/main" id="{B8040BE4-1746-9F4E-94EB-0C8F5535AF9C}"/>
                </a:ext>
              </a:extLst>
            </p:cNvPr>
            <p:cNvSpPr>
              <a:spLocks noChangeArrowheads="1"/>
            </p:cNvSpPr>
            <p:nvPr/>
          </p:nvSpPr>
          <p:spPr bwMode="auto">
            <a:xfrm>
              <a:off x="6752154" y="2848615"/>
              <a:ext cx="819359" cy="352836"/>
            </a:xfrm>
            <a:custGeom>
              <a:avLst/>
              <a:gdLst>
                <a:gd name="T0" fmla="*/ 87 w 2509"/>
                <a:gd name="T1" fmla="*/ 350 h 1080"/>
                <a:gd name="T2" fmla="*/ 146 w 2509"/>
                <a:gd name="T3" fmla="*/ 262 h 1080"/>
                <a:gd name="T4" fmla="*/ 175 w 2509"/>
                <a:gd name="T5" fmla="*/ 233 h 1080"/>
                <a:gd name="T6" fmla="*/ 292 w 2509"/>
                <a:gd name="T7" fmla="*/ 204 h 1080"/>
                <a:gd name="T8" fmla="*/ 349 w 2509"/>
                <a:gd name="T9" fmla="*/ 204 h 1080"/>
                <a:gd name="T10" fmla="*/ 437 w 2509"/>
                <a:gd name="T11" fmla="*/ 204 h 1080"/>
                <a:gd name="T12" fmla="*/ 525 w 2509"/>
                <a:gd name="T13" fmla="*/ 291 h 1080"/>
                <a:gd name="T14" fmla="*/ 613 w 2509"/>
                <a:gd name="T15" fmla="*/ 262 h 1080"/>
                <a:gd name="T16" fmla="*/ 699 w 2509"/>
                <a:gd name="T17" fmla="*/ 262 h 1080"/>
                <a:gd name="T18" fmla="*/ 729 w 2509"/>
                <a:gd name="T19" fmla="*/ 174 h 1080"/>
                <a:gd name="T20" fmla="*/ 671 w 2509"/>
                <a:gd name="T21" fmla="*/ 87 h 1080"/>
                <a:gd name="T22" fmla="*/ 729 w 2509"/>
                <a:gd name="T23" fmla="*/ 29 h 1080"/>
                <a:gd name="T24" fmla="*/ 787 w 2509"/>
                <a:gd name="T25" fmla="*/ 29 h 1080"/>
                <a:gd name="T26" fmla="*/ 875 w 2509"/>
                <a:gd name="T27" fmla="*/ 58 h 1080"/>
                <a:gd name="T28" fmla="*/ 992 w 2509"/>
                <a:gd name="T29" fmla="*/ 58 h 1080"/>
                <a:gd name="T30" fmla="*/ 1021 w 2509"/>
                <a:gd name="T31" fmla="*/ 145 h 1080"/>
                <a:gd name="T32" fmla="*/ 1079 w 2509"/>
                <a:gd name="T33" fmla="*/ 174 h 1080"/>
                <a:gd name="T34" fmla="*/ 1166 w 2509"/>
                <a:gd name="T35" fmla="*/ 174 h 1080"/>
                <a:gd name="T36" fmla="*/ 1283 w 2509"/>
                <a:gd name="T37" fmla="*/ 145 h 1080"/>
                <a:gd name="T38" fmla="*/ 1399 w 2509"/>
                <a:gd name="T39" fmla="*/ 174 h 1080"/>
                <a:gd name="T40" fmla="*/ 1516 w 2509"/>
                <a:gd name="T41" fmla="*/ 233 h 1080"/>
                <a:gd name="T42" fmla="*/ 1633 w 2509"/>
                <a:gd name="T43" fmla="*/ 262 h 1080"/>
                <a:gd name="T44" fmla="*/ 1749 w 2509"/>
                <a:gd name="T45" fmla="*/ 262 h 1080"/>
                <a:gd name="T46" fmla="*/ 1866 w 2509"/>
                <a:gd name="T47" fmla="*/ 204 h 1080"/>
                <a:gd name="T48" fmla="*/ 1954 w 2509"/>
                <a:gd name="T49" fmla="*/ 145 h 1080"/>
                <a:gd name="T50" fmla="*/ 2013 w 2509"/>
                <a:gd name="T51" fmla="*/ 116 h 1080"/>
                <a:gd name="T52" fmla="*/ 2099 w 2509"/>
                <a:gd name="T53" fmla="*/ 145 h 1080"/>
                <a:gd name="T54" fmla="*/ 2158 w 2509"/>
                <a:gd name="T55" fmla="*/ 233 h 1080"/>
                <a:gd name="T56" fmla="*/ 2216 w 2509"/>
                <a:gd name="T57" fmla="*/ 379 h 1080"/>
                <a:gd name="T58" fmla="*/ 2333 w 2509"/>
                <a:gd name="T59" fmla="*/ 350 h 1080"/>
                <a:gd name="T60" fmla="*/ 2449 w 2509"/>
                <a:gd name="T61" fmla="*/ 379 h 1080"/>
                <a:gd name="T62" fmla="*/ 2508 w 2509"/>
                <a:gd name="T63" fmla="*/ 466 h 1080"/>
                <a:gd name="T64" fmla="*/ 2449 w 2509"/>
                <a:gd name="T65" fmla="*/ 466 h 1080"/>
                <a:gd name="T66" fmla="*/ 2363 w 2509"/>
                <a:gd name="T67" fmla="*/ 495 h 1080"/>
                <a:gd name="T68" fmla="*/ 2304 w 2509"/>
                <a:gd name="T69" fmla="*/ 524 h 1080"/>
                <a:gd name="T70" fmla="*/ 2246 w 2509"/>
                <a:gd name="T71" fmla="*/ 612 h 1080"/>
                <a:gd name="T72" fmla="*/ 2129 w 2509"/>
                <a:gd name="T73" fmla="*/ 671 h 1080"/>
                <a:gd name="T74" fmla="*/ 2041 w 2509"/>
                <a:gd name="T75" fmla="*/ 671 h 1080"/>
                <a:gd name="T76" fmla="*/ 1954 w 2509"/>
                <a:gd name="T77" fmla="*/ 729 h 1080"/>
                <a:gd name="T78" fmla="*/ 2013 w 2509"/>
                <a:gd name="T79" fmla="*/ 816 h 1080"/>
                <a:gd name="T80" fmla="*/ 1896 w 2509"/>
                <a:gd name="T81" fmla="*/ 933 h 1080"/>
                <a:gd name="T82" fmla="*/ 1749 w 2509"/>
                <a:gd name="T83" fmla="*/ 991 h 1080"/>
                <a:gd name="T84" fmla="*/ 1546 w 2509"/>
                <a:gd name="T85" fmla="*/ 1079 h 1080"/>
                <a:gd name="T86" fmla="*/ 1429 w 2509"/>
                <a:gd name="T87" fmla="*/ 1079 h 1080"/>
                <a:gd name="T88" fmla="*/ 1225 w 2509"/>
                <a:gd name="T89" fmla="*/ 991 h 1080"/>
                <a:gd name="T90" fmla="*/ 1079 w 2509"/>
                <a:gd name="T91" fmla="*/ 991 h 1080"/>
                <a:gd name="T92" fmla="*/ 816 w 2509"/>
                <a:gd name="T93" fmla="*/ 1021 h 1080"/>
                <a:gd name="T94" fmla="*/ 758 w 2509"/>
                <a:gd name="T95" fmla="*/ 904 h 1080"/>
                <a:gd name="T96" fmla="*/ 699 w 2509"/>
                <a:gd name="T97" fmla="*/ 845 h 1080"/>
                <a:gd name="T98" fmla="*/ 613 w 2509"/>
                <a:gd name="T99" fmla="*/ 816 h 1080"/>
                <a:gd name="T100" fmla="*/ 496 w 2509"/>
                <a:gd name="T101" fmla="*/ 787 h 1080"/>
                <a:gd name="T102" fmla="*/ 321 w 2509"/>
                <a:gd name="T103" fmla="*/ 729 h 1080"/>
                <a:gd name="T104" fmla="*/ 321 w 2509"/>
                <a:gd name="T105" fmla="*/ 671 h 1080"/>
                <a:gd name="T106" fmla="*/ 292 w 2509"/>
                <a:gd name="T107" fmla="*/ 612 h 1080"/>
                <a:gd name="T108" fmla="*/ 263 w 2509"/>
                <a:gd name="T109" fmla="*/ 524 h 1080"/>
                <a:gd name="T110" fmla="*/ 175 w 2509"/>
                <a:gd name="T111" fmla="*/ 524 h 1080"/>
                <a:gd name="T112" fmla="*/ 116 w 2509"/>
                <a:gd name="T113" fmla="*/ 495 h 1080"/>
                <a:gd name="T114" fmla="*/ 87 w 2509"/>
                <a:gd name="T115" fmla="*/ 495 h 1080"/>
                <a:gd name="T116" fmla="*/ 29 w 2509"/>
                <a:gd name="T117" fmla="*/ 437 h 1080"/>
                <a:gd name="T118" fmla="*/ 0 w 2509"/>
                <a:gd name="T119" fmla="*/ 408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09" h="1080">
                  <a:moveTo>
                    <a:pt x="0" y="379"/>
                  </a:moveTo>
                  <a:lnTo>
                    <a:pt x="0" y="350"/>
                  </a:lnTo>
                  <a:lnTo>
                    <a:pt x="29" y="350"/>
                  </a:lnTo>
                  <a:lnTo>
                    <a:pt x="58" y="350"/>
                  </a:lnTo>
                  <a:lnTo>
                    <a:pt x="58" y="350"/>
                  </a:lnTo>
                  <a:lnTo>
                    <a:pt x="87" y="350"/>
                  </a:lnTo>
                  <a:lnTo>
                    <a:pt x="116" y="321"/>
                  </a:lnTo>
                  <a:lnTo>
                    <a:pt x="116" y="321"/>
                  </a:lnTo>
                  <a:lnTo>
                    <a:pt x="116" y="291"/>
                  </a:lnTo>
                  <a:lnTo>
                    <a:pt x="146" y="291"/>
                  </a:lnTo>
                  <a:lnTo>
                    <a:pt x="146" y="291"/>
                  </a:lnTo>
                  <a:lnTo>
                    <a:pt x="146" y="262"/>
                  </a:lnTo>
                  <a:lnTo>
                    <a:pt x="146" y="262"/>
                  </a:lnTo>
                  <a:lnTo>
                    <a:pt x="175" y="262"/>
                  </a:lnTo>
                  <a:lnTo>
                    <a:pt x="175" y="233"/>
                  </a:lnTo>
                  <a:lnTo>
                    <a:pt x="175" y="233"/>
                  </a:lnTo>
                  <a:lnTo>
                    <a:pt x="175" y="233"/>
                  </a:lnTo>
                  <a:lnTo>
                    <a:pt x="175" y="233"/>
                  </a:lnTo>
                  <a:lnTo>
                    <a:pt x="204" y="233"/>
                  </a:lnTo>
                  <a:lnTo>
                    <a:pt x="204" y="233"/>
                  </a:lnTo>
                  <a:lnTo>
                    <a:pt x="233" y="204"/>
                  </a:lnTo>
                  <a:lnTo>
                    <a:pt x="233" y="204"/>
                  </a:lnTo>
                  <a:lnTo>
                    <a:pt x="263" y="204"/>
                  </a:lnTo>
                  <a:lnTo>
                    <a:pt x="292" y="204"/>
                  </a:lnTo>
                  <a:lnTo>
                    <a:pt x="292" y="204"/>
                  </a:lnTo>
                  <a:lnTo>
                    <a:pt x="321" y="204"/>
                  </a:lnTo>
                  <a:lnTo>
                    <a:pt x="321" y="174"/>
                  </a:lnTo>
                  <a:lnTo>
                    <a:pt x="321" y="174"/>
                  </a:lnTo>
                  <a:lnTo>
                    <a:pt x="349" y="204"/>
                  </a:lnTo>
                  <a:lnTo>
                    <a:pt x="349" y="204"/>
                  </a:lnTo>
                  <a:lnTo>
                    <a:pt x="349" y="204"/>
                  </a:lnTo>
                  <a:lnTo>
                    <a:pt x="379" y="204"/>
                  </a:lnTo>
                  <a:lnTo>
                    <a:pt x="379" y="204"/>
                  </a:lnTo>
                  <a:lnTo>
                    <a:pt x="379" y="204"/>
                  </a:lnTo>
                  <a:lnTo>
                    <a:pt x="408" y="204"/>
                  </a:lnTo>
                  <a:lnTo>
                    <a:pt x="437" y="204"/>
                  </a:lnTo>
                  <a:lnTo>
                    <a:pt x="437" y="204"/>
                  </a:lnTo>
                  <a:lnTo>
                    <a:pt x="437" y="233"/>
                  </a:lnTo>
                  <a:lnTo>
                    <a:pt x="437" y="233"/>
                  </a:lnTo>
                  <a:lnTo>
                    <a:pt x="466" y="262"/>
                  </a:lnTo>
                  <a:lnTo>
                    <a:pt x="496" y="262"/>
                  </a:lnTo>
                  <a:lnTo>
                    <a:pt x="525" y="291"/>
                  </a:lnTo>
                  <a:lnTo>
                    <a:pt x="525" y="262"/>
                  </a:lnTo>
                  <a:lnTo>
                    <a:pt x="554" y="262"/>
                  </a:lnTo>
                  <a:lnTo>
                    <a:pt x="583" y="262"/>
                  </a:lnTo>
                  <a:lnTo>
                    <a:pt x="583" y="262"/>
                  </a:lnTo>
                  <a:lnTo>
                    <a:pt x="613" y="262"/>
                  </a:lnTo>
                  <a:lnTo>
                    <a:pt x="613" y="262"/>
                  </a:lnTo>
                  <a:lnTo>
                    <a:pt x="613" y="262"/>
                  </a:lnTo>
                  <a:lnTo>
                    <a:pt x="671" y="262"/>
                  </a:lnTo>
                  <a:lnTo>
                    <a:pt x="671" y="262"/>
                  </a:lnTo>
                  <a:lnTo>
                    <a:pt x="699" y="262"/>
                  </a:lnTo>
                  <a:lnTo>
                    <a:pt x="699" y="262"/>
                  </a:lnTo>
                  <a:lnTo>
                    <a:pt x="699" y="262"/>
                  </a:lnTo>
                  <a:lnTo>
                    <a:pt x="729" y="262"/>
                  </a:lnTo>
                  <a:lnTo>
                    <a:pt x="758" y="233"/>
                  </a:lnTo>
                  <a:lnTo>
                    <a:pt x="729" y="233"/>
                  </a:lnTo>
                  <a:lnTo>
                    <a:pt x="729" y="233"/>
                  </a:lnTo>
                  <a:lnTo>
                    <a:pt x="729" y="204"/>
                  </a:lnTo>
                  <a:lnTo>
                    <a:pt x="729" y="174"/>
                  </a:lnTo>
                  <a:lnTo>
                    <a:pt x="729" y="174"/>
                  </a:lnTo>
                  <a:lnTo>
                    <a:pt x="699" y="174"/>
                  </a:lnTo>
                  <a:lnTo>
                    <a:pt x="699" y="145"/>
                  </a:lnTo>
                  <a:lnTo>
                    <a:pt x="671" y="145"/>
                  </a:lnTo>
                  <a:lnTo>
                    <a:pt x="671" y="116"/>
                  </a:lnTo>
                  <a:lnTo>
                    <a:pt x="671" y="87"/>
                  </a:lnTo>
                  <a:lnTo>
                    <a:pt x="699" y="87"/>
                  </a:lnTo>
                  <a:lnTo>
                    <a:pt x="699" y="58"/>
                  </a:lnTo>
                  <a:lnTo>
                    <a:pt x="699" y="58"/>
                  </a:lnTo>
                  <a:lnTo>
                    <a:pt x="699" y="58"/>
                  </a:lnTo>
                  <a:lnTo>
                    <a:pt x="729" y="58"/>
                  </a:lnTo>
                  <a:lnTo>
                    <a:pt x="729" y="29"/>
                  </a:lnTo>
                  <a:lnTo>
                    <a:pt x="729" y="29"/>
                  </a:lnTo>
                  <a:lnTo>
                    <a:pt x="729" y="29"/>
                  </a:lnTo>
                  <a:lnTo>
                    <a:pt x="729" y="0"/>
                  </a:lnTo>
                  <a:lnTo>
                    <a:pt x="758" y="0"/>
                  </a:lnTo>
                  <a:lnTo>
                    <a:pt x="758" y="0"/>
                  </a:lnTo>
                  <a:lnTo>
                    <a:pt x="787" y="29"/>
                  </a:lnTo>
                  <a:lnTo>
                    <a:pt x="816" y="29"/>
                  </a:lnTo>
                  <a:lnTo>
                    <a:pt x="816" y="29"/>
                  </a:lnTo>
                  <a:lnTo>
                    <a:pt x="816" y="29"/>
                  </a:lnTo>
                  <a:lnTo>
                    <a:pt x="846" y="29"/>
                  </a:lnTo>
                  <a:lnTo>
                    <a:pt x="875" y="29"/>
                  </a:lnTo>
                  <a:lnTo>
                    <a:pt x="875" y="58"/>
                  </a:lnTo>
                  <a:lnTo>
                    <a:pt x="904" y="58"/>
                  </a:lnTo>
                  <a:lnTo>
                    <a:pt x="904" y="58"/>
                  </a:lnTo>
                  <a:lnTo>
                    <a:pt x="933" y="58"/>
                  </a:lnTo>
                  <a:lnTo>
                    <a:pt x="933" y="58"/>
                  </a:lnTo>
                  <a:lnTo>
                    <a:pt x="963" y="58"/>
                  </a:lnTo>
                  <a:lnTo>
                    <a:pt x="992" y="58"/>
                  </a:lnTo>
                  <a:lnTo>
                    <a:pt x="992" y="87"/>
                  </a:lnTo>
                  <a:lnTo>
                    <a:pt x="992" y="87"/>
                  </a:lnTo>
                  <a:lnTo>
                    <a:pt x="992" y="87"/>
                  </a:lnTo>
                  <a:lnTo>
                    <a:pt x="992" y="116"/>
                  </a:lnTo>
                  <a:lnTo>
                    <a:pt x="1021" y="116"/>
                  </a:lnTo>
                  <a:lnTo>
                    <a:pt x="1021" y="145"/>
                  </a:lnTo>
                  <a:lnTo>
                    <a:pt x="1021" y="145"/>
                  </a:lnTo>
                  <a:lnTo>
                    <a:pt x="1021" y="145"/>
                  </a:lnTo>
                  <a:lnTo>
                    <a:pt x="1049" y="145"/>
                  </a:lnTo>
                  <a:lnTo>
                    <a:pt x="1049" y="174"/>
                  </a:lnTo>
                  <a:lnTo>
                    <a:pt x="1049" y="174"/>
                  </a:lnTo>
                  <a:lnTo>
                    <a:pt x="1079" y="174"/>
                  </a:lnTo>
                  <a:lnTo>
                    <a:pt x="1108" y="204"/>
                  </a:lnTo>
                  <a:lnTo>
                    <a:pt x="1108" y="204"/>
                  </a:lnTo>
                  <a:lnTo>
                    <a:pt x="1137" y="174"/>
                  </a:lnTo>
                  <a:lnTo>
                    <a:pt x="1137" y="204"/>
                  </a:lnTo>
                  <a:lnTo>
                    <a:pt x="1166" y="174"/>
                  </a:lnTo>
                  <a:lnTo>
                    <a:pt x="1166" y="174"/>
                  </a:lnTo>
                  <a:lnTo>
                    <a:pt x="1196" y="174"/>
                  </a:lnTo>
                  <a:lnTo>
                    <a:pt x="1196" y="174"/>
                  </a:lnTo>
                  <a:lnTo>
                    <a:pt x="1196" y="174"/>
                  </a:lnTo>
                  <a:lnTo>
                    <a:pt x="1225" y="174"/>
                  </a:lnTo>
                  <a:lnTo>
                    <a:pt x="1254" y="174"/>
                  </a:lnTo>
                  <a:lnTo>
                    <a:pt x="1283" y="145"/>
                  </a:lnTo>
                  <a:lnTo>
                    <a:pt x="1313" y="145"/>
                  </a:lnTo>
                  <a:lnTo>
                    <a:pt x="1313" y="145"/>
                  </a:lnTo>
                  <a:lnTo>
                    <a:pt x="1342" y="145"/>
                  </a:lnTo>
                  <a:lnTo>
                    <a:pt x="1370" y="145"/>
                  </a:lnTo>
                  <a:lnTo>
                    <a:pt x="1399" y="145"/>
                  </a:lnTo>
                  <a:lnTo>
                    <a:pt x="1399" y="174"/>
                  </a:lnTo>
                  <a:lnTo>
                    <a:pt x="1429" y="174"/>
                  </a:lnTo>
                  <a:lnTo>
                    <a:pt x="1458" y="174"/>
                  </a:lnTo>
                  <a:lnTo>
                    <a:pt x="1487" y="174"/>
                  </a:lnTo>
                  <a:lnTo>
                    <a:pt x="1487" y="204"/>
                  </a:lnTo>
                  <a:lnTo>
                    <a:pt x="1487" y="204"/>
                  </a:lnTo>
                  <a:lnTo>
                    <a:pt x="1516" y="233"/>
                  </a:lnTo>
                  <a:lnTo>
                    <a:pt x="1516" y="233"/>
                  </a:lnTo>
                  <a:lnTo>
                    <a:pt x="1546" y="233"/>
                  </a:lnTo>
                  <a:lnTo>
                    <a:pt x="1546" y="233"/>
                  </a:lnTo>
                  <a:lnTo>
                    <a:pt x="1575" y="233"/>
                  </a:lnTo>
                  <a:lnTo>
                    <a:pt x="1604" y="233"/>
                  </a:lnTo>
                  <a:lnTo>
                    <a:pt x="1633" y="262"/>
                  </a:lnTo>
                  <a:lnTo>
                    <a:pt x="1692" y="262"/>
                  </a:lnTo>
                  <a:lnTo>
                    <a:pt x="1692" y="262"/>
                  </a:lnTo>
                  <a:lnTo>
                    <a:pt x="1720" y="233"/>
                  </a:lnTo>
                  <a:lnTo>
                    <a:pt x="1720" y="233"/>
                  </a:lnTo>
                  <a:lnTo>
                    <a:pt x="1749" y="262"/>
                  </a:lnTo>
                  <a:lnTo>
                    <a:pt x="1749" y="262"/>
                  </a:lnTo>
                  <a:lnTo>
                    <a:pt x="1779" y="233"/>
                  </a:lnTo>
                  <a:lnTo>
                    <a:pt x="1808" y="204"/>
                  </a:lnTo>
                  <a:lnTo>
                    <a:pt x="1808" y="204"/>
                  </a:lnTo>
                  <a:lnTo>
                    <a:pt x="1837" y="204"/>
                  </a:lnTo>
                  <a:lnTo>
                    <a:pt x="1837" y="204"/>
                  </a:lnTo>
                  <a:lnTo>
                    <a:pt x="1866" y="204"/>
                  </a:lnTo>
                  <a:lnTo>
                    <a:pt x="1896" y="174"/>
                  </a:lnTo>
                  <a:lnTo>
                    <a:pt x="1896" y="174"/>
                  </a:lnTo>
                  <a:lnTo>
                    <a:pt x="1896" y="174"/>
                  </a:lnTo>
                  <a:lnTo>
                    <a:pt x="1925" y="145"/>
                  </a:lnTo>
                  <a:lnTo>
                    <a:pt x="1925" y="145"/>
                  </a:lnTo>
                  <a:lnTo>
                    <a:pt x="1954" y="145"/>
                  </a:lnTo>
                  <a:lnTo>
                    <a:pt x="1954" y="116"/>
                  </a:lnTo>
                  <a:lnTo>
                    <a:pt x="1954" y="116"/>
                  </a:lnTo>
                  <a:lnTo>
                    <a:pt x="1983" y="116"/>
                  </a:lnTo>
                  <a:lnTo>
                    <a:pt x="1983" y="116"/>
                  </a:lnTo>
                  <a:lnTo>
                    <a:pt x="2013" y="116"/>
                  </a:lnTo>
                  <a:lnTo>
                    <a:pt x="2013" y="116"/>
                  </a:lnTo>
                  <a:lnTo>
                    <a:pt x="2041" y="116"/>
                  </a:lnTo>
                  <a:lnTo>
                    <a:pt x="2041" y="145"/>
                  </a:lnTo>
                  <a:lnTo>
                    <a:pt x="2070" y="145"/>
                  </a:lnTo>
                  <a:lnTo>
                    <a:pt x="2070" y="116"/>
                  </a:lnTo>
                  <a:lnTo>
                    <a:pt x="2070" y="145"/>
                  </a:lnTo>
                  <a:lnTo>
                    <a:pt x="2099" y="145"/>
                  </a:lnTo>
                  <a:lnTo>
                    <a:pt x="2129" y="116"/>
                  </a:lnTo>
                  <a:lnTo>
                    <a:pt x="2129" y="116"/>
                  </a:lnTo>
                  <a:lnTo>
                    <a:pt x="2158" y="116"/>
                  </a:lnTo>
                  <a:lnTo>
                    <a:pt x="2187" y="116"/>
                  </a:lnTo>
                  <a:lnTo>
                    <a:pt x="2187" y="116"/>
                  </a:lnTo>
                  <a:lnTo>
                    <a:pt x="2158" y="233"/>
                  </a:lnTo>
                  <a:lnTo>
                    <a:pt x="2158" y="262"/>
                  </a:lnTo>
                  <a:lnTo>
                    <a:pt x="2158" y="291"/>
                  </a:lnTo>
                  <a:lnTo>
                    <a:pt x="2158" y="291"/>
                  </a:lnTo>
                  <a:lnTo>
                    <a:pt x="2158" y="350"/>
                  </a:lnTo>
                  <a:lnTo>
                    <a:pt x="2158" y="350"/>
                  </a:lnTo>
                  <a:lnTo>
                    <a:pt x="2216" y="379"/>
                  </a:lnTo>
                  <a:lnTo>
                    <a:pt x="2246" y="350"/>
                  </a:lnTo>
                  <a:lnTo>
                    <a:pt x="2275" y="350"/>
                  </a:lnTo>
                  <a:lnTo>
                    <a:pt x="2304" y="379"/>
                  </a:lnTo>
                  <a:lnTo>
                    <a:pt x="2304" y="379"/>
                  </a:lnTo>
                  <a:lnTo>
                    <a:pt x="2333" y="350"/>
                  </a:lnTo>
                  <a:lnTo>
                    <a:pt x="2333" y="350"/>
                  </a:lnTo>
                  <a:lnTo>
                    <a:pt x="2333" y="321"/>
                  </a:lnTo>
                  <a:lnTo>
                    <a:pt x="2363" y="321"/>
                  </a:lnTo>
                  <a:lnTo>
                    <a:pt x="2363" y="321"/>
                  </a:lnTo>
                  <a:lnTo>
                    <a:pt x="2391" y="321"/>
                  </a:lnTo>
                  <a:lnTo>
                    <a:pt x="2420" y="350"/>
                  </a:lnTo>
                  <a:lnTo>
                    <a:pt x="2449" y="379"/>
                  </a:lnTo>
                  <a:lnTo>
                    <a:pt x="2479" y="379"/>
                  </a:lnTo>
                  <a:lnTo>
                    <a:pt x="2508" y="408"/>
                  </a:lnTo>
                  <a:lnTo>
                    <a:pt x="2508" y="437"/>
                  </a:lnTo>
                  <a:lnTo>
                    <a:pt x="2508" y="437"/>
                  </a:lnTo>
                  <a:lnTo>
                    <a:pt x="2508" y="437"/>
                  </a:lnTo>
                  <a:lnTo>
                    <a:pt x="2508" y="466"/>
                  </a:lnTo>
                  <a:lnTo>
                    <a:pt x="2508" y="466"/>
                  </a:lnTo>
                  <a:lnTo>
                    <a:pt x="2508" y="466"/>
                  </a:lnTo>
                  <a:lnTo>
                    <a:pt x="2479" y="466"/>
                  </a:lnTo>
                  <a:lnTo>
                    <a:pt x="2479" y="466"/>
                  </a:lnTo>
                  <a:lnTo>
                    <a:pt x="2449" y="466"/>
                  </a:lnTo>
                  <a:lnTo>
                    <a:pt x="2449" y="466"/>
                  </a:lnTo>
                  <a:lnTo>
                    <a:pt x="2420" y="466"/>
                  </a:lnTo>
                  <a:lnTo>
                    <a:pt x="2420" y="466"/>
                  </a:lnTo>
                  <a:lnTo>
                    <a:pt x="2391" y="495"/>
                  </a:lnTo>
                  <a:lnTo>
                    <a:pt x="2391" y="495"/>
                  </a:lnTo>
                  <a:lnTo>
                    <a:pt x="2363" y="495"/>
                  </a:lnTo>
                  <a:lnTo>
                    <a:pt x="2363" y="495"/>
                  </a:lnTo>
                  <a:lnTo>
                    <a:pt x="2333" y="495"/>
                  </a:lnTo>
                  <a:lnTo>
                    <a:pt x="2333" y="524"/>
                  </a:lnTo>
                  <a:lnTo>
                    <a:pt x="2333" y="524"/>
                  </a:lnTo>
                  <a:lnTo>
                    <a:pt x="2333" y="524"/>
                  </a:lnTo>
                  <a:lnTo>
                    <a:pt x="2304" y="524"/>
                  </a:lnTo>
                  <a:lnTo>
                    <a:pt x="2304" y="524"/>
                  </a:lnTo>
                  <a:lnTo>
                    <a:pt x="2304" y="554"/>
                  </a:lnTo>
                  <a:lnTo>
                    <a:pt x="2304" y="583"/>
                  </a:lnTo>
                  <a:lnTo>
                    <a:pt x="2304" y="583"/>
                  </a:lnTo>
                  <a:lnTo>
                    <a:pt x="2275" y="612"/>
                  </a:lnTo>
                  <a:lnTo>
                    <a:pt x="2275" y="612"/>
                  </a:lnTo>
                  <a:lnTo>
                    <a:pt x="2246" y="612"/>
                  </a:lnTo>
                  <a:lnTo>
                    <a:pt x="2216" y="612"/>
                  </a:lnTo>
                  <a:lnTo>
                    <a:pt x="2187" y="612"/>
                  </a:lnTo>
                  <a:lnTo>
                    <a:pt x="2187" y="641"/>
                  </a:lnTo>
                  <a:lnTo>
                    <a:pt x="2158" y="671"/>
                  </a:lnTo>
                  <a:lnTo>
                    <a:pt x="2158" y="671"/>
                  </a:lnTo>
                  <a:lnTo>
                    <a:pt x="2129" y="671"/>
                  </a:lnTo>
                  <a:lnTo>
                    <a:pt x="2129" y="700"/>
                  </a:lnTo>
                  <a:lnTo>
                    <a:pt x="2129" y="700"/>
                  </a:lnTo>
                  <a:lnTo>
                    <a:pt x="2099" y="700"/>
                  </a:lnTo>
                  <a:lnTo>
                    <a:pt x="2099" y="700"/>
                  </a:lnTo>
                  <a:lnTo>
                    <a:pt x="2070" y="700"/>
                  </a:lnTo>
                  <a:lnTo>
                    <a:pt x="2041" y="671"/>
                  </a:lnTo>
                  <a:lnTo>
                    <a:pt x="2041" y="671"/>
                  </a:lnTo>
                  <a:lnTo>
                    <a:pt x="2013" y="671"/>
                  </a:lnTo>
                  <a:lnTo>
                    <a:pt x="1983" y="671"/>
                  </a:lnTo>
                  <a:lnTo>
                    <a:pt x="1954" y="700"/>
                  </a:lnTo>
                  <a:lnTo>
                    <a:pt x="1954" y="700"/>
                  </a:lnTo>
                  <a:lnTo>
                    <a:pt x="1954" y="729"/>
                  </a:lnTo>
                  <a:lnTo>
                    <a:pt x="1954" y="758"/>
                  </a:lnTo>
                  <a:lnTo>
                    <a:pt x="1954" y="758"/>
                  </a:lnTo>
                  <a:lnTo>
                    <a:pt x="1983" y="787"/>
                  </a:lnTo>
                  <a:lnTo>
                    <a:pt x="2013" y="816"/>
                  </a:lnTo>
                  <a:lnTo>
                    <a:pt x="2013" y="816"/>
                  </a:lnTo>
                  <a:lnTo>
                    <a:pt x="2013" y="816"/>
                  </a:lnTo>
                  <a:lnTo>
                    <a:pt x="1983" y="845"/>
                  </a:lnTo>
                  <a:lnTo>
                    <a:pt x="1954" y="874"/>
                  </a:lnTo>
                  <a:lnTo>
                    <a:pt x="1954" y="904"/>
                  </a:lnTo>
                  <a:lnTo>
                    <a:pt x="1925" y="933"/>
                  </a:lnTo>
                  <a:lnTo>
                    <a:pt x="1925" y="933"/>
                  </a:lnTo>
                  <a:lnTo>
                    <a:pt x="1896" y="933"/>
                  </a:lnTo>
                  <a:lnTo>
                    <a:pt x="1866" y="933"/>
                  </a:lnTo>
                  <a:lnTo>
                    <a:pt x="1837" y="962"/>
                  </a:lnTo>
                  <a:lnTo>
                    <a:pt x="1837" y="962"/>
                  </a:lnTo>
                  <a:lnTo>
                    <a:pt x="1808" y="962"/>
                  </a:lnTo>
                  <a:lnTo>
                    <a:pt x="1779" y="962"/>
                  </a:lnTo>
                  <a:lnTo>
                    <a:pt x="1749" y="991"/>
                  </a:lnTo>
                  <a:lnTo>
                    <a:pt x="1720" y="991"/>
                  </a:lnTo>
                  <a:lnTo>
                    <a:pt x="1663" y="1021"/>
                  </a:lnTo>
                  <a:lnTo>
                    <a:pt x="1604" y="1021"/>
                  </a:lnTo>
                  <a:lnTo>
                    <a:pt x="1604" y="1050"/>
                  </a:lnTo>
                  <a:lnTo>
                    <a:pt x="1546" y="1079"/>
                  </a:lnTo>
                  <a:lnTo>
                    <a:pt x="1546" y="1079"/>
                  </a:lnTo>
                  <a:lnTo>
                    <a:pt x="1516" y="1079"/>
                  </a:lnTo>
                  <a:lnTo>
                    <a:pt x="1487" y="1079"/>
                  </a:lnTo>
                  <a:lnTo>
                    <a:pt x="1487" y="1079"/>
                  </a:lnTo>
                  <a:lnTo>
                    <a:pt x="1487" y="1050"/>
                  </a:lnTo>
                  <a:lnTo>
                    <a:pt x="1458" y="1079"/>
                  </a:lnTo>
                  <a:lnTo>
                    <a:pt x="1429" y="1079"/>
                  </a:lnTo>
                  <a:lnTo>
                    <a:pt x="1399" y="1050"/>
                  </a:lnTo>
                  <a:lnTo>
                    <a:pt x="1370" y="1050"/>
                  </a:lnTo>
                  <a:lnTo>
                    <a:pt x="1342" y="1050"/>
                  </a:lnTo>
                  <a:lnTo>
                    <a:pt x="1283" y="1021"/>
                  </a:lnTo>
                  <a:lnTo>
                    <a:pt x="1254" y="991"/>
                  </a:lnTo>
                  <a:lnTo>
                    <a:pt x="1225" y="991"/>
                  </a:lnTo>
                  <a:lnTo>
                    <a:pt x="1166" y="991"/>
                  </a:lnTo>
                  <a:lnTo>
                    <a:pt x="1108" y="991"/>
                  </a:lnTo>
                  <a:lnTo>
                    <a:pt x="1108" y="991"/>
                  </a:lnTo>
                  <a:lnTo>
                    <a:pt x="1108" y="991"/>
                  </a:lnTo>
                  <a:lnTo>
                    <a:pt x="1079" y="991"/>
                  </a:lnTo>
                  <a:lnTo>
                    <a:pt x="1079" y="991"/>
                  </a:lnTo>
                  <a:lnTo>
                    <a:pt x="1021" y="1021"/>
                  </a:lnTo>
                  <a:lnTo>
                    <a:pt x="963" y="991"/>
                  </a:lnTo>
                  <a:lnTo>
                    <a:pt x="904" y="991"/>
                  </a:lnTo>
                  <a:lnTo>
                    <a:pt x="875" y="991"/>
                  </a:lnTo>
                  <a:lnTo>
                    <a:pt x="846" y="1021"/>
                  </a:lnTo>
                  <a:lnTo>
                    <a:pt x="816" y="1021"/>
                  </a:lnTo>
                  <a:lnTo>
                    <a:pt x="816" y="991"/>
                  </a:lnTo>
                  <a:lnTo>
                    <a:pt x="787" y="962"/>
                  </a:lnTo>
                  <a:lnTo>
                    <a:pt x="787" y="962"/>
                  </a:lnTo>
                  <a:lnTo>
                    <a:pt x="758" y="933"/>
                  </a:lnTo>
                  <a:lnTo>
                    <a:pt x="758" y="904"/>
                  </a:lnTo>
                  <a:lnTo>
                    <a:pt x="758" y="904"/>
                  </a:lnTo>
                  <a:lnTo>
                    <a:pt x="729" y="874"/>
                  </a:lnTo>
                  <a:lnTo>
                    <a:pt x="729" y="874"/>
                  </a:lnTo>
                  <a:lnTo>
                    <a:pt x="729" y="874"/>
                  </a:lnTo>
                  <a:lnTo>
                    <a:pt x="699" y="874"/>
                  </a:lnTo>
                  <a:lnTo>
                    <a:pt x="699" y="874"/>
                  </a:lnTo>
                  <a:lnTo>
                    <a:pt x="699" y="845"/>
                  </a:lnTo>
                  <a:lnTo>
                    <a:pt x="699" y="845"/>
                  </a:lnTo>
                  <a:lnTo>
                    <a:pt x="699" y="845"/>
                  </a:lnTo>
                  <a:lnTo>
                    <a:pt x="671" y="845"/>
                  </a:lnTo>
                  <a:lnTo>
                    <a:pt x="642" y="845"/>
                  </a:lnTo>
                  <a:lnTo>
                    <a:pt x="613" y="816"/>
                  </a:lnTo>
                  <a:lnTo>
                    <a:pt x="613" y="816"/>
                  </a:lnTo>
                  <a:lnTo>
                    <a:pt x="613" y="816"/>
                  </a:lnTo>
                  <a:lnTo>
                    <a:pt x="583" y="816"/>
                  </a:lnTo>
                  <a:lnTo>
                    <a:pt x="583" y="816"/>
                  </a:lnTo>
                  <a:lnTo>
                    <a:pt x="554" y="787"/>
                  </a:lnTo>
                  <a:lnTo>
                    <a:pt x="496" y="787"/>
                  </a:lnTo>
                  <a:lnTo>
                    <a:pt x="496" y="787"/>
                  </a:lnTo>
                  <a:lnTo>
                    <a:pt x="496" y="787"/>
                  </a:lnTo>
                  <a:lnTo>
                    <a:pt x="466" y="787"/>
                  </a:lnTo>
                  <a:lnTo>
                    <a:pt x="437" y="787"/>
                  </a:lnTo>
                  <a:lnTo>
                    <a:pt x="349" y="787"/>
                  </a:lnTo>
                  <a:lnTo>
                    <a:pt x="321" y="758"/>
                  </a:lnTo>
                  <a:lnTo>
                    <a:pt x="321" y="729"/>
                  </a:lnTo>
                  <a:lnTo>
                    <a:pt x="321" y="729"/>
                  </a:lnTo>
                  <a:lnTo>
                    <a:pt x="321" y="729"/>
                  </a:lnTo>
                  <a:lnTo>
                    <a:pt x="321" y="700"/>
                  </a:lnTo>
                  <a:lnTo>
                    <a:pt x="321" y="700"/>
                  </a:lnTo>
                  <a:lnTo>
                    <a:pt x="321" y="700"/>
                  </a:lnTo>
                  <a:lnTo>
                    <a:pt x="321" y="671"/>
                  </a:lnTo>
                  <a:lnTo>
                    <a:pt x="321" y="671"/>
                  </a:lnTo>
                  <a:lnTo>
                    <a:pt x="321" y="641"/>
                  </a:lnTo>
                  <a:lnTo>
                    <a:pt x="321" y="641"/>
                  </a:lnTo>
                  <a:lnTo>
                    <a:pt x="321" y="612"/>
                  </a:lnTo>
                  <a:lnTo>
                    <a:pt x="292" y="612"/>
                  </a:lnTo>
                  <a:lnTo>
                    <a:pt x="292" y="612"/>
                  </a:lnTo>
                  <a:lnTo>
                    <a:pt x="292" y="583"/>
                  </a:lnTo>
                  <a:lnTo>
                    <a:pt x="263" y="583"/>
                  </a:lnTo>
                  <a:lnTo>
                    <a:pt x="263" y="583"/>
                  </a:lnTo>
                  <a:lnTo>
                    <a:pt x="263" y="554"/>
                  </a:lnTo>
                  <a:lnTo>
                    <a:pt x="263" y="554"/>
                  </a:lnTo>
                  <a:lnTo>
                    <a:pt x="263" y="524"/>
                  </a:lnTo>
                  <a:lnTo>
                    <a:pt x="233" y="524"/>
                  </a:lnTo>
                  <a:lnTo>
                    <a:pt x="233" y="524"/>
                  </a:lnTo>
                  <a:lnTo>
                    <a:pt x="204" y="524"/>
                  </a:lnTo>
                  <a:lnTo>
                    <a:pt x="204" y="495"/>
                  </a:lnTo>
                  <a:lnTo>
                    <a:pt x="204" y="495"/>
                  </a:lnTo>
                  <a:lnTo>
                    <a:pt x="175" y="524"/>
                  </a:lnTo>
                  <a:lnTo>
                    <a:pt x="175" y="524"/>
                  </a:lnTo>
                  <a:lnTo>
                    <a:pt x="175" y="524"/>
                  </a:lnTo>
                  <a:lnTo>
                    <a:pt x="146" y="495"/>
                  </a:lnTo>
                  <a:lnTo>
                    <a:pt x="146" y="495"/>
                  </a:lnTo>
                  <a:lnTo>
                    <a:pt x="146" y="495"/>
                  </a:lnTo>
                  <a:lnTo>
                    <a:pt x="116" y="495"/>
                  </a:lnTo>
                  <a:lnTo>
                    <a:pt x="116" y="495"/>
                  </a:lnTo>
                  <a:lnTo>
                    <a:pt x="116" y="524"/>
                  </a:lnTo>
                  <a:lnTo>
                    <a:pt x="87" y="524"/>
                  </a:lnTo>
                  <a:lnTo>
                    <a:pt x="87" y="495"/>
                  </a:lnTo>
                  <a:lnTo>
                    <a:pt x="87" y="495"/>
                  </a:lnTo>
                  <a:lnTo>
                    <a:pt x="87" y="495"/>
                  </a:lnTo>
                  <a:lnTo>
                    <a:pt x="58" y="466"/>
                  </a:lnTo>
                  <a:lnTo>
                    <a:pt x="58" y="466"/>
                  </a:lnTo>
                  <a:lnTo>
                    <a:pt x="29" y="466"/>
                  </a:lnTo>
                  <a:lnTo>
                    <a:pt x="29" y="466"/>
                  </a:lnTo>
                  <a:lnTo>
                    <a:pt x="29" y="437"/>
                  </a:lnTo>
                  <a:lnTo>
                    <a:pt x="29" y="437"/>
                  </a:lnTo>
                  <a:lnTo>
                    <a:pt x="29" y="437"/>
                  </a:lnTo>
                  <a:lnTo>
                    <a:pt x="0" y="408"/>
                  </a:lnTo>
                  <a:lnTo>
                    <a:pt x="0" y="437"/>
                  </a:lnTo>
                  <a:lnTo>
                    <a:pt x="0" y="437"/>
                  </a:lnTo>
                  <a:lnTo>
                    <a:pt x="0" y="437"/>
                  </a:lnTo>
                  <a:lnTo>
                    <a:pt x="0" y="408"/>
                  </a:lnTo>
                  <a:lnTo>
                    <a:pt x="0" y="408"/>
                  </a:lnTo>
                  <a:lnTo>
                    <a:pt x="0" y="408"/>
                  </a:lnTo>
                  <a:lnTo>
                    <a:pt x="0" y="37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0" name="Freeform 13">
              <a:extLst>
                <a:ext uri="{FF2B5EF4-FFF2-40B4-BE49-F238E27FC236}">
                  <a16:creationId xmlns:a16="http://schemas.microsoft.com/office/drawing/2014/main" id="{B3242406-B7CA-6A41-97F0-F0967755256B}"/>
                </a:ext>
              </a:extLst>
            </p:cNvPr>
            <p:cNvSpPr>
              <a:spLocks noChangeArrowheads="1"/>
            </p:cNvSpPr>
            <p:nvPr/>
          </p:nvSpPr>
          <p:spPr bwMode="auto">
            <a:xfrm>
              <a:off x="5723994" y="2791009"/>
              <a:ext cx="1019519" cy="476689"/>
            </a:xfrm>
            <a:custGeom>
              <a:avLst/>
              <a:gdLst>
                <a:gd name="T0" fmla="*/ 87 w 3122"/>
                <a:gd name="T1" fmla="*/ 847 h 1460"/>
                <a:gd name="T2" fmla="*/ 0 w 3122"/>
                <a:gd name="T3" fmla="*/ 671 h 1460"/>
                <a:gd name="T4" fmla="*/ 146 w 3122"/>
                <a:gd name="T5" fmla="*/ 642 h 1460"/>
                <a:gd name="T6" fmla="*/ 233 w 3122"/>
                <a:gd name="T7" fmla="*/ 526 h 1460"/>
                <a:gd name="T8" fmla="*/ 321 w 3122"/>
                <a:gd name="T9" fmla="*/ 497 h 1460"/>
                <a:gd name="T10" fmla="*/ 350 w 3122"/>
                <a:gd name="T11" fmla="*/ 467 h 1460"/>
                <a:gd name="T12" fmla="*/ 496 w 3122"/>
                <a:gd name="T13" fmla="*/ 526 h 1460"/>
                <a:gd name="T14" fmla="*/ 583 w 3122"/>
                <a:gd name="T15" fmla="*/ 555 h 1460"/>
                <a:gd name="T16" fmla="*/ 700 w 3122"/>
                <a:gd name="T17" fmla="*/ 526 h 1460"/>
                <a:gd name="T18" fmla="*/ 816 w 3122"/>
                <a:gd name="T19" fmla="*/ 526 h 1460"/>
                <a:gd name="T20" fmla="*/ 904 w 3122"/>
                <a:gd name="T21" fmla="*/ 555 h 1460"/>
                <a:gd name="T22" fmla="*/ 1050 w 3122"/>
                <a:gd name="T23" fmla="*/ 555 h 1460"/>
                <a:gd name="T24" fmla="*/ 992 w 3122"/>
                <a:gd name="T25" fmla="*/ 438 h 1460"/>
                <a:gd name="T26" fmla="*/ 992 w 3122"/>
                <a:gd name="T27" fmla="*/ 350 h 1460"/>
                <a:gd name="T28" fmla="*/ 1050 w 3122"/>
                <a:gd name="T29" fmla="*/ 263 h 1460"/>
                <a:gd name="T30" fmla="*/ 992 w 3122"/>
                <a:gd name="T31" fmla="*/ 234 h 1460"/>
                <a:gd name="T32" fmla="*/ 1050 w 3122"/>
                <a:gd name="T33" fmla="*/ 205 h 1460"/>
                <a:gd name="T34" fmla="*/ 1137 w 3122"/>
                <a:gd name="T35" fmla="*/ 176 h 1460"/>
                <a:gd name="T36" fmla="*/ 1283 w 3122"/>
                <a:gd name="T37" fmla="*/ 147 h 1460"/>
                <a:gd name="T38" fmla="*/ 1371 w 3122"/>
                <a:gd name="T39" fmla="*/ 88 h 1460"/>
                <a:gd name="T40" fmla="*/ 1487 w 3122"/>
                <a:gd name="T41" fmla="*/ 30 h 1460"/>
                <a:gd name="T42" fmla="*/ 1604 w 3122"/>
                <a:gd name="T43" fmla="*/ 0 h 1460"/>
                <a:gd name="T44" fmla="*/ 1721 w 3122"/>
                <a:gd name="T45" fmla="*/ 59 h 1460"/>
                <a:gd name="T46" fmla="*/ 1750 w 3122"/>
                <a:gd name="T47" fmla="*/ 117 h 1460"/>
                <a:gd name="T48" fmla="*/ 1837 w 3122"/>
                <a:gd name="T49" fmla="*/ 88 h 1460"/>
                <a:gd name="T50" fmla="*/ 1896 w 3122"/>
                <a:gd name="T51" fmla="*/ 117 h 1460"/>
                <a:gd name="T52" fmla="*/ 1954 w 3122"/>
                <a:gd name="T53" fmla="*/ 176 h 1460"/>
                <a:gd name="T54" fmla="*/ 2071 w 3122"/>
                <a:gd name="T55" fmla="*/ 117 h 1460"/>
                <a:gd name="T56" fmla="*/ 2158 w 3122"/>
                <a:gd name="T57" fmla="*/ 88 h 1460"/>
                <a:gd name="T58" fmla="*/ 2537 w 3122"/>
                <a:gd name="T59" fmla="*/ 380 h 1460"/>
                <a:gd name="T60" fmla="*/ 2625 w 3122"/>
                <a:gd name="T61" fmla="*/ 438 h 1460"/>
                <a:gd name="T62" fmla="*/ 2771 w 3122"/>
                <a:gd name="T63" fmla="*/ 409 h 1460"/>
                <a:gd name="T64" fmla="*/ 2887 w 3122"/>
                <a:gd name="T65" fmla="*/ 467 h 1460"/>
                <a:gd name="T66" fmla="*/ 2946 w 3122"/>
                <a:gd name="T67" fmla="*/ 526 h 1460"/>
                <a:gd name="T68" fmla="*/ 3063 w 3122"/>
                <a:gd name="T69" fmla="*/ 526 h 1460"/>
                <a:gd name="T70" fmla="*/ 3063 w 3122"/>
                <a:gd name="T71" fmla="*/ 613 h 1460"/>
                <a:gd name="T72" fmla="*/ 3033 w 3122"/>
                <a:gd name="T73" fmla="*/ 788 h 1460"/>
                <a:gd name="T74" fmla="*/ 2858 w 3122"/>
                <a:gd name="T75" fmla="*/ 788 h 1460"/>
                <a:gd name="T76" fmla="*/ 2829 w 3122"/>
                <a:gd name="T77" fmla="*/ 963 h 1460"/>
                <a:gd name="T78" fmla="*/ 2771 w 3122"/>
                <a:gd name="T79" fmla="*/ 992 h 1460"/>
                <a:gd name="T80" fmla="*/ 2683 w 3122"/>
                <a:gd name="T81" fmla="*/ 1050 h 1460"/>
                <a:gd name="T82" fmla="*/ 2742 w 3122"/>
                <a:gd name="T83" fmla="*/ 1167 h 1460"/>
                <a:gd name="T84" fmla="*/ 2742 w 3122"/>
                <a:gd name="T85" fmla="*/ 1283 h 1460"/>
                <a:gd name="T86" fmla="*/ 2450 w 3122"/>
                <a:gd name="T87" fmla="*/ 1226 h 1460"/>
                <a:gd name="T88" fmla="*/ 2246 w 3122"/>
                <a:gd name="T89" fmla="*/ 1226 h 1460"/>
                <a:gd name="T90" fmla="*/ 2071 w 3122"/>
                <a:gd name="T91" fmla="*/ 1283 h 1460"/>
                <a:gd name="T92" fmla="*/ 1954 w 3122"/>
                <a:gd name="T93" fmla="*/ 1342 h 1460"/>
                <a:gd name="T94" fmla="*/ 1750 w 3122"/>
                <a:gd name="T95" fmla="*/ 1430 h 1460"/>
                <a:gd name="T96" fmla="*/ 1400 w 3122"/>
                <a:gd name="T97" fmla="*/ 1197 h 1460"/>
                <a:gd name="T98" fmla="*/ 758 w 3122"/>
                <a:gd name="T99" fmla="*/ 1400 h 1460"/>
                <a:gd name="T100" fmla="*/ 583 w 3122"/>
                <a:gd name="T101" fmla="*/ 1342 h 1460"/>
                <a:gd name="T102" fmla="*/ 496 w 3122"/>
                <a:gd name="T103" fmla="*/ 1313 h 1460"/>
                <a:gd name="T104" fmla="*/ 408 w 3122"/>
                <a:gd name="T105" fmla="*/ 1226 h 1460"/>
                <a:gd name="T106" fmla="*/ 380 w 3122"/>
                <a:gd name="T107" fmla="*/ 1167 h 1460"/>
                <a:gd name="T108" fmla="*/ 466 w 3122"/>
                <a:gd name="T109" fmla="*/ 1167 h 1460"/>
                <a:gd name="T110" fmla="*/ 408 w 3122"/>
                <a:gd name="T111" fmla="*/ 1109 h 1460"/>
                <a:gd name="T112" fmla="*/ 525 w 3122"/>
                <a:gd name="T113" fmla="*/ 1080 h 1460"/>
                <a:gd name="T114" fmla="*/ 554 w 3122"/>
                <a:gd name="T115" fmla="*/ 1021 h 1460"/>
                <a:gd name="T116" fmla="*/ 554 w 3122"/>
                <a:gd name="T117" fmla="*/ 963 h 1460"/>
                <a:gd name="T118" fmla="*/ 466 w 3122"/>
                <a:gd name="T119" fmla="*/ 934 h 1460"/>
                <a:gd name="T120" fmla="*/ 408 w 3122"/>
                <a:gd name="T121" fmla="*/ 905 h 1460"/>
                <a:gd name="T122" fmla="*/ 350 w 3122"/>
                <a:gd name="T123" fmla="*/ 934 h 1460"/>
                <a:gd name="T124" fmla="*/ 263 w 3122"/>
                <a:gd name="T125" fmla="*/ 96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2" h="1460">
                  <a:moveTo>
                    <a:pt x="233" y="963"/>
                  </a:moveTo>
                  <a:lnTo>
                    <a:pt x="233" y="963"/>
                  </a:lnTo>
                  <a:lnTo>
                    <a:pt x="204" y="963"/>
                  </a:lnTo>
                  <a:lnTo>
                    <a:pt x="175" y="963"/>
                  </a:lnTo>
                  <a:lnTo>
                    <a:pt x="175" y="934"/>
                  </a:lnTo>
                  <a:lnTo>
                    <a:pt x="204" y="934"/>
                  </a:lnTo>
                  <a:lnTo>
                    <a:pt x="175" y="905"/>
                  </a:lnTo>
                  <a:lnTo>
                    <a:pt x="146" y="847"/>
                  </a:lnTo>
                  <a:lnTo>
                    <a:pt x="87" y="847"/>
                  </a:lnTo>
                  <a:lnTo>
                    <a:pt x="87" y="847"/>
                  </a:lnTo>
                  <a:lnTo>
                    <a:pt x="59" y="847"/>
                  </a:lnTo>
                  <a:lnTo>
                    <a:pt x="59" y="817"/>
                  </a:lnTo>
                  <a:lnTo>
                    <a:pt x="30" y="817"/>
                  </a:lnTo>
                  <a:lnTo>
                    <a:pt x="0" y="788"/>
                  </a:lnTo>
                  <a:lnTo>
                    <a:pt x="30" y="759"/>
                  </a:lnTo>
                  <a:lnTo>
                    <a:pt x="30" y="730"/>
                  </a:lnTo>
                  <a:lnTo>
                    <a:pt x="0" y="700"/>
                  </a:lnTo>
                  <a:lnTo>
                    <a:pt x="0" y="671"/>
                  </a:lnTo>
                  <a:lnTo>
                    <a:pt x="30" y="671"/>
                  </a:lnTo>
                  <a:lnTo>
                    <a:pt x="59" y="642"/>
                  </a:lnTo>
                  <a:lnTo>
                    <a:pt x="59" y="613"/>
                  </a:lnTo>
                  <a:lnTo>
                    <a:pt x="59" y="613"/>
                  </a:lnTo>
                  <a:lnTo>
                    <a:pt x="87" y="642"/>
                  </a:lnTo>
                  <a:lnTo>
                    <a:pt x="116" y="671"/>
                  </a:lnTo>
                  <a:lnTo>
                    <a:pt x="146" y="671"/>
                  </a:lnTo>
                  <a:lnTo>
                    <a:pt x="146" y="671"/>
                  </a:lnTo>
                  <a:lnTo>
                    <a:pt x="146" y="642"/>
                  </a:lnTo>
                  <a:lnTo>
                    <a:pt x="175" y="642"/>
                  </a:lnTo>
                  <a:lnTo>
                    <a:pt x="146" y="584"/>
                  </a:lnTo>
                  <a:lnTo>
                    <a:pt x="175" y="584"/>
                  </a:lnTo>
                  <a:lnTo>
                    <a:pt x="204" y="584"/>
                  </a:lnTo>
                  <a:lnTo>
                    <a:pt x="204" y="555"/>
                  </a:lnTo>
                  <a:lnTo>
                    <a:pt x="175" y="555"/>
                  </a:lnTo>
                  <a:lnTo>
                    <a:pt x="204" y="526"/>
                  </a:lnTo>
                  <a:lnTo>
                    <a:pt x="204" y="526"/>
                  </a:lnTo>
                  <a:lnTo>
                    <a:pt x="233" y="526"/>
                  </a:lnTo>
                  <a:lnTo>
                    <a:pt x="233" y="497"/>
                  </a:lnTo>
                  <a:lnTo>
                    <a:pt x="233" y="497"/>
                  </a:lnTo>
                  <a:lnTo>
                    <a:pt x="263" y="497"/>
                  </a:lnTo>
                  <a:lnTo>
                    <a:pt x="263" y="467"/>
                  </a:lnTo>
                  <a:lnTo>
                    <a:pt x="263" y="467"/>
                  </a:lnTo>
                  <a:lnTo>
                    <a:pt x="263" y="467"/>
                  </a:lnTo>
                  <a:lnTo>
                    <a:pt x="292" y="467"/>
                  </a:lnTo>
                  <a:lnTo>
                    <a:pt x="321" y="467"/>
                  </a:lnTo>
                  <a:lnTo>
                    <a:pt x="321" y="497"/>
                  </a:lnTo>
                  <a:lnTo>
                    <a:pt x="292" y="497"/>
                  </a:lnTo>
                  <a:lnTo>
                    <a:pt x="292" y="497"/>
                  </a:lnTo>
                  <a:lnTo>
                    <a:pt x="321" y="497"/>
                  </a:lnTo>
                  <a:lnTo>
                    <a:pt x="321" y="497"/>
                  </a:lnTo>
                  <a:lnTo>
                    <a:pt x="321" y="467"/>
                  </a:lnTo>
                  <a:lnTo>
                    <a:pt x="321" y="497"/>
                  </a:lnTo>
                  <a:lnTo>
                    <a:pt x="350" y="497"/>
                  </a:lnTo>
                  <a:lnTo>
                    <a:pt x="350" y="467"/>
                  </a:lnTo>
                  <a:lnTo>
                    <a:pt x="350" y="467"/>
                  </a:lnTo>
                  <a:lnTo>
                    <a:pt x="380" y="467"/>
                  </a:lnTo>
                  <a:lnTo>
                    <a:pt x="408" y="467"/>
                  </a:lnTo>
                  <a:lnTo>
                    <a:pt x="408" y="467"/>
                  </a:lnTo>
                  <a:lnTo>
                    <a:pt x="408" y="497"/>
                  </a:lnTo>
                  <a:lnTo>
                    <a:pt x="437" y="497"/>
                  </a:lnTo>
                  <a:lnTo>
                    <a:pt x="466" y="497"/>
                  </a:lnTo>
                  <a:lnTo>
                    <a:pt x="466" y="497"/>
                  </a:lnTo>
                  <a:lnTo>
                    <a:pt x="496" y="497"/>
                  </a:lnTo>
                  <a:lnTo>
                    <a:pt x="496" y="526"/>
                  </a:lnTo>
                  <a:lnTo>
                    <a:pt x="525" y="526"/>
                  </a:lnTo>
                  <a:lnTo>
                    <a:pt x="525" y="526"/>
                  </a:lnTo>
                  <a:lnTo>
                    <a:pt x="554" y="555"/>
                  </a:lnTo>
                  <a:lnTo>
                    <a:pt x="554" y="555"/>
                  </a:lnTo>
                  <a:lnTo>
                    <a:pt x="583" y="555"/>
                  </a:lnTo>
                  <a:lnTo>
                    <a:pt x="583" y="584"/>
                  </a:lnTo>
                  <a:lnTo>
                    <a:pt x="583" y="584"/>
                  </a:lnTo>
                  <a:lnTo>
                    <a:pt x="583" y="555"/>
                  </a:lnTo>
                  <a:lnTo>
                    <a:pt x="583" y="555"/>
                  </a:lnTo>
                  <a:lnTo>
                    <a:pt x="613" y="526"/>
                  </a:lnTo>
                  <a:lnTo>
                    <a:pt x="613" y="555"/>
                  </a:lnTo>
                  <a:lnTo>
                    <a:pt x="642" y="555"/>
                  </a:lnTo>
                  <a:lnTo>
                    <a:pt x="671" y="555"/>
                  </a:lnTo>
                  <a:lnTo>
                    <a:pt x="671" y="584"/>
                  </a:lnTo>
                  <a:lnTo>
                    <a:pt x="700" y="555"/>
                  </a:lnTo>
                  <a:lnTo>
                    <a:pt x="700" y="526"/>
                  </a:lnTo>
                  <a:lnTo>
                    <a:pt x="700" y="526"/>
                  </a:lnTo>
                  <a:lnTo>
                    <a:pt x="700" y="526"/>
                  </a:lnTo>
                  <a:lnTo>
                    <a:pt x="730" y="526"/>
                  </a:lnTo>
                  <a:lnTo>
                    <a:pt x="730" y="526"/>
                  </a:lnTo>
                  <a:lnTo>
                    <a:pt x="730" y="497"/>
                  </a:lnTo>
                  <a:lnTo>
                    <a:pt x="758" y="497"/>
                  </a:lnTo>
                  <a:lnTo>
                    <a:pt x="787" y="526"/>
                  </a:lnTo>
                  <a:lnTo>
                    <a:pt x="787" y="526"/>
                  </a:lnTo>
                  <a:lnTo>
                    <a:pt x="816" y="526"/>
                  </a:lnTo>
                  <a:lnTo>
                    <a:pt x="816" y="526"/>
                  </a:lnTo>
                  <a:lnTo>
                    <a:pt x="816" y="526"/>
                  </a:lnTo>
                  <a:lnTo>
                    <a:pt x="846" y="526"/>
                  </a:lnTo>
                  <a:lnTo>
                    <a:pt x="846" y="497"/>
                  </a:lnTo>
                  <a:lnTo>
                    <a:pt x="875" y="526"/>
                  </a:lnTo>
                  <a:lnTo>
                    <a:pt x="875" y="526"/>
                  </a:lnTo>
                  <a:lnTo>
                    <a:pt x="875" y="526"/>
                  </a:lnTo>
                  <a:lnTo>
                    <a:pt x="875" y="526"/>
                  </a:lnTo>
                  <a:lnTo>
                    <a:pt x="875" y="555"/>
                  </a:lnTo>
                  <a:lnTo>
                    <a:pt x="904" y="555"/>
                  </a:lnTo>
                  <a:lnTo>
                    <a:pt x="904" y="555"/>
                  </a:lnTo>
                  <a:lnTo>
                    <a:pt x="904" y="555"/>
                  </a:lnTo>
                  <a:lnTo>
                    <a:pt x="933" y="555"/>
                  </a:lnTo>
                  <a:lnTo>
                    <a:pt x="963" y="584"/>
                  </a:lnTo>
                  <a:lnTo>
                    <a:pt x="992" y="555"/>
                  </a:lnTo>
                  <a:lnTo>
                    <a:pt x="992" y="555"/>
                  </a:lnTo>
                  <a:lnTo>
                    <a:pt x="992" y="526"/>
                  </a:lnTo>
                  <a:lnTo>
                    <a:pt x="992" y="526"/>
                  </a:lnTo>
                  <a:lnTo>
                    <a:pt x="1021" y="555"/>
                  </a:lnTo>
                  <a:lnTo>
                    <a:pt x="1050" y="555"/>
                  </a:lnTo>
                  <a:lnTo>
                    <a:pt x="1080" y="526"/>
                  </a:lnTo>
                  <a:lnTo>
                    <a:pt x="1080" y="526"/>
                  </a:lnTo>
                  <a:lnTo>
                    <a:pt x="1080" y="467"/>
                  </a:lnTo>
                  <a:lnTo>
                    <a:pt x="1080" y="467"/>
                  </a:lnTo>
                  <a:lnTo>
                    <a:pt x="1050" y="467"/>
                  </a:lnTo>
                  <a:lnTo>
                    <a:pt x="1021" y="438"/>
                  </a:lnTo>
                  <a:lnTo>
                    <a:pt x="1021" y="438"/>
                  </a:lnTo>
                  <a:lnTo>
                    <a:pt x="1021" y="438"/>
                  </a:lnTo>
                  <a:lnTo>
                    <a:pt x="992" y="438"/>
                  </a:lnTo>
                  <a:lnTo>
                    <a:pt x="992" y="438"/>
                  </a:lnTo>
                  <a:lnTo>
                    <a:pt x="992" y="409"/>
                  </a:lnTo>
                  <a:lnTo>
                    <a:pt x="963" y="409"/>
                  </a:lnTo>
                  <a:lnTo>
                    <a:pt x="992" y="409"/>
                  </a:lnTo>
                  <a:lnTo>
                    <a:pt x="992" y="409"/>
                  </a:lnTo>
                  <a:lnTo>
                    <a:pt x="992" y="380"/>
                  </a:lnTo>
                  <a:lnTo>
                    <a:pt x="1021" y="380"/>
                  </a:lnTo>
                  <a:lnTo>
                    <a:pt x="992" y="350"/>
                  </a:lnTo>
                  <a:lnTo>
                    <a:pt x="992" y="350"/>
                  </a:lnTo>
                  <a:lnTo>
                    <a:pt x="992" y="350"/>
                  </a:lnTo>
                  <a:lnTo>
                    <a:pt x="1021" y="321"/>
                  </a:lnTo>
                  <a:lnTo>
                    <a:pt x="1021" y="292"/>
                  </a:lnTo>
                  <a:lnTo>
                    <a:pt x="1050" y="292"/>
                  </a:lnTo>
                  <a:lnTo>
                    <a:pt x="1080" y="292"/>
                  </a:lnTo>
                  <a:lnTo>
                    <a:pt x="1080" y="292"/>
                  </a:lnTo>
                  <a:lnTo>
                    <a:pt x="1080" y="292"/>
                  </a:lnTo>
                  <a:lnTo>
                    <a:pt x="1080" y="263"/>
                  </a:lnTo>
                  <a:lnTo>
                    <a:pt x="1050" y="263"/>
                  </a:lnTo>
                  <a:lnTo>
                    <a:pt x="1050" y="263"/>
                  </a:lnTo>
                  <a:lnTo>
                    <a:pt x="1021" y="263"/>
                  </a:lnTo>
                  <a:lnTo>
                    <a:pt x="1021" y="263"/>
                  </a:lnTo>
                  <a:lnTo>
                    <a:pt x="992" y="263"/>
                  </a:lnTo>
                  <a:lnTo>
                    <a:pt x="992" y="263"/>
                  </a:lnTo>
                  <a:lnTo>
                    <a:pt x="992" y="234"/>
                  </a:lnTo>
                  <a:lnTo>
                    <a:pt x="1021" y="234"/>
                  </a:lnTo>
                  <a:lnTo>
                    <a:pt x="1021" y="234"/>
                  </a:lnTo>
                  <a:lnTo>
                    <a:pt x="992" y="234"/>
                  </a:lnTo>
                  <a:lnTo>
                    <a:pt x="992" y="234"/>
                  </a:lnTo>
                  <a:lnTo>
                    <a:pt x="992" y="234"/>
                  </a:lnTo>
                  <a:lnTo>
                    <a:pt x="992" y="205"/>
                  </a:lnTo>
                  <a:lnTo>
                    <a:pt x="992" y="205"/>
                  </a:lnTo>
                  <a:lnTo>
                    <a:pt x="992" y="205"/>
                  </a:lnTo>
                  <a:lnTo>
                    <a:pt x="1021" y="205"/>
                  </a:lnTo>
                  <a:lnTo>
                    <a:pt x="1021" y="205"/>
                  </a:lnTo>
                  <a:lnTo>
                    <a:pt x="1021" y="205"/>
                  </a:lnTo>
                  <a:lnTo>
                    <a:pt x="1050" y="205"/>
                  </a:lnTo>
                  <a:lnTo>
                    <a:pt x="1050" y="205"/>
                  </a:lnTo>
                  <a:lnTo>
                    <a:pt x="1080" y="205"/>
                  </a:lnTo>
                  <a:lnTo>
                    <a:pt x="1080" y="205"/>
                  </a:lnTo>
                  <a:lnTo>
                    <a:pt x="1080" y="176"/>
                  </a:lnTo>
                  <a:lnTo>
                    <a:pt x="1108" y="176"/>
                  </a:lnTo>
                  <a:lnTo>
                    <a:pt x="1108" y="205"/>
                  </a:lnTo>
                  <a:lnTo>
                    <a:pt x="1108" y="176"/>
                  </a:lnTo>
                  <a:lnTo>
                    <a:pt x="1108" y="176"/>
                  </a:lnTo>
                  <a:lnTo>
                    <a:pt x="1137" y="176"/>
                  </a:lnTo>
                  <a:lnTo>
                    <a:pt x="1166" y="176"/>
                  </a:lnTo>
                  <a:lnTo>
                    <a:pt x="1196" y="147"/>
                  </a:lnTo>
                  <a:lnTo>
                    <a:pt x="1196" y="147"/>
                  </a:lnTo>
                  <a:lnTo>
                    <a:pt x="1196" y="147"/>
                  </a:lnTo>
                  <a:lnTo>
                    <a:pt x="1225" y="147"/>
                  </a:lnTo>
                  <a:lnTo>
                    <a:pt x="1254" y="147"/>
                  </a:lnTo>
                  <a:lnTo>
                    <a:pt x="1254" y="117"/>
                  </a:lnTo>
                  <a:lnTo>
                    <a:pt x="1283" y="117"/>
                  </a:lnTo>
                  <a:lnTo>
                    <a:pt x="1283" y="147"/>
                  </a:lnTo>
                  <a:lnTo>
                    <a:pt x="1283" y="117"/>
                  </a:lnTo>
                  <a:lnTo>
                    <a:pt x="1283" y="117"/>
                  </a:lnTo>
                  <a:lnTo>
                    <a:pt x="1313" y="117"/>
                  </a:lnTo>
                  <a:lnTo>
                    <a:pt x="1313" y="117"/>
                  </a:lnTo>
                  <a:lnTo>
                    <a:pt x="1313" y="88"/>
                  </a:lnTo>
                  <a:lnTo>
                    <a:pt x="1342" y="88"/>
                  </a:lnTo>
                  <a:lnTo>
                    <a:pt x="1342" y="88"/>
                  </a:lnTo>
                  <a:lnTo>
                    <a:pt x="1342" y="88"/>
                  </a:lnTo>
                  <a:lnTo>
                    <a:pt x="1371" y="88"/>
                  </a:lnTo>
                  <a:lnTo>
                    <a:pt x="1400" y="88"/>
                  </a:lnTo>
                  <a:lnTo>
                    <a:pt x="1429" y="59"/>
                  </a:lnTo>
                  <a:lnTo>
                    <a:pt x="1429" y="59"/>
                  </a:lnTo>
                  <a:lnTo>
                    <a:pt x="1429" y="59"/>
                  </a:lnTo>
                  <a:lnTo>
                    <a:pt x="1458" y="59"/>
                  </a:lnTo>
                  <a:lnTo>
                    <a:pt x="1458" y="30"/>
                  </a:lnTo>
                  <a:lnTo>
                    <a:pt x="1487" y="30"/>
                  </a:lnTo>
                  <a:lnTo>
                    <a:pt x="1487" y="30"/>
                  </a:lnTo>
                  <a:lnTo>
                    <a:pt x="1487" y="30"/>
                  </a:lnTo>
                  <a:lnTo>
                    <a:pt x="1487" y="30"/>
                  </a:lnTo>
                  <a:lnTo>
                    <a:pt x="1487" y="0"/>
                  </a:lnTo>
                  <a:lnTo>
                    <a:pt x="1516" y="0"/>
                  </a:lnTo>
                  <a:lnTo>
                    <a:pt x="1516" y="0"/>
                  </a:lnTo>
                  <a:lnTo>
                    <a:pt x="1546" y="0"/>
                  </a:lnTo>
                  <a:lnTo>
                    <a:pt x="1546" y="0"/>
                  </a:lnTo>
                  <a:lnTo>
                    <a:pt x="1575" y="0"/>
                  </a:lnTo>
                  <a:lnTo>
                    <a:pt x="1575" y="0"/>
                  </a:lnTo>
                  <a:lnTo>
                    <a:pt x="1604" y="0"/>
                  </a:lnTo>
                  <a:lnTo>
                    <a:pt x="1633" y="0"/>
                  </a:lnTo>
                  <a:lnTo>
                    <a:pt x="1633" y="0"/>
                  </a:lnTo>
                  <a:lnTo>
                    <a:pt x="1663" y="0"/>
                  </a:lnTo>
                  <a:lnTo>
                    <a:pt x="1692" y="0"/>
                  </a:lnTo>
                  <a:lnTo>
                    <a:pt x="1692" y="30"/>
                  </a:lnTo>
                  <a:lnTo>
                    <a:pt x="1692" y="30"/>
                  </a:lnTo>
                  <a:lnTo>
                    <a:pt x="1692" y="30"/>
                  </a:lnTo>
                  <a:lnTo>
                    <a:pt x="1721" y="59"/>
                  </a:lnTo>
                  <a:lnTo>
                    <a:pt x="1721" y="59"/>
                  </a:lnTo>
                  <a:lnTo>
                    <a:pt x="1721" y="59"/>
                  </a:lnTo>
                  <a:lnTo>
                    <a:pt x="1721" y="88"/>
                  </a:lnTo>
                  <a:lnTo>
                    <a:pt x="1721" y="88"/>
                  </a:lnTo>
                  <a:lnTo>
                    <a:pt x="1721" y="88"/>
                  </a:lnTo>
                  <a:lnTo>
                    <a:pt x="1721" y="88"/>
                  </a:lnTo>
                  <a:lnTo>
                    <a:pt x="1721" y="117"/>
                  </a:lnTo>
                  <a:lnTo>
                    <a:pt x="1721" y="117"/>
                  </a:lnTo>
                  <a:lnTo>
                    <a:pt x="1750" y="117"/>
                  </a:lnTo>
                  <a:lnTo>
                    <a:pt x="1750" y="117"/>
                  </a:lnTo>
                  <a:lnTo>
                    <a:pt x="1779" y="117"/>
                  </a:lnTo>
                  <a:lnTo>
                    <a:pt x="1779" y="88"/>
                  </a:lnTo>
                  <a:lnTo>
                    <a:pt x="1779" y="88"/>
                  </a:lnTo>
                  <a:lnTo>
                    <a:pt x="1779" y="117"/>
                  </a:lnTo>
                  <a:lnTo>
                    <a:pt x="1808" y="117"/>
                  </a:lnTo>
                  <a:lnTo>
                    <a:pt x="1808" y="88"/>
                  </a:lnTo>
                  <a:lnTo>
                    <a:pt x="1779" y="88"/>
                  </a:lnTo>
                  <a:lnTo>
                    <a:pt x="1808" y="88"/>
                  </a:lnTo>
                  <a:lnTo>
                    <a:pt x="1837" y="88"/>
                  </a:lnTo>
                  <a:lnTo>
                    <a:pt x="1837" y="117"/>
                  </a:lnTo>
                  <a:lnTo>
                    <a:pt x="1837" y="147"/>
                  </a:lnTo>
                  <a:lnTo>
                    <a:pt x="1837" y="147"/>
                  </a:lnTo>
                  <a:lnTo>
                    <a:pt x="1866" y="117"/>
                  </a:lnTo>
                  <a:lnTo>
                    <a:pt x="1837" y="117"/>
                  </a:lnTo>
                  <a:lnTo>
                    <a:pt x="1837" y="117"/>
                  </a:lnTo>
                  <a:lnTo>
                    <a:pt x="1866" y="117"/>
                  </a:lnTo>
                  <a:lnTo>
                    <a:pt x="1896" y="117"/>
                  </a:lnTo>
                  <a:lnTo>
                    <a:pt x="1896" y="117"/>
                  </a:lnTo>
                  <a:lnTo>
                    <a:pt x="1925" y="117"/>
                  </a:lnTo>
                  <a:lnTo>
                    <a:pt x="1925" y="117"/>
                  </a:lnTo>
                  <a:lnTo>
                    <a:pt x="1925" y="147"/>
                  </a:lnTo>
                  <a:lnTo>
                    <a:pt x="1896" y="147"/>
                  </a:lnTo>
                  <a:lnTo>
                    <a:pt x="1896" y="176"/>
                  </a:lnTo>
                  <a:lnTo>
                    <a:pt x="1925" y="176"/>
                  </a:lnTo>
                  <a:lnTo>
                    <a:pt x="1925" y="176"/>
                  </a:lnTo>
                  <a:lnTo>
                    <a:pt x="1954" y="176"/>
                  </a:lnTo>
                  <a:lnTo>
                    <a:pt x="1954" y="176"/>
                  </a:lnTo>
                  <a:lnTo>
                    <a:pt x="1983" y="176"/>
                  </a:lnTo>
                  <a:lnTo>
                    <a:pt x="2013" y="176"/>
                  </a:lnTo>
                  <a:lnTo>
                    <a:pt x="2013" y="176"/>
                  </a:lnTo>
                  <a:lnTo>
                    <a:pt x="2013" y="147"/>
                  </a:lnTo>
                  <a:lnTo>
                    <a:pt x="2013" y="147"/>
                  </a:lnTo>
                  <a:lnTo>
                    <a:pt x="2042" y="147"/>
                  </a:lnTo>
                  <a:lnTo>
                    <a:pt x="2071" y="147"/>
                  </a:lnTo>
                  <a:lnTo>
                    <a:pt x="2071" y="117"/>
                  </a:lnTo>
                  <a:lnTo>
                    <a:pt x="2071" y="117"/>
                  </a:lnTo>
                  <a:lnTo>
                    <a:pt x="2071" y="88"/>
                  </a:lnTo>
                  <a:lnTo>
                    <a:pt x="2100" y="88"/>
                  </a:lnTo>
                  <a:lnTo>
                    <a:pt x="2100" y="88"/>
                  </a:lnTo>
                  <a:lnTo>
                    <a:pt x="2129" y="59"/>
                  </a:lnTo>
                  <a:lnTo>
                    <a:pt x="2158" y="59"/>
                  </a:lnTo>
                  <a:lnTo>
                    <a:pt x="2158" y="59"/>
                  </a:lnTo>
                  <a:lnTo>
                    <a:pt x="2187" y="59"/>
                  </a:lnTo>
                  <a:lnTo>
                    <a:pt x="2187" y="88"/>
                  </a:lnTo>
                  <a:lnTo>
                    <a:pt x="2158" y="88"/>
                  </a:lnTo>
                  <a:lnTo>
                    <a:pt x="2158" y="88"/>
                  </a:lnTo>
                  <a:lnTo>
                    <a:pt x="2158" y="117"/>
                  </a:lnTo>
                  <a:lnTo>
                    <a:pt x="2304" y="205"/>
                  </a:lnTo>
                  <a:lnTo>
                    <a:pt x="2508" y="438"/>
                  </a:lnTo>
                  <a:lnTo>
                    <a:pt x="2508" y="438"/>
                  </a:lnTo>
                  <a:lnTo>
                    <a:pt x="2537" y="409"/>
                  </a:lnTo>
                  <a:lnTo>
                    <a:pt x="2537" y="409"/>
                  </a:lnTo>
                  <a:lnTo>
                    <a:pt x="2537" y="409"/>
                  </a:lnTo>
                  <a:lnTo>
                    <a:pt x="2537" y="380"/>
                  </a:lnTo>
                  <a:lnTo>
                    <a:pt x="2537" y="380"/>
                  </a:lnTo>
                  <a:lnTo>
                    <a:pt x="2566" y="409"/>
                  </a:lnTo>
                  <a:lnTo>
                    <a:pt x="2566" y="409"/>
                  </a:lnTo>
                  <a:lnTo>
                    <a:pt x="2566" y="409"/>
                  </a:lnTo>
                  <a:lnTo>
                    <a:pt x="2596" y="409"/>
                  </a:lnTo>
                  <a:lnTo>
                    <a:pt x="2596" y="438"/>
                  </a:lnTo>
                  <a:lnTo>
                    <a:pt x="2625" y="438"/>
                  </a:lnTo>
                  <a:lnTo>
                    <a:pt x="2625" y="438"/>
                  </a:lnTo>
                  <a:lnTo>
                    <a:pt x="2625" y="438"/>
                  </a:lnTo>
                  <a:lnTo>
                    <a:pt x="2654" y="438"/>
                  </a:lnTo>
                  <a:lnTo>
                    <a:pt x="2683" y="438"/>
                  </a:lnTo>
                  <a:lnTo>
                    <a:pt x="2683" y="438"/>
                  </a:lnTo>
                  <a:lnTo>
                    <a:pt x="2713" y="438"/>
                  </a:lnTo>
                  <a:lnTo>
                    <a:pt x="2713" y="409"/>
                  </a:lnTo>
                  <a:lnTo>
                    <a:pt x="2713" y="409"/>
                  </a:lnTo>
                  <a:lnTo>
                    <a:pt x="2713" y="409"/>
                  </a:lnTo>
                  <a:lnTo>
                    <a:pt x="2742" y="409"/>
                  </a:lnTo>
                  <a:lnTo>
                    <a:pt x="2771" y="409"/>
                  </a:lnTo>
                  <a:lnTo>
                    <a:pt x="2800" y="409"/>
                  </a:lnTo>
                  <a:lnTo>
                    <a:pt x="2800" y="409"/>
                  </a:lnTo>
                  <a:lnTo>
                    <a:pt x="2829" y="438"/>
                  </a:lnTo>
                  <a:lnTo>
                    <a:pt x="2829" y="467"/>
                  </a:lnTo>
                  <a:lnTo>
                    <a:pt x="2829" y="467"/>
                  </a:lnTo>
                  <a:lnTo>
                    <a:pt x="2858" y="467"/>
                  </a:lnTo>
                  <a:lnTo>
                    <a:pt x="2887" y="467"/>
                  </a:lnTo>
                  <a:lnTo>
                    <a:pt x="2887" y="467"/>
                  </a:lnTo>
                  <a:lnTo>
                    <a:pt x="2887" y="467"/>
                  </a:lnTo>
                  <a:lnTo>
                    <a:pt x="2887" y="497"/>
                  </a:lnTo>
                  <a:lnTo>
                    <a:pt x="2887" y="497"/>
                  </a:lnTo>
                  <a:lnTo>
                    <a:pt x="2887" y="497"/>
                  </a:lnTo>
                  <a:lnTo>
                    <a:pt x="2887" y="526"/>
                  </a:lnTo>
                  <a:lnTo>
                    <a:pt x="2916" y="526"/>
                  </a:lnTo>
                  <a:lnTo>
                    <a:pt x="2916" y="526"/>
                  </a:lnTo>
                  <a:lnTo>
                    <a:pt x="2916" y="526"/>
                  </a:lnTo>
                  <a:lnTo>
                    <a:pt x="2946" y="526"/>
                  </a:lnTo>
                  <a:lnTo>
                    <a:pt x="2946" y="526"/>
                  </a:lnTo>
                  <a:lnTo>
                    <a:pt x="2946" y="526"/>
                  </a:lnTo>
                  <a:lnTo>
                    <a:pt x="2975" y="526"/>
                  </a:lnTo>
                  <a:lnTo>
                    <a:pt x="3004" y="526"/>
                  </a:lnTo>
                  <a:lnTo>
                    <a:pt x="3033" y="526"/>
                  </a:lnTo>
                  <a:lnTo>
                    <a:pt x="3033" y="497"/>
                  </a:lnTo>
                  <a:lnTo>
                    <a:pt x="3033" y="497"/>
                  </a:lnTo>
                  <a:lnTo>
                    <a:pt x="3063" y="497"/>
                  </a:lnTo>
                  <a:lnTo>
                    <a:pt x="3033" y="526"/>
                  </a:lnTo>
                  <a:lnTo>
                    <a:pt x="3063" y="526"/>
                  </a:lnTo>
                  <a:lnTo>
                    <a:pt x="3063" y="526"/>
                  </a:lnTo>
                  <a:lnTo>
                    <a:pt x="3092" y="555"/>
                  </a:lnTo>
                  <a:lnTo>
                    <a:pt x="3092" y="555"/>
                  </a:lnTo>
                  <a:lnTo>
                    <a:pt x="3121" y="555"/>
                  </a:lnTo>
                  <a:lnTo>
                    <a:pt x="3092" y="584"/>
                  </a:lnTo>
                  <a:lnTo>
                    <a:pt x="3092" y="584"/>
                  </a:lnTo>
                  <a:lnTo>
                    <a:pt x="3063" y="613"/>
                  </a:lnTo>
                  <a:lnTo>
                    <a:pt x="3063" y="613"/>
                  </a:lnTo>
                  <a:lnTo>
                    <a:pt x="3063" y="613"/>
                  </a:lnTo>
                  <a:lnTo>
                    <a:pt x="3063" y="642"/>
                  </a:lnTo>
                  <a:lnTo>
                    <a:pt x="3033" y="642"/>
                  </a:lnTo>
                  <a:lnTo>
                    <a:pt x="3004" y="671"/>
                  </a:lnTo>
                  <a:lnTo>
                    <a:pt x="3004" y="671"/>
                  </a:lnTo>
                  <a:lnTo>
                    <a:pt x="3004" y="700"/>
                  </a:lnTo>
                  <a:lnTo>
                    <a:pt x="3033" y="730"/>
                  </a:lnTo>
                  <a:lnTo>
                    <a:pt x="3033" y="759"/>
                  </a:lnTo>
                  <a:lnTo>
                    <a:pt x="3033" y="759"/>
                  </a:lnTo>
                  <a:lnTo>
                    <a:pt x="3033" y="788"/>
                  </a:lnTo>
                  <a:lnTo>
                    <a:pt x="3004" y="788"/>
                  </a:lnTo>
                  <a:lnTo>
                    <a:pt x="3004" y="817"/>
                  </a:lnTo>
                  <a:lnTo>
                    <a:pt x="2975" y="817"/>
                  </a:lnTo>
                  <a:lnTo>
                    <a:pt x="2975" y="817"/>
                  </a:lnTo>
                  <a:lnTo>
                    <a:pt x="2975" y="788"/>
                  </a:lnTo>
                  <a:lnTo>
                    <a:pt x="2946" y="788"/>
                  </a:lnTo>
                  <a:lnTo>
                    <a:pt x="2916" y="817"/>
                  </a:lnTo>
                  <a:lnTo>
                    <a:pt x="2887" y="817"/>
                  </a:lnTo>
                  <a:lnTo>
                    <a:pt x="2858" y="788"/>
                  </a:lnTo>
                  <a:lnTo>
                    <a:pt x="2858" y="788"/>
                  </a:lnTo>
                  <a:lnTo>
                    <a:pt x="2829" y="788"/>
                  </a:lnTo>
                  <a:lnTo>
                    <a:pt x="2829" y="817"/>
                  </a:lnTo>
                  <a:lnTo>
                    <a:pt x="2829" y="847"/>
                  </a:lnTo>
                  <a:lnTo>
                    <a:pt x="2829" y="876"/>
                  </a:lnTo>
                  <a:lnTo>
                    <a:pt x="2829" y="905"/>
                  </a:lnTo>
                  <a:lnTo>
                    <a:pt x="2829" y="934"/>
                  </a:lnTo>
                  <a:lnTo>
                    <a:pt x="2800" y="963"/>
                  </a:lnTo>
                  <a:lnTo>
                    <a:pt x="2829" y="963"/>
                  </a:lnTo>
                  <a:lnTo>
                    <a:pt x="2829" y="963"/>
                  </a:lnTo>
                  <a:lnTo>
                    <a:pt x="2829" y="992"/>
                  </a:lnTo>
                  <a:lnTo>
                    <a:pt x="2829" y="992"/>
                  </a:lnTo>
                  <a:lnTo>
                    <a:pt x="2829" y="992"/>
                  </a:lnTo>
                  <a:lnTo>
                    <a:pt x="2800" y="992"/>
                  </a:lnTo>
                  <a:lnTo>
                    <a:pt x="2800" y="992"/>
                  </a:lnTo>
                  <a:lnTo>
                    <a:pt x="2800" y="992"/>
                  </a:lnTo>
                  <a:lnTo>
                    <a:pt x="2771" y="992"/>
                  </a:lnTo>
                  <a:lnTo>
                    <a:pt x="2771" y="992"/>
                  </a:lnTo>
                  <a:lnTo>
                    <a:pt x="2713" y="992"/>
                  </a:lnTo>
                  <a:lnTo>
                    <a:pt x="2713" y="1021"/>
                  </a:lnTo>
                  <a:lnTo>
                    <a:pt x="2683" y="1021"/>
                  </a:lnTo>
                  <a:lnTo>
                    <a:pt x="2683" y="1021"/>
                  </a:lnTo>
                  <a:lnTo>
                    <a:pt x="2654" y="1021"/>
                  </a:lnTo>
                  <a:lnTo>
                    <a:pt x="2654" y="1021"/>
                  </a:lnTo>
                  <a:lnTo>
                    <a:pt x="2654" y="1021"/>
                  </a:lnTo>
                  <a:lnTo>
                    <a:pt x="2654" y="1050"/>
                  </a:lnTo>
                  <a:lnTo>
                    <a:pt x="2683" y="1050"/>
                  </a:lnTo>
                  <a:lnTo>
                    <a:pt x="2713" y="1050"/>
                  </a:lnTo>
                  <a:lnTo>
                    <a:pt x="2713" y="1050"/>
                  </a:lnTo>
                  <a:lnTo>
                    <a:pt x="2683" y="1050"/>
                  </a:lnTo>
                  <a:lnTo>
                    <a:pt x="2713" y="1080"/>
                  </a:lnTo>
                  <a:lnTo>
                    <a:pt x="2713" y="1109"/>
                  </a:lnTo>
                  <a:lnTo>
                    <a:pt x="2713" y="1109"/>
                  </a:lnTo>
                  <a:lnTo>
                    <a:pt x="2713" y="1109"/>
                  </a:lnTo>
                  <a:lnTo>
                    <a:pt x="2742" y="1138"/>
                  </a:lnTo>
                  <a:lnTo>
                    <a:pt x="2742" y="1167"/>
                  </a:lnTo>
                  <a:lnTo>
                    <a:pt x="2742" y="1167"/>
                  </a:lnTo>
                  <a:lnTo>
                    <a:pt x="2742" y="1197"/>
                  </a:lnTo>
                  <a:lnTo>
                    <a:pt x="2742" y="1197"/>
                  </a:lnTo>
                  <a:lnTo>
                    <a:pt x="2742" y="1226"/>
                  </a:lnTo>
                  <a:lnTo>
                    <a:pt x="2742" y="1226"/>
                  </a:lnTo>
                  <a:lnTo>
                    <a:pt x="2742" y="1226"/>
                  </a:lnTo>
                  <a:lnTo>
                    <a:pt x="2742" y="1255"/>
                  </a:lnTo>
                  <a:lnTo>
                    <a:pt x="2742" y="1255"/>
                  </a:lnTo>
                  <a:lnTo>
                    <a:pt x="2742" y="1283"/>
                  </a:lnTo>
                  <a:lnTo>
                    <a:pt x="2713" y="1283"/>
                  </a:lnTo>
                  <a:lnTo>
                    <a:pt x="2683" y="1283"/>
                  </a:lnTo>
                  <a:lnTo>
                    <a:pt x="2654" y="1226"/>
                  </a:lnTo>
                  <a:lnTo>
                    <a:pt x="2625" y="1255"/>
                  </a:lnTo>
                  <a:lnTo>
                    <a:pt x="2596" y="1226"/>
                  </a:lnTo>
                  <a:lnTo>
                    <a:pt x="2537" y="1226"/>
                  </a:lnTo>
                  <a:lnTo>
                    <a:pt x="2508" y="1226"/>
                  </a:lnTo>
                  <a:lnTo>
                    <a:pt x="2479" y="1226"/>
                  </a:lnTo>
                  <a:lnTo>
                    <a:pt x="2450" y="1226"/>
                  </a:lnTo>
                  <a:lnTo>
                    <a:pt x="2421" y="1226"/>
                  </a:lnTo>
                  <a:lnTo>
                    <a:pt x="2392" y="1226"/>
                  </a:lnTo>
                  <a:lnTo>
                    <a:pt x="2392" y="1255"/>
                  </a:lnTo>
                  <a:lnTo>
                    <a:pt x="2363" y="1255"/>
                  </a:lnTo>
                  <a:lnTo>
                    <a:pt x="2333" y="1255"/>
                  </a:lnTo>
                  <a:lnTo>
                    <a:pt x="2304" y="1226"/>
                  </a:lnTo>
                  <a:lnTo>
                    <a:pt x="2275" y="1226"/>
                  </a:lnTo>
                  <a:lnTo>
                    <a:pt x="2246" y="1226"/>
                  </a:lnTo>
                  <a:lnTo>
                    <a:pt x="2246" y="1226"/>
                  </a:lnTo>
                  <a:lnTo>
                    <a:pt x="2216" y="1226"/>
                  </a:lnTo>
                  <a:lnTo>
                    <a:pt x="2216" y="1226"/>
                  </a:lnTo>
                  <a:lnTo>
                    <a:pt x="2187" y="1226"/>
                  </a:lnTo>
                  <a:lnTo>
                    <a:pt x="2187" y="1255"/>
                  </a:lnTo>
                  <a:lnTo>
                    <a:pt x="2187" y="1255"/>
                  </a:lnTo>
                  <a:lnTo>
                    <a:pt x="2187" y="1283"/>
                  </a:lnTo>
                  <a:lnTo>
                    <a:pt x="2187" y="1283"/>
                  </a:lnTo>
                  <a:lnTo>
                    <a:pt x="2129" y="1283"/>
                  </a:lnTo>
                  <a:lnTo>
                    <a:pt x="2071" y="1283"/>
                  </a:lnTo>
                  <a:lnTo>
                    <a:pt x="2042" y="1283"/>
                  </a:lnTo>
                  <a:lnTo>
                    <a:pt x="2013" y="1283"/>
                  </a:lnTo>
                  <a:lnTo>
                    <a:pt x="2013" y="1283"/>
                  </a:lnTo>
                  <a:lnTo>
                    <a:pt x="2013" y="1283"/>
                  </a:lnTo>
                  <a:lnTo>
                    <a:pt x="1983" y="1313"/>
                  </a:lnTo>
                  <a:lnTo>
                    <a:pt x="1983" y="1313"/>
                  </a:lnTo>
                  <a:lnTo>
                    <a:pt x="1983" y="1313"/>
                  </a:lnTo>
                  <a:lnTo>
                    <a:pt x="1983" y="1342"/>
                  </a:lnTo>
                  <a:lnTo>
                    <a:pt x="1954" y="1342"/>
                  </a:lnTo>
                  <a:lnTo>
                    <a:pt x="1925" y="1371"/>
                  </a:lnTo>
                  <a:lnTo>
                    <a:pt x="1925" y="1400"/>
                  </a:lnTo>
                  <a:lnTo>
                    <a:pt x="1896" y="1400"/>
                  </a:lnTo>
                  <a:lnTo>
                    <a:pt x="1896" y="1430"/>
                  </a:lnTo>
                  <a:lnTo>
                    <a:pt x="1866" y="1459"/>
                  </a:lnTo>
                  <a:lnTo>
                    <a:pt x="1837" y="1459"/>
                  </a:lnTo>
                  <a:lnTo>
                    <a:pt x="1808" y="1430"/>
                  </a:lnTo>
                  <a:lnTo>
                    <a:pt x="1779" y="1430"/>
                  </a:lnTo>
                  <a:lnTo>
                    <a:pt x="1750" y="1430"/>
                  </a:lnTo>
                  <a:lnTo>
                    <a:pt x="1721" y="1459"/>
                  </a:lnTo>
                  <a:lnTo>
                    <a:pt x="1721" y="1459"/>
                  </a:lnTo>
                  <a:lnTo>
                    <a:pt x="1663" y="1371"/>
                  </a:lnTo>
                  <a:lnTo>
                    <a:pt x="1604" y="1371"/>
                  </a:lnTo>
                  <a:lnTo>
                    <a:pt x="1604" y="1255"/>
                  </a:lnTo>
                  <a:lnTo>
                    <a:pt x="1575" y="1255"/>
                  </a:lnTo>
                  <a:lnTo>
                    <a:pt x="1575" y="1226"/>
                  </a:lnTo>
                  <a:lnTo>
                    <a:pt x="1516" y="1197"/>
                  </a:lnTo>
                  <a:lnTo>
                    <a:pt x="1400" y="1197"/>
                  </a:lnTo>
                  <a:lnTo>
                    <a:pt x="1254" y="1197"/>
                  </a:lnTo>
                  <a:lnTo>
                    <a:pt x="1196" y="1167"/>
                  </a:lnTo>
                  <a:lnTo>
                    <a:pt x="1137" y="1138"/>
                  </a:lnTo>
                  <a:lnTo>
                    <a:pt x="1021" y="1080"/>
                  </a:lnTo>
                  <a:lnTo>
                    <a:pt x="787" y="1109"/>
                  </a:lnTo>
                  <a:lnTo>
                    <a:pt x="875" y="1459"/>
                  </a:lnTo>
                  <a:lnTo>
                    <a:pt x="846" y="1459"/>
                  </a:lnTo>
                  <a:lnTo>
                    <a:pt x="816" y="1459"/>
                  </a:lnTo>
                  <a:lnTo>
                    <a:pt x="758" y="1400"/>
                  </a:lnTo>
                  <a:lnTo>
                    <a:pt x="700" y="1371"/>
                  </a:lnTo>
                  <a:lnTo>
                    <a:pt x="671" y="1371"/>
                  </a:lnTo>
                  <a:lnTo>
                    <a:pt x="613" y="1371"/>
                  </a:lnTo>
                  <a:lnTo>
                    <a:pt x="554" y="1430"/>
                  </a:lnTo>
                  <a:lnTo>
                    <a:pt x="554" y="1400"/>
                  </a:lnTo>
                  <a:lnTo>
                    <a:pt x="554" y="1371"/>
                  </a:lnTo>
                  <a:lnTo>
                    <a:pt x="583" y="1371"/>
                  </a:lnTo>
                  <a:lnTo>
                    <a:pt x="583" y="1342"/>
                  </a:lnTo>
                  <a:lnTo>
                    <a:pt x="583" y="1342"/>
                  </a:lnTo>
                  <a:lnTo>
                    <a:pt x="583" y="1342"/>
                  </a:lnTo>
                  <a:lnTo>
                    <a:pt x="583" y="1342"/>
                  </a:lnTo>
                  <a:lnTo>
                    <a:pt x="554" y="1342"/>
                  </a:lnTo>
                  <a:lnTo>
                    <a:pt x="525" y="1313"/>
                  </a:lnTo>
                  <a:lnTo>
                    <a:pt x="525" y="1313"/>
                  </a:lnTo>
                  <a:lnTo>
                    <a:pt x="525" y="1313"/>
                  </a:lnTo>
                  <a:lnTo>
                    <a:pt x="496" y="1313"/>
                  </a:lnTo>
                  <a:lnTo>
                    <a:pt x="496" y="1313"/>
                  </a:lnTo>
                  <a:lnTo>
                    <a:pt x="496" y="1313"/>
                  </a:lnTo>
                  <a:lnTo>
                    <a:pt x="496" y="1283"/>
                  </a:lnTo>
                  <a:lnTo>
                    <a:pt x="466" y="1283"/>
                  </a:lnTo>
                  <a:lnTo>
                    <a:pt x="466" y="1283"/>
                  </a:lnTo>
                  <a:lnTo>
                    <a:pt x="466" y="1283"/>
                  </a:lnTo>
                  <a:lnTo>
                    <a:pt x="437" y="1283"/>
                  </a:lnTo>
                  <a:lnTo>
                    <a:pt x="437" y="1283"/>
                  </a:lnTo>
                  <a:lnTo>
                    <a:pt x="437" y="1255"/>
                  </a:lnTo>
                  <a:lnTo>
                    <a:pt x="437" y="1226"/>
                  </a:lnTo>
                  <a:lnTo>
                    <a:pt x="408" y="1226"/>
                  </a:lnTo>
                  <a:lnTo>
                    <a:pt x="408" y="1226"/>
                  </a:lnTo>
                  <a:lnTo>
                    <a:pt x="408" y="1226"/>
                  </a:lnTo>
                  <a:lnTo>
                    <a:pt x="408" y="1197"/>
                  </a:lnTo>
                  <a:lnTo>
                    <a:pt x="408" y="1197"/>
                  </a:lnTo>
                  <a:lnTo>
                    <a:pt x="380" y="1197"/>
                  </a:lnTo>
                  <a:lnTo>
                    <a:pt x="380" y="1197"/>
                  </a:lnTo>
                  <a:lnTo>
                    <a:pt x="350" y="1167"/>
                  </a:lnTo>
                  <a:lnTo>
                    <a:pt x="350" y="1167"/>
                  </a:lnTo>
                  <a:lnTo>
                    <a:pt x="380" y="1167"/>
                  </a:lnTo>
                  <a:lnTo>
                    <a:pt x="380" y="1167"/>
                  </a:lnTo>
                  <a:lnTo>
                    <a:pt x="408" y="1167"/>
                  </a:lnTo>
                  <a:lnTo>
                    <a:pt x="408" y="1167"/>
                  </a:lnTo>
                  <a:lnTo>
                    <a:pt x="408" y="1167"/>
                  </a:lnTo>
                  <a:lnTo>
                    <a:pt x="408" y="1167"/>
                  </a:lnTo>
                  <a:lnTo>
                    <a:pt x="437" y="1167"/>
                  </a:lnTo>
                  <a:lnTo>
                    <a:pt x="437" y="1167"/>
                  </a:lnTo>
                  <a:lnTo>
                    <a:pt x="437" y="1167"/>
                  </a:lnTo>
                  <a:lnTo>
                    <a:pt x="466" y="1167"/>
                  </a:lnTo>
                  <a:lnTo>
                    <a:pt x="437" y="1167"/>
                  </a:lnTo>
                  <a:lnTo>
                    <a:pt x="437" y="1167"/>
                  </a:lnTo>
                  <a:lnTo>
                    <a:pt x="437" y="1167"/>
                  </a:lnTo>
                  <a:lnTo>
                    <a:pt x="437" y="1138"/>
                  </a:lnTo>
                  <a:lnTo>
                    <a:pt x="408" y="1138"/>
                  </a:lnTo>
                  <a:lnTo>
                    <a:pt x="408" y="1109"/>
                  </a:lnTo>
                  <a:lnTo>
                    <a:pt x="408" y="1109"/>
                  </a:lnTo>
                  <a:lnTo>
                    <a:pt x="408" y="1109"/>
                  </a:lnTo>
                  <a:lnTo>
                    <a:pt x="408" y="1109"/>
                  </a:lnTo>
                  <a:lnTo>
                    <a:pt x="437" y="1080"/>
                  </a:lnTo>
                  <a:lnTo>
                    <a:pt x="437" y="1080"/>
                  </a:lnTo>
                  <a:lnTo>
                    <a:pt x="466" y="1080"/>
                  </a:lnTo>
                  <a:lnTo>
                    <a:pt x="466" y="1080"/>
                  </a:lnTo>
                  <a:lnTo>
                    <a:pt x="496" y="1080"/>
                  </a:lnTo>
                  <a:lnTo>
                    <a:pt x="496" y="1080"/>
                  </a:lnTo>
                  <a:lnTo>
                    <a:pt x="496" y="1080"/>
                  </a:lnTo>
                  <a:lnTo>
                    <a:pt x="525" y="1080"/>
                  </a:lnTo>
                  <a:lnTo>
                    <a:pt x="525" y="1080"/>
                  </a:lnTo>
                  <a:lnTo>
                    <a:pt x="554" y="1080"/>
                  </a:lnTo>
                  <a:lnTo>
                    <a:pt x="554" y="1080"/>
                  </a:lnTo>
                  <a:lnTo>
                    <a:pt x="583" y="1080"/>
                  </a:lnTo>
                  <a:lnTo>
                    <a:pt x="583" y="1080"/>
                  </a:lnTo>
                  <a:lnTo>
                    <a:pt x="554" y="1080"/>
                  </a:lnTo>
                  <a:lnTo>
                    <a:pt x="554" y="1080"/>
                  </a:lnTo>
                  <a:lnTo>
                    <a:pt x="525" y="1050"/>
                  </a:lnTo>
                  <a:lnTo>
                    <a:pt x="525" y="1021"/>
                  </a:lnTo>
                  <a:lnTo>
                    <a:pt x="554" y="1021"/>
                  </a:lnTo>
                  <a:lnTo>
                    <a:pt x="554" y="1021"/>
                  </a:lnTo>
                  <a:lnTo>
                    <a:pt x="554" y="1021"/>
                  </a:lnTo>
                  <a:lnTo>
                    <a:pt x="554" y="1021"/>
                  </a:lnTo>
                  <a:lnTo>
                    <a:pt x="554" y="992"/>
                  </a:lnTo>
                  <a:lnTo>
                    <a:pt x="554" y="992"/>
                  </a:lnTo>
                  <a:lnTo>
                    <a:pt x="554" y="992"/>
                  </a:lnTo>
                  <a:lnTo>
                    <a:pt x="554" y="963"/>
                  </a:lnTo>
                  <a:lnTo>
                    <a:pt x="525" y="963"/>
                  </a:lnTo>
                  <a:lnTo>
                    <a:pt x="554" y="963"/>
                  </a:lnTo>
                  <a:lnTo>
                    <a:pt x="554" y="934"/>
                  </a:lnTo>
                  <a:lnTo>
                    <a:pt x="525" y="934"/>
                  </a:lnTo>
                  <a:lnTo>
                    <a:pt x="525" y="934"/>
                  </a:lnTo>
                  <a:lnTo>
                    <a:pt x="525" y="934"/>
                  </a:lnTo>
                  <a:lnTo>
                    <a:pt x="496" y="934"/>
                  </a:lnTo>
                  <a:lnTo>
                    <a:pt x="496" y="934"/>
                  </a:lnTo>
                  <a:lnTo>
                    <a:pt x="466" y="934"/>
                  </a:lnTo>
                  <a:lnTo>
                    <a:pt x="466" y="934"/>
                  </a:lnTo>
                  <a:lnTo>
                    <a:pt x="466" y="934"/>
                  </a:lnTo>
                  <a:lnTo>
                    <a:pt x="466" y="934"/>
                  </a:lnTo>
                  <a:lnTo>
                    <a:pt x="466" y="934"/>
                  </a:lnTo>
                  <a:lnTo>
                    <a:pt x="437" y="934"/>
                  </a:lnTo>
                  <a:lnTo>
                    <a:pt x="437" y="934"/>
                  </a:lnTo>
                  <a:lnTo>
                    <a:pt x="437" y="934"/>
                  </a:lnTo>
                  <a:lnTo>
                    <a:pt x="437" y="934"/>
                  </a:lnTo>
                  <a:lnTo>
                    <a:pt x="408" y="934"/>
                  </a:lnTo>
                  <a:lnTo>
                    <a:pt x="408" y="934"/>
                  </a:lnTo>
                  <a:lnTo>
                    <a:pt x="408" y="905"/>
                  </a:lnTo>
                  <a:lnTo>
                    <a:pt x="408" y="934"/>
                  </a:lnTo>
                  <a:lnTo>
                    <a:pt x="408" y="934"/>
                  </a:lnTo>
                  <a:lnTo>
                    <a:pt x="380" y="905"/>
                  </a:lnTo>
                  <a:lnTo>
                    <a:pt x="380" y="905"/>
                  </a:lnTo>
                  <a:lnTo>
                    <a:pt x="350" y="934"/>
                  </a:lnTo>
                  <a:lnTo>
                    <a:pt x="350" y="934"/>
                  </a:lnTo>
                  <a:lnTo>
                    <a:pt x="350" y="934"/>
                  </a:lnTo>
                  <a:lnTo>
                    <a:pt x="350" y="934"/>
                  </a:lnTo>
                  <a:lnTo>
                    <a:pt x="350" y="934"/>
                  </a:lnTo>
                  <a:lnTo>
                    <a:pt x="321" y="963"/>
                  </a:lnTo>
                  <a:lnTo>
                    <a:pt x="321" y="963"/>
                  </a:lnTo>
                  <a:lnTo>
                    <a:pt x="321" y="963"/>
                  </a:lnTo>
                  <a:lnTo>
                    <a:pt x="292" y="963"/>
                  </a:lnTo>
                  <a:lnTo>
                    <a:pt x="292" y="963"/>
                  </a:lnTo>
                  <a:lnTo>
                    <a:pt x="292" y="963"/>
                  </a:lnTo>
                  <a:lnTo>
                    <a:pt x="292" y="992"/>
                  </a:lnTo>
                  <a:lnTo>
                    <a:pt x="263" y="963"/>
                  </a:lnTo>
                  <a:lnTo>
                    <a:pt x="263" y="963"/>
                  </a:lnTo>
                  <a:lnTo>
                    <a:pt x="263" y="992"/>
                  </a:lnTo>
                  <a:lnTo>
                    <a:pt x="263" y="992"/>
                  </a:lnTo>
                  <a:lnTo>
                    <a:pt x="263" y="963"/>
                  </a:lnTo>
                  <a:lnTo>
                    <a:pt x="233" y="96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1" name="Freeform 14">
              <a:extLst>
                <a:ext uri="{FF2B5EF4-FFF2-40B4-BE49-F238E27FC236}">
                  <a16:creationId xmlns:a16="http://schemas.microsoft.com/office/drawing/2014/main" id="{F66DC8AA-76BD-E34B-B8C4-0112BDAC2F43}"/>
                </a:ext>
              </a:extLst>
            </p:cNvPr>
            <p:cNvSpPr>
              <a:spLocks noChangeArrowheads="1"/>
            </p:cNvSpPr>
            <p:nvPr/>
          </p:nvSpPr>
          <p:spPr bwMode="auto">
            <a:xfrm>
              <a:off x="5981753" y="3143847"/>
              <a:ext cx="439199" cy="239064"/>
            </a:xfrm>
            <a:custGeom>
              <a:avLst/>
              <a:gdLst>
                <a:gd name="T0" fmla="*/ 1050 w 1343"/>
                <a:gd name="T1" fmla="*/ 670 h 730"/>
                <a:gd name="T2" fmla="*/ 1079 w 1343"/>
                <a:gd name="T3" fmla="*/ 641 h 730"/>
                <a:gd name="T4" fmla="*/ 1079 w 1343"/>
                <a:gd name="T5" fmla="*/ 612 h 730"/>
                <a:gd name="T6" fmla="*/ 1079 w 1343"/>
                <a:gd name="T7" fmla="*/ 583 h 730"/>
                <a:gd name="T8" fmla="*/ 1050 w 1343"/>
                <a:gd name="T9" fmla="*/ 553 h 730"/>
                <a:gd name="T10" fmla="*/ 992 w 1343"/>
                <a:gd name="T11" fmla="*/ 525 h 730"/>
                <a:gd name="T12" fmla="*/ 1021 w 1343"/>
                <a:gd name="T13" fmla="*/ 496 h 730"/>
                <a:gd name="T14" fmla="*/ 1079 w 1343"/>
                <a:gd name="T15" fmla="*/ 496 h 730"/>
                <a:gd name="T16" fmla="*/ 1109 w 1343"/>
                <a:gd name="T17" fmla="*/ 467 h 730"/>
                <a:gd name="T18" fmla="*/ 1079 w 1343"/>
                <a:gd name="T19" fmla="*/ 467 h 730"/>
                <a:gd name="T20" fmla="*/ 1167 w 1343"/>
                <a:gd name="T21" fmla="*/ 437 h 730"/>
                <a:gd name="T22" fmla="*/ 1138 w 1343"/>
                <a:gd name="T23" fmla="*/ 408 h 730"/>
                <a:gd name="T24" fmla="*/ 1138 w 1343"/>
                <a:gd name="T25" fmla="*/ 379 h 730"/>
                <a:gd name="T26" fmla="*/ 1196 w 1343"/>
                <a:gd name="T27" fmla="*/ 379 h 730"/>
                <a:gd name="T28" fmla="*/ 1226 w 1343"/>
                <a:gd name="T29" fmla="*/ 379 h 730"/>
                <a:gd name="T30" fmla="*/ 1284 w 1343"/>
                <a:gd name="T31" fmla="*/ 379 h 730"/>
                <a:gd name="T32" fmla="*/ 1342 w 1343"/>
                <a:gd name="T33" fmla="*/ 350 h 730"/>
                <a:gd name="T34" fmla="*/ 1284 w 1343"/>
                <a:gd name="T35" fmla="*/ 320 h 730"/>
                <a:gd name="T36" fmla="*/ 1284 w 1343"/>
                <a:gd name="T37" fmla="*/ 320 h 730"/>
                <a:gd name="T38" fmla="*/ 1255 w 1343"/>
                <a:gd name="T39" fmla="*/ 320 h 730"/>
                <a:gd name="T40" fmla="*/ 1196 w 1343"/>
                <a:gd name="T41" fmla="*/ 320 h 730"/>
                <a:gd name="T42" fmla="*/ 1196 w 1343"/>
                <a:gd name="T43" fmla="*/ 291 h 730"/>
                <a:gd name="T44" fmla="*/ 1226 w 1343"/>
                <a:gd name="T45" fmla="*/ 233 h 730"/>
                <a:gd name="T46" fmla="*/ 1196 w 1343"/>
                <a:gd name="T47" fmla="*/ 262 h 730"/>
                <a:gd name="T48" fmla="*/ 1138 w 1343"/>
                <a:gd name="T49" fmla="*/ 291 h 730"/>
                <a:gd name="T50" fmla="*/ 1109 w 1343"/>
                <a:gd name="T51" fmla="*/ 320 h 730"/>
                <a:gd name="T52" fmla="*/ 1079 w 1343"/>
                <a:gd name="T53" fmla="*/ 379 h 730"/>
                <a:gd name="T54" fmla="*/ 1021 w 1343"/>
                <a:gd name="T55" fmla="*/ 350 h 730"/>
                <a:gd name="T56" fmla="*/ 963 w 1343"/>
                <a:gd name="T57" fmla="*/ 350 h 730"/>
                <a:gd name="T58" fmla="*/ 934 w 1343"/>
                <a:gd name="T59" fmla="*/ 379 h 730"/>
                <a:gd name="T60" fmla="*/ 817 w 1343"/>
                <a:gd name="T61" fmla="*/ 291 h 730"/>
                <a:gd name="T62" fmla="*/ 788 w 1343"/>
                <a:gd name="T63" fmla="*/ 175 h 730"/>
                <a:gd name="T64" fmla="*/ 729 w 1343"/>
                <a:gd name="T65" fmla="*/ 117 h 730"/>
                <a:gd name="T66" fmla="*/ 467 w 1343"/>
                <a:gd name="T67" fmla="*/ 117 h 730"/>
                <a:gd name="T68" fmla="*/ 350 w 1343"/>
                <a:gd name="T69" fmla="*/ 58 h 730"/>
                <a:gd name="T70" fmla="*/ 0 w 1343"/>
                <a:gd name="T71" fmla="*/ 29 h 730"/>
                <a:gd name="T72" fmla="*/ 117 w 1343"/>
                <a:gd name="T73" fmla="*/ 379 h 730"/>
                <a:gd name="T74" fmla="*/ 146 w 1343"/>
                <a:gd name="T75" fmla="*/ 350 h 730"/>
                <a:gd name="T76" fmla="*/ 146 w 1343"/>
                <a:gd name="T77" fmla="*/ 320 h 730"/>
                <a:gd name="T78" fmla="*/ 176 w 1343"/>
                <a:gd name="T79" fmla="*/ 291 h 730"/>
                <a:gd name="T80" fmla="*/ 205 w 1343"/>
                <a:gd name="T81" fmla="*/ 262 h 730"/>
                <a:gd name="T82" fmla="*/ 234 w 1343"/>
                <a:gd name="T83" fmla="*/ 262 h 730"/>
                <a:gd name="T84" fmla="*/ 263 w 1343"/>
                <a:gd name="T85" fmla="*/ 233 h 730"/>
                <a:gd name="T86" fmla="*/ 379 w 1343"/>
                <a:gd name="T87" fmla="*/ 291 h 730"/>
                <a:gd name="T88" fmla="*/ 438 w 1343"/>
                <a:gd name="T89" fmla="*/ 350 h 730"/>
                <a:gd name="T90" fmla="*/ 496 w 1343"/>
                <a:gd name="T91" fmla="*/ 350 h 730"/>
                <a:gd name="T92" fmla="*/ 555 w 1343"/>
                <a:gd name="T93" fmla="*/ 379 h 730"/>
                <a:gd name="T94" fmla="*/ 584 w 1343"/>
                <a:gd name="T95" fmla="*/ 437 h 730"/>
                <a:gd name="T96" fmla="*/ 613 w 1343"/>
                <a:gd name="T97" fmla="*/ 496 h 730"/>
                <a:gd name="T98" fmla="*/ 700 w 1343"/>
                <a:gd name="T99" fmla="*/ 525 h 730"/>
                <a:gd name="T100" fmla="*/ 817 w 1343"/>
                <a:gd name="T101" fmla="*/ 583 h 730"/>
                <a:gd name="T102" fmla="*/ 905 w 1343"/>
                <a:gd name="T103" fmla="*/ 641 h 730"/>
                <a:gd name="T104" fmla="*/ 934 w 1343"/>
                <a:gd name="T105" fmla="*/ 641 h 730"/>
                <a:gd name="T106" fmla="*/ 963 w 1343"/>
                <a:gd name="T107" fmla="*/ 670 h 730"/>
                <a:gd name="T108" fmla="*/ 992 w 1343"/>
                <a:gd name="T109" fmla="*/ 700 h 730"/>
                <a:gd name="T110" fmla="*/ 1021 w 1343"/>
                <a:gd name="T111" fmla="*/ 729 h 730"/>
                <a:gd name="T112" fmla="*/ 1021 w 1343"/>
                <a:gd name="T113" fmla="*/ 729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3" h="730">
                  <a:moveTo>
                    <a:pt x="1050" y="729"/>
                  </a:moveTo>
                  <a:lnTo>
                    <a:pt x="1050" y="670"/>
                  </a:lnTo>
                  <a:lnTo>
                    <a:pt x="1079" y="641"/>
                  </a:lnTo>
                  <a:lnTo>
                    <a:pt x="1079" y="641"/>
                  </a:lnTo>
                  <a:lnTo>
                    <a:pt x="1079" y="612"/>
                  </a:lnTo>
                  <a:lnTo>
                    <a:pt x="1079" y="612"/>
                  </a:lnTo>
                  <a:lnTo>
                    <a:pt x="1050" y="583"/>
                  </a:lnTo>
                  <a:lnTo>
                    <a:pt x="1079" y="583"/>
                  </a:lnTo>
                  <a:lnTo>
                    <a:pt x="1050" y="553"/>
                  </a:lnTo>
                  <a:lnTo>
                    <a:pt x="1050" y="553"/>
                  </a:lnTo>
                  <a:lnTo>
                    <a:pt x="1021" y="553"/>
                  </a:lnTo>
                  <a:lnTo>
                    <a:pt x="992" y="525"/>
                  </a:lnTo>
                  <a:lnTo>
                    <a:pt x="992" y="525"/>
                  </a:lnTo>
                  <a:lnTo>
                    <a:pt x="1021" y="496"/>
                  </a:lnTo>
                  <a:lnTo>
                    <a:pt x="1050" y="496"/>
                  </a:lnTo>
                  <a:lnTo>
                    <a:pt x="1079" y="496"/>
                  </a:lnTo>
                  <a:lnTo>
                    <a:pt x="1079" y="496"/>
                  </a:lnTo>
                  <a:lnTo>
                    <a:pt x="1109" y="467"/>
                  </a:lnTo>
                  <a:lnTo>
                    <a:pt x="1109" y="467"/>
                  </a:lnTo>
                  <a:lnTo>
                    <a:pt x="1079" y="467"/>
                  </a:lnTo>
                  <a:lnTo>
                    <a:pt x="1138" y="437"/>
                  </a:lnTo>
                  <a:lnTo>
                    <a:pt x="1167" y="437"/>
                  </a:lnTo>
                  <a:lnTo>
                    <a:pt x="1167" y="437"/>
                  </a:lnTo>
                  <a:lnTo>
                    <a:pt x="1138" y="408"/>
                  </a:lnTo>
                  <a:lnTo>
                    <a:pt x="1138" y="408"/>
                  </a:lnTo>
                  <a:lnTo>
                    <a:pt x="1138" y="379"/>
                  </a:lnTo>
                  <a:lnTo>
                    <a:pt x="1167" y="379"/>
                  </a:lnTo>
                  <a:lnTo>
                    <a:pt x="1196" y="379"/>
                  </a:lnTo>
                  <a:lnTo>
                    <a:pt x="1226" y="350"/>
                  </a:lnTo>
                  <a:lnTo>
                    <a:pt x="1226" y="379"/>
                  </a:lnTo>
                  <a:lnTo>
                    <a:pt x="1255" y="379"/>
                  </a:lnTo>
                  <a:lnTo>
                    <a:pt x="1284" y="379"/>
                  </a:lnTo>
                  <a:lnTo>
                    <a:pt x="1313" y="379"/>
                  </a:lnTo>
                  <a:lnTo>
                    <a:pt x="1342" y="350"/>
                  </a:lnTo>
                  <a:lnTo>
                    <a:pt x="1313" y="320"/>
                  </a:lnTo>
                  <a:lnTo>
                    <a:pt x="1284" y="320"/>
                  </a:lnTo>
                  <a:lnTo>
                    <a:pt x="1284" y="291"/>
                  </a:lnTo>
                  <a:lnTo>
                    <a:pt x="1284" y="320"/>
                  </a:lnTo>
                  <a:lnTo>
                    <a:pt x="1255" y="350"/>
                  </a:lnTo>
                  <a:lnTo>
                    <a:pt x="1255" y="320"/>
                  </a:lnTo>
                  <a:lnTo>
                    <a:pt x="1226" y="320"/>
                  </a:lnTo>
                  <a:lnTo>
                    <a:pt x="1196" y="320"/>
                  </a:lnTo>
                  <a:lnTo>
                    <a:pt x="1167" y="291"/>
                  </a:lnTo>
                  <a:lnTo>
                    <a:pt x="1196" y="291"/>
                  </a:lnTo>
                  <a:lnTo>
                    <a:pt x="1226" y="262"/>
                  </a:lnTo>
                  <a:lnTo>
                    <a:pt x="1226" y="233"/>
                  </a:lnTo>
                  <a:lnTo>
                    <a:pt x="1196" y="233"/>
                  </a:lnTo>
                  <a:lnTo>
                    <a:pt x="1196" y="262"/>
                  </a:lnTo>
                  <a:lnTo>
                    <a:pt x="1167" y="262"/>
                  </a:lnTo>
                  <a:lnTo>
                    <a:pt x="1138" y="291"/>
                  </a:lnTo>
                  <a:lnTo>
                    <a:pt x="1138" y="320"/>
                  </a:lnTo>
                  <a:lnTo>
                    <a:pt x="1109" y="320"/>
                  </a:lnTo>
                  <a:lnTo>
                    <a:pt x="1109" y="350"/>
                  </a:lnTo>
                  <a:lnTo>
                    <a:pt x="1079" y="379"/>
                  </a:lnTo>
                  <a:lnTo>
                    <a:pt x="1050" y="379"/>
                  </a:lnTo>
                  <a:lnTo>
                    <a:pt x="1021" y="350"/>
                  </a:lnTo>
                  <a:lnTo>
                    <a:pt x="992" y="350"/>
                  </a:lnTo>
                  <a:lnTo>
                    <a:pt x="963" y="350"/>
                  </a:lnTo>
                  <a:lnTo>
                    <a:pt x="934" y="379"/>
                  </a:lnTo>
                  <a:lnTo>
                    <a:pt x="934" y="379"/>
                  </a:lnTo>
                  <a:lnTo>
                    <a:pt x="876" y="291"/>
                  </a:lnTo>
                  <a:lnTo>
                    <a:pt x="817" y="291"/>
                  </a:lnTo>
                  <a:lnTo>
                    <a:pt x="817" y="175"/>
                  </a:lnTo>
                  <a:lnTo>
                    <a:pt x="788" y="175"/>
                  </a:lnTo>
                  <a:lnTo>
                    <a:pt x="788" y="146"/>
                  </a:lnTo>
                  <a:lnTo>
                    <a:pt x="729" y="117"/>
                  </a:lnTo>
                  <a:lnTo>
                    <a:pt x="613" y="117"/>
                  </a:lnTo>
                  <a:lnTo>
                    <a:pt x="467" y="117"/>
                  </a:lnTo>
                  <a:lnTo>
                    <a:pt x="409" y="87"/>
                  </a:lnTo>
                  <a:lnTo>
                    <a:pt x="350" y="58"/>
                  </a:lnTo>
                  <a:lnTo>
                    <a:pt x="234" y="0"/>
                  </a:lnTo>
                  <a:lnTo>
                    <a:pt x="0" y="29"/>
                  </a:lnTo>
                  <a:lnTo>
                    <a:pt x="88" y="379"/>
                  </a:lnTo>
                  <a:lnTo>
                    <a:pt x="117" y="379"/>
                  </a:lnTo>
                  <a:lnTo>
                    <a:pt x="146" y="379"/>
                  </a:lnTo>
                  <a:lnTo>
                    <a:pt x="146" y="350"/>
                  </a:lnTo>
                  <a:lnTo>
                    <a:pt x="146" y="350"/>
                  </a:lnTo>
                  <a:lnTo>
                    <a:pt x="146" y="320"/>
                  </a:lnTo>
                  <a:lnTo>
                    <a:pt x="146" y="291"/>
                  </a:lnTo>
                  <a:lnTo>
                    <a:pt x="176" y="291"/>
                  </a:lnTo>
                  <a:lnTo>
                    <a:pt x="205" y="262"/>
                  </a:lnTo>
                  <a:lnTo>
                    <a:pt x="205" y="262"/>
                  </a:lnTo>
                  <a:lnTo>
                    <a:pt x="234" y="262"/>
                  </a:lnTo>
                  <a:lnTo>
                    <a:pt x="234" y="262"/>
                  </a:lnTo>
                  <a:lnTo>
                    <a:pt x="234" y="233"/>
                  </a:lnTo>
                  <a:lnTo>
                    <a:pt x="263" y="233"/>
                  </a:lnTo>
                  <a:lnTo>
                    <a:pt x="321" y="262"/>
                  </a:lnTo>
                  <a:lnTo>
                    <a:pt x="379" y="291"/>
                  </a:lnTo>
                  <a:lnTo>
                    <a:pt x="379" y="320"/>
                  </a:lnTo>
                  <a:lnTo>
                    <a:pt x="438" y="350"/>
                  </a:lnTo>
                  <a:lnTo>
                    <a:pt x="496" y="379"/>
                  </a:lnTo>
                  <a:lnTo>
                    <a:pt x="496" y="350"/>
                  </a:lnTo>
                  <a:lnTo>
                    <a:pt x="526" y="350"/>
                  </a:lnTo>
                  <a:lnTo>
                    <a:pt x="555" y="379"/>
                  </a:lnTo>
                  <a:lnTo>
                    <a:pt x="555" y="437"/>
                  </a:lnTo>
                  <a:lnTo>
                    <a:pt x="584" y="437"/>
                  </a:lnTo>
                  <a:lnTo>
                    <a:pt x="584" y="467"/>
                  </a:lnTo>
                  <a:lnTo>
                    <a:pt x="613" y="496"/>
                  </a:lnTo>
                  <a:lnTo>
                    <a:pt x="642" y="496"/>
                  </a:lnTo>
                  <a:lnTo>
                    <a:pt x="700" y="525"/>
                  </a:lnTo>
                  <a:lnTo>
                    <a:pt x="729" y="553"/>
                  </a:lnTo>
                  <a:lnTo>
                    <a:pt x="817" y="583"/>
                  </a:lnTo>
                  <a:lnTo>
                    <a:pt x="846" y="612"/>
                  </a:lnTo>
                  <a:lnTo>
                    <a:pt x="905" y="641"/>
                  </a:lnTo>
                  <a:lnTo>
                    <a:pt x="905" y="641"/>
                  </a:lnTo>
                  <a:lnTo>
                    <a:pt x="934" y="641"/>
                  </a:lnTo>
                  <a:lnTo>
                    <a:pt x="963" y="670"/>
                  </a:lnTo>
                  <a:lnTo>
                    <a:pt x="963" y="670"/>
                  </a:lnTo>
                  <a:lnTo>
                    <a:pt x="963" y="700"/>
                  </a:lnTo>
                  <a:lnTo>
                    <a:pt x="992" y="700"/>
                  </a:lnTo>
                  <a:lnTo>
                    <a:pt x="992" y="700"/>
                  </a:lnTo>
                  <a:lnTo>
                    <a:pt x="1021" y="729"/>
                  </a:lnTo>
                  <a:lnTo>
                    <a:pt x="1021" y="729"/>
                  </a:lnTo>
                  <a:lnTo>
                    <a:pt x="1021" y="729"/>
                  </a:lnTo>
                  <a:lnTo>
                    <a:pt x="1050" y="7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3" name="Freeform 15">
              <a:extLst>
                <a:ext uri="{FF2B5EF4-FFF2-40B4-BE49-F238E27FC236}">
                  <a16:creationId xmlns:a16="http://schemas.microsoft.com/office/drawing/2014/main" id="{FBEC45DB-AD77-6143-9EE2-A001B5AACC35}"/>
                </a:ext>
              </a:extLst>
            </p:cNvPr>
            <p:cNvSpPr>
              <a:spLocks noChangeArrowheads="1"/>
            </p:cNvSpPr>
            <p:nvPr/>
          </p:nvSpPr>
          <p:spPr bwMode="auto">
            <a:xfrm>
              <a:off x="5905434" y="3220173"/>
              <a:ext cx="390239" cy="218903"/>
            </a:xfrm>
            <a:custGeom>
              <a:avLst/>
              <a:gdLst>
                <a:gd name="T0" fmla="*/ 1196 w 1197"/>
                <a:gd name="T1" fmla="*/ 437 h 670"/>
                <a:gd name="T2" fmla="*/ 1138 w 1197"/>
                <a:gd name="T3" fmla="*/ 408 h 670"/>
                <a:gd name="T4" fmla="*/ 962 w 1197"/>
                <a:gd name="T5" fmla="*/ 320 h 670"/>
                <a:gd name="T6" fmla="*/ 846 w 1197"/>
                <a:gd name="T7" fmla="*/ 263 h 670"/>
                <a:gd name="T8" fmla="*/ 788 w 1197"/>
                <a:gd name="T9" fmla="*/ 204 h 670"/>
                <a:gd name="T10" fmla="*/ 729 w 1197"/>
                <a:gd name="T11" fmla="*/ 117 h 670"/>
                <a:gd name="T12" fmla="*/ 612 w 1197"/>
                <a:gd name="T13" fmla="*/ 87 h 670"/>
                <a:gd name="T14" fmla="*/ 496 w 1197"/>
                <a:gd name="T15" fmla="*/ 0 h 670"/>
                <a:gd name="T16" fmla="*/ 467 w 1197"/>
                <a:gd name="T17" fmla="*/ 29 h 670"/>
                <a:gd name="T18" fmla="*/ 409 w 1197"/>
                <a:gd name="T19" fmla="*/ 58 h 670"/>
                <a:gd name="T20" fmla="*/ 379 w 1197"/>
                <a:gd name="T21" fmla="*/ 117 h 670"/>
                <a:gd name="T22" fmla="*/ 350 w 1197"/>
                <a:gd name="T23" fmla="*/ 146 h 670"/>
                <a:gd name="T24" fmla="*/ 204 w 1197"/>
                <a:gd name="T25" fmla="*/ 87 h 670"/>
                <a:gd name="T26" fmla="*/ 59 w 1197"/>
                <a:gd name="T27" fmla="*/ 58 h 670"/>
                <a:gd name="T28" fmla="*/ 29 w 1197"/>
                <a:gd name="T29" fmla="*/ 117 h 670"/>
                <a:gd name="T30" fmla="*/ 59 w 1197"/>
                <a:gd name="T31" fmla="*/ 146 h 670"/>
                <a:gd name="T32" fmla="*/ 59 w 1197"/>
                <a:gd name="T33" fmla="*/ 234 h 670"/>
                <a:gd name="T34" fmla="*/ 59 w 1197"/>
                <a:gd name="T35" fmla="*/ 292 h 670"/>
                <a:gd name="T36" fmla="*/ 88 w 1197"/>
                <a:gd name="T37" fmla="*/ 292 h 670"/>
                <a:gd name="T38" fmla="*/ 117 w 1197"/>
                <a:gd name="T39" fmla="*/ 292 h 670"/>
                <a:gd name="T40" fmla="*/ 146 w 1197"/>
                <a:gd name="T41" fmla="*/ 320 h 670"/>
                <a:gd name="T42" fmla="*/ 146 w 1197"/>
                <a:gd name="T43" fmla="*/ 320 h 670"/>
                <a:gd name="T44" fmla="*/ 117 w 1197"/>
                <a:gd name="T45" fmla="*/ 320 h 670"/>
                <a:gd name="T46" fmla="*/ 117 w 1197"/>
                <a:gd name="T47" fmla="*/ 350 h 670"/>
                <a:gd name="T48" fmla="*/ 146 w 1197"/>
                <a:gd name="T49" fmla="*/ 350 h 670"/>
                <a:gd name="T50" fmla="*/ 176 w 1197"/>
                <a:gd name="T51" fmla="*/ 379 h 670"/>
                <a:gd name="T52" fmla="*/ 176 w 1197"/>
                <a:gd name="T53" fmla="*/ 408 h 670"/>
                <a:gd name="T54" fmla="*/ 204 w 1197"/>
                <a:gd name="T55" fmla="*/ 525 h 670"/>
                <a:gd name="T56" fmla="*/ 262 w 1197"/>
                <a:gd name="T57" fmla="*/ 496 h 670"/>
                <a:gd name="T58" fmla="*/ 321 w 1197"/>
                <a:gd name="T59" fmla="*/ 437 h 670"/>
                <a:gd name="T60" fmla="*/ 409 w 1197"/>
                <a:gd name="T61" fmla="*/ 437 h 670"/>
                <a:gd name="T62" fmla="*/ 438 w 1197"/>
                <a:gd name="T63" fmla="*/ 437 h 670"/>
                <a:gd name="T64" fmla="*/ 554 w 1197"/>
                <a:gd name="T65" fmla="*/ 496 h 670"/>
                <a:gd name="T66" fmla="*/ 612 w 1197"/>
                <a:gd name="T67" fmla="*/ 496 h 670"/>
                <a:gd name="T68" fmla="*/ 642 w 1197"/>
                <a:gd name="T69" fmla="*/ 525 h 670"/>
                <a:gd name="T70" fmla="*/ 729 w 1197"/>
                <a:gd name="T71" fmla="*/ 554 h 670"/>
                <a:gd name="T72" fmla="*/ 788 w 1197"/>
                <a:gd name="T73" fmla="*/ 584 h 670"/>
                <a:gd name="T74" fmla="*/ 788 w 1197"/>
                <a:gd name="T75" fmla="*/ 642 h 670"/>
                <a:gd name="T76" fmla="*/ 817 w 1197"/>
                <a:gd name="T77" fmla="*/ 642 h 670"/>
                <a:gd name="T78" fmla="*/ 846 w 1197"/>
                <a:gd name="T79" fmla="*/ 642 h 670"/>
                <a:gd name="T80" fmla="*/ 904 w 1197"/>
                <a:gd name="T81" fmla="*/ 669 h 670"/>
                <a:gd name="T82" fmla="*/ 933 w 1197"/>
                <a:gd name="T83" fmla="*/ 669 h 670"/>
                <a:gd name="T84" fmla="*/ 962 w 1197"/>
                <a:gd name="T85" fmla="*/ 642 h 670"/>
                <a:gd name="T86" fmla="*/ 1021 w 1197"/>
                <a:gd name="T87" fmla="*/ 613 h 670"/>
                <a:gd name="T88" fmla="*/ 1050 w 1197"/>
                <a:gd name="T89" fmla="*/ 584 h 670"/>
                <a:gd name="T90" fmla="*/ 1079 w 1197"/>
                <a:gd name="T91" fmla="*/ 525 h 670"/>
                <a:gd name="T92" fmla="*/ 1050 w 1197"/>
                <a:gd name="T93" fmla="*/ 496 h 670"/>
                <a:gd name="T94" fmla="*/ 1109 w 1197"/>
                <a:gd name="T95" fmla="*/ 496 h 670"/>
                <a:gd name="T96" fmla="*/ 1138 w 1197"/>
                <a:gd name="T97" fmla="*/ 467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7" h="670">
                  <a:moveTo>
                    <a:pt x="1196" y="467"/>
                  </a:moveTo>
                  <a:lnTo>
                    <a:pt x="1196" y="437"/>
                  </a:lnTo>
                  <a:lnTo>
                    <a:pt x="1196" y="437"/>
                  </a:lnTo>
                  <a:lnTo>
                    <a:pt x="1167" y="408"/>
                  </a:lnTo>
                  <a:lnTo>
                    <a:pt x="1138" y="408"/>
                  </a:lnTo>
                  <a:lnTo>
                    <a:pt x="1138" y="408"/>
                  </a:lnTo>
                  <a:lnTo>
                    <a:pt x="1079" y="379"/>
                  </a:lnTo>
                  <a:lnTo>
                    <a:pt x="1050" y="350"/>
                  </a:lnTo>
                  <a:lnTo>
                    <a:pt x="962" y="320"/>
                  </a:lnTo>
                  <a:lnTo>
                    <a:pt x="933" y="292"/>
                  </a:lnTo>
                  <a:lnTo>
                    <a:pt x="875" y="263"/>
                  </a:lnTo>
                  <a:lnTo>
                    <a:pt x="846" y="263"/>
                  </a:lnTo>
                  <a:lnTo>
                    <a:pt x="817" y="234"/>
                  </a:lnTo>
                  <a:lnTo>
                    <a:pt x="817" y="204"/>
                  </a:lnTo>
                  <a:lnTo>
                    <a:pt x="788" y="204"/>
                  </a:lnTo>
                  <a:lnTo>
                    <a:pt x="788" y="146"/>
                  </a:lnTo>
                  <a:lnTo>
                    <a:pt x="759" y="117"/>
                  </a:lnTo>
                  <a:lnTo>
                    <a:pt x="729" y="117"/>
                  </a:lnTo>
                  <a:lnTo>
                    <a:pt x="729" y="146"/>
                  </a:lnTo>
                  <a:lnTo>
                    <a:pt x="671" y="117"/>
                  </a:lnTo>
                  <a:lnTo>
                    <a:pt x="612" y="87"/>
                  </a:lnTo>
                  <a:lnTo>
                    <a:pt x="612" y="58"/>
                  </a:lnTo>
                  <a:lnTo>
                    <a:pt x="554" y="29"/>
                  </a:lnTo>
                  <a:lnTo>
                    <a:pt x="496" y="0"/>
                  </a:lnTo>
                  <a:lnTo>
                    <a:pt x="467" y="0"/>
                  </a:lnTo>
                  <a:lnTo>
                    <a:pt x="467" y="29"/>
                  </a:lnTo>
                  <a:lnTo>
                    <a:pt x="467" y="29"/>
                  </a:lnTo>
                  <a:lnTo>
                    <a:pt x="438" y="29"/>
                  </a:lnTo>
                  <a:lnTo>
                    <a:pt x="438" y="29"/>
                  </a:lnTo>
                  <a:lnTo>
                    <a:pt x="409" y="58"/>
                  </a:lnTo>
                  <a:lnTo>
                    <a:pt x="379" y="58"/>
                  </a:lnTo>
                  <a:lnTo>
                    <a:pt x="379" y="87"/>
                  </a:lnTo>
                  <a:lnTo>
                    <a:pt x="379" y="117"/>
                  </a:lnTo>
                  <a:lnTo>
                    <a:pt x="379" y="117"/>
                  </a:lnTo>
                  <a:lnTo>
                    <a:pt x="379" y="146"/>
                  </a:lnTo>
                  <a:lnTo>
                    <a:pt x="350" y="146"/>
                  </a:lnTo>
                  <a:lnTo>
                    <a:pt x="292" y="146"/>
                  </a:lnTo>
                  <a:lnTo>
                    <a:pt x="262" y="146"/>
                  </a:lnTo>
                  <a:lnTo>
                    <a:pt x="204" y="87"/>
                  </a:lnTo>
                  <a:lnTo>
                    <a:pt x="146" y="58"/>
                  </a:lnTo>
                  <a:lnTo>
                    <a:pt x="117" y="58"/>
                  </a:lnTo>
                  <a:lnTo>
                    <a:pt x="59" y="58"/>
                  </a:lnTo>
                  <a:lnTo>
                    <a:pt x="0" y="117"/>
                  </a:lnTo>
                  <a:lnTo>
                    <a:pt x="0" y="117"/>
                  </a:lnTo>
                  <a:lnTo>
                    <a:pt x="29" y="117"/>
                  </a:lnTo>
                  <a:lnTo>
                    <a:pt x="29" y="146"/>
                  </a:lnTo>
                  <a:lnTo>
                    <a:pt x="59" y="146"/>
                  </a:lnTo>
                  <a:lnTo>
                    <a:pt x="59" y="146"/>
                  </a:lnTo>
                  <a:lnTo>
                    <a:pt x="59" y="175"/>
                  </a:lnTo>
                  <a:lnTo>
                    <a:pt x="59" y="204"/>
                  </a:lnTo>
                  <a:lnTo>
                    <a:pt x="59" y="234"/>
                  </a:lnTo>
                  <a:lnTo>
                    <a:pt x="59" y="263"/>
                  </a:lnTo>
                  <a:lnTo>
                    <a:pt x="59" y="263"/>
                  </a:lnTo>
                  <a:lnTo>
                    <a:pt x="59" y="292"/>
                  </a:lnTo>
                  <a:lnTo>
                    <a:pt x="88" y="292"/>
                  </a:lnTo>
                  <a:lnTo>
                    <a:pt x="88" y="292"/>
                  </a:lnTo>
                  <a:lnTo>
                    <a:pt x="88" y="292"/>
                  </a:lnTo>
                  <a:lnTo>
                    <a:pt x="88" y="292"/>
                  </a:lnTo>
                  <a:lnTo>
                    <a:pt x="117" y="292"/>
                  </a:lnTo>
                  <a:lnTo>
                    <a:pt x="117" y="292"/>
                  </a:lnTo>
                  <a:lnTo>
                    <a:pt x="146" y="292"/>
                  </a:lnTo>
                  <a:lnTo>
                    <a:pt x="146" y="292"/>
                  </a:lnTo>
                  <a:lnTo>
                    <a:pt x="146" y="320"/>
                  </a:lnTo>
                  <a:lnTo>
                    <a:pt x="146" y="320"/>
                  </a:lnTo>
                  <a:lnTo>
                    <a:pt x="146" y="320"/>
                  </a:lnTo>
                  <a:lnTo>
                    <a:pt x="146" y="320"/>
                  </a:lnTo>
                  <a:lnTo>
                    <a:pt x="146" y="320"/>
                  </a:lnTo>
                  <a:lnTo>
                    <a:pt x="117" y="320"/>
                  </a:lnTo>
                  <a:lnTo>
                    <a:pt x="117" y="320"/>
                  </a:lnTo>
                  <a:lnTo>
                    <a:pt x="117" y="320"/>
                  </a:lnTo>
                  <a:lnTo>
                    <a:pt x="117" y="350"/>
                  </a:lnTo>
                  <a:lnTo>
                    <a:pt x="117" y="350"/>
                  </a:lnTo>
                  <a:lnTo>
                    <a:pt x="117" y="350"/>
                  </a:lnTo>
                  <a:lnTo>
                    <a:pt x="117" y="350"/>
                  </a:lnTo>
                  <a:lnTo>
                    <a:pt x="146" y="350"/>
                  </a:lnTo>
                  <a:lnTo>
                    <a:pt x="146" y="350"/>
                  </a:lnTo>
                  <a:lnTo>
                    <a:pt x="146" y="350"/>
                  </a:lnTo>
                  <a:lnTo>
                    <a:pt x="176" y="379"/>
                  </a:lnTo>
                  <a:lnTo>
                    <a:pt x="176" y="379"/>
                  </a:lnTo>
                  <a:lnTo>
                    <a:pt x="176" y="408"/>
                  </a:lnTo>
                  <a:lnTo>
                    <a:pt x="176" y="408"/>
                  </a:lnTo>
                  <a:lnTo>
                    <a:pt x="176" y="467"/>
                  </a:lnTo>
                  <a:lnTo>
                    <a:pt x="176" y="496"/>
                  </a:lnTo>
                  <a:lnTo>
                    <a:pt x="204" y="525"/>
                  </a:lnTo>
                  <a:lnTo>
                    <a:pt x="233" y="496"/>
                  </a:lnTo>
                  <a:lnTo>
                    <a:pt x="262" y="496"/>
                  </a:lnTo>
                  <a:lnTo>
                    <a:pt x="262" y="496"/>
                  </a:lnTo>
                  <a:lnTo>
                    <a:pt x="292" y="467"/>
                  </a:lnTo>
                  <a:lnTo>
                    <a:pt x="292" y="467"/>
                  </a:lnTo>
                  <a:lnTo>
                    <a:pt x="321" y="437"/>
                  </a:lnTo>
                  <a:lnTo>
                    <a:pt x="350" y="437"/>
                  </a:lnTo>
                  <a:lnTo>
                    <a:pt x="379" y="437"/>
                  </a:lnTo>
                  <a:lnTo>
                    <a:pt x="409" y="437"/>
                  </a:lnTo>
                  <a:lnTo>
                    <a:pt x="409" y="437"/>
                  </a:lnTo>
                  <a:lnTo>
                    <a:pt x="438" y="437"/>
                  </a:lnTo>
                  <a:lnTo>
                    <a:pt x="438" y="437"/>
                  </a:lnTo>
                  <a:lnTo>
                    <a:pt x="467" y="467"/>
                  </a:lnTo>
                  <a:lnTo>
                    <a:pt x="496" y="467"/>
                  </a:lnTo>
                  <a:lnTo>
                    <a:pt x="554" y="496"/>
                  </a:lnTo>
                  <a:lnTo>
                    <a:pt x="554" y="496"/>
                  </a:lnTo>
                  <a:lnTo>
                    <a:pt x="583" y="467"/>
                  </a:lnTo>
                  <a:lnTo>
                    <a:pt x="612" y="496"/>
                  </a:lnTo>
                  <a:lnTo>
                    <a:pt x="612" y="496"/>
                  </a:lnTo>
                  <a:lnTo>
                    <a:pt x="642" y="525"/>
                  </a:lnTo>
                  <a:lnTo>
                    <a:pt x="642" y="525"/>
                  </a:lnTo>
                  <a:lnTo>
                    <a:pt x="642" y="525"/>
                  </a:lnTo>
                  <a:lnTo>
                    <a:pt x="700" y="525"/>
                  </a:lnTo>
                  <a:lnTo>
                    <a:pt x="729" y="554"/>
                  </a:lnTo>
                  <a:lnTo>
                    <a:pt x="759" y="554"/>
                  </a:lnTo>
                  <a:lnTo>
                    <a:pt x="788" y="584"/>
                  </a:lnTo>
                  <a:lnTo>
                    <a:pt x="788" y="584"/>
                  </a:lnTo>
                  <a:lnTo>
                    <a:pt x="788" y="613"/>
                  </a:lnTo>
                  <a:lnTo>
                    <a:pt x="788" y="613"/>
                  </a:lnTo>
                  <a:lnTo>
                    <a:pt x="788" y="642"/>
                  </a:lnTo>
                  <a:lnTo>
                    <a:pt x="788" y="642"/>
                  </a:lnTo>
                  <a:lnTo>
                    <a:pt x="817" y="642"/>
                  </a:lnTo>
                  <a:lnTo>
                    <a:pt x="817" y="642"/>
                  </a:lnTo>
                  <a:lnTo>
                    <a:pt x="846" y="669"/>
                  </a:lnTo>
                  <a:lnTo>
                    <a:pt x="846" y="669"/>
                  </a:lnTo>
                  <a:lnTo>
                    <a:pt x="846" y="642"/>
                  </a:lnTo>
                  <a:lnTo>
                    <a:pt x="875" y="642"/>
                  </a:lnTo>
                  <a:lnTo>
                    <a:pt x="904" y="669"/>
                  </a:lnTo>
                  <a:lnTo>
                    <a:pt x="904" y="669"/>
                  </a:lnTo>
                  <a:lnTo>
                    <a:pt x="904" y="669"/>
                  </a:lnTo>
                  <a:lnTo>
                    <a:pt x="904" y="669"/>
                  </a:lnTo>
                  <a:lnTo>
                    <a:pt x="933" y="669"/>
                  </a:lnTo>
                  <a:lnTo>
                    <a:pt x="933" y="642"/>
                  </a:lnTo>
                  <a:lnTo>
                    <a:pt x="962" y="642"/>
                  </a:lnTo>
                  <a:lnTo>
                    <a:pt x="962" y="642"/>
                  </a:lnTo>
                  <a:lnTo>
                    <a:pt x="962" y="613"/>
                  </a:lnTo>
                  <a:lnTo>
                    <a:pt x="992" y="613"/>
                  </a:lnTo>
                  <a:lnTo>
                    <a:pt x="1021" y="613"/>
                  </a:lnTo>
                  <a:lnTo>
                    <a:pt x="1021" y="613"/>
                  </a:lnTo>
                  <a:lnTo>
                    <a:pt x="1021" y="584"/>
                  </a:lnTo>
                  <a:lnTo>
                    <a:pt x="1050" y="584"/>
                  </a:lnTo>
                  <a:lnTo>
                    <a:pt x="1050" y="584"/>
                  </a:lnTo>
                  <a:lnTo>
                    <a:pt x="1050" y="554"/>
                  </a:lnTo>
                  <a:lnTo>
                    <a:pt x="1079" y="525"/>
                  </a:lnTo>
                  <a:lnTo>
                    <a:pt x="1079" y="525"/>
                  </a:lnTo>
                  <a:lnTo>
                    <a:pt x="1050" y="525"/>
                  </a:lnTo>
                  <a:lnTo>
                    <a:pt x="1050" y="496"/>
                  </a:lnTo>
                  <a:lnTo>
                    <a:pt x="1079" y="496"/>
                  </a:lnTo>
                  <a:lnTo>
                    <a:pt x="1079" y="496"/>
                  </a:lnTo>
                  <a:lnTo>
                    <a:pt x="1109" y="496"/>
                  </a:lnTo>
                  <a:lnTo>
                    <a:pt x="1109" y="496"/>
                  </a:lnTo>
                  <a:lnTo>
                    <a:pt x="1138" y="467"/>
                  </a:lnTo>
                  <a:lnTo>
                    <a:pt x="1138" y="467"/>
                  </a:lnTo>
                  <a:lnTo>
                    <a:pt x="1167" y="467"/>
                  </a:lnTo>
                  <a:lnTo>
                    <a:pt x="1196"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58" name="Freeform 16">
              <a:extLst>
                <a:ext uri="{FF2B5EF4-FFF2-40B4-BE49-F238E27FC236}">
                  <a16:creationId xmlns:a16="http://schemas.microsoft.com/office/drawing/2014/main" id="{D710A24A-8976-AB4D-B97D-E0BC64BF9146}"/>
                </a:ext>
              </a:extLst>
            </p:cNvPr>
            <p:cNvSpPr>
              <a:spLocks noChangeArrowheads="1"/>
            </p:cNvSpPr>
            <p:nvPr/>
          </p:nvSpPr>
          <p:spPr bwMode="auto">
            <a:xfrm>
              <a:off x="7724151" y="3848078"/>
              <a:ext cx="266399" cy="371559"/>
            </a:xfrm>
            <a:custGeom>
              <a:avLst/>
              <a:gdLst>
                <a:gd name="T0" fmla="*/ 291 w 817"/>
                <a:gd name="T1" fmla="*/ 0 h 1138"/>
                <a:gd name="T2" fmla="*/ 350 w 817"/>
                <a:gd name="T3" fmla="*/ 438 h 1138"/>
                <a:gd name="T4" fmla="*/ 495 w 817"/>
                <a:gd name="T5" fmla="*/ 466 h 1138"/>
                <a:gd name="T6" fmla="*/ 524 w 817"/>
                <a:gd name="T7" fmla="*/ 525 h 1138"/>
                <a:gd name="T8" fmla="*/ 554 w 817"/>
                <a:gd name="T9" fmla="*/ 554 h 1138"/>
                <a:gd name="T10" fmla="*/ 437 w 817"/>
                <a:gd name="T11" fmla="*/ 466 h 1138"/>
                <a:gd name="T12" fmla="*/ 350 w 817"/>
                <a:gd name="T13" fmla="*/ 466 h 1138"/>
                <a:gd name="T14" fmla="*/ 262 w 817"/>
                <a:gd name="T15" fmla="*/ 466 h 1138"/>
                <a:gd name="T16" fmla="*/ 233 w 817"/>
                <a:gd name="T17" fmla="*/ 409 h 1138"/>
                <a:gd name="T18" fmla="*/ 174 w 817"/>
                <a:gd name="T19" fmla="*/ 291 h 1138"/>
                <a:gd name="T20" fmla="*/ 233 w 817"/>
                <a:gd name="T21" fmla="*/ 116 h 1138"/>
                <a:gd name="T22" fmla="*/ 379 w 817"/>
                <a:gd name="T23" fmla="*/ 88 h 1138"/>
                <a:gd name="T24" fmla="*/ 379 w 817"/>
                <a:gd name="T25" fmla="*/ 291 h 1138"/>
                <a:gd name="T26" fmla="*/ 350 w 817"/>
                <a:gd name="T27" fmla="*/ 409 h 1138"/>
                <a:gd name="T28" fmla="*/ 379 w 817"/>
                <a:gd name="T29" fmla="*/ 379 h 1138"/>
                <a:gd name="T30" fmla="*/ 233 w 817"/>
                <a:gd name="T31" fmla="*/ 495 h 1138"/>
                <a:gd name="T32" fmla="*/ 321 w 817"/>
                <a:gd name="T33" fmla="*/ 612 h 1138"/>
                <a:gd name="T34" fmla="*/ 262 w 817"/>
                <a:gd name="T35" fmla="*/ 495 h 1138"/>
                <a:gd name="T36" fmla="*/ 583 w 817"/>
                <a:gd name="T37" fmla="*/ 466 h 1138"/>
                <a:gd name="T38" fmla="*/ 408 w 817"/>
                <a:gd name="T39" fmla="*/ 554 h 1138"/>
                <a:gd name="T40" fmla="*/ 437 w 817"/>
                <a:gd name="T41" fmla="*/ 583 h 1138"/>
                <a:gd name="T42" fmla="*/ 524 w 817"/>
                <a:gd name="T43" fmla="*/ 583 h 1138"/>
                <a:gd name="T44" fmla="*/ 554 w 817"/>
                <a:gd name="T45" fmla="*/ 642 h 1138"/>
                <a:gd name="T46" fmla="*/ 495 w 817"/>
                <a:gd name="T47" fmla="*/ 612 h 1138"/>
                <a:gd name="T48" fmla="*/ 379 w 817"/>
                <a:gd name="T49" fmla="*/ 642 h 1138"/>
                <a:gd name="T50" fmla="*/ 495 w 817"/>
                <a:gd name="T51" fmla="*/ 642 h 1138"/>
                <a:gd name="T52" fmla="*/ 466 w 817"/>
                <a:gd name="T53" fmla="*/ 729 h 1138"/>
                <a:gd name="T54" fmla="*/ 554 w 817"/>
                <a:gd name="T55" fmla="*/ 759 h 1138"/>
                <a:gd name="T56" fmla="*/ 524 w 817"/>
                <a:gd name="T57" fmla="*/ 788 h 1138"/>
                <a:gd name="T58" fmla="*/ 495 w 817"/>
                <a:gd name="T59" fmla="*/ 700 h 1138"/>
                <a:gd name="T60" fmla="*/ 495 w 817"/>
                <a:gd name="T61" fmla="*/ 845 h 1138"/>
                <a:gd name="T62" fmla="*/ 524 w 817"/>
                <a:gd name="T63" fmla="*/ 845 h 1138"/>
                <a:gd name="T64" fmla="*/ 554 w 817"/>
                <a:gd name="T65" fmla="*/ 788 h 1138"/>
                <a:gd name="T66" fmla="*/ 641 w 817"/>
                <a:gd name="T67" fmla="*/ 845 h 1138"/>
                <a:gd name="T68" fmla="*/ 612 w 817"/>
                <a:gd name="T69" fmla="*/ 642 h 1138"/>
                <a:gd name="T70" fmla="*/ 700 w 817"/>
                <a:gd name="T71" fmla="*/ 671 h 1138"/>
                <a:gd name="T72" fmla="*/ 612 w 817"/>
                <a:gd name="T73" fmla="*/ 583 h 1138"/>
                <a:gd name="T74" fmla="*/ 641 w 817"/>
                <a:gd name="T75" fmla="*/ 671 h 1138"/>
                <a:gd name="T76" fmla="*/ 641 w 817"/>
                <a:gd name="T77" fmla="*/ 729 h 1138"/>
                <a:gd name="T78" fmla="*/ 729 w 817"/>
                <a:gd name="T79" fmla="*/ 700 h 1138"/>
                <a:gd name="T80" fmla="*/ 729 w 817"/>
                <a:gd name="T81" fmla="*/ 788 h 1138"/>
                <a:gd name="T82" fmla="*/ 700 w 817"/>
                <a:gd name="T83" fmla="*/ 788 h 1138"/>
                <a:gd name="T84" fmla="*/ 729 w 817"/>
                <a:gd name="T85" fmla="*/ 788 h 1138"/>
                <a:gd name="T86" fmla="*/ 437 w 817"/>
                <a:gd name="T87" fmla="*/ 933 h 1138"/>
                <a:gd name="T88" fmla="*/ 554 w 817"/>
                <a:gd name="T89" fmla="*/ 933 h 1138"/>
                <a:gd name="T90" fmla="*/ 641 w 817"/>
                <a:gd name="T91" fmla="*/ 845 h 1138"/>
                <a:gd name="T92" fmla="*/ 700 w 817"/>
                <a:gd name="T93" fmla="*/ 788 h 1138"/>
                <a:gd name="T94" fmla="*/ 787 w 817"/>
                <a:gd name="T95" fmla="*/ 904 h 1138"/>
                <a:gd name="T96" fmla="*/ 787 w 817"/>
                <a:gd name="T97" fmla="*/ 1021 h 1138"/>
                <a:gd name="T98" fmla="*/ 758 w 817"/>
                <a:gd name="T99" fmla="*/ 991 h 1138"/>
                <a:gd name="T100" fmla="*/ 700 w 817"/>
                <a:gd name="T101" fmla="*/ 1109 h 1138"/>
                <a:gd name="T102" fmla="*/ 612 w 817"/>
                <a:gd name="T103" fmla="*/ 1050 h 1138"/>
                <a:gd name="T104" fmla="*/ 583 w 817"/>
                <a:gd name="T105" fmla="*/ 962 h 1138"/>
                <a:gd name="T106" fmla="*/ 524 w 817"/>
                <a:gd name="T107" fmla="*/ 962 h 1138"/>
                <a:gd name="T108" fmla="*/ 437 w 817"/>
                <a:gd name="T109" fmla="*/ 991 h 1138"/>
                <a:gd name="T110" fmla="*/ 408 w 817"/>
                <a:gd name="T111" fmla="*/ 1050 h 1138"/>
                <a:gd name="T112" fmla="*/ 233 w 817"/>
                <a:gd name="T113" fmla="*/ 612 h 1138"/>
                <a:gd name="T114" fmla="*/ 204 w 817"/>
                <a:gd name="T115" fmla="*/ 729 h 1138"/>
                <a:gd name="T116" fmla="*/ 29 w 817"/>
                <a:gd name="T117" fmla="*/ 904 h 1138"/>
                <a:gd name="T118" fmla="*/ 145 w 817"/>
                <a:gd name="T119" fmla="*/ 788 h 1138"/>
                <a:gd name="T120" fmla="*/ 174 w 817"/>
                <a:gd name="T121" fmla="*/ 700 h 1138"/>
                <a:gd name="T122" fmla="*/ 87 w 817"/>
                <a:gd name="T123" fmla="*/ 845 h 1138"/>
                <a:gd name="T124" fmla="*/ 29 w 817"/>
                <a:gd name="T125" fmla="*/ 90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7" h="1138">
                  <a:moveTo>
                    <a:pt x="291" y="59"/>
                  </a:moveTo>
                  <a:lnTo>
                    <a:pt x="291" y="59"/>
                  </a:lnTo>
                  <a:lnTo>
                    <a:pt x="291" y="59"/>
                  </a:lnTo>
                  <a:cubicBezTo>
                    <a:pt x="291" y="88"/>
                    <a:pt x="291" y="88"/>
                    <a:pt x="291" y="88"/>
                  </a:cubicBezTo>
                  <a:cubicBezTo>
                    <a:pt x="291" y="59"/>
                    <a:pt x="291" y="59"/>
                    <a:pt x="291" y="59"/>
                  </a:cubicBezTo>
                  <a:close/>
                  <a:moveTo>
                    <a:pt x="262" y="29"/>
                  </a:moveTo>
                  <a:lnTo>
                    <a:pt x="262" y="29"/>
                  </a:lnTo>
                  <a:cubicBezTo>
                    <a:pt x="291" y="59"/>
                    <a:pt x="291" y="59"/>
                    <a:pt x="291" y="59"/>
                  </a:cubicBezTo>
                  <a:cubicBezTo>
                    <a:pt x="262" y="59"/>
                    <a:pt x="262" y="59"/>
                    <a:pt x="262" y="59"/>
                  </a:cubicBezTo>
                  <a:cubicBezTo>
                    <a:pt x="262" y="29"/>
                    <a:pt x="262" y="29"/>
                    <a:pt x="262" y="29"/>
                  </a:cubicBezTo>
                  <a:close/>
                  <a:moveTo>
                    <a:pt x="291" y="0"/>
                  </a:moveTo>
                  <a:lnTo>
                    <a:pt x="291" y="0"/>
                  </a:lnTo>
                  <a:cubicBezTo>
                    <a:pt x="291" y="29"/>
                    <a:pt x="291" y="29"/>
                    <a:pt x="291" y="29"/>
                  </a:cubicBezTo>
                  <a:lnTo>
                    <a:pt x="291" y="29"/>
                  </a:lnTo>
                  <a:cubicBezTo>
                    <a:pt x="291" y="0"/>
                    <a:pt x="291" y="0"/>
                    <a:pt x="291" y="0"/>
                  </a:cubicBezTo>
                  <a:close/>
                  <a:moveTo>
                    <a:pt x="350" y="59"/>
                  </a:moveTo>
                  <a:lnTo>
                    <a:pt x="350" y="59"/>
                  </a:lnTo>
                  <a:cubicBezTo>
                    <a:pt x="321" y="59"/>
                    <a:pt x="321" y="59"/>
                    <a:pt x="321" y="59"/>
                  </a:cubicBezTo>
                  <a:cubicBezTo>
                    <a:pt x="350" y="59"/>
                    <a:pt x="350" y="59"/>
                    <a:pt x="350" y="59"/>
                  </a:cubicBezTo>
                  <a:close/>
                  <a:moveTo>
                    <a:pt x="350" y="438"/>
                  </a:moveTo>
                  <a:lnTo>
                    <a:pt x="350" y="438"/>
                  </a:lnTo>
                  <a:lnTo>
                    <a:pt x="350" y="438"/>
                  </a:lnTo>
                  <a:cubicBezTo>
                    <a:pt x="379" y="438"/>
                    <a:pt x="379" y="438"/>
                    <a:pt x="379" y="438"/>
                  </a:cubicBezTo>
                  <a:cubicBezTo>
                    <a:pt x="379" y="466"/>
                    <a:pt x="379" y="466"/>
                    <a:pt x="379" y="466"/>
                  </a:cubicBezTo>
                  <a:cubicBezTo>
                    <a:pt x="408" y="438"/>
                    <a:pt x="408" y="438"/>
                    <a:pt x="408" y="438"/>
                  </a:cubicBezTo>
                  <a:lnTo>
                    <a:pt x="408" y="438"/>
                  </a:lnTo>
                  <a:cubicBezTo>
                    <a:pt x="437" y="438"/>
                    <a:pt x="437" y="438"/>
                    <a:pt x="437" y="438"/>
                  </a:cubicBezTo>
                  <a:lnTo>
                    <a:pt x="437" y="438"/>
                  </a:lnTo>
                  <a:cubicBezTo>
                    <a:pt x="466" y="438"/>
                    <a:pt x="466" y="438"/>
                    <a:pt x="466" y="438"/>
                  </a:cubicBezTo>
                  <a:cubicBezTo>
                    <a:pt x="466" y="466"/>
                    <a:pt x="466" y="466"/>
                    <a:pt x="466" y="466"/>
                  </a:cubicBezTo>
                  <a:lnTo>
                    <a:pt x="466" y="466"/>
                  </a:lnTo>
                  <a:lnTo>
                    <a:pt x="466" y="466"/>
                  </a:lnTo>
                  <a:cubicBezTo>
                    <a:pt x="495" y="466"/>
                    <a:pt x="495" y="466"/>
                    <a:pt x="495" y="466"/>
                  </a:cubicBezTo>
                  <a:lnTo>
                    <a:pt x="495" y="466"/>
                  </a:lnTo>
                  <a:lnTo>
                    <a:pt x="495" y="466"/>
                  </a:lnTo>
                  <a:lnTo>
                    <a:pt x="495" y="466"/>
                  </a:lnTo>
                  <a:cubicBezTo>
                    <a:pt x="524" y="466"/>
                    <a:pt x="524" y="466"/>
                    <a:pt x="524" y="466"/>
                  </a:cubicBezTo>
                  <a:cubicBezTo>
                    <a:pt x="554" y="466"/>
                    <a:pt x="554" y="466"/>
                    <a:pt x="554" y="466"/>
                  </a:cubicBezTo>
                  <a:cubicBezTo>
                    <a:pt x="554" y="495"/>
                    <a:pt x="554" y="495"/>
                    <a:pt x="554" y="495"/>
                  </a:cubicBezTo>
                  <a:cubicBezTo>
                    <a:pt x="524" y="495"/>
                    <a:pt x="524" y="495"/>
                    <a:pt x="524" y="495"/>
                  </a:cubicBezTo>
                  <a:cubicBezTo>
                    <a:pt x="524" y="466"/>
                    <a:pt x="524" y="466"/>
                    <a:pt x="524" y="466"/>
                  </a:cubicBezTo>
                  <a:cubicBezTo>
                    <a:pt x="524" y="495"/>
                    <a:pt x="524" y="495"/>
                    <a:pt x="524" y="495"/>
                  </a:cubicBezTo>
                  <a:lnTo>
                    <a:pt x="524" y="495"/>
                  </a:lnTo>
                  <a:cubicBezTo>
                    <a:pt x="524" y="525"/>
                    <a:pt x="524" y="525"/>
                    <a:pt x="524" y="525"/>
                  </a:cubicBezTo>
                  <a:lnTo>
                    <a:pt x="524" y="525"/>
                  </a:lnTo>
                  <a:cubicBezTo>
                    <a:pt x="554" y="525"/>
                    <a:pt x="554" y="525"/>
                    <a:pt x="554" y="525"/>
                  </a:cubicBezTo>
                  <a:lnTo>
                    <a:pt x="554" y="525"/>
                  </a:lnTo>
                  <a:cubicBezTo>
                    <a:pt x="583" y="525"/>
                    <a:pt x="583" y="525"/>
                    <a:pt x="583" y="525"/>
                  </a:cubicBezTo>
                  <a:cubicBezTo>
                    <a:pt x="583" y="554"/>
                    <a:pt x="583" y="554"/>
                    <a:pt x="583" y="554"/>
                  </a:cubicBezTo>
                  <a:lnTo>
                    <a:pt x="583" y="554"/>
                  </a:lnTo>
                  <a:lnTo>
                    <a:pt x="583" y="554"/>
                  </a:lnTo>
                  <a:cubicBezTo>
                    <a:pt x="554" y="583"/>
                    <a:pt x="554" y="583"/>
                    <a:pt x="554" y="583"/>
                  </a:cubicBezTo>
                  <a:lnTo>
                    <a:pt x="554" y="583"/>
                  </a:lnTo>
                  <a:cubicBezTo>
                    <a:pt x="554" y="554"/>
                    <a:pt x="554" y="554"/>
                    <a:pt x="554" y="554"/>
                  </a:cubicBezTo>
                  <a:lnTo>
                    <a:pt x="554" y="554"/>
                  </a:lnTo>
                  <a:lnTo>
                    <a:pt x="554" y="554"/>
                  </a:lnTo>
                  <a:lnTo>
                    <a:pt x="554" y="554"/>
                  </a:lnTo>
                  <a:lnTo>
                    <a:pt x="554" y="554"/>
                  </a:lnTo>
                  <a:cubicBezTo>
                    <a:pt x="524" y="554"/>
                    <a:pt x="524" y="554"/>
                    <a:pt x="524" y="554"/>
                  </a:cubicBezTo>
                  <a:cubicBezTo>
                    <a:pt x="495" y="525"/>
                    <a:pt x="495" y="525"/>
                    <a:pt x="495" y="525"/>
                  </a:cubicBezTo>
                  <a:lnTo>
                    <a:pt x="495" y="525"/>
                  </a:lnTo>
                  <a:lnTo>
                    <a:pt x="495" y="525"/>
                  </a:lnTo>
                  <a:cubicBezTo>
                    <a:pt x="495" y="495"/>
                    <a:pt x="495" y="495"/>
                    <a:pt x="495" y="495"/>
                  </a:cubicBezTo>
                  <a:cubicBezTo>
                    <a:pt x="466" y="495"/>
                    <a:pt x="466" y="495"/>
                    <a:pt x="466" y="495"/>
                  </a:cubicBezTo>
                  <a:cubicBezTo>
                    <a:pt x="466" y="466"/>
                    <a:pt x="466" y="466"/>
                    <a:pt x="466" y="466"/>
                  </a:cubicBezTo>
                  <a:cubicBezTo>
                    <a:pt x="437" y="466"/>
                    <a:pt x="437" y="466"/>
                    <a:pt x="437" y="466"/>
                  </a:cubicBezTo>
                  <a:lnTo>
                    <a:pt x="437" y="466"/>
                  </a:lnTo>
                  <a:lnTo>
                    <a:pt x="437" y="466"/>
                  </a:lnTo>
                  <a:lnTo>
                    <a:pt x="437" y="466"/>
                  </a:lnTo>
                  <a:cubicBezTo>
                    <a:pt x="437" y="495"/>
                    <a:pt x="437" y="495"/>
                    <a:pt x="437" y="495"/>
                  </a:cubicBezTo>
                  <a:cubicBezTo>
                    <a:pt x="437" y="525"/>
                    <a:pt x="437" y="525"/>
                    <a:pt x="437" y="525"/>
                  </a:cubicBezTo>
                  <a:lnTo>
                    <a:pt x="437" y="525"/>
                  </a:lnTo>
                  <a:cubicBezTo>
                    <a:pt x="437" y="495"/>
                    <a:pt x="437" y="495"/>
                    <a:pt x="437" y="495"/>
                  </a:cubicBezTo>
                  <a:cubicBezTo>
                    <a:pt x="408" y="495"/>
                    <a:pt x="408" y="495"/>
                    <a:pt x="408" y="495"/>
                  </a:cubicBezTo>
                  <a:cubicBezTo>
                    <a:pt x="408" y="466"/>
                    <a:pt x="408" y="466"/>
                    <a:pt x="408" y="466"/>
                  </a:cubicBezTo>
                  <a:cubicBezTo>
                    <a:pt x="379" y="466"/>
                    <a:pt x="379" y="466"/>
                    <a:pt x="379" y="466"/>
                  </a:cubicBezTo>
                  <a:cubicBezTo>
                    <a:pt x="350" y="466"/>
                    <a:pt x="350" y="466"/>
                    <a:pt x="350" y="466"/>
                  </a:cubicBezTo>
                  <a:lnTo>
                    <a:pt x="350" y="466"/>
                  </a:lnTo>
                  <a:cubicBezTo>
                    <a:pt x="350" y="495"/>
                    <a:pt x="350" y="495"/>
                    <a:pt x="350" y="495"/>
                  </a:cubicBezTo>
                  <a:cubicBezTo>
                    <a:pt x="321" y="495"/>
                    <a:pt x="321" y="495"/>
                    <a:pt x="321" y="495"/>
                  </a:cubicBezTo>
                  <a:cubicBezTo>
                    <a:pt x="321" y="466"/>
                    <a:pt x="321" y="466"/>
                    <a:pt x="321" y="466"/>
                  </a:cubicBezTo>
                  <a:cubicBezTo>
                    <a:pt x="291" y="495"/>
                    <a:pt x="291" y="495"/>
                    <a:pt x="291" y="495"/>
                  </a:cubicBezTo>
                  <a:lnTo>
                    <a:pt x="291" y="495"/>
                  </a:lnTo>
                  <a:cubicBezTo>
                    <a:pt x="291" y="466"/>
                    <a:pt x="291" y="466"/>
                    <a:pt x="291" y="466"/>
                  </a:cubicBezTo>
                  <a:lnTo>
                    <a:pt x="291" y="466"/>
                  </a:lnTo>
                  <a:lnTo>
                    <a:pt x="291" y="466"/>
                  </a:lnTo>
                  <a:cubicBezTo>
                    <a:pt x="262" y="466"/>
                    <a:pt x="262" y="466"/>
                    <a:pt x="262" y="466"/>
                  </a:cubicBezTo>
                  <a:lnTo>
                    <a:pt x="262" y="466"/>
                  </a:lnTo>
                  <a:cubicBezTo>
                    <a:pt x="262" y="438"/>
                    <a:pt x="262" y="438"/>
                    <a:pt x="262" y="438"/>
                  </a:cubicBezTo>
                  <a:lnTo>
                    <a:pt x="262" y="438"/>
                  </a:lnTo>
                  <a:lnTo>
                    <a:pt x="262" y="438"/>
                  </a:lnTo>
                  <a:cubicBezTo>
                    <a:pt x="291" y="409"/>
                    <a:pt x="291" y="409"/>
                    <a:pt x="291" y="409"/>
                  </a:cubicBezTo>
                  <a:cubicBezTo>
                    <a:pt x="262" y="409"/>
                    <a:pt x="262" y="409"/>
                    <a:pt x="262" y="409"/>
                  </a:cubicBezTo>
                  <a:lnTo>
                    <a:pt x="262" y="409"/>
                  </a:lnTo>
                  <a:lnTo>
                    <a:pt x="262" y="409"/>
                  </a:lnTo>
                  <a:lnTo>
                    <a:pt x="262" y="409"/>
                  </a:lnTo>
                  <a:cubicBezTo>
                    <a:pt x="262" y="438"/>
                    <a:pt x="262" y="438"/>
                    <a:pt x="262" y="438"/>
                  </a:cubicBezTo>
                  <a:cubicBezTo>
                    <a:pt x="233" y="438"/>
                    <a:pt x="233" y="438"/>
                    <a:pt x="233" y="438"/>
                  </a:cubicBezTo>
                  <a:cubicBezTo>
                    <a:pt x="233" y="409"/>
                    <a:pt x="233" y="409"/>
                    <a:pt x="233" y="409"/>
                  </a:cubicBezTo>
                  <a:cubicBezTo>
                    <a:pt x="233" y="379"/>
                    <a:pt x="233" y="379"/>
                    <a:pt x="233" y="379"/>
                  </a:cubicBezTo>
                  <a:lnTo>
                    <a:pt x="233" y="379"/>
                  </a:lnTo>
                  <a:cubicBezTo>
                    <a:pt x="204" y="379"/>
                    <a:pt x="204" y="379"/>
                    <a:pt x="204" y="379"/>
                  </a:cubicBezTo>
                  <a:lnTo>
                    <a:pt x="204" y="379"/>
                  </a:lnTo>
                  <a:cubicBezTo>
                    <a:pt x="204" y="350"/>
                    <a:pt x="204" y="350"/>
                    <a:pt x="204" y="350"/>
                  </a:cubicBezTo>
                  <a:lnTo>
                    <a:pt x="204" y="350"/>
                  </a:lnTo>
                  <a:cubicBezTo>
                    <a:pt x="204" y="321"/>
                    <a:pt x="204" y="321"/>
                    <a:pt x="204" y="321"/>
                  </a:cubicBezTo>
                  <a:lnTo>
                    <a:pt x="204" y="321"/>
                  </a:lnTo>
                  <a:cubicBezTo>
                    <a:pt x="204" y="291"/>
                    <a:pt x="204" y="291"/>
                    <a:pt x="204" y="291"/>
                  </a:cubicBezTo>
                  <a:cubicBezTo>
                    <a:pt x="174" y="291"/>
                    <a:pt x="174" y="291"/>
                    <a:pt x="174" y="291"/>
                  </a:cubicBezTo>
                  <a:lnTo>
                    <a:pt x="174" y="291"/>
                  </a:lnTo>
                  <a:cubicBezTo>
                    <a:pt x="174" y="262"/>
                    <a:pt x="174" y="262"/>
                    <a:pt x="174" y="262"/>
                  </a:cubicBezTo>
                  <a:cubicBezTo>
                    <a:pt x="204" y="291"/>
                    <a:pt x="204" y="291"/>
                    <a:pt x="204" y="291"/>
                  </a:cubicBezTo>
                  <a:lnTo>
                    <a:pt x="204" y="291"/>
                  </a:lnTo>
                  <a:cubicBezTo>
                    <a:pt x="233" y="291"/>
                    <a:pt x="233" y="291"/>
                    <a:pt x="233" y="291"/>
                  </a:cubicBezTo>
                  <a:cubicBezTo>
                    <a:pt x="233" y="262"/>
                    <a:pt x="233" y="262"/>
                    <a:pt x="233" y="262"/>
                  </a:cubicBezTo>
                  <a:cubicBezTo>
                    <a:pt x="204" y="233"/>
                    <a:pt x="204" y="233"/>
                    <a:pt x="204" y="233"/>
                  </a:cubicBezTo>
                  <a:lnTo>
                    <a:pt x="204" y="233"/>
                  </a:lnTo>
                  <a:cubicBezTo>
                    <a:pt x="233" y="204"/>
                    <a:pt x="233" y="204"/>
                    <a:pt x="233" y="204"/>
                  </a:cubicBezTo>
                  <a:cubicBezTo>
                    <a:pt x="233" y="145"/>
                    <a:pt x="233" y="145"/>
                    <a:pt x="233" y="145"/>
                  </a:cubicBezTo>
                  <a:cubicBezTo>
                    <a:pt x="204" y="145"/>
                    <a:pt x="204" y="145"/>
                    <a:pt x="204" y="145"/>
                  </a:cubicBezTo>
                  <a:cubicBezTo>
                    <a:pt x="233" y="116"/>
                    <a:pt x="233" y="116"/>
                    <a:pt x="233" y="116"/>
                  </a:cubicBezTo>
                  <a:cubicBezTo>
                    <a:pt x="233" y="88"/>
                    <a:pt x="233" y="88"/>
                    <a:pt x="233" y="88"/>
                  </a:cubicBezTo>
                  <a:cubicBezTo>
                    <a:pt x="262" y="88"/>
                    <a:pt x="262" y="88"/>
                    <a:pt x="262" y="88"/>
                  </a:cubicBezTo>
                  <a:cubicBezTo>
                    <a:pt x="291" y="88"/>
                    <a:pt x="291" y="88"/>
                    <a:pt x="291" y="88"/>
                  </a:cubicBezTo>
                  <a:cubicBezTo>
                    <a:pt x="291" y="116"/>
                    <a:pt x="291" y="116"/>
                    <a:pt x="291" y="116"/>
                  </a:cubicBezTo>
                  <a:cubicBezTo>
                    <a:pt x="321" y="116"/>
                    <a:pt x="321" y="116"/>
                    <a:pt x="321" y="116"/>
                  </a:cubicBezTo>
                  <a:lnTo>
                    <a:pt x="321" y="116"/>
                  </a:lnTo>
                  <a:cubicBezTo>
                    <a:pt x="350" y="116"/>
                    <a:pt x="350" y="116"/>
                    <a:pt x="350" y="116"/>
                  </a:cubicBezTo>
                  <a:cubicBezTo>
                    <a:pt x="350" y="88"/>
                    <a:pt x="350" y="88"/>
                    <a:pt x="350" y="88"/>
                  </a:cubicBezTo>
                  <a:lnTo>
                    <a:pt x="350" y="88"/>
                  </a:lnTo>
                  <a:cubicBezTo>
                    <a:pt x="379" y="88"/>
                    <a:pt x="379" y="88"/>
                    <a:pt x="379" y="88"/>
                  </a:cubicBezTo>
                  <a:lnTo>
                    <a:pt x="379" y="88"/>
                  </a:lnTo>
                  <a:cubicBezTo>
                    <a:pt x="379" y="116"/>
                    <a:pt x="379" y="116"/>
                    <a:pt x="379" y="116"/>
                  </a:cubicBezTo>
                  <a:lnTo>
                    <a:pt x="379" y="116"/>
                  </a:lnTo>
                  <a:cubicBezTo>
                    <a:pt x="350" y="145"/>
                    <a:pt x="350" y="145"/>
                    <a:pt x="350" y="145"/>
                  </a:cubicBezTo>
                  <a:cubicBezTo>
                    <a:pt x="379" y="175"/>
                    <a:pt x="379" y="175"/>
                    <a:pt x="379" y="175"/>
                  </a:cubicBezTo>
                  <a:lnTo>
                    <a:pt x="379" y="175"/>
                  </a:lnTo>
                  <a:cubicBezTo>
                    <a:pt x="379" y="204"/>
                    <a:pt x="379" y="204"/>
                    <a:pt x="379" y="204"/>
                  </a:cubicBezTo>
                  <a:cubicBezTo>
                    <a:pt x="408" y="204"/>
                    <a:pt x="408" y="204"/>
                    <a:pt x="408" y="204"/>
                  </a:cubicBezTo>
                  <a:cubicBezTo>
                    <a:pt x="379" y="233"/>
                    <a:pt x="379" y="233"/>
                    <a:pt x="379" y="233"/>
                  </a:cubicBezTo>
                  <a:cubicBezTo>
                    <a:pt x="379" y="262"/>
                    <a:pt x="379" y="262"/>
                    <a:pt x="379" y="262"/>
                  </a:cubicBezTo>
                  <a:cubicBezTo>
                    <a:pt x="379" y="291"/>
                    <a:pt x="379" y="291"/>
                    <a:pt x="379" y="291"/>
                  </a:cubicBezTo>
                  <a:lnTo>
                    <a:pt x="379" y="291"/>
                  </a:lnTo>
                  <a:lnTo>
                    <a:pt x="379" y="291"/>
                  </a:lnTo>
                  <a:lnTo>
                    <a:pt x="379" y="291"/>
                  </a:lnTo>
                  <a:lnTo>
                    <a:pt x="379" y="291"/>
                  </a:lnTo>
                  <a:cubicBezTo>
                    <a:pt x="350" y="321"/>
                    <a:pt x="350" y="321"/>
                    <a:pt x="350" y="321"/>
                  </a:cubicBezTo>
                  <a:cubicBezTo>
                    <a:pt x="321" y="321"/>
                    <a:pt x="321" y="321"/>
                    <a:pt x="321" y="321"/>
                  </a:cubicBezTo>
                  <a:cubicBezTo>
                    <a:pt x="350" y="350"/>
                    <a:pt x="350" y="350"/>
                    <a:pt x="350" y="350"/>
                  </a:cubicBezTo>
                  <a:cubicBezTo>
                    <a:pt x="321" y="350"/>
                    <a:pt x="321" y="350"/>
                    <a:pt x="321" y="350"/>
                  </a:cubicBezTo>
                  <a:cubicBezTo>
                    <a:pt x="321" y="379"/>
                    <a:pt x="321" y="379"/>
                    <a:pt x="321" y="379"/>
                  </a:cubicBezTo>
                  <a:lnTo>
                    <a:pt x="321" y="379"/>
                  </a:lnTo>
                  <a:cubicBezTo>
                    <a:pt x="350" y="379"/>
                    <a:pt x="350" y="379"/>
                    <a:pt x="350" y="379"/>
                  </a:cubicBezTo>
                  <a:cubicBezTo>
                    <a:pt x="350" y="409"/>
                    <a:pt x="350" y="409"/>
                    <a:pt x="350" y="409"/>
                  </a:cubicBezTo>
                  <a:lnTo>
                    <a:pt x="350" y="409"/>
                  </a:lnTo>
                  <a:cubicBezTo>
                    <a:pt x="350" y="438"/>
                    <a:pt x="350" y="438"/>
                    <a:pt x="350" y="438"/>
                  </a:cubicBezTo>
                  <a:close/>
                  <a:moveTo>
                    <a:pt x="379" y="438"/>
                  </a:moveTo>
                  <a:lnTo>
                    <a:pt x="379" y="438"/>
                  </a:lnTo>
                  <a:close/>
                  <a:moveTo>
                    <a:pt x="350" y="379"/>
                  </a:moveTo>
                  <a:lnTo>
                    <a:pt x="350" y="379"/>
                  </a:lnTo>
                  <a:cubicBezTo>
                    <a:pt x="379" y="409"/>
                    <a:pt x="379" y="409"/>
                    <a:pt x="379" y="409"/>
                  </a:cubicBezTo>
                  <a:lnTo>
                    <a:pt x="379" y="409"/>
                  </a:lnTo>
                  <a:lnTo>
                    <a:pt x="379" y="409"/>
                  </a:lnTo>
                  <a:lnTo>
                    <a:pt x="379" y="409"/>
                  </a:lnTo>
                  <a:cubicBezTo>
                    <a:pt x="379" y="379"/>
                    <a:pt x="379" y="379"/>
                    <a:pt x="379" y="379"/>
                  </a:cubicBezTo>
                  <a:lnTo>
                    <a:pt x="379" y="379"/>
                  </a:lnTo>
                  <a:lnTo>
                    <a:pt x="379" y="379"/>
                  </a:lnTo>
                  <a:cubicBezTo>
                    <a:pt x="350" y="379"/>
                    <a:pt x="350" y="379"/>
                    <a:pt x="350" y="379"/>
                  </a:cubicBezTo>
                  <a:close/>
                  <a:moveTo>
                    <a:pt x="204" y="466"/>
                  </a:moveTo>
                  <a:lnTo>
                    <a:pt x="204" y="466"/>
                  </a:lnTo>
                  <a:cubicBezTo>
                    <a:pt x="233" y="466"/>
                    <a:pt x="233" y="466"/>
                    <a:pt x="233" y="466"/>
                  </a:cubicBezTo>
                  <a:cubicBezTo>
                    <a:pt x="233" y="495"/>
                    <a:pt x="233" y="495"/>
                    <a:pt x="233" y="495"/>
                  </a:cubicBezTo>
                  <a:lnTo>
                    <a:pt x="233" y="495"/>
                  </a:lnTo>
                  <a:cubicBezTo>
                    <a:pt x="233" y="466"/>
                    <a:pt x="233" y="466"/>
                    <a:pt x="233" y="466"/>
                  </a:cubicBezTo>
                  <a:cubicBezTo>
                    <a:pt x="204" y="466"/>
                    <a:pt x="204" y="466"/>
                    <a:pt x="204" y="466"/>
                  </a:cubicBezTo>
                  <a:close/>
                  <a:moveTo>
                    <a:pt x="233" y="495"/>
                  </a:moveTo>
                  <a:lnTo>
                    <a:pt x="233" y="495"/>
                  </a:lnTo>
                  <a:cubicBezTo>
                    <a:pt x="262" y="495"/>
                    <a:pt x="262" y="495"/>
                    <a:pt x="262" y="495"/>
                  </a:cubicBezTo>
                  <a:lnTo>
                    <a:pt x="262" y="495"/>
                  </a:lnTo>
                  <a:cubicBezTo>
                    <a:pt x="262" y="525"/>
                    <a:pt x="262" y="525"/>
                    <a:pt x="262" y="525"/>
                  </a:cubicBezTo>
                  <a:lnTo>
                    <a:pt x="262" y="525"/>
                  </a:lnTo>
                  <a:cubicBezTo>
                    <a:pt x="291" y="554"/>
                    <a:pt x="291" y="554"/>
                    <a:pt x="291" y="554"/>
                  </a:cubicBezTo>
                  <a:lnTo>
                    <a:pt x="291" y="554"/>
                  </a:lnTo>
                  <a:cubicBezTo>
                    <a:pt x="291" y="583"/>
                    <a:pt x="291" y="583"/>
                    <a:pt x="291" y="583"/>
                  </a:cubicBezTo>
                  <a:lnTo>
                    <a:pt x="291" y="583"/>
                  </a:lnTo>
                  <a:cubicBezTo>
                    <a:pt x="321" y="612"/>
                    <a:pt x="321" y="612"/>
                    <a:pt x="321" y="612"/>
                  </a:cubicBezTo>
                  <a:lnTo>
                    <a:pt x="321" y="612"/>
                  </a:lnTo>
                  <a:cubicBezTo>
                    <a:pt x="350" y="583"/>
                    <a:pt x="350" y="583"/>
                    <a:pt x="350" y="583"/>
                  </a:cubicBezTo>
                  <a:lnTo>
                    <a:pt x="350" y="583"/>
                  </a:lnTo>
                  <a:lnTo>
                    <a:pt x="350" y="583"/>
                  </a:lnTo>
                  <a:cubicBezTo>
                    <a:pt x="350" y="554"/>
                    <a:pt x="350" y="554"/>
                    <a:pt x="350" y="554"/>
                  </a:cubicBezTo>
                  <a:lnTo>
                    <a:pt x="350" y="554"/>
                  </a:lnTo>
                  <a:lnTo>
                    <a:pt x="350" y="554"/>
                  </a:lnTo>
                  <a:cubicBezTo>
                    <a:pt x="350" y="525"/>
                    <a:pt x="350" y="525"/>
                    <a:pt x="350" y="525"/>
                  </a:cubicBezTo>
                  <a:cubicBezTo>
                    <a:pt x="321" y="525"/>
                    <a:pt x="321" y="525"/>
                    <a:pt x="321" y="525"/>
                  </a:cubicBezTo>
                  <a:cubicBezTo>
                    <a:pt x="291" y="495"/>
                    <a:pt x="291" y="495"/>
                    <a:pt x="291" y="495"/>
                  </a:cubicBezTo>
                  <a:lnTo>
                    <a:pt x="291" y="495"/>
                  </a:lnTo>
                  <a:cubicBezTo>
                    <a:pt x="262" y="495"/>
                    <a:pt x="262" y="495"/>
                    <a:pt x="262" y="495"/>
                  </a:cubicBezTo>
                  <a:cubicBezTo>
                    <a:pt x="233" y="495"/>
                    <a:pt x="233" y="495"/>
                    <a:pt x="233" y="495"/>
                  </a:cubicBezTo>
                  <a:close/>
                  <a:moveTo>
                    <a:pt x="583" y="438"/>
                  </a:moveTo>
                  <a:lnTo>
                    <a:pt x="583" y="438"/>
                  </a:lnTo>
                  <a:cubicBezTo>
                    <a:pt x="554" y="466"/>
                    <a:pt x="554" y="466"/>
                    <a:pt x="554" y="466"/>
                  </a:cubicBezTo>
                  <a:lnTo>
                    <a:pt x="554" y="466"/>
                  </a:lnTo>
                  <a:cubicBezTo>
                    <a:pt x="554" y="495"/>
                    <a:pt x="554" y="495"/>
                    <a:pt x="554" y="495"/>
                  </a:cubicBezTo>
                  <a:lnTo>
                    <a:pt x="554" y="495"/>
                  </a:lnTo>
                  <a:lnTo>
                    <a:pt x="554" y="495"/>
                  </a:lnTo>
                  <a:cubicBezTo>
                    <a:pt x="583" y="495"/>
                    <a:pt x="583" y="495"/>
                    <a:pt x="583" y="495"/>
                  </a:cubicBezTo>
                  <a:cubicBezTo>
                    <a:pt x="583" y="466"/>
                    <a:pt x="583" y="466"/>
                    <a:pt x="583" y="466"/>
                  </a:cubicBezTo>
                  <a:lnTo>
                    <a:pt x="583" y="466"/>
                  </a:lnTo>
                  <a:cubicBezTo>
                    <a:pt x="583" y="438"/>
                    <a:pt x="583" y="438"/>
                    <a:pt x="583" y="438"/>
                  </a:cubicBezTo>
                  <a:close/>
                  <a:moveTo>
                    <a:pt x="379" y="525"/>
                  </a:moveTo>
                  <a:lnTo>
                    <a:pt x="379" y="525"/>
                  </a:lnTo>
                  <a:lnTo>
                    <a:pt x="379" y="525"/>
                  </a:lnTo>
                  <a:cubicBezTo>
                    <a:pt x="408" y="525"/>
                    <a:pt x="408" y="525"/>
                    <a:pt x="408" y="525"/>
                  </a:cubicBezTo>
                  <a:cubicBezTo>
                    <a:pt x="408" y="495"/>
                    <a:pt x="408" y="495"/>
                    <a:pt x="408" y="495"/>
                  </a:cubicBezTo>
                  <a:cubicBezTo>
                    <a:pt x="379" y="495"/>
                    <a:pt x="379" y="495"/>
                    <a:pt x="379" y="495"/>
                  </a:cubicBezTo>
                  <a:lnTo>
                    <a:pt x="379" y="495"/>
                  </a:lnTo>
                  <a:lnTo>
                    <a:pt x="379" y="495"/>
                  </a:lnTo>
                  <a:cubicBezTo>
                    <a:pt x="379" y="525"/>
                    <a:pt x="379" y="525"/>
                    <a:pt x="379" y="525"/>
                  </a:cubicBezTo>
                  <a:close/>
                  <a:moveTo>
                    <a:pt x="408" y="554"/>
                  </a:moveTo>
                  <a:lnTo>
                    <a:pt x="408" y="554"/>
                  </a:lnTo>
                  <a:cubicBezTo>
                    <a:pt x="408" y="583"/>
                    <a:pt x="408" y="583"/>
                    <a:pt x="408" y="583"/>
                  </a:cubicBezTo>
                  <a:cubicBezTo>
                    <a:pt x="379" y="583"/>
                    <a:pt x="379" y="583"/>
                    <a:pt x="379" y="583"/>
                  </a:cubicBezTo>
                  <a:cubicBezTo>
                    <a:pt x="408" y="612"/>
                    <a:pt x="408" y="612"/>
                    <a:pt x="408" y="612"/>
                  </a:cubicBezTo>
                  <a:lnTo>
                    <a:pt x="408" y="612"/>
                  </a:lnTo>
                  <a:cubicBezTo>
                    <a:pt x="408" y="583"/>
                    <a:pt x="408" y="583"/>
                    <a:pt x="408" y="583"/>
                  </a:cubicBezTo>
                  <a:lnTo>
                    <a:pt x="408" y="583"/>
                  </a:lnTo>
                  <a:cubicBezTo>
                    <a:pt x="408" y="554"/>
                    <a:pt x="408" y="554"/>
                    <a:pt x="408" y="554"/>
                  </a:cubicBezTo>
                  <a:close/>
                  <a:moveTo>
                    <a:pt x="437" y="583"/>
                  </a:moveTo>
                  <a:lnTo>
                    <a:pt x="437" y="583"/>
                  </a:lnTo>
                  <a:lnTo>
                    <a:pt x="437" y="583"/>
                  </a:lnTo>
                  <a:lnTo>
                    <a:pt x="437" y="583"/>
                  </a:lnTo>
                  <a:cubicBezTo>
                    <a:pt x="466" y="583"/>
                    <a:pt x="466" y="583"/>
                    <a:pt x="466" y="583"/>
                  </a:cubicBezTo>
                  <a:lnTo>
                    <a:pt x="466" y="583"/>
                  </a:lnTo>
                  <a:cubicBezTo>
                    <a:pt x="437" y="583"/>
                    <a:pt x="437" y="583"/>
                    <a:pt x="437" y="583"/>
                  </a:cubicBezTo>
                  <a:close/>
                  <a:moveTo>
                    <a:pt x="495" y="554"/>
                  </a:moveTo>
                  <a:lnTo>
                    <a:pt x="495" y="554"/>
                  </a:lnTo>
                  <a:cubicBezTo>
                    <a:pt x="466" y="525"/>
                    <a:pt x="466" y="525"/>
                    <a:pt x="466" y="525"/>
                  </a:cubicBezTo>
                  <a:lnTo>
                    <a:pt x="466" y="525"/>
                  </a:lnTo>
                  <a:lnTo>
                    <a:pt x="466" y="525"/>
                  </a:lnTo>
                  <a:cubicBezTo>
                    <a:pt x="495" y="554"/>
                    <a:pt x="495" y="554"/>
                    <a:pt x="495" y="554"/>
                  </a:cubicBezTo>
                  <a:close/>
                  <a:moveTo>
                    <a:pt x="524" y="583"/>
                  </a:moveTo>
                  <a:lnTo>
                    <a:pt x="524" y="583"/>
                  </a:lnTo>
                  <a:lnTo>
                    <a:pt x="524" y="583"/>
                  </a:lnTo>
                  <a:cubicBezTo>
                    <a:pt x="554" y="583"/>
                    <a:pt x="554" y="583"/>
                    <a:pt x="554" y="583"/>
                  </a:cubicBezTo>
                  <a:lnTo>
                    <a:pt x="554" y="583"/>
                  </a:lnTo>
                  <a:cubicBezTo>
                    <a:pt x="524" y="583"/>
                    <a:pt x="524" y="583"/>
                    <a:pt x="524" y="583"/>
                  </a:cubicBezTo>
                  <a:close/>
                  <a:moveTo>
                    <a:pt x="495" y="612"/>
                  </a:moveTo>
                  <a:lnTo>
                    <a:pt x="495" y="612"/>
                  </a:lnTo>
                  <a:cubicBezTo>
                    <a:pt x="524" y="612"/>
                    <a:pt x="524" y="612"/>
                    <a:pt x="524" y="612"/>
                  </a:cubicBezTo>
                  <a:lnTo>
                    <a:pt x="524" y="612"/>
                  </a:lnTo>
                  <a:cubicBezTo>
                    <a:pt x="554" y="612"/>
                    <a:pt x="554" y="612"/>
                    <a:pt x="554" y="612"/>
                  </a:cubicBezTo>
                  <a:cubicBezTo>
                    <a:pt x="554" y="642"/>
                    <a:pt x="554" y="642"/>
                    <a:pt x="554" y="642"/>
                  </a:cubicBezTo>
                  <a:cubicBezTo>
                    <a:pt x="583" y="642"/>
                    <a:pt x="583" y="642"/>
                    <a:pt x="583" y="642"/>
                  </a:cubicBezTo>
                  <a:cubicBezTo>
                    <a:pt x="583" y="612"/>
                    <a:pt x="583" y="612"/>
                    <a:pt x="583" y="612"/>
                  </a:cubicBezTo>
                  <a:cubicBezTo>
                    <a:pt x="554" y="612"/>
                    <a:pt x="554" y="612"/>
                    <a:pt x="554" y="612"/>
                  </a:cubicBezTo>
                  <a:cubicBezTo>
                    <a:pt x="524" y="583"/>
                    <a:pt x="524" y="583"/>
                    <a:pt x="524" y="583"/>
                  </a:cubicBezTo>
                  <a:lnTo>
                    <a:pt x="524" y="583"/>
                  </a:lnTo>
                  <a:lnTo>
                    <a:pt x="524" y="583"/>
                  </a:lnTo>
                  <a:cubicBezTo>
                    <a:pt x="495" y="583"/>
                    <a:pt x="495" y="583"/>
                    <a:pt x="495" y="583"/>
                  </a:cubicBezTo>
                  <a:lnTo>
                    <a:pt x="495" y="583"/>
                  </a:lnTo>
                  <a:lnTo>
                    <a:pt x="495" y="583"/>
                  </a:lnTo>
                  <a:lnTo>
                    <a:pt x="495" y="583"/>
                  </a:lnTo>
                  <a:cubicBezTo>
                    <a:pt x="495" y="612"/>
                    <a:pt x="495" y="612"/>
                    <a:pt x="495" y="612"/>
                  </a:cubicBezTo>
                  <a:close/>
                  <a:moveTo>
                    <a:pt x="408" y="729"/>
                  </a:moveTo>
                  <a:lnTo>
                    <a:pt x="408" y="729"/>
                  </a:lnTo>
                  <a:lnTo>
                    <a:pt x="408" y="729"/>
                  </a:lnTo>
                  <a:lnTo>
                    <a:pt x="408" y="729"/>
                  </a:lnTo>
                  <a:lnTo>
                    <a:pt x="408" y="729"/>
                  </a:lnTo>
                  <a:cubicBezTo>
                    <a:pt x="408" y="700"/>
                    <a:pt x="408" y="700"/>
                    <a:pt x="408" y="700"/>
                  </a:cubicBezTo>
                  <a:cubicBezTo>
                    <a:pt x="408" y="671"/>
                    <a:pt x="408" y="671"/>
                    <a:pt x="408" y="671"/>
                  </a:cubicBezTo>
                  <a:lnTo>
                    <a:pt x="408" y="671"/>
                  </a:lnTo>
                  <a:cubicBezTo>
                    <a:pt x="408" y="642"/>
                    <a:pt x="408" y="642"/>
                    <a:pt x="408" y="642"/>
                  </a:cubicBezTo>
                  <a:lnTo>
                    <a:pt x="408" y="642"/>
                  </a:lnTo>
                  <a:cubicBezTo>
                    <a:pt x="379" y="642"/>
                    <a:pt x="379" y="642"/>
                    <a:pt x="379" y="642"/>
                  </a:cubicBezTo>
                  <a:lnTo>
                    <a:pt x="379" y="642"/>
                  </a:lnTo>
                  <a:cubicBezTo>
                    <a:pt x="408" y="612"/>
                    <a:pt x="408" y="612"/>
                    <a:pt x="408" y="612"/>
                  </a:cubicBezTo>
                  <a:cubicBezTo>
                    <a:pt x="408" y="642"/>
                    <a:pt x="408" y="642"/>
                    <a:pt x="408" y="642"/>
                  </a:cubicBezTo>
                  <a:cubicBezTo>
                    <a:pt x="437" y="642"/>
                    <a:pt x="437" y="642"/>
                    <a:pt x="437" y="642"/>
                  </a:cubicBezTo>
                  <a:lnTo>
                    <a:pt x="437" y="642"/>
                  </a:lnTo>
                  <a:lnTo>
                    <a:pt x="437" y="642"/>
                  </a:lnTo>
                  <a:cubicBezTo>
                    <a:pt x="466" y="642"/>
                    <a:pt x="466" y="642"/>
                    <a:pt x="466" y="642"/>
                  </a:cubicBezTo>
                  <a:lnTo>
                    <a:pt x="466" y="642"/>
                  </a:lnTo>
                  <a:cubicBezTo>
                    <a:pt x="466" y="671"/>
                    <a:pt x="466" y="671"/>
                    <a:pt x="466" y="671"/>
                  </a:cubicBezTo>
                  <a:cubicBezTo>
                    <a:pt x="495" y="642"/>
                    <a:pt x="495" y="642"/>
                    <a:pt x="495" y="642"/>
                  </a:cubicBezTo>
                  <a:lnTo>
                    <a:pt x="495" y="642"/>
                  </a:lnTo>
                  <a:cubicBezTo>
                    <a:pt x="495" y="671"/>
                    <a:pt x="495" y="671"/>
                    <a:pt x="495" y="671"/>
                  </a:cubicBezTo>
                  <a:lnTo>
                    <a:pt x="495" y="671"/>
                  </a:lnTo>
                  <a:lnTo>
                    <a:pt x="495" y="671"/>
                  </a:lnTo>
                  <a:cubicBezTo>
                    <a:pt x="495" y="700"/>
                    <a:pt x="495" y="700"/>
                    <a:pt x="495" y="700"/>
                  </a:cubicBezTo>
                  <a:cubicBezTo>
                    <a:pt x="466" y="700"/>
                    <a:pt x="466" y="700"/>
                    <a:pt x="466" y="700"/>
                  </a:cubicBezTo>
                  <a:cubicBezTo>
                    <a:pt x="466" y="729"/>
                    <a:pt x="466" y="729"/>
                    <a:pt x="466" y="729"/>
                  </a:cubicBezTo>
                  <a:cubicBezTo>
                    <a:pt x="437" y="729"/>
                    <a:pt x="437" y="729"/>
                    <a:pt x="437" y="729"/>
                  </a:cubicBezTo>
                  <a:lnTo>
                    <a:pt x="437" y="729"/>
                  </a:lnTo>
                  <a:lnTo>
                    <a:pt x="437" y="729"/>
                  </a:lnTo>
                  <a:cubicBezTo>
                    <a:pt x="408" y="729"/>
                    <a:pt x="408" y="729"/>
                    <a:pt x="408" y="729"/>
                  </a:cubicBezTo>
                  <a:close/>
                  <a:moveTo>
                    <a:pt x="466" y="729"/>
                  </a:moveTo>
                  <a:lnTo>
                    <a:pt x="466" y="729"/>
                  </a:lnTo>
                  <a:cubicBezTo>
                    <a:pt x="437" y="729"/>
                    <a:pt x="437" y="729"/>
                    <a:pt x="437" y="729"/>
                  </a:cubicBezTo>
                  <a:lnTo>
                    <a:pt x="437" y="729"/>
                  </a:lnTo>
                  <a:cubicBezTo>
                    <a:pt x="437" y="759"/>
                    <a:pt x="437" y="759"/>
                    <a:pt x="437" y="759"/>
                  </a:cubicBezTo>
                  <a:cubicBezTo>
                    <a:pt x="466" y="729"/>
                    <a:pt x="466" y="729"/>
                    <a:pt x="466" y="729"/>
                  </a:cubicBezTo>
                  <a:close/>
                  <a:moveTo>
                    <a:pt x="583" y="729"/>
                  </a:moveTo>
                  <a:lnTo>
                    <a:pt x="583" y="729"/>
                  </a:lnTo>
                  <a:close/>
                  <a:moveTo>
                    <a:pt x="524" y="816"/>
                  </a:moveTo>
                  <a:lnTo>
                    <a:pt x="524" y="816"/>
                  </a:lnTo>
                  <a:lnTo>
                    <a:pt x="524" y="816"/>
                  </a:lnTo>
                  <a:cubicBezTo>
                    <a:pt x="554" y="759"/>
                    <a:pt x="554" y="759"/>
                    <a:pt x="554" y="759"/>
                  </a:cubicBezTo>
                  <a:lnTo>
                    <a:pt x="554" y="759"/>
                  </a:lnTo>
                  <a:cubicBezTo>
                    <a:pt x="583" y="729"/>
                    <a:pt x="583" y="729"/>
                    <a:pt x="583" y="729"/>
                  </a:cubicBezTo>
                  <a:cubicBezTo>
                    <a:pt x="554" y="729"/>
                    <a:pt x="554" y="729"/>
                    <a:pt x="554" y="729"/>
                  </a:cubicBezTo>
                  <a:cubicBezTo>
                    <a:pt x="583" y="700"/>
                    <a:pt x="583" y="700"/>
                    <a:pt x="583" y="700"/>
                  </a:cubicBezTo>
                  <a:cubicBezTo>
                    <a:pt x="583" y="671"/>
                    <a:pt x="583" y="671"/>
                    <a:pt x="583" y="671"/>
                  </a:cubicBezTo>
                  <a:cubicBezTo>
                    <a:pt x="554" y="700"/>
                    <a:pt x="554" y="700"/>
                    <a:pt x="554" y="700"/>
                  </a:cubicBezTo>
                  <a:lnTo>
                    <a:pt x="554" y="700"/>
                  </a:lnTo>
                  <a:cubicBezTo>
                    <a:pt x="554" y="729"/>
                    <a:pt x="554" y="729"/>
                    <a:pt x="554" y="729"/>
                  </a:cubicBezTo>
                  <a:cubicBezTo>
                    <a:pt x="554" y="759"/>
                    <a:pt x="554" y="759"/>
                    <a:pt x="554" y="759"/>
                  </a:cubicBezTo>
                  <a:cubicBezTo>
                    <a:pt x="524" y="788"/>
                    <a:pt x="524" y="788"/>
                    <a:pt x="524" y="788"/>
                  </a:cubicBezTo>
                  <a:lnTo>
                    <a:pt x="524" y="788"/>
                  </a:lnTo>
                  <a:cubicBezTo>
                    <a:pt x="524" y="816"/>
                    <a:pt x="524" y="816"/>
                    <a:pt x="524" y="816"/>
                  </a:cubicBezTo>
                  <a:close/>
                  <a:moveTo>
                    <a:pt x="495" y="816"/>
                  </a:moveTo>
                  <a:lnTo>
                    <a:pt x="495" y="816"/>
                  </a:lnTo>
                  <a:cubicBezTo>
                    <a:pt x="495" y="788"/>
                    <a:pt x="495" y="788"/>
                    <a:pt x="495" y="788"/>
                  </a:cubicBezTo>
                  <a:cubicBezTo>
                    <a:pt x="524" y="729"/>
                    <a:pt x="524" y="729"/>
                    <a:pt x="524" y="729"/>
                  </a:cubicBezTo>
                  <a:lnTo>
                    <a:pt x="524" y="729"/>
                  </a:lnTo>
                  <a:cubicBezTo>
                    <a:pt x="524" y="700"/>
                    <a:pt x="524" y="700"/>
                    <a:pt x="524" y="700"/>
                  </a:cubicBezTo>
                  <a:lnTo>
                    <a:pt x="524" y="700"/>
                  </a:lnTo>
                  <a:lnTo>
                    <a:pt x="524" y="700"/>
                  </a:lnTo>
                  <a:cubicBezTo>
                    <a:pt x="495" y="700"/>
                    <a:pt x="495" y="700"/>
                    <a:pt x="495" y="700"/>
                  </a:cubicBezTo>
                  <a:lnTo>
                    <a:pt x="495" y="700"/>
                  </a:lnTo>
                  <a:cubicBezTo>
                    <a:pt x="495" y="729"/>
                    <a:pt x="495" y="729"/>
                    <a:pt x="495" y="729"/>
                  </a:cubicBezTo>
                  <a:cubicBezTo>
                    <a:pt x="466" y="729"/>
                    <a:pt x="466" y="729"/>
                    <a:pt x="466" y="729"/>
                  </a:cubicBezTo>
                  <a:cubicBezTo>
                    <a:pt x="466" y="759"/>
                    <a:pt x="466" y="759"/>
                    <a:pt x="466" y="759"/>
                  </a:cubicBezTo>
                  <a:cubicBezTo>
                    <a:pt x="466" y="788"/>
                    <a:pt x="466" y="788"/>
                    <a:pt x="466" y="788"/>
                  </a:cubicBezTo>
                  <a:cubicBezTo>
                    <a:pt x="437" y="788"/>
                    <a:pt x="437" y="788"/>
                    <a:pt x="437" y="788"/>
                  </a:cubicBezTo>
                  <a:lnTo>
                    <a:pt x="437" y="788"/>
                  </a:lnTo>
                  <a:cubicBezTo>
                    <a:pt x="437" y="816"/>
                    <a:pt x="437" y="816"/>
                    <a:pt x="437" y="816"/>
                  </a:cubicBezTo>
                  <a:cubicBezTo>
                    <a:pt x="466" y="816"/>
                    <a:pt x="466" y="816"/>
                    <a:pt x="466" y="816"/>
                  </a:cubicBezTo>
                  <a:lnTo>
                    <a:pt x="466" y="816"/>
                  </a:lnTo>
                  <a:cubicBezTo>
                    <a:pt x="495" y="816"/>
                    <a:pt x="495" y="816"/>
                    <a:pt x="495" y="816"/>
                  </a:cubicBezTo>
                  <a:cubicBezTo>
                    <a:pt x="495" y="845"/>
                    <a:pt x="495" y="845"/>
                    <a:pt x="495" y="845"/>
                  </a:cubicBezTo>
                  <a:lnTo>
                    <a:pt x="495" y="845"/>
                  </a:lnTo>
                  <a:cubicBezTo>
                    <a:pt x="524" y="845"/>
                    <a:pt x="524" y="845"/>
                    <a:pt x="524" y="845"/>
                  </a:cubicBezTo>
                  <a:cubicBezTo>
                    <a:pt x="524" y="816"/>
                    <a:pt x="524" y="816"/>
                    <a:pt x="524" y="816"/>
                  </a:cubicBezTo>
                  <a:cubicBezTo>
                    <a:pt x="495" y="816"/>
                    <a:pt x="495" y="816"/>
                    <a:pt x="495" y="816"/>
                  </a:cubicBezTo>
                  <a:close/>
                  <a:moveTo>
                    <a:pt x="554" y="845"/>
                  </a:moveTo>
                  <a:lnTo>
                    <a:pt x="554" y="845"/>
                  </a:lnTo>
                  <a:lnTo>
                    <a:pt x="554" y="845"/>
                  </a:lnTo>
                  <a:lnTo>
                    <a:pt x="554" y="845"/>
                  </a:lnTo>
                  <a:cubicBezTo>
                    <a:pt x="524" y="845"/>
                    <a:pt x="524" y="845"/>
                    <a:pt x="524" y="845"/>
                  </a:cubicBezTo>
                  <a:lnTo>
                    <a:pt x="524" y="845"/>
                  </a:lnTo>
                  <a:lnTo>
                    <a:pt x="524" y="845"/>
                  </a:lnTo>
                  <a:cubicBezTo>
                    <a:pt x="554" y="845"/>
                    <a:pt x="554" y="845"/>
                    <a:pt x="554" y="845"/>
                  </a:cubicBezTo>
                  <a:close/>
                  <a:moveTo>
                    <a:pt x="612" y="759"/>
                  </a:moveTo>
                  <a:lnTo>
                    <a:pt x="612" y="759"/>
                  </a:lnTo>
                  <a:lnTo>
                    <a:pt x="612" y="759"/>
                  </a:lnTo>
                  <a:lnTo>
                    <a:pt x="612" y="759"/>
                  </a:lnTo>
                  <a:cubicBezTo>
                    <a:pt x="612" y="788"/>
                    <a:pt x="612" y="788"/>
                    <a:pt x="612" y="788"/>
                  </a:cubicBezTo>
                  <a:lnTo>
                    <a:pt x="612" y="788"/>
                  </a:lnTo>
                  <a:cubicBezTo>
                    <a:pt x="583" y="816"/>
                    <a:pt x="583" y="816"/>
                    <a:pt x="583" y="816"/>
                  </a:cubicBezTo>
                  <a:cubicBezTo>
                    <a:pt x="554" y="816"/>
                    <a:pt x="554" y="816"/>
                    <a:pt x="554" y="816"/>
                  </a:cubicBezTo>
                  <a:cubicBezTo>
                    <a:pt x="583" y="788"/>
                    <a:pt x="583" y="788"/>
                    <a:pt x="583" y="788"/>
                  </a:cubicBezTo>
                  <a:cubicBezTo>
                    <a:pt x="554" y="788"/>
                    <a:pt x="554" y="788"/>
                    <a:pt x="554" y="788"/>
                  </a:cubicBezTo>
                  <a:cubicBezTo>
                    <a:pt x="583" y="788"/>
                    <a:pt x="583" y="788"/>
                    <a:pt x="583" y="788"/>
                  </a:cubicBezTo>
                  <a:cubicBezTo>
                    <a:pt x="612" y="759"/>
                    <a:pt x="612" y="759"/>
                    <a:pt x="612" y="759"/>
                  </a:cubicBezTo>
                  <a:close/>
                  <a:moveTo>
                    <a:pt x="671" y="759"/>
                  </a:moveTo>
                  <a:lnTo>
                    <a:pt x="671" y="759"/>
                  </a:lnTo>
                  <a:cubicBezTo>
                    <a:pt x="671" y="788"/>
                    <a:pt x="671" y="788"/>
                    <a:pt x="671" y="788"/>
                  </a:cubicBezTo>
                  <a:lnTo>
                    <a:pt x="671" y="788"/>
                  </a:lnTo>
                  <a:lnTo>
                    <a:pt x="671" y="788"/>
                  </a:lnTo>
                  <a:cubicBezTo>
                    <a:pt x="671" y="759"/>
                    <a:pt x="671" y="759"/>
                    <a:pt x="671" y="759"/>
                  </a:cubicBezTo>
                  <a:close/>
                  <a:moveTo>
                    <a:pt x="641" y="816"/>
                  </a:moveTo>
                  <a:lnTo>
                    <a:pt x="641" y="816"/>
                  </a:lnTo>
                  <a:cubicBezTo>
                    <a:pt x="641" y="845"/>
                    <a:pt x="641" y="845"/>
                    <a:pt x="641" y="845"/>
                  </a:cubicBezTo>
                  <a:lnTo>
                    <a:pt x="641" y="845"/>
                  </a:lnTo>
                  <a:lnTo>
                    <a:pt x="641" y="845"/>
                  </a:lnTo>
                  <a:cubicBezTo>
                    <a:pt x="612" y="845"/>
                    <a:pt x="612" y="845"/>
                    <a:pt x="612" y="845"/>
                  </a:cubicBezTo>
                  <a:cubicBezTo>
                    <a:pt x="641" y="816"/>
                    <a:pt x="641" y="816"/>
                    <a:pt x="641" y="816"/>
                  </a:cubicBezTo>
                  <a:close/>
                  <a:moveTo>
                    <a:pt x="612" y="642"/>
                  </a:moveTo>
                  <a:lnTo>
                    <a:pt x="612" y="642"/>
                  </a:lnTo>
                  <a:cubicBezTo>
                    <a:pt x="612" y="671"/>
                    <a:pt x="612" y="671"/>
                    <a:pt x="612" y="671"/>
                  </a:cubicBezTo>
                  <a:lnTo>
                    <a:pt x="612" y="671"/>
                  </a:lnTo>
                  <a:cubicBezTo>
                    <a:pt x="583" y="671"/>
                    <a:pt x="583" y="671"/>
                    <a:pt x="583" y="671"/>
                  </a:cubicBezTo>
                  <a:cubicBezTo>
                    <a:pt x="583" y="642"/>
                    <a:pt x="583" y="642"/>
                    <a:pt x="583" y="642"/>
                  </a:cubicBezTo>
                  <a:cubicBezTo>
                    <a:pt x="612" y="642"/>
                    <a:pt x="612" y="642"/>
                    <a:pt x="612" y="642"/>
                  </a:cubicBezTo>
                  <a:close/>
                  <a:moveTo>
                    <a:pt x="641" y="671"/>
                  </a:moveTo>
                  <a:lnTo>
                    <a:pt x="641" y="671"/>
                  </a:lnTo>
                  <a:cubicBezTo>
                    <a:pt x="671" y="671"/>
                    <a:pt x="671" y="671"/>
                    <a:pt x="671" y="671"/>
                  </a:cubicBezTo>
                  <a:cubicBezTo>
                    <a:pt x="671" y="700"/>
                    <a:pt x="671" y="700"/>
                    <a:pt x="671" y="700"/>
                  </a:cubicBezTo>
                  <a:cubicBezTo>
                    <a:pt x="700" y="700"/>
                    <a:pt x="700" y="700"/>
                    <a:pt x="700" y="700"/>
                  </a:cubicBezTo>
                  <a:lnTo>
                    <a:pt x="700" y="700"/>
                  </a:lnTo>
                  <a:lnTo>
                    <a:pt x="700" y="700"/>
                  </a:lnTo>
                  <a:lnTo>
                    <a:pt x="700" y="700"/>
                  </a:lnTo>
                  <a:cubicBezTo>
                    <a:pt x="700" y="671"/>
                    <a:pt x="700" y="671"/>
                    <a:pt x="700" y="671"/>
                  </a:cubicBezTo>
                  <a:lnTo>
                    <a:pt x="700" y="671"/>
                  </a:lnTo>
                  <a:lnTo>
                    <a:pt x="700" y="671"/>
                  </a:lnTo>
                  <a:cubicBezTo>
                    <a:pt x="700" y="642"/>
                    <a:pt x="700" y="642"/>
                    <a:pt x="700" y="642"/>
                  </a:cubicBezTo>
                  <a:cubicBezTo>
                    <a:pt x="700" y="612"/>
                    <a:pt x="700" y="612"/>
                    <a:pt x="700" y="612"/>
                  </a:cubicBezTo>
                  <a:lnTo>
                    <a:pt x="700" y="612"/>
                  </a:lnTo>
                  <a:cubicBezTo>
                    <a:pt x="671" y="612"/>
                    <a:pt x="671" y="612"/>
                    <a:pt x="671" y="612"/>
                  </a:cubicBezTo>
                  <a:cubicBezTo>
                    <a:pt x="671" y="583"/>
                    <a:pt x="671" y="583"/>
                    <a:pt x="671" y="583"/>
                  </a:cubicBezTo>
                  <a:lnTo>
                    <a:pt x="671" y="583"/>
                  </a:lnTo>
                  <a:cubicBezTo>
                    <a:pt x="641" y="583"/>
                    <a:pt x="641" y="583"/>
                    <a:pt x="641" y="583"/>
                  </a:cubicBezTo>
                  <a:lnTo>
                    <a:pt x="641" y="583"/>
                  </a:lnTo>
                  <a:cubicBezTo>
                    <a:pt x="641" y="554"/>
                    <a:pt x="641" y="554"/>
                    <a:pt x="641" y="554"/>
                  </a:cubicBezTo>
                  <a:cubicBezTo>
                    <a:pt x="641" y="583"/>
                    <a:pt x="641" y="583"/>
                    <a:pt x="641" y="583"/>
                  </a:cubicBezTo>
                  <a:cubicBezTo>
                    <a:pt x="612" y="583"/>
                    <a:pt x="612" y="583"/>
                    <a:pt x="612" y="583"/>
                  </a:cubicBezTo>
                  <a:lnTo>
                    <a:pt x="612" y="583"/>
                  </a:lnTo>
                  <a:cubicBezTo>
                    <a:pt x="583" y="583"/>
                    <a:pt x="583" y="583"/>
                    <a:pt x="583" y="583"/>
                  </a:cubicBezTo>
                  <a:lnTo>
                    <a:pt x="583" y="583"/>
                  </a:lnTo>
                  <a:lnTo>
                    <a:pt x="583" y="583"/>
                  </a:lnTo>
                  <a:cubicBezTo>
                    <a:pt x="612" y="612"/>
                    <a:pt x="612" y="612"/>
                    <a:pt x="612" y="612"/>
                  </a:cubicBezTo>
                  <a:lnTo>
                    <a:pt x="612" y="612"/>
                  </a:lnTo>
                  <a:cubicBezTo>
                    <a:pt x="641" y="642"/>
                    <a:pt x="641" y="642"/>
                    <a:pt x="641" y="642"/>
                  </a:cubicBezTo>
                  <a:lnTo>
                    <a:pt x="641" y="642"/>
                  </a:lnTo>
                  <a:lnTo>
                    <a:pt x="641" y="642"/>
                  </a:lnTo>
                  <a:cubicBezTo>
                    <a:pt x="641" y="671"/>
                    <a:pt x="641" y="671"/>
                    <a:pt x="641" y="671"/>
                  </a:cubicBezTo>
                  <a:close/>
                  <a:moveTo>
                    <a:pt x="641" y="671"/>
                  </a:moveTo>
                  <a:lnTo>
                    <a:pt x="641" y="671"/>
                  </a:lnTo>
                  <a:cubicBezTo>
                    <a:pt x="612" y="671"/>
                    <a:pt x="612" y="671"/>
                    <a:pt x="612" y="671"/>
                  </a:cubicBezTo>
                  <a:lnTo>
                    <a:pt x="612" y="671"/>
                  </a:lnTo>
                  <a:cubicBezTo>
                    <a:pt x="583" y="671"/>
                    <a:pt x="583" y="671"/>
                    <a:pt x="583" y="671"/>
                  </a:cubicBezTo>
                  <a:cubicBezTo>
                    <a:pt x="612" y="700"/>
                    <a:pt x="612" y="700"/>
                    <a:pt x="612" y="700"/>
                  </a:cubicBezTo>
                  <a:lnTo>
                    <a:pt x="612" y="700"/>
                  </a:lnTo>
                  <a:lnTo>
                    <a:pt x="612" y="700"/>
                  </a:lnTo>
                  <a:lnTo>
                    <a:pt x="612" y="700"/>
                  </a:lnTo>
                  <a:cubicBezTo>
                    <a:pt x="641" y="700"/>
                    <a:pt x="641" y="700"/>
                    <a:pt x="641" y="700"/>
                  </a:cubicBezTo>
                  <a:cubicBezTo>
                    <a:pt x="641" y="729"/>
                    <a:pt x="641" y="729"/>
                    <a:pt x="641" y="729"/>
                  </a:cubicBezTo>
                  <a:lnTo>
                    <a:pt x="641" y="729"/>
                  </a:lnTo>
                  <a:cubicBezTo>
                    <a:pt x="641" y="759"/>
                    <a:pt x="641" y="759"/>
                    <a:pt x="641" y="759"/>
                  </a:cubicBezTo>
                  <a:lnTo>
                    <a:pt x="641" y="759"/>
                  </a:lnTo>
                  <a:lnTo>
                    <a:pt x="641" y="759"/>
                  </a:lnTo>
                  <a:cubicBezTo>
                    <a:pt x="671" y="759"/>
                    <a:pt x="671" y="759"/>
                    <a:pt x="671" y="759"/>
                  </a:cubicBezTo>
                  <a:lnTo>
                    <a:pt x="671" y="759"/>
                  </a:lnTo>
                  <a:lnTo>
                    <a:pt x="671" y="759"/>
                  </a:lnTo>
                  <a:cubicBezTo>
                    <a:pt x="671" y="729"/>
                    <a:pt x="671" y="729"/>
                    <a:pt x="671" y="729"/>
                  </a:cubicBezTo>
                  <a:cubicBezTo>
                    <a:pt x="641" y="729"/>
                    <a:pt x="641" y="729"/>
                    <a:pt x="641" y="729"/>
                  </a:cubicBezTo>
                  <a:cubicBezTo>
                    <a:pt x="641" y="700"/>
                    <a:pt x="641" y="700"/>
                    <a:pt x="641" y="700"/>
                  </a:cubicBezTo>
                  <a:cubicBezTo>
                    <a:pt x="641" y="671"/>
                    <a:pt x="641" y="671"/>
                    <a:pt x="641" y="671"/>
                  </a:cubicBezTo>
                  <a:close/>
                  <a:moveTo>
                    <a:pt x="729" y="700"/>
                  </a:moveTo>
                  <a:lnTo>
                    <a:pt x="729" y="700"/>
                  </a:lnTo>
                  <a:lnTo>
                    <a:pt x="729" y="700"/>
                  </a:lnTo>
                  <a:lnTo>
                    <a:pt x="729" y="700"/>
                  </a:lnTo>
                  <a:cubicBezTo>
                    <a:pt x="700" y="700"/>
                    <a:pt x="700" y="700"/>
                    <a:pt x="700" y="700"/>
                  </a:cubicBezTo>
                  <a:cubicBezTo>
                    <a:pt x="729" y="700"/>
                    <a:pt x="729" y="700"/>
                    <a:pt x="729" y="700"/>
                  </a:cubicBezTo>
                  <a:close/>
                  <a:moveTo>
                    <a:pt x="729" y="729"/>
                  </a:moveTo>
                  <a:lnTo>
                    <a:pt x="729" y="729"/>
                  </a:lnTo>
                  <a:cubicBezTo>
                    <a:pt x="700" y="729"/>
                    <a:pt x="700" y="729"/>
                    <a:pt x="700" y="729"/>
                  </a:cubicBezTo>
                  <a:lnTo>
                    <a:pt x="700" y="729"/>
                  </a:lnTo>
                  <a:cubicBezTo>
                    <a:pt x="729" y="729"/>
                    <a:pt x="729" y="729"/>
                    <a:pt x="729" y="729"/>
                  </a:cubicBezTo>
                  <a:close/>
                  <a:moveTo>
                    <a:pt x="729" y="788"/>
                  </a:moveTo>
                  <a:lnTo>
                    <a:pt x="729" y="788"/>
                  </a:lnTo>
                  <a:lnTo>
                    <a:pt x="729" y="788"/>
                  </a:lnTo>
                  <a:cubicBezTo>
                    <a:pt x="700" y="759"/>
                    <a:pt x="700" y="759"/>
                    <a:pt x="700" y="759"/>
                  </a:cubicBezTo>
                  <a:lnTo>
                    <a:pt x="700" y="759"/>
                  </a:lnTo>
                  <a:cubicBezTo>
                    <a:pt x="729" y="759"/>
                    <a:pt x="729" y="759"/>
                    <a:pt x="729" y="759"/>
                  </a:cubicBezTo>
                  <a:cubicBezTo>
                    <a:pt x="700" y="729"/>
                    <a:pt x="700" y="729"/>
                    <a:pt x="700" y="729"/>
                  </a:cubicBezTo>
                  <a:lnTo>
                    <a:pt x="700" y="729"/>
                  </a:lnTo>
                  <a:cubicBezTo>
                    <a:pt x="700" y="759"/>
                    <a:pt x="700" y="759"/>
                    <a:pt x="700" y="759"/>
                  </a:cubicBezTo>
                  <a:cubicBezTo>
                    <a:pt x="700" y="788"/>
                    <a:pt x="700" y="788"/>
                    <a:pt x="700" y="788"/>
                  </a:cubicBezTo>
                  <a:lnTo>
                    <a:pt x="700" y="788"/>
                  </a:lnTo>
                  <a:lnTo>
                    <a:pt x="700" y="788"/>
                  </a:lnTo>
                  <a:cubicBezTo>
                    <a:pt x="729" y="788"/>
                    <a:pt x="729" y="788"/>
                    <a:pt x="729" y="788"/>
                  </a:cubicBezTo>
                  <a:close/>
                  <a:moveTo>
                    <a:pt x="729" y="788"/>
                  </a:moveTo>
                  <a:lnTo>
                    <a:pt x="729" y="788"/>
                  </a:lnTo>
                  <a:cubicBezTo>
                    <a:pt x="729" y="816"/>
                    <a:pt x="729" y="816"/>
                    <a:pt x="729" y="816"/>
                  </a:cubicBezTo>
                  <a:lnTo>
                    <a:pt x="729" y="816"/>
                  </a:lnTo>
                  <a:lnTo>
                    <a:pt x="729" y="816"/>
                  </a:lnTo>
                  <a:cubicBezTo>
                    <a:pt x="729" y="788"/>
                    <a:pt x="729" y="788"/>
                    <a:pt x="729" y="788"/>
                  </a:cubicBezTo>
                  <a:close/>
                  <a:moveTo>
                    <a:pt x="758" y="759"/>
                  </a:moveTo>
                  <a:lnTo>
                    <a:pt x="758" y="759"/>
                  </a:lnTo>
                  <a:cubicBezTo>
                    <a:pt x="729" y="788"/>
                    <a:pt x="729" y="788"/>
                    <a:pt x="729" y="788"/>
                  </a:cubicBezTo>
                  <a:lnTo>
                    <a:pt x="729" y="788"/>
                  </a:lnTo>
                  <a:cubicBezTo>
                    <a:pt x="758" y="788"/>
                    <a:pt x="758" y="788"/>
                    <a:pt x="758" y="788"/>
                  </a:cubicBezTo>
                  <a:lnTo>
                    <a:pt x="758" y="788"/>
                  </a:lnTo>
                  <a:lnTo>
                    <a:pt x="758" y="788"/>
                  </a:lnTo>
                  <a:cubicBezTo>
                    <a:pt x="758" y="759"/>
                    <a:pt x="758" y="759"/>
                    <a:pt x="758" y="759"/>
                  </a:cubicBezTo>
                  <a:close/>
                  <a:moveTo>
                    <a:pt x="437" y="1021"/>
                  </a:moveTo>
                  <a:lnTo>
                    <a:pt x="437" y="1021"/>
                  </a:lnTo>
                  <a:cubicBezTo>
                    <a:pt x="408" y="1021"/>
                    <a:pt x="408" y="1021"/>
                    <a:pt x="408" y="1021"/>
                  </a:cubicBezTo>
                  <a:cubicBezTo>
                    <a:pt x="408" y="991"/>
                    <a:pt x="408" y="991"/>
                    <a:pt x="408" y="991"/>
                  </a:cubicBezTo>
                  <a:cubicBezTo>
                    <a:pt x="437" y="962"/>
                    <a:pt x="437" y="962"/>
                    <a:pt x="437" y="962"/>
                  </a:cubicBezTo>
                  <a:cubicBezTo>
                    <a:pt x="408" y="962"/>
                    <a:pt x="408" y="962"/>
                    <a:pt x="408" y="962"/>
                  </a:cubicBezTo>
                  <a:cubicBezTo>
                    <a:pt x="437" y="933"/>
                    <a:pt x="437" y="933"/>
                    <a:pt x="437" y="933"/>
                  </a:cubicBezTo>
                  <a:lnTo>
                    <a:pt x="437" y="933"/>
                  </a:lnTo>
                  <a:cubicBezTo>
                    <a:pt x="466" y="933"/>
                    <a:pt x="466" y="933"/>
                    <a:pt x="466" y="933"/>
                  </a:cubicBezTo>
                  <a:lnTo>
                    <a:pt x="466" y="933"/>
                  </a:lnTo>
                  <a:cubicBezTo>
                    <a:pt x="495" y="933"/>
                    <a:pt x="495" y="933"/>
                    <a:pt x="495" y="933"/>
                  </a:cubicBezTo>
                  <a:cubicBezTo>
                    <a:pt x="495" y="904"/>
                    <a:pt x="495" y="904"/>
                    <a:pt x="495" y="904"/>
                  </a:cubicBezTo>
                  <a:lnTo>
                    <a:pt x="495" y="904"/>
                  </a:lnTo>
                  <a:cubicBezTo>
                    <a:pt x="524" y="904"/>
                    <a:pt x="524" y="904"/>
                    <a:pt x="524" y="904"/>
                  </a:cubicBezTo>
                  <a:cubicBezTo>
                    <a:pt x="524" y="875"/>
                    <a:pt x="524" y="875"/>
                    <a:pt x="524" y="875"/>
                  </a:cubicBezTo>
                  <a:cubicBezTo>
                    <a:pt x="554" y="875"/>
                    <a:pt x="554" y="875"/>
                    <a:pt x="554" y="875"/>
                  </a:cubicBezTo>
                  <a:cubicBezTo>
                    <a:pt x="554" y="904"/>
                    <a:pt x="554" y="904"/>
                    <a:pt x="554" y="904"/>
                  </a:cubicBezTo>
                  <a:cubicBezTo>
                    <a:pt x="554" y="933"/>
                    <a:pt x="554" y="933"/>
                    <a:pt x="554" y="933"/>
                  </a:cubicBezTo>
                  <a:lnTo>
                    <a:pt x="554" y="933"/>
                  </a:lnTo>
                  <a:lnTo>
                    <a:pt x="554" y="933"/>
                  </a:lnTo>
                  <a:cubicBezTo>
                    <a:pt x="583" y="933"/>
                    <a:pt x="583" y="933"/>
                    <a:pt x="583" y="933"/>
                  </a:cubicBezTo>
                  <a:cubicBezTo>
                    <a:pt x="612" y="904"/>
                    <a:pt x="612" y="904"/>
                    <a:pt x="612" y="904"/>
                  </a:cubicBezTo>
                  <a:lnTo>
                    <a:pt x="612" y="904"/>
                  </a:lnTo>
                  <a:cubicBezTo>
                    <a:pt x="612" y="875"/>
                    <a:pt x="612" y="875"/>
                    <a:pt x="612" y="875"/>
                  </a:cubicBezTo>
                  <a:cubicBezTo>
                    <a:pt x="641" y="904"/>
                    <a:pt x="641" y="904"/>
                    <a:pt x="641" y="904"/>
                  </a:cubicBezTo>
                  <a:lnTo>
                    <a:pt x="641" y="904"/>
                  </a:lnTo>
                  <a:cubicBezTo>
                    <a:pt x="641" y="875"/>
                    <a:pt x="641" y="875"/>
                    <a:pt x="641" y="875"/>
                  </a:cubicBezTo>
                  <a:lnTo>
                    <a:pt x="641" y="875"/>
                  </a:lnTo>
                  <a:cubicBezTo>
                    <a:pt x="641" y="845"/>
                    <a:pt x="641" y="845"/>
                    <a:pt x="641" y="845"/>
                  </a:cubicBezTo>
                  <a:cubicBezTo>
                    <a:pt x="671" y="845"/>
                    <a:pt x="671" y="845"/>
                    <a:pt x="671" y="845"/>
                  </a:cubicBezTo>
                  <a:cubicBezTo>
                    <a:pt x="671" y="875"/>
                    <a:pt x="671" y="875"/>
                    <a:pt x="671" y="875"/>
                  </a:cubicBezTo>
                  <a:cubicBezTo>
                    <a:pt x="671" y="845"/>
                    <a:pt x="671" y="845"/>
                    <a:pt x="671" y="845"/>
                  </a:cubicBezTo>
                  <a:lnTo>
                    <a:pt x="671" y="845"/>
                  </a:lnTo>
                  <a:lnTo>
                    <a:pt x="671" y="845"/>
                  </a:lnTo>
                  <a:cubicBezTo>
                    <a:pt x="700" y="845"/>
                    <a:pt x="700" y="845"/>
                    <a:pt x="700" y="845"/>
                  </a:cubicBezTo>
                  <a:lnTo>
                    <a:pt x="700" y="845"/>
                  </a:lnTo>
                  <a:cubicBezTo>
                    <a:pt x="700" y="816"/>
                    <a:pt x="700" y="816"/>
                    <a:pt x="700" y="816"/>
                  </a:cubicBezTo>
                  <a:cubicBezTo>
                    <a:pt x="700" y="788"/>
                    <a:pt x="700" y="788"/>
                    <a:pt x="700" y="788"/>
                  </a:cubicBezTo>
                  <a:lnTo>
                    <a:pt x="700" y="788"/>
                  </a:lnTo>
                  <a:lnTo>
                    <a:pt x="700" y="788"/>
                  </a:lnTo>
                  <a:cubicBezTo>
                    <a:pt x="700" y="816"/>
                    <a:pt x="700" y="816"/>
                    <a:pt x="700" y="816"/>
                  </a:cubicBezTo>
                  <a:cubicBezTo>
                    <a:pt x="729" y="816"/>
                    <a:pt x="729" y="816"/>
                    <a:pt x="729" y="816"/>
                  </a:cubicBezTo>
                  <a:cubicBezTo>
                    <a:pt x="758" y="845"/>
                    <a:pt x="758" y="845"/>
                    <a:pt x="758" y="845"/>
                  </a:cubicBezTo>
                  <a:lnTo>
                    <a:pt x="758" y="845"/>
                  </a:lnTo>
                  <a:lnTo>
                    <a:pt x="758" y="845"/>
                  </a:lnTo>
                  <a:lnTo>
                    <a:pt x="758" y="845"/>
                  </a:lnTo>
                  <a:cubicBezTo>
                    <a:pt x="758" y="875"/>
                    <a:pt x="758" y="875"/>
                    <a:pt x="758" y="875"/>
                  </a:cubicBezTo>
                  <a:lnTo>
                    <a:pt x="758" y="875"/>
                  </a:lnTo>
                  <a:lnTo>
                    <a:pt x="758" y="875"/>
                  </a:lnTo>
                  <a:cubicBezTo>
                    <a:pt x="758" y="904"/>
                    <a:pt x="758" y="904"/>
                    <a:pt x="758" y="904"/>
                  </a:cubicBezTo>
                  <a:cubicBezTo>
                    <a:pt x="787" y="904"/>
                    <a:pt x="787" y="904"/>
                    <a:pt x="787" y="904"/>
                  </a:cubicBezTo>
                  <a:lnTo>
                    <a:pt x="787" y="904"/>
                  </a:lnTo>
                  <a:cubicBezTo>
                    <a:pt x="787" y="933"/>
                    <a:pt x="787" y="933"/>
                    <a:pt x="787" y="933"/>
                  </a:cubicBezTo>
                  <a:cubicBezTo>
                    <a:pt x="787" y="904"/>
                    <a:pt x="787" y="904"/>
                    <a:pt x="787" y="904"/>
                  </a:cubicBezTo>
                  <a:cubicBezTo>
                    <a:pt x="787" y="933"/>
                    <a:pt x="787" y="933"/>
                    <a:pt x="787" y="933"/>
                  </a:cubicBezTo>
                  <a:lnTo>
                    <a:pt x="787" y="933"/>
                  </a:lnTo>
                  <a:cubicBezTo>
                    <a:pt x="787" y="962"/>
                    <a:pt x="787" y="962"/>
                    <a:pt x="787" y="962"/>
                  </a:cubicBezTo>
                  <a:lnTo>
                    <a:pt x="787" y="962"/>
                  </a:lnTo>
                  <a:cubicBezTo>
                    <a:pt x="816" y="991"/>
                    <a:pt x="816" y="991"/>
                    <a:pt x="816" y="991"/>
                  </a:cubicBezTo>
                  <a:cubicBezTo>
                    <a:pt x="787" y="1021"/>
                    <a:pt x="787" y="1021"/>
                    <a:pt x="787" y="1021"/>
                  </a:cubicBezTo>
                  <a:lnTo>
                    <a:pt x="787" y="1021"/>
                  </a:lnTo>
                  <a:lnTo>
                    <a:pt x="787" y="1021"/>
                  </a:lnTo>
                  <a:lnTo>
                    <a:pt x="787" y="1021"/>
                  </a:lnTo>
                  <a:lnTo>
                    <a:pt x="787" y="1021"/>
                  </a:lnTo>
                  <a:cubicBezTo>
                    <a:pt x="758" y="1021"/>
                    <a:pt x="758" y="1021"/>
                    <a:pt x="758" y="1021"/>
                  </a:cubicBezTo>
                  <a:cubicBezTo>
                    <a:pt x="787" y="1050"/>
                    <a:pt x="787" y="1050"/>
                    <a:pt x="787" y="1050"/>
                  </a:cubicBezTo>
                  <a:lnTo>
                    <a:pt x="787" y="1050"/>
                  </a:lnTo>
                  <a:cubicBezTo>
                    <a:pt x="787" y="1079"/>
                    <a:pt x="787" y="1079"/>
                    <a:pt x="787" y="1079"/>
                  </a:cubicBezTo>
                  <a:cubicBezTo>
                    <a:pt x="758" y="1050"/>
                    <a:pt x="758" y="1050"/>
                    <a:pt x="758" y="1050"/>
                  </a:cubicBezTo>
                  <a:lnTo>
                    <a:pt x="758" y="1050"/>
                  </a:lnTo>
                  <a:cubicBezTo>
                    <a:pt x="758" y="1021"/>
                    <a:pt x="758" y="1021"/>
                    <a:pt x="758" y="1021"/>
                  </a:cubicBezTo>
                  <a:lnTo>
                    <a:pt x="758" y="1021"/>
                  </a:lnTo>
                  <a:cubicBezTo>
                    <a:pt x="758" y="991"/>
                    <a:pt x="758" y="991"/>
                    <a:pt x="758" y="991"/>
                  </a:cubicBezTo>
                  <a:cubicBezTo>
                    <a:pt x="729" y="991"/>
                    <a:pt x="729" y="991"/>
                    <a:pt x="729" y="991"/>
                  </a:cubicBezTo>
                  <a:lnTo>
                    <a:pt x="729" y="991"/>
                  </a:lnTo>
                  <a:cubicBezTo>
                    <a:pt x="700" y="1021"/>
                    <a:pt x="700" y="1021"/>
                    <a:pt x="700" y="1021"/>
                  </a:cubicBezTo>
                  <a:cubicBezTo>
                    <a:pt x="700" y="1050"/>
                    <a:pt x="700" y="1050"/>
                    <a:pt x="700" y="1050"/>
                  </a:cubicBezTo>
                  <a:cubicBezTo>
                    <a:pt x="729" y="1050"/>
                    <a:pt x="729" y="1050"/>
                    <a:pt x="729" y="1050"/>
                  </a:cubicBezTo>
                  <a:cubicBezTo>
                    <a:pt x="729" y="1079"/>
                    <a:pt x="729" y="1079"/>
                    <a:pt x="729" y="1079"/>
                  </a:cubicBezTo>
                  <a:lnTo>
                    <a:pt x="729" y="1079"/>
                  </a:lnTo>
                  <a:lnTo>
                    <a:pt x="729" y="1079"/>
                  </a:lnTo>
                  <a:cubicBezTo>
                    <a:pt x="700" y="1109"/>
                    <a:pt x="700" y="1109"/>
                    <a:pt x="700" y="1109"/>
                  </a:cubicBezTo>
                  <a:cubicBezTo>
                    <a:pt x="700" y="1137"/>
                    <a:pt x="700" y="1137"/>
                    <a:pt x="700" y="1137"/>
                  </a:cubicBezTo>
                  <a:cubicBezTo>
                    <a:pt x="700" y="1109"/>
                    <a:pt x="700" y="1109"/>
                    <a:pt x="700" y="1109"/>
                  </a:cubicBezTo>
                  <a:lnTo>
                    <a:pt x="700" y="1109"/>
                  </a:lnTo>
                  <a:lnTo>
                    <a:pt x="700" y="1109"/>
                  </a:lnTo>
                  <a:cubicBezTo>
                    <a:pt x="700" y="1079"/>
                    <a:pt x="700" y="1079"/>
                    <a:pt x="700" y="1079"/>
                  </a:cubicBezTo>
                  <a:cubicBezTo>
                    <a:pt x="671" y="1109"/>
                    <a:pt x="671" y="1109"/>
                    <a:pt x="671" y="1109"/>
                  </a:cubicBezTo>
                  <a:lnTo>
                    <a:pt x="671" y="1109"/>
                  </a:lnTo>
                  <a:lnTo>
                    <a:pt x="671" y="1109"/>
                  </a:lnTo>
                  <a:cubicBezTo>
                    <a:pt x="641" y="1109"/>
                    <a:pt x="641" y="1109"/>
                    <a:pt x="641" y="1109"/>
                  </a:cubicBezTo>
                  <a:cubicBezTo>
                    <a:pt x="641" y="1079"/>
                    <a:pt x="641" y="1079"/>
                    <a:pt x="641" y="1079"/>
                  </a:cubicBezTo>
                  <a:cubicBezTo>
                    <a:pt x="612" y="1079"/>
                    <a:pt x="612" y="1079"/>
                    <a:pt x="612" y="1079"/>
                  </a:cubicBezTo>
                  <a:lnTo>
                    <a:pt x="612" y="1079"/>
                  </a:lnTo>
                  <a:cubicBezTo>
                    <a:pt x="612" y="1050"/>
                    <a:pt x="612" y="1050"/>
                    <a:pt x="612" y="1050"/>
                  </a:cubicBezTo>
                  <a:cubicBezTo>
                    <a:pt x="583" y="1050"/>
                    <a:pt x="583" y="1050"/>
                    <a:pt x="583" y="1050"/>
                  </a:cubicBezTo>
                  <a:lnTo>
                    <a:pt x="583" y="1050"/>
                  </a:lnTo>
                  <a:cubicBezTo>
                    <a:pt x="583" y="1021"/>
                    <a:pt x="583" y="1021"/>
                    <a:pt x="583" y="1021"/>
                  </a:cubicBezTo>
                  <a:lnTo>
                    <a:pt x="583" y="1021"/>
                  </a:lnTo>
                  <a:lnTo>
                    <a:pt x="583" y="1021"/>
                  </a:lnTo>
                  <a:cubicBezTo>
                    <a:pt x="583" y="991"/>
                    <a:pt x="583" y="991"/>
                    <a:pt x="583" y="991"/>
                  </a:cubicBezTo>
                  <a:lnTo>
                    <a:pt x="583" y="991"/>
                  </a:lnTo>
                  <a:cubicBezTo>
                    <a:pt x="612" y="991"/>
                    <a:pt x="612" y="991"/>
                    <a:pt x="612" y="991"/>
                  </a:cubicBezTo>
                  <a:cubicBezTo>
                    <a:pt x="583" y="991"/>
                    <a:pt x="583" y="991"/>
                    <a:pt x="583" y="991"/>
                  </a:cubicBezTo>
                  <a:lnTo>
                    <a:pt x="583" y="991"/>
                  </a:lnTo>
                  <a:cubicBezTo>
                    <a:pt x="583" y="962"/>
                    <a:pt x="583" y="962"/>
                    <a:pt x="583" y="962"/>
                  </a:cubicBezTo>
                  <a:cubicBezTo>
                    <a:pt x="554" y="962"/>
                    <a:pt x="554" y="962"/>
                    <a:pt x="554" y="962"/>
                  </a:cubicBezTo>
                  <a:lnTo>
                    <a:pt x="554" y="962"/>
                  </a:lnTo>
                  <a:lnTo>
                    <a:pt x="554" y="962"/>
                  </a:lnTo>
                  <a:cubicBezTo>
                    <a:pt x="524" y="962"/>
                    <a:pt x="524" y="962"/>
                    <a:pt x="524" y="962"/>
                  </a:cubicBezTo>
                  <a:lnTo>
                    <a:pt x="524" y="962"/>
                  </a:lnTo>
                  <a:lnTo>
                    <a:pt x="524" y="962"/>
                  </a:lnTo>
                  <a:cubicBezTo>
                    <a:pt x="554" y="991"/>
                    <a:pt x="554" y="991"/>
                    <a:pt x="554" y="991"/>
                  </a:cubicBezTo>
                  <a:cubicBezTo>
                    <a:pt x="524" y="991"/>
                    <a:pt x="524" y="991"/>
                    <a:pt x="524" y="991"/>
                  </a:cubicBezTo>
                  <a:cubicBezTo>
                    <a:pt x="524" y="962"/>
                    <a:pt x="524" y="962"/>
                    <a:pt x="524" y="962"/>
                  </a:cubicBezTo>
                  <a:cubicBezTo>
                    <a:pt x="524" y="991"/>
                    <a:pt x="524" y="991"/>
                    <a:pt x="524" y="991"/>
                  </a:cubicBezTo>
                  <a:cubicBezTo>
                    <a:pt x="524" y="962"/>
                    <a:pt x="524" y="962"/>
                    <a:pt x="524" y="962"/>
                  </a:cubicBezTo>
                  <a:cubicBezTo>
                    <a:pt x="495" y="962"/>
                    <a:pt x="495" y="962"/>
                    <a:pt x="495" y="962"/>
                  </a:cubicBezTo>
                  <a:lnTo>
                    <a:pt x="495" y="962"/>
                  </a:lnTo>
                  <a:cubicBezTo>
                    <a:pt x="495" y="991"/>
                    <a:pt x="495" y="991"/>
                    <a:pt x="495" y="991"/>
                  </a:cubicBezTo>
                  <a:lnTo>
                    <a:pt x="495" y="991"/>
                  </a:lnTo>
                  <a:lnTo>
                    <a:pt x="495" y="991"/>
                  </a:lnTo>
                  <a:cubicBezTo>
                    <a:pt x="466" y="991"/>
                    <a:pt x="466" y="991"/>
                    <a:pt x="466" y="991"/>
                  </a:cubicBezTo>
                  <a:cubicBezTo>
                    <a:pt x="495" y="962"/>
                    <a:pt x="495" y="962"/>
                    <a:pt x="495" y="962"/>
                  </a:cubicBezTo>
                  <a:cubicBezTo>
                    <a:pt x="466" y="962"/>
                    <a:pt x="466" y="962"/>
                    <a:pt x="466" y="962"/>
                  </a:cubicBezTo>
                  <a:lnTo>
                    <a:pt x="466" y="962"/>
                  </a:lnTo>
                  <a:lnTo>
                    <a:pt x="466" y="962"/>
                  </a:lnTo>
                  <a:cubicBezTo>
                    <a:pt x="437" y="991"/>
                    <a:pt x="437" y="991"/>
                    <a:pt x="437" y="991"/>
                  </a:cubicBezTo>
                  <a:cubicBezTo>
                    <a:pt x="437" y="1021"/>
                    <a:pt x="437" y="1021"/>
                    <a:pt x="437" y="1021"/>
                  </a:cubicBezTo>
                  <a:close/>
                  <a:moveTo>
                    <a:pt x="408" y="1050"/>
                  </a:moveTo>
                  <a:lnTo>
                    <a:pt x="408" y="1050"/>
                  </a:lnTo>
                  <a:lnTo>
                    <a:pt x="408" y="1050"/>
                  </a:lnTo>
                  <a:lnTo>
                    <a:pt x="408" y="1050"/>
                  </a:lnTo>
                  <a:cubicBezTo>
                    <a:pt x="408" y="1079"/>
                    <a:pt x="408" y="1079"/>
                    <a:pt x="408" y="1079"/>
                  </a:cubicBezTo>
                  <a:cubicBezTo>
                    <a:pt x="437" y="1050"/>
                    <a:pt x="437" y="1050"/>
                    <a:pt x="437" y="1050"/>
                  </a:cubicBezTo>
                  <a:lnTo>
                    <a:pt x="437" y="1050"/>
                  </a:lnTo>
                  <a:lnTo>
                    <a:pt x="437" y="1050"/>
                  </a:lnTo>
                  <a:cubicBezTo>
                    <a:pt x="437" y="1021"/>
                    <a:pt x="437" y="1021"/>
                    <a:pt x="437" y="1021"/>
                  </a:cubicBezTo>
                  <a:cubicBezTo>
                    <a:pt x="408" y="1050"/>
                    <a:pt x="408" y="1050"/>
                    <a:pt x="408" y="1050"/>
                  </a:cubicBezTo>
                  <a:close/>
                  <a:moveTo>
                    <a:pt x="204" y="612"/>
                  </a:moveTo>
                  <a:lnTo>
                    <a:pt x="204" y="612"/>
                  </a:lnTo>
                  <a:lnTo>
                    <a:pt x="204" y="612"/>
                  </a:lnTo>
                  <a:lnTo>
                    <a:pt x="204" y="612"/>
                  </a:lnTo>
                  <a:cubicBezTo>
                    <a:pt x="204" y="583"/>
                    <a:pt x="204" y="583"/>
                    <a:pt x="204" y="583"/>
                  </a:cubicBezTo>
                  <a:cubicBezTo>
                    <a:pt x="233" y="583"/>
                    <a:pt x="233" y="583"/>
                    <a:pt x="233" y="583"/>
                  </a:cubicBezTo>
                  <a:cubicBezTo>
                    <a:pt x="233" y="612"/>
                    <a:pt x="233" y="612"/>
                    <a:pt x="233" y="612"/>
                  </a:cubicBezTo>
                  <a:lnTo>
                    <a:pt x="233" y="612"/>
                  </a:lnTo>
                  <a:cubicBezTo>
                    <a:pt x="262" y="612"/>
                    <a:pt x="262" y="612"/>
                    <a:pt x="262" y="612"/>
                  </a:cubicBezTo>
                  <a:cubicBezTo>
                    <a:pt x="233" y="612"/>
                    <a:pt x="233" y="612"/>
                    <a:pt x="233" y="612"/>
                  </a:cubicBezTo>
                  <a:lnTo>
                    <a:pt x="233" y="612"/>
                  </a:lnTo>
                  <a:cubicBezTo>
                    <a:pt x="204" y="612"/>
                    <a:pt x="204" y="612"/>
                    <a:pt x="204" y="612"/>
                  </a:cubicBezTo>
                  <a:close/>
                  <a:moveTo>
                    <a:pt x="204" y="612"/>
                  </a:moveTo>
                  <a:lnTo>
                    <a:pt x="204" y="612"/>
                  </a:lnTo>
                  <a:cubicBezTo>
                    <a:pt x="233" y="642"/>
                    <a:pt x="233" y="642"/>
                    <a:pt x="233" y="642"/>
                  </a:cubicBezTo>
                  <a:lnTo>
                    <a:pt x="233" y="642"/>
                  </a:lnTo>
                  <a:lnTo>
                    <a:pt x="233" y="642"/>
                  </a:lnTo>
                  <a:cubicBezTo>
                    <a:pt x="204" y="642"/>
                    <a:pt x="204" y="642"/>
                    <a:pt x="204" y="642"/>
                  </a:cubicBezTo>
                  <a:lnTo>
                    <a:pt x="204" y="642"/>
                  </a:lnTo>
                  <a:lnTo>
                    <a:pt x="204" y="642"/>
                  </a:lnTo>
                  <a:cubicBezTo>
                    <a:pt x="204" y="612"/>
                    <a:pt x="204" y="612"/>
                    <a:pt x="204" y="612"/>
                  </a:cubicBezTo>
                  <a:close/>
                  <a:moveTo>
                    <a:pt x="204" y="729"/>
                  </a:moveTo>
                  <a:lnTo>
                    <a:pt x="204" y="729"/>
                  </a:lnTo>
                  <a:cubicBezTo>
                    <a:pt x="233" y="729"/>
                    <a:pt x="233" y="729"/>
                    <a:pt x="233" y="729"/>
                  </a:cubicBezTo>
                  <a:lnTo>
                    <a:pt x="233" y="729"/>
                  </a:lnTo>
                  <a:lnTo>
                    <a:pt x="233" y="729"/>
                  </a:lnTo>
                  <a:lnTo>
                    <a:pt x="233" y="729"/>
                  </a:lnTo>
                  <a:cubicBezTo>
                    <a:pt x="233" y="759"/>
                    <a:pt x="233" y="759"/>
                    <a:pt x="233" y="759"/>
                  </a:cubicBezTo>
                  <a:lnTo>
                    <a:pt x="233" y="759"/>
                  </a:lnTo>
                  <a:cubicBezTo>
                    <a:pt x="204" y="759"/>
                    <a:pt x="204" y="759"/>
                    <a:pt x="204" y="759"/>
                  </a:cubicBezTo>
                  <a:cubicBezTo>
                    <a:pt x="204" y="729"/>
                    <a:pt x="204" y="729"/>
                    <a:pt x="204" y="729"/>
                  </a:cubicBezTo>
                  <a:close/>
                  <a:moveTo>
                    <a:pt x="29" y="904"/>
                  </a:moveTo>
                  <a:lnTo>
                    <a:pt x="29" y="904"/>
                  </a:lnTo>
                  <a:cubicBezTo>
                    <a:pt x="29" y="875"/>
                    <a:pt x="29" y="875"/>
                    <a:pt x="29" y="875"/>
                  </a:cubicBezTo>
                  <a:lnTo>
                    <a:pt x="29" y="875"/>
                  </a:lnTo>
                  <a:cubicBezTo>
                    <a:pt x="58" y="875"/>
                    <a:pt x="58" y="875"/>
                    <a:pt x="58" y="875"/>
                  </a:cubicBezTo>
                  <a:lnTo>
                    <a:pt x="58" y="875"/>
                  </a:lnTo>
                  <a:cubicBezTo>
                    <a:pt x="87" y="845"/>
                    <a:pt x="87" y="845"/>
                    <a:pt x="87" y="845"/>
                  </a:cubicBezTo>
                  <a:cubicBezTo>
                    <a:pt x="116" y="845"/>
                    <a:pt x="116" y="845"/>
                    <a:pt x="116" y="845"/>
                  </a:cubicBezTo>
                  <a:cubicBezTo>
                    <a:pt x="116" y="816"/>
                    <a:pt x="116" y="816"/>
                    <a:pt x="116" y="816"/>
                  </a:cubicBezTo>
                  <a:lnTo>
                    <a:pt x="116" y="816"/>
                  </a:lnTo>
                  <a:cubicBezTo>
                    <a:pt x="145" y="816"/>
                    <a:pt x="145" y="816"/>
                    <a:pt x="145" y="816"/>
                  </a:cubicBezTo>
                  <a:cubicBezTo>
                    <a:pt x="145" y="788"/>
                    <a:pt x="145" y="788"/>
                    <a:pt x="145" y="788"/>
                  </a:cubicBezTo>
                  <a:lnTo>
                    <a:pt x="145" y="788"/>
                  </a:lnTo>
                  <a:cubicBezTo>
                    <a:pt x="174" y="788"/>
                    <a:pt x="174" y="788"/>
                    <a:pt x="174" y="788"/>
                  </a:cubicBezTo>
                  <a:cubicBezTo>
                    <a:pt x="174" y="759"/>
                    <a:pt x="174" y="759"/>
                    <a:pt x="174" y="759"/>
                  </a:cubicBezTo>
                  <a:lnTo>
                    <a:pt x="174" y="759"/>
                  </a:lnTo>
                  <a:cubicBezTo>
                    <a:pt x="204" y="759"/>
                    <a:pt x="204" y="759"/>
                    <a:pt x="204" y="759"/>
                  </a:cubicBezTo>
                  <a:cubicBezTo>
                    <a:pt x="204" y="729"/>
                    <a:pt x="204" y="729"/>
                    <a:pt x="204" y="729"/>
                  </a:cubicBezTo>
                  <a:lnTo>
                    <a:pt x="204" y="729"/>
                  </a:lnTo>
                  <a:cubicBezTo>
                    <a:pt x="174" y="700"/>
                    <a:pt x="174" y="700"/>
                    <a:pt x="174" y="700"/>
                  </a:cubicBezTo>
                  <a:lnTo>
                    <a:pt x="174" y="700"/>
                  </a:lnTo>
                  <a:cubicBezTo>
                    <a:pt x="174" y="671"/>
                    <a:pt x="174" y="671"/>
                    <a:pt x="174" y="671"/>
                  </a:cubicBezTo>
                  <a:lnTo>
                    <a:pt x="174" y="671"/>
                  </a:lnTo>
                  <a:cubicBezTo>
                    <a:pt x="174" y="700"/>
                    <a:pt x="174" y="700"/>
                    <a:pt x="174" y="700"/>
                  </a:cubicBezTo>
                  <a:cubicBezTo>
                    <a:pt x="174" y="729"/>
                    <a:pt x="174" y="729"/>
                    <a:pt x="174" y="729"/>
                  </a:cubicBezTo>
                  <a:cubicBezTo>
                    <a:pt x="174" y="700"/>
                    <a:pt x="174" y="700"/>
                    <a:pt x="174" y="700"/>
                  </a:cubicBezTo>
                  <a:cubicBezTo>
                    <a:pt x="174" y="729"/>
                    <a:pt x="174" y="729"/>
                    <a:pt x="174" y="729"/>
                  </a:cubicBezTo>
                  <a:lnTo>
                    <a:pt x="174" y="729"/>
                  </a:lnTo>
                  <a:cubicBezTo>
                    <a:pt x="145" y="759"/>
                    <a:pt x="145" y="759"/>
                    <a:pt x="145" y="759"/>
                  </a:cubicBezTo>
                  <a:lnTo>
                    <a:pt x="145" y="759"/>
                  </a:lnTo>
                  <a:lnTo>
                    <a:pt x="145" y="759"/>
                  </a:lnTo>
                  <a:cubicBezTo>
                    <a:pt x="145" y="788"/>
                    <a:pt x="145" y="788"/>
                    <a:pt x="145" y="788"/>
                  </a:cubicBezTo>
                  <a:cubicBezTo>
                    <a:pt x="116" y="788"/>
                    <a:pt x="116" y="788"/>
                    <a:pt x="116" y="788"/>
                  </a:cubicBezTo>
                  <a:cubicBezTo>
                    <a:pt x="87" y="816"/>
                    <a:pt x="87" y="816"/>
                    <a:pt x="87" y="816"/>
                  </a:cubicBezTo>
                  <a:cubicBezTo>
                    <a:pt x="87" y="845"/>
                    <a:pt x="87" y="845"/>
                    <a:pt x="87" y="845"/>
                  </a:cubicBezTo>
                  <a:cubicBezTo>
                    <a:pt x="58" y="845"/>
                    <a:pt x="58" y="845"/>
                    <a:pt x="58" y="845"/>
                  </a:cubicBezTo>
                  <a:lnTo>
                    <a:pt x="58" y="845"/>
                  </a:lnTo>
                  <a:cubicBezTo>
                    <a:pt x="29" y="845"/>
                    <a:pt x="29" y="845"/>
                    <a:pt x="29" y="845"/>
                  </a:cubicBezTo>
                  <a:cubicBezTo>
                    <a:pt x="29" y="875"/>
                    <a:pt x="29" y="875"/>
                    <a:pt x="29" y="875"/>
                  </a:cubicBezTo>
                  <a:cubicBezTo>
                    <a:pt x="29" y="904"/>
                    <a:pt x="29" y="904"/>
                    <a:pt x="29" y="904"/>
                  </a:cubicBezTo>
                  <a:close/>
                  <a:moveTo>
                    <a:pt x="29" y="904"/>
                  </a:moveTo>
                  <a:lnTo>
                    <a:pt x="29" y="904"/>
                  </a:lnTo>
                  <a:cubicBezTo>
                    <a:pt x="0" y="904"/>
                    <a:pt x="0" y="904"/>
                    <a:pt x="0" y="904"/>
                  </a:cubicBezTo>
                  <a:cubicBezTo>
                    <a:pt x="29" y="904"/>
                    <a:pt x="29" y="904"/>
                    <a:pt x="29" y="904"/>
                  </a:cubicBezTo>
                  <a:close/>
                  <a:moveTo>
                    <a:pt x="29" y="904"/>
                  </a:moveTo>
                  <a:lnTo>
                    <a:pt x="29" y="904"/>
                  </a:lnTo>
                  <a:lnTo>
                    <a:pt x="29" y="904"/>
                  </a:lnTo>
                  <a:cubicBezTo>
                    <a:pt x="29" y="933"/>
                    <a:pt x="29" y="933"/>
                    <a:pt x="29" y="933"/>
                  </a:cubicBezTo>
                  <a:cubicBezTo>
                    <a:pt x="29" y="904"/>
                    <a:pt x="29" y="904"/>
                    <a:pt x="29" y="904"/>
                  </a:cubicBezTo>
                  <a:close/>
                  <a:moveTo>
                    <a:pt x="0" y="933"/>
                  </a:moveTo>
                  <a:lnTo>
                    <a:pt x="0" y="933"/>
                  </a:lnTo>
                  <a:lnTo>
                    <a:pt x="0" y="933"/>
                  </a:lnTo>
                  <a:lnTo>
                    <a:pt x="0" y="933"/>
                  </a:lnTo>
                  <a:cubicBezTo>
                    <a:pt x="0" y="962"/>
                    <a:pt x="0" y="962"/>
                    <a:pt x="0" y="962"/>
                  </a:cubicBezTo>
                  <a:lnTo>
                    <a:pt x="0" y="962"/>
                  </a:lnTo>
                  <a:cubicBezTo>
                    <a:pt x="0" y="933"/>
                    <a:pt x="0" y="933"/>
                    <a:pt x="0" y="93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63" name="Freeform 17">
              <a:extLst>
                <a:ext uri="{FF2B5EF4-FFF2-40B4-BE49-F238E27FC236}">
                  <a16:creationId xmlns:a16="http://schemas.microsoft.com/office/drawing/2014/main" id="{562C011A-E38C-0E4D-AE67-D6AD865DF4C4}"/>
                </a:ext>
              </a:extLst>
            </p:cNvPr>
            <p:cNvSpPr>
              <a:spLocks noChangeArrowheads="1"/>
            </p:cNvSpPr>
            <p:nvPr/>
          </p:nvSpPr>
          <p:spPr bwMode="auto">
            <a:xfrm>
              <a:off x="7143833" y="4190834"/>
              <a:ext cx="1228319" cy="439246"/>
            </a:xfrm>
            <a:custGeom>
              <a:avLst/>
              <a:gdLst>
                <a:gd name="T0" fmla="*/ 3587 w 3763"/>
                <a:gd name="T1" fmla="*/ 1050 h 1343"/>
                <a:gd name="T2" fmla="*/ 3412 w 3763"/>
                <a:gd name="T3" fmla="*/ 875 h 1343"/>
                <a:gd name="T4" fmla="*/ 3150 w 3763"/>
                <a:gd name="T5" fmla="*/ 816 h 1343"/>
                <a:gd name="T6" fmla="*/ 3120 w 3763"/>
                <a:gd name="T7" fmla="*/ 671 h 1343"/>
                <a:gd name="T8" fmla="*/ 3208 w 3763"/>
                <a:gd name="T9" fmla="*/ 583 h 1343"/>
                <a:gd name="T10" fmla="*/ 3441 w 3763"/>
                <a:gd name="T11" fmla="*/ 671 h 1343"/>
                <a:gd name="T12" fmla="*/ 2945 w 3763"/>
                <a:gd name="T13" fmla="*/ 525 h 1343"/>
                <a:gd name="T14" fmla="*/ 2508 w 3763"/>
                <a:gd name="T15" fmla="*/ 233 h 1343"/>
                <a:gd name="T16" fmla="*/ 2741 w 3763"/>
                <a:gd name="T17" fmla="*/ 583 h 1343"/>
                <a:gd name="T18" fmla="*/ 2712 w 3763"/>
                <a:gd name="T19" fmla="*/ 409 h 1343"/>
                <a:gd name="T20" fmla="*/ 2653 w 3763"/>
                <a:gd name="T21" fmla="*/ 554 h 1343"/>
                <a:gd name="T22" fmla="*/ 2712 w 3763"/>
                <a:gd name="T23" fmla="*/ 787 h 1343"/>
                <a:gd name="T24" fmla="*/ 2916 w 3763"/>
                <a:gd name="T25" fmla="*/ 816 h 1343"/>
                <a:gd name="T26" fmla="*/ 2537 w 3763"/>
                <a:gd name="T27" fmla="*/ 787 h 1343"/>
                <a:gd name="T28" fmla="*/ 2508 w 3763"/>
                <a:gd name="T29" fmla="*/ 671 h 1343"/>
                <a:gd name="T30" fmla="*/ 2274 w 3763"/>
                <a:gd name="T31" fmla="*/ 904 h 1343"/>
                <a:gd name="T32" fmla="*/ 2303 w 3763"/>
                <a:gd name="T33" fmla="*/ 642 h 1343"/>
                <a:gd name="T34" fmla="*/ 2158 w 3763"/>
                <a:gd name="T35" fmla="*/ 554 h 1343"/>
                <a:gd name="T36" fmla="*/ 2479 w 3763"/>
                <a:gd name="T37" fmla="*/ 379 h 1343"/>
                <a:gd name="T38" fmla="*/ 2012 w 3763"/>
                <a:gd name="T39" fmla="*/ 495 h 1343"/>
                <a:gd name="T40" fmla="*/ 1983 w 3763"/>
                <a:gd name="T41" fmla="*/ 875 h 1343"/>
                <a:gd name="T42" fmla="*/ 2129 w 3763"/>
                <a:gd name="T43" fmla="*/ 787 h 1343"/>
                <a:gd name="T44" fmla="*/ 2216 w 3763"/>
                <a:gd name="T45" fmla="*/ 787 h 1343"/>
                <a:gd name="T46" fmla="*/ 2303 w 3763"/>
                <a:gd name="T47" fmla="*/ 554 h 1343"/>
                <a:gd name="T48" fmla="*/ 2129 w 3763"/>
                <a:gd name="T49" fmla="*/ 29 h 1343"/>
                <a:gd name="T50" fmla="*/ 1837 w 3763"/>
                <a:gd name="T51" fmla="*/ 262 h 1343"/>
                <a:gd name="T52" fmla="*/ 1195 w 3763"/>
                <a:gd name="T53" fmla="*/ 583 h 1343"/>
                <a:gd name="T54" fmla="*/ 1633 w 3763"/>
                <a:gd name="T55" fmla="*/ 350 h 1343"/>
                <a:gd name="T56" fmla="*/ 1837 w 3763"/>
                <a:gd name="T57" fmla="*/ 350 h 1343"/>
                <a:gd name="T58" fmla="*/ 1750 w 3763"/>
                <a:gd name="T59" fmla="*/ 642 h 1343"/>
                <a:gd name="T60" fmla="*/ 1574 w 3763"/>
                <a:gd name="T61" fmla="*/ 787 h 1343"/>
                <a:gd name="T62" fmla="*/ 1283 w 3763"/>
                <a:gd name="T63" fmla="*/ 729 h 1343"/>
                <a:gd name="T64" fmla="*/ 1137 w 3763"/>
                <a:gd name="T65" fmla="*/ 466 h 1343"/>
                <a:gd name="T66" fmla="*/ 3353 w 3763"/>
                <a:gd name="T67" fmla="*/ 583 h 1343"/>
                <a:gd name="T68" fmla="*/ 3208 w 3763"/>
                <a:gd name="T69" fmla="*/ 1021 h 1343"/>
                <a:gd name="T70" fmla="*/ 3237 w 3763"/>
                <a:gd name="T71" fmla="*/ 962 h 1343"/>
                <a:gd name="T72" fmla="*/ 2945 w 3763"/>
                <a:gd name="T73" fmla="*/ 1079 h 1343"/>
                <a:gd name="T74" fmla="*/ 2858 w 3763"/>
                <a:gd name="T75" fmla="*/ 1137 h 1343"/>
                <a:gd name="T76" fmla="*/ 2303 w 3763"/>
                <a:gd name="T77" fmla="*/ 1312 h 1343"/>
                <a:gd name="T78" fmla="*/ 2245 w 3763"/>
                <a:gd name="T79" fmla="*/ 1342 h 1343"/>
                <a:gd name="T80" fmla="*/ 1662 w 3763"/>
                <a:gd name="T81" fmla="*/ 1050 h 1343"/>
                <a:gd name="T82" fmla="*/ 2391 w 3763"/>
                <a:gd name="T83" fmla="*/ 1137 h 1343"/>
                <a:gd name="T84" fmla="*/ 2274 w 3763"/>
                <a:gd name="T85" fmla="*/ 1166 h 1343"/>
                <a:gd name="T86" fmla="*/ 2216 w 3763"/>
                <a:gd name="T87" fmla="*/ 1195 h 1343"/>
                <a:gd name="T88" fmla="*/ 1750 w 3763"/>
                <a:gd name="T89" fmla="*/ 1195 h 1343"/>
                <a:gd name="T90" fmla="*/ 1837 w 3763"/>
                <a:gd name="T91" fmla="*/ 1166 h 1343"/>
                <a:gd name="T92" fmla="*/ 1662 w 3763"/>
                <a:gd name="T93" fmla="*/ 1166 h 1343"/>
                <a:gd name="T94" fmla="*/ 3470 w 3763"/>
                <a:gd name="T95" fmla="*/ 1137 h 1343"/>
                <a:gd name="T96" fmla="*/ 962 w 3763"/>
                <a:gd name="T97" fmla="*/ 962 h 1343"/>
                <a:gd name="T98" fmla="*/ 1487 w 3763"/>
                <a:gd name="T99" fmla="*/ 1109 h 1343"/>
                <a:gd name="T100" fmla="*/ 1108 w 3763"/>
                <a:gd name="T101" fmla="*/ 1079 h 1343"/>
                <a:gd name="T102" fmla="*/ 903 w 3763"/>
                <a:gd name="T103" fmla="*/ 262 h 1343"/>
                <a:gd name="T104" fmla="*/ 1137 w 3763"/>
                <a:gd name="T105" fmla="*/ 642 h 1343"/>
                <a:gd name="T106" fmla="*/ 874 w 3763"/>
                <a:gd name="T107" fmla="*/ 700 h 1343"/>
                <a:gd name="T108" fmla="*/ 787 w 3763"/>
                <a:gd name="T109" fmla="*/ 525 h 1343"/>
                <a:gd name="T110" fmla="*/ 408 w 3763"/>
                <a:gd name="T111" fmla="*/ 729 h 1343"/>
                <a:gd name="T112" fmla="*/ 291 w 3763"/>
                <a:gd name="T113" fmla="*/ 495 h 1343"/>
                <a:gd name="T114" fmla="*/ 87 w 3763"/>
                <a:gd name="T115" fmla="*/ 175 h 1343"/>
                <a:gd name="T116" fmla="*/ 496 w 3763"/>
                <a:gd name="T117" fmla="*/ 729 h 1343"/>
                <a:gd name="T118" fmla="*/ 874 w 3763"/>
                <a:gd name="T119" fmla="*/ 787 h 1343"/>
                <a:gd name="T120" fmla="*/ 729 w 3763"/>
                <a:gd name="T121" fmla="*/ 495 h 1343"/>
                <a:gd name="T122" fmla="*/ 320 w 3763"/>
                <a:gd name="T123" fmla="*/ 204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3" h="1343">
                  <a:moveTo>
                    <a:pt x="3762" y="700"/>
                  </a:moveTo>
                  <a:lnTo>
                    <a:pt x="3762" y="700"/>
                  </a:lnTo>
                  <a:cubicBezTo>
                    <a:pt x="3762" y="992"/>
                    <a:pt x="3762" y="992"/>
                    <a:pt x="3762" y="992"/>
                  </a:cubicBezTo>
                  <a:cubicBezTo>
                    <a:pt x="3762" y="1021"/>
                    <a:pt x="3762" y="1021"/>
                    <a:pt x="3762" y="1021"/>
                  </a:cubicBezTo>
                  <a:lnTo>
                    <a:pt x="3762" y="1021"/>
                  </a:lnTo>
                  <a:lnTo>
                    <a:pt x="3762" y="1021"/>
                  </a:lnTo>
                  <a:cubicBezTo>
                    <a:pt x="3762" y="1195"/>
                    <a:pt x="3762" y="1195"/>
                    <a:pt x="3762" y="1195"/>
                  </a:cubicBezTo>
                  <a:cubicBezTo>
                    <a:pt x="3733" y="1195"/>
                    <a:pt x="3733" y="1195"/>
                    <a:pt x="3733" y="1195"/>
                  </a:cubicBezTo>
                  <a:lnTo>
                    <a:pt x="3733" y="1195"/>
                  </a:lnTo>
                  <a:cubicBezTo>
                    <a:pt x="3703" y="1166"/>
                    <a:pt x="3703" y="1166"/>
                    <a:pt x="3703" y="1166"/>
                  </a:cubicBezTo>
                  <a:lnTo>
                    <a:pt x="3703" y="1166"/>
                  </a:lnTo>
                  <a:lnTo>
                    <a:pt x="3703" y="1166"/>
                  </a:lnTo>
                  <a:cubicBezTo>
                    <a:pt x="3674" y="1137"/>
                    <a:pt x="3674" y="1137"/>
                    <a:pt x="3674" y="1137"/>
                  </a:cubicBezTo>
                  <a:lnTo>
                    <a:pt x="3674" y="1137"/>
                  </a:lnTo>
                  <a:lnTo>
                    <a:pt x="3674" y="1137"/>
                  </a:lnTo>
                  <a:cubicBezTo>
                    <a:pt x="3674" y="1109"/>
                    <a:pt x="3674" y="1109"/>
                    <a:pt x="3674" y="1109"/>
                  </a:cubicBezTo>
                  <a:lnTo>
                    <a:pt x="3674" y="1109"/>
                  </a:lnTo>
                  <a:lnTo>
                    <a:pt x="3674" y="1109"/>
                  </a:lnTo>
                  <a:cubicBezTo>
                    <a:pt x="3674" y="1137"/>
                    <a:pt x="3674" y="1137"/>
                    <a:pt x="3674" y="1137"/>
                  </a:cubicBezTo>
                  <a:cubicBezTo>
                    <a:pt x="3645" y="1137"/>
                    <a:pt x="3645" y="1137"/>
                    <a:pt x="3645" y="1137"/>
                  </a:cubicBezTo>
                  <a:cubicBezTo>
                    <a:pt x="3616" y="1137"/>
                    <a:pt x="3616" y="1137"/>
                    <a:pt x="3616" y="1137"/>
                  </a:cubicBezTo>
                  <a:lnTo>
                    <a:pt x="3616" y="1137"/>
                  </a:lnTo>
                  <a:lnTo>
                    <a:pt x="3616" y="1137"/>
                  </a:lnTo>
                  <a:cubicBezTo>
                    <a:pt x="3587" y="1137"/>
                    <a:pt x="3587" y="1137"/>
                    <a:pt x="3587" y="1137"/>
                  </a:cubicBezTo>
                  <a:lnTo>
                    <a:pt x="3587" y="1137"/>
                  </a:lnTo>
                  <a:cubicBezTo>
                    <a:pt x="3587" y="1109"/>
                    <a:pt x="3587" y="1109"/>
                    <a:pt x="3587" y="1109"/>
                  </a:cubicBezTo>
                  <a:lnTo>
                    <a:pt x="3587" y="1109"/>
                  </a:lnTo>
                  <a:lnTo>
                    <a:pt x="3587" y="1109"/>
                  </a:lnTo>
                  <a:lnTo>
                    <a:pt x="3587" y="1109"/>
                  </a:lnTo>
                  <a:cubicBezTo>
                    <a:pt x="3587" y="1079"/>
                    <a:pt x="3587" y="1079"/>
                    <a:pt x="3587" y="1079"/>
                  </a:cubicBezTo>
                  <a:lnTo>
                    <a:pt x="3587" y="1079"/>
                  </a:lnTo>
                  <a:cubicBezTo>
                    <a:pt x="3587" y="1050"/>
                    <a:pt x="3587" y="1050"/>
                    <a:pt x="3587" y="1050"/>
                  </a:cubicBezTo>
                  <a:lnTo>
                    <a:pt x="3587" y="1050"/>
                  </a:lnTo>
                  <a:lnTo>
                    <a:pt x="3587" y="1050"/>
                  </a:lnTo>
                  <a:cubicBezTo>
                    <a:pt x="3616" y="1050"/>
                    <a:pt x="3616" y="1050"/>
                    <a:pt x="3616" y="1050"/>
                  </a:cubicBezTo>
                  <a:lnTo>
                    <a:pt x="3616" y="1050"/>
                  </a:lnTo>
                  <a:lnTo>
                    <a:pt x="3616" y="1050"/>
                  </a:lnTo>
                  <a:cubicBezTo>
                    <a:pt x="3587" y="1050"/>
                    <a:pt x="3587" y="1050"/>
                    <a:pt x="3587" y="1050"/>
                  </a:cubicBezTo>
                  <a:lnTo>
                    <a:pt x="3587" y="1050"/>
                  </a:lnTo>
                  <a:cubicBezTo>
                    <a:pt x="3558" y="1050"/>
                    <a:pt x="3558" y="1050"/>
                    <a:pt x="3558" y="1050"/>
                  </a:cubicBezTo>
                  <a:cubicBezTo>
                    <a:pt x="3558" y="1021"/>
                    <a:pt x="3558" y="1021"/>
                    <a:pt x="3558" y="1021"/>
                  </a:cubicBezTo>
                  <a:cubicBezTo>
                    <a:pt x="3587" y="1021"/>
                    <a:pt x="3587" y="1021"/>
                    <a:pt x="3587" y="1021"/>
                  </a:cubicBezTo>
                  <a:lnTo>
                    <a:pt x="3587" y="1021"/>
                  </a:lnTo>
                  <a:lnTo>
                    <a:pt x="3587" y="1021"/>
                  </a:lnTo>
                  <a:cubicBezTo>
                    <a:pt x="3558" y="1021"/>
                    <a:pt x="3558" y="1021"/>
                    <a:pt x="3558" y="1021"/>
                  </a:cubicBezTo>
                  <a:cubicBezTo>
                    <a:pt x="3558" y="992"/>
                    <a:pt x="3558" y="992"/>
                    <a:pt x="3558" y="992"/>
                  </a:cubicBezTo>
                  <a:cubicBezTo>
                    <a:pt x="3529" y="992"/>
                    <a:pt x="3529" y="992"/>
                    <a:pt x="3529" y="992"/>
                  </a:cubicBezTo>
                  <a:cubicBezTo>
                    <a:pt x="3558" y="962"/>
                    <a:pt x="3558" y="962"/>
                    <a:pt x="3558" y="962"/>
                  </a:cubicBezTo>
                  <a:cubicBezTo>
                    <a:pt x="3529" y="962"/>
                    <a:pt x="3529" y="962"/>
                    <a:pt x="3529" y="962"/>
                  </a:cubicBezTo>
                  <a:lnTo>
                    <a:pt x="3529" y="962"/>
                  </a:lnTo>
                  <a:cubicBezTo>
                    <a:pt x="3529" y="933"/>
                    <a:pt x="3529" y="933"/>
                    <a:pt x="3529" y="933"/>
                  </a:cubicBezTo>
                  <a:lnTo>
                    <a:pt x="3529" y="933"/>
                  </a:lnTo>
                  <a:lnTo>
                    <a:pt x="3529" y="933"/>
                  </a:lnTo>
                  <a:lnTo>
                    <a:pt x="3529" y="933"/>
                  </a:lnTo>
                  <a:lnTo>
                    <a:pt x="3529" y="933"/>
                  </a:lnTo>
                  <a:cubicBezTo>
                    <a:pt x="3529" y="904"/>
                    <a:pt x="3529" y="904"/>
                    <a:pt x="3529" y="904"/>
                  </a:cubicBezTo>
                  <a:cubicBezTo>
                    <a:pt x="3500" y="904"/>
                    <a:pt x="3500" y="904"/>
                    <a:pt x="3500" y="904"/>
                  </a:cubicBezTo>
                  <a:lnTo>
                    <a:pt x="3500" y="904"/>
                  </a:lnTo>
                  <a:lnTo>
                    <a:pt x="3500" y="904"/>
                  </a:lnTo>
                  <a:lnTo>
                    <a:pt x="3500" y="904"/>
                  </a:lnTo>
                  <a:lnTo>
                    <a:pt x="3500" y="904"/>
                  </a:lnTo>
                  <a:lnTo>
                    <a:pt x="3500" y="904"/>
                  </a:lnTo>
                  <a:cubicBezTo>
                    <a:pt x="3470" y="904"/>
                    <a:pt x="3470" y="904"/>
                    <a:pt x="3470" y="904"/>
                  </a:cubicBezTo>
                  <a:cubicBezTo>
                    <a:pt x="3441" y="904"/>
                    <a:pt x="3441" y="904"/>
                    <a:pt x="3441" y="904"/>
                  </a:cubicBezTo>
                  <a:cubicBezTo>
                    <a:pt x="3441" y="875"/>
                    <a:pt x="3441" y="875"/>
                    <a:pt x="3441" y="875"/>
                  </a:cubicBezTo>
                  <a:cubicBezTo>
                    <a:pt x="3412" y="875"/>
                    <a:pt x="3412" y="875"/>
                    <a:pt x="3412" y="875"/>
                  </a:cubicBezTo>
                  <a:lnTo>
                    <a:pt x="3412" y="875"/>
                  </a:lnTo>
                  <a:cubicBezTo>
                    <a:pt x="3353" y="875"/>
                    <a:pt x="3353" y="875"/>
                    <a:pt x="3353" y="875"/>
                  </a:cubicBezTo>
                  <a:cubicBezTo>
                    <a:pt x="3324" y="845"/>
                    <a:pt x="3324" y="845"/>
                    <a:pt x="3324" y="845"/>
                  </a:cubicBezTo>
                  <a:cubicBezTo>
                    <a:pt x="3295" y="845"/>
                    <a:pt x="3295" y="845"/>
                    <a:pt x="3295" y="845"/>
                  </a:cubicBezTo>
                  <a:cubicBezTo>
                    <a:pt x="3266" y="845"/>
                    <a:pt x="3266" y="845"/>
                    <a:pt x="3266" y="845"/>
                  </a:cubicBezTo>
                  <a:lnTo>
                    <a:pt x="3266" y="845"/>
                  </a:lnTo>
                  <a:cubicBezTo>
                    <a:pt x="3266" y="816"/>
                    <a:pt x="3266" y="816"/>
                    <a:pt x="3266" y="816"/>
                  </a:cubicBezTo>
                  <a:cubicBezTo>
                    <a:pt x="3237" y="816"/>
                    <a:pt x="3237" y="816"/>
                    <a:pt x="3237" y="816"/>
                  </a:cubicBezTo>
                  <a:lnTo>
                    <a:pt x="3237" y="816"/>
                  </a:lnTo>
                  <a:cubicBezTo>
                    <a:pt x="3266" y="816"/>
                    <a:pt x="3266" y="816"/>
                    <a:pt x="3266" y="816"/>
                  </a:cubicBezTo>
                  <a:lnTo>
                    <a:pt x="3266" y="816"/>
                  </a:lnTo>
                  <a:lnTo>
                    <a:pt x="3266" y="816"/>
                  </a:lnTo>
                  <a:cubicBezTo>
                    <a:pt x="3237" y="816"/>
                    <a:pt x="3237" y="816"/>
                    <a:pt x="3237" y="816"/>
                  </a:cubicBezTo>
                  <a:lnTo>
                    <a:pt x="3237" y="816"/>
                  </a:lnTo>
                  <a:lnTo>
                    <a:pt x="3237" y="816"/>
                  </a:lnTo>
                  <a:cubicBezTo>
                    <a:pt x="3208" y="816"/>
                    <a:pt x="3208" y="816"/>
                    <a:pt x="3208" y="816"/>
                  </a:cubicBezTo>
                  <a:cubicBezTo>
                    <a:pt x="3208" y="787"/>
                    <a:pt x="3208" y="787"/>
                    <a:pt x="3208" y="787"/>
                  </a:cubicBezTo>
                  <a:cubicBezTo>
                    <a:pt x="3208" y="816"/>
                    <a:pt x="3208" y="816"/>
                    <a:pt x="3208" y="816"/>
                  </a:cubicBezTo>
                  <a:cubicBezTo>
                    <a:pt x="3208" y="787"/>
                    <a:pt x="3208" y="787"/>
                    <a:pt x="3208" y="787"/>
                  </a:cubicBezTo>
                  <a:lnTo>
                    <a:pt x="3208" y="787"/>
                  </a:lnTo>
                  <a:cubicBezTo>
                    <a:pt x="3179" y="787"/>
                    <a:pt x="3179" y="787"/>
                    <a:pt x="3179" y="787"/>
                  </a:cubicBezTo>
                  <a:lnTo>
                    <a:pt x="3179" y="787"/>
                  </a:lnTo>
                  <a:lnTo>
                    <a:pt x="3179" y="787"/>
                  </a:lnTo>
                  <a:cubicBezTo>
                    <a:pt x="3179" y="759"/>
                    <a:pt x="3179" y="759"/>
                    <a:pt x="3179" y="759"/>
                  </a:cubicBezTo>
                  <a:lnTo>
                    <a:pt x="3179" y="759"/>
                  </a:lnTo>
                  <a:lnTo>
                    <a:pt x="3179" y="759"/>
                  </a:lnTo>
                  <a:cubicBezTo>
                    <a:pt x="3179" y="729"/>
                    <a:pt x="3179" y="729"/>
                    <a:pt x="3179" y="729"/>
                  </a:cubicBezTo>
                  <a:lnTo>
                    <a:pt x="3179" y="729"/>
                  </a:lnTo>
                  <a:cubicBezTo>
                    <a:pt x="3150" y="759"/>
                    <a:pt x="3150" y="759"/>
                    <a:pt x="3150" y="759"/>
                  </a:cubicBezTo>
                  <a:lnTo>
                    <a:pt x="3150" y="759"/>
                  </a:lnTo>
                  <a:lnTo>
                    <a:pt x="3150" y="759"/>
                  </a:lnTo>
                  <a:cubicBezTo>
                    <a:pt x="3150" y="787"/>
                    <a:pt x="3150" y="787"/>
                    <a:pt x="3150" y="787"/>
                  </a:cubicBezTo>
                  <a:cubicBezTo>
                    <a:pt x="3150" y="816"/>
                    <a:pt x="3150" y="816"/>
                    <a:pt x="3150" y="816"/>
                  </a:cubicBezTo>
                  <a:cubicBezTo>
                    <a:pt x="3120" y="816"/>
                    <a:pt x="3120" y="816"/>
                    <a:pt x="3120" y="816"/>
                  </a:cubicBezTo>
                  <a:lnTo>
                    <a:pt x="3120" y="816"/>
                  </a:lnTo>
                  <a:cubicBezTo>
                    <a:pt x="3091" y="816"/>
                    <a:pt x="3091" y="816"/>
                    <a:pt x="3091" y="816"/>
                  </a:cubicBezTo>
                  <a:cubicBezTo>
                    <a:pt x="3091" y="787"/>
                    <a:pt x="3091" y="787"/>
                    <a:pt x="3091" y="787"/>
                  </a:cubicBezTo>
                  <a:lnTo>
                    <a:pt x="3091" y="787"/>
                  </a:lnTo>
                  <a:lnTo>
                    <a:pt x="3091" y="787"/>
                  </a:lnTo>
                  <a:lnTo>
                    <a:pt x="3091" y="787"/>
                  </a:lnTo>
                  <a:cubicBezTo>
                    <a:pt x="3091" y="759"/>
                    <a:pt x="3091" y="759"/>
                    <a:pt x="3091" y="759"/>
                  </a:cubicBezTo>
                  <a:lnTo>
                    <a:pt x="3091" y="759"/>
                  </a:lnTo>
                  <a:cubicBezTo>
                    <a:pt x="3062" y="759"/>
                    <a:pt x="3062" y="759"/>
                    <a:pt x="3062" y="759"/>
                  </a:cubicBezTo>
                  <a:lnTo>
                    <a:pt x="3062" y="759"/>
                  </a:lnTo>
                  <a:cubicBezTo>
                    <a:pt x="3062" y="729"/>
                    <a:pt x="3062" y="729"/>
                    <a:pt x="3062" y="729"/>
                  </a:cubicBezTo>
                  <a:cubicBezTo>
                    <a:pt x="3033" y="729"/>
                    <a:pt x="3033" y="729"/>
                    <a:pt x="3033" y="729"/>
                  </a:cubicBezTo>
                  <a:lnTo>
                    <a:pt x="3033" y="729"/>
                  </a:lnTo>
                  <a:lnTo>
                    <a:pt x="3033" y="729"/>
                  </a:lnTo>
                  <a:cubicBezTo>
                    <a:pt x="3062" y="700"/>
                    <a:pt x="3062" y="700"/>
                    <a:pt x="3062" y="700"/>
                  </a:cubicBezTo>
                  <a:cubicBezTo>
                    <a:pt x="3062" y="729"/>
                    <a:pt x="3062" y="729"/>
                    <a:pt x="3062" y="729"/>
                  </a:cubicBezTo>
                  <a:cubicBezTo>
                    <a:pt x="3091" y="729"/>
                    <a:pt x="3091" y="729"/>
                    <a:pt x="3091" y="729"/>
                  </a:cubicBezTo>
                  <a:lnTo>
                    <a:pt x="3091" y="729"/>
                  </a:lnTo>
                  <a:cubicBezTo>
                    <a:pt x="3120" y="729"/>
                    <a:pt x="3120" y="729"/>
                    <a:pt x="3120" y="729"/>
                  </a:cubicBezTo>
                  <a:cubicBezTo>
                    <a:pt x="3120" y="700"/>
                    <a:pt x="3120" y="700"/>
                    <a:pt x="3120" y="700"/>
                  </a:cubicBezTo>
                  <a:lnTo>
                    <a:pt x="3120" y="700"/>
                  </a:lnTo>
                  <a:cubicBezTo>
                    <a:pt x="3150" y="700"/>
                    <a:pt x="3150" y="700"/>
                    <a:pt x="3150" y="700"/>
                  </a:cubicBezTo>
                  <a:cubicBezTo>
                    <a:pt x="3150" y="729"/>
                    <a:pt x="3150" y="729"/>
                    <a:pt x="3150" y="729"/>
                  </a:cubicBezTo>
                  <a:cubicBezTo>
                    <a:pt x="3179" y="700"/>
                    <a:pt x="3179" y="700"/>
                    <a:pt x="3179" y="700"/>
                  </a:cubicBezTo>
                  <a:lnTo>
                    <a:pt x="3179" y="700"/>
                  </a:lnTo>
                  <a:lnTo>
                    <a:pt x="3179" y="700"/>
                  </a:lnTo>
                  <a:cubicBezTo>
                    <a:pt x="3179" y="671"/>
                    <a:pt x="3179" y="671"/>
                    <a:pt x="3179" y="671"/>
                  </a:cubicBezTo>
                  <a:lnTo>
                    <a:pt x="3179" y="671"/>
                  </a:lnTo>
                  <a:cubicBezTo>
                    <a:pt x="3150" y="671"/>
                    <a:pt x="3150" y="671"/>
                    <a:pt x="3150" y="671"/>
                  </a:cubicBezTo>
                  <a:lnTo>
                    <a:pt x="3150" y="671"/>
                  </a:lnTo>
                  <a:lnTo>
                    <a:pt x="3150" y="671"/>
                  </a:lnTo>
                  <a:cubicBezTo>
                    <a:pt x="3120" y="671"/>
                    <a:pt x="3120" y="671"/>
                    <a:pt x="3120" y="671"/>
                  </a:cubicBezTo>
                  <a:cubicBezTo>
                    <a:pt x="3091" y="671"/>
                    <a:pt x="3091" y="671"/>
                    <a:pt x="3091" y="671"/>
                  </a:cubicBezTo>
                  <a:lnTo>
                    <a:pt x="3091" y="671"/>
                  </a:lnTo>
                  <a:lnTo>
                    <a:pt x="3091" y="671"/>
                  </a:lnTo>
                  <a:cubicBezTo>
                    <a:pt x="3062" y="671"/>
                    <a:pt x="3062" y="671"/>
                    <a:pt x="3062" y="671"/>
                  </a:cubicBezTo>
                  <a:lnTo>
                    <a:pt x="3062" y="671"/>
                  </a:lnTo>
                  <a:cubicBezTo>
                    <a:pt x="3033" y="671"/>
                    <a:pt x="3033" y="671"/>
                    <a:pt x="3033" y="671"/>
                  </a:cubicBezTo>
                  <a:lnTo>
                    <a:pt x="3033" y="671"/>
                  </a:lnTo>
                  <a:cubicBezTo>
                    <a:pt x="3033" y="642"/>
                    <a:pt x="3033" y="642"/>
                    <a:pt x="3033" y="642"/>
                  </a:cubicBezTo>
                  <a:lnTo>
                    <a:pt x="3033" y="642"/>
                  </a:lnTo>
                  <a:cubicBezTo>
                    <a:pt x="3003" y="642"/>
                    <a:pt x="3003" y="642"/>
                    <a:pt x="3003" y="642"/>
                  </a:cubicBezTo>
                  <a:cubicBezTo>
                    <a:pt x="3003" y="612"/>
                    <a:pt x="3003" y="612"/>
                    <a:pt x="3003" y="612"/>
                  </a:cubicBezTo>
                  <a:cubicBezTo>
                    <a:pt x="2974" y="612"/>
                    <a:pt x="2974" y="612"/>
                    <a:pt x="2974" y="612"/>
                  </a:cubicBezTo>
                  <a:lnTo>
                    <a:pt x="2974" y="612"/>
                  </a:lnTo>
                  <a:lnTo>
                    <a:pt x="2974" y="612"/>
                  </a:lnTo>
                  <a:cubicBezTo>
                    <a:pt x="2945" y="612"/>
                    <a:pt x="2945" y="612"/>
                    <a:pt x="2945" y="612"/>
                  </a:cubicBezTo>
                  <a:lnTo>
                    <a:pt x="2945" y="612"/>
                  </a:lnTo>
                  <a:cubicBezTo>
                    <a:pt x="2974" y="612"/>
                    <a:pt x="2974" y="612"/>
                    <a:pt x="2974" y="612"/>
                  </a:cubicBezTo>
                  <a:cubicBezTo>
                    <a:pt x="2974" y="583"/>
                    <a:pt x="2974" y="583"/>
                    <a:pt x="2974" y="583"/>
                  </a:cubicBezTo>
                  <a:lnTo>
                    <a:pt x="2974" y="583"/>
                  </a:lnTo>
                  <a:lnTo>
                    <a:pt x="2974" y="583"/>
                  </a:lnTo>
                  <a:cubicBezTo>
                    <a:pt x="3003" y="583"/>
                    <a:pt x="3003" y="583"/>
                    <a:pt x="3003" y="583"/>
                  </a:cubicBezTo>
                  <a:cubicBezTo>
                    <a:pt x="3003" y="554"/>
                    <a:pt x="3003" y="554"/>
                    <a:pt x="3003" y="554"/>
                  </a:cubicBezTo>
                  <a:cubicBezTo>
                    <a:pt x="3033" y="554"/>
                    <a:pt x="3033" y="554"/>
                    <a:pt x="3033" y="554"/>
                  </a:cubicBezTo>
                  <a:lnTo>
                    <a:pt x="3033" y="554"/>
                  </a:lnTo>
                  <a:cubicBezTo>
                    <a:pt x="3062" y="525"/>
                    <a:pt x="3062" y="525"/>
                    <a:pt x="3062" y="525"/>
                  </a:cubicBezTo>
                  <a:cubicBezTo>
                    <a:pt x="3091" y="525"/>
                    <a:pt x="3091" y="525"/>
                    <a:pt x="3091" y="525"/>
                  </a:cubicBezTo>
                  <a:cubicBezTo>
                    <a:pt x="3120" y="554"/>
                    <a:pt x="3120" y="554"/>
                    <a:pt x="3120" y="554"/>
                  </a:cubicBezTo>
                  <a:cubicBezTo>
                    <a:pt x="3150" y="554"/>
                    <a:pt x="3150" y="554"/>
                    <a:pt x="3150" y="554"/>
                  </a:cubicBezTo>
                  <a:cubicBezTo>
                    <a:pt x="3179" y="554"/>
                    <a:pt x="3179" y="554"/>
                    <a:pt x="3179" y="554"/>
                  </a:cubicBezTo>
                  <a:cubicBezTo>
                    <a:pt x="3208" y="554"/>
                    <a:pt x="3208" y="554"/>
                    <a:pt x="3208" y="554"/>
                  </a:cubicBezTo>
                  <a:cubicBezTo>
                    <a:pt x="3208" y="583"/>
                    <a:pt x="3208" y="583"/>
                    <a:pt x="3208" y="583"/>
                  </a:cubicBezTo>
                  <a:lnTo>
                    <a:pt x="3208" y="583"/>
                  </a:lnTo>
                  <a:lnTo>
                    <a:pt x="3208" y="583"/>
                  </a:lnTo>
                  <a:cubicBezTo>
                    <a:pt x="3208" y="612"/>
                    <a:pt x="3208" y="612"/>
                    <a:pt x="3208" y="612"/>
                  </a:cubicBezTo>
                  <a:lnTo>
                    <a:pt x="3208" y="612"/>
                  </a:lnTo>
                  <a:cubicBezTo>
                    <a:pt x="3208" y="642"/>
                    <a:pt x="3208" y="642"/>
                    <a:pt x="3208" y="642"/>
                  </a:cubicBezTo>
                  <a:lnTo>
                    <a:pt x="3208" y="642"/>
                  </a:lnTo>
                  <a:cubicBezTo>
                    <a:pt x="3208" y="671"/>
                    <a:pt x="3208" y="671"/>
                    <a:pt x="3208" y="671"/>
                  </a:cubicBezTo>
                  <a:cubicBezTo>
                    <a:pt x="3208" y="700"/>
                    <a:pt x="3208" y="700"/>
                    <a:pt x="3208" y="700"/>
                  </a:cubicBezTo>
                  <a:cubicBezTo>
                    <a:pt x="3208" y="729"/>
                    <a:pt x="3208" y="729"/>
                    <a:pt x="3208" y="729"/>
                  </a:cubicBezTo>
                  <a:cubicBezTo>
                    <a:pt x="3237" y="729"/>
                    <a:pt x="3237" y="729"/>
                    <a:pt x="3237" y="729"/>
                  </a:cubicBezTo>
                  <a:lnTo>
                    <a:pt x="3237" y="729"/>
                  </a:lnTo>
                  <a:cubicBezTo>
                    <a:pt x="3237" y="700"/>
                    <a:pt x="3237" y="700"/>
                    <a:pt x="3237" y="700"/>
                  </a:cubicBezTo>
                  <a:lnTo>
                    <a:pt x="3237" y="700"/>
                  </a:lnTo>
                  <a:lnTo>
                    <a:pt x="3237" y="700"/>
                  </a:lnTo>
                  <a:cubicBezTo>
                    <a:pt x="3237" y="729"/>
                    <a:pt x="3237" y="729"/>
                    <a:pt x="3237" y="729"/>
                  </a:cubicBezTo>
                  <a:cubicBezTo>
                    <a:pt x="3266" y="729"/>
                    <a:pt x="3266" y="729"/>
                    <a:pt x="3266" y="729"/>
                  </a:cubicBezTo>
                  <a:lnTo>
                    <a:pt x="3266" y="729"/>
                  </a:lnTo>
                  <a:cubicBezTo>
                    <a:pt x="3266" y="759"/>
                    <a:pt x="3266" y="759"/>
                    <a:pt x="3266" y="759"/>
                  </a:cubicBezTo>
                  <a:cubicBezTo>
                    <a:pt x="3295" y="759"/>
                    <a:pt x="3295" y="759"/>
                    <a:pt x="3295" y="759"/>
                  </a:cubicBezTo>
                  <a:lnTo>
                    <a:pt x="3295" y="759"/>
                  </a:lnTo>
                  <a:lnTo>
                    <a:pt x="3295" y="759"/>
                  </a:lnTo>
                  <a:cubicBezTo>
                    <a:pt x="3324" y="759"/>
                    <a:pt x="3324" y="759"/>
                    <a:pt x="3324" y="759"/>
                  </a:cubicBezTo>
                  <a:lnTo>
                    <a:pt x="3324" y="759"/>
                  </a:lnTo>
                  <a:cubicBezTo>
                    <a:pt x="3324" y="729"/>
                    <a:pt x="3324" y="729"/>
                    <a:pt x="3324" y="729"/>
                  </a:cubicBezTo>
                  <a:cubicBezTo>
                    <a:pt x="3353" y="729"/>
                    <a:pt x="3353" y="729"/>
                    <a:pt x="3353" y="729"/>
                  </a:cubicBezTo>
                  <a:lnTo>
                    <a:pt x="3353" y="729"/>
                  </a:lnTo>
                  <a:cubicBezTo>
                    <a:pt x="3353" y="700"/>
                    <a:pt x="3353" y="700"/>
                    <a:pt x="3353" y="700"/>
                  </a:cubicBezTo>
                  <a:cubicBezTo>
                    <a:pt x="3383" y="700"/>
                    <a:pt x="3383" y="700"/>
                    <a:pt x="3383" y="700"/>
                  </a:cubicBezTo>
                  <a:lnTo>
                    <a:pt x="3383" y="700"/>
                  </a:lnTo>
                  <a:cubicBezTo>
                    <a:pt x="3383" y="671"/>
                    <a:pt x="3383" y="671"/>
                    <a:pt x="3383" y="671"/>
                  </a:cubicBezTo>
                  <a:lnTo>
                    <a:pt x="3383" y="671"/>
                  </a:lnTo>
                  <a:cubicBezTo>
                    <a:pt x="3412" y="671"/>
                    <a:pt x="3412" y="671"/>
                    <a:pt x="3412" y="671"/>
                  </a:cubicBezTo>
                  <a:lnTo>
                    <a:pt x="3412" y="671"/>
                  </a:lnTo>
                  <a:cubicBezTo>
                    <a:pt x="3441" y="671"/>
                    <a:pt x="3441" y="671"/>
                    <a:pt x="3441" y="671"/>
                  </a:cubicBezTo>
                  <a:lnTo>
                    <a:pt x="3441" y="671"/>
                  </a:lnTo>
                  <a:lnTo>
                    <a:pt x="3441" y="671"/>
                  </a:lnTo>
                  <a:cubicBezTo>
                    <a:pt x="3441" y="642"/>
                    <a:pt x="3441" y="642"/>
                    <a:pt x="3441" y="642"/>
                  </a:cubicBezTo>
                  <a:lnTo>
                    <a:pt x="3441" y="642"/>
                  </a:lnTo>
                  <a:cubicBezTo>
                    <a:pt x="3500" y="612"/>
                    <a:pt x="3500" y="612"/>
                    <a:pt x="3500" y="612"/>
                  </a:cubicBezTo>
                  <a:lnTo>
                    <a:pt x="3500" y="612"/>
                  </a:lnTo>
                  <a:cubicBezTo>
                    <a:pt x="3529" y="642"/>
                    <a:pt x="3529" y="642"/>
                    <a:pt x="3529" y="642"/>
                  </a:cubicBezTo>
                  <a:cubicBezTo>
                    <a:pt x="3558" y="642"/>
                    <a:pt x="3558" y="642"/>
                    <a:pt x="3558" y="642"/>
                  </a:cubicBezTo>
                  <a:cubicBezTo>
                    <a:pt x="3587" y="642"/>
                    <a:pt x="3587" y="642"/>
                    <a:pt x="3587" y="642"/>
                  </a:cubicBezTo>
                  <a:cubicBezTo>
                    <a:pt x="3587" y="671"/>
                    <a:pt x="3587" y="671"/>
                    <a:pt x="3587" y="671"/>
                  </a:cubicBezTo>
                  <a:cubicBezTo>
                    <a:pt x="3616" y="671"/>
                    <a:pt x="3616" y="671"/>
                    <a:pt x="3616" y="671"/>
                  </a:cubicBezTo>
                  <a:lnTo>
                    <a:pt x="3616" y="671"/>
                  </a:lnTo>
                  <a:cubicBezTo>
                    <a:pt x="3674" y="671"/>
                    <a:pt x="3674" y="671"/>
                    <a:pt x="3674" y="671"/>
                  </a:cubicBezTo>
                  <a:lnTo>
                    <a:pt x="3674" y="671"/>
                  </a:lnTo>
                  <a:cubicBezTo>
                    <a:pt x="3703" y="671"/>
                    <a:pt x="3703" y="671"/>
                    <a:pt x="3703" y="671"/>
                  </a:cubicBezTo>
                  <a:cubicBezTo>
                    <a:pt x="3733" y="700"/>
                    <a:pt x="3733" y="700"/>
                    <a:pt x="3733" y="700"/>
                  </a:cubicBezTo>
                  <a:lnTo>
                    <a:pt x="3733" y="700"/>
                  </a:lnTo>
                  <a:lnTo>
                    <a:pt x="3733" y="700"/>
                  </a:lnTo>
                  <a:lnTo>
                    <a:pt x="3733" y="700"/>
                  </a:lnTo>
                  <a:lnTo>
                    <a:pt x="3733" y="700"/>
                  </a:lnTo>
                  <a:cubicBezTo>
                    <a:pt x="3762" y="700"/>
                    <a:pt x="3762" y="700"/>
                    <a:pt x="3762" y="700"/>
                  </a:cubicBezTo>
                  <a:close/>
                  <a:moveTo>
                    <a:pt x="2800" y="495"/>
                  </a:moveTo>
                  <a:lnTo>
                    <a:pt x="2800" y="495"/>
                  </a:lnTo>
                  <a:cubicBezTo>
                    <a:pt x="2829" y="525"/>
                    <a:pt x="2829" y="525"/>
                    <a:pt x="2829" y="525"/>
                  </a:cubicBezTo>
                  <a:lnTo>
                    <a:pt x="2829" y="525"/>
                  </a:lnTo>
                  <a:cubicBezTo>
                    <a:pt x="2800" y="525"/>
                    <a:pt x="2800" y="525"/>
                    <a:pt x="2800" y="525"/>
                  </a:cubicBezTo>
                  <a:cubicBezTo>
                    <a:pt x="2800" y="495"/>
                    <a:pt x="2800" y="495"/>
                    <a:pt x="2800" y="495"/>
                  </a:cubicBezTo>
                  <a:close/>
                  <a:moveTo>
                    <a:pt x="2945" y="525"/>
                  </a:moveTo>
                  <a:lnTo>
                    <a:pt x="2945" y="525"/>
                  </a:lnTo>
                  <a:cubicBezTo>
                    <a:pt x="2974" y="525"/>
                    <a:pt x="2974" y="525"/>
                    <a:pt x="2974" y="525"/>
                  </a:cubicBezTo>
                  <a:lnTo>
                    <a:pt x="2974" y="525"/>
                  </a:lnTo>
                  <a:lnTo>
                    <a:pt x="2974" y="525"/>
                  </a:lnTo>
                  <a:lnTo>
                    <a:pt x="2974" y="525"/>
                  </a:lnTo>
                  <a:cubicBezTo>
                    <a:pt x="2945" y="525"/>
                    <a:pt x="2945" y="525"/>
                    <a:pt x="2945" y="525"/>
                  </a:cubicBezTo>
                  <a:cubicBezTo>
                    <a:pt x="2916" y="525"/>
                    <a:pt x="2916" y="525"/>
                    <a:pt x="2916" y="525"/>
                  </a:cubicBezTo>
                  <a:lnTo>
                    <a:pt x="2916" y="525"/>
                  </a:lnTo>
                  <a:cubicBezTo>
                    <a:pt x="2887" y="525"/>
                    <a:pt x="2887" y="525"/>
                    <a:pt x="2887" y="525"/>
                  </a:cubicBezTo>
                  <a:cubicBezTo>
                    <a:pt x="2916" y="525"/>
                    <a:pt x="2916" y="525"/>
                    <a:pt x="2916" y="525"/>
                  </a:cubicBezTo>
                  <a:cubicBezTo>
                    <a:pt x="2887" y="525"/>
                    <a:pt x="2887" y="525"/>
                    <a:pt x="2887" y="525"/>
                  </a:cubicBezTo>
                  <a:cubicBezTo>
                    <a:pt x="2916" y="525"/>
                    <a:pt x="2916" y="525"/>
                    <a:pt x="2916" y="525"/>
                  </a:cubicBezTo>
                  <a:cubicBezTo>
                    <a:pt x="2945" y="554"/>
                    <a:pt x="2945" y="554"/>
                    <a:pt x="2945" y="554"/>
                  </a:cubicBezTo>
                  <a:cubicBezTo>
                    <a:pt x="2945" y="525"/>
                    <a:pt x="2945" y="525"/>
                    <a:pt x="2945" y="525"/>
                  </a:cubicBezTo>
                  <a:lnTo>
                    <a:pt x="2945" y="525"/>
                  </a:lnTo>
                  <a:lnTo>
                    <a:pt x="2945" y="525"/>
                  </a:lnTo>
                  <a:cubicBezTo>
                    <a:pt x="2916" y="525"/>
                    <a:pt x="2916" y="525"/>
                    <a:pt x="2916" y="525"/>
                  </a:cubicBezTo>
                  <a:cubicBezTo>
                    <a:pt x="2945" y="525"/>
                    <a:pt x="2945" y="525"/>
                    <a:pt x="2945" y="525"/>
                  </a:cubicBezTo>
                  <a:close/>
                  <a:moveTo>
                    <a:pt x="2945" y="583"/>
                  </a:moveTo>
                  <a:lnTo>
                    <a:pt x="2945" y="583"/>
                  </a:lnTo>
                  <a:cubicBezTo>
                    <a:pt x="2916" y="583"/>
                    <a:pt x="2916" y="583"/>
                    <a:pt x="2916" y="583"/>
                  </a:cubicBezTo>
                  <a:cubicBezTo>
                    <a:pt x="2887" y="583"/>
                    <a:pt x="2887" y="583"/>
                    <a:pt x="2887" y="583"/>
                  </a:cubicBezTo>
                  <a:cubicBezTo>
                    <a:pt x="2916" y="583"/>
                    <a:pt x="2916" y="583"/>
                    <a:pt x="2916" y="583"/>
                  </a:cubicBezTo>
                  <a:cubicBezTo>
                    <a:pt x="2945" y="583"/>
                    <a:pt x="2945" y="583"/>
                    <a:pt x="2945" y="583"/>
                  </a:cubicBezTo>
                  <a:close/>
                  <a:moveTo>
                    <a:pt x="2945" y="554"/>
                  </a:moveTo>
                  <a:lnTo>
                    <a:pt x="2945" y="554"/>
                  </a:lnTo>
                  <a:cubicBezTo>
                    <a:pt x="2945" y="583"/>
                    <a:pt x="2945" y="583"/>
                    <a:pt x="2945" y="583"/>
                  </a:cubicBezTo>
                  <a:lnTo>
                    <a:pt x="2945" y="583"/>
                  </a:lnTo>
                  <a:cubicBezTo>
                    <a:pt x="2945" y="554"/>
                    <a:pt x="2945" y="554"/>
                    <a:pt x="2945" y="554"/>
                  </a:cubicBezTo>
                  <a:close/>
                  <a:moveTo>
                    <a:pt x="2945" y="583"/>
                  </a:moveTo>
                  <a:lnTo>
                    <a:pt x="2945" y="583"/>
                  </a:lnTo>
                  <a:cubicBezTo>
                    <a:pt x="2916" y="583"/>
                    <a:pt x="2916" y="583"/>
                    <a:pt x="2916" y="583"/>
                  </a:cubicBezTo>
                  <a:cubicBezTo>
                    <a:pt x="2916" y="612"/>
                    <a:pt x="2916" y="612"/>
                    <a:pt x="2916" y="612"/>
                  </a:cubicBezTo>
                  <a:cubicBezTo>
                    <a:pt x="2945" y="612"/>
                    <a:pt x="2945" y="612"/>
                    <a:pt x="2945" y="612"/>
                  </a:cubicBezTo>
                  <a:lnTo>
                    <a:pt x="2945" y="612"/>
                  </a:lnTo>
                  <a:cubicBezTo>
                    <a:pt x="2945" y="583"/>
                    <a:pt x="2945" y="583"/>
                    <a:pt x="2945" y="583"/>
                  </a:cubicBezTo>
                  <a:close/>
                  <a:moveTo>
                    <a:pt x="2479" y="204"/>
                  </a:moveTo>
                  <a:lnTo>
                    <a:pt x="2479" y="204"/>
                  </a:lnTo>
                  <a:cubicBezTo>
                    <a:pt x="2508" y="233"/>
                    <a:pt x="2508" y="233"/>
                    <a:pt x="2508" y="233"/>
                  </a:cubicBezTo>
                  <a:cubicBezTo>
                    <a:pt x="2508" y="262"/>
                    <a:pt x="2508" y="262"/>
                    <a:pt x="2508" y="262"/>
                  </a:cubicBezTo>
                  <a:lnTo>
                    <a:pt x="2508" y="262"/>
                  </a:lnTo>
                  <a:cubicBezTo>
                    <a:pt x="2479" y="233"/>
                    <a:pt x="2479" y="233"/>
                    <a:pt x="2479" y="233"/>
                  </a:cubicBezTo>
                  <a:lnTo>
                    <a:pt x="2479" y="233"/>
                  </a:lnTo>
                  <a:cubicBezTo>
                    <a:pt x="2479" y="204"/>
                    <a:pt x="2479" y="204"/>
                    <a:pt x="2479" y="204"/>
                  </a:cubicBezTo>
                  <a:close/>
                  <a:moveTo>
                    <a:pt x="2595" y="175"/>
                  </a:moveTo>
                  <a:lnTo>
                    <a:pt x="2595" y="175"/>
                  </a:lnTo>
                  <a:lnTo>
                    <a:pt x="2595" y="175"/>
                  </a:lnTo>
                  <a:cubicBezTo>
                    <a:pt x="2595" y="204"/>
                    <a:pt x="2595" y="204"/>
                    <a:pt x="2595" y="204"/>
                  </a:cubicBezTo>
                  <a:lnTo>
                    <a:pt x="2595" y="204"/>
                  </a:lnTo>
                  <a:cubicBezTo>
                    <a:pt x="2595" y="175"/>
                    <a:pt x="2595" y="175"/>
                    <a:pt x="2595" y="175"/>
                  </a:cubicBezTo>
                  <a:lnTo>
                    <a:pt x="2595" y="175"/>
                  </a:lnTo>
                  <a:cubicBezTo>
                    <a:pt x="2595" y="145"/>
                    <a:pt x="2595" y="145"/>
                    <a:pt x="2595" y="145"/>
                  </a:cubicBezTo>
                  <a:cubicBezTo>
                    <a:pt x="2595" y="175"/>
                    <a:pt x="2595" y="175"/>
                    <a:pt x="2595" y="175"/>
                  </a:cubicBezTo>
                  <a:close/>
                  <a:moveTo>
                    <a:pt x="2595" y="204"/>
                  </a:moveTo>
                  <a:lnTo>
                    <a:pt x="2595" y="204"/>
                  </a:lnTo>
                  <a:close/>
                  <a:moveTo>
                    <a:pt x="2712" y="350"/>
                  </a:moveTo>
                  <a:lnTo>
                    <a:pt x="2712" y="350"/>
                  </a:lnTo>
                  <a:lnTo>
                    <a:pt x="2712" y="350"/>
                  </a:lnTo>
                  <a:cubicBezTo>
                    <a:pt x="2741" y="350"/>
                    <a:pt x="2741" y="350"/>
                    <a:pt x="2741" y="350"/>
                  </a:cubicBezTo>
                  <a:lnTo>
                    <a:pt x="2741" y="350"/>
                  </a:lnTo>
                  <a:lnTo>
                    <a:pt x="2741" y="350"/>
                  </a:lnTo>
                  <a:cubicBezTo>
                    <a:pt x="2741" y="321"/>
                    <a:pt x="2741" y="321"/>
                    <a:pt x="2741" y="321"/>
                  </a:cubicBezTo>
                  <a:lnTo>
                    <a:pt x="2741" y="321"/>
                  </a:lnTo>
                  <a:lnTo>
                    <a:pt x="2741" y="321"/>
                  </a:lnTo>
                  <a:cubicBezTo>
                    <a:pt x="2712" y="350"/>
                    <a:pt x="2712" y="350"/>
                    <a:pt x="2712" y="350"/>
                  </a:cubicBezTo>
                  <a:close/>
                  <a:moveTo>
                    <a:pt x="2712" y="525"/>
                  </a:moveTo>
                  <a:lnTo>
                    <a:pt x="2712" y="525"/>
                  </a:lnTo>
                  <a:cubicBezTo>
                    <a:pt x="2712" y="554"/>
                    <a:pt x="2712" y="554"/>
                    <a:pt x="2712" y="554"/>
                  </a:cubicBezTo>
                  <a:cubicBezTo>
                    <a:pt x="2741" y="583"/>
                    <a:pt x="2741" y="583"/>
                    <a:pt x="2741" y="583"/>
                  </a:cubicBezTo>
                  <a:lnTo>
                    <a:pt x="2741" y="583"/>
                  </a:lnTo>
                  <a:lnTo>
                    <a:pt x="2741" y="583"/>
                  </a:lnTo>
                  <a:lnTo>
                    <a:pt x="2741" y="583"/>
                  </a:lnTo>
                  <a:cubicBezTo>
                    <a:pt x="2712" y="583"/>
                    <a:pt x="2712" y="583"/>
                    <a:pt x="2712" y="583"/>
                  </a:cubicBezTo>
                  <a:lnTo>
                    <a:pt x="2712" y="583"/>
                  </a:lnTo>
                  <a:cubicBezTo>
                    <a:pt x="2683" y="554"/>
                    <a:pt x="2683" y="554"/>
                    <a:pt x="2683" y="554"/>
                  </a:cubicBezTo>
                  <a:lnTo>
                    <a:pt x="2683" y="554"/>
                  </a:lnTo>
                  <a:cubicBezTo>
                    <a:pt x="2683" y="525"/>
                    <a:pt x="2683" y="525"/>
                    <a:pt x="2683" y="525"/>
                  </a:cubicBezTo>
                  <a:cubicBezTo>
                    <a:pt x="2683" y="495"/>
                    <a:pt x="2683" y="495"/>
                    <a:pt x="2683" y="495"/>
                  </a:cubicBezTo>
                  <a:lnTo>
                    <a:pt x="2683" y="495"/>
                  </a:lnTo>
                  <a:lnTo>
                    <a:pt x="2683" y="495"/>
                  </a:lnTo>
                  <a:cubicBezTo>
                    <a:pt x="2653" y="466"/>
                    <a:pt x="2653" y="466"/>
                    <a:pt x="2653" y="466"/>
                  </a:cubicBezTo>
                  <a:lnTo>
                    <a:pt x="2653" y="466"/>
                  </a:lnTo>
                  <a:lnTo>
                    <a:pt x="2653" y="466"/>
                  </a:lnTo>
                  <a:cubicBezTo>
                    <a:pt x="2653" y="437"/>
                    <a:pt x="2653" y="437"/>
                    <a:pt x="2653" y="437"/>
                  </a:cubicBezTo>
                  <a:lnTo>
                    <a:pt x="2653" y="437"/>
                  </a:lnTo>
                  <a:cubicBezTo>
                    <a:pt x="2653" y="409"/>
                    <a:pt x="2653" y="409"/>
                    <a:pt x="2653" y="409"/>
                  </a:cubicBezTo>
                  <a:lnTo>
                    <a:pt x="2653" y="409"/>
                  </a:lnTo>
                  <a:cubicBezTo>
                    <a:pt x="2653" y="379"/>
                    <a:pt x="2653" y="379"/>
                    <a:pt x="2653" y="379"/>
                  </a:cubicBezTo>
                  <a:cubicBezTo>
                    <a:pt x="2683" y="350"/>
                    <a:pt x="2683" y="350"/>
                    <a:pt x="2683" y="350"/>
                  </a:cubicBezTo>
                  <a:lnTo>
                    <a:pt x="2683" y="350"/>
                  </a:lnTo>
                  <a:cubicBezTo>
                    <a:pt x="2712" y="350"/>
                    <a:pt x="2712" y="350"/>
                    <a:pt x="2712" y="350"/>
                  </a:cubicBezTo>
                  <a:lnTo>
                    <a:pt x="2712" y="350"/>
                  </a:lnTo>
                  <a:cubicBezTo>
                    <a:pt x="2683" y="350"/>
                    <a:pt x="2683" y="350"/>
                    <a:pt x="2683" y="350"/>
                  </a:cubicBezTo>
                  <a:cubicBezTo>
                    <a:pt x="2683" y="379"/>
                    <a:pt x="2683" y="379"/>
                    <a:pt x="2683" y="379"/>
                  </a:cubicBezTo>
                  <a:cubicBezTo>
                    <a:pt x="2712" y="379"/>
                    <a:pt x="2712" y="379"/>
                    <a:pt x="2712" y="379"/>
                  </a:cubicBezTo>
                  <a:cubicBezTo>
                    <a:pt x="2712" y="409"/>
                    <a:pt x="2712" y="409"/>
                    <a:pt x="2712" y="409"/>
                  </a:cubicBezTo>
                  <a:lnTo>
                    <a:pt x="2712" y="409"/>
                  </a:lnTo>
                  <a:cubicBezTo>
                    <a:pt x="2683" y="409"/>
                    <a:pt x="2683" y="409"/>
                    <a:pt x="2683" y="409"/>
                  </a:cubicBezTo>
                  <a:cubicBezTo>
                    <a:pt x="2683" y="437"/>
                    <a:pt x="2683" y="437"/>
                    <a:pt x="2683" y="437"/>
                  </a:cubicBezTo>
                  <a:lnTo>
                    <a:pt x="2683" y="437"/>
                  </a:lnTo>
                  <a:lnTo>
                    <a:pt x="2683" y="437"/>
                  </a:lnTo>
                  <a:lnTo>
                    <a:pt x="2683" y="437"/>
                  </a:lnTo>
                  <a:cubicBezTo>
                    <a:pt x="2712" y="437"/>
                    <a:pt x="2712" y="437"/>
                    <a:pt x="2712" y="437"/>
                  </a:cubicBezTo>
                  <a:cubicBezTo>
                    <a:pt x="2712" y="409"/>
                    <a:pt x="2712" y="409"/>
                    <a:pt x="2712" y="409"/>
                  </a:cubicBezTo>
                  <a:lnTo>
                    <a:pt x="2712" y="409"/>
                  </a:lnTo>
                  <a:lnTo>
                    <a:pt x="2712" y="409"/>
                  </a:lnTo>
                  <a:cubicBezTo>
                    <a:pt x="2741" y="409"/>
                    <a:pt x="2741" y="409"/>
                    <a:pt x="2741" y="409"/>
                  </a:cubicBezTo>
                  <a:cubicBezTo>
                    <a:pt x="2770" y="379"/>
                    <a:pt x="2770" y="379"/>
                    <a:pt x="2770" y="379"/>
                  </a:cubicBezTo>
                  <a:cubicBezTo>
                    <a:pt x="2770" y="409"/>
                    <a:pt x="2770" y="409"/>
                    <a:pt x="2770" y="409"/>
                  </a:cubicBezTo>
                  <a:lnTo>
                    <a:pt x="2770" y="409"/>
                  </a:lnTo>
                  <a:cubicBezTo>
                    <a:pt x="2770" y="437"/>
                    <a:pt x="2770" y="437"/>
                    <a:pt x="2770" y="437"/>
                  </a:cubicBezTo>
                  <a:cubicBezTo>
                    <a:pt x="2741" y="437"/>
                    <a:pt x="2741" y="437"/>
                    <a:pt x="2741" y="437"/>
                  </a:cubicBezTo>
                  <a:cubicBezTo>
                    <a:pt x="2712" y="437"/>
                    <a:pt x="2712" y="437"/>
                    <a:pt x="2712" y="437"/>
                  </a:cubicBezTo>
                  <a:cubicBezTo>
                    <a:pt x="2712" y="466"/>
                    <a:pt x="2712" y="466"/>
                    <a:pt x="2712" y="466"/>
                  </a:cubicBezTo>
                  <a:cubicBezTo>
                    <a:pt x="2741" y="466"/>
                    <a:pt x="2741" y="466"/>
                    <a:pt x="2741" y="466"/>
                  </a:cubicBezTo>
                  <a:cubicBezTo>
                    <a:pt x="2770" y="466"/>
                    <a:pt x="2770" y="466"/>
                    <a:pt x="2770" y="466"/>
                  </a:cubicBezTo>
                  <a:cubicBezTo>
                    <a:pt x="2770" y="495"/>
                    <a:pt x="2770" y="495"/>
                    <a:pt x="2770" y="495"/>
                  </a:cubicBezTo>
                  <a:lnTo>
                    <a:pt x="2770" y="495"/>
                  </a:lnTo>
                  <a:cubicBezTo>
                    <a:pt x="2741" y="495"/>
                    <a:pt x="2741" y="495"/>
                    <a:pt x="2741" y="495"/>
                  </a:cubicBezTo>
                  <a:lnTo>
                    <a:pt x="2741" y="495"/>
                  </a:lnTo>
                  <a:cubicBezTo>
                    <a:pt x="2712" y="495"/>
                    <a:pt x="2712" y="495"/>
                    <a:pt x="2712" y="495"/>
                  </a:cubicBezTo>
                  <a:cubicBezTo>
                    <a:pt x="2712" y="466"/>
                    <a:pt x="2712" y="466"/>
                    <a:pt x="2712" y="466"/>
                  </a:cubicBezTo>
                  <a:cubicBezTo>
                    <a:pt x="2683" y="495"/>
                    <a:pt x="2683" y="495"/>
                    <a:pt x="2683" y="495"/>
                  </a:cubicBezTo>
                  <a:cubicBezTo>
                    <a:pt x="2683" y="525"/>
                    <a:pt x="2683" y="525"/>
                    <a:pt x="2683" y="525"/>
                  </a:cubicBezTo>
                  <a:cubicBezTo>
                    <a:pt x="2712" y="525"/>
                    <a:pt x="2712" y="525"/>
                    <a:pt x="2712" y="525"/>
                  </a:cubicBezTo>
                  <a:close/>
                  <a:moveTo>
                    <a:pt x="2624" y="554"/>
                  </a:moveTo>
                  <a:lnTo>
                    <a:pt x="2624" y="554"/>
                  </a:lnTo>
                  <a:cubicBezTo>
                    <a:pt x="2653" y="583"/>
                    <a:pt x="2653" y="583"/>
                    <a:pt x="2653" y="583"/>
                  </a:cubicBezTo>
                  <a:cubicBezTo>
                    <a:pt x="2624" y="583"/>
                    <a:pt x="2624" y="583"/>
                    <a:pt x="2624" y="583"/>
                  </a:cubicBezTo>
                  <a:cubicBezTo>
                    <a:pt x="2624" y="554"/>
                    <a:pt x="2624" y="554"/>
                    <a:pt x="2624" y="554"/>
                  </a:cubicBezTo>
                  <a:close/>
                  <a:moveTo>
                    <a:pt x="2624" y="525"/>
                  </a:moveTo>
                  <a:lnTo>
                    <a:pt x="2624" y="525"/>
                  </a:lnTo>
                  <a:lnTo>
                    <a:pt x="2624" y="525"/>
                  </a:lnTo>
                  <a:cubicBezTo>
                    <a:pt x="2624" y="554"/>
                    <a:pt x="2624" y="554"/>
                    <a:pt x="2624" y="554"/>
                  </a:cubicBezTo>
                  <a:lnTo>
                    <a:pt x="2624" y="554"/>
                  </a:lnTo>
                  <a:lnTo>
                    <a:pt x="2624" y="554"/>
                  </a:lnTo>
                  <a:cubicBezTo>
                    <a:pt x="2624" y="525"/>
                    <a:pt x="2624" y="525"/>
                    <a:pt x="2624" y="525"/>
                  </a:cubicBezTo>
                  <a:close/>
                  <a:moveTo>
                    <a:pt x="2653" y="554"/>
                  </a:moveTo>
                  <a:lnTo>
                    <a:pt x="2653" y="554"/>
                  </a:lnTo>
                  <a:lnTo>
                    <a:pt x="2653" y="554"/>
                  </a:lnTo>
                  <a:lnTo>
                    <a:pt x="2653" y="554"/>
                  </a:lnTo>
                  <a:cubicBezTo>
                    <a:pt x="2653" y="583"/>
                    <a:pt x="2653" y="583"/>
                    <a:pt x="2653" y="583"/>
                  </a:cubicBezTo>
                  <a:lnTo>
                    <a:pt x="2653" y="583"/>
                  </a:lnTo>
                  <a:cubicBezTo>
                    <a:pt x="2683" y="583"/>
                    <a:pt x="2683" y="583"/>
                    <a:pt x="2683" y="583"/>
                  </a:cubicBezTo>
                  <a:lnTo>
                    <a:pt x="2683" y="583"/>
                  </a:lnTo>
                  <a:cubicBezTo>
                    <a:pt x="2683" y="554"/>
                    <a:pt x="2683" y="554"/>
                    <a:pt x="2683" y="554"/>
                  </a:cubicBezTo>
                  <a:lnTo>
                    <a:pt x="2683" y="554"/>
                  </a:lnTo>
                  <a:lnTo>
                    <a:pt x="2683" y="554"/>
                  </a:lnTo>
                  <a:cubicBezTo>
                    <a:pt x="2653" y="554"/>
                    <a:pt x="2653" y="554"/>
                    <a:pt x="2653" y="554"/>
                  </a:cubicBezTo>
                  <a:close/>
                  <a:moveTo>
                    <a:pt x="2653" y="642"/>
                  </a:moveTo>
                  <a:lnTo>
                    <a:pt x="2653" y="642"/>
                  </a:lnTo>
                  <a:cubicBezTo>
                    <a:pt x="2683" y="612"/>
                    <a:pt x="2683" y="612"/>
                    <a:pt x="2683" y="612"/>
                  </a:cubicBezTo>
                  <a:lnTo>
                    <a:pt x="2683" y="612"/>
                  </a:lnTo>
                  <a:cubicBezTo>
                    <a:pt x="2712" y="642"/>
                    <a:pt x="2712" y="642"/>
                    <a:pt x="2712" y="642"/>
                  </a:cubicBezTo>
                  <a:lnTo>
                    <a:pt x="2712" y="642"/>
                  </a:lnTo>
                  <a:cubicBezTo>
                    <a:pt x="2683" y="642"/>
                    <a:pt x="2683" y="642"/>
                    <a:pt x="2683" y="642"/>
                  </a:cubicBezTo>
                  <a:lnTo>
                    <a:pt x="2683" y="642"/>
                  </a:lnTo>
                  <a:lnTo>
                    <a:pt x="2683" y="642"/>
                  </a:lnTo>
                  <a:cubicBezTo>
                    <a:pt x="2653" y="642"/>
                    <a:pt x="2653" y="642"/>
                    <a:pt x="2653" y="642"/>
                  </a:cubicBezTo>
                  <a:close/>
                  <a:moveTo>
                    <a:pt x="2887" y="642"/>
                  </a:moveTo>
                  <a:lnTo>
                    <a:pt x="2887" y="642"/>
                  </a:lnTo>
                  <a:cubicBezTo>
                    <a:pt x="2858" y="642"/>
                    <a:pt x="2858" y="642"/>
                    <a:pt x="2858" y="642"/>
                  </a:cubicBezTo>
                  <a:cubicBezTo>
                    <a:pt x="2829" y="642"/>
                    <a:pt x="2829" y="642"/>
                    <a:pt x="2829" y="642"/>
                  </a:cubicBezTo>
                  <a:cubicBezTo>
                    <a:pt x="2858" y="671"/>
                    <a:pt x="2858" y="671"/>
                    <a:pt x="2858" y="671"/>
                  </a:cubicBezTo>
                  <a:cubicBezTo>
                    <a:pt x="2887" y="671"/>
                    <a:pt x="2887" y="671"/>
                    <a:pt x="2887" y="671"/>
                  </a:cubicBezTo>
                  <a:lnTo>
                    <a:pt x="2887" y="671"/>
                  </a:lnTo>
                  <a:lnTo>
                    <a:pt x="2887" y="671"/>
                  </a:lnTo>
                  <a:cubicBezTo>
                    <a:pt x="2887" y="642"/>
                    <a:pt x="2887" y="642"/>
                    <a:pt x="2887" y="642"/>
                  </a:cubicBezTo>
                  <a:close/>
                  <a:moveTo>
                    <a:pt x="2741" y="787"/>
                  </a:moveTo>
                  <a:lnTo>
                    <a:pt x="2741" y="787"/>
                  </a:lnTo>
                  <a:close/>
                  <a:moveTo>
                    <a:pt x="2712" y="787"/>
                  </a:moveTo>
                  <a:lnTo>
                    <a:pt x="2712" y="787"/>
                  </a:lnTo>
                  <a:cubicBezTo>
                    <a:pt x="2741" y="787"/>
                    <a:pt x="2741" y="787"/>
                    <a:pt x="2741" y="787"/>
                  </a:cubicBezTo>
                  <a:lnTo>
                    <a:pt x="2741" y="787"/>
                  </a:lnTo>
                  <a:lnTo>
                    <a:pt x="2741" y="787"/>
                  </a:lnTo>
                  <a:cubicBezTo>
                    <a:pt x="2712" y="787"/>
                    <a:pt x="2712" y="787"/>
                    <a:pt x="2712" y="787"/>
                  </a:cubicBezTo>
                  <a:close/>
                  <a:moveTo>
                    <a:pt x="2683" y="787"/>
                  </a:moveTo>
                  <a:lnTo>
                    <a:pt x="2683" y="787"/>
                  </a:lnTo>
                  <a:cubicBezTo>
                    <a:pt x="2712" y="787"/>
                    <a:pt x="2712" y="787"/>
                    <a:pt x="2712" y="787"/>
                  </a:cubicBezTo>
                  <a:lnTo>
                    <a:pt x="2712" y="787"/>
                  </a:lnTo>
                  <a:lnTo>
                    <a:pt x="2712" y="787"/>
                  </a:lnTo>
                  <a:lnTo>
                    <a:pt x="2712" y="787"/>
                  </a:lnTo>
                  <a:lnTo>
                    <a:pt x="2712" y="787"/>
                  </a:lnTo>
                  <a:cubicBezTo>
                    <a:pt x="2683" y="787"/>
                    <a:pt x="2683" y="787"/>
                    <a:pt x="2683" y="787"/>
                  </a:cubicBezTo>
                  <a:close/>
                  <a:moveTo>
                    <a:pt x="2683" y="759"/>
                  </a:moveTo>
                  <a:lnTo>
                    <a:pt x="2683" y="759"/>
                  </a:lnTo>
                  <a:close/>
                  <a:moveTo>
                    <a:pt x="2683" y="729"/>
                  </a:moveTo>
                  <a:lnTo>
                    <a:pt x="2683" y="729"/>
                  </a:lnTo>
                  <a:close/>
                  <a:moveTo>
                    <a:pt x="2712" y="787"/>
                  </a:moveTo>
                  <a:lnTo>
                    <a:pt x="2712" y="787"/>
                  </a:lnTo>
                  <a:cubicBezTo>
                    <a:pt x="2712" y="759"/>
                    <a:pt x="2712" y="759"/>
                    <a:pt x="2712" y="759"/>
                  </a:cubicBezTo>
                  <a:cubicBezTo>
                    <a:pt x="2741" y="759"/>
                    <a:pt x="2741" y="759"/>
                    <a:pt x="2741" y="759"/>
                  </a:cubicBezTo>
                  <a:cubicBezTo>
                    <a:pt x="2741" y="787"/>
                    <a:pt x="2741" y="787"/>
                    <a:pt x="2741" y="787"/>
                  </a:cubicBezTo>
                  <a:cubicBezTo>
                    <a:pt x="2741" y="759"/>
                    <a:pt x="2741" y="759"/>
                    <a:pt x="2741" y="759"/>
                  </a:cubicBezTo>
                  <a:cubicBezTo>
                    <a:pt x="2770" y="759"/>
                    <a:pt x="2770" y="759"/>
                    <a:pt x="2770" y="759"/>
                  </a:cubicBezTo>
                  <a:lnTo>
                    <a:pt x="2770" y="759"/>
                  </a:lnTo>
                  <a:lnTo>
                    <a:pt x="2770" y="759"/>
                  </a:lnTo>
                  <a:cubicBezTo>
                    <a:pt x="2829" y="787"/>
                    <a:pt x="2829" y="787"/>
                    <a:pt x="2829" y="787"/>
                  </a:cubicBezTo>
                  <a:cubicBezTo>
                    <a:pt x="2829" y="759"/>
                    <a:pt x="2829" y="759"/>
                    <a:pt x="2829" y="759"/>
                  </a:cubicBezTo>
                  <a:lnTo>
                    <a:pt x="2829" y="759"/>
                  </a:lnTo>
                  <a:cubicBezTo>
                    <a:pt x="2887" y="787"/>
                    <a:pt x="2887" y="787"/>
                    <a:pt x="2887" y="787"/>
                  </a:cubicBezTo>
                  <a:lnTo>
                    <a:pt x="2887" y="787"/>
                  </a:lnTo>
                  <a:cubicBezTo>
                    <a:pt x="2916" y="816"/>
                    <a:pt x="2916" y="816"/>
                    <a:pt x="2916" y="816"/>
                  </a:cubicBezTo>
                  <a:lnTo>
                    <a:pt x="2916" y="816"/>
                  </a:lnTo>
                  <a:cubicBezTo>
                    <a:pt x="2945" y="787"/>
                    <a:pt x="2945" y="787"/>
                    <a:pt x="2945" y="787"/>
                  </a:cubicBezTo>
                  <a:cubicBezTo>
                    <a:pt x="2916" y="759"/>
                    <a:pt x="2916" y="759"/>
                    <a:pt x="2916" y="759"/>
                  </a:cubicBezTo>
                  <a:cubicBezTo>
                    <a:pt x="2887" y="729"/>
                    <a:pt x="2887" y="729"/>
                    <a:pt x="2887" y="729"/>
                  </a:cubicBezTo>
                  <a:cubicBezTo>
                    <a:pt x="2858" y="729"/>
                    <a:pt x="2858" y="729"/>
                    <a:pt x="2858" y="729"/>
                  </a:cubicBezTo>
                  <a:cubicBezTo>
                    <a:pt x="2829" y="729"/>
                    <a:pt x="2829" y="729"/>
                    <a:pt x="2829" y="729"/>
                  </a:cubicBezTo>
                  <a:lnTo>
                    <a:pt x="2829" y="729"/>
                  </a:lnTo>
                  <a:cubicBezTo>
                    <a:pt x="2800" y="729"/>
                    <a:pt x="2800" y="729"/>
                    <a:pt x="2800" y="729"/>
                  </a:cubicBezTo>
                  <a:cubicBezTo>
                    <a:pt x="2770" y="729"/>
                    <a:pt x="2770" y="729"/>
                    <a:pt x="2770" y="729"/>
                  </a:cubicBezTo>
                  <a:lnTo>
                    <a:pt x="2770" y="729"/>
                  </a:lnTo>
                  <a:cubicBezTo>
                    <a:pt x="2741" y="729"/>
                    <a:pt x="2741" y="729"/>
                    <a:pt x="2741" y="729"/>
                  </a:cubicBezTo>
                  <a:cubicBezTo>
                    <a:pt x="2712" y="729"/>
                    <a:pt x="2712" y="729"/>
                    <a:pt x="2712" y="729"/>
                  </a:cubicBezTo>
                  <a:lnTo>
                    <a:pt x="2712" y="729"/>
                  </a:lnTo>
                  <a:cubicBezTo>
                    <a:pt x="2712" y="759"/>
                    <a:pt x="2712" y="759"/>
                    <a:pt x="2712" y="759"/>
                  </a:cubicBezTo>
                  <a:cubicBezTo>
                    <a:pt x="2683" y="759"/>
                    <a:pt x="2683" y="759"/>
                    <a:pt x="2683" y="759"/>
                  </a:cubicBezTo>
                  <a:lnTo>
                    <a:pt x="2683" y="759"/>
                  </a:lnTo>
                  <a:cubicBezTo>
                    <a:pt x="2683" y="787"/>
                    <a:pt x="2683" y="787"/>
                    <a:pt x="2683" y="787"/>
                  </a:cubicBezTo>
                  <a:cubicBezTo>
                    <a:pt x="2712" y="787"/>
                    <a:pt x="2712" y="787"/>
                    <a:pt x="2712" y="787"/>
                  </a:cubicBezTo>
                  <a:close/>
                  <a:moveTo>
                    <a:pt x="2537" y="759"/>
                  </a:moveTo>
                  <a:lnTo>
                    <a:pt x="2537" y="759"/>
                  </a:lnTo>
                  <a:cubicBezTo>
                    <a:pt x="2566" y="759"/>
                    <a:pt x="2566" y="759"/>
                    <a:pt x="2566" y="759"/>
                  </a:cubicBezTo>
                  <a:lnTo>
                    <a:pt x="2566" y="759"/>
                  </a:lnTo>
                  <a:cubicBezTo>
                    <a:pt x="2595" y="759"/>
                    <a:pt x="2595" y="759"/>
                    <a:pt x="2595" y="759"/>
                  </a:cubicBezTo>
                  <a:cubicBezTo>
                    <a:pt x="2624" y="759"/>
                    <a:pt x="2624" y="759"/>
                    <a:pt x="2624" y="759"/>
                  </a:cubicBezTo>
                  <a:lnTo>
                    <a:pt x="2624" y="759"/>
                  </a:lnTo>
                  <a:cubicBezTo>
                    <a:pt x="2624" y="787"/>
                    <a:pt x="2624" y="787"/>
                    <a:pt x="2624" y="787"/>
                  </a:cubicBezTo>
                  <a:lnTo>
                    <a:pt x="2624" y="787"/>
                  </a:lnTo>
                  <a:lnTo>
                    <a:pt x="2624" y="787"/>
                  </a:lnTo>
                  <a:cubicBezTo>
                    <a:pt x="2595" y="816"/>
                    <a:pt x="2595" y="816"/>
                    <a:pt x="2595" y="816"/>
                  </a:cubicBezTo>
                  <a:cubicBezTo>
                    <a:pt x="2595" y="787"/>
                    <a:pt x="2595" y="787"/>
                    <a:pt x="2595" y="787"/>
                  </a:cubicBezTo>
                  <a:cubicBezTo>
                    <a:pt x="2566" y="816"/>
                    <a:pt x="2566" y="816"/>
                    <a:pt x="2566" y="816"/>
                  </a:cubicBezTo>
                  <a:cubicBezTo>
                    <a:pt x="2566" y="787"/>
                    <a:pt x="2566" y="787"/>
                    <a:pt x="2566" y="787"/>
                  </a:cubicBezTo>
                  <a:cubicBezTo>
                    <a:pt x="2537" y="787"/>
                    <a:pt x="2537" y="787"/>
                    <a:pt x="2537" y="787"/>
                  </a:cubicBezTo>
                  <a:lnTo>
                    <a:pt x="2537" y="787"/>
                  </a:lnTo>
                  <a:cubicBezTo>
                    <a:pt x="2537" y="759"/>
                    <a:pt x="2537" y="759"/>
                    <a:pt x="2537" y="759"/>
                  </a:cubicBezTo>
                  <a:close/>
                  <a:moveTo>
                    <a:pt x="2100" y="1050"/>
                  </a:moveTo>
                  <a:lnTo>
                    <a:pt x="2100" y="1050"/>
                  </a:lnTo>
                  <a:cubicBezTo>
                    <a:pt x="2070" y="1050"/>
                    <a:pt x="2070" y="1050"/>
                    <a:pt x="2070" y="1050"/>
                  </a:cubicBezTo>
                  <a:lnTo>
                    <a:pt x="2070" y="1050"/>
                  </a:lnTo>
                  <a:lnTo>
                    <a:pt x="2070" y="1050"/>
                  </a:lnTo>
                  <a:cubicBezTo>
                    <a:pt x="2100" y="1050"/>
                    <a:pt x="2100" y="1050"/>
                    <a:pt x="2100" y="1050"/>
                  </a:cubicBezTo>
                  <a:close/>
                  <a:moveTo>
                    <a:pt x="2070" y="962"/>
                  </a:moveTo>
                  <a:lnTo>
                    <a:pt x="2070" y="962"/>
                  </a:lnTo>
                  <a:lnTo>
                    <a:pt x="2070" y="962"/>
                  </a:lnTo>
                  <a:cubicBezTo>
                    <a:pt x="2070" y="992"/>
                    <a:pt x="2070" y="992"/>
                    <a:pt x="2070" y="992"/>
                  </a:cubicBezTo>
                  <a:lnTo>
                    <a:pt x="2070" y="992"/>
                  </a:lnTo>
                  <a:lnTo>
                    <a:pt x="2070" y="992"/>
                  </a:lnTo>
                  <a:lnTo>
                    <a:pt x="2070" y="992"/>
                  </a:lnTo>
                  <a:cubicBezTo>
                    <a:pt x="2070" y="962"/>
                    <a:pt x="2070" y="962"/>
                    <a:pt x="2070" y="962"/>
                  </a:cubicBezTo>
                  <a:close/>
                  <a:moveTo>
                    <a:pt x="2537" y="671"/>
                  </a:moveTo>
                  <a:lnTo>
                    <a:pt x="2537" y="671"/>
                  </a:lnTo>
                  <a:lnTo>
                    <a:pt x="2537" y="671"/>
                  </a:lnTo>
                  <a:cubicBezTo>
                    <a:pt x="2537" y="700"/>
                    <a:pt x="2537" y="700"/>
                    <a:pt x="2537" y="700"/>
                  </a:cubicBezTo>
                  <a:lnTo>
                    <a:pt x="2537" y="700"/>
                  </a:lnTo>
                  <a:lnTo>
                    <a:pt x="2537" y="700"/>
                  </a:lnTo>
                  <a:cubicBezTo>
                    <a:pt x="2508" y="671"/>
                    <a:pt x="2508" y="671"/>
                    <a:pt x="2508" y="671"/>
                  </a:cubicBezTo>
                  <a:lnTo>
                    <a:pt x="2508" y="671"/>
                  </a:lnTo>
                  <a:cubicBezTo>
                    <a:pt x="2537" y="671"/>
                    <a:pt x="2537" y="671"/>
                    <a:pt x="2537" y="671"/>
                  </a:cubicBezTo>
                  <a:close/>
                  <a:moveTo>
                    <a:pt x="2479" y="642"/>
                  </a:moveTo>
                  <a:lnTo>
                    <a:pt x="2479" y="642"/>
                  </a:lnTo>
                  <a:lnTo>
                    <a:pt x="2479" y="642"/>
                  </a:lnTo>
                  <a:cubicBezTo>
                    <a:pt x="2508" y="642"/>
                    <a:pt x="2508" y="642"/>
                    <a:pt x="2508" y="642"/>
                  </a:cubicBezTo>
                  <a:lnTo>
                    <a:pt x="2508" y="642"/>
                  </a:lnTo>
                  <a:cubicBezTo>
                    <a:pt x="2537" y="642"/>
                    <a:pt x="2537" y="642"/>
                    <a:pt x="2537" y="642"/>
                  </a:cubicBezTo>
                  <a:cubicBezTo>
                    <a:pt x="2566" y="642"/>
                    <a:pt x="2566" y="642"/>
                    <a:pt x="2566" y="642"/>
                  </a:cubicBezTo>
                  <a:cubicBezTo>
                    <a:pt x="2537" y="642"/>
                    <a:pt x="2537" y="642"/>
                    <a:pt x="2537" y="642"/>
                  </a:cubicBezTo>
                  <a:cubicBezTo>
                    <a:pt x="2508" y="671"/>
                    <a:pt x="2508" y="671"/>
                    <a:pt x="2508" y="671"/>
                  </a:cubicBezTo>
                  <a:cubicBezTo>
                    <a:pt x="2479" y="671"/>
                    <a:pt x="2479" y="671"/>
                    <a:pt x="2479" y="671"/>
                  </a:cubicBezTo>
                  <a:cubicBezTo>
                    <a:pt x="2479" y="642"/>
                    <a:pt x="2479" y="642"/>
                    <a:pt x="2479" y="642"/>
                  </a:cubicBezTo>
                  <a:close/>
                  <a:moveTo>
                    <a:pt x="2391" y="642"/>
                  </a:moveTo>
                  <a:lnTo>
                    <a:pt x="2391" y="642"/>
                  </a:lnTo>
                  <a:cubicBezTo>
                    <a:pt x="2420" y="642"/>
                    <a:pt x="2420" y="642"/>
                    <a:pt x="2420" y="642"/>
                  </a:cubicBezTo>
                  <a:lnTo>
                    <a:pt x="2420" y="642"/>
                  </a:lnTo>
                  <a:lnTo>
                    <a:pt x="2420" y="642"/>
                  </a:lnTo>
                  <a:cubicBezTo>
                    <a:pt x="2450" y="642"/>
                    <a:pt x="2450" y="642"/>
                    <a:pt x="2450" y="642"/>
                  </a:cubicBezTo>
                  <a:lnTo>
                    <a:pt x="2450" y="642"/>
                  </a:lnTo>
                  <a:lnTo>
                    <a:pt x="2450" y="642"/>
                  </a:lnTo>
                  <a:cubicBezTo>
                    <a:pt x="2479" y="642"/>
                    <a:pt x="2479" y="642"/>
                    <a:pt x="2479" y="642"/>
                  </a:cubicBezTo>
                  <a:cubicBezTo>
                    <a:pt x="2479" y="671"/>
                    <a:pt x="2479" y="671"/>
                    <a:pt x="2479" y="671"/>
                  </a:cubicBezTo>
                  <a:cubicBezTo>
                    <a:pt x="2450" y="642"/>
                    <a:pt x="2450" y="642"/>
                    <a:pt x="2450" y="642"/>
                  </a:cubicBezTo>
                  <a:cubicBezTo>
                    <a:pt x="2450" y="671"/>
                    <a:pt x="2450" y="671"/>
                    <a:pt x="2450" y="671"/>
                  </a:cubicBezTo>
                  <a:lnTo>
                    <a:pt x="2450" y="671"/>
                  </a:lnTo>
                  <a:cubicBezTo>
                    <a:pt x="2420" y="671"/>
                    <a:pt x="2420" y="671"/>
                    <a:pt x="2420" y="671"/>
                  </a:cubicBezTo>
                  <a:cubicBezTo>
                    <a:pt x="2391" y="671"/>
                    <a:pt x="2391" y="671"/>
                    <a:pt x="2391" y="671"/>
                  </a:cubicBezTo>
                  <a:lnTo>
                    <a:pt x="2391" y="671"/>
                  </a:lnTo>
                  <a:cubicBezTo>
                    <a:pt x="2391" y="642"/>
                    <a:pt x="2391" y="642"/>
                    <a:pt x="2391" y="642"/>
                  </a:cubicBezTo>
                  <a:close/>
                  <a:moveTo>
                    <a:pt x="2245" y="933"/>
                  </a:moveTo>
                  <a:lnTo>
                    <a:pt x="2245" y="933"/>
                  </a:lnTo>
                  <a:cubicBezTo>
                    <a:pt x="2274" y="904"/>
                    <a:pt x="2274" y="904"/>
                    <a:pt x="2274" y="904"/>
                  </a:cubicBezTo>
                  <a:cubicBezTo>
                    <a:pt x="2274" y="875"/>
                    <a:pt x="2274" y="875"/>
                    <a:pt x="2274" y="875"/>
                  </a:cubicBezTo>
                  <a:cubicBezTo>
                    <a:pt x="2274" y="845"/>
                    <a:pt x="2274" y="845"/>
                    <a:pt x="2274" y="845"/>
                  </a:cubicBezTo>
                  <a:lnTo>
                    <a:pt x="2274" y="845"/>
                  </a:lnTo>
                  <a:cubicBezTo>
                    <a:pt x="2303" y="845"/>
                    <a:pt x="2303" y="845"/>
                    <a:pt x="2303" y="845"/>
                  </a:cubicBezTo>
                  <a:cubicBezTo>
                    <a:pt x="2303" y="875"/>
                    <a:pt x="2303" y="875"/>
                    <a:pt x="2303" y="875"/>
                  </a:cubicBezTo>
                  <a:lnTo>
                    <a:pt x="2303" y="875"/>
                  </a:lnTo>
                  <a:lnTo>
                    <a:pt x="2303" y="875"/>
                  </a:lnTo>
                  <a:lnTo>
                    <a:pt x="2303" y="875"/>
                  </a:lnTo>
                  <a:lnTo>
                    <a:pt x="2303" y="875"/>
                  </a:lnTo>
                  <a:cubicBezTo>
                    <a:pt x="2274" y="875"/>
                    <a:pt x="2274" y="875"/>
                    <a:pt x="2274" y="875"/>
                  </a:cubicBezTo>
                  <a:cubicBezTo>
                    <a:pt x="2274" y="904"/>
                    <a:pt x="2274" y="904"/>
                    <a:pt x="2274" y="904"/>
                  </a:cubicBezTo>
                  <a:lnTo>
                    <a:pt x="2274" y="904"/>
                  </a:lnTo>
                  <a:cubicBezTo>
                    <a:pt x="2303" y="904"/>
                    <a:pt x="2303" y="904"/>
                    <a:pt x="2303" y="904"/>
                  </a:cubicBezTo>
                  <a:lnTo>
                    <a:pt x="2303" y="904"/>
                  </a:lnTo>
                  <a:lnTo>
                    <a:pt x="2303" y="904"/>
                  </a:lnTo>
                  <a:cubicBezTo>
                    <a:pt x="2274" y="933"/>
                    <a:pt x="2274" y="933"/>
                    <a:pt x="2274" y="933"/>
                  </a:cubicBezTo>
                  <a:lnTo>
                    <a:pt x="2274" y="933"/>
                  </a:lnTo>
                  <a:lnTo>
                    <a:pt x="2274" y="933"/>
                  </a:lnTo>
                  <a:cubicBezTo>
                    <a:pt x="2245" y="933"/>
                    <a:pt x="2245" y="933"/>
                    <a:pt x="2245" y="933"/>
                  </a:cubicBezTo>
                  <a:close/>
                  <a:moveTo>
                    <a:pt x="2216" y="904"/>
                  </a:moveTo>
                  <a:lnTo>
                    <a:pt x="2216" y="904"/>
                  </a:lnTo>
                  <a:lnTo>
                    <a:pt x="2216" y="904"/>
                  </a:lnTo>
                  <a:cubicBezTo>
                    <a:pt x="2216" y="933"/>
                    <a:pt x="2216" y="933"/>
                    <a:pt x="2216" y="933"/>
                  </a:cubicBezTo>
                  <a:cubicBezTo>
                    <a:pt x="2245" y="904"/>
                    <a:pt x="2245" y="904"/>
                    <a:pt x="2245" y="904"/>
                  </a:cubicBezTo>
                  <a:lnTo>
                    <a:pt x="2245" y="904"/>
                  </a:lnTo>
                  <a:lnTo>
                    <a:pt x="2245" y="904"/>
                  </a:lnTo>
                  <a:lnTo>
                    <a:pt x="2245" y="904"/>
                  </a:lnTo>
                  <a:cubicBezTo>
                    <a:pt x="2245" y="875"/>
                    <a:pt x="2245" y="875"/>
                    <a:pt x="2245" y="875"/>
                  </a:cubicBezTo>
                  <a:lnTo>
                    <a:pt x="2245" y="875"/>
                  </a:lnTo>
                  <a:lnTo>
                    <a:pt x="2245" y="875"/>
                  </a:lnTo>
                  <a:lnTo>
                    <a:pt x="2245" y="875"/>
                  </a:lnTo>
                  <a:cubicBezTo>
                    <a:pt x="2216" y="875"/>
                    <a:pt x="2216" y="875"/>
                    <a:pt x="2216" y="875"/>
                  </a:cubicBezTo>
                  <a:cubicBezTo>
                    <a:pt x="2245" y="904"/>
                    <a:pt x="2245" y="904"/>
                    <a:pt x="2245" y="904"/>
                  </a:cubicBezTo>
                  <a:cubicBezTo>
                    <a:pt x="2216" y="904"/>
                    <a:pt x="2216" y="904"/>
                    <a:pt x="2216" y="904"/>
                  </a:cubicBezTo>
                  <a:close/>
                  <a:moveTo>
                    <a:pt x="2187" y="904"/>
                  </a:moveTo>
                  <a:lnTo>
                    <a:pt x="2187" y="904"/>
                  </a:lnTo>
                  <a:lnTo>
                    <a:pt x="2187" y="904"/>
                  </a:lnTo>
                  <a:lnTo>
                    <a:pt x="2187" y="904"/>
                  </a:lnTo>
                  <a:cubicBezTo>
                    <a:pt x="2187" y="933"/>
                    <a:pt x="2187" y="933"/>
                    <a:pt x="2187" y="933"/>
                  </a:cubicBezTo>
                  <a:lnTo>
                    <a:pt x="2187" y="933"/>
                  </a:lnTo>
                  <a:lnTo>
                    <a:pt x="2187" y="933"/>
                  </a:lnTo>
                  <a:cubicBezTo>
                    <a:pt x="2187" y="904"/>
                    <a:pt x="2187" y="904"/>
                    <a:pt x="2187" y="904"/>
                  </a:cubicBezTo>
                  <a:close/>
                  <a:moveTo>
                    <a:pt x="2303" y="642"/>
                  </a:moveTo>
                  <a:lnTo>
                    <a:pt x="2303" y="642"/>
                  </a:lnTo>
                  <a:cubicBezTo>
                    <a:pt x="2274" y="671"/>
                    <a:pt x="2274" y="671"/>
                    <a:pt x="2274" y="671"/>
                  </a:cubicBezTo>
                  <a:cubicBezTo>
                    <a:pt x="2303" y="671"/>
                    <a:pt x="2303" y="671"/>
                    <a:pt x="2303" y="671"/>
                  </a:cubicBezTo>
                  <a:lnTo>
                    <a:pt x="2303" y="642"/>
                  </a:lnTo>
                  <a:close/>
                  <a:moveTo>
                    <a:pt x="2303" y="642"/>
                  </a:moveTo>
                  <a:lnTo>
                    <a:pt x="2303" y="642"/>
                  </a:lnTo>
                  <a:lnTo>
                    <a:pt x="2303" y="642"/>
                  </a:lnTo>
                  <a:cubicBezTo>
                    <a:pt x="2333" y="642"/>
                    <a:pt x="2333" y="642"/>
                    <a:pt x="2333" y="642"/>
                  </a:cubicBezTo>
                  <a:cubicBezTo>
                    <a:pt x="2303" y="642"/>
                    <a:pt x="2303" y="642"/>
                    <a:pt x="2303" y="642"/>
                  </a:cubicBezTo>
                  <a:close/>
                  <a:moveTo>
                    <a:pt x="2333" y="642"/>
                  </a:moveTo>
                  <a:lnTo>
                    <a:pt x="2333" y="642"/>
                  </a:lnTo>
                  <a:close/>
                  <a:moveTo>
                    <a:pt x="2274" y="612"/>
                  </a:moveTo>
                  <a:lnTo>
                    <a:pt x="2274" y="612"/>
                  </a:lnTo>
                  <a:lnTo>
                    <a:pt x="2274" y="612"/>
                  </a:lnTo>
                  <a:cubicBezTo>
                    <a:pt x="2303" y="612"/>
                    <a:pt x="2303" y="612"/>
                    <a:pt x="2303" y="612"/>
                  </a:cubicBezTo>
                  <a:lnTo>
                    <a:pt x="2303" y="612"/>
                  </a:lnTo>
                  <a:lnTo>
                    <a:pt x="2303" y="612"/>
                  </a:lnTo>
                  <a:cubicBezTo>
                    <a:pt x="2333" y="612"/>
                    <a:pt x="2333" y="612"/>
                    <a:pt x="2333" y="612"/>
                  </a:cubicBezTo>
                  <a:lnTo>
                    <a:pt x="2333" y="612"/>
                  </a:lnTo>
                  <a:lnTo>
                    <a:pt x="2333" y="612"/>
                  </a:lnTo>
                  <a:cubicBezTo>
                    <a:pt x="2333" y="642"/>
                    <a:pt x="2333" y="642"/>
                    <a:pt x="2333" y="642"/>
                  </a:cubicBezTo>
                  <a:lnTo>
                    <a:pt x="2333" y="642"/>
                  </a:lnTo>
                  <a:cubicBezTo>
                    <a:pt x="2303" y="612"/>
                    <a:pt x="2303" y="612"/>
                    <a:pt x="2303" y="612"/>
                  </a:cubicBezTo>
                  <a:cubicBezTo>
                    <a:pt x="2303" y="642"/>
                    <a:pt x="2303" y="642"/>
                    <a:pt x="2303" y="642"/>
                  </a:cubicBezTo>
                  <a:cubicBezTo>
                    <a:pt x="2303" y="612"/>
                    <a:pt x="2303" y="612"/>
                    <a:pt x="2303" y="612"/>
                  </a:cubicBezTo>
                  <a:cubicBezTo>
                    <a:pt x="2274" y="642"/>
                    <a:pt x="2274" y="642"/>
                    <a:pt x="2274" y="642"/>
                  </a:cubicBezTo>
                  <a:lnTo>
                    <a:pt x="2274" y="642"/>
                  </a:lnTo>
                  <a:cubicBezTo>
                    <a:pt x="2274" y="612"/>
                    <a:pt x="2274" y="612"/>
                    <a:pt x="2274" y="612"/>
                  </a:cubicBezTo>
                  <a:close/>
                  <a:moveTo>
                    <a:pt x="2187" y="554"/>
                  </a:moveTo>
                  <a:lnTo>
                    <a:pt x="2187" y="554"/>
                  </a:lnTo>
                  <a:lnTo>
                    <a:pt x="2187" y="554"/>
                  </a:lnTo>
                  <a:cubicBezTo>
                    <a:pt x="2187" y="525"/>
                    <a:pt x="2187" y="525"/>
                    <a:pt x="2187" y="525"/>
                  </a:cubicBezTo>
                  <a:lnTo>
                    <a:pt x="2187" y="554"/>
                  </a:lnTo>
                  <a:close/>
                  <a:moveTo>
                    <a:pt x="2158" y="554"/>
                  </a:moveTo>
                  <a:lnTo>
                    <a:pt x="2158" y="554"/>
                  </a:lnTo>
                  <a:cubicBezTo>
                    <a:pt x="2187" y="554"/>
                    <a:pt x="2187" y="554"/>
                    <a:pt x="2187" y="554"/>
                  </a:cubicBezTo>
                  <a:lnTo>
                    <a:pt x="2187" y="554"/>
                  </a:lnTo>
                  <a:lnTo>
                    <a:pt x="2187" y="554"/>
                  </a:lnTo>
                  <a:cubicBezTo>
                    <a:pt x="2158" y="554"/>
                    <a:pt x="2158" y="554"/>
                    <a:pt x="2158" y="554"/>
                  </a:cubicBezTo>
                  <a:close/>
                  <a:moveTo>
                    <a:pt x="2070" y="466"/>
                  </a:moveTo>
                  <a:lnTo>
                    <a:pt x="2070" y="466"/>
                  </a:lnTo>
                  <a:cubicBezTo>
                    <a:pt x="2100" y="466"/>
                    <a:pt x="2100" y="466"/>
                    <a:pt x="2100" y="466"/>
                  </a:cubicBezTo>
                  <a:cubicBezTo>
                    <a:pt x="2100" y="495"/>
                    <a:pt x="2100" y="495"/>
                    <a:pt x="2100" y="495"/>
                  </a:cubicBezTo>
                  <a:cubicBezTo>
                    <a:pt x="2129" y="495"/>
                    <a:pt x="2129" y="495"/>
                    <a:pt x="2129" y="495"/>
                  </a:cubicBezTo>
                  <a:cubicBezTo>
                    <a:pt x="2158" y="466"/>
                    <a:pt x="2158" y="466"/>
                    <a:pt x="2158" y="466"/>
                  </a:cubicBezTo>
                  <a:cubicBezTo>
                    <a:pt x="2187" y="466"/>
                    <a:pt x="2187" y="466"/>
                    <a:pt x="2187" y="466"/>
                  </a:cubicBezTo>
                  <a:cubicBezTo>
                    <a:pt x="2187" y="495"/>
                    <a:pt x="2187" y="495"/>
                    <a:pt x="2187" y="495"/>
                  </a:cubicBezTo>
                  <a:cubicBezTo>
                    <a:pt x="2216" y="495"/>
                    <a:pt x="2216" y="495"/>
                    <a:pt x="2216" y="495"/>
                  </a:cubicBezTo>
                  <a:cubicBezTo>
                    <a:pt x="2216" y="466"/>
                    <a:pt x="2216" y="466"/>
                    <a:pt x="2216" y="466"/>
                  </a:cubicBezTo>
                  <a:cubicBezTo>
                    <a:pt x="2245" y="466"/>
                    <a:pt x="2245" y="466"/>
                    <a:pt x="2245" y="466"/>
                  </a:cubicBezTo>
                  <a:cubicBezTo>
                    <a:pt x="2274" y="466"/>
                    <a:pt x="2274" y="466"/>
                    <a:pt x="2274" y="466"/>
                  </a:cubicBezTo>
                  <a:lnTo>
                    <a:pt x="2274" y="466"/>
                  </a:lnTo>
                  <a:cubicBezTo>
                    <a:pt x="2303" y="466"/>
                    <a:pt x="2303" y="466"/>
                    <a:pt x="2303" y="466"/>
                  </a:cubicBezTo>
                  <a:cubicBezTo>
                    <a:pt x="2303" y="495"/>
                    <a:pt x="2303" y="495"/>
                    <a:pt x="2303" y="495"/>
                  </a:cubicBezTo>
                  <a:lnTo>
                    <a:pt x="2303" y="495"/>
                  </a:lnTo>
                  <a:cubicBezTo>
                    <a:pt x="2333" y="495"/>
                    <a:pt x="2333" y="495"/>
                    <a:pt x="2333" y="495"/>
                  </a:cubicBezTo>
                  <a:cubicBezTo>
                    <a:pt x="2391" y="495"/>
                    <a:pt x="2391" y="495"/>
                    <a:pt x="2391" y="495"/>
                  </a:cubicBezTo>
                  <a:cubicBezTo>
                    <a:pt x="2420" y="466"/>
                    <a:pt x="2420" y="466"/>
                    <a:pt x="2420" y="466"/>
                  </a:cubicBezTo>
                  <a:lnTo>
                    <a:pt x="2420" y="466"/>
                  </a:lnTo>
                  <a:cubicBezTo>
                    <a:pt x="2450" y="466"/>
                    <a:pt x="2450" y="466"/>
                    <a:pt x="2450" y="466"/>
                  </a:cubicBezTo>
                  <a:cubicBezTo>
                    <a:pt x="2450" y="437"/>
                    <a:pt x="2450" y="437"/>
                    <a:pt x="2450" y="437"/>
                  </a:cubicBezTo>
                  <a:lnTo>
                    <a:pt x="2450" y="437"/>
                  </a:lnTo>
                  <a:lnTo>
                    <a:pt x="2450" y="437"/>
                  </a:lnTo>
                  <a:cubicBezTo>
                    <a:pt x="2479" y="409"/>
                    <a:pt x="2479" y="409"/>
                    <a:pt x="2479" y="409"/>
                  </a:cubicBezTo>
                  <a:lnTo>
                    <a:pt x="2479" y="409"/>
                  </a:lnTo>
                  <a:lnTo>
                    <a:pt x="2479" y="409"/>
                  </a:lnTo>
                  <a:cubicBezTo>
                    <a:pt x="2479" y="379"/>
                    <a:pt x="2479" y="379"/>
                    <a:pt x="2479" y="379"/>
                  </a:cubicBezTo>
                  <a:cubicBezTo>
                    <a:pt x="2450" y="379"/>
                    <a:pt x="2450" y="379"/>
                    <a:pt x="2450" y="379"/>
                  </a:cubicBezTo>
                  <a:cubicBezTo>
                    <a:pt x="2420" y="379"/>
                    <a:pt x="2420" y="379"/>
                    <a:pt x="2420" y="379"/>
                  </a:cubicBezTo>
                  <a:cubicBezTo>
                    <a:pt x="2420" y="409"/>
                    <a:pt x="2420" y="409"/>
                    <a:pt x="2420" y="409"/>
                  </a:cubicBezTo>
                  <a:lnTo>
                    <a:pt x="2420" y="409"/>
                  </a:lnTo>
                  <a:lnTo>
                    <a:pt x="2420" y="409"/>
                  </a:lnTo>
                  <a:cubicBezTo>
                    <a:pt x="2391" y="437"/>
                    <a:pt x="2391" y="437"/>
                    <a:pt x="2391" y="437"/>
                  </a:cubicBezTo>
                  <a:lnTo>
                    <a:pt x="2391" y="437"/>
                  </a:lnTo>
                  <a:cubicBezTo>
                    <a:pt x="2362" y="437"/>
                    <a:pt x="2362" y="437"/>
                    <a:pt x="2362" y="437"/>
                  </a:cubicBezTo>
                  <a:lnTo>
                    <a:pt x="2362" y="437"/>
                  </a:lnTo>
                  <a:cubicBezTo>
                    <a:pt x="2303" y="437"/>
                    <a:pt x="2303" y="437"/>
                    <a:pt x="2303" y="437"/>
                  </a:cubicBezTo>
                  <a:cubicBezTo>
                    <a:pt x="2274" y="437"/>
                    <a:pt x="2274" y="437"/>
                    <a:pt x="2274" y="437"/>
                  </a:cubicBezTo>
                  <a:lnTo>
                    <a:pt x="2274" y="437"/>
                  </a:lnTo>
                  <a:lnTo>
                    <a:pt x="2274" y="437"/>
                  </a:lnTo>
                  <a:cubicBezTo>
                    <a:pt x="2245" y="437"/>
                    <a:pt x="2245" y="437"/>
                    <a:pt x="2245" y="437"/>
                  </a:cubicBezTo>
                  <a:lnTo>
                    <a:pt x="2245" y="437"/>
                  </a:lnTo>
                  <a:cubicBezTo>
                    <a:pt x="2216" y="437"/>
                    <a:pt x="2216" y="437"/>
                    <a:pt x="2216" y="437"/>
                  </a:cubicBezTo>
                  <a:lnTo>
                    <a:pt x="2216" y="437"/>
                  </a:lnTo>
                  <a:cubicBezTo>
                    <a:pt x="2187" y="437"/>
                    <a:pt x="2187" y="437"/>
                    <a:pt x="2187" y="437"/>
                  </a:cubicBezTo>
                  <a:lnTo>
                    <a:pt x="2187" y="437"/>
                  </a:lnTo>
                  <a:cubicBezTo>
                    <a:pt x="2158" y="437"/>
                    <a:pt x="2158" y="437"/>
                    <a:pt x="2158" y="437"/>
                  </a:cubicBezTo>
                  <a:cubicBezTo>
                    <a:pt x="2158" y="409"/>
                    <a:pt x="2158" y="409"/>
                    <a:pt x="2158" y="409"/>
                  </a:cubicBezTo>
                  <a:cubicBezTo>
                    <a:pt x="2129" y="409"/>
                    <a:pt x="2129" y="409"/>
                    <a:pt x="2129" y="409"/>
                  </a:cubicBezTo>
                  <a:cubicBezTo>
                    <a:pt x="2100" y="409"/>
                    <a:pt x="2100" y="409"/>
                    <a:pt x="2100" y="409"/>
                  </a:cubicBezTo>
                  <a:cubicBezTo>
                    <a:pt x="2100" y="437"/>
                    <a:pt x="2100" y="437"/>
                    <a:pt x="2100" y="437"/>
                  </a:cubicBezTo>
                  <a:lnTo>
                    <a:pt x="2100" y="437"/>
                  </a:lnTo>
                  <a:lnTo>
                    <a:pt x="2100" y="437"/>
                  </a:lnTo>
                  <a:cubicBezTo>
                    <a:pt x="2070" y="466"/>
                    <a:pt x="2070" y="466"/>
                    <a:pt x="2070" y="466"/>
                  </a:cubicBezTo>
                  <a:cubicBezTo>
                    <a:pt x="2070" y="437"/>
                    <a:pt x="2070" y="437"/>
                    <a:pt x="2070" y="437"/>
                  </a:cubicBezTo>
                  <a:cubicBezTo>
                    <a:pt x="2041" y="466"/>
                    <a:pt x="2041" y="466"/>
                    <a:pt x="2041" y="466"/>
                  </a:cubicBezTo>
                  <a:lnTo>
                    <a:pt x="2041" y="466"/>
                  </a:lnTo>
                  <a:lnTo>
                    <a:pt x="2041" y="466"/>
                  </a:lnTo>
                  <a:cubicBezTo>
                    <a:pt x="2012" y="495"/>
                    <a:pt x="2012" y="495"/>
                    <a:pt x="2012" y="495"/>
                  </a:cubicBezTo>
                  <a:lnTo>
                    <a:pt x="2012" y="495"/>
                  </a:lnTo>
                  <a:cubicBezTo>
                    <a:pt x="2012" y="525"/>
                    <a:pt x="2012" y="525"/>
                    <a:pt x="2012" y="525"/>
                  </a:cubicBezTo>
                  <a:cubicBezTo>
                    <a:pt x="2012" y="554"/>
                    <a:pt x="2012" y="554"/>
                    <a:pt x="2012" y="554"/>
                  </a:cubicBezTo>
                  <a:lnTo>
                    <a:pt x="2012" y="554"/>
                  </a:lnTo>
                  <a:cubicBezTo>
                    <a:pt x="2012" y="583"/>
                    <a:pt x="2012" y="583"/>
                    <a:pt x="2012" y="583"/>
                  </a:cubicBezTo>
                  <a:lnTo>
                    <a:pt x="2012" y="583"/>
                  </a:lnTo>
                  <a:lnTo>
                    <a:pt x="2012" y="583"/>
                  </a:lnTo>
                  <a:cubicBezTo>
                    <a:pt x="2012" y="554"/>
                    <a:pt x="2012" y="554"/>
                    <a:pt x="2012" y="554"/>
                  </a:cubicBezTo>
                  <a:lnTo>
                    <a:pt x="2012" y="554"/>
                  </a:lnTo>
                  <a:cubicBezTo>
                    <a:pt x="1983" y="583"/>
                    <a:pt x="1983" y="583"/>
                    <a:pt x="1983" y="583"/>
                  </a:cubicBezTo>
                  <a:lnTo>
                    <a:pt x="1983" y="583"/>
                  </a:lnTo>
                  <a:cubicBezTo>
                    <a:pt x="1983" y="612"/>
                    <a:pt x="1983" y="612"/>
                    <a:pt x="1983" y="612"/>
                  </a:cubicBezTo>
                  <a:lnTo>
                    <a:pt x="1983" y="612"/>
                  </a:lnTo>
                  <a:cubicBezTo>
                    <a:pt x="1983" y="642"/>
                    <a:pt x="1983" y="642"/>
                    <a:pt x="1983" y="642"/>
                  </a:cubicBezTo>
                  <a:cubicBezTo>
                    <a:pt x="1983" y="671"/>
                    <a:pt x="1983" y="671"/>
                    <a:pt x="1983" y="671"/>
                  </a:cubicBezTo>
                  <a:lnTo>
                    <a:pt x="1983" y="671"/>
                  </a:lnTo>
                  <a:lnTo>
                    <a:pt x="1983" y="671"/>
                  </a:lnTo>
                  <a:cubicBezTo>
                    <a:pt x="1953" y="671"/>
                    <a:pt x="1953" y="671"/>
                    <a:pt x="1953" y="671"/>
                  </a:cubicBezTo>
                  <a:cubicBezTo>
                    <a:pt x="1953" y="700"/>
                    <a:pt x="1953" y="700"/>
                    <a:pt x="1953" y="700"/>
                  </a:cubicBezTo>
                  <a:cubicBezTo>
                    <a:pt x="1953" y="729"/>
                    <a:pt x="1953" y="729"/>
                    <a:pt x="1953" y="729"/>
                  </a:cubicBezTo>
                  <a:cubicBezTo>
                    <a:pt x="1924" y="729"/>
                    <a:pt x="1924" y="729"/>
                    <a:pt x="1924" y="729"/>
                  </a:cubicBezTo>
                  <a:lnTo>
                    <a:pt x="1924" y="729"/>
                  </a:lnTo>
                  <a:cubicBezTo>
                    <a:pt x="1924" y="759"/>
                    <a:pt x="1924" y="759"/>
                    <a:pt x="1924" y="759"/>
                  </a:cubicBezTo>
                  <a:cubicBezTo>
                    <a:pt x="1924" y="787"/>
                    <a:pt x="1924" y="787"/>
                    <a:pt x="1924" y="787"/>
                  </a:cubicBezTo>
                  <a:cubicBezTo>
                    <a:pt x="1953" y="787"/>
                    <a:pt x="1953" y="787"/>
                    <a:pt x="1953" y="787"/>
                  </a:cubicBezTo>
                  <a:lnTo>
                    <a:pt x="1953" y="787"/>
                  </a:lnTo>
                  <a:lnTo>
                    <a:pt x="1953" y="787"/>
                  </a:lnTo>
                  <a:cubicBezTo>
                    <a:pt x="1983" y="787"/>
                    <a:pt x="1983" y="787"/>
                    <a:pt x="1983" y="787"/>
                  </a:cubicBezTo>
                  <a:lnTo>
                    <a:pt x="1983" y="787"/>
                  </a:lnTo>
                  <a:lnTo>
                    <a:pt x="1983" y="787"/>
                  </a:lnTo>
                  <a:cubicBezTo>
                    <a:pt x="2012" y="845"/>
                    <a:pt x="2012" y="845"/>
                    <a:pt x="2012" y="845"/>
                  </a:cubicBezTo>
                  <a:cubicBezTo>
                    <a:pt x="1983" y="845"/>
                    <a:pt x="1983" y="845"/>
                    <a:pt x="1983" y="845"/>
                  </a:cubicBezTo>
                  <a:cubicBezTo>
                    <a:pt x="1983" y="875"/>
                    <a:pt x="1983" y="875"/>
                    <a:pt x="1983" y="875"/>
                  </a:cubicBezTo>
                  <a:lnTo>
                    <a:pt x="1983" y="875"/>
                  </a:lnTo>
                  <a:cubicBezTo>
                    <a:pt x="1983" y="904"/>
                    <a:pt x="1983" y="904"/>
                    <a:pt x="1983" y="904"/>
                  </a:cubicBezTo>
                  <a:cubicBezTo>
                    <a:pt x="1983" y="933"/>
                    <a:pt x="1983" y="933"/>
                    <a:pt x="1983" y="933"/>
                  </a:cubicBezTo>
                  <a:lnTo>
                    <a:pt x="1983" y="933"/>
                  </a:lnTo>
                  <a:cubicBezTo>
                    <a:pt x="2012" y="933"/>
                    <a:pt x="2012" y="933"/>
                    <a:pt x="2012" y="933"/>
                  </a:cubicBezTo>
                  <a:lnTo>
                    <a:pt x="2012" y="933"/>
                  </a:lnTo>
                  <a:lnTo>
                    <a:pt x="2012" y="933"/>
                  </a:lnTo>
                  <a:cubicBezTo>
                    <a:pt x="2041" y="933"/>
                    <a:pt x="2041" y="933"/>
                    <a:pt x="2041" y="933"/>
                  </a:cubicBezTo>
                  <a:lnTo>
                    <a:pt x="2041" y="933"/>
                  </a:lnTo>
                  <a:cubicBezTo>
                    <a:pt x="2070" y="933"/>
                    <a:pt x="2070" y="933"/>
                    <a:pt x="2070" y="933"/>
                  </a:cubicBezTo>
                  <a:lnTo>
                    <a:pt x="2070" y="933"/>
                  </a:lnTo>
                  <a:cubicBezTo>
                    <a:pt x="2070" y="904"/>
                    <a:pt x="2070" y="904"/>
                    <a:pt x="2070" y="904"/>
                  </a:cubicBezTo>
                  <a:cubicBezTo>
                    <a:pt x="2041" y="904"/>
                    <a:pt x="2041" y="904"/>
                    <a:pt x="2041" y="904"/>
                  </a:cubicBezTo>
                  <a:cubicBezTo>
                    <a:pt x="2041" y="875"/>
                    <a:pt x="2041" y="875"/>
                    <a:pt x="2041" y="875"/>
                  </a:cubicBezTo>
                  <a:cubicBezTo>
                    <a:pt x="2070" y="875"/>
                    <a:pt x="2070" y="875"/>
                    <a:pt x="2070" y="875"/>
                  </a:cubicBezTo>
                  <a:cubicBezTo>
                    <a:pt x="2070" y="845"/>
                    <a:pt x="2070" y="845"/>
                    <a:pt x="2070" y="845"/>
                  </a:cubicBezTo>
                  <a:cubicBezTo>
                    <a:pt x="2070" y="816"/>
                    <a:pt x="2070" y="816"/>
                    <a:pt x="2070" y="816"/>
                  </a:cubicBezTo>
                  <a:cubicBezTo>
                    <a:pt x="2041" y="816"/>
                    <a:pt x="2041" y="816"/>
                    <a:pt x="2041" y="816"/>
                  </a:cubicBezTo>
                  <a:cubicBezTo>
                    <a:pt x="2070" y="787"/>
                    <a:pt x="2070" y="787"/>
                    <a:pt x="2070" y="787"/>
                  </a:cubicBezTo>
                  <a:lnTo>
                    <a:pt x="2070" y="787"/>
                  </a:lnTo>
                  <a:cubicBezTo>
                    <a:pt x="2070" y="759"/>
                    <a:pt x="2070" y="759"/>
                    <a:pt x="2070" y="759"/>
                  </a:cubicBezTo>
                  <a:lnTo>
                    <a:pt x="2070" y="759"/>
                  </a:lnTo>
                  <a:cubicBezTo>
                    <a:pt x="2070" y="729"/>
                    <a:pt x="2070" y="729"/>
                    <a:pt x="2070" y="729"/>
                  </a:cubicBezTo>
                  <a:lnTo>
                    <a:pt x="2070" y="729"/>
                  </a:lnTo>
                  <a:cubicBezTo>
                    <a:pt x="2100" y="729"/>
                    <a:pt x="2100" y="729"/>
                    <a:pt x="2100" y="729"/>
                  </a:cubicBezTo>
                  <a:lnTo>
                    <a:pt x="2100" y="729"/>
                  </a:lnTo>
                  <a:cubicBezTo>
                    <a:pt x="2129" y="729"/>
                    <a:pt x="2129" y="729"/>
                    <a:pt x="2129" y="729"/>
                  </a:cubicBezTo>
                  <a:lnTo>
                    <a:pt x="2129" y="729"/>
                  </a:lnTo>
                  <a:lnTo>
                    <a:pt x="2129" y="729"/>
                  </a:lnTo>
                  <a:cubicBezTo>
                    <a:pt x="2129" y="759"/>
                    <a:pt x="2129" y="759"/>
                    <a:pt x="2129" y="759"/>
                  </a:cubicBezTo>
                  <a:cubicBezTo>
                    <a:pt x="2100" y="759"/>
                    <a:pt x="2100" y="759"/>
                    <a:pt x="2100" y="759"/>
                  </a:cubicBezTo>
                  <a:cubicBezTo>
                    <a:pt x="2100" y="787"/>
                    <a:pt x="2100" y="787"/>
                    <a:pt x="2100" y="787"/>
                  </a:cubicBezTo>
                  <a:cubicBezTo>
                    <a:pt x="2129" y="787"/>
                    <a:pt x="2129" y="787"/>
                    <a:pt x="2129" y="787"/>
                  </a:cubicBezTo>
                  <a:lnTo>
                    <a:pt x="2129" y="787"/>
                  </a:lnTo>
                  <a:cubicBezTo>
                    <a:pt x="2129" y="816"/>
                    <a:pt x="2129" y="816"/>
                    <a:pt x="2129" y="816"/>
                  </a:cubicBezTo>
                  <a:cubicBezTo>
                    <a:pt x="2158" y="816"/>
                    <a:pt x="2158" y="816"/>
                    <a:pt x="2158" y="816"/>
                  </a:cubicBezTo>
                  <a:cubicBezTo>
                    <a:pt x="2158" y="845"/>
                    <a:pt x="2158" y="845"/>
                    <a:pt x="2158" y="845"/>
                  </a:cubicBezTo>
                  <a:lnTo>
                    <a:pt x="2158" y="845"/>
                  </a:lnTo>
                  <a:cubicBezTo>
                    <a:pt x="2158" y="875"/>
                    <a:pt x="2158" y="875"/>
                    <a:pt x="2158" y="875"/>
                  </a:cubicBezTo>
                  <a:lnTo>
                    <a:pt x="2158" y="875"/>
                  </a:lnTo>
                  <a:lnTo>
                    <a:pt x="2158" y="875"/>
                  </a:lnTo>
                  <a:cubicBezTo>
                    <a:pt x="2187" y="875"/>
                    <a:pt x="2187" y="875"/>
                    <a:pt x="2187" y="875"/>
                  </a:cubicBezTo>
                  <a:lnTo>
                    <a:pt x="2187" y="875"/>
                  </a:lnTo>
                  <a:cubicBezTo>
                    <a:pt x="2216" y="875"/>
                    <a:pt x="2216" y="875"/>
                    <a:pt x="2216" y="875"/>
                  </a:cubicBezTo>
                  <a:lnTo>
                    <a:pt x="2216" y="875"/>
                  </a:lnTo>
                  <a:lnTo>
                    <a:pt x="2216" y="875"/>
                  </a:lnTo>
                  <a:cubicBezTo>
                    <a:pt x="2216" y="845"/>
                    <a:pt x="2216" y="845"/>
                    <a:pt x="2216" y="845"/>
                  </a:cubicBezTo>
                  <a:lnTo>
                    <a:pt x="2216" y="845"/>
                  </a:lnTo>
                  <a:cubicBezTo>
                    <a:pt x="2245" y="845"/>
                    <a:pt x="2245" y="845"/>
                    <a:pt x="2245" y="845"/>
                  </a:cubicBezTo>
                  <a:cubicBezTo>
                    <a:pt x="2274" y="845"/>
                    <a:pt x="2274" y="845"/>
                    <a:pt x="2274" y="845"/>
                  </a:cubicBezTo>
                  <a:lnTo>
                    <a:pt x="2274" y="845"/>
                  </a:lnTo>
                  <a:lnTo>
                    <a:pt x="2274" y="845"/>
                  </a:lnTo>
                  <a:cubicBezTo>
                    <a:pt x="2303" y="845"/>
                    <a:pt x="2303" y="845"/>
                    <a:pt x="2303" y="845"/>
                  </a:cubicBezTo>
                  <a:cubicBezTo>
                    <a:pt x="2303" y="816"/>
                    <a:pt x="2303" y="816"/>
                    <a:pt x="2303" y="816"/>
                  </a:cubicBezTo>
                  <a:lnTo>
                    <a:pt x="2303" y="816"/>
                  </a:lnTo>
                  <a:cubicBezTo>
                    <a:pt x="2274" y="816"/>
                    <a:pt x="2274" y="816"/>
                    <a:pt x="2274" y="816"/>
                  </a:cubicBezTo>
                  <a:lnTo>
                    <a:pt x="2274" y="816"/>
                  </a:lnTo>
                  <a:lnTo>
                    <a:pt x="2274" y="816"/>
                  </a:lnTo>
                  <a:cubicBezTo>
                    <a:pt x="2245" y="816"/>
                    <a:pt x="2245" y="816"/>
                    <a:pt x="2245" y="816"/>
                  </a:cubicBezTo>
                  <a:lnTo>
                    <a:pt x="2245" y="816"/>
                  </a:lnTo>
                  <a:lnTo>
                    <a:pt x="2245" y="816"/>
                  </a:lnTo>
                  <a:lnTo>
                    <a:pt x="2245" y="816"/>
                  </a:lnTo>
                  <a:cubicBezTo>
                    <a:pt x="2245" y="787"/>
                    <a:pt x="2245" y="787"/>
                    <a:pt x="2245" y="787"/>
                  </a:cubicBezTo>
                  <a:cubicBezTo>
                    <a:pt x="2245" y="816"/>
                    <a:pt x="2245" y="816"/>
                    <a:pt x="2245" y="816"/>
                  </a:cubicBezTo>
                  <a:cubicBezTo>
                    <a:pt x="2245" y="787"/>
                    <a:pt x="2245" y="787"/>
                    <a:pt x="2245" y="787"/>
                  </a:cubicBezTo>
                  <a:cubicBezTo>
                    <a:pt x="2216" y="787"/>
                    <a:pt x="2216" y="787"/>
                    <a:pt x="2216" y="787"/>
                  </a:cubicBezTo>
                  <a:lnTo>
                    <a:pt x="2216" y="787"/>
                  </a:lnTo>
                  <a:lnTo>
                    <a:pt x="2216" y="787"/>
                  </a:lnTo>
                  <a:cubicBezTo>
                    <a:pt x="2216" y="759"/>
                    <a:pt x="2216" y="759"/>
                    <a:pt x="2216" y="759"/>
                  </a:cubicBezTo>
                  <a:cubicBezTo>
                    <a:pt x="2245" y="759"/>
                    <a:pt x="2245" y="759"/>
                    <a:pt x="2245" y="759"/>
                  </a:cubicBezTo>
                  <a:cubicBezTo>
                    <a:pt x="2216" y="759"/>
                    <a:pt x="2216" y="759"/>
                    <a:pt x="2216" y="759"/>
                  </a:cubicBezTo>
                  <a:cubicBezTo>
                    <a:pt x="2245" y="759"/>
                    <a:pt x="2245" y="759"/>
                    <a:pt x="2245" y="759"/>
                  </a:cubicBezTo>
                  <a:lnTo>
                    <a:pt x="2245" y="759"/>
                  </a:lnTo>
                  <a:cubicBezTo>
                    <a:pt x="2216" y="759"/>
                    <a:pt x="2216" y="759"/>
                    <a:pt x="2216" y="759"/>
                  </a:cubicBezTo>
                  <a:cubicBezTo>
                    <a:pt x="2216" y="729"/>
                    <a:pt x="2216" y="729"/>
                    <a:pt x="2216" y="729"/>
                  </a:cubicBezTo>
                  <a:lnTo>
                    <a:pt x="2216" y="729"/>
                  </a:lnTo>
                  <a:lnTo>
                    <a:pt x="2216" y="729"/>
                  </a:lnTo>
                  <a:lnTo>
                    <a:pt x="2216" y="729"/>
                  </a:lnTo>
                  <a:cubicBezTo>
                    <a:pt x="2187" y="729"/>
                    <a:pt x="2187" y="729"/>
                    <a:pt x="2187" y="729"/>
                  </a:cubicBezTo>
                  <a:cubicBezTo>
                    <a:pt x="2187" y="700"/>
                    <a:pt x="2187" y="700"/>
                    <a:pt x="2187" y="700"/>
                  </a:cubicBezTo>
                  <a:cubicBezTo>
                    <a:pt x="2158" y="671"/>
                    <a:pt x="2158" y="671"/>
                    <a:pt x="2158" y="671"/>
                  </a:cubicBezTo>
                  <a:lnTo>
                    <a:pt x="2158" y="671"/>
                  </a:lnTo>
                  <a:lnTo>
                    <a:pt x="2158" y="671"/>
                  </a:lnTo>
                  <a:cubicBezTo>
                    <a:pt x="2158" y="642"/>
                    <a:pt x="2158" y="642"/>
                    <a:pt x="2158" y="642"/>
                  </a:cubicBezTo>
                  <a:lnTo>
                    <a:pt x="2158" y="642"/>
                  </a:lnTo>
                  <a:cubicBezTo>
                    <a:pt x="2158" y="671"/>
                    <a:pt x="2158" y="671"/>
                    <a:pt x="2158" y="671"/>
                  </a:cubicBezTo>
                  <a:cubicBezTo>
                    <a:pt x="2187" y="671"/>
                    <a:pt x="2187" y="671"/>
                    <a:pt x="2187" y="671"/>
                  </a:cubicBezTo>
                  <a:cubicBezTo>
                    <a:pt x="2187" y="642"/>
                    <a:pt x="2187" y="642"/>
                    <a:pt x="2187" y="642"/>
                  </a:cubicBezTo>
                  <a:lnTo>
                    <a:pt x="2187" y="642"/>
                  </a:lnTo>
                  <a:cubicBezTo>
                    <a:pt x="2216" y="642"/>
                    <a:pt x="2216" y="642"/>
                    <a:pt x="2216" y="642"/>
                  </a:cubicBezTo>
                  <a:cubicBezTo>
                    <a:pt x="2245" y="612"/>
                    <a:pt x="2245" y="612"/>
                    <a:pt x="2245" y="612"/>
                  </a:cubicBezTo>
                  <a:cubicBezTo>
                    <a:pt x="2274" y="612"/>
                    <a:pt x="2274" y="612"/>
                    <a:pt x="2274" y="612"/>
                  </a:cubicBezTo>
                  <a:cubicBezTo>
                    <a:pt x="2274" y="583"/>
                    <a:pt x="2274" y="583"/>
                    <a:pt x="2274" y="583"/>
                  </a:cubicBezTo>
                  <a:lnTo>
                    <a:pt x="2274" y="583"/>
                  </a:lnTo>
                  <a:cubicBezTo>
                    <a:pt x="2303" y="583"/>
                    <a:pt x="2303" y="583"/>
                    <a:pt x="2303" y="583"/>
                  </a:cubicBezTo>
                  <a:lnTo>
                    <a:pt x="2303" y="583"/>
                  </a:lnTo>
                  <a:cubicBezTo>
                    <a:pt x="2333" y="583"/>
                    <a:pt x="2333" y="583"/>
                    <a:pt x="2333" y="583"/>
                  </a:cubicBezTo>
                  <a:lnTo>
                    <a:pt x="2333" y="583"/>
                  </a:lnTo>
                  <a:cubicBezTo>
                    <a:pt x="2333" y="554"/>
                    <a:pt x="2333" y="554"/>
                    <a:pt x="2333" y="554"/>
                  </a:cubicBezTo>
                  <a:cubicBezTo>
                    <a:pt x="2303" y="554"/>
                    <a:pt x="2303" y="554"/>
                    <a:pt x="2303" y="554"/>
                  </a:cubicBezTo>
                  <a:cubicBezTo>
                    <a:pt x="2274" y="554"/>
                    <a:pt x="2274" y="554"/>
                    <a:pt x="2274" y="554"/>
                  </a:cubicBezTo>
                  <a:lnTo>
                    <a:pt x="2274" y="554"/>
                  </a:lnTo>
                  <a:cubicBezTo>
                    <a:pt x="2245" y="554"/>
                    <a:pt x="2245" y="554"/>
                    <a:pt x="2245" y="554"/>
                  </a:cubicBezTo>
                  <a:cubicBezTo>
                    <a:pt x="2216" y="583"/>
                    <a:pt x="2216" y="583"/>
                    <a:pt x="2216" y="583"/>
                  </a:cubicBezTo>
                  <a:lnTo>
                    <a:pt x="2216" y="583"/>
                  </a:lnTo>
                  <a:cubicBezTo>
                    <a:pt x="2187" y="583"/>
                    <a:pt x="2187" y="583"/>
                    <a:pt x="2187" y="583"/>
                  </a:cubicBezTo>
                  <a:lnTo>
                    <a:pt x="2187" y="583"/>
                  </a:lnTo>
                  <a:cubicBezTo>
                    <a:pt x="2158" y="583"/>
                    <a:pt x="2158" y="583"/>
                    <a:pt x="2158" y="583"/>
                  </a:cubicBezTo>
                  <a:lnTo>
                    <a:pt x="2158" y="583"/>
                  </a:lnTo>
                  <a:cubicBezTo>
                    <a:pt x="2129" y="583"/>
                    <a:pt x="2129" y="583"/>
                    <a:pt x="2129" y="583"/>
                  </a:cubicBezTo>
                  <a:cubicBezTo>
                    <a:pt x="2129" y="612"/>
                    <a:pt x="2129" y="612"/>
                    <a:pt x="2129" y="612"/>
                  </a:cubicBezTo>
                  <a:lnTo>
                    <a:pt x="2129" y="612"/>
                  </a:lnTo>
                  <a:cubicBezTo>
                    <a:pt x="2100" y="612"/>
                    <a:pt x="2100" y="612"/>
                    <a:pt x="2100" y="612"/>
                  </a:cubicBezTo>
                  <a:lnTo>
                    <a:pt x="2100" y="612"/>
                  </a:lnTo>
                  <a:cubicBezTo>
                    <a:pt x="2070" y="583"/>
                    <a:pt x="2070" y="583"/>
                    <a:pt x="2070" y="583"/>
                  </a:cubicBezTo>
                  <a:cubicBezTo>
                    <a:pt x="2041" y="583"/>
                    <a:pt x="2041" y="583"/>
                    <a:pt x="2041" y="583"/>
                  </a:cubicBezTo>
                  <a:cubicBezTo>
                    <a:pt x="2041" y="554"/>
                    <a:pt x="2041" y="554"/>
                    <a:pt x="2041" y="554"/>
                  </a:cubicBezTo>
                  <a:cubicBezTo>
                    <a:pt x="2041" y="525"/>
                    <a:pt x="2041" y="525"/>
                    <a:pt x="2041" y="525"/>
                  </a:cubicBezTo>
                  <a:cubicBezTo>
                    <a:pt x="2041" y="495"/>
                    <a:pt x="2041" y="495"/>
                    <a:pt x="2041" y="495"/>
                  </a:cubicBezTo>
                  <a:cubicBezTo>
                    <a:pt x="2070" y="466"/>
                    <a:pt x="2070" y="466"/>
                    <a:pt x="2070" y="466"/>
                  </a:cubicBezTo>
                  <a:close/>
                  <a:moveTo>
                    <a:pt x="2100" y="0"/>
                  </a:moveTo>
                  <a:lnTo>
                    <a:pt x="2100" y="0"/>
                  </a:lnTo>
                  <a:cubicBezTo>
                    <a:pt x="2070" y="0"/>
                    <a:pt x="2070" y="0"/>
                    <a:pt x="2070" y="0"/>
                  </a:cubicBezTo>
                  <a:cubicBezTo>
                    <a:pt x="2070" y="29"/>
                    <a:pt x="2070" y="29"/>
                    <a:pt x="2070" y="29"/>
                  </a:cubicBezTo>
                  <a:cubicBezTo>
                    <a:pt x="2100" y="0"/>
                    <a:pt x="2100" y="0"/>
                    <a:pt x="2100" y="0"/>
                  </a:cubicBezTo>
                  <a:close/>
                  <a:moveTo>
                    <a:pt x="2100" y="59"/>
                  </a:moveTo>
                  <a:lnTo>
                    <a:pt x="2100" y="59"/>
                  </a:lnTo>
                  <a:cubicBezTo>
                    <a:pt x="2129" y="59"/>
                    <a:pt x="2129" y="59"/>
                    <a:pt x="2129" y="59"/>
                  </a:cubicBezTo>
                  <a:lnTo>
                    <a:pt x="2129" y="59"/>
                  </a:lnTo>
                  <a:lnTo>
                    <a:pt x="2129" y="59"/>
                  </a:lnTo>
                  <a:cubicBezTo>
                    <a:pt x="2158" y="59"/>
                    <a:pt x="2158" y="59"/>
                    <a:pt x="2158" y="59"/>
                  </a:cubicBezTo>
                  <a:cubicBezTo>
                    <a:pt x="2158" y="29"/>
                    <a:pt x="2158" y="29"/>
                    <a:pt x="2158" y="29"/>
                  </a:cubicBezTo>
                  <a:cubicBezTo>
                    <a:pt x="2129" y="29"/>
                    <a:pt x="2129" y="29"/>
                    <a:pt x="2129" y="29"/>
                  </a:cubicBezTo>
                  <a:cubicBezTo>
                    <a:pt x="2100" y="29"/>
                    <a:pt x="2100" y="29"/>
                    <a:pt x="2100" y="29"/>
                  </a:cubicBezTo>
                  <a:cubicBezTo>
                    <a:pt x="2100" y="59"/>
                    <a:pt x="2100" y="59"/>
                    <a:pt x="2100" y="59"/>
                  </a:cubicBezTo>
                  <a:close/>
                  <a:moveTo>
                    <a:pt x="1983" y="116"/>
                  </a:moveTo>
                  <a:lnTo>
                    <a:pt x="1983" y="116"/>
                  </a:lnTo>
                  <a:cubicBezTo>
                    <a:pt x="1983" y="145"/>
                    <a:pt x="1983" y="145"/>
                    <a:pt x="1983" y="145"/>
                  </a:cubicBezTo>
                  <a:lnTo>
                    <a:pt x="1983" y="145"/>
                  </a:lnTo>
                  <a:lnTo>
                    <a:pt x="1983" y="145"/>
                  </a:lnTo>
                  <a:cubicBezTo>
                    <a:pt x="1983" y="116"/>
                    <a:pt x="1983" y="116"/>
                    <a:pt x="1983" y="116"/>
                  </a:cubicBezTo>
                  <a:close/>
                  <a:moveTo>
                    <a:pt x="2012" y="116"/>
                  </a:moveTo>
                  <a:lnTo>
                    <a:pt x="2012" y="116"/>
                  </a:lnTo>
                  <a:cubicBezTo>
                    <a:pt x="2041" y="87"/>
                    <a:pt x="2041" y="87"/>
                    <a:pt x="2041" y="87"/>
                  </a:cubicBezTo>
                  <a:lnTo>
                    <a:pt x="2041" y="87"/>
                  </a:lnTo>
                  <a:lnTo>
                    <a:pt x="2041" y="87"/>
                  </a:lnTo>
                  <a:cubicBezTo>
                    <a:pt x="2041" y="116"/>
                    <a:pt x="2041" y="116"/>
                    <a:pt x="2041" y="116"/>
                  </a:cubicBezTo>
                  <a:cubicBezTo>
                    <a:pt x="2012" y="116"/>
                    <a:pt x="2012" y="116"/>
                    <a:pt x="2012" y="116"/>
                  </a:cubicBezTo>
                  <a:close/>
                  <a:moveTo>
                    <a:pt x="1837" y="204"/>
                  </a:moveTo>
                  <a:lnTo>
                    <a:pt x="1837" y="204"/>
                  </a:lnTo>
                  <a:close/>
                  <a:moveTo>
                    <a:pt x="1837" y="175"/>
                  </a:moveTo>
                  <a:lnTo>
                    <a:pt x="1837" y="175"/>
                  </a:lnTo>
                  <a:lnTo>
                    <a:pt x="1837" y="175"/>
                  </a:lnTo>
                  <a:cubicBezTo>
                    <a:pt x="1837" y="204"/>
                    <a:pt x="1837" y="204"/>
                    <a:pt x="1837" y="204"/>
                  </a:cubicBezTo>
                  <a:cubicBezTo>
                    <a:pt x="1866" y="204"/>
                    <a:pt x="1866" y="204"/>
                    <a:pt x="1866" y="204"/>
                  </a:cubicBezTo>
                  <a:lnTo>
                    <a:pt x="1866" y="204"/>
                  </a:lnTo>
                  <a:cubicBezTo>
                    <a:pt x="1837" y="175"/>
                    <a:pt x="1837" y="175"/>
                    <a:pt x="1837" y="175"/>
                  </a:cubicBezTo>
                  <a:close/>
                  <a:moveTo>
                    <a:pt x="1866" y="233"/>
                  </a:moveTo>
                  <a:lnTo>
                    <a:pt x="1866" y="233"/>
                  </a:lnTo>
                  <a:cubicBezTo>
                    <a:pt x="1837" y="233"/>
                    <a:pt x="1837" y="233"/>
                    <a:pt x="1837" y="233"/>
                  </a:cubicBezTo>
                  <a:lnTo>
                    <a:pt x="1837" y="233"/>
                  </a:lnTo>
                  <a:cubicBezTo>
                    <a:pt x="1866" y="233"/>
                    <a:pt x="1866" y="233"/>
                    <a:pt x="1866" y="233"/>
                  </a:cubicBezTo>
                  <a:close/>
                  <a:moveTo>
                    <a:pt x="1837" y="233"/>
                  </a:moveTo>
                  <a:lnTo>
                    <a:pt x="1837" y="233"/>
                  </a:lnTo>
                  <a:lnTo>
                    <a:pt x="1837" y="233"/>
                  </a:lnTo>
                  <a:cubicBezTo>
                    <a:pt x="1837" y="262"/>
                    <a:pt x="1837" y="262"/>
                    <a:pt x="1837" y="262"/>
                  </a:cubicBezTo>
                  <a:lnTo>
                    <a:pt x="1837" y="262"/>
                  </a:lnTo>
                  <a:cubicBezTo>
                    <a:pt x="1837" y="233"/>
                    <a:pt x="1837" y="233"/>
                    <a:pt x="1837" y="233"/>
                  </a:cubicBezTo>
                  <a:close/>
                  <a:moveTo>
                    <a:pt x="1720" y="787"/>
                  </a:moveTo>
                  <a:lnTo>
                    <a:pt x="1720" y="787"/>
                  </a:lnTo>
                  <a:cubicBezTo>
                    <a:pt x="1750" y="787"/>
                    <a:pt x="1750" y="787"/>
                    <a:pt x="1750" y="787"/>
                  </a:cubicBezTo>
                  <a:lnTo>
                    <a:pt x="1750" y="787"/>
                  </a:lnTo>
                  <a:cubicBezTo>
                    <a:pt x="1720" y="787"/>
                    <a:pt x="1720" y="787"/>
                    <a:pt x="1720" y="787"/>
                  </a:cubicBezTo>
                  <a:close/>
                  <a:moveTo>
                    <a:pt x="1720" y="787"/>
                  </a:moveTo>
                  <a:lnTo>
                    <a:pt x="1720" y="787"/>
                  </a:lnTo>
                  <a:lnTo>
                    <a:pt x="1720" y="787"/>
                  </a:lnTo>
                  <a:cubicBezTo>
                    <a:pt x="1720" y="816"/>
                    <a:pt x="1720" y="816"/>
                    <a:pt x="1720" y="816"/>
                  </a:cubicBezTo>
                  <a:lnTo>
                    <a:pt x="1720" y="816"/>
                  </a:lnTo>
                  <a:cubicBezTo>
                    <a:pt x="1691" y="816"/>
                    <a:pt x="1691" y="816"/>
                    <a:pt x="1691" y="816"/>
                  </a:cubicBezTo>
                  <a:cubicBezTo>
                    <a:pt x="1691" y="787"/>
                    <a:pt x="1691" y="787"/>
                    <a:pt x="1691" y="787"/>
                  </a:cubicBezTo>
                  <a:cubicBezTo>
                    <a:pt x="1720" y="787"/>
                    <a:pt x="1720" y="787"/>
                    <a:pt x="1720" y="787"/>
                  </a:cubicBezTo>
                  <a:cubicBezTo>
                    <a:pt x="1720" y="759"/>
                    <a:pt x="1720" y="759"/>
                    <a:pt x="1720" y="759"/>
                  </a:cubicBezTo>
                  <a:cubicBezTo>
                    <a:pt x="1720" y="787"/>
                    <a:pt x="1720" y="787"/>
                    <a:pt x="1720" y="787"/>
                  </a:cubicBezTo>
                  <a:close/>
                  <a:moveTo>
                    <a:pt x="1167" y="554"/>
                  </a:moveTo>
                  <a:lnTo>
                    <a:pt x="1167" y="554"/>
                  </a:lnTo>
                  <a:lnTo>
                    <a:pt x="1167" y="554"/>
                  </a:lnTo>
                  <a:cubicBezTo>
                    <a:pt x="1195" y="554"/>
                    <a:pt x="1195" y="554"/>
                    <a:pt x="1195" y="554"/>
                  </a:cubicBezTo>
                  <a:cubicBezTo>
                    <a:pt x="1167" y="554"/>
                    <a:pt x="1167" y="554"/>
                    <a:pt x="1167" y="554"/>
                  </a:cubicBezTo>
                  <a:close/>
                  <a:moveTo>
                    <a:pt x="1167" y="583"/>
                  </a:moveTo>
                  <a:lnTo>
                    <a:pt x="1167" y="583"/>
                  </a:lnTo>
                  <a:cubicBezTo>
                    <a:pt x="1195" y="583"/>
                    <a:pt x="1195" y="583"/>
                    <a:pt x="1195" y="583"/>
                  </a:cubicBezTo>
                  <a:lnTo>
                    <a:pt x="1195" y="583"/>
                  </a:lnTo>
                  <a:lnTo>
                    <a:pt x="1195" y="583"/>
                  </a:lnTo>
                  <a:lnTo>
                    <a:pt x="1195" y="583"/>
                  </a:lnTo>
                  <a:lnTo>
                    <a:pt x="1195" y="583"/>
                  </a:lnTo>
                  <a:cubicBezTo>
                    <a:pt x="1167" y="583"/>
                    <a:pt x="1167" y="583"/>
                    <a:pt x="1167" y="583"/>
                  </a:cubicBezTo>
                  <a:close/>
                  <a:moveTo>
                    <a:pt x="1195" y="583"/>
                  </a:moveTo>
                  <a:lnTo>
                    <a:pt x="1195" y="583"/>
                  </a:lnTo>
                  <a:lnTo>
                    <a:pt x="1195" y="583"/>
                  </a:lnTo>
                  <a:cubicBezTo>
                    <a:pt x="1224" y="612"/>
                    <a:pt x="1224" y="612"/>
                    <a:pt x="1224" y="612"/>
                  </a:cubicBezTo>
                  <a:cubicBezTo>
                    <a:pt x="1195" y="612"/>
                    <a:pt x="1195" y="612"/>
                    <a:pt x="1195" y="612"/>
                  </a:cubicBezTo>
                  <a:lnTo>
                    <a:pt x="1195" y="612"/>
                  </a:lnTo>
                  <a:lnTo>
                    <a:pt x="1195" y="612"/>
                  </a:lnTo>
                  <a:lnTo>
                    <a:pt x="1195" y="612"/>
                  </a:lnTo>
                  <a:cubicBezTo>
                    <a:pt x="1195" y="583"/>
                    <a:pt x="1195" y="583"/>
                    <a:pt x="1195" y="583"/>
                  </a:cubicBezTo>
                  <a:close/>
                  <a:moveTo>
                    <a:pt x="1137" y="409"/>
                  </a:moveTo>
                  <a:lnTo>
                    <a:pt x="1137" y="409"/>
                  </a:lnTo>
                  <a:cubicBezTo>
                    <a:pt x="1167" y="409"/>
                    <a:pt x="1167" y="409"/>
                    <a:pt x="1167" y="409"/>
                  </a:cubicBezTo>
                  <a:cubicBezTo>
                    <a:pt x="1167" y="379"/>
                    <a:pt x="1167" y="379"/>
                    <a:pt x="1167" y="379"/>
                  </a:cubicBezTo>
                  <a:cubicBezTo>
                    <a:pt x="1195" y="379"/>
                    <a:pt x="1195" y="379"/>
                    <a:pt x="1195" y="379"/>
                  </a:cubicBezTo>
                  <a:cubicBezTo>
                    <a:pt x="1195" y="350"/>
                    <a:pt x="1195" y="350"/>
                    <a:pt x="1195" y="350"/>
                  </a:cubicBezTo>
                  <a:cubicBezTo>
                    <a:pt x="1224" y="379"/>
                    <a:pt x="1224" y="379"/>
                    <a:pt x="1224" y="379"/>
                  </a:cubicBezTo>
                  <a:cubicBezTo>
                    <a:pt x="1253" y="409"/>
                    <a:pt x="1253" y="409"/>
                    <a:pt x="1253" y="409"/>
                  </a:cubicBezTo>
                  <a:lnTo>
                    <a:pt x="1253" y="409"/>
                  </a:lnTo>
                  <a:cubicBezTo>
                    <a:pt x="1253" y="437"/>
                    <a:pt x="1253" y="437"/>
                    <a:pt x="1253" y="437"/>
                  </a:cubicBezTo>
                  <a:cubicBezTo>
                    <a:pt x="1283" y="437"/>
                    <a:pt x="1283" y="437"/>
                    <a:pt x="1283" y="437"/>
                  </a:cubicBezTo>
                  <a:lnTo>
                    <a:pt x="1283" y="437"/>
                  </a:lnTo>
                  <a:cubicBezTo>
                    <a:pt x="1312" y="437"/>
                    <a:pt x="1312" y="437"/>
                    <a:pt x="1312" y="437"/>
                  </a:cubicBezTo>
                  <a:lnTo>
                    <a:pt x="1312" y="437"/>
                  </a:lnTo>
                  <a:cubicBezTo>
                    <a:pt x="1341" y="437"/>
                    <a:pt x="1341" y="437"/>
                    <a:pt x="1341" y="437"/>
                  </a:cubicBezTo>
                  <a:cubicBezTo>
                    <a:pt x="1341" y="409"/>
                    <a:pt x="1341" y="409"/>
                    <a:pt x="1341" y="409"/>
                  </a:cubicBezTo>
                  <a:cubicBezTo>
                    <a:pt x="1370" y="437"/>
                    <a:pt x="1370" y="437"/>
                    <a:pt x="1370" y="437"/>
                  </a:cubicBezTo>
                  <a:cubicBezTo>
                    <a:pt x="1429" y="409"/>
                    <a:pt x="1429" y="409"/>
                    <a:pt x="1429" y="409"/>
                  </a:cubicBezTo>
                  <a:lnTo>
                    <a:pt x="1429" y="409"/>
                  </a:lnTo>
                  <a:cubicBezTo>
                    <a:pt x="1487" y="409"/>
                    <a:pt x="1487" y="409"/>
                    <a:pt x="1487" y="409"/>
                  </a:cubicBezTo>
                  <a:cubicBezTo>
                    <a:pt x="1517" y="409"/>
                    <a:pt x="1517" y="409"/>
                    <a:pt x="1517" y="409"/>
                  </a:cubicBezTo>
                  <a:lnTo>
                    <a:pt x="1517" y="409"/>
                  </a:lnTo>
                  <a:lnTo>
                    <a:pt x="1517" y="409"/>
                  </a:lnTo>
                  <a:cubicBezTo>
                    <a:pt x="1574" y="409"/>
                    <a:pt x="1574" y="409"/>
                    <a:pt x="1574" y="409"/>
                  </a:cubicBezTo>
                  <a:cubicBezTo>
                    <a:pt x="1603" y="379"/>
                    <a:pt x="1603" y="379"/>
                    <a:pt x="1603" y="379"/>
                  </a:cubicBezTo>
                  <a:lnTo>
                    <a:pt x="1603" y="379"/>
                  </a:lnTo>
                  <a:cubicBezTo>
                    <a:pt x="1633" y="350"/>
                    <a:pt x="1633" y="350"/>
                    <a:pt x="1633" y="350"/>
                  </a:cubicBezTo>
                  <a:cubicBezTo>
                    <a:pt x="1633" y="292"/>
                    <a:pt x="1633" y="292"/>
                    <a:pt x="1633" y="292"/>
                  </a:cubicBezTo>
                  <a:cubicBezTo>
                    <a:pt x="1662" y="262"/>
                    <a:pt x="1662" y="262"/>
                    <a:pt x="1662" y="262"/>
                  </a:cubicBezTo>
                  <a:cubicBezTo>
                    <a:pt x="1691" y="204"/>
                    <a:pt x="1691" y="204"/>
                    <a:pt x="1691" y="204"/>
                  </a:cubicBezTo>
                  <a:lnTo>
                    <a:pt x="1691" y="204"/>
                  </a:lnTo>
                  <a:lnTo>
                    <a:pt x="1691" y="204"/>
                  </a:lnTo>
                  <a:cubicBezTo>
                    <a:pt x="1691" y="175"/>
                    <a:pt x="1691" y="175"/>
                    <a:pt x="1691" y="175"/>
                  </a:cubicBezTo>
                  <a:cubicBezTo>
                    <a:pt x="1720" y="175"/>
                    <a:pt x="1720" y="175"/>
                    <a:pt x="1720" y="175"/>
                  </a:cubicBezTo>
                  <a:lnTo>
                    <a:pt x="1720" y="175"/>
                  </a:lnTo>
                  <a:cubicBezTo>
                    <a:pt x="1750" y="175"/>
                    <a:pt x="1750" y="175"/>
                    <a:pt x="1750" y="175"/>
                  </a:cubicBezTo>
                  <a:cubicBezTo>
                    <a:pt x="1779" y="175"/>
                    <a:pt x="1779" y="175"/>
                    <a:pt x="1779" y="175"/>
                  </a:cubicBezTo>
                  <a:cubicBezTo>
                    <a:pt x="1808" y="175"/>
                    <a:pt x="1808" y="175"/>
                    <a:pt x="1808" y="175"/>
                  </a:cubicBezTo>
                  <a:lnTo>
                    <a:pt x="1808" y="175"/>
                  </a:lnTo>
                  <a:cubicBezTo>
                    <a:pt x="1837" y="175"/>
                    <a:pt x="1837" y="175"/>
                    <a:pt x="1837" y="175"/>
                  </a:cubicBezTo>
                  <a:lnTo>
                    <a:pt x="1837" y="175"/>
                  </a:lnTo>
                  <a:lnTo>
                    <a:pt x="1837" y="175"/>
                  </a:lnTo>
                  <a:cubicBezTo>
                    <a:pt x="1837" y="204"/>
                    <a:pt x="1837" y="204"/>
                    <a:pt x="1837" y="204"/>
                  </a:cubicBezTo>
                  <a:cubicBezTo>
                    <a:pt x="1808" y="204"/>
                    <a:pt x="1808" y="204"/>
                    <a:pt x="1808" y="204"/>
                  </a:cubicBezTo>
                  <a:cubicBezTo>
                    <a:pt x="1837" y="204"/>
                    <a:pt x="1837" y="204"/>
                    <a:pt x="1837" y="204"/>
                  </a:cubicBezTo>
                  <a:cubicBezTo>
                    <a:pt x="1866" y="233"/>
                    <a:pt x="1866" y="233"/>
                    <a:pt x="1866" y="233"/>
                  </a:cubicBezTo>
                  <a:cubicBezTo>
                    <a:pt x="1837" y="233"/>
                    <a:pt x="1837" y="233"/>
                    <a:pt x="1837" y="233"/>
                  </a:cubicBezTo>
                  <a:cubicBezTo>
                    <a:pt x="1808" y="233"/>
                    <a:pt x="1808" y="233"/>
                    <a:pt x="1808" y="233"/>
                  </a:cubicBezTo>
                  <a:lnTo>
                    <a:pt x="1808" y="233"/>
                  </a:lnTo>
                  <a:cubicBezTo>
                    <a:pt x="1837" y="233"/>
                    <a:pt x="1837" y="233"/>
                    <a:pt x="1837" y="233"/>
                  </a:cubicBezTo>
                  <a:lnTo>
                    <a:pt x="1837" y="233"/>
                  </a:lnTo>
                  <a:cubicBezTo>
                    <a:pt x="1837" y="262"/>
                    <a:pt x="1837" y="262"/>
                    <a:pt x="1837" y="262"/>
                  </a:cubicBezTo>
                  <a:lnTo>
                    <a:pt x="1837" y="262"/>
                  </a:lnTo>
                  <a:cubicBezTo>
                    <a:pt x="1808" y="262"/>
                    <a:pt x="1808" y="262"/>
                    <a:pt x="1808" y="262"/>
                  </a:cubicBezTo>
                  <a:cubicBezTo>
                    <a:pt x="1837" y="262"/>
                    <a:pt x="1837" y="262"/>
                    <a:pt x="1837" y="262"/>
                  </a:cubicBezTo>
                  <a:cubicBezTo>
                    <a:pt x="1837" y="292"/>
                    <a:pt x="1837" y="292"/>
                    <a:pt x="1837" y="292"/>
                  </a:cubicBezTo>
                  <a:cubicBezTo>
                    <a:pt x="1866" y="321"/>
                    <a:pt x="1866" y="321"/>
                    <a:pt x="1866" y="321"/>
                  </a:cubicBezTo>
                  <a:lnTo>
                    <a:pt x="1866" y="321"/>
                  </a:lnTo>
                  <a:cubicBezTo>
                    <a:pt x="1866" y="350"/>
                    <a:pt x="1866" y="350"/>
                    <a:pt x="1866" y="350"/>
                  </a:cubicBezTo>
                  <a:cubicBezTo>
                    <a:pt x="1837" y="350"/>
                    <a:pt x="1837" y="350"/>
                    <a:pt x="1837" y="350"/>
                  </a:cubicBezTo>
                  <a:lnTo>
                    <a:pt x="1837" y="350"/>
                  </a:lnTo>
                  <a:cubicBezTo>
                    <a:pt x="1866" y="350"/>
                    <a:pt x="1866" y="350"/>
                    <a:pt x="1866" y="350"/>
                  </a:cubicBezTo>
                  <a:cubicBezTo>
                    <a:pt x="1866" y="379"/>
                    <a:pt x="1866" y="379"/>
                    <a:pt x="1866" y="379"/>
                  </a:cubicBezTo>
                  <a:lnTo>
                    <a:pt x="1866" y="379"/>
                  </a:lnTo>
                  <a:cubicBezTo>
                    <a:pt x="1895" y="409"/>
                    <a:pt x="1895" y="409"/>
                    <a:pt x="1895" y="409"/>
                  </a:cubicBezTo>
                  <a:cubicBezTo>
                    <a:pt x="1924" y="409"/>
                    <a:pt x="1924" y="409"/>
                    <a:pt x="1924" y="409"/>
                  </a:cubicBezTo>
                  <a:lnTo>
                    <a:pt x="1924" y="409"/>
                  </a:lnTo>
                  <a:cubicBezTo>
                    <a:pt x="1924" y="437"/>
                    <a:pt x="1924" y="437"/>
                    <a:pt x="1924" y="437"/>
                  </a:cubicBezTo>
                  <a:cubicBezTo>
                    <a:pt x="1953" y="437"/>
                    <a:pt x="1953" y="437"/>
                    <a:pt x="1953" y="437"/>
                  </a:cubicBezTo>
                  <a:lnTo>
                    <a:pt x="1953" y="437"/>
                  </a:lnTo>
                  <a:cubicBezTo>
                    <a:pt x="1924" y="437"/>
                    <a:pt x="1924" y="437"/>
                    <a:pt x="1924" y="437"/>
                  </a:cubicBezTo>
                  <a:lnTo>
                    <a:pt x="1924" y="437"/>
                  </a:lnTo>
                  <a:cubicBezTo>
                    <a:pt x="1895" y="466"/>
                    <a:pt x="1895" y="466"/>
                    <a:pt x="1895" y="466"/>
                  </a:cubicBezTo>
                  <a:cubicBezTo>
                    <a:pt x="1895" y="437"/>
                    <a:pt x="1895" y="437"/>
                    <a:pt x="1895" y="437"/>
                  </a:cubicBezTo>
                  <a:cubicBezTo>
                    <a:pt x="1866" y="437"/>
                    <a:pt x="1866" y="437"/>
                    <a:pt x="1866" y="437"/>
                  </a:cubicBezTo>
                  <a:lnTo>
                    <a:pt x="1866" y="437"/>
                  </a:lnTo>
                  <a:cubicBezTo>
                    <a:pt x="1866" y="466"/>
                    <a:pt x="1866" y="466"/>
                    <a:pt x="1866" y="466"/>
                  </a:cubicBezTo>
                  <a:cubicBezTo>
                    <a:pt x="1866" y="437"/>
                    <a:pt x="1866" y="437"/>
                    <a:pt x="1866" y="437"/>
                  </a:cubicBezTo>
                  <a:cubicBezTo>
                    <a:pt x="1837" y="466"/>
                    <a:pt x="1837" y="466"/>
                    <a:pt x="1837" y="466"/>
                  </a:cubicBezTo>
                  <a:lnTo>
                    <a:pt x="1837" y="466"/>
                  </a:lnTo>
                  <a:lnTo>
                    <a:pt x="1837" y="466"/>
                  </a:lnTo>
                  <a:cubicBezTo>
                    <a:pt x="1837" y="495"/>
                    <a:pt x="1837" y="495"/>
                    <a:pt x="1837" y="495"/>
                  </a:cubicBezTo>
                  <a:cubicBezTo>
                    <a:pt x="1808" y="525"/>
                    <a:pt x="1808" y="525"/>
                    <a:pt x="1808" y="525"/>
                  </a:cubicBezTo>
                  <a:cubicBezTo>
                    <a:pt x="1808" y="554"/>
                    <a:pt x="1808" y="554"/>
                    <a:pt x="1808" y="554"/>
                  </a:cubicBezTo>
                  <a:lnTo>
                    <a:pt x="1808" y="554"/>
                  </a:lnTo>
                  <a:cubicBezTo>
                    <a:pt x="1808" y="583"/>
                    <a:pt x="1808" y="583"/>
                    <a:pt x="1808" y="583"/>
                  </a:cubicBezTo>
                  <a:cubicBezTo>
                    <a:pt x="1779" y="583"/>
                    <a:pt x="1779" y="583"/>
                    <a:pt x="1779" y="583"/>
                  </a:cubicBezTo>
                  <a:cubicBezTo>
                    <a:pt x="1779" y="612"/>
                    <a:pt x="1779" y="612"/>
                    <a:pt x="1779" y="612"/>
                  </a:cubicBezTo>
                  <a:cubicBezTo>
                    <a:pt x="1779" y="583"/>
                    <a:pt x="1779" y="583"/>
                    <a:pt x="1779" y="583"/>
                  </a:cubicBezTo>
                  <a:cubicBezTo>
                    <a:pt x="1750" y="583"/>
                    <a:pt x="1750" y="583"/>
                    <a:pt x="1750" y="583"/>
                  </a:cubicBezTo>
                  <a:cubicBezTo>
                    <a:pt x="1779" y="612"/>
                    <a:pt x="1779" y="612"/>
                    <a:pt x="1779" y="612"/>
                  </a:cubicBezTo>
                  <a:lnTo>
                    <a:pt x="1779" y="612"/>
                  </a:lnTo>
                  <a:cubicBezTo>
                    <a:pt x="1750" y="642"/>
                    <a:pt x="1750" y="642"/>
                    <a:pt x="1750" y="642"/>
                  </a:cubicBezTo>
                  <a:lnTo>
                    <a:pt x="1750" y="642"/>
                  </a:lnTo>
                  <a:lnTo>
                    <a:pt x="1750" y="642"/>
                  </a:lnTo>
                  <a:cubicBezTo>
                    <a:pt x="1720" y="642"/>
                    <a:pt x="1720" y="642"/>
                    <a:pt x="1720" y="642"/>
                  </a:cubicBezTo>
                  <a:lnTo>
                    <a:pt x="1720" y="642"/>
                  </a:lnTo>
                  <a:cubicBezTo>
                    <a:pt x="1720" y="671"/>
                    <a:pt x="1720" y="671"/>
                    <a:pt x="1720" y="671"/>
                  </a:cubicBezTo>
                  <a:cubicBezTo>
                    <a:pt x="1750" y="671"/>
                    <a:pt x="1750" y="671"/>
                    <a:pt x="1750" y="671"/>
                  </a:cubicBezTo>
                  <a:lnTo>
                    <a:pt x="1750" y="671"/>
                  </a:lnTo>
                  <a:lnTo>
                    <a:pt x="1750" y="671"/>
                  </a:lnTo>
                  <a:cubicBezTo>
                    <a:pt x="1720" y="671"/>
                    <a:pt x="1720" y="671"/>
                    <a:pt x="1720" y="671"/>
                  </a:cubicBezTo>
                  <a:cubicBezTo>
                    <a:pt x="1750" y="671"/>
                    <a:pt x="1750" y="671"/>
                    <a:pt x="1750" y="671"/>
                  </a:cubicBezTo>
                  <a:lnTo>
                    <a:pt x="1750" y="671"/>
                  </a:lnTo>
                  <a:cubicBezTo>
                    <a:pt x="1750" y="700"/>
                    <a:pt x="1750" y="700"/>
                    <a:pt x="1750" y="700"/>
                  </a:cubicBezTo>
                  <a:lnTo>
                    <a:pt x="1750" y="700"/>
                  </a:lnTo>
                  <a:cubicBezTo>
                    <a:pt x="1720" y="700"/>
                    <a:pt x="1720" y="700"/>
                    <a:pt x="1720" y="700"/>
                  </a:cubicBezTo>
                  <a:lnTo>
                    <a:pt x="1720" y="700"/>
                  </a:lnTo>
                  <a:lnTo>
                    <a:pt x="1720" y="700"/>
                  </a:lnTo>
                  <a:cubicBezTo>
                    <a:pt x="1750" y="700"/>
                    <a:pt x="1750" y="700"/>
                    <a:pt x="1750" y="700"/>
                  </a:cubicBezTo>
                  <a:cubicBezTo>
                    <a:pt x="1750" y="729"/>
                    <a:pt x="1750" y="729"/>
                    <a:pt x="1750" y="729"/>
                  </a:cubicBezTo>
                  <a:cubicBezTo>
                    <a:pt x="1720" y="729"/>
                    <a:pt x="1720" y="729"/>
                    <a:pt x="1720" y="729"/>
                  </a:cubicBezTo>
                  <a:lnTo>
                    <a:pt x="1720" y="729"/>
                  </a:lnTo>
                  <a:lnTo>
                    <a:pt x="1720" y="729"/>
                  </a:lnTo>
                  <a:cubicBezTo>
                    <a:pt x="1720" y="759"/>
                    <a:pt x="1720" y="759"/>
                    <a:pt x="1720" y="759"/>
                  </a:cubicBezTo>
                  <a:lnTo>
                    <a:pt x="1720" y="759"/>
                  </a:lnTo>
                  <a:cubicBezTo>
                    <a:pt x="1691" y="787"/>
                    <a:pt x="1691" y="787"/>
                    <a:pt x="1691" y="787"/>
                  </a:cubicBezTo>
                  <a:cubicBezTo>
                    <a:pt x="1662" y="816"/>
                    <a:pt x="1662" y="816"/>
                    <a:pt x="1662" y="816"/>
                  </a:cubicBezTo>
                  <a:cubicBezTo>
                    <a:pt x="1633" y="816"/>
                    <a:pt x="1633" y="816"/>
                    <a:pt x="1633" y="816"/>
                  </a:cubicBezTo>
                  <a:cubicBezTo>
                    <a:pt x="1603" y="816"/>
                    <a:pt x="1603" y="816"/>
                    <a:pt x="1603" y="816"/>
                  </a:cubicBezTo>
                  <a:lnTo>
                    <a:pt x="1603" y="816"/>
                  </a:lnTo>
                  <a:cubicBezTo>
                    <a:pt x="1574" y="816"/>
                    <a:pt x="1574" y="816"/>
                    <a:pt x="1574" y="816"/>
                  </a:cubicBezTo>
                  <a:cubicBezTo>
                    <a:pt x="1603" y="787"/>
                    <a:pt x="1603" y="787"/>
                    <a:pt x="1603" y="787"/>
                  </a:cubicBezTo>
                  <a:cubicBezTo>
                    <a:pt x="1574" y="787"/>
                    <a:pt x="1574" y="787"/>
                    <a:pt x="1574" y="787"/>
                  </a:cubicBezTo>
                  <a:lnTo>
                    <a:pt x="1574" y="787"/>
                  </a:lnTo>
                  <a:lnTo>
                    <a:pt x="1574" y="787"/>
                  </a:lnTo>
                  <a:cubicBezTo>
                    <a:pt x="1574" y="759"/>
                    <a:pt x="1574" y="759"/>
                    <a:pt x="1574" y="759"/>
                  </a:cubicBezTo>
                  <a:cubicBezTo>
                    <a:pt x="1545" y="787"/>
                    <a:pt x="1545" y="787"/>
                    <a:pt x="1545" y="787"/>
                  </a:cubicBezTo>
                  <a:cubicBezTo>
                    <a:pt x="1545" y="759"/>
                    <a:pt x="1545" y="759"/>
                    <a:pt x="1545" y="759"/>
                  </a:cubicBezTo>
                  <a:lnTo>
                    <a:pt x="1545" y="759"/>
                  </a:lnTo>
                  <a:cubicBezTo>
                    <a:pt x="1517" y="759"/>
                    <a:pt x="1517" y="759"/>
                    <a:pt x="1517" y="759"/>
                  </a:cubicBezTo>
                  <a:cubicBezTo>
                    <a:pt x="1545" y="787"/>
                    <a:pt x="1545" y="787"/>
                    <a:pt x="1545" y="787"/>
                  </a:cubicBezTo>
                  <a:cubicBezTo>
                    <a:pt x="1517" y="787"/>
                    <a:pt x="1517" y="787"/>
                    <a:pt x="1517" y="787"/>
                  </a:cubicBezTo>
                  <a:cubicBezTo>
                    <a:pt x="1517" y="759"/>
                    <a:pt x="1517" y="759"/>
                    <a:pt x="1517" y="759"/>
                  </a:cubicBezTo>
                  <a:lnTo>
                    <a:pt x="1517" y="759"/>
                  </a:lnTo>
                  <a:lnTo>
                    <a:pt x="1517" y="759"/>
                  </a:lnTo>
                  <a:cubicBezTo>
                    <a:pt x="1487" y="759"/>
                    <a:pt x="1487" y="759"/>
                    <a:pt x="1487" y="759"/>
                  </a:cubicBezTo>
                  <a:lnTo>
                    <a:pt x="1487" y="759"/>
                  </a:lnTo>
                  <a:cubicBezTo>
                    <a:pt x="1458" y="759"/>
                    <a:pt x="1458" y="759"/>
                    <a:pt x="1458" y="759"/>
                  </a:cubicBezTo>
                  <a:lnTo>
                    <a:pt x="1458" y="759"/>
                  </a:lnTo>
                  <a:cubicBezTo>
                    <a:pt x="1429" y="759"/>
                    <a:pt x="1429" y="759"/>
                    <a:pt x="1429" y="759"/>
                  </a:cubicBezTo>
                  <a:lnTo>
                    <a:pt x="1429" y="759"/>
                  </a:lnTo>
                  <a:cubicBezTo>
                    <a:pt x="1429" y="787"/>
                    <a:pt x="1429" y="787"/>
                    <a:pt x="1429" y="787"/>
                  </a:cubicBezTo>
                  <a:cubicBezTo>
                    <a:pt x="1429" y="759"/>
                    <a:pt x="1429" y="759"/>
                    <a:pt x="1429" y="759"/>
                  </a:cubicBezTo>
                  <a:cubicBezTo>
                    <a:pt x="1400" y="759"/>
                    <a:pt x="1400" y="759"/>
                    <a:pt x="1400" y="759"/>
                  </a:cubicBezTo>
                  <a:cubicBezTo>
                    <a:pt x="1400" y="787"/>
                    <a:pt x="1400" y="787"/>
                    <a:pt x="1400" y="787"/>
                  </a:cubicBezTo>
                  <a:cubicBezTo>
                    <a:pt x="1370" y="787"/>
                    <a:pt x="1370" y="787"/>
                    <a:pt x="1370" y="787"/>
                  </a:cubicBezTo>
                  <a:lnTo>
                    <a:pt x="1370" y="787"/>
                  </a:lnTo>
                  <a:cubicBezTo>
                    <a:pt x="1370" y="759"/>
                    <a:pt x="1370" y="759"/>
                    <a:pt x="1370" y="759"/>
                  </a:cubicBezTo>
                  <a:cubicBezTo>
                    <a:pt x="1370" y="729"/>
                    <a:pt x="1370" y="729"/>
                    <a:pt x="1370" y="729"/>
                  </a:cubicBezTo>
                  <a:lnTo>
                    <a:pt x="1370" y="729"/>
                  </a:lnTo>
                  <a:cubicBezTo>
                    <a:pt x="1370" y="700"/>
                    <a:pt x="1370" y="700"/>
                    <a:pt x="1370" y="700"/>
                  </a:cubicBezTo>
                  <a:cubicBezTo>
                    <a:pt x="1370" y="729"/>
                    <a:pt x="1370" y="729"/>
                    <a:pt x="1370" y="729"/>
                  </a:cubicBezTo>
                  <a:lnTo>
                    <a:pt x="1370" y="729"/>
                  </a:lnTo>
                  <a:cubicBezTo>
                    <a:pt x="1341" y="729"/>
                    <a:pt x="1341" y="729"/>
                    <a:pt x="1341" y="729"/>
                  </a:cubicBezTo>
                  <a:lnTo>
                    <a:pt x="1341" y="729"/>
                  </a:lnTo>
                  <a:cubicBezTo>
                    <a:pt x="1312" y="759"/>
                    <a:pt x="1312" y="759"/>
                    <a:pt x="1312" y="759"/>
                  </a:cubicBezTo>
                  <a:lnTo>
                    <a:pt x="1312" y="759"/>
                  </a:lnTo>
                  <a:cubicBezTo>
                    <a:pt x="1283" y="729"/>
                    <a:pt x="1283" y="729"/>
                    <a:pt x="1283" y="729"/>
                  </a:cubicBezTo>
                  <a:lnTo>
                    <a:pt x="1283" y="729"/>
                  </a:lnTo>
                  <a:lnTo>
                    <a:pt x="1283" y="729"/>
                  </a:lnTo>
                  <a:cubicBezTo>
                    <a:pt x="1253" y="729"/>
                    <a:pt x="1253" y="729"/>
                    <a:pt x="1253" y="729"/>
                  </a:cubicBezTo>
                  <a:lnTo>
                    <a:pt x="1253" y="729"/>
                  </a:lnTo>
                  <a:lnTo>
                    <a:pt x="1253" y="729"/>
                  </a:lnTo>
                  <a:cubicBezTo>
                    <a:pt x="1253" y="700"/>
                    <a:pt x="1253" y="700"/>
                    <a:pt x="1253" y="700"/>
                  </a:cubicBezTo>
                  <a:cubicBezTo>
                    <a:pt x="1224" y="671"/>
                    <a:pt x="1224" y="671"/>
                    <a:pt x="1224" y="671"/>
                  </a:cubicBezTo>
                  <a:lnTo>
                    <a:pt x="1224" y="671"/>
                  </a:lnTo>
                  <a:cubicBezTo>
                    <a:pt x="1224" y="642"/>
                    <a:pt x="1224" y="642"/>
                    <a:pt x="1224" y="642"/>
                  </a:cubicBezTo>
                  <a:lnTo>
                    <a:pt x="1224" y="642"/>
                  </a:lnTo>
                  <a:lnTo>
                    <a:pt x="1224" y="642"/>
                  </a:lnTo>
                  <a:cubicBezTo>
                    <a:pt x="1224" y="612"/>
                    <a:pt x="1224" y="612"/>
                    <a:pt x="1224" y="612"/>
                  </a:cubicBezTo>
                  <a:lnTo>
                    <a:pt x="1224" y="612"/>
                  </a:lnTo>
                  <a:cubicBezTo>
                    <a:pt x="1195" y="583"/>
                    <a:pt x="1195" y="583"/>
                    <a:pt x="1195" y="583"/>
                  </a:cubicBezTo>
                  <a:lnTo>
                    <a:pt x="1195" y="583"/>
                  </a:lnTo>
                  <a:cubicBezTo>
                    <a:pt x="1167" y="554"/>
                    <a:pt x="1167" y="554"/>
                    <a:pt x="1167" y="554"/>
                  </a:cubicBezTo>
                  <a:lnTo>
                    <a:pt x="1167" y="554"/>
                  </a:lnTo>
                  <a:lnTo>
                    <a:pt x="1167" y="554"/>
                  </a:lnTo>
                  <a:cubicBezTo>
                    <a:pt x="1195" y="554"/>
                    <a:pt x="1195" y="554"/>
                    <a:pt x="1195" y="554"/>
                  </a:cubicBezTo>
                  <a:cubicBezTo>
                    <a:pt x="1224" y="554"/>
                    <a:pt x="1224" y="554"/>
                    <a:pt x="1224" y="554"/>
                  </a:cubicBezTo>
                  <a:cubicBezTo>
                    <a:pt x="1253" y="525"/>
                    <a:pt x="1253" y="525"/>
                    <a:pt x="1253" y="525"/>
                  </a:cubicBezTo>
                  <a:lnTo>
                    <a:pt x="1253" y="525"/>
                  </a:lnTo>
                  <a:lnTo>
                    <a:pt x="1253" y="525"/>
                  </a:lnTo>
                  <a:cubicBezTo>
                    <a:pt x="1224" y="525"/>
                    <a:pt x="1224" y="525"/>
                    <a:pt x="1224" y="525"/>
                  </a:cubicBezTo>
                  <a:cubicBezTo>
                    <a:pt x="1195" y="554"/>
                    <a:pt x="1195" y="554"/>
                    <a:pt x="1195" y="554"/>
                  </a:cubicBezTo>
                  <a:lnTo>
                    <a:pt x="1195" y="554"/>
                  </a:lnTo>
                  <a:cubicBezTo>
                    <a:pt x="1167" y="525"/>
                    <a:pt x="1167" y="525"/>
                    <a:pt x="1167" y="525"/>
                  </a:cubicBezTo>
                  <a:lnTo>
                    <a:pt x="1167" y="525"/>
                  </a:lnTo>
                  <a:lnTo>
                    <a:pt x="1167" y="525"/>
                  </a:lnTo>
                  <a:lnTo>
                    <a:pt x="1167" y="525"/>
                  </a:lnTo>
                  <a:lnTo>
                    <a:pt x="1167" y="525"/>
                  </a:lnTo>
                  <a:cubicBezTo>
                    <a:pt x="1137" y="495"/>
                    <a:pt x="1137" y="495"/>
                    <a:pt x="1137" y="495"/>
                  </a:cubicBezTo>
                  <a:cubicBezTo>
                    <a:pt x="1137" y="466"/>
                    <a:pt x="1137" y="466"/>
                    <a:pt x="1137" y="466"/>
                  </a:cubicBezTo>
                  <a:cubicBezTo>
                    <a:pt x="1137" y="437"/>
                    <a:pt x="1137" y="437"/>
                    <a:pt x="1137" y="437"/>
                  </a:cubicBezTo>
                  <a:lnTo>
                    <a:pt x="1137" y="437"/>
                  </a:lnTo>
                  <a:lnTo>
                    <a:pt x="1137" y="437"/>
                  </a:lnTo>
                  <a:cubicBezTo>
                    <a:pt x="1137" y="409"/>
                    <a:pt x="1137" y="409"/>
                    <a:pt x="1137" y="409"/>
                  </a:cubicBezTo>
                  <a:close/>
                  <a:moveTo>
                    <a:pt x="3266" y="583"/>
                  </a:moveTo>
                  <a:lnTo>
                    <a:pt x="3266" y="583"/>
                  </a:lnTo>
                  <a:close/>
                  <a:moveTo>
                    <a:pt x="3295" y="612"/>
                  </a:moveTo>
                  <a:lnTo>
                    <a:pt x="3295" y="612"/>
                  </a:lnTo>
                  <a:cubicBezTo>
                    <a:pt x="3266" y="612"/>
                    <a:pt x="3266" y="612"/>
                    <a:pt x="3266" y="612"/>
                  </a:cubicBezTo>
                  <a:cubicBezTo>
                    <a:pt x="3295" y="642"/>
                    <a:pt x="3295" y="642"/>
                    <a:pt x="3295" y="642"/>
                  </a:cubicBezTo>
                  <a:cubicBezTo>
                    <a:pt x="3295" y="612"/>
                    <a:pt x="3295" y="612"/>
                    <a:pt x="3295" y="612"/>
                  </a:cubicBezTo>
                  <a:close/>
                  <a:moveTo>
                    <a:pt x="3324" y="642"/>
                  </a:moveTo>
                  <a:lnTo>
                    <a:pt x="3324" y="642"/>
                  </a:lnTo>
                  <a:lnTo>
                    <a:pt x="3324" y="642"/>
                  </a:lnTo>
                  <a:cubicBezTo>
                    <a:pt x="3353" y="642"/>
                    <a:pt x="3353" y="642"/>
                    <a:pt x="3353" y="642"/>
                  </a:cubicBezTo>
                  <a:cubicBezTo>
                    <a:pt x="3383" y="642"/>
                    <a:pt x="3383" y="642"/>
                    <a:pt x="3383" y="642"/>
                  </a:cubicBezTo>
                  <a:cubicBezTo>
                    <a:pt x="3412" y="642"/>
                    <a:pt x="3412" y="642"/>
                    <a:pt x="3412" y="642"/>
                  </a:cubicBezTo>
                  <a:lnTo>
                    <a:pt x="3412" y="642"/>
                  </a:lnTo>
                  <a:cubicBezTo>
                    <a:pt x="3383" y="642"/>
                    <a:pt x="3383" y="642"/>
                    <a:pt x="3383" y="642"/>
                  </a:cubicBezTo>
                  <a:lnTo>
                    <a:pt x="3383" y="642"/>
                  </a:lnTo>
                  <a:cubicBezTo>
                    <a:pt x="3353" y="642"/>
                    <a:pt x="3353" y="642"/>
                    <a:pt x="3353" y="642"/>
                  </a:cubicBezTo>
                  <a:lnTo>
                    <a:pt x="3353" y="642"/>
                  </a:lnTo>
                  <a:cubicBezTo>
                    <a:pt x="3324" y="642"/>
                    <a:pt x="3324" y="642"/>
                    <a:pt x="3324" y="642"/>
                  </a:cubicBezTo>
                  <a:close/>
                  <a:moveTo>
                    <a:pt x="3324" y="554"/>
                  </a:moveTo>
                  <a:lnTo>
                    <a:pt x="3324" y="554"/>
                  </a:lnTo>
                  <a:cubicBezTo>
                    <a:pt x="3324" y="583"/>
                    <a:pt x="3324" y="583"/>
                    <a:pt x="3324" y="583"/>
                  </a:cubicBezTo>
                  <a:cubicBezTo>
                    <a:pt x="3324" y="554"/>
                    <a:pt x="3324" y="554"/>
                    <a:pt x="3324" y="554"/>
                  </a:cubicBezTo>
                  <a:lnTo>
                    <a:pt x="3324" y="554"/>
                  </a:lnTo>
                  <a:cubicBezTo>
                    <a:pt x="3353" y="583"/>
                    <a:pt x="3353" y="583"/>
                    <a:pt x="3353" y="583"/>
                  </a:cubicBezTo>
                  <a:lnTo>
                    <a:pt x="3353" y="583"/>
                  </a:lnTo>
                  <a:lnTo>
                    <a:pt x="3353" y="583"/>
                  </a:lnTo>
                  <a:lnTo>
                    <a:pt x="3353" y="583"/>
                  </a:lnTo>
                  <a:lnTo>
                    <a:pt x="3353" y="583"/>
                  </a:lnTo>
                  <a:cubicBezTo>
                    <a:pt x="3383" y="583"/>
                    <a:pt x="3383" y="583"/>
                    <a:pt x="3383" y="583"/>
                  </a:cubicBezTo>
                  <a:lnTo>
                    <a:pt x="3383" y="583"/>
                  </a:lnTo>
                  <a:cubicBezTo>
                    <a:pt x="3353" y="583"/>
                    <a:pt x="3353" y="583"/>
                    <a:pt x="3353" y="583"/>
                  </a:cubicBezTo>
                  <a:cubicBezTo>
                    <a:pt x="3353" y="554"/>
                    <a:pt x="3353" y="554"/>
                    <a:pt x="3353" y="554"/>
                  </a:cubicBezTo>
                  <a:lnTo>
                    <a:pt x="3353" y="554"/>
                  </a:lnTo>
                  <a:cubicBezTo>
                    <a:pt x="3324" y="554"/>
                    <a:pt x="3324" y="554"/>
                    <a:pt x="3324" y="554"/>
                  </a:cubicBezTo>
                  <a:cubicBezTo>
                    <a:pt x="3295" y="554"/>
                    <a:pt x="3295" y="554"/>
                    <a:pt x="3295" y="554"/>
                  </a:cubicBezTo>
                  <a:cubicBezTo>
                    <a:pt x="3324" y="554"/>
                    <a:pt x="3324" y="554"/>
                    <a:pt x="3324" y="554"/>
                  </a:cubicBezTo>
                  <a:close/>
                  <a:moveTo>
                    <a:pt x="3062" y="933"/>
                  </a:moveTo>
                  <a:lnTo>
                    <a:pt x="3062" y="933"/>
                  </a:lnTo>
                  <a:cubicBezTo>
                    <a:pt x="3091" y="933"/>
                    <a:pt x="3091" y="933"/>
                    <a:pt x="3091" y="933"/>
                  </a:cubicBezTo>
                  <a:cubicBezTo>
                    <a:pt x="3091" y="962"/>
                    <a:pt x="3091" y="962"/>
                    <a:pt x="3091" y="962"/>
                  </a:cubicBezTo>
                  <a:lnTo>
                    <a:pt x="3091" y="962"/>
                  </a:lnTo>
                  <a:cubicBezTo>
                    <a:pt x="3091" y="933"/>
                    <a:pt x="3091" y="933"/>
                    <a:pt x="3091" y="933"/>
                  </a:cubicBezTo>
                  <a:cubicBezTo>
                    <a:pt x="3062" y="933"/>
                    <a:pt x="3062" y="933"/>
                    <a:pt x="3062" y="933"/>
                  </a:cubicBezTo>
                  <a:close/>
                  <a:moveTo>
                    <a:pt x="3120" y="904"/>
                  </a:moveTo>
                  <a:lnTo>
                    <a:pt x="3120" y="904"/>
                  </a:lnTo>
                  <a:cubicBezTo>
                    <a:pt x="3091" y="933"/>
                    <a:pt x="3091" y="933"/>
                    <a:pt x="3091" y="933"/>
                  </a:cubicBezTo>
                  <a:cubicBezTo>
                    <a:pt x="3091" y="962"/>
                    <a:pt x="3091" y="962"/>
                    <a:pt x="3091" y="962"/>
                  </a:cubicBezTo>
                  <a:lnTo>
                    <a:pt x="3091" y="962"/>
                  </a:lnTo>
                  <a:lnTo>
                    <a:pt x="3091" y="962"/>
                  </a:lnTo>
                  <a:cubicBezTo>
                    <a:pt x="3120" y="933"/>
                    <a:pt x="3120" y="933"/>
                    <a:pt x="3120" y="933"/>
                  </a:cubicBezTo>
                  <a:cubicBezTo>
                    <a:pt x="3120" y="904"/>
                    <a:pt x="3120" y="904"/>
                    <a:pt x="3120" y="904"/>
                  </a:cubicBezTo>
                  <a:close/>
                  <a:moveTo>
                    <a:pt x="3237" y="1021"/>
                  </a:moveTo>
                  <a:lnTo>
                    <a:pt x="3237" y="1021"/>
                  </a:lnTo>
                  <a:close/>
                  <a:moveTo>
                    <a:pt x="3208" y="992"/>
                  </a:moveTo>
                  <a:lnTo>
                    <a:pt x="3208" y="992"/>
                  </a:lnTo>
                  <a:cubicBezTo>
                    <a:pt x="3179" y="992"/>
                    <a:pt x="3179" y="992"/>
                    <a:pt x="3179" y="992"/>
                  </a:cubicBezTo>
                  <a:lnTo>
                    <a:pt x="3179" y="992"/>
                  </a:lnTo>
                  <a:lnTo>
                    <a:pt x="3179" y="992"/>
                  </a:lnTo>
                  <a:cubicBezTo>
                    <a:pt x="3208" y="1021"/>
                    <a:pt x="3208" y="1021"/>
                    <a:pt x="3208" y="1021"/>
                  </a:cubicBezTo>
                  <a:lnTo>
                    <a:pt x="3208" y="1021"/>
                  </a:lnTo>
                  <a:lnTo>
                    <a:pt x="3208" y="1021"/>
                  </a:lnTo>
                  <a:cubicBezTo>
                    <a:pt x="3179" y="1021"/>
                    <a:pt x="3179" y="1021"/>
                    <a:pt x="3179" y="1021"/>
                  </a:cubicBezTo>
                  <a:lnTo>
                    <a:pt x="3179" y="1021"/>
                  </a:lnTo>
                  <a:cubicBezTo>
                    <a:pt x="3208" y="1021"/>
                    <a:pt x="3208" y="1021"/>
                    <a:pt x="3208" y="1021"/>
                  </a:cubicBezTo>
                  <a:lnTo>
                    <a:pt x="3208" y="1021"/>
                  </a:lnTo>
                  <a:lnTo>
                    <a:pt x="3208" y="1021"/>
                  </a:lnTo>
                  <a:cubicBezTo>
                    <a:pt x="3237" y="1021"/>
                    <a:pt x="3237" y="1021"/>
                    <a:pt x="3237" y="1021"/>
                  </a:cubicBezTo>
                  <a:cubicBezTo>
                    <a:pt x="3208" y="1021"/>
                    <a:pt x="3208" y="1021"/>
                    <a:pt x="3208" y="1021"/>
                  </a:cubicBezTo>
                  <a:cubicBezTo>
                    <a:pt x="3208" y="992"/>
                    <a:pt x="3208" y="992"/>
                    <a:pt x="3208" y="992"/>
                  </a:cubicBezTo>
                  <a:close/>
                  <a:moveTo>
                    <a:pt x="3237" y="992"/>
                  </a:moveTo>
                  <a:lnTo>
                    <a:pt x="3237" y="992"/>
                  </a:lnTo>
                  <a:lnTo>
                    <a:pt x="3208" y="992"/>
                  </a:lnTo>
                  <a:cubicBezTo>
                    <a:pt x="3237" y="992"/>
                    <a:pt x="3237" y="992"/>
                    <a:pt x="3237" y="992"/>
                  </a:cubicBezTo>
                  <a:cubicBezTo>
                    <a:pt x="3237" y="1021"/>
                    <a:pt x="3237" y="1021"/>
                    <a:pt x="3237" y="1021"/>
                  </a:cubicBezTo>
                  <a:lnTo>
                    <a:pt x="3237" y="1021"/>
                  </a:lnTo>
                  <a:cubicBezTo>
                    <a:pt x="3237" y="992"/>
                    <a:pt x="3237" y="992"/>
                    <a:pt x="3237" y="992"/>
                  </a:cubicBezTo>
                  <a:close/>
                  <a:moveTo>
                    <a:pt x="3208" y="962"/>
                  </a:moveTo>
                  <a:lnTo>
                    <a:pt x="3208" y="962"/>
                  </a:lnTo>
                  <a:lnTo>
                    <a:pt x="3208" y="962"/>
                  </a:lnTo>
                  <a:lnTo>
                    <a:pt x="3208" y="962"/>
                  </a:lnTo>
                  <a:cubicBezTo>
                    <a:pt x="3208" y="992"/>
                    <a:pt x="3208" y="992"/>
                    <a:pt x="3208" y="992"/>
                  </a:cubicBezTo>
                  <a:lnTo>
                    <a:pt x="3208" y="992"/>
                  </a:lnTo>
                  <a:lnTo>
                    <a:pt x="3208" y="992"/>
                  </a:lnTo>
                  <a:lnTo>
                    <a:pt x="3208" y="992"/>
                  </a:lnTo>
                  <a:cubicBezTo>
                    <a:pt x="3208" y="962"/>
                    <a:pt x="3208" y="962"/>
                    <a:pt x="3208" y="962"/>
                  </a:cubicBezTo>
                  <a:close/>
                  <a:moveTo>
                    <a:pt x="3237" y="962"/>
                  </a:moveTo>
                  <a:lnTo>
                    <a:pt x="3237" y="962"/>
                  </a:lnTo>
                  <a:cubicBezTo>
                    <a:pt x="3208" y="962"/>
                    <a:pt x="3208" y="962"/>
                    <a:pt x="3208" y="962"/>
                  </a:cubicBezTo>
                  <a:lnTo>
                    <a:pt x="3208" y="962"/>
                  </a:lnTo>
                  <a:cubicBezTo>
                    <a:pt x="3208" y="992"/>
                    <a:pt x="3208" y="992"/>
                    <a:pt x="3208" y="992"/>
                  </a:cubicBezTo>
                  <a:cubicBezTo>
                    <a:pt x="3237" y="992"/>
                    <a:pt x="3237" y="992"/>
                    <a:pt x="3237" y="992"/>
                  </a:cubicBezTo>
                  <a:lnTo>
                    <a:pt x="3237" y="992"/>
                  </a:lnTo>
                  <a:lnTo>
                    <a:pt x="3237" y="992"/>
                  </a:lnTo>
                  <a:cubicBezTo>
                    <a:pt x="3237" y="962"/>
                    <a:pt x="3237" y="962"/>
                    <a:pt x="3237" y="962"/>
                  </a:cubicBezTo>
                  <a:close/>
                  <a:moveTo>
                    <a:pt x="3208" y="933"/>
                  </a:moveTo>
                  <a:lnTo>
                    <a:pt x="3208" y="933"/>
                  </a:lnTo>
                  <a:lnTo>
                    <a:pt x="3208" y="933"/>
                  </a:lnTo>
                  <a:cubicBezTo>
                    <a:pt x="3208" y="962"/>
                    <a:pt x="3208" y="962"/>
                    <a:pt x="3208" y="962"/>
                  </a:cubicBezTo>
                  <a:lnTo>
                    <a:pt x="3208" y="962"/>
                  </a:lnTo>
                  <a:cubicBezTo>
                    <a:pt x="3208" y="933"/>
                    <a:pt x="3208" y="933"/>
                    <a:pt x="3208" y="933"/>
                  </a:cubicBezTo>
                  <a:close/>
                  <a:moveTo>
                    <a:pt x="3237" y="933"/>
                  </a:moveTo>
                  <a:lnTo>
                    <a:pt x="3237" y="933"/>
                  </a:lnTo>
                  <a:close/>
                  <a:moveTo>
                    <a:pt x="3237" y="933"/>
                  </a:moveTo>
                  <a:lnTo>
                    <a:pt x="3237" y="933"/>
                  </a:lnTo>
                  <a:cubicBezTo>
                    <a:pt x="3208" y="933"/>
                    <a:pt x="3208" y="933"/>
                    <a:pt x="3208" y="933"/>
                  </a:cubicBezTo>
                  <a:lnTo>
                    <a:pt x="3208" y="933"/>
                  </a:lnTo>
                  <a:lnTo>
                    <a:pt x="3208" y="933"/>
                  </a:lnTo>
                  <a:lnTo>
                    <a:pt x="3208" y="933"/>
                  </a:lnTo>
                  <a:lnTo>
                    <a:pt x="3208" y="933"/>
                  </a:lnTo>
                  <a:lnTo>
                    <a:pt x="3208" y="933"/>
                  </a:lnTo>
                  <a:cubicBezTo>
                    <a:pt x="3208" y="962"/>
                    <a:pt x="3208" y="962"/>
                    <a:pt x="3208" y="962"/>
                  </a:cubicBezTo>
                  <a:lnTo>
                    <a:pt x="3208" y="962"/>
                  </a:lnTo>
                  <a:lnTo>
                    <a:pt x="3208" y="962"/>
                  </a:lnTo>
                  <a:cubicBezTo>
                    <a:pt x="3237" y="962"/>
                    <a:pt x="3237" y="962"/>
                    <a:pt x="3237" y="962"/>
                  </a:cubicBezTo>
                  <a:lnTo>
                    <a:pt x="3237" y="962"/>
                  </a:lnTo>
                  <a:cubicBezTo>
                    <a:pt x="3237" y="933"/>
                    <a:pt x="3237" y="933"/>
                    <a:pt x="3237" y="933"/>
                  </a:cubicBezTo>
                  <a:close/>
                  <a:moveTo>
                    <a:pt x="3003" y="1050"/>
                  </a:moveTo>
                  <a:lnTo>
                    <a:pt x="3003" y="1050"/>
                  </a:lnTo>
                  <a:cubicBezTo>
                    <a:pt x="3033" y="1050"/>
                    <a:pt x="3033" y="1050"/>
                    <a:pt x="3033" y="1050"/>
                  </a:cubicBezTo>
                  <a:cubicBezTo>
                    <a:pt x="3033" y="1021"/>
                    <a:pt x="3033" y="1021"/>
                    <a:pt x="3033" y="1021"/>
                  </a:cubicBezTo>
                  <a:cubicBezTo>
                    <a:pt x="3003" y="1050"/>
                    <a:pt x="3003" y="1050"/>
                    <a:pt x="3003" y="1050"/>
                  </a:cubicBezTo>
                  <a:close/>
                  <a:moveTo>
                    <a:pt x="3003" y="1050"/>
                  </a:moveTo>
                  <a:lnTo>
                    <a:pt x="3003" y="1050"/>
                  </a:lnTo>
                  <a:close/>
                  <a:moveTo>
                    <a:pt x="2916" y="1079"/>
                  </a:moveTo>
                  <a:lnTo>
                    <a:pt x="2916" y="1079"/>
                  </a:lnTo>
                  <a:close/>
                  <a:moveTo>
                    <a:pt x="2945" y="1079"/>
                  </a:moveTo>
                  <a:lnTo>
                    <a:pt x="2945" y="1079"/>
                  </a:lnTo>
                  <a:cubicBezTo>
                    <a:pt x="2916" y="1079"/>
                    <a:pt x="2916" y="1079"/>
                    <a:pt x="2916" y="1079"/>
                  </a:cubicBezTo>
                  <a:cubicBezTo>
                    <a:pt x="2945" y="1079"/>
                    <a:pt x="2945" y="1079"/>
                    <a:pt x="2945" y="1079"/>
                  </a:cubicBezTo>
                  <a:close/>
                  <a:moveTo>
                    <a:pt x="2945" y="1137"/>
                  </a:moveTo>
                  <a:lnTo>
                    <a:pt x="2945" y="1137"/>
                  </a:lnTo>
                  <a:lnTo>
                    <a:pt x="2945" y="1137"/>
                  </a:lnTo>
                  <a:cubicBezTo>
                    <a:pt x="2916" y="1137"/>
                    <a:pt x="2916" y="1137"/>
                    <a:pt x="2916" y="1137"/>
                  </a:cubicBezTo>
                  <a:lnTo>
                    <a:pt x="2916" y="1137"/>
                  </a:lnTo>
                  <a:cubicBezTo>
                    <a:pt x="2945" y="1137"/>
                    <a:pt x="2945" y="1137"/>
                    <a:pt x="2945" y="1137"/>
                  </a:cubicBezTo>
                  <a:close/>
                  <a:moveTo>
                    <a:pt x="2974" y="1079"/>
                  </a:moveTo>
                  <a:lnTo>
                    <a:pt x="2974" y="1079"/>
                  </a:lnTo>
                  <a:cubicBezTo>
                    <a:pt x="2945" y="1079"/>
                    <a:pt x="2945" y="1079"/>
                    <a:pt x="2945" y="1079"/>
                  </a:cubicBezTo>
                  <a:lnTo>
                    <a:pt x="2945" y="1079"/>
                  </a:lnTo>
                  <a:cubicBezTo>
                    <a:pt x="2945" y="1109"/>
                    <a:pt x="2945" y="1109"/>
                    <a:pt x="2945" y="1109"/>
                  </a:cubicBezTo>
                  <a:lnTo>
                    <a:pt x="2945" y="1109"/>
                  </a:lnTo>
                  <a:lnTo>
                    <a:pt x="2945" y="1109"/>
                  </a:lnTo>
                  <a:lnTo>
                    <a:pt x="2945" y="1109"/>
                  </a:lnTo>
                  <a:cubicBezTo>
                    <a:pt x="2974" y="1109"/>
                    <a:pt x="2974" y="1109"/>
                    <a:pt x="2974" y="1109"/>
                  </a:cubicBezTo>
                  <a:lnTo>
                    <a:pt x="2974" y="1109"/>
                  </a:lnTo>
                  <a:cubicBezTo>
                    <a:pt x="3003" y="1079"/>
                    <a:pt x="3003" y="1079"/>
                    <a:pt x="3003" y="1079"/>
                  </a:cubicBezTo>
                  <a:lnTo>
                    <a:pt x="3003" y="1079"/>
                  </a:lnTo>
                  <a:cubicBezTo>
                    <a:pt x="3003" y="1050"/>
                    <a:pt x="3003" y="1050"/>
                    <a:pt x="3003" y="1050"/>
                  </a:cubicBezTo>
                  <a:lnTo>
                    <a:pt x="3003" y="1050"/>
                  </a:lnTo>
                  <a:cubicBezTo>
                    <a:pt x="2974" y="1050"/>
                    <a:pt x="2974" y="1050"/>
                    <a:pt x="2974" y="1050"/>
                  </a:cubicBezTo>
                  <a:lnTo>
                    <a:pt x="2974" y="1050"/>
                  </a:lnTo>
                  <a:cubicBezTo>
                    <a:pt x="2974" y="1079"/>
                    <a:pt x="2974" y="1079"/>
                    <a:pt x="2974" y="1079"/>
                  </a:cubicBezTo>
                  <a:close/>
                  <a:moveTo>
                    <a:pt x="2858" y="992"/>
                  </a:moveTo>
                  <a:lnTo>
                    <a:pt x="2858" y="992"/>
                  </a:lnTo>
                  <a:close/>
                  <a:moveTo>
                    <a:pt x="2829" y="1021"/>
                  </a:moveTo>
                  <a:lnTo>
                    <a:pt x="2829" y="1021"/>
                  </a:lnTo>
                  <a:cubicBezTo>
                    <a:pt x="2800" y="1021"/>
                    <a:pt x="2800" y="1021"/>
                    <a:pt x="2800" y="1021"/>
                  </a:cubicBezTo>
                  <a:cubicBezTo>
                    <a:pt x="2829" y="1021"/>
                    <a:pt x="2829" y="1021"/>
                    <a:pt x="2829" y="1021"/>
                  </a:cubicBezTo>
                  <a:close/>
                  <a:moveTo>
                    <a:pt x="2858" y="1137"/>
                  </a:moveTo>
                  <a:lnTo>
                    <a:pt x="2858" y="1137"/>
                  </a:lnTo>
                  <a:cubicBezTo>
                    <a:pt x="2829" y="1137"/>
                    <a:pt x="2829" y="1137"/>
                    <a:pt x="2829" y="1137"/>
                  </a:cubicBezTo>
                  <a:lnTo>
                    <a:pt x="2829" y="1137"/>
                  </a:lnTo>
                  <a:cubicBezTo>
                    <a:pt x="2858" y="1137"/>
                    <a:pt x="2858" y="1137"/>
                    <a:pt x="2858" y="1137"/>
                  </a:cubicBezTo>
                  <a:close/>
                  <a:moveTo>
                    <a:pt x="2829" y="1109"/>
                  </a:moveTo>
                  <a:lnTo>
                    <a:pt x="2829" y="1109"/>
                  </a:lnTo>
                  <a:close/>
                  <a:moveTo>
                    <a:pt x="2741" y="1050"/>
                  </a:moveTo>
                  <a:lnTo>
                    <a:pt x="2741" y="1050"/>
                  </a:lnTo>
                  <a:close/>
                  <a:moveTo>
                    <a:pt x="2741" y="1137"/>
                  </a:moveTo>
                  <a:lnTo>
                    <a:pt x="2741" y="1137"/>
                  </a:lnTo>
                  <a:cubicBezTo>
                    <a:pt x="2770" y="1137"/>
                    <a:pt x="2770" y="1137"/>
                    <a:pt x="2770" y="1137"/>
                  </a:cubicBezTo>
                  <a:lnTo>
                    <a:pt x="2770" y="1137"/>
                  </a:lnTo>
                  <a:cubicBezTo>
                    <a:pt x="2741" y="1137"/>
                    <a:pt x="2741" y="1137"/>
                    <a:pt x="2741" y="1137"/>
                  </a:cubicBezTo>
                  <a:close/>
                  <a:moveTo>
                    <a:pt x="2624" y="1079"/>
                  </a:moveTo>
                  <a:lnTo>
                    <a:pt x="2624" y="1079"/>
                  </a:lnTo>
                  <a:close/>
                  <a:moveTo>
                    <a:pt x="2653" y="1137"/>
                  </a:moveTo>
                  <a:lnTo>
                    <a:pt x="2653" y="1137"/>
                  </a:lnTo>
                  <a:cubicBezTo>
                    <a:pt x="2683" y="1137"/>
                    <a:pt x="2683" y="1137"/>
                    <a:pt x="2683" y="1137"/>
                  </a:cubicBezTo>
                  <a:cubicBezTo>
                    <a:pt x="2712" y="1137"/>
                    <a:pt x="2712" y="1137"/>
                    <a:pt x="2712" y="1137"/>
                  </a:cubicBezTo>
                  <a:lnTo>
                    <a:pt x="2712" y="1137"/>
                  </a:lnTo>
                  <a:cubicBezTo>
                    <a:pt x="2683" y="1137"/>
                    <a:pt x="2683" y="1137"/>
                    <a:pt x="2683" y="1137"/>
                  </a:cubicBezTo>
                  <a:cubicBezTo>
                    <a:pt x="2653" y="1137"/>
                    <a:pt x="2653" y="1137"/>
                    <a:pt x="2653" y="1137"/>
                  </a:cubicBezTo>
                  <a:close/>
                  <a:moveTo>
                    <a:pt x="2653" y="1137"/>
                  </a:moveTo>
                  <a:lnTo>
                    <a:pt x="2653" y="1137"/>
                  </a:lnTo>
                  <a:close/>
                  <a:moveTo>
                    <a:pt x="2595" y="1137"/>
                  </a:moveTo>
                  <a:lnTo>
                    <a:pt x="2595" y="1137"/>
                  </a:lnTo>
                  <a:cubicBezTo>
                    <a:pt x="2624" y="1137"/>
                    <a:pt x="2624" y="1137"/>
                    <a:pt x="2624" y="1137"/>
                  </a:cubicBezTo>
                  <a:lnTo>
                    <a:pt x="2624" y="1137"/>
                  </a:lnTo>
                  <a:lnTo>
                    <a:pt x="2624" y="1137"/>
                  </a:lnTo>
                  <a:cubicBezTo>
                    <a:pt x="2595" y="1137"/>
                    <a:pt x="2595" y="1137"/>
                    <a:pt x="2595" y="1137"/>
                  </a:cubicBezTo>
                  <a:close/>
                  <a:moveTo>
                    <a:pt x="2303" y="1283"/>
                  </a:moveTo>
                  <a:lnTo>
                    <a:pt x="2303" y="1283"/>
                  </a:lnTo>
                  <a:cubicBezTo>
                    <a:pt x="2303" y="1312"/>
                    <a:pt x="2303" y="1312"/>
                    <a:pt x="2303" y="1312"/>
                  </a:cubicBezTo>
                  <a:lnTo>
                    <a:pt x="2303" y="1312"/>
                  </a:lnTo>
                  <a:cubicBezTo>
                    <a:pt x="2333" y="1312"/>
                    <a:pt x="2333" y="1312"/>
                    <a:pt x="2333" y="1312"/>
                  </a:cubicBezTo>
                  <a:cubicBezTo>
                    <a:pt x="2362" y="1283"/>
                    <a:pt x="2362" y="1283"/>
                    <a:pt x="2362" y="1283"/>
                  </a:cubicBezTo>
                  <a:lnTo>
                    <a:pt x="2362" y="1283"/>
                  </a:lnTo>
                  <a:cubicBezTo>
                    <a:pt x="2391" y="1283"/>
                    <a:pt x="2391" y="1283"/>
                    <a:pt x="2391" y="1283"/>
                  </a:cubicBezTo>
                  <a:lnTo>
                    <a:pt x="2391" y="1283"/>
                  </a:lnTo>
                  <a:cubicBezTo>
                    <a:pt x="2420" y="1254"/>
                    <a:pt x="2420" y="1254"/>
                    <a:pt x="2420" y="1254"/>
                  </a:cubicBezTo>
                  <a:cubicBezTo>
                    <a:pt x="2450" y="1254"/>
                    <a:pt x="2450" y="1254"/>
                    <a:pt x="2450" y="1254"/>
                  </a:cubicBezTo>
                  <a:cubicBezTo>
                    <a:pt x="2450" y="1224"/>
                    <a:pt x="2450" y="1224"/>
                    <a:pt x="2450" y="1224"/>
                  </a:cubicBezTo>
                  <a:lnTo>
                    <a:pt x="2450" y="1224"/>
                  </a:lnTo>
                  <a:cubicBezTo>
                    <a:pt x="2420" y="1224"/>
                    <a:pt x="2420" y="1224"/>
                    <a:pt x="2420" y="1224"/>
                  </a:cubicBezTo>
                  <a:cubicBezTo>
                    <a:pt x="2420" y="1195"/>
                    <a:pt x="2420" y="1195"/>
                    <a:pt x="2420" y="1195"/>
                  </a:cubicBezTo>
                  <a:lnTo>
                    <a:pt x="2420" y="1195"/>
                  </a:lnTo>
                  <a:cubicBezTo>
                    <a:pt x="2391" y="1195"/>
                    <a:pt x="2391" y="1195"/>
                    <a:pt x="2391" y="1195"/>
                  </a:cubicBezTo>
                  <a:cubicBezTo>
                    <a:pt x="2391" y="1224"/>
                    <a:pt x="2391" y="1224"/>
                    <a:pt x="2391" y="1224"/>
                  </a:cubicBezTo>
                  <a:lnTo>
                    <a:pt x="2391" y="1224"/>
                  </a:lnTo>
                  <a:cubicBezTo>
                    <a:pt x="2362" y="1224"/>
                    <a:pt x="2362" y="1224"/>
                    <a:pt x="2362" y="1224"/>
                  </a:cubicBezTo>
                  <a:lnTo>
                    <a:pt x="2362" y="1224"/>
                  </a:lnTo>
                  <a:cubicBezTo>
                    <a:pt x="2333" y="1224"/>
                    <a:pt x="2333" y="1224"/>
                    <a:pt x="2333" y="1224"/>
                  </a:cubicBezTo>
                  <a:lnTo>
                    <a:pt x="2333" y="1224"/>
                  </a:lnTo>
                  <a:cubicBezTo>
                    <a:pt x="2333" y="1254"/>
                    <a:pt x="2333" y="1254"/>
                    <a:pt x="2333" y="1254"/>
                  </a:cubicBezTo>
                  <a:cubicBezTo>
                    <a:pt x="2303" y="1283"/>
                    <a:pt x="2303" y="1283"/>
                    <a:pt x="2303" y="1283"/>
                  </a:cubicBezTo>
                  <a:close/>
                  <a:moveTo>
                    <a:pt x="2274" y="1312"/>
                  </a:moveTo>
                  <a:lnTo>
                    <a:pt x="2274" y="1312"/>
                  </a:lnTo>
                  <a:cubicBezTo>
                    <a:pt x="2303" y="1283"/>
                    <a:pt x="2303" y="1283"/>
                    <a:pt x="2303" y="1283"/>
                  </a:cubicBezTo>
                  <a:cubicBezTo>
                    <a:pt x="2274" y="1283"/>
                    <a:pt x="2274" y="1283"/>
                    <a:pt x="2274" y="1283"/>
                  </a:cubicBezTo>
                  <a:cubicBezTo>
                    <a:pt x="2274" y="1312"/>
                    <a:pt x="2274" y="1312"/>
                    <a:pt x="2274" y="1312"/>
                  </a:cubicBezTo>
                  <a:close/>
                  <a:moveTo>
                    <a:pt x="2274" y="1312"/>
                  </a:moveTo>
                  <a:lnTo>
                    <a:pt x="2274" y="1312"/>
                  </a:lnTo>
                  <a:lnTo>
                    <a:pt x="2274" y="1312"/>
                  </a:lnTo>
                  <a:lnTo>
                    <a:pt x="2274" y="1312"/>
                  </a:lnTo>
                  <a:cubicBezTo>
                    <a:pt x="2245" y="1342"/>
                    <a:pt x="2245" y="1342"/>
                    <a:pt x="2245" y="1342"/>
                  </a:cubicBezTo>
                  <a:lnTo>
                    <a:pt x="2245" y="1342"/>
                  </a:lnTo>
                  <a:lnTo>
                    <a:pt x="2245" y="1342"/>
                  </a:lnTo>
                  <a:cubicBezTo>
                    <a:pt x="2274" y="1342"/>
                    <a:pt x="2274" y="1342"/>
                    <a:pt x="2274" y="1342"/>
                  </a:cubicBezTo>
                  <a:cubicBezTo>
                    <a:pt x="2303" y="1312"/>
                    <a:pt x="2303" y="1312"/>
                    <a:pt x="2303" y="1312"/>
                  </a:cubicBezTo>
                  <a:cubicBezTo>
                    <a:pt x="2274" y="1312"/>
                    <a:pt x="2274" y="1312"/>
                    <a:pt x="2274" y="1312"/>
                  </a:cubicBezTo>
                  <a:close/>
                  <a:moveTo>
                    <a:pt x="2158" y="1312"/>
                  </a:moveTo>
                  <a:lnTo>
                    <a:pt x="2158" y="1312"/>
                  </a:lnTo>
                  <a:cubicBezTo>
                    <a:pt x="2187" y="1312"/>
                    <a:pt x="2187" y="1312"/>
                    <a:pt x="2187" y="1312"/>
                  </a:cubicBezTo>
                  <a:lnTo>
                    <a:pt x="2187" y="1312"/>
                  </a:lnTo>
                  <a:cubicBezTo>
                    <a:pt x="2158" y="1342"/>
                    <a:pt x="2158" y="1342"/>
                    <a:pt x="2158" y="1342"/>
                  </a:cubicBezTo>
                  <a:lnTo>
                    <a:pt x="2158" y="1342"/>
                  </a:lnTo>
                  <a:cubicBezTo>
                    <a:pt x="2158" y="1312"/>
                    <a:pt x="2158" y="1312"/>
                    <a:pt x="2158" y="1312"/>
                  </a:cubicBezTo>
                  <a:close/>
                  <a:moveTo>
                    <a:pt x="1924" y="1224"/>
                  </a:moveTo>
                  <a:lnTo>
                    <a:pt x="1924" y="1224"/>
                  </a:lnTo>
                  <a:cubicBezTo>
                    <a:pt x="1953" y="1224"/>
                    <a:pt x="1953" y="1224"/>
                    <a:pt x="1953" y="1224"/>
                  </a:cubicBezTo>
                  <a:cubicBezTo>
                    <a:pt x="1983" y="1224"/>
                    <a:pt x="1983" y="1224"/>
                    <a:pt x="1983" y="1224"/>
                  </a:cubicBezTo>
                  <a:cubicBezTo>
                    <a:pt x="2012" y="1224"/>
                    <a:pt x="2012" y="1224"/>
                    <a:pt x="2012" y="1224"/>
                  </a:cubicBezTo>
                  <a:lnTo>
                    <a:pt x="2012" y="1224"/>
                  </a:lnTo>
                  <a:cubicBezTo>
                    <a:pt x="2041" y="1224"/>
                    <a:pt x="2041" y="1224"/>
                    <a:pt x="2041" y="1224"/>
                  </a:cubicBezTo>
                  <a:cubicBezTo>
                    <a:pt x="2041" y="1254"/>
                    <a:pt x="2041" y="1254"/>
                    <a:pt x="2041" y="1254"/>
                  </a:cubicBezTo>
                  <a:lnTo>
                    <a:pt x="2041" y="1254"/>
                  </a:lnTo>
                  <a:cubicBezTo>
                    <a:pt x="2070" y="1254"/>
                    <a:pt x="2070" y="1254"/>
                    <a:pt x="2070" y="1254"/>
                  </a:cubicBezTo>
                  <a:cubicBezTo>
                    <a:pt x="2070" y="1283"/>
                    <a:pt x="2070" y="1283"/>
                    <a:pt x="2070" y="1283"/>
                  </a:cubicBezTo>
                  <a:lnTo>
                    <a:pt x="2070" y="1283"/>
                  </a:lnTo>
                  <a:lnTo>
                    <a:pt x="2070" y="1283"/>
                  </a:lnTo>
                  <a:cubicBezTo>
                    <a:pt x="2041" y="1312"/>
                    <a:pt x="2041" y="1312"/>
                    <a:pt x="2041" y="1312"/>
                  </a:cubicBezTo>
                  <a:cubicBezTo>
                    <a:pt x="2012" y="1283"/>
                    <a:pt x="2012" y="1283"/>
                    <a:pt x="2012" y="1283"/>
                  </a:cubicBezTo>
                  <a:lnTo>
                    <a:pt x="2012" y="1283"/>
                  </a:lnTo>
                  <a:cubicBezTo>
                    <a:pt x="1983" y="1283"/>
                    <a:pt x="1983" y="1283"/>
                    <a:pt x="1983" y="1283"/>
                  </a:cubicBezTo>
                  <a:cubicBezTo>
                    <a:pt x="1983" y="1254"/>
                    <a:pt x="1983" y="1254"/>
                    <a:pt x="1983" y="1254"/>
                  </a:cubicBezTo>
                  <a:cubicBezTo>
                    <a:pt x="1953" y="1254"/>
                    <a:pt x="1953" y="1254"/>
                    <a:pt x="1953" y="1254"/>
                  </a:cubicBezTo>
                  <a:cubicBezTo>
                    <a:pt x="1924" y="1254"/>
                    <a:pt x="1924" y="1254"/>
                    <a:pt x="1924" y="1254"/>
                  </a:cubicBezTo>
                  <a:lnTo>
                    <a:pt x="1924" y="1254"/>
                  </a:lnTo>
                  <a:cubicBezTo>
                    <a:pt x="1924" y="1224"/>
                    <a:pt x="1924" y="1224"/>
                    <a:pt x="1924" y="1224"/>
                  </a:cubicBezTo>
                  <a:close/>
                  <a:moveTo>
                    <a:pt x="1662" y="1050"/>
                  </a:moveTo>
                  <a:lnTo>
                    <a:pt x="1662" y="1050"/>
                  </a:lnTo>
                  <a:cubicBezTo>
                    <a:pt x="1691" y="1079"/>
                    <a:pt x="1691" y="1079"/>
                    <a:pt x="1691" y="1079"/>
                  </a:cubicBezTo>
                  <a:cubicBezTo>
                    <a:pt x="1691" y="1050"/>
                    <a:pt x="1691" y="1050"/>
                    <a:pt x="1691" y="1050"/>
                  </a:cubicBezTo>
                  <a:cubicBezTo>
                    <a:pt x="1691" y="1079"/>
                    <a:pt x="1691" y="1079"/>
                    <a:pt x="1691" y="1079"/>
                  </a:cubicBezTo>
                  <a:lnTo>
                    <a:pt x="1691" y="1079"/>
                  </a:lnTo>
                  <a:cubicBezTo>
                    <a:pt x="1662" y="1050"/>
                    <a:pt x="1662" y="1050"/>
                    <a:pt x="1662" y="1050"/>
                  </a:cubicBezTo>
                  <a:close/>
                  <a:moveTo>
                    <a:pt x="1633" y="1050"/>
                  </a:moveTo>
                  <a:lnTo>
                    <a:pt x="1633" y="1050"/>
                  </a:lnTo>
                  <a:lnTo>
                    <a:pt x="1633" y="1050"/>
                  </a:lnTo>
                  <a:cubicBezTo>
                    <a:pt x="1662" y="1050"/>
                    <a:pt x="1662" y="1050"/>
                    <a:pt x="1662" y="1050"/>
                  </a:cubicBezTo>
                  <a:lnTo>
                    <a:pt x="1662" y="1050"/>
                  </a:lnTo>
                  <a:lnTo>
                    <a:pt x="1662" y="1050"/>
                  </a:lnTo>
                  <a:lnTo>
                    <a:pt x="1662" y="1050"/>
                  </a:lnTo>
                  <a:cubicBezTo>
                    <a:pt x="1662" y="1021"/>
                    <a:pt x="1662" y="1021"/>
                    <a:pt x="1662" y="1021"/>
                  </a:cubicBezTo>
                  <a:cubicBezTo>
                    <a:pt x="1633" y="1021"/>
                    <a:pt x="1633" y="1021"/>
                    <a:pt x="1633" y="1021"/>
                  </a:cubicBezTo>
                  <a:cubicBezTo>
                    <a:pt x="1633" y="1050"/>
                    <a:pt x="1633" y="1050"/>
                    <a:pt x="1633" y="1050"/>
                  </a:cubicBezTo>
                  <a:close/>
                  <a:moveTo>
                    <a:pt x="2508" y="1109"/>
                  </a:moveTo>
                  <a:lnTo>
                    <a:pt x="2508" y="1109"/>
                  </a:lnTo>
                  <a:cubicBezTo>
                    <a:pt x="2537" y="1109"/>
                    <a:pt x="2537" y="1109"/>
                    <a:pt x="2537" y="1109"/>
                  </a:cubicBezTo>
                  <a:lnTo>
                    <a:pt x="2537" y="1109"/>
                  </a:lnTo>
                  <a:cubicBezTo>
                    <a:pt x="2566" y="1109"/>
                    <a:pt x="2566" y="1109"/>
                    <a:pt x="2566" y="1109"/>
                  </a:cubicBezTo>
                  <a:lnTo>
                    <a:pt x="2566" y="1109"/>
                  </a:lnTo>
                  <a:lnTo>
                    <a:pt x="2566" y="1109"/>
                  </a:lnTo>
                  <a:cubicBezTo>
                    <a:pt x="2595" y="1109"/>
                    <a:pt x="2595" y="1109"/>
                    <a:pt x="2595" y="1109"/>
                  </a:cubicBezTo>
                  <a:cubicBezTo>
                    <a:pt x="2595" y="1079"/>
                    <a:pt x="2595" y="1079"/>
                    <a:pt x="2595" y="1079"/>
                  </a:cubicBezTo>
                  <a:cubicBezTo>
                    <a:pt x="2566" y="1079"/>
                    <a:pt x="2566" y="1079"/>
                    <a:pt x="2566" y="1079"/>
                  </a:cubicBezTo>
                  <a:lnTo>
                    <a:pt x="2566" y="1079"/>
                  </a:lnTo>
                  <a:cubicBezTo>
                    <a:pt x="2537" y="1109"/>
                    <a:pt x="2537" y="1109"/>
                    <a:pt x="2537" y="1109"/>
                  </a:cubicBezTo>
                  <a:cubicBezTo>
                    <a:pt x="2508" y="1079"/>
                    <a:pt x="2508" y="1079"/>
                    <a:pt x="2508" y="1079"/>
                  </a:cubicBezTo>
                  <a:cubicBezTo>
                    <a:pt x="2508" y="1109"/>
                    <a:pt x="2508" y="1109"/>
                    <a:pt x="2508" y="1109"/>
                  </a:cubicBezTo>
                  <a:close/>
                  <a:moveTo>
                    <a:pt x="2479" y="1137"/>
                  </a:moveTo>
                  <a:lnTo>
                    <a:pt x="2479" y="1137"/>
                  </a:lnTo>
                  <a:close/>
                  <a:moveTo>
                    <a:pt x="2391" y="1137"/>
                  </a:moveTo>
                  <a:lnTo>
                    <a:pt x="2391" y="1137"/>
                  </a:lnTo>
                  <a:lnTo>
                    <a:pt x="2391" y="1137"/>
                  </a:lnTo>
                  <a:lnTo>
                    <a:pt x="2391" y="1137"/>
                  </a:lnTo>
                  <a:lnTo>
                    <a:pt x="2391" y="1137"/>
                  </a:lnTo>
                  <a:cubicBezTo>
                    <a:pt x="2391" y="1166"/>
                    <a:pt x="2391" y="1166"/>
                    <a:pt x="2391" y="1166"/>
                  </a:cubicBezTo>
                  <a:lnTo>
                    <a:pt x="2391" y="1166"/>
                  </a:lnTo>
                  <a:cubicBezTo>
                    <a:pt x="2420" y="1137"/>
                    <a:pt x="2420" y="1137"/>
                    <a:pt x="2420" y="1137"/>
                  </a:cubicBezTo>
                  <a:cubicBezTo>
                    <a:pt x="2450" y="1137"/>
                    <a:pt x="2450" y="1137"/>
                    <a:pt x="2450" y="1137"/>
                  </a:cubicBezTo>
                  <a:cubicBezTo>
                    <a:pt x="2420" y="1137"/>
                    <a:pt x="2420" y="1137"/>
                    <a:pt x="2420" y="1137"/>
                  </a:cubicBezTo>
                  <a:lnTo>
                    <a:pt x="2420" y="1137"/>
                  </a:lnTo>
                  <a:cubicBezTo>
                    <a:pt x="2391" y="1137"/>
                    <a:pt x="2391" y="1137"/>
                    <a:pt x="2391" y="1137"/>
                  </a:cubicBezTo>
                  <a:close/>
                  <a:moveTo>
                    <a:pt x="2333" y="1166"/>
                  </a:moveTo>
                  <a:lnTo>
                    <a:pt x="2333" y="1166"/>
                  </a:lnTo>
                  <a:cubicBezTo>
                    <a:pt x="2362" y="1166"/>
                    <a:pt x="2362" y="1166"/>
                    <a:pt x="2362" y="1166"/>
                  </a:cubicBezTo>
                  <a:lnTo>
                    <a:pt x="2362" y="1166"/>
                  </a:lnTo>
                  <a:cubicBezTo>
                    <a:pt x="2391" y="1166"/>
                    <a:pt x="2391" y="1166"/>
                    <a:pt x="2391" y="1166"/>
                  </a:cubicBezTo>
                  <a:cubicBezTo>
                    <a:pt x="2362" y="1137"/>
                    <a:pt x="2362" y="1137"/>
                    <a:pt x="2362" y="1137"/>
                  </a:cubicBezTo>
                  <a:cubicBezTo>
                    <a:pt x="2362" y="1166"/>
                    <a:pt x="2362" y="1166"/>
                    <a:pt x="2362" y="1166"/>
                  </a:cubicBezTo>
                  <a:lnTo>
                    <a:pt x="2362" y="1166"/>
                  </a:lnTo>
                  <a:cubicBezTo>
                    <a:pt x="2333" y="1166"/>
                    <a:pt x="2333" y="1166"/>
                    <a:pt x="2333" y="1166"/>
                  </a:cubicBezTo>
                  <a:close/>
                  <a:moveTo>
                    <a:pt x="2303" y="1166"/>
                  </a:moveTo>
                  <a:lnTo>
                    <a:pt x="2303" y="1166"/>
                  </a:lnTo>
                  <a:lnTo>
                    <a:pt x="2303" y="1166"/>
                  </a:lnTo>
                  <a:cubicBezTo>
                    <a:pt x="2303" y="1137"/>
                    <a:pt x="2303" y="1137"/>
                    <a:pt x="2303" y="1137"/>
                  </a:cubicBezTo>
                  <a:lnTo>
                    <a:pt x="2303" y="1137"/>
                  </a:lnTo>
                  <a:cubicBezTo>
                    <a:pt x="2333" y="1137"/>
                    <a:pt x="2333" y="1137"/>
                    <a:pt x="2333" y="1137"/>
                  </a:cubicBezTo>
                  <a:lnTo>
                    <a:pt x="2333" y="1137"/>
                  </a:lnTo>
                  <a:lnTo>
                    <a:pt x="2333" y="1137"/>
                  </a:lnTo>
                  <a:cubicBezTo>
                    <a:pt x="2333" y="1166"/>
                    <a:pt x="2333" y="1166"/>
                    <a:pt x="2333" y="1166"/>
                  </a:cubicBezTo>
                  <a:lnTo>
                    <a:pt x="2333" y="1166"/>
                  </a:lnTo>
                  <a:cubicBezTo>
                    <a:pt x="2303" y="1166"/>
                    <a:pt x="2303" y="1166"/>
                    <a:pt x="2303" y="1166"/>
                  </a:cubicBezTo>
                  <a:close/>
                  <a:moveTo>
                    <a:pt x="2274" y="1166"/>
                  </a:moveTo>
                  <a:lnTo>
                    <a:pt x="2274" y="1166"/>
                  </a:lnTo>
                  <a:lnTo>
                    <a:pt x="2274" y="1166"/>
                  </a:lnTo>
                  <a:cubicBezTo>
                    <a:pt x="2245" y="1166"/>
                    <a:pt x="2245" y="1166"/>
                    <a:pt x="2245" y="1166"/>
                  </a:cubicBezTo>
                  <a:cubicBezTo>
                    <a:pt x="2274" y="1166"/>
                    <a:pt x="2274" y="1166"/>
                    <a:pt x="2274" y="1166"/>
                  </a:cubicBezTo>
                  <a:close/>
                  <a:moveTo>
                    <a:pt x="2303" y="1137"/>
                  </a:moveTo>
                  <a:lnTo>
                    <a:pt x="2303" y="1137"/>
                  </a:lnTo>
                  <a:cubicBezTo>
                    <a:pt x="2274" y="1137"/>
                    <a:pt x="2274" y="1137"/>
                    <a:pt x="2274" y="1137"/>
                  </a:cubicBezTo>
                  <a:cubicBezTo>
                    <a:pt x="2274" y="1166"/>
                    <a:pt x="2274" y="1166"/>
                    <a:pt x="2274" y="1166"/>
                  </a:cubicBezTo>
                  <a:cubicBezTo>
                    <a:pt x="2303" y="1137"/>
                    <a:pt x="2303" y="1137"/>
                    <a:pt x="2303" y="1137"/>
                  </a:cubicBezTo>
                  <a:close/>
                  <a:moveTo>
                    <a:pt x="2012" y="1166"/>
                  </a:moveTo>
                  <a:lnTo>
                    <a:pt x="2012" y="1166"/>
                  </a:lnTo>
                  <a:lnTo>
                    <a:pt x="2012" y="1166"/>
                  </a:lnTo>
                  <a:cubicBezTo>
                    <a:pt x="2041" y="1137"/>
                    <a:pt x="2041" y="1137"/>
                    <a:pt x="2041" y="1137"/>
                  </a:cubicBezTo>
                  <a:cubicBezTo>
                    <a:pt x="2070" y="1137"/>
                    <a:pt x="2070" y="1137"/>
                    <a:pt x="2070" y="1137"/>
                  </a:cubicBezTo>
                  <a:cubicBezTo>
                    <a:pt x="2100" y="1137"/>
                    <a:pt x="2100" y="1137"/>
                    <a:pt x="2100" y="1137"/>
                  </a:cubicBezTo>
                  <a:lnTo>
                    <a:pt x="2100" y="1137"/>
                  </a:lnTo>
                  <a:cubicBezTo>
                    <a:pt x="2129" y="1137"/>
                    <a:pt x="2129" y="1137"/>
                    <a:pt x="2129" y="1137"/>
                  </a:cubicBezTo>
                  <a:cubicBezTo>
                    <a:pt x="2158" y="1166"/>
                    <a:pt x="2158" y="1166"/>
                    <a:pt x="2158" y="1166"/>
                  </a:cubicBezTo>
                  <a:lnTo>
                    <a:pt x="2158" y="1166"/>
                  </a:lnTo>
                  <a:cubicBezTo>
                    <a:pt x="2187" y="1166"/>
                    <a:pt x="2187" y="1166"/>
                    <a:pt x="2187" y="1166"/>
                  </a:cubicBezTo>
                  <a:lnTo>
                    <a:pt x="2187" y="1166"/>
                  </a:lnTo>
                  <a:cubicBezTo>
                    <a:pt x="2216" y="1166"/>
                    <a:pt x="2216" y="1166"/>
                    <a:pt x="2216" y="1166"/>
                  </a:cubicBezTo>
                  <a:lnTo>
                    <a:pt x="2216" y="1166"/>
                  </a:lnTo>
                  <a:cubicBezTo>
                    <a:pt x="2245" y="1137"/>
                    <a:pt x="2245" y="1137"/>
                    <a:pt x="2245" y="1137"/>
                  </a:cubicBezTo>
                  <a:lnTo>
                    <a:pt x="2245" y="1137"/>
                  </a:lnTo>
                  <a:lnTo>
                    <a:pt x="2245" y="1137"/>
                  </a:lnTo>
                  <a:lnTo>
                    <a:pt x="2245" y="1137"/>
                  </a:lnTo>
                  <a:cubicBezTo>
                    <a:pt x="2274" y="1137"/>
                    <a:pt x="2274" y="1137"/>
                    <a:pt x="2274" y="1137"/>
                  </a:cubicBezTo>
                  <a:lnTo>
                    <a:pt x="2274" y="1137"/>
                  </a:lnTo>
                  <a:cubicBezTo>
                    <a:pt x="2274" y="1166"/>
                    <a:pt x="2274" y="1166"/>
                    <a:pt x="2274" y="1166"/>
                  </a:cubicBezTo>
                  <a:cubicBezTo>
                    <a:pt x="2245" y="1166"/>
                    <a:pt x="2245" y="1166"/>
                    <a:pt x="2245" y="1166"/>
                  </a:cubicBezTo>
                  <a:lnTo>
                    <a:pt x="2245" y="1166"/>
                  </a:lnTo>
                  <a:cubicBezTo>
                    <a:pt x="2216" y="1166"/>
                    <a:pt x="2216" y="1166"/>
                    <a:pt x="2216" y="1166"/>
                  </a:cubicBezTo>
                  <a:cubicBezTo>
                    <a:pt x="2216" y="1195"/>
                    <a:pt x="2216" y="1195"/>
                    <a:pt x="2216" y="1195"/>
                  </a:cubicBezTo>
                  <a:cubicBezTo>
                    <a:pt x="2216" y="1166"/>
                    <a:pt x="2216" y="1166"/>
                    <a:pt x="2216" y="1166"/>
                  </a:cubicBezTo>
                  <a:cubicBezTo>
                    <a:pt x="2187" y="1166"/>
                    <a:pt x="2187" y="1166"/>
                    <a:pt x="2187" y="1166"/>
                  </a:cubicBezTo>
                  <a:cubicBezTo>
                    <a:pt x="2158" y="1195"/>
                    <a:pt x="2158" y="1195"/>
                    <a:pt x="2158" y="1195"/>
                  </a:cubicBezTo>
                  <a:cubicBezTo>
                    <a:pt x="2129" y="1195"/>
                    <a:pt x="2129" y="1195"/>
                    <a:pt x="2129" y="1195"/>
                  </a:cubicBezTo>
                  <a:lnTo>
                    <a:pt x="2129" y="1195"/>
                  </a:lnTo>
                  <a:cubicBezTo>
                    <a:pt x="2100" y="1195"/>
                    <a:pt x="2100" y="1195"/>
                    <a:pt x="2100" y="1195"/>
                  </a:cubicBezTo>
                  <a:lnTo>
                    <a:pt x="2100" y="1195"/>
                  </a:lnTo>
                  <a:lnTo>
                    <a:pt x="2100" y="1195"/>
                  </a:lnTo>
                  <a:cubicBezTo>
                    <a:pt x="2070" y="1195"/>
                    <a:pt x="2070" y="1195"/>
                    <a:pt x="2070" y="1195"/>
                  </a:cubicBezTo>
                  <a:lnTo>
                    <a:pt x="2070" y="1195"/>
                  </a:lnTo>
                  <a:cubicBezTo>
                    <a:pt x="2041" y="1195"/>
                    <a:pt x="2041" y="1195"/>
                    <a:pt x="2041" y="1195"/>
                  </a:cubicBezTo>
                  <a:lnTo>
                    <a:pt x="2041" y="1195"/>
                  </a:lnTo>
                  <a:lnTo>
                    <a:pt x="2041" y="1195"/>
                  </a:lnTo>
                  <a:cubicBezTo>
                    <a:pt x="2012" y="1195"/>
                    <a:pt x="2012" y="1195"/>
                    <a:pt x="2012" y="1195"/>
                  </a:cubicBezTo>
                  <a:lnTo>
                    <a:pt x="2012" y="1195"/>
                  </a:lnTo>
                  <a:cubicBezTo>
                    <a:pt x="2012" y="1166"/>
                    <a:pt x="2012" y="1166"/>
                    <a:pt x="2012" y="1166"/>
                  </a:cubicBezTo>
                  <a:close/>
                  <a:moveTo>
                    <a:pt x="1983" y="1166"/>
                  </a:moveTo>
                  <a:lnTo>
                    <a:pt x="1983" y="1166"/>
                  </a:lnTo>
                  <a:cubicBezTo>
                    <a:pt x="1983" y="1195"/>
                    <a:pt x="1983" y="1195"/>
                    <a:pt x="1983" y="1195"/>
                  </a:cubicBezTo>
                  <a:lnTo>
                    <a:pt x="1983" y="1195"/>
                  </a:lnTo>
                  <a:cubicBezTo>
                    <a:pt x="1983" y="1166"/>
                    <a:pt x="1983" y="1166"/>
                    <a:pt x="1983" y="1166"/>
                  </a:cubicBezTo>
                  <a:close/>
                  <a:moveTo>
                    <a:pt x="1983" y="1166"/>
                  </a:moveTo>
                  <a:lnTo>
                    <a:pt x="1983" y="1166"/>
                  </a:lnTo>
                  <a:cubicBezTo>
                    <a:pt x="1953" y="1166"/>
                    <a:pt x="1953" y="1166"/>
                    <a:pt x="1953" y="1166"/>
                  </a:cubicBezTo>
                  <a:lnTo>
                    <a:pt x="1953" y="1166"/>
                  </a:lnTo>
                  <a:cubicBezTo>
                    <a:pt x="1983" y="1195"/>
                    <a:pt x="1983" y="1195"/>
                    <a:pt x="1983" y="1195"/>
                  </a:cubicBezTo>
                  <a:cubicBezTo>
                    <a:pt x="1983" y="1166"/>
                    <a:pt x="1983" y="1166"/>
                    <a:pt x="1983" y="1166"/>
                  </a:cubicBezTo>
                  <a:close/>
                  <a:moveTo>
                    <a:pt x="1750" y="1166"/>
                  </a:moveTo>
                  <a:lnTo>
                    <a:pt x="1750" y="1166"/>
                  </a:lnTo>
                  <a:cubicBezTo>
                    <a:pt x="1750" y="1195"/>
                    <a:pt x="1750" y="1195"/>
                    <a:pt x="1750" y="1195"/>
                  </a:cubicBezTo>
                  <a:lnTo>
                    <a:pt x="1750" y="1195"/>
                  </a:lnTo>
                  <a:lnTo>
                    <a:pt x="1750" y="1195"/>
                  </a:lnTo>
                  <a:lnTo>
                    <a:pt x="1750" y="1195"/>
                  </a:lnTo>
                  <a:cubicBezTo>
                    <a:pt x="1779" y="1195"/>
                    <a:pt x="1779" y="1195"/>
                    <a:pt x="1779" y="1195"/>
                  </a:cubicBezTo>
                  <a:lnTo>
                    <a:pt x="1779" y="1195"/>
                  </a:lnTo>
                  <a:cubicBezTo>
                    <a:pt x="1808" y="1195"/>
                    <a:pt x="1808" y="1195"/>
                    <a:pt x="1808" y="1195"/>
                  </a:cubicBezTo>
                  <a:lnTo>
                    <a:pt x="1808" y="1195"/>
                  </a:lnTo>
                  <a:cubicBezTo>
                    <a:pt x="1837" y="1195"/>
                    <a:pt x="1837" y="1195"/>
                    <a:pt x="1837" y="1195"/>
                  </a:cubicBezTo>
                  <a:lnTo>
                    <a:pt x="1837" y="1195"/>
                  </a:lnTo>
                  <a:cubicBezTo>
                    <a:pt x="1866" y="1195"/>
                    <a:pt x="1866" y="1195"/>
                    <a:pt x="1866" y="1195"/>
                  </a:cubicBezTo>
                  <a:lnTo>
                    <a:pt x="1866" y="1195"/>
                  </a:lnTo>
                  <a:cubicBezTo>
                    <a:pt x="1895" y="1166"/>
                    <a:pt x="1895" y="1166"/>
                    <a:pt x="1895" y="1166"/>
                  </a:cubicBezTo>
                  <a:cubicBezTo>
                    <a:pt x="1895" y="1195"/>
                    <a:pt x="1895" y="1195"/>
                    <a:pt x="1895" y="1195"/>
                  </a:cubicBezTo>
                  <a:cubicBezTo>
                    <a:pt x="1924" y="1195"/>
                    <a:pt x="1924" y="1195"/>
                    <a:pt x="1924" y="1195"/>
                  </a:cubicBezTo>
                  <a:lnTo>
                    <a:pt x="1924" y="1195"/>
                  </a:lnTo>
                  <a:lnTo>
                    <a:pt x="1924" y="1195"/>
                  </a:lnTo>
                  <a:cubicBezTo>
                    <a:pt x="1953" y="1195"/>
                    <a:pt x="1953" y="1195"/>
                    <a:pt x="1953" y="1195"/>
                  </a:cubicBezTo>
                  <a:cubicBezTo>
                    <a:pt x="1953" y="1166"/>
                    <a:pt x="1953" y="1166"/>
                    <a:pt x="1953" y="1166"/>
                  </a:cubicBezTo>
                  <a:lnTo>
                    <a:pt x="1953" y="1166"/>
                  </a:lnTo>
                  <a:cubicBezTo>
                    <a:pt x="1924" y="1166"/>
                    <a:pt x="1924" y="1166"/>
                    <a:pt x="1924" y="1166"/>
                  </a:cubicBezTo>
                  <a:cubicBezTo>
                    <a:pt x="1953" y="1137"/>
                    <a:pt x="1953" y="1137"/>
                    <a:pt x="1953" y="1137"/>
                  </a:cubicBezTo>
                  <a:cubicBezTo>
                    <a:pt x="1924" y="1137"/>
                    <a:pt x="1924" y="1137"/>
                    <a:pt x="1924" y="1137"/>
                  </a:cubicBezTo>
                  <a:cubicBezTo>
                    <a:pt x="1924" y="1166"/>
                    <a:pt x="1924" y="1166"/>
                    <a:pt x="1924" y="1166"/>
                  </a:cubicBezTo>
                  <a:lnTo>
                    <a:pt x="1924" y="1166"/>
                  </a:lnTo>
                  <a:cubicBezTo>
                    <a:pt x="1924" y="1137"/>
                    <a:pt x="1924" y="1137"/>
                    <a:pt x="1924" y="1137"/>
                  </a:cubicBezTo>
                  <a:cubicBezTo>
                    <a:pt x="1895" y="1137"/>
                    <a:pt x="1895" y="1137"/>
                    <a:pt x="1895" y="1137"/>
                  </a:cubicBezTo>
                  <a:lnTo>
                    <a:pt x="1895" y="1137"/>
                  </a:lnTo>
                  <a:cubicBezTo>
                    <a:pt x="1866" y="1137"/>
                    <a:pt x="1866" y="1137"/>
                    <a:pt x="1866" y="1137"/>
                  </a:cubicBezTo>
                  <a:lnTo>
                    <a:pt x="1866" y="1137"/>
                  </a:lnTo>
                  <a:cubicBezTo>
                    <a:pt x="1837" y="1137"/>
                    <a:pt x="1837" y="1137"/>
                    <a:pt x="1837" y="1137"/>
                  </a:cubicBezTo>
                  <a:lnTo>
                    <a:pt x="1837" y="1137"/>
                  </a:lnTo>
                  <a:cubicBezTo>
                    <a:pt x="1866" y="1166"/>
                    <a:pt x="1866" y="1166"/>
                    <a:pt x="1866" y="1166"/>
                  </a:cubicBezTo>
                  <a:lnTo>
                    <a:pt x="1866" y="1166"/>
                  </a:lnTo>
                  <a:lnTo>
                    <a:pt x="1866" y="1166"/>
                  </a:lnTo>
                  <a:cubicBezTo>
                    <a:pt x="1837" y="1166"/>
                    <a:pt x="1837" y="1166"/>
                    <a:pt x="1837" y="1166"/>
                  </a:cubicBezTo>
                  <a:lnTo>
                    <a:pt x="1837" y="1166"/>
                  </a:lnTo>
                  <a:cubicBezTo>
                    <a:pt x="1808" y="1166"/>
                    <a:pt x="1808" y="1166"/>
                    <a:pt x="1808" y="1166"/>
                  </a:cubicBezTo>
                  <a:lnTo>
                    <a:pt x="1808" y="1166"/>
                  </a:lnTo>
                  <a:lnTo>
                    <a:pt x="1808" y="1166"/>
                  </a:lnTo>
                  <a:cubicBezTo>
                    <a:pt x="1779" y="1166"/>
                    <a:pt x="1779" y="1166"/>
                    <a:pt x="1779" y="1166"/>
                  </a:cubicBezTo>
                  <a:cubicBezTo>
                    <a:pt x="1750" y="1166"/>
                    <a:pt x="1750" y="1166"/>
                    <a:pt x="1750" y="1166"/>
                  </a:cubicBezTo>
                  <a:close/>
                  <a:moveTo>
                    <a:pt x="1691" y="1166"/>
                  </a:moveTo>
                  <a:lnTo>
                    <a:pt x="1691" y="1166"/>
                  </a:lnTo>
                  <a:cubicBezTo>
                    <a:pt x="1720" y="1137"/>
                    <a:pt x="1720" y="1137"/>
                    <a:pt x="1720" y="1137"/>
                  </a:cubicBezTo>
                  <a:cubicBezTo>
                    <a:pt x="1750" y="1137"/>
                    <a:pt x="1750" y="1137"/>
                    <a:pt x="1750" y="1137"/>
                  </a:cubicBezTo>
                  <a:cubicBezTo>
                    <a:pt x="1750" y="1166"/>
                    <a:pt x="1750" y="1166"/>
                    <a:pt x="1750" y="1166"/>
                  </a:cubicBezTo>
                  <a:cubicBezTo>
                    <a:pt x="1720" y="1166"/>
                    <a:pt x="1720" y="1166"/>
                    <a:pt x="1720" y="1166"/>
                  </a:cubicBezTo>
                  <a:cubicBezTo>
                    <a:pt x="1720" y="1195"/>
                    <a:pt x="1720" y="1195"/>
                    <a:pt x="1720" y="1195"/>
                  </a:cubicBezTo>
                  <a:lnTo>
                    <a:pt x="1720" y="1195"/>
                  </a:lnTo>
                  <a:lnTo>
                    <a:pt x="1720" y="1195"/>
                  </a:lnTo>
                  <a:cubicBezTo>
                    <a:pt x="1691" y="1195"/>
                    <a:pt x="1691" y="1195"/>
                    <a:pt x="1691" y="1195"/>
                  </a:cubicBezTo>
                  <a:cubicBezTo>
                    <a:pt x="1662" y="1166"/>
                    <a:pt x="1662" y="1166"/>
                    <a:pt x="1662" y="1166"/>
                  </a:cubicBezTo>
                  <a:cubicBezTo>
                    <a:pt x="1691" y="1166"/>
                    <a:pt x="1691" y="1166"/>
                    <a:pt x="1691" y="1166"/>
                  </a:cubicBezTo>
                  <a:close/>
                  <a:moveTo>
                    <a:pt x="1633" y="1166"/>
                  </a:moveTo>
                  <a:lnTo>
                    <a:pt x="1633" y="1166"/>
                  </a:lnTo>
                  <a:cubicBezTo>
                    <a:pt x="1662" y="1166"/>
                    <a:pt x="1662" y="1166"/>
                    <a:pt x="1662" y="1166"/>
                  </a:cubicBezTo>
                  <a:lnTo>
                    <a:pt x="1662" y="1166"/>
                  </a:lnTo>
                  <a:cubicBezTo>
                    <a:pt x="1662" y="1195"/>
                    <a:pt x="1662" y="1195"/>
                    <a:pt x="1662" y="1195"/>
                  </a:cubicBezTo>
                  <a:cubicBezTo>
                    <a:pt x="1633" y="1166"/>
                    <a:pt x="1633" y="1166"/>
                    <a:pt x="1633" y="1166"/>
                  </a:cubicBezTo>
                  <a:close/>
                  <a:moveTo>
                    <a:pt x="1574" y="1137"/>
                  </a:moveTo>
                  <a:lnTo>
                    <a:pt x="1574" y="1137"/>
                  </a:lnTo>
                  <a:lnTo>
                    <a:pt x="1574" y="1137"/>
                  </a:lnTo>
                  <a:cubicBezTo>
                    <a:pt x="1574" y="1166"/>
                    <a:pt x="1574" y="1166"/>
                    <a:pt x="1574" y="1166"/>
                  </a:cubicBezTo>
                  <a:cubicBezTo>
                    <a:pt x="1603" y="1166"/>
                    <a:pt x="1603" y="1166"/>
                    <a:pt x="1603" y="1166"/>
                  </a:cubicBezTo>
                  <a:cubicBezTo>
                    <a:pt x="1633" y="1166"/>
                    <a:pt x="1633" y="1166"/>
                    <a:pt x="1633" y="1166"/>
                  </a:cubicBezTo>
                  <a:lnTo>
                    <a:pt x="1633" y="1166"/>
                  </a:lnTo>
                  <a:lnTo>
                    <a:pt x="1633" y="1166"/>
                  </a:lnTo>
                  <a:lnTo>
                    <a:pt x="1633" y="1166"/>
                  </a:lnTo>
                  <a:cubicBezTo>
                    <a:pt x="1662" y="1166"/>
                    <a:pt x="1662" y="1166"/>
                    <a:pt x="1662" y="1166"/>
                  </a:cubicBezTo>
                  <a:lnTo>
                    <a:pt x="1662" y="1166"/>
                  </a:lnTo>
                  <a:cubicBezTo>
                    <a:pt x="1662" y="1137"/>
                    <a:pt x="1662" y="1137"/>
                    <a:pt x="1662" y="1137"/>
                  </a:cubicBezTo>
                  <a:lnTo>
                    <a:pt x="1662" y="1137"/>
                  </a:lnTo>
                  <a:cubicBezTo>
                    <a:pt x="1633" y="1137"/>
                    <a:pt x="1633" y="1137"/>
                    <a:pt x="1633" y="1137"/>
                  </a:cubicBezTo>
                  <a:cubicBezTo>
                    <a:pt x="1603" y="1137"/>
                    <a:pt x="1603" y="1137"/>
                    <a:pt x="1603" y="1137"/>
                  </a:cubicBezTo>
                  <a:cubicBezTo>
                    <a:pt x="1574" y="1137"/>
                    <a:pt x="1574" y="1137"/>
                    <a:pt x="1574" y="1137"/>
                  </a:cubicBezTo>
                  <a:close/>
                  <a:moveTo>
                    <a:pt x="3558" y="1137"/>
                  </a:moveTo>
                  <a:lnTo>
                    <a:pt x="3558" y="1137"/>
                  </a:lnTo>
                  <a:lnTo>
                    <a:pt x="3558" y="1137"/>
                  </a:lnTo>
                  <a:cubicBezTo>
                    <a:pt x="3587" y="1137"/>
                    <a:pt x="3587" y="1137"/>
                    <a:pt x="3587" y="1137"/>
                  </a:cubicBezTo>
                  <a:lnTo>
                    <a:pt x="3587" y="1137"/>
                  </a:lnTo>
                  <a:lnTo>
                    <a:pt x="3587" y="1137"/>
                  </a:lnTo>
                  <a:cubicBezTo>
                    <a:pt x="3558" y="1137"/>
                    <a:pt x="3558" y="1137"/>
                    <a:pt x="3558" y="1137"/>
                  </a:cubicBezTo>
                  <a:close/>
                  <a:moveTo>
                    <a:pt x="3470" y="1137"/>
                  </a:moveTo>
                  <a:lnTo>
                    <a:pt x="3470" y="1137"/>
                  </a:lnTo>
                  <a:lnTo>
                    <a:pt x="3500" y="1137"/>
                  </a:lnTo>
                  <a:lnTo>
                    <a:pt x="3500" y="1137"/>
                  </a:lnTo>
                  <a:cubicBezTo>
                    <a:pt x="3529" y="1137"/>
                    <a:pt x="3529" y="1137"/>
                    <a:pt x="3529" y="1137"/>
                  </a:cubicBezTo>
                  <a:cubicBezTo>
                    <a:pt x="3558" y="1137"/>
                    <a:pt x="3558" y="1137"/>
                    <a:pt x="3558" y="1137"/>
                  </a:cubicBezTo>
                  <a:lnTo>
                    <a:pt x="3558" y="1137"/>
                  </a:lnTo>
                  <a:cubicBezTo>
                    <a:pt x="3558" y="1109"/>
                    <a:pt x="3558" y="1109"/>
                    <a:pt x="3558" y="1109"/>
                  </a:cubicBezTo>
                  <a:cubicBezTo>
                    <a:pt x="3587" y="1109"/>
                    <a:pt x="3587" y="1109"/>
                    <a:pt x="3587" y="1109"/>
                  </a:cubicBezTo>
                  <a:lnTo>
                    <a:pt x="3587" y="1109"/>
                  </a:lnTo>
                  <a:lnTo>
                    <a:pt x="3587" y="1109"/>
                  </a:lnTo>
                  <a:cubicBezTo>
                    <a:pt x="3587" y="1079"/>
                    <a:pt x="3587" y="1079"/>
                    <a:pt x="3587" y="1079"/>
                  </a:cubicBezTo>
                  <a:lnTo>
                    <a:pt x="3587" y="1079"/>
                  </a:lnTo>
                  <a:lnTo>
                    <a:pt x="3587" y="1079"/>
                  </a:lnTo>
                  <a:cubicBezTo>
                    <a:pt x="3558" y="1079"/>
                    <a:pt x="3558" y="1079"/>
                    <a:pt x="3558" y="1079"/>
                  </a:cubicBezTo>
                  <a:cubicBezTo>
                    <a:pt x="3529" y="1079"/>
                    <a:pt x="3529" y="1079"/>
                    <a:pt x="3529" y="1079"/>
                  </a:cubicBezTo>
                  <a:lnTo>
                    <a:pt x="3529" y="1079"/>
                  </a:lnTo>
                  <a:cubicBezTo>
                    <a:pt x="3529" y="1109"/>
                    <a:pt x="3529" y="1109"/>
                    <a:pt x="3529" y="1109"/>
                  </a:cubicBezTo>
                  <a:cubicBezTo>
                    <a:pt x="3500" y="1109"/>
                    <a:pt x="3500" y="1109"/>
                    <a:pt x="3500" y="1109"/>
                  </a:cubicBezTo>
                  <a:cubicBezTo>
                    <a:pt x="3470" y="1137"/>
                    <a:pt x="3470" y="1137"/>
                    <a:pt x="3470" y="1137"/>
                  </a:cubicBezTo>
                  <a:close/>
                  <a:moveTo>
                    <a:pt x="1458" y="1021"/>
                  </a:moveTo>
                  <a:lnTo>
                    <a:pt x="1458" y="1021"/>
                  </a:lnTo>
                  <a:cubicBezTo>
                    <a:pt x="1429" y="1050"/>
                    <a:pt x="1429" y="1050"/>
                    <a:pt x="1429" y="1050"/>
                  </a:cubicBezTo>
                  <a:cubicBezTo>
                    <a:pt x="1458" y="1050"/>
                    <a:pt x="1458" y="1050"/>
                    <a:pt x="1458" y="1050"/>
                  </a:cubicBezTo>
                  <a:cubicBezTo>
                    <a:pt x="1458" y="1079"/>
                    <a:pt x="1458" y="1079"/>
                    <a:pt x="1458" y="1079"/>
                  </a:cubicBezTo>
                  <a:cubicBezTo>
                    <a:pt x="1458" y="1050"/>
                    <a:pt x="1458" y="1050"/>
                    <a:pt x="1458" y="1050"/>
                  </a:cubicBezTo>
                  <a:cubicBezTo>
                    <a:pt x="1487" y="1050"/>
                    <a:pt x="1487" y="1050"/>
                    <a:pt x="1487" y="1050"/>
                  </a:cubicBezTo>
                  <a:cubicBezTo>
                    <a:pt x="1517" y="1050"/>
                    <a:pt x="1517" y="1050"/>
                    <a:pt x="1517" y="1050"/>
                  </a:cubicBezTo>
                  <a:cubicBezTo>
                    <a:pt x="1545" y="1050"/>
                    <a:pt x="1545" y="1050"/>
                    <a:pt x="1545" y="1050"/>
                  </a:cubicBezTo>
                  <a:lnTo>
                    <a:pt x="1545" y="1050"/>
                  </a:lnTo>
                  <a:lnTo>
                    <a:pt x="1545" y="1050"/>
                  </a:lnTo>
                  <a:cubicBezTo>
                    <a:pt x="1517" y="1050"/>
                    <a:pt x="1517" y="1050"/>
                    <a:pt x="1517" y="1050"/>
                  </a:cubicBezTo>
                  <a:cubicBezTo>
                    <a:pt x="1487" y="1050"/>
                    <a:pt x="1487" y="1050"/>
                    <a:pt x="1487" y="1050"/>
                  </a:cubicBezTo>
                  <a:cubicBezTo>
                    <a:pt x="1458" y="1050"/>
                    <a:pt x="1458" y="1050"/>
                    <a:pt x="1458" y="1050"/>
                  </a:cubicBezTo>
                  <a:cubicBezTo>
                    <a:pt x="1458" y="1021"/>
                    <a:pt x="1458" y="1021"/>
                    <a:pt x="1458" y="1021"/>
                  </a:cubicBezTo>
                  <a:close/>
                  <a:moveTo>
                    <a:pt x="817" y="1021"/>
                  </a:moveTo>
                  <a:lnTo>
                    <a:pt x="817" y="1021"/>
                  </a:lnTo>
                  <a:cubicBezTo>
                    <a:pt x="845" y="1021"/>
                    <a:pt x="845" y="1021"/>
                    <a:pt x="845" y="1021"/>
                  </a:cubicBezTo>
                  <a:lnTo>
                    <a:pt x="845" y="1021"/>
                  </a:lnTo>
                  <a:lnTo>
                    <a:pt x="845" y="1021"/>
                  </a:lnTo>
                  <a:cubicBezTo>
                    <a:pt x="817" y="1021"/>
                    <a:pt x="817" y="1021"/>
                    <a:pt x="817" y="1021"/>
                  </a:cubicBezTo>
                  <a:close/>
                  <a:moveTo>
                    <a:pt x="845" y="1021"/>
                  </a:moveTo>
                  <a:lnTo>
                    <a:pt x="845" y="1021"/>
                  </a:lnTo>
                  <a:lnTo>
                    <a:pt x="845" y="1021"/>
                  </a:lnTo>
                  <a:cubicBezTo>
                    <a:pt x="874" y="1021"/>
                    <a:pt x="874" y="1021"/>
                    <a:pt x="874" y="1021"/>
                  </a:cubicBezTo>
                  <a:lnTo>
                    <a:pt x="874" y="1021"/>
                  </a:lnTo>
                  <a:cubicBezTo>
                    <a:pt x="874" y="992"/>
                    <a:pt x="874" y="992"/>
                    <a:pt x="874" y="992"/>
                  </a:cubicBezTo>
                  <a:lnTo>
                    <a:pt x="874" y="992"/>
                  </a:lnTo>
                  <a:cubicBezTo>
                    <a:pt x="874" y="962"/>
                    <a:pt x="874" y="962"/>
                    <a:pt x="874" y="962"/>
                  </a:cubicBezTo>
                  <a:cubicBezTo>
                    <a:pt x="903" y="962"/>
                    <a:pt x="903" y="962"/>
                    <a:pt x="903" y="962"/>
                  </a:cubicBezTo>
                  <a:lnTo>
                    <a:pt x="903" y="962"/>
                  </a:lnTo>
                  <a:cubicBezTo>
                    <a:pt x="933" y="962"/>
                    <a:pt x="933" y="962"/>
                    <a:pt x="933" y="962"/>
                  </a:cubicBezTo>
                  <a:cubicBezTo>
                    <a:pt x="962" y="962"/>
                    <a:pt x="962" y="962"/>
                    <a:pt x="962" y="962"/>
                  </a:cubicBezTo>
                  <a:lnTo>
                    <a:pt x="962" y="962"/>
                  </a:lnTo>
                  <a:lnTo>
                    <a:pt x="962" y="962"/>
                  </a:lnTo>
                  <a:cubicBezTo>
                    <a:pt x="991" y="962"/>
                    <a:pt x="991" y="962"/>
                    <a:pt x="991" y="962"/>
                  </a:cubicBezTo>
                  <a:cubicBezTo>
                    <a:pt x="1020" y="962"/>
                    <a:pt x="1020" y="962"/>
                    <a:pt x="1020" y="962"/>
                  </a:cubicBezTo>
                  <a:lnTo>
                    <a:pt x="1020" y="962"/>
                  </a:lnTo>
                  <a:cubicBezTo>
                    <a:pt x="1050" y="992"/>
                    <a:pt x="1050" y="992"/>
                    <a:pt x="1050" y="992"/>
                  </a:cubicBezTo>
                  <a:cubicBezTo>
                    <a:pt x="1079" y="992"/>
                    <a:pt x="1079" y="992"/>
                    <a:pt x="1079" y="992"/>
                  </a:cubicBezTo>
                  <a:cubicBezTo>
                    <a:pt x="1108" y="992"/>
                    <a:pt x="1108" y="992"/>
                    <a:pt x="1108" y="992"/>
                  </a:cubicBezTo>
                  <a:cubicBezTo>
                    <a:pt x="1108" y="1021"/>
                    <a:pt x="1108" y="1021"/>
                    <a:pt x="1108" y="1021"/>
                  </a:cubicBezTo>
                  <a:lnTo>
                    <a:pt x="1108" y="1021"/>
                  </a:lnTo>
                  <a:cubicBezTo>
                    <a:pt x="1137" y="1021"/>
                    <a:pt x="1137" y="1021"/>
                    <a:pt x="1137" y="1021"/>
                  </a:cubicBezTo>
                  <a:cubicBezTo>
                    <a:pt x="1167" y="1021"/>
                    <a:pt x="1167" y="1021"/>
                    <a:pt x="1167" y="1021"/>
                  </a:cubicBezTo>
                  <a:cubicBezTo>
                    <a:pt x="1224" y="1050"/>
                    <a:pt x="1224" y="1050"/>
                    <a:pt x="1224" y="1050"/>
                  </a:cubicBezTo>
                  <a:cubicBezTo>
                    <a:pt x="1253" y="1021"/>
                    <a:pt x="1253" y="1021"/>
                    <a:pt x="1253" y="1021"/>
                  </a:cubicBezTo>
                  <a:cubicBezTo>
                    <a:pt x="1283" y="1021"/>
                    <a:pt x="1283" y="1021"/>
                    <a:pt x="1283" y="1021"/>
                  </a:cubicBezTo>
                  <a:cubicBezTo>
                    <a:pt x="1283" y="992"/>
                    <a:pt x="1283" y="992"/>
                    <a:pt x="1283" y="992"/>
                  </a:cubicBezTo>
                  <a:lnTo>
                    <a:pt x="1283" y="992"/>
                  </a:lnTo>
                  <a:cubicBezTo>
                    <a:pt x="1312" y="1021"/>
                    <a:pt x="1312" y="1021"/>
                    <a:pt x="1312" y="1021"/>
                  </a:cubicBezTo>
                  <a:lnTo>
                    <a:pt x="1312" y="1021"/>
                  </a:lnTo>
                  <a:cubicBezTo>
                    <a:pt x="1341" y="1021"/>
                    <a:pt x="1341" y="1021"/>
                    <a:pt x="1341" y="1021"/>
                  </a:cubicBezTo>
                  <a:lnTo>
                    <a:pt x="1341" y="1021"/>
                  </a:lnTo>
                  <a:cubicBezTo>
                    <a:pt x="1370" y="1021"/>
                    <a:pt x="1370" y="1021"/>
                    <a:pt x="1370" y="1021"/>
                  </a:cubicBezTo>
                  <a:lnTo>
                    <a:pt x="1370" y="1021"/>
                  </a:lnTo>
                  <a:cubicBezTo>
                    <a:pt x="1400" y="1050"/>
                    <a:pt x="1400" y="1050"/>
                    <a:pt x="1400" y="1050"/>
                  </a:cubicBezTo>
                  <a:cubicBezTo>
                    <a:pt x="1400" y="1021"/>
                    <a:pt x="1400" y="1021"/>
                    <a:pt x="1400" y="1021"/>
                  </a:cubicBezTo>
                  <a:cubicBezTo>
                    <a:pt x="1429" y="1021"/>
                    <a:pt x="1429" y="1021"/>
                    <a:pt x="1429" y="1021"/>
                  </a:cubicBezTo>
                  <a:cubicBezTo>
                    <a:pt x="1429" y="1050"/>
                    <a:pt x="1429" y="1050"/>
                    <a:pt x="1429" y="1050"/>
                  </a:cubicBezTo>
                  <a:cubicBezTo>
                    <a:pt x="1429" y="1079"/>
                    <a:pt x="1429" y="1079"/>
                    <a:pt x="1429" y="1079"/>
                  </a:cubicBezTo>
                  <a:lnTo>
                    <a:pt x="1429" y="1079"/>
                  </a:lnTo>
                  <a:cubicBezTo>
                    <a:pt x="1458" y="1109"/>
                    <a:pt x="1458" y="1109"/>
                    <a:pt x="1458" y="1109"/>
                  </a:cubicBezTo>
                  <a:lnTo>
                    <a:pt x="1458" y="1109"/>
                  </a:lnTo>
                  <a:cubicBezTo>
                    <a:pt x="1487" y="1109"/>
                    <a:pt x="1487" y="1109"/>
                    <a:pt x="1487" y="1109"/>
                  </a:cubicBezTo>
                  <a:lnTo>
                    <a:pt x="1487" y="1109"/>
                  </a:lnTo>
                  <a:cubicBezTo>
                    <a:pt x="1517" y="1109"/>
                    <a:pt x="1517" y="1109"/>
                    <a:pt x="1517" y="1109"/>
                  </a:cubicBezTo>
                  <a:lnTo>
                    <a:pt x="1517" y="1109"/>
                  </a:lnTo>
                  <a:cubicBezTo>
                    <a:pt x="1545" y="1109"/>
                    <a:pt x="1545" y="1109"/>
                    <a:pt x="1545" y="1109"/>
                  </a:cubicBezTo>
                  <a:lnTo>
                    <a:pt x="1545" y="1109"/>
                  </a:lnTo>
                  <a:lnTo>
                    <a:pt x="1545" y="1109"/>
                  </a:lnTo>
                  <a:cubicBezTo>
                    <a:pt x="1574" y="1109"/>
                    <a:pt x="1574" y="1109"/>
                    <a:pt x="1574" y="1109"/>
                  </a:cubicBezTo>
                  <a:cubicBezTo>
                    <a:pt x="1545" y="1137"/>
                    <a:pt x="1545" y="1137"/>
                    <a:pt x="1545" y="1137"/>
                  </a:cubicBezTo>
                  <a:cubicBezTo>
                    <a:pt x="1545" y="1166"/>
                    <a:pt x="1545" y="1166"/>
                    <a:pt x="1545" y="1166"/>
                  </a:cubicBezTo>
                  <a:cubicBezTo>
                    <a:pt x="1574" y="1166"/>
                    <a:pt x="1574" y="1166"/>
                    <a:pt x="1574" y="1166"/>
                  </a:cubicBezTo>
                  <a:cubicBezTo>
                    <a:pt x="1574" y="1195"/>
                    <a:pt x="1574" y="1195"/>
                    <a:pt x="1574" y="1195"/>
                  </a:cubicBezTo>
                  <a:cubicBezTo>
                    <a:pt x="1545" y="1195"/>
                    <a:pt x="1545" y="1195"/>
                    <a:pt x="1545" y="1195"/>
                  </a:cubicBezTo>
                  <a:cubicBezTo>
                    <a:pt x="1545" y="1166"/>
                    <a:pt x="1545" y="1166"/>
                    <a:pt x="1545" y="1166"/>
                  </a:cubicBezTo>
                  <a:cubicBezTo>
                    <a:pt x="1517" y="1166"/>
                    <a:pt x="1517" y="1166"/>
                    <a:pt x="1517" y="1166"/>
                  </a:cubicBezTo>
                  <a:lnTo>
                    <a:pt x="1517" y="1166"/>
                  </a:lnTo>
                  <a:cubicBezTo>
                    <a:pt x="1487" y="1166"/>
                    <a:pt x="1487" y="1166"/>
                    <a:pt x="1487" y="1166"/>
                  </a:cubicBezTo>
                  <a:cubicBezTo>
                    <a:pt x="1458" y="1137"/>
                    <a:pt x="1458" y="1137"/>
                    <a:pt x="1458" y="1137"/>
                  </a:cubicBezTo>
                  <a:lnTo>
                    <a:pt x="1458" y="1137"/>
                  </a:lnTo>
                  <a:cubicBezTo>
                    <a:pt x="1429" y="1137"/>
                    <a:pt x="1429" y="1137"/>
                    <a:pt x="1429" y="1137"/>
                  </a:cubicBezTo>
                  <a:cubicBezTo>
                    <a:pt x="1400" y="1137"/>
                    <a:pt x="1400" y="1137"/>
                    <a:pt x="1400" y="1137"/>
                  </a:cubicBezTo>
                  <a:lnTo>
                    <a:pt x="1400" y="1137"/>
                  </a:lnTo>
                  <a:cubicBezTo>
                    <a:pt x="1370" y="1137"/>
                    <a:pt x="1370" y="1137"/>
                    <a:pt x="1370" y="1137"/>
                  </a:cubicBezTo>
                  <a:cubicBezTo>
                    <a:pt x="1341" y="1137"/>
                    <a:pt x="1341" y="1137"/>
                    <a:pt x="1341" y="1137"/>
                  </a:cubicBezTo>
                  <a:lnTo>
                    <a:pt x="1341" y="1137"/>
                  </a:lnTo>
                  <a:cubicBezTo>
                    <a:pt x="1312" y="1137"/>
                    <a:pt x="1312" y="1137"/>
                    <a:pt x="1312" y="1137"/>
                  </a:cubicBezTo>
                  <a:cubicBezTo>
                    <a:pt x="1283" y="1137"/>
                    <a:pt x="1283" y="1137"/>
                    <a:pt x="1283" y="1137"/>
                  </a:cubicBezTo>
                  <a:cubicBezTo>
                    <a:pt x="1253" y="1137"/>
                    <a:pt x="1253" y="1137"/>
                    <a:pt x="1253" y="1137"/>
                  </a:cubicBezTo>
                  <a:cubicBezTo>
                    <a:pt x="1195" y="1109"/>
                    <a:pt x="1195" y="1109"/>
                    <a:pt x="1195" y="1109"/>
                  </a:cubicBezTo>
                  <a:cubicBezTo>
                    <a:pt x="1167" y="1109"/>
                    <a:pt x="1167" y="1109"/>
                    <a:pt x="1167" y="1109"/>
                  </a:cubicBezTo>
                  <a:lnTo>
                    <a:pt x="1167" y="1109"/>
                  </a:lnTo>
                  <a:cubicBezTo>
                    <a:pt x="1137" y="1109"/>
                    <a:pt x="1137" y="1109"/>
                    <a:pt x="1137" y="1109"/>
                  </a:cubicBezTo>
                  <a:lnTo>
                    <a:pt x="1137" y="1109"/>
                  </a:lnTo>
                  <a:cubicBezTo>
                    <a:pt x="1108" y="1109"/>
                    <a:pt x="1108" y="1109"/>
                    <a:pt x="1108" y="1109"/>
                  </a:cubicBezTo>
                  <a:cubicBezTo>
                    <a:pt x="1108" y="1079"/>
                    <a:pt x="1108" y="1079"/>
                    <a:pt x="1108" y="1079"/>
                  </a:cubicBezTo>
                  <a:lnTo>
                    <a:pt x="1108" y="1079"/>
                  </a:lnTo>
                  <a:cubicBezTo>
                    <a:pt x="1079" y="1109"/>
                    <a:pt x="1079" y="1109"/>
                    <a:pt x="1079" y="1109"/>
                  </a:cubicBezTo>
                  <a:cubicBezTo>
                    <a:pt x="1050" y="1109"/>
                    <a:pt x="1050" y="1109"/>
                    <a:pt x="1050" y="1109"/>
                  </a:cubicBezTo>
                  <a:cubicBezTo>
                    <a:pt x="1020" y="1079"/>
                    <a:pt x="1020" y="1079"/>
                    <a:pt x="1020" y="1079"/>
                  </a:cubicBezTo>
                  <a:cubicBezTo>
                    <a:pt x="991" y="1079"/>
                    <a:pt x="991" y="1079"/>
                    <a:pt x="991" y="1079"/>
                  </a:cubicBezTo>
                  <a:lnTo>
                    <a:pt x="991" y="1079"/>
                  </a:lnTo>
                  <a:cubicBezTo>
                    <a:pt x="962" y="1079"/>
                    <a:pt x="962" y="1079"/>
                    <a:pt x="962" y="1079"/>
                  </a:cubicBezTo>
                  <a:lnTo>
                    <a:pt x="962" y="1079"/>
                  </a:lnTo>
                  <a:cubicBezTo>
                    <a:pt x="933" y="1079"/>
                    <a:pt x="933" y="1079"/>
                    <a:pt x="933" y="1079"/>
                  </a:cubicBezTo>
                  <a:lnTo>
                    <a:pt x="933" y="1079"/>
                  </a:lnTo>
                  <a:cubicBezTo>
                    <a:pt x="933" y="1050"/>
                    <a:pt x="933" y="1050"/>
                    <a:pt x="933" y="1050"/>
                  </a:cubicBezTo>
                  <a:lnTo>
                    <a:pt x="933" y="1050"/>
                  </a:lnTo>
                  <a:lnTo>
                    <a:pt x="933" y="1050"/>
                  </a:lnTo>
                  <a:cubicBezTo>
                    <a:pt x="903" y="1050"/>
                    <a:pt x="903" y="1050"/>
                    <a:pt x="903" y="1050"/>
                  </a:cubicBezTo>
                  <a:lnTo>
                    <a:pt x="903" y="1050"/>
                  </a:lnTo>
                  <a:cubicBezTo>
                    <a:pt x="903" y="1021"/>
                    <a:pt x="903" y="1021"/>
                    <a:pt x="903" y="1021"/>
                  </a:cubicBezTo>
                  <a:cubicBezTo>
                    <a:pt x="874" y="1021"/>
                    <a:pt x="874" y="1021"/>
                    <a:pt x="874" y="1021"/>
                  </a:cubicBezTo>
                  <a:cubicBezTo>
                    <a:pt x="845" y="1021"/>
                    <a:pt x="845" y="1021"/>
                    <a:pt x="845" y="1021"/>
                  </a:cubicBezTo>
                  <a:close/>
                  <a:moveTo>
                    <a:pt x="1050" y="175"/>
                  </a:moveTo>
                  <a:lnTo>
                    <a:pt x="1050" y="175"/>
                  </a:lnTo>
                  <a:cubicBezTo>
                    <a:pt x="1079" y="204"/>
                    <a:pt x="1079" y="204"/>
                    <a:pt x="1079" y="204"/>
                  </a:cubicBezTo>
                  <a:lnTo>
                    <a:pt x="1079" y="204"/>
                  </a:lnTo>
                  <a:lnTo>
                    <a:pt x="1079" y="204"/>
                  </a:lnTo>
                  <a:lnTo>
                    <a:pt x="1079" y="204"/>
                  </a:lnTo>
                  <a:cubicBezTo>
                    <a:pt x="1108" y="204"/>
                    <a:pt x="1108" y="204"/>
                    <a:pt x="1108" y="204"/>
                  </a:cubicBezTo>
                  <a:cubicBezTo>
                    <a:pt x="1079" y="175"/>
                    <a:pt x="1079" y="175"/>
                    <a:pt x="1079" y="175"/>
                  </a:cubicBezTo>
                  <a:cubicBezTo>
                    <a:pt x="1050" y="175"/>
                    <a:pt x="1050" y="175"/>
                    <a:pt x="1050" y="175"/>
                  </a:cubicBezTo>
                  <a:close/>
                  <a:moveTo>
                    <a:pt x="903" y="292"/>
                  </a:moveTo>
                  <a:lnTo>
                    <a:pt x="903" y="292"/>
                  </a:lnTo>
                  <a:lnTo>
                    <a:pt x="903" y="292"/>
                  </a:lnTo>
                  <a:cubicBezTo>
                    <a:pt x="933" y="292"/>
                    <a:pt x="933" y="292"/>
                    <a:pt x="933" y="292"/>
                  </a:cubicBezTo>
                  <a:cubicBezTo>
                    <a:pt x="903" y="292"/>
                    <a:pt x="903" y="292"/>
                    <a:pt x="903" y="292"/>
                  </a:cubicBezTo>
                  <a:close/>
                  <a:moveTo>
                    <a:pt x="903" y="262"/>
                  </a:moveTo>
                  <a:lnTo>
                    <a:pt x="903" y="262"/>
                  </a:lnTo>
                  <a:cubicBezTo>
                    <a:pt x="933" y="233"/>
                    <a:pt x="933" y="233"/>
                    <a:pt x="933" y="233"/>
                  </a:cubicBezTo>
                  <a:cubicBezTo>
                    <a:pt x="903" y="233"/>
                    <a:pt x="903" y="233"/>
                    <a:pt x="903" y="233"/>
                  </a:cubicBezTo>
                  <a:cubicBezTo>
                    <a:pt x="903" y="262"/>
                    <a:pt x="903" y="262"/>
                    <a:pt x="903" y="262"/>
                  </a:cubicBezTo>
                  <a:close/>
                  <a:moveTo>
                    <a:pt x="933" y="262"/>
                  </a:moveTo>
                  <a:lnTo>
                    <a:pt x="933" y="262"/>
                  </a:lnTo>
                  <a:cubicBezTo>
                    <a:pt x="903" y="262"/>
                    <a:pt x="903" y="262"/>
                    <a:pt x="903" y="262"/>
                  </a:cubicBezTo>
                  <a:cubicBezTo>
                    <a:pt x="933" y="262"/>
                    <a:pt x="933" y="262"/>
                    <a:pt x="933" y="262"/>
                  </a:cubicBezTo>
                  <a:close/>
                  <a:moveTo>
                    <a:pt x="874" y="262"/>
                  </a:moveTo>
                  <a:lnTo>
                    <a:pt x="874" y="262"/>
                  </a:lnTo>
                  <a:cubicBezTo>
                    <a:pt x="874" y="292"/>
                    <a:pt x="874" y="292"/>
                    <a:pt x="874" y="292"/>
                  </a:cubicBezTo>
                  <a:lnTo>
                    <a:pt x="874" y="292"/>
                  </a:lnTo>
                  <a:cubicBezTo>
                    <a:pt x="903" y="262"/>
                    <a:pt x="903" y="262"/>
                    <a:pt x="903" y="262"/>
                  </a:cubicBezTo>
                  <a:cubicBezTo>
                    <a:pt x="874" y="262"/>
                    <a:pt x="874" y="262"/>
                    <a:pt x="874" y="262"/>
                  </a:cubicBezTo>
                  <a:close/>
                  <a:moveTo>
                    <a:pt x="729" y="437"/>
                  </a:moveTo>
                  <a:lnTo>
                    <a:pt x="729" y="437"/>
                  </a:lnTo>
                  <a:cubicBezTo>
                    <a:pt x="758" y="437"/>
                    <a:pt x="758" y="437"/>
                    <a:pt x="758" y="437"/>
                  </a:cubicBezTo>
                  <a:cubicBezTo>
                    <a:pt x="758" y="409"/>
                    <a:pt x="758" y="409"/>
                    <a:pt x="758" y="409"/>
                  </a:cubicBezTo>
                  <a:lnTo>
                    <a:pt x="758" y="409"/>
                  </a:lnTo>
                  <a:cubicBezTo>
                    <a:pt x="729" y="437"/>
                    <a:pt x="729" y="437"/>
                    <a:pt x="729" y="437"/>
                  </a:cubicBezTo>
                  <a:close/>
                  <a:moveTo>
                    <a:pt x="758" y="409"/>
                  </a:moveTo>
                  <a:lnTo>
                    <a:pt x="758" y="409"/>
                  </a:lnTo>
                  <a:cubicBezTo>
                    <a:pt x="758" y="437"/>
                    <a:pt x="758" y="437"/>
                    <a:pt x="758" y="437"/>
                  </a:cubicBezTo>
                  <a:cubicBezTo>
                    <a:pt x="787" y="437"/>
                    <a:pt x="787" y="437"/>
                    <a:pt x="787" y="437"/>
                  </a:cubicBezTo>
                  <a:cubicBezTo>
                    <a:pt x="787" y="466"/>
                    <a:pt x="787" y="466"/>
                    <a:pt x="787" y="466"/>
                  </a:cubicBezTo>
                  <a:cubicBezTo>
                    <a:pt x="787" y="437"/>
                    <a:pt x="787" y="437"/>
                    <a:pt x="787" y="437"/>
                  </a:cubicBezTo>
                  <a:lnTo>
                    <a:pt x="787" y="437"/>
                  </a:lnTo>
                  <a:cubicBezTo>
                    <a:pt x="787" y="409"/>
                    <a:pt x="787" y="409"/>
                    <a:pt x="787" y="409"/>
                  </a:cubicBezTo>
                  <a:lnTo>
                    <a:pt x="787" y="409"/>
                  </a:lnTo>
                  <a:lnTo>
                    <a:pt x="787" y="409"/>
                  </a:lnTo>
                  <a:lnTo>
                    <a:pt x="787" y="409"/>
                  </a:lnTo>
                  <a:cubicBezTo>
                    <a:pt x="758" y="409"/>
                    <a:pt x="758" y="409"/>
                    <a:pt x="758" y="409"/>
                  </a:cubicBezTo>
                  <a:close/>
                  <a:moveTo>
                    <a:pt x="1137" y="642"/>
                  </a:moveTo>
                  <a:lnTo>
                    <a:pt x="1137" y="642"/>
                  </a:lnTo>
                  <a:close/>
                  <a:moveTo>
                    <a:pt x="1020" y="700"/>
                  </a:moveTo>
                  <a:lnTo>
                    <a:pt x="1020" y="700"/>
                  </a:lnTo>
                  <a:cubicBezTo>
                    <a:pt x="1020" y="729"/>
                    <a:pt x="1020" y="729"/>
                    <a:pt x="1020" y="729"/>
                  </a:cubicBezTo>
                  <a:lnTo>
                    <a:pt x="1020" y="729"/>
                  </a:lnTo>
                  <a:lnTo>
                    <a:pt x="1020" y="729"/>
                  </a:lnTo>
                  <a:lnTo>
                    <a:pt x="1020" y="729"/>
                  </a:lnTo>
                  <a:lnTo>
                    <a:pt x="1020" y="729"/>
                  </a:lnTo>
                  <a:lnTo>
                    <a:pt x="1020" y="729"/>
                  </a:lnTo>
                  <a:lnTo>
                    <a:pt x="1020" y="729"/>
                  </a:lnTo>
                  <a:cubicBezTo>
                    <a:pt x="1020" y="759"/>
                    <a:pt x="1020" y="759"/>
                    <a:pt x="1020" y="759"/>
                  </a:cubicBezTo>
                  <a:cubicBezTo>
                    <a:pt x="1050" y="759"/>
                    <a:pt x="1050" y="759"/>
                    <a:pt x="1050" y="759"/>
                  </a:cubicBezTo>
                  <a:cubicBezTo>
                    <a:pt x="1050" y="729"/>
                    <a:pt x="1050" y="729"/>
                    <a:pt x="1050" y="729"/>
                  </a:cubicBezTo>
                  <a:cubicBezTo>
                    <a:pt x="1050" y="759"/>
                    <a:pt x="1050" y="759"/>
                    <a:pt x="1050" y="759"/>
                  </a:cubicBezTo>
                  <a:cubicBezTo>
                    <a:pt x="1079" y="759"/>
                    <a:pt x="1079" y="759"/>
                    <a:pt x="1079" y="759"/>
                  </a:cubicBezTo>
                  <a:lnTo>
                    <a:pt x="1079" y="759"/>
                  </a:lnTo>
                  <a:cubicBezTo>
                    <a:pt x="1108" y="729"/>
                    <a:pt x="1108" y="729"/>
                    <a:pt x="1108" y="729"/>
                  </a:cubicBezTo>
                  <a:cubicBezTo>
                    <a:pt x="1079" y="729"/>
                    <a:pt x="1079" y="729"/>
                    <a:pt x="1079" y="729"/>
                  </a:cubicBezTo>
                  <a:cubicBezTo>
                    <a:pt x="1050" y="700"/>
                    <a:pt x="1050" y="700"/>
                    <a:pt x="1050" y="700"/>
                  </a:cubicBezTo>
                  <a:cubicBezTo>
                    <a:pt x="1020" y="700"/>
                    <a:pt x="1020" y="700"/>
                    <a:pt x="1020" y="700"/>
                  </a:cubicBezTo>
                  <a:close/>
                  <a:moveTo>
                    <a:pt x="962" y="729"/>
                  </a:moveTo>
                  <a:lnTo>
                    <a:pt x="962" y="729"/>
                  </a:lnTo>
                  <a:cubicBezTo>
                    <a:pt x="962" y="759"/>
                    <a:pt x="962" y="759"/>
                    <a:pt x="962" y="759"/>
                  </a:cubicBezTo>
                  <a:cubicBezTo>
                    <a:pt x="991" y="729"/>
                    <a:pt x="991" y="729"/>
                    <a:pt x="991" y="729"/>
                  </a:cubicBezTo>
                  <a:cubicBezTo>
                    <a:pt x="962" y="729"/>
                    <a:pt x="962" y="729"/>
                    <a:pt x="962" y="729"/>
                  </a:cubicBezTo>
                  <a:close/>
                  <a:moveTo>
                    <a:pt x="845" y="642"/>
                  </a:moveTo>
                  <a:lnTo>
                    <a:pt x="845" y="642"/>
                  </a:lnTo>
                  <a:lnTo>
                    <a:pt x="845" y="642"/>
                  </a:lnTo>
                  <a:cubicBezTo>
                    <a:pt x="845" y="671"/>
                    <a:pt x="845" y="671"/>
                    <a:pt x="845" y="671"/>
                  </a:cubicBezTo>
                  <a:lnTo>
                    <a:pt x="845" y="671"/>
                  </a:lnTo>
                  <a:cubicBezTo>
                    <a:pt x="874" y="671"/>
                    <a:pt x="874" y="671"/>
                    <a:pt x="874" y="671"/>
                  </a:cubicBezTo>
                  <a:lnTo>
                    <a:pt x="874" y="671"/>
                  </a:lnTo>
                  <a:cubicBezTo>
                    <a:pt x="874" y="700"/>
                    <a:pt x="874" y="700"/>
                    <a:pt x="874" y="700"/>
                  </a:cubicBezTo>
                  <a:cubicBezTo>
                    <a:pt x="903" y="700"/>
                    <a:pt x="903" y="700"/>
                    <a:pt x="903" y="700"/>
                  </a:cubicBezTo>
                  <a:cubicBezTo>
                    <a:pt x="903" y="729"/>
                    <a:pt x="903" y="729"/>
                    <a:pt x="903" y="729"/>
                  </a:cubicBezTo>
                  <a:lnTo>
                    <a:pt x="903" y="729"/>
                  </a:lnTo>
                  <a:cubicBezTo>
                    <a:pt x="933" y="729"/>
                    <a:pt x="933" y="729"/>
                    <a:pt x="933" y="729"/>
                  </a:cubicBezTo>
                  <a:cubicBezTo>
                    <a:pt x="933" y="759"/>
                    <a:pt x="933" y="759"/>
                    <a:pt x="933" y="759"/>
                  </a:cubicBezTo>
                  <a:lnTo>
                    <a:pt x="933" y="759"/>
                  </a:lnTo>
                  <a:cubicBezTo>
                    <a:pt x="962" y="729"/>
                    <a:pt x="962" y="729"/>
                    <a:pt x="962" y="729"/>
                  </a:cubicBezTo>
                  <a:lnTo>
                    <a:pt x="962" y="729"/>
                  </a:lnTo>
                  <a:cubicBezTo>
                    <a:pt x="962" y="700"/>
                    <a:pt x="962" y="700"/>
                    <a:pt x="962" y="700"/>
                  </a:cubicBezTo>
                  <a:cubicBezTo>
                    <a:pt x="933" y="700"/>
                    <a:pt x="933" y="700"/>
                    <a:pt x="933" y="700"/>
                  </a:cubicBezTo>
                  <a:cubicBezTo>
                    <a:pt x="903" y="700"/>
                    <a:pt x="903" y="700"/>
                    <a:pt x="903" y="700"/>
                  </a:cubicBezTo>
                  <a:cubicBezTo>
                    <a:pt x="903" y="642"/>
                    <a:pt x="903" y="642"/>
                    <a:pt x="903" y="642"/>
                  </a:cubicBezTo>
                  <a:lnTo>
                    <a:pt x="903" y="642"/>
                  </a:lnTo>
                  <a:lnTo>
                    <a:pt x="903" y="642"/>
                  </a:lnTo>
                  <a:cubicBezTo>
                    <a:pt x="874" y="642"/>
                    <a:pt x="874" y="642"/>
                    <a:pt x="874" y="642"/>
                  </a:cubicBezTo>
                  <a:lnTo>
                    <a:pt x="874" y="642"/>
                  </a:lnTo>
                  <a:lnTo>
                    <a:pt x="874" y="642"/>
                  </a:lnTo>
                  <a:lnTo>
                    <a:pt x="874" y="642"/>
                  </a:lnTo>
                  <a:lnTo>
                    <a:pt x="874" y="642"/>
                  </a:lnTo>
                  <a:cubicBezTo>
                    <a:pt x="845" y="642"/>
                    <a:pt x="845" y="642"/>
                    <a:pt x="845" y="642"/>
                  </a:cubicBezTo>
                  <a:close/>
                  <a:moveTo>
                    <a:pt x="787" y="554"/>
                  </a:moveTo>
                  <a:lnTo>
                    <a:pt x="787" y="554"/>
                  </a:lnTo>
                  <a:cubicBezTo>
                    <a:pt x="758" y="554"/>
                    <a:pt x="758" y="554"/>
                    <a:pt x="758" y="554"/>
                  </a:cubicBezTo>
                  <a:cubicBezTo>
                    <a:pt x="787" y="583"/>
                    <a:pt x="787" y="583"/>
                    <a:pt x="787" y="583"/>
                  </a:cubicBezTo>
                  <a:cubicBezTo>
                    <a:pt x="787" y="554"/>
                    <a:pt x="787" y="554"/>
                    <a:pt x="787" y="554"/>
                  </a:cubicBezTo>
                  <a:close/>
                  <a:moveTo>
                    <a:pt x="787" y="525"/>
                  </a:moveTo>
                  <a:lnTo>
                    <a:pt x="787" y="525"/>
                  </a:lnTo>
                  <a:lnTo>
                    <a:pt x="787" y="525"/>
                  </a:lnTo>
                  <a:cubicBezTo>
                    <a:pt x="787" y="554"/>
                    <a:pt x="787" y="554"/>
                    <a:pt x="787" y="554"/>
                  </a:cubicBezTo>
                  <a:cubicBezTo>
                    <a:pt x="787" y="525"/>
                    <a:pt x="787" y="525"/>
                    <a:pt x="787" y="525"/>
                  </a:cubicBezTo>
                  <a:cubicBezTo>
                    <a:pt x="817" y="554"/>
                    <a:pt x="817" y="554"/>
                    <a:pt x="817" y="554"/>
                  </a:cubicBezTo>
                  <a:lnTo>
                    <a:pt x="817" y="554"/>
                  </a:lnTo>
                  <a:cubicBezTo>
                    <a:pt x="787" y="525"/>
                    <a:pt x="787" y="525"/>
                    <a:pt x="787" y="525"/>
                  </a:cubicBezTo>
                  <a:close/>
                  <a:moveTo>
                    <a:pt x="612" y="409"/>
                  </a:moveTo>
                  <a:lnTo>
                    <a:pt x="612" y="409"/>
                  </a:lnTo>
                  <a:cubicBezTo>
                    <a:pt x="612" y="437"/>
                    <a:pt x="612" y="437"/>
                    <a:pt x="612" y="437"/>
                  </a:cubicBezTo>
                  <a:lnTo>
                    <a:pt x="612" y="437"/>
                  </a:lnTo>
                  <a:cubicBezTo>
                    <a:pt x="641" y="466"/>
                    <a:pt x="641" y="466"/>
                    <a:pt x="641" y="466"/>
                  </a:cubicBezTo>
                  <a:cubicBezTo>
                    <a:pt x="670" y="466"/>
                    <a:pt x="670" y="466"/>
                    <a:pt x="670" y="466"/>
                  </a:cubicBezTo>
                  <a:lnTo>
                    <a:pt x="670" y="466"/>
                  </a:lnTo>
                  <a:cubicBezTo>
                    <a:pt x="670" y="437"/>
                    <a:pt x="670" y="437"/>
                    <a:pt x="670" y="437"/>
                  </a:cubicBezTo>
                  <a:cubicBezTo>
                    <a:pt x="641" y="409"/>
                    <a:pt x="641" y="409"/>
                    <a:pt x="641" y="409"/>
                  </a:cubicBezTo>
                  <a:cubicBezTo>
                    <a:pt x="612" y="409"/>
                    <a:pt x="612" y="409"/>
                    <a:pt x="612" y="409"/>
                  </a:cubicBezTo>
                  <a:close/>
                  <a:moveTo>
                    <a:pt x="583" y="409"/>
                  </a:moveTo>
                  <a:lnTo>
                    <a:pt x="583" y="409"/>
                  </a:lnTo>
                  <a:lnTo>
                    <a:pt x="583" y="409"/>
                  </a:lnTo>
                  <a:cubicBezTo>
                    <a:pt x="612" y="409"/>
                    <a:pt x="612" y="409"/>
                    <a:pt x="612" y="409"/>
                  </a:cubicBezTo>
                  <a:lnTo>
                    <a:pt x="612" y="409"/>
                  </a:lnTo>
                  <a:cubicBezTo>
                    <a:pt x="612" y="437"/>
                    <a:pt x="612" y="437"/>
                    <a:pt x="612" y="437"/>
                  </a:cubicBezTo>
                  <a:lnTo>
                    <a:pt x="612" y="437"/>
                  </a:lnTo>
                  <a:cubicBezTo>
                    <a:pt x="583" y="409"/>
                    <a:pt x="583" y="409"/>
                    <a:pt x="583" y="409"/>
                  </a:cubicBezTo>
                  <a:close/>
                  <a:moveTo>
                    <a:pt x="524" y="350"/>
                  </a:moveTo>
                  <a:lnTo>
                    <a:pt x="524" y="350"/>
                  </a:lnTo>
                  <a:cubicBezTo>
                    <a:pt x="524" y="379"/>
                    <a:pt x="524" y="379"/>
                    <a:pt x="524" y="379"/>
                  </a:cubicBezTo>
                  <a:cubicBezTo>
                    <a:pt x="553" y="379"/>
                    <a:pt x="553" y="379"/>
                    <a:pt x="553" y="379"/>
                  </a:cubicBezTo>
                  <a:lnTo>
                    <a:pt x="553" y="379"/>
                  </a:lnTo>
                  <a:cubicBezTo>
                    <a:pt x="553" y="350"/>
                    <a:pt x="553" y="350"/>
                    <a:pt x="553" y="350"/>
                  </a:cubicBezTo>
                  <a:cubicBezTo>
                    <a:pt x="524" y="350"/>
                    <a:pt x="524" y="350"/>
                    <a:pt x="524" y="350"/>
                  </a:cubicBezTo>
                  <a:close/>
                  <a:moveTo>
                    <a:pt x="583" y="904"/>
                  </a:moveTo>
                  <a:lnTo>
                    <a:pt x="583" y="904"/>
                  </a:lnTo>
                  <a:cubicBezTo>
                    <a:pt x="612" y="933"/>
                    <a:pt x="612" y="933"/>
                    <a:pt x="612" y="933"/>
                  </a:cubicBezTo>
                  <a:cubicBezTo>
                    <a:pt x="612" y="904"/>
                    <a:pt x="612" y="904"/>
                    <a:pt x="612" y="904"/>
                  </a:cubicBezTo>
                  <a:cubicBezTo>
                    <a:pt x="583" y="904"/>
                    <a:pt x="583" y="904"/>
                    <a:pt x="583" y="904"/>
                  </a:cubicBezTo>
                  <a:close/>
                  <a:moveTo>
                    <a:pt x="437" y="729"/>
                  </a:moveTo>
                  <a:lnTo>
                    <a:pt x="437" y="729"/>
                  </a:lnTo>
                  <a:cubicBezTo>
                    <a:pt x="408" y="729"/>
                    <a:pt x="408" y="729"/>
                    <a:pt x="408" y="729"/>
                  </a:cubicBezTo>
                  <a:cubicBezTo>
                    <a:pt x="437" y="759"/>
                    <a:pt x="437" y="759"/>
                    <a:pt x="437" y="759"/>
                  </a:cubicBezTo>
                  <a:lnTo>
                    <a:pt x="437" y="759"/>
                  </a:lnTo>
                  <a:cubicBezTo>
                    <a:pt x="437" y="729"/>
                    <a:pt x="437" y="729"/>
                    <a:pt x="437" y="729"/>
                  </a:cubicBezTo>
                  <a:close/>
                  <a:moveTo>
                    <a:pt x="408" y="700"/>
                  </a:moveTo>
                  <a:lnTo>
                    <a:pt x="408" y="700"/>
                  </a:lnTo>
                  <a:cubicBezTo>
                    <a:pt x="408" y="729"/>
                    <a:pt x="408" y="729"/>
                    <a:pt x="408" y="729"/>
                  </a:cubicBezTo>
                  <a:lnTo>
                    <a:pt x="408" y="729"/>
                  </a:lnTo>
                  <a:cubicBezTo>
                    <a:pt x="408" y="700"/>
                    <a:pt x="408" y="700"/>
                    <a:pt x="408" y="700"/>
                  </a:cubicBezTo>
                  <a:close/>
                  <a:moveTo>
                    <a:pt x="379" y="671"/>
                  </a:moveTo>
                  <a:lnTo>
                    <a:pt x="379" y="671"/>
                  </a:lnTo>
                  <a:lnTo>
                    <a:pt x="379" y="671"/>
                  </a:lnTo>
                  <a:cubicBezTo>
                    <a:pt x="379" y="700"/>
                    <a:pt x="379" y="700"/>
                    <a:pt x="379" y="700"/>
                  </a:cubicBezTo>
                  <a:lnTo>
                    <a:pt x="379" y="700"/>
                  </a:lnTo>
                  <a:cubicBezTo>
                    <a:pt x="379" y="671"/>
                    <a:pt x="379" y="671"/>
                    <a:pt x="379" y="671"/>
                  </a:cubicBezTo>
                  <a:close/>
                  <a:moveTo>
                    <a:pt x="291" y="612"/>
                  </a:moveTo>
                  <a:lnTo>
                    <a:pt x="291" y="612"/>
                  </a:lnTo>
                  <a:lnTo>
                    <a:pt x="291" y="612"/>
                  </a:lnTo>
                  <a:lnTo>
                    <a:pt x="291" y="612"/>
                  </a:lnTo>
                  <a:cubicBezTo>
                    <a:pt x="320" y="642"/>
                    <a:pt x="320" y="642"/>
                    <a:pt x="320" y="642"/>
                  </a:cubicBezTo>
                  <a:cubicBezTo>
                    <a:pt x="350" y="642"/>
                    <a:pt x="350" y="642"/>
                    <a:pt x="350" y="642"/>
                  </a:cubicBezTo>
                  <a:cubicBezTo>
                    <a:pt x="350" y="612"/>
                    <a:pt x="350" y="612"/>
                    <a:pt x="350" y="612"/>
                  </a:cubicBezTo>
                  <a:cubicBezTo>
                    <a:pt x="320" y="583"/>
                    <a:pt x="320" y="583"/>
                    <a:pt x="320" y="583"/>
                  </a:cubicBezTo>
                  <a:cubicBezTo>
                    <a:pt x="291" y="583"/>
                    <a:pt x="291" y="583"/>
                    <a:pt x="291" y="583"/>
                  </a:cubicBezTo>
                  <a:cubicBezTo>
                    <a:pt x="291" y="612"/>
                    <a:pt x="291" y="612"/>
                    <a:pt x="291" y="612"/>
                  </a:cubicBezTo>
                  <a:close/>
                  <a:moveTo>
                    <a:pt x="262" y="554"/>
                  </a:moveTo>
                  <a:lnTo>
                    <a:pt x="262" y="554"/>
                  </a:lnTo>
                  <a:lnTo>
                    <a:pt x="262" y="554"/>
                  </a:lnTo>
                  <a:cubicBezTo>
                    <a:pt x="262" y="583"/>
                    <a:pt x="262" y="583"/>
                    <a:pt x="262" y="583"/>
                  </a:cubicBezTo>
                  <a:cubicBezTo>
                    <a:pt x="291" y="554"/>
                    <a:pt x="291" y="554"/>
                    <a:pt x="291" y="554"/>
                  </a:cubicBezTo>
                  <a:lnTo>
                    <a:pt x="291" y="554"/>
                  </a:lnTo>
                  <a:cubicBezTo>
                    <a:pt x="262" y="554"/>
                    <a:pt x="262" y="554"/>
                    <a:pt x="262" y="554"/>
                  </a:cubicBezTo>
                  <a:close/>
                  <a:moveTo>
                    <a:pt x="291" y="495"/>
                  </a:moveTo>
                  <a:lnTo>
                    <a:pt x="291" y="495"/>
                  </a:lnTo>
                  <a:lnTo>
                    <a:pt x="291" y="495"/>
                  </a:lnTo>
                  <a:cubicBezTo>
                    <a:pt x="320" y="495"/>
                    <a:pt x="320" y="495"/>
                    <a:pt x="320" y="495"/>
                  </a:cubicBezTo>
                  <a:lnTo>
                    <a:pt x="320" y="495"/>
                  </a:lnTo>
                  <a:cubicBezTo>
                    <a:pt x="291" y="495"/>
                    <a:pt x="291" y="495"/>
                    <a:pt x="291" y="495"/>
                  </a:cubicBezTo>
                  <a:close/>
                  <a:moveTo>
                    <a:pt x="174" y="409"/>
                  </a:moveTo>
                  <a:lnTo>
                    <a:pt x="174" y="409"/>
                  </a:lnTo>
                  <a:lnTo>
                    <a:pt x="174" y="409"/>
                  </a:lnTo>
                  <a:cubicBezTo>
                    <a:pt x="203" y="409"/>
                    <a:pt x="203" y="409"/>
                    <a:pt x="203" y="409"/>
                  </a:cubicBezTo>
                  <a:lnTo>
                    <a:pt x="203" y="409"/>
                  </a:lnTo>
                  <a:lnTo>
                    <a:pt x="203" y="409"/>
                  </a:lnTo>
                  <a:cubicBezTo>
                    <a:pt x="233" y="437"/>
                    <a:pt x="233" y="437"/>
                    <a:pt x="233" y="437"/>
                  </a:cubicBezTo>
                  <a:lnTo>
                    <a:pt x="233" y="437"/>
                  </a:lnTo>
                  <a:cubicBezTo>
                    <a:pt x="233" y="466"/>
                    <a:pt x="233" y="466"/>
                    <a:pt x="233" y="466"/>
                  </a:cubicBezTo>
                  <a:cubicBezTo>
                    <a:pt x="203" y="466"/>
                    <a:pt x="203" y="466"/>
                    <a:pt x="203" y="466"/>
                  </a:cubicBezTo>
                  <a:cubicBezTo>
                    <a:pt x="203" y="437"/>
                    <a:pt x="203" y="437"/>
                    <a:pt x="203" y="437"/>
                  </a:cubicBezTo>
                  <a:lnTo>
                    <a:pt x="203" y="437"/>
                  </a:lnTo>
                  <a:cubicBezTo>
                    <a:pt x="174" y="409"/>
                    <a:pt x="174" y="409"/>
                    <a:pt x="174" y="409"/>
                  </a:cubicBezTo>
                  <a:close/>
                  <a:moveTo>
                    <a:pt x="174" y="350"/>
                  </a:moveTo>
                  <a:lnTo>
                    <a:pt x="174" y="350"/>
                  </a:lnTo>
                  <a:close/>
                  <a:moveTo>
                    <a:pt x="58" y="292"/>
                  </a:moveTo>
                  <a:lnTo>
                    <a:pt x="58" y="292"/>
                  </a:lnTo>
                  <a:lnTo>
                    <a:pt x="58" y="292"/>
                  </a:lnTo>
                  <a:lnTo>
                    <a:pt x="58" y="292"/>
                  </a:lnTo>
                  <a:cubicBezTo>
                    <a:pt x="58" y="321"/>
                    <a:pt x="58" y="321"/>
                    <a:pt x="58" y="321"/>
                  </a:cubicBezTo>
                  <a:cubicBezTo>
                    <a:pt x="87" y="292"/>
                    <a:pt x="87" y="292"/>
                    <a:pt x="87" y="292"/>
                  </a:cubicBezTo>
                  <a:cubicBezTo>
                    <a:pt x="58" y="292"/>
                    <a:pt x="58" y="292"/>
                    <a:pt x="58" y="292"/>
                  </a:cubicBezTo>
                  <a:close/>
                  <a:moveTo>
                    <a:pt x="0" y="87"/>
                  </a:moveTo>
                  <a:lnTo>
                    <a:pt x="0" y="87"/>
                  </a:lnTo>
                  <a:lnTo>
                    <a:pt x="0" y="87"/>
                  </a:lnTo>
                  <a:cubicBezTo>
                    <a:pt x="0" y="116"/>
                    <a:pt x="0" y="116"/>
                    <a:pt x="0" y="116"/>
                  </a:cubicBezTo>
                  <a:cubicBezTo>
                    <a:pt x="29" y="145"/>
                    <a:pt x="29" y="145"/>
                    <a:pt x="29" y="145"/>
                  </a:cubicBezTo>
                  <a:lnTo>
                    <a:pt x="29" y="145"/>
                  </a:lnTo>
                  <a:cubicBezTo>
                    <a:pt x="87" y="175"/>
                    <a:pt x="87" y="175"/>
                    <a:pt x="87" y="175"/>
                  </a:cubicBezTo>
                  <a:lnTo>
                    <a:pt x="87" y="175"/>
                  </a:lnTo>
                  <a:cubicBezTo>
                    <a:pt x="117" y="204"/>
                    <a:pt x="117" y="204"/>
                    <a:pt x="117" y="204"/>
                  </a:cubicBezTo>
                  <a:lnTo>
                    <a:pt x="117" y="204"/>
                  </a:lnTo>
                  <a:cubicBezTo>
                    <a:pt x="146" y="204"/>
                    <a:pt x="146" y="204"/>
                    <a:pt x="146" y="204"/>
                  </a:cubicBezTo>
                  <a:cubicBezTo>
                    <a:pt x="146" y="233"/>
                    <a:pt x="146" y="233"/>
                    <a:pt x="146" y="233"/>
                  </a:cubicBezTo>
                  <a:cubicBezTo>
                    <a:pt x="174" y="262"/>
                    <a:pt x="174" y="262"/>
                    <a:pt x="174" y="262"/>
                  </a:cubicBezTo>
                  <a:cubicBezTo>
                    <a:pt x="203" y="292"/>
                    <a:pt x="203" y="292"/>
                    <a:pt x="203" y="292"/>
                  </a:cubicBezTo>
                  <a:cubicBezTo>
                    <a:pt x="233" y="292"/>
                    <a:pt x="233" y="292"/>
                    <a:pt x="233" y="292"/>
                  </a:cubicBezTo>
                  <a:cubicBezTo>
                    <a:pt x="233" y="321"/>
                    <a:pt x="233" y="321"/>
                    <a:pt x="233" y="321"/>
                  </a:cubicBezTo>
                  <a:lnTo>
                    <a:pt x="233" y="321"/>
                  </a:lnTo>
                  <a:cubicBezTo>
                    <a:pt x="233" y="350"/>
                    <a:pt x="233" y="350"/>
                    <a:pt x="233" y="350"/>
                  </a:cubicBezTo>
                  <a:lnTo>
                    <a:pt x="233" y="350"/>
                  </a:lnTo>
                  <a:cubicBezTo>
                    <a:pt x="262" y="350"/>
                    <a:pt x="262" y="350"/>
                    <a:pt x="262" y="350"/>
                  </a:cubicBezTo>
                  <a:cubicBezTo>
                    <a:pt x="291" y="379"/>
                    <a:pt x="291" y="379"/>
                    <a:pt x="291" y="379"/>
                  </a:cubicBezTo>
                  <a:lnTo>
                    <a:pt x="291" y="379"/>
                  </a:lnTo>
                  <a:cubicBezTo>
                    <a:pt x="320" y="379"/>
                    <a:pt x="320" y="379"/>
                    <a:pt x="320" y="379"/>
                  </a:cubicBezTo>
                  <a:lnTo>
                    <a:pt x="320" y="379"/>
                  </a:lnTo>
                  <a:cubicBezTo>
                    <a:pt x="291" y="409"/>
                    <a:pt x="291" y="409"/>
                    <a:pt x="291" y="409"/>
                  </a:cubicBezTo>
                  <a:cubicBezTo>
                    <a:pt x="320" y="409"/>
                    <a:pt x="320" y="409"/>
                    <a:pt x="320" y="409"/>
                  </a:cubicBezTo>
                  <a:cubicBezTo>
                    <a:pt x="320" y="437"/>
                    <a:pt x="320" y="437"/>
                    <a:pt x="320" y="437"/>
                  </a:cubicBezTo>
                  <a:lnTo>
                    <a:pt x="320" y="437"/>
                  </a:lnTo>
                  <a:cubicBezTo>
                    <a:pt x="350" y="466"/>
                    <a:pt x="350" y="466"/>
                    <a:pt x="350" y="466"/>
                  </a:cubicBezTo>
                  <a:cubicBezTo>
                    <a:pt x="350" y="495"/>
                    <a:pt x="350" y="495"/>
                    <a:pt x="350" y="495"/>
                  </a:cubicBezTo>
                  <a:cubicBezTo>
                    <a:pt x="379" y="495"/>
                    <a:pt x="379" y="495"/>
                    <a:pt x="379" y="495"/>
                  </a:cubicBezTo>
                  <a:cubicBezTo>
                    <a:pt x="379" y="525"/>
                    <a:pt x="379" y="525"/>
                    <a:pt x="379" y="525"/>
                  </a:cubicBezTo>
                  <a:lnTo>
                    <a:pt x="379" y="525"/>
                  </a:lnTo>
                  <a:cubicBezTo>
                    <a:pt x="408" y="554"/>
                    <a:pt x="408" y="554"/>
                    <a:pt x="408" y="554"/>
                  </a:cubicBezTo>
                  <a:cubicBezTo>
                    <a:pt x="437" y="583"/>
                    <a:pt x="437" y="583"/>
                    <a:pt x="437" y="583"/>
                  </a:cubicBezTo>
                  <a:cubicBezTo>
                    <a:pt x="437" y="612"/>
                    <a:pt x="437" y="612"/>
                    <a:pt x="437" y="612"/>
                  </a:cubicBezTo>
                  <a:cubicBezTo>
                    <a:pt x="467" y="671"/>
                    <a:pt x="467" y="671"/>
                    <a:pt x="467" y="671"/>
                  </a:cubicBezTo>
                  <a:lnTo>
                    <a:pt x="467" y="671"/>
                  </a:lnTo>
                  <a:cubicBezTo>
                    <a:pt x="467" y="700"/>
                    <a:pt x="467" y="700"/>
                    <a:pt x="467" y="700"/>
                  </a:cubicBezTo>
                  <a:cubicBezTo>
                    <a:pt x="496" y="729"/>
                    <a:pt x="496" y="729"/>
                    <a:pt x="496" y="729"/>
                  </a:cubicBezTo>
                  <a:cubicBezTo>
                    <a:pt x="524" y="759"/>
                    <a:pt x="524" y="759"/>
                    <a:pt x="524" y="759"/>
                  </a:cubicBezTo>
                  <a:lnTo>
                    <a:pt x="524" y="759"/>
                  </a:lnTo>
                  <a:cubicBezTo>
                    <a:pt x="553" y="787"/>
                    <a:pt x="553" y="787"/>
                    <a:pt x="553" y="787"/>
                  </a:cubicBezTo>
                  <a:lnTo>
                    <a:pt x="553" y="787"/>
                  </a:lnTo>
                  <a:cubicBezTo>
                    <a:pt x="583" y="787"/>
                    <a:pt x="583" y="787"/>
                    <a:pt x="583" y="787"/>
                  </a:cubicBezTo>
                  <a:cubicBezTo>
                    <a:pt x="583" y="816"/>
                    <a:pt x="583" y="816"/>
                    <a:pt x="583" y="816"/>
                  </a:cubicBezTo>
                  <a:cubicBezTo>
                    <a:pt x="612" y="816"/>
                    <a:pt x="612" y="816"/>
                    <a:pt x="612" y="816"/>
                  </a:cubicBezTo>
                  <a:cubicBezTo>
                    <a:pt x="641" y="845"/>
                    <a:pt x="641" y="845"/>
                    <a:pt x="641" y="845"/>
                  </a:cubicBezTo>
                  <a:cubicBezTo>
                    <a:pt x="670" y="875"/>
                    <a:pt x="670" y="875"/>
                    <a:pt x="670" y="875"/>
                  </a:cubicBezTo>
                  <a:lnTo>
                    <a:pt x="670" y="875"/>
                  </a:lnTo>
                  <a:cubicBezTo>
                    <a:pt x="700" y="875"/>
                    <a:pt x="700" y="875"/>
                    <a:pt x="700" y="875"/>
                  </a:cubicBezTo>
                  <a:cubicBezTo>
                    <a:pt x="758" y="933"/>
                    <a:pt x="758" y="933"/>
                    <a:pt x="758" y="933"/>
                  </a:cubicBezTo>
                  <a:lnTo>
                    <a:pt x="758" y="933"/>
                  </a:lnTo>
                  <a:lnTo>
                    <a:pt x="758" y="933"/>
                  </a:lnTo>
                  <a:cubicBezTo>
                    <a:pt x="758" y="962"/>
                    <a:pt x="758" y="962"/>
                    <a:pt x="758" y="962"/>
                  </a:cubicBezTo>
                  <a:cubicBezTo>
                    <a:pt x="787" y="962"/>
                    <a:pt x="787" y="962"/>
                    <a:pt x="787" y="962"/>
                  </a:cubicBezTo>
                  <a:cubicBezTo>
                    <a:pt x="787" y="933"/>
                    <a:pt x="787" y="933"/>
                    <a:pt x="787" y="933"/>
                  </a:cubicBezTo>
                  <a:lnTo>
                    <a:pt x="787" y="933"/>
                  </a:lnTo>
                  <a:lnTo>
                    <a:pt x="787" y="933"/>
                  </a:lnTo>
                  <a:lnTo>
                    <a:pt x="787" y="933"/>
                  </a:lnTo>
                  <a:cubicBezTo>
                    <a:pt x="817" y="962"/>
                    <a:pt x="817" y="962"/>
                    <a:pt x="817" y="962"/>
                  </a:cubicBezTo>
                  <a:lnTo>
                    <a:pt x="817" y="962"/>
                  </a:lnTo>
                  <a:cubicBezTo>
                    <a:pt x="817" y="933"/>
                    <a:pt x="817" y="933"/>
                    <a:pt x="817" y="933"/>
                  </a:cubicBezTo>
                  <a:cubicBezTo>
                    <a:pt x="845" y="933"/>
                    <a:pt x="845" y="933"/>
                    <a:pt x="845" y="933"/>
                  </a:cubicBezTo>
                  <a:lnTo>
                    <a:pt x="845" y="933"/>
                  </a:lnTo>
                  <a:cubicBezTo>
                    <a:pt x="874" y="933"/>
                    <a:pt x="874" y="933"/>
                    <a:pt x="874" y="933"/>
                  </a:cubicBezTo>
                  <a:cubicBezTo>
                    <a:pt x="874" y="962"/>
                    <a:pt x="874" y="962"/>
                    <a:pt x="874" y="962"/>
                  </a:cubicBezTo>
                  <a:cubicBezTo>
                    <a:pt x="874" y="933"/>
                    <a:pt x="874" y="933"/>
                    <a:pt x="874" y="933"/>
                  </a:cubicBezTo>
                  <a:cubicBezTo>
                    <a:pt x="874" y="904"/>
                    <a:pt x="874" y="904"/>
                    <a:pt x="874" y="904"/>
                  </a:cubicBezTo>
                  <a:cubicBezTo>
                    <a:pt x="874" y="875"/>
                    <a:pt x="874" y="875"/>
                    <a:pt x="874" y="875"/>
                  </a:cubicBezTo>
                  <a:cubicBezTo>
                    <a:pt x="874" y="845"/>
                    <a:pt x="874" y="845"/>
                    <a:pt x="874" y="845"/>
                  </a:cubicBezTo>
                  <a:cubicBezTo>
                    <a:pt x="903" y="816"/>
                    <a:pt x="903" y="816"/>
                    <a:pt x="903" y="816"/>
                  </a:cubicBezTo>
                  <a:cubicBezTo>
                    <a:pt x="874" y="787"/>
                    <a:pt x="874" y="787"/>
                    <a:pt x="874" y="787"/>
                  </a:cubicBezTo>
                  <a:lnTo>
                    <a:pt x="874" y="787"/>
                  </a:lnTo>
                  <a:cubicBezTo>
                    <a:pt x="903" y="759"/>
                    <a:pt x="903" y="759"/>
                    <a:pt x="903" y="759"/>
                  </a:cubicBezTo>
                  <a:lnTo>
                    <a:pt x="903" y="759"/>
                  </a:lnTo>
                  <a:lnTo>
                    <a:pt x="903" y="759"/>
                  </a:lnTo>
                  <a:cubicBezTo>
                    <a:pt x="903" y="729"/>
                    <a:pt x="903" y="729"/>
                    <a:pt x="903" y="729"/>
                  </a:cubicBezTo>
                  <a:cubicBezTo>
                    <a:pt x="874" y="729"/>
                    <a:pt x="874" y="729"/>
                    <a:pt x="874" y="729"/>
                  </a:cubicBezTo>
                  <a:cubicBezTo>
                    <a:pt x="874" y="700"/>
                    <a:pt x="874" y="700"/>
                    <a:pt x="874" y="700"/>
                  </a:cubicBezTo>
                  <a:lnTo>
                    <a:pt x="874" y="700"/>
                  </a:lnTo>
                  <a:cubicBezTo>
                    <a:pt x="845" y="700"/>
                    <a:pt x="845" y="700"/>
                    <a:pt x="845" y="700"/>
                  </a:cubicBezTo>
                  <a:lnTo>
                    <a:pt x="845" y="700"/>
                  </a:lnTo>
                  <a:cubicBezTo>
                    <a:pt x="817" y="700"/>
                    <a:pt x="817" y="700"/>
                    <a:pt x="817" y="700"/>
                  </a:cubicBezTo>
                  <a:lnTo>
                    <a:pt x="817" y="700"/>
                  </a:lnTo>
                  <a:cubicBezTo>
                    <a:pt x="787" y="671"/>
                    <a:pt x="787" y="671"/>
                    <a:pt x="787" y="671"/>
                  </a:cubicBezTo>
                  <a:cubicBezTo>
                    <a:pt x="787" y="642"/>
                    <a:pt x="787" y="642"/>
                    <a:pt x="787" y="642"/>
                  </a:cubicBezTo>
                  <a:cubicBezTo>
                    <a:pt x="787" y="671"/>
                    <a:pt x="787" y="671"/>
                    <a:pt x="787" y="671"/>
                  </a:cubicBezTo>
                  <a:cubicBezTo>
                    <a:pt x="787" y="642"/>
                    <a:pt x="787" y="642"/>
                    <a:pt x="787" y="642"/>
                  </a:cubicBezTo>
                  <a:lnTo>
                    <a:pt x="787" y="642"/>
                  </a:lnTo>
                  <a:cubicBezTo>
                    <a:pt x="787" y="583"/>
                    <a:pt x="787" y="583"/>
                    <a:pt x="787" y="583"/>
                  </a:cubicBezTo>
                  <a:cubicBezTo>
                    <a:pt x="758" y="612"/>
                    <a:pt x="758" y="612"/>
                    <a:pt x="758" y="612"/>
                  </a:cubicBezTo>
                  <a:cubicBezTo>
                    <a:pt x="758" y="583"/>
                    <a:pt x="758" y="583"/>
                    <a:pt x="758" y="583"/>
                  </a:cubicBezTo>
                  <a:cubicBezTo>
                    <a:pt x="729" y="583"/>
                    <a:pt x="729" y="583"/>
                    <a:pt x="729" y="583"/>
                  </a:cubicBezTo>
                  <a:cubicBezTo>
                    <a:pt x="700" y="583"/>
                    <a:pt x="700" y="583"/>
                    <a:pt x="700" y="583"/>
                  </a:cubicBezTo>
                  <a:cubicBezTo>
                    <a:pt x="700" y="554"/>
                    <a:pt x="700" y="554"/>
                    <a:pt x="700" y="554"/>
                  </a:cubicBezTo>
                  <a:lnTo>
                    <a:pt x="700" y="554"/>
                  </a:lnTo>
                  <a:cubicBezTo>
                    <a:pt x="729" y="554"/>
                    <a:pt x="729" y="554"/>
                    <a:pt x="729" y="554"/>
                  </a:cubicBezTo>
                  <a:cubicBezTo>
                    <a:pt x="700" y="554"/>
                    <a:pt x="700" y="554"/>
                    <a:pt x="700" y="554"/>
                  </a:cubicBezTo>
                  <a:lnTo>
                    <a:pt x="700" y="554"/>
                  </a:lnTo>
                  <a:lnTo>
                    <a:pt x="700" y="554"/>
                  </a:lnTo>
                  <a:cubicBezTo>
                    <a:pt x="670" y="554"/>
                    <a:pt x="670" y="554"/>
                    <a:pt x="670" y="554"/>
                  </a:cubicBezTo>
                  <a:cubicBezTo>
                    <a:pt x="670" y="525"/>
                    <a:pt x="670" y="525"/>
                    <a:pt x="670" y="525"/>
                  </a:cubicBezTo>
                  <a:cubicBezTo>
                    <a:pt x="700" y="525"/>
                    <a:pt x="700" y="525"/>
                    <a:pt x="700" y="525"/>
                  </a:cubicBezTo>
                  <a:cubicBezTo>
                    <a:pt x="729" y="525"/>
                    <a:pt x="729" y="525"/>
                    <a:pt x="729" y="525"/>
                  </a:cubicBezTo>
                  <a:cubicBezTo>
                    <a:pt x="729" y="495"/>
                    <a:pt x="729" y="495"/>
                    <a:pt x="729" y="495"/>
                  </a:cubicBezTo>
                  <a:cubicBezTo>
                    <a:pt x="700" y="466"/>
                    <a:pt x="700" y="466"/>
                    <a:pt x="700" y="466"/>
                  </a:cubicBezTo>
                  <a:cubicBezTo>
                    <a:pt x="670" y="466"/>
                    <a:pt x="670" y="466"/>
                    <a:pt x="670" y="466"/>
                  </a:cubicBezTo>
                  <a:cubicBezTo>
                    <a:pt x="670" y="495"/>
                    <a:pt x="670" y="495"/>
                    <a:pt x="670" y="495"/>
                  </a:cubicBezTo>
                  <a:cubicBezTo>
                    <a:pt x="641" y="495"/>
                    <a:pt x="641" y="495"/>
                    <a:pt x="641" y="495"/>
                  </a:cubicBezTo>
                  <a:cubicBezTo>
                    <a:pt x="612" y="495"/>
                    <a:pt x="612" y="495"/>
                    <a:pt x="612" y="495"/>
                  </a:cubicBezTo>
                  <a:cubicBezTo>
                    <a:pt x="641" y="495"/>
                    <a:pt x="641" y="495"/>
                    <a:pt x="641" y="495"/>
                  </a:cubicBezTo>
                  <a:lnTo>
                    <a:pt x="641" y="495"/>
                  </a:lnTo>
                  <a:lnTo>
                    <a:pt x="641" y="495"/>
                  </a:lnTo>
                  <a:cubicBezTo>
                    <a:pt x="670" y="466"/>
                    <a:pt x="670" y="466"/>
                    <a:pt x="670" y="466"/>
                  </a:cubicBezTo>
                  <a:cubicBezTo>
                    <a:pt x="641" y="466"/>
                    <a:pt x="641" y="466"/>
                    <a:pt x="641" y="466"/>
                  </a:cubicBezTo>
                  <a:lnTo>
                    <a:pt x="641" y="466"/>
                  </a:lnTo>
                  <a:cubicBezTo>
                    <a:pt x="612" y="466"/>
                    <a:pt x="612" y="466"/>
                    <a:pt x="612" y="466"/>
                  </a:cubicBezTo>
                  <a:cubicBezTo>
                    <a:pt x="583" y="437"/>
                    <a:pt x="583" y="437"/>
                    <a:pt x="583" y="437"/>
                  </a:cubicBezTo>
                  <a:lnTo>
                    <a:pt x="583" y="437"/>
                  </a:lnTo>
                  <a:cubicBezTo>
                    <a:pt x="583" y="409"/>
                    <a:pt x="583" y="409"/>
                    <a:pt x="583" y="409"/>
                  </a:cubicBezTo>
                  <a:cubicBezTo>
                    <a:pt x="553" y="379"/>
                    <a:pt x="553" y="379"/>
                    <a:pt x="553" y="379"/>
                  </a:cubicBezTo>
                  <a:cubicBezTo>
                    <a:pt x="524" y="379"/>
                    <a:pt x="524" y="379"/>
                    <a:pt x="524" y="379"/>
                  </a:cubicBezTo>
                  <a:lnTo>
                    <a:pt x="524" y="379"/>
                  </a:lnTo>
                  <a:lnTo>
                    <a:pt x="524" y="379"/>
                  </a:lnTo>
                  <a:cubicBezTo>
                    <a:pt x="524" y="350"/>
                    <a:pt x="524" y="350"/>
                    <a:pt x="524" y="350"/>
                  </a:cubicBezTo>
                  <a:cubicBezTo>
                    <a:pt x="496" y="321"/>
                    <a:pt x="496" y="321"/>
                    <a:pt x="496" y="321"/>
                  </a:cubicBezTo>
                  <a:cubicBezTo>
                    <a:pt x="467" y="321"/>
                    <a:pt x="467" y="321"/>
                    <a:pt x="467" y="321"/>
                  </a:cubicBezTo>
                  <a:cubicBezTo>
                    <a:pt x="437" y="321"/>
                    <a:pt x="437" y="321"/>
                    <a:pt x="437" y="321"/>
                  </a:cubicBezTo>
                  <a:lnTo>
                    <a:pt x="437" y="321"/>
                  </a:lnTo>
                  <a:lnTo>
                    <a:pt x="437" y="321"/>
                  </a:lnTo>
                  <a:cubicBezTo>
                    <a:pt x="408" y="292"/>
                    <a:pt x="408" y="292"/>
                    <a:pt x="408" y="292"/>
                  </a:cubicBezTo>
                  <a:lnTo>
                    <a:pt x="408" y="292"/>
                  </a:lnTo>
                  <a:lnTo>
                    <a:pt x="408" y="292"/>
                  </a:lnTo>
                  <a:cubicBezTo>
                    <a:pt x="408" y="262"/>
                    <a:pt x="408" y="262"/>
                    <a:pt x="408" y="262"/>
                  </a:cubicBezTo>
                  <a:cubicBezTo>
                    <a:pt x="379" y="262"/>
                    <a:pt x="379" y="262"/>
                    <a:pt x="379" y="262"/>
                  </a:cubicBezTo>
                  <a:lnTo>
                    <a:pt x="379" y="262"/>
                  </a:lnTo>
                  <a:cubicBezTo>
                    <a:pt x="350" y="233"/>
                    <a:pt x="350" y="233"/>
                    <a:pt x="350" y="233"/>
                  </a:cubicBezTo>
                  <a:cubicBezTo>
                    <a:pt x="320" y="204"/>
                    <a:pt x="320" y="204"/>
                    <a:pt x="320" y="204"/>
                  </a:cubicBezTo>
                  <a:cubicBezTo>
                    <a:pt x="291" y="204"/>
                    <a:pt x="291" y="204"/>
                    <a:pt x="291" y="204"/>
                  </a:cubicBezTo>
                  <a:lnTo>
                    <a:pt x="291" y="204"/>
                  </a:lnTo>
                  <a:cubicBezTo>
                    <a:pt x="262" y="204"/>
                    <a:pt x="262" y="204"/>
                    <a:pt x="262" y="204"/>
                  </a:cubicBezTo>
                  <a:cubicBezTo>
                    <a:pt x="262" y="175"/>
                    <a:pt x="262" y="175"/>
                    <a:pt x="262" y="175"/>
                  </a:cubicBezTo>
                  <a:cubicBezTo>
                    <a:pt x="262" y="145"/>
                    <a:pt x="262" y="145"/>
                    <a:pt x="262" y="145"/>
                  </a:cubicBezTo>
                  <a:cubicBezTo>
                    <a:pt x="233" y="145"/>
                    <a:pt x="233" y="145"/>
                    <a:pt x="233" y="145"/>
                  </a:cubicBezTo>
                  <a:cubicBezTo>
                    <a:pt x="233" y="116"/>
                    <a:pt x="233" y="116"/>
                    <a:pt x="233" y="116"/>
                  </a:cubicBezTo>
                  <a:cubicBezTo>
                    <a:pt x="203" y="116"/>
                    <a:pt x="203" y="116"/>
                    <a:pt x="203" y="116"/>
                  </a:cubicBezTo>
                  <a:lnTo>
                    <a:pt x="203" y="116"/>
                  </a:lnTo>
                  <a:cubicBezTo>
                    <a:pt x="174" y="87"/>
                    <a:pt x="174" y="87"/>
                    <a:pt x="174" y="87"/>
                  </a:cubicBezTo>
                  <a:lnTo>
                    <a:pt x="174" y="87"/>
                  </a:lnTo>
                  <a:cubicBezTo>
                    <a:pt x="146" y="116"/>
                    <a:pt x="146" y="116"/>
                    <a:pt x="146" y="116"/>
                  </a:cubicBezTo>
                  <a:cubicBezTo>
                    <a:pt x="146" y="87"/>
                    <a:pt x="146" y="87"/>
                    <a:pt x="146" y="87"/>
                  </a:cubicBezTo>
                  <a:cubicBezTo>
                    <a:pt x="117" y="87"/>
                    <a:pt x="117" y="87"/>
                    <a:pt x="117" y="87"/>
                  </a:cubicBezTo>
                  <a:cubicBezTo>
                    <a:pt x="117" y="116"/>
                    <a:pt x="117" y="116"/>
                    <a:pt x="117" y="116"/>
                  </a:cubicBezTo>
                  <a:cubicBezTo>
                    <a:pt x="87" y="87"/>
                    <a:pt x="87" y="87"/>
                    <a:pt x="87" y="87"/>
                  </a:cubicBezTo>
                  <a:cubicBezTo>
                    <a:pt x="58" y="87"/>
                    <a:pt x="58" y="87"/>
                    <a:pt x="58" y="87"/>
                  </a:cubicBezTo>
                  <a:cubicBezTo>
                    <a:pt x="29" y="59"/>
                    <a:pt x="29" y="59"/>
                    <a:pt x="29" y="59"/>
                  </a:cubicBezTo>
                  <a:lnTo>
                    <a:pt x="0"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79" name="Freeform 18">
              <a:extLst>
                <a:ext uri="{FF2B5EF4-FFF2-40B4-BE49-F238E27FC236}">
                  <a16:creationId xmlns:a16="http://schemas.microsoft.com/office/drawing/2014/main" id="{2DCA2B49-9B2D-2640-88FC-56DF61DCB23B}"/>
                </a:ext>
              </a:extLst>
            </p:cNvPr>
            <p:cNvSpPr>
              <a:spLocks noChangeArrowheads="1"/>
            </p:cNvSpPr>
            <p:nvPr/>
          </p:nvSpPr>
          <p:spPr bwMode="auto">
            <a:xfrm>
              <a:off x="7914230" y="4572474"/>
              <a:ext cx="86400" cy="18722"/>
            </a:xfrm>
            <a:custGeom>
              <a:avLst/>
              <a:gdLst>
                <a:gd name="T0" fmla="*/ 0 w 263"/>
                <a:gd name="T1" fmla="*/ 58 h 59"/>
                <a:gd name="T2" fmla="*/ 0 w 263"/>
                <a:gd name="T3" fmla="*/ 58 h 59"/>
                <a:gd name="T4" fmla="*/ 29 w 263"/>
                <a:gd name="T5" fmla="*/ 58 h 59"/>
                <a:gd name="T6" fmla="*/ 29 w 263"/>
                <a:gd name="T7" fmla="*/ 58 h 59"/>
                <a:gd name="T8" fmla="*/ 29 w 263"/>
                <a:gd name="T9" fmla="*/ 29 h 59"/>
                <a:gd name="T10" fmla="*/ 29 w 263"/>
                <a:gd name="T11" fmla="*/ 58 h 59"/>
                <a:gd name="T12" fmla="*/ 0 w 263"/>
                <a:gd name="T13" fmla="*/ 58 h 59"/>
                <a:gd name="T14" fmla="*/ 58 w 263"/>
                <a:gd name="T15" fmla="*/ 29 h 59"/>
                <a:gd name="T16" fmla="*/ 58 w 263"/>
                <a:gd name="T17" fmla="*/ 58 h 59"/>
                <a:gd name="T18" fmla="*/ 88 w 263"/>
                <a:gd name="T19" fmla="*/ 58 h 59"/>
                <a:gd name="T20" fmla="*/ 88 w 263"/>
                <a:gd name="T21" fmla="*/ 58 h 59"/>
                <a:gd name="T22" fmla="*/ 117 w 263"/>
                <a:gd name="T23" fmla="*/ 58 h 59"/>
                <a:gd name="T24" fmla="*/ 117 w 263"/>
                <a:gd name="T25" fmla="*/ 58 h 59"/>
                <a:gd name="T26" fmla="*/ 146 w 263"/>
                <a:gd name="T27" fmla="*/ 58 h 59"/>
                <a:gd name="T28" fmla="*/ 175 w 263"/>
                <a:gd name="T29" fmla="*/ 58 h 59"/>
                <a:gd name="T30" fmla="*/ 204 w 263"/>
                <a:gd name="T31" fmla="*/ 29 h 59"/>
                <a:gd name="T32" fmla="*/ 204 w 263"/>
                <a:gd name="T33" fmla="*/ 29 h 59"/>
                <a:gd name="T34" fmla="*/ 233 w 263"/>
                <a:gd name="T35" fmla="*/ 29 h 59"/>
                <a:gd name="T36" fmla="*/ 233 w 263"/>
                <a:gd name="T37" fmla="*/ 29 h 59"/>
                <a:gd name="T38" fmla="*/ 262 w 263"/>
                <a:gd name="T39" fmla="*/ 0 h 59"/>
                <a:gd name="T40" fmla="*/ 262 w 263"/>
                <a:gd name="T41" fmla="*/ 0 h 59"/>
                <a:gd name="T42" fmla="*/ 233 w 263"/>
                <a:gd name="T43" fmla="*/ 0 h 59"/>
                <a:gd name="T44" fmla="*/ 204 w 263"/>
                <a:gd name="T45" fmla="*/ 0 h 59"/>
                <a:gd name="T46" fmla="*/ 204 w 263"/>
                <a:gd name="T47" fmla="*/ 0 h 59"/>
                <a:gd name="T48" fmla="*/ 175 w 263"/>
                <a:gd name="T49" fmla="*/ 0 h 59"/>
                <a:gd name="T50" fmla="*/ 146 w 263"/>
                <a:gd name="T51" fmla="*/ 0 h 59"/>
                <a:gd name="T52" fmla="*/ 146 w 263"/>
                <a:gd name="T53" fmla="*/ 0 h 59"/>
                <a:gd name="T54" fmla="*/ 88 w 263"/>
                <a:gd name="T55" fmla="*/ 0 h 59"/>
                <a:gd name="T56" fmla="*/ 88 w 263"/>
                <a:gd name="T57" fmla="*/ 29 h 59"/>
                <a:gd name="T58" fmla="*/ 58 w 263"/>
                <a:gd name="T5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3" h="59">
                  <a:moveTo>
                    <a:pt x="0" y="58"/>
                  </a:moveTo>
                  <a:lnTo>
                    <a:pt x="0" y="58"/>
                  </a:lnTo>
                  <a:lnTo>
                    <a:pt x="29" y="58"/>
                  </a:lnTo>
                  <a:lnTo>
                    <a:pt x="29" y="58"/>
                  </a:lnTo>
                  <a:lnTo>
                    <a:pt x="29" y="29"/>
                  </a:lnTo>
                  <a:lnTo>
                    <a:pt x="29" y="58"/>
                  </a:lnTo>
                  <a:lnTo>
                    <a:pt x="0" y="58"/>
                  </a:lnTo>
                  <a:close/>
                  <a:moveTo>
                    <a:pt x="58" y="29"/>
                  </a:moveTo>
                  <a:lnTo>
                    <a:pt x="58" y="58"/>
                  </a:lnTo>
                  <a:lnTo>
                    <a:pt x="88" y="58"/>
                  </a:lnTo>
                  <a:lnTo>
                    <a:pt x="88" y="58"/>
                  </a:lnTo>
                  <a:lnTo>
                    <a:pt x="117" y="58"/>
                  </a:lnTo>
                  <a:lnTo>
                    <a:pt x="117" y="58"/>
                  </a:lnTo>
                  <a:lnTo>
                    <a:pt x="146" y="58"/>
                  </a:lnTo>
                  <a:lnTo>
                    <a:pt x="175" y="58"/>
                  </a:lnTo>
                  <a:lnTo>
                    <a:pt x="204" y="29"/>
                  </a:lnTo>
                  <a:lnTo>
                    <a:pt x="204" y="29"/>
                  </a:lnTo>
                  <a:lnTo>
                    <a:pt x="233" y="29"/>
                  </a:lnTo>
                  <a:lnTo>
                    <a:pt x="233" y="29"/>
                  </a:lnTo>
                  <a:lnTo>
                    <a:pt x="262" y="0"/>
                  </a:lnTo>
                  <a:lnTo>
                    <a:pt x="262" y="0"/>
                  </a:lnTo>
                  <a:lnTo>
                    <a:pt x="233" y="0"/>
                  </a:lnTo>
                  <a:lnTo>
                    <a:pt x="204" y="0"/>
                  </a:lnTo>
                  <a:lnTo>
                    <a:pt x="204" y="0"/>
                  </a:lnTo>
                  <a:lnTo>
                    <a:pt x="175" y="0"/>
                  </a:lnTo>
                  <a:lnTo>
                    <a:pt x="146" y="0"/>
                  </a:lnTo>
                  <a:lnTo>
                    <a:pt x="146" y="0"/>
                  </a:lnTo>
                  <a:lnTo>
                    <a:pt x="88" y="0"/>
                  </a:lnTo>
                  <a:lnTo>
                    <a:pt x="88" y="29"/>
                  </a:lnTo>
                  <a:lnTo>
                    <a:pt x="5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0" name="Freeform 19">
              <a:extLst>
                <a:ext uri="{FF2B5EF4-FFF2-40B4-BE49-F238E27FC236}">
                  <a16:creationId xmlns:a16="http://schemas.microsoft.com/office/drawing/2014/main" id="{F5FD6FAD-C1A7-114F-8C2B-B3C40B0C099C}"/>
                </a:ext>
              </a:extLst>
            </p:cNvPr>
            <p:cNvSpPr>
              <a:spLocks noChangeArrowheads="1"/>
            </p:cNvSpPr>
            <p:nvPr/>
          </p:nvSpPr>
          <p:spPr bwMode="auto">
            <a:xfrm>
              <a:off x="7276313" y="4172112"/>
              <a:ext cx="514079" cy="162736"/>
            </a:xfrm>
            <a:custGeom>
              <a:avLst/>
              <a:gdLst>
                <a:gd name="T0" fmla="*/ 933 w 1576"/>
                <a:gd name="T1" fmla="*/ 380 h 497"/>
                <a:gd name="T2" fmla="*/ 787 w 1576"/>
                <a:gd name="T3" fmla="*/ 409 h 497"/>
                <a:gd name="T4" fmla="*/ 845 w 1576"/>
                <a:gd name="T5" fmla="*/ 496 h 497"/>
                <a:gd name="T6" fmla="*/ 904 w 1576"/>
                <a:gd name="T7" fmla="*/ 496 h 497"/>
                <a:gd name="T8" fmla="*/ 1021 w 1576"/>
                <a:gd name="T9" fmla="*/ 468 h 497"/>
                <a:gd name="T10" fmla="*/ 1109 w 1576"/>
                <a:gd name="T11" fmla="*/ 468 h 497"/>
                <a:gd name="T12" fmla="*/ 1195 w 1576"/>
                <a:gd name="T13" fmla="*/ 438 h 497"/>
                <a:gd name="T14" fmla="*/ 1283 w 1576"/>
                <a:gd name="T15" fmla="*/ 263 h 497"/>
                <a:gd name="T16" fmla="*/ 1312 w 1576"/>
                <a:gd name="T17" fmla="*/ 234 h 497"/>
                <a:gd name="T18" fmla="*/ 1400 w 1576"/>
                <a:gd name="T19" fmla="*/ 234 h 497"/>
                <a:gd name="T20" fmla="*/ 1458 w 1576"/>
                <a:gd name="T21" fmla="*/ 234 h 497"/>
                <a:gd name="T22" fmla="*/ 1487 w 1576"/>
                <a:gd name="T23" fmla="*/ 234 h 497"/>
                <a:gd name="T24" fmla="*/ 1516 w 1576"/>
                <a:gd name="T25" fmla="*/ 175 h 497"/>
                <a:gd name="T26" fmla="*/ 1545 w 1576"/>
                <a:gd name="T27" fmla="*/ 146 h 497"/>
                <a:gd name="T28" fmla="*/ 1487 w 1576"/>
                <a:gd name="T29" fmla="*/ 118 h 497"/>
                <a:gd name="T30" fmla="*/ 1458 w 1576"/>
                <a:gd name="T31" fmla="*/ 118 h 497"/>
                <a:gd name="T32" fmla="*/ 1429 w 1576"/>
                <a:gd name="T33" fmla="*/ 118 h 497"/>
                <a:gd name="T34" fmla="*/ 1429 w 1576"/>
                <a:gd name="T35" fmla="*/ 88 h 497"/>
                <a:gd name="T36" fmla="*/ 1400 w 1576"/>
                <a:gd name="T37" fmla="*/ 30 h 497"/>
                <a:gd name="T38" fmla="*/ 1371 w 1576"/>
                <a:gd name="T39" fmla="*/ 59 h 497"/>
                <a:gd name="T40" fmla="*/ 1342 w 1576"/>
                <a:gd name="T41" fmla="*/ 30 h 497"/>
                <a:gd name="T42" fmla="*/ 1312 w 1576"/>
                <a:gd name="T43" fmla="*/ 118 h 497"/>
                <a:gd name="T44" fmla="*/ 1225 w 1576"/>
                <a:gd name="T45" fmla="*/ 175 h 497"/>
                <a:gd name="T46" fmla="*/ 1254 w 1576"/>
                <a:gd name="T47" fmla="*/ 175 h 497"/>
                <a:gd name="T48" fmla="*/ 1225 w 1576"/>
                <a:gd name="T49" fmla="*/ 204 h 497"/>
                <a:gd name="T50" fmla="*/ 1225 w 1576"/>
                <a:gd name="T51" fmla="*/ 204 h 497"/>
                <a:gd name="T52" fmla="*/ 1225 w 1576"/>
                <a:gd name="T53" fmla="*/ 204 h 497"/>
                <a:gd name="T54" fmla="*/ 1195 w 1576"/>
                <a:gd name="T55" fmla="*/ 234 h 497"/>
                <a:gd name="T56" fmla="*/ 1137 w 1576"/>
                <a:gd name="T57" fmla="*/ 204 h 497"/>
                <a:gd name="T58" fmla="*/ 1079 w 1576"/>
                <a:gd name="T59" fmla="*/ 292 h 497"/>
                <a:gd name="T60" fmla="*/ 962 w 1576"/>
                <a:gd name="T61" fmla="*/ 351 h 497"/>
                <a:gd name="T62" fmla="*/ 962 w 1576"/>
                <a:gd name="T63" fmla="*/ 380 h 497"/>
                <a:gd name="T64" fmla="*/ 933 w 1576"/>
                <a:gd name="T65" fmla="*/ 409 h 497"/>
                <a:gd name="T66" fmla="*/ 875 w 1576"/>
                <a:gd name="T67" fmla="*/ 468 h 497"/>
                <a:gd name="T68" fmla="*/ 787 w 1576"/>
                <a:gd name="T69" fmla="*/ 409 h 497"/>
                <a:gd name="T70" fmla="*/ 1400 w 1576"/>
                <a:gd name="T71" fmla="*/ 0 h 497"/>
                <a:gd name="T72" fmla="*/ 933 w 1576"/>
                <a:gd name="T73" fmla="*/ 380 h 497"/>
                <a:gd name="T74" fmla="*/ 933 w 1576"/>
                <a:gd name="T75" fmla="*/ 380 h 497"/>
                <a:gd name="T76" fmla="*/ 962 w 1576"/>
                <a:gd name="T77" fmla="*/ 380 h 497"/>
                <a:gd name="T78" fmla="*/ 962 w 1576"/>
                <a:gd name="T79" fmla="*/ 351 h 497"/>
                <a:gd name="T80" fmla="*/ 29 w 1576"/>
                <a:gd name="T81" fmla="*/ 59 h 497"/>
                <a:gd name="T82" fmla="*/ 88 w 1576"/>
                <a:gd name="T83" fmla="*/ 88 h 497"/>
                <a:gd name="T84" fmla="*/ 88 w 1576"/>
                <a:gd name="T85" fmla="*/ 118 h 497"/>
                <a:gd name="T86" fmla="*/ 145 w 1576"/>
                <a:gd name="T87" fmla="*/ 118 h 497"/>
                <a:gd name="T88" fmla="*/ 175 w 1576"/>
                <a:gd name="T89" fmla="*/ 88 h 497"/>
                <a:gd name="T90" fmla="*/ 262 w 1576"/>
                <a:gd name="T91" fmla="*/ 146 h 497"/>
                <a:gd name="T92" fmla="*/ 262 w 1576"/>
                <a:gd name="T93" fmla="*/ 263 h 497"/>
                <a:gd name="T94" fmla="*/ 262 w 1576"/>
                <a:gd name="T95" fmla="*/ 321 h 497"/>
                <a:gd name="T96" fmla="*/ 321 w 1576"/>
                <a:gd name="T97" fmla="*/ 351 h 497"/>
                <a:gd name="T98" fmla="*/ 321 w 1576"/>
                <a:gd name="T99" fmla="*/ 409 h 497"/>
                <a:gd name="T100" fmla="*/ 350 w 1576"/>
                <a:gd name="T101" fmla="*/ 468 h 497"/>
                <a:gd name="T102" fmla="*/ 321 w 1576"/>
                <a:gd name="T103" fmla="*/ 438 h 497"/>
                <a:gd name="T104" fmla="*/ 321 w 1576"/>
                <a:gd name="T105" fmla="*/ 438 h 497"/>
                <a:gd name="T106" fmla="*/ 292 w 1576"/>
                <a:gd name="T107" fmla="*/ 468 h 497"/>
                <a:gd name="T108" fmla="*/ 233 w 1576"/>
                <a:gd name="T109" fmla="*/ 438 h 497"/>
                <a:gd name="T110" fmla="*/ 175 w 1576"/>
                <a:gd name="T111" fmla="*/ 409 h 497"/>
                <a:gd name="T112" fmla="*/ 116 w 1576"/>
                <a:gd name="T113" fmla="*/ 351 h 497"/>
                <a:gd name="T114" fmla="*/ 116 w 1576"/>
                <a:gd name="T115" fmla="*/ 321 h 497"/>
                <a:gd name="T116" fmla="*/ 59 w 1576"/>
                <a:gd name="T117" fmla="*/ 263 h 497"/>
                <a:gd name="T118" fmla="*/ 29 w 1576"/>
                <a:gd name="T119" fmla="*/ 204 h 497"/>
                <a:gd name="T120" fmla="*/ 29 w 1576"/>
                <a:gd name="T121" fmla="*/ 8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6" h="497">
                  <a:moveTo>
                    <a:pt x="933" y="351"/>
                  </a:moveTo>
                  <a:lnTo>
                    <a:pt x="933" y="380"/>
                  </a:lnTo>
                  <a:lnTo>
                    <a:pt x="933" y="380"/>
                  </a:lnTo>
                  <a:lnTo>
                    <a:pt x="933" y="380"/>
                  </a:lnTo>
                  <a:lnTo>
                    <a:pt x="933" y="351"/>
                  </a:lnTo>
                  <a:close/>
                  <a:moveTo>
                    <a:pt x="0" y="146"/>
                  </a:moveTo>
                  <a:lnTo>
                    <a:pt x="0" y="146"/>
                  </a:lnTo>
                  <a:close/>
                  <a:moveTo>
                    <a:pt x="787" y="409"/>
                  </a:moveTo>
                  <a:lnTo>
                    <a:pt x="816" y="438"/>
                  </a:lnTo>
                  <a:lnTo>
                    <a:pt x="845" y="468"/>
                  </a:lnTo>
                  <a:lnTo>
                    <a:pt x="845" y="468"/>
                  </a:lnTo>
                  <a:lnTo>
                    <a:pt x="845" y="496"/>
                  </a:lnTo>
                  <a:lnTo>
                    <a:pt x="875" y="496"/>
                  </a:lnTo>
                  <a:lnTo>
                    <a:pt x="875" y="496"/>
                  </a:lnTo>
                  <a:lnTo>
                    <a:pt x="904" y="496"/>
                  </a:lnTo>
                  <a:lnTo>
                    <a:pt x="904" y="496"/>
                  </a:lnTo>
                  <a:lnTo>
                    <a:pt x="933" y="496"/>
                  </a:lnTo>
                  <a:lnTo>
                    <a:pt x="933" y="468"/>
                  </a:lnTo>
                  <a:lnTo>
                    <a:pt x="962" y="496"/>
                  </a:lnTo>
                  <a:lnTo>
                    <a:pt x="1021" y="468"/>
                  </a:lnTo>
                  <a:lnTo>
                    <a:pt x="1021" y="468"/>
                  </a:lnTo>
                  <a:lnTo>
                    <a:pt x="1079" y="468"/>
                  </a:lnTo>
                  <a:lnTo>
                    <a:pt x="1109" y="468"/>
                  </a:lnTo>
                  <a:lnTo>
                    <a:pt x="1109" y="468"/>
                  </a:lnTo>
                  <a:lnTo>
                    <a:pt x="1109" y="468"/>
                  </a:lnTo>
                  <a:lnTo>
                    <a:pt x="1166" y="468"/>
                  </a:lnTo>
                  <a:lnTo>
                    <a:pt x="1195" y="438"/>
                  </a:lnTo>
                  <a:lnTo>
                    <a:pt x="1195" y="438"/>
                  </a:lnTo>
                  <a:lnTo>
                    <a:pt x="1225" y="409"/>
                  </a:lnTo>
                  <a:lnTo>
                    <a:pt x="1225" y="351"/>
                  </a:lnTo>
                  <a:lnTo>
                    <a:pt x="1254" y="321"/>
                  </a:lnTo>
                  <a:lnTo>
                    <a:pt x="1283" y="263"/>
                  </a:lnTo>
                  <a:lnTo>
                    <a:pt x="1283" y="263"/>
                  </a:lnTo>
                  <a:lnTo>
                    <a:pt x="1283" y="263"/>
                  </a:lnTo>
                  <a:lnTo>
                    <a:pt x="1283" y="234"/>
                  </a:lnTo>
                  <a:lnTo>
                    <a:pt x="1312" y="234"/>
                  </a:lnTo>
                  <a:lnTo>
                    <a:pt x="1312" y="234"/>
                  </a:lnTo>
                  <a:lnTo>
                    <a:pt x="1342" y="234"/>
                  </a:lnTo>
                  <a:lnTo>
                    <a:pt x="1371" y="234"/>
                  </a:lnTo>
                  <a:lnTo>
                    <a:pt x="1400" y="234"/>
                  </a:lnTo>
                  <a:lnTo>
                    <a:pt x="1400" y="234"/>
                  </a:lnTo>
                  <a:lnTo>
                    <a:pt x="1429" y="234"/>
                  </a:lnTo>
                  <a:lnTo>
                    <a:pt x="1429" y="234"/>
                  </a:lnTo>
                  <a:lnTo>
                    <a:pt x="1458" y="234"/>
                  </a:lnTo>
                  <a:lnTo>
                    <a:pt x="1458" y="234"/>
                  </a:lnTo>
                  <a:lnTo>
                    <a:pt x="1487" y="234"/>
                  </a:lnTo>
                  <a:lnTo>
                    <a:pt x="1487" y="234"/>
                  </a:lnTo>
                  <a:lnTo>
                    <a:pt x="1487" y="234"/>
                  </a:lnTo>
                  <a:lnTo>
                    <a:pt x="1487" y="204"/>
                  </a:lnTo>
                  <a:lnTo>
                    <a:pt x="1487" y="175"/>
                  </a:lnTo>
                  <a:lnTo>
                    <a:pt x="1487" y="175"/>
                  </a:lnTo>
                  <a:lnTo>
                    <a:pt x="1516" y="175"/>
                  </a:lnTo>
                  <a:lnTo>
                    <a:pt x="1545" y="175"/>
                  </a:lnTo>
                  <a:lnTo>
                    <a:pt x="1575" y="175"/>
                  </a:lnTo>
                  <a:lnTo>
                    <a:pt x="1575" y="146"/>
                  </a:lnTo>
                  <a:lnTo>
                    <a:pt x="1545" y="146"/>
                  </a:lnTo>
                  <a:lnTo>
                    <a:pt x="1516" y="146"/>
                  </a:lnTo>
                  <a:lnTo>
                    <a:pt x="1516" y="146"/>
                  </a:lnTo>
                  <a:lnTo>
                    <a:pt x="1487" y="146"/>
                  </a:lnTo>
                  <a:lnTo>
                    <a:pt x="1487" y="118"/>
                  </a:lnTo>
                  <a:lnTo>
                    <a:pt x="1458" y="118"/>
                  </a:lnTo>
                  <a:lnTo>
                    <a:pt x="1458" y="146"/>
                  </a:lnTo>
                  <a:lnTo>
                    <a:pt x="1458" y="118"/>
                  </a:lnTo>
                  <a:lnTo>
                    <a:pt x="1458" y="118"/>
                  </a:lnTo>
                  <a:lnTo>
                    <a:pt x="1458" y="118"/>
                  </a:lnTo>
                  <a:lnTo>
                    <a:pt x="1458" y="118"/>
                  </a:lnTo>
                  <a:lnTo>
                    <a:pt x="1429" y="118"/>
                  </a:lnTo>
                  <a:lnTo>
                    <a:pt x="1429" y="118"/>
                  </a:lnTo>
                  <a:lnTo>
                    <a:pt x="1429" y="118"/>
                  </a:lnTo>
                  <a:lnTo>
                    <a:pt x="1429" y="88"/>
                  </a:lnTo>
                  <a:lnTo>
                    <a:pt x="1429" y="88"/>
                  </a:lnTo>
                  <a:lnTo>
                    <a:pt x="1429" y="88"/>
                  </a:lnTo>
                  <a:lnTo>
                    <a:pt x="1429" y="59"/>
                  </a:lnTo>
                  <a:lnTo>
                    <a:pt x="1429" y="59"/>
                  </a:lnTo>
                  <a:lnTo>
                    <a:pt x="1400" y="59"/>
                  </a:lnTo>
                  <a:lnTo>
                    <a:pt x="1400" y="30"/>
                  </a:lnTo>
                  <a:lnTo>
                    <a:pt x="1371" y="30"/>
                  </a:lnTo>
                  <a:lnTo>
                    <a:pt x="1371" y="30"/>
                  </a:lnTo>
                  <a:lnTo>
                    <a:pt x="1371" y="30"/>
                  </a:lnTo>
                  <a:lnTo>
                    <a:pt x="1371" y="59"/>
                  </a:lnTo>
                  <a:lnTo>
                    <a:pt x="1342" y="59"/>
                  </a:lnTo>
                  <a:lnTo>
                    <a:pt x="1371" y="30"/>
                  </a:lnTo>
                  <a:lnTo>
                    <a:pt x="1371" y="30"/>
                  </a:lnTo>
                  <a:lnTo>
                    <a:pt x="1342" y="30"/>
                  </a:lnTo>
                  <a:lnTo>
                    <a:pt x="1342" y="59"/>
                  </a:lnTo>
                  <a:lnTo>
                    <a:pt x="1312" y="59"/>
                  </a:lnTo>
                  <a:lnTo>
                    <a:pt x="1312" y="88"/>
                  </a:lnTo>
                  <a:lnTo>
                    <a:pt x="1312" y="118"/>
                  </a:lnTo>
                  <a:lnTo>
                    <a:pt x="1283" y="146"/>
                  </a:lnTo>
                  <a:lnTo>
                    <a:pt x="1254" y="146"/>
                  </a:lnTo>
                  <a:lnTo>
                    <a:pt x="1225" y="146"/>
                  </a:lnTo>
                  <a:lnTo>
                    <a:pt x="1225" y="175"/>
                  </a:lnTo>
                  <a:lnTo>
                    <a:pt x="1225" y="175"/>
                  </a:lnTo>
                  <a:lnTo>
                    <a:pt x="1225" y="175"/>
                  </a:lnTo>
                  <a:lnTo>
                    <a:pt x="1225" y="175"/>
                  </a:lnTo>
                  <a:lnTo>
                    <a:pt x="1254" y="175"/>
                  </a:lnTo>
                  <a:lnTo>
                    <a:pt x="1254" y="175"/>
                  </a:lnTo>
                  <a:lnTo>
                    <a:pt x="1225" y="175"/>
                  </a:lnTo>
                  <a:lnTo>
                    <a:pt x="1225" y="204"/>
                  </a:lnTo>
                  <a:lnTo>
                    <a:pt x="1225" y="204"/>
                  </a:lnTo>
                  <a:lnTo>
                    <a:pt x="1254" y="234"/>
                  </a:lnTo>
                  <a:lnTo>
                    <a:pt x="1225" y="234"/>
                  </a:lnTo>
                  <a:lnTo>
                    <a:pt x="1225" y="234"/>
                  </a:lnTo>
                  <a:lnTo>
                    <a:pt x="1225" y="204"/>
                  </a:lnTo>
                  <a:lnTo>
                    <a:pt x="1225" y="204"/>
                  </a:lnTo>
                  <a:lnTo>
                    <a:pt x="1225" y="204"/>
                  </a:lnTo>
                  <a:lnTo>
                    <a:pt x="1225" y="204"/>
                  </a:lnTo>
                  <a:lnTo>
                    <a:pt x="1225" y="204"/>
                  </a:lnTo>
                  <a:lnTo>
                    <a:pt x="1195" y="204"/>
                  </a:lnTo>
                  <a:lnTo>
                    <a:pt x="1195" y="234"/>
                  </a:lnTo>
                  <a:lnTo>
                    <a:pt x="1195" y="234"/>
                  </a:lnTo>
                  <a:lnTo>
                    <a:pt x="1195" y="234"/>
                  </a:lnTo>
                  <a:lnTo>
                    <a:pt x="1166" y="204"/>
                  </a:lnTo>
                  <a:lnTo>
                    <a:pt x="1166" y="204"/>
                  </a:lnTo>
                  <a:lnTo>
                    <a:pt x="1137" y="204"/>
                  </a:lnTo>
                  <a:lnTo>
                    <a:pt x="1137" y="204"/>
                  </a:lnTo>
                  <a:lnTo>
                    <a:pt x="1137" y="234"/>
                  </a:lnTo>
                  <a:lnTo>
                    <a:pt x="1109" y="263"/>
                  </a:lnTo>
                  <a:lnTo>
                    <a:pt x="1109" y="263"/>
                  </a:lnTo>
                  <a:lnTo>
                    <a:pt x="1079" y="292"/>
                  </a:lnTo>
                  <a:lnTo>
                    <a:pt x="1079" y="292"/>
                  </a:lnTo>
                  <a:lnTo>
                    <a:pt x="1050" y="321"/>
                  </a:lnTo>
                  <a:lnTo>
                    <a:pt x="1050" y="351"/>
                  </a:lnTo>
                  <a:lnTo>
                    <a:pt x="962" y="351"/>
                  </a:lnTo>
                  <a:lnTo>
                    <a:pt x="962" y="351"/>
                  </a:lnTo>
                  <a:lnTo>
                    <a:pt x="962" y="380"/>
                  </a:lnTo>
                  <a:lnTo>
                    <a:pt x="992" y="380"/>
                  </a:lnTo>
                  <a:lnTo>
                    <a:pt x="962" y="380"/>
                  </a:lnTo>
                  <a:lnTo>
                    <a:pt x="962" y="380"/>
                  </a:lnTo>
                  <a:lnTo>
                    <a:pt x="933" y="380"/>
                  </a:lnTo>
                  <a:lnTo>
                    <a:pt x="933" y="409"/>
                  </a:lnTo>
                  <a:lnTo>
                    <a:pt x="933" y="409"/>
                  </a:lnTo>
                  <a:lnTo>
                    <a:pt x="933" y="438"/>
                  </a:lnTo>
                  <a:lnTo>
                    <a:pt x="904" y="468"/>
                  </a:lnTo>
                  <a:lnTo>
                    <a:pt x="904" y="468"/>
                  </a:lnTo>
                  <a:lnTo>
                    <a:pt x="875" y="468"/>
                  </a:lnTo>
                  <a:lnTo>
                    <a:pt x="845" y="438"/>
                  </a:lnTo>
                  <a:lnTo>
                    <a:pt x="816" y="438"/>
                  </a:lnTo>
                  <a:lnTo>
                    <a:pt x="816" y="438"/>
                  </a:lnTo>
                  <a:lnTo>
                    <a:pt x="787" y="409"/>
                  </a:lnTo>
                  <a:close/>
                  <a:moveTo>
                    <a:pt x="1371" y="0"/>
                  </a:moveTo>
                  <a:lnTo>
                    <a:pt x="1342" y="0"/>
                  </a:lnTo>
                  <a:lnTo>
                    <a:pt x="1371" y="0"/>
                  </a:lnTo>
                  <a:close/>
                  <a:moveTo>
                    <a:pt x="1400" y="0"/>
                  </a:moveTo>
                  <a:lnTo>
                    <a:pt x="1371" y="0"/>
                  </a:lnTo>
                  <a:lnTo>
                    <a:pt x="1371" y="30"/>
                  </a:lnTo>
                  <a:lnTo>
                    <a:pt x="1400" y="0"/>
                  </a:lnTo>
                  <a:close/>
                  <a:moveTo>
                    <a:pt x="933" y="380"/>
                  </a:moveTo>
                  <a:lnTo>
                    <a:pt x="933" y="380"/>
                  </a:lnTo>
                  <a:close/>
                  <a:moveTo>
                    <a:pt x="962" y="380"/>
                  </a:moveTo>
                  <a:lnTo>
                    <a:pt x="933" y="380"/>
                  </a:lnTo>
                  <a:lnTo>
                    <a:pt x="933" y="380"/>
                  </a:lnTo>
                  <a:lnTo>
                    <a:pt x="933" y="380"/>
                  </a:lnTo>
                  <a:lnTo>
                    <a:pt x="962" y="380"/>
                  </a:lnTo>
                  <a:close/>
                  <a:moveTo>
                    <a:pt x="962" y="351"/>
                  </a:moveTo>
                  <a:lnTo>
                    <a:pt x="962" y="380"/>
                  </a:lnTo>
                  <a:lnTo>
                    <a:pt x="962" y="380"/>
                  </a:lnTo>
                  <a:lnTo>
                    <a:pt x="933" y="380"/>
                  </a:lnTo>
                  <a:lnTo>
                    <a:pt x="933" y="351"/>
                  </a:lnTo>
                  <a:lnTo>
                    <a:pt x="962" y="351"/>
                  </a:lnTo>
                  <a:close/>
                  <a:moveTo>
                    <a:pt x="0" y="59"/>
                  </a:moveTo>
                  <a:lnTo>
                    <a:pt x="0" y="59"/>
                  </a:lnTo>
                  <a:lnTo>
                    <a:pt x="0" y="30"/>
                  </a:lnTo>
                  <a:lnTo>
                    <a:pt x="29" y="59"/>
                  </a:lnTo>
                  <a:lnTo>
                    <a:pt x="59" y="59"/>
                  </a:lnTo>
                  <a:lnTo>
                    <a:pt x="59" y="59"/>
                  </a:lnTo>
                  <a:lnTo>
                    <a:pt x="88" y="59"/>
                  </a:lnTo>
                  <a:lnTo>
                    <a:pt x="88" y="88"/>
                  </a:lnTo>
                  <a:lnTo>
                    <a:pt x="88" y="88"/>
                  </a:lnTo>
                  <a:lnTo>
                    <a:pt x="59" y="118"/>
                  </a:lnTo>
                  <a:lnTo>
                    <a:pt x="59" y="118"/>
                  </a:lnTo>
                  <a:lnTo>
                    <a:pt x="88" y="118"/>
                  </a:lnTo>
                  <a:lnTo>
                    <a:pt x="116" y="118"/>
                  </a:lnTo>
                  <a:lnTo>
                    <a:pt x="116" y="118"/>
                  </a:lnTo>
                  <a:lnTo>
                    <a:pt x="145" y="118"/>
                  </a:lnTo>
                  <a:lnTo>
                    <a:pt x="145" y="118"/>
                  </a:lnTo>
                  <a:lnTo>
                    <a:pt x="145" y="88"/>
                  </a:lnTo>
                  <a:lnTo>
                    <a:pt x="145" y="88"/>
                  </a:lnTo>
                  <a:lnTo>
                    <a:pt x="145" y="88"/>
                  </a:lnTo>
                  <a:lnTo>
                    <a:pt x="175" y="88"/>
                  </a:lnTo>
                  <a:lnTo>
                    <a:pt x="175" y="88"/>
                  </a:lnTo>
                  <a:lnTo>
                    <a:pt x="175" y="88"/>
                  </a:lnTo>
                  <a:lnTo>
                    <a:pt x="204" y="118"/>
                  </a:lnTo>
                  <a:lnTo>
                    <a:pt x="262" y="146"/>
                  </a:lnTo>
                  <a:lnTo>
                    <a:pt x="262" y="175"/>
                  </a:lnTo>
                  <a:lnTo>
                    <a:pt x="262" y="204"/>
                  </a:lnTo>
                  <a:lnTo>
                    <a:pt x="262" y="234"/>
                  </a:lnTo>
                  <a:lnTo>
                    <a:pt x="262" y="263"/>
                  </a:lnTo>
                  <a:lnTo>
                    <a:pt x="262" y="263"/>
                  </a:lnTo>
                  <a:lnTo>
                    <a:pt x="262" y="263"/>
                  </a:lnTo>
                  <a:lnTo>
                    <a:pt x="262" y="292"/>
                  </a:lnTo>
                  <a:lnTo>
                    <a:pt x="262" y="321"/>
                  </a:lnTo>
                  <a:lnTo>
                    <a:pt x="292" y="351"/>
                  </a:lnTo>
                  <a:lnTo>
                    <a:pt x="292" y="351"/>
                  </a:lnTo>
                  <a:lnTo>
                    <a:pt x="321" y="351"/>
                  </a:lnTo>
                  <a:lnTo>
                    <a:pt x="321" y="351"/>
                  </a:lnTo>
                  <a:lnTo>
                    <a:pt x="321" y="380"/>
                  </a:lnTo>
                  <a:lnTo>
                    <a:pt x="321" y="380"/>
                  </a:lnTo>
                  <a:lnTo>
                    <a:pt x="321" y="409"/>
                  </a:lnTo>
                  <a:lnTo>
                    <a:pt x="321" y="409"/>
                  </a:lnTo>
                  <a:lnTo>
                    <a:pt x="321" y="409"/>
                  </a:lnTo>
                  <a:lnTo>
                    <a:pt x="321" y="409"/>
                  </a:lnTo>
                  <a:lnTo>
                    <a:pt x="350" y="438"/>
                  </a:lnTo>
                  <a:lnTo>
                    <a:pt x="350" y="468"/>
                  </a:lnTo>
                  <a:lnTo>
                    <a:pt x="350" y="468"/>
                  </a:lnTo>
                  <a:lnTo>
                    <a:pt x="350" y="438"/>
                  </a:lnTo>
                  <a:lnTo>
                    <a:pt x="350" y="438"/>
                  </a:lnTo>
                  <a:lnTo>
                    <a:pt x="321" y="438"/>
                  </a:lnTo>
                  <a:lnTo>
                    <a:pt x="321" y="438"/>
                  </a:lnTo>
                  <a:lnTo>
                    <a:pt x="321" y="438"/>
                  </a:lnTo>
                  <a:lnTo>
                    <a:pt x="321" y="438"/>
                  </a:lnTo>
                  <a:lnTo>
                    <a:pt x="321" y="438"/>
                  </a:lnTo>
                  <a:lnTo>
                    <a:pt x="321" y="468"/>
                  </a:lnTo>
                  <a:lnTo>
                    <a:pt x="321" y="468"/>
                  </a:lnTo>
                  <a:lnTo>
                    <a:pt x="321" y="468"/>
                  </a:lnTo>
                  <a:lnTo>
                    <a:pt x="292" y="468"/>
                  </a:lnTo>
                  <a:lnTo>
                    <a:pt x="292" y="468"/>
                  </a:lnTo>
                  <a:lnTo>
                    <a:pt x="292" y="438"/>
                  </a:lnTo>
                  <a:lnTo>
                    <a:pt x="262" y="438"/>
                  </a:lnTo>
                  <a:lnTo>
                    <a:pt x="233" y="438"/>
                  </a:lnTo>
                  <a:lnTo>
                    <a:pt x="204" y="409"/>
                  </a:lnTo>
                  <a:lnTo>
                    <a:pt x="204" y="409"/>
                  </a:lnTo>
                  <a:lnTo>
                    <a:pt x="204" y="409"/>
                  </a:lnTo>
                  <a:lnTo>
                    <a:pt x="175" y="409"/>
                  </a:lnTo>
                  <a:lnTo>
                    <a:pt x="175" y="380"/>
                  </a:lnTo>
                  <a:lnTo>
                    <a:pt x="175" y="380"/>
                  </a:lnTo>
                  <a:lnTo>
                    <a:pt x="145" y="351"/>
                  </a:lnTo>
                  <a:lnTo>
                    <a:pt x="116" y="351"/>
                  </a:lnTo>
                  <a:lnTo>
                    <a:pt x="88" y="351"/>
                  </a:lnTo>
                  <a:lnTo>
                    <a:pt x="116" y="321"/>
                  </a:lnTo>
                  <a:lnTo>
                    <a:pt x="116" y="321"/>
                  </a:lnTo>
                  <a:lnTo>
                    <a:pt x="116" y="321"/>
                  </a:lnTo>
                  <a:lnTo>
                    <a:pt x="88" y="292"/>
                  </a:lnTo>
                  <a:lnTo>
                    <a:pt x="88" y="292"/>
                  </a:lnTo>
                  <a:lnTo>
                    <a:pt x="59" y="263"/>
                  </a:lnTo>
                  <a:lnTo>
                    <a:pt x="59" y="263"/>
                  </a:lnTo>
                  <a:lnTo>
                    <a:pt x="59" y="263"/>
                  </a:lnTo>
                  <a:lnTo>
                    <a:pt x="29" y="234"/>
                  </a:lnTo>
                  <a:lnTo>
                    <a:pt x="29" y="234"/>
                  </a:lnTo>
                  <a:lnTo>
                    <a:pt x="29" y="204"/>
                  </a:lnTo>
                  <a:lnTo>
                    <a:pt x="29" y="204"/>
                  </a:lnTo>
                  <a:lnTo>
                    <a:pt x="29" y="175"/>
                  </a:lnTo>
                  <a:lnTo>
                    <a:pt x="29" y="146"/>
                  </a:lnTo>
                  <a:lnTo>
                    <a:pt x="29" y="88"/>
                  </a:lnTo>
                  <a:lnTo>
                    <a:pt x="0"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1" name="Freeform 20">
              <a:extLst>
                <a:ext uri="{FF2B5EF4-FFF2-40B4-BE49-F238E27FC236}">
                  <a16:creationId xmlns:a16="http://schemas.microsoft.com/office/drawing/2014/main" id="{B6E75E40-CD16-BF42-929C-ADA723958055}"/>
                </a:ext>
              </a:extLst>
            </p:cNvPr>
            <p:cNvSpPr>
              <a:spLocks noChangeArrowheads="1"/>
            </p:cNvSpPr>
            <p:nvPr/>
          </p:nvSpPr>
          <p:spPr bwMode="auto">
            <a:xfrm>
              <a:off x="7647831" y="4228278"/>
              <a:ext cx="38880" cy="20162"/>
            </a:xfrm>
            <a:custGeom>
              <a:avLst/>
              <a:gdLst>
                <a:gd name="T0" fmla="*/ 0 w 118"/>
                <a:gd name="T1" fmla="*/ 29 h 60"/>
                <a:gd name="T2" fmla="*/ 29 w 118"/>
                <a:gd name="T3" fmla="*/ 29 h 60"/>
                <a:gd name="T4" fmla="*/ 29 w 118"/>
                <a:gd name="T5" fmla="*/ 29 h 60"/>
                <a:gd name="T6" fmla="*/ 58 w 118"/>
                <a:gd name="T7" fmla="*/ 59 h 60"/>
                <a:gd name="T8" fmla="*/ 58 w 118"/>
                <a:gd name="T9" fmla="*/ 59 h 60"/>
                <a:gd name="T10" fmla="*/ 58 w 118"/>
                <a:gd name="T11" fmla="*/ 59 h 60"/>
                <a:gd name="T12" fmla="*/ 58 w 118"/>
                <a:gd name="T13" fmla="*/ 29 h 60"/>
                <a:gd name="T14" fmla="*/ 88 w 118"/>
                <a:gd name="T15" fmla="*/ 29 h 60"/>
                <a:gd name="T16" fmla="*/ 88 w 118"/>
                <a:gd name="T17" fmla="*/ 29 h 60"/>
                <a:gd name="T18" fmla="*/ 88 w 118"/>
                <a:gd name="T19" fmla="*/ 29 h 60"/>
                <a:gd name="T20" fmla="*/ 88 w 118"/>
                <a:gd name="T21" fmla="*/ 0 h 60"/>
                <a:gd name="T22" fmla="*/ 58 w 118"/>
                <a:gd name="T23" fmla="*/ 0 h 60"/>
                <a:gd name="T24" fmla="*/ 58 w 118"/>
                <a:gd name="T25" fmla="*/ 29 h 60"/>
                <a:gd name="T26" fmla="*/ 29 w 118"/>
                <a:gd name="T27" fmla="*/ 29 h 60"/>
                <a:gd name="T28" fmla="*/ 0 w 118"/>
                <a:gd name="T29" fmla="*/ 29 h 60"/>
                <a:gd name="T30" fmla="*/ 88 w 118"/>
                <a:gd name="T31" fmla="*/ 29 h 60"/>
                <a:gd name="T32" fmla="*/ 88 w 118"/>
                <a:gd name="T33" fmla="*/ 29 h 60"/>
                <a:gd name="T34" fmla="*/ 88 w 118"/>
                <a:gd name="T35" fmla="*/ 59 h 60"/>
                <a:gd name="T36" fmla="*/ 88 w 118"/>
                <a:gd name="T37" fmla="*/ 59 h 60"/>
                <a:gd name="T38" fmla="*/ 117 w 118"/>
                <a:gd name="T39" fmla="*/ 59 h 60"/>
                <a:gd name="T40" fmla="*/ 88 w 118"/>
                <a:gd name="T41"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60">
                  <a:moveTo>
                    <a:pt x="0" y="29"/>
                  </a:moveTo>
                  <a:lnTo>
                    <a:pt x="29" y="29"/>
                  </a:lnTo>
                  <a:lnTo>
                    <a:pt x="29" y="29"/>
                  </a:lnTo>
                  <a:lnTo>
                    <a:pt x="58" y="59"/>
                  </a:lnTo>
                  <a:lnTo>
                    <a:pt x="58" y="59"/>
                  </a:lnTo>
                  <a:lnTo>
                    <a:pt x="58" y="59"/>
                  </a:lnTo>
                  <a:lnTo>
                    <a:pt x="58" y="29"/>
                  </a:lnTo>
                  <a:lnTo>
                    <a:pt x="88" y="29"/>
                  </a:lnTo>
                  <a:lnTo>
                    <a:pt x="88" y="29"/>
                  </a:lnTo>
                  <a:lnTo>
                    <a:pt x="88" y="29"/>
                  </a:lnTo>
                  <a:lnTo>
                    <a:pt x="88" y="0"/>
                  </a:lnTo>
                  <a:lnTo>
                    <a:pt x="58" y="0"/>
                  </a:lnTo>
                  <a:lnTo>
                    <a:pt x="58" y="29"/>
                  </a:lnTo>
                  <a:lnTo>
                    <a:pt x="29" y="29"/>
                  </a:lnTo>
                  <a:lnTo>
                    <a:pt x="0" y="29"/>
                  </a:lnTo>
                  <a:close/>
                  <a:moveTo>
                    <a:pt x="88" y="29"/>
                  </a:moveTo>
                  <a:lnTo>
                    <a:pt x="88" y="29"/>
                  </a:lnTo>
                  <a:lnTo>
                    <a:pt x="88" y="59"/>
                  </a:lnTo>
                  <a:lnTo>
                    <a:pt x="88" y="59"/>
                  </a:lnTo>
                  <a:lnTo>
                    <a:pt x="117" y="5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2" name="Freeform 21">
              <a:extLst>
                <a:ext uri="{FF2B5EF4-FFF2-40B4-BE49-F238E27FC236}">
                  <a16:creationId xmlns:a16="http://schemas.microsoft.com/office/drawing/2014/main" id="{176CEB9D-95FB-8C4C-9375-0CEC95ECFD2B}"/>
                </a:ext>
              </a:extLst>
            </p:cNvPr>
            <p:cNvSpPr>
              <a:spLocks noChangeArrowheads="1"/>
            </p:cNvSpPr>
            <p:nvPr/>
          </p:nvSpPr>
          <p:spPr bwMode="auto">
            <a:xfrm>
              <a:off x="7296472" y="3753029"/>
              <a:ext cx="218880" cy="390281"/>
            </a:xfrm>
            <a:custGeom>
              <a:avLst/>
              <a:gdLst>
                <a:gd name="T0" fmla="*/ 29 w 671"/>
                <a:gd name="T1" fmla="*/ 57 h 1196"/>
                <a:gd name="T2" fmla="*/ 86 w 671"/>
                <a:gd name="T3" fmla="*/ 57 h 1196"/>
                <a:gd name="T4" fmla="*/ 116 w 671"/>
                <a:gd name="T5" fmla="*/ 57 h 1196"/>
                <a:gd name="T6" fmla="*/ 174 w 671"/>
                <a:gd name="T7" fmla="*/ 57 h 1196"/>
                <a:gd name="T8" fmla="*/ 262 w 671"/>
                <a:gd name="T9" fmla="*/ 0 h 1196"/>
                <a:gd name="T10" fmla="*/ 350 w 671"/>
                <a:gd name="T11" fmla="*/ 29 h 1196"/>
                <a:gd name="T12" fmla="*/ 378 w 671"/>
                <a:gd name="T13" fmla="*/ 57 h 1196"/>
                <a:gd name="T14" fmla="*/ 407 w 671"/>
                <a:gd name="T15" fmla="*/ 116 h 1196"/>
                <a:gd name="T16" fmla="*/ 466 w 671"/>
                <a:gd name="T17" fmla="*/ 145 h 1196"/>
                <a:gd name="T18" fmla="*/ 495 w 671"/>
                <a:gd name="T19" fmla="*/ 174 h 1196"/>
                <a:gd name="T20" fmla="*/ 436 w 671"/>
                <a:gd name="T21" fmla="*/ 174 h 1196"/>
                <a:gd name="T22" fmla="*/ 407 w 671"/>
                <a:gd name="T23" fmla="*/ 203 h 1196"/>
                <a:gd name="T24" fmla="*/ 378 w 671"/>
                <a:gd name="T25" fmla="*/ 203 h 1196"/>
                <a:gd name="T26" fmla="*/ 378 w 671"/>
                <a:gd name="T27" fmla="*/ 233 h 1196"/>
                <a:gd name="T28" fmla="*/ 350 w 671"/>
                <a:gd name="T29" fmla="*/ 291 h 1196"/>
                <a:gd name="T30" fmla="*/ 320 w 671"/>
                <a:gd name="T31" fmla="*/ 291 h 1196"/>
                <a:gd name="T32" fmla="*/ 320 w 671"/>
                <a:gd name="T33" fmla="*/ 350 h 1196"/>
                <a:gd name="T34" fmla="*/ 350 w 671"/>
                <a:gd name="T35" fmla="*/ 407 h 1196"/>
                <a:gd name="T36" fmla="*/ 378 w 671"/>
                <a:gd name="T37" fmla="*/ 466 h 1196"/>
                <a:gd name="T38" fmla="*/ 436 w 671"/>
                <a:gd name="T39" fmla="*/ 524 h 1196"/>
                <a:gd name="T40" fmla="*/ 583 w 671"/>
                <a:gd name="T41" fmla="*/ 612 h 1196"/>
                <a:gd name="T42" fmla="*/ 612 w 671"/>
                <a:gd name="T43" fmla="*/ 670 h 1196"/>
                <a:gd name="T44" fmla="*/ 641 w 671"/>
                <a:gd name="T45" fmla="*/ 729 h 1196"/>
                <a:gd name="T46" fmla="*/ 641 w 671"/>
                <a:gd name="T47" fmla="*/ 786 h 1196"/>
                <a:gd name="T48" fmla="*/ 670 w 671"/>
                <a:gd name="T49" fmla="*/ 845 h 1196"/>
                <a:gd name="T50" fmla="*/ 670 w 671"/>
                <a:gd name="T51" fmla="*/ 845 h 1196"/>
                <a:gd name="T52" fmla="*/ 670 w 671"/>
                <a:gd name="T53" fmla="*/ 874 h 1196"/>
                <a:gd name="T54" fmla="*/ 670 w 671"/>
                <a:gd name="T55" fmla="*/ 933 h 1196"/>
                <a:gd name="T56" fmla="*/ 612 w 671"/>
                <a:gd name="T57" fmla="*/ 991 h 1196"/>
                <a:gd name="T58" fmla="*/ 553 w 671"/>
                <a:gd name="T59" fmla="*/ 1020 h 1196"/>
                <a:gd name="T60" fmla="*/ 466 w 671"/>
                <a:gd name="T61" fmla="*/ 1050 h 1196"/>
                <a:gd name="T62" fmla="*/ 436 w 671"/>
                <a:gd name="T63" fmla="*/ 1050 h 1196"/>
                <a:gd name="T64" fmla="*/ 466 w 671"/>
                <a:gd name="T65" fmla="*/ 1050 h 1196"/>
                <a:gd name="T66" fmla="*/ 436 w 671"/>
                <a:gd name="T67" fmla="*/ 1079 h 1196"/>
                <a:gd name="T68" fmla="*/ 407 w 671"/>
                <a:gd name="T69" fmla="*/ 1079 h 1196"/>
                <a:gd name="T70" fmla="*/ 407 w 671"/>
                <a:gd name="T71" fmla="*/ 1107 h 1196"/>
                <a:gd name="T72" fmla="*/ 378 w 671"/>
                <a:gd name="T73" fmla="*/ 1136 h 1196"/>
                <a:gd name="T74" fmla="*/ 320 w 671"/>
                <a:gd name="T75" fmla="*/ 1195 h 1196"/>
                <a:gd name="T76" fmla="*/ 320 w 671"/>
                <a:gd name="T77" fmla="*/ 1166 h 1196"/>
                <a:gd name="T78" fmla="*/ 320 w 671"/>
                <a:gd name="T79" fmla="*/ 1136 h 1196"/>
                <a:gd name="T80" fmla="*/ 350 w 671"/>
                <a:gd name="T81" fmla="*/ 1050 h 1196"/>
                <a:gd name="T82" fmla="*/ 291 w 671"/>
                <a:gd name="T83" fmla="*/ 1050 h 1196"/>
                <a:gd name="T84" fmla="*/ 320 w 671"/>
                <a:gd name="T85" fmla="*/ 1020 h 1196"/>
                <a:gd name="T86" fmla="*/ 407 w 671"/>
                <a:gd name="T87" fmla="*/ 991 h 1196"/>
                <a:gd name="T88" fmla="*/ 407 w 671"/>
                <a:gd name="T89" fmla="*/ 962 h 1196"/>
                <a:gd name="T90" fmla="*/ 436 w 671"/>
                <a:gd name="T91" fmla="*/ 933 h 1196"/>
                <a:gd name="T92" fmla="*/ 524 w 671"/>
                <a:gd name="T93" fmla="*/ 874 h 1196"/>
                <a:gd name="T94" fmla="*/ 495 w 671"/>
                <a:gd name="T95" fmla="*/ 757 h 1196"/>
                <a:gd name="T96" fmla="*/ 495 w 671"/>
                <a:gd name="T97" fmla="*/ 700 h 1196"/>
                <a:gd name="T98" fmla="*/ 495 w 671"/>
                <a:gd name="T99" fmla="*/ 641 h 1196"/>
                <a:gd name="T100" fmla="*/ 495 w 671"/>
                <a:gd name="T101" fmla="*/ 582 h 1196"/>
                <a:gd name="T102" fmla="*/ 436 w 671"/>
                <a:gd name="T103" fmla="*/ 553 h 1196"/>
                <a:gd name="T104" fmla="*/ 407 w 671"/>
                <a:gd name="T105" fmla="*/ 524 h 1196"/>
                <a:gd name="T106" fmla="*/ 350 w 671"/>
                <a:gd name="T107" fmla="*/ 466 h 1196"/>
                <a:gd name="T108" fmla="*/ 233 w 671"/>
                <a:gd name="T109" fmla="*/ 379 h 1196"/>
                <a:gd name="T110" fmla="*/ 203 w 671"/>
                <a:gd name="T111" fmla="*/ 350 h 1196"/>
                <a:gd name="T112" fmla="*/ 233 w 671"/>
                <a:gd name="T113" fmla="*/ 291 h 1196"/>
                <a:gd name="T114" fmla="*/ 233 w 671"/>
                <a:gd name="T115" fmla="*/ 262 h 1196"/>
                <a:gd name="T116" fmla="*/ 174 w 671"/>
                <a:gd name="T117" fmla="*/ 203 h 1196"/>
                <a:gd name="T118" fmla="*/ 57 w 671"/>
                <a:gd name="T119" fmla="*/ 145 h 1196"/>
                <a:gd name="T120" fmla="*/ 0 w 671"/>
                <a:gd name="T121" fmla="*/ 86 h 1196"/>
                <a:gd name="T122" fmla="*/ 262 w 671"/>
                <a:gd name="T123" fmla="*/ 1079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1" h="1196">
                  <a:moveTo>
                    <a:pt x="0" y="86"/>
                  </a:moveTo>
                  <a:lnTo>
                    <a:pt x="0" y="86"/>
                  </a:lnTo>
                  <a:lnTo>
                    <a:pt x="29" y="86"/>
                  </a:lnTo>
                  <a:lnTo>
                    <a:pt x="29" y="57"/>
                  </a:lnTo>
                  <a:lnTo>
                    <a:pt x="29" y="57"/>
                  </a:lnTo>
                  <a:lnTo>
                    <a:pt x="57" y="57"/>
                  </a:lnTo>
                  <a:lnTo>
                    <a:pt x="57" y="57"/>
                  </a:lnTo>
                  <a:lnTo>
                    <a:pt x="57" y="57"/>
                  </a:lnTo>
                  <a:lnTo>
                    <a:pt x="57" y="57"/>
                  </a:lnTo>
                  <a:lnTo>
                    <a:pt x="86" y="57"/>
                  </a:lnTo>
                  <a:lnTo>
                    <a:pt x="86" y="57"/>
                  </a:lnTo>
                  <a:lnTo>
                    <a:pt x="86" y="57"/>
                  </a:lnTo>
                  <a:lnTo>
                    <a:pt x="116" y="57"/>
                  </a:lnTo>
                  <a:lnTo>
                    <a:pt x="116" y="57"/>
                  </a:lnTo>
                  <a:lnTo>
                    <a:pt x="116" y="57"/>
                  </a:lnTo>
                  <a:lnTo>
                    <a:pt x="116" y="57"/>
                  </a:lnTo>
                  <a:lnTo>
                    <a:pt x="145" y="57"/>
                  </a:lnTo>
                  <a:lnTo>
                    <a:pt x="145" y="57"/>
                  </a:lnTo>
                  <a:lnTo>
                    <a:pt x="174" y="29"/>
                  </a:lnTo>
                  <a:lnTo>
                    <a:pt x="174" y="57"/>
                  </a:lnTo>
                  <a:lnTo>
                    <a:pt x="203" y="29"/>
                  </a:lnTo>
                  <a:lnTo>
                    <a:pt x="203" y="29"/>
                  </a:lnTo>
                  <a:lnTo>
                    <a:pt x="233" y="0"/>
                  </a:lnTo>
                  <a:lnTo>
                    <a:pt x="262" y="0"/>
                  </a:lnTo>
                  <a:lnTo>
                    <a:pt x="262" y="0"/>
                  </a:lnTo>
                  <a:lnTo>
                    <a:pt x="291" y="0"/>
                  </a:lnTo>
                  <a:lnTo>
                    <a:pt x="291" y="29"/>
                  </a:lnTo>
                  <a:lnTo>
                    <a:pt x="291" y="29"/>
                  </a:lnTo>
                  <a:lnTo>
                    <a:pt x="291" y="29"/>
                  </a:lnTo>
                  <a:lnTo>
                    <a:pt x="350" y="29"/>
                  </a:lnTo>
                  <a:lnTo>
                    <a:pt x="350" y="29"/>
                  </a:lnTo>
                  <a:lnTo>
                    <a:pt x="378" y="29"/>
                  </a:lnTo>
                  <a:lnTo>
                    <a:pt x="378" y="57"/>
                  </a:lnTo>
                  <a:lnTo>
                    <a:pt x="378" y="57"/>
                  </a:lnTo>
                  <a:lnTo>
                    <a:pt x="378" y="57"/>
                  </a:lnTo>
                  <a:lnTo>
                    <a:pt x="350" y="86"/>
                  </a:lnTo>
                  <a:lnTo>
                    <a:pt x="378" y="86"/>
                  </a:lnTo>
                  <a:lnTo>
                    <a:pt x="378" y="116"/>
                  </a:lnTo>
                  <a:lnTo>
                    <a:pt x="407" y="116"/>
                  </a:lnTo>
                  <a:lnTo>
                    <a:pt x="407" y="116"/>
                  </a:lnTo>
                  <a:lnTo>
                    <a:pt x="436" y="145"/>
                  </a:lnTo>
                  <a:lnTo>
                    <a:pt x="436" y="145"/>
                  </a:lnTo>
                  <a:lnTo>
                    <a:pt x="466" y="145"/>
                  </a:lnTo>
                  <a:lnTo>
                    <a:pt x="466" y="145"/>
                  </a:lnTo>
                  <a:lnTo>
                    <a:pt x="466" y="145"/>
                  </a:lnTo>
                  <a:lnTo>
                    <a:pt x="495" y="145"/>
                  </a:lnTo>
                  <a:lnTo>
                    <a:pt x="495" y="145"/>
                  </a:lnTo>
                  <a:lnTo>
                    <a:pt x="495" y="145"/>
                  </a:lnTo>
                  <a:lnTo>
                    <a:pt x="495" y="145"/>
                  </a:lnTo>
                  <a:lnTo>
                    <a:pt x="495" y="174"/>
                  </a:lnTo>
                  <a:lnTo>
                    <a:pt x="466" y="174"/>
                  </a:lnTo>
                  <a:lnTo>
                    <a:pt x="466" y="174"/>
                  </a:lnTo>
                  <a:lnTo>
                    <a:pt x="436" y="174"/>
                  </a:lnTo>
                  <a:lnTo>
                    <a:pt x="436" y="174"/>
                  </a:lnTo>
                  <a:lnTo>
                    <a:pt x="436" y="174"/>
                  </a:lnTo>
                  <a:lnTo>
                    <a:pt x="436" y="203"/>
                  </a:lnTo>
                  <a:lnTo>
                    <a:pt x="436" y="203"/>
                  </a:lnTo>
                  <a:lnTo>
                    <a:pt x="407" y="203"/>
                  </a:lnTo>
                  <a:lnTo>
                    <a:pt x="407" y="203"/>
                  </a:lnTo>
                  <a:lnTo>
                    <a:pt x="407" y="203"/>
                  </a:lnTo>
                  <a:lnTo>
                    <a:pt x="378" y="203"/>
                  </a:lnTo>
                  <a:lnTo>
                    <a:pt x="378" y="203"/>
                  </a:lnTo>
                  <a:lnTo>
                    <a:pt x="378" y="203"/>
                  </a:lnTo>
                  <a:lnTo>
                    <a:pt x="378" y="203"/>
                  </a:lnTo>
                  <a:lnTo>
                    <a:pt x="378" y="203"/>
                  </a:lnTo>
                  <a:lnTo>
                    <a:pt x="378" y="203"/>
                  </a:lnTo>
                  <a:lnTo>
                    <a:pt x="378" y="233"/>
                  </a:lnTo>
                  <a:lnTo>
                    <a:pt x="378" y="233"/>
                  </a:lnTo>
                  <a:lnTo>
                    <a:pt x="378" y="233"/>
                  </a:lnTo>
                  <a:lnTo>
                    <a:pt x="378" y="233"/>
                  </a:lnTo>
                  <a:lnTo>
                    <a:pt x="378" y="262"/>
                  </a:lnTo>
                  <a:lnTo>
                    <a:pt x="378" y="262"/>
                  </a:lnTo>
                  <a:lnTo>
                    <a:pt x="350" y="262"/>
                  </a:lnTo>
                  <a:lnTo>
                    <a:pt x="350" y="291"/>
                  </a:lnTo>
                  <a:lnTo>
                    <a:pt x="350" y="291"/>
                  </a:lnTo>
                  <a:lnTo>
                    <a:pt x="350" y="262"/>
                  </a:lnTo>
                  <a:lnTo>
                    <a:pt x="350" y="291"/>
                  </a:lnTo>
                  <a:lnTo>
                    <a:pt x="320" y="291"/>
                  </a:lnTo>
                  <a:lnTo>
                    <a:pt x="320" y="291"/>
                  </a:lnTo>
                  <a:lnTo>
                    <a:pt x="320" y="291"/>
                  </a:lnTo>
                  <a:lnTo>
                    <a:pt x="320" y="320"/>
                  </a:lnTo>
                  <a:lnTo>
                    <a:pt x="320" y="320"/>
                  </a:lnTo>
                  <a:lnTo>
                    <a:pt x="320" y="320"/>
                  </a:lnTo>
                  <a:lnTo>
                    <a:pt x="320" y="350"/>
                  </a:lnTo>
                  <a:lnTo>
                    <a:pt x="320" y="350"/>
                  </a:lnTo>
                  <a:lnTo>
                    <a:pt x="320" y="379"/>
                  </a:lnTo>
                  <a:lnTo>
                    <a:pt x="320" y="379"/>
                  </a:lnTo>
                  <a:lnTo>
                    <a:pt x="320" y="379"/>
                  </a:lnTo>
                  <a:lnTo>
                    <a:pt x="320" y="379"/>
                  </a:lnTo>
                  <a:lnTo>
                    <a:pt x="350" y="407"/>
                  </a:lnTo>
                  <a:lnTo>
                    <a:pt x="378" y="436"/>
                  </a:lnTo>
                  <a:lnTo>
                    <a:pt x="378" y="436"/>
                  </a:lnTo>
                  <a:lnTo>
                    <a:pt x="378" y="436"/>
                  </a:lnTo>
                  <a:lnTo>
                    <a:pt x="378" y="436"/>
                  </a:lnTo>
                  <a:lnTo>
                    <a:pt x="378" y="466"/>
                  </a:lnTo>
                  <a:lnTo>
                    <a:pt x="407" y="466"/>
                  </a:lnTo>
                  <a:lnTo>
                    <a:pt x="407" y="466"/>
                  </a:lnTo>
                  <a:lnTo>
                    <a:pt x="436" y="495"/>
                  </a:lnTo>
                  <a:lnTo>
                    <a:pt x="436" y="524"/>
                  </a:lnTo>
                  <a:lnTo>
                    <a:pt x="436" y="524"/>
                  </a:lnTo>
                  <a:lnTo>
                    <a:pt x="495" y="524"/>
                  </a:lnTo>
                  <a:lnTo>
                    <a:pt x="524" y="553"/>
                  </a:lnTo>
                  <a:lnTo>
                    <a:pt x="553" y="582"/>
                  </a:lnTo>
                  <a:lnTo>
                    <a:pt x="583" y="612"/>
                  </a:lnTo>
                  <a:lnTo>
                    <a:pt x="583" y="612"/>
                  </a:lnTo>
                  <a:lnTo>
                    <a:pt x="583" y="641"/>
                  </a:lnTo>
                  <a:lnTo>
                    <a:pt x="612" y="641"/>
                  </a:lnTo>
                  <a:lnTo>
                    <a:pt x="583" y="641"/>
                  </a:lnTo>
                  <a:lnTo>
                    <a:pt x="612" y="670"/>
                  </a:lnTo>
                  <a:lnTo>
                    <a:pt x="612" y="670"/>
                  </a:lnTo>
                  <a:lnTo>
                    <a:pt x="612" y="670"/>
                  </a:lnTo>
                  <a:lnTo>
                    <a:pt x="612" y="670"/>
                  </a:lnTo>
                  <a:lnTo>
                    <a:pt x="641" y="700"/>
                  </a:lnTo>
                  <a:lnTo>
                    <a:pt x="641" y="729"/>
                  </a:lnTo>
                  <a:lnTo>
                    <a:pt x="641" y="729"/>
                  </a:lnTo>
                  <a:lnTo>
                    <a:pt x="641" y="757"/>
                  </a:lnTo>
                  <a:lnTo>
                    <a:pt x="641" y="757"/>
                  </a:lnTo>
                  <a:lnTo>
                    <a:pt x="641" y="757"/>
                  </a:lnTo>
                  <a:lnTo>
                    <a:pt x="641" y="786"/>
                  </a:lnTo>
                  <a:lnTo>
                    <a:pt x="641" y="786"/>
                  </a:lnTo>
                  <a:lnTo>
                    <a:pt x="641" y="786"/>
                  </a:lnTo>
                  <a:lnTo>
                    <a:pt x="670" y="816"/>
                  </a:lnTo>
                  <a:lnTo>
                    <a:pt x="670" y="816"/>
                  </a:lnTo>
                  <a:lnTo>
                    <a:pt x="670" y="816"/>
                  </a:lnTo>
                  <a:lnTo>
                    <a:pt x="670" y="845"/>
                  </a:lnTo>
                  <a:lnTo>
                    <a:pt x="670" y="845"/>
                  </a:lnTo>
                  <a:lnTo>
                    <a:pt x="670" y="874"/>
                  </a:lnTo>
                  <a:lnTo>
                    <a:pt x="670" y="874"/>
                  </a:lnTo>
                  <a:lnTo>
                    <a:pt x="670" y="845"/>
                  </a:lnTo>
                  <a:lnTo>
                    <a:pt x="670" y="845"/>
                  </a:lnTo>
                  <a:lnTo>
                    <a:pt x="670" y="845"/>
                  </a:lnTo>
                  <a:lnTo>
                    <a:pt x="670" y="874"/>
                  </a:lnTo>
                  <a:lnTo>
                    <a:pt x="670" y="874"/>
                  </a:lnTo>
                  <a:lnTo>
                    <a:pt x="670" y="874"/>
                  </a:lnTo>
                  <a:lnTo>
                    <a:pt x="670" y="874"/>
                  </a:lnTo>
                  <a:lnTo>
                    <a:pt x="670" y="903"/>
                  </a:lnTo>
                  <a:lnTo>
                    <a:pt x="641" y="903"/>
                  </a:lnTo>
                  <a:lnTo>
                    <a:pt x="670" y="933"/>
                  </a:lnTo>
                  <a:lnTo>
                    <a:pt x="641" y="933"/>
                  </a:lnTo>
                  <a:lnTo>
                    <a:pt x="670" y="933"/>
                  </a:lnTo>
                  <a:lnTo>
                    <a:pt x="641" y="962"/>
                  </a:lnTo>
                  <a:lnTo>
                    <a:pt x="641" y="962"/>
                  </a:lnTo>
                  <a:lnTo>
                    <a:pt x="641" y="962"/>
                  </a:lnTo>
                  <a:lnTo>
                    <a:pt x="612" y="962"/>
                  </a:lnTo>
                  <a:lnTo>
                    <a:pt x="612" y="991"/>
                  </a:lnTo>
                  <a:lnTo>
                    <a:pt x="583" y="991"/>
                  </a:lnTo>
                  <a:lnTo>
                    <a:pt x="583" y="991"/>
                  </a:lnTo>
                  <a:lnTo>
                    <a:pt x="583" y="1020"/>
                  </a:lnTo>
                  <a:lnTo>
                    <a:pt x="553" y="1020"/>
                  </a:lnTo>
                  <a:lnTo>
                    <a:pt x="553" y="1020"/>
                  </a:lnTo>
                  <a:lnTo>
                    <a:pt x="524" y="1050"/>
                  </a:lnTo>
                  <a:lnTo>
                    <a:pt x="495" y="1050"/>
                  </a:lnTo>
                  <a:lnTo>
                    <a:pt x="495" y="1050"/>
                  </a:lnTo>
                  <a:lnTo>
                    <a:pt x="466" y="1050"/>
                  </a:lnTo>
                  <a:lnTo>
                    <a:pt x="466" y="1050"/>
                  </a:lnTo>
                  <a:lnTo>
                    <a:pt x="466" y="1050"/>
                  </a:lnTo>
                  <a:lnTo>
                    <a:pt x="466" y="1020"/>
                  </a:lnTo>
                  <a:lnTo>
                    <a:pt x="466" y="1050"/>
                  </a:lnTo>
                  <a:lnTo>
                    <a:pt x="466" y="1050"/>
                  </a:lnTo>
                  <a:lnTo>
                    <a:pt x="436" y="1050"/>
                  </a:lnTo>
                  <a:lnTo>
                    <a:pt x="466" y="1050"/>
                  </a:lnTo>
                  <a:lnTo>
                    <a:pt x="466" y="1050"/>
                  </a:lnTo>
                  <a:lnTo>
                    <a:pt x="466" y="1050"/>
                  </a:lnTo>
                  <a:lnTo>
                    <a:pt x="436" y="1050"/>
                  </a:lnTo>
                  <a:lnTo>
                    <a:pt x="466" y="1050"/>
                  </a:lnTo>
                  <a:lnTo>
                    <a:pt x="466" y="1079"/>
                  </a:lnTo>
                  <a:lnTo>
                    <a:pt x="466" y="1079"/>
                  </a:lnTo>
                  <a:lnTo>
                    <a:pt x="466" y="1079"/>
                  </a:lnTo>
                  <a:lnTo>
                    <a:pt x="436" y="1079"/>
                  </a:lnTo>
                  <a:lnTo>
                    <a:pt x="436" y="1079"/>
                  </a:lnTo>
                  <a:lnTo>
                    <a:pt x="436" y="1079"/>
                  </a:lnTo>
                  <a:lnTo>
                    <a:pt x="436" y="1107"/>
                  </a:lnTo>
                  <a:lnTo>
                    <a:pt x="436" y="1107"/>
                  </a:lnTo>
                  <a:lnTo>
                    <a:pt x="436" y="1079"/>
                  </a:lnTo>
                  <a:lnTo>
                    <a:pt x="407" y="1079"/>
                  </a:lnTo>
                  <a:lnTo>
                    <a:pt x="436" y="1107"/>
                  </a:lnTo>
                  <a:lnTo>
                    <a:pt x="436" y="1107"/>
                  </a:lnTo>
                  <a:lnTo>
                    <a:pt x="436" y="1107"/>
                  </a:lnTo>
                  <a:lnTo>
                    <a:pt x="407" y="1107"/>
                  </a:lnTo>
                  <a:lnTo>
                    <a:pt x="407" y="1107"/>
                  </a:lnTo>
                  <a:lnTo>
                    <a:pt x="407" y="1107"/>
                  </a:lnTo>
                  <a:lnTo>
                    <a:pt x="378" y="1136"/>
                  </a:lnTo>
                  <a:lnTo>
                    <a:pt x="378" y="1136"/>
                  </a:lnTo>
                  <a:lnTo>
                    <a:pt x="378" y="1136"/>
                  </a:lnTo>
                  <a:lnTo>
                    <a:pt x="378" y="1136"/>
                  </a:lnTo>
                  <a:lnTo>
                    <a:pt x="378" y="1166"/>
                  </a:lnTo>
                  <a:lnTo>
                    <a:pt x="350" y="1166"/>
                  </a:lnTo>
                  <a:lnTo>
                    <a:pt x="350" y="1166"/>
                  </a:lnTo>
                  <a:lnTo>
                    <a:pt x="350" y="1166"/>
                  </a:lnTo>
                  <a:lnTo>
                    <a:pt x="320" y="1195"/>
                  </a:lnTo>
                  <a:lnTo>
                    <a:pt x="291" y="1195"/>
                  </a:lnTo>
                  <a:lnTo>
                    <a:pt x="320" y="1166"/>
                  </a:lnTo>
                  <a:lnTo>
                    <a:pt x="320" y="1166"/>
                  </a:lnTo>
                  <a:lnTo>
                    <a:pt x="320" y="1166"/>
                  </a:lnTo>
                  <a:lnTo>
                    <a:pt x="320" y="1166"/>
                  </a:lnTo>
                  <a:lnTo>
                    <a:pt x="320" y="1166"/>
                  </a:lnTo>
                  <a:lnTo>
                    <a:pt x="320" y="1136"/>
                  </a:lnTo>
                  <a:lnTo>
                    <a:pt x="320" y="1136"/>
                  </a:lnTo>
                  <a:lnTo>
                    <a:pt x="320" y="1136"/>
                  </a:lnTo>
                  <a:lnTo>
                    <a:pt x="320" y="1136"/>
                  </a:lnTo>
                  <a:lnTo>
                    <a:pt x="320" y="1107"/>
                  </a:lnTo>
                  <a:lnTo>
                    <a:pt x="320" y="1079"/>
                  </a:lnTo>
                  <a:lnTo>
                    <a:pt x="350" y="1079"/>
                  </a:lnTo>
                  <a:lnTo>
                    <a:pt x="350" y="1050"/>
                  </a:lnTo>
                  <a:lnTo>
                    <a:pt x="350" y="1050"/>
                  </a:lnTo>
                  <a:lnTo>
                    <a:pt x="320" y="1050"/>
                  </a:lnTo>
                  <a:lnTo>
                    <a:pt x="320" y="1050"/>
                  </a:lnTo>
                  <a:lnTo>
                    <a:pt x="320" y="1050"/>
                  </a:lnTo>
                  <a:lnTo>
                    <a:pt x="291" y="1050"/>
                  </a:lnTo>
                  <a:lnTo>
                    <a:pt x="291" y="1050"/>
                  </a:lnTo>
                  <a:lnTo>
                    <a:pt x="291" y="1050"/>
                  </a:lnTo>
                  <a:lnTo>
                    <a:pt x="291" y="1050"/>
                  </a:lnTo>
                  <a:lnTo>
                    <a:pt x="291" y="1050"/>
                  </a:lnTo>
                  <a:lnTo>
                    <a:pt x="291" y="1020"/>
                  </a:lnTo>
                  <a:lnTo>
                    <a:pt x="320" y="1020"/>
                  </a:lnTo>
                  <a:lnTo>
                    <a:pt x="320" y="991"/>
                  </a:lnTo>
                  <a:lnTo>
                    <a:pt x="350" y="991"/>
                  </a:lnTo>
                  <a:lnTo>
                    <a:pt x="350" y="991"/>
                  </a:lnTo>
                  <a:lnTo>
                    <a:pt x="378" y="991"/>
                  </a:lnTo>
                  <a:lnTo>
                    <a:pt x="407" y="991"/>
                  </a:lnTo>
                  <a:lnTo>
                    <a:pt x="407" y="1020"/>
                  </a:lnTo>
                  <a:lnTo>
                    <a:pt x="436" y="1020"/>
                  </a:lnTo>
                  <a:lnTo>
                    <a:pt x="436" y="991"/>
                  </a:lnTo>
                  <a:lnTo>
                    <a:pt x="436" y="991"/>
                  </a:lnTo>
                  <a:lnTo>
                    <a:pt x="407" y="962"/>
                  </a:lnTo>
                  <a:lnTo>
                    <a:pt x="407" y="962"/>
                  </a:lnTo>
                  <a:lnTo>
                    <a:pt x="378" y="933"/>
                  </a:lnTo>
                  <a:lnTo>
                    <a:pt x="407" y="933"/>
                  </a:lnTo>
                  <a:lnTo>
                    <a:pt x="436" y="933"/>
                  </a:lnTo>
                  <a:lnTo>
                    <a:pt x="436" y="933"/>
                  </a:lnTo>
                  <a:lnTo>
                    <a:pt x="466" y="903"/>
                  </a:lnTo>
                  <a:lnTo>
                    <a:pt x="495" y="903"/>
                  </a:lnTo>
                  <a:lnTo>
                    <a:pt x="495" y="874"/>
                  </a:lnTo>
                  <a:lnTo>
                    <a:pt x="524" y="874"/>
                  </a:lnTo>
                  <a:lnTo>
                    <a:pt x="524" y="874"/>
                  </a:lnTo>
                  <a:lnTo>
                    <a:pt x="524" y="845"/>
                  </a:lnTo>
                  <a:lnTo>
                    <a:pt x="524" y="816"/>
                  </a:lnTo>
                  <a:lnTo>
                    <a:pt x="524" y="816"/>
                  </a:lnTo>
                  <a:lnTo>
                    <a:pt x="524" y="786"/>
                  </a:lnTo>
                  <a:lnTo>
                    <a:pt x="495" y="757"/>
                  </a:lnTo>
                  <a:lnTo>
                    <a:pt x="495" y="757"/>
                  </a:lnTo>
                  <a:lnTo>
                    <a:pt x="495" y="729"/>
                  </a:lnTo>
                  <a:lnTo>
                    <a:pt x="495" y="729"/>
                  </a:lnTo>
                  <a:lnTo>
                    <a:pt x="495" y="729"/>
                  </a:lnTo>
                  <a:lnTo>
                    <a:pt x="495" y="700"/>
                  </a:lnTo>
                  <a:lnTo>
                    <a:pt x="495" y="700"/>
                  </a:lnTo>
                  <a:lnTo>
                    <a:pt x="495" y="670"/>
                  </a:lnTo>
                  <a:lnTo>
                    <a:pt x="524" y="641"/>
                  </a:lnTo>
                  <a:lnTo>
                    <a:pt x="524" y="641"/>
                  </a:lnTo>
                  <a:lnTo>
                    <a:pt x="495" y="641"/>
                  </a:lnTo>
                  <a:lnTo>
                    <a:pt x="495" y="612"/>
                  </a:lnTo>
                  <a:lnTo>
                    <a:pt x="495" y="612"/>
                  </a:lnTo>
                  <a:lnTo>
                    <a:pt x="495" y="582"/>
                  </a:lnTo>
                  <a:lnTo>
                    <a:pt x="495" y="582"/>
                  </a:lnTo>
                  <a:lnTo>
                    <a:pt x="495" y="582"/>
                  </a:lnTo>
                  <a:lnTo>
                    <a:pt x="466" y="582"/>
                  </a:lnTo>
                  <a:lnTo>
                    <a:pt x="466" y="582"/>
                  </a:lnTo>
                  <a:lnTo>
                    <a:pt x="436" y="582"/>
                  </a:lnTo>
                  <a:lnTo>
                    <a:pt x="436" y="553"/>
                  </a:lnTo>
                  <a:lnTo>
                    <a:pt x="436" y="553"/>
                  </a:lnTo>
                  <a:lnTo>
                    <a:pt x="436" y="553"/>
                  </a:lnTo>
                  <a:lnTo>
                    <a:pt x="436" y="553"/>
                  </a:lnTo>
                  <a:lnTo>
                    <a:pt x="407" y="553"/>
                  </a:lnTo>
                  <a:lnTo>
                    <a:pt x="407" y="524"/>
                  </a:lnTo>
                  <a:lnTo>
                    <a:pt x="407" y="524"/>
                  </a:lnTo>
                  <a:lnTo>
                    <a:pt x="378" y="524"/>
                  </a:lnTo>
                  <a:lnTo>
                    <a:pt x="378" y="524"/>
                  </a:lnTo>
                  <a:lnTo>
                    <a:pt x="378" y="495"/>
                  </a:lnTo>
                  <a:lnTo>
                    <a:pt x="350" y="466"/>
                  </a:lnTo>
                  <a:lnTo>
                    <a:pt x="350" y="466"/>
                  </a:lnTo>
                  <a:lnTo>
                    <a:pt x="320" y="436"/>
                  </a:lnTo>
                  <a:lnTo>
                    <a:pt x="291" y="436"/>
                  </a:lnTo>
                  <a:lnTo>
                    <a:pt x="291" y="407"/>
                  </a:lnTo>
                  <a:lnTo>
                    <a:pt x="262" y="407"/>
                  </a:lnTo>
                  <a:lnTo>
                    <a:pt x="233" y="379"/>
                  </a:lnTo>
                  <a:lnTo>
                    <a:pt x="203" y="379"/>
                  </a:lnTo>
                  <a:lnTo>
                    <a:pt x="203" y="379"/>
                  </a:lnTo>
                  <a:lnTo>
                    <a:pt x="203" y="379"/>
                  </a:lnTo>
                  <a:lnTo>
                    <a:pt x="174" y="350"/>
                  </a:lnTo>
                  <a:lnTo>
                    <a:pt x="203" y="350"/>
                  </a:lnTo>
                  <a:lnTo>
                    <a:pt x="174" y="320"/>
                  </a:lnTo>
                  <a:lnTo>
                    <a:pt x="174" y="320"/>
                  </a:lnTo>
                  <a:lnTo>
                    <a:pt x="203" y="320"/>
                  </a:lnTo>
                  <a:lnTo>
                    <a:pt x="203" y="320"/>
                  </a:lnTo>
                  <a:lnTo>
                    <a:pt x="233" y="291"/>
                  </a:lnTo>
                  <a:lnTo>
                    <a:pt x="233" y="291"/>
                  </a:lnTo>
                  <a:lnTo>
                    <a:pt x="262" y="262"/>
                  </a:lnTo>
                  <a:lnTo>
                    <a:pt x="262" y="262"/>
                  </a:lnTo>
                  <a:lnTo>
                    <a:pt x="262" y="262"/>
                  </a:lnTo>
                  <a:lnTo>
                    <a:pt x="233" y="262"/>
                  </a:lnTo>
                  <a:lnTo>
                    <a:pt x="233" y="233"/>
                  </a:lnTo>
                  <a:lnTo>
                    <a:pt x="233" y="233"/>
                  </a:lnTo>
                  <a:lnTo>
                    <a:pt x="203" y="203"/>
                  </a:lnTo>
                  <a:lnTo>
                    <a:pt x="203" y="203"/>
                  </a:lnTo>
                  <a:lnTo>
                    <a:pt x="174" y="203"/>
                  </a:lnTo>
                  <a:lnTo>
                    <a:pt x="174" y="203"/>
                  </a:lnTo>
                  <a:lnTo>
                    <a:pt x="145" y="203"/>
                  </a:lnTo>
                  <a:lnTo>
                    <a:pt x="116" y="203"/>
                  </a:lnTo>
                  <a:lnTo>
                    <a:pt x="86" y="174"/>
                  </a:lnTo>
                  <a:lnTo>
                    <a:pt x="57" y="145"/>
                  </a:lnTo>
                  <a:lnTo>
                    <a:pt x="57" y="145"/>
                  </a:lnTo>
                  <a:lnTo>
                    <a:pt x="57" y="116"/>
                  </a:lnTo>
                  <a:lnTo>
                    <a:pt x="57" y="116"/>
                  </a:lnTo>
                  <a:lnTo>
                    <a:pt x="29" y="86"/>
                  </a:lnTo>
                  <a:lnTo>
                    <a:pt x="0" y="86"/>
                  </a:lnTo>
                  <a:close/>
                  <a:moveTo>
                    <a:pt x="233" y="1050"/>
                  </a:moveTo>
                  <a:lnTo>
                    <a:pt x="233" y="1050"/>
                  </a:lnTo>
                  <a:lnTo>
                    <a:pt x="233" y="1050"/>
                  </a:lnTo>
                  <a:lnTo>
                    <a:pt x="233" y="1079"/>
                  </a:lnTo>
                  <a:lnTo>
                    <a:pt x="262" y="1079"/>
                  </a:lnTo>
                  <a:lnTo>
                    <a:pt x="262" y="1050"/>
                  </a:lnTo>
                  <a:lnTo>
                    <a:pt x="262" y="1050"/>
                  </a:lnTo>
                  <a:lnTo>
                    <a:pt x="233" y="10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3" name="Freeform 22">
              <a:extLst>
                <a:ext uri="{FF2B5EF4-FFF2-40B4-BE49-F238E27FC236}">
                  <a16:creationId xmlns:a16="http://schemas.microsoft.com/office/drawing/2014/main" id="{57BFD7B7-01D3-AE47-8CE4-A3FCE6156CE4}"/>
                </a:ext>
              </a:extLst>
            </p:cNvPr>
            <p:cNvSpPr>
              <a:spLocks noChangeArrowheads="1"/>
            </p:cNvSpPr>
            <p:nvPr/>
          </p:nvSpPr>
          <p:spPr bwMode="auto">
            <a:xfrm>
              <a:off x="7323832" y="3982013"/>
              <a:ext cx="144000" cy="115212"/>
            </a:xfrm>
            <a:custGeom>
              <a:avLst/>
              <a:gdLst>
                <a:gd name="T0" fmla="*/ 205 w 439"/>
                <a:gd name="T1" fmla="*/ 320 h 351"/>
                <a:gd name="T2" fmla="*/ 234 w 439"/>
                <a:gd name="T3" fmla="*/ 291 h 351"/>
                <a:gd name="T4" fmla="*/ 264 w 439"/>
                <a:gd name="T5" fmla="*/ 291 h 351"/>
                <a:gd name="T6" fmla="*/ 321 w 439"/>
                <a:gd name="T7" fmla="*/ 291 h 351"/>
                <a:gd name="T8" fmla="*/ 350 w 439"/>
                <a:gd name="T9" fmla="*/ 320 h 351"/>
                <a:gd name="T10" fmla="*/ 350 w 439"/>
                <a:gd name="T11" fmla="*/ 291 h 351"/>
                <a:gd name="T12" fmla="*/ 321 w 439"/>
                <a:gd name="T13" fmla="*/ 262 h 351"/>
                <a:gd name="T14" fmla="*/ 321 w 439"/>
                <a:gd name="T15" fmla="*/ 233 h 351"/>
                <a:gd name="T16" fmla="*/ 350 w 439"/>
                <a:gd name="T17" fmla="*/ 233 h 351"/>
                <a:gd name="T18" fmla="*/ 409 w 439"/>
                <a:gd name="T19" fmla="*/ 203 h 351"/>
                <a:gd name="T20" fmla="*/ 438 w 439"/>
                <a:gd name="T21" fmla="*/ 174 h 351"/>
                <a:gd name="T22" fmla="*/ 438 w 439"/>
                <a:gd name="T23" fmla="*/ 145 h 351"/>
                <a:gd name="T24" fmla="*/ 438 w 439"/>
                <a:gd name="T25" fmla="*/ 116 h 351"/>
                <a:gd name="T26" fmla="*/ 409 w 439"/>
                <a:gd name="T27" fmla="*/ 57 h 351"/>
                <a:gd name="T28" fmla="*/ 409 w 439"/>
                <a:gd name="T29" fmla="*/ 29 h 351"/>
                <a:gd name="T30" fmla="*/ 380 w 439"/>
                <a:gd name="T31" fmla="*/ 29 h 351"/>
                <a:gd name="T32" fmla="*/ 350 w 439"/>
                <a:gd name="T33" fmla="*/ 0 h 351"/>
                <a:gd name="T34" fmla="*/ 292 w 439"/>
                <a:gd name="T35" fmla="*/ 29 h 351"/>
                <a:gd name="T36" fmla="*/ 321 w 439"/>
                <a:gd name="T37" fmla="*/ 57 h 351"/>
                <a:gd name="T38" fmla="*/ 321 w 439"/>
                <a:gd name="T39" fmla="*/ 86 h 351"/>
                <a:gd name="T40" fmla="*/ 292 w 439"/>
                <a:gd name="T41" fmla="*/ 57 h 351"/>
                <a:gd name="T42" fmla="*/ 264 w 439"/>
                <a:gd name="T43" fmla="*/ 29 h 351"/>
                <a:gd name="T44" fmla="*/ 234 w 439"/>
                <a:gd name="T45" fmla="*/ 29 h 351"/>
                <a:gd name="T46" fmla="*/ 176 w 439"/>
                <a:gd name="T47" fmla="*/ 29 h 351"/>
                <a:gd name="T48" fmla="*/ 147 w 439"/>
                <a:gd name="T49" fmla="*/ 29 h 351"/>
                <a:gd name="T50" fmla="*/ 117 w 439"/>
                <a:gd name="T51" fmla="*/ 29 h 351"/>
                <a:gd name="T52" fmla="*/ 59 w 439"/>
                <a:gd name="T53" fmla="*/ 29 h 351"/>
                <a:gd name="T54" fmla="*/ 30 w 439"/>
                <a:gd name="T55" fmla="*/ 57 h 351"/>
                <a:gd name="T56" fmla="*/ 0 w 439"/>
                <a:gd name="T57" fmla="*/ 86 h 351"/>
                <a:gd name="T58" fmla="*/ 0 w 439"/>
                <a:gd name="T59" fmla="*/ 145 h 351"/>
                <a:gd name="T60" fmla="*/ 30 w 439"/>
                <a:gd name="T61" fmla="*/ 174 h 351"/>
                <a:gd name="T62" fmla="*/ 30 w 439"/>
                <a:gd name="T63" fmla="*/ 203 h 351"/>
                <a:gd name="T64" fmla="*/ 30 w 439"/>
                <a:gd name="T65" fmla="*/ 203 h 351"/>
                <a:gd name="T66" fmla="*/ 59 w 439"/>
                <a:gd name="T67" fmla="*/ 233 h 351"/>
                <a:gd name="T68" fmla="*/ 59 w 439"/>
                <a:gd name="T69" fmla="*/ 262 h 351"/>
                <a:gd name="T70" fmla="*/ 88 w 439"/>
                <a:gd name="T71" fmla="*/ 291 h 351"/>
                <a:gd name="T72" fmla="*/ 88 w 439"/>
                <a:gd name="T73" fmla="*/ 291 h 351"/>
                <a:gd name="T74" fmla="*/ 88 w 439"/>
                <a:gd name="T75" fmla="*/ 320 h 351"/>
                <a:gd name="T76" fmla="*/ 117 w 439"/>
                <a:gd name="T77" fmla="*/ 291 h 351"/>
                <a:gd name="T78" fmla="*/ 117 w 439"/>
                <a:gd name="T79" fmla="*/ 291 h 351"/>
                <a:gd name="T80" fmla="*/ 117 w 439"/>
                <a:gd name="T81" fmla="*/ 291 h 351"/>
                <a:gd name="T82" fmla="*/ 117 w 439"/>
                <a:gd name="T83" fmla="*/ 320 h 351"/>
                <a:gd name="T84" fmla="*/ 117 w 439"/>
                <a:gd name="T85" fmla="*/ 350 h 351"/>
                <a:gd name="T86" fmla="*/ 147 w 439"/>
                <a:gd name="T87" fmla="*/ 320 h 351"/>
                <a:gd name="T88" fmla="*/ 147 w 439"/>
                <a:gd name="T89" fmla="*/ 320 h 351"/>
                <a:gd name="T90" fmla="*/ 176 w 439"/>
                <a:gd name="T91" fmla="*/ 32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 h="351">
                  <a:moveTo>
                    <a:pt x="205" y="350"/>
                  </a:moveTo>
                  <a:lnTo>
                    <a:pt x="205" y="320"/>
                  </a:lnTo>
                  <a:lnTo>
                    <a:pt x="234" y="320"/>
                  </a:lnTo>
                  <a:lnTo>
                    <a:pt x="234" y="291"/>
                  </a:lnTo>
                  <a:lnTo>
                    <a:pt x="264" y="291"/>
                  </a:lnTo>
                  <a:lnTo>
                    <a:pt x="264" y="291"/>
                  </a:lnTo>
                  <a:lnTo>
                    <a:pt x="292" y="291"/>
                  </a:lnTo>
                  <a:lnTo>
                    <a:pt x="321" y="291"/>
                  </a:lnTo>
                  <a:lnTo>
                    <a:pt x="321" y="320"/>
                  </a:lnTo>
                  <a:lnTo>
                    <a:pt x="350" y="320"/>
                  </a:lnTo>
                  <a:lnTo>
                    <a:pt x="350" y="291"/>
                  </a:lnTo>
                  <a:lnTo>
                    <a:pt x="350" y="291"/>
                  </a:lnTo>
                  <a:lnTo>
                    <a:pt x="321" y="262"/>
                  </a:lnTo>
                  <a:lnTo>
                    <a:pt x="321" y="262"/>
                  </a:lnTo>
                  <a:lnTo>
                    <a:pt x="292" y="233"/>
                  </a:lnTo>
                  <a:lnTo>
                    <a:pt x="321" y="233"/>
                  </a:lnTo>
                  <a:lnTo>
                    <a:pt x="350" y="233"/>
                  </a:lnTo>
                  <a:lnTo>
                    <a:pt x="350" y="233"/>
                  </a:lnTo>
                  <a:lnTo>
                    <a:pt x="380" y="203"/>
                  </a:lnTo>
                  <a:lnTo>
                    <a:pt x="409" y="203"/>
                  </a:lnTo>
                  <a:lnTo>
                    <a:pt x="409" y="174"/>
                  </a:lnTo>
                  <a:lnTo>
                    <a:pt x="438" y="174"/>
                  </a:lnTo>
                  <a:lnTo>
                    <a:pt x="438" y="174"/>
                  </a:lnTo>
                  <a:lnTo>
                    <a:pt x="438" y="145"/>
                  </a:lnTo>
                  <a:lnTo>
                    <a:pt x="438" y="116"/>
                  </a:lnTo>
                  <a:lnTo>
                    <a:pt x="438" y="116"/>
                  </a:lnTo>
                  <a:lnTo>
                    <a:pt x="438" y="86"/>
                  </a:lnTo>
                  <a:lnTo>
                    <a:pt x="409" y="57"/>
                  </a:lnTo>
                  <a:lnTo>
                    <a:pt x="409" y="57"/>
                  </a:lnTo>
                  <a:lnTo>
                    <a:pt x="409" y="29"/>
                  </a:lnTo>
                  <a:lnTo>
                    <a:pt x="380" y="29"/>
                  </a:lnTo>
                  <a:lnTo>
                    <a:pt x="380" y="29"/>
                  </a:lnTo>
                  <a:lnTo>
                    <a:pt x="350" y="29"/>
                  </a:lnTo>
                  <a:lnTo>
                    <a:pt x="350" y="0"/>
                  </a:lnTo>
                  <a:lnTo>
                    <a:pt x="321" y="0"/>
                  </a:lnTo>
                  <a:lnTo>
                    <a:pt x="292" y="29"/>
                  </a:lnTo>
                  <a:lnTo>
                    <a:pt x="321" y="29"/>
                  </a:lnTo>
                  <a:lnTo>
                    <a:pt x="321" y="57"/>
                  </a:lnTo>
                  <a:lnTo>
                    <a:pt x="321" y="57"/>
                  </a:lnTo>
                  <a:lnTo>
                    <a:pt x="321" y="86"/>
                  </a:lnTo>
                  <a:lnTo>
                    <a:pt x="292" y="57"/>
                  </a:lnTo>
                  <a:lnTo>
                    <a:pt x="292" y="57"/>
                  </a:lnTo>
                  <a:lnTo>
                    <a:pt x="264" y="57"/>
                  </a:lnTo>
                  <a:lnTo>
                    <a:pt x="264" y="29"/>
                  </a:lnTo>
                  <a:lnTo>
                    <a:pt x="234" y="29"/>
                  </a:lnTo>
                  <a:lnTo>
                    <a:pt x="234" y="29"/>
                  </a:lnTo>
                  <a:lnTo>
                    <a:pt x="205" y="29"/>
                  </a:lnTo>
                  <a:lnTo>
                    <a:pt x="176" y="29"/>
                  </a:lnTo>
                  <a:lnTo>
                    <a:pt x="176" y="29"/>
                  </a:lnTo>
                  <a:lnTo>
                    <a:pt x="147" y="29"/>
                  </a:lnTo>
                  <a:lnTo>
                    <a:pt x="117" y="29"/>
                  </a:lnTo>
                  <a:lnTo>
                    <a:pt x="117" y="29"/>
                  </a:lnTo>
                  <a:lnTo>
                    <a:pt x="88" y="29"/>
                  </a:lnTo>
                  <a:lnTo>
                    <a:pt x="59" y="29"/>
                  </a:lnTo>
                  <a:lnTo>
                    <a:pt x="59" y="29"/>
                  </a:lnTo>
                  <a:lnTo>
                    <a:pt x="30" y="57"/>
                  </a:lnTo>
                  <a:lnTo>
                    <a:pt x="30" y="57"/>
                  </a:lnTo>
                  <a:lnTo>
                    <a:pt x="0" y="86"/>
                  </a:lnTo>
                  <a:lnTo>
                    <a:pt x="0" y="116"/>
                  </a:lnTo>
                  <a:lnTo>
                    <a:pt x="0" y="145"/>
                  </a:lnTo>
                  <a:lnTo>
                    <a:pt x="30" y="145"/>
                  </a:lnTo>
                  <a:lnTo>
                    <a:pt x="30" y="174"/>
                  </a:lnTo>
                  <a:lnTo>
                    <a:pt x="30" y="203"/>
                  </a:lnTo>
                  <a:lnTo>
                    <a:pt x="30" y="203"/>
                  </a:lnTo>
                  <a:lnTo>
                    <a:pt x="30" y="203"/>
                  </a:lnTo>
                  <a:lnTo>
                    <a:pt x="30" y="203"/>
                  </a:lnTo>
                  <a:lnTo>
                    <a:pt x="59" y="233"/>
                  </a:lnTo>
                  <a:lnTo>
                    <a:pt x="59" y="233"/>
                  </a:lnTo>
                  <a:lnTo>
                    <a:pt x="59" y="262"/>
                  </a:lnTo>
                  <a:lnTo>
                    <a:pt x="59" y="262"/>
                  </a:lnTo>
                  <a:lnTo>
                    <a:pt x="88" y="262"/>
                  </a:lnTo>
                  <a:lnTo>
                    <a:pt x="88" y="291"/>
                  </a:lnTo>
                  <a:lnTo>
                    <a:pt x="88" y="291"/>
                  </a:lnTo>
                  <a:lnTo>
                    <a:pt x="88" y="291"/>
                  </a:lnTo>
                  <a:lnTo>
                    <a:pt x="88" y="320"/>
                  </a:lnTo>
                  <a:lnTo>
                    <a:pt x="88" y="320"/>
                  </a:lnTo>
                  <a:lnTo>
                    <a:pt x="117" y="320"/>
                  </a:lnTo>
                  <a:lnTo>
                    <a:pt x="117" y="291"/>
                  </a:lnTo>
                  <a:lnTo>
                    <a:pt x="117" y="291"/>
                  </a:lnTo>
                  <a:lnTo>
                    <a:pt x="117" y="291"/>
                  </a:lnTo>
                  <a:lnTo>
                    <a:pt x="117" y="291"/>
                  </a:lnTo>
                  <a:lnTo>
                    <a:pt x="117" y="291"/>
                  </a:lnTo>
                  <a:lnTo>
                    <a:pt x="117" y="320"/>
                  </a:lnTo>
                  <a:lnTo>
                    <a:pt x="117" y="320"/>
                  </a:lnTo>
                  <a:lnTo>
                    <a:pt x="117" y="320"/>
                  </a:lnTo>
                  <a:lnTo>
                    <a:pt x="117" y="350"/>
                  </a:lnTo>
                  <a:lnTo>
                    <a:pt x="147" y="350"/>
                  </a:lnTo>
                  <a:lnTo>
                    <a:pt x="147" y="320"/>
                  </a:lnTo>
                  <a:lnTo>
                    <a:pt x="147" y="320"/>
                  </a:lnTo>
                  <a:lnTo>
                    <a:pt x="147" y="320"/>
                  </a:lnTo>
                  <a:lnTo>
                    <a:pt x="176" y="320"/>
                  </a:lnTo>
                  <a:lnTo>
                    <a:pt x="176" y="320"/>
                  </a:lnTo>
                  <a:lnTo>
                    <a:pt x="205"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4" name="Freeform 23">
              <a:extLst>
                <a:ext uri="{FF2B5EF4-FFF2-40B4-BE49-F238E27FC236}">
                  <a16:creationId xmlns:a16="http://schemas.microsoft.com/office/drawing/2014/main" id="{869265F5-0C8F-724F-883E-F4AE6F6F7BCE}"/>
                </a:ext>
              </a:extLst>
            </p:cNvPr>
            <p:cNvSpPr>
              <a:spLocks noChangeArrowheads="1"/>
            </p:cNvSpPr>
            <p:nvPr/>
          </p:nvSpPr>
          <p:spPr bwMode="auto">
            <a:xfrm>
              <a:off x="7247512" y="3781833"/>
              <a:ext cx="218880" cy="228984"/>
            </a:xfrm>
            <a:custGeom>
              <a:avLst/>
              <a:gdLst>
                <a:gd name="T0" fmla="*/ 88 w 672"/>
                <a:gd name="T1" fmla="*/ 88 h 701"/>
                <a:gd name="T2" fmla="*/ 117 w 672"/>
                <a:gd name="T3" fmla="*/ 59 h 701"/>
                <a:gd name="T4" fmla="*/ 117 w 672"/>
                <a:gd name="T5" fmla="*/ 0 h 701"/>
                <a:gd name="T6" fmla="*/ 147 w 672"/>
                <a:gd name="T7" fmla="*/ 0 h 701"/>
                <a:gd name="T8" fmla="*/ 204 w 672"/>
                <a:gd name="T9" fmla="*/ 30 h 701"/>
                <a:gd name="T10" fmla="*/ 204 w 672"/>
                <a:gd name="T11" fmla="*/ 59 h 701"/>
                <a:gd name="T12" fmla="*/ 292 w 672"/>
                <a:gd name="T13" fmla="*/ 117 h 701"/>
                <a:gd name="T14" fmla="*/ 350 w 672"/>
                <a:gd name="T15" fmla="*/ 117 h 701"/>
                <a:gd name="T16" fmla="*/ 380 w 672"/>
                <a:gd name="T17" fmla="*/ 147 h 701"/>
                <a:gd name="T18" fmla="*/ 409 w 672"/>
                <a:gd name="T19" fmla="*/ 176 h 701"/>
                <a:gd name="T20" fmla="*/ 380 w 672"/>
                <a:gd name="T21" fmla="*/ 205 h 701"/>
                <a:gd name="T22" fmla="*/ 321 w 672"/>
                <a:gd name="T23" fmla="*/ 234 h 701"/>
                <a:gd name="T24" fmla="*/ 321 w 672"/>
                <a:gd name="T25" fmla="*/ 264 h 701"/>
                <a:gd name="T26" fmla="*/ 350 w 672"/>
                <a:gd name="T27" fmla="*/ 293 h 701"/>
                <a:gd name="T28" fmla="*/ 438 w 672"/>
                <a:gd name="T29" fmla="*/ 321 h 701"/>
                <a:gd name="T30" fmla="*/ 497 w 672"/>
                <a:gd name="T31" fmla="*/ 380 h 701"/>
                <a:gd name="T32" fmla="*/ 525 w 672"/>
                <a:gd name="T33" fmla="*/ 438 h 701"/>
                <a:gd name="T34" fmla="*/ 554 w 672"/>
                <a:gd name="T35" fmla="*/ 438 h 701"/>
                <a:gd name="T36" fmla="*/ 583 w 672"/>
                <a:gd name="T37" fmla="*/ 467 h 701"/>
                <a:gd name="T38" fmla="*/ 583 w 672"/>
                <a:gd name="T39" fmla="*/ 496 h 701"/>
                <a:gd name="T40" fmla="*/ 642 w 672"/>
                <a:gd name="T41" fmla="*/ 496 h 701"/>
                <a:gd name="T42" fmla="*/ 642 w 672"/>
                <a:gd name="T43" fmla="*/ 526 h 701"/>
                <a:gd name="T44" fmla="*/ 671 w 672"/>
                <a:gd name="T45" fmla="*/ 555 h 701"/>
                <a:gd name="T46" fmla="*/ 642 w 672"/>
                <a:gd name="T47" fmla="*/ 614 h 701"/>
                <a:gd name="T48" fmla="*/ 642 w 672"/>
                <a:gd name="T49" fmla="*/ 643 h 701"/>
                <a:gd name="T50" fmla="*/ 583 w 672"/>
                <a:gd name="T51" fmla="*/ 643 h 701"/>
                <a:gd name="T52" fmla="*/ 525 w 672"/>
                <a:gd name="T53" fmla="*/ 643 h 701"/>
                <a:gd name="T54" fmla="*/ 554 w 672"/>
                <a:gd name="T55" fmla="*/ 671 h 701"/>
                <a:gd name="T56" fmla="*/ 525 w 672"/>
                <a:gd name="T57" fmla="*/ 671 h 701"/>
                <a:gd name="T58" fmla="*/ 467 w 672"/>
                <a:gd name="T59" fmla="*/ 643 h 701"/>
                <a:gd name="T60" fmla="*/ 497 w 672"/>
                <a:gd name="T61" fmla="*/ 584 h 701"/>
                <a:gd name="T62" fmla="*/ 497 w 672"/>
                <a:gd name="T63" fmla="*/ 555 h 701"/>
                <a:gd name="T64" fmla="*/ 467 w 672"/>
                <a:gd name="T65" fmla="*/ 526 h 701"/>
                <a:gd name="T66" fmla="*/ 438 w 672"/>
                <a:gd name="T67" fmla="*/ 496 h 701"/>
                <a:gd name="T68" fmla="*/ 409 w 672"/>
                <a:gd name="T69" fmla="*/ 467 h 701"/>
                <a:gd name="T70" fmla="*/ 409 w 672"/>
                <a:gd name="T71" fmla="*/ 409 h 701"/>
                <a:gd name="T72" fmla="*/ 380 w 672"/>
                <a:gd name="T73" fmla="*/ 380 h 701"/>
                <a:gd name="T74" fmla="*/ 321 w 672"/>
                <a:gd name="T75" fmla="*/ 321 h 701"/>
                <a:gd name="T76" fmla="*/ 233 w 672"/>
                <a:gd name="T77" fmla="*/ 380 h 701"/>
                <a:gd name="T78" fmla="*/ 176 w 672"/>
                <a:gd name="T79" fmla="*/ 350 h 701"/>
                <a:gd name="T80" fmla="*/ 117 w 672"/>
                <a:gd name="T81" fmla="*/ 380 h 701"/>
                <a:gd name="T82" fmla="*/ 88 w 672"/>
                <a:gd name="T83" fmla="*/ 321 h 701"/>
                <a:gd name="T84" fmla="*/ 88 w 672"/>
                <a:gd name="T85" fmla="*/ 264 h 701"/>
                <a:gd name="T86" fmla="*/ 88 w 672"/>
                <a:gd name="T87" fmla="*/ 234 h 701"/>
                <a:gd name="T88" fmla="*/ 30 w 672"/>
                <a:gd name="T89" fmla="*/ 234 h 701"/>
                <a:gd name="T90" fmla="*/ 30 w 672"/>
                <a:gd name="T91" fmla="*/ 176 h 701"/>
                <a:gd name="T92" fmla="*/ 0 w 672"/>
                <a:gd name="T93" fmla="*/ 147 h 701"/>
                <a:gd name="T94" fmla="*/ 30 w 672"/>
                <a:gd name="T95" fmla="*/ 117 h 701"/>
                <a:gd name="T96" fmla="*/ 30 w 672"/>
                <a:gd name="T97" fmla="*/ 88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2" h="701">
                  <a:moveTo>
                    <a:pt x="59" y="59"/>
                  </a:moveTo>
                  <a:lnTo>
                    <a:pt x="88" y="88"/>
                  </a:lnTo>
                  <a:lnTo>
                    <a:pt x="88" y="88"/>
                  </a:lnTo>
                  <a:lnTo>
                    <a:pt x="117" y="88"/>
                  </a:lnTo>
                  <a:lnTo>
                    <a:pt x="117" y="88"/>
                  </a:lnTo>
                  <a:lnTo>
                    <a:pt x="117" y="59"/>
                  </a:lnTo>
                  <a:lnTo>
                    <a:pt x="117" y="59"/>
                  </a:lnTo>
                  <a:lnTo>
                    <a:pt x="117" y="30"/>
                  </a:lnTo>
                  <a:lnTo>
                    <a:pt x="117" y="0"/>
                  </a:lnTo>
                  <a:lnTo>
                    <a:pt x="117" y="0"/>
                  </a:lnTo>
                  <a:lnTo>
                    <a:pt x="117" y="0"/>
                  </a:lnTo>
                  <a:lnTo>
                    <a:pt x="147" y="0"/>
                  </a:lnTo>
                  <a:lnTo>
                    <a:pt x="147" y="0"/>
                  </a:lnTo>
                  <a:lnTo>
                    <a:pt x="176" y="0"/>
                  </a:lnTo>
                  <a:lnTo>
                    <a:pt x="204" y="30"/>
                  </a:lnTo>
                  <a:lnTo>
                    <a:pt x="204" y="30"/>
                  </a:lnTo>
                  <a:lnTo>
                    <a:pt x="204" y="59"/>
                  </a:lnTo>
                  <a:lnTo>
                    <a:pt x="204" y="59"/>
                  </a:lnTo>
                  <a:lnTo>
                    <a:pt x="233" y="88"/>
                  </a:lnTo>
                  <a:lnTo>
                    <a:pt x="263" y="117"/>
                  </a:lnTo>
                  <a:lnTo>
                    <a:pt x="292" y="117"/>
                  </a:lnTo>
                  <a:lnTo>
                    <a:pt x="321" y="117"/>
                  </a:lnTo>
                  <a:lnTo>
                    <a:pt x="321" y="117"/>
                  </a:lnTo>
                  <a:lnTo>
                    <a:pt x="350" y="117"/>
                  </a:lnTo>
                  <a:lnTo>
                    <a:pt x="350" y="117"/>
                  </a:lnTo>
                  <a:lnTo>
                    <a:pt x="380" y="147"/>
                  </a:lnTo>
                  <a:lnTo>
                    <a:pt x="380" y="147"/>
                  </a:lnTo>
                  <a:lnTo>
                    <a:pt x="380" y="176"/>
                  </a:lnTo>
                  <a:lnTo>
                    <a:pt x="409" y="176"/>
                  </a:lnTo>
                  <a:lnTo>
                    <a:pt x="409" y="176"/>
                  </a:lnTo>
                  <a:lnTo>
                    <a:pt x="409" y="176"/>
                  </a:lnTo>
                  <a:lnTo>
                    <a:pt x="380" y="205"/>
                  </a:lnTo>
                  <a:lnTo>
                    <a:pt x="380" y="205"/>
                  </a:lnTo>
                  <a:lnTo>
                    <a:pt x="350" y="234"/>
                  </a:lnTo>
                  <a:lnTo>
                    <a:pt x="350" y="234"/>
                  </a:lnTo>
                  <a:lnTo>
                    <a:pt x="321" y="234"/>
                  </a:lnTo>
                  <a:lnTo>
                    <a:pt x="321" y="234"/>
                  </a:lnTo>
                  <a:lnTo>
                    <a:pt x="350" y="264"/>
                  </a:lnTo>
                  <a:lnTo>
                    <a:pt x="321" y="264"/>
                  </a:lnTo>
                  <a:lnTo>
                    <a:pt x="350" y="293"/>
                  </a:lnTo>
                  <a:lnTo>
                    <a:pt x="350" y="293"/>
                  </a:lnTo>
                  <a:lnTo>
                    <a:pt x="350" y="293"/>
                  </a:lnTo>
                  <a:lnTo>
                    <a:pt x="380" y="293"/>
                  </a:lnTo>
                  <a:lnTo>
                    <a:pt x="409" y="321"/>
                  </a:lnTo>
                  <a:lnTo>
                    <a:pt x="438" y="321"/>
                  </a:lnTo>
                  <a:lnTo>
                    <a:pt x="438" y="350"/>
                  </a:lnTo>
                  <a:lnTo>
                    <a:pt x="467" y="350"/>
                  </a:lnTo>
                  <a:lnTo>
                    <a:pt x="497" y="380"/>
                  </a:lnTo>
                  <a:lnTo>
                    <a:pt x="497" y="380"/>
                  </a:lnTo>
                  <a:lnTo>
                    <a:pt x="525" y="409"/>
                  </a:lnTo>
                  <a:lnTo>
                    <a:pt x="525" y="438"/>
                  </a:lnTo>
                  <a:lnTo>
                    <a:pt x="525" y="438"/>
                  </a:lnTo>
                  <a:lnTo>
                    <a:pt x="554" y="438"/>
                  </a:lnTo>
                  <a:lnTo>
                    <a:pt x="554" y="438"/>
                  </a:lnTo>
                  <a:lnTo>
                    <a:pt x="554" y="467"/>
                  </a:lnTo>
                  <a:lnTo>
                    <a:pt x="583" y="467"/>
                  </a:lnTo>
                  <a:lnTo>
                    <a:pt x="583" y="467"/>
                  </a:lnTo>
                  <a:lnTo>
                    <a:pt x="583" y="467"/>
                  </a:lnTo>
                  <a:lnTo>
                    <a:pt x="583" y="467"/>
                  </a:lnTo>
                  <a:lnTo>
                    <a:pt x="583" y="496"/>
                  </a:lnTo>
                  <a:lnTo>
                    <a:pt x="613" y="496"/>
                  </a:lnTo>
                  <a:lnTo>
                    <a:pt x="613" y="496"/>
                  </a:lnTo>
                  <a:lnTo>
                    <a:pt x="642" y="496"/>
                  </a:lnTo>
                  <a:lnTo>
                    <a:pt x="642" y="496"/>
                  </a:lnTo>
                  <a:lnTo>
                    <a:pt x="642" y="496"/>
                  </a:lnTo>
                  <a:lnTo>
                    <a:pt x="642" y="526"/>
                  </a:lnTo>
                  <a:lnTo>
                    <a:pt x="642" y="526"/>
                  </a:lnTo>
                  <a:lnTo>
                    <a:pt x="642" y="555"/>
                  </a:lnTo>
                  <a:lnTo>
                    <a:pt x="671" y="555"/>
                  </a:lnTo>
                  <a:lnTo>
                    <a:pt x="671" y="555"/>
                  </a:lnTo>
                  <a:lnTo>
                    <a:pt x="642" y="584"/>
                  </a:lnTo>
                  <a:lnTo>
                    <a:pt x="642" y="614"/>
                  </a:lnTo>
                  <a:lnTo>
                    <a:pt x="642" y="614"/>
                  </a:lnTo>
                  <a:lnTo>
                    <a:pt x="642" y="643"/>
                  </a:lnTo>
                  <a:lnTo>
                    <a:pt x="642" y="643"/>
                  </a:lnTo>
                  <a:lnTo>
                    <a:pt x="613" y="643"/>
                  </a:lnTo>
                  <a:lnTo>
                    <a:pt x="613" y="643"/>
                  </a:lnTo>
                  <a:lnTo>
                    <a:pt x="583" y="643"/>
                  </a:lnTo>
                  <a:lnTo>
                    <a:pt x="583" y="614"/>
                  </a:lnTo>
                  <a:lnTo>
                    <a:pt x="554" y="614"/>
                  </a:lnTo>
                  <a:lnTo>
                    <a:pt x="525" y="643"/>
                  </a:lnTo>
                  <a:lnTo>
                    <a:pt x="554" y="643"/>
                  </a:lnTo>
                  <a:lnTo>
                    <a:pt x="554" y="671"/>
                  </a:lnTo>
                  <a:lnTo>
                    <a:pt x="554" y="671"/>
                  </a:lnTo>
                  <a:lnTo>
                    <a:pt x="554" y="700"/>
                  </a:lnTo>
                  <a:lnTo>
                    <a:pt x="525" y="671"/>
                  </a:lnTo>
                  <a:lnTo>
                    <a:pt x="525" y="671"/>
                  </a:lnTo>
                  <a:lnTo>
                    <a:pt x="497" y="671"/>
                  </a:lnTo>
                  <a:lnTo>
                    <a:pt x="497" y="643"/>
                  </a:lnTo>
                  <a:lnTo>
                    <a:pt x="467" y="643"/>
                  </a:lnTo>
                  <a:lnTo>
                    <a:pt x="467" y="643"/>
                  </a:lnTo>
                  <a:lnTo>
                    <a:pt x="497" y="614"/>
                  </a:lnTo>
                  <a:lnTo>
                    <a:pt x="497" y="584"/>
                  </a:lnTo>
                  <a:lnTo>
                    <a:pt x="497" y="584"/>
                  </a:lnTo>
                  <a:lnTo>
                    <a:pt x="497" y="584"/>
                  </a:lnTo>
                  <a:lnTo>
                    <a:pt x="497" y="555"/>
                  </a:lnTo>
                  <a:lnTo>
                    <a:pt x="497" y="555"/>
                  </a:lnTo>
                  <a:lnTo>
                    <a:pt x="497" y="526"/>
                  </a:lnTo>
                  <a:lnTo>
                    <a:pt x="467" y="526"/>
                  </a:lnTo>
                  <a:lnTo>
                    <a:pt x="467" y="526"/>
                  </a:lnTo>
                  <a:lnTo>
                    <a:pt x="467" y="496"/>
                  </a:lnTo>
                  <a:lnTo>
                    <a:pt x="438" y="496"/>
                  </a:lnTo>
                  <a:lnTo>
                    <a:pt x="438" y="496"/>
                  </a:lnTo>
                  <a:lnTo>
                    <a:pt x="409" y="467"/>
                  </a:lnTo>
                  <a:lnTo>
                    <a:pt x="409" y="467"/>
                  </a:lnTo>
                  <a:lnTo>
                    <a:pt x="409" y="438"/>
                  </a:lnTo>
                  <a:lnTo>
                    <a:pt x="409" y="438"/>
                  </a:lnTo>
                  <a:lnTo>
                    <a:pt x="409" y="409"/>
                  </a:lnTo>
                  <a:lnTo>
                    <a:pt x="409" y="409"/>
                  </a:lnTo>
                  <a:lnTo>
                    <a:pt x="409" y="380"/>
                  </a:lnTo>
                  <a:lnTo>
                    <a:pt x="380" y="380"/>
                  </a:lnTo>
                  <a:lnTo>
                    <a:pt x="350" y="350"/>
                  </a:lnTo>
                  <a:lnTo>
                    <a:pt x="350" y="321"/>
                  </a:lnTo>
                  <a:lnTo>
                    <a:pt x="321" y="321"/>
                  </a:lnTo>
                  <a:lnTo>
                    <a:pt x="292" y="321"/>
                  </a:lnTo>
                  <a:lnTo>
                    <a:pt x="263" y="350"/>
                  </a:lnTo>
                  <a:lnTo>
                    <a:pt x="233" y="380"/>
                  </a:lnTo>
                  <a:lnTo>
                    <a:pt x="204" y="350"/>
                  </a:lnTo>
                  <a:lnTo>
                    <a:pt x="204" y="350"/>
                  </a:lnTo>
                  <a:lnTo>
                    <a:pt x="176" y="350"/>
                  </a:lnTo>
                  <a:lnTo>
                    <a:pt x="147" y="350"/>
                  </a:lnTo>
                  <a:lnTo>
                    <a:pt x="147" y="380"/>
                  </a:lnTo>
                  <a:lnTo>
                    <a:pt x="117" y="380"/>
                  </a:lnTo>
                  <a:lnTo>
                    <a:pt x="88" y="380"/>
                  </a:lnTo>
                  <a:lnTo>
                    <a:pt x="88" y="350"/>
                  </a:lnTo>
                  <a:lnTo>
                    <a:pt x="88" y="321"/>
                  </a:lnTo>
                  <a:lnTo>
                    <a:pt x="88" y="293"/>
                  </a:lnTo>
                  <a:lnTo>
                    <a:pt x="88" y="293"/>
                  </a:lnTo>
                  <a:lnTo>
                    <a:pt x="88" y="264"/>
                  </a:lnTo>
                  <a:lnTo>
                    <a:pt x="88" y="264"/>
                  </a:lnTo>
                  <a:lnTo>
                    <a:pt x="88" y="234"/>
                  </a:lnTo>
                  <a:lnTo>
                    <a:pt x="88" y="234"/>
                  </a:lnTo>
                  <a:lnTo>
                    <a:pt x="59" y="234"/>
                  </a:lnTo>
                  <a:lnTo>
                    <a:pt x="59" y="234"/>
                  </a:lnTo>
                  <a:lnTo>
                    <a:pt x="30" y="234"/>
                  </a:lnTo>
                  <a:lnTo>
                    <a:pt x="30" y="205"/>
                  </a:lnTo>
                  <a:lnTo>
                    <a:pt x="59" y="205"/>
                  </a:lnTo>
                  <a:lnTo>
                    <a:pt x="30" y="176"/>
                  </a:lnTo>
                  <a:lnTo>
                    <a:pt x="30" y="176"/>
                  </a:lnTo>
                  <a:lnTo>
                    <a:pt x="0" y="176"/>
                  </a:lnTo>
                  <a:lnTo>
                    <a:pt x="0" y="147"/>
                  </a:lnTo>
                  <a:lnTo>
                    <a:pt x="0" y="147"/>
                  </a:lnTo>
                  <a:lnTo>
                    <a:pt x="0" y="147"/>
                  </a:lnTo>
                  <a:lnTo>
                    <a:pt x="30" y="117"/>
                  </a:lnTo>
                  <a:lnTo>
                    <a:pt x="30" y="117"/>
                  </a:lnTo>
                  <a:lnTo>
                    <a:pt x="30" y="117"/>
                  </a:lnTo>
                  <a:lnTo>
                    <a:pt x="30" y="88"/>
                  </a:lnTo>
                  <a:lnTo>
                    <a:pt x="59" y="88"/>
                  </a:lnTo>
                  <a:lnTo>
                    <a:pt x="5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5" name="Freeform 24">
              <a:extLst>
                <a:ext uri="{FF2B5EF4-FFF2-40B4-BE49-F238E27FC236}">
                  <a16:creationId xmlns:a16="http://schemas.microsoft.com/office/drawing/2014/main" id="{768CB30C-2F6B-3740-A397-40F657A6F907}"/>
                </a:ext>
              </a:extLst>
            </p:cNvPr>
            <p:cNvSpPr>
              <a:spLocks noChangeArrowheads="1"/>
            </p:cNvSpPr>
            <p:nvPr/>
          </p:nvSpPr>
          <p:spPr bwMode="auto">
            <a:xfrm>
              <a:off x="7181272" y="3829357"/>
              <a:ext cx="228960" cy="381640"/>
            </a:xfrm>
            <a:custGeom>
              <a:avLst/>
              <a:gdLst>
                <a:gd name="T0" fmla="*/ 233 w 701"/>
                <a:gd name="T1" fmla="*/ 29 h 1168"/>
                <a:gd name="T2" fmla="*/ 262 w 701"/>
                <a:gd name="T3" fmla="*/ 87 h 1168"/>
                <a:gd name="T4" fmla="*/ 291 w 701"/>
                <a:gd name="T5" fmla="*/ 146 h 1168"/>
                <a:gd name="T6" fmla="*/ 320 w 701"/>
                <a:gd name="T7" fmla="*/ 233 h 1168"/>
                <a:gd name="T8" fmla="*/ 407 w 701"/>
                <a:gd name="T9" fmla="*/ 203 h 1168"/>
                <a:gd name="T10" fmla="*/ 553 w 701"/>
                <a:gd name="T11" fmla="*/ 174 h 1168"/>
                <a:gd name="T12" fmla="*/ 612 w 701"/>
                <a:gd name="T13" fmla="*/ 262 h 1168"/>
                <a:gd name="T14" fmla="*/ 641 w 701"/>
                <a:gd name="T15" fmla="*/ 349 h 1168"/>
                <a:gd name="T16" fmla="*/ 700 w 701"/>
                <a:gd name="T17" fmla="*/ 379 h 1168"/>
                <a:gd name="T18" fmla="*/ 700 w 701"/>
                <a:gd name="T19" fmla="*/ 437 h 1168"/>
                <a:gd name="T20" fmla="*/ 612 w 701"/>
                <a:gd name="T21" fmla="*/ 496 h 1168"/>
                <a:gd name="T22" fmla="*/ 524 w 701"/>
                <a:gd name="T23" fmla="*/ 496 h 1168"/>
                <a:gd name="T24" fmla="*/ 436 w 701"/>
                <a:gd name="T25" fmla="*/ 553 h 1168"/>
                <a:gd name="T26" fmla="*/ 466 w 701"/>
                <a:gd name="T27" fmla="*/ 670 h 1168"/>
                <a:gd name="T28" fmla="*/ 466 w 701"/>
                <a:gd name="T29" fmla="*/ 670 h 1168"/>
                <a:gd name="T30" fmla="*/ 407 w 701"/>
                <a:gd name="T31" fmla="*/ 641 h 1168"/>
                <a:gd name="T32" fmla="*/ 379 w 701"/>
                <a:gd name="T33" fmla="*/ 641 h 1168"/>
                <a:gd name="T34" fmla="*/ 320 w 701"/>
                <a:gd name="T35" fmla="*/ 612 h 1168"/>
                <a:gd name="T36" fmla="*/ 320 w 701"/>
                <a:gd name="T37" fmla="*/ 583 h 1168"/>
                <a:gd name="T38" fmla="*/ 291 w 701"/>
                <a:gd name="T39" fmla="*/ 583 h 1168"/>
                <a:gd name="T40" fmla="*/ 233 w 701"/>
                <a:gd name="T41" fmla="*/ 583 h 1168"/>
                <a:gd name="T42" fmla="*/ 233 w 701"/>
                <a:gd name="T43" fmla="*/ 612 h 1168"/>
                <a:gd name="T44" fmla="*/ 233 w 701"/>
                <a:gd name="T45" fmla="*/ 670 h 1168"/>
                <a:gd name="T46" fmla="*/ 203 w 701"/>
                <a:gd name="T47" fmla="*/ 817 h 1168"/>
                <a:gd name="T48" fmla="*/ 203 w 701"/>
                <a:gd name="T49" fmla="*/ 846 h 1168"/>
                <a:gd name="T50" fmla="*/ 203 w 701"/>
                <a:gd name="T51" fmla="*/ 903 h 1168"/>
                <a:gd name="T52" fmla="*/ 233 w 701"/>
                <a:gd name="T53" fmla="*/ 903 h 1168"/>
                <a:gd name="T54" fmla="*/ 262 w 701"/>
                <a:gd name="T55" fmla="*/ 933 h 1168"/>
                <a:gd name="T56" fmla="*/ 291 w 701"/>
                <a:gd name="T57" fmla="*/ 962 h 1168"/>
                <a:gd name="T58" fmla="*/ 320 w 701"/>
                <a:gd name="T59" fmla="*/ 1020 h 1168"/>
                <a:gd name="T60" fmla="*/ 320 w 701"/>
                <a:gd name="T61" fmla="*/ 1049 h 1168"/>
                <a:gd name="T62" fmla="*/ 350 w 701"/>
                <a:gd name="T63" fmla="*/ 1079 h 1168"/>
                <a:gd name="T64" fmla="*/ 407 w 701"/>
                <a:gd name="T65" fmla="*/ 1108 h 1168"/>
                <a:gd name="T66" fmla="*/ 436 w 701"/>
                <a:gd name="T67" fmla="*/ 1167 h 1168"/>
                <a:gd name="T68" fmla="*/ 350 w 701"/>
                <a:gd name="T69" fmla="*/ 1167 h 1168"/>
                <a:gd name="T70" fmla="*/ 350 w 701"/>
                <a:gd name="T71" fmla="*/ 1108 h 1168"/>
                <a:gd name="T72" fmla="*/ 291 w 701"/>
                <a:gd name="T73" fmla="*/ 1108 h 1168"/>
                <a:gd name="T74" fmla="*/ 262 w 701"/>
                <a:gd name="T75" fmla="*/ 1079 h 1168"/>
                <a:gd name="T76" fmla="*/ 203 w 701"/>
                <a:gd name="T77" fmla="*/ 1020 h 1168"/>
                <a:gd name="T78" fmla="*/ 145 w 701"/>
                <a:gd name="T79" fmla="*/ 962 h 1168"/>
                <a:gd name="T80" fmla="*/ 116 w 701"/>
                <a:gd name="T81" fmla="*/ 962 h 1168"/>
                <a:gd name="T82" fmla="*/ 145 w 701"/>
                <a:gd name="T83" fmla="*/ 874 h 1168"/>
                <a:gd name="T84" fmla="*/ 145 w 701"/>
                <a:gd name="T85" fmla="*/ 846 h 1168"/>
                <a:gd name="T86" fmla="*/ 174 w 701"/>
                <a:gd name="T87" fmla="*/ 787 h 1168"/>
                <a:gd name="T88" fmla="*/ 203 w 701"/>
                <a:gd name="T89" fmla="*/ 700 h 1168"/>
                <a:gd name="T90" fmla="*/ 174 w 701"/>
                <a:gd name="T91" fmla="*/ 612 h 1168"/>
                <a:gd name="T92" fmla="*/ 145 w 701"/>
                <a:gd name="T93" fmla="*/ 496 h 1168"/>
                <a:gd name="T94" fmla="*/ 116 w 701"/>
                <a:gd name="T95" fmla="*/ 408 h 1168"/>
                <a:gd name="T96" fmla="*/ 116 w 701"/>
                <a:gd name="T97" fmla="*/ 349 h 1168"/>
                <a:gd name="T98" fmla="*/ 57 w 701"/>
                <a:gd name="T99" fmla="*/ 262 h 1168"/>
                <a:gd name="T100" fmla="*/ 0 w 701"/>
                <a:gd name="T101" fmla="*/ 203 h 1168"/>
                <a:gd name="T102" fmla="*/ 29 w 701"/>
                <a:gd name="T103" fmla="*/ 117 h 1168"/>
                <a:gd name="T104" fmla="*/ 86 w 701"/>
                <a:gd name="T105" fmla="*/ 87 h 1168"/>
                <a:gd name="T106" fmla="*/ 145 w 701"/>
                <a:gd name="T107" fmla="*/ 58 h 1168"/>
                <a:gd name="T108" fmla="*/ 203 w 701"/>
                <a:gd name="T109" fmla="*/ 0 h 1168"/>
                <a:gd name="T110" fmla="*/ 262 w 701"/>
                <a:gd name="T111" fmla="*/ 1108 h 1168"/>
                <a:gd name="T112" fmla="*/ 203 w 701"/>
                <a:gd name="T113" fmla="*/ 1020 h 1168"/>
                <a:gd name="T114" fmla="*/ 145 w 701"/>
                <a:gd name="T115" fmla="*/ 1020 h 1168"/>
                <a:gd name="T116" fmla="*/ 436 w 701"/>
                <a:gd name="T117" fmla="*/ 670 h 1168"/>
                <a:gd name="T118" fmla="*/ 262 w 701"/>
                <a:gd name="T119" fmla="*/ 846 h 1168"/>
                <a:gd name="T120" fmla="*/ 262 w 701"/>
                <a:gd name="T121" fmla="*/ 874 h 1168"/>
                <a:gd name="T122" fmla="*/ 262 w 701"/>
                <a:gd name="T123" fmla="*/ 874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1" h="1168">
                  <a:moveTo>
                    <a:pt x="203" y="0"/>
                  </a:moveTo>
                  <a:lnTo>
                    <a:pt x="203" y="0"/>
                  </a:lnTo>
                  <a:cubicBezTo>
                    <a:pt x="203" y="29"/>
                    <a:pt x="203" y="29"/>
                    <a:pt x="203" y="29"/>
                  </a:cubicBezTo>
                  <a:cubicBezTo>
                    <a:pt x="233" y="29"/>
                    <a:pt x="233" y="29"/>
                    <a:pt x="233" y="29"/>
                  </a:cubicBezTo>
                  <a:lnTo>
                    <a:pt x="233" y="29"/>
                  </a:lnTo>
                  <a:cubicBezTo>
                    <a:pt x="262" y="58"/>
                    <a:pt x="262" y="58"/>
                    <a:pt x="262" y="58"/>
                  </a:cubicBezTo>
                  <a:cubicBezTo>
                    <a:pt x="233" y="58"/>
                    <a:pt x="233" y="58"/>
                    <a:pt x="233" y="58"/>
                  </a:cubicBezTo>
                  <a:cubicBezTo>
                    <a:pt x="233" y="87"/>
                    <a:pt x="233" y="87"/>
                    <a:pt x="233" y="87"/>
                  </a:cubicBezTo>
                  <a:cubicBezTo>
                    <a:pt x="262" y="87"/>
                    <a:pt x="262" y="87"/>
                    <a:pt x="262" y="87"/>
                  </a:cubicBezTo>
                  <a:lnTo>
                    <a:pt x="262" y="87"/>
                  </a:lnTo>
                  <a:cubicBezTo>
                    <a:pt x="291" y="87"/>
                    <a:pt x="291" y="87"/>
                    <a:pt x="291" y="87"/>
                  </a:cubicBezTo>
                  <a:lnTo>
                    <a:pt x="291" y="87"/>
                  </a:lnTo>
                  <a:cubicBezTo>
                    <a:pt x="291" y="117"/>
                    <a:pt x="291" y="117"/>
                    <a:pt x="291" y="117"/>
                  </a:cubicBezTo>
                  <a:lnTo>
                    <a:pt x="291" y="117"/>
                  </a:lnTo>
                  <a:cubicBezTo>
                    <a:pt x="291" y="146"/>
                    <a:pt x="291" y="146"/>
                    <a:pt x="291" y="146"/>
                  </a:cubicBezTo>
                  <a:lnTo>
                    <a:pt x="291" y="146"/>
                  </a:lnTo>
                  <a:cubicBezTo>
                    <a:pt x="291" y="174"/>
                    <a:pt x="291" y="174"/>
                    <a:pt x="291" y="174"/>
                  </a:cubicBezTo>
                  <a:cubicBezTo>
                    <a:pt x="291" y="203"/>
                    <a:pt x="291" y="203"/>
                    <a:pt x="291" y="203"/>
                  </a:cubicBezTo>
                  <a:cubicBezTo>
                    <a:pt x="291" y="233"/>
                    <a:pt x="291" y="233"/>
                    <a:pt x="291" y="233"/>
                  </a:cubicBezTo>
                  <a:cubicBezTo>
                    <a:pt x="320" y="233"/>
                    <a:pt x="320" y="233"/>
                    <a:pt x="320" y="233"/>
                  </a:cubicBezTo>
                  <a:cubicBezTo>
                    <a:pt x="350" y="233"/>
                    <a:pt x="350" y="233"/>
                    <a:pt x="350" y="233"/>
                  </a:cubicBezTo>
                  <a:cubicBezTo>
                    <a:pt x="350" y="203"/>
                    <a:pt x="350" y="203"/>
                    <a:pt x="350" y="203"/>
                  </a:cubicBezTo>
                  <a:cubicBezTo>
                    <a:pt x="379" y="203"/>
                    <a:pt x="379" y="203"/>
                    <a:pt x="379" y="203"/>
                  </a:cubicBezTo>
                  <a:cubicBezTo>
                    <a:pt x="407" y="203"/>
                    <a:pt x="407" y="203"/>
                    <a:pt x="407" y="203"/>
                  </a:cubicBezTo>
                  <a:lnTo>
                    <a:pt x="407" y="203"/>
                  </a:lnTo>
                  <a:cubicBezTo>
                    <a:pt x="436" y="233"/>
                    <a:pt x="436" y="233"/>
                    <a:pt x="436" y="233"/>
                  </a:cubicBezTo>
                  <a:cubicBezTo>
                    <a:pt x="466" y="203"/>
                    <a:pt x="466" y="203"/>
                    <a:pt x="466" y="203"/>
                  </a:cubicBezTo>
                  <a:cubicBezTo>
                    <a:pt x="495" y="174"/>
                    <a:pt x="495" y="174"/>
                    <a:pt x="495" y="174"/>
                  </a:cubicBezTo>
                  <a:cubicBezTo>
                    <a:pt x="524" y="174"/>
                    <a:pt x="524" y="174"/>
                    <a:pt x="524" y="174"/>
                  </a:cubicBezTo>
                  <a:cubicBezTo>
                    <a:pt x="553" y="174"/>
                    <a:pt x="553" y="174"/>
                    <a:pt x="553" y="174"/>
                  </a:cubicBezTo>
                  <a:cubicBezTo>
                    <a:pt x="553" y="203"/>
                    <a:pt x="553" y="203"/>
                    <a:pt x="553" y="203"/>
                  </a:cubicBezTo>
                  <a:cubicBezTo>
                    <a:pt x="583" y="233"/>
                    <a:pt x="583" y="233"/>
                    <a:pt x="583" y="233"/>
                  </a:cubicBezTo>
                  <a:cubicBezTo>
                    <a:pt x="612" y="233"/>
                    <a:pt x="612" y="233"/>
                    <a:pt x="612" y="233"/>
                  </a:cubicBezTo>
                  <a:cubicBezTo>
                    <a:pt x="612" y="262"/>
                    <a:pt x="612" y="262"/>
                    <a:pt x="612" y="262"/>
                  </a:cubicBezTo>
                  <a:lnTo>
                    <a:pt x="612" y="262"/>
                  </a:lnTo>
                  <a:cubicBezTo>
                    <a:pt x="612" y="291"/>
                    <a:pt x="612" y="291"/>
                    <a:pt x="612" y="291"/>
                  </a:cubicBezTo>
                  <a:lnTo>
                    <a:pt x="612" y="291"/>
                  </a:lnTo>
                  <a:cubicBezTo>
                    <a:pt x="612" y="320"/>
                    <a:pt x="612" y="320"/>
                    <a:pt x="612" y="320"/>
                  </a:cubicBezTo>
                  <a:lnTo>
                    <a:pt x="612" y="320"/>
                  </a:lnTo>
                  <a:cubicBezTo>
                    <a:pt x="641" y="349"/>
                    <a:pt x="641" y="349"/>
                    <a:pt x="641" y="349"/>
                  </a:cubicBezTo>
                  <a:lnTo>
                    <a:pt x="641" y="349"/>
                  </a:lnTo>
                  <a:cubicBezTo>
                    <a:pt x="670" y="349"/>
                    <a:pt x="670" y="349"/>
                    <a:pt x="670" y="349"/>
                  </a:cubicBezTo>
                  <a:cubicBezTo>
                    <a:pt x="670" y="379"/>
                    <a:pt x="670" y="379"/>
                    <a:pt x="670" y="379"/>
                  </a:cubicBezTo>
                  <a:lnTo>
                    <a:pt x="670" y="379"/>
                  </a:lnTo>
                  <a:cubicBezTo>
                    <a:pt x="700" y="379"/>
                    <a:pt x="700" y="379"/>
                    <a:pt x="700" y="379"/>
                  </a:cubicBezTo>
                  <a:cubicBezTo>
                    <a:pt x="700" y="408"/>
                    <a:pt x="700" y="408"/>
                    <a:pt x="700" y="408"/>
                  </a:cubicBezTo>
                  <a:lnTo>
                    <a:pt x="700" y="408"/>
                  </a:lnTo>
                  <a:cubicBezTo>
                    <a:pt x="700" y="437"/>
                    <a:pt x="700" y="437"/>
                    <a:pt x="700" y="437"/>
                  </a:cubicBezTo>
                  <a:lnTo>
                    <a:pt x="700" y="437"/>
                  </a:lnTo>
                  <a:lnTo>
                    <a:pt x="700" y="437"/>
                  </a:lnTo>
                  <a:cubicBezTo>
                    <a:pt x="700" y="467"/>
                    <a:pt x="700" y="467"/>
                    <a:pt x="700" y="467"/>
                  </a:cubicBezTo>
                  <a:cubicBezTo>
                    <a:pt x="670" y="496"/>
                    <a:pt x="670" y="496"/>
                    <a:pt x="670" y="496"/>
                  </a:cubicBezTo>
                  <a:lnTo>
                    <a:pt x="670" y="496"/>
                  </a:lnTo>
                  <a:cubicBezTo>
                    <a:pt x="641" y="496"/>
                    <a:pt x="641" y="496"/>
                    <a:pt x="641" y="496"/>
                  </a:cubicBezTo>
                  <a:cubicBezTo>
                    <a:pt x="612" y="496"/>
                    <a:pt x="612" y="496"/>
                    <a:pt x="612" y="496"/>
                  </a:cubicBezTo>
                  <a:lnTo>
                    <a:pt x="612" y="496"/>
                  </a:lnTo>
                  <a:cubicBezTo>
                    <a:pt x="583" y="496"/>
                    <a:pt x="583" y="496"/>
                    <a:pt x="583" y="496"/>
                  </a:cubicBezTo>
                  <a:cubicBezTo>
                    <a:pt x="553" y="496"/>
                    <a:pt x="553" y="496"/>
                    <a:pt x="553" y="496"/>
                  </a:cubicBezTo>
                  <a:lnTo>
                    <a:pt x="553" y="496"/>
                  </a:lnTo>
                  <a:cubicBezTo>
                    <a:pt x="524" y="496"/>
                    <a:pt x="524" y="496"/>
                    <a:pt x="524" y="496"/>
                  </a:cubicBezTo>
                  <a:cubicBezTo>
                    <a:pt x="495" y="496"/>
                    <a:pt x="495" y="496"/>
                    <a:pt x="495" y="496"/>
                  </a:cubicBezTo>
                  <a:lnTo>
                    <a:pt x="495" y="496"/>
                  </a:lnTo>
                  <a:cubicBezTo>
                    <a:pt x="466" y="524"/>
                    <a:pt x="466" y="524"/>
                    <a:pt x="466" y="524"/>
                  </a:cubicBezTo>
                  <a:lnTo>
                    <a:pt x="466" y="524"/>
                  </a:lnTo>
                  <a:cubicBezTo>
                    <a:pt x="436" y="553"/>
                    <a:pt x="436" y="553"/>
                    <a:pt x="436" y="553"/>
                  </a:cubicBezTo>
                  <a:cubicBezTo>
                    <a:pt x="436" y="583"/>
                    <a:pt x="436" y="583"/>
                    <a:pt x="436" y="583"/>
                  </a:cubicBezTo>
                  <a:cubicBezTo>
                    <a:pt x="436" y="612"/>
                    <a:pt x="436" y="612"/>
                    <a:pt x="436" y="612"/>
                  </a:cubicBezTo>
                  <a:cubicBezTo>
                    <a:pt x="466" y="612"/>
                    <a:pt x="466" y="612"/>
                    <a:pt x="466" y="612"/>
                  </a:cubicBezTo>
                  <a:cubicBezTo>
                    <a:pt x="466" y="641"/>
                    <a:pt x="466" y="641"/>
                    <a:pt x="466" y="641"/>
                  </a:cubicBezTo>
                  <a:cubicBezTo>
                    <a:pt x="466" y="670"/>
                    <a:pt x="466" y="670"/>
                    <a:pt x="466" y="670"/>
                  </a:cubicBezTo>
                  <a:lnTo>
                    <a:pt x="466" y="670"/>
                  </a:lnTo>
                  <a:lnTo>
                    <a:pt x="466" y="670"/>
                  </a:lnTo>
                  <a:lnTo>
                    <a:pt x="466" y="670"/>
                  </a:lnTo>
                  <a:lnTo>
                    <a:pt x="466" y="670"/>
                  </a:lnTo>
                  <a:lnTo>
                    <a:pt x="466" y="670"/>
                  </a:lnTo>
                  <a:cubicBezTo>
                    <a:pt x="436" y="670"/>
                    <a:pt x="436" y="670"/>
                    <a:pt x="436" y="670"/>
                  </a:cubicBezTo>
                  <a:lnTo>
                    <a:pt x="436" y="670"/>
                  </a:lnTo>
                  <a:lnTo>
                    <a:pt x="436" y="670"/>
                  </a:lnTo>
                  <a:cubicBezTo>
                    <a:pt x="407" y="641"/>
                    <a:pt x="407" y="641"/>
                    <a:pt x="407" y="641"/>
                  </a:cubicBezTo>
                  <a:lnTo>
                    <a:pt x="407" y="641"/>
                  </a:lnTo>
                  <a:cubicBezTo>
                    <a:pt x="379" y="641"/>
                    <a:pt x="379" y="641"/>
                    <a:pt x="379" y="641"/>
                  </a:cubicBezTo>
                  <a:lnTo>
                    <a:pt x="379" y="641"/>
                  </a:lnTo>
                  <a:lnTo>
                    <a:pt x="379" y="641"/>
                  </a:lnTo>
                  <a:lnTo>
                    <a:pt x="379" y="641"/>
                  </a:lnTo>
                  <a:lnTo>
                    <a:pt x="379" y="641"/>
                  </a:lnTo>
                  <a:cubicBezTo>
                    <a:pt x="350" y="641"/>
                    <a:pt x="350" y="641"/>
                    <a:pt x="350" y="641"/>
                  </a:cubicBezTo>
                  <a:lnTo>
                    <a:pt x="350" y="641"/>
                  </a:lnTo>
                  <a:cubicBezTo>
                    <a:pt x="320" y="641"/>
                    <a:pt x="320" y="641"/>
                    <a:pt x="320" y="641"/>
                  </a:cubicBezTo>
                  <a:lnTo>
                    <a:pt x="320" y="641"/>
                  </a:lnTo>
                  <a:cubicBezTo>
                    <a:pt x="320" y="612"/>
                    <a:pt x="320" y="612"/>
                    <a:pt x="320" y="612"/>
                  </a:cubicBezTo>
                  <a:lnTo>
                    <a:pt x="320" y="612"/>
                  </a:lnTo>
                  <a:lnTo>
                    <a:pt x="320" y="612"/>
                  </a:lnTo>
                  <a:cubicBezTo>
                    <a:pt x="320" y="583"/>
                    <a:pt x="320" y="583"/>
                    <a:pt x="320" y="583"/>
                  </a:cubicBezTo>
                  <a:lnTo>
                    <a:pt x="320" y="583"/>
                  </a:lnTo>
                  <a:lnTo>
                    <a:pt x="320" y="583"/>
                  </a:lnTo>
                  <a:cubicBezTo>
                    <a:pt x="291" y="583"/>
                    <a:pt x="291" y="583"/>
                    <a:pt x="291" y="583"/>
                  </a:cubicBezTo>
                  <a:lnTo>
                    <a:pt x="291" y="583"/>
                  </a:lnTo>
                  <a:lnTo>
                    <a:pt x="291" y="583"/>
                  </a:lnTo>
                  <a:lnTo>
                    <a:pt x="291" y="583"/>
                  </a:lnTo>
                  <a:lnTo>
                    <a:pt x="291" y="583"/>
                  </a:lnTo>
                  <a:cubicBezTo>
                    <a:pt x="262" y="583"/>
                    <a:pt x="262" y="583"/>
                    <a:pt x="262" y="583"/>
                  </a:cubicBezTo>
                  <a:lnTo>
                    <a:pt x="262" y="583"/>
                  </a:lnTo>
                  <a:lnTo>
                    <a:pt x="262" y="583"/>
                  </a:lnTo>
                  <a:lnTo>
                    <a:pt x="262" y="583"/>
                  </a:lnTo>
                  <a:cubicBezTo>
                    <a:pt x="233" y="583"/>
                    <a:pt x="233" y="583"/>
                    <a:pt x="233" y="583"/>
                  </a:cubicBezTo>
                  <a:lnTo>
                    <a:pt x="233" y="583"/>
                  </a:lnTo>
                  <a:lnTo>
                    <a:pt x="233" y="583"/>
                  </a:lnTo>
                  <a:cubicBezTo>
                    <a:pt x="262" y="583"/>
                    <a:pt x="262" y="583"/>
                    <a:pt x="262" y="583"/>
                  </a:cubicBezTo>
                  <a:cubicBezTo>
                    <a:pt x="262" y="612"/>
                    <a:pt x="262" y="612"/>
                    <a:pt x="262" y="612"/>
                  </a:cubicBezTo>
                  <a:cubicBezTo>
                    <a:pt x="233" y="612"/>
                    <a:pt x="233" y="612"/>
                    <a:pt x="233" y="612"/>
                  </a:cubicBezTo>
                  <a:cubicBezTo>
                    <a:pt x="233" y="641"/>
                    <a:pt x="233" y="641"/>
                    <a:pt x="233" y="641"/>
                  </a:cubicBezTo>
                  <a:lnTo>
                    <a:pt x="233" y="641"/>
                  </a:lnTo>
                  <a:cubicBezTo>
                    <a:pt x="262" y="641"/>
                    <a:pt x="262" y="641"/>
                    <a:pt x="262" y="641"/>
                  </a:cubicBezTo>
                  <a:cubicBezTo>
                    <a:pt x="262" y="670"/>
                    <a:pt x="262" y="670"/>
                    <a:pt x="262" y="670"/>
                  </a:cubicBezTo>
                  <a:cubicBezTo>
                    <a:pt x="233" y="670"/>
                    <a:pt x="233" y="670"/>
                    <a:pt x="233" y="670"/>
                  </a:cubicBezTo>
                  <a:cubicBezTo>
                    <a:pt x="233" y="700"/>
                    <a:pt x="233" y="700"/>
                    <a:pt x="233" y="700"/>
                  </a:cubicBezTo>
                  <a:lnTo>
                    <a:pt x="233" y="700"/>
                  </a:lnTo>
                  <a:cubicBezTo>
                    <a:pt x="203" y="758"/>
                    <a:pt x="203" y="758"/>
                    <a:pt x="203" y="758"/>
                  </a:cubicBezTo>
                  <a:cubicBezTo>
                    <a:pt x="203" y="787"/>
                    <a:pt x="203" y="787"/>
                    <a:pt x="203" y="787"/>
                  </a:cubicBezTo>
                  <a:cubicBezTo>
                    <a:pt x="203" y="817"/>
                    <a:pt x="203" y="817"/>
                    <a:pt x="203" y="817"/>
                  </a:cubicBezTo>
                  <a:lnTo>
                    <a:pt x="203" y="817"/>
                  </a:lnTo>
                  <a:lnTo>
                    <a:pt x="203" y="817"/>
                  </a:lnTo>
                  <a:lnTo>
                    <a:pt x="203" y="817"/>
                  </a:lnTo>
                  <a:cubicBezTo>
                    <a:pt x="203" y="846"/>
                    <a:pt x="203" y="846"/>
                    <a:pt x="203" y="846"/>
                  </a:cubicBezTo>
                  <a:lnTo>
                    <a:pt x="203" y="846"/>
                  </a:lnTo>
                  <a:lnTo>
                    <a:pt x="203" y="846"/>
                  </a:lnTo>
                  <a:cubicBezTo>
                    <a:pt x="203" y="874"/>
                    <a:pt x="203" y="874"/>
                    <a:pt x="203" y="874"/>
                  </a:cubicBezTo>
                  <a:cubicBezTo>
                    <a:pt x="203" y="903"/>
                    <a:pt x="203" y="903"/>
                    <a:pt x="203" y="903"/>
                  </a:cubicBezTo>
                  <a:lnTo>
                    <a:pt x="203" y="903"/>
                  </a:lnTo>
                  <a:lnTo>
                    <a:pt x="203" y="903"/>
                  </a:lnTo>
                  <a:cubicBezTo>
                    <a:pt x="233" y="903"/>
                    <a:pt x="233" y="903"/>
                    <a:pt x="233" y="903"/>
                  </a:cubicBezTo>
                  <a:lnTo>
                    <a:pt x="233" y="903"/>
                  </a:lnTo>
                  <a:lnTo>
                    <a:pt x="233" y="903"/>
                  </a:lnTo>
                  <a:lnTo>
                    <a:pt x="233" y="903"/>
                  </a:lnTo>
                  <a:lnTo>
                    <a:pt x="233" y="903"/>
                  </a:lnTo>
                  <a:cubicBezTo>
                    <a:pt x="262" y="903"/>
                    <a:pt x="262" y="903"/>
                    <a:pt x="262" y="903"/>
                  </a:cubicBezTo>
                  <a:cubicBezTo>
                    <a:pt x="262" y="933"/>
                    <a:pt x="262" y="933"/>
                    <a:pt x="262" y="933"/>
                  </a:cubicBezTo>
                  <a:lnTo>
                    <a:pt x="262" y="933"/>
                  </a:lnTo>
                  <a:lnTo>
                    <a:pt x="262" y="933"/>
                  </a:lnTo>
                  <a:lnTo>
                    <a:pt x="262" y="933"/>
                  </a:lnTo>
                  <a:cubicBezTo>
                    <a:pt x="291" y="962"/>
                    <a:pt x="291" y="962"/>
                    <a:pt x="291" y="962"/>
                  </a:cubicBezTo>
                  <a:lnTo>
                    <a:pt x="291" y="962"/>
                  </a:lnTo>
                  <a:lnTo>
                    <a:pt x="291" y="962"/>
                  </a:lnTo>
                  <a:lnTo>
                    <a:pt x="291" y="962"/>
                  </a:lnTo>
                  <a:lnTo>
                    <a:pt x="291" y="962"/>
                  </a:lnTo>
                  <a:lnTo>
                    <a:pt x="291" y="962"/>
                  </a:lnTo>
                  <a:cubicBezTo>
                    <a:pt x="291" y="991"/>
                    <a:pt x="291" y="991"/>
                    <a:pt x="291" y="991"/>
                  </a:cubicBezTo>
                  <a:cubicBezTo>
                    <a:pt x="320" y="991"/>
                    <a:pt x="320" y="991"/>
                    <a:pt x="320" y="991"/>
                  </a:cubicBezTo>
                  <a:cubicBezTo>
                    <a:pt x="320" y="1020"/>
                    <a:pt x="320" y="1020"/>
                    <a:pt x="320" y="1020"/>
                  </a:cubicBezTo>
                  <a:lnTo>
                    <a:pt x="320" y="1020"/>
                  </a:lnTo>
                  <a:lnTo>
                    <a:pt x="320" y="1020"/>
                  </a:lnTo>
                  <a:lnTo>
                    <a:pt x="320" y="1020"/>
                  </a:lnTo>
                  <a:cubicBezTo>
                    <a:pt x="291" y="1020"/>
                    <a:pt x="291" y="1020"/>
                    <a:pt x="291" y="1020"/>
                  </a:cubicBezTo>
                  <a:cubicBezTo>
                    <a:pt x="291" y="1049"/>
                    <a:pt x="291" y="1049"/>
                    <a:pt x="291" y="1049"/>
                  </a:cubicBezTo>
                  <a:cubicBezTo>
                    <a:pt x="320" y="1049"/>
                    <a:pt x="320" y="1049"/>
                    <a:pt x="320" y="1049"/>
                  </a:cubicBezTo>
                  <a:lnTo>
                    <a:pt x="320" y="1049"/>
                  </a:lnTo>
                  <a:lnTo>
                    <a:pt x="320" y="1049"/>
                  </a:lnTo>
                  <a:lnTo>
                    <a:pt x="320" y="1049"/>
                  </a:lnTo>
                  <a:cubicBezTo>
                    <a:pt x="350" y="1049"/>
                    <a:pt x="350" y="1049"/>
                    <a:pt x="350" y="1049"/>
                  </a:cubicBezTo>
                  <a:cubicBezTo>
                    <a:pt x="350" y="1079"/>
                    <a:pt x="350" y="1079"/>
                    <a:pt x="350" y="1079"/>
                  </a:cubicBezTo>
                  <a:cubicBezTo>
                    <a:pt x="379" y="1079"/>
                    <a:pt x="379" y="1079"/>
                    <a:pt x="379" y="1079"/>
                  </a:cubicBezTo>
                  <a:lnTo>
                    <a:pt x="379" y="1079"/>
                  </a:lnTo>
                  <a:lnTo>
                    <a:pt x="379" y="1079"/>
                  </a:lnTo>
                  <a:cubicBezTo>
                    <a:pt x="407" y="1108"/>
                    <a:pt x="407" y="1108"/>
                    <a:pt x="407" y="1108"/>
                  </a:cubicBezTo>
                  <a:lnTo>
                    <a:pt x="407" y="1108"/>
                  </a:lnTo>
                  <a:cubicBezTo>
                    <a:pt x="436" y="1137"/>
                    <a:pt x="436" y="1137"/>
                    <a:pt x="436" y="1137"/>
                  </a:cubicBezTo>
                  <a:lnTo>
                    <a:pt x="436" y="1137"/>
                  </a:lnTo>
                  <a:lnTo>
                    <a:pt x="436" y="1137"/>
                  </a:lnTo>
                  <a:lnTo>
                    <a:pt x="436" y="1137"/>
                  </a:lnTo>
                  <a:cubicBezTo>
                    <a:pt x="436" y="1167"/>
                    <a:pt x="436" y="1167"/>
                    <a:pt x="436" y="1167"/>
                  </a:cubicBezTo>
                  <a:lnTo>
                    <a:pt x="436" y="1167"/>
                  </a:lnTo>
                  <a:cubicBezTo>
                    <a:pt x="407" y="1167"/>
                    <a:pt x="407" y="1167"/>
                    <a:pt x="407" y="1167"/>
                  </a:cubicBezTo>
                  <a:lnTo>
                    <a:pt x="407" y="1167"/>
                  </a:lnTo>
                  <a:cubicBezTo>
                    <a:pt x="379" y="1167"/>
                    <a:pt x="379" y="1167"/>
                    <a:pt x="379" y="1167"/>
                  </a:cubicBezTo>
                  <a:cubicBezTo>
                    <a:pt x="350" y="1167"/>
                    <a:pt x="350" y="1167"/>
                    <a:pt x="350" y="1167"/>
                  </a:cubicBezTo>
                  <a:lnTo>
                    <a:pt x="350" y="1167"/>
                  </a:lnTo>
                  <a:cubicBezTo>
                    <a:pt x="379" y="1137"/>
                    <a:pt x="379" y="1137"/>
                    <a:pt x="379" y="1137"/>
                  </a:cubicBezTo>
                  <a:lnTo>
                    <a:pt x="379" y="1137"/>
                  </a:lnTo>
                  <a:cubicBezTo>
                    <a:pt x="379" y="1108"/>
                    <a:pt x="379" y="1108"/>
                    <a:pt x="379" y="1108"/>
                  </a:cubicBezTo>
                  <a:cubicBezTo>
                    <a:pt x="350" y="1108"/>
                    <a:pt x="350" y="1108"/>
                    <a:pt x="350" y="1108"/>
                  </a:cubicBezTo>
                  <a:lnTo>
                    <a:pt x="350" y="1108"/>
                  </a:lnTo>
                  <a:cubicBezTo>
                    <a:pt x="320" y="1108"/>
                    <a:pt x="320" y="1108"/>
                    <a:pt x="320" y="1108"/>
                  </a:cubicBezTo>
                  <a:cubicBezTo>
                    <a:pt x="291" y="1079"/>
                    <a:pt x="291" y="1079"/>
                    <a:pt x="291" y="1079"/>
                  </a:cubicBezTo>
                  <a:cubicBezTo>
                    <a:pt x="291" y="1108"/>
                    <a:pt x="291" y="1108"/>
                    <a:pt x="291" y="1108"/>
                  </a:cubicBezTo>
                  <a:lnTo>
                    <a:pt x="291" y="1108"/>
                  </a:lnTo>
                  <a:lnTo>
                    <a:pt x="291" y="1108"/>
                  </a:lnTo>
                  <a:cubicBezTo>
                    <a:pt x="233" y="1079"/>
                    <a:pt x="233" y="1079"/>
                    <a:pt x="233" y="1079"/>
                  </a:cubicBezTo>
                  <a:lnTo>
                    <a:pt x="233" y="1079"/>
                  </a:lnTo>
                  <a:cubicBezTo>
                    <a:pt x="262" y="1079"/>
                    <a:pt x="262" y="1079"/>
                    <a:pt x="262" y="1079"/>
                  </a:cubicBezTo>
                  <a:lnTo>
                    <a:pt x="262" y="1079"/>
                  </a:lnTo>
                  <a:cubicBezTo>
                    <a:pt x="233" y="1049"/>
                    <a:pt x="233" y="1049"/>
                    <a:pt x="233" y="1049"/>
                  </a:cubicBezTo>
                  <a:lnTo>
                    <a:pt x="233" y="1049"/>
                  </a:lnTo>
                  <a:lnTo>
                    <a:pt x="233" y="1049"/>
                  </a:lnTo>
                  <a:lnTo>
                    <a:pt x="233" y="1049"/>
                  </a:lnTo>
                  <a:cubicBezTo>
                    <a:pt x="203" y="1020"/>
                    <a:pt x="203" y="1020"/>
                    <a:pt x="203" y="1020"/>
                  </a:cubicBezTo>
                  <a:lnTo>
                    <a:pt x="203" y="1020"/>
                  </a:lnTo>
                  <a:cubicBezTo>
                    <a:pt x="174" y="991"/>
                    <a:pt x="174" y="991"/>
                    <a:pt x="174" y="991"/>
                  </a:cubicBezTo>
                  <a:lnTo>
                    <a:pt x="174" y="991"/>
                  </a:lnTo>
                  <a:cubicBezTo>
                    <a:pt x="174" y="962"/>
                    <a:pt x="174" y="962"/>
                    <a:pt x="174" y="962"/>
                  </a:cubicBezTo>
                  <a:cubicBezTo>
                    <a:pt x="145" y="962"/>
                    <a:pt x="145" y="962"/>
                    <a:pt x="145" y="962"/>
                  </a:cubicBezTo>
                  <a:cubicBezTo>
                    <a:pt x="174" y="962"/>
                    <a:pt x="174" y="962"/>
                    <a:pt x="174" y="962"/>
                  </a:cubicBezTo>
                  <a:cubicBezTo>
                    <a:pt x="145" y="962"/>
                    <a:pt x="145" y="962"/>
                    <a:pt x="145" y="962"/>
                  </a:cubicBezTo>
                  <a:cubicBezTo>
                    <a:pt x="145" y="991"/>
                    <a:pt x="145" y="991"/>
                    <a:pt x="145" y="991"/>
                  </a:cubicBezTo>
                  <a:lnTo>
                    <a:pt x="145" y="991"/>
                  </a:lnTo>
                  <a:cubicBezTo>
                    <a:pt x="116" y="962"/>
                    <a:pt x="116" y="962"/>
                    <a:pt x="116" y="962"/>
                  </a:cubicBezTo>
                  <a:lnTo>
                    <a:pt x="116" y="962"/>
                  </a:lnTo>
                  <a:cubicBezTo>
                    <a:pt x="116" y="933"/>
                    <a:pt x="116" y="933"/>
                    <a:pt x="116" y="933"/>
                  </a:cubicBezTo>
                  <a:lnTo>
                    <a:pt x="116" y="933"/>
                  </a:lnTo>
                  <a:cubicBezTo>
                    <a:pt x="145" y="903"/>
                    <a:pt x="145" y="903"/>
                    <a:pt x="145" y="903"/>
                  </a:cubicBezTo>
                  <a:cubicBezTo>
                    <a:pt x="145" y="874"/>
                    <a:pt x="145" y="874"/>
                    <a:pt x="145" y="874"/>
                  </a:cubicBezTo>
                  <a:lnTo>
                    <a:pt x="145" y="874"/>
                  </a:lnTo>
                  <a:lnTo>
                    <a:pt x="145" y="874"/>
                  </a:lnTo>
                  <a:lnTo>
                    <a:pt x="145" y="874"/>
                  </a:lnTo>
                  <a:lnTo>
                    <a:pt x="145" y="874"/>
                  </a:lnTo>
                  <a:cubicBezTo>
                    <a:pt x="145" y="846"/>
                    <a:pt x="145" y="846"/>
                    <a:pt x="145" y="846"/>
                  </a:cubicBezTo>
                  <a:lnTo>
                    <a:pt x="145" y="846"/>
                  </a:lnTo>
                  <a:lnTo>
                    <a:pt x="145" y="846"/>
                  </a:lnTo>
                  <a:cubicBezTo>
                    <a:pt x="145" y="817"/>
                    <a:pt x="145" y="817"/>
                    <a:pt x="145" y="817"/>
                  </a:cubicBezTo>
                  <a:lnTo>
                    <a:pt x="145" y="817"/>
                  </a:lnTo>
                  <a:cubicBezTo>
                    <a:pt x="174" y="787"/>
                    <a:pt x="174" y="787"/>
                    <a:pt x="174" y="787"/>
                  </a:cubicBezTo>
                  <a:lnTo>
                    <a:pt x="174" y="787"/>
                  </a:lnTo>
                  <a:cubicBezTo>
                    <a:pt x="174" y="758"/>
                    <a:pt x="174" y="758"/>
                    <a:pt x="174" y="758"/>
                  </a:cubicBezTo>
                  <a:cubicBezTo>
                    <a:pt x="203" y="729"/>
                    <a:pt x="203" y="729"/>
                    <a:pt x="203" y="729"/>
                  </a:cubicBezTo>
                  <a:cubicBezTo>
                    <a:pt x="203" y="700"/>
                    <a:pt x="203" y="700"/>
                    <a:pt x="203" y="700"/>
                  </a:cubicBezTo>
                  <a:lnTo>
                    <a:pt x="203" y="700"/>
                  </a:lnTo>
                  <a:cubicBezTo>
                    <a:pt x="203" y="670"/>
                    <a:pt x="203" y="670"/>
                    <a:pt x="203" y="670"/>
                  </a:cubicBezTo>
                  <a:cubicBezTo>
                    <a:pt x="203" y="641"/>
                    <a:pt x="203" y="641"/>
                    <a:pt x="203" y="641"/>
                  </a:cubicBezTo>
                  <a:lnTo>
                    <a:pt x="203" y="641"/>
                  </a:lnTo>
                  <a:cubicBezTo>
                    <a:pt x="203" y="612"/>
                    <a:pt x="203" y="612"/>
                    <a:pt x="203" y="612"/>
                  </a:cubicBezTo>
                  <a:cubicBezTo>
                    <a:pt x="174" y="612"/>
                    <a:pt x="174" y="612"/>
                    <a:pt x="174" y="612"/>
                  </a:cubicBezTo>
                  <a:cubicBezTo>
                    <a:pt x="174" y="583"/>
                    <a:pt x="174" y="583"/>
                    <a:pt x="174" y="583"/>
                  </a:cubicBezTo>
                  <a:lnTo>
                    <a:pt x="174" y="583"/>
                  </a:lnTo>
                  <a:cubicBezTo>
                    <a:pt x="203" y="553"/>
                    <a:pt x="203" y="553"/>
                    <a:pt x="203" y="553"/>
                  </a:cubicBezTo>
                  <a:cubicBezTo>
                    <a:pt x="174" y="524"/>
                    <a:pt x="174" y="524"/>
                    <a:pt x="174" y="524"/>
                  </a:cubicBezTo>
                  <a:cubicBezTo>
                    <a:pt x="145" y="496"/>
                    <a:pt x="145" y="496"/>
                    <a:pt x="145" y="496"/>
                  </a:cubicBezTo>
                  <a:lnTo>
                    <a:pt x="145" y="496"/>
                  </a:lnTo>
                  <a:cubicBezTo>
                    <a:pt x="116" y="467"/>
                    <a:pt x="116" y="467"/>
                    <a:pt x="116" y="467"/>
                  </a:cubicBezTo>
                  <a:lnTo>
                    <a:pt x="116" y="467"/>
                  </a:lnTo>
                  <a:cubicBezTo>
                    <a:pt x="86" y="437"/>
                    <a:pt x="86" y="437"/>
                    <a:pt x="86" y="437"/>
                  </a:cubicBezTo>
                  <a:cubicBezTo>
                    <a:pt x="116" y="408"/>
                    <a:pt x="116" y="408"/>
                    <a:pt x="116" y="408"/>
                  </a:cubicBezTo>
                  <a:lnTo>
                    <a:pt x="116" y="408"/>
                  </a:lnTo>
                  <a:cubicBezTo>
                    <a:pt x="116" y="379"/>
                    <a:pt x="116" y="379"/>
                    <a:pt x="116" y="379"/>
                  </a:cubicBezTo>
                  <a:cubicBezTo>
                    <a:pt x="116" y="349"/>
                    <a:pt x="116" y="349"/>
                    <a:pt x="116" y="349"/>
                  </a:cubicBezTo>
                  <a:lnTo>
                    <a:pt x="116" y="349"/>
                  </a:lnTo>
                  <a:lnTo>
                    <a:pt x="116" y="349"/>
                  </a:lnTo>
                  <a:cubicBezTo>
                    <a:pt x="116" y="320"/>
                    <a:pt x="116" y="320"/>
                    <a:pt x="116" y="320"/>
                  </a:cubicBezTo>
                  <a:lnTo>
                    <a:pt x="116" y="320"/>
                  </a:lnTo>
                  <a:cubicBezTo>
                    <a:pt x="86" y="291"/>
                    <a:pt x="86" y="291"/>
                    <a:pt x="86" y="291"/>
                  </a:cubicBezTo>
                  <a:lnTo>
                    <a:pt x="86" y="291"/>
                  </a:lnTo>
                  <a:cubicBezTo>
                    <a:pt x="57" y="262"/>
                    <a:pt x="57" y="262"/>
                    <a:pt x="57" y="262"/>
                  </a:cubicBezTo>
                  <a:cubicBezTo>
                    <a:pt x="57" y="233"/>
                    <a:pt x="57" y="233"/>
                    <a:pt x="57" y="233"/>
                  </a:cubicBezTo>
                  <a:cubicBezTo>
                    <a:pt x="29" y="233"/>
                    <a:pt x="29" y="233"/>
                    <a:pt x="29" y="233"/>
                  </a:cubicBezTo>
                  <a:cubicBezTo>
                    <a:pt x="29" y="203"/>
                    <a:pt x="29" y="203"/>
                    <a:pt x="29" y="203"/>
                  </a:cubicBezTo>
                  <a:lnTo>
                    <a:pt x="29" y="203"/>
                  </a:lnTo>
                  <a:cubicBezTo>
                    <a:pt x="0" y="203"/>
                    <a:pt x="0" y="203"/>
                    <a:pt x="0" y="203"/>
                  </a:cubicBezTo>
                  <a:cubicBezTo>
                    <a:pt x="0" y="174"/>
                    <a:pt x="0" y="174"/>
                    <a:pt x="0" y="174"/>
                  </a:cubicBezTo>
                  <a:cubicBezTo>
                    <a:pt x="29" y="174"/>
                    <a:pt x="29" y="174"/>
                    <a:pt x="29" y="174"/>
                  </a:cubicBezTo>
                  <a:lnTo>
                    <a:pt x="29" y="174"/>
                  </a:lnTo>
                  <a:cubicBezTo>
                    <a:pt x="29" y="146"/>
                    <a:pt x="29" y="146"/>
                    <a:pt x="29" y="146"/>
                  </a:cubicBezTo>
                  <a:cubicBezTo>
                    <a:pt x="29" y="117"/>
                    <a:pt x="29" y="117"/>
                    <a:pt x="29" y="117"/>
                  </a:cubicBezTo>
                  <a:lnTo>
                    <a:pt x="29" y="117"/>
                  </a:lnTo>
                  <a:cubicBezTo>
                    <a:pt x="29" y="87"/>
                    <a:pt x="29" y="87"/>
                    <a:pt x="29" y="87"/>
                  </a:cubicBezTo>
                  <a:cubicBezTo>
                    <a:pt x="57" y="87"/>
                    <a:pt x="57" y="87"/>
                    <a:pt x="57" y="87"/>
                  </a:cubicBezTo>
                  <a:cubicBezTo>
                    <a:pt x="86" y="87"/>
                    <a:pt x="86" y="87"/>
                    <a:pt x="86" y="87"/>
                  </a:cubicBezTo>
                  <a:lnTo>
                    <a:pt x="86" y="87"/>
                  </a:lnTo>
                  <a:cubicBezTo>
                    <a:pt x="116" y="87"/>
                    <a:pt x="116" y="87"/>
                    <a:pt x="116" y="87"/>
                  </a:cubicBezTo>
                  <a:cubicBezTo>
                    <a:pt x="116" y="58"/>
                    <a:pt x="116" y="58"/>
                    <a:pt x="116" y="58"/>
                  </a:cubicBezTo>
                  <a:lnTo>
                    <a:pt x="116" y="58"/>
                  </a:lnTo>
                  <a:cubicBezTo>
                    <a:pt x="145" y="29"/>
                    <a:pt x="145" y="29"/>
                    <a:pt x="145" y="29"/>
                  </a:cubicBezTo>
                  <a:cubicBezTo>
                    <a:pt x="145" y="58"/>
                    <a:pt x="145" y="58"/>
                    <a:pt x="145" y="58"/>
                  </a:cubicBezTo>
                  <a:cubicBezTo>
                    <a:pt x="174" y="29"/>
                    <a:pt x="174" y="29"/>
                    <a:pt x="174" y="29"/>
                  </a:cubicBezTo>
                  <a:cubicBezTo>
                    <a:pt x="145" y="29"/>
                    <a:pt x="145" y="29"/>
                    <a:pt x="145" y="29"/>
                  </a:cubicBezTo>
                  <a:lnTo>
                    <a:pt x="145" y="29"/>
                  </a:lnTo>
                  <a:cubicBezTo>
                    <a:pt x="174" y="0"/>
                    <a:pt x="174" y="0"/>
                    <a:pt x="174" y="0"/>
                  </a:cubicBezTo>
                  <a:cubicBezTo>
                    <a:pt x="203" y="0"/>
                    <a:pt x="203" y="0"/>
                    <a:pt x="203" y="0"/>
                  </a:cubicBezTo>
                  <a:close/>
                  <a:moveTo>
                    <a:pt x="233" y="1108"/>
                  </a:moveTo>
                  <a:lnTo>
                    <a:pt x="233" y="1108"/>
                  </a:lnTo>
                  <a:cubicBezTo>
                    <a:pt x="262" y="1108"/>
                    <a:pt x="262" y="1108"/>
                    <a:pt x="262" y="1108"/>
                  </a:cubicBezTo>
                  <a:lnTo>
                    <a:pt x="262" y="1108"/>
                  </a:lnTo>
                  <a:lnTo>
                    <a:pt x="262" y="1108"/>
                  </a:lnTo>
                  <a:cubicBezTo>
                    <a:pt x="233" y="1108"/>
                    <a:pt x="233" y="1108"/>
                    <a:pt x="233" y="1108"/>
                  </a:cubicBezTo>
                  <a:close/>
                  <a:moveTo>
                    <a:pt x="203" y="1020"/>
                  </a:moveTo>
                  <a:lnTo>
                    <a:pt x="203" y="1020"/>
                  </a:lnTo>
                  <a:cubicBezTo>
                    <a:pt x="203" y="1049"/>
                    <a:pt x="203" y="1049"/>
                    <a:pt x="203" y="1049"/>
                  </a:cubicBezTo>
                  <a:cubicBezTo>
                    <a:pt x="203" y="1020"/>
                    <a:pt x="203" y="1020"/>
                    <a:pt x="203" y="1020"/>
                  </a:cubicBezTo>
                  <a:close/>
                  <a:moveTo>
                    <a:pt x="145" y="991"/>
                  </a:moveTo>
                  <a:lnTo>
                    <a:pt x="145" y="991"/>
                  </a:lnTo>
                  <a:cubicBezTo>
                    <a:pt x="116" y="991"/>
                    <a:pt x="116" y="991"/>
                    <a:pt x="116" y="991"/>
                  </a:cubicBezTo>
                  <a:cubicBezTo>
                    <a:pt x="145" y="991"/>
                    <a:pt x="145" y="991"/>
                    <a:pt x="145" y="991"/>
                  </a:cubicBezTo>
                  <a:cubicBezTo>
                    <a:pt x="145" y="1020"/>
                    <a:pt x="145" y="1020"/>
                    <a:pt x="145" y="1020"/>
                  </a:cubicBezTo>
                  <a:lnTo>
                    <a:pt x="145" y="1020"/>
                  </a:lnTo>
                  <a:cubicBezTo>
                    <a:pt x="145" y="991"/>
                    <a:pt x="145" y="991"/>
                    <a:pt x="145" y="991"/>
                  </a:cubicBezTo>
                  <a:close/>
                  <a:moveTo>
                    <a:pt x="436" y="670"/>
                  </a:moveTo>
                  <a:lnTo>
                    <a:pt x="436" y="670"/>
                  </a:lnTo>
                  <a:lnTo>
                    <a:pt x="436" y="670"/>
                  </a:lnTo>
                  <a:cubicBezTo>
                    <a:pt x="436" y="700"/>
                    <a:pt x="436" y="700"/>
                    <a:pt x="436" y="700"/>
                  </a:cubicBezTo>
                  <a:lnTo>
                    <a:pt x="436" y="700"/>
                  </a:lnTo>
                  <a:cubicBezTo>
                    <a:pt x="436" y="670"/>
                    <a:pt x="436" y="670"/>
                    <a:pt x="436" y="670"/>
                  </a:cubicBezTo>
                  <a:close/>
                  <a:moveTo>
                    <a:pt x="262" y="846"/>
                  </a:moveTo>
                  <a:lnTo>
                    <a:pt x="262" y="846"/>
                  </a:lnTo>
                  <a:lnTo>
                    <a:pt x="262" y="846"/>
                  </a:lnTo>
                  <a:cubicBezTo>
                    <a:pt x="262" y="874"/>
                    <a:pt x="262" y="874"/>
                    <a:pt x="262" y="874"/>
                  </a:cubicBezTo>
                  <a:cubicBezTo>
                    <a:pt x="262" y="846"/>
                    <a:pt x="262" y="846"/>
                    <a:pt x="262" y="846"/>
                  </a:cubicBezTo>
                  <a:close/>
                  <a:moveTo>
                    <a:pt x="262" y="874"/>
                  </a:moveTo>
                  <a:lnTo>
                    <a:pt x="262" y="874"/>
                  </a:lnTo>
                  <a:lnTo>
                    <a:pt x="262" y="874"/>
                  </a:lnTo>
                  <a:lnTo>
                    <a:pt x="262" y="874"/>
                  </a:lnTo>
                  <a:cubicBezTo>
                    <a:pt x="262" y="903"/>
                    <a:pt x="262" y="903"/>
                    <a:pt x="262" y="903"/>
                  </a:cubicBezTo>
                  <a:cubicBezTo>
                    <a:pt x="291" y="874"/>
                    <a:pt x="291" y="874"/>
                    <a:pt x="291" y="874"/>
                  </a:cubicBezTo>
                  <a:lnTo>
                    <a:pt x="262" y="87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6" name="Freeform 25">
              <a:extLst>
                <a:ext uri="{FF2B5EF4-FFF2-40B4-BE49-F238E27FC236}">
                  <a16:creationId xmlns:a16="http://schemas.microsoft.com/office/drawing/2014/main" id="{49D3AED7-3431-104B-A166-CC90655D0239}"/>
                </a:ext>
              </a:extLst>
            </p:cNvPr>
            <p:cNvSpPr>
              <a:spLocks noChangeArrowheads="1"/>
            </p:cNvSpPr>
            <p:nvPr/>
          </p:nvSpPr>
          <p:spPr bwMode="auto">
            <a:xfrm>
              <a:off x="7038712" y="3619095"/>
              <a:ext cx="239040" cy="486771"/>
            </a:xfrm>
            <a:custGeom>
              <a:avLst/>
              <a:gdLst>
                <a:gd name="T0" fmla="*/ 379 w 730"/>
                <a:gd name="T1" fmla="*/ 29 h 1489"/>
                <a:gd name="T2" fmla="*/ 467 w 730"/>
                <a:gd name="T3" fmla="*/ 117 h 1489"/>
                <a:gd name="T4" fmla="*/ 438 w 730"/>
                <a:gd name="T5" fmla="*/ 233 h 1489"/>
                <a:gd name="T6" fmla="*/ 408 w 730"/>
                <a:gd name="T7" fmla="*/ 262 h 1489"/>
                <a:gd name="T8" fmla="*/ 408 w 730"/>
                <a:gd name="T9" fmla="*/ 321 h 1489"/>
                <a:gd name="T10" fmla="*/ 495 w 730"/>
                <a:gd name="T11" fmla="*/ 379 h 1489"/>
                <a:gd name="T12" fmla="*/ 524 w 730"/>
                <a:gd name="T13" fmla="*/ 409 h 1489"/>
                <a:gd name="T14" fmla="*/ 583 w 730"/>
                <a:gd name="T15" fmla="*/ 438 h 1489"/>
                <a:gd name="T16" fmla="*/ 554 w 730"/>
                <a:gd name="T17" fmla="*/ 525 h 1489"/>
                <a:gd name="T18" fmla="*/ 612 w 730"/>
                <a:gd name="T19" fmla="*/ 554 h 1489"/>
                <a:gd name="T20" fmla="*/ 729 w 730"/>
                <a:gd name="T21" fmla="*/ 554 h 1489"/>
                <a:gd name="T22" fmla="*/ 671 w 730"/>
                <a:gd name="T23" fmla="*/ 612 h 1489"/>
                <a:gd name="T24" fmla="*/ 583 w 730"/>
                <a:gd name="T25" fmla="*/ 671 h 1489"/>
                <a:gd name="T26" fmla="*/ 554 w 730"/>
                <a:gd name="T27" fmla="*/ 729 h 1489"/>
                <a:gd name="T28" fmla="*/ 467 w 730"/>
                <a:gd name="T29" fmla="*/ 759 h 1489"/>
                <a:gd name="T30" fmla="*/ 467 w 730"/>
                <a:gd name="T31" fmla="*/ 845 h 1489"/>
                <a:gd name="T32" fmla="*/ 524 w 730"/>
                <a:gd name="T33" fmla="*/ 933 h 1489"/>
                <a:gd name="T34" fmla="*/ 554 w 730"/>
                <a:gd name="T35" fmla="*/ 1021 h 1489"/>
                <a:gd name="T36" fmla="*/ 583 w 730"/>
                <a:gd name="T37" fmla="*/ 1138 h 1489"/>
                <a:gd name="T38" fmla="*/ 612 w 730"/>
                <a:gd name="T39" fmla="*/ 1254 h 1489"/>
                <a:gd name="T40" fmla="*/ 641 w 730"/>
                <a:gd name="T41" fmla="*/ 1342 h 1489"/>
                <a:gd name="T42" fmla="*/ 583 w 730"/>
                <a:gd name="T43" fmla="*/ 1459 h 1489"/>
                <a:gd name="T44" fmla="*/ 554 w 730"/>
                <a:gd name="T45" fmla="*/ 1429 h 1489"/>
                <a:gd name="T46" fmla="*/ 583 w 730"/>
                <a:gd name="T47" fmla="*/ 1400 h 1489"/>
                <a:gd name="T48" fmla="*/ 583 w 730"/>
                <a:gd name="T49" fmla="*/ 1312 h 1489"/>
                <a:gd name="T50" fmla="*/ 554 w 730"/>
                <a:gd name="T51" fmla="*/ 1225 h 1489"/>
                <a:gd name="T52" fmla="*/ 524 w 730"/>
                <a:gd name="T53" fmla="*/ 1195 h 1489"/>
                <a:gd name="T54" fmla="*/ 495 w 730"/>
                <a:gd name="T55" fmla="*/ 1109 h 1489"/>
                <a:gd name="T56" fmla="*/ 467 w 730"/>
                <a:gd name="T57" fmla="*/ 991 h 1489"/>
                <a:gd name="T58" fmla="*/ 467 w 730"/>
                <a:gd name="T59" fmla="*/ 962 h 1489"/>
                <a:gd name="T60" fmla="*/ 408 w 730"/>
                <a:gd name="T61" fmla="*/ 904 h 1489"/>
                <a:gd name="T62" fmla="*/ 408 w 730"/>
                <a:gd name="T63" fmla="*/ 933 h 1489"/>
                <a:gd name="T64" fmla="*/ 350 w 730"/>
                <a:gd name="T65" fmla="*/ 962 h 1489"/>
                <a:gd name="T66" fmla="*/ 350 w 730"/>
                <a:gd name="T67" fmla="*/ 991 h 1489"/>
                <a:gd name="T68" fmla="*/ 262 w 730"/>
                <a:gd name="T69" fmla="*/ 1021 h 1489"/>
                <a:gd name="T70" fmla="*/ 233 w 730"/>
                <a:gd name="T71" fmla="*/ 1021 h 1489"/>
                <a:gd name="T72" fmla="*/ 204 w 730"/>
                <a:gd name="T73" fmla="*/ 1021 h 1489"/>
                <a:gd name="T74" fmla="*/ 233 w 730"/>
                <a:gd name="T75" fmla="*/ 904 h 1489"/>
                <a:gd name="T76" fmla="*/ 204 w 730"/>
                <a:gd name="T77" fmla="*/ 845 h 1489"/>
                <a:gd name="T78" fmla="*/ 146 w 730"/>
                <a:gd name="T79" fmla="*/ 759 h 1489"/>
                <a:gd name="T80" fmla="*/ 88 w 730"/>
                <a:gd name="T81" fmla="*/ 759 h 1489"/>
                <a:gd name="T82" fmla="*/ 117 w 730"/>
                <a:gd name="T83" fmla="*/ 759 h 1489"/>
                <a:gd name="T84" fmla="*/ 117 w 730"/>
                <a:gd name="T85" fmla="*/ 700 h 1489"/>
                <a:gd name="T86" fmla="*/ 58 w 730"/>
                <a:gd name="T87" fmla="*/ 700 h 1489"/>
                <a:gd name="T88" fmla="*/ 58 w 730"/>
                <a:gd name="T89" fmla="*/ 671 h 1489"/>
                <a:gd name="T90" fmla="*/ 0 w 730"/>
                <a:gd name="T91" fmla="*/ 612 h 1489"/>
                <a:gd name="T92" fmla="*/ 29 w 730"/>
                <a:gd name="T93" fmla="*/ 525 h 1489"/>
                <a:gd name="T94" fmla="*/ 58 w 730"/>
                <a:gd name="T95" fmla="*/ 466 h 1489"/>
                <a:gd name="T96" fmla="*/ 117 w 730"/>
                <a:gd name="T97" fmla="*/ 379 h 1489"/>
                <a:gd name="T98" fmla="*/ 146 w 730"/>
                <a:gd name="T99" fmla="*/ 233 h 1489"/>
                <a:gd name="T100" fmla="*/ 233 w 730"/>
                <a:gd name="T101" fmla="*/ 117 h 1489"/>
                <a:gd name="T102" fmla="*/ 321 w 730"/>
                <a:gd name="T103" fmla="*/ 59 h 1489"/>
                <a:gd name="T104" fmla="*/ 117 w 730"/>
                <a:gd name="T105" fmla="*/ 816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1489">
                  <a:moveTo>
                    <a:pt x="321" y="29"/>
                  </a:moveTo>
                  <a:lnTo>
                    <a:pt x="321" y="0"/>
                  </a:lnTo>
                  <a:lnTo>
                    <a:pt x="350" y="29"/>
                  </a:lnTo>
                  <a:lnTo>
                    <a:pt x="350" y="29"/>
                  </a:lnTo>
                  <a:lnTo>
                    <a:pt x="379" y="29"/>
                  </a:lnTo>
                  <a:lnTo>
                    <a:pt x="379" y="29"/>
                  </a:lnTo>
                  <a:lnTo>
                    <a:pt x="408" y="59"/>
                  </a:lnTo>
                  <a:lnTo>
                    <a:pt x="408" y="59"/>
                  </a:lnTo>
                  <a:lnTo>
                    <a:pt x="438" y="59"/>
                  </a:lnTo>
                  <a:lnTo>
                    <a:pt x="438" y="88"/>
                  </a:lnTo>
                  <a:lnTo>
                    <a:pt x="438" y="117"/>
                  </a:lnTo>
                  <a:lnTo>
                    <a:pt x="467" y="117"/>
                  </a:lnTo>
                  <a:lnTo>
                    <a:pt x="467" y="145"/>
                  </a:lnTo>
                  <a:lnTo>
                    <a:pt x="467" y="175"/>
                  </a:lnTo>
                  <a:lnTo>
                    <a:pt x="467" y="204"/>
                  </a:lnTo>
                  <a:lnTo>
                    <a:pt x="438" y="204"/>
                  </a:lnTo>
                  <a:lnTo>
                    <a:pt x="438" y="204"/>
                  </a:lnTo>
                  <a:lnTo>
                    <a:pt x="438" y="233"/>
                  </a:lnTo>
                  <a:lnTo>
                    <a:pt x="438" y="233"/>
                  </a:lnTo>
                  <a:lnTo>
                    <a:pt x="408" y="233"/>
                  </a:lnTo>
                  <a:lnTo>
                    <a:pt x="438" y="262"/>
                  </a:lnTo>
                  <a:lnTo>
                    <a:pt x="408" y="262"/>
                  </a:lnTo>
                  <a:lnTo>
                    <a:pt x="408" y="262"/>
                  </a:lnTo>
                  <a:lnTo>
                    <a:pt x="408" y="262"/>
                  </a:lnTo>
                  <a:lnTo>
                    <a:pt x="379" y="292"/>
                  </a:lnTo>
                  <a:lnTo>
                    <a:pt x="408" y="292"/>
                  </a:lnTo>
                  <a:lnTo>
                    <a:pt x="379" y="292"/>
                  </a:lnTo>
                  <a:lnTo>
                    <a:pt x="379" y="321"/>
                  </a:lnTo>
                  <a:lnTo>
                    <a:pt x="408" y="321"/>
                  </a:lnTo>
                  <a:lnTo>
                    <a:pt x="408" y="321"/>
                  </a:lnTo>
                  <a:lnTo>
                    <a:pt x="438" y="350"/>
                  </a:lnTo>
                  <a:lnTo>
                    <a:pt x="408" y="350"/>
                  </a:lnTo>
                  <a:lnTo>
                    <a:pt x="438" y="379"/>
                  </a:lnTo>
                  <a:lnTo>
                    <a:pt x="438" y="350"/>
                  </a:lnTo>
                  <a:lnTo>
                    <a:pt x="495" y="350"/>
                  </a:lnTo>
                  <a:lnTo>
                    <a:pt x="495" y="379"/>
                  </a:lnTo>
                  <a:lnTo>
                    <a:pt x="495" y="379"/>
                  </a:lnTo>
                  <a:lnTo>
                    <a:pt x="495" y="379"/>
                  </a:lnTo>
                  <a:lnTo>
                    <a:pt x="524" y="379"/>
                  </a:lnTo>
                  <a:lnTo>
                    <a:pt x="524" y="379"/>
                  </a:lnTo>
                  <a:lnTo>
                    <a:pt x="524" y="409"/>
                  </a:lnTo>
                  <a:lnTo>
                    <a:pt x="524" y="409"/>
                  </a:lnTo>
                  <a:lnTo>
                    <a:pt x="554" y="409"/>
                  </a:lnTo>
                  <a:lnTo>
                    <a:pt x="554" y="438"/>
                  </a:lnTo>
                  <a:lnTo>
                    <a:pt x="554" y="438"/>
                  </a:lnTo>
                  <a:lnTo>
                    <a:pt x="554" y="438"/>
                  </a:lnTo>
                  <a:lnTo>
                    <a:pt x="583" y="438"/>
                  </a:lnTo>
                  <a:lnTo>
                    <a:pt x="583" y="438"/>
                  </a:lnTo>
                  <a:lnTo>
                    <a:pt x="583" y="438"/>
                  </a:lnTo>
                  <a:lnTo>
                    <a:pt x="583" y="466"/>
                  </a:lnTo>
                  <a:lnTo>
                    <a:pt x="583" y="466"/>
                  </a:lnTo>
                  <a:lnTo>
                    <a:pt x="554" y="495"/>
                  </a:lnTo>
                  <a:lnTo>
                    <a:pt x="554" y="495"/>
                  </a:lnTo>
                  <a:lnTo>
                    <a:pt x="554" y="525"/>
                  </a:lnTo>
                  <a:lnTo>
                    <a:pt x="554" y="525"/>
                  </a:lnTo>
                  <a:lnTo>
                    <a:pt x="583" y="525"/>
                  </a:lnTo>
                  <a:lnTo>
                    <a:pt x="583" y="525"/>
                  </a:lnTo>
                  <a:lnTo>
                    <a:pt x="612" y="525"/>
                  </a:lnTo>
                  <a:lnTo>
                    <a:pt x="612" y="525"/>
                  </a:lnTo>
                  <a:lnTo>
                    <a:pt x="612" y="554"/>
                  </a:lnTo>
                  <a:lnTo>
                    <a:pt x="612" y="554"/>
                  </a:lnTo>
                  <a:lnTo>
                    <a:pt x="641" y="554"/>
                  </a:lnTo>
                  <a:lnTo>
                    <a:pt x="641" y="554"/>
                  </a:lnTo>
                  <a:lnTo>
                    <a:pt x="671" y="554"/>
                  </a:lnTo>
                  <a:lnTo>
                    <a:pt x="700" y="554"/>
                  </a:lnTo>
                  <a:lnTo>
                    <a:pt x="729" y="554"/>
                  </a:lnTo>
                  <a:lnTo>
                    <a:pt x="729" y="554"/>
                  </a:lnTo>
                  <a:lnTo>
                    <a:pt x="700" y="583"/>
                  </a:lnTo>
                  <a:lnTo>
                    <a:pt x="671" y="583"/>
                  </a:lnTo>
                  <a:lnTo>
                    <a:pt x="671" y="612"/>
                  </a:lnTo>
                  <a:lnTo>
                    <a:pt x="671" y="612"/>
                  </a:lnTo>
                  <a:lnTo>
                    <a:pt x="671" y="612"/>
                  </a:lnTo>
                  <a:lnTo>
                    <a:pt x="641" y="642"/>
                  </a:lnTo>
                  <a:lnTo>
                    <a:pt x="641" y="642"/>
                  </a:lnTo>
                  <a:lnTo>
                    <a:pt x="641" y="642"/>
                  </a:lnTo>
                  <a:lnTo>
                    <a:pt x="612" y="642"/>
                  </a:lnTo>
                  <a:lnTo>
                    <a:pt x="583" y="671"/>
                  </a:lnTo>
                  <a:lnTo>
                    <a:pt x="583" y="671"/>
                  </a:lnTo>
                  <a:lnTo>
                    <a:pt x="612" y="671"/>
                  </a:lnTo>
                  <a:lnTo>
                    <a:pt x="583" y="700"/>
                  </a:lnTo>
                  <a:lnTo>
                    <a:pt x="583" y="671"/>
                  </a:lnTo>
                  <a:lnTo>
                    <a:pt x="554" y="700"/>
                  </a:lnTo>
                  <a:lnTo>
                    <a:pt x="554" y="700"/>
                  </a:lnTo>
                  <a:lnTo>
                    <a:pt x="554" y="729"/>
                  </a:lnTo>
                  <a:lnTo>
                    <a:pt x="524" y="729"/>
                  </a:lnTo>
                  <a:lnTo>
                    <a:pt x="524" y="729"/>
                  </a:lnTo>
                  <a:lnTo>
                    <a:pt x="495" y="729"/>
                  </a:lnTo>
                  <a:lnTo>
                    <a:pt x="467" y="729"/>
                  </a:lnTo>
                  <a:lnTo>
                    <a:pt x="467" y="759"/>
                  </a:lnTo>
                  <a:lnTo>
                    <a:pt x="467" y="759"/>
                  </a:lnTo>
                  <a:lnTo>
                    <a:pt x="467" y="788"/>
                  </a:lnTo>
                  <a:lnTo>
                    <a:pt x="467" y="816"/>
                  </a:lnTo>
                  <a:lnTo>
                    <a:pt x="467" y="816"/>
                  </a:lnTo>
                  <a:lnTo>
                    <a:pt x="438" y="816"/>
                  </a:lnTo>
                  <a:lnTo>
                    <a:pt x="438" y="845"/>
                  </a:lnTo>
                  <a:lnTo>
                    <a:pt x="467" y="845"/>
                  </a:lnTo>
                  <a:lnTo>
                    <a:pt x="467" y="845"/>
                  </a:lnTo>
                  <a:lnTo>
                    <a:pt x="467" y="875"/>
                  </a:lnTo>
                  <a:lnTo>
                    <a:pt x="495" y="875"/>
                  </a:lnTo>
                  <a:lnTo>
                    <a:pt x="495" y="904"/>
                  </a:lnTo>
                  <a:lnTo>
                    <a:pt x="524" y="933"/>
                  </a:lnTo>
                  <a:lnTo>
                    <a:pt x="524" y="933"/>
                  </a:lnTo>
                  <a:lnTo>
                    <a:pt x="554" y="962"/>
                  </a:lnTo>
                  <a:lnTo>
                    <a:pt x="554" y="962"/>
                  </a:lnTo>
                  <a:lnTo>
                    <a:pt x="554" y="991"/>
                  </a:lnTo>
                  <a:lnTo>
                    <a:pt x="554" y="991"/>
                  </a:lnTo>
                  <a:lnTo>
                    <a:pt x="554" y="991"/>
                  </a:lnTo>
                  <a:lnTo>
                    <a:pt x="554" y="1021"/>
                  </a:lnTo>
                  <a:lnTo>
                    <a:pt x="554" y="1050"/>
                  </a:lnTo>
                  <a:lnTo>
                    <a:pt x="554" y="1050"/>
                  </a:lnTo>
                  <a:lnTo>
                    <a:pt x="524" y="1079"/>
                  </a:lnTo>
                  <a:lnTo>
                    <a:pt x="554" y="1109"/>
                  </a:lnTo>
                  <a:lnTo>
                    <a:pt x="554" y="1109"/>
                  </a:lnTo>
                  <a:lnTo>
                    <a:pt x="583" y="1138"/>
                  </a:lnTo>
                  <a:lnTo>
                    <a:pt x="583" y="1138"/>
                  </a:lnTo>
                  <a:lnTo>
                    <a:pt x="612" y="1166"/>
                  </a:lnTo>
                  <a:lnTo>
                    <a:pt x="641" y="1195"/>
                  </a:lnTo>
                  <a:lnTo>
                    <a:pt x="612" y="1225"/>
                  </a:lnTo>
                  <a:lnTo>
                    <a:pt x="612" y="1225"/>
                  </a:lnTo>
                  <a:lnTo>
                    <a:pt x="612" y="1254"/>
                  </a:lnTo>
                  <a:lnTo>
                    <a:pt x="641" y="1254"/>
                  </a:lnTo>
                  <a:lnTo>
                    <a:pt x="641" y="1283"/>
                  </a:lnTo>
                  <a:lnTo>
                    <a:pt x="641" y="1283"/>
                  </a:lnTo>
                  <a:lnTo>
                    <a:pt x="641" y="1312"/>
                  </a:lnTo>
                  <a:lnTo>
                    <a:pt x="641" y="1342"/>
                  </a:lnTo>
                  <a:lnTo>
                    <a:pt x="641" y="1342"/>
                  </a:lnTo>
                  <a:lnTo>
                    <a:pt x="641" y="1371"/>
                  </a:lnTo>
                  <a:lnTo>
                    <a:pt x="612" y="1400"/>
                  </a:lnTo>
                  <a:lnTo>
                    <a:pt x="612" y="1429"/>
                  </a:lnTo>
                  <a:lnTo>
                    <a:pt x="612" y="1429"/>
                  </a:lnTo>
                  <a:lnTo>
                    <a:pt x="583" y="1459"/>
                  </a:lnTo>
                  <a:lnTo>
                    <a:pt x="583" y="1459"/>
                  </a:lnTo>
                  <a:lnTo>
                    <a:pt x="583" y="1459"/>
                  </a:lnTo>
                  <a:lnTo>
                    <a:pt x="583" y="1459"/>
                  </a:lnTo>
                  <a:lnTo>
                    <a:pt x="583" y="1488"/>
                  </a:lnTo>
                  <a:lnTo>
                    <a:pt x="583" y="1459"/>
                  </a:lnTo>
                  <a:lnTo>
                    <a:pt x="583" y="1459"/>
                  </a:lnTo>
                  <a:lnTo>
                    <a:pt x="554" y="1429"/>
                  </a:lnTo>
                  <a:lnTo>
                    <a:pt x="554" y="1429"/>
                  </a:lnTo>
                  <a:lnTo>
                    <a:pt x="583" y="1429"/>
                  </a:lnTo>
                  <a:lnTo>
                    <a:pt x="583" y="1429"/>
                  </a:lnTo>
                  <a:lnTo>
                    <a:pt x="583" y="1400"/>
                  </a:lnTo>
                  <a:lnTo>
                    <a:pt x="583" y="1400"/>
                  </a:lnTo>
                  <a:lnTo>
                    <a:pt x="583" y="1400"/>
                  </a:lnTo>
                  <a:lnTo>
                    <a:pt x="583" y="1371"/>
                  </a:lnTo>
                  <a:lnTo>
                    <a:pt x="583" y="1371"/>
                  </a:lnTo>
                  <a:lnTo>
                    <a:pt x="583" y="1371"/>
                  </a:lnTo>
                  <a:lnTo>
                    <a:pt x="583" y="1342"/>
                  </a:lnTo>
                  <a:lnTo>
                    <a:pt x="612" y="1342"/>
                  </a:lnTo>
                  <a:lnTo>
                    <a:pt x="583" y="1312"/>
                  </a:lnTo>
                  <a:lnTo>
                    <a:pt x="583" y="1312"/>
                  </a:lnTo>
                  <a:lnTo>
                    <a:pt x="583" y="1283"/>
                  </a:lnTo>
                  <a:lnTo>
                    <a:pt x="583" y="1283"/>
                  </a:lnTo>
                  <a:lnTo>
                    <a:pt x="583" y="1283"/>
                  </a:lnTo>
                  <a:lnTo>
                    <a:pt x="583" y="1283"/>
                  </a:lnTo>
                  <a:lnTo>
                    <a:pt x="554" y="1225"/>
                  </a:lnTo>
                  <a:lnTo>
                    <a:pt x="554" y="1225"/>
                  </a:lnTo>
                  <a:lnTo>
                    <a:pt x="554" y="1195"/>
                  </a:lnTo>
                  <a:lnTo>
                    <a:pt x="524" y="1195"/>
                  </a:lnTo>
                  <a:lnTo>
                    <a:pt x="524" y="1195"/>
                  </a:lnTo>
                  <a:lnTo>
                    <a:pt x="524" y="1195"/>
                  </a:lnTo>
                  <a:lnTo>
                    <a:pt x="524" y="1195"/>
                  </a:lnTo>
                  <a:lnTo>
                    <a:pt x="524" y="1195"/>
                  </a:lnTo>
                  <a:lnTo>
                    <a:pt x="524" y="1138"/>
                  </a:lnTo>
                  <a:lnTo>
                    <a:pt x="524" y="1138"/>
                  </a:lnTo>
                  <a:lnTo>
                    <a:pt x="524" y="1138"/>
                  </a:lnTo>
                  <a:lnTo>
                    <a:pt x="524" y="1109"/>
                  </a:lnTo>
                  <a:lnTo>
                    <a:pt x="495" y="1109"/>
                  </a:lnTo>
                  <a:lnTo>
                    <a:pt x="495" y="1079"/>
                  </a:lnTo>
                  <a:lnTo>
                    <a:pt x="495" y="1079"/>
                  </a:lnTo>
                  <a:lnTo>
                    <a:pt x="495" y="1021"/>
                  </a:lnTo>
                  <a:lnTo>
                    <a:pt x="467" y="1021"/>
                  </a:lnTo>
                  <a:lnTo>
                    <a:pt x="467" y="1021"/>
                  </a:lnTo>
                  <a:lnTo>
                    <a:pt x="467" y="991"/>
                  </a:lnTo>
                  <a:lnTo>
                    <a:pt x="467" y="991"/>
                  </a:lnTo>
                  <a:lnTo>
                    <a:pt x="467" y="991"/>
                  </a:lnTo>
                  <a:lnTo>
                    <a:pt x="467" y="962"/>
                  </a:lnTo>
                  <a:lnTo>
                    <a:pt x="467" y="962"/>
                  </a:lnTo>
                  <a:lnTo>
                    <a:pt x="467" y="962"/>
                  </a:lnTo>
                  <a:lnTo>
                    <a:pt x="467" y="962"/>
                  </a:lnTo>
                  <a:lnTo>
                    <a:pt x="438" y="962"/>
                  </a:lnTo>
                  <a:lnTo>
                    <a:pt x="438" y="962"/>
                  </a:lnTo>
                  <a:lnTo>
                    <a:pt x="438" y="962"/>
                  </a:lnTo>
                  <a:lnTo>
                    <a:pt x="408" y="933"/>
                  </a:lnTo>
                  <a:lnTo>
                    <a:pt x="408" y="904"/>
                  </a:lnTo>
                  <a:lnTo>
                    <a:pt x="408" y="904"/>
                  </a:lnTo>
                  <a:lnTo>
                    <a:pt x="408" y="904"/>
                  </a:lnTo>
                  <a:lnTo>
                    <a:pt x="379" y="904"/>
                  </a:lnTo>
                  <a:lnTo>
                    <a:pt x="408" y="904"/>
                  </a:lnTo>
                  <a:lnTo>
                    <a:pt x="408" y="904"/>
                  </a:lnTo>
                  <a:lnTo>
                    <a:pt x="408" y="933"/>
                  </a:lnTo>
                  <a:lnTo>
                    <a:pt x="408" y="933"/>
                  </a:lnTo>
                  <a:lnTo>
                    <a:pt x="408" y="933"/>
                  </a:lnTo>
                  <a:lnTo>
                    <a:pt x="408" y="962"/>
                  </a:lnTo>
                  <a:lnTo>
                    <a:pt x="408" y="962"/>
                  </a:lnTo>
                  <a:lnTo>
                    <a:pt x="379" y="962"/>
                  </a:lnTo>
                  <a:lnTo>
                    <a:pt x="350" y="962"/>
                  </a:lnTo>
                  <a:lnTo>
                    <a:pt x="350" y="962"/>
                  </a:lnTo>
                  <a:lnTo>
                    <a:pt x="350" y="962"/>
                  </a:lnTo>
                  <a:lnTo>
                    <a:pt x="350" y="962"/>
                  </a:lnTo>
                  <a:lnTo>
                    <a:pt x="350" y="962"/>
                  </a:lnTo>
                  <a:lnTo>
                    <a:pt x="379" y="991"/>
                  </a:lnTo>
                  <a:lnTo>
                    <a:pt x="350" y="991"/>
                  </a:lnTo>
                  <a:lnTo>
                    <a:pt x="350" y="991"/>
                  </a:lnTo>
                  <a:lnTo>
                    <a:pt x="321" y="991"/>
                  </a:lnTo>
                  <a:lnTo>
                    <a:pt x="321" y="991"/>
                  </a:lnTo>
                  <a:lnTo>
                    <a:pt x="291" y="1021"/>
                  </a:lnTo>
                  <a:lnTo>
                    <a:pt x="262" y="1021"/>
                  </a:lnTo>
                  <a:lnTo>
                    <a:pt x="262" y="1021"/>
                  </a:lnTo>
                  <a:lnTo>
                    <a:pt x="262" y="1021"/>
                  </a:lnTo>
                  <a:lnTo>
                    <a:pt x="262" y="1021"/>
                  </a:lnTo>
                  <a:lnTo>
                    <a:pt x="262" y="1021"/>
                  </a:lnTo>
                  <a:lnTo>
                    <a:pt x="262" y="1021"/>
                  </a:lnTo>
                  <a:lnTo>
                    <a:pt x="233" y="1021"/>
                  </a:lnTo>
                  <a:lnTo>
                    <a:pt x="233" y="1021"/>
                  </a:lnTo>
                  <a:lnTo>
                    <a:pt x="233" y="1021"/>
                  </a:lnTo>
                  <a:lnTo>
                    <a:pt x="204" y="1021"/>
                  </a:lnTo>
                  <a:lnTo>
                    <a:pt x="204" y="1021"/>
                  </a:lnTo>
                  <a:lnTo>
                    <a:pt x="233" y="991"/>
                  </a:lnTo>
                  <a:lnTo>
                    <a:pt x="233" y="962"/>
                  </a:lnTo>
                  <a:lnTo>
                    <a:pt x="233" y="991"/>
                  </a:lnTo>
                  <a:lnTo>
                    <a:pt x="204" y="1021"/>
                  </a:lnTo>
                  <a:lnTo>
                    <a:pt x="204" y="1021"/>
                  </a:lnTo>
                  <a:lnTo>
                    <a:pt x="204" y="1021"/>
                  </a:lnTo>
                  <a:lnTo>
                    <a:pt x="204" y="1021"/>
                  </a:lnTo>
                  <a:lnTo>
                    <a:pt x="204" y="991"/>
                  </a:lnTo>
                  <a:lnTo>
                    <a:pt x="204" y="933"/>
                  </a:lnTo>
                  <a:lnTo>
                    <a:pt x="233" y="904"/>
                  </a:lnTo>
                  <a:lnTo>
                    <a:pt x="204" y="904"/>
                  </a:lnTo>
                  <a:lnTo>
                    <a:pt x="204" y="875"/>
                  </a:lnTo>
                  <a:lnTo>
                    <a:pt x="204" y="845"/>
                  </a:lnTo>
                  <a:lnTo>
                    <a:pt x="204" y="845"/>
                  </a:lnTo>
                  <a:lnTo>
                    <a:pt x="174" y="845"/>
                  </a:lnTo>
                  <a:lnTo>
                    <a:pt x="204" y="845"/>
                  </a:lnTo>
                  <a:lnTo>
                    <a:pt x="174" y="816"/>
                  </a:lnTo>
                  <a:lnTo>
                    <a:pt x="174" y="788"/>
                  </a:lnTo>
                  <a:lnTo>
                    <a:pt x="174" y="788"/>
                  </a:lnTo>
                  <a:lnTo>
                    <a:pt x="146" y="788"/>
                  </a:lnTo>
                  <a:lnTo>
                    <a:pt x="146" y="759"/>
                  </a:lnTo>
                  <a:lnTo>
                    <a:pt x="146" y="759"/>
                  </a:lnTo>
                  <a:lnTo>
                    <a:pt x="146" y="759"/>
                  </a:lnTo>
                  <a:lnTo>
                    <a:pt x="146" y="788"/>
                  </a:lnTo>
                  <a:lnTo>
                    <a:pt x="117" y="788"/>
                  </a:lnTo>
                  <a:lnTo>
                    <a:pt x="117" y="759"/>
                  </a:lnTo>
                  <a:lnTo>
                    <a:pt x="88" y="759"/>
                  </a:lnTo>
                  <a:lnTo>
                    <a:pt x="88" y="759"/>
                  </a:lnTo>
                  <a:lnTo>
                    <a:pt x="88" y="729"/>
                  </a:lnTo>
                  <a:lnTo>
                    <a:pt x="88" y="729"/>
                  </a:lnTo>
                  <a:lnTo>
                    <a:pt x="117" y="759"/>
                  </a:lnTo>
                  <a:lnTo>
                    <a:pt x="117" y="759"/>
                  </a:lnTo>
                  <a:lnTo>
                    <a:pt x="117" y="759"/>
                  </a:lnTo>
                  <a:lnTo>
                    <a:pt x="117" y="759"/>
                  </a:lnTo>
                  <a:lnTo>
                    <a:pt x="117" y="729"/>
                  </a:lnTo>
                  <a:lnTo>
                    <a:pt x="117" y="729"/>
                  </a:lnTo>
                  <a:lnTo>
                    <a:pt x="117" y="729"/>
                  </a:lnTo>
                  <a:lnTo>
                    <a:pt x="146" y="729"/>
                  </a:lnTo>
                  <a:lnTo>
                    <a:pt x="146" y="729"/>
                  </a:lnTo>
                  <a:lnTo>
                    <a:pt x="117" y="700"/>
                  </a:lnTo>
                  <a:lnTo>
                    <a:pt x="88" y="700"/>
                  </a:lnTo>
                  <a:lnTo>
                    <a:pt x="88" y="700"/>
                  </a:lnTo>
                  <a:lnTo>
                    <a:pt x="88" y="700"/>
                  </a:lnTo>
                  <a:lnTo>
                    <a:pt x="58" y="671"/>
                  </a:lnTo>
                  <a:lnTo>
                    <a:pt x="58" y="700"/>
                  </a:lnTo>
                  <a:lnTo>
                    <a:pt x="58" y="700"/>
                  </a:lnTo>
                  <a:lnTo>
                    <a:pt x="58" y="700"/>
                  </a:lnTo>
                  <a:lnTo>
                    <a:pt x="58" y="671"/>
                  </a:lnTo>
                  <a:lnTo>
                    <a:pt x="58" y="671"/>
                  </a:lnTo>
                  <a:lnTo>
                    <a:pt x="29" y="671"/>
                  </a:lnTo>
                  <a:lnTo>
                    <a:pt x="29" y="671"/>
                  </a:lnTo>
                  <a:lnTo>
                    <a:pt x="58" y="671"/>
                  </a:lnTo>
                  <a:lnTo>
                    <a:pt x="0" y="642"/>
                  </a:lnTo>
                  <a:lnTo>
                    <a:pt x="0" y="642"/>
                  </a:lnTo>
                  <a:lnTo>
                    <a:pt x="0" y="612"/>
                  </a:lnTo>
                  <a:lnTo>
                    <a:pt x="0" y="612"/>
                  </a:lnTo>
                  <a:lnTo>
                    <a:pt x="0" y="612"/>
                  </a:lnTo>
                  <a:lnTo>
                    <a:pt x="0" y="612"/>
                  </a:lnTo>
                  <a:lnTo>
                    <a:pt x="0" y="583"/>
                  </a:lnTo>
                  <a:lnTo>
                    <a:pt x="29" y="583"/>
                  </a:lnTo>
                  <a:lnTo>
                    <a:pt x="29" y="583"/>
                  </a:lnTo>
                  <a:lnTo>
                    <a:pt x="29" y="554"/>
                  </a:lnTo>
                  <a:lnTo>
                    <a:pt x="29" y="525"/>
                  </a:lnTo>
                  <a:lnTo>
                    <a:pt x="29" y="525"/>
                  </a:lnTo>
                  <a:lnTo>
                    <a:pt x="58" y="525"/>
                  </a:lnTo>
                  <a:lnTo>
                    <a:pt x="58" y="495"/>
                  </a:lnTo>
                  <a:lnTo>
                    <a:pt x="58" y="495"/>
                  </a:lnTo>
                  <a:lnTo>
                    <a:pt x="58" y="466"/>
                  </a:lnTo>
                  <a:lnTo>
                    <a:pt x="58" y="438"/>
                  </a:lnTo>
                  <a:lnTo>
                    <a:pt x="58" y="466"/>
                  </a:lnTo>
                  <a:lnTo>
                    <a:pt x="58" y="438"/>
                  </a:lnTo>
                  <a:lnTo>
                    <a:pt x="58" y="409"/>
                  </a:lnTo>
                  <a:lnTo>
                    <a:pt x="58" y="379"/>
                  </a:lnTo>
                  <a:lnTo>
                    <a:pt x="88" y="379"/>
                  </a:lnTo>
                  <a:lnTo>
                    <a:pt x="88" y="379"/>
                  </a:lnTo>
                  <a:lnTo>
                    <a:pt x="117" y="379"/>
                  </a:lnTo>
                  <a:lnTo>
                    <a:pt x="117" y="350"/>
                  </a:lnTo>
                  <a:lnTo>
                    <a:pt x="146" y="321"/>
                  </a:lnTo>
                  <a:lnTo>
                    <a:pt x="146" y="292"/>
                  </a:lnTo>
                  <a:lnTo>
                    <a:pt x="146" y="262"/>
                  </a:lnTo>
                  <a:lnTo>
                    <a:pt x="117" y="262"/>
                  </a:lnTo>
                  <a:lnTo>
                    <a:pt x="146" y="233"/>
                  </a:lnTo>
                  <a:lnTo>
                    <a:pt x="174" y="204"/>
                  </a:lnTo>
                  <a:lnTo>
                    <a:pt x="146" y="175"/>
                  </a:lnTo>
                  <a:lnTo>
                    <a:pt x="174" y="175"/>
                  </a:lnTo>
                  <a:lnTo>
                    <a:pt x="174" y="117"/>
                  </a:lnTo>
                  <a:lnTo>
                    <a:pt x="204" y="117"/>
                  </a:lnTo>
                  <a:lnTo>
                    <a:pt x="233" y="117"/>
                  </a:lnTo>
                  <a:lnTo>
                    <a:pt x="233" y="88"/>
                  </a:lnTo>
                  <a:lnTo>
                    <a:pt x="262" y="88"/>
                  </a:lnTo>
                  <a:lnTo>
                    <a:pt x="291" y="59"/>
                  </a:lnTo>
                  <a:lnTo>
                    <a:pt x="291" y="88"/>
                  </a:lnTo>
                  <a:lnTo>
                    <a:pt x="321" y="88"/>
                  </a:lnTo>
                  <a:lnTo>
                    <a:pt x="321" y="59"/>
                  </a:lnTo>
                  <a:lnTo>
                    <a:pt x="321" y="59"/>
                  </a:lnTo>
                  <a:lnTo>
                    <a:pt x="321" y="29"/>
                  </a:lnTo>
                  <a:close/>
                  <a:moveTo>
                    <a:pt x="88" y="788"/>
                  </a:moveTo>
                  <a:lnTo>
                    <a:pt x="117" y="816"/>
                  </a:lnTo>
                  <a:lnTo>
                    <a:pt x="117" y="816"/>
                  </a:lnTo>
                  <a:lnTo>
                    <a:pt x="117" y="816"/>
                  </a:lnTo>
                  <a:lnTo>
                    <a:pt x="117" y="788"/>
                  </a:lnTo>
                  <a:lnTo>
                    <a:pt x="88"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7" name="Freeform 26">
              <a:extLst>
                <a:ext uri="{FF2B5EF4-FFF2-40B4-BE49-F238E27FC236}">
                  <a16:creationId xmlns:a16="http://schemas.microsoft.com/office/drawing/2014/main" id="{BFCEF5EE-55BA-864E-96E9-B0DB8AEEC28B}"/>
                </a:ext>
              </a:extLst>
            </p:cNvPr>
            <p:cNvSpPr>
              <a:spLocks noChangeArrowheads="1"/>
            </p:cNvSpPr>
            <p:nvPr/>
          </p:nvSpPr>
          <p:spPr bwMode="auto">
            <a:xfrm>
              <a:off x="6724793" y="4105866"/>
              <a:ext cx="57600" cy="105131"/>
            </a:xfrm>
            <a:custGeom>
              <a:avLst/>
              <a:gdLst>
                <a:gd name="T0" fmla="*/ 0 w 175"/>
                <a:gd name="T1" fmla="*/ 145 h 322"/>
                <a:gd name="T2" fmla="*/ 29 w 175"/>
                <a:gd name="T3" fmla="*/ 116 h 322"/>
                <a:gd name="T4" fmla="*/ 0 w 175"/>
                <a:gd name="T5" fmla="*/ 145 h 322"/>
                <a:gd name="T6" fmla="*/ 0 w 175"/>
                <a:gd name="T7" fmla="*/ 174 h 322"/>
                <a:gd name="T8" fmla="*/ 29 w 175"/>
                <a:gd name="T9" fmla="*/ 28 h 322"/>
                <a:gd name="T10" fmla="*/ 29 w 175"/>
                <a:gd name="T11" fmla="*/ 0 h 322"/>
                <a:gd name="T12" fmla="*/ 29 w 175"/>
                <a:gd name="T13" fmla="*/ 28 h 322"/>
                <a:gd name="T14" fmla="*/ 58 w 175"/>
                <a:gd name="T15" fmla="*/ 28 h 322"/>
                <a:gd name="T16" fmla="*/ 87 w 175"/>
                <a:gd name="T17" fmla="*/ 28 h 322"/>
                <a:gd name="T18" fmla="*/ 87 w 175"/>
                <a:gd name="T19" fmla="*/ 57 h 322"/>
                <a:gd name="T20" fmla="*/ 58 w 175"/>
                <a:gd name="T21" fmla="*/ 28 h 322"/>
                <a:gd name="T22" fmla="*/ 29 w 175"/>
                <a:gd name="T23" fmla="*/ 57 h 322"/>
                <a:gd name="T24" fmla="*/ 29 w 175"/>
                <a:gd name="T25" fmla="*/ 57 h 322"/>
                <a:gd name="T26" fmla="*/ 29 w 175"/>
                <a:gd name="T27" fmla="*/ 57 h 322"/>
                <a:gd name="T28" fmla="*/ 29 w 175"/>
                <a:gd name="T29" fmla="*/ 87 h 322"/>
                <a:gd name="T30" fmla="*/ 29 w 175"/>
                <a:gd name="T31" fmla="*/ 57 h 322"/>
                <a:gd name="T32" fmla="*/ 0 w 175"/>
                <a:gd name="T33" fmla="*/ 87 h 322"/>
                <a:gd name="T34" fmla="*/ 29 w 175"/>
                <a:gd name="T35" fmla="*/ 87 h 322"/>
                <a:gd name="T36" fmla="*/ 29 w 175"/>
                <a:gd name="T37" fmla="*/ 116 h 322"/>
                <a:gd name="T38" fmla="*/ 29 w 175"/>
                <a:gd name="T39" fmla="*/ 116 h 322"/>
                <a:gd name="T40" fmla="*/ 0 w 175"/>
                <a:gd name="T41" fmla="*/ 174 h 322"/>
                <a:gd name="T42" fmla="*/ 29 w 175"/>
                <a:gd name="T43" fmla="*/ 203 h 322"/>
                <a:gd name="T44" fmla="*/ 29 w 175"/>
                <a:gd name="T45" fmla="*/ 262 h 322"/>
                <a:gd name="T46" fmla="*/ 58 w 175"/>
                <a:gd name="T47" fmla="*/ 321 h 322"/>
                <a:gd name="T48" fmla="*/ 87 w 175"/>
                <a:gd name="T49" fmla="*/ 321 h 322"/>
                <a:gd name="T50" fmla="*/ 145 w 175"/>
                <a:gd name="T51" fmla="*/ 291 h 322"/>
                <a:gd name="T52" fmla="*/ 174 w 175"/>
                <a:gd name="T53" fmla="*/ 262 h 322"/>
                <a:gd name="T54" fmla="*/ 174 w 175"/>
                <a:gd name="T55" fmla="*/ 233 h 322"/>
                <a:gd name="T56" fmla="*/ 174 w 175"/>
                <a:gd name="T57" fmla="*/ 203 h 322"/>
                <a:gd name="T58" fmla="*/ 174 w 175"/>
                <a:gd name="T59" fmla="*/ 174 h 322"/>
                <a:gd name="T60" fmla="*/ 145 w 175"/>
                <a:gd name="T61" fmla="*/ 145 h 322"/>
                <a:gd name="T62" fmla="*/ 116 w 175"/>
                <a:gd name="T63" fmla="*/ 116 h 322"/>
                <a:gd name="T64" fmla="*/ 116 w 175"/>
                <a:gd name="T65" fmla="*/ 116 h 322"/>
                <a:gd name="T66" fmla="*/ 145 w 175"/>
                <a:gd name="T67" fmla="*/ 116 h 322"/>
                <a:gd name="T68" fmla="*/ 116 w 175"/>
                <a:gd name="T69" fmla="*/ 87 h 322"/>
                <a:gd name="T70" fmla="*/ 87 w 175"/>
                <a:gd name="T71" fmla="*/ 57 h 322"/>
                <a:gd name="T72" fmla="*/ 87 w 175"/>
                <a:gd name="T73" fmla="*/ 57 h 322"/>
                <a:gd name="T74" fmla="*/ 58 w 175"/>
                <a:gd name="T75" fmla="*/ 57 h 322"/>
                <a:gd name="T76" fmla="*/ 58 w 175"/>
                <a:gd name="T77" fmla="*/ 5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5" h="322">
                  <a:moveTo>
                    <a:pt x="0" y="174"/>
                  </a:moveTo>
                  <a:lnTo>
                    <a:pt x="0" y="145"/>
                  </a:lnTo>
                  <a:lnTo>
                    <a:pt x="0" y="116"/>
                  </a:lnTo>
                  <a:lnTo>
                    <a:pt x="29" y="116"/>
                  </a:lnTo>
                  <a:lnTo>
                    <a:pt x="29" y="116"/>
                  </a:lnTo>
                  <a:lnTo>
                    <a:pt x="0" y="145"/>
                  </a:lnTo>
                  <a:lnTo>
                    <a:pt x="0" y="145"/>
                  </a:lnTo>
                  <a:lnTo>
                    <a:pt x="0" y="174"/>
                  </a:lnTo>
                  <a:close/>
                  <a:moveTo>
                    <a:pt x="29" y="28"/>
                  </a:moveTo>
                  <a:lnTo>
                    <a:pt x="29" y="28"/>
                  </a:lnTo>
                  <a:lnTo>
                    <a:pt x="29" y="0"/>
                  </a:lnTo>
                  <a:lnTo>
                    <a:pt x="29" y="0"/>
                  </a:lnTo>
                  <a:lnTo>
                    <a:pt x="58" y="28"/>
                  </a:lnTo>
                  <a:lnTo>
                    <a:pt x="29" y="28"/>
                  </a:lnTo>
                  <a:close/>
                  <a:moveTo>
                    <a:pt x="58" y="28"/>
                  </a:moveTo>
                  <a:lnTo>
                    <a:pt x="58" y="28"/>
                  </a:lnTo>
                  <a:lnTo>
                    <a:pt x="58" y="28"/>
                  </a:lnTo>
                  <a:lnTo>
                    <a:pt x="87" y="28"/>
                  </a:lnTo>
                  <a:lnTo>
                    <a:pt x="87" y="57"/>
                  </a:lnTo>
                  <a:lnTo>
                    <a:pt x="87" y="57"/>
                  </a:lnTo>
                  <a:lnTo>
                    <a:pt x="58" y="57"/>
                  </a:lnTo>
                  <a:lnTo>
                    <a:pt x="58" y="28"/>
                  </a:lnTo>
                  <a:close/>
                  <a:moveTo>
                    <a:pt x="29" y="28"/>
                  </a:moveTo>
                  <a:lnTo>
                    <a:pt x="29" y="57"/>
                  </a:lnTo>
                  <a:lnTo>
                    <a:pt x="58" y="57"/>
                  </a:lnTo>
                  <a:lnTo>
                    <a:pt x="29" y="57"/>
                  </a:lnTo>
                  <a:lnTo>
                    <a:pt x="29" y="57"/>
                  </a:lnTo>
                  <a:lnTo>
                    <a:pt x="29" y="57"/>
                  </a:lnTo>
                  <a:lnTo>
                    <a:pt x="29" y="57"/>
                  </a:lnTo>
                  <a:lnTo>
                    <a:pt x="29" y="87"/>
                  </a:lnTo>
                  <a:lnTo>
                    <a:pt x="29" y="87"/>
                  </a:lnTo>
                  <a:lnTo>
                    <a:pt x="29" y="57"/>
                  </a:lnTo>
                  <a:lnTo>
                    <a:pt x="0" y="57"/>
                  </a:lnTo>
                  <a:lnTo>
                    <a:pt x="0" y="87"/>
                  </a:lnTo>
                  <a:lnTo>
                    <a:pt x="0" y="87"/>
                  </a:lnTo>
                  <a:lnTo>
                    <a:pt x="29" y="87"/>
                  </a:lnTo>
                  <a:lnTo>
                    <a:pt x="29" y="87"/>
                  </a:lnTo>
                  <a:lnTo>
                    <a:pt x="29" y="116"/>
                  </a:lnTo>
                  <a:lnTo>
                    <a:pt x="29" y="116"/>
                  </a:lnTo>
                  <a:lnTo>
                    <a:pt x="29" y="116"/>
                  </a:lnTo>
                  <a:lnTo>
                    <a:pt x="0" y="174"/>
                  </a:lnTo>
                  <a:lnTo>
                    <a:pt x="0" y="174"/>
                  </a:lnTo>
                  <a:lnTo>
                    <a:pt x="0" y="174"/>
                  </a:lnTo>
                  <a:lnTo>
                    <a:pt x="29" y="203"/>
                  </a:lnTo>
                  <a:lnTo>
                    <a:pt x="29" y="203"/>
                  </a:lnTo>
                  <a:lnTo>
                    <a:pt x="29" y="262"/>
                  </a:lnTo>
                  <a:lnTo>
                    <a:pt x="29" y="291"/>
                  </a:lnTo>
                  <a:lnTo>
                    <a:pt x="58" y="321"/>
                  </a:lnTo>
                  <a:lnTo>
                    <a:pt x="58" y="321"/>
                  </a:lnTo>
                  <a:lnTo>
                    <a:pt x="87" y="321"/>
                  </a:lnTo>
                  <a:lnTo>
                    <a:pt x="116" y="321"/>
                  </a:lnTo>
                  <a:lnTo>
                    <a:pt x="145" y="291"/>
                  </a:lnTo>
                  <a:lnTo>
                    <a:pt x="174" y="291"/>
                  </a:lnTo>
                  <a:lnTo>
                    <a:pt x="174" y="262"/>
                  </a:lnTo>
                  <a:lnTo>
                    <a:pt x="174" y="233"/>
                  </a:lnTo>
                  <a:lnTo>
                    <a:pt x="174" y="233"/>
                  </a:lnTo>
                  <a:lnTo>
                    <a:pt x="174" y="233"/>
                  </a:lnTo>
                  <a:lnTo>
                    <a:pt x="174" y="203"/>
                  </a:lnTo>
                  <a:lnTo>
                    <a:pt x="174" y="203"/>
                  </a:lnTo>
                  <a:lnTo>
                    <a:pt x="174" y="174"/>
                  </a:lnTo>
                  <a:lnTo>
                    <a:pt x="174" y="174"/>
                  </a:lnTo>
                  <a:lnTo>
                    <a:pt x="145" y="145"/>
                  </a:lnTo>
                  <a:lnTo>
                    <a:pt x="145" y="116"/>
                  </a:lnTo>
                  <a:lnTo>
                    <a:pt x="116" y="116"/>
                  </a:lnTo>
                  <a:lnTo>
                    <a:pt x="116" y="116"/>
                  </a:lnTo>
                  <a:lnTo>
                    <a:pt x="116" y="116"/>
                  </a:lnTo>
                  <a:lnTo>
                    <a:pt x="145" y="116"/>
                  </a:lnTo>
                  <a:lnTo>
                    <a:pt x="145" y="116"/>
                  </a:lnTo>
                  <a:lnTo>
                    <a:pt x="116" y="87"/>
                  </a:lnTo>
                  <a:lnTo>
                    <a:pt x="116" y="87"/>
                  </a:lnTo>
                  <a:lnTo>
                    <a:pt x="116" y="87"/>
                  </a:lnTo>
                  <a:lnTo>
                    <a:pt x="87" y="57"/>
                  </a:lnTo>
                  <a:lnTo>
                    <a:pt x="87" y="57"/>
                  </a:lnTo>
                  <a:lnTo>
                    <a:pt x="87" y="57"/>
                  </a:lnTo>
                  <a:lnTo>
                    <a:pt x="58" y="57"/>
                  </a:lnTo>
                  <a:lnTo>
                    <a:pt x="58" y="57"/>
                  </a:lnTo>
                  <a:lnTo>
                    <a:pt x="58" y="57"/>
                  </a:lnTo>
                  <a:lnTo>
                    <a:pt x="58" y="57"/>
                  </a:lnTo>
                  <a:lnTo>
                    <a:pt x="29" y="2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8" name="Freeform 27">
              <a:extLst>
                <a:ext uri="{FF2B5EF4-FFF2-40B4-BE49-F238E27FC236}">
                  <a16:creationId xmlns:a16="http://schemas.microsoft.com/office/drawing/2014/main" id="{A26ED0AB-4254-C344-88EF-A27338A9A524}"/>
                </a:ext>
              </a:extLst>
            </p:cNvPr>
            <p:cNvSpPr>
              <a:spLocks noChangeArrowheads="1"/>
            </p:cNvSpPr>
            <p:nvPr/>
          </p:nvSpPr>
          <p:spPr bwMode="auto">
            <a:xfrm>
              <a:off x="6390713" y="3495242"/>
              <a:ext cx="753119" cy="656708"/>
            </a:xfrm>
            <a:custGeom>
              <a:avLst/>
              <a:gdLst>
                <a:gd name="T0" fmla="*/ 787 w 2305"/>
                <a:gd name="T1" fmla="*/ 146 h 2013"/>
                <a:gd name="T2" fmla="*/ 904 w 2305"/>
                <a:gd name="T3" fmla="*/ 204 h 2013"/>
                <a:gd name="T4" fmla="*/ 904 w 2305"/>
                <a:gd name="T5" fmla="*/ 350 h 2013"/>
                <a:gd name="T6" fmla="*/ 1108 w 2305"/>
                <a:gd name="T7" fmla="*/ 467 h 2013"/>
                <a:gd name="T8" fmla="*/ 1312 w 2305"/>
                <a:gd name="T9" fmla="*/ 524 h 2013"/>
                <a:gd name="T10" fmla="*/ 1574 w 2305"/>
                <a:gd name="T11" fmla="*/ 467 h 2013"/>
                <a:gd name="T12" fmla="*/ 1633 w 2305"/>
                <a:gd name="T13" fmla="*/ 467 h 2013"/>
                <a:gd name="T14" fmla="*/ 1779 w 2305"/>
                <a:gd name="T15" fmla="*/ 524 h 2013"/>
                <a:gd name="T16" fmla="*/ 1866 w 2305"/>
                <a:gd name="T17" fmla="*/ 438 h 2013"/>
                <a:gd name="T18" fmla="*/ 1983 w 2305"/>
                <a:gd name="T19" fmla="*/ 379 h 2013"/>
                <a:gd name="T20" fmla="*/ 2129 w 2305"/>
                <a:gd name="T21" fmla="*/ 321 h 2013"/>
                <a:gd name="T22" fmla="*/ 2216 w 2305"/>
                <a:gd name="T23" fmla="*/ 321 h 2013"/>
                <a:gd name="T24" fmla="*/ 2274 w 2305"/>
                <a:gd name="T25" fmla="*/ 379 h 2013"/>
                <a:gd name="T26" fmla="*/ 2274 w 2305"/>
                <a:gd name="T27" fmla="*/ 438 h 2013"/>
                <a:gd name="T28" fmla="*/ 2129 w 2305"/>
                <a:gd name="T29" fmla="*/ 612 h 2013"/>
                <a:gd name="T30" fmla="*/ 2041 w 2305"/>
                <a:gd name="T31" fmla="*/ 758 h 2013"/>
                <a:gd name="T32" fmla="*/ 2012 w 2305"/>
                <a:gd name="T33" fmla="*/ 904 h 2013"/>
                <a:gd name="T34" fmla="*/ 1983 w 2305"/>
                <a:gd name="T35" fmla="*/ 874 h 2013"/>
                <a:gd name="T36" fmla="*/ 1924 w 2305"/>
                <a:gd name="T37" fmla="*/ 788 h 2013"/>
                <a:gd name="T38" fmla="*/ 1895 w 2305"/>
                <a:gd name="T39" fmla="*/ 817 h 2013"/>
                <a:gd name="T40" fmla="*/ 1895 w 2305"/>
                <a:gd name="T41" fmla="*/ 758 h 2013"/>
                <a:gd name="T42" fmla="*/ 1924 w 2305"/>
                <a:gd name="T43" fmla="*/ 641 h 2013"/>
                <a:gd name="T44" fmla="*/ 1750 w 2305"/>
                <a:gd name="T45" fmla="*/ 641 h 2013"/>
                <a:gd name="T46" fmla="*/ 1691 w 2305"/>
                <a:gd name="T47" fmla="*/ 554 h 2013"/>
                <a:gd name="T48" fmla="*/ 1633 w 2305"/>
                <a:gd name="T49" fmla="*/ 524 h 2013"/>
                <a:gd name="T50" fmla="*/ 1633 w 2305"/>
                <a:gd name="T51" fmla="*/ 612 h 2013"/>
                <a:gd name="T52" fmla="*/ 1604 w 2305"/>
                <a:gd name="T53" fmla="*/ 671 h 2013"/>
                <a:gd name="T54" fmla="*/ 1691 w 2305"/>
                <a:gd name="T55" fmla="*/ 874 h 2013"/>
                <a:gd name="T56" fmla="*/ 1691 w 2305"/>
                <a:gd name="T57" fmla="*/ 933 h 2013"/>
                <a:gd name="T58" fmla="*/ 1633 w 2305"/>
                <a:gd name="T59" fmla="*/ 933 h 2013"/>
                <a:gd name="T60" fmla="*/ 1633 w 2305"/>
                <a:gd name="T61" fmla="*/ 933 h 2013"/>
                <a:gd name="T62" fmla="*/ 1545 w 2305"/>
                <a:gd name="T63" fmla="*/ 1021 h 2013"/>
                <a:gd name="T64" fmla="*/ 1429 w 2305"/>
                <a:gd name="T65" fmla="*/ 1108 h 2013"/>
                <a:gd name="T66" fmla="*/ 1429 w 2305"/>
                <a:gd name="T67" fmla="*/ 1108 h 2013"/>
                <a:gd name="T68" fmla="*/ 1195 w 2305"/>
                <a:gd name="T69" fmla="*/ 1341 h 2013"/>
                <a:gd name="T70" fmla="*/ 1079 w 2305"/>
                <a:gd name="T71" fmla="*/ 1400 h 2013"/>
                <a:gd name="T72" fmla="*/ 1079 w 2305"/>
                <a:gd name="T73" fmla="*/ 1633 h 2013"/>
                <a:gd name="T74" fmla="*/ 991 w 2305"/>
                <a:gd name="T75" fmla="*/ 1838 h 2013"/>
                <a:gd name="T76" fmla="*/ 991 w 2305"/>
                <a:gd name="T77" fmla="*/ 1924 h 2013"/>
                <a:gd name="T78" fmla="*/ 904 w 2305"/>
                <a:gd name="T79" fmla="*/ 1983 h 2013"/>
                <a:gd name="T80" fmla="*/ 729 w 2305"/>
                <a:gd name="T81" fmla="*/ 1808 h 2013"/>
                <a:gd name="T82" fmla="*/ 612 w 2305"/>
                <a:gd name="T83" fmla="*/ 1662 h 2013"/>
                <a:gd name="T84" fmla="*/ 554 w 2305"/>
                <a:gd name="T85" fmla="*/ 1488 h 2013"/>
                <a:gd name="T86" fmla="*/ 466 w 2305"/>
                <a:gd name="T87" fmla="*/ 1341 h 2013"/>
                <a:gd name="T88" fmla="*/ 408 w 2305"/>
                <a:gd name="T89" fmla="*/ 1167 h 2013"/>
                <a:gd name="T90" fmla="*/ 379 w 2305"/>
                <a:gd name="T91" fmla="*/ 1021 h 2013"/>
                <a:gd name="T92" fmla="*/ 350 w 2305"/>
                <a:gd name="T93" fmla="*/ 933 h 2013"/>
                <a:gd name="T94" fmla="*/ 350 w 2305"/>
                <a:gd name="T95" fmla="*/ 874 h 2013"/>
                <a:gd name="T96" fmla="*/ 262 w 2305"/>
                <a:gd name="T97" fmla="*/ 1021 h 2013"/>
                <a:gd name="T98" fmla="*/ 58 w 2305"/>
                <a:gd name="T99" fmla="*/ 904 h 2013"/>
                <a:gd name="T100" fmla="*/ 116 w 2305"/>
                <a:gd name="T101" fmla="*/ 904 h 2013"/>
                <a:gd name="T102" fmla="*/ 174 w 2305"/>
                <a:gd name="T103" fmla="*/ 845 h 2013"/>
                <a:gd name="T104" fmla="*/ 29 w 2305"/>
                <a:gd name="T105" fmla="*/ 788 h 2013"/>
                <a:gd name="T106" fmla="*/ 87 w 2305"/>
                <a:gd name="T107" fmla="*/ 758 h 2013"/>
                <a:gd name="T108" fmla="*/ 204 w 2305"/>
                <a:gd name="T109" fmla="*/ 729 h 2013"/>
                <a:gd name="T110" fmla="*/ 145 w 2305"/>
                <a:gd name="T111" fmla="*/ 583 h 2013"/>
                <a:gd name="T112" fmla="*/ 116 w 2305"/>
                <a:gd name="T113" fmla="*/ 467 h 2013"/>
                <a:gd name="T114" fmla="*/ 262 w 2305"/>
                <a:gd name="T115" fmla="*/ 408 h 2013"/>
                <a:gd name="T116" fmla="*/ 379 w 2305"/>
                <a:gd name="T117" fmla="*/ 233 h 2013"/>
                <a:gd name="T118" fmla="*/ 466 w 2305"/>
                <a:gd name="T119" fmla="*/ 87 h 2013"/>
                <a:gd name="T120" fmla="*/ 671 w 2305"/>
                <a:gd name="T121" fmla="*/ 0 h 2013"/>
                <a:gd name="T122" fmla="*/ 1662 w 2305"/>
                <a:gd name="T123" fmla="*/ 933 h 2013"/>
                <a:gd name="T124" fmla="*/ 1633 w 2305"/>
                <a:gd name="T125" fmla="*/ 933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05" h="2013">
                  <a:moveTo>
                    <a:pt x="758" y="58"/>
                  </a:moveTo>
                  <a:lnTo>
                    <a:pt x="758" y="58"/>
                  </a:lnTo>
                  <a:lnTo>
                    <a:pt x="758" y="58"/>
                  </a:lnTo>
                  <a:lnTo>
                    <a:pt x="787" y="87"/>
                  </a:lnTo>
                  <a:lnTo>
                    <a:pt x="758" y="117"/>
                  </a:lnTo>
                  <a:lnTo>
                    <a:pt x="787" y="117"/>
                  </a:lnTo>
                  <a:lnTo>
                    <a:pt x="787" y="117"/>
                  </a:lnTo>
                  <a:lnTo>
                    <a:pt x="787" y="146"/>
                  </a:lnTo>
                  <a:lnTo>
                    <a:pt x="787" y="146"/>
                  </a:lnTo>
                  <a:lnTo>
                    <a:pt x="787" y="146"/>
                  </a:lnTo>
                  <a:lnTo>
                    <a:pt x="816" y="174"/>
                  </a:lnTo>
                  <a:lnTo>
                    <a:pt x="816" y="174"/>
                  </a:lnTo>
                  <a:lnTo>
                    <a:pt x="816" y="174"/>
                  </a:lnTo>
                  <a:lnTo>
                    <a:pt x="845" y="174"/>
                  </a:lnTo>
                  <a:lnTo>
                    <a:pt x="845" y="174"/>
                  </a:lnTo>
                  <a:lnTo>
                    <a:pt x="874" y="174"/>
                  </a:lnTo>
                  <a:lnTo>
                    <a:pt x="874" y="174"/>
                  </a:lnTo>
                  <a:lnTo>
                    <a:pt x="904" y="204"/>
                  </a:lnTo>
                  <a:lnTo>
                    <a:pt x="904" y="204"/>
                  </a:lnTo>
                  <a:lnTo>
                    <a:pt x="904" y="233"/>
                  </a:lnTo>
                  <a:lnTo>
                    <a:pt x="933" y="233"/>
                  </a:lnTo>
                  <a:lnTo>
                    <a:pt x="933" y="233"/>
                  </a:lnTo>
                  <a:lnTo>
                    <a:pt x="933" y="233"/>
                  </a:lnTo>
                  <a:lnTo>
                    <a:pt x="933" y="262"/>
                  </a:lnTo>
                  <a:lnTo>
                    <a:pt x="933" y="291"/>
                  </a:lnTo>
                  <a:lnTo>
                    <a:pt x="933" y="321"/>
                  </a:lnTo>
                  <a:lnTo>
                    <a:pt x="904" y="350"/>
                  </a:lnTo>
                  <a:lnTo>
                    <a:pt x="904" y="379"/>
                  </a:lnTo>
                  <a:lnTo>
                    <a:pt x="933" y="379"/>
                  </a:lnTo>
                  <a:lnTo>
                    <a:pt x="933" y="379"/>
                  </a:lnTo>
                  <a:lnTo>
                    <a:pt x="962" y="379"/>
                  </a:lnTo>
                  <a:lnTo>
                    <a:pt x="962" y="379"/>
                  </a:lnTo>
                  <a:lnTo>
                    <a:pt x="991" y="408"/>
                  </a:lnTo>
                  <a:lnTo>
                    <a:pt x="1050" y="408"/>
                  </a:lnTo>
                  <a:lnTo>
                    <a:pt x="1079" y="438"/>
                  </a:lnTo>
                  <a:lnTo>
                    <a:pt x="1108" y="467"/>
                  </a:lnTo>
                  <a:lnTo>
                    <a:pt x="1108" y="467"/>
                  </a:lnTo>
                  <a:lnTo>
                    <a:pt x="1137" y="467"/>
                  </a:lnTo>
                  <a:lnTo>
                    <a:pt x="1166" y="467"/>
                  </a:lnTo>
                  <a:lnTo>
                    <a:pt x="1195" y="467"/>
                  </a:lnTo>
                  <a:lnTo>
                    <a:pt x="1224" y="496"/>
                  </a:lnTo>
                  <a:lnTo>
                    <a:pt x="1254" y="467"/>
                  </a:lnTo>
                  <a:lnTo>
                    <a:pt x="1312" y="496"/>
                  </a:lnTo>
                  <a:lnTo>
                    <a:pt x="1312" y="496"/>
                  </a:lnTo>
                  <a:lnTo>
                    <a:pt x="1312" y="524"/>
                  </a:lnTo>
                  <a:lnTo>
                    <a:pt x="1371" y="524"/>
                  </a:lnTo>
                  <a:lnTo>
                    <a:pt x="1371" y="524"/>
                  </a:lnTo>
                  <a:lnTo>
                    <a:pt x="1400" y="524"/>
                  </a:lnTo>
                  <a:lnTo>
                    <a:pt x="1487" y="554"/>
                  </a:lnTo>
                  <a:lnTo>
                    <a:pt x="1487" y="524"/>
                  </a:lnTo>
                  <a:lnTo>
                    <a:pt x="1545" y="554"/>
                  </a:lnTo>
                  <a:lnTo>
                    <a:pt x="1574" y="554"/>
                  </a:lnTo>
                  <a:lnTo>
                    <a:pt x="1574" y="496"/>
                  </a:lnTo>
                  <a:lnTo>
                    <a:pt x="1574" y="467"/>
                  </a:lnTo>
                  <a:lnTo>
                    <a:pt x="1574" y="438"/>
                  </a:lnTo>
                  <a:lnTo>
                    <a:pt x="1574" y="438"/>
                  </a:lnTo>
                  <a:lnTo>
                    <a:pt x="1574" y="438"/>
                  </a:lnTo>
                  <a:lnTo>
                    <a:pt x="1604" y="408"/>
                  </a:lnTo>
                  <a:lnTo>
                    <a:pt x="1604" y="408"/>
                  </a:lnTo>
                  <a:lnTo>
                    <a:pt x="1633" y="438"/>
                  </a:lnTo>
                  <a:lnTo>
                    <a:pt x="1633" y="438"/>
                  </a:lnTo>
                  <a:lnTo>
                    <a:pt x="1633" y="467"/>
                  </a:lnTo>
                  <a:lnTo>
                    <a:pt x="1633" y="467"/>
                  </a:lnTo>
                  <a:lnTo>
                    <a:pt x="1633" y="467"/>
                  </a:lnTo>
                  <a:lnTo>
                    <a:pt x="1633" y="496"/>
                  </a:lnTo>
                  <a:lnTo>
                    <a:pt x="1633" y="524"/>
                  </a:lnTo>
                  <a:lnTo>
                    <a:pt x="1662" y="524"/>
                  </a:lnTo>
                  <a:lnTo>
                    <a:pt x="1691" y="524"/>
                  </a:lnTo>
                  <a:lnTo>
                    <a:pt x="1721" y="524"/>
                  </a:lnTo>
                  <a:lnTo>
                    <a:pt x="1750" y="524"/>
                  </a:lnTo>
                  <a:lnTo>
                    <a:pt x="1750" y="524"/>
                  </a:lnTo>
                  <a:lnTo>
                    <a:pt x="1779" y="524"/>
                  </a:lnTo>
                  <a:lnTo>
                    <a:pt x="1807" y="524"/>
                  </a:lnTo>
                  <a:lnTo>
                    <a:pt x="1837" y="524"/>
                  </a:lnTo>
                  <a:lnTo>
                    <a:pt x="1837" y="524"/>
                  </a:lnTo>
                  <a:lnTo>
                    <a:pt x="1895" y="496"/>
                  </a:lnTo>
                  <a:lnTo>
                    <a:pt x="1895" y="496"/>
                  </a:lnTo>
                  <a:lnTo>
                    <a:pt x="1895" y="467"/>
                  </a:lnTo>
                  <a:lnTo>
                    <a:pt x="1866" y="467"/>
                  </a:lnTo>
                  <a:lnTo>
                    <a:pt x="1866" y="438"/>
                  </a:lnTo>
                  <a:lnTo>
                    <a:pt x="1866" y="438"/>
                  </a:lnTo>
                  <a:lnTo>
                    <a:pt x="1866" y="438"/>
                  </a:lnTo>
                  <a:lnTo>
                    <a:pt x="1895" y="408"/>
                  </a:lnTo>
                  <a:lnTo>
                    <a:pt x="1924" y="408"/>
                  </a:lnTo>
                  <a:lnTo>
                    <a:pt x="1924" y="408"/>
                  </a:lnTo>
                  <a:lnTo>
                    <a:pt x="1924" y="379"/>
                  </a:lnTo>
                  <a:lnTo>
                    <a:pt x="1954" y="408"/>
                  </a:lnTo>
                  <a:lnTo>
                    <a:pt x="1954" y="379"/>
                  </a:lnTo>
                  <a:lnTo>
                    <a:pt x="1954" y="379"/>
                  </a:lnTo>
                  <a:lnTo>
                    <a:pt x="1983" y="379"/>
                  </a:lnTo>
                  <a:lnTo>
                    <a:pt x="1983" y="350"/>
                  </a:lnTo>
                  <a:lnTo>
                    <a:pt x="2012" y="350"/>
                  </a:lnTo>
                  <a:lnTo>
                    <a:pt x="2041" y="350"/>
                  </a:lnTo>
                  <a:lnTo>
                    <a:pt x="2041" y="321"/>
                  </a:lnTo>
                  <a:lnTo>
                    <a:pt x="2041" y="321"/>
                  </a:lnTo>
                  <a:lnTo>
                    <a:pt x="2071" y="291"/>
                  </a:lnTo>
                  <a:lnTo>
                    <a:pt x="2071" y="291"/>
                  </a:lnTo>
                  <a:lnTo>
                    <a:pt x="2100" y="321"/>
                  </a:lnTo>
                  <a:lnTo>
                    <a:pt x="2129" y="321"/>
                  </a:lnTo>
                  <a:lnTo>
                    <a:pt x="2157" y="321"/>
                  </a:lnTo>
                  <a:lnTo>
                    <a:pt x="2157" y="321"/>
                  </a:lnTo>
                  <a:lnTo>
                    <a:pt x="2157" y="291"/>
                  </a:lnTo>
                  <a:lnTo>
                    <a:pt x="2187" y="262"/>
                  </a:lnTo>
                  <a:lnTo>
                    <a:pt x="2187" y="291"/>
                  </a:lnTo>
                  <a:lnTo>
                    <a:pt x="2216" y="291"/>
                  </a:lnTo>
                  <a:lnTo>
                    <a:pt x="2216" y="291"/>
                  </a:lnTo>
                  <a:lnTo>
                    <a:pt x="2216" y="291"/>
                  </a:lnTo>
                  <a:lnTo>
                    <a:pt x="2216" y="321"/>
                  </a:lnTo>
                  <a:lnTo>
                    <a:pt x="2216" y="321"/>
                  </a:lnTo>
                  <a:lnTo>
                    <a:pt x="2216" y="321"/>
                  </a:lnTo>
                  <a:lnTo>
                    <a:pt x="2245" y="321"/>
                  </a:lnTo>
                  <a:lnTo>
                    <a:pt x="2245" y="321"/>
                  </a:lnTo>
                  <a:lnTo>
                    <a:pt x="2245" y="350"/>
                  </a:lnTo>
                  <a:lnTo>
                    <a:pt x="2245" y="350"/>
                  </a:lnTo>
                  <a:lnTo>
                    <a:pt x="2245" y="379"/>
                  </a:lnTo>
                  <a:lnTo>
                    <a:pt x="2245" y="379"/>
                  </a:lnTo>
                  <a:lnTo>
                    <a:pt x="2274" y="379"/>
                  </a:lnTo>
                  <a:lnTo>
                    <a:pt x="2274" y="379"/>
                  </a:lnTo>
                  <a:lnTo>
                    <a:pt x="2274" y="379"/>
                  </a:lnTo>
                  <a:lnTo>
                    <a:pt x="2304" y="408"/>
                  </a:lnTo>
                  <a:lnTo>
                    <a:pt x="2304" y="408"/>
                  </a:lnTo>
                  <a:lnTo>
                    <a:pt x="2304" y="438"/>
                  </a:lnTo>
                  <a:lnTo>
                    <a:pt x="2304" y="438"/>
                  </a:lnTo>
                  <a:lnTo>
                    <a:pt x="2304" y="467"/>
                  </a:lnTo>
                  <a:lnTo>
                    <a:pt x="2274" y="467"/>
                  </a:lnTo>
                  <a:lnTo>
                    <a:pt x="2274" y="438"/>
                  </a:lnTo>
                  <a:lnTo>
                    <a:pt x="2245" y="467"/>
                  </a:lnTo>
                  <a:lnTo>
                    <a:pt x="2216" y="467"/>
                  </a:lnTo>
                  <a:lnTo>
                    <a:pt x="2216" y="496"/>
                  </a:lnTo>
                  <a:lnTo>
                    <a:pt x="2187" y="496"/>
                  </a:lnTo>
                  <a:lnTo>
                    <a:pt x="2157" y="496"/>
                  </a:lnTo>
                  <a:lnTo>
                    <a:pt x="2157" y="554"/>
                  </a:lnTo>
                  <a:lnTo>
                    <a:pt x="2129" y="554"/>
                  </a:lnTo>
                  <a:lnTo>
                    <a:pt x="2157" y="583"/>
                  </a:lnTo>
                  <a:lnTo>
                    <a:pt x="2129" y="612"/>
                  </a:lnTo>
                  <a:lnTo>
                    <a:pt x="2100" y="641"/>
                  </a:lnTo>
                  <a:lnTo>
                    <a:pt x="2129" y="641"/>
                  </a:lnTo>
                  <a:lnTo>
                    <a:pt x="2129" y="671"/>
                  </a:lnTo>
                  <a:lnTo>
                    <a:pt x="2129" y="700"/>
                  </a:lnTo>
                  <a:lnTo>
                    <a:pt x="2100" y="729"/>
                  </a:lnTo>
                  <a:lnTo>
                    <a:pt x="2100" y="758"/>
                  </a:lnTo>
                  <a:lnTo>
                    <a:pt x="2071" y="758"/>
                  </a:lnTo>
                  <a:lnTo>
                    <a:pt x="2071" y="758"/>
                  </a:lnTo>
                  <a:lnTo>
                    <a:pt x="2041" y="758"/>
                  </a:lnTo>
                  <a:lnTo>
                    <a:pt x="2041" y="788"/>
                  </a:lnTo>
                  <a:lnTo>
                    <a:pt x="2041" y="817"/>
                  </a:lnTo>
                  <a:lnTo>
                    <a:pt x="2041" y="845"/>
                  </a:lnTo>
                  <a:lnTo>
                    <a:pt x="2041" y="817"/>
                  </a:lnTo>
                  <a:lnTo>
                    <a:pt x="2041" y="845"/>
                  </a:lnTo>
                  <a:lnTo>
                    <a:pt x="2041" y="874"/>
                  </a:lnTo>
                  <a:lnTo>
                    <a:pt x="2041" y="874"/>
                  </a:lnTo>
                  <a:lnTo>
                    <a:pt x="2041" y="904"/>
                  </a:lnTo>
                  <a:lnTo>
                    <a:pt x="2012" y="904"/>
                  </a:lnTo>
                  <a:lnTo>
                    <a:pt x="2012" y="904"/>
                  </a:lnTo>
                  <a:lnTo>
                    <a:pt x="2012" y="933"/>
                  </a:lnTo>
                  <a:lnTo>
                    <a:pt x="2012" y="933"/>
                  </a:lnTo>
                  <a:lnTo>
                    <a:pt x="2012" y="933"/>
                  </a:lnTo>
                  <a:lnTo>
                    <a:pt x="2012" y="933"/>
                  </a:lnTo>
                  <a:lnTo>
                    <a:pt x="2012" y="904"/>
                  </a:lnTo>
                  <a:lnTo>
                    <a:pt x="1983" y="904"/>
                  </a:lnTo>
                  <a:lnTo>
                    <a:pt x="1983" y="904"/>
                  </a:lnTo>
                  <a:lnTo>
                    <a:pt x="1983" y="874"/>
                  </a:lnTo>
                  <a:lnTo>
                    <a:pt x="1983" y="845"/>
                  </a:lnTo>
                  <a:lnTo>
                    <a:pt x="1983" y="845"/>
                  </a:lnTo>
                  <a:lnTo>
                    <a:pt x="1983" y="817"/>
                  </a:lnTo>
                  <a:lnTo>
                    <a:pt x="1983" y="788"/>
                  </a:lnTo>
                  <a:lnTo>
                    <a:pt x="1954" y="788"/>
                  </a:lnTo>
                  <a:lnTo>
                    <a:pt x="1954" y="788"/>
                  </a:lnTo>
                  <a:lnTo>
                    <a:pt x="1954" y="788"/>
                  </a:lnTo>
                  <a:lnTo>
                    <a:pt x="1924" y="788"/>
                  </a:lnTo>
                  <a:lnTo>
                    <a:pt x="1924" y="788"/>
                  </a:lnTo>
                  <a:lnTo>
                    <a:pt x="1924" y="788"/>
                  </a:lnTo>
                  <a:lnTo>
                    <a:pt x="1924" y="788"/>
                  </a:lnTo>
                  <a:lnTo>
                    <a:pt x="1924" y="817"/>
                  </a:lnTo>
                  <a:lnTo>
                    <a:pt x="1924" y="817"/>
                  </a:lnTo>
                  <a:lnTo>
                    <a:pt x="1924" y="817"/>
                  </a:lnTo>
                  <a:lnTo>
                    <a:pt x="1924" y="845"/>
                  </a:lnTo>
                  <a:lnTo>
                    <a:pt x="1924" y="845"/>
                  </a:lnTo>
                  <a:lnTo>
                    <a:pt x="1895" y="817"/>
                  </a:lnTo>
                  <a:lnTo>
                    <a:pt x="1895" y="817"/>
                  </a:lnTo>
                  <a:lnTo>
                    <a:pt x="1895" y="788"/>
                  </a:lnTo>
                  <a:lnTo>
                    <a:pt x="1866" y="788"/>
                  </a:lnTo>
                  <a:lnTo>
                    <a:pt x="1866" y="758"/>
                  </a:lnTo>
                  <a:lnTo>
                    <a:pt x="1866" y="758"/>
                  </a:lnTo>
                  <a:lnTo>
                    <a:pt x="1866" y="758"/>
                  </a:lnTo>
                  <a:lnTo>
                    <a:pt x="1866" y="758"/>
                  </a:lnTo>
                  <a:lnTo>
                    <a:pt x="1895" y="729"/>
                  </a:lnTo>
                  <a:lnTo>
                    <a:pt x="1895" y="729"/>
                  </a:lnTo>
                  <a:lnTo>
                    <a:pt x="1895" y="758"/>
                  </a:lnTo>
                  <a:lnTo>
                    <a:pt x="1924" y="729"/>
                  </a:lnTo>
                  <a:lnTo>
                    <a:pt x="1924" y="729"/>
                  </a:lnTo>
                  <a:lnTo>
                    <a:pt x="1924" y="729"/>
                  </a:lnTo>
                  <a:lnTo>
                    <a:pt x="1924" y="700"/>
                  </a:lnTo>
                  <a:lnTo>
                    <a:pt x="1924" y="671"/>
                  </a:lnTo>
                  <a:lnTo>
                    <a:pt x="1954" y="671"/>
                  </a:lnTo>
                  <a:lnTo>
                    <a:pt x="1924" y="671"/>
                  </a:lnTo>
                  <a:lnTo>
                    <a:pt x="1924" y="641"/>
                  </a:lnTo>
                  <a:lnTo>
                    <a:pt x="1924" y="641"/>
                  </a:lnTo>
                  <a:lnTo>
                    <a:pt x="1895" y="641"/>
                  </a:lnTo>
                  <a:lnTo>
                    <a:pt x="1895" y="641"/>
                  </a:lnTo>
                  <a:lnTo>
                    <a:pt x="1866" y="641"/>
                  </a:lnTo>
                  <a:lnTo>
                    <a:pt x="1837" y="641"/>
                  </a:lnTo>
                  <a:lnTo>
                    <a:pt x="1807" y="641"/>
                  </a:lnTo>
                  <a:lnTo>
                    <a:pt x="1779" y="641"/>
                  </a:lnTo>
                  <a:lnTo>
                    <a:pt x="1779" y="641"/>
                  </a:lnTo>
                  <a:lnTo>
                    <a:pt x="1750" y="641"/>
                  </a:lnTo>
                  <a:lnTo>
                    <a:pt x="1750" y="641"/>
                  </a:lnTo>
                  <a:lnTo>
                    <a:pt x="1750" y="612"/>
                  </a:lnTo>
                  <a:lnTo>
                    <a:pt x="1721" y="612"/>
                  </a:lnTo>
                  <a:lnTo>
                    <a:pt x="1721" y="612"/>
                  </a:lnTo>
                  <a:lnTo>
                    <a:pt x="1721" y="583"/>
                  </a:lnTo>
                  <a:lnTo>
                    <a:pt x="1721" y="554"/>
                  </a:lnTo>
                  <a:lnTo>
                    <a:pt x="1721" y="554"/>
                  </a:lnTo>
                  <a:lnTo>
                    <a:pt x="1721" y="583"/>
                  </a:lnTo>
                  <a:lnTo>
                    <a:pt x="1691" y="554"/>
                  </a:lnTo>
                  <a:lnTo>
                    <a:pt x="1691" y="554"/>
                  </a:lnTo>
                  <a:lnTo>
                    <a:pt x="1662" y="554"/>
                  </a:lnTo>
                  <a:lnTo>
                    <a:pt x="1662" y="554"/>
                  </a:lnTo>
                  <a:lnTo>
                    <a:pt x="1662" y="554"/>
                  </a:lnTo>
                  <a:lnTo>
                    <a:pt x="1662" y="554"/>
                  </a:lnTo>
                  <a:lnTo>
                    <a:pt x="1662" y="583"/>
                  </a:lnTo>
                  <a:lnTo>
                    <a:pt x="1662" y="554"/>
                  </a:lnTo>
                  <a:lnTo>
                    <a:pt x="1633" y="554"/>
                  </a:lnTo>
                  <a:lnTo>
                    <a:pt x="1633" y="554"/>
                  </a:lnTo>
                  <a:lnTo>
                    <a:pt x="1633" y="524"/>
                  </a:lnTo>
                  <a:lnTo>
                    <a:pt x="1633" y="524"/>
                  </a:lnTo>
                  <a:lnTo>
                    <a:pt x="1604" y="524"/>
                  </a:lnTo>
                  <a:lnTo>
                    <a:pt x="1604" y="524"/>
                  </a:lnTo>
                  <a:lnTo>
                    <a:pt x="1604" y="554"/>
                  </a:lnTo>
                  <a:lnTo>
                    <a:pt x="1604" y="554"/>
                  </a:lnTo>
                  <a:lnTo>
                    <a:pt x="1604" y="583"/>
                  </a:lnTo>
                  <a:lnTo>
                    <a:pt x="1604" y="583"/>
                  </a:lnTo>
                  <a:lnTo>
                    <a:pt x="1604" y="612"/>
                  </a:lnTo>
                  <a:lnTo>
                    <a:pt x="1633" y="612"/>
                  </a:lnTo>
                  <a:lnTo>
                    <a:pt x="1633" y="612"/>
                  </a:lnTo>
                  <a:lnTo>
                    <a:pt x="1662" y="612"/>
                  </a:lnTo>
                  <a:lnTo>
                    <a:pt x="1662" y="612"/>
                  </a:lnTo>
                  <a:lnTo>
                    <a:pt x="1662" y="641"/>
                  </a:lnTo>
                  <a:lnTo>
                    <a:pt x="1662" y="641"/>
                  </a:lnTo>
                  <a:lnTo>
                    <a:pt x="1633" y="641"/>
                  </a:lnTo>
                  <a:lnTo>
                    <a:pt x="1633" y="641"/>
                  </a:lnTo>
                  <a:lnTo>
                    <a:pt x="1633" y="671"/>
                  </a:lnTo>
                  <a:lnTo>
                    <a:pt x="1604" y="671"/>
                  </a:lnTo>
                  <a:lnTo>
                    <a:pt x="1604" y="700"/>
                  </a:lnTo>
                  <a:lnTo>
                    <a:pt x="1633" y="729"/>
                  </a:lnTo>
                  <a:lnTo>
                    <a:pt x="1662" y="729"/>
                  </a:lnTo>
                  <a:lnTo>
                    <a:pt x="1662" y="758"/>
                  </a:lnTo>
                  <a:lnTo>
                    <a:pt x="1662" y="788"/>
                  </a:lnTo>
                  <a:lnTo>
                    <a:pt x="1691" y="788"/>
                  </a:lnTo>
                  <a:lnTo>
                    <a:pt x="1662" y="817"/>
                  </a:lnTo>
                  <a:lnTo>
                    <a:pt x="1691" y="845"/>
                  </a:lnTo>
                  <a:lnTo>
                    <a:pt x="1691" y="874"/>
                  </a:lnTo>
                  <a:lnTo>
                    <a:pt x="1691" y="874"/>
                  </a:lnTo>
                  <a:lnTo>
                    <a:pt x="1721" y="904"/>
                  </a:lnTo>
                  <a:lnTo>
                    <a:pt x="1721" y="933"/>
                  </a:lnTo>
                  <a:lnTo>
                    <a:pt x="1721" y="933"/>
                  </a:lnTo>
                  <a:lnTo>
                    <a:pt x="1721" y="933"/>
                  </a:lnTo>
                  <a:lnTo>
                    <a:pt x="1721" y="962"/>
                  </a:lnTo>
                  <a:lnTo>
                    <a:pt x="1691" y="933"/>
                  </a:lnTo>
                  <a:lnTo>
                    <a:pt x="1691" y="962"/>
                  </a:lnTo>
                  <a:lnTo>
                    <a:pt x="1691" y="933"/>
                  </a:lnTo>
                  <a:lnTo>
                    <a:pt x="1691" y="933"/>
                  </a:lnTo>
                  <a:lnTo>
                    <a:pt x="1662" y="933"/>
                  </a:lnTo>
                  <a:lnTo>
                    <a:pt x="1662" y="933"/>
                  </a:lnTo>
                  <a:lnTo>
                    <a:pt x="1662" y="933"/>
                  </a:lnTo>
                  <a:lnTo>
                    <a:pt x="1662" y="933"/>
                  </a:lnTo>
                  <a:lnTo>
                    <a:pt x="1662" y="933"/>
                  </a:lnTo>
                  <a:lnTo>
                    <a:pt x="1662" y="933"/>
                  </a:lnTo>
                  <a:lnTo>
                    <a:pt x="1662" y="933"/>
                  </a:lnTo>
                  <a:lnTo>
                    <a:pt x="1633" y="933"/>
                  </a:lnTo>
                  <a:lnTo>
                    <a:pt x="1633" y="904"/>
                  </a:lnTo>
                  <a:lnTo>
                    <a:pt x="1633" y="904"/>
                  </a:lnTo>
                  <a:lnTo>
                    <a:pt x="1633" y="904"/>
                  </a:lnTo>
                  <a:lnTo>
                    <a:pt x="1604" y="904"/>
                  </a:lnTo>
                  <a:lnTo>
                    <a:pt x="1604" y="904"/>
                  </a:lnTo>
                  <a:lnTo>
                    <a:pt x="1633" y="904"/>
                  </a:lnTo>
                  <a:lnTo>
                    <a:pt x="1633" y="904"/>
                  </a:lnTo>
                  <a:lnTo>
                    <a:pt x="1633" y="904"/>
                  </a:lnTo>
                  <a:lnTo>
                    <a:pt x="1633" y="933"/>
                  </a:lnTo>
                  <a:lnTo>
                    <a:pt x="1604" y="933"/>
                  </a:lnTo>
                  <a:lnTo>
                    <a:pt x="1604" y="933"/>
                  </a:lnTo>
                  <a:lnTo>
                    <a:pt x="1545" y="962"/>
                  </a:lnTo>
                  <a:lnTo>
                    <a:pt x="1545" y="962"/>
                  </a:lnTo>
                  <a:lnTo>
                    <a:pt x="1545" y="991"/>
                  </a:lnTo>
                  <a:lnTo>
                    <a:pt x="1545" y="991"/>
                  </a:lnTo>
                  <a:lnTo>
                    <a:pt x="1545" y="991"/>
                  </a:lnTo>
                  <a:lnTo>
                    <a:pt x="1545" y="1021"/>
                  </a:lnTo>
                  <a:lnTo>
                    <a:pt x="1545" y="1021"/>
                  </a:lnTo>
                  <a:lnTo>
                    <a:pt x="1545" y="1021"/>
                  </a:lnTo>
                  <a:lnTo>
                    <a:pt x="1545" y="1050"/>
                  </a:lnTo>
                  <a:lnTo>
                    <a:pt x="1516" y="1050"/>
                  </a:lnTo>
                  <a:lnTo>
                    <a:pt x="1516" y="1050"/>
                  </a:lnTo>
                  <a:lnTo>
                    <a:pt x="1516" y="1050"/>
                  </a:lnTo>
                  <a:lnTo>
                    <a:pt x="1487" y="1079"/>
                  </a:lnTo>
                  <a:lnTo>
                    <a:pt x="1487" y="1079"/>
                  </a:lnTo>
                  <a:lnTo>
                    <a:pt x="1457" y="1108"/>
                  </a:lnTo>
                  <a:lnTo>
                    <a:pt x="1429" y="1108"/>
                  </a:lnTo>
                  <a:lnTo>
                    <a:pt x="1429" y="1108"/>
                  </a:lnTo>
                  <a:lnTo>
                    <a:pt x="1429" y="1108"/>
                  </a:lnTo>
                  <a:lnTo>
                    <a:pt x="1429" y="1108"/>
                  </a:lnTo>
                  <a:lnTo>
                    <a:pt x="1429" y="1108"/>
                  </a:lnTo>
                  <a:lnTo>
                    <a:pt x="1400" y="1108"/>
                  </a:lnTo>
                  <a:lnTo>
                    <a:pt x="1400" y="1138"/>
                  </a:lnTo>
                  <a:lnTo>
                    <a:pt x="1429" y="1108"/>
                  </a:lnTo>
                  <a:lnTo>
                    <a:pt x="1429" y="1108"/>
                  </a:lnTo>
                  <a:lnTo>
                    <a:pt x="1429" y="1108"/>
                  </a:lnTo>
                  <a:lnTo>
                    <a:pt x="1371" y="1167"/>
                  </a:lnTo>
                  <a:lnTo>
                    <a:pt x="1371" y="1195"/>
                  </a:lnTo>
                  <a:lnTo>
                    <a:pt x="1283" y="1254"/>
                  </a:lnTo>
                  <a:lnTo>
                    <a:pt x="1283" y="1283"/>
                  </a:lnTo>
                  <a:lnTo>
                    <a:pt x="1254" y="1283"/>
                  </a:lnTo>
                  <a:lnTo>
                    <a:pt x="1224" y="1283"/>
                  </a:lnTo>
                  <a:lnTo>
                    <a:pt x="1195" y="1312"/>
                  </a:lnTo>
                  <a:lnTo>
                    <a:pt x="1195" y="1341"/>
                  </a:lnTo>
                  <a:lnTo>
                    <a:pt x="1195" y="1341"/>
                  </a:lnTo>
                  <a:lnTo>
                    <a:pt x="1195" y="1370"/>
                  </a:lnTo>
                  <a:lnTo>
                    <a:pt x="1166" y="1370"/>
                  </a:lnTo>
                  <a:lnTo>
                    <a:pt x="1137" y="1370"/>
                  </a:lnTo>
                  <a:lnTo>
                    <a:pt x="1108" y="1370"/>
                  </a:lnTo>
                  <a:lnTo>
                    <a:pt x="1108" y="1400"/>
                  </a:lnTo>
                  <a:lnTo>
                    <a:pt x="1108" y="1429"/>
                  </a:lnTo>
                  <a:lnTo>
                    <a:pt x="1079" y="1429"/>
                  </a:lnTo>
                  <a:lnTo>
                    <a:pt x="1079" y="1400"/>
                  </a:lnTo>
                  <a:lnTo>
                    <a:pt x="1079" y="1400"/>
                  </a:lnTo>
                  <a:lnTo>
                    <a:pt x="1050" y="1429"/>
                  </a:lnTo>
                  <a:lnTo>
                    <a:pt x="1050" y="1458"/>
                  </a:lnTo>
                  <a:lnTo>
                    <a:pt x="1050" y="1488"/>
                  </a:lnTo>
                  <a:lnTo>
                    <a:pt x="1050" y="1517"/>
                  </a:lnTo>
                  <a:lnTo>
                    <a:pt x="1050" y="1517"/>
                  </a:lnTo>
                  <a:lnTo>
                    <a:pt x="1050" y="1545"/>
                  </a:lnTo>
                  <a:lnTo>
                    <a:pt x="1050" y="1604"/>
                  </a:lnTo>
                  <a:lnTo>
                    <a:pt x="1050" y="1604"/>
                  </a:lnTo>
                  <a:lnTo>
                    <a:pt x="1079" y="1633"/>
                  </a:lnTo>
                  <a:lnTo>
                    <a:pt x="1050" y="1691"/>
                  </a:lnTo>
                  <a:lnTo>
                    <a:pt x="1021" y="1721"/>
                  </a:lnTo>
                  <a:lnTo>
                    <a:pt x="1021" y="1750"/>
                  </a:lnTo>
                  <a:lnTo>
                    <a:pt x="1021" y="1779"/>
                  </a:lnTo>
                  <a:lnTo>
                    <a:pt x="1050" y="1838"/>
                  </a:lnTo>
                  <a:lnTo>
                    <a:pt x="1050" y="1838"/>
                  </a:lnTo>
                  <a:lnTo>
                    <a:pt x="1021" y="1838"/>
                  </a:lnTo>
                  <a:lnTo>
                    <a:pt x="1021" y="1838"/>
                  </a:lnTo>
                  <a:lnTo>
                    <a:pt x="991" y="1838"/>
                  </a:lnTo>
                  <a:lnTo>
                    <a:pt x="991" y="1867"/>
                  </a:lnTo>
                  <a:lnTo>
                    <a:pt x="991" y="1867"/>
                  </a:lnTo>
                  <a:lnTo>
                    <a:pt x="962" y="1895"/>
                  </a:lnTo>
                  <a:lnTo>
                    <a:pt x="962" y="1895"/>
                  </a:lnTo>
                  <a:lnTo>
                    <a:pt x="962" y="1924"/>
                  </a:lnTo>
                  <a:lnTo>
                    <a:pt x="991" y="1924"/>
                  </a:lnTo>
                  <a:lnTo>
                    <a:pt x="991" y="1924"/>
                  </a:lnTo>
                  <a:lnTo>
                    <a:pt x="991" y="1924"/>
                  </a:lnTo>
                  <a:lnTo>
                    <a:pt x="991" y="1924"/>
                  </a:lnTo>
                  <a:lnTo>
                    <a:pt x="962" y="1924"/>
                  </a:lnTo>
                  <a:lnTo>
                    <a:pt x="933" y="1924"/>
                  </a:lnTo>
                  <a:lnTo>
                    <a:pt x="933" y="1924"/>
                  </a:lnTo>
                  <a:lnTo>
                    <a:pt x="904" y="1954"/>
                  </a:lnTo>
                  <a:lnTo>
                    <a:pt x="904" y="1954"/>
                  </a:lnTo>
                  <a:lnTo>
                    <a:pt x="904" y="1954"/>
                  </a:lnTo>
                  <a:lnTo>
                    <a:pt x="904" y="1983"/>
                  </a:lnTo>
                  <a:lnTo>
                    <a:pt x="904" y="1983"/>
                  </a:lnTo>
                  <a:lnTo>
                    <a:pt x="904" y="1983"/>
                  </a:lnTo>
                  <a:lnTo>
                    <a:pt x="845" y="2012"/>
                  </a:lnTo>
                  <a:lnTo>
                    <a:pt x="816" y="2012"/>
                  </a:lnTo>
                  <a:lnTo>
                    <a:pt x="816" y="1983"/>
                  </a:lnTo>
                  <a:lnTo>
                    <a:pt x="787" y="1983"/>
                  </a:lnTo>
                  <a:lnTo>
                    <a:pt x="758" y="1924"/>
                  </a:lnTo>
                  <a:lnTo>
                    <a:pt x="758" y="1895"/>
                  </a:lnTo>
                  <a:lnTo>
                    <a:pt x="729" y="1867"/>
                  </a:lnTo>
                  <a:lnTo>
                    <a:pt x="729" y="1838"/>
                  </a:lnTo>
                  <a:lnTo>
                    <a:pt x="729" y="1808"/>
                  </a:lnTo>
                  <a:lnTo>
                    <a:pt x="729" y="1808"/>
                  </a:lnTo>
                  <a:lnTo>
                    <a:pt x="700" y="1779"/>
                  </a:lnTo>
                  <a:lnTo>
                    <a:pt x="700" y="1779"/>
                  </a:lnTo>
                  <a:lnTo>
                    <a:pt x="671" y="1750"/>
                  </a:lnTo>
                  <a:lnTo>
                    <a:pt x="671" y="1721"/>
                  </a:lnTo>
                  <a:lnTo>
                    <a:pt x="671" y="1721"/>
                  </a:lnTo>
                  <a:lnTo>
                    <a:pt x="641" y="1691"/>
                  </a:lnTo>
                  <a:lnTo>
                    <a:pt x="612" y="1691"/>
                  </a:lnTo>
                  <a:lnTo>
                    <a:pt x="612" y="1662"/>
                  </a:lnTo>
                  <a:lnTo>
                    <a:pt x="612" y="1633"/>
                  </a:lnTo>
                  <a:lnTo>
                    <a:pt x="612" y="1633"/>
                  </a:lnTo>
                  <a:lnTo>
                    <a:pt x="583" y="1604"/>
                  </a:lnTo>
                  <a:lnTo>
                    <a:pt x="583" y="1574"/>
                  </a:lnTo>
                  <a:lnTo>
                    <a:pt x="583" y="1545"/>
                  </a:lnTo>
                  <a:lnTo>
                    <a:pt x="583" y="1545"/>
                  </a:lnTo>
                  <a:lnTo>
                    <a:pt x="554" y="1517"/>
                  </a:lnTo>
                  <a:lnTo>
                    <a:pt x="554" y="1517"/>
                  </a:lnTo>
                  <a:lnTo>
                    <a:pt x="554" y="1488"/>
                  </a:lnTo>
                  <a:lnTo>
                    <a:pt x="554" y="1488"/>
                  </a:lnTo>
                  <a:lnTo>
                    <a:pt x="524" y="1488"/>
                  </a:lnTo>
                  <a:lnTo>
                    <a:pt x="524" y="1458"/>
                  </a:lnTo>
                  <a:lnTo>
                    <a:pt x="524" y="1458"/>
                  </a:lnTo>
                  <a:lnTo>
                    <a:pt x="495" y="1429"/>
                  </a:lnTo>
                  <a:lnTo>
                    <a:pt x="495" y="1429"/>
                  </a:lnTo>
                  <a:lnTo>
                    <a:pt x="495" y="1400"/>
                  </a:lnTo>
                  <a:lnTo>
                    <a:pt x="466" y="1370"/>
                  </a:lnTo>
                  <a:lnTo>
                    <a:pt x="466" y="1341"/>
                  </a:lnTo>
                  <a:lnTo>
                    <a:pt x="437" y="1283"/>
                  </a:lnTo>
                  <a:lnTo>
                    <a:pt x="437" y="1254"/>
                  </a:lnTo>
                  <a:lnTo>
                    <a:pt x="437" y="1224"/>
                  </a:lnTo>
                  <a:lnTo>
                    <a:pt x="437" y="1224"/>
                  </a:lnTo>
                  <a:lnTo>
                    <a:pt x="408" y="1195"/>
                  </a:lnTo>
                  <a:lnTo>
                    <a:pt x="408" y="1195"/>
                  </a:lnTo>
                  <a:lnTo>
                    <a:pt x="437" y="1195"/>
                  </a:lnTo>
                  <a:lnTo>
                    <a:pt x="408" y="1167"/>
                  </a:lnTo>
                  <a:lnTo>
                    <a:pt x="408" y="1167"/>
                  </a:lnTo>
                  <a:lnTo>
                    <a:pt x="408" y="1138"/>
                  </a:lnTo>
                  <a:lnTo>
                    <a:pt x="379" y="1108"/>
                  </a:lnTo>
                  <a:lnTo>
                    <a:pt x="408" y="1079"/>
                  </a:lnTo>
                  <a:lnTo>
                    <a:pt x="379" y="1079"/>
                  </a:lnTo>
                  <a:lnTo>
                    <a:pt x="379" y="1079"/>
                  </a:lnTo>
                  <a:lnTo>
                    <a:pt x="408" y="1050"/>
                  </a:lnTo>
                  <a:lnTo>
                    <a:pt x="408" y="1021"/>
                  </a:lnTo>
                  <a:lnTo>
                    <a:pt x="379" y="1021"/>
                  </a:lnTo>
                  <a:lnTo>
                    <a:pt x="379" y="1021"/>
                  </a:lnTo>
                  <a:lnTo>
                    <a:pt x="379" y="962"/>
                  </a:lnTo>
                  <a:lnTo>
                    <a:pt x="379" y="962"/>
                  </a:lnTo>
                  <a:lnTo>
                    <a:pt x="408" y="962"/>
                  </a:lnTo>
                  <a:lnTo>
                    <a:pt x="408" y="962"/>
                  </a:lnTo>
                  <a:lnTo>
                    <a:pt x="408" y="962"/>
                  </a:lnTo>
                  <a:lnTo>
                    <a:pt x="379" y="962"/>
                  </a:lnTo>
                  <a:lnTo>
                    <a:pt x="379" y="962"/>
                  </a:lnTo>
                  <a:lnTo>
                    <a:pt x="379" y="933"/>
                  </a:lnTo>
                  <a:lnTo>
                    <a:pt x="350" y="933"/>
                  </a:lnTo>
                  <a:lnTo>
                    <a:pt x="379" y="904"/>
                  </a:lnTo>
                  <a:lnTo>
                    <a:pt x="379" y="904"/>
                  </a:lnTo>
                  <a:lnTo>
                    <a:pt x="379" y="904"/>
                  </a:lnTo>
                  <a:lnTo>
                    <a:pt x="379" y="904"/>
                  </a:lnTo>
                  <a:lnTo>
                    <a:pt x="408" y="904"/>
                  </a:lnTo>
                  <a:lnTo>
                    <a:pt x="379" y="904"/>
                  </a:lnTo>
                  <a:lnTo>
                    <a:pt x="379" y="904"/>
                  </a:lnTo>
                  <a:lnTo>
                    <a:pt x="350" y="904"/>
                  </a:lnTo>
                  <a:lnTo>
                    <a:pt x="350" y="874"/>
                  </a:lnTo>
                  <a:lnTo>
                    <a:pt x="350" y="904"/>
                  </a:lnTo>
                  <a:lnTo>
                    <a:pt x="350" y="904"/>
                  </a:lnTo>
                  <a:lnTo>
                    <a:pt x="321" y="933"/>
                  </a:lnTo>
                  <a:lnTo>
                    <a:pt x="350" y="962"/>
                  </a:lnTo>
                  <a:lnTo>
                    <a:pt x="350" y="991"/>
                  </a:lnTo>
                  <a:lnTo>
                    <a:pt x="321" y="991"/>
                  </a:lnTo>
                  <a:lnTo>
                    <a:pt x="321" y="991"/>
                  </a:lnTo>
                  <a:lnTo>
                    <a:pt x="291" y="1021"/>
                  </a:lnTo>
                  <a:lnTo>
                    <a:pt x="262" y="1021"/>
                  </a:lnTo>
                  <a:lnTo>
                    <a:pt x="233" y="1050"/>
                  </a:lnTo>
                  <a:lnTo>
                    <a:pt x="204" y="1021"/>
                  </a:lnTo>
                  <a:lnTo>
                    <a:pt x="145" y="991"/>
                  </a:lnTo>
                  <a:lnTo>
                    <a:pt x="116" y="962"/>
                  </a:lnTo>
                  <a:lnTo>
                    <a:pt x="116" y="962"/>
                  </a:lnTo>
                  <a:lnTo>
                    <a:pt x="116" y="962"/>
                  </a:lnTo>
                  <a:lnTo>
                    <a:pt x="116" y="933"/>
                  </a:lnTo>
                  <a:lnTo>
                    <a:pt x="58" y="904"/>
                  </a:lnTo>
                  <a:lnTo>
                    <a:pt x="58" y="904"/>
                  </a:lnTo>
                  <a:lnTo>
                    <a:pt x="58" y="904"/>
                  </a:lnTo>
                  <a:lnTo>
                    <a:pt x="87" y="904"/>
                  </a:lnTo>
                  <a:lnTo>
                    <a:pt x="87" y="904"/>
                  </a:lnTo>
                  <a:lnTo>
                    <a:pt x="87" y="904"/>
                  </a:lnTo>
                  <a:lnTo>
                    <a:pt x="87" y="904"/>
                  </a:lnTo>
                  <a:lnTo>
                    <a:pt x="116" y="904"/>
                  </a:lnTo>
                  <a:lnTo>
                    <a:pt x="116" y="904"/>
                  </a:lnTo>
                  <a:lnTo>
                    <a:pt x="116" y="904"/>
                  </a:lnTo>
                  <a:lnTo>
                    <a:pt x="116" y="904"/>
                  </a:lnTo>
                  <a:lnTo>
                    <a:pt x="116" y="904"/>
                  </a:lnTo>
                  <a:lnTo>
                    <a:pt x="174" y="874"/>
                  </a:lnTo>
                  <a:lnTo>
                    <a:pt x="174" y="874"/>
                  </a:lnTo>
                  <a:lnTo>
                    <a:pt x="174" y="874"/>
                  </a:lnTo>
                  <a:lnTo>
                    <a:pt x="204" y="874"/>
                  </a:lnTo>
                  <a:lnTo>
                    <a:pt x="204" y="845"/>
                  </a:lnTo>
                  <a:lnTo>
                    <a:pt x="174" y="845"/>
                  </a:lnTo>
                  <a:lnTo>
                    <a:pt x="174" y="845"/>
                  </a:lnTo>
                  <a:lnTo>
                    <a:pt x="174" y="845"/>
                  </a:lnTo>
                  <a:lnTo>
                    <a:pt x="174" y="845"/>
                  </a:lnTo>
                  <a:lnTo>
                    <a:pt x="145" y="874"/>
                  </a:lnTo>
                  <a:lnTo>
                    <a:pt x="116" y="874"/>
                  </a:lnTo>
                  <a:lnTo>
                    <a:pt x="116" y="874"/>
                  </a:lnTo>
                  <a:lnTo>
                    <a:pt x="58" y="845"/>
                  </a:lnTo>
                  <a:lnTo>
                    <a:pt x="29" y="845"/>
                  </a:lnTo>
                  <a:lnTo>
                    <a:pt x="29" y="817"/>
                  </a:lnTo>
                  <a:lnTo>
                    <a:pt x="29" y="817"/>
                  </a:lnTo>
                  <a:lnTo>
                    <a:pt x="29" y="788"/>
                  </a:lnTo>
                  <a:lnTo>
                    <a:pt x="58" y="788"/>
                  </a:lnTo>
                  <a:lnTo>
                    <a:pt x="29" y="788"/>
                  </a:lnTo>
                  <a:lnTo>
                    <a:pt x="0" y="788"/>
                  </a:lnTo>
                  <a:lnTo>
                    <a:pt x="0" y="788"/>
                  </a:lnTo>
                  <a:lnTo>
                    <a:pt x="29" y="758"/>
                  </a:lnTo>
                  <a:lnTo>
                    <a:pt x="29" y="758"/>
                  </a:lnTo>
                  <a:lnTo>
                    <a:pt x="58" y="758"/>
                  </a:lnTo>
                  <a:lnTo>
                    <a:pt x="58" y="758"/>
                  </a:lnTo>
                  <a:lnTo>
                    <a:pt x="87" y="758"/>
                  </a:lnTo>
                  <a:lnTo>
                    <a:pt x="116" y="758"/>
                  </a:lnTo>
                  <a:lnTo>
                    <a:pt x="174" y="729"/>
                  </a:lnTo>
                  <a:lnTo>
                    <a:pt x="174" y="729"/>
                  </a:lnTo>
                  <a:lnTo>
                    <a:pt x="174" y="729"/>
                  </a:lnTo>
                  <a:lnTo>
                    <a:pt x="174" y="729"/>
                  </a:lnTo>
                  <a:lnTo>
                    <a:pt x="174" y="758"/>
                  </a:lnTo>
                  <a:lnTo>
                    <a:pt x="204" y="729"/>
                  </a:lnTo>
                  <a:lnTo>
                    <a:pt x="233" y="729"/>
                  </a:lnTo>
                  <a:lnTo>
                    <a:pt x="204" y="729"/>
                  </a:lnTo>
                  <a:lnTo>
                    <a:pt x="204" y="700"/>
                  </a:lnTo>
                  <a:lnTo>
                    <a:pt x="204" y="671"/>
                  </a:lnTo>
                  <a:lnTo>
                    <a:pt x="174" y="641"/>
                  </a:lnTo>
                  <a:lnTo>
                    <a:pt x="174" y="641"/>
                  </a:lnTo>
                  <a:lnTo>
                    <a:pt x="174" y="641"/>
                  </a:lnTo>
                  <a:lnTo>
                    <a:pt x="145" y="641"/>
                  </a:lnTo>
                  <a:lnTo>
                    <a:pt x="145" y="612"/>
                  </a:lnTo>
                  <a:lnTo>
                    <a:pt x="116" y="583"/>
                  </a:lnTo>
                  <a:lnTo>
                    <a:pt x="145" y="583"/>
                  </a:lnTo>
                  <a:lnTo>
                    <a:pt x="116" y="554"/>
                  </a:lnTo>
                  <a:lnTo>
                    <a:pt x="116" y="554"/>
                  </a:lnTo>
                  <a:lnTo>
                    <a:pt x="87" y="554"/>
                  </a:lnTo>
                  <a:lnTo>
                    <a:pt x="87" y="554"/>
                  </a:lnTo>
                  <a:lnTo>
                    <a:pt x="58" y="554"/>
                  </a:lnTo>
                  <a:lnTo>
                    <a:pt x="58" y="524"/>
                  </a:lnTo>
                  <a:lnTo>
                    <a:pt x="87" y="496"/>
                  </a:lnTo>
                  <a:lnTo>
                    <a:pt x="87" y="496"/>
                  </a:lnTo>
                  <a:lnTo>
                    <a:pt x="116" y="467"/>
                  </a:lnTo>
                  <a:lnTo>
                    <a:pt x="116" y="467"/>
                  </a:lnTo>
                  <a:lnTo>
                    <a:pt x="116" y="438"/>
                  </a:lnTo>
                  <a:lnTo>
                    <a:pt x="145" y="438"/>
                  </a:lnTo>
                  <a:lnTo>
                    <a:pt x="145" y="438"/>
                  </a:lnTo>
                  <a:lnTo>
                    <a:pt x="145" y="467"/>
                  </a:lnTo>
                  <a:lnTo>
                    <a:pt x="174" y="467"/>
                  </a:lnTo>
                  <a:lnTo>
                    <a:pt x="204" y="438"/>
                  </a:lnTo>
                  <a:lnTo>
                    <a:pt x="233" y="438"/>
                  </a:lnTo>
                  <a:lnTo>
                    <a:pt x="262" y="408"/>
                  </a:lnTo>
                  <a:lnTo>
                    <a:pt x="291" y="379"/>
                  </a:lnTo>
                  <a:lnTo>
                    <a:pt x="321" y="350"/>
                  </a:lnTo>
                  <a:lnTo>
                    <a:pt x="321" y="350"/>
                  </a:lnTo>
                  <a:lnTo>
                    <a:pt x="350" y="321"/>
                  </a:lnTo>
                  <a:lnTo>
                    <a:pt x="350" y="291"/>
                  </a:lnTo>
                  <a:lnTo>
                    <a:pt x="379" y="262"/>
                  </a:lnTo>
                  <a:lnTo>
                    <a:pt x="379" y="262"/>
                  </a:lnTo>
                  <a:lnTo>
                    <a:pt x="379" y="233"/>
                  </a:lnTo>
                  <a:lnTo>
                    <a:pt x="379" y="233"/>
                  </a:lnTo>
                  <a:lnTo>
                    <a:pt x="408" y="204"/>
                  </a:lnTo>
                  <a:lnTo>
                    <a:pt x="408" y="204"/>
                  </a:lnTo>
                  <a:lnTo>
                    <a:pt x="408" y="174"/>
                  </a:lnTo>
                  <a:lnTo>
                    <a:pt x="437" y="146"/>
                  </a:lnTo>
                  <a:lnTo>
                    <a:pt x="408" y="117"/>
                  </a:lnTo>
                  <a:lnTo>
                    <a:pt x="408" y="117"/>
                  </a:lnTo>
                  <a:lnTo>
                    <a:pt x="437" y="87"/>
                  </a:lnTo>
                  <a:lnTo>
                    <a:pt x="437" y="87"/>
                  </a:lnTo>
                  <a:lnTo>
                    <a:pt x="466" y="87"/>
                  </a:lnTo>
                  <a:lnTo>
                    <a:pt x="466" y="87"/>
                  </a:lnTo>
                  <a:lnTo>
                    <a:pt x="495" y="58"/>
                  </a:lnTo>
                  <a:lnTo>
                    <a:pt x="524" y="29"/>
                  </a:lnTo>
                  <a:lnTo>
                    <a:pt x="554" y="0"/>
                  </a:lnTo>
                  <a:lnTo>
                    <a:pt x="554" y="0"/>
                  </a:lnTo>
                  <a:lnTo>
                    <a:pt x="583" y="0"/>
                  </a:lnTo>
                  <a:lnTo>
                    <a:pt x="583" y="0"/>
                  </a:lnTo>
                  <a:lnTo>
                    <a:pt x="641" y="0"/>
                  </a:lnTo>
                  <a:lnTo>
                    <a:pt x="671" y="0"/>
                  </a:lnTo>
                  <a:lnTo>
                    <a:pt x="700" y="0"/>
                  </a:lnTo>
                  <a:lnTo>
                    <a:pt x="700" y="29"/>
                  </a:lnTo>
                  <a:lnTo>
                    <a:pt x="700" y="29"/>
                  </a:lnTo>
                  <a:lnTo>
                    <a:pt x="758" y="58"/>
                  </a:lnTo>
                  <a:close/>
                  <a:moveTo>
                    <a:pt x="1662" y="933"/>
                  </a:moveTo>
                  <a:lnTo>
                    <a:pt x="1662" y="962"/>
                  </a:lnTo>
                  <a:lnTo>
                    <a:pt x="1691" y="962"/>
                  </a:lnTo>
                  <a:lnTo>
                    <a:pt x="1662" y="933"/>
                  </a:lnTo>
                  <a:close/>
                  <a:moveTo>
                    <a:pt x="1662" y="933"/>
                  </a:moveTo>
                  <a:lnTo>
                    <a:pt x="1662" y="933"/>
                  </a:lnTo>
                  <a:lnTo>
                    <a:pt x="1662" y="962"/>
                  </a:lnTo>
                  <a:lnTo>
                    <a:pt x="1662" y="962"/>
                  </a:lnTo>
                  <a:lnTo>
                    <a:pt x="1662" y="933"/>
                  </a:lnTo>
                  <a:close/>
                  <a:moveTo>
                    <a:pt x="1633" y="933"/>
                  </a:moveTo>
                  <a:lnTo>
                    <a:pt x="1633" y="962"/>
                  </a:lnTo>
                  <a:lnTo>
                    <a:pt x="1662" y="962"/>
                  </a:lnTo>
                  <a:lnTo>
                    <a:pt x="1662" y="962"/>
                  </a:lnTo>
                  <a:lnTo>
                    <a:pt x="1633" y="933"/>
                  </a:lnTo>
                  <a:close/>
                  <a:moveTo>
                    <a:pt x="1633" y="933"/>
                  </a:moveTo>
                  <a:lnTo>
                    <a:pt x="1633" y="962"/>
                  </a:lnTo>
                  <a:lnTo>
                    <a:pt x="1633" y="962"/>
                  </a:lnTo>
                  <a:lnTo>
                    <a:pt x="1633" y="933"/>
                  </a:lnTo>
                  <a:close/>
                </a:path>
              </a:pathLst>
            </a:custGeom>
            <a:solidFill>
              <a:schemeClr val="accent6"/>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89" name="Freeform 28">
              <a:extLst>
                <a:ext uri="{FF2B5EF4-FFF2-40B4-BE49-F238E27FC236}">
                  <a16:creationId xmlns:a16="http://schemas.microsoft.com/office/drawing/2014/main" id="{F4811725-86C8-1E47-8CAF-6EC0E7B786C9}"/>
                </a:ext>
              </a:extLst>
            </p:cNvPr>
            <p:cNvSpPr>
              <a:spLocks noChangeArrowheads="1"/>
            </p:cNvSpPr>
            <p:nvPr/>
          </p:nvSpPr>
          <p:spPr bwMode="auto">
            <a:xfrm>
              <a:off x="6914873" y="3666620"/>
              <a:ext cx="133920" cy="162738"/>
            </a:xfrm>
            <a:custGeom>
              <a:avLst/>
              <a:gdLst>
                <a:gd name="T0" fmla="*/ 408 w 409"/>
                <a:gd name="T1" fmla="*/ 438 h 498"/>
                <a:gd name="T2" fmla="*/ 379 w 409"/>
                <a:gd name="T3" fmla="*/ 467 h 498"/>
                <a:gd name="T4" fmla="*/ 379 w 409"/>
                <a:gd name="T5" fmla="*/ 467 h 498"/>
                <a:gd name="T6" fmla="*/ 350 w 409"/>
                <a:gd name="T7" fmla="*/ 467 h 498"/>
                <a:gd name="T8" fmla="*/ 350 w 409"/>
                <a:gd name="T9" fmla="*/ 438 h 498"/>
                <a:gd name="T10" fmla="*/ 320 w 409"/>
                <a:gd name="T11" fmla="*/ 438 h 498"/>
                <a:gd name="T12" fmla="*/ 320 w 409"/>
                <a:gd name="T13" fmla="*/ 409 h 498"/>
                <a:gd name="T14" fmla="*/ 320 w 409"/>
                <a:gd name="T15" fmla="*/ 380 h 498"/>
                <a:gd name="T16" fmla="*/ 291 w 409"/>
                <a:gd name="T17" fmla="*/ 321 h 498"/>
                <a:gd name="T18" fmla="*/ 233 w 409"/>
                <a:gd name="T19" fmla="*/ 321 h 498"/>
                <a:gd name="T20" fmla="*/ 203 w 409"/>
                <a:gd name="T21" fmla="*/ 293 h 498"/>
                <a:gd name="T22" fmla="*/ 233 w 409"/>
                <a:gd name="T23" fmla="*/ 321 h 498"/>
                <a:gd name="T24" fmla="*/ 203 w 409"/>
                <a:gd name="T25" fmla="*/ 350 h 498"/>
                <a:gd name="T26" fmla="*/ 203 w 409"/>
                <a:gd name="T27" fmla="*/ 380 h 498"/>
                <a:gd name="T28" fmla="*/ 175 w 409"/>
                <a:gd name="T29" fmla="*/ 380 h 498"/>
                <a:gd name="T30" fmla="*/ 175 w 409"/>
                <a:gd name="T31" fmla="*/ 380 h 498"/>
                <a:gd name="T32" fmla="*/ 175 w 409"/>
                <a:gd name="T33" fmla="*/ 350 h 498"/>
                <a:gd name="T34" fmla="*/ 175 w 409"/>
                <a:gd name="T35" fmla="*/ 350 h 498"/>
                <a:gd name="T36" fmla="*/ 146 w 409"/>
                <a:gd name="T37" fmla="*/ 380 h 498"/>
                <a:gd name="T38" fmla="*/ 146 w 409"/>
                <a:gd name="T39" fmla="*/ 409 h 498"/>
                <a:gd name="T40" fmla="*/ 146 w 409"/>
                <a:gd name="T41" fmla="*/ 409 h 498"/>
                <a:gd name="T42" fmla="*/ 117 w 409"/>
                <a:gd name="T43" fmla="*/ 409 h 498"/>
                <a:gd name="T44" fmla="*/ 117 w 409"/>
                <a:gd name="T45" fmla="*/ 380 h 498"/>
                <a:gd name="T46" fmla="*/ 87 w 409"/>
                <a:gd name="T47" fmla="*/ 321 h 498"/>
                <a:gd name="T48" fmla="*/ 58 w 409"/>
                <a:gd name="T49" fmla="*/ 264 h 498"/>
                <a:gd name="T50" fmla="*/ 29 w 409"/>
                <a:gd name="T51" fmla="*/ 205 h 498"/>
                <a:gd name="T52" fmla="*/ 29 w 409"/>
                <a:gd name="T53" fmla="*/ 147 h 498"/>
                <a:gd name="T54" fmla="*/ 58 w 409"/>
                <a:gd name="T55" fmla="*/ 117 h 498"/>
                <a:gd name="T56" fmla="*/ 58 w 409"/>
                <a:gd name="T57" fmla="*/ 88 h 498"/>
                <a:gd name="T58" fmla="*/ 0 w 409"/>
                <a:gd name="T59" fmla="*/ 88 h 498"/>
                <a:gd name="T60" fmla="*/ 0 w 409"/>
                <a:gd name="T61" fmla="*/ 30 h 498"/>
                <a:gd name="T62" fmla="*/ 0 w 409"/>
                <a:gd name="T63" fmla="*/ 0 h 498"/>
                <a:gd name="T64" fmla="*/ 29 w 409"/>
                <a:gd name="T65" fmla="*/ 30 h 498"/>
                <a:gd name="T66" fmla="*/ 58 w 409"/>
                <a:gd name="T67" fmla="*/ 59 h 498"/>
                <a:gd name="T68" fmla="*/ 58 w 409"/>
                <a:gd name="T69" fmla="*/ 30 h 498"/>
                <a:gd name="T70" fmla="*/ 87 w 409"/>
                <a:gd name="T71" fmla="*/ 30 h 498"/>
                <a:gd name="T72" fmla="*/ 117 w 409"/>
                <a:gd name="T73" fmla="*/ 30 h 498"/>
                <a:gd name="T74" fmla="*/ 117 w 409"/>
                <a:gd name="T75" fmla="*/ 88 h 498"/>
                <a:gd name="T76" fmla="*/ 146 w 409"/>
                <a:gd name="T77" fmla="*/ 117 h 498"/>
                <a:gd name="T78" fmla="*/ 203 w 409"/>
                <a:gd name="T79" fmla="*/ 117 h 498"/>
                <a:gd name="T80" fmla="*/ 291 w 409"/>
                <a:gd name="T81" fmla="*/ 117 h 498"/>
                <a:gd name="T82" fmla="*/ 320 w 409"/>
                <a:gd name="T83" fmla="*/ 117 h 498"/>
                <a:gd name="T84" fmla="*/ 320 w 409"/>
                <a:gd name="T85" fmla="*/ 147 h 498"/>
                <a:gd name="T86" fmla="*/ 320 w 409"/>
                <a:gd name="T87" fmla="*/ 205 h 498"/>
                <a:gd name="T88" fmla="*/ 291 w 409"/>
                <a:gd name="T89" fmla="*/ 205 h 498"/>
                <a:gd name="T90" fmla="*/ 262 w 409"/>
                <a:gd name="T91" fmla="*/ 234 h 498"/>
                <a:gd name="T92" fmla="*/ 262 w 409"/>
                <a:gd name="T93" fmla="*/ 264 h 498"/>
                <a:gd name="T94" fmla="*/ 291 w 409"/>
                <a:gd name="T95" fmla="*/ 293 h 498"/>
                <a:gd name="T96" fmla="*/ 320 w 409"/>
                <a:gd name="T97" fmla="*/ 293 h 498"/>
                <a:gd name="T98" fmla="*/ 320 w 409"/>
                <a:gd name="T99" fmla="*/ 264 h 498"/>
                <a:gd name="T100" fmla="*/ 320 w 409"/>
                <a:gd name="T101" fmla="*/ 264 h 498"/>
                <a:gd name="T102" fmla="*/ 350 w 409"/>
                <a:gd name="T103" fmla="*/ 264 h 498"/>
                <a:gd name="T104" fmla="*/ 379 w 409"/>
                <a:gd name="T105" fmla="*/ 321 h 498"/>
                <a:gd name="T106" fmla="*/ 379 w 409"/>
                <a:gd name="T107" fmla="*/ 380 h 498"/>
                <a:gd name="T108" fmla="*/ 408 w 409"/>
                <a:gd name="T109" fmla="*/ 409 h 498"/>
                <a:gd name="T110" fmla="*/ 262 w 409"/>
                <a:gd name="T111" fmla="*/ 350 h 498"/>
                <a:gd name="T112" fmla="*/ 262 w 409"/>
                <a:gd name="T113" fmla="*/ 380 h 498"/>
                <a:gd name="T114" fmla="*/ 233 w 409"/>
                <a:gd name="T115" fmla="*/ 321 h 498"/>
                <a:gd name="T116" fmla="*/ 233 w 409"/>
                <a:gd name="T117" fmla="*/ 350 h 498"/>
                <a:gd name="T118" fmla="*/ 233 w 409"/>
                <a:gd name="T119" fmla="*/ 35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9" h="498">
                  <a:moveTo>
                    <a:pt x="408" y="409"/>
                  </a:moveTo>
                  <a:lnTo>
                    <a:pt x="408" y="409"/>
                  </a:lnTo>
                  <a:cubicBezTo>
                    <a:pt x="408" y="438"/>
                    <a:pt x="408" y="438"/>
                    <a:pt x="408" y="438"/>
                  </a:cubicBezTo>
                  <a:lnTo>
                    <a:pt x="408" y="438"/>
                  </a:lnTo>
                  <a:cubicBezTo>
                    <a:pt x="379" y="438"/>
                    <a:pt x="379" y="438"/>
                    <a:pt x="379" y="438"/>
                  </a:cubicBezTo>
                  <a:cubicBezTo>
                    <a:pt x="379" y="467"/>
                    <a:pt x="379" y="467"/>
                    <a:pt x="379" y="467"/>
                  </a:cubicBezTo>
                  <a:lnTo>
                    <a:pt x="379" y="467"/>
                  </a:lnTo>
                  <a:lnTo>
                    <a:pt x="379" y="467"/>
                  </a:lnTo>
                  <a:lnTo>
                    <a:pt x="379" y="467"/>
                  </a:lnTo>
                  <a:cubicBezTo>
                    <a:pt x="379" y="497"/>
                    <a:pt x="379" y="497"/>
                    <a:pt x="379" y="497"/>
                  </a:cubicBezTo>
                  <a:lnTo>
                    <a:pt x="379" y="497"/>
                  </a:lnTo>
                  <a:cubicBezTo>
                    <a:pt x="350" y="467"/>
                    <a:pt x="350" y="467"/>
                    <a:pt x="350" y="467"/>
                  </a:cubicBezTo>
                  <a:cubicBezTo>
                    <a:pt x="350" y="438"/>
                    <a:pt x="350" y="438"/>
                    <a:pt x="350" y="438"/>
                  </a:cubicBezTo>
                  <a:lnTo>
                    <a:pt x="350" y="438"/>
                  </a:lnTo>
                  <a:lnTo>
                    <a:pt x="350" y="438"/>
                  </a:lnTo>
                  <a:cubicBezTo>
                    <a:pt x="350" y="409"/>
                    <a:pt x="350" y="409"/>
                    <a:pt x="350" y="409"/>
                  </a:cubicBezTo>
                  <a:cubicBezTo>
                    <a:pt x="350" y="438"/>
                    <a:pt x="350" y="438"/>
                    <a:pt x="350" y="438"/>
                  </a:cubicBezTo>
                  <a:cubicBezTo>
                    <a:pt x="320" y="438"/>
                    <a:pt x="320" y="438"/>
                    <a:pt x="320" y="438"/>
                  </a:cubicBezTo>
                  <a:lnTo>
                    <a:pt x="320" y="438"/>
                  </a:lnTo>
                  <a:cubicBezTo>
                    <a:pt x="320" y="409"/>
                    <a:pt x="320" y="409"/>
                    <a:pt x="320" y="409"/>
                  </a:cubicBezTo>
                  <a:lnTo>
                    <a:pt x="320" y="409"/>
                  </a:lnTo>
                  <a:cubicBezTo>
                    <a:pt x="320" y="380"/>
                    <a:pt x="320" y="380"/>
                    <a:pt x="320" y="380"/>
                  </a:cubicBezTo>
                  <a:lnTo>
                    <a:pt x="320" y="380"/>
                  </a:lnTo>
                  <a:lnTo>
                    <a:pt x="320" y="380"/>
                  </a:lnTo>
                  <a:cubicBezTo>
                    <a:pt x="291" y="321"/>
                    <a:pt x="291" y="321"/>
                    <a:pt x="291" y="321"/>
                  </a:cubicBezTo>
                  <a:lnTo>
                    <a:pt x="291" y="321"/>
                  </a:lnTo>
                  <a:lnTo>
                    <a:pt x="291" y="321"/>
                  </a:lnTo>
                  <a:lnTo>
                    <a:pt x="291" y="321"/>
                  </a:lnTo>
                  <a:cubicBezTo>
                    <a:pt x="262" y="321"/>
                    <a:pt x="262" y="321"/>
                    <a:pt x="262" y="321"/>
                  </a:cubicBezTo>
                  <a:cubicBezTo>
                    <a:pt x="233" y="321"/>
                    <a:pt x="233" y="321"/>
                    <a:pt x="233" y="321"/>
                  </a:cubicBezTo>
                  <a:lnTo>
                    <a:pt x="233" y="321"/>
                  </a:lnTo>
                  <a:lnTo>
                    <a:pt x="233" y="321"/>
                  </a:lnTo>
                  <a:cubicBezTo>
                    <a:pt x="203" y="293"/>
                    <a:pt x="203" y="293"/>
                    <a:pt x="203" y="293"/>
                  </a:cubicBezTo>
                  <a:lnTo>
                    <a:pt x="203" y="293"/>
                  </a:lnTo>
                  <a:cubicBezTo>
                    <a:pt x="203" y="321"/>
                    <a:pt x="203" y="321"/>
                    <a:pt x="203" y="321"/>
                  </a:cubicBezTo>
                  <a:cubicBezTo>
                    <a:pt x="233" y="321"/>
                    <a:pt x="233" y="321"/>
                    <a:pt x="233" y="321"/>
                  </a:cubicBezTo>
                  <a:cubicBezTo>
                    <a:pt x="203" y="321"/>
                    <a:pt x="203" y="321"/>
                    <a:pt x="203" y="321"/>
                  </a:cubicBezTo>
                  <a:cubicBezTo>
                    <a:pt x="203" y="350"/>
                    <a:pt x="203" y="350"/>
                    <a:pt x="203" y="350"/>
                  </a:cubicBezTo>
                  <a:lnTo>
                    <a:pt x="203" y="350"/>
                  </a:lnTo>
                  <a:cubicBezTo>
                    <a:pt x="233" y="350"/>
                    <a:pt x="233" y="350"/>
                    <a:pt x="233" y="350"/>
                  </a:cubicBezTo>
                  <a:cubicBezTo>
                    <a:pt x="233" y="380"/>
                    <a:pt x="233" y="380"/>
                    <a:pt x="233" y="380"/>
                  </a:cubicBezTo>
                  <a:cubicBezTo>
                    <a:pt x="203" y="380"/>
                    <a:pt x="203" y="380"/>
                    <a:pt x="203" y="380"/>
                  </a:cubicBezTo>
                  <a:cubicBezTo>
                    <a:pt x="203" y="409"/>
                    <a:pt x="203" y="409"/>
                    <a:pt x="203" y="409"/>
                  </a:cubicBezTo>
                  <a:cubicBezTo>
                    <a:pt x="175" y="409"/>
                    <a:pt x="175" y="409"/>
                    <a:pt x="175" y="409"/>
                  </a:cubicBezTo>
                  <a:cubicBezTo>
                    <a:pt x="175" y="380"/>
                    <a:pt x="175" y="380"/>
                    <a:pt x="175" y="380"/>
                  </a:cubicBezTo>
                  <a:cubicBezTo>
                    <a:pt x="203" y="380"/>
                    <a:pt x="203" y="380"/>
                    <a:pt x="203" y="380"/>
                  </a:cubicBezTo>
                  <a:lnTo>
                    <a:pt x="203" y="380"/>
                  </a:lnTo>
                  <a:cubicBezTo>
                    <a:pt x="175" y="380"/>
                    <a:pt x="175" y="380"/>
                    <a:pt x="175" y="380"/>
                  </a:cubicBezTo>
                  <a:cubicBezTo>
                    <a:pt x="175" y="409"/>
                    <a:pt x="175" y="409"/>
                    <a:pt x="175" y="409"/>
                  </a:cubicBezTo>
                  <a:cubicBezTo>
                    <a:pt x="175" y="380"/>
                    <a:pt x="175" y="380"/>
                    <a:pt x="175" y="380"/>
                  </a:cubicBezTo>
                  <a:cubicBezTo>
                    <a:pt x="175" y="350"/>
                    <a:pt x="175" y="350"/>
                    <a:pt x="175" y="350"/>
                  </a:cubicBezTo>
                  <a:lnTo>
                    <a:pt x="175" y="350"/>
                  </a:lnTo>
                  <a:lnTo>
                    <a:pt x="175" y="350"/>
                  </a:lnTo>
                  <a:lnTo>
                    <a:pt x="175" y="350"/>
                  </a:lnTo>
                  <a:lnTo>
                    <a:pt x="175" y="350"/>
                  </a:lnTo>
                  <a:cubicBezTo>
                    <a:pt x="175" y="380"/>
                    <a:pt x="175" y="380"/>
                    <a:pt x="175" y="380"/>
                  </a:cubicBezTo>
                  <a:cubicBezTo>
                    <a:pt x="146" y="380"/>
                    <a:pt x="146" y="380"/>
                    <a:pt x="146" y="380"/>
                  </a:cubicBezTo>
                  <a:cubicBezTo>
                    <a:pt x="175" y="380"/>
                    <a:pt x="175" y="380"/>
                    <a:pt x="175" y="380"/>
                  </a:cubicBezTo>
                  <a:cubicBezTo>
                    <a:pt x="175" y="409"/>
                    <a:pt x="175" y="409"/>
                    <a:pt x="175" y="409"/>
                  </a:cubicBezTo>
                  <a:cubicBezTo>
                    <a:pt x="146" y="409"/>
                    <a:pt x="146" y="409"/>
                    <a:pt x="146" y="409"/>
                  </a:cubicBezTo>
                  <a:lnTo>
                    <a:pt x="146" y="409"/>
                  </a:lnTo>
                  <a:lnTo>
                    <a:pt x="146" y="409"/>
                  </a:lnTo>
                  <a:lnTo>
                    <a:pt x="146" y="409"/>
                  </a:lnTo>
                  <a:lnTo>
                    <a:pt x="146" y="409"/>
                  </a:lnTo>
                  <a:cubicBezTo>
                    <a:pt x="117" y="409"/>
                    <a:pt x="117" y="409"/>
                    <a:pt x="117" y="409"/>
                  </a:cubicBezTo>
                  <a:lnTo>
                    <a:pt x="117" y="409"/>
                  </a:lnTo>
                  <a:lnTo>
                    <a:pt x="117" y="409"/>
                  </a:lnTo>
                  <a:lnTo>
                    <a:pt x="117" y="409"/>
                  </a:lnTo>
                  <a:cubicBezTo>
                    <a:pt x="117" y="380"/>
                    <a:pt x="117" y="380"/>
                    <a:pt x="117" y="380"/>
                  </a:cubicBezTo>
                  <a:cubicBezTo>
                    <a:pt x="87" y="350"/>
                    <a:pt x="87" y="350"/>
                    <a:pt x="87" y="350"/>
                  </a:cubicBezTo>
                  <a:lnTo>
                    <a:pt x="87" y="350"/>
                  </a:lnTo>
                  <a:cubicBezTo>
                    <a:pt x="87" y="321"/>
                    <a:pt x="87" y="321"/>
                    <a:pt x="87" y="321"/>
                  </a:cubicBezTo>
                  <a:cubicBezTo>
                    <a:pt x="58" y="293"/>
                    <a:pt x="58" y="293"/>
                    <a:pt x="58" y="293"/>
                  </a:cubicBezTo>
                  <a:cubicBezTo>
                    <a:pt x="87" y="264"/>
                    <a:pt x="87" y="264"/>
                    <a:pt x="87" y="264"/>
                  </a:cubicBezTo>
                  <a:cubicBezTo>
                    <a:pt x="58" y="264"/>
                    <a:pt x="58" y="264"/>
                    <a:pt x="58" y="264"/>
                  </a:cubicBezTo>
                  <a:cubicBezTo>
                    <a:pt x="58" y="234"/>
                    <a:pt x="58" y="234"/>
                    <a:pt x="58" y="234"/>
                  </a:cubicBezTo>
                  <a:cubicBezTo>
                    <a:pt x="58" y="205"/>
                    <a:pt x="58" y="205"/>
                    <a:pt x="58" y="205"/>
                  </a:cubicBezTo>
                  <a:cubicBezTo>
                    <a:pt x="29" y="205"/>
                    <a:pt x="29" y="205"/>
                    <a:pt x="29" y="205"/>
                  </a:cubicBezTo>
                  <a:cubicBezTo>
                    <a:pt x="0" y="176"/>
                    <a:pt x="0" y="176"/>
                    <a:pt x="0" y="176"/>
                  </a:cubicBezTo>
                  <a:cubicBezTo>
                    <a:pt x="0" y="147"/>
                    <a:pt x="0" y="147"/>
                    <a:pt x="0" y="147"/>
                  </a:cubicBezTo>
                  <a:cubicBezTo>
                    <a:pt x="29" y="147"/>
                    <a:pt x="29" y="147"/>
                    <a:pt x="29" y="147"/>
                  </a:cubicBezTo>
                  <a:cubicBezTo>
                    <a:pt x="29" y="117"/>
                    <a:pt x="29" y="117"/>
                    <a:pt x="29" y="117"/>
                  </a:cubicBezTo>
                  <a:lnTo>
                    <a:pt x="29" y="117"/>
                  </a:lnTo>
                  <a:cubicBezTo>
                    <a:pt x="58" y="117"/>
                    <a:pt x="58" y="117"/>
                    <a:pt x="58" y="117"/>
                  </a:cubicBezTo>
                  <a:lnTo>
                    <a:pt x="58" y="117"/>
                  </a:lnTo>
                  <a:cubicBezTo>
                    <a:pt x="58" y="88"/>
                    <a:pt x="58" y="88"/>
                    <a:pt x="58" y="88"/>
                  </a:cubicBezTo>
                  <a:lnTo>
                    <a:pt x="58" y="88"/>
                  </a:lnTo>
                  <a:cubicBezTo>
                    <a:pt x="29" y="88"/>
                    <a:pt x="29" y="88"/>
                    <a:pt x="29" y="88"/>
                  </a:cubicBezTo>
                  <a:lnTo>
                    <a:pt x="29" y="88"/>
                  </a:lnTo>
                  <a:cubicBezTo>
                    <a:pt x="0" y="88"/>
                    <a:pt x="0" y="88"/>
                    <a:pt x="0" y="88"/>
                  </a:cubicBezTo>
                  <a:cubicBezTo>
                    <a:pt x="0" y="59"/>
                    <a:pt x="0" y="59"/>
                    <a:pt x="0" y="59"/>
                  </a:cubicBezTo>
                  <a:lnTo>
                    <a:pt x="0" y="59"/>
                  </a:lnTo>
                  <a:cubicBezTo>
                    <a:pt x="0" y="30"/>
                    <a:pt x="0" y="30"/>
                    <a:pt x="0" y="30"/>
                  </a:cubicBezTo>
                  <a:lnTo>
                    <a:pt x="0" y="30"/>
                  </a:lnTo>
                  <a:cubicBezTo>
                    <a:pt x="0" y="0"/>
                    <a:pt x="0" y="0"/>
                    <a:pt x="0" y="0"/>
                  </a:cubicBezTo>
                  <a:lnTo>
                    <a:pt x="0" y="0"/>
                  </a:lnTo>
                  <a:cubicBezTo>
                    <a:pt x="29" y="0"/>
                    <a:pt x="29" y="0"/>
                    <a:pt x="29" y="0"/>
                  </a:cubicBezTo>
                  <a:lnTo>
                    <a:pt x="29" y="0"/>
                  </a:lnTo>
                  <a:cubicBezTo>
                    <a:pt x="29" y="30"/>
                    <a:pt x="29" y="30"/>
                    <a:pt x="29" y="30"/>
                  </a:cubicBezTo>
                  <a:lnTo>
                    <a:pt x="29" y="30"/>
                  </a:lnTo>
                  <a:cubicBezTo>
                    <a:pt x="58" y="30"/>
                    <a:pt x="58" y="30"/>
                    <a:pt x="58" y="30"/>
                  </a:cubicBezTo>
                  <a:cubicBezTo>
                    <a:pt x="58" y="59"/>
                    <a:pt x="58" y="59"/>
                    <a:pt x="58" y="59"/>
                  </a:cubicBezTo>
                  <a:cubicBezTo>
                    <a:pt x="58" y="30"/>
                    <a:pt x="58" y="30"/>
                    <a:pt x="58" y="30"/>
                  </a:cubicBezTo>
                  <a:lnTo>
                    <a:pt x="58" y="30"/>
                  </a:lnTo>
                  <a:lnTo>
                    <a:pt x="58" y="30"/>
                  </a:lnTo>
                  <a:lnTo>
                    <a:pt x="58" y="30"/>
                  </a:lnTo>
                  <a:cubicBezTo>
                    <a:pt x="87" y="30"/>
                    <a:pt x="87" y="30"/>
                    <a:pt x="87" y="30"/>
                  </a:cubicBezTo>
                  <a:lnTo>
                    <a:pt x="87" y="30"/>
                  </a:lnTo>
                  <a:cubicBezTo>
                    <a:pt x="117" y="59"/>
                    <a:pt x="117" y="59"/>
                    <a:pt x="117" y="59"/>
                  </a:cubicBezTo>
                  <a:cubicBezTo>
                    <a:pt x="117" y="30"/>
                    <a:pt x="117" y="30"/>
                    <a:pt x="117" y="30"/>
                  </a:cubicBezTo>
                  <a:lnTo>
                    <a:pt x="117" y="30"/>
                  </a:lnTo>
                  <a:cubicBezTo>
                    <a:pt x="117" y="59"/>
                    <a:pt x="117" y="59"/>
                    <a:pt x="117" y="59"/>
                  </a:cubicBezTo>
                  <a:cubicBezTo>
                    <a:pt x="117" y="88"/>
                    <a:pt x="117" y="88"/>
                    <a:pt x="117" y="88"/>
                  </a:cubicBezTo>
                  <a:lnTo>
                    <a:pt x="117" y="88"/>
                  </a:lnTo>
                  <a:cubicBezTo>
                    <a:pt x="146" y="88"/>
                    <a:pt x="146" y="88"/>
                    <a:pt x="146" y="88"/>
                  </a:cubicBezTo>
                  <a:cubicBezTo>
                    <a:pt x="146" y="117"/>
                    <a:pt x="146" y="117"/>
                    <a:pt x="146" y="117"/>
                  </a:cubicBezTo>
                  <a:lnTo>
                    <a:pt x="146" y="117"/>
                  </a:lnTo>
                  <a:cubicBezTo>
                    <a:pt x="175" y="117"/>
                    <a:pt x="175" y="117"/>
                    <a:pt x="175" y="117"/>
                  </a:cubicBezTo>
                  <a:lnTo>
                    <a:pt x="175" y="117"/>
                  </a:lnTo>
                  <a:cubicBezTo>
                    <a:pt x="203" y="117"/>
                    <a:pt x="203" y="117"/>
                    <a:pt x="203" y="117"/>
                  </a:cubicBezTo>
                  <a:cubicBezTo>
                    <a:pt x="233" y="117"/>
                    <a:pt x="233" y="117"/>
                    <a:pt x="233" y="117"/>
                  </a:cubicBezTo>
                  <a:cubicBezTo>
                    <a:pt x="262" y="117"/>
                    <a:pt x="262" y="117"/>
                    <a:pt x="262" y="117"/>
                  </a:cubicBezTo>
                  <a:cubicBezTo>
                    <a:pt x="291" y="117"/>
                    <a:pt x="291" y="117"/>
                    <a:pt x="291" y="117"/>
                  </a:cubicBezTo>
                  <a:lnTo>
                    <a:pt x="291" y="117"/>
                  </a:lnTo>
                  <a:cubicBezTo>
                    <a:pt x="320" y="117"/>
                    <a:pt x="320" y="117"/>
                    <a:pt x="320" y="117"/>
                  </a:cubicBezTo>
                  <a:lnTo>
                    <a:pt x="320" y="117"/>
                  </a:lnTo>
                  <a:cubicBezTo>
                    <a:pt x="320" y="147"/>
                    <a:pt x="320" y="147"/>
                    <a:pt x="320" y="147"/>
                  </a:cubicBezTo>
                  <a:cubicBezTo>
                    <a:pt x="350" y="147"/>
                    <a:pt x="350" y="147"/>
                    <a:pt x="350" y="147"/>
                  </a:cubicBezTo>
                  <a:cubicBezTo>
                    <a:pt x="320" y="147"/>
                    <a:pt x="320" y="147"/>
                    <a:pt x="320" y="147"/>
                  </a:cubicBezTo>
                  <a:cubicBezTo>
                    <a:pt x="320" y="176"/>
                    <a:pt x="320" y="176"/>
                    <a:pt x="320" y="176"/>
                  </a:cubicBezTo>
                  <a:cubicBezTo>
                    <a:pt x="320" y="205"/>
                    <a:pt x="320" y="205"/>
                    <a:pt x="320" y="205"/>
                  </a:cubicBezTo>
                  <a:lnTo>
                    <a:pt x="320" y="205"/>
                  </a:lnTo>
                  <a:lnTo>
                    <a:pt x="320" y="205"/>
                  </a:lnTo>
                  <a:cubicBezTo>
                    <a:pt x="291" y="234"/>
                    <a:pt x="291" y="234"/>
                    <a:pt x="291" y="234"/>
                  </a:cubicBezTo>
                  <a:cubicBezTo>
                    <a:pt x="291" y="205"/>
                    <a:pt x="291" y="205"/>
                    <a:pt x="291" y="205"/>
                  </a:cubicBezTo>
                  <a:lnTo>
                    <a:pt x="291" y="205"/>
                  </a:lnTo>
                  <a:cubicBezTo>
                    <a:pt x="262" y="234"/>
                    <a:pt x="262" y="234"/>
                    <a:pt x="262" y="234"/>
                  </a:cubicBezTo>
                  <a:lnTo>
                    <a:pt x="262" y="234"/>
                  </a:lnTo>
                  <a:lnTo>
                    <a:pt x="262" y="234"/>
                  </a:lnTo>
                  <a:lnTo>
                    <a:pt x="262" y="234"/>
                  </a:lnTo>
                  <a:cubicBezTo>
                    <a:pt x="262" y="264"/>
                    <a:pt x="262" y="264"/>
                    <a:pt x="262" y="264"/>
                  </a:cubicBezTo>
                  <a:cubicBezTo>
                    <a:pt x="291" y="264"/>
                    <a:pt x="291" y="264"/>
                    <a:pt x="291" y="264"/>
                  </a:cubicBezTo>
                  <a:cubicBezTo>
                    <a:pt x="291" y="293"/>
                    <a:pt x="291" y="293"/>
                    <a:pt x="291" y="293"/>
                  </a:cubicBezTo>
                  <a:lnTo>
                    <a:pt x="291" y="293"/>
                  </a:lnTo>
                  <a:cubicBezTo>
                    <a:pt x="320" y="321"/>
                    <a:pt x="320" y="321"/>
                    <a:pt x="320" y="321"/>
                  </a:cubicBezTo>
                  <a:lnTo>
                    <a:pt x="320" y="321"/>
                  </a:lnTo>
                  <a:cubicBezTo>
                    <a:pt x="320" y="293"/>
                    <a:pt x="320" y="293"/>
                    <a:pt x="320" y="293"/>
                  </a:cubicBezTo>
                  <a:lnTo>
                    <a:pt x="320" y="293"/>
                  </a:lnTo>
                  <a:lnTo>
                    <a:pt x="320" y="293"/>
                  </a:lnTo>
                  <a:cubicBezTo>
                    <a:pt x="320" y="264"/>
                    <a:pt x="320" y="264"/>
                    <a:pt x="320" y="264"/>
                  </a:cubicBezTo>
                  <a:lnTo>
                    <a:pt x="320" y="264"/>
                  </a:lnTo>
                  <a:lnTo>
                    <a:pt x="320" y="264"/>
                  </a:lnTo>
                  <a:lnTo>
                    <a:pt x="320" y="264"/>
                  </a:lnTo>
                  <a:cubicBezTo>
                    <a:pt x="350" y="264"/>
                    <a:pt x="350" y="264"/>
                    <a:pt x="350" y="264"/>
                  </a:cubicBezTo>
                  <a:lnTo>
                    <a:pt x="350" y="264"/>
                  </a:lnTo>
                  <a:lnTo>
                    <a:pt x="350" y="264"/>
                  </a:lnTo>
                  <a:cubicBezTo>
                    <a:pt x="379" y="264"/>
                    <a:pt x="379" y="264"/>
                    <a:pt x="379" y="264"/>
                  </a:cubicBezTo>
                  <a:cubicBezTo>
                    <a:pt x="379" y="293"/>
                    <a:pt x="379" y="293"/>
                    <a:pt x="379" y="293"/>
                  </a:cubicBezTo>
                  <a:cubicBezTo>
                    <a:pt x="379" y="321"/>
                    <a:pt x="379" y="321"/>
                    <a:pt x="379" y="321"/>
                  </a:cubicBezTo>
                  <a:lnTo>
                    <a:pt x="379" y="321"/>
                  </a:lnTo>
                  <a:cubicBezTo>
                    <a:pt x="379" y="350"/>
                    <a:pt x="379" y="350"/>
                    <a:pt x="379" y="350"/>
                  </a:cubicBezTo>
                  <a:cubicBezTo>
                    <a:pt x="379" y="380"/>
                    <a:pt x="379" y="380"/>
                    <a:pt x="379" y="380"/>
                  </a:cubicBezTo>
                  <a:lnTo>
                    <a:pt x="379" y="380"/>
                  </a:lnTo>
                  <a:cubicBezTo>
                    <a:pt x="408" y="380"/>
                    <a:pt x="408" y="380"/>
                    <a:pt x="408" y="380"/>
                  </a:cubicBezTo>
                  <a:cubicBezTo>
                    <a:pt x="408" y="409"/>
                    <a:pt x="408" y="409"/>
                    <a:pt x="408" y="409"/>
                  </a:cubicBezTo>
                  <a:close/>
                  <a:moveTo>
                    <a:pt x="291" y="350"/>
                  </a:moveTo>
                  <a:lnTo>
                    <a:pt x="291" y="350"/>
                  </a:lnTo>
                  <a:close/>
                  <a:moveTo>
                    <a:pt x="262" y="350"/>
                  </a:moveTo>
                  <a:lnTo>
                    <a:pt x="262" y="350"/>
                  </a:lnTo>
                  <a:lnTo>
                    <a:pt x="262" y="350"/>
                  </a:lnTo>
                  <a:cubicBezTo>
                    <a:pt x="262" y="380"/>
                    <a:pt x="262" y="380"/>
                    <a:pt x="262" y="380"/>
                  </a:cubicBezTo>
                  <a:lnTo>
                    <a:pt x="262" y="380"/>
                  </a:lnTo>
                  <a:cubicBezTo>
                    <a:pt x="262" y="350"/>
                    <a:pt x="262" y="350"/>
                    <a:pt x="262" y="350"/>
                  </a:cubicBezTo>
                  <a:close/>
                  <a:moveTo>
                    <a:pt x="233" y="321"/>
                  </a:moveTo>
                  <a:lnTo>
                    <a:pt x="233" y="321"/>
                  </a:lnTo>
                  <a:cubicBezTo>
                    <a:pt x="233" y="350"/>
                    <a:pt x="233" y="350"/>
                    <a:pt x="233" y="350"/>
                  </a:cubicBezTo>
                  <a:lnTo>
                    <a:pt x="233" y="350"/>
                  </a:lnTo>
                  <a:cubicBezTo>
                    <a:pt x="233" y="380"/>
                    <a:pt x="233" y="380"/>
                    <a:pt x="233" y="380"/>
                  </a:cubicBezTo>
                  <a:lnTo>
                    <a:pt x="233" y="380"/>
                  </a:lnTo>
                  <a:cubicBezTo>
                    <a:pt x="233" y="350"/>
                    <a:pt x="233" y="350"/>
                    <a:pt x="233" y="350"/>
                  </a:cubicBezTo>
                  <a:lnTo>
                    <a:pt x="233" y="32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0" name="Freeform 29">
              <a:extLst>
                <a:ext uri="{FF2B5EF4-FFF2-40B4-BE49-F238E27FC236}">
                  <a16:creationId xmlns:a16="http://schemas.microsoft.com/office/drawing/2014/main" id="{10278A45-D643-6D45-84C3-93B63537C6A4}"/>
                </a:ext>
              </a:extLst>
            </p:cNvPr>
            <p:cNvSpPr>
              <a:spLocks noChangeArrowheads="1"/>
            </p:cNvSpPr>
            <p:nvPr/>
          </p:nvSpPr>
          <p:spPr bwMode="auto">
            <a:xfrm>
              <a:off x="6923512" y="3629175"/>
              <a:ext cx="86400" cy="38885"/>
            </a:xfrm>
            <a:custGeom>
              <a:avLst/>
              <a:gdLst>
                <a:gd name="T0" fmla="*/ 0 w 263"/>
                <a:gd name="T1" fmla="*/ 59 h 117"/>
                <a:gd name="T2" fmla="*/ 29 w 263"/>
                <a:gd name="T3" fmla="*/ 59 h 117"/>
                <a:gd name="T4" fmla="*/ 29 w 263"/>
                <a:gd name="T5" fmla="*/ 0 h 117"/>
                <a:gd name="T6" fmla="*/ 88 w 263"/>
                <a:gd name="T7" fmla="*/ 0 h 117"/>
                <a:gd name="T8" fmla="*/ 117 w 263"/>
                <a:gd name="T9" fmla="*/ 0 h 117"/>
                <a:gd name="T10" fmla="*/ 117 w 263"/>
                <a:gd name="T11" fmla="*/ 0 h 117"/>
                <a:gd name="T12" fmla="*/ 146 w 263"/>
                <a:gd name="T13" fmla="*/ 0 h 117"/>
                <a:gd name="T14" fmla="*/ 174 w 263"/>
                <a:gd name="T15" fmla="*/ 0 h 117"/>
                <a:gd name="T16" fmla="*/ 174 w 263"/>
                <a:gd name="T17" fmla="*/ 0 h 117"/>
                <a:gd name="T18" fmla="*/ 204 w 263"/>
                <a:gd name="T19" fmla="*/ 0 h 117"/>
                <a:gd name="T20" fmla="*/ 233 w 263"/>
                <a:gd name="T21" fmla="*/ 30 h 117"/>
                <a:gd name="T22" fmla="*/ 233 w 263"/>
                <a:gd name="T23" fmla="*/ 30 h 117"/>
                <a:gd name="T24" fmla="*/ 233 w 263"/>
                <a:gd name="T25" fmla="*/ 30 h 117"/>
                <a:gd name="T26" fmla="*/ 233 w 263"/>
                <a:gd name="T27" fmla="*/ 59 h 117"/>
                <a:gd name="T28" fmla="*/ 262 w 263"/>
                <a:gd name="T29" fmla="*/ 59 h 117"/>
                <a:gd name="T30" fmla="*/ 262 w 263"/>
                <a:gd name="T31" fmla="*/ 88 h 117"/>
                <a:gd name="T32" fmla="*/ 262 w 263"/>
                <a:gd name="T33" fmla="*/ 88 h 117"/>
                <a:gd name="T34" fmla="*/ 204 w 263"/>
                <a:gd name="T35" fmla="*/ 116 h 117"/>
                <a:gd name="T36" fmla="*/ 204 w 263"/>
                <a:gd name="T37" fmla="*/ 116 h 117"/>
                <a:gd name="T38" fmla="*/ 174 w 263"/>
                <a:gd name="T39" fmla="*/ 116 h 117"/>
                <a:gd name="T40" fmla="*/ 146 w 263"/>
                <a:gd name="T41" fmla="*/ 116 h 117"/>
                <a:gd name="T42" fmla="*/ 117 w 263"/>
                <a:gd name="T43" fmla="*/ 116 h 117"/>
                <a:gd name="T44" fmla="*/ 117 w 263"/>
                <a:gd name="T45" fmla="*/ 116 h 117"/>
                <a:gd name="T46" fmla="*/ 88 w 263"/>
                <a:gd name="T47" fmla="*/ 116 h 117"/>
                <a:gd name="T48" fmla="*/ 58 w 263"/>
                <a:gd name="T49" fmla="*/ 116 h 117"/>
                <a:gd name="T50" fmla="*/ 29 w 263"/>
                <a:gd name="T51" fmla="*/ 116 h 117"/>
                <a:gd name="T52" fmla="*/ 0 w 263"/>
                <a:gd name="T53" fmla="*/ 116 h 117"/>
                <a:gd name="T54" fmla="*/ 0 w 263"/>
                <a:gd name="T55" fmla="*/ 88 h 117"/>
                <a:gd name="T56" fmla="*/ 0 w 263"/>
                <a:gd name="T57"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3" h="117">
                  <a:moveTo>
                    <a:pt x="0" y="59"/>
                  </a:moveTo>
                  <a:lnTo>
                    <a:pt x="29" y="59"/>
                  </a:lnTo>
                  <a:lnTo>
                    <a:pt x="29" y="0"/>
                  </a:lnTo>
                  <a:lnTo>
                    <a:pt x="88" y="0"/>
                  </a:lnTo>
                  <a:lnTo>
                    <a:pt x="117" y="0"/>
                  </a:lnTo>
                  <a:lnTo>
                    <a:pt x="117" y="0"/>
                  </a:lnTo>
                  <a:lnTo>
                    <a:pt x="146" y="0"/>
                  </a:lnTo>
                  <a:lnTo>
                    <a:pt x="174" y="0"/>
                  </a:lnTo>
                  <a:lnTo>
                    <a:pt x="174" y="0"/>
                  </a:lnTo>
                  <a:lnTo>
                    <a:pt x="204" y="0"/>
                  </a:lnTo>
                  <a:lnTo>
                    <a:pt x="233" y="30"/>
                  </a:lnTo>
                  <a:lnTo>
                    <a:pt x="233" y="30"/>
                  </a:lnTo>
                  <a:lnTo>
                    <a:pt x="233" y="30"/>
                  </a:lnTo>
                  <a:lnTo>
                    <a:pt x="233" y="59"/>
                  </a:lnTo>
                  <a:lnTo>
                    <a:pt x="262" y="59"/>
                  </a:lnTo>
                  <a:lnTo>
                    <a:pt x="262" y="88"/>
                  </a:lnTo>
                  <a:lnTo>
                    <a:pt x="262" y="88"/>
                  </a:lnTo>
                  <a:lnTo>
                    <a:pt x="204" y="116"/>
                  </a:lnTo>
                  <a:lnTo>
                    <a:pt x="204" y="116"/>
                  </a:lnTo>
                  <a:lnTo>
                    <a:pt x="174" y="116"/>
                  </a:lnTo>
                  <a:lnTo>
                    <a:pt x="146" y="116"/>
                  </a:lnTo>
                  <a:lnTo>
                    <a:pt x="117" y="116"/>
                  </a:lnTo>
                  <a:lnTo>
                    <a:pt x="117" y="116"/>
                  </a:lnTo>
                  <a:lnTo>
                    <a:pt x="88" y="116"/>
                  </a:lnTo>
                  <a:lnTo>
                    <a:pt x="58" y="116"/>
                  </a:lnTo>
                  <a:lnTo>
                    <a:pt x="29" y="116"/>
                  </a:lnTo>
                  <a:lnTo>
                    <a:pt x="0" y="116"/>
                  </a:lnTo>
                  <a:lnTo>
                    <a:pt x="0" y="88"/>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1" name="Freeform 30">
              <a:extLst>
                <a:ext uri="{FF2B5EF4-FFF2-40B4-BE49-F238E27FC236}">
                  <a16:creationId xmlns:a16="http://schemas.microsoft.com/office/drawing/2014/main" id="{015A3E43-8994-4F41-B8C5-3F12AB4A08BE}"/>
                </a:ext>
              </a:extLst>
            </p:cNvPr>
            <p:cNvSpPr>
              <a:spLocks noChangeArrowheads="1"/>
            </p:cNvSpPr>
            <p:nvPr/>
          </p:nvSpPr>
          <p:spPr bwMode="auto">
            <a:xfrm>
              <a:off x="6685913" y="3571570"/>
              <a:ext cx="218880" cy="105131"/>
            </a:xfrm>
            <a:custGeom>
              <a:avLst/>
              <a:gdLst>
                <a:gd name="T0" fmla="*/ 29 w 671"/>
                <a:gd name="T1" fmla="*/ 0 h 322"/>
                <a:gd name="T2" fmla="*/ 58 w 671"/>
                <a:gd name="T3" fmla="*/ 29 h 322"/>
                <a:gd name="T4" fmla="*/ 87 w 671"/>
                <a:gd name="T5" fmla="*/ 29 h 322"/>
                <a:gd name="T6" fmla="*/ 117 w 671"/>
                <a:gd name="T7" fmla="*/ 0 h 322"/>
                <a:gd name="T8" fmla="*/ 175 w 671"/>
                <a:gd name="T9" fmla="*/ 29 h 322"/>
                <a:gd name="T10" fmla="*/ 204 w 671"/>
                <a:gd name="T11" fmla="*/ 29 h 322"/>
                <a:gd name="T12" fmla="*/ 233 w 671"/>
                <a:gd name="T13" fmla="*/ 58 h 322"/>
                <a:gd name="T14" fmla="*/ 262 w 671"/>
                <a:gd name="T15" fmla="*/ 58 h 322"/>
                <a:gd name="T16" fmla="*/ 291 w 671"/>
                <a:gd name="T17" fmla="*/ 88 h 322"/>
                <a:gd name="T18" fmla="*/ 291 w 671"/>
                <a:gd name="T19" fmla="*/ 88 h 322"/>
                <a:gd name="T20" fmla="*/ 320 w 671"/>
                <a:gd name="T21" fmla="*/ 88 h 322"/>
                <a:gd name="T22" fmla="*/ 350 w 671"/>
                <a:gd name="T23" fmla="*/ 88 h 322"/>
                <a:gd name="T24" fmla="*/ 379 w 671"/>
                <a:gd name="T25" fmla="*/ 117 h 322"/>
                <a:gd name="T26" fmla="*/ 408 w 671"/>
                <a:gd name="T27" fmla="*/ 117 h 322"/>
                <a:gd name="T28" fmla="*/ 408 w 671"/>
                <a:gd name="T29" fmla="*/ 175 h 322"/>
                <a:gd name="T30" fmla="*/ 467 w 671"/>
                <a:gd name="T31" fmla="*/ 175 h 322"/>
                <a:gd name="T32" fmla="*/ 467 w 671"/>
                <a:gd name="T33" fmla="*/ 146 h 322"/>
                <a:gd name="T34" fmla="*/ 525 w 671"/>
                <a:gd name="T35" fmla="*/ 146 h 322"/>
                <a:gd name="T36" fmla="*/ 553 w 671"/>
                <a:gd name="T37" fmla="*/ 175 h 322"/>
                <a:gd name="T38" fmla="*/ 583 w 671"/>
                <a:gd name="T39" fmla="*/ 205 h 322"/>
                <a:gd name="T40" fmla="*/ 612 w 671"/>
                <a:gd name="T41" fmla="*/ 205 h 322"/>
                <a:gd name="T42" fmla="*/ 641 w 671"/>
                <a:gd name="T43" fmla="*/ 205 h 322"/>
                <a:gd name="T44" fmla="*/ 670 w 671"/>
                <a:gd name="T45" fmla="*/ 205 h 322"/>
                <a:gd name="T46" fmla="*/ 670 w 671"/>
                <a:gd name="T47" fmla="*/ 263 h 322"/>
                <a:gd name="T48" fmla="*/ 641 w 671"/>
                <a:gd name="T49" fmla="*/ 321 h 322"/>
                <a:gd name="T50" fmla="*/ 583 w 671"/>
                <a:gd name="T51" fmla="*/ 321 h 322"/>
                <a:gd name="T52" fmla="*/ 467 w 671"/>
                <a:gd name="T53" fmla="*/ 291 h 322"/>
                <a:gd name="T54" fmla="*/ 408 w 671"/>
                <a:gd name="T55" fmla="*/ 291 h 322"/>
                <a:gd name="T56" fmla="*/ 408 w 671"/>
                <a:gd name="T57" fmla="*/ 263 h 322"/>
                <a:gd name="T58" fmla="*/ 320 w 671"/>
                <a:gd name="T59" fmla="*/ 263 h 322"/>
                <a:gd name="T60" fmla="*/ 262 w 671"/>
                <a:gd name="T61" fmla="*/ 234 h 322"/>
                <a:gd name="T62" fmla="*/ 204 w 671"/>
                <a:gd name="T63" fmla="*/ 234 h 322"/>
                <a:gd name="T64" fmla="*/ 175 w 671"/>
                <a:gd name="T65" fmla="*/ 205 h 322"/>
                <a:gd name="T66" fmla="*/ 87 w 671"/>
                <a:gd name="T67" fmla="*/ 175 h 322"/>
                <a:gd name="T68" fmla="*/ 58 w 671"/>
                <a:gd name="T69" fmla="*/ 146 h 322"/>
                <a:gd name="T70" fmla="*/ 29 w 671"/>
                <a:gd name="T71" fmla="*/ 146 h 322"/>
                <a:gd name="T72" fmla="*/ 0 w 671"/>
                <a:gd name="T73" fmla="*/ 117 h 322"/>
                <a:gd name="T74" fmla="*/ 29 w 671"/>
                <a:gd name="T75" fmla="*/ 58 h 322"/>
                <a:gd name="T76" fmla="*/ 29 w 671"/>
                <a:gd name="T7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1" h="322">
                  <a:moveTo>
                    <a:pt x="29" y="0"/>
                  </a:moveTo>
                  <a:lnTo>
                    <a:pt x="29" y="0"/>
                  </a:lnTo>
                  <a:lnTo>
                    <a:pt x="58" y="0"/>
                  </a:lnTo>
                  <a:lnTo>
                    <a:pt x="58" y="29"/>
                  </a:lnTo>
                  <a:lnTo>
                    <a:pt x="87" y="0"/>
                  </a:lnTo>
                  <a:lnTo>
                    <a:pt x="87" y="29"/>
                  </a:lnTo>
                  <a:lnTo>
                    <a:pt x="117" y="0"/>
                  </a:lnTo>
                  <a:lnTo>
                    <a:pt x="117" y="0"/>
                  </a:lnTo>
                  <a:lnTo>
                    <a:pt x="146" y="0"/>
                  </a:lnTo>
                  <a:lnTo>
                    <a:pt x="175" y="29"/>
                  </a:lnTo>
                  <a:lnTo>
                    <a:pt x="175" y="29"/>
                  </a:lnTo>
                  <a:lnTo>
                    <a:pt x="204" y="29"/>
                  </a:lnTo>
                  <a:lnTo>
                    <a:pt x="204" y="58"/>
                  </a:lnTo>
                  <a:lnTo>
                    <a:pt x="233" y="58"/>
                  </a:lnTo>
                  <a:lnTo>
                    <a:pt x="262" y="58"/>
                  </a:lnTo>
                  <a:lnTo>
                    <a:pt x="262" y="58"/>
                  </a:lnTo>
                  <a:lnTo>
                    <a:pt x="262" y="88"/>
                  </a:lnTo>
                  <a:lnTo>
                    <a:pt x="291" y="88"/>
                  </a:lnTo>
                  <a:lnTo>
                    <a:pt x="291" y="88"/>
                  </a:lnTo>
                  <a:lnTo>
                    <a:pt x="291" y="88"/>
                  </a:lnTo>
                  <a:lnTo>
                    <a:pt x="291" y="58"/>
                  </a:lnTo>
                  <a:lnTo>
                    <a:pt x="320" y="88"/>
                  </a:lnTo>
                  <a:lnTo>
                    <a:pt x="320" y="88"/>
                  </a:lnTo>
                  <a:lnTo>
                    <a:pt x="350" y="88"/>
                  </a:lnTo>
                  <a:lnTo>
                    <a:pt x="350" y="117"/>
                  </a:lnTo>
                  <a:lnTo>
                    <a:pt x="379" y="117"/>
                  </a:lnTo>
                  <a:lnTo>
                    <a:pt x="379" y="117"/>
                  </a:lnTo>
                  <a:lnTo>
                    <a:pt x="408" y="117"/>
                  </a:lnTo>
                  <a:lnTo>
                    <a:pt x="408" y="146"/>
                  </a:lnTo>
                  <a:lnTo>
                    <a:pt x="408" y="175"/>
                  </a:lnTo>
                  <a:lnTo>
                    <a:pt x="437" y="175"/>
                  </a:lnTo>
                  <a:lnTo>
                    <a:pt x="467" y="175"/>
                  </a:lnTo>
                  <a:lnTo>
                    <a:pt x="467" y="175"/>
                  </a:lnTo>
                  <a:lnTo>
                    <a:pt x="467" y="146"/>
                  </a:lnTo>
                  <a:lnTo>
                    <a:pt x="496" y="146"/>
                  </a:lnTo>
                  <a:lnTo>
                    <a:pt x="525" y="146"/>
                  </a:lnTo>
                  <a:lnTo>
                    <a:pt x="553" y="146"/>
                  </a:lnTo>
                  <a:lnTo>
                    <a:pt x="553" y="175"/>
                  </a:lnTo>
                  <a:lnTo>
                    <a:pt x="583" y="175"/>
                  </a:lnTo>
                  <a:lnTo>
                    <a:pt x="583" y="205"/>
                  </a:lnTo>
                  <a:lnTo>
                    <a:pt x="612" y="205"/>
                  </a:lnTo>
                  <a:lnTo>
                    <a:pt x="612" y="205"/>
                  </a:lnTo>
                  <a:lnTo>
                    <a:pt x="641" y="205"/>
                  </a:lnTo>
                  <a:lnTo>
                    <a:pt x="641" y="205"/>
                  </a:lnTo>
                  <a:lnTo>
                    <a:pt x="670" y="205"/>
                  </a:lnTo>
                  <a:lnTo>
                    <a:pt x="670" y="205"/>
                  </a:lnTo>
                  <a:lnTo>
                    <a:pt x="670" y="234"/>
                  </a:lnTo>
                  <a:lnTo>
                    <a:pt x="670" y="263"/>
                  </a:lnTo>
                  <a:lnTo>
                    <a:pt x="670" y="321"/>
                  </a:lnTo>
                  <a:lnTo>
                    <a:pt x="641" y="321"/>
                  </a:lnTo>
                  <a:lnTo>
                    <a:pt x="583" y="291"/>
                  </a:lnTo>
                  <a:lnTo>
                    <a:pt x="583" y="321"/>
                  </a:lnTo>
                  <a:lnTo>
                    <a:pt x="496" y="291"/>
                  </a:lnTo>
                  <a:lnTo>
                    <a:pt x="467" y="291"/>
                  </a:lnTo>
                  <a:lnTo>
                    <a:pt x="467" y="291"/>
                  </a:lnTo>
                  <a:lnTo>
                    <a:pt x="408" y="291"/>
                  </a:lnTo>
                  <a:lnTo>
                    <a:pt x="408" y="263"/>
                  </a:lnTo>
                  <a:lnTo>
                    <a:pt x="408" y="263"/>
                  </a:lnTo>
                  <a:lnTo>
                    <a:pt x="350" y="234"/>
                  </a:lnTo>
                  <a:lnTo>
                    <a:pt x="320" y="263"/>
                  </a:lnTo>
                  <a:lnTo>
                    <a:pt x="291" y="234"/>
                  </a:lnTo>
                  <a:lnTo>
                    <a:pt x="262" y="234"/>
                  </a:lnTo>
                  <a:lnTo>
                    <a:pt x="233" y="234"/>
                  </a:lnTo>
                  <a:lnTo>
                    <a:pt x="204" y="234"/>
                  </a:lnTo>
                  <a:lnTo>
                    <a:pt x="204" y="234"/>
                  </a:lnTo>
                  <a:lnTo>
                    <a:pt x="175" y="205"/>
                  </a:lnTo>
                  <a:lnTo>
                    <a:pt x="146" y="175"/>
                  </a:lnTo>
                  <a:lnTo>
                    <a:pt x="87" y="175"/>
                  </a:lnTo>
                  <a:lnTo>
                    <a:pt x="58" y="146"/>
                  </a:lnTo>
                  <a:lnTo>
                    <a:pt x="58" y="146"/>
                  </a:lnTo>
                  <a:lnTo>
                    <a:pt x="29" y="146"/>
                  </a:lnTo>
                  <a:lnTo>
                    <a:pt x="29" y="146"/>
                  </a:lnTo>
                  <a:lnTo>
                    <a:pt x="0" y="146"/>
                  </a:lnTo>
                  <a:lnTo>
                    <a:pt x="0" y="117"/>
                  </a:lnTo>
                  <a:lnTo>
                    <a:pt x="29" y="88"/>
                  </a:lnTo>
                  <a:lnTo>
                    <a:pt x="29" y="58"/>
                  </a:lnTo>
                  <a:lnTo>
                    <a:pt x="29"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2" name="Freeform 31">
              <a:extLst>
                <a:ext uri="{FF2B5EF4-FFF2-40B4-BE49-F238E27FC236}">
                  <a16:creationId xmlns:a16="http://schemas.microsoft.com/office/drawing/2014/main" id="{5859AABC-0A26-C84D-89B8-41B006B16D03}"/>
                </a:ext>
              </a:extLst>
            </p:cNvPr>
            <p:cNvSpPr>
              <a:spLocks noChangeArrowheads="1"/>
            </p:cNvSpPr>
            <p:nvPr/>
          </p:nvSpPr>
          <p:spPr bwMode="auto">
            <a:xfrm>
              <a:off x="6181914" y="3391552"/>
              <a:ext cx="371519" cy="371559"/>
            </a:xfrm>
            <a:custGeom>
              <a:avLst/>
              <a:gdLst>
                <a:gd name="T0" fmla="*/ 671 w 1138"/>
                <a:gd name="T1" fmla="*/ 1078 h 1138"/>
                <a:gd name="T2" fmla="*/ 758 w 1138"/>
                <a:gd name="T3" fmla="*/ 1078 h 1138"/>
                <a:gd name="T4" fmla="*/ 816 w 1138"/>
                <a:gd name="T5" fmla="*/ 1049 h 1138"/>
                <a:gd name="T6" fmla="*/ 846 w 1138"/>
                <a:gd name="T7" fmla="*/ 1049 h 1138"/>
                <a:gd name="T8" fmla="*/ 816 w 1138"/>
                <a:gd name="T9" fmla="*/ 961 h 1138"/>
                <a:gd name="T10" fmla="*/ 758 w 1138"/>
                <a:gd name="T11" fmla="*/ 903 h 1138"/>
                <a:gd name="T12" fmla="*/ 729 w 1138"/>
                <a:gd name="T13" fmla="*/ 874 h 1138"/>
                <a:gd name="T14" fmla="*/ 729 w 1138"/>
                <a:gd name="T15" fmla="*/ 816 h 1138"/>
                <a:gd name="T16" fmla="*/ 758 w 1138"/>
                <a:gd name="T17" fmla="*/ 758 h 1138"/>
                <a:gd name="T18" fmla="*/ 816 w 1138"/>
                <a:gd name="T19" fmla="*/ 787 h 1138"/>
                <a:gd name="T20" fmla="*/ 933 w 1138"/>
                <a:gd name="T21" fmla="*/ 699 h 1138"/>
                <a:gd name="T22" fmla="*/ 992 w 1138"/>
                <a:gd name="T23" fmla="*/ 611 h 1138"/>
                <a:gd name="T24" fmla="*/ 1021 w 1138"/>
                <a:gd name="T25" fmla="*/ 553 h 1138"/>
                <a:gd name="T26" fmla="*/ 1079 w 1138"/>
                <a:gd name="T27" fmla="*/ 466 h 1138"/>
                <a:gd name="T28" fmla="*/ 1079 w 1138"/>
                <a:gd name="T29" fmla="*/ 407 h 1138"/>
                <a:gd name="T30" fmla="*/ 1137 w 1138"/>
                <a:gd name="T31" fmla="*/ 378 h 1138"/>
                <a:gd name="T32" fmla="*/ 1050 w 1138"/>
                <a:gd name="T33" fmla="*/ 349 h 1138"/>
                <a:gd name="T34" fmla="*/ 963 w 1138"/>
                <a:gd name="T35" fmla="*/ 291 h 1138"/>
                <a:gd name="T36" fmla="*/ 963 w 1138"/>
                <a:gd name="T37" fmla="*/ 174 h 1138"/>
                <a:gd name="T38" fmla="*/ 963 w 1138"/>
                <a:gd name="T39" fmla="*/ 144 h 1138"/>
                <a:gd name="T40" fmla="*/ 875 w 1138"/>
                <a:gd name="T41" fmla="*/ 59 h 1138"/>
                <a:gd name="T42" fmla="*/ 846 w 1138"/>
                <a:gd name="T43" fmla="*/ 29 h 1138"/>
                <a:gd name="T44" fmla="*/ 846 w 1138"/>
                <a:gd name="T45" fmla="*/ 0 h 1138"/>
                <a:gd name="T46" fmla="*/ 758 w 1138"/>
                <a:gd name="T47" fmla="*/ 59 h 1138"/>
                <a:gd name="T48" fmla="*/ 729 w 1138"/>
                <a:gd name="T49" fmla="*/ 174 h 1138"/>
                <a:gd name="T50" fmla="*/ 700 w 1138"/>
                <a:gd name="T51" fmla="*/ 261 h 1138"/>
                <a:gd name="T52" fmla="*/ 671 w 1138"/>
                <a:gd name="T53" fmla="*/ 291 h 1138"/>
                <a:gd name="T54" fmla="*/ 642 w 1138"/>
                <a:gd name="T55" fmla="*/ 320 h 1138"/>
                <a:gd name="T56" fmla="*/ 642 w 1138"/>
                <a:gd name="T57" fmla="*/ 378 h 1138"/>
                <a:gd name="T58" fmla="*/ 613 w 1138"/>
                <a:gd name="T59" fmla="*/ 437 h 1138"/>
                <a:gd name="T60" fmla="*/ 554 w 1138"/>
                <a:gd name="T61" fmla="*/ 437 h 1138"/>
                <a:gd name="T62" fmla="*/ 525 w 1138"/>
                <a:gd name="T63" fmla="*/ 466 h 1138"/>
                <a:gd name="T64" fmla="*/ 437 w 1138"/>
                <a:gd name="T65" fmla="*/ 494 h 1138"/>
                <a:gd name="T66" fmla="*/ 408 w 1138"/>
                <a:gd name="T67" fmla="*/ 524 h 1138"/>
                <a:gd name="T68" fmla="*/ 437 w 1138"/>
                <a:gd name="T69" fmla="*/ 611 h 1138"/>
                <a:gd name="T70" fmla="*/ 350 w 1138"/>
                <a:gd name="T71" fmla="*/ 641 h 1138"/>
                <a:gd name="T72" fmla="*/ 233 w 1138"/>
                <a:gd name="T73" fmla="*/ 641 h 1138"/>
                <a:gd name="T74" fmla="*/ 0 w 1138"/>
                <a:gd name="T75" fmla="*/ 641 h 1138"/>
                <a:gd name="T76" fmla="*/ 87 w 1138"/>
                <a:gd name="T77" fmla="*/ 728 h 1138"/>
                <a:gd name="T78" fmla="*/ 146 w 1138"/>
                <a:gd name="T79" fmla="*/ 758 h 1138"/>
                <a:gd name="T80" fmla="*/ 175 w 1138"/>
                <a:gd name="T81" fmla="*/ 816 h 1138"/>
                <a:gd name="T82" fmla="*/ 204 w 1138"/>
                <a:gd name="T83" fmla="*/ 874 h 1138"/>
                <a:gd name="T84" fmla="*/ 146 w 1138"/>
                <a:gd name="T85" fmla="*/ 903 h 1138"/>
                <a:gd name="T86" fmla="*/ 87 w 1138"/>
                <a:gd name="T87" fmla="*/ 932 h 1138"/>
                <a:gd name="T88" fmla="*/ 116 w 1138"/>
                <a:gd name="T89" fmla="*/ 991 h 1138"/>
                <a:gd name="T90" fmla="*/ 146 w 1138"/>
                <a:gd name="T91" fmla="*/ 991 h 1138"/>
                <a:gd name="T92" fmla="*/ 204 w 1138"/>
                <a:gd name="T93" fmla="*/ 991 h 1138"/>
                <a:gd name="T94" fmla="*/ 233 w 1138"/>
                <a:gd name="T95" fmla="*/ 991 h 1138"/>
                <a:gd name="T96" fmla="*/ 263 w 1138"/>
                <a:gd name="T97" fmla="*/ 991 h 1138"/>
                <a:gd name="T98" fmla="*/ 292 w 1138"/>
                <a:gd name="T99" fmla="*/ 991 h 1138"/>
                <a:gd name="T100" fmla="*/ 379 w 1138"/>
                <a:gd name="T101" fmla="*/ 991 h 1138"/>
                <a:gd name="T102" fmla="*/ 408 w 1138"/>
                <a:gd name="T103" fmla="*/ 961 h 1138"/>
                <a:gd name="T104" fmla="*/ 466 w 1138"/>
                <a:gd name="T105" fmla="*/ 961 h 1138"/>
                <a:gd name="T106" fmla="*/ 496 w 1138"/>
                <a:gd name="T107" fmla="*/ 1020 h 1138"/>
                <a:gd name="T108" fmla="*/ 525 w 1138"/>
                <a:gd name="T109" fmla="*/ 1020 h 1138"/>
                <a:gd name="T110" fmla="*/ 554 w 1138"/>
                <a:gd name="T111" fmla="*/ 1078 h 1138"/>
                <a:gd name="T112" fmla="*/ 554 w 1138"/>
                <a:gd name="T113" fmla="*/ 1108 h 1138"/>
                <a:gd name="T114" fmla="*/ 642 w 1138"/>
                <a:gd name="T115" fmla="*/ 1108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38" h="1138">
                  <a:moveTo>
                    <a:pt x="642" y="1108"/>
                  </a:moveTo>
                  <a:lnTo>
                    <a:pt x="642" y="1108"/>
                  </a:lnTo>
                  <a:lnTo>
                    <a:pt x="671" y="1078"/>
                  </a:lnTo>
                  <a:lnTo>
                    <a:pt x="671" y="1078"/>
                  </a:lnTo>
                  <a:lnTo>
                    <a:pt x="700" y="1078"/>
                  </a:lnTo>
                  <a:lnTo>
                    <a:pt x="700" y="1078"/>
                  </a:lnTo>
                  <a:lnTo>
                    <a:pt x="729" y="1078"/>
                  </a:lnTo>
                  <a:lnTo>
                    <a:pt x="758" y="1078"/>
                  </a:lnTo>
                  <a:lnTo>
                    <a:pt x="816" y="1049"/>
                  </a:lnTo>
                  <a:lnTo>
                    <a:pt x="816" y="1049"/>
                  </a:lnTo>
                  <a:lnTo>
                    <a:pt x="816" y="1049"/>
                  </a:lnTo>
                  <a:lnTo>
                    <a:pt x="816" y="1049"/>
                  </a:lnTo>
                  <a:lnTo>
                    <a:pt x="816" y="1078"/>
                  </a:lnTo>
                  <a:lnTo>
                    <a:pt x="846" y="1049"/>
                  </a:lnTo>
                  <a:lnTo>
                    <a:pt x="875" y="1049"/>
                  </a:lnTo>
                  <a:lnTo>
                    <a:pt x="846" y="1049"/>
                  </a:lnTo>
                  <a:lnTo>
                    <a:pt x="846" y="1020"/>
                  </a:lnTo>
                  <a:lnTo>
                    <a:pt x="846" y="991"/>
                  </a:lnTo>
                  <a:lnTo>
                    <a:pt x="816" y="961"/>
                  </a:lnTo>
                  <a:lnTo>
                    <a:pt x="816" y="961"/>
                  </a:lnTo>
                  <a:lnTo>
                    <a:pt x="816" y="961"/>
                  </a:lnTo>
                  <a:lnTo>
                    <a:pt x="787" y="961"/>
                  </a:lnTo>
                  <a:lnTo>
                    <a:pt x="787" y="932"/>
                  </a:lnTo>
                  <a:lnTo>
                    <a:pt x="758" y="903"/>
                  </a:lnTo>
                  <a:lnTo>
                    <a:pt x="787" y="903"/>
                  </a:lnTo>
                  <a:lnTo>
                    <a:pt x="758" y="874"/>
                  </a:lnTo>
                  <a:lnTo>
                    <a:pt x="758" y="874"/>
                  </a:lnTo>
                  <a:lnTo>
                    <a:pt x="729" y="874"/>
                  </a:lnTo>
                  <a:lnTo>
                    <a:pt x="729" y="874"/>
                  </a:lnTo>
                  <a:lnTo>
                    <a:pt x="700" y="874"/>
                  </a:lnTo>
                  <a:lnTo>
                    <a:pt x="700" y="844"/>
                  </a:lnTo>
                  <a:lnTo>
                    <a:pt x="729" y="816"/>
                  </a:lnTo>
                  <a:lnTo>
                    <a:pt x="729" y="816"/>
                  </a:lnTo>
                  <a:lnTo>
                    <a:pt x="758" y="787"/>
                  </a:lnTo>
                  <a:lnTo>
                    <a:pt x="758" y="787"/>
                  </a:lnTo>
                  <a:lnTo>
                    <a:pt x="758" y="758"/>
                  </a:lnTo>
                  <a:lnTo>
                    <a:pt x="787" y="758"/>
                  </a:lnTo>
                  <a:lnTo>
                    <a:pt x="787" y="758"/>
                  </a:lnTo>
                  <a:lnTo>
                    <a:pt x="787" y="787"/>
                  </a:lnTo>
                  <a:lnTo>
                    <a:pt x="816" y="787"/>
                  </a:lnTo>
                  <a:lnTo>
                    <a:pt x="846" y="758"/>
                  </a:lnTo>
                  <a:lnTo>
                    <a:pt x="875" y="758"/>
                  </a:lnTo>
                  <a:lnTo>
                    <a:pt x="904" y="728"/>
                  </a:lnTo>
                  <a:lnTo>
                    <a:pt x="933" y="699"/>
                  </a:lnTo>
                  <a:lnTo>
                    <a:pt x="963" y="670"/>
                  </a:lnTo>
                  <a:lnTo>
                    <a:pt x="963" y="670"/>
                  </a:lnTo>
                  <a:lnTo>
                    <a:pt x="992" y="641"/>
                  </a:lnTo>
                  <a:lnTo>
                    <a:pt x="992" y="611"/>
                  </a:lnTo>
                  <a:lnTo>
                    <a:pt x="1021" y="582"/>
                  </a:lnTo>
                  <a:lnTo>
                    <a:pt x="1021" y="582"/>
                  </a:lnTo>
                  <a:lnTo>
                    <a:pt x="1021" y="553"/>
                  </a:lnTo>
                  <a:lnTo>
                    <a:pt x="1021" y="553"/>
                  </a:lnTo>
                  <a:lnTo>
                    <a:pt x="1050" y="524"/>
                  </a:lnTo>
                  <a:lnTo>
                    <a:pt x="1050" y="524"/>
                  </a:lnTo>
                  <a:lnTo>
                    <a:pt x="1050" y="494"/>
                  </a:lnTo>
                  <a:lnTo>
                    <a:pt x="1079" y="466"/>
                  </a:lnTo>
                  <a:lnTo>
                    <a:pt x="1050" y="437"/>
                  </a:lnTo>
                  <a:lnTo>
                    <a:pt x="1050" y="437"/>
                  </a:lnTo>
                  <a:lnTo>
                    <a:pt x="1079" y="407"/>
                  </a:lnTo>
                  <a:lnTo>
                    <a:pt x="1079" y="407"/>
                  </a:lnTo>
                  <a:lnTo>
                    <a:pt x="1108" y="407"/>
                  </a:lnTo>
                  <a:lnTo>
                    <a:pt x="1108" y="407"/>
                  </a:lnTo>
                  <a:lnTo>
                    <a:pt x="1137" y="378"/>
                  </a:lnTo>
                  <a:lnTo>
                    <a:pt x="1137" y="378"/>
                  </a:lnTo>
                  <a:lnTo>
                    <a:pt x="1108" y="378"/>
                  </a:lnTo>
                  <a:lnTo>
                    <a:pt x="1079" y="378"/>
                  </a:lnTo>
                  <a:lnTo>
                    <a:pt x="1079" y="378"/>
                  </a:lnTo>
                  <a:lnTo>
                    <a:pt x="1050" y="349"/>
                  </a:lnTo>
                  <a:lnTo>
                    <a:pt x="1021" y="349"/>
                  </a:lnTo>
                  <a:lnTo>
                    <a:pt x="992" y="320"/>
                  </a:lnTo>
                  <a:lnTo>
                    <a:pt x="963" y="320"/>
                  </a:lnTo>
                  <a:lnTo>
                    <a:pt x="963" y="291"/>
                  </a:lnTo>
                  <a:lnTo>
                    <a:pt x="963" y="232"/>
                  </a:lnTo>
                  <a:lnTo>
                    <a:pt x="933" y="203"/>
                  </a:lnTo>
                  <a:lnTo>
                    <a:pt x="933" y="203"/>
                  </a:lnTo>
                  <a:lnTo>
                    <a:pt x="963" y="174"/>
                  </a:lnTo>
                  <a:lnTo>
                    <a:pt x="963" y="174"/>
                  </a:lnTo>
                  <a:lnTo>
                    <a:pt x="963" y="144"/>
                  </a:lnTo>
                  <a:lnTo>
                    <a:pt x="963" y="144"/>
                  </a:lnTo>
                  <a:lnTo>
                    <a:pt x="963" y="144"/>
                  </a:lnTo>
                  <a:lnTo>
                    <a:pt x="933" y="117"/>
                  </a:lnTo>
                  <a:lnTo>
                    <a:pt x="933" y="117"/>
                  </a:lnTo>
                  <a:lnTo>
                    <a:pt x="904" y="88"/>
                  </a:lnTo>
                  <a:lnTo>
                    <a:pt x="875" y="59"/>
                  </a:lnTo>
                  <a:lnTo>
                    <a:pt x="875" y="88"/>
                  </a:lnTo>
                  <a:lnTo>
                    <a:pt x="846" y="88"/>
                  </a:lnTo>
                  <a:lnTo>
                    <a:pt x="846" y="59"/>
                  </a:lnTo>
                  <a:lnTo>
                    <a:pt x="846" y="29"/>
                  </a:lnTo>
                  <a:lnTo>
                    <a:pt x="875" y="29"/>
                  </a:lnTo>
                  <a:lnTo>
                    <a:pt x="875" y="0"/>
                  </a:lnTo>
                  <a:lnTo>
                    <a:pt x="846" y="0"/>
                  </a:lnTo>
                  <a:lnTo>
                    <a:pt x="846" y="0"/>
                  </a:lnTo>
                  <a:lnTo>
                    <a:pt x="816" y="0"/>
                  </a:lnTo>
                  <a:lnTo>
                    <a:pt x="787" y="29"/>
                  </a:lnTo>
                  <a:lnTo>
                    <a:pt x="758" y="29"/>
                  </a:lnTo>
                  <a:lnTo>
                    <a:pt x="758" y="59"/>
                  </a:lnTo>
                  <a:lnTo>
                    <a:pt x="729" y="59"/>
                  </a:lnTo>
                  <a:lnTo>
                    <a:pt x="758" y="117"/>
                  </a:lnTo>
                  <a:lnTo>
                    <a:pt x="787" y="144"/>
                  </a:lnTo>
                  <a:lnTo>
                    <a:pt x="729" y="174"/>
                  </a:lnTo>
                  <a:lnTo>
                    <a:pt x="758" y="203"/>
                  </a:lnTo>
                  <a:lnTo>
                    <a:pt x="758" y="232"/>
                  </a:lnTo>
                  <a:lnTo>
                    <a:pt x="729" y="261"/>
                  </a:lnTo>
                  <a:lnTo>
                    <a:pt x="700" y="261"/>
                  </a:lnTo>
                  <a:lnTo>
                    <a:pt x="671" y="232"/>
                  </a:lnTo>
                  <a:lnTo>
                    <a:pt x="642" y="261"/>
                  </a:lnTo>
                  <a:lnTo>
                    <a:pt x="671" y="261"/>
                  </a:lnTo>
                  <a:lnTo>
                    <a:pt x="671" y="291"/>
                  </a:lnTo>
                  <a:lnTo>
                    <a:pt x="700" y="291"/>
                  </a:lnTo>
                  <a:lnTo>
                    <a:pt x="700" y="320"/>
                  </a:lnTo>
                  <a:lnTo>
                    <a:pt x="671" y="320"/>
                  </a:lnTo>
                  <a:lnTo>
                    <a:pt x="642" y="320"/>
                  </a:lnTo>
                  <a:lnTo>
                    <a:pt x="642" y="320"/>
                  </a:lnTo>
                  <a:lnTo>
                    <a:pt x="642" y="349"/>
                  </a:lnTo>
                  <a:lnTo>
                    <a:pt x="642" y="378"/>
                  </a:lnTo>
                  <a:lnTo>
                    <a:pt x="642" y="378"/>
                  </a:lnTo>
                  <a:lnTo>
                    <a:pt x="642" y="407"/>
                  </a:lnTo>
                  <a:lnTo>
                    <a:pt x="642" y="437"/>
                  </a:lnTo>
                  <a:lnTo>
                    <a:pt x="613" y="437"/>
                  </a:lnTo>
                  <a:lnTo>
                    <a:pt x="613" y="437"/>
                  </a:lnTo>
                  <a:lnTo>
                    <a:pt x="583" y="437"/>
                  </a:lnTo>
                  <a:lnTo>
                    <a:pt x="583" y="437"/>
                  </a:lnTo>
                  <a:lnTo>
                    <a:pt x="583" y="437"/>
                  </a:lnTo>
                  <a:lnTo>
                    <a:pt x="554" y="437"/>
                  </a:lnTo>
                  <a:lnTo>
                    <a:pt x="554" y="437"/>
                  </a:lnTo>
                  <a:lnTo>
                    <a:pt x="525" y="437"/>
                  </a:lnTo>
                  <a:lnTo>
                    <a:pt x="496" y="466"/>
                  </a:lnTo>
                  <a:lnTo>
                    <a:pt x="525" y="466"/>
                  </a:lnTo>
                  <a:lnTo>
                    <a:pt x="496" y="494"/>
                  </a:lnTo>
                  <a:lnTo>
                    <a:pt x="466" y="494"/>
                  </a:lnTo>
                  <a:lnTo>
                    <a:pt x="466" y="494"/>
                  </a:lnTo>
                  <a:lnTo>
                    <a:pt x="437" y="494"/>
                  </a:lnTo>
                  <a:lnTo>
                    <a:pt x="437" y="494"/>
                  </a:lnTo>
                  <a:lnTo>
                    <a:pt x="437" y="524"/>
                  </a:lnTo>
                  <a:lnTo>
                    <a:pt x="437" y="524"/>
                  </a:lnTo>
                  <a:lnTo>
                    <a:pt x="408" y="524"/>
                  </a:lnTo>
                  <a:lnTo>
                    <a:pt x="408" y="553"/>
                  </a:lnTo>
                  <a:lnTo>
                    <a:pt x="408" y="582"/>
                  </a:lnTo>
                  <a:lnTo>
                    <a:pt x="408" y="582"/>
                  </a:lnTo>
                  <a:lnTo>
                    <a:pt x="437" y="611"/>
                  </a:lnTo>
                  <a:lnTo>
                    <a:pt x="437" y="611"/>
                  </a:lnTo>
                  <a:lnTo>
                    <a:pt x="379" y="641"/>
                  </a:lnTo>
                  <a:lnTo>
                    <a:pt x="350" y="641"/>
                  </a:lnTo>
                  <a:lnTo>
                    <a:pt x="350" y="641"/>
                  </a:lnTo>
                  <a:lnTo>
                    <a:pt x="292" y="641"/>
                  </a:lnTo>
                  <a:lnTo>
                    <a:pt x="263" y="641"/>
                  </a:lnTo>
                  <a:lnTo>
                    <a:pt x="263" y="641"/>
                  </a:lnTo>
                  <a:lnTo>
                    <a:pt x="233" y="641"/>
                  </a:lnTo>
                  <a:lnTo>
                    <a:pt x="204" y="670"/>
                  </a:lnTo>
                  <a:lnTo>
                    <a:pt x="116" y="670"/>
                  </a:lnTo>
                  <a:lnTo>
                    <a:pt x="0" y="641"/>
                  </a:lnTo>
                  <a:lnTo>
                    <a:pt x="0" y="641"/>
                  </a:lnTo>
                  <a:lnTo>
                    <a:pt x="29" y="670"/>
                  </a:lnTo>
                  <a:lnTo>
                    <a:pt x="58" y="699"/>
                  </a:lnTo>
                  <a:lnTo>
                    <a:pt x="58" y="728"/>
                  </a:lnTo>
                  <a:lnTo>
                    <a:pt x="87" y="728"/>
                  </a:lnTo>
                  <a:lnTo>
                    <a:pt x="87" y="728"/>
                  </a:lnTo>
                  <a:lnTo>
                    <a:pt x="116" y="728"/>
                  </a:lnTo>
                  <a:lnTo>
                    <a:pt x="146" y="758"/>
                  </a:lnTo>
                  <a:lnTo>
                    <a:pt x="146" y="758"/>
                  </a:lnTo>
                  <a:lnTo>
                    <a:pt x="175" y="758"/>
                  </a:lnTo>
                  <a:lnTo>
                    <a:pt x="175" y="787"/>
                  </a:lnTo>
                  <a:lnTo>
                    <a:pt x="175" y="787"/>
                  </a:lnTo>
                  <a:lnTo>
                    <a:pt x="175" y="816"/>
                  </a:lnTo>
                  <a:lnTo>
                    <a:pt x="175" y="816"/>
                  </a:lnTo>
                  <a:lnTo>
                    <a:pt x="204" y="816"/>
                  </a:lnTo>
                  <a:lnTo>
                    <a:pt x="204" y="844"/>
                  </a:lnTo>
                  <a:lnTo>
                    <a:pt x="204" y="874"/>
                  </a:lnTo>
                  <a:lnTo>
                    <a:pt x="204" y="874"/>
                  </a:lnTo>
                  <a:lnTo>
                    <a:pt x="175" y="874"/>
                  </a:lnTo>
                  <a:lnTo>
                    <a:pt x="146" y="874"/>
                  </a:lnTo>
                  <a:lnTo>
                    <a:pt x="146" y="903"/>
                  </a:lnTo>
                  <a:lnTo>
                    <a:pt x="116" y="903"/>
                  </a:lnTo>
                  <a:lnTo>
                    <a:pt x="116" y="903"/>
                  </a:lnTo>
                  <a:lnTo>
                    <a:pt x="116" y="932"/>
                  </a:lnTo>
                  <a:lnTo>
                    <a:pt x="87" y="932"/>
                  </a:lnTo>
                  <a:lnTo>
                    <a:pt x="116" y="961"/>
                  </a:lnTo>
                  <a:lnTo>
                    <a:pt x="87" y="991"/>
                  </a:lnTo>
                  <a:lnTo>
                    <a:pt x="87" y="991"/>
                  </a:lnTo>
                  <a:lnTo>
                    <a:pt x="116" y="991"/>
                  </a:lnTo>
                  <a:lnTo>
                    <a:pt x="116" y="1020"/>
                  </a:lnTo>
                  <a:lnTo>
                    <a:pt x="116" y="1020"/>
                  </a:lnTo>
                  <a:lnTo>
                    <a:pt x="146" y="991"/>
                  </a:lnTo>
                  <a:lnTo>
                    <a:pt x="146" y="991"/>
                  </a:lnTo>
                  <a:lnTo>
                    <a:pt x="175" y="991"/>
                  </a:lnTo>
                  <a:lnTo>
                    <a:pt x="175" y="991"/>
                  </a:lnTo>
                  <a:lnTo>
                    <a:pt x="175" y="991"/>
                  </a:lnTo>
                  <a:lnTo>
                    <a:pt x="204" y="991"/>
                  </a:lnTo>
                  <a:lnTo>
                    <a:pt x="204" y="991"/>
                  </a:lnTo>
                  <a:lnTo>
                    <a:pt x="204" y="991"/>
                  </a:lnTo>
                  <a:lnTo>
                    <a:pt x="233" y="991"/>
                  </a:lnTo>
                  <a:lnTo>
                    <a:pt x="233" y="991"/>
                  </a:lnTo>
                  <a:lnTo>
                    <a:pt x="233" y="991"/>
                  </a:lnTo>
                  <a:lnTo>
                    <a:pt x="233" y="991"/>
                  </a:lnTo>
                  <a:lnTo>
                    <a:pt x="263" y="991"/>
                  </a:lnTo>
                  <a:lnTo>
                    <a:pt x="263" y="991"/>
                  </a:lnTo>
                  <a:lnTo>
                    <a:pt x="263" y="991"/>
                  </a:lnTo>
                  <a:lnTo>
                    <a:pt x="292" y="991"/>
                  </a:lnTo>
                  <a:lnTo>
                    <a:pt x="292" y="991"/>
                  </a:lnTo>
                  <a:lnTo>
                    <a:pt x="292" y="991"/>
                  </a:lnTo>
                  <a:lnTo>
                    <a:pt x="321" y="991"/>
                  </a:lnTo>
                  <a:lnTo>
                    <a:pt x="321" y="991"/>
                  </a:lnTo>
                  <a:lnTo>
                    <a:pt x="350" y="991"/>
                  </a:lnTo>
                  <a:lnTo>
                    <a:pt x="379" y="991"/>
                  </a:lnTo>
                  <a:lnTo>
                    <a:pt x="379" y="991"/>
                  </a:lnTo>
                  <a:lnTo>
                    <a:pt x="379" y="991"/>
                  </a:lnTo>
                  <a:lnTo>
                    <a:pt x="408" y="991"/>
                  </a:lnTo>
                  <a:lnTo>
                    <a:pt x="408" y="961"/>
                  </a:lnTo>
                  <a:lnTo>
                    <a:pt x="408" y="991"/>
                  </a:lnTo>
                  <a:lnTo>
                    <a:pt x="437" y="991"/>
                  </a:lnTo>
                  <a:lnTo>
                    <a:pt x="466" y="961"/>
                  </a:lnTo>
                  <a:lnTo>
                    <a:pt x="466" y="961"/>
                  </a:lnTo>
                  <a:lnTo>
                    <a:pt x="496" y="991"/>
                  </a:lnTo>
                  <a:lnTo>
                    <a:pt x="496" y="991"/>
                  </a:lnTo>
                  <a:lnTo>
                    <a:pt x="496" y="1020"/>
                  </a:lnTo>
                  <a:lnTo>
                    <a:pt x="496" y="1020"/>
                  </a:lnTo>
                  <a:lnTo>
                    <a:pt x="496" y="1020"/>
                  </a:lnTo>
                  <a:lnTo>
                    <a:pt x="496" y="1020"/>
                  </a:lnTo>
                  <a:lnTo>
                    <a:pt x="525" y="1020"/>
                  </a:lnTo>
                  <a:lnTo>
                    <a:pt x="525" y="1020"/>
                  </a:lnTo>
                  <a:lnTo>
                    <a:pt x="525" y="1020"/>
                  </a:lnTo>
                  <a:lnTo>
                    <a:pt x="554" y="1049"/>
                  </a:lnTo>
                  <a:lnTo>
                    <a:pt x="554" y="1078"/>
                  </a:lnTo>
                  <a:lnTo>
                    <a:pt x="554" y="1078"/>
                  </a:lnTo>
                  <a:lnTo>
                    <a:pt x="554" y="1078"/>
                  </a:lnTo>
                  <a:lnTo>
                    <a:pt x="554" y="1078"/>
                  </a:lnTo>
                  <a:lnTo>
                    <a:pt x="554" y="1108"/>
                  </a:lnTo>
                  <a:lnTo>
                    <a:pt x="554" y="1108"/>
                  </a:lnTo>
                  <a:lnTo>
                    <a:pt x="583" y="1108"/>
                  </a:lnTo>
                  <a:lnTo>
                    <a:pt x="583" y="1108"/>
                  </a:lnTo>
                  <a:lnTo>
                    <a:pt x="613" y="1108"/>
                  </a:lnTo>
                  <a:lnTo>
                    <a:pt x="642" y="1108"/>
                  </a:lnTo>
                  <a:lnTo>
                    <a:pt x="642" y="1137"/>
                  </a:lnTo>
                  <a:lnTo>
                    <a:pt x="642" y="110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3" name="Freeform 32">
              <a:extLst>
                <a:ext uri="{FF2B5EF4-FFF2-40B4-BE49-F238E27FC236}">
                  <a16:creationId xmlns:a16="http://schemas.microsoft.com/office/drawing/2014/main" id="{02F70B78-09CC-1144-9533-59FA66BBAF10}"/>
                </a:ext>
              </a:extLst>
            </p:cNvPr>
            <p:cNvSpPr>
              <a:spLocks noChangeArrowheads="1"/>
            </p:cNvSpPr>
            <p:nvPr/>
          </p:nvSpPr>
          <p:spPr bwMode="auto">
            <a:xfrm>
              <a:off x="6456952" y="3372830"/>
              <a:ext cx="190080" cy="142574"/>
            </a:xfrm>
            <a:custGeom>
              <a:avLst/>
              <a:gdLst>
                <a:gd name="T0" fmla="*/ 291 w 584"/>
                <a:gd name="T1" fmla="*/ 436 h 437"/>
                <a:gd name="T2" fmla="*/ 350 w 584"/>
                <a:gd name="T3" fmla="*/ 378 h 437"/>
                <a:gd name="T4" fmla="*/ 379 w 584"/>
                <a:gd name="T5" fmla="*/ 378 h 437"/>
                <a:gd name="T6" fmla="*/ 437 w 584"/>
                <a:gd name="T7" fmla="*/ 378 h 437"/>
                <a:gd name="T8" fmla="*/ 496 w 584"/>
                <a:gd name="T9" fmla="*/ 378 h 437"/>
                <a:gd name="T10" fmla="*/ 496 w 584"/>
                <a:gd name="T11" fmla="*/ 407 h 437"/>
                <a:gd name="T12" fmla="*/ 554 w 584"/>
                <a:gd name="T13" fmla="*/ 407 h 437"/>
                <a:gd name="T14" fmla="*/ 583 w 584"/>
                <a:gd name="T15" fmla="*/ 407 h 437"/>
                <a:gd name="T16" fmla="*/ 583 w 584"/>
                <a:gd name="T17" fmla="*/ 378 h 437"/>
                <a:gd name="T18" fmla="*/ 554 w 584"/>
                <a:gd name="T19" fmla="*/ 349 h 437"/>
                <a:gd name="T20" fmla="*/ 554 w 584"/>
                <a:gd name="T21" fmla="*/ 261 h 437"/>
                <a:gd name="T22" fmla="*/ 496 w 584"/>
                <a:gd name="T23" fmla="*/ 232 h 437"/>
                <a:gd name="T24" fmla="*/ 467 w 584"/>
                <a:gd name="T25" fmla="*/ 175 h 437"/>
                <a:gd name="T26" fmla="*/ 408 w 584"/>
                <a:gd name="T27" fmla="*/ 146 h 437"/>
                <a:gd name="T28" fmla="*/ 379 w 584"/>
                <a:gd name="T29" fmla="*/ 146 h 437"/>
                <a:gd name="T30" fmla="*/ 320 w 584"/>
                <a:gd name="T31" fmla="*/ 146 h 437"/>
                <a:gd name="T32" fmla="*/ 291 w 584"/>
                <a:gd name="T33" fmla="*/ 117 h 437"/>
                <a:gd name="T34" fmla="*/ 291 w 584"/>
                <a:gd name="T35" fmla="*/ 87 h 437"/>
                <a:gd name="T36" fmla="*/ 233 w 584"/>
                <a:gd name="T37" fmla="*/ 0 h 437"/>
                <a:gd name="T38" fmla="*/ 204 w 584"/>
                <a:gd name="T39" fmla="*/ 0 h 437"/>
                <a:gd name="T40" fmla="*/ 204 w 584"/>
                <a:gd name="T41" fmla="*/ 0 h 437"/>
                <a:gd name="T42" fmla="*/ 175 w 584"/>
                <a:gd name="T43" fmla="*/ 29 h 437"/>
                <a:gd name="T44" fmla="*/ 146 w 584"/>
                <a:gd name="T45" fmla="*/ 0 h 437"/>
                <a:gd name="T46" fmla="*/ 146 w 584"/>
                <a:gd name="T47" fmla="*/ 0 h 437"/>
                <a:gd name="T48" fmla="*/ 87 w 584"/>
                <a:gd name="T49" fmla="*/ 58 h 437"/>
                <a:gd name="T50" fmla="*/ 29 w 584"/>
                <a:gd name="T51" fmla="*/ 87 h 437"/>
                <a:gd name="T52" fmla="*/ 0 w 584"/>
                <a:gd name="T53" fmla="*/ 117 h 437"/>
                <a:gd name="T54" fmla="*/ 29 w 584"/>
                <a:gd name="T55" fmla="*/ 146 h 437"/>
                <a:gd name="T56" fmla="*/ 58 w 584"/>
                <a:gd name="T57" fmla="*/ 146 h 437"/>
                <a:gd name="T58" fmla="*/ 87 w 584"/>
                <a:gd name="T59" fmla="*/ 175 h 437"/>
                <a:gd name="T60" fmla="*/ 117 w 584"/>
                <a:gd name="T61" fmla="*/ 202 h 437"/>
                <a:gd name="T62" fmla="*/ 117 w 584"/>
                <a:gd name="T63" fmla="*/ 232 h 437"/>
                <a:gd name="T64" fmla="*/ 87 w 584"/>
                <a:gd name="T65" fmla="*/ 261 h 437"/>
                <a:gd name="T66" fmla="*/ 117 w 584"/>
                <a:gd name="T67" fmla="*/ 290 h 437"/>
                <a:gd name="T68" fmla="*/ 117 w 584"/>
                <a:gd name="T69" fmla="*/ 378 h 437"/>
                <a:gd name="T70" fmla="*/ 175 w 584"/>
                <a:gd name="T71" fmla="*/ 407 h 437"/>
                <a:gd name="T72" fmla="*/ 233 w 584"/>
                <a:gd name="T73" fmla="*/ 436 h 437"/>
                <a:gd name="T74" fmla="*/ 262 w 584"/>
                <a:gd name="T75" fmla="*/ 436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4" h="437">
                  <a:moveTo>
                    <a:pt x="291" y="436"/>
                  </a:moveTo>
                  <a:lnTo>
                    <a:pt x="291" y="436"/>
                  </a:lnTo>
                  <a:lnTo>
                    <a:pt x="320" y="407"/>
                  </a:lnTo>
                  <a:lnTo>
                    <a:pt x="350" y="378"/>
                  </a:lnTo>
                  <a:lnTo>
                    <a:pt x="350" y="378"/>
                  </a:lnTo>
                  <a:lnTo>
                    <a:pt x="379" y="378"/>
                  </a:lnTo>
                  <a:lnTo>
                    <a:pt x="379" y="378"/>
                  </a:lnTo>
                  <a:lnTo>
                    <a:pt x="437" y="378"/>
                  </a:lnTo>
                  <a:lnTo>
                    <a:pt x="467" y="378"/>
                  </a:lnTo>
                  <a:lnTo>
                    <a:pt x="496" y="378"/>
                  </a:lnTo>
                  <a:lnTo>
                    <a:pt x="496" y="407"/>
                  </a:lnTo>
                  <a:lnTo>
                    <a:pt x="496" y="407"/>
                  </a:lnTo>
                  <a:lnTo>
                    <a:pt x="554" y="436"/>
                  </a:lnTo>
                  <a:lnTo>
                    <a:pt x="554" y="407"/>
                  </a:lnTo>
                  <a:lnTo>
                    <a:pt x="583" y="407"/>
                  </a:lnTo>
                  <a:lnTo>
                    <a:pt x="583" y="407"/>
                  </a:lnTo>
                  <a:lnTo>
                    <a:pt x="583" y="407"/>
                  </a:lnTo>
                  <a:lnTo>
                    <a:pt x="583" y="378"/>
                  </a:lnTo>
                  <a:lnTo>
                    <a:pt x="583" y="349"/>
                  </a:lnTo>
                  <a:lnTo>
                    <a:pt x="554" y="349"/>
                  </a:lnTo>
                  <a:lnTo>
                    <a:pt x="554" y="290"/>
                  </a:lnTo>
                  <a:lnTo>
                    <a:pt x="554" y="261"/>
                  </a:lnTo>
                  <a:lnTo>
                    <a:pt x="525" y="261"/>
                  </a:lnTo>
                  <a:lnTo>
                    <a:pt x="496" y="232"/>
                  </a:lnTo>
                  <a:lnTo>
                    <a:pt x="496" y="202"/>
                  </a:lnTo>
                  <a:lnTo>
                    <a:pt x="467" y="175"/>
                  </a:lnTo>
                  <a:lnTo>
                    <a:pt x="437" y="175"/>
                  </a:lnTo>
                  <a:lnTo>
                    <a:pt x="408" y="146"/>
                  </a:lnTo>
                  <a:lnTo>
                    <a:pt x="408" y="146"/>
                  </a:lnTo>
                  <a:lnTo>
                    <a:pt x="379" y="146"/>
                  </a:lnTo>
                  <a:lnTo>
                    <a:pt x="350" y="146"/>
                  </a:lnTo>
                  <a:lnTo>
                    <a:pt x="320" y="146"/>
                  </a:lnTo>
                  <a:lnTo>
                    <a:pt x="320" y="117"/>
                  </a:lnTo>
                  <a:lnTo>
                    <a:pt x="291" y="117"/>
                  </a:lnTo>
                  <a:lnTo>
                    <a:pt x="291" y="87"/>
                  </a:lnTo>
                  <a:lnTo>
                    <a:pt x="291" y="87"/>
                  </a:lnTo>
                  <a:lnTo>
                    <a:pt x="233" y="29"/>
                  </a:lnTo>
                  <a:lnTo>
                    <a:pt x="233" y="0"/>
                  </a:lnTo>
                  <a:lnTo>
                    <a:pt x="233" y="0"/>
                  </a:lnTo>
                  <a:lnTo>
                    <a:pt x="204" y="0"/>
                  </a:lnTo>
                  <a:lnTo>
                    <a:pt x="204" y="0"/>
                  </a:lnTo>
                  <a:lnTo>
                    <a:pt x="204" y="0"/>
                  </a:lnTo>
                  <a:lnTo>
                    <a:pt x="175" y="0"/>
                  </a:lnTo>
                  <a:lnTo>
                    <a:pt x="175" y="29"/>
                  </a:lnTo>
                  <a:lnTo>
                    <a:pt x="146" y="0"/>
                  </a:lnTo>
                  <a:lnTo>
                    <a:pt x="146" y="0"/>
                  </a:lnTo>
                  <a:lnTo>
                    <a:pt x="146" y="0"/>
                  </a:lnTo>
                  <a:lnTo>
                    <a:pt x="146" y="0"/>
                  </a:lnTo>
                  <a:lnTo>
                    <a:pt x="117" y="29"/>
                  </a:lnTo>
                  <a:lnTo>
                    <a:pt x="87" y="58"/>
                  </a:lnTo>
                  <a:lnTo>
                    <a:pt x="29" y="58"/>
                  </a:lnTo>
                  <a:lnTo>
                    <a:pt x="29" y="87"/>
                  </a:lnTo>
                  <a:lnTo>
                    <a:pt x="0" y="87"/>
                  </a:lnTo>
                  <a:lnTo>
                    <a:pt x="0" y="117"/>
                  </a:lnTo>
                  <a:lnTo>
                    <a:pt x="0" y="146"/>
                  </a:lnTo>
                  <a:lnTo>
                    <a:pt x="29" y="146"/>
                  </a:lnTo>
                  <a:lnTo>
                    <a:pt x="29" y="117"/>
                  </a:lnTo>
                  <a:lnTo>
                    <a:pt x="58" y="146"/>
                  </a:lnTo>
                  <a:lnTo>
                    <a:pt x="87" y="175"/>
                  </a:lnTo>
                  <a:lnTo>
                    <a:pt x="87" y="175"/>
                  </a:lnTo>
                  <a:lnTo>
                    <a:pt x="117" y="202"/>
                  </a:lnTo>
                  <a:lnTo>
                    <a:pt x="117" y="202"/>
                  </a:lnTo>
                  <a:lnTo>
                    <a:pt x="117" y="202"/>
                  </a:lnTo>
                  <a:lnTo>
                    <a:pt x="117" y="232"/>
                  </a:lnTo>
                  <a:lnTo>
                    <a:pt x="117" y="232"/>
                  </a:lnTo>
                  <a:lnTo>
                    <a:pt x="87" y="261"/>
                  </a:lnTo>
                  <a:lnTo>
                    <a:pt x="87" y="261"/>
                  </a:lnTo>
                  <a:lnTo>
                    <a:pt x="117" y="290"/>
                  </a:lnTo>
                  <a:lnTo>
                    <a:pt x="117" y="349"/>
                  </a:lnTo>
                  <a:lnTo>
                    <a:pt x="117" y="378"/>
                  </a:lnTo>
                  <a:lnTo>
                    <a:pt x="146" y="378"/>
                  </a:lnTo>
                  <a:lnTo>
                    <a:pt x="175" y="407"/>
                  </a:lnTo>
                  <a:lnTo>
                    <a:pt x="204" y="407"/>
                  </a:lnTo>
                  <a:lnTo>
                    <a:pt x="233" y="436"/>
                  </a:lnTo>
                  <a:lnTo>
                    <a:pt x="233" y="436"/>
                  </a:lnTo>
                  <a:lnTo>
                    <a:pt x="262" y="436"/>
                  </a:lnTo>
                  <a:lnTo>
                    <a:pt x="291" y="43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4" name="Freeform 33">
              <a:extLst>
                <a:ext uri="{FF2B5EF4-FFF2-40B4-BE49-F238E27FC236}">
                  <a16:creationId xmlns:a16="http://schemas.microsoft.com/office/drawing/2014/main" id="{88CB1BF2-5F84-084F-B244-880A0530F7B5}"/>
                </a:ext>
              </a:extLst>
            </p:cNvPr>
            <p:cNvSpPr>
              <a:spLocks noChangeArrowheads="1"/>
            </p:cNvSpPr>
            <p:nvPr/>
          </p:nvSpPr>
          <p:spPr bwMode="auto">
            <a:xfrm>
              <a:off x="6153114" y="3344025"/>
              <a:ext cx="352799" cy="266428"/>
            </a:xfrm>
            <a:custGeom>
              <a:avLst/>
              <a:gdLst>
                <a:gd name="T0" fmla="*/ 991 w 1080"/>
                <a:gd name="T1" fmla="*/ 58 h 817"/>
                <a:gd name="T2" fmla="*/ 1050 w 1080"/>
                <a:gd name="T3" fmla="*/ 58 h 817"/>
                <a:gd name="T4" fmla="*/ 1050 w 1080"/>
                <a:gd name="T5" fmla="*/ 88 h 817"/>
                <a:gd name="T6" fmla="*/ 1020 w 1080"/>
                <a:gd name="T7" fmla="*/ 146 h 817"/>
                <a:gd name="T8" fmla="*/ 903 w 1080"/>
                <a:gd name="T9" fmla="*/ 146 h 817"/>
                <a:gd name="T10" fmla="*/ 845 w 1080"/>
                <a:gd name="T11" fmla="*/ 205 h 817"/>
                <a:gd name="T12" fmla="*/ 874 w 1080"/>
                <a:gd name="T13" fmla="*/ 290 h 817"/>
                <a:gd name="T14" fmla="*/ 845 w 1080"/>
                <a:gd name="T15" fmla="*/ 378 h 817"/>
                <a:gd name="T16" fmla="*/ 758 w 1080"/>
                <a:gd name="T17" fmla="*/ 378 h 817"/>
                <a:gd name="T18" fmla="*/ 758 w 1080"/>
                <a:gd name="T19" fmla="*/ 437 h 817"/>
                <a:gd name="T20" fmla="*/ 758 w 1080"/>
                <a:gd name="T21" fmla="*/ 466 h 817"/>
                <a:gd name="T22" fmla="*/ 729 w 1080"/>
                <a:gd name="T23" fmla="*/ 495 h 817"/>
                <a:gd name="T24" fmla="*/ 729 w 1080"/>
                <a:gd name="T25" fmla="*/ 553 h 817"/>
                <a:gd name="T26" fmla="*/ 700 w 1080"/>
                <a:gd name="T27" fmla="*/ 583 h 817"/>
                <a:gd name="T28" fmla="*/ 670 w 1080"/>
                <a:gd name="T29" fmla="*/ 583 h 817"/>
                <a:gd name="T30" fmla="*/ 612 w 1080"/>
                <a:gd name="T31" fmla="*/ 583 h 817"/>
                <a:gd name="T32" fmla="*/ 583 w 1080"/>
                <a:gd name="T33" fmla="*/ 640 h 817"/>
                <a:gd name="T34" fmla="*/ 524 w 1080"/>
                <a:gd name="T35" fmla="*/ 640 h 817"/>
                <a:gd name="T36" fmla="*/ 524 w 1080"/>
                <a:gd name="T37" fmla="*/ 670 h 817"/>
                <a:gd name="T38" fmla="*/ 495 w 1080"/>
                <a:gd name="T39" fmla="*/ 728 h 817"/>
                <a:gd name="T40" fmla="*/ 524 w 1080"/>
                <a:gd name="T41" fmla="*/ 757 h 817"/>
                <a:gd name="T42" fmla="*/ 437 w 1080"/>
                <a:gd name="T43" fmla="*/ 787 h 817"/>
                <a:gd name="T44" fmla="*/ 350 w 1080"/>
                <a:gd name="T45" fmla="*/ 787 h 817"/>
                <a:gd name="T46" fmla="*/ 203 w 1080"/>
                <a:gd name="T47" fmla="*/ 816 h 817"/>
                <a:gd name="T48" fmla="*/ 145 w 1080"/>
                <a:gd name="T49" fmla="*/ 699 h 817"/>
                <a:gd name="T50" fmla="*/ 116 w 1080"/>
                <a:gd name="T51" fmla="*/ 612 h 817"/>
                <a:gd name="T52" fmla="*/ 58 w 1080"/>
                <a:gd name="T53" fmla="*/ 583 h 817"/>
                <a:gd name="T54" fmla="*/ 29 w 1080"/>
                <a:gd name="T55" fmla="*/ 495 h 817"/>
                <a:gd name="T56" fmla="*/ 29 w 1080"/>
                <a:gd name="T57" fmla="*/ 437 h 817"/>
                <a:gd name="T58" fmla="*/ 0 w 1080"/>
                <a:gd name="T59" fmla="*/ 407 h 817"/>
                <a:gd name="T60" fmla="*/ 0 w 1080"/>
                <a:gd name="T61" fmla="*/ 378 h 817"/>
                <a:gd name="T62" fmla="*/ 29 w 1080"/>
                <a:gd name="T63" fmla="*/ 349 h 817"/>
                <a:gd name="T64" fmla="*/ 29 w 1080"/>
                <a:gd name="T65" fmla="*/ 320 h 817"/>
                <a:gd name="T66" fmla="*/ 29 w 1080"/>
                <a:gd name="T67" fmla="*/ 263 h 817"/>
                <a:gd name="T68" fmla="*/ 58 w 1080"/>
                <a:gd name="T69" fmla="*/ 263 h 817"/>
                <a:gd name="T70" fmla="*/ 87 w 1080"/>
                <a:gd name="T71" fmla="*/ 263 h 817"/>
                <a:gd name="T72" fmla="*/ 145 w 1080"/>
                <a:gd name="T73" fmla="*/ 290 h 817"/>
                <a:gd name="T74" fmla="*/ 174 w 1080"/>
                <a:gd name="T75" fmla="*/ 290 h 817"/>
                <a:gd name="T76" fmla="*/ 203 w 1080"/>
                <a:gd name="T77" fmla="*/ 263 h 817"/>
                <a:gd name="T78" fmla="*/ 262 w 1080"/>
                <a:gd name="T79" fmla="*/ 234 h 817"/>
                <a:gd name="T80" fmla="*/ 291 w 1080"/>
                <a:gd name="T81" fmla="*/ 205 h 817"/>
                <a:gd name="T82" fmla="*/ 320 w 1080"/>
                <a:gd name="T83" fmla="*/ 146 h 817"/>
                <a:gd name="T84" fmla="*/ 291 w 1080"/>
                <a:gd name="T85" fmla="*/ 117 h 817"/>
                <a:gd name="T86" fmla="*/ 350 w 1080"/>
                <a:gd name="T87" fmla="*/ 117 h 817"/>
                <a:gd name="T88" fmla="*/ 379 w 1080"/>
                <a:gd name="T89" fmla="*/ 88 h 817"/>
                <a:gd name="T90" fmla="*/ 437 w 1080"/>
                <a:gd name="T91" fmla="*/ 88 h 817"/>
                <a:gd name="T92" fmla="*/ 495 w 1080"/>
                <a:gd name="T93" fmla="*/ 117 h 817"/>
                <a:gd name="T94" fmla="*/ 524 w 1080"/>
                <a:gd name="T95" fmla="*/ 117 h 817"/>
                <a:gd name="T96" fmla="*/ 583 w 1080"/>
                <a:gd name="T97" fmla="*/ 117 h 817"/>
                <a:gd name="T98" fmla="*/ 612 w 1080"/>
                <a:gd name="T99" fmla="*/ 117 h 817"/>
                <a:gd name="T100" fmla="*/ 641 w 1080"/>
                <a:gd name="T101" fmla="*/ 117 h 817"/>
                <a:gd name="T102" fmla="*/ 670 w 1080"/>
                <a:gd name="T103" fmla="*/ 88 h 817"/>
                <a:gd name="T104" fmla="*/ 700 w 1080"/>
                <a:gd name="T105" fmla="*/ 58 h 817"/>
                <a:gd name="T106" fmla="*/ 729 w 1080"/>
                <a:gd name="T107" fmla="*/ 88 h 817"/>
                <a:gd name="T108" fmla="*/ 729 w 1080"/>
                <a:gd name="T109" fmla="*/ 29 h 817"/>
                <a:gd name="T110" fmla="*/ 758 w 1080"/>
                <a:gd name="T111" fmla="*/ 0 h 817"/>
                <a:gd name="T112" fmla="*/ 787 w 1080"/>
                <a:gd name="T113" fmla="*/ 0 h 817"/>
                <a:gd name="T114" fmla="*/ 787 w 1080"/>
                <a:gd name="T115" fmla="*/ 58 h 817"/>
                <a:gd name="T116" fmla="*/ 816 w 1080"/>
                <a:gd name="T117" fmla="*/ 88 h 817"/>
                <a:gd name="T118" fmla="*/ 845 w 1080"/>
                <a:gd name="T119" fmla="*/ 146 h 817"/>
                <a:gd name="T120" fmla="*/ 874 w 1080"/>
                <a:gd name="T121" fmla="*/ 146 h 817"/>
                <a:gd name="T122" fmla="*/ 903 w 1080"/>
                <a:gd name="T123" fmla="*/ 1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0" h="817">
                  <a:moveTo>
                    <a:pt x="933" y="88"/>
                  </a:moveTo>
                  <a:lnTo>
                    <a:pt x="991" y="58"/>
                  </a:lnTo>
                  <a:lnTo>
                    <a:pt x="991" y="58"/>
                  </a:lnTo>
                  <a:lnTo>
                    <a:pt x="1020" y="88"/>
                  </a:lnTo>
                  <a:lnTo>
                    <a:pt x="1050" y="88"/>
                  </a:lnTo>
                  <a:lnTo>
                    <a:pt x="1050" y="58"/>
                  </a:lnTo>
                  <a:lnTo>
                    <a:pt x="1079" y="58"/>
                  </a:lnTo>
                  <a:lnTo>
                    <a:pt x="1079" y="88"/>
                  </a:lnTo>
                  <a:lnTo>
                    <a:pt x="1050" y="88"/>
                  </a:lnTo>
                  <a:lnTo>
                    <a:pt x="1079" y="88"/>
                  </a:lnTo>
                  <a:lnTo>
                    <a:pt x="1050" y="117"/>
                  </a:lnTo>
                  <a:lnTo>
                    <a:pt x="1020" y="146"/>
                  </a:lnTo>
                  <a:lnTo>
                    <a:pt x="933" y="146"/>
                  </a:lnTo>
                  <a:lnTo>
                    <a:pt x="933" y="146"/>
                  </a:lnTo>
                  <a:lnTo>
                    <a:pt x="903" y="146"/>
                  </a:lnTo>
                  <a:lnTo>
                    <a:pt x="874" y="175"/>
                  </a:lnTo>
                  <a:lnTo>
                    <a:pt x="845" y="175"/>
                  </a:lnTo>
                  <a:lnTo>
                    <a:pt x="845" y="205"/>
                  </a:lnTo>
                  <a:lnTo>
                    <a:pt x="816" y="205"/>
                  </a:lnTo>
                  <a:lnTo>
                    <a:pt x="845" y="263"/>
                  </a:lnTo>
                  <a:lnTo>
                    <a:pt x="874" y="290"/>
                  </a:lnTo>
                  <a:lnTo>
                    <a:pt x="816" y="320"/>
                  </a:lnTo>
                  <a:lnTo>
                    <a:pt x="845" y="349"/>
                  </a:lnTo>
                  <a:lnTo>
                    <a:pt x="845" y="378"/>
                  </a:lnTo>
                  <a:lnTo>
                    <a:pt x="816" y="407"/>
                  </a:lnTo>
                  <a:lnTo>
                    <a:pt x="787" y="407"/>
                  </a:lnTo>
                  <a:lnTo>
                    <a:pt x="758" y="378"/>
                  </a:lnTo>
                  <a:lnTo>
                    <a:pt x="729" y="407"/>
                  </a:lnTo>
                  <a:lnTo>
                    <a:pt x="758" y="407"/>
                  </a:lnTo>
                  <a:lnTo>
                    <a:pt x="758" y="437"/>
                  </a:lnTo>
                  <a:lnTo>
                    <a:pt x="787" y="437"/>
                  </a:lnTo>
                  <a:lnTo>
                    <a:pt x="787" y="466"/>
                  </a:lnTo>
                  <a:lnTo>
                    <a:pt x="758" y="466"/>
                  </a:lnTo>
                  <a:lnTo>
                    <a:pt x="729" y="466"/>
                  </a:lnTo>
                  <a:lnTo>
                    <a:pt x="729" y="466"/>
                  </a:lnTo>
                  <a:lnTo>
                    <a:pt x="729" y="495"/>
                  </a:lnTo>
                  <a:lnTo>
                    <a:pt x="729" y="524"/>
                  </a:lnTo>
                  <a:lnTo>
                    <a:pt x="729" y="524"/>
                  </a:lnTo>
                  <a:lnTo>
                    <a:pt x="729" y="553"/>
                  </a:lnTo>
                  <a:lnTo>
                    <a:pt x="729" y="583"/>
                  </a:lnTo>
                  <a:lnTo>
                    <a:pt x="700" y="583"/>
                  </a:lnTo>
                  <a:lnTo>
                    <a:pt x="700" y="583"/>
                  </a:lnTo>
                  <a:lnTo>
                    <a:pt x="670" y="583"/>
                  </a:lnTo>
                  <a:lnTo>
                    <a:pt x="670" y="583"/>
                  </a:lnTo>
                  <a:lnTo>
                    <a:pt x="670" y="583"/>
                  </a:lnTo>
                  <a:lnTo>
                    <a:pt x="641" y="583"/>
                  </a:lnTo>
                  <a:lnTo>
                    <a:pt x="641" y="583"/>
                  </a:lnTo>
                  <a:lnTo>
                    <a:pt x="612" y="583"/>
                  </a:lnTo>
                  <a:lnTo>
                    <a:pt x="583" y="612"/>
                  </a:lnTo>
                  <a:lnTo>
                    <a:pt x="612" y="612"/>
                  </a:lnTo>
                  <a:lnTo>
                    <a:pt x="583" y="640"/>
                  </a:lnTo>
                  <a:lnTo>
                    <a:pt x="553" y="640"/>
                  </a:lnTo>
                  <a:lnTo>
                    <a:pt x="553" y="640"/>
                  </a:lnTo>
                  <a:lnTo>
                    <a:pt x="524" y="640"/>
                  </a:lnTo>
                  <a:lnTo>
                    <a:pt x="524" y="640"/>
                  </a:lnTo>
                  <a:lnTo>
                    <a:pt x="524" y="670"/>
                  </a:lnTo>
                  <a:lnTo>
                    <a:pt x="524" y="670"/>
                  </a:lnTo>
                  <a:lnTo>
                    <a:pt x="495" y="670"/>
                  </a:lnTo>
                  <a:lnTo>
                    <a:pt x="495" y="699"/>
                  </a:lnTo>
                  <a:lnTo>
                    <a:pt x="495" y="728"/>
                  </a:lnTo>
                  <a:lnTo>
                    <a:pt x="495" y="728"/>
                  </a:lnTo>
                  <a:lnTo>
                    <a:pt x="524" y="757"/>
                  </a:lnTo>
                  <a:lnTo>
                    <a:pt x="524" y="757"/>
                  </a:lnTo>
                  <a:lnTo>
                    <a:pt x="466" y="787"/>
                  </a:lnTo>
                  <a:lnTo>
                    <a:pt x="437" y="787"/>
                  </a:lnTo>
                  <a:lnTo>
                    <a:pt x="437" y="787"/>
                  </a:lnTo>
                  <a:lnTo>
                    <a:pt x="379" y="787"/>
                  </a:lnTo>
                  <a:lnTo>
                    <a:pt x="350" y="787"/>
                  </a:lnTo>
                  <a:lnTo>
                    <a:pt x="350" y="787"/>
                  </a:lnTo>
                  <a:lnTo>
                    <a:pt x="320" y="787"/>
                  </a:lnTo>
                  <a:lnTo>
                    <a:pt x="291" y="816"/>
                  </a:lnTo>
                  <a:lnTo>
                    <a:pt x="203" y="816"/>
                  </a:lnTo>
                  <a:lnTo>
                    <a:pt x="87" y="787"/>
                  </a:lnTo>
                  <a:lnTo>
                    <a:pt x="145" y="699"/>
                  </a:lnTo>
                  <a:lnTo>
                    <a:pt x="145" y="699"/>
                  </a:lnTo>
                  <a:lnTo>
                    <a:pt x="145" y="670"/>
                  </a:lnTo>
                  <a:lnTo>
                    <a:pt x="145" y="640"/>
                  </a:lnTo>
                  <a:lnTo>
                    <a:pt x="116" y="612"/>
                  </a:lnTo>
                  <a:lnTo>
                    <a:pt x="58" y="612"/>
                  </a:lnTo>
                  <a:lnTo>
                    <a:pt x="58" y="583"/>
                  </a:lnTo>
                  <a:lnTo>
                    <a:pt x="58" y="583"/>
                  </a:lnTo>
                  <a:lnTo>
                    <a:pt x="58" y="553"/>
                  </a:lnTo>
                  <a:lnTo>
                    <a:pt x="29" y="524"/>
                  </a:lnTo>
                  <a:lnTo>
                    <a:pt x="29" y="495"/>
                  </a:lnTo>
                  <a:lnTo>
                    <a:pt x="29" y="466"/>
                  </a:lnTo>
                  <a:lnTo>
                    <a:pt x="58" y="437"/>
                  </a:lnTo>
                  <a:lnTo>
                    <a:pt x="29" y="437"/>
                  </a:lnTo>
                  <a:lnTo>
                    <a:pt x="29" y="437"/>
                  </a:lnTo>
                  <a:lnTo>
                    <a:pt x="29" y="437"/>
                  </a:lnTo>
                  <a:lnTo>
                    <a:pt x="0" y="407"/>
                  </a:lnTo>
                  <a:lnTo>
                    <a:pt x="0" y="407"/>
                  </a:lnTo>
                  <a:lnTo>
                    <a:pt x="29" y="378"/>
                  </a:lnTo>
                  <a:lnTo>
                    <a:pt x="0" y="378"/>
                  </a:lnTo>
                  <a:lnTo>
                    <a:pt x="0" y="349"/>
                  </a:lnTo>
                  <a:lnTo>
                    <a:pt x="29" y="349"/>
                  </a:lnTo>
                  <a:lnTo>
                    <a:pt x="29" y="349"/>
                  </a:lnTo>
                  <a:lnTo>
                    <a:pt x="29" y="320"/>
                  </a:lnTo>
                  <a:lnTo>
                    <a:pt x="29" y="320"/>
                  </a:lnTo>
                  <a:lnTo>
                    <a:pt x="29" y="320"/>
                  </a:lnTo>
                  <a:lnTo>
                    <a:pt x="29" y="290"/>
                  </a:lnTo>
                  <a:lnTo>
                    <a:pt x="29" y="290"/>
                  </a:lnTo>
                  <a:lnTo>
                    <a:pt x="29" y="263"/>
                  </a:lnTo>
                  <a:lnTo>
                    <a:pt x="29" y="263"/>
                  </a:lnTo>
                  <a:lnTo>
                    <a:pt x="58" y="263"/>
                  </a:lnTo>
                  <a:lnTo>
                    <a:pt x="58" y="263"/>
                  </a:lnTo>
                  <a:lnTo>
                    <a:pt x="87" y="290"/>
                  </a:lnTo>
                  <a:lnTo>
                    <a:pt x="87" y="290"/>
                  </a:lnTo>
                  <a:lnTo>
                    <a:pt x="87" y="263"/>
                  </a:lnTo>
                  <a:lnTo>
                    <a:pt x="116" y="263"/>
                  </a:lnTo>
                  <a:lnTo>
                    <a:pt x="145" y="290"/>
                  </a:lnTo>
                  <a:lnTo>
                    <a:pt x="145" y="290"/>
                  </a:lnTo>
                  <a:lnTo>
                    <a:pt x="145" y="290"/>
                  </a:lnTo>
                  <a:lnTo>
                    <a:pt x="145" y="290"/>
                  </a:lnTo>
                  <a:lnTo>
                    <a:pt x="174" y="290"/>
                  </a:lnTo>
                  <a:lnTo>
                    <a:pt x="174" y="263"/>
                  </a:lnTo>
                  <a:lnTo>
                    <a:pt x="203" y="263"/>
                  </a:lnTo>
                  <a:lnTo>
                    <a:pt x="203" y="263"/>
                  </a:lnTo>
                  <a:lnTo>
                    <a:pt x="203" y="234"/>
                  </a:lnTo>
                  <a:lnTo>
                    <a:pt x="233" y="234"/>
                  </a:lnTo>
                  <a:lnTo>
                    <a:pt x="262" y="234"/>
                  </a:lnTo>
                  <a:lnTo>
                    <a:pt x="262" y="234"/>
                  </a:lnTo>
                  <a:lnTo>
                    <a:pt x="262" y="205"/>
                  </a:lnTo>
                  <a:lnTo>
                    <a:pt x="291" y="205"/>
                  </a:lnTo>
                  <a:lnTo>
                    <a:pt x="291" y="205"/>
                  </a:lnTo>
                  <a:lnTo>
                    <a:pt x="291" y="175"/>
                  </a:lnTo>
                  <a:lnTo>
                    <a:pt x="320" y="146"/>
                  </a:lnTo>
                  <a:lnTo>
                    <a:pt x="320" y="146"/>
                  </a:lnTo>
                  <a:lnTo>
                    <a:pt x="291" y="146"/>
                  </a:lnTo>
                  <a:lnTo>
                    <a:pt x="291" y="117"/>
                  </a:lnTo>
                  <a:lnTo>
                    <a:pt x="320" y="117"/>
                  </a:lnTo>
                  <a:lnTo>
                    <a:pt x="320" y="117"/>
                  </a:lnTo>
                  <a:lnTo>
                    <a:pt x="350" y="117"/>
                  </a:lnTo>
                  <a:lnTo>
                    <a:pt x="350" y="117"/>
                  </a:lnTo>
                  <a:lnTo>
                    <a:pt x="379" y="88"/>
                  </a:lnTo>
                  <a:lnTo>
                    <a:pt x="379" y="88"/>
                  </a:lnTo>
                  <a:lnTo>
                    <a:pt x="408" y="88"/>
                  </a:lnTo>
                  <a:lnTo>
                    <a:pt x="437" y="88"/>
                  </a:lnTo>
                  <a:lnTo>
                    <a:pt x="437" y="88"/>
                  </a:lnTo>
                  <a:lnTo>
                    <a:pt x="466" y="88"/>
                  </a:lnTo>
                  <a:lnTo>
                    <a:pt x="466" y="88"/>
                  </a:lnTo>
                  <a:lnTo>
                    <a:pt x="495" y="117"/>
                  </a:lnTo>
                  <a:lnTo>
                    <a:pt x="495" y="117"/>
                  </a:lnTo>
                  <a:lnTo>
                    <a:pt x="495" y="117"/>
                  </a:lnTo>
                  <a:lnTo>
                    <a:pt x="524" y="117"/>
                  </a:lnTo>
                  <a:lnTo>
                    <a:pt x="553" y="117"/>
                  </a:lnTo>
                  <a:lnTo>
                    <a:pt x="553" y="117"/>
                  </a:lnTo>
                  <a:lnTo>
                    <a:pt x="583" y="117"/>
                  </a:lnTo>
                  <a:lnTo>
                    <a:pt x="583" y="117"/>
                  </a:lnTo>
                  <a:lnTo>
                    <a:pt x="612" y="117"/>
                  </a:lnTo>
                  <a:lnTo>
                    <a:pt x="612" y="117"/>
                  </a:lnTo>
                  <a:lnTo>
                    <a:pt x="612" y="88"/>
                  </a:lnTo>
                  <a:lnTo>
                    <a:pt x="641" y="88"/>
                  </a:lnTo>
                  <a:lnTo>
                    <a:pt x="641" y="117"/>
                  </a:lnTo>
                  <a:lnTo>
                    <a:pt x="670" y="117"/>
                  </a:lnTo>
                  <a:lnTo>
                    <a:pt x="670" y="88"/>
                  </a:lnTo>
                  <a:lnTo>
                    <a:pt x="670" y="88"/>
                  </a:lnTo>
                  <a:lnTo>
                    <a:pt x="670" y="88"/>
                  </a:lnTo>
                  <a:lnTo>
                    <a:pt x="670" y="88"/>
                  </a:lnTo>
                  <a:lnTo>
                    <a:pt x="700" y="58"/>
                  </a:lnTo>
                  <a:lnTo>
                    <a:pt x="700" y="58"/>
                  </a:lnTo>
                  <a:lnTo>
                    <a:pt x="700" y="88"/>
                  </a:lnTo>
                  <a:lnTo>
                    <a:pt x="729" y="88"/>
                  </a:lnTo>
                  <a:lnTo>
                    <a:pt x="729" y="58"/>
                  </a:lnTo>
                  <a:lnTo>
                    <a:pt x="729" y="29"/>
                  </a:lnTo>
                  <a:lnTo>
                    <a:pt x="729" y="29"/>
                  </a:lnTo>
                  <a:lnTo>
                    <a:pt x="729" y="29"/>
                  </a:lnTo>
                  <a:lnTo>
                    <a:pt x="729" y="0"/>
                  </a:lnTo>
                  <a:lnTo>
                    <a:pt x="758" y="0"/>
                  </a:lnTo>
                  <a:lnTo>
                    <a:pt x="758" y="0"/>
                  </a:lnTo>
                  <a:lnTo>
                    <a:pt x="787" y="0"/>
                  </a:lnTo>
                  <a:lnTo>
                    <a:pt x="787" y="0"/>
                  </a:lnTo>
                  <a:lnTo>
                    <a:pt x="787" y="29"/>
                  </a:lnTo>
                  <a:lnTo>
                    <a:pt x="787" y="29"/>
                  </a:lnTo>
                  <a:lnTo>
                    <a:pt x="787" y="58"/>
                  </a:lnTo>
                  <a:lnTo>
                    <a:pt x="816" y="58"/>
                  </a:lnTo>
                  <a:lnTo>
                    <a:pt x="816" y="58"/>
                  </a:lnTo>
                  <a:lnTo>
                    <a:pt x="816" y="88"/>
                  </a:lnTo>
                  <a:lnTo>
                    <a:pt x="816" y="88"/>
                  </a:lnTo>
                  <a:lnTo>
                    <a:pt x="816" y="117"/>
                  </a:lnTo>
                  <a:lnTo>
                    <a:pt x="845" y="146"/>
                  </a:lnTo>
                  <a:lnTo>
                    <a:pt x="845" y="146"/>
                  </a:lnTo>
                  <a:lnTo>
                    <a:pt x="845" y="146"/>
                  </a:lnTo>
                  <a:lnTo>
                    <a:pt x="874" y="146"/>
                  </a:lnTo>
                  <a:lnTo>
                    <a:pt x="874" y="146"/>
                  </a:lnTo>
                  <a:lnTo>
                    <a:pt x="874" y="146"/>
                  </a:lnTo>
                  <a:lnTo>
                    <a:pt x="903" y="117"/>
                  </a:lnTo>
                  <a:lnTo>
                    <a:pt x="933" y="117"/>
                  </a:lnTo>
                  <a:lnTo>
                    <a:pt x="933"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5" name="Freeform 34">
              <a:extLst>
                <a:ext uri="{FF2B5EF4-FFF2-40B4-BE49-F238E27FC236}">
                  <a16:creationId xmlns:a16="http://schemas.microsoft.com/office/drawing/2014/main" id="{0A616699-E27A-5740-92B5-A4595169173C}"/>
                </a:ext>
              </a:extLst>
            </p:cNvPr>
            <p:cNvSpPr>
              <a:spLocks noChangeArrowheads="1"/>
            </p:cNvSpPr>
            <p:nvPr/>
          </p:nvSpPr>
          <p:spPr bwMode="auto">
            <a:xfrm>
              <a:off x="4772155" y="2762206"/>
              <a:ext cx="162720" cy="123853"/>
            </a:xfrm>
            <a:custGeom>
              <a:avLst/>
              <a:gdLst>
                <a:gd name="T0" fmla="*/ 380 w 498"/>
                <a:gd name="T1" fmla="*/ 379 h 380"/>
                <a:gd name="T2" fmla="*/ 409 w 498"/>
                <a:gd name="T3" fmla="*/ 350 h 380"/>
                <a:gd name="T4" fmla="*/ 380 w 498"/>
                <a:gd name="T5" fmla="*/ 350 h 380"/>
                <a:gd name="T6" fmla="*/ 380 w 498"/>
                <a:gd name="T7" fmla="*/ 350 h 380"/>
                <a:gd name="T8" fmla="*/ 467 w 498"/>
                <a:gd name="T9" fmla="*/ 263 h 380"/>
                <a:gd name="T10" fmla="*/ 497 w 498"/>
                <a:gd name="T11" fmla="*/ 292 h 380"/>
                <a:gd name="T12" fmla="*/ 321 w 498"/>
                <a:gd name="T13" fmla="*/ 234 h 380"/>
                <a:gd name="T14" fmla="*/ 292 w 498"/>
                <a:gd name="T15" fmla="*/ 292 h 380"/>
                <a:gd name="T16" fmla="*/ 263 w 498"/>
                <a:gd name="T17" fmla="*/ 292 h 380"/>
                <a:gd name="T18" fmla="*/ 234 w 498"/>
                <a:gd name="T19" fmla="*/ 263 h 380"/>
                <a:gd name="T20" fmla="*/ 234 w 498"/>
                <a:gd name="T21" fmla="*/ 234 h 380"/>
                <a:gd name="T22" fmla="*/ 263 w 498"/>
                <a:gd name="T23" fmla="*/ 234 h 380"/>
                <a:gd name="T24" fmla="*/ 292 w 498"/>
                <a:gd name="T25" fmla="*/ 234 h 380"/>
                <a:gd name="T26" fmla="*/ 292 w 498"/>
                <a:gd name="T27" fmla="*/ 204 h 380"/>
                <a:gd name="T28" fmla="*/ 321 w 498"/>
                <a:gd name="T29" fmla="*/ 234 h 380"/>
                <a:gd name="T30" fmla="*/ 321 w 498"/>
                <a:gd name="T31" fmla="*/ 263 h 380"/>
                <a:gd name="T32" fmla="*/ 292 w 498"/>
                <a:gd name="T33" fmla="*/ 321 h 380"/>
                <a:gd name="T34" fmla="*/ 292 w 498"/>
                <a:gd name="T35" fmla="*/ 292 h 380"/>
                <a:gd name="T36" fmla="*/ 234 w 498"/>
                <a:gd name="T37" fmla="*/ 321 h 380"/>
                <a:gd name="T38" fmla="*/ 292 w 498"/>
                <a:gd name="T39" fmla="*/ 321 h 380"/>
                <a:gd name="T40" fmla="*/ 292 w 498"/>
                <a:gd name="T41" fmla="*/ 350 h 380"/>
                <a:gd name="T42" fmla="*/ 234 w 498"/>
                <a:gd name="T43" fmla="*/ 350 h 380"/>
                <a:gd name="T44" fmla="*/ 205 w 498"/>
                <a:gd name="T45" fmla="*/ 321 h 380"/>
                <a:gd name="T46" fmla="*/ 176 w 498"/>
                <a:gd name="T47" fmla="*/ 234 h 380"/>
                <a:gd name="T48" fmla="*/ 176 w 498"/>
                <a:gd name="T49" fmla="*/ 321 h 380"/>
                <a:gd name="T50" fmla="*/ 176 w 498"/>
                <a:gd name="T51" fmla="*/ 321 h 380"/>
                <a:gd name="T52" fmla="*/ 117 w 498"/>
                <a:gd name="T53" fmla="*/ 263 h 380"/>
                <a:gd name="T54" fmla="*/ 176 w 498"/>
                <a:gd name="T55" fmla="*/ 263 h 380"/>
                <a:gd name="T56" fmla="*/ 176 w 498"/>
                <a:gd name="T57" fmla="*/ 321 h 380"/>
                <a:gd name="T58" fmla="*/ 117 w 498"/>
                <a:gd name="T59" fmla="*/ 263 h 380"/>
                <a:gd name="T60" fmla="*/ 205 w 498"/>
                <a:gd name="T61" fmla="*/ 58 h 380"/>
                <a:gd name="T62" fmla="*/ 30 w 498"/>
                <a:gd name="T63" fmla="*/ 146 h 380"/>
                <a:gd name="T64" fmla="*/ 59 w 498"/>
                <a:gd name="T65" fmla="*/ 117 h 380"/>
                <a:gd name="T66" fmla="*/ 30 w 498"/>
                <a:gd name="T67" fmla="*/ 146 h 380"/>
                <a:gd name="T68" fmla="*/ 59 w 498"/>
                <a:gd name="T69" fmla="*/ 87 h 380"/>
                <a:gd name="T70" fmla="*/ 117 w 498"/>
                <a:gd name="T71" fmla="*/ 87 h 380"/>
                <a:gd name="T72" fmla="*/ 176 w 498"/>
                <a:gd name="T73" fmla="*/ 58 h 380"/>
                <a:gd name="T74" fmla="*/ 176 w 498"/>
                <a:gd name="T75" fmla="*/ 0 h 380"/>
                <a:gd name="T76" fmla="*/ 117 w 498"/>
                <a:gd name="T77" fmla="*/ 58 h 380"/>
                <a:gd name="T78" fmla="*/ 30 w 498"/>
                <a:gd name="T79" fmla="*/ 87 h 380"/>
                <a:gd name="T80" fmla="*/ 0 w 498"/>
                <a:gd name="T81" fmla="*/ 117 h 380"/>
                <a:gd name="T82" fmla="*/ 117 w 498"/>
                <a:gd name="T83" fmla="*/ 321 h 380"/>
                <a:gd name="T84" fmla="*/ 88 w 498"/>
                <a:gd name="T85" fmla="*/ 292 h 380"/>
                <a:gd name="T86" fmla="*/ 117 w 498"/>
                <a:gd name="T87" fmla="*/ 263 h 380"/>
                <a:gd name="T88" fmla="*/ 117 w 498"/>
                <a:gd name="T89" fmla="*/ 234 h 380"/>
                <a:gd name="T90" fmla="*/ 147 w 498"/>
                <a:gd name="T91" fmla="*/ 204 h 380"/>
                <a:gd name="T92" fmla="*/ 176 w 498"/>
                <a:gd name="T93" fmla="*/ 175 h 380"/>
                <a:gd name="T94" fmla="*/ 205 w 498"/>
                <a:gd name="T95" fmla="*/ 175 h 380"/>
                <a:gd name="T96" fmla="*/ 147 w 498"/>
                <a:gd name="T97" fmla="*/ 146 h 380"/>
                <a:gd name="T98" fmla="*/ 147 w 498"/>
                <a:gd name="T99" fmla="*/ 117 h 380"/>
                <a:gd name="T100" fmla="*/ 88 w 498"/>
                <a:gd name="T101" fmla="*/ 117 h 380"/>
                <a:gd name="T102" fmla="*/ 88 w 498"/>
                <a:gd name="T103" fmla="*/ 146 h 380"/>
                <a:gd name="T104" fmla="*/ 59 w 498"/>
                <a:gd name="T105" fmla="*/ 146 h 380"/>
                <a:gd name="T106" fmla="*/ 59 w 498"/>
                <a:gd name="T107" fmla="*/ 146 h 380"/>
                <a:gd name="T108" fmla="*/ 30 w 498"/>
                <a:gd name="T109" fmla="*/ 146 h 380"/>
                <a:gd name="T110" fmla="*/ 30 w 498"/>
                <a:gd name="T111" fmla="*/ 175 h 380"/>
                <a:gd name="T112" fmla="*/ 30 w 498"/>
                <a:gd name="T113" fmla="*/ 204 h 380"/>
                <a:gd name="T114" fmla="*/ 0 w 498"/>
                <a:gd name="T115" fmla="*/ 263 h 380"/>
                <a:gd name="T116" fmla="*/ 30 w 498"/>
                <a:gd name="T117" fmla="*/ 292 h 380"/>
                <a:gd name="T118" fmla="*/ 88 w 498"/>
                <a:gd name="T119"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380">
                  <a:moveTo>
                    <a:pt x="350" y="379"/>
                  </a:moveTo>
                  <a:lnTo>
                    <a:pt x="350" y="379"/>
                  </a:lnTo>
                  <a:cubicBezTo>
                    <a:pt x="380" y="379"/>
                    <a:pt x="380" y="379"/>
                    <a:pt x="380" y="379"/>
                  </a:cubicBezTo>
                  <a:lnTo>
                    <a:pt x="380" y="379"/>
                  </a:lnTo>
                  <a:cubicBezTo>
                    <a:pt x="409" y="379"/>
                    <a:pt x="409" y="379"/>
                    <a:pt x="409" y="379"/>
                  </a:cubicBezTo>
                  <a:lnTo>
                    <a:pt x="409" y="379"/>
                  </a:lnTo>
                  <a:cubicBezTo>
                    <a:pt x="409" y="350"/>
                    <a:pt x="409" y="350"/>
                    <a:pt x="409" y="350"/>
                  </a:cubicBezTo>
                  <a:lnTo>
                    <a:pt x="409" y="350"/>
                  </a:lnTo>
                  <a:lnTo>
                    <a:pt x="409" y="350"/>
                  </a:lnTo>
                  <a:cubicBezTo>
                    <a:pt x="380" y="350"/>
                    <a:pt x="380" y="350"/>
                    <a:pt x="380" y="350"/>
                  </a:cubicBezTo>
                  <a:lnTo>
                    <a:pt x="380" y="350"/>
                  </a:lnTo>
                  <a:lnTo>
                    <a:pt x="380" y="350"/>
                  </a:lnTo>
                  <a:lnTo>
                    <a:pt x="380" y="350"/>
                  </a:lnTo>
                  <a:lnTo>
                    <a:pt x="380" y="350"/>
                  </a:lnTo>
                  <a:lnTo>
                    <a:pt x="380" y="350"/>
                  </a:lnTo>
                  <a:lnTo>
                    <a:pt x="380" y="350"/>
                  </a:lnTo>
                  <a:lnTo>
                    <a:pt x="380" y="350"/>
                  </a:lnTo>
                  <a:cubicBezTo>
                    <a:pt x="350" y="379"/>
                    <a:pt x="350" y="379"/>
                    <a:pt x="350" y="379"/>
                  </a:cubicBezTo>
                  <a:close/>
                  <a:moveTo>
                    <a:pt x="467" y="263"/>
                  </a:moveTo>
                  <a:lnTo>
                    <a:pt x="467" y="263"/>
                  </a:lnTo>
                  <a:cubicBezTo>
                    <a:pt x="467" y="292"/>
                    <a:pt x="467" y="292"/>
                    <a:pt x="467" y="292"/>
                  </a:cubicBezTo>
                  <a:lnTo>
                    <a:pt x="467" y="292"/>
                  </a:lnTo>
                  <a:cubicBezTo>
                    <a:pt x="497" y="321"/>
                    <a:pt x="497" y="321"/>
                    <a:pt x="497" y="321"/>
                  </a:cubicBezTo>
                  <a:cubicBezTo>
                    <a:pt x="497" y="292"/>
                    <a:pt x="497" y="292"/>
                    <a:pt x="497" y="292"/>
                  </a:cubicBezTo>
                  <a:cubicBezTo>
                    <a:pt x="497" y="263"/>
                    <a:pt x="497" y="263"/>
                    <a:pt x="497" y="263"/>
                  </a:cubicBezTo>
                  <a:cubicBezTo>
                    <a:pt x="467" y="263"/>
                    <a:pt x="467" y="263"/>
                    <a:pt x="467" y="263"/>
                  </a:cubicBezTo>
                  <a:close/>
                  <a:moveTo>
                    <a:pt x="321" y="234"/>
                  </a:moveTo>
                  <a:lnTo>
                    <a:pt x="321" y="234"/>
                  </a:lnTo>
                  <a:cubicBezTo>
                    <a:pt x="321" y="263"/>
                    <a:pt x="321" y="263"/>
                    <a:pt x="321" y="263"/>
                  </a:cubicBezTo>
                  <a:lnTo>
                    <a:pt x="321" y="263"/>
                  </a:lnTo>
                  <a:cubicBezTo>
                    <a:pt x="321" y="234"/>
                    <a:pt x="321" y="234"/>
                    <a:pt x="321" y="234"/>
                  </a:cubicBezTo>
                  <a:close/>
                  <a:moveTo>
                    <a:pt x="292" y="292"/>
                  </a:moveTo>
                  <a:lnTo>
                    <a:pt x="292" y="292"/>
                  </a:lnTo>
                  <a:cubicBezTo>
                    <a:pt x="263" y="292"/>
                    <a:pt x="263" y="292"/>
                    <a:pt x="263" y="292"/>
                  </a:cubicBezTo>
                  <a:lnTo>
                    <a:pt x="263" y="292"/>
                  </a:lnTo>
                  <a:lnTo>
                    <a:pt x="263" y="292"/>
                  </a:lnTo>
                  <a:lnTo>
                    <a:pt x="263" y="292"/>
                  </a:lnTo>
                  <a:cubicBezTo>
                    <a:pt x="234" y="292"/>
                    <a:pt x="234" y="292"/>
                    <a:pt x="234" y="292"/>
                  </a:cubicBezTo>
                  <a:lnTo>
                    <a:pt x="234" y="292"/>
                  </a:lnTo>
                  <a:cubicBezTo>
                    <a:pt x="234" y="263"/>
                    <a:pt x="234" y="263"/>
                    <a:pt x="234" y="263"/>
                  </a:cubicBezTo>
                  <a:lnTo>
                    <a:pt x="234" y="263"/>
                  </a:lnTo>
                  <a:cubicBezTo>
                    <a:pt x="234" y="234"/>
                    <a:pt x="234" y="234"/>
                    <a:pt x="234" y="234"/>
                  </a:cubicBezTo>
                  <a:cubicBezTo>
                    <a:pt x="205" y="234"/>
                    <a:pt x="205" y="234"/>
                    <a:pt x="205" y="234"/>
                  </a:cubicBezTo>
                  <a:cubicBezTo>
                    <a:pt x="234" y="234"/>
                    <a:pt x="234" y="234"/>
                    <a:pt x="234" y="234"/>
                  </a:cubicBezTo>
                  <a:lnTo>
                    <a:pt x="234" y="234"/>
                  </a:lnTo>
                  <a:cubicBezTo>
                    <a:pt x="234" y="204"/>
                    <a:pt x="234" y="204"/>
                    <a:pt x="234" y="204"/>
                  </a:cubicBezTo>
                  <a:cubicBezTo>
                    <a:pt x="263" y="234"/>
                    <a:pt x="263" y="234"/>
                    <a:pt x="263" y="234"/>
                  </a:cubicBezTo>
                  <a:lnTo>
                    <a:pt x="263" y="234"/>
                  </a:lnTo>
                  <a:lnTo>
                    <a:pt x="263" y="234"/>
                  </a:lnTo>
                  <a:lnTo>
                    <a:pt x="263" y="234"/>
                  </a:lnTo>
                  <a:cubicBezTo>
                    <a:pt x="292" y="234"/>
                    <a:pt x="292" y="234"/>
                    <a:pt x="292" y="234"/>
                  </a:cubicBezTo>
                  <a:lnTo>
                    <a:pt x="292" y="234"/>
                  </a:lnTo>
                  <a:cubicBezTo>
                    <a:pt x="263" y="234"/>
                    <a:pt x="263" y="234"/>
                    <a:pt x="263" y="234"/>
                  </a:cubicBezTo>
                  <a:cubicBezTo>
                    <a:pt x="263" y="204"/>
                    <a:pt x="263" y="204"/>
                    <a:pt x="263" y="204"/>
                  </a:cubicBezTo>
                  <a:lnTo>
                    <a:pt x="263" y="204"/>
                  </a:lnTo>
                  <a:cubicBezTo>
                    <a:pt x="292" y="204"/>
                    <a:pt x="292" y="204"/>
                    <a:pt x="292" y="204"/>
                  </a:cubicBezTo>
                  <a:cubicBezTo>
                    <a:pt x="321" y="204"/>
                    <a:pt x="321" y="204"/>
                    <a:pt x="321" y="204"/>
                  </a:cubicBezTo>
                  <a:lnTo>
                    <a:pt x="321" y="204"/>
                  </a:lnTo>
                  <a:cubicBezTo>
                    <a:pt x="321" y="234"/>
                    <a:pt x="321" y="234"/>
                    <a:pt x="321" y="234"/>
                  </a:cubicBezTo>
                  <a:lnTo>
                    <a:pt x="321" y="234"/>
                  </a:lnTo>
                  <a:cubicBezTo>
                    <a:pt x="292" y="263"/>
                    <a:pt x="292" y="263"/>
                    <a:pt x="292" y="263"/>
                  </a:cubicBezTo>
                  <a:lnTo>
                    <a:pt x="292" y="263"/>
                  </a:lnTo>
                  <a:cubicBezTo>
                    <a:pt x="321" y="263"/>
                    <a:pt x="321" y="263"/>
                    <a:pt x="321" y="263"/>
                  </a:cubicBezTo>
                  <a:lnTo>
                    <a:pt x="321" y="263"/>
                  </a:lnTo>
                  <a:cubicBezTo>
                    <a:pt x="292" y="292"/>
                    <a:pt x="292" y="292"/>
                    <a:pt x="292" y="292"/>
                  </a:cubicBezTo>
                  <a:close/>
                  <a:moveTo>
                    <a:pt x="292" y="321"/>
                  </a:moveTo>
                  <a:lnTo>
                    <a:pt x="292" y="321"/>
                  </a:lnTo>
                  <a:lnTo>
                    <a:pt x="292" y="321"/>
                  </a:lnTo>
                  <a:cubicBezTo>
                    <a:pt x="292" y="292"/>
                    <a:pt x="292" y="292"/>
                    <a:pt x="292" y="292"/>
                  </a:cubicBezTo>
                  <a:cubicBezTo>
                    <a:pt x="321" y="292"/>
                    <a:pt x="321" y="292"/>
                    <a:pt x="321" y="292"/>
                  </a:cubicBezTo>
                  <a:lnTo>
                    <a:pt x="321" y="292"/>
                  </a:lnTo>
                  <a:cubicBezTo>
                    <a:pt x="292" y="292"/>
                    <a:pt x="292" y="292"/>
                    <a:pt x="292" y="292"/>
                  </a:cubicBezTo>
                  <a:cubicBezTo>
                    <a:pt x="292" y="321"/>
                    <a:pt x="292" y="321"/>
                    <a:pt x="292" y="321"/>
                  </a:cubicBezTo>
                  <a:close/>
                  <a:moveTo>
                    <a:pt x="234" y="321"/>
                  </a:moveTo>
                  <a:lnTo>
                    <a:pt x="234" y="321"/>
                  </a:lnTo>
                  <a:lnTo>
                    <a:pt x="234" y="321"/>
                  </a:lnTo>
                  <a:cubicBezTo>
                    <a:pt x="263" y="321"/>
                    <a:pt x="263" y="321"/>
                    <a:pt x="263" y="321"/>
                  </a:cubicBezTo>
                  <a:lnTo>
                    <a:pt x="263" y="321"/>
                  </a:lnTo>
                  <a:lnTo>
                    <a:pt x="263" y="321"/>
                  </a:lnTo>
                  <a:cubicBezTo>
                    <a:pt x="292" y="321"/>
                    <a:pt x="292" y="321"/>
                    <a:pt x="292" y="321"/>
                  </a:cubicBezTo>
                  <a:lnTo>
                    <a:pt x="292" y="321"/>
                  </a:lnTo>
                  <a:lnTo>
                    <a:pt x="292" y="321"/>
                  </a:lnTo>
                  <a:lnTo>
                    <a:pt x="292" y="321"/>
                  </a:lnTo>
                  <a:cubicBezTo>
                    <a:pt x="292" y="350"/>
                    <a:pt x="292" y="350"/>
                    <a:pt x="292" y="350"/>
                  </a:cubicBezTo>
                  <a:cubicBezTo>
                    <a:pt x="263" y="350"/>
                    <a:pt x="263" y="350"/>
                    <a:pt x="263" y="350"/>
                  </a:cubicBezTo>
                  <a:cubicBezTo>
                    <a:pt x="263" y="321"/>
                    <a:pt x="263" y="321"/>
                    <a:pt x="263" y="321"/>
                  </a:cubicBezTo>
                  <a:cubicBezTo>
                    <a:pt x="263" y="350"/>
                    <a:pt x="263" y="350"/>
                    <a:pt x="263" y="350"/>
                  </a:cubicBezTo>
                  <a:cubicBezTo>
                    <a:pt x="234" y="350"/>
                    <a:pt x="234" y="350"/>
                    <a:pt x="234" y="350"/>
                  </a:cubicBezTo>
                  <a:cubicBezTo>
                    <a:pt x="205" y="350"/>
                    <a:pt x="205" y="350"/>
                    <a:pt x="205" y="350"/>
                  </a:cubicBezTo>
                  <a:cubicBezTo>
                    <a:pt x="205" y="321"/>
                    <a:pt x="205" y="321"/>
                    <a:pt x="205" y="321"/>
                  </a:cubicBezTo>
                  <a:cubicBezTo>
                    <a:pt x="234" y="321"/>
                    <a:pt x="234" y="321"/>
                    <a:pt x="234" y="321"/>
                  </a:cubicBezTo>
                  <a:cubicBezTo>
                    <a:pt x="205" y="321"/>
                    <a:pt x="205" y="321"/>
                    <a:pt x="205" y="321"/>
                  </a:cubicBezTo>
                  <a:cubicBezTo>
                    <a:pt x="234" y="321"/>
                    <a:pt x="234" y="321"/>
                    <a:pt x="234" y="321"/>
                  </a:cubicBezTo>
                  <a:close/>
                  <a:moveTo>
                    <a:pt x="176" y="234"/>
                  </a:moveTo>
                  <a:lnTo>
                    <a:pt x="176" y="234"/>
                  </a:lnTo>
                  <a:lnTo>
                    <a:pt x="176" y="234"/>
                  </a:lnTo>
                  <a:cubicBezTo>
                    <a:pt x="176" y="204"/>
                    <a:pt x="176" y="204"/>
                    <a:pt x="176" y="204"/>
                  </a:cubicBezTo>
                  <a:cubicBezTo>
                    <a:pt x="176" y="234"/>
                    <a:pt x="176" y="234"/>
                    <a:pt x="176" y="234"/>
                  </a:cubicBezTo>
                  <a:close/>
                  <a:moveTo>
                    <a:pt x="176" y="321"/>
                  </a:moveTo>
                  <a:lnTo>
                    <a:pt x="176" y="321"/>
                  </a:lnTo>
                  <a:close/>
                  <a:moveTo>
                    <a:pt x="205" y="292"/>
                  </a:moveTo>
                  <a:lnTo>
                    <a:pt x="205" y="292"/>
                  </a:lnTo>
                  <a:cubicBezTo>
                    <a:pt x="205" y="321"/>
                    <a:pt x="205" y="321"/>
                    <a:pt x="205" y="321"/>
                  </a:cubicBezTo>
                  <a:cubicBezTo>
                    <a:pt x="176" y="321"/>
                    <a:pt x="176" y="321"/>
                    <a:pt x="176" y="321"/>
                  </a:cubicBezTo>
                  <a:cubicBezTo>
                    <a:pt x="205" y="321"/>
                    <a:pt x="205" y="321"/>
                    <a:pt x="205" y="321"/>
                  </a:cubicBezTo>
                  <a:lnTo>
                    <a:pt x="205" y="321"/>
                  </a:lnTo>
                  <a:cubicBezTo>
                    <a:pt x="205" y="292"/>
                    <a:pt x="205" y="292"/>
                    <a:pt x="205" y="292"/>
                  </a:cubicBezTo>
                  <a:close/>
                  <a:moveTo>
                    <a:pt x="117" y="263"/>
                  </a:moveTo>
                  <a:lnTo>
                    <a:pt x="117" y="263"/>
                  </a:lnTo>
                  <a:cubicBezTo>
                    <a:pt x="147" y="234"/>
                    <a:pt x="147" y="234"/>
                    <a:pt x="147" y="234"/>
                  </a:cubicBezTo>
                  <a:cubicBezTo>
                    <a:pt x="176" y="263"/>
                    <a:pt x="176" y="263"/>
                    <a:pt x="176" y="263"/>
                  </a:cubicBezTo>
                  <a:lnTo>
                    <a:pt x="176" y="263"/>
                  </a:lnTo>
                  <a:lnTo>
                    <a:pt x="176" y="263"/>
                  </a:lnTo>
                  <a:cubicBezTo>
                    <a:pt x="205" y="292"/>
                    <a:pt x="205" y="292"/>
                    <a:pt x="205" y="292"/>
                  </a:cubicBezTo>
                  <a:cubicBezTo>
                    <a:pt x="176" y="292"/>
                    <a:pt x="176" y="292"/>
                    <a:pt x="176" y="292"/>
                  </a:cubicBezTo>
                  <a:cubicBezTo>
                    <a:pt x="176" y="321"/>
                    <a:pt x="176" y="321"/>
                    <a:pt x="176" y="321"/>
                  </a:cubicBezTo>
                  <a:cubicBezTo>
                    <a:pt x="147" y="292"/>
                    <a:pt x="147" y="292"/>
                    <a:pt x="147" y="292"/>
                  </a:cubicBezTo>
                  <a:lnTo>
                    <a:pt x="147" y="292"/>
                  </a:lnTo>
                  <a:cubicBezTo>
                    <a:pt x="117" y="292"/>
                    <a:pt x="117" y="292"/>
                    <a:pt x="117" y="292"/>
                  </a:cubicBezTo>
                  <a:cubicBezTo>
                    <a:pt x="117" y="263"/>
                    <a:pt x="117" y="263"/>
                    <a:pt x="117" y="263"/>
                  </a:cubicBezTo>
                  <a:close/>
                  <a:moveTo>
                    <a:pt x="176" y="58"/>
                  </a:moveTo>
                  <a:lnTo>
                    <a:pt x="176" y="58"/>
                  </a:lnTo>
                  <a:cubicBezTo>
                    <a:pt x="205" y="58"/>
                    <a:pt x="205" y="58"/>
                    <a:pt x="205" y="58"/>
                  </a:cubicBezTo>
                  <a:lnTo>
                    <a:pt x="205" y="58"/>
                  </a:lnTo>
                  <a:lnTo>
                    <a:pt x="205" y="58"/>
                  </a:lnTo>
                  <a:cubicBezTo>
                    <a:pt x="176" y="58"/>
                    <a:pt x="176" y="58"/>
                    <a:pt x="176" y="58"/>
                  </a:cubicBezTo>
                  <a:close/>
                  <a:moveTo>
                    <a:pt x="30" y="146"/>
                  </a:moveTo>
                  <a:lnTo>
                    <a:pt x="30" y="146"/>
                  </a:lnTo>
                  <a:cubicBezTo>
                    <a:pt x="30" y="117"/>
                    <a:pt x="30" y="117"/>
                    <a:pt x="30" y="117"/>
                  </a:cubicBezTo>
                  <a:cubicBezTo>
                    <a:pt x="59" y="117"/>
                    <a:pt x="59" y="117"/>
                    <a:pt x="59" y="117"/>
                  </a:cubicBezTo>
                  <a:lnTo>
                    <a:pt x="59" y="117"/>
                  </a:lnTo>
                  <a:lnTo>
                    <a:pt x="59" y="117"/>
                  </a:lnTo>
                  <a:cubicBezTo>
                    <a:pt x="59" y="146"/>
                    <a:pt x="59" y="146"/>
                    <a:pt x="59" y="146"/>
                  </a:cubicBezTo>
                  <a:cubicBezTo>
                    <a:pt x="30" y="146"/>
                    <a:pt x="30" y="146"/>
                    <a:pt x="30" y="146"/>
                  </a:cubicBezTo>
                  <a:close/>
                  <a:moveTo>
                    <a:pt x="30" y="146"/>
                  </a:moveTo>
                  <a:lnTo>
                    <a:pt x="30" y="146"/>
                  </a:lnTo>
                  <a:cubicBezTo>
                    <a:pt x="30" y="117"/>
                    <a:pt x="30" y="117"/>
                    <a:pt x="30" y="117"/>
                  </a:cubicBezTo>
                  <a:lnTo>
                    <a:pt x="30" y="117"/>
                  </a:lnTo>
                  <a:cubicBezTo>
                    <a:pt x="59" y="87"/>
                    <a:pt x="59" y="87"/>
                    <a:pt x="59" y="87"/>
                  </a:cubicBezTo>
                  <a:lnTo>
                    <a:pt x="59" y="87"/>
                  </a:lnTo>
                  <a:cubicBezTo>
                    <a:pt x="88" y="87"/>
                    <a:pt x="88" y="87"/>
                    <a:pt x="88" y="87"/>
                  </a:cubicBezTo>
                  <a:cubicBezTo>
                    <a:pt x="88" y="117"/>
                    <a:pt x="88" y="117"/>
                    <a:pt x="88" y="117"/>
                  </a:cubicBezTo>
                  <a:cubicBezTo>
                    <a:pt x="117" y="87"/>
                    <a:pt x="117" y="87"/>
                    <a:pt x="117" y="87"/>
                  </a:cubicBezTo>
                  <a:lnTo>
                    <a:pt x="117" y="87"/>
                  </a:lnTo>
                  <a:cubicBezTo>
                    <a:pt x="147" y="117"/>
                    <a:pt x="147" y="117"/>
                    <a:pt x="147" y="117"/>
                  </a:cubicBezTo>
                  <a:cubicBezTo>
                    <a:pt x="147" y="87"/>
                    <a:pt x="147" y="87"/>
                    <a:pt x="147" y="87"/>
                  </a:cubicBezTo>
                  <a:cubicBezTo>
                    <a:pt x="176" y="87"/>
                    <a:pt x="176" y="87"/>
                    <a:pt x="176" y="87"/>
                  </a:cubicBezTo>
                  <a:cubicBezTo>
                    <a:pt x="176" y="58"/>
                    <a:pt x="176" y="58"/>
                    <a:pt x="176" y="58"/>
                  </a:cubicBezTo>
                  <a:lnTo>
                    <a:pt x="176" y="58"/>
                  </a:lnTo>
                  <a:cubicBezTo>
                    <a:pt x="176" y="29"/>
                    <a:pt x="176" y="29"/>
                    <a:pt x="176" y="29"/>
                  </a:cubicBezTo>
                  <a:lnTo>
                    <a:pt x="176" y="29"/>
                  </a:lnTo>
                  <a:cubicBezTo>
                    <a:pt x="176" y="0"/>
                    <a:pt x="176" y="0"/>
                    <a:pt x="176" y="0"/>
                  </a:cubicBezTo>
                  <a:cubicBezTo>
                    <a:pt x="147" y="29"/>
                    <a:pt x="147" y="29"/>
                    <a:pt x="147" y="29"/>
                  </a:cubicBezTo>
                  <a:cubicBezTo>
                    <a:pt x="117" y="29"/>
                    <a:pt x="117" y="29"/>
                    <a:pt x="117" y="29"/>
                  </a:cubicBezTo>
                  <a:cubicBezTo>
                    <a:pt x="117" y="58"/>
                    <a:pt x="117" y="58"/>
                    <a:pt x="117" y="58"/>
                  </a:cubicBezTo>
                  <a:lnTo>
                    <a:pt x="117" y="58"/>
                  </a:lnTo>
                  <a:cubicBezTo>
                    <a:pt x="88" y="87"/>
                    <a:pt x="88" y="87"/>
                    <a:pt x="88" y="87"/>
                  </a:cubicBezTo>
                  <a:lnTo>
                    <a:pt x="88" y="87"/>
                  </a:lnTo>
                  <a:cubicBezTo>
                    <a:pt x="59" y="87"/>
                    <a:pt x="59" y="87"/>
                    <a:pt x="59" y="87"/>
                  </a:cubicBezTo>
                  <a:cubicBezTo>
                    <a:pt x="30" y="87"/>
                    <a:pt x="30" y="87"/>
                    <a:pt x="30" y="87"/>
                  </a:cubicBezTo>
                  <a:lnTo>
                    <a:pt x="30" y="87"/>
                  </a:lnTo>
                  <a:lnTo>
                    <a:pt x="30" y="87"/>
                  </a:lnTo>
                  <a:cubicBezTo>
                    <a:pt x="30" y="117"/>
                    <a:pt x="30" y="117"/>
                    <a:pt x="30" y="117"/>
                  </a:cubicBezTo>
                  <a:cubicBezTo>
                    <a:pt x="0" y="117"/>
                    <a:pt x="0" y="117"/>
                    <a:pt x="0" y="117"/>
                  </a:cubicBezTo>
                  <a:lnTo>
                    <a:pt x="0" y="117"/>
                  </a:lnTo>
                  <a:cubicBezTo>
                    <a:pt x="30" y="117"/>
                    <a:pt x="30" y="117"/>
                    <a:pt x="30" y="117"/>
                  </a:cubicBezTo>
                  <a:cubicBezTo>
                    <a:pt x="30" y="146"/>
                    <a:pt x="30" y="146"/>
                    <a:pt x="30" y="146"/>
                  </a:cubicBezTo>
                  <a:close/>
                  <a:moveTo>
                    <a:pt x="117" y="321"/>
                  </a:moveTo>
                  <a:lnTo>
                    <a:pt x="117" y="321"/>
                  </a:lnTo>
                  <a:lnTo>
                    <a:pt x="117" y="321"/>
                  </a:lnTo>
                  <a:lnTo>
                    <a:pt x="117" y="321"/>
                  </a:lnTo>
                  <a:cubicBezTo>
                    <a:pt x="88" y="292"/>
                    <a:pt x="88" y="292"/>
                    <a:pt x="88" y="292"/>
                  </a:cubicBezTo>
                  <a:lnTo>
                    <a:pt x="88" y="292"/>
                  </a:lnTo>
                  <a:lnTo>
                    <a:pt x="88" y="292"/>
                  </a:lnTo>
                  <a:cubicBezTo>
                    <a:pt x="117" y="292"/>
                    <a:pt x="117" y="292"/>
                    <a:pt x="117" y="292"/>
                  </a:cubicBezTo>
                  <a:cubicBezTo>
                    <a:pt x="117" y="263"/>
                    <a:pt x="117" y="263"/>
                    <a:pt x="117" y="263"/>
                  </a:cubicBezTo>
                  <a:cubicBezTo>
                    <a:pt x="88" y="263"/>
                    <a:pt x="88" y="263"/>
                    <a:pt x="88" y="263"/>
                  </a:cubicBezTo>
                  <a:lnTo>
                    <a:pt x="88" y="263"/>
                  </a:lnTo>
                  <a:cubicBezTo>
                    <a:pt x="117" y="234"/>
                    <a:pt x="117" y="234"/>
                    <a:pt x="117" y="234"/>
                  </a:cubicBezTo>
                  <a:lnTo>
                    <a:pt x="117" y="234"/>
                  </a:lnTo>
                  <a:cubicBezTo>
                    <a:pt x="147" y="234"/>
                    <a:pt x="147" y="234"/>
                    <a:pt x="147" y="234"/>
                  </a:cubicBezTo>
                  <a:lnTo>
                    <a:pt x="147" y="234"/>
                  </a:lnTo>
                  <a:lnTo>
                    <a:pt x="147" y="234"/>
                  </a:lnTo>
                  <a:cubicBezTo>
                    <a:pt x="147" y="204"/>
                    <a:pt x="147" y="204"/>
                    <a:pt x="147" y="204"/>
                  </a:cubicBezTo>
                  <a:lnTo>
                    <a:pt x="147" y="204"/>
                  </a:lnTo>
                  <a:cubicBezTo>
                    <a:pt x="147" y="175"/>
                    <a:pt x="147" y="175"/>
                    <a:pt x="147" y="175"/>
                  </a:cubicBezTo>
                  <a:cubicBezTo>
                    <a:pt x="176" y="175"/>
                    <a:pt x="176" y="175"/>
                    <a:pt x="176" y="175"/>
                  </a:cubicBezTo>
                  <a:lnTo>
                    <a:pt x="176" y="175"/>
                  </a:lnTo>
                  <a:cubicBezTo>
                    <a:pt x="205" y="175"/>
                    <a:pt x="205" y="175"/>
                    <a:pt x="205" y="175"/>
                  </a:cubicBezTo>
                  <a:lnTo>
                    <a:pt x="205" y="175"/>
                  </a:lnTo>
                  <a:lnTo>
                    <a:pt x="205" y="175"/>
                  </a:lnTo>
                  <a:lnTo>
                    <a:pt x="205" y="175"/>
                  </a:lnTo>
                  <a:cubicBezTo>
                    <a:pt x="205" y="146"/>
                    <a:pt x="205" y="146"/>
                    <a:pt x="205" y="146"/>
                  </a:cubicBezTo>
                  <a:cubicBezTo>
                    <a:pt x="176" y="146"/>
                    <a:pt x="176" y="146"/>
                    <a:pt x="176" y="146"/>
                  </a:cubicBezTo>
                  <a:lnTo>
                    <a:pt x="176" y="146"/>
                  </a:lnTo>
                  <a:cubicBezTo>
                    <a:pt x="147" y="146"/>
                    <a:pt x="147" y="146"/>
                    <a:pt x="147" y="146"/>
                  </a:cubicBezTo>
                  <a:lnTo>
                    <a:pt x="147" y="146"/>
                  </a:lnTo>
                  <a:lnTo>
                    <a:pt x="147" y="146"/>
                  </a:lnTo>
                  <a:cubicBezTo>
                    <a:pt x="147" y="117"/>
                    <a:pt x="147" y="117"/>
                    <a:pt x="147" y="117"/>
                  </a:cubicBezTo>
                  <a:lnTo>
                    <a:pt x="147" y="117"/>
                  </a:lnTo>
                  <a:cubicBezTo>
                    <a:pt x="117" y="117"/>
                    <a:pt x="117" y="117"/>
                    <a:pt x="117" y="117"/>
                  </a:cubicBezTo>
                  <a:lnTo>
                    <a:pt x="117" y="117"/>
                  </a:lnTo>
                  <a:cubicBezTo>
                    <a:pt x="88" y="117"/>
                    <a:pt x="88" y="117"/>
                    <a:pt x="88" y="117"/>
                  </a:cubicBezTo>
                  <a:lnTo>
                    <a:pt x="88" y="117"/>
                  </a:lnTo>
                  <a:lnTo>
                    <a:pt x="88" y="117"/>
                  </a:lnTo>
                  <a:lnTo>
                    <a:pt x="88" y="117"/>
                  </a:lnTo>
                  <a:cubicBezTo>
                    <a:pt x="88" y="146"/>
                    <a:pt x="88" y="146"/>
                    <a:pt x="88" y="146"/>
                  </a:cubicBezTo>
                  <a:lnTo>
                    <a:pt x="88" y="146"/>
                  </a:lnTo>
                  <a:lnTo>
                    <a:pt x="88" y="146"/>
                  </a:lnTo>
                  <a:lnTo>
                    <a:pt x="88" y="146"/>
                  </a:lnTo>
                  <a:cubicBezTo>
                    <a:pt x="59" y="146"/>
                    <a:pt x="59" y="146"/>
                    <a:pt x="59" y="146"/>
                  </a:cubicBezTo>
                  <a:lnTo>
                    <a:pt x="59" y="146"/>
                  </a:lnTo>
                  <a:cubicBezTo>
                    <a:pt x="88" y="146"/>
                    <a:pt x="88" y="146"/>
                    <a:pt x="88" y="146"/>
                  </a:cubicBezTo>
                  <a:cubicBezTo>
                    <a:pt x="59" y="117"/>
                    <a:pt x="59" y="117"/>
                    <a:pt x="59" y="117"/>
                  </a:cubicBezTo>
                  <a:lnTo>
                    <a:pt x="59" y="117"/>
                  </a:lnTo>
                  <a:cubicBezTo>
                    <a:pt x="59" y="146"/>
                    <a:pt x="59" y="146"/>
                    <a:pt x="59" y="146"/>
                  </a:cubicBezTo>
                  <a:lnTo>
                    <a:pt x="59" y="146"/>
                  </a:lnTo>
                  <a:cubicBezTo>
                    <a:pt x="59" y="175"/>
                    <a:pt x="59" y="175"/>
                    <a:pt x="59" y="175"/>
                  </a:cubicBezTo>
                  <a:cubicBezTo>
                    <a:pt x="30" y="146"/>
                    <a:pt x="30" y="146"/>
                    <a:pt x="30" y="146"/>
                  </a:cubicBezTo>
                  <a:lnTo>
                    <a:pt x="30" y="146"/>
                  </a:lnTo>
                  <a:cubicBezTo>
                    <a:pt x="0" y="146"/>
                    <a:pt x="0" y="146"/>
                    <a:pt x="0" y="146"/>
                  </a:cubicBezTo>
                  <a:lnTo>
                    <a:pt x="0" y="146"/>
                  </a:lnTo>
                  <a:cubicBezTo>
                    <a:pt x="30" y="175"/>
                    <a:pt x="30" y="175"/>
                    <a:pt x="30" y="175"/>
                  </a:cubicBezTo>
                  <a:lnTo>
                    <a:pt x="30" y="175"/>
                  </a:lnTo>
                  <a:cubicBezTo>
                    <a:pt x="0" y="175"/>
                    <a:pt x="0" y="175"/>
                    <a:pt x="0" y="175"/>
                  </a:cubicBezTo>
                  <a:lnTo>
                    <a:pt x="0" y="175"/>
                  </a:lnTo>
                  <a:cubicBezTo>
                    <a:pt x="0" y="204"/>
                    <a:pt x="0" y="204"/>
                    <a:pt x="0" y="204"/>
                  </a:cubicBezTo>
                  <a:cubicBezTo>
                    <a:pt x="30" y="204"/>
                    <a:pt x="30" y="204"/>
                    <a:pt x="30" y="204"/>
                  </a:cubicBezTo>
                  <a:lnTo>
                    <a:pt x="30" y="204"/>
                  </a:lnTo>
                  <a:cubicBezTo>
                    <a:pt x="30" y="234"/>
                    <a:pt x="30" y="234"/>
                    <a:pt x="30" y="234"/>
                  </a:cubicBezTo>
                  <a:cubicBezTo>
                    <a:pt x="0" y="234"/>
                    <a:pt x="0" y="234"/>
                    <a:pt x="0" y="234"/>
                  </a:cubicBezTo>
                  <a:cubicBezTo>
                    <a:pt x="0" y="263"/>
                    <a:pt x="0" y="263"/>
                    <a:pt x="0" y="263"/>
                  </a:cubicBezTo>
                  <a:lnTo>
                    <a:pt x="0" y="263"/>
                  </a:lnTo>
                  <a:cubicBezTo>
                    <a:pt x="30" y="263"/>
                    <a:pt x="30" y="263"/>
                    <a:pt x="30" y="263"/>
                  </a:cubicBezTo>
                  <a:lnTo>
                    <a:pt x="30" y="263"/>
                  </a:lnTo>
                  <a:cubicBezTo>
                    <a:pt x="30" y="292"/>
                    <a:pt x="30" y="292"/>
                    <a:pt x="30" y="292"/>
                  </a:cubicBezTo>
                  <a:lnTo>
                    <a:pt x="30" y="292"/>
                  </a:lnTo>
                  <a:cubicBezTo>
                    <a:pt x="30" y="321"/>
                    <a:pt x="30" y="321"/>
                    <a:pt x="30" y="321"/>
                  </a:cubicBezTo>
                  <a:cubicBezTo>
                    <a:pt x="59" y="321"/>
                    <a:pt x="59" y="321"/>
                    <a:pt x="59" y="321"/>
                  </a:cubicBezTo>
                  <a:cubicBezTo>
                    <a:pt x="88" y="321"/>
                    <a:pt x="88" y="321"/>
                    <a:pt x="88" y="321"/>
                  </a:cubicBezTo>
                  <a:lnTo>
                    <a:pt x="88" y="321"/>
                  </a:lnTo>
                  <a:lnTo>
                    <a:pt x="117" y="321"/>
                  </a:ln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6" name="Freeform 35">
              <a:extLst>
                <a:ext uri="{FF2B5EF4-FFF2-40B4-BE49-F238E27FC236}">
                  <a16:creationId xmlns:a16="http://schemas.microsoft.com/office/drawing/2014/main" id="{E8E6645E-F0ED-EF47-8948-64C767EC999D}"/>
                </a:ext>
              </a:extLst>
            </p:cNvPr>
            <p:cNvSpPr>
              <a:spLocks noChangeArrowheads="1"/>
            </p:cNvSpPr>
            <p:nvPr/>
          </p:nvSpPr>
          <p:spPr bwMode="auto">
            <a:xfrm>
              <a:off x="4685755" y="2200548"/>
              <a:ext cx="542879" cy="563099"/>
            </a:xfrm>
            <a:custGeom>
              <a:avLst/>
              <a:gdLst>
                <a:gd name="T0" fmla="*/ 1604 w 1663"/>
                <a:gd name="T1" fmla="*/ 205 h 1722"/>
                <a:gd name="T2" fmla="*/ 1604 w 1663"/>
                <a:gd name="T3" fmla="*/ 117 h 1722"/>
                <a:gd name="T4" fmla="*/ 1517 w 1663"/>
                <a:gd name="T5" fmla="*/ 58 h 1722"/>
                <a:gd name="T6" fmla="*/ 1429 w 1663"/>
                <a:gd name="T7" fmla="*/ 88 h 1722"/>
                <a:gd name="T8" fmla="*/ 1400 w 1663"/>
                <a:gd name="T9" fmla="*/ 0 h 1722"/>
                <a:gd name="T10" fmla="*/ 1371 w 1663"/>
                <a:gd name="T11" fmla="*/ 117 h 1722"/>
                <a:gd name="T12" fmla="*/ 1254 w 1663"/>
                <a:gd name="T13" fmla="*/ 146 h 1722"/>
                <a:gd name="T14" fmla="*/ 1196 w 1663"/>
                <a:gd name="T15" fmla="*/ 58 h 1722"/>
                <a:gd name="T16" fmla="*/ 1138 w 1663"/>
                <a:gd name="T17" fmla="*/ 175 h 1722"/>
                <a:gd name="T18" fmla="*/ 1050 w 1663"/>
                <a:gd name="T19" fmla="*/ 175 h 1722"/>
                <a:gd name="T20" fmla="*/ 962 w 1663"/>
                <a:gd name="T21" fmla="*/ 263 h 1722"/>
                <a:gd name="T22" fmla="*/ 904 w 1663"/>
                <a:gd name="T23" fmla="*/ 292 h 1722"/>
                <a:gd name="T24" fmla="*/ 817 w 1663"/>
                <a:gd name="T25" fmla="*/ 321 h 1722"/>
                <a:gd name="T26" fmla="*/ 729 w 1663"/>
                <a:gd name="T27" fmla="*/ 408 h 1722"/>
                <a:gd name="T28" fmla="*/ 729 w 1663"/>
                <a:gd name="T29" fmla="*/ 467 h 1722"/>
                <a:gd name="T30" fmla="*/ 642 w 1663"/>
                <a:gd name="T31" fmla="*/ 496 h 1722"/>
                <a:gd name="T32" fmla="*/ 642 w 1663"/>
                <a:gd name="T33" fmla="*/ 584 h 1722"/>
                <a:gd name="T34" fmla="*/ 583 w 1663"/>
                <a:gd name="T35" fmla="*/ 642 h 1722"/>
                <a:gd name="T36" fmla="*/ 554 w 1663"/>
                <a:gd name="T37" fmla="*/ 729 h 1722"/>
                <a:gd name="T38" fmla="*/ 525 w 1663"/>
                <a:gd name="T39" fmla="*/ 817 h 1722"/>
                <a:gd name="T40" fmla="*/ 438 w 1663"/>
                <a:gd name="T41" fmla="*/ 905 h 1722"/>
                <a:gd name="T42" fmla="*/ 350 w 1663"/>
                <a:gd name="T43" fmla="*/ 1021 h 1722"/>
                <a:gd name="T44" fmla="*/ 438 w 1663"/>
                <a:gd name="T45" fmla="*/ 1021 h 1722"/>
                <a:gd name="T46" fmla="*/ 321 w 1663"/>
                <a:gd name="T47" fmla="*/ 1079 h 1722"/>
                <a:gd name="T48" fmla="*/ 262 w 1663"/>
                <a:gd name="T49" fmla="*/ 1138 h 1722"/>
                <a:gd name="T50" fmla="*/ 146 w 1663"/>
                <a:gd name="T51" fmla="*/ 1167 h 1722"/>
                <a:gd name="T52" fmla="*/ 146 w 1663"/>
                <a:gd name="T53" fmla="*/ 1196 h 1722"/>
                <a:gd name="T54" fmla="*/ 29 w 1663"/>
                <a:gd name="T55" fmla="*/ 1225 h 1722"/>
                <a:gd name="T56" fmla="*/ 29 w 1663"/>
                <a:gd name="T57" fmla="*/ 1313 h 1722"/>
                <a:gd name="T58" fmla="*/ 117 w 1663"/>
                <a:gd name="T59" fmla="*/ 1342 h 1722"/>
                <a:gd name="T60" fmla="*/ 146 w 1663"/>
                <a:gd name="T61" fmla="*/ 1371 h 1722"/>
                <a:gd name="T62" fmla="*/ 58 w 1663"/>
                <a:gd name="T63" fmla="*/ 1400 h 1722"/>
                <a:gd name="T64" fmla="*/ 146 w 1663"/>
                <a:gd name="T65" fmla="*/ 1429 h 1722"/>
                <a:gd name="T66" fmla="*/ 58 w 1663"/>
                <a:gd name="T67" fmla="*/ 1517 h 1722"/>
                <a:gd name="T68" fmla="*/ 117 w 1663"/>
                <a:gd name="T69" fmla="*/ 1605 h 1722"/>
                <a:gd name="T70" fmla="*/ 175 w 1663"/>
                <a:gd name="T71" fmla="*/ 1692 h 1722"/>
                <a:gd name="T72" fmla="*/ 350 w 1663"/>
                <a:gd name="T73" fmla="*/ 1605 h 1722"/>
                <a:gd name="T74" fmla="*/ 409 w 1663"/>
                <a:gd name="T75" fmla="*/ 1546 h 1722"/>
                <a:gd name="T76" fmla="*/ 496 w 1663"/>
                <a:gd name="T77" fmla="*/ 1605 h 1722"/>
                <a:gd name="T78" fmla="*/ 496 w 1663"/>
                <a:gd name="T79" fmla="*/ 1225 h 1722"/>
                <a:gd name="T80" fmla="*/ 612 w 1663"/>
                <a:gd name="T81" fmla="*/ 729 h 1722"/>
                <a:gd name="T82" fmla="*/ 846 w 1663"/>
                <a:gd name="T83" fmla="*/ 467 h 1722"/>
                <a:gd name="T84" fmla="*/ 962 w 1663"/>
                <a:gd name="T85" fmla="*/ 321 h 1722"/>
                <a:gd name="T86" fmla="*/ 1254 w 1663"/>
                <a:gd name="T87" fmla="*/ 350 h 1722"/>
                <a:gd name="T88" fmla="*/ 1429 w 1663"/>
                <a:gd name="T89" fmla="*/ 146 h 1722"/>
                <a:gd name="T90" fmla="*/ 29 w 1663"/>
                <a:gd name="T91" fmla="*/ 1488 h 1722"/>
                <a:gd name="T92" fmla="*/ 29 w 1663"/>
                <a:gd name="T93" fmla="*/ 1429 h 1722"/>
                <a:gd name="T94" fmla="*/ 58 w 1663"/>
                <a:gd name="T95" fmla="*/ 1196 h 1722"/>
                <a:gd name="T96" fmla="*/ 204 w 1663"/>
                <a:gd name="T97" fmla="*/ 1079 h 1722"/>
                <a:gd name="T98" fmla="*/ 467 w 1663"/>
                <a:gd name="T99" fmla="*/ 846 h 1722"/>
                <a:gd name="T100" fmla="*/ 496 w 1663"/>
                <a:gd name="T101" fmla="*/ 700 h 1722"/>
                <a:gd name="T102" fmla="*/ 554 w 1663"/>
                <a:gd name="T103" fmla="*/ 467 h 1722"/>
                <a:gd name="T104" fmla="*/ 642 w 1663"/>
                <a:gd name="T105" fmla="*/ 350 h 1722"/>
                <a:gd name="T106" fmla="*/ 671 w 1663"/>
                <a:gd name="T107" fmla="*/ 321 h 1722"/>
                <a:gd name="T108" fmla="*/ 700 w 1663"/>
                <a:gd name="T109" fmla="*/ 379 h 1722"/>
                <a:gd name="T110" fmla="*/ 729 w 1663"/>
                <a:gd name="T111" fmla="*/ 321 h 1722"/>
                <a:gd name="T112" fmla="*/ 875 w 1663"/>
                <a:gd name="T113" fmla="*/ 263 h 1722"/>
                <a:gd name="T114" fmla="*/ 904 w 1663"/>
                <a:gd name="T115" fmla="*/ 175 h 1722"/>
                <a:gd name="T116" fmla="*/ 992 w 1663"/>
                <a:gd name="T117" fmla="*/ 205 h 1722"/>
                <a:gd name="T118" fmla="*/ 1079 w 1663"/>
                <a:gd name="T119" fmla="*/ 58 h 1722"/>
                <a:gd name="T120" fmla="*/ 1196 w 1663"/>
                <a:gd name="T121" fmla="*/ 29 h 1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722">
                  <a:moveTo>
                    <a:pt x="1546" y="292"/>
                  </a:moveTo>
                  <a:lnTo>
                    <a:pt x="1546" y="292"/>
                  </a:lnTo>
                  <a:lnTo>
                    <a:pt x="1546" y="292"/>
                  </a:lnTo>
                  <a:cubicBezTo>
                    <a:pt x="1546" y="263"/>
                    <a:pt x="1546" y="263"/>
                    <a:pt x="1546" y="263"/>
                  </a:cubicBezTo>
                  <a:cubicBezTo>
                    <a:pt x="1575" y="263"/>
                    <a:pt x="1575" y="263"/>
                    <a:pt x="1575" y="263"/>
                  </a:cubicBezTo>
                  <a:cubicBezTo>
                    <a:pt x="1604" y="263"/>
                    <a:pt x="1604" y="263"/>
                    <a:pt x="1604" y="263"/>
                  </a:cubicBezTo>
                  <a:cubicBezTo>
                    <a:pt x="1604" y="234"/>
                    <a:pt x="1604" y="234"/>
                    <a:pt x="1604" y="234"/>
                  </a:cubicBezTo>
                  <a:cubicBezTo>
                    <a:pt x="1604" y="205"/>
                    <a:pt x="1604" y="205"/>
                    <a:pt x="1604" y="205"/>
                  </a:cubicBezTo>
                  <a:lnTo>
                    <a:pt x="1604" y="205"/>
                  </a:lnTo>
                  <a:cubicBezTo>
                    <a:pt x="1633" y="234"/>
                    <a:pt x="1633" y="234"/>
                    <a:pt x="1633" y="234"/>
                  </a:cubicBezTo>
                  <a:cubicBezTo>
                    <a:pt x="1633" y="205"/>
                    <a:pt x="1633" y="205"/>
                    <a:pt x="1633" y="205"/>
                  </a:cubicBezTo>
                  <a:lnTo>
                    <a:pt x="1633" y="205"/>
                  </a:lnTo>
                  <a:lnTo>
                    <a:pt x="1633" y="205"/>
                  </a:lnTo>
                  <a:cubicBezTo>
                    <a:pt x="1633" y="175"/>
                    <a:pt x="1633" y="175"/>
                    <a:pt x="1633" y="175"/>
                  </a:cubicBezTo>
                  <a:cubicBezTo>
                    <a:pt x="1604" y="175"/>
                    <a:pt x="1604" y="175"/>
                    <a:pt x="1604" y="175"/>
                  </a:cubicBezTo>
                  <a:lnTo>
                    <a:pt x="1604" y="175"/>
                  </a:lnTo>
                  <a:cubicBezTo>
                    <a:pt x="1604" y="205"/>
                    <a:pt x="1604" y="205"/>
                    <a:pt x="1604" y="205"/>
                  </a:cubicBezTo>
                  <a:lnTo>
                    <a:pt x="1604" y="205"/>
                  </a:lnTo>
                  <a:cubicBezTo>
                    <a:pt x="1604" y="175"/>
                    <a:pt x="1604" y="175"/>
                    <a:pt x="1604" y="175"/>
                  </a:cubicBezTo>
                  <a:lnTo>
                    <a:pt x="1604" y="175"/>
                  </a:lnTo>
                  <a:cubicBezTo>
                    <a:pt x="1604" y="205"/>
                    <a:pt x="1604" y="205"/>
                    <a:pt x="1604" y="205"/>
                  </a:cubicBezTo>
                  <a:lnTo>
                    <a:pt x="1604" y="205"/>
                  </a:lnTo>
                  <a:cubicBezTo>
                    <a:pt x="1575" y="205"/>
                    <a:pt x="1575" y="205"/>
                    <a:pt x="1575" y="205"/>
                  </a:cubicBezTo>
                  <a:lnTo>
                    <a:pt x="1575" y="205"/>
                  </a:lnTo>
                  <a:lnTo>
                    <a:pt x="1575" y="205"/>
                  </a:lnTo>
                  <a:lnTo>
                    <a:pt x="1575" y="205"/>
                  </a:lnTo>
                  <a:cubicBezTo>
                    <a:pt x="1546" y="205"/>
                    <a:pt x="1546" y="205"/>
                    <a:pt x="1546" y="205"/>
                  </a:cubicBezTo>
                  <a:cubicBezTo>
                    <a:pt x="1546" y="175"/>
                    <a:pt x="1546" y="175"/>
                    <a:pt x="1546" y="175"/>
                  </a:cubicBezTo>
                  <a:lnTo>
                    <a:pt x="1546" y="175"/>
                  </a:lnTo>
                  <a:lnTo>
                    <a:pt x="1546" y="175"/>
                  </a:lnTo>
                  <a:cubicBezTo>
                    <a:pt x="1546" y="146"/>
                    <a:pt x="1546" y="146"/>
                    <a:pt x="1546" y="146"/>
                  </a:cubicBezTo>
                  <a:cubicBezTo>
                    <a:pt x="1517" y="175"/>
                    <a:pt x="1517" y="175"/>
                    <a:pt x="1517" y="175"/>
                  </a:cubicBezTo>
                  <a:cubicBezTo>
                    <a:pt x="1517" y="146"/>
                    <a:pt x="1517" y="146"/>
                    <a:pt x="1517" y="146"/>
                  </a:cubicBezTo>
                  <a:cubicBezTo>
                    <a:pt x="1488" y="146"/>
                    <a:pt x="1488" y="146"/>
                    <a:pt x="1488" y="146"/>
                  </a:cubicBezTo>
                  <a:lnTo>
                    <a:pt x="1488" y="146"/>
                  </a:lnTo>
                  <a:lnTo>
                    <a:pt x="1488" y="146"/>
                  </a:lnTo>
                  <a:cubicBezTo>
                    <a:pt x="1517" y="146"/>
                    <a:pt x="1517" y="146"/>
                    <a:pt x="1517" y="146"/>
                  </a:cubicBezTo>
                  <a:lnTo>
                    <a:pt x="1517" y="146"/>
                  </a:lnTo>
                  <a:cubicBezTo>
                    <a:pt x="1546" y="146"/>
                    <a:pt x="1546" y="146"/>
                    <a:pt x="1546" y="146"/>
                  </a:cubicBezTo>
                  <a:cubicBezTo>
                    <a:pt x="1575" y="146"/>
                    <a:pt x="1575" y="146"/>
                    <a:pt x="1575" y="146"/>
                  </a:cubicBezTo>
                  <a:cubicBezTo>
                    <a:pt x="1604" y="146"/>
                    <a:pt x="1604" y="146"/>
                    <a:pt x="1604" y="146"/>
                  </a:cubicBezTo>
                  <a:cubicBezTo>
                    <a:pt x="1604" y="117"/>
                    <a:pt x="1604" y="117"/>
                    <a:pt x="1604" y="117"/>
                  </a:cubicBezTo>
                  <a:cubicBezTo>
                    <a:pt x="1633" y="117"/>
                    <a:pt x="1633" y="117"/>
                    <a:pt x="1633" y="117"/>
                  </a:cubicBezTo>
                  <a:cubicBezTo>
                    <a:pt x="1662" y="88"/>
                    <a:pt x="1662" y="88"/>
                    <a:pt x="1662" y="88"/>
                  </a:cubicBezTo>
                  <a:lnTo>
                    <a:pt x="1662" y="88"/>
                  </a:lnTo>
                  <a:lnTo>
                    <a:pt x="1662" y="88"/>
                  </a:lnTo>
                  <a:cubicBezTo>
                    <a:pt x="1633" y="88"/>
                    <a:pt x="1633" y="88"/>
                    <a:pt x="1633" y="88"/>
                  </a:cubicBezTo>
                  <a:lnTo>
                    <a:pt x="1633" y="88"/>
                  </a:lnTo>
                  <a:lnTo>
                    <a:pt x="1633" y="88"/>
                  </a:lnTo>
                  <a:cubicBezTo>
                    <a:pt x="1604" y="58"/>
                    <a:pt x="1604" y="58"/>
                    <a:pt x="1604" y="58"/>
                  </a:cubicBezTo>
                  <a:cubicBezTo>
                    <a:pt x="1575" y="58"/>
                    <a:pt x="1575" y="58"/>
                    <a:pt x="1575" y="58"/>
                  </a:cubicBezTo>
                  <a:cubicBezTo>
                    <a:pt x="1575" y="88"/>
                    <a:pt x="1575" y="88"/>
                    <a:pt x="1575" y="88"/>
                  </a:cubicBezTo>
                  <a:lnTo>
                    <a:pt x="1575" y="88"/>
                  </a:lnTo>
                  <a:lnTo>
                    <a:pt x="1575" y="88"/>
                  </a:lnTo>
                  <a:cubicBezTo>
                    <a:pt x="1575" y="58"/>
                    <a:pt x="1575" y="58"/>
                    <a:pt x="1575" y="58"/>
                  </a:cubicBezTo>
                  <a:lnTo>
                    <a:pt x="1575" y="58"/>
                  </a:lnTo>
                  <a:lnTo>
                    <a:pt x="1575" y="58"/>
                  </a:lnTo>
                  <a:lnTo>
                    <a:pt x="1575" y="58"/>
                  </a:lnTo>
                  <a:cubicBezTo>
                    <a:pt x="1546" y="58"/>
                    <a:pt x="1546" y="58"/>
                    <a:pt x="1546" y="58"/>
                  </a:cubicBezTo>
                  <a:lnTo>
                    <a:pt x="1546" y="58"/>
                  </a:lnTo>
                  <a:lnTo>
                    <a:pt x="1546" y="58"/>
                  </a:lnTo>
                  <a:lnTo>
                    <a:pt x="1546" y="58"/>
                  </a:lnTo>
                  <a:cubicBezTo>
                    <a:pt x="1517" y="58"/>
                    <a:pt x="1517" y="58"/>
                    <a:pt x="1517" y="58"/>
                  </a:cubicBezTo>
                  <a:lnTo>
                    <a:pt x="1517" y="58"/>
                  </a:lnTo>
                  <a:lnTo>
                    <a:pt x="1517" y="58"/>
                  </a:lnTo>
                  <a:lnTo>
                    <a:pt x="1517" y="58"/>
                  </a:lnTo>
                  <a:lnTo>
                    <a:pt x="1517" y="58"/>
                  </a:lnTo>
                  <a:cubicBezTo>
                    <a:pt x="1517" y="29"/>
                    <a:pt x="1517" y="29"/>
                    <a:pt x="1517" y="29"/>
                  </a:cubicBezTo>
                  <a:lnTo>
                    <a:pt x="1517" y="29"/>
                  </a:lnTo>
                  <a:cubicBezTo>
                    <a:pt x="1488" y="29"/>
                    <a:pt x="1488" y="29"/>
                    <a:pt x="1488" y="29"/>
                  </a:cubicBezTo>
                  <a:lnTo>
                    <a:pt x="1488" y="29"/>
                  </a:lnTo>
                  <a:cubicBezTo>
                    <a:pt x="1488" y="58"/>
                    <a:pt x="1488" y="58"/>
                    <a:pt x="1488" y="58"/>
                  </a:cubicBezTo>
                  <a:cubicBezTo>
                    <a:pt x="1459" y="58"/>
                    <a:pt x="1459" y="58"/>
                    <a:pt x="1459" y="58"/>
                  </a:cubicBezTo>
                  <a:lnTo>
                    <a:pt x="1459" y="58"/>
                  </a:lnTo>
                  <a:cubicBezTo>
                    <a:pt x="1488" y="88"/>
                    <a:pt x="1488" y="88"/>
                    <a:pt x="1488" y="88"/>
                  </a:cubicBezTo>
                  <a:lnTo>
                    <a:pt x="1488" y="88"/>
                  </a:lnTo>
                  <a:cubicBezTo>
                    <a:pt x="1459" y="117"/>
                    <a:pt x="1459" y="117"/>
                    <a:pt x="1459" y="117"/>
                  </a:cubicBezTo>
                  <a:cubicBezTo>
                    <a:pt x="1459" y="88"/>
                    <a:pt x="1459" y="88"/>
                    <a:pt x="1459" y="88"/>
                  </a:cubicBezTo>
                  <a:lnTo>
                    <a:pt x="1459" y="88"/>
                  </a:lnTo>
                  <a:lnTo>
                    <a:pt x="1459" y="88"/>
                  </a:lnTo>
                  <a:cubicBezTo>
                    <a:pt x="1429" y="88"/>
                    <a:pt x="1429" y="88"/>
                    <a:pt x="1429" y="88"/>
                  </a:cubicBezTo>
                  <a:cubicBezTo>
                    <a:pt x="1429" y="117"/>
                    <a:pt x="1429" y="117"/>
                    <a:pt x="1429" y="117"/>
                  </a:cubicBezTo>
                  <a:cubicBezTo>
                    <a:pt x="1429" y="88"/>
                    <a:pt x="1429" y="88"/>
                    <a:pt x="1429" y="88"/>
                  </a:cubicBezTo>
                  <a:lnTo>
                    <a:pt x="1429" y="88"/>
                  </a:lnTo>
                  <a:cubicBezTo>
                    <a:pt x="1459" y="58"/>
                    <a:pt x="1459" y="58"/>
                    <a:pt x="1459" y="58"/>
                  </a:cubicBezTo>
                  <a:lnTo>
                    <a:pt x="1459" y="58"/>
                  </a:lnTo>
                  <a:cubicBezTo>
                    <a:pt x="1429" y="58"/>
                    <a:pt x="1429" y="58"/>
                    <a:pt x="1429" y="58"/>
                  </a:cubicBezTo>
                  <a:cubicBezTo>
                    <a:pt x="1429" y="88"/>
                    <a:pt x="1429" y="88"/>
                    <a:pt x="1429" y="88"/>
                  </a:cubicBezTo>
                  <a:cubicBezTo>
                    <a:pt x="1429" y="58"/>
                    <a:pt x="1429" y="58"/>
                    <a:pt x="1429" y="58"/>
                  </a:cubicBezTo>
                  <a:lnTo>
                    <a:pt x="1429" y="58"/>
                  </a:lnTo>
                  <a:lnTo>
                    <a:pt x="1429" y="58"/>
                  </a:lnTo>
                  <a:lnTo>
                    <a:pt x="1429" y="58"/>
                  </a:lnTo>
                  <a:lnTo>
                    <a:pt x="1429" y="58"/>
                  </a:lnTo>
                  <a:cubicBezTo>
                    <a:pt x="1400" y="29"/>
                    <a:pt x="1400" y="29"/>
                    <a:pt x="1400" y="29"/>
                  </a:cubicBezTo>
                  <a:cubicBezTo>
                    <a:pt x="1429" y="29"/>
                    <a:pt x="1429" y="29"/>
                    <a:pt x="1429" y="29"/>
                  </a:cubicBezTo>
                  <a:lnTo>
                    <a:pt x="1429" y="29"/>
                  </a:lnTo>
                  <a:cubicBezTo>
                    <a:pt x="1459" y="29"/>
                    <a:pt x="1459" y="29"/>
                    <a:pt x="1459" y="29"/>
                  </a:cubicBezTo>
                  <a:lnTo>
                    <a:pt x="1459" y="29"/>
                  </a:lnTo>
                  <a:cubicBezTo>
                    <a:pt x="1459" y="0"/>
                    <a:pt x="1459" y="0"/>
                    <a:pt x="1459" y="0"/>
                  </a:cubicBezTo>
                  <a:cubicBezTo>
                    <a:pt x="1429" y="0"/>
                    <a:pt x="1429" y="0"/>
                    <a:pt x="1429" y="0"/>
                  </a:cubicBezTo>
                  <a:lnTo>
                    <a:pt x="1429" y="0"/>
                  </a:lnTo>
                  <a:lnTo>
                    <a:pt x="1429" y="0"/>
                  </a:lnTo>
                  <a:lnTo>
                    <a:pt x="1429" y="0"/>
                  </a:lnTo>
                  <a:lnTo>
                    <a:pt x="1429" y="0"/>
                  </a:lnTo>
                  <a:cubicBezTo>
                    <a:pt x="1400" y="0"/>
                    <a:pt x="1400" y="0"/>
                    <a:pt x="1400" y="0"/>
                  </a:cubicBezTo>
                  <a:lnTo>
                    <a:pt x="1400" y="0"/>
                  </a:lnTo>
                  <a:lnTo>
                    <a:pt x="1400" y="0"/>
                  </a:lnTo>
                  <a:lnTo>
                    <a:pt x="1400" y="0"/>
                  </a:lnTo>
                  <a:cubicBezTo>
                    <a:pt x="1400" y="29"/>
                    <a:pt x="1400" y="29"/>
                    <a:pt x="1400" y="29"/>
                  </a:cubicBezTo>
                  <a:lnTo>
                    <a:pt x="1400" y="29"/>
                  </a:lnTo>
                  <a:lnTo>
                    <a:pt x="1400" y="29"/>
                  </a:lnTo>
                  <a:cubicBezTo>
                    <a:pt x="1371" y="0"/>
                    <a:pt x="1371" y="0"/>
                    <a:pt x="1371" y="0"/>
                  </a:cubicBezTo>
                  <a:cubicBezTo>
                    <a:pt x="1371" y="29"/>
                    <a:pt x="1371" y="29"/>
                    <a:pt x="1371" y="29"/>
                  </a:cubicBezTo>
                  <a:lnTo>
                    <a:pt x="1371" y="29"/>
                  </a:lnTo>
                  <a:lnTo>
                    <a:pt x="1371" y="29"/>
                  </a:lnTo>
                  <a:lnTo>
                    <a:pt x="1371" y="29"/>
                  </a:lnTo>
                  <a:lnTo>
                    <a:pt x="1371" y="29"/>
                  </a:lnTo>
                  <a:cubicBezTo>
                    <a:pt x="1371" y="58"/>
                    <a:pt x="1371" y="58"/>
                    <a:pt x="1371" y="58"/>
                  </a:cubicBezTo>
                  <a:lnTo>
                    <a:pt x="1371" y="58"/>
                  </a:lnTo>
                  <a:lnTo>
                    <a:pt x="1371" y="58"/>
                  </a:lnTo>
                  <a:lnTo>
                    <a:pt x="1371" y="58"/>
                  </a:lnTo>
                  <a:cubicBezTo>
                    <a:pt x="1371" y="88"/>
                    <a:pt x="1371" y="88"/>
                    <a:pt x="1371" y="88"/>
                  </a:cubicBezTo>
                  <a:lnTo>
                    <a:pt x="1371" y="88"/>
                  </a:lnTo>
                  <a:lnTo>
                    <a:pt x="1371" y="88"/>
                  </a:lnTo>
                  <a:lnTo>
                    <a:pt x="1371" y="88"/>
                  </a:lnTo>
                  <a:cubicBezTo>
                    <a:pt x="1371" y="117"/>
                    <a:pt x="1371" y="117"/>
                    <a:pt x="1371" y="117"/>
                  </a:cubicBezTo>
                  <a:cubicBezTo>
                    <a:pt x="1342" y="88"/>
                    <a:pt x="1342" y="88"/>
                    <a:pt x="1342" y="88"/>
                  </a:cubicBezTo>
                  <a:cubicBezTo>
                    <a:pt x="1342" y="117"/>
                    <a:pt x="1342" y="117"/>
                    <a:pt x="1342" y="117"/>
                  </a:cubicBezTo>
                  <a:lnTo>
                    <a:pt x="1342" y="117"/>
                  </a:lnTo>
                  <a:cubicBezTo>
                    <a:pt x="1312" y="117"/>
                    <a:pt x="1312" y="117"/>
                    <a:pt x="1312" y="117"/>
                  </a:cubicBezTo>
                  <a:lnTo>
                    <a:pt x="1312" y="117"/>
                  </a:lnTo>
                  <a:cubicBezTo>
                    <a:pt x="1342" y="88"/>
                    <a:pt x="1342" y="88"/>
                    <a:pt x="1342" y="88"/>
                  </a:cubicBezTo>
                  <a:cubicBezTo>
                    <a:pt x="1312" y="58"/>
                    <a:pt x="1312" y="58"/>
                    <a:pt x="1312" y="58"/>
                  </a:cubicBezTo>
                  <a:lnTo>
                    <a:pt x="1312" y="58"/>
                  </a:lnTo>
                  <a:cubicBezTo>
                    <a:pt x="1342" y="58"/>
                    <a:pt x="1342" y="58"/>
                    <a:pt x="1342" y="58"/>
                  </a:cubicBezTo>
                  <a:cubicBezTo>
                    <a:pt x="1342" y="29"/>
                    <a:pt x="1342" y="29"/>
                    <a:pt x="1342" y="29"/>
                  </a:cubicBezTo>
                  <a:lnTo>
                    <a:pt x="1342" y="29"/>
                  </a:lnTo>
                  <a:cubicBezTo>
                    <a:pt x="1312" y="29"/>
                    <a:pt x="1312" y="29"/>
                    <a:pt x="1312" y="29"/>
                  </a:cubicBezTo>
                  <a:cubicBezTo>
                    <a:pt x="1312" y="58"/>
                    <a:pt x="1312" y="58"/>
                    <a:pt x="1312" y="58"/>
                  </a:cubicBezTo>
                  <a:cubicBezTo>
                    <a:pt x="1312" y="88"/>
                    <a:pt x="1312" y="88"/>
                    <a:pt x="1312" y="88"/>
                  </a:cubicBezTo>
                  <a:cubicBezTo>
                    <a:pt x="1283" y="88"/>
                    <a:pt x="1283" y="88"/>
                    <a:pt x="1283" y="88"/>
                  </a:cubicBezTo>
                  <a:cubicBezTo>
                    <a:pt x="1283" y="117"/>
                    <a:pt x="1283" y="117"/>
                    <a:pt x="1283" y="117"/>
                  </a:cubicBezTo>
                  <a:lnTo>
                    <a:pt x="1283" y="117"/>
                  </a:lnTo>
                  <a:cubicBezTo>
                    <a:pt x="1283" y="146"/>
                    <a:pt x="1283" y="146"/>
                    <a:pt x="1283" y="146"/>
                  </a:cubicBezTo>
                  <a:cubicBezTo>
                    <a:pt x="1254" y="175"/>
                    <a:pt x="1254" y="175"/>
                    <a:pt x="1254" y="175"/>
                  </a:cubicBezTo>
                  <a:lnTo>
                    <a:pt x="1254" y="175"/>
                  </a:lnTo>
                  <a:cubicBezTo>
                    <a:pt x="1254" y="146"/>
                    <a:pt x="1254" y="146"/>
                    <a:pt x="1254" y="146"/>
                  </a:cubicBezTo>
                  <a:lnTo>
                    <a:pt x="1254" y="146"/>
                  </a:lnTo>
                  <a:cubicBezTo>
                    <a:pt x="1254" y="117"/>
                    <a:pt x="1254" y="117"/>
                    <a:pt x="1254" y="117"/>
                  </a:cubicBezTo>
                  <a:lnTo>
                    <a:pt x="1254" y="117"/>
                  </a:lnTo>
                  <a:lnTo>
                    <a:pt x="1254" y="117"/>
                  </a:lnTo>
                  <a:cubicBezTo>
                    <a:pt x="1254" y="88"/>
                    <a:pt x="1254" y="88"/>
                    <a:pt x="1254" y="88"/>
                  </a:cubicBezTo>
                  <a:cubicBezTo>
                    <a:pt x="1283" y="58"/>
                    <a:pt x="1283" y="58"/>
                    <a:pt x="1283" y="58"/>
                  </a:cubicBezTo>
                  <a:lnTo>
                    <a:pt x="1283" y="58"/>
                  </a:lnTo>
                  <a:lnTo>
                    <a:pt x="1283" y="58"/>
                  </a:lnTo>
                  <a:cubicBezTo>
                    <a:pt x="1283" y="29"/>
                    <a:pt x="1283" y="29"/>
                    <a:pt x="1283" y="29"/>
                  </a:cubicBezTo>
                  <a:lnTo>
                    <a:pt x="1283" y="29"/>
                  </a:lnTo>
                  <a:cubicBezTo>
                    <a:pt x="1254" y="29"/>
                    <a:pt x="1254" y="29"/>
                    <a:pt x="1254" y="29"/>
                  </a:cubicBezTo>
                  <a:lnTo>
                    <a:pt x="1254" y="29"/>
                  </a:lnTo>
                  <a:cubicBezTo>
                    <a:pt x="1254" y="58"/>
                    <a:pt x="1254" y="58"/>
                    <a:pt x="1254" y="58"/>
                  </a:cubicBezTo>
                  <a:lnTo>
                    <a:pt x="1254" y="58"/>
                  </a:lnTo>
                  <a:cubicBezTo>
                    <a:pt x="1254" y="29"/>
                    <a:pt x="1254" y="29"/>
                    <a:pt x="1254" y="29"/>
                  </a:cubicBezTo>
                  <a:cubicBezTo>
                    <a:pt x="1225" y="29"/>
                    <a:pt x="1225" y="29"/>
                    <a:pt x="1225" y="29"/>
                  </a:cubicBezTo>
                  <a:lnTo>
                    <a:pt x="1225" y="29"/>
                  </a:lnTo>
                  <a:cubicBezTo>
                    <a:pt x="1196" y="29"/>
                    <a:pt x="1196" y="29"/>
                    <a:pt x="1196" y="29"/>
                  </a:cubicBezTo>
                  <a:cubicBezTo>
                    <a:pt x="1196" y="58"/>
                    <a:pt x="1196" y="58"/>
                    <a:pt x="1196" y="58"/>
                  </a:cubicBezTo>
                  <a:lnTo>
                    <a:pt x="1196" y="58"/>
                  </a:lnTo>
                  <a:lnTo>
                    <a:pt x="1196" y="58"/>
                  </a:lnTo>
                  <a:lnTo>
                    <a:pt x="1196" y="58"/>
                  </a:lnTo>
                  <a:lnTo>
                    <a:pt x="1196" y="58"/>
                  </a:lnTo>
                  <a:lnTo>
                    <a:pt x="1196" y="58"/>
                  </a:lnTo>
                  <a:lnTo>
                    <a:pt x="1196" y="58"/>
                  </a:lnTo>
                  <a:cubicBezTo>
                    <a:pt x="1196" y="88"/>
                    <a:pt x="1196" y="88"/>
                    <a:pt x="1196" y="88"/>
                  </a:cubicBezTo>
                  <a:lnTo>
                    <a:pt x="1196" y="88"/>
                  </a:lnTo>
                  <a:lnTo>
                    <a:pt x="1196" y="88"/>
                  </a:lnTo>
                  <a:lnTo>
                    <a:pt x="1196" y="88"/>
                  </a:lnTo>
                  <a:lnTo>
                    <a:pt x="1196" y="88"/>
                  </a:lnTo>
                  <a:lnTo>
                    <a:pt x="1196" y="88"/>
                  </a:lnTo>
                  <a:cubicBezTo>
                    <a:pt x="1196" y="117"/>
                    <a:pt x="1196" y="117"/>
                    <a:pt x="1196" y="117"/>
                  </a:cubicBezTo>
                  <a:cubicBezTo>
                    <a:pt x="1167" y="88"/>
                    <a:pt x="1167" y="88"/>
                    <a:pt x="1167" y="88"/>
                  </a:cubicBezTo>
                  <a:lnTo>
                    <a:pt x="1167" y="88"/>
                  </a:lnTo>
                  <a:cubicBezTo>
                    <a:pt x="1167" y="117"/>
                    <a:pt x="1167" y="117"/>
                    <a:pt x="1167" y="117"/>
                  </a:cubicBezTo>
                  <a:cubicBezTo>
                    <a:pt x="1138" y="117"/>
                    <a:pt x="1138" y="117"/>
                    <a:pt x="1138" y="117"/>
                  </a:cubicBezTo>
                  <a:lnTo>
                    <a:pt x="1138" y="117"/>
                  </a:lnTo>
                  <a:lnTo>
                    <a:pt x="1138" y="117"/>
                  </a:lnTo>
                  <a:cubicBezTo>
                    <a:pt x="1138" y="146"/>
                    <a:pt x="1138" y="146"/>
                    <a:pt x="1138" y="146"/>
                  </a:cubicBezTo>
                  <a:lnTo>
                    <a:pt x="1138" y="146"/>
                  </a:lnTo>
                  <a:lnTo>
                    <a:pt x="1138" y="146"/>
                  </a:lnTo>
                  <a:cubicBezTo>
                    <a:pt x="1138" y="175"/>
                    <a:pt x="1138" y="175"/>
                    <a:pt x="1138" y="175"/>
                  </a:cubicBezTo>
                  <a:lnTo>
                    <a:pt x="1138" y="175"/>
                  </a:lnTo>
                  <a:cubicBezTo>
                    <a:pt x="1167" y="175"/>
                    <a:pt x="1167" y="175"/>
                    <a:pt x="1167" y="175"/>
                  </a:cubicBezTo>
                  <a:cubicBezTo>
                    <a:pt x="1138" y="175"/>
                    <a:pt x="1138" y="175"/>
                    <a:pt x="1138" y="175"/>
                  </a:cubicBezTo>
                  <a:lnTo>
                    <a:pt x="1138" y="175"/>
                  </a:lnTo>
                  <a:cubicBezTo>
                    <a:pt x="1109" y="175"/>
                    <a:pt x="1109" y="175"/>
                    <a:pt x="1109" y="175"/>
                  </a:cubicBezTo>
                  <a:lnTo>
                    <a:pt x="1109" y="175"/>
                  </a:lnTo>
                  <a:cubicBezTo>
                    <a:pt x="1109" y="146"/>
                    <a:pt x="1109" y="146"/>
                    <a:pt x="1109" y="146"/>
                  </a:cubicBezTo>
                  <a:lnTo>
                    <a:pt x="1109" y="146"/>
                  </a:lnTo>
                  <a:cubicBezTo>
                    <a:pt x="1079" y="146"/>
                    <a:pt x="1079" y="146"/>
                    <a:pt x="1079" y="146"/>
                  </a:cubicBezTo>
                  <a:lnTo>
                    <a:pt x="1079" y="146"/>
                  </a:lnTo>
                  <a:cubicBezTo>
                    <a:pt x="1050" y="117"/>
                    <a:pt x="1050" y="117"/>
                    <a:pt x="1050" y="117"/>
                  </a:cubicBezTo>
                  <a:lnTo>
                    <a:pt x="1050" y="117"/>
                  </a:lnTo>
                  <a:cubicBezTo>
                    <a:pt x="1021" y="146"/>
                    <a:pt x="1021" y="146"/>
                    <a:pt x="1021" y="146"/>
                  </a:cubicBezTo>
                  <a:cubicBezTo>
                    <a:pt x="1021" y="117"/>
                    <a:pt x="1021" y="117"/>
                    <a:pt x="1021" y="117"/>
                  </a:cubicBezTo>
                  <a:cubicBezTo>
                    <a:pt x="1021" y="146"/>
                    <a:pt x="1021" y="146"/>
                    <a:pt x="1021" y="146"/>
                  </a:cubicBezTo>
                  <a:cubicBezTo>
                    <a:pt x="992" y="146"/>
                    <a:pt x="992" y="146"/>
                    <a:pt x="992" y="146"/>
                  </a:cubicBezTo>
                  <a:lnTo>
                    <a:pt x="992" y="146"/>
                  </a:lnTo>
                  <a:cubicBezTo>
                    <a:pt x="1021" y="175"/>
                    <a:pt x="1021" y="175"/>
                    <a:pt x="1021" y="175"/>
                  </a:cubicBezTo>
                  <a:lnTo>
                    <a:pt x="1021" y="175"/>
                  </a:lnTo>
                  <a:cubicBezTo>
                    <a:pt x="1050" y="175"/>
                    <a:pt x="1050" y="175"/>
                    <a:pt x="1050" y="175"/>
                  </a:cubicBezTo>
                  <a:lnTo>
                    <a:pt x="1050" y="175"/>
                  </a:lnTo>
                  <a:lnTo>
                    <a:pt x="1050" y="175"/>
                  </a:lnTo>
                  <a:cubicBezTo>
                    <a:pt x="1050" y="205"/>
                    <a:pt x="1050" y="205"/>
                    <a:pt x="1050" y="205"/>
                  </a:cubicBezTo>
                  <a:lnTo>
                    <a:pt x="1050" y="205"/>
                  </a:lnTo>
                  <a:cubicBezTo>
                    <a:pt x="1050" y="234"/>
                    <a:pt x="1050" y="234"/>
                    <a:pt x="1050" y="234"/>
                  </a:cubicBezTo>
                  <a:lnTo>
                    <a:pt x="1050" y="234"/>
                  </a:lnTo>
                  <a:cubicBezTo>
                    <a:pt x="1050" y="205"/>
                    <a:pt x="1050" y="205"/>
                    <a:pt x="1050" y="205"/>
                  </a:cubicBezTo>
                  <a:cubicBezTo>
                    <a:pt x="1021" y="205"/>
                    <a:pt x="1021" y="205"/>
                    <a:pt x="1021" y="205"/>
                  </a:cubicBezTo>
                  <a:cubicBezTo>
                    <a:pt x="1021" y="175"/>
                    <a:pt x="1021" y="175"/>
                    <a:pt x="1021" y="175"/>
                  </a:cubicBezTo>
                  <a:cubicBezTo>
                    <a:pt x="1021" y="205"/>
                    <a:pt x="1021" y="205"/>
                    <a:pt x="1021" y="205"/>
                  </a:cubicBezTo>
                  <a:cubicBezTo>
                    <a:pt x="992" y="205"/>
                    <a:pt x="992" y="205"/>
                    <a:pt x="992" y="205"/>
                  </a:cubicBezTo>
                  <a:lnTo>
                    <a:pt x="992" y="205"/>
                  </a:lnTo>
                  <a:lnTo>
                    <a:pt x="992" y="205"/>
                  </a:lnTo>
                  <a:lnTo>
                    <a:pt x="992" y="205"/>
                  </a:lnTo>
                  <a:cubicBezTo>
                    <a:pt x="962" y="234"/>
                    <a:pt x="962" y="234"/>
                    <a:pt x="962" y="234"/>
                  </a:cubicBezTo>
                  <a:lnTo>
                    <a:pt x="962" y="234"/>
                  </a:lnTo>
                  <a:cubicBezTo>
                    <a:pt x="992" y="234"/>
                    <a:pt x="992" y="234"/>
                    <a:pt x="992" y="234"/>
                  </a:cubicBezTo>
                  <a:cubicBezTo>
                    <a:pt x="992" y="263"/>
                    <a:pt x="992" y="263"/>
                    <a:pt x="992" y="263"/>
                  </a:cubicBezTo>
                  <a:lnTo>
                    <a:pt x="992" y="263"/>
                  </a:lnTo>
                  <a:cubicBezTo>
                    <a:pt x="962" y="234"/>
                    <a:pt x="962" y="234"/>
                    <a:pt x="962" y="234"/>
                  </a:cubicBezTo>
                  <a:cubicBezTo>
                    <a:pt x="962" y="263"/>
                    <a:pt x="962" y="263"/>
                    <a:pt x="962" y="263"/>
                  </a:cubicBezTo>
                  <a:lnTo>
                    <a:pt x="962" y="263"/>
                  </a:lnTo>
                  <a:cubicBezTo>
                    <a:pt x="933" y="292"/>
                    <a:pt x="933" y="292"/>
                    <a:pt x="933" y="292"/>
                  </a:cubicBezTo>
                  <a:cubicBezTo>
                    <a:pt x="933" y="263"/>
                    <a:pt x="933" y="263"/>
                    <a:pt x="933" y="263"/>
                  </a:cubicBezTo>
                  <a:cubicBezTo>
                    <a:pt x="962" y="263"/>
                    <a:pt x="962" y="263"/>
                    <a:pt x="962" y="263"/>
                  </a:cubicBezTo>
                  <a:lnTo>
                    <a:pt x="962" y="263"/>
                  </a:lnTo>
                  <a:cubicBezTo>
                    <a:pt x="962" y="234"/>
                    <a:pt x="962" y="234"/>
                    <a:pt x="962" y="234"/>
                  </a:cubicBezTo>
                  <a:cubicBezTo>
                    <a:pt x="962" y="205"/>
                    <a:pt x="962" y="205"/>
                    <a:pt x="962" y="205"/>
                  </a:cubicBezTo>
                  <a:cubicBezTo>
                    <a:pt x="933" y="205"/>
                    <a:pt x="933" y="205"/>
                    <a:pt x="933" y="205"/>
                  </a:cubicBezTo>
                  <a:cubicBezTo>
                    <a:pt x="933" y="234"/>
                    <a:pt x="933" y="234"/>
                    <a:pt x="933" y="234"/>
                  </a:cubicBezTo>
                  <a:lnTo>
                    <a:pt x="933" y="234"/>
                  </a:lnTo>
                  <a:cubicBezTo>
                    <a:pt x="933" y="263"/>
                    <a:pt x="933" y="263"/>
                    <a:pt x="933" y="263"/>
                  </a:cubicBezTo>
                  <a:cubicBezTo>
                    <a:pt x="904" y="263"/>
                    <a:pt x="904" y="263"/>
                    <a:pt x="904" y="263"/>
                  </a:cubicBezTo>
                  <a:lnTo>
                    <a:pt x="904" y="263"/>
                  </a:lnTo>
                  <a:cubicBezTo>
                    <a:pt x="904" y="234"/>
                    <a:pt x="904" y="234"/>
                    <a:pt x="904" y="234"/>
                  </a:cubicBezTo>
                  <a:cubicBezTo>
                    <a:pt x="904" y="205"/>
                    <a:pt x="904" y="205"/>
                    <a:pt x="904" y="205"/>
                  </a:cubicBezTo>
                  <a:lnTo>
                    <a:pt x="904" y="205"/>
                  </a:lnTo>
                  <a:cubicBezTo>
                    <a:pt x="875" y="234"/>
                    <a:pt x="875" y="234"/>
                    <a:pt x="875" y="234"/>
                  </a:cubicBezTo>
                  <a:lnTo>
                    <a:pt x="875" y="234"/>
                  </a:lnTo>
                  <a:cubicBezTo>
                    <a:pt x="875" y="263"/>
                    <a:pt x="875" y="263"/>
                    <a:pt x="875" y="263"/>
                  </a:cubicBezTo>
                  <a:lnTo>
                    <a:pt x="875" y="263"/>
                  </a:lnTo>
                  <a:cubicBezTo>
                    <a:pt x="904" y="292"/>
                    <a:pt x="904" y="292"/>
                    <a:pt x="904" y="292"/>
                  </a:cubicBezTo>
                  <a:lnTo>
                    <a:pt x="904" y="292"/>
                  </a:lnTo>
                  <a:cubicBezTo>
                    <a:pt x="904" y="321"/>
                    <a:pt x="904" y="321"/>
                    <a:pt x="904" y="321"/>
                  </a:cubicBezTo>
                  <a:cubicBezTo>
                    <a:pt x="904" y="292"/>
                    <a:pt x="904" y="292"/>
                    <a:pt x="904" y="292"/>
                  </a:cubicBezTo>
                  <a:cubicBezTo>
                    <a:pt x="875" y="292"/>
                    <a:pt x="875" y="292"/>
                    <a:pt x="875" y="292"/>
                  </a:cubicBezTo>
                  <a:cubicBezTo>
                    <a:pt x="875" y="263"/>
                    <a:pt x="875" y="263"/>
                    <a:pt x="875" y="263"/>
                  </a:cubicBezTo>
                  <a:lnTo>
                    <a:pt x="875" y="263"/>
                  </a:lnTo>
                  <a:cubicBezTo>
                    <a:pt x="846" y="263"/>
                    <a:pt x="846" y="263"/>
                    <a:pt x="846" y="263"/>
                  </a:cubicBezTo>
                  <a:lnTo>
                    <a:pt x="846" y="263"/>
                  </a:lnTo>
                  <a:cubicBezTo>
                    <a:pt x="875" y="292"/>
                    <a:pt x="875" y="292"/>
                    <a:pt x="875" y="292"/>
                  </a:cubicBezTo>
                  <a:lnTo>
                    <a:pt x="875" y="292"/>
                  </a:lnTo>
                  <a:lnTo>
                    <a:pt x="875" y="292"/>
                  </a:lnTo>
                  <a:lnTo>
                    <a:pt x="875" y="292"/>
                  </a:lnTo>
                  <a:cubicBezTo>
                    <a:pt x="846" y="292"/>
                    <a:pt x="846" y="292"/>
                    <a:pt x="846" y="292"/>
                  </a:cubicBezTo>
                  <a:cubicBezTo>
                    <a:pt x="846" y="321"/>
                    <a:pt x="846" y="321"/>
                    <a:pt x="846" y="321"/>
                  </a:cubicBezTo>
                  <a:cubicBezTo>
                    <a:pt x="846" y="292"/>
                    <a:pt x="846" y="292"/>
                    <a:pt x="846" y="292"/>
                  </a:cubicBezTo>
                  <a:lnTo>
                    <a:pt x="846" y="292"/>
                  </a:lnTo>
                  <a:lnTo>
                    <a:pt x="846" y="292"/>
                  </a:lnTo>
                  <a:cubicBezTo>
                    <a:pt x="817" y="263"/>
                    <a:pt x="817" y="263"/>
                    <a:pt x="817" y="263"/>
                  </a:cubicBezTo>
                  <a:lnTo>
                    <a:pt x="817" y="263"/>
                  </a:lnTo>
                  <a:cubicBezTo>
                    <a:pt x="817" y="292"/>
                    <a:pt x="817" y="292"/>
                    <a:pt x="817" y="292"/>
                  </a:cubicBezTo>
                  <a:lnTo>
                    <a:pt x="817" y="292"/>
                  </a:lnTo>
                  <a:cubicBezTo>
                    <a:pt x="817" y="321"/>
                    <a:pt x="817" y="321"/>
                    <a:pt x="817" y="321"/>
                  </a:cubicBezTo>
                  <a:lnTo>
                    <a:pt x="817" y="321"/>
                  </a:lnTo>
                  <a:cubicBezTo>
                    <a:pt x="788" y="321"/>
                    <a:pt x="788" y="321"/>
                    <a:pt x="788" y="321"/>
                  </a:cubicBezTo>
                  <a:lnTo>
                    <a:pt x="788" y="321"/>
                  </a:lnTo>
                  <a:lnTo>
                    <a:pt x="788" y="321"/>
                  </a:lnTo>
                  <a:lnTo>
                    <a:pt x="788" y="321"/>
                  </a:lnTo>
                  <a:cubicBezTo>
                    <a:pt x="817" y="350"/>
                    <a:pt x="817" y="350"/>
                    <a:pt x="817" y="350"/>
                  </a:cubicBezTo>
                  <a:cubicBezTo>
                    <a:pt x="788" y="350"/>
                    <a:pt x="788" y="350"/>
                    <a:pt x="788" y="350"/>
                  </a:cubicBezTo>
                  <a:lnTo>
                    <a:pt x="788" y="350"/>
                  </a:lnTo>
                  <a:lnTo>
                    <a:pt x="788" y="350"/>
                  </a:lnTo>
                  <a:lnTo>
                    <a:pt x="788" y="350"/>
                  </a:lnTo>
                  <a:lnTo>
                    <a:pt x="788" y="350"/>
                  </a:lnTo>
                  <a:cubicBezTo>
                    <a:pt x="788" y="379"/>
                    <a:pt x="788" y="379"/>
                    <a:pt x="788" y="379"/>
                  </a:cubicBezTo>
                  <a:lnTo>
                    <a:pt x="788" y="379"/>
                  </a:lnTo>
                  <a:cubicBezTo>
                    <a:pt x="759" y="379"/>
                    <a:pt x="759" y="379"/>
                    <a:pt x="759" y="379"/>
                  </a:cubicBezTo>
                  <a:lnTo>
                    <a:pt x="759" y="379"/>
                  </a:lnTo>
                  <a:lnTo>
                    <a:pt x="759" y="379"/>
                  </a:lnTo>
                  <a:cubicBezTo>
                    <a:pt x="729" y="379"/>
                    <a:pt x="729" y="379"/>
                    <a:pt x="729" y="379"/>
                  </a:cubicBezTo>
                  <a:cubicBezTo>
                    <a:pt x="759" y="379"/>
                    <a:pt x="759" y="379"/>
                    <a:pt x="759" y="379"/>
                  </a:cubicBezTo>
                  <a:cubicBezTo>
                    <a:pt x="729" y="408"/>
                    <a:pt x="729" y="408"/>
                    <a:pt x="729" y="408"/>
                  </a:cubicBezTo>
                  <a:lnTo>
                    <a:pt x="729" y="408"/>
                  </a:lnTo>
                  <a:lnTo>
                    <a:pt x="729" y="408"/>
                  </a:lnTo>
                  <a:lnTo>
                    <a:pt x="729" y="408"/>
                  </a:lnTo>
                  <a:cubicBezTo>
                    <a:pt x="759" y="408"/>
                    <a:pt x="759" y="408"/>
                    <a:pt x="759" y="408"/>
                  </a:cubicBezTo>
                  <a:cubicBezTo>
                    <a:pt x="788" y="408"/>
                    <a:pt x="788" y="408"/>
                    <a:pt x="788" y="408"/>
                  </a:cubicBezTo>
                  <a:lnTo>
                    <a:pt x="788" y="408"/>
                  </a:lnTo>
                  <a:lnTo>
                    <a:pt x="788" y="408"/>
                  </a:lnTo>
                  <a:lnTo>
                    <a:pt x="788" y="408"/>
                  </a:lnTo>
                  <a:lnTo>
                    <a:pt x="788" y="408"/>
                  </a:lnTo>
                  <a:cubicBezTo>
                    <a:pt x="788" y="438"/>
                    <a:pt x="788" y="438"/>
                    <a:pt x="788" y="438"/>
                  </a:cubicBezTo>
                  <a:lnTo>
                    <a:pt x="788" y="438"/>
                  </a:lnTo>
                  <a:lnTo>
                    <a:pt x="788" y="438"/>
                  </a:lnTo>
                  <a:cubicBezTo>
                    <a:pt x="759" y="438"/>
                    <a:pt x="759" y="438"/>
                    <a:pt x="759" y="438"/>
                  </a:cubicBezTo>
                  <a:lnTo>
                    <a:pt x="759" y="438"/>
                  </a:lnTo>
                  <a:lnTo>
                    <a:pt x="759" y="438"/>
                  </a:lnTo>
                  <a:cubicBezTo>
                    <a:pt x="729" y="438"/>
                    <a:pt x="729" y="438"/>
                    <a:pt x="729" y="438"/>
                  </a:cubicBezTo>
                  <a:lnTo>
                    <a:pt x="729" y="438"/>
                  </a:lnTo>
                  <a:lnTo>
                    <a:pt x="729" y="438"/>
                  </a:lnTo>
                  <a:lnTo>
                    <a:pt x="729" y="438"/>
                  </a:lnTo>
                  <a:lnTo>
                    <a:pt x="729" y="438"/>
                  </a:lnTo>
                  <a:lnTo>
                    <a:pt x="729" y="438"/>
                  </a:lnTo>
                  <a:cubicBezTo>
                    <a:pt x="729" y="467"/>
                    <a:pt x="729" y="467"/>
                    <a:pt x="729" y="467"/>
                  </a:cubicBezTo>
                  <a:lnTo>
                    <a:pt x="729" y="467"/>
                  </a:lnTo>
                  <a:lnTo>
                    <a:pt x="729" y="467"/>
                  </a:lnTo>
                  <a:lnTo>
                    <a:pt x="729" y="467"/>
                  </a:lnTo>
                  <a:lnTo>
                    <a:pt x="729" y="467"/>
                  </a:lnTo>
                  <a:cubicBezTo>
                    <a:pt x="700" y="467"/>
                    <a:pt x="700" y="467"/>
                    <a:pt x="700" y="467"/>
                  </a:cubicBezTo>
                  <a:lnTo>
                    <a:pt x="700" y="467"/>
                  </a:lnTo>
                  <a:cubicBezTo>
                    <a:pt x="700" y="438"/>
                    <a:pt x="700" y="438"/>
                    <a:pt x="700" y="438"/>
                  </a:cubicBezTo>
                  <a:cubicBezTo>
                    <a:pt x="700" y="467"/>
                    <a:pt x="700" y="467"/>
                    <a:pt x="700" y="467"/>
                  </a:cubicBezTo>
                  <a:cubicBezTo>
                    <a:pt x="671" y="467"/>
                    <a:pt x="671" y="467"/>
                    <a:pt x="671" y="467"/>
                  </a:cubicBezTo>
                  <a:cubicBezTo>
                    <a:pt x="671" y="438"/>
                    <a:pt x="671" y="438"/>
                    <a:pt x="671" y="438"/>
                  </a:cubicBezTo>
                  <a:lnTo>
                    <a:pt x="671" y="438"/>
                  </a:lnTo>
                  <a:lnTo>
                    <a:pt x="671" y="438"/>
                  </a:lnTo>
                  <a:cubicBezTo>
                    <a:pt x="671" y="467"/>
                    <a:pt x="671" y="467"/>
                    <a:pt x="671" y="467"/>
                  </a:cubicBezTo>
                  <a:lnTo>
                    <a:pt x="671" y="467"/>
                  </a:lnTo>
                  <a:lnTo>
                    <a:pt x="671" y="467"/>
                  </a:lnTo>
                  <a:cubicBezTo>
                    <a:pt x="700" y="467"/>
                    <a:pt x="700" y="467"/>
                    <a:pt x="700" y="467"/>
                  </a:cubicBezTo>
                  <a:cubicBezTo>
                    <a:pt x="700" y="496"/>
                    <a:pt x="700" y="496"/>
                    <a:pt x="700" y="496"/>
                  </a:cubicBezTo>
                  <a:cubicBezTo>
                    <a:pt x="671" y="496"/>
                    <a:pt x="671" y="496"/>
                    <a:pt x="671" y="496"/>
                  </a:cubicBezTo>
                  <a:cubicBezTo>
                    <a:pt x="642" y="496"/>
                    <a:pt x="642" y="496"/>
                    <a:pt x="642" y="496"/>
                  </a:cubicBezTo>
                  <a:lnTo>
                    <a:pt x="642" y="496"/>
                  </a:lnTo>
                  <a:lnTo>
                    <a:pt x="642" y="496"/>
                  </a:lnTo>
                  <a:lnTo>
                    <a:pt x="642" y="496"/>
                  </a:lnTo>
                  <a:cubicBezTo>
                    <a:pt x="642" y="525"/>
                    <a:pt x="642" y="525"/>
                    <a:pt x="642" y="525"/>
                  </a:cubicBezTo>
                  <a:lnTo>
                    <a:pt x="642" y="525"/>
                  </a:lnTo>
                  <a:cubicBezTo>
                    <a:pt x="671" y="496"/>
                    <a:pt x="671" y="496"/>
                    <a:pt x="671" y="496"/>
                  </a:cubicBezTo>
                  <a:lnTo>
                    <a:pt x="671" y="496"/>
                  </a:lnTo>
                  <a:lnTo>
                    <a:pt x="671" y="496"/>
                  </a:lnTo>
                  <a:cubicBezTo>
                    <a:pt x="671" y="525"/>
                    <a:pt x="671" y="525"/>
                    <a:pt x="671" y="525"/>
                  </a:cubicBezTo>
                  <a:lnTo>
                    <a:pt x="671" y="525"/>
                  </a:lnTo>
                  <a:lnTo>
                    <a:pt x="671" y="525"/>
                  </a:lnTo>
                  <a:cubicBezTo>
                    <a:pt x="671" y="555"/>
                    <a:pt x="671" y="555"/>
                    <a:pt x="671" y="555"/>
                  </a:cubicBezTo>
                  <a:lnTo>
                    <a:pt x="671" y="555"/>
                  </a:lnTo>
                  <a:lnTo>
                    <a:pt x="671" y="555"/>
                  </a:lnTo>
                  <a:lnTo>
                    <a:pt x="671" y="555"/>
                  </a:lnTo>
                  <a:cubicBezTo>
                    <a:pt x="642" y="525"/>
                    <a:pt x="642" y="525"/>
                    <a:pt x="642" y="525"/>
                  </a:cubicBezTo>
                  <a:lnTo>
                    <a:pt x="642" y="525"/>
                  </a:lnTo>
                  <a:cubicBezTo>
                    <a:pt x="642" y="555"/>
                    <a:pt x="642" y="555"/>
                    <a:pt x="642" y="555"/>
                  </a:cubicBezTo>
                  <a:lnTo>
                    <a:pt x="642" y="555"/>
                  </a:lnTo>
                  <a:lnTo>
                    <a:pt x="642" y="555"/>
                  </a:lnTo>
                  <a:cubicBezTo>
                    <a:pt x="612" y="555"/>
                    <a:pt x="612" y="555"/>
                    <a:pt x="612" y="555"/>
                  </a:cubicBezTo>
                  <a:cubicBezTo>
                    <a:pt x="612" y="584"/>
                    <a:pt x="612" y="584"/>
                    <a:pt x="612" y="584"/>
                  </a:cubicBezTo>
                  <a:cubicBezTo>
                    <a:pt x="642" y="584"/>
                    <a:pt x="642" y="584"/>
                    <a:pt x="642" y="584"/>
                  </a:cubicBezTo>
                  <a:lnTo>
                    <a:pt x="642" y="584"/>
                  </a:lnTo>
                  <a:lnTo>
                    <a:pt x="642" y="584"/>
                  </a:lnTo>
                  <a:cubicBezTo>
                    <a:pt x="671" y="584"/>
                    <a:pt x="671" y="584"/>
                    <a:pt x="671" y="584"/>
                  </a:cubicBezTo>
                  <a:lnTo>
                    <a:pt x="671" y="584"/>
                  </a:lnTo>
                  <a:lnTo>
                    <a:pt x="671" y="584"/>
                  </a:lnTo>
                  <a:cubicBezTo>
                    <a:pt x="671" y="613"/>
                    <a:pt x="671" y="613"/>
                    <a:pt x="671" y="613"/>
                  </a:cubicBezTo>
                  <a:cubicBezTo>
                    <a:pt x="671" y="584"/>
                    <a:pt x="671" y="584"/>
                    <a:pt x="671" y="584"/>
                  </a:cubicBezTo>
                  <a:cubicBezTo>
                    <a:pt x="642" y="584"/>
                    <a:pt x="642" y="584"/>
                    <a:pt x="642" y="584"/>
                  </a:cubicBezTo>
                  <a:lnTo>
                    <a:pt x="642" y="584"/>
                  </a:lnTo>
                  <a:cubicBezTo>
                    <a:pt x="612" y="584"/>
                    <a:pt x="612" y="584"/>
                    <a:pt x="612" y="584"/>
                  </a:cubicBezTo>
                  <a:cubicBezTo>
                    <a:pt x="612" y="613"/>
                    <a:pt x="612" y="613"/>
                    <a:pt x="612" y="613"/>
                  </a:cubicBezTo>
                  <a:lnTo>
                    <a:pt x="612" y="613"/>
                  </a:lnTo>
                  <a:cubicBezTo>
                    <a:pt x="583" y="613"/>
                    <a:pt x="583" y="613"/>
                    <a:pt x="583" y="613"/>
                  </a:cubicBezTo>
                  <a:lnTo>
                    <a:pt x="583" y="613"/>
                  </a:lnTo>
                  <a:cubicBezTo>
                    <a:pt x="554" y="613"/>
                    <a:pt x="554" y="613"/>
                    <a:pt x="554" y="613"/>
                  </a:cubicBezTo>
                  <a:lnTo>
                    <a:pt x="554" y="613"/>
                  </a:lnTo>
                  <a:cubicBezTo>
                    <a:pt x="583" y="642"/>
                    <a:pt x="583" y="642"/>
                    <a:pt x="583" y="642"/>
                  </a:cubicBezTo>
                  <a:lnTo>
                    <a:pt x="583" y="642"/>
                  </a:lnTo>
                  <a:lnTo>
                    <a:pt x="583" y="642"/>
                  </a:lnTo>
                  <a:cubicBezTo>
                    <a:pt x="554" y="642"/>
                    <a:pt x="554" y="642"/>
                    <a:pt x="554" y="642"/>
                  </a:cubicBezTo>
                  <a:lnTo>
                    <a:pt x="554" y="642"/>
                  </a:lnTo>
                  <a:cubicBezTo>
                    <a:pt x="583" y="642"/>
                    <a:pt x="583" y="642"/>
                    <a:pt x="583" y="642"/>
                  </a:cubicBezTo>
                  <a:cubicBezTo>
                    <a:pt x="554" y="671"/>
                    <a:pt x="554" y="671"/>
                    <a:pt x="554" y="671"/>
                  </a:cubicBezTo>
                  <a:lnTo>
                    <a:pt x="554" y="671"/>
                  </a:lnTo>
                  <a:cubicBezTo>
                    <a:pt x="554" y="642"/>
                    <a:pt x="554" y="642"/>
                    <a:pt x="554" y="642"/>
                  </a:cubicBezTo>
                  <a:cubicBezTo>
                    <a:pt x="554" y="671"/>
                    <a:pt x="554" y="671"/>
                    <a:pt x="554" y="671"/>
                  </a:cubicBezTo>
                  <a:lnTo>
                    <a:pt x="554" y="671"/>
                  </a:lnTo>
                  <a:lnTo>
                    <a:pt x="554" y="671"/>
                  </a:lnTo>
                  <a:lnTo>
                    <a:pt x="554" y="671"/>
                  </a:lnTo>
                  <a:lnTo>
                    <a:pt x="554" y="671"/>
                  </a:lnTo>
                  <a:lnTo>
                    <a:pt x="554" y="671"/>
                  </a:lnTo>
                  <a:lnTo>
                    <a:pt x="554" y="671"/>
                  </a:lnTo>
                  <a:cubicBezTo>
                    <a:pt x="525" y="671"/>
                    <a:pt x="525" y="671"/>
                    <a:pt x="525" y="671"/>
                  </a:cubicBezTo>
                  <a:cubicBezTo>
                    <a:pt x="525" y="700"/>
                    <a:pt x="525" y="700"/>
                    <a:pt x="525" y="700"/>
                  </a:cubicBezTo>
                  <a:lnTo>
                    <a:pt x="525" y="700"/>
                  </a:lnTo>
                  <a:lnTo>
                    <a:pt x="525" y="700"/>
                  </a:lnTo>
                  <a:cubicBezTo>
                    <a:pt x="554" y="700"/>
                    <a:pt x="554" y="700"/>
                    <a:pt x="554" y="700"/>
                  </a:cubicBezTo>
                  <a:cubicBezTo>
                    <a:pt x="554" y="729"/>
                    <a:pt x="554" y="729"/>
                    <a:pt x="554" y="729"/>
                  </a:cubicBezTo>
                  <a:cubicBezTo>
                    <a:pt x="583" y="729"/>
                    <a:pt x="583" y="729"/>
                    <a:pt x="583" y="729"/>
                  </a:cubicBezTo>
                  <a:cubicBezTo>
                    <a:pt x="583" y="700"/>
                    <a:pt x="583" y="700"/>
                    <a:pt x="583" y="700"/>
                  </a:cubicBezTo>
                  <a:cubicBezTo>
                    <a:pt x="583" y="729"/>
                    <a:pt x="583" y="729"/>
                    <a:pt x="583" y="729"/>
                  </a:cubicBezTo>
                  <a:lnTo>
                    <a:pt x="583" y="729"/>
                  </a:lnTo>
                  <a:cubicBezTo>
                    <a:pt x="554" y="729"/>
                    <a:pt x="554" y="729"/>
                    <a:pt x="554" y="729"/>
                  </a:cubicBezTo>
                  <a:lnTo>
                    <a:pt x="554" y="729"/>
                  </a:lnTo>
                  <a:cubicBezTo>
                    <a:pt x="525" y="729"/>
                    <a:pt x="525" y="729"/>
                    <a:pt x="525" y="729"/>
                  </a:cubicBezTo>
                  <a:lnTo>
                    <a:pt x="525" y="729"/>
                  </a:lnTo>
                  <a:lnTo>
                    <a:pt x="525" y="729"/>
                  </a:lnTo>
                  <a:lnTo>
                    <a:pt x="525" y="729"/>
                  </a:lnTo>
                  <a:cubicBezTo>
                    <a:pt x="525" y="758"/>
                    <a:pt x="525" y="758"/>
                    <a:pt x="525" y="758"/>
                  </a:cubicBezTo>
                  <a:cubicBezTo>
                    <a:pt x="554" y="758"/>
                    <a:pt x="554" y="758"/>
                    <a:pt x="554" y="758"/>
                  </a:cubicBezTo>
                  <a:lnTo>
                    <a:pt x="554" y="758"/>
                  </a:lnTo>
                  <a:cubicBezTo>
                    <a:pt x="525" y="758"/>
                    <a:pt x="525" y="758"/>
                    <a:pt x="525" y="758"/>
                  </a:cubicBezTo>
                  <a:lnTo>
                    <a:pt x="525" y="758"/>
                  </a:lnTo>
                  <a:lnTo>
                    <a:pt x="525" y="758"/>
                  </a:lnTo>
                  <a:cubicBezTo>
                    <a:pt x="525" y="788"/>
                    <a:pt x="525" y="788"/>
                    <a:pt x="525" y="788"/>
                  </a:cubicBezTo>
                  <a:lnTo>
                    <a:pt x="525" y="788"/>
                  </a:lnTo>
                  <a:lnTo>
                    <a:pt x="525" y="788"/>
                  </a:lnTo>
                  <a:lnTo>
                    <a:pt x="525" y="788"/>
                  </a:lnTo>
                  <a:lnTo>
                    <a:pt x="525" y="788"/>
                  </a:lnTo>
                  <a:lnTo>
                    <a:pt x="525" y="788"/>
                  </a:lnTo>
                  <a:cubicBezTo>
                    <a:pt x="496" y="788"/>
                    <a:pt x="496" y="788"/>
                    <a:pt x="496" y="788"/>
                  </a:cubicBezTo>
                  <a:cubicBezTo>
                    <a:pt x="496" y="817"/>
                    <a:pt x="496" y="817"/>
                    <a:pt x="496" y="817"/>
                  </a:cubicBezTo>
                  <a:cubicBezTo>
                    <a:pt x="525" y="817"/>
                    <a:pt x="525" y="817"/>
                    <a:pt x="525" y="817"/>
                  </a:cubicBezTo>
                  <a:lnTo>
                    <a:pt x="525" y="817"/>
                  </a:lnTo>
                  <a:lnTo>
                    <a:pt x="525" y="817"/>
                  </a:lnTo>
                  <a:cubicBezTo>
                    <a:pt x="496" y="817"/>
                    <a:pt x="496" y="817"/>
                    <a:pt x="496" y="817"/>
                  </a:cubicBezTo>
                  <a:lnTo>
                    <a:pt x="496" y="817"/>
                  </a:lnTo>
                  <a:lnTo>
                    <a:pt x="496" y="817"/>
                  </a:lnTo>
                  <a:lnTo>
                    <a:pt x="496" y="817"/>
                  </a:lnTo>
                  <a:cubicBezTo>
                    <a:pt x="496" y="846"/>
                    <a:pt x="496" y="846"/>
                    <a:pt x="496" y="846"/>
                  </a:cubicBezTo>
                  <a:lnTo>
                    <a:pt x="496" y="846"/>
                  </a:lnTo>
                  <a:cubicBezTo>
                    <a:pt x="525" y="846"/>
                    <a:pt x="525" y="846"/>
                    <a:pt x="525" y="846"/>
                  </a:cubicBezTo>
                  <a:lnTo>
                    <a:pt x="525" y="846"/>
                  </a:lnTo>
                  <a:lnTo>
                    <a:pt x="525" y="846"/>
                  </a:lnTo>
                  <a:lnTo>
                    <a:pt x="525" y="846"/>
                  </a:lnTo>
                  <a:lnTo>
                    <a:pt x="525" y="846"/>
                  </a:lnTo>
                  <a:cubicBezTo>
                    <a:pt x="496" y="875"/>
                    <a:pt x="496" y="875"/>
                    <a:pt x="496" y="875"/>
                  </a:cubicBezTo>
                  <a:lnTo>
                    <a:pt x="496" y="875"/>
                  </a:lnTo>
                  <a:cubicBezTo>
                    <a:pt x="467" y="875"/>
                    <a:pt x="467" y="875"/>
                    <a:pt x="467" y="875"/>
                  </a:cubicBezTo>
                  <a:lnTo>
                    <a:pt x="467" y="875"/>
                  </a:lnTo>
                  <a:lnTo>
                    <a:pt x="467" y="875"/>
                  </a:lnTo>
                  <a:cubicBezTo>
                    <a:pt x="467" y="905"/>
                    <a:pt x="467" y="905"/>
                    <a:pt x="467" y="905"/>
                  </a:cubicBezTo>
                  <a:lnTo>
                    <a:pt x="467" y="905"/>
                  </a:lnTo>
                  <a:lnTo>
                    <a:pt x="467" y="905"/>
                  </a:lnTo>
                  <a:cubicBezTo>
                    <a:pt x="438" y="905"/>
                    <a:pt x="438" y="905"/>
                    <a:pt x="438" y="905"/>
                  </a:cubicBezTo>
                  <a:cubicBezTo>
                    <a:pt x="438" y="934"/>
                    <a:pt x="438" y="934"/>
                    <a:pt x="438" y="934"/>
                  </a:cubicBezTo>
                  <a:lnTo>
                    <a:pt x="438" y="934"/>
                  </a:lnTo>
                  <a:lnTo>
                    <a:pt x="438" y="934"/>
                  </a:lnTo>
                  <a:lnTo>
                    <a:pt x="438" y="934"/>
                  </a:lnTo>
                  <a:cubicBezTo>
                    <a:pt x="438" y="963"/>
                    <a:pt x="438" y="963"/>
                    <a:pt x="438" y="963"/>
                  </a:cubicBezTo>
                  <a:cubicBezTo>
                    <a:pt x="409" y="963"/>
                    <a:pt x="409" y="963"/>
                    <a:pt x="409" y="963"/>
                  </a:cubicBezTo>
                  <a:cubicBezTo>
                    <a:pt x="409" y="934"/>
                    <a:pt x="409" y="934"/>
                    <a:pt x="409" y="934"/>
                  </a:cubicBezTo>
                  <a:lnTo>
                    <a:pt x="409" y="934"/>
                  </a:lnTo>
                  <a:lnTo>
                    <a:pt x="409" y="934"/>
                  </a:lnTo>
                  <a:cubicBezTo>
                    <a:pt x="379" y="934"/>
                    <a:pt x="379" y="934"/>
                    <a:pt x="379" y="934"/>
                  </a:cubicBezTo>
                  <a:cubicBezTo>
                    <a:pt x="409" y="963"/>
                    <a:pt x="409" y="963"/>
                    <a:pt x="409" y="963"/>
                  </a:cubicBezTo>
                  <a:cubicBezTo>
                    <a:pt x="379" y="963"/>
                    <a:pt x="379" y="963"/>
                    <a:pt x="379" y="963"/>
                  </a:cubicBezTo>
                  <a:lnTo>
                    <a:pt x="379" y="963"/>
                  </a:lnTo>
                  <a:lnTo>
                    <a:pt x="379" y="963"/>
                  </a:lnTo>
                  <a:lnTo>
                    <a:pt x="379" y="963"/>
                  </a:lnTo>
                  <a:lnTo>
                    <a:pt x="379" y="963"/>
                  </a:lnTo>
                  <a:cubicBezTo>
                    <a:pt x="379" y="992"/>
                    <a:pt x="379" y="992"/>
                    <a:pt x="379" y="992"/>
                  </a:cubicBezTo>
                  <a:cubicBezTo>
                    <a:pt x="350" y="992"/>
                    <a:pt x="350" y="992"/>
                    <a:pt x="350" y="992"/>
                  </a:cubicBezTo>
                  <a:lnTo>
                    <a:pt x="350" y="992"/>
                  </a:lnTo>
                  <a:cubicBezTo>
                    <a:pt x="350" y="1021"/>
                    <a:pt x="350" y="1021"/>
                    <a:pt x="350" y="1021"/>
                  </a:cubicBezTo>
                  <a:lnTo>
                    <a:pt x="350" y="1021"/>
                  </a:lnTo>
                  <a:cubicBezTo>
                    <a:pt x="321" y="1050"/>
                    <a:pt x="321" y="1050"/>
                    <a:pt x="321" y="1050"/>
                  </a:cubicBezTo>
                  <a:lnTo>
                    <a:pt x="321" y="1050"/>
                  </a:lnTo>
                  <a:cubicBezTo>
                    <a:pt x="350" y="1021"/>
                    <a:pt x="350" y="1021"/>
                    <a:pt x="350" y="1021"/>
                  </a:cubicBezTo>
                  <a:cubicBezTo>
                    <a:pt x="350" y="1050"/>
                    <a:pt x="350" y="1050"/>
                    <a:pt x="350" y="1050"/>
                  </a:cubicBezTo>
                  <a:lnTo>
                    <a:pt x="350" y="1050"/>
                  </a:lnTo>
                  <a:lnTo>
                    <a:pt x="350" y="1050"/>
                  </a:lnTo>
                  <a:lnTo>
                    <a:pt x="350" y="1050"/>
                  </a:lnTo>
                  <a:cubicBezTo>
                    <a:pt x="350" y="1079"/>
                    <a:pt x="350" y="1079"/>
                    <a:pt x="350" y="1079"/>
                  </a:cubicBezTo>
                  <a:cubicBezTo>
                    <a:pt x="379" y="1079"/>
                    <a:pt x="379" y="1079"/>
                    <a:pt x="379" y="1079"/>
                  </a:cubicBezTo>
                  <a:cubicBezTo>
                    <a:pt x="379" y="1050"/>
                    <a:pt x="379" y="1050"/>
                    <a:pt x="379" y="1050"/>
                  </a:cubicBezTo>
                  <a:cubicBezTo>
                    <a:pt x="409" y="1050"/>
                    <a:pt x="409" y="1050"/>
                    <a:pt x="409" y="1050"/>
                  </a:cubicBezTo>
                  <a:cubicBezTo>
                    <a:pt x="409" y="1021"/>
                    <a:pt x="409" y="1021"/>
                    <a:pt x="409" y="1021"/>
                  </a:cubicBezTo>
                  <a:lnTo>
                    <a:pt x="409" y="1021"/>
                  </a:lnTo>
                  <a:lnTo>
                    <a:pt x="409" y="1021"/>
                  </a:lnTo>
                  <a:cubicBezTo>
                    <a:pt x="409" y="992"/>
                    <a:pt x="409" y="992"/>
                    <a:pt x="409" y="992"/>
                  </a:cubicBezTo>
                  <a:lnTo>
                    <a:pt x="409" y="992"/>
                  </a:lnTo>
                  <a:cubicBezTo>
                    <a:pt x="438" y="992"/>
                    <a:pt x="438" y="992"/>
                    <a:pt x="438" y="992"/>
                  </a:cubicBezTo>
                  <a:lnTo>
                    <a:pt x="438" y="992"/>
                  </a:lnTo>
                  <a:lnTo>
                    <a:pt x="438" y="992"/>
                  </a:lnTo>
                  <a:cubicBezTo>
                    <a:pt x="438" y="1021"/>
                    <a:pt x="438" y="1021"/>
                    <a:pt x="438" y="1021"/>
                  </a:cubicBezTo>
                  <a:lnTo>
                    <a:pt x="438" y="1021"/>
                  </a:lnTo>
                  <a:lnTo>
                    <a:pt x="438" y="1021"/>
                  </a:lnTo>
                  <a:cubicBezTo>
                    <a:pt x="438" y="1050"/>
                    <a:pt x="438" y="1050"/>
                    <a:pt x="438" y="1050"/>
                  </a:cubicBezTo>
                  <a:lnTo>
                    <a:pt x="438" y="1050"/>
                  </a:lnTo>
                  <a:cubicBezTo>
                    <a:pt x="409" y="1050"/>
                    <a:pt x="409" y="1050"/>
                    <a:pt x="409" y="1050"/>
                  </a:cubicBezTo>
                  <a:cubicBezTo>
                    <a:pt x="409" y="1079"/>
                    <a:pt x="409" y="1079"/>
                    <a:pt x="409" y="1079"/>
                  </a:cubicBezTo>
                  <a:lnTo>
                    <a:pt x="409" y="1079"/>
                  </a:lnTo>
                  <a:lnTo>
                    <a:pt x="409" y="1079"/>
                  </a:lnTo>
                  <a:lnTo>
                    <a:pt x="409" y="1079"/>
                  </a:lnTo>
                  <a:cubicBezTo>
                    <a:pt x="379" y="1079"/>
                    <a:pt x="379" y="1079"/>
                    <a:pt x="379" y="1079"/>
                  </a:cubicBezTo>
                  <a:lnTo>
                    <a:pt x="379" y="1079"/>
                  </a:lnTo>
                  <a:cubicBezTo>
                    <a:pt x="350" y="1079"/>
                    <a:pt x="350" y="1079"/>
                    <a:pt x="350" y="1079"/>
                  </a:cubicBezTo>
                  <a:cubicBezTo>
                    <a:pt x="350" y="1108"/>
                    <a:pt x="350" y="1108"/>
                    <a:pt x="350" y="1108"/>
                  </a:cubicBezTo>
                  <a:lnTo>
                    <a:pt x="350" y="1108"/>
                  </a:lnTo>
                  <a:cubicBezTo>
                    <a:pt x="321" y="1108"/>
                    <a:pt x="321" y="1108"/>
                    <a:pt x="321" y="1108"/>
                  </a:cubicBezTo>
                  <a:cubicBezTo>
                    <a:pt x="350" y="1108"/>
                    <a:pt x="350" y="1108"/>
                    <a:pt x="350" y="1108"/>
                  </a:cubicBezTo>
                  <a:lnTo>
                    <a:pt x="350" y="1108"/>
                  </a:lnTo>
                  <a:cubicBezTo>
                    <a:pt x="350" y="1079"/>
                    <a:pt x="350" y="1079"/>
                    <a:pt x="350" y="1079"/>
                  </a:cubicBezTo>
                  <a:lnTo>
                    <a:pt x="350" y="1079"/>
                  </a:lnTo>
                  <a:cubicBezTo>
                    <a:pt x="321" y="1050"/>
                    <a:pt x="321" y="1050"/>
                    <a:pt x="321" y="1050"/>
                  </a:cubicBezTo>
                  <a:lnTo>
                    <a:pt x="321" y="1050"/>
                  </a:lnTo>
                  <a:cubicBezTo>
                    <a:pt x="321" y="1079"/>
                    <a:pt x="321" y="1079"/>
                    <a:pt x="321" y="1079"/>
                  </a:cubicBezTo>
                  <a:cubicBezTo>
                    <a:pt x="292" y="1079"/>
                    <a:pt x="292" y="1079"/>
                    <a:pt x="292" y="1079"/>
                  </a:cubicBezTo>
                  <a:lnTo>
                    <a:pt x="292" y="1079"/>
                  </a:lnTo>
                  <a:cubicBezTo>
                    <a:pt x="321" y="1079"/>
                    <a:pt x="321" y="1079"/>
                    <a:pt x="321" y="1079"/>
                  </a:cubicBezTo>
                  <a:cubicBezTo>
                    <a:pt x="292" y="1079"/>
                    <a:pt x="292" y="1079"/>
                    <a:pt x="292" y="1079"/>
                  </a:cubicBezTo>
                  <a:lnTo>
                    <a:pt x="292" y="1079"/>
                  </a:lnTo>
                  <a:cubicBezTo>
                    <a:pt x="262" y="1079"/>
                    <a:pt x="262" y="1079"/>
                    <a:pt x="262" y="1079"/>
                  </a:cubicBezTo>
                  <a:cubicBezTo>
                    <a:pt x="262" y="1108"/>
                    <a:pt x="262" y="1108"/>
                    <a:pt x="262" y="1108"/>
                  </a:cubicBezTo>
                  <a:lnTo>
                    <a:pt x="262" y="1108"/>
                  </a:lnTo>
                  <a:lnTo>
                    <a:pt x="262" y="1108"/>
                  </a:lnTo>
                  <a:lnTo>
                    <a:pt x="262" y="1108"/>
                  </a:lnTo>
                  <a:lnTo>
                    <a:pt x="262" y="1108"/>
                  </a:lnTo>
                  <a:lnTo>
                    <a:pt x="262" y="1108"/>
                  </a:lnTo>
                  <a:cubicBezTo>
                    <a:pt x="233" y="1108"/>
                    <a:pt x="233" y="1108"/>
                    <a:pt x="233" y="1108"/>
                  </a:cubicBezTo>
                  <a:lnTo>
                    <a:pt x="233" y="1108"/>
                  </a:lnTo>
                  <a:lnTo>
                    <a:pt x="233" y="1108"/>
                  </a:lnTo>
                  <a:cubicBezTo>
                    <a:pt x="262" y="1138"/>
                    <a:pt x="262" y="1138"/>
                    <a:pt x="262" y="1138"/>
                  </a:cubicBezTo>
                  <a:lnTo>
                    <a:pt x="262" y="1138"/>
                  </a:lnTo>
                  <a:lnTo>
                    <a:pt x="262" y="1138"/>
                  </a:lnTo>
                  <a:lnTo>
                    <a:pt x="262" y="1138"/>
                  </a:lnTo>
                  <a:cubicBezTo>
                    <a:pt x="262" y="1167"/>
                    <a:pt x="262" y="1167"/>
                    <a:pt x="262" y="1167"/>
                  </a:cubicBezTo>
                  <a:cubicBezTo>
                    <a:pt x="262" y="1138"/>
                    <a:pt x="262" y="1138"/>
                    <a:pt x="262" y="1138"/>
                  </a:cubicBezTo>
                  <a:lnTo>
                    <a:pt x="262" y="1138"/>
                  </a:lnTo>
                  <a:cubicBezTo>
                    <a:pt x="233" y="1138"/>
                    <a:pt x="233" y="1138"/>
                    <a:pt x="233" y="1138"/>
                  </a:cubicBezTo>
                  <a:lnTo>
                    <a:pt x="233" y="1138"/>
                  </a:lnTo>
                  <a:cubicBezTo>
                    <a:pt x="233" y="1108"/>
                    <a:pt x="233" y="1108"/>
                    <a:pt x="233" y="1108"/>
                  </a:cubicBezTo>
                  <a:cubicBezTo>
                    <a:pt x="204" y="1108"/>
                    <a:pt x="204" y="1108"/>
                    <a:pt x="204" y="1108"/>
                  </a:cubicBezTo>
                  <a:cubicBezTo>
                    <a:pt x="204" y="1138"/>
                    <a:pt x="204" y="1138"/>
                    <a:pt x="204" y="1138"/>
                  </a:cubicBezTo>
                  <a:cubicBezTo>
                    <a:pt x="233" y="1138"/>
                    <a:pt x="233" y="1138"/>
                    <a:pt x="233" y="1138"/>
                  </a:cubicBezTo>
                  <a:cubicBezTo>
                    <a:pt x="233" y="1167"/>
                    <a:pt x="233" y="1167"/>
                    <a:pt x="233" y="1167"/>
                  </a:cubicBezTo>
                  <a:cubicBezTo>
                    <a:pt x="262" y="1167"/>
                    <a:pt x="262" y="1167"/>
                    <a:pt x="262" y="1167"/>
                  </a:cubicBezTo>
                  <a:lnTo>
                    <a:pt x="262" y="1167"/>
                  </a:lnTo>
                  <a:lnTo>
                    <a:pt x="262" y="1167"/>
                  </a:lnTo>
                  <a:cubicBezTo>
                    <a:pt x="233" y="1167"/>
                    <a:pt x="233" y="1167"/>
                    <a:pt x="233" y="1167"/>
                  </a:cubicBezTo>
                  <a:cubicBezTo>
                    <a:pt x="204" y="1138"/>
                    <a:pt x="204" y="1138"/>
                    <a:pt x="204" y="1138"/>
                  </a:cubicBezTo>
                  <a:lnTo>
                    <a:pt x="204" y="1138"/>
                  </a:lnTo>
                  <a:cubicBezTo>
                    <a:pt x="175" y="1138"/>
                    <a:pt x="175" y="1138"/>
                    <a:pt x="175" y="1138"/>
                  </a:cubicBezTo>
                  <a:lnTo>
                    <a:pt x="175" y="1138"/>
                  </a:lnTo>
                  <a:cubicBezTo>
                    <a:pt x="146" y="1138"/>
                    <a:pt x="146" y="1138"/>
                    <a:pt x="146" y="1138"/>
                  </a:cubicBezTo>
                  <a:lnTo>
                    <a:pt x="146" y="1138"/>
                  </a:lnTo>
                  <a:lnTo>
                    <a:pt x="146" y="1138"/>
                  </a:lnTo>
                  <a:cubicBezTo>
                    <a:pt x="146" y="1167"/>
                    <a:pt x="146" y="1167"/>
                    <a:pt x="146" y="1167"/>
                  </a:cubicBezTo>
                  <a:lnTo>
                    <a:pt x="146" y="1167"/>
                  </a:lnTo>
                  <a:cubicBezTo>
                    <a:pt x="175" y="1167"/>
                    <a:pt x="175" y="1167"/>
                    <a:pt x="175" y="1167"/>
                  </a:cubicBezTo>
                  <a:cubicBezTo>
                    <a:pt x="204" y="1167"/>
                    <a:pt x="204" y="1167"/>
                    <a:pt x="204" y="1167"/>
                  </a:cubicBezTo>
                  <a:cubicBezTo>
                    <a:pt x="175" y="1167"/>
                    <a:pt x="175" y="1167"/>
                    <a:pt x="175" y="1167"/>
                  </a:cubicBezTo>
                  <a:lnTo>
                    <a:pt x="175" y="1167"/>
                  </a:lnTo>
                  <a:cubicBezTo>
                    <a:pt x="204" y="1167"/>
                    <a:pt x="204" y="1167"/>
                    <a:pt x="204" y="1167"/>
                  </a:cubicBezTo>
                  <a:lnTo>
                    <a:pt x="204" y="1167"/>
                  </a:lnTo>
                  <a:lnTo>
                    <a:pt x="204" y="1167"/>
                  </a:lnTo>
                  <a:cubicBezTo>
                    <a:pt x="175" y="1167"/>
                    <a:pt x="175" y="1167"/>
                    <a:pt x="175" y="1167"/>
                  </a:cubicBezTo>
                  <a:cubicBezTo>
                    <a:pt x="175" y="1196"/>
                    <a:pt x="175" y="1196"/>
                    <a:pt x="175" y="1196"/>
                  </a:cubicBezTo>
                  <a:lnTo>
                    <a:pt x="175" y="1196"/>
                  </a:lnTo>
                  <a:cubicBezTo>
                    <a:pt x="146" y="1167"/>
                    <a:pt x="146" y="1167"/>
                    <a:pt x="146" y="1167"/>
                  </a:cubicBezTo>
                  <a:lnTo>
                    <a:pt x="146" y="1167"/>
                  </a:lnTo>
                  <a:lnTo>
                    <a:pt x="146" y="1167"/>
                  </a:lnTo>
                  <a:cubicBezTo>
                    <a:pt x="117" y="1167"/>
                    <a:pt x="117" y="1167"/>
                    <a:pt x="117" y="1167"/>
                  </a:cubicBezTo>
                  <a:lnTo>
                    <a:pt x="117" y="1167"/>
                  </a:lnTo>
                  <a:lnTo>
                    <a:pt x="117" y="1167"/>
                  </a:lnTo>
                  <a:cubicBezTo>
                    <a:pt x="88" y="1167"/>
                    <a:pt x="88" y="1167"/>
                    <a:pt x="88" y="1167"/>
                  </a:cubicBezTo>
                  <a:cubicBezTo>
                    <a:pt x="88" y="1196"/>
                    <a:pt x="88" y="1196"/>
                    <a:pt x="88" y="1196"/>
                  </a:cubicBezTo>
                  <a:cubicBezTo>
                    <a:pt x="117" y="1196"/>
                    <a:pt x="117" y="1196"/>
                    <a:pt x="117" y="1196"/>
                  </a:cubicBezTo>
                  <a:cubicBezTo>
                    <a:pt x="146" y="1196"/>
                    <a:pt x="146" y="1196"/>
                    <a:pt x="146" y="1196"/>
                  </a:cubicBezTo>
                  <a:lnTo>
                    <a:pt x="146" y="1196"/>
                  </a:lnTo>
                  <a:cubicBezTo>
                    <a:pt x="146" y="1225"/>
                    <a:pt x="146" y="1225"/>
                    <a:pt x="146" y="1225"/>
                  </a:cubicBezTo>
                  <a:lnTo>
                    <a:pt x="146" y="1225"/>
                  </a:lnTo>
                  <a:lnTo>
                    <a:pt x="146" y="1225"/>
                  </a:lnTo>
                  <a:lnTo>
                    <a:pt x="146" y="1225"/>
                  </a:lnTo>
                  <a:cubicBezTo>
                    <a:pt x="146" y="1196"/>
                    <a:pt x="146" y="1196"/>
                    <a:pt x="146" y="1196"/>
                  </a:cubicBezTo>
                  <a:cubicBezTo>
                    <a:pt x="117" y="1196"/>
                    <a:pt x="117" y="1196"/>
                    <a:pt x="117" y="1196"/>
                  </a:cubicBezTo>
                  <a:lnTo>
                    <a:pt x="117" y="1196"/>
                  </a:lnTo>
                  <a:cubicBezTo>
                    <a:pt x="117" y="1225"/>
                    <a:pt x="117" y="1225"/>
                    <a:pt x="117" y="1225"/>
                  </a:cubicBezTo>
                  <a:lnTo>
                    <a:pt x="117" y="1225"/>
                  </a:lnTo>
                  <a:cubicBezTo>
                    <a:pt x="88" y="1225"/>
                    <a:pt x="88" y="1225"/>
                    <a:pt x="88" y="1225"/>
                  </a:cubicBezTo>
                  <a:lnTo>
                    <a:pt x="88" y="1225"/>
                  </a:lnTo>
                  <a:lnTo>
                    <a:pt x="88" y="1225"/>
                  </a:lnTo>
                  <a:lnTo>
                    <a:pt x="88" y="1225"/>
                  </a:lnTo>
                  <a:cubicBezTo>
                    <a:pt x="88" y="1255"/>
                    <a:pt x="88" y="1255"/>
                    <a:pt x="88" y="1255"/>
                  </a:cubicBezTo>
                  <a:cubicBezTo>
                    <a:pt x="58" y="1225"/>
                    <a:pt x="58" y="1225"/>
                    <a:pt x="58" y="1225"/>
                  </a:cubicBezTo>
                  <a:lnTo>
                    <a:pt x="58" y="1225"/>
                  </a:lnTo>
                  <a:cubicBezTo>
                    <a:pt x="58" y="1255"/>
                    <a:pt x="58" y="1255"/>
                    <a:pt x="58" y="1255"/>
                  </a:cubicBezTo>
                  <a:lnTo>
                    <a:pt x="58" y="1255"/>
                  </a:lnTo>
                  <a:cubicBezTo>
                    <a:pt x="29" y="1225"/>
                    <a:pt x="29" y="1225"/>
                    <a:pt x="29" y="1225"/>
                  </a:cubicBezTo>
                  <a:lnTo>
                    <a:pt x="29" y="1225"/>
                  </a:lnTo>
                  <a:lnTo>
                    <a:pt x="29" y="1225"/>
                  </a:lnTo>
                  <a:lnTo>
                    <a:pt x="29" y="1225"/>
                  </a:lnTo>
                  <a:cubicBezTo>
                    <a:pt x="29" y="1255"/>
                    <a:pt x="29" y="1255"/>
                    <a:pt x="29" y="1255"/>
                  </a:cubicBezTo>
                  <a:lnTo>
                    <a:pt x="29" y="1255"/>
                  </a:lnTo>
                  <a:lnTo>
                    <a:pt x="29" y="1255"/>
                  </a:lnTo>
                  <a:cubicBezTo>
                    <a:pt x="58" y="1255"/>
                    <a:pt x="58" y="1255"/>
                    <a:pt x="58" y="1255"/>
                  </a:cubicBezTo>
                  <a:cubicBezTo>
                    <a:pt x="88" y="1255"/>
                    <a:pt x="88" y="1255"/>
                    <a:pt x="88" y="1255"/>
                  </a:cubicBezTo>
                  <a:lnTo>
                    <a:pt x="88" y="1255"/>
                  </a:lnTo>
                  <a:cubicBezTo>
                    <a:pt x="117" y="1255"/>
                    <a:pt x="117" y="1255"/>
                    <a:pt x="117" y="1255"/>
                  </a:cubicBezTo>
                  <a:lnTo>
                    <a:pt x="117" y="1255"/>
                  </a:lnTo>
                  <a:cubicBezTo>
                    <a:pt x="146" y="1255"/>
                    <a:pt x="146" y="1255"/>
                    <a:pt x="146" y="1255"/>
                  </a:cubicBezTo>
                  <a:cubicBezTo>
                    <a:pt x="117" y="1284"/>
                    <a:pt x="117" y="1284"/>
                    <a:pt x="117" y="1284"/>
                  </a:cubicBezTo>
                  <a:cubicBezTo>
                    <a:pt x="88" y="1284"/>
                    <a:pt x="88" y="1284"/>
                    <a:pt x="88" y="1284"/>
                  </a:cubicBezTo>
                  <a:lnTo>
                    <a:pt x="88" y="1284"/>
                  </a:lnTo>
                  <a:cubicBezTo>
                    <a:pt x="58" y="1255"/>
                    <a:pt x="58" y="1255"/>
                    <a:pt x="58" y="1255"/>
                  </a:cubicBezTo>
                  <a:cubicBezTo>
                    <a:pt x="58" y="1284"/>
                    <a:pt x="58" y="1284"/>
                    <a:pt x="58" y="1284"/>
                  </a:cubicBezTo>
                  <a:cubicBezTo>
                    <a:pt x="58" y="1255"/>
                    <a:pt x="58" y="1255"/>
                    <a:pt x="58" y="1255"/>
                  </a:cubicBezTo>
                  <a:cubicBezTo>
                    <a:pt x="29" y="1284"/>
                    <a:pt x="29" y="1284"/>
                    <a:pt x="29" y="1284"/>
                  </a:cubicBezTo>
                  <a:lnTo>
                    <a:pt x="29" y="1284"/>
                  </a:lnTo>
                  <a:cubicBezTo>
                    <a:pt x="0" y="1284"/>
                    <a:pt x="0" y="1284"/>
                    <a:pt x="0" y="1284"/>
                  </a:cubicBezTo>
                  <a:cubicBezTo>
                    <a:pt x="29" y="1284"/>
                    <a:pt x="29" y="1284"/>
                    <a:pt x="29" y="1284"/>
                  </a:cubicBezTo>
                  <a:cubicBezTo>
                    <a:pt x="29" y="1313"/>
                    <a:pt x="29" y="1313"/>
                    <a:pt x="29" y="1313"/>
                  </a:cubicBezTo>
                  <a:lnTo>
                    <a:pt x="29" y="1313"/>
                  </a:lnTo>
                  <a:cubicBezTo>
                    <a:pt x="58" y="1313"/>
                    <a:pt x="58" y="1313"/>
                    <a:pt x="58" y="1313"/>
                  </a:cubicBezTo>
                  <a:cubicBezTo>
                    <a:pt x="88" y="1313"/>
                    <a:pt x="88" y="1313"/>
                    <a:pt x="88" y="1313"/>
                  </a:cubicBezTo>
                  <a:cubicBezTo>
                    <a:pt x="58" y="1313"/>
                    <a:pt x="58" y="1313"/>
                    <a:pt x="58" y="1313"/>
                  </a:cubicBezTo>
                  <a:cubicBezTo>
                    <a:pt x="29" y="1313"/>
                    <a:pt x="29" y="1313"/>
                    <a:pt x="29" y="1313"/>
                  </a:cubicBezTo>
                  <a:lnTo>
                    <a:pt x="29" y="1313"/>
                  </a:lnTo>
                  <a:lnTo>
                    <a:pt x="29" y="1313"/>
                  </a:lnTo>
                  <a:lnTo>
                    <a:pt x="29" y="1313"/>
                  </a:lnTo>
                  <a:lnTo>
                    <a:pt x="29" y="1313"/>
                  </a:lnTo>
                  <a:lnTo>
                    <a:pt x="29" y="1313"/>
                  </a:lnTo>
                  <a:cubicBezTo>
                    <a:pt x="29" y="1342"/>
                    <a:pt x="29" y="1342"/>
                    <a:pt x="29" y="1342"/>
                  </a:cubicBezTo>
                  <a:lnTo>
                    <a:pt x="29" y="1342"/>
                  </a:lnTo>
                  <a:lnTo>
                    <a:pt x="29" y="1342"/>
                  </a:lnTo>
                  <a:lnTo>
                    <a:pt x="29" y="1342"/>
                  </a:lnTo>
                  <a:lnTo>
                    <a:pt x="29" y="1342"/>
                  </a:lnTo>
                  <a:cubicBezTo>
                    <a:pt x="58" y="1342"/>
                    <a:pt x="58" y="1342"/>
                    <a:pt x="58" y="1342"/>
                  </a:cubicBezTo>
                  <a:lnTo>
                    <a:pt x="58" y="1342"/>
                  </a:lnTo>
                  <a:cubicBezTo>
                    <a:pt x="88" y="1342"/>
                    <a:pt x="88" y="1342"/>
                    <a:pt x="88" y="1342"/>
                  </a:cubicBezTo>
                  <a:cubicBezTo>
                    <a:pt x="117" y="1342"/>
                    <a:pt x="117" y="1342"/>
                    <a:pt x="117" y="1342"/>
                  </a:cubicBezTo>
                  <a:lnTo>
                    <a:pt x="117" y="1342"/>
                  </a:lnTo>
                  <a:lnTo>
                    <a:pt x="117" y="1342"/>
                  </a:lnTo>
                  <a:lnTo>
                    <a:pt x="117" y="1342"/>
                  </a:lnTo>
                  <a:cubicBezTo>
                    <a:pt x="146" y="1342"/>
                    <a:pt x="146" y="1342"/>
                    <a:pt x="146" y="1342"/>
                  </a:cubicBezTo>
                  <a:lnTo>
                    <a:pt x="146" y="1342"/>
                  </a:lnTo>
                  <a:lnTo>
                    <a:pt x="146" y="1342"/>
                  </a:lnTo>
                  <a:cubicBezTo>
                    <a:pt x="175" y="1342"/>
                    <a:pt x="175" y="1342"/>
                    <a:pt x="175" y="1342"/>
                  </a:cubicBezTo>
                  <a:lnTo>
                    <a:pt x="175" y="1342"/>
                  </a:lnTo>
                  <a:lnTo>
                    <a:pt x="175" y="1342"/>
                  </a:lnTo>
                  <a:lnTo>
                    <a:pt x="175" y="1342"/>
                  </a:lnTo>
                  <a:lnTo>
                    <a:pt x="175" y="1342"/>
                  </a:lnTo>
                  <a:lnTo>
                    <a:pt x="175" y="1342"/>
                  </a:lnTo>
                  <a:lnTo>
                    <a:pt x="175" y="1342"/>
                  </a:lnTo>
                  <a:cubicBezTo>
                    <a:pt x="204" y="1313"/>
                    <a:pt x="204" y="1313"/>
                    <a:pt x="204" y="1313"/>
                  </a:cubicBezTo>
                  <a:lnTo>
                    <a:pt x="204" y="1313"/>
                  </a:lnTo>
                  <a:cubicBezTo>
                    <a:pt x="204" y="1342"/>
                    <a:pt x="204" y="1342"/>
                    <a:pt x="204" y="1342"/>
                  </a:cubicBezTo>
                  <a:lnTo>
                    <a:pt x="204" y="1342"/>
                  </a:lnTo>
                  <a:cubicBezTo>
                    <a:pt x="175" y="1342"/>
                    <a:pt x="175" y="1342"/>
                    <a:pt x="175" y="1342"/>
                  </a:cubicBezTo>
                  <a:cubicBezTo>
                    <a:pt x="175" y="1371"/>
                    <a:pt x="175" y="1371"/>
                    <a:pt x="175" y="1371"/>
                  </a:cubicBezTo>
                  <a:lnTo>
                    <a:pt x="175" y="1371"/>
                  </a:lnTo>
                  <a:lnTo>
                    <a:pt x="175" y="1371"/>
                  </a:lnTo>
                  <a:cubicBezTo>
                    <a:pt x="146" y="1371"/>
                    <a:pt x="146" y="1371"/>
                    <a:pt x="146" y="1371"/>
                  </a:cubicBezTo>
                  <a:lnTo>
                    <a:pt x="146" y="1371"/>
                  </a:lnTo>
                  <a:lnTo>
                    <a:pt x="146" y="1371"/>
                  </a:lnTo>
                  <a:cubicBezTo>
                    <a:pt x="146" y="1342"/>
                    <a:pt x="146" y="1342"/>
                    <a:pt x="146" y="1342"/>
                  </a:cubicBezTo>
                  <a:lnTo>
                    <a:pt x="146" y="1342"/>
                  </a:lnTo>
                  <a:cubicBezTo>
                    <a:pt x="117" y="1371"/>
                    <a:pt x="117" y="1371"/>
                    <a:pt x="117" y="1371"/>
                  </a:cubicBezTo>
                  <a:lnTo>
                    <a:pt x="117" y="1371"/>
                  </a:lnTo>
                  <a:lnTo>
                    <a:pt x="117" y="1371"/>
                  </a:lnTo>
                  <a:cubicBezTo>
                    <a:pt x="88" y="1371"/>
                    <a:pt x="88" y="1371"/>
                    <a:pt x="88" y="1371"/>
                  </a:cubicBezTo>
                  <a:cubicBezTo>
                    <a:pt x="58" y="1371"/>
                    <a:pt x="58" y="1371"/>
                    <a:pt x="58" y="1371"/>
                  </a:cubicBezTo>
                  <a:lnTo>
                    <a:pt x="58" y="1371"/>
                  </a:lnTo>
                  <a:cubicBezTo>
                    <a:pt x="29" y="1371"/>
                    <a:pt x="29" y="1371"/>
                    <a:pt x="29" y="1371"/>
                  </a:cubicBezTo>
                  <a:lnTo>
                    <a:pt x="29" y="1371"/>
                  </a:lnTo>
                  <a:lnTo>
                    <a:pt x="29" y="1371"/>
                  </a:lnTo>
                  <a:lnTo>
                    <a:pt x="29" y="1371"/>
                  </a:lnTo>
                  <a:lnTo>
                    <a:pt x="29" y="1371"/>
                  </a:lnTo>
                  <a:lnTo>
                    <a:pt x="29" y="1371"/>
                  </a:lnTo>
                  <a:cubicBezTo>
                    <a:pt x="29" y="1400"/>
                    <a:pt x="29" y="1400"/>
                    <a:pt x="29" y="1400"/>
                  </a:cubicBezTo>
                  <a:cubicBezTo>
                    <a:pt x="29" y="1371"/>
                    <a:pt x="29" y="1371"/>
                    <a:pt x="29" y="1371"/>
                  </a:cubicBezTo>
                  <a:cubicBezTo>
                    <a:pt x="58" y="1371"/>
                    <a:pt x="58" y="1371"/>
                    <a:pt x="58" y="1371"/>
                  </a:cubicBezTo>
                  <a:lnTo>
                    <a:pt x="58" y="1371"/>
                  </a:lnTo>
                  <a:cubicBezTo>
                    <a:pt x="29" y="1400"/>
                    <a:pt x="29" y="1400"/>
                    <a:pt x="29" y="1400"/>
                  </a:cubicBezTo>
                  <a:cubicBezTo>
                    <a:pt x="58" y="1400"/>
                    <a:pt x="58" y="1400"/>
                    <a:pt x="58" y="1400"/>
                  </a:cubicBezTo>
                  <a:cubicBezTo>
                    <a:pt x="29" y="1400"/>
                    <a:pt x="29" y="1400"/>
                    <a:pt x="29" y="1400"/>
                  </a:cubicBezTo>
                  <a:lnTo>
                    <a:pt x="29" y="1400"/>
                  </a:lnTo>
                  <a:cubicBezTo>
                    <a:pt x="29" y="1429"/>
                    <a:pt x="29" y="1429"/>
                    <a:pt x="29" y="1429"/>
                  </a:cubicBezTo>
                  <a:lnTo>
                    <a:pt x="29" y="1429"/>
                  </a:lnTo>
                  <a:cubicBezTo>
                    <a:pt x="58" y="1400"/>
                    <a:pt x="58" y="1400"/>
                    <a:pt x="58" y="1400"/>
                  </a:cubicBezTo>
                  <a:cubicBezTo>
                    <a:pt x="88" y="1400"/>
                    <a:pt x="88" y="1400"/>
                    <a:pt x="88" y="1400"/>
                  </a:cubicBezTo>
                  <a:lnTo>
                    <a:pt x="88" y="1400"/>
                  </a:lnTo>
                  <a:cubicBezTo>
                    <a:pt x="88" y="1429"/>
                    <a:pt x="88" y="1429"/>
                    <a:pt x="88" y="1429"/>
                  </a:cubicBezTo>
                  <a:cubicBezTo>
                    <a:pt x="58" y="1429"/>
                    <a:pt x="58" y="1429"/>
                    <a:pt x="58" y="1429"/>
                  </a:cubicBezTo>
                  <a:lnTo>
                    <a:pt x="58" y="1429"/>
                  </a:lnTo>
                  <a:lnTo>
                    <a:pt x="58" y="1429"/>
                  </a:lnTo>
                  <a:cubicBezTo>
                    <a:pt x="58" y="1458"/>
                    <a:pt x="58" y="1458"/>
                    <a:pt x="58" y="1458"/>
                  </a:cubicBezTo>
                  <a:cubicBezTo>
                    <a:pt x="88" y="1458"/>
                    <a:pt x="88" y="1458"/>
                    <a:pt x="88" y="1458"/>
                  </a:cubicBezTo>
                  <a:cubicBezTo>
                    <a:pt x="58" y="1488"/>
                    <a:pt x="58" y="1488"/>
                    <a:pt x="58" y="1488"/>
                  </a:cubicBezTo>
                  <a:lnTo>
                    <a:pt x="58" y="1488"/>
                  </a:lnTo>
                  <a:cubicBezTo>
                    <a:pt x="88" y="1458"/>
                    <a:pt x="88" y="1458"/>
                    <a:pt x="88" y="1458"/>
                  </a:cubicBezTo>
                  <a:lnTo>
                    <a:pt x="88" y="1458"/>
                  </a:lnTo>
                  <a:cubicBezTo>
                    <a:pt x="88" y="1429"/>
                    <a:pt x="88" y="1429"/>
                    <a:pt x="88" y="1429"/>
                  </a:cubicBezTo>
                  <a:cubicBezTo>
                    <a:pt x="117" y="1429"/>
                    <a:pt x="117" y="1429"/>
                    <a:pt x="117" y="1429"/>
                  </a:cubicBezTo>
                  <a:cubicBezTo>
                    <a:pt x="146" y="1429"/>
                    <a:pt x="146" y="1429"/>
                    <a:pt x="146" y="1429"/>
                  </a:cubicBezTo>
                  <a:lnTo>
                    <a:pt x="146" y="1429"/>
                  </a:lnTo>
                  <a:lnTo>
                    <a:pt x="146" y="1429"/>
                  </a:lnTo>
                  <a:lnTo>
                    <a:pt x="146" y="1429"/>
                  </a:lnTo>
                  <a:cubicBezTo>
                    <a:pt x="146" y="1458"/>
                    <a:pt x="146" y="1458"/>
                    <a:pt x="146" y="1458"/>
                  </a:cubicBezTo>
                  <a:lnTo>
                    <a:pt x="146" y="1458"/>
                  </a:lnTo>
                  <a:cubicBezTo>
                    <a:pt x="117" y="1458"/>
                    <a:pt x="117" y="1458"/>
                    <a:pt x="117" y="1458"/>
                  </a:cubicBezTo>
                  <a:cubicBezTo>
                    <a:pt x="117" y="1429"/>
                    <a:pt x="117" y="1429"/>
                    <a:pt x="117" y="1429"/>
                  </a:cubicBezTo>
                  <a:lnTo>
                    <a:pt x="117" y="1429"/>
                  </a:lnTo>
                  <a:cubicBezTo>
                    <a:pt x="117" y="1458"/>
                    <a:pt x="117" y="1458"/>
                    <a:pt x="117" y="1458"/>
                  </a:cubicBezTo>
                  <a:cubicBezTo>
                    <a:pt x="88" y="1458"/>
                    <a:pt x="88" y="1458"/>
                    <a:pt x="88" y="1458"/>
                  </a:cubicBezTo>
                  <a:cubicBezTo>
                    <a:pt x="117" y="1458"/>
                    <a:pt x="117" y="1458"/>
                    <a:pt x="117" y="1458"/>
                  </a:cubicBezTo>
                  <a:cubicBezTo>
                    <a:pt x="88" y="1488"/>
                    <a:pt x="88" y="1488"/>
                    <a:pt x="88" y="1488"/>
                  </a:cubicBezTo>
                  <a:lnTo>
                    <a:pt x="88" y="1488"/>
                  </a:lnTo>
                  <a:lnTo>
                    <a:pt x="88" y="1488"/>
                  </a:lnTo>
                  <a:lnTo>
                    <a:pt x="88" y="1488"/>
                  </a:lnTo>
                  <a:cubicBezTo>
                    <a:pt x="117" y="1488"/>
                    <a:pt x="117" y="1488"/>
                    <a:pt x="117" y="1488"/>
                  </a:cubicBezTo>
                  <a:cubicBezTo>
                    <a:pt x="117" y="1517"/>
                    <a:pt x="117" y="1517"/>
                    <a:pt x="117" y="1517"/>
                  </a:cubicBezTo>
                  <a:cubicBezTo>
                    <a:pt x="88" y="1517"/>
                    <a:pt x="88" y="1517"/>
                    <a:pt x="88" y="1517"/>
                  </a:cubicBezTo>
                  <a:lnTo>
                    <a:pt x="88" y="1517"/>
                  </a:lnTo>
                  <a:lnTo>
                    <a:pt x="88" y="1517"/>
                  </a:lnTo>
                  <a:lnTo>
                    <a:pt x="88" y="1517"/>
                  </a:lnTo>
                  <a:cubicBezTo>
                    <a:pt x="58" y="1517"/>
                    <a:pt x="58" y="1517"/>
                    <a:pt x="58" y="1517"/>
                  </a:cubicBezTo>
                  <a:lnTo>
                    <a:pt x="58" y="1517"/>
                  </a:lnTo>
                  <a:lnTo>
                    <a:pt x="58" y="1517"/>
                  </a:lnTo>
                  <a:lnTo>
                    <a:pt x="58" y="1517"/>
                  </a:lnTo>
                  <a:cubicBezTo>
                    <a:pt x="29" y="1546"/>
                    <a:pt x="29" y="1546"/>
                    <a:pt x="29" y="1546"/>
                  </a:cubicBezTo>
                  <a:lnTo>
                    <a:pt x="29" y="1546"/>
                  </a:lnTo>
                  <a:cubicBezTo>
                    <a:pt x="58" y="1575"/>
                    <a:pt x="58" y="1575"/>
                    <a:pt x="58" y="1575"/>
                  </a:cubicBezTo>
                  <a:lnTo>
                    <a:pt x="58" y="1575"/>
                  </a:lnTo>
                  <a:cubicBezTo>
                    <a:pt x="88" y="1575"/>
                    <a:pt x="88" y="1575"/>
                    <a:pt x="88" y="1575"/>
                  </a:cubicBezTo>
                  <a:lnTo>
                    <a:pt x="88" y="1575"/>
                  </a:lnTo>
                  <a:cubicBezTo>
                    <a:pt x="88" y="1546"/>
                    <a:pt x="88" y="1546"/>
                    <a:pt x="88" y="1546"/>
                  </a:cubicBezTo>
                  <a:lnTo>
                    <a:pt x="88" y="1546"/>
                  </a:lnTo>
                  <a:cubicBezTo>
                    <a:pt x="117" y="1546"/>
                    <a:pt x="117" y="1546"/>
                    <a:pt x="117" y="1546"/>
                  </a:cubicBezTo>
                  <a:cubicBezTo>
                    <a:pt x="88" y="1546"/>
                    <a:pt x="88" y="1546"/>
                    <a:pt x="88" y="1546"/>
                  </a:cubicBezTo>
                  <a:cubicBezTo>
                    <a:pt x="117" y="1575"/>
                    <a:pt x="117" y="1575"/>
                    <a:pt x="117" y="1575"/>
                  </a:cubicBezTo>
                  <a:lnTo>
                    <a:pt x="117" y="1575"/>
                  </a:lnTo>
                  <a:cubicBezTo>
                    <a:pt x="88" y="1575"/>
                    <a:pt x="88" y="1575"/>
                    <a:pt x="88" y="1575"/>
                  </a:cubicBezTo>
                  <a:cubicBezTo>
                    <a:pt x="117" y="1605"/>
                    <a:pt x="117" y="1605"/>
                    <a:pt x="117" y="1605"/>
                  </a:cubicBezTo>
                  <a:lnTo>
                    <a:pt x="117" y="1605"/>
                  </a:lnTo>
                  <a:lnTo>
                    <a:pt x="117" y="1605"/>
                  </a:lnTo>
                  <a:cubicBezTo>
                    <a:pt x="146" y="1605"/>
                    <a:pt x="146" y="1605"/>
                    <a:pt x="146" y="1605"/>
                  </a:cubicBezTo>
                  <a:cubicBezTo>
                    <a:pt x="117" y="1605"/>
                    <a:pt x="117" y="1605"/>
                    <a:pt x="117" y="1605"/>
                  </a:cubicBezTo>
                  <a:lnTo>
                    <a:pt x="117" y="1605"/>
                  </a:lnTo>
                  <a:cubicBezTo>
                    <a:pt x="117" y="1634"/>
                    <a:pt x="117" y="1634"/>
                    <a:pt x="117" y="1634"/>
                  </a:cubicBezTo>
                  <a:lnTo>
                    <a:pt x="117" y="1634"/>
                  </a:lnTo>
                  <a:cubicBezTo>
                    <a:pt x="88" y="1605"/>
                    <a:pt x="88" y="1605"/>
                    <a:pt x="88" y="1605"/>
                  </a:cubicBezTo>
                  <a:lnTo>
                    <a:pt x="88" y="1605"/>
                  </a:lnTo>
                  <a:cubicBezTo>
                    <a:pt x="58" y="1605"/>
                    <a:pt x="58" y="1605"/>
                    <a:pt x="58" y="1605"/>
                  </a:cubicBezTo>
                  <a:lnTo>
                    <a:pt x="58" y="1605"/>
                  </a:lnTo>
                  <a:lnTo>
                    <a:pt x="58" y="1605"/>
                  </a:lnTo>
                  <a:cubicBezTo>
                    <a:pt x="58" y="1634"/>
                    <a:pt x="58" y="1634"/>
                    <a:pt x="58" y="1634"/>
                  </a:cubicBezTo>
                  <a:cubicBezTo>
                    <a:pt x="58" y="1663"/>
                    <a:pt x="58" y="1663"/>
                    <a:pt x="58" y="1663"/>
                  </a:cubicBezTo>
                  <a:cubicBezTo>
                    <a:pt x="88" y="1663"/>
                    <a:pt x="88" y="1663"/>
                    <a:pt x="88" y="1663"/>
                  </a:cubicBezTo>
                  <a:cubicBezTo>
                    <a:pt x="117" y="1663"/>
                    <a:pt x="117" y="1663"/>
                    <a:pt x="117" y="1663"/>
                  </a:cubicBezTo>
                  <a:cubicBezTo>
                    <a:pt x="146" y="1692"/>
                    <a:pt x="146" y="1692"/>
                    <a:pt x="146" y="1692"/>
                  </a:cubicBezTo>
                  <a:lnTo>
                    <a:pt x="146" y="1692"/>
                  </a:lnTo>
                  <a:lnTo>
                    <a:pt x="146" y="1692"/>
                  </a:lnTo>
                  <a:cubicBezTo>
                    <a:pt x="146" y="1721"/>
                    <a:pt x="146" y="1721"/>
                    <a:pt x="146" y="1721"/>
                  </a:cubicBezTo>
                  <a:cubicBezTo>
                    <a:pt x="175" y="1692"/>
                    <a:pt x="175" y="1692"/>
                    <a:pt x="175" y="1692"/>
                  </a:cubicBezTo>
                  <a:cubicBezTo>
                    <a:pt x="146" y="1692"/>
                    <a:pt x="146" y="1692"/>
                    <a:pt x="146" y="1692"/>
                  </a:cubicBezTo>
                  <a:cubicBezTo>
                    <a:pt x="175" y="1692"/>
                    <a:pt x="175" y="1692"/>
                    <a:pt x="175" y="1692"/>
                  </a:cubicBezTo>
                  <a:lnTo>
                    <a:pt x="175" y="1692"/>
                  </a:lnTo>
                  <a:lnTo>
                    <a:pt x="175" y="1692"/>
                  </a:lnTo>
                  <a:cubicBezTo>
                    <a:pt x="204" y="1721"/>
                    <a:pt x="204" y="1721"/>
                    <a:pt x="204" y="1721"/>
                  </a:cubicBezTo>
                  <a:lnTo>
                    <a:pt x="204" y="1721"/>
                  </a:lnTo>
                  <a:lnTo>
                    <a:pt x="204" y="1721"/>
                  </a:lnTo>
                  <a:lnTo>
                    <a:pt x="204" y="1721"/>
                  </a:lnTo>
                  <a:cubicBezTo>
                    <a:pt x="233" y="1692"/>
                    <a:pt x="233" y="1692"/>
                    <a:pt x="233" y="1692"/>
                  </a:cubicBezTo>
                  <a:lnTo>
                    <a:pt x="233" y="1692"/>
                  </a:lnTo>
                  <a:cubicBezTo>
                    <a:pt x="262" y="1692"/>
                    <a:pt x="262" y="1692"/>
                    <a:pt x="262" y="1692"/>
                  </a:cubicBezTo>
                  <a:lnTo>
                    <a:pt x="262" y="1692"/>
                  </a:lnTo>
                  <a:lnTo>
                    <a:pt x="262" y="1692"/>
                  </a:lnTo>
                  <a:lnTo>
                    <a:pt x="262" y="1692"/>
                  </a:lnTo>
                  <a:cubicBezTo>
                    <a:pt x="292" y="1663"/>
                    <a:pt x="292" y="1663"/>
                    <a:pt x="292" y="1663"/>
                  </a:cubicBezTo>
                  <a:lnTo>
                    <a:pt x="292" y="1663"/>
                  </a:lnTo>
                  <a:lnTo>
                    <a:pt x="292" y="1663"/>
                  </a:lnTo>
                  <a:lnTo>
                    <a:pt x="292" y="1663"/>
                  </a:lnTo>
                  <a:cubicBezTo>
                    <a:pt x="321" y="1634"/>
                    <a:pt x="321" y="1634"/>
                    <a:pt x="321" y="1634"/>
                  </a:cubicBezTo>
                  <a:lnTo>
                    <a:pt x="321" y="1634"/>
                  </a:lnTo>
                  <a:lnTo>
                    <a:pt x="321" y="1634"/>
                  </a:lnTo>
                  <a:lnTo>
                    <a:pt x="321" y="1634"/>
                  </a:lnTo>
                  <a:cubicBezTo>
                    <a:pt x="350" y="1605"/>
                    <a:pt x="350" y="1605"/>
                    <a:pt x="350" y="1605"/>
                  </a:cubicBezTo>
                  <a:lnTo>
                    <a:pt x="350" y="1605"/>
                  </a:lnTo>
                  <a:lnTo>
                    <a:pt x="350" y="1605"/>
                  </a:lnTo>
                  <a:lnTo>
                    <a:pt x="350" y="1605"/>
                  </a:lnTo>
                  <a:cubicBezTo>
                    <a:pt x="350" y="1575"/>
                    <a:pt x="350" y="1575"/>
                    <a:pt x="350" y="1575"/>
                  </a:cubicBezTo>
                  <a:cubicBezTo>
                    <a:pt x="321" y="1575"/>
                    <a:pt x="321" y="1575"/>
                    <a:pt x="321" y="1575"/>
                  </a:cubicBezTo>
                  <a:cubicBezTo>
                    <a:pt x="321" y="1546"/>
                    <a:pt x="321" y="1546"/>
                    <a:pt x="321" y="1546"/>
                  </a:cubicBezTo>
                  <a:lnTo>
                    <a:pt x="321" y="1546"/>
                  </a:lnTo>
                  <a:lnTo>
                    <a:pt x="321" y="1546"/>
                  </a:lnTo>
                  <a:cubicBezTo>
                    <a:pt x="350" y="1575"/>
                    <a:pt x="350" y="1575"/>
                    <a:pt x="350" y="1575"/>
                  </a:cubicBezTo>
                  <a:lnTo>
                    <a:pt x="350" y="1575"/>
                  </a:lnTo>
                  <a:cubicBezTo>
                    <a:pt x="350" y="1605"/>
                    <a:pt x="350" y="1605"/>
                    <a:pt x="350" y="1605"/>
                  </a:cubicBezTo>
                  <a:cubicBezTo>
                    <a:pt x="379" y="1605"/>
                    <a:pt x="379" y="1605"/>
                    <a:pt x="379" y="1605"/>
                  </a:cubicBezTo>
                  <a:cubicBezTo>
                    <a:pt x="350" y="1605"/>
                    <a:pt x="350" y="1605"/>
                    <a:pt x="350" y="1605"/>
                  </a:cubicBezTo>
                  <a:cubicBezTo>
                    <a:pt x="379" y="1605"/>
                    <a:pt x="379" y="1605"/>
                    <a:pt x="379" y="1605"/>
                  </a:cubicBezTo>
                  <a:lnTo>
                    <a:pt x="379" y="1605"/>
                  </a:lnTo>
                  <a:lnTo>
                    <a:pt x="379" y="1605"/>
                  </a:lnTo>
                  <a:lnTo>
                    <a:pt x="379" y="1605"/>
                  </a:lnTo>
                  <a:cubicBezTo>
                    <a:pt x="379" y="1575"/>
                    <a:pt x="379" y="1575"/>
                    <a:pt x="379" y="1575"/>
                  </a:cubicBezTo>
                  <a:cubicBezTo>
                    <a:pt x="409" y="1605"/>
                    <a:pt x="409" y="1605"/>
                    <a:pt x="409" y="1605"/>
                  </a:cubicBezTo>
                  <a:lnTo>
                    <a:pt x="409" y="1605"/>
                  </a:lnTo>
                  <a:cubicBezTo>
                    <a:pt x="409" y="1575"/>
                    <a:pt x="409" y="1575"/>
                    <a:pt x="409" y="1575"/>
                  </a:cubicBezTo>
                  <a:lnTo>
                    <a:pt x="409" y="1575"/>
                  </a:lnTo>
                  <a:cubicBezTo>
                    <a:pt x="409" y="1546"/>
                    <a:pt x="409" y="1546"/>
                    <a:pt x="409" y="1546"/>
                  </a:cubicBezTo>
                  <a:lnTo>
                    <a:pt x="409" y="1546"/>
                  </a:lnTo>
                  <a:lnTo>
                    <a:pt x="409" y="1546"/>
                  </a:lnTo>
                  <a:lnTo>
                    <a:pt x="409" y="1546"/>
                  </a:lnTo>
                  <a:cubicBezTo>
                    <a:pt x="409" y="1517"/>
                    <a:pt x="409" y="1517"/>
                    <a:pt x="409" y="1517"/>
                  </a:cubicBezTo>
                  <a:lnTo>
                    <a:pt x="409" y="1517"/>
                  </a:lnTo>
                  <a:lnTo>
                    <a:pt x="409" y="1517"/>
                  </a:lnTo>
                  <a:lnTo>
                    <a:pt x="409" y="1517"/>
                  </a:lnTo>
                  <a:cubicBezTo>
                    <a:pt x="409" y="1488"/>
                    <a:pt x="409" y="1488"/>
                    <a:pt x="409" y="1488"/>
                  </a:cubicBezTo>
                  <a:cubicBezTo>
                    <a:pt x="438" y="1488"/>
                    <a:pt x="438" y="1488"/>
                    <a:pt x="438" y="1488"/>
                  </a:cubicBezTo>
                  <a:lnTo>
                    <a:pt x="438" y="1488"/>
                  </a:lnTo>
                  <a:cubicBezTo>
                    <a:pt x="438" y="1517"/>
                    <a:pt x="438" y="1517"/>
                    <a:pt x="438" y="1517"/>
                  </a:cubicBezTo>
                  <a:lnTo>
                    <a:pt x="438" y="1517"/>
                  </a:lnTo>
                  <a:cubicBezTo>
                    <a:pt x="438" y="1546"/>
                    <a:pt x="438" y="1546"/>
                    <a:pt x="438" y="1546"/>
                  </a:cubicBezTo>
                  <a:lnTo>
                    <a:pt x="438" y="1546"/>
                  </a:lnTo>
                  <a:cubicBezTo>
                    <a:pt x="438" y="1575"/>
                    <a:pt x="438" y="1575"/>
                    <a:pt x="438" y="1575"/>
                  </a:cubicBezTo>
                  <a:cubicBezTo>
                    <a:pt x="467" y="1575"/>
                    <a:pt x="467" y="1575"/>
                    <a:pt x="467" y="1575"/>
                  </a:cubicBezTo>
                  <a:lnTo>
                    <a:pt x="467" y="1575"/>
                  </a:lnTo>
                  <a:cubicBezTo>
                    <a:pt x="496" y="1575"/>
                    <a:pt x="496" y="1575"/>
                    <a:pt x="496" y="1575"/>
                  </a:cubicBezTo>
                  <a:cubicBezTo>
                    <a:pt x="467" y="1605"/>
                    <a:pt x="467" y="1605"/>
                    <a:pt x="467" y="1605"/>
                  </a:cubicBezTo>
                  <a:cubicBezTo>
                    <a:pt x="496" y="1605"/>
                    <a:pt x="496" y="1605"/>
                    <a:pt x="496" y="1605"/>
                  </a:cubicBezTo>
                  <a:lnTo>
                    <a:pt x="496" y="1605"/>
                  </a:lnTo>
                  <a:lnTo>
                    <a:pt x="496" y="1605"/>
                  </a:lnTo>
                  <a:cubicBezTo>
                    <a:pt x="496" y="1546"/>
                    <a:pt x="496" y="1546"/>
                    <a:pt x="496" y="1546"/>
                  </a:cubicBezTo>
                  <a:lnTo>
                    <a:pt x="496" y="1546"/>
                  </a:lnTo>
                  <a:cubicBezTo>
                    <a:pt x="496" y="1517"/>
                    <a:pt x="496" y="1517"/>
                    <a:pt x="496" y="1517"/>
                  </a:cubicBezTo>
                  <a:lnTo>
                    <a:pt x="496" y="1517"/>
                  </a:lnTo>
                  <a:cubicBezTo>
                    <a:pt x="496" y="1488"/>
                    <a:pt x="496" y="1488"/>
                    <a:pt x="496" y="1488"/>
                  </a:cubicBezTo>
                  <a:lnTo>
                    <a:pt x="496" y="1488"/>
                  </a:lnTo>
                  <a:cubicBezTo>
                    <a:pt x="525" y="1488"/>
                    <a:pt x="525" y="1488"/>
                    <a:pt x="525" y="1488"/>
                  </a:cubicBezTo>
                  <a:lnTo>
                    <a:pt x="525" y="1488"/>
                  </a:lnTo>
                  <a:cubicBezTo>
                    <a:pt x="525" y="1458"/>
                    <a:pt x="525" y="1458"/>
                    <a:pt x="525" y="1458"/>
                  </a:cubicBezTo>
                  <a:cubicBezTo>
                    <a:pt x="554" y="1429"/>
                    <a:pt x="554" y="1429"/>
                    <a:pt x="554" y="1429"/>
                  </a:cubicBezTo>
                  <a:cubicBezTo>
                    <a:pt x="525" y="1429"/>
                    <a:pt x="525" y="1429"/>
                    <a:pt x="525" y="1429"/>
                  </a:cubicBezTo>
                  <a:cubicBezTo>
                    <a:pt x="525" y="1400"/>
                    <a:pt x="525" y="1400"/>
                    <a:pt x="525" y="1400"/>
                  </a:cubicBezTo>
                  <a:cubicBezTo>
                    <a:pt x="525" y="1371"/>
                    <a:pt x="525" y="1371"/>
                    <a:pt x="525" y="1371"/>
                  </a:cubicBezTo>
                  <a:cubicBezTo>
                    <a:pt x="525" y="1342"/>
                    <a:pt x="525" y="1342"/>
                    <a:pt x="525" y="1342"/>
                  </a:cubicBezTo>
                  <a:cubicBezTo>
                    <a:pt x="554" y="1342"/>
                    <a:pt x="554" y="1342"/>
                    <a:pt x="554" y="1342"/>
                  </a:cubicBezTo>
                  <a:cubicBezTo>
                    <a:pt x="554" y="1313"/>
                    <a:pt x="554" y="1313"/>
                    <a:pt x="554" y="1313"/>
                  </a:cubicBezTo>
                  <a:lnTo>
                    <a:pt x="554" y="1313"/>
                  </a:lnTo>
                  <a:cubicBezTo>
                    <a:pt x="525" y="1284"/>
                    <a:pt x="525" y="1284"/>
                    <a:pt x="525" y="1284"/>
                  </a:cubicBezTo>
                  <a:cubicBezTo>
                    <a:pt x="525" y="1255"/>
                    <a:pt x="525" y="1255"/>
                    <a:pt x="525" y="1255"/>
                  </a:cubicBezTo>
                  <a:cubicBezTo>
                    <a:pt x="496" y="1225"/>
                    <a:pt x="496" y="1225"/>
                    <a:pt x="496" y="1225"/>
                  </a:cubicBezTo>
                  <a:cubicBezTo>
                    <a:pt x="525" y="1196"/>
                    <a:pt x="525" y="1196"/>
                    <a:pt x="525" y="1196"/>
                  </a:cubicBezTo>
                  <a:cubicBezTo>
                    <a:pt x="525" y="1167"/>
                    <a:pt x="525" y="1167"/>
                    <a:pt x="525" y="1167"/>
                  </a:cubicBezTo>
                  <a:cubicBezTo>
                    <a:pt x="496" y="1167"/>
                    <a:pt x="496" y="1167"/>
                    <a:pt x="496" y="1167"/>
                  </a:cubicBezTo>
                  <a:cubicBezTo>
                    <a:pt x="496" y="1138"/>
                    <a:pt x="496" y="1138"/>
                    <a:pt x="496" y="1138"/>
                  </a:cubicBezTo>
                  <a:cubicBezTo>
                    <a:pt x="496" y="1108"/>
                    <a:pt x="496" y="1108"/>
                    <a:pt x="496" y="1108"/>
                  </a:cubicBezTo>
                  <a:cubicBezTo>
                    <a:pt x="496" y="1050"/>
                    <a:pt x="496" y="1050"/>
                    <a:pt x="496" y="1050"/>
                  </a:cubicBezTo>
                  <a:cubicBezTo>
                    <a:pt x="496" y="1021"/>
                    <a:pt x="496" y="1021"/>
                    <a:pt x="496" y="1021"/>
                  </a:cubicBezTo>
                  <a:cubicBezTo>
                    <a:pt x="525" y="992"/>
                    <a:pt x="525" y="992"/>
                    <a:pt x="525" y="992"/>
                  </a:cubicBezTo>
                  <a:lnTo>
                    <a:pt x="525" y="992"/>
                  </a:lnTo>
                  <a:cubicBezTo>
                    <a:pt x="554" y="992"/>
                    <a:pt x="554" y="992"/>
                    <a:pt x="554" y="992"/>
                  </a:cubicBezTo>
                  <a:cubicBezTo>
                    <a:pt x="583" y="992"/>
                    <a:pt x="583" y="992"/>
                    <a:pt x="583" y="992"/>
                  </a:cubicBezTo>
                  <a:cubicBezTo>
                    <a:pt x="612" y="963"/>
                    <a:pt x="612" y="963"/>
                    <a:pt x="612" y="963"/>
                  </a:cubicBezTo>
                  <a:cubicBezTo>
                    <a:pt x="612" y="934"/>
                    <a:pt x="612" y="934"/>
                    <a:pt x="612" y="934"/>
                  </a:cubicBezTo>
                  <a:cubicBezTo>
                    <a:pt x="583" y="934"/>
                    <a:pt x="583" y="934"/>
                    <a:pt x="583" y="934"/>
                  </a:cubicBezTo>
                  <a:cubicBezTo>
                    <a:pt x="583" y="905"/>
                    <a:pt x="583" y="905"/>
                    <a:pt x="583" y="905"/>
                  </a:cubicBezTo>
                  <a:cubicBezTo>
                    <a:pt x="612" y="846"/>
                    <a:pt x="612" y="846"/>
                    <a:pt x="612" y="846"/>
                  </a:cubicBezTo>
                  <a:cubicBezTo>
                    <a:pt x="612" y="817"/>
                    <a:pt x="612" y="817"/>
                    <a:pt x="612" y="817"/>
                  </a:cubicBezTo>
                  <a:cubicBezTo>
                    <a:pt x="642" y="788"/>
                    <a:pt x="642" y="788"/>
                    <a:pt x="642" y="788"/>
                  </a:cubicBezTo>
                  <a:cubicBezTo>
                    <a:pt x="642" y="758"/>
                    <a:pt x="642" y="758"/>
                    <a:pt x="642" y="758"/>
                  </a:cubicBezTo>
                  <a:lnTo>
                    <a:pt x="642" y="758"/>
                  </a:lnTo>
                  <a:cubicBezTo>
                    <a:pt x="612" y="729"/>
                    <a:pt x="612" y="729"/>
                    <a:pt x="612" y="729"/>
                  </a:cubicBezTo>
                  <a:cubicBezTo>
                    <a:pt x="642" y="729"/>
                    <a:pt x="642" y="729"/>
                    <a:pt x="642" y="729"/>
                  </a:cubicBezTo>
                  <a:cubicBezTo>
                    <a:pt x="642" y="700"/>
                    <a:pt x="642" y="700"/>
                    <a:pt x="642" y="700"/>
                  </a:cubicBezTo>
                  <a:cubicBezTo>
                    <a:pt x="671" y="700"/>
                    <a:pt x="671" y="700"/>
                    <a:pt x="671" y="700"/>
                  </a:cubicBezTo>
                  <a:cubicBezTo>
                    <a:pt x="700" y="700"/>
                    <a:pt x="700" y="700"/>
                    <a:pt x="700" y="700"/>
                  </a:cubicBezTo>
                  <a:cubicBezTo>
                    <a:pt x="700" y="671"/>
                    <a:pt x="700" y="671"/>
                    <a:pt x="700" y="671"/>
                  </a:cubicBezTo>
                  <a:cubicBezTo>
                    <a:pt x="729" y="642"/>
                    <a:pt x="729" y="642"/>
                    <a:pt x="729" y="642"/>
                  </a:cubicBezTo>
                  <a:cubicBezTo>
                    <a:pt x="729" y="613"/>
                    <a:pt x="729" y="613"/>
                    <a:pt x="729" y="613"/>
                  </a:cubicBezTo>
                  <a:cubicBezTo>
                    <a:pt x="759" y="584"/>
                    <a:pt x="759" y="584"/>
                    <a:pt x="759" y="584"/>
                  </a:cubicBezTo>
                  <a:cubicBezTo>
                    <a:pt x="729" y="584"/>
                    <a:pt x="729" y="584"/>
                    <a:pt x="729" y="584"/>
                  </a:cubicBezTo>
                  <a:cubicBezTo>
                    <a:pt x="729" y="555"/>
                    <a:pt x="729" y="555"/>
                    <a:pt x="729" y="555"/>
                  </a:cubicBezTo>
                  <a:cubicBezTo>
                    <a:pt x="729" y="525"/>
                    <a:pt x="729" y="525"/>
                    <a:pt x="729" y="525"/>
                  </a:cubicBezTo>
                  <a:lnTo>
                    <a:pt x="729" y="525"/>
                  </a:lnTo>
                  <a:cubicBezTo>
                    <a:pt x="759" y="525"/>
                    <a:pt x="759" y="525"/>
                    <a:pt x="759" y="525"/>
                  </a:cubicBezTo>
                  <a:cubicBezTo>
                    <a:pt x="759" y="496"/>
                    <a:pt x="759" y="496"/>
                    <a:pt x="759" y="496"/>
                  </a:cubicBezTo>
                  <a:lnTo>
                    <a:pt x="759" y="496"/>
                  </a:lnTo>
                  <a:cubicBezTo>
                    <a:pt x="788" y="467"/>
                    <a:pt x="788" y="467"/>
                    <a:pt x="788" y="467"/>
                  </a:cubicBezTo>
                  <a:lnTo>
                    <a:pt x="788" y="467"/>
                  </a:lnTo>
                  <a:cubicBezTo>
                    <a:pt x="817" y="467"/>
                    <a:pt x="817" y="467"/>
                    <a:pt x="817" y="467"/>
                  </a:cubicBezTo>
                  <a:lnTo>
                    <a:pt x="817" y="467"/>
                  </a:lnTo>
                  <a:cubicBezTo>
                    <a:pt x="846" y="467"/>
                    <a:pt x="846" y="467"/>
                    <a:pt x="846" y="467"/>
                  </a:cubicBezTo>
                  <a:lnTo>
                    <a:pt x="846" y="467"/>
                  </a:lnTo>
                  <a:cubicBezTo>
                    <a:pt x="846" y="438"/>
                    <a:pt x="846" y="438"/>
                    <a:pt x="846" y="438"/>
                  </a:cubicBezTo>
                  <a:lnTo>
                    <a:pt x="846" y="438"/>
                  </a:lnTo>
                  <a:lnTo>
                    <a:pt x="846" y="438"/>
                  </a:lnTo>
                  <a:cubicBezTo>
                    <a:pt x="846" y="408"/>
                    <a:pt x="846" y="408"/>
                    <a:pt x="846" y="408"/>
                  </a:cubicBezTo>
                  <a:lnTo>
                    <a:pt x="846" y="408"/>
                  </a:lnTo>
                  <a:cubicBezTo>
                    <a:pt x="846" y="379"/>
                    <a:pt x="846" y="379"/>
                    <a:pt x="846" y="379"/>
                  </a:cubicBezTo>
                  <a:cubicBezTo>
                    <a:pt x="875" y="408"/>
                    <a:pt x="875" y="408"/>
                    <a:pt x="875" y="408"/>
                  </a:cubicBezTo>
                  <a:cubicBezTo>
                    <a:pt x="875" y="379"/>
                    <a:pt x="875" y="379"/>
                    <a:pt x="875" y="379"/>
                  </a:cubicBezTo>
                  <a:cubicBezTo>
                    <a:pt x="904" y="379"/>
                    <a:pt x="904" y="379"/>
                    <a:pt x="904" y="379"/>
                  </a:cubicBezTo>
                  <a:cubicBezTo>
                    <a:pt x="933" y="408"/>
                    <a:pt x="933" y="408"/>
                    <a:pt x="933" y="408"/>
                  </a:cubicBezTo>
                  <a:lnTo>
                    <a:pt x="933" y="408"/>
                  </a:lnTo>
                  <a:cubicBezTo>
                    <a:pt x="962" y="408"/>
                    <a:pt x="962" y="408"/>
                    <a:pt x="962" y="408"/>
                  </a:cubicBezTo>
                  <a:lnTo>
                    <a:pt x="962" y="408"/>
                  </a:lnTo>
                  <a:lnTo>
                    <a:pt x="962" y="408"/>
                  </a:lnTo>
                  <a:lnTo>
                    <a:pt x="962" y="408"/>
                  </a:lnTo>
                  <a:cubicBezTo>
                    <a:pt x="962" y="379"/>
                    <a:pt x="962" y="379"/>
                    <a:pt x="962" y="379"/>
                  </a:cubicBezTo>
                  <a:cubicBezTo>
                    <a:pt x="962" y="350"/>
                    <a:pt x="962" y="350"/>
                    <a:pt x="962" y="350"/>
                  </a:cubicBezTo>
                  <a:cubicBezTo>
                    <a:pt x="992" y="350"/>
                    <a:pt x="992" y="350"/>
                    <a:pt x="992" y="350"/>
                  </a:cubicBezTo>
                  <a:cubicBezTo>
                    <a:pt x="962" y="350"/>
                    <a:pt x="962" y="350"/>
                    <a:pt x="962" y="350"/>
                  </a:cubicBezTo>
                  <a:cubicBezTo>
                    <a:pt x="962" y="321"/>
                    <a:pt x="962" y="321"/>
                    <a:pt x="962" y="321"/>
                  </a:cubicBezTo>
                  <a:lnTo>
                    <a:pt x="962" y="321"/>
                  </a:lnTo>
                  <a:cubicBezTo>
                    <a:pt x="992" y="321"/>
                    <a:pt x="992" y="321"/>
                    <a:pt x="992" y="321"/>
                  </a:cubicBezTo>
                  <a:lnTo>
                    <a:pt x="992" y="321"/>
                  </a:lnTo>
                  <a:lnTo>
                    <a:pt x="992" y="321"/>
                  </a:lnTo>
                  <a:lnTo>
                    <a:pt x="992" y="321"/>
                  </a:lnTo>
                  <a:cubicBezTo>
                    <a:pt x="1021" y="321"/>
                    <a:pt x="1021" y="321"/>
                    <a:pt x="1021" y="321"/>
                  </a:cubicBezTo>
                  <a:lnTo>
                    <a:pt x="1021" y="321"/>
                  </a:lnTo>
                  <a:lnTo>
                    <a:pt x="1021" y="321"/>
                  </a:lnTo>
                  <a:cubicBezTo>
                    <a:pt x="1021" y="292"/>
                    <a:pt x="1021" y="292"/>
                    <a:pt x="1021" y="292"/>
                  </a:cubicBezTo>
                  <a:lnTo>
                    <a:pt x="1021" y="292"/>
                  </a:lnTo>
                  <a:lnTo>
                    <a:pt x="1021" y="292"/>
                  </a:lnTo>
                  <a:cubicBezTo>
                    <a:pt x="1050" y="292"/>
                    <a:pt x="1050" y="292"/>
                    <a:pt x="1050" y="292"/>
                  </a:cubicBezTo>
                  <a:lnTo>
                    <a:pt x="1050" y="292"/>
                  </a:lnTo>
                  <a:cubicBezTo>
                    <a:pt x="1079" y="321"/>
                    <a:pt x="1079" y="321"/>
                    <a:pt x="1079" y="321"/>
                  </a:cubicBezTo>
                  <a:cubicBezTo>
                    <a:pt x="1109" y="350"/>
                    <a:pt x="1109" y="350"/>
                    <a:pt x="1109" y="350"/>
                  </a:cubicBezTo>
                  <a:lnTo>
                    <a:pt x="1109" y="350"/>
                  </a:lnTo>
                  <a:cubicBezTo>
                    <a:pt x="1138" y="350"/>
                    <a:pt x="1138" y="350"/>
                    <a:pt x="1138" y="350"/>
                  </a:cubicBezTo>
                  <a:cubicBezTo>
                    <a:pt x="1167" y="379"/>
                    <a:pt x="1167" y="379"/>
                    <a:pt x="1167" y="379"/>
                  </a:cubicBezTo>
                  <a:cubicBezTo>
                    <a:pt x="1196" y="350"/>
                    <a:pt x="1196" y="350"/>
                    <a:pt x="1196" y="350"/>
                  </a:cubicBezTo>
                  <a:lnTo>
                    <a:pt x="1196" y="350"/>
                  </a:lnTo>
                  <a:cubicBezTo>
                    <a:pt x="1225" y="350"/>
                    <a:pt x="1225" y="350"/>
                    <a:pt x="1225" y="350"/>
                  </a:cubicBezTo>
                  <a:cubicBezTo>
                    <a:pt x="1254" y="350"/>
                    <a:pt x="1254" y="350"/>
                    <a:pt x="1254" y="350"/>
                  </a:cubicBezTo>
                  <a:lnTo>
                    <a:pt x="1254" y="350"/>
                  </a:lnTo>
                  <a:cubicBezTo>
                    <a:pt x="1283" y="350"/>
                    <a:pt x="1283" y="350"/>
                    <a:pt x="1283" y="350"/>
                  </a:cubicBezTo>
                  <a:lnTo>
                    <a:pt x="1283" y="350"/>
                  </a:lnTo>
                  <a:cubicBezTo>
                    <a:pt x="1312" y="321"/>
                    <a:pt x="1312" y="321"/>
                    <a:pt x="1312" y="321"/>
                  </a:cubicBezTo>
                  <a:lnTo>
                    <a:pt x="1312" y="321"/>
                  </a:lnTo>
                  <a:cubicBezTo>
                    <a:pt x="1342" y="321"/>
                    <a:pt x="1342" y="321"/>
                    <a:pt x="1342" y="321"/>
                  </a:cubicBezTo>
                  <a:lnTo>
                    <a:pt x="1342" y="321"/>
                  </a:lnTo>
                  <a:cubicBezTo>
                    <a:pt x="1342" y="292"/>
                    <a:pt x="1342" y="292"/>
                    <a:pt x="1342" y="292"/>
                  </a:cubicBezTo>
                  <a:cubicBezTo>
                    <a:pt x="1312" y="263"/>
                    <a:pt x="1312" y="263"/>
                    <a:pt x="1312" y="263"/>
                  </a:cubicBezTo>
                  <a:cubicBezTo>
                    <a:pt x="1312" y="234"/>
                    <a:pt x="1312" y="234"/>
                    <a:pt x="1312" y="234"/>
                  </a:cubicBezTo>
                  <a:cubicBezTo>
                    <a:pt x="1342" y="234"/>
                    <a:pt x="1342" y="234"/>
                    <a:pt x="1342" y="234"/>
                  </a:cubicBezTo>
                  <a:cubicBezTo>
                    <a:pt x="1312" y="205"/>
                    <a:pt x="1312" y="205"/>
                    <a:pt x="1312" y="205"/>
                  </a:cubicBezTo>
                  <a:cubicBezTo>
                    <a:pt x="1342" y="205"/>
                    <a:pt x="1342" y="205"/>
                    <a:pt x="1342" y="205"/>
                  </a:cubicBezTo>
                  <a:lnTo>
                    <a:pt x="1342" y="205"/>
                  </a:lnTo>
                  <a:cubicBezTo>
                    <a:pt x="1342" y="175"/>
                    <a:pt x="1342" y="175"/>
                    <a:pt x="1342" y="175"/>
                  </a:cubicBezTo>
                  <a:cubicBezTo>
                    <a:pt x="1371" y="175"/>
                    <a:pt x="1371" y="175"/>
                    <a:pt x="1371" y="175"/>
                  </a:cubicBezTo>
                  <a:lnTo>
                    <a:pt x="1371" y="175"/>
                  </a:lnTo>
                  <a:cubicBezTo>
                    <a:pt x="1400" y="175"/>
                    <a:pt x="1400" y="175"/>
                    <a:pt x="1400" y="175"/>
                  </a:cubicBezTo>
                  <a:lnTo>
                    <a:pt x="1400" y="175"/>
                  </a:lnTo>
                  <a:cubicBezTo>
                    <a:pt x="1400" y="146"/>
                    <a:pt x="1400" y="146"/>
                    <a:pt x="1400" y="146"/>
                  </a:cubicBezTo>
                  <a:cubicBezTo>
                    <a:pt x="1429" y="146"/>
                    <a:pt x="1429" y="146"/>
                    <a:pt x="1429" y="146"/>
                  </a:cubicBezTo>
                  <a:cubicBezTo>
                    <a:pt x="1459" y="175"/>
                    <a:pt x="1459" y="175"/>
                    <a:pt x="1459" y="175"/>
                  </a:cubicBezTo>
                  <a:cubicBezTo>
                    <a:pt x="1488" y="175"/>
                    <a:pt x="1488" y="175"/>
                    <a:pt x="1488" y="175"/>
                  </a:cubicBezTo>
                  <a:cubicBezTo>
                    <a:pt x="1488" y="205"/>
                    <a:pt x="1488" y="205"/>
                    <a:pt x="1488" y="205"/>
                  </a:cubicBezTo>
                  <a:cubicBezTo>
                    <a:pt x="1517" y="205"/>
                    <a:pt x="1517" y="205"/>
                    <a:pt x="1517" y="205"/>
                  </a:cubicBezTo>
                  <a:cubicBezTo>
                    <a:pt x="1546" y="205"/>
                    <a:pt x="1546" y="205"/>
                    <a:pt x="1546" y="205"/>
                  </a:cubicBezTo>
                  <a:cubicBezTo>
                    <a:pt x="1546" y="234"/>
                    <a:pt x="1546" y="234"/>
                    <a:pt x="1546" y="234"/>
                  </a:cubicBezTo>
                  <a:lnTo>
                    <a:pt x="1546" y="234"/>
                  </a:lnTo>
                  <a:cubicBezTo>
                    <a:pt x="1546" y="263"/>
                    <a:pt x="1546" y="263"/>
                    <a:pt x="1546" y="263"/>
                  </a:cubicBezTo>
                  <a:lnTo>
                    <a:pt x="1546" y="263"/>
                  </a:lnTo>
                  <a:cubicBezTo>
                    <a:pt x="1546" y="292"/>
                    <a:pt x="1546" y="292"/>
                    <a:pt x="1546" y="292"/>
                  </a:cubicBezTo>
                  <a:close/>
                  <a:moveTo>
                    <a:pt x="58" y="1575"/>
                  </a:moveTo>
                  <a:lnTo>
                    <a:pt x="58" y="1575"/>
                  </a:lnTo>
                  <a:cubicBezTo>
                    <a:pt x="88" y="1605"/>
                    <a:pt x="88" y="1605"/>
                    <a:pt x="88" y="1605"/>
                  </a:cubicBezTo>
                  <a:cubicBezTo>
                    <a:pt x="58" y="1605"/>
                    <a:pt x="58" y="1605"/>
                    <a:pt x="58" y="1605"/>
                  </a:cubicBezTo>
                  <a:cubicBezTo>
                    <a:pt x="58" y="1575"/>
                    <a:pt x="58" y="1575"/>
                    <a:pt x="58" y="1575"/>
                  </a:cubicBezTo>
                  <a:close/>
                  <a:moveTo>
                    <a:pt x="29" y="1488"/>
                  </a:moveTo>
                  <a:lnTo>
                    <a:pt x="29" y="1488"/>
                  </a:lnTo>
                  <a:lnTo>
                    <a:pt x="29" y="1488"/>
                  </a:lnTo>
                  <a:cubicBezTo>
                    <a:pt x="58" y="1517"/>
                    <a:pt x="58" y="1517"/>
                    <a:pt x="58" y="1517"/>
                  </a:cubicBezTo>
                  <a:lnTo>
                    <a:pt x="58" y="1517"/>
                  </a:lnTo>
                  <a:cubicBezTo>
                    <a:pt x="29" y="1488"/>
                    <a:pt x="29" y="1488"/>
                    <a:pt x="29" y="1488"/>
                  </a:cubicBezTo>
                  <a:close/>
                  <a:moveTo>
                    <a:pt x="58" y="1458"/>
                  </a:moveTo>
                  <a:lnTo>
                    <a:pt x="58" y="1458"/>
                  </a:lnTo>
                  <a:cubicBezTo>
                    <a:pt x="58" y="1488"/>
                    <a:pt x="58" y="1488"/>
                    <a:pt x="58" y="1488"/>
                  </a:cubicBezTo>
                  <a:lnTo>
                    <a:pt x="58" y="1488"/>
                  </a:lnTo>
                  <a:cubicBezTo>
                    <a:pt x="58" y="1458"/>
                    <a:pt x="58" y="1458"/>
                    <a:pt x="58" y="1458"/>
                  </a:cubicBezTo>
                  <a:close/>
                  <a:moveTo>
                    <a:pt x="58" y="1458"/>
                  </a:moveTo>
                  <a:lnTo>
                    <a:pt x="58" y="1458"/>
                  </a:lnTo>
                  <a:cubicBezTo>
                    <a:pt x="29" y="1488"/>
                    <a:pt x="29" y="1488"/>
                    <a:pt x="29" y="1488"/>
                  </a:cubicBezTo>
                  <a:lnTo>
                    <a:pt x="29" y="1488"/>
                  </a:lnTo>
                  <a:cubicBezTo>
                    <a:pt x="58" y="1458"/>
                    <a:pt x="58" y="1458"/>
                    <a:pt x="58" y="1458"/>
                  </a:cubicBezTo>
                  <a:close/>
                  <a:moveTo>
                    <a:pt x="29" y="1400"/>
                  </a:moveTo>
                  <a:lnTo>
                    <a:pt x="29" y="1400"/>
                  </a:lnTo>
                  <a:cubicBezTo>
                    <a:pt x="0" y="1400"/>
                    <a:pt x="0" y="1400"/>
                    <a:pt x="0" y="1400"/>
                  </a:cubicBezTo>
                  <a:cubicBezTo>
                    <a:pt x="29" y="1400"/>
                    <a:pt x="29" y="1400"/>
                    <a:pt x="29" y="1400"/>
                  </a:cubicBezTo>
                  <a:close/>
                  <a:moveTo>
                    <a:pt x="0" y="1429"/>
                  </a:moveTo>
                  <a:lnTo>
                    <a:pt x="0" y="1429"/>
                  </a:lnTo>
                  <a:cubicBezTo>
                    <a:pt x="29" y="1429"/>
                    <a:pt x="29" y="1429"/>
                    <a:pt x="29" y="1429"/>
                  </a:cubicBezTo>
                  <a:lnTo>
                    <a:pt x="29" y="1429"/>
                  </a:lnTo>
                  <a:cubicBezTo>
                    <a:pt x="0" y="1429"/>
                    <a:pt x="0" y="1429"/>
                    <a:pt x="0" y="1429"/>
                  </a:cubicBezTo>
                  <a:close/>
                  <a:moveTo>
                    <a:pt x="29" y="1429"/>
                  </a:moveTo>
                  <a:lnTo>
                    <a:pt x="29" y="1429"/>
                  </a:lnTo>
                  <a:lnTo>
                    <a:pt x="58" y="1458"/>
                  </a:lnTo>
                  <a:lnTo>
                    <a:pt x="58" y="1458"/>
                  </a:lnTo>
                  <a:cubicBezTo>
                    <a:pt x="29" y="1429"/>
                    <a:pt x="29" y="1429"/>
                    <a:pt x="29" y="1429"/>
                  </a:cubicBezTo>
                  <a:close/>
                  <a:moveTo>
                    <a:pt x="29" y="1458"/>
                  </a:moveTo>
                  <a:lnTo>
                    <a:pt x="29" y="1458"/>
                  </a:lnTo>
                  <a:cubicBezTo>
                    <a:pt x="0" y="1429"/>
                    <a:pt x="0" y="1429"/>
                    <a:pt x="0" y="1429"/>
                  </a:cubicBezTo>
                  <a:cubicBezTo>
                    <a:pt x="29" y="1429"/>
                    <a:pt x="29" y="1429"/>
                    <a:pt x="29" y="1429"/>
                  </a:cubicBezTo>
                  <a:cubicBezTo>
                    <a:pt x="29" y="1458"/>
                    <a:pt x="29" y="1458"/>
                    <a:pt x="29" y="1458"/>
                  </a:cubicBezTo>
                  <a:close/>
                  <a:moveTo>
                    <a:pt x="0" y="1371"/>
                  </a:moveTo>
                  <a:lnTo>
                    <a:pt x="0" y="1371"/>
                  </a:lnTo>
                  <a:close/>
                  <a:moveTo>
                    <a:pt x="0" y="1255"/>
                  </a:moveTo>
                  <a:lnTo>
                    <a:pt x="0" y="1255"/>
                  </a:lnTo>
                  <a:cubicBezTo>
                    <a:pt x="29" y="1284"/>
                    <a:pt x="29" y="1284"/>
                    <a:pt x="29" y="1284"/>
                  </a:cubicBezTo>
                  <a:cubicBezTo>
                    <a:pt x="0" y="1284"/>
                    <a:pt x="0" y="1284"/>
                    <a:pt x="0" y="1284"/>
                  </a:cubicBezTo>
                  <a:cubicBezTo>
                    <a:pt x="0" y="1255"/>
                    <a:pt x="0" y="1255"/>
                    <a:pt x="0" y="1255"/>
                  </a:cubicBezTo>
                  <a:close/>
                  <a:moveTo>
                    <a:pt x="0" y="1225"/>
                  </a:moveTo>
                  <a:lnTo>
                    <a:pt x="0" y="1225"/>
                  </a:lnTo>
                  <a:cubicBezTo>
                    <a:pt x="29" y="1255"/>
                    <a:pt x="29" y="1255"/>
                    <a:pt x="29" y="1255"/>
                  </a:cubicBezTo>
                  <a:lnTo>
                    <a:pt x="29" y="1255"/>
                  </a:lnTo>
                  <a:cubicBezTo>
                    <a:pt x="0" y="1225"/>
                    <a:pt x="0" y="1225"/>
                    <a:pt x="0" y="1225"/>
                  </a:cubicBezTo>
                  <a:close/>
                  <a:moveTo>
                    <a:pt x="58" y="1196"/>
                  </a:moveTo>
                  <a:lnTo>
                    <a:pt x="58" y="1196"/>
                  </a:lnTo>
                  <a:cubicBezTo>
                    <a:pt x="58" y="1225"/>
                    <a:pt x="58" y="1225"/>
                    <a:pt x="58" y="1225"/>
                  </a:cubicBezTo>
                  <a:cubicBezTo>
                    <a:pt x="29" y="1225"/>
                    <a:pt x="29" y="1225"/>
                    <a:pt x="29" y="1225"/>
                  </a:cubicBezTo>
                  <a:cubicBezTo>
                    <a:pt x="58" y="1196"/>
                    <a:pt x="58" y="1196"/>
                    <a:pt x="58" y="1196"/>
                  </a:cubicBezTo>
                  <a:close/>
                  <a:moveTo>
                    <a:pt x="58" y="1196"/>
                  </a:moveTo>
                  <a:lnTo>
                    <a:pt x="58" y="1196"/>
                  </a:lnTo>
                  <a:cubicBezTo>
                    <a:pt x="88" y="1196"/>
                    <a:pt x="88" y="1196"/>
                    <a:pt x="88" y="1196"/>
                  </a:cubicBezTo>
                  <a:lnTo>
                    <a:pt x="88" y="1196"/>
                  </a:lnTo>
                  <a:cubicBezTo>
                    <a:pt x="58" y="1225"/>
                    <a:pt x="58" y="1225"/>
                    <a:pt x="58" y="1225"/>
                  </a:cubicBezTo>
                  <a:cubicBezTo>
                    <a:pt x="58" y="1196"/>
                    <a:pt x="58" y="1196"/>
                    <a:pt x="58" y="1196"/>
                  </a:cubicBezTo>
                  <a:close/>
                  <a:moveTo>
                    <a:pt x="204" y="1108"/>
                  </a:moveTo>
                  <a:lnTo>
                    <a:pt x="204" y="1108"/>
                  </a:lnTo>
                  <a:lnTo>
                    <a:pt x="233" y="1079"/>
                  </a:lnTo>
                  <a:cubicBezTo>
                    <a:pt x="233" y="1108"/>
                    <a:pt x="233" y="1108"/>
                    <a:pt x="233" y="1108"/>
                  </a:cubicBezTo>
                  <a:lnTo>
                    <a:pt x="233" y="1108"/>
                  </a:lnTo>
                  <a:cubicBezTo>
                    <a:pt x="204" y="1108"/>
                    <a:pt x="204" y="1108"/>
                    <a:pt x="204" y="1108"/>
                  </a:cubicBezTo>
                  <a:close/>
                  <a:moveTo>
                    <a:pt x="233" y="1079"/>
                  </a:moveTo>
                  <a:lnTo>
                    <a:pt x="233" y="1079"/>
                  </a:lnTo>
                  <a:lnTo>
                    <a:pt x="204" y="1079"/>
                  </a:lnTo>
                  <a:lnTo>
                    <a:pt x="204" y="1079"/>
                  </a:lnTo>
                  <a:lnTo>
                    <a:pt x="204" y="1079"/>
                  </a:lnTo>
                  <a:cubicBezTo>
                    <a:pt x="233" y="1079"/>
                    <a:pt x="233" y="1079"/>
                    <a:pt x="233" y="1079"/>
                  </a:cubicBezTo>
                  <a:close/>
                  <a:moveTo>
                    <a:pt x="233" y="1050"/>
                  </a:moveTo>
                  <a:lnTo>
                    <a:pt x="233" y="1050"/>
                  </a:lnTo>
                  <a:cubicBezTo>
                    <a:pt x="262" y="1021"/>
                    <a:pt x="262" y="1021"/>
                    <a:pt x="262" y="1021"/>
                  </a:cubicBezTo>
                  <a:cubicBezTo>
                    <a:pt x="262" y="1050"/>
                    <a:pt x="262" y="1050"/>
                    <a:pt x="262" y="1050"/>
                  </a:cubicBezTo>
                  <a:lnTo>
                    <a:pt x="262" y="1050"/>
                  </a:lnTo>
                  <a:cubicBezTo>
                    <a:pt x="233" y="1050"/>
                    <a:pt x="233" y="1050"/>
                    <a:pt x="233" y="1050"/>
                  </a:cubicBezTo>
                  <a:close/>
                  <a:moveTo>
                    <a:pt x="233" y="1079"/>
                  </a:moveTo>
                  <a:lnTo>
                    <a:pt x="233" y="1079"/>
                  </a:lnTo>
                  <a:cubicBezTo>
                    <a:pt x="262" y="1050"/>
                    <a:pt x="262" y="1050"/>
                    <a:pt x="262" y="1050"/>
                  </a:cubicBezTo>
                  <a:lnTo>
                    <a:pt x="262" y="1050"/>
                  </a:lnTo>
                  <a:lnTo>
                    <a:pt x="262" y="1050"/>
                  </a:lnTo>
                  <a:cubicBezTo>
                    <a:pt x="292" y="1050"/>
                    <a:pt x="292" y="1050"/>
                    <a:pt x="292" y="1050"/>
                  </a:cubicBezTo>
                  <a:lnTo>
                    <a:pt x="292" y="1050"/>
                  </a:lnTo>
                  <a:cubicBezTo>
                    <a:pt x="292" y="1079"/>
                    <a:pt x="292" y="1079"/>
                    <a:pt x="292" y="1079"/>
                  </a:cubicBezTo>
                  <a:cubicBezTo>
                    <a:pt x="262" y="1079"/>
                    <a:pt x="262" y="1079"/>
                    <a:pt x="262" y="1079"/>
                  </a:cubicBezTo>
                  <a:lnTo>
                    <a:pt x="262" y="1079"/>
                  </a:lnTo>
                  <a:cubicBezTo>
                    <a:pt x="233" y="1079"/>
                    <a:pt x="233" y="1079"/>
                    <a:pt x="233" y="1079"/>
                  </a:cubicBezTo>
                  <a:close/>
                  <a:moveTo>
                    <a:pt x="438" y="875"/>
                  </a:moveTo>
                  <a:lnTo>
                    <a:pt x="438" y="875"/>
                  </a:lnTo>
                  <a:cubicBezTo>
                    <a:pt x="467" y="846"/>
                    <a:pt x="467" y="846"/>
                    <a:pt x="467" y="846"/>
                  </a:cubicBezTo>
                  <a:lnTo>
                    <a:pt x="467" y="846"/>
                  </a:lnTo>
                  <a:cubicBezTo>
                    <a:pt x="467" y="875"/>
                    <a:pt x="467" y="875"/>
                    <a:pt x="467" y="875"/>
                  </a:cubicBezTo>
                  <a:cubicBezTo>
                    <a:pt x="438" y="875"/>
                    <a:pt x="438" y="875"/>
                    <a:pt x="438" y="875"/>
                  </a:cubicBezTo>
                  <a:close/>
                  <a:moveTo>
                    <a:pt x="438" y="905"/>
                  </a:moveTo>
                  <a:lnTo>
                    <a:pt x="438" y="905"/>
                  </a:lnTo>
                  <a:lnTo>
                    <a:pt x="438" y="905"/>
                  </a:lnTo>
                  <a:cubicBezTo>
                    <a:pt x="409" y="905"/>
                    <a:pt x="409" y="905"/>
                    <a:pt x="409" y="905"/>
                  </a:cubicBezTo>
                  <a:cubicBezTo>
                    <a:pt x="438" y="875"/>
                    <a:pt x="438" y="875"/>
                    <a:pt x="438" y="875"/>
                  </a:cubicBezTo>
                  <a:lnTo>
                    <a:pt x="438" y="875"/>
                  </a:lnTo>
                  <a:cubicBezTo>
                    <a:pt x="467" y="875"/>
                    <a:pt x="467" y="875"/>
                    <a:pt x="467" y="875"/>
                  </a:cubicBezTo>
                  <a:cubicBezTo>
                    <a:pt x="438" y="905"/>
                    <a:pt x="438" y="905"/>
                    <a:pt x="438" y="905"/>
                  </a:cubicBezTo>
                  <a:close/>
                  <a:moveTo>
                    <a:pt x="467" y="788"/>
                  </a:moveTo>
                  <a:lnTo>
                    <a:pt x="467" y="788"/>
                  </a:lnTo>
                  <a:close/>
                  <a:moveTo>
                    <a:pt x="496" y="758"/>
                  </a:moveTo>
                  <a:lnTo>
                    <a:pt x="496" y="758"/>
                  </a:lnTo>
                  <a:cubicBezTo>
                    <a:pt x="525" y="758"/>
                    <a:pt x="525" y="758"/>
                    <a:pt x="525" y="758"/>
                  </a:cubicBezTo>
                  <a:lnTo>
                    <a:pt x="525" y="758"/>
                  </a:lnTo>
                  <a:cubicBezTo>
                    <a:pt x="496" y="758"/>
                    <a:pt x="496" y="758"/>
                    <a:pt x="496" y="758"/>
                  </a:cubicBezTo>
                  <a:close/>
                  <a:moveTo>
                    <a:pt x="496" y="729"/>
                  </a:moveTo>
                  <a:lnTo>
                    <a:pt x="496" y="729"/>
                  </a:lnTo>
                  <a:cubicBezTo>
                    <a:pt x="496" y="700"/>
                    <a:pt x="496" y="700"/>
                    <a:pt x="496" y="700"/>
                  </a:cubicBezTo>
                  <a:cubicBezTo>
                    <a:pt x="525" y="729"/>
                    <a:pt x="525" y="729"/>
                    <a:pt x="525" y="729"/>
                  </a:cubicBezTo>
                  <a:cubicBezTo>
                    <a:pt x="496" y="758"/>
                    <a:pt x="496" y="758"/>
                    <a:pt x="496" y="758"/>
                  </a:cubicBezTo>
                  <a:cubicBezTo>
                    <a:pt x="496" y="729"/>
                    <a:pt x="496" y="729"/>
                    <a:pt x="496" y="729"/>
                  </a:cubicBezTo>
                  <a:close/>
                  <a:moveTo>
                    <a:pt x="583" y="584"/>
                  </a:moveTo>
                  <a:lnTo>
                    <a:pt x="583" y="584"/>
                  </a:lnTo>
                  <a:cubicBezTo>
                    <a:pt x="612" y="584"/>
                    <a:pt x="612" y="584"/>
                    <a:pt x="612" y="584"/>
                  </a:cubicBezTo>
                  <a:lnTo>
                    <a:pt x="612" y="584"/>
                  </a:lnTo>
                  <a:cubicBezTo>
                    <a:pt x="612" y="613"/>
                    <a:pt x="612" y="613"/>
                    <a:pt x="612" y="613"/>
                  </a:cubicBezTo>
                  <a:cubicBezTo>
                    <a:pt x="583" y="584"/>
                    <a:pt x="583" y="584"/>
                    <a:pt x="583" y="584"/>
                  </a:cubicBezTo>
                  <a:close/>
                  <a:moveTo>
                    <a:pt x="496" y="525"/>
                  </a:moveTo>
                  <a:lnTo>
                    <a:pt x="496" y="525"/>
                  </a:lnTo>
                  <a:close/>
                  <a:moveTo>
                    <a:pt x="525" y="467"/>
                  </a:moveTo>
                  <a:lnTo>
                    <a:pt x="525" y="467"/>
                  </a:lnTo>
                  <a:cubicBezTo>
                    <a:pt x="496" y="496"/>
                    <a:pt x="496" y="496"/>
                    <a:pt x="496" y="496"/>
                  </a:cubicBezTo>
                  <a:lnTo>
                    <a:pt x="496" y="496"/>
                  </a:lnTo>
                  <a:cubicBezTo>
                    <a:pt x="525" y="467"/>
                    <a:pt x="525" y="467"/>
                    <a:pt x="525" y="467"/>
                  </a:cubicBezTo>
                  <a:close/>
                  <a:moveTo>
                    <a:pt x="525" y="467"/>
                  </a:moveTo>
                  <a:lnTo>
                    <a:pt x="525" y="467"/>
                  </a:lnTo>
                  <a:lnTo>
                    <a:pt x="525" y="467"/>
                  </a:lnTo>
                  <a:lnTo>
                    <a:pt x="525" y="467"/>
                  </a:lnTo>
                  <a:cubicBezTo>
                    <a:pt x="554" y="467"/>
                    <a:pt x="554" y="467"/>
                    <a:pt x="554" y="467"/>
                  </a:cubicBezTo>
                  <a:cubicBezTo>
                    <a:pt x="525" y="467"/>
                    <a:pt x="525" y="467"/>
                    <a:pt x="525" y="467"/>
                  </a:cubicBezTo>
                  <a:close/>
                  <a:moveTo>
                    <a:pt x="583" y="438"/>
                  </a:moveTo>
                  <a:lnTo>
                    <a:pt x="583" y="438"/>
                  </a:lnTo>
                  <a:lnTo>
                    <a:pt x="583" y="438"/>
                  </a:lnTo>
                  <a:cubicBezTo>
                    <a:pt x="554" y="467"/>
                    <a:pt x="554" y="467"/>
                    <a:pt x="554" y="467"/>
                  </a:cubicBezTo>
                  <a:cubicBezTo>
                    <a:pt x="554" y="438"/>
                    <a:pt x="554" y="438"/>
                    <a:pt x="554" y="438"/>
                  </a:cubicBezTo>
                  <a:cubicBezTo>
                    <a:pt x="583" y="438"/>
                    <a:pt x="583" y="438"/>
                    <a:pt x="583" y="438"/>
                  </a:cubicBezTo>
                  <a:close/>
                  <a:moveTo>
                    <a:pt x="612" y="408"/>
                  </a:moveTo>
                  <a:lnTo>
                    <a:pt x="612" y="408"/>
                  </a:lnTo>
                  <a:cubicBezTo>
                    <a:pt x="612" y="379"/>
                    <a:pt x="612" y="379"/>
                    <a:pt x="612" y="379"/>
                  </a:cubicBezTo>
                  <a:cubicBezTo>
                    <a:pt x="642" y="408"/>
                    <a:pt x="642" y="408"/>
                    <a:pt x="642" y="408"/>
                  </a:cubicBezTo>
                  <a:cubicBezTo>
                    <a:pt x="612" y="408"/>
                    <a:pt x="612" y="408"/>
                    <a:pt x="612" y="408"/>
                  </a:cubicBezTo>
                  <a:close/>
                  <a:moveTo>
                    <a:pt x="642" y="408"/>
                  </a:moveTo>
                  <a:lnTo>
                    <a:pt x="642" y="408"/>
                  </a:lnTo>
                  <a:cubicBezTo>
                    <a:pt x="642" y="438"/>
                    <a:pt x="642" y="438"/>
                    <a:pt x="642" y="438"/>
                  </a:cubicBezTo>
                  <a:cubicBezTo>
                    <a:pt x="612" y="438"/>
                    <a:pt x="612" y="438"/>
                    <a:pt x="612" y="438"/>
                  </a:cubicBezTo>
                  <a:cubicBezTo>
                    <a:pt x="583" y="438"/>
                    <a:pt x="583" y="438"/>
                    <a:pt x="583" y="438"/>
                  </a:cubicBezTo>
                  <a:lnTo>
                    <a:pt x="583" y="438"/>
                  </a:lnTo>
                  <a:cubicBezTo>
                    <a:pt x="642" y="408"/>
                    <a:pt x="642" y="408"/>
                    <a:pt x="642" y="408"/>
                  </a:cubicBezTo>
                  <a:close/>
                  <a:moveTo>
                    <a:pt x="642" y="350"/>
                  </a:moveTo>
                  <a:lnTo>
                    <a:pt x="642" y="350"/>
                  </a:lnTo>
                  <a:lnTo>
                    <a:pt x="642" y="350"/>
                  </a:lnTo>
                  <a:cubicBezTo>
                    <a:pt x="642" y="379"/>
                    <a:pt x="642" y="379"/>
                    <a:pt x="642" y="379"/>
                  </a:cubicBezTo>
                  <a:cubicBezTo>
                    <a:pt x="612" y="379"/>
                    <a:pt x="612" y="379"/>
                    <a:pt x="612" y="379"/>
                  </a:cubicBezTo>
                  <a:lnTo>
                    <a:pt x="612" y="379"/>
                  </a:lnTo>
                  <a:cubicBezTo>
                    <a:pt x="642" y="379"/>
                    <a:pt x="642" y="379"/>
                    <a:pt x="642" y="379"/>
                  </a:cubicBezTo>
                  <a:cubicBezTo>
                    <a:pt x="612" y="379"/>
                    <a:pt x="612" y="379"/>
                    <a:pt x="612" y="379"/>
                  </a:cubicBezTo>
                  <a:lnTo>
                    <a:pt x="612" y="379"/>
                  </a:lnTo>
                  <a:lnTo>
                    <a:pt x="612" y="379"/>
                  </a:lnTo>
                  <a:cubicBezTo>
                    <a:pt x="612" y="350"/>
                    <a:pt x="612" y="350"/>
                    <a:pt x="612" y="350"/>
                  </a:cubicBezTo>
                  <a:lnTo>
                    <a:pt x="612" y="350"/>
                  </a:lnTo>
                  <a:cubicBezTo>
                    <a:pt x="642" y="350"/>
                    <a:pt x="642" y="350"/>
                    <a:pt x="642" y="350"/>
                  </a:cubicBezTo>
                  <a:close/>
                  <a:moveTo>
                    <a:pt x="671" y="350"/>
                  </a:moveTo>
                  <a:lnTo>
                    <a:pt x="671" y="350"/>
                  </a:lnTo>
                  <a:cubicBezTo>
                    <a:pt x="642" y="350"/>
                    <a:pt x="642" y="350"/>
                    <a:pt x="642" y="350"/>
                  </a:cubicBezTo>
                  <a:cubicBezTo>
                    <a:pt x="642" y="321"/>
                    <a:pt x="642" y="321"/>
                    <a:pt x="642" y="321"/>
                  </a:cubicBezTo>
                  <a:cubicBezTo>
                    <a:pt x="671" y="292"/>
                    <a:pt x="671" y="292"/>
                    <a:pt x="671" y="292"/>
                  </a:cubicBezTo>
                  <a:lnTo>
                    <a:pt x="671" y="292"/>
                  </a:lnTo>
                  <a:cubicBezTo>
                    <a:pt x="700" y="292"/>
                    <a:pt x="700" y="292"/>
                    <a:pt x="700" y="292"/>
                  </a:cubicBezTo>
                  <a:lnTo>
                    <a:pt x="700" y="292"/>
                  </a:lnTo>
                  <a:cubicBezTo>
                    <a:pt x="671" y="321"/>
                    <a:pt x="671" y="321"/>
                    <a:pt x="671" y="321"/>
                  </a:cubicBezTo>
                  <a:lnTo>
                    <a:pt x="671" y="321"/>
                  </a:lnTo>
                  <a:cubicBezTo>
                    <a:pt x="671" y="350"/>
                    <a:pt x="671" y="350"/>
                    <a:pt x="671" y="350"/>
                  </a:cubicBezTo>
                  <a:close/>
                  <a:moveTo>
                    <a:pt x="700" y="350"/>
                  </a:moveTo>
                  <a:lnTo>
                    <a:pt x="700" y="350"/>
                  </a:lnTo>
                  <a:cubicBezTo>
                    <a:pt x="729" y="379"/>
                    <a:pt x="729" y="379"/>
                    <a:pt x="729" y="379"/>
                  </a:cubicBezTo>
                  <a:cubicBezTo>
                    <a:pt x="700" y="408"/>
                    <a:pt x="700" y="408"/>
                    <a:pt x="700" y="408"/>
                  </a:cubicBezTo>
                  <a:lnTo>
                    <a:pt x="700" y="408"/>
                  </a:lnTo>
                  <a:cubicBezTo>
                    <a:pt x="671" y="408"/>
                    <a:pt x="671" y="408"/>
                    <a:pt x="671" y="408"/>
                  </a:cubicBezTo>
                  <a:lnTo>
                    <a:pt x="671" y="408"/>
                  </a:lnTo>
                  <a:lnTo>
                    <a:pt x="671" y="408"/>
                  </a:lnTo>
                  <a:cubicBezTo>
                    <a:pt x="642" y="438"/>
                    <a:pt x="642" y="438"/>
                    <a:pt x="642" y="438"/>
                  </a:cubicBezTo>
                  <a:lnTo>
                    <a:pt x="642" y="438"/>
                  </a:lnTo>
                  <a:cubicBezTo>
                    <a:pt x="642" y="408"/>
                    <a:pt x="642" y="408"/>
                    <a:pt x="642" y="408"/>
                  </a:cubicBezTo>
                  <a:lnTo>
                    <a:pt x="642" y="408"/>
                  </a:lnTo>
                  <a:cubicBezTo>
                    <a:pt x="642" y="379"/>
                    <a:pt x="642" y="379"/>
                    <a:pt x="642" y="379"/>
                  </a:cubicBezTo>
                  <a:cubicBezTo>
                    <a:pt x="671" y="379"/>
                    <a:pt x="671" y="379"/>
                    <a:pt x="671" y="379"/>
                  </a:cubicBezTo>
                  <a:lnTo>
                    <a:pt x="671" y="379"/>
                  </a:lnTo>
                  <a:cubicBezTo>
                    <a:pt x="671" y="350"/>
                    <a:pt x="671" y="350"/>
                    <a:pt x="671" y="350"/>
                  </a:cubicBezTo>
                  <a:cubicBezTo>
                    <a:pt x="671" y="379"/>
                    <a:pt x="671" y="379"/>
                    <a:pt x="671" y="379"/>
                  </a:cubicBezTo>
                  <a:lnTo>
                    <a:pt x="671" y="379"/>
                  </a:lnTo>
                  <a:cubicBezTo>
                    <a:pt x="700" y="379"/>
                    <a:pt x="700" y="379"/>
                    <a:pt x="700" y="379"/>
                  </a:cubicBezTo>
                  <a:lnTo>
                    <a:pt x="700" y="379"/>
                  </a:lnTo>
                  <a:cubicBezTo>
                    <a:pt x="700" y="350"/>
                    <a:pt x="700" y="350"/>
                    <a:pt x="700" y="350"/>
                  </a:cubicBezTo>
                  <a:close/>
                  <a:moveTo>
                    <a:pt x="700" y="350"/>
                  </a:moveTo>
                  <a:lnTo>
                    <a:pt x="700" y="350"/>
                  </a:lnTo>
                  <a:cubicBezTo>
                    <a:pt x="700" y="321"/>
                    <a:pt x="700" y="321"/>
                    <a:pt x="700" y="321"/>
                  </a:cubicBezTo>
                  <a:cubicBezTo>
                    <a:pt x="729" y="321"/>
                    <a:pt x="729" y="321"/>
                    <a:pt x="729" y="321"/>
                  </a:cubicBezTo>
                  <a:cubicBezTo>
                    <a:pt x="729" y="350"/>
                    <a:pt x="729" y="350"/>
                    <a:pt x="729" y="350"/>
                  </a:cubicBezTo>
                  <a:lnTo>
                    <a:pt x="729" y="350"/>
                  </a:lnTo>
                  <a:cubicBezTo>
                    <a:pt x="700" y="350"/>
                    <a:pt x="700" y="350"/>
                    <a:pt x="700" y="350"/>
                  </a:cubicBezTo>
                  <a:close/>
                  <a:moveTo>
                    <a:pt x="759" y="350"/>
                  </a:moveTo>
                  <a:lnTo>
                    <a:pt x="759" y="350"/>
                  </a:lnTo>
                  <a:close/>
                  <a:moveTo>
                    <a:pt x="817" y="292"/>
                  </a:moveTo>
                  <a:lnTo>
                    <a:pt x="817" y="292"/>
                  </a:lnTo>
                  <a:lnTo>
                    <a:pt x="817" y="292"/>
                  </a:lnTo>
                  <a:lnTo>
                    <a:pt x="817" y="292"/>
                  </a:lnTo>
                  <a:cubicBezTo>
                    <a:pt x="788" y="292"/>
                    <a:pt x="788" y="292"/>
                    <a:pt x="788" y="292"/>
                  </a:cubicBezTo>
                  <a:cubicBezTo>
                    <a:pt x="788" y="321"/>
                    <a:pt x="788" y="321"/>
                    <a:pt x="788" y="321"/>
                  </a:cubicBezTo>
                  <a:cubicBezTo>
                    <a:pt x="759" y="321"/>
                    <a:pt x="759" y="321"/>
                    <a:pt x="759" y="321"/>
                  </a:cubicBezTo>
                  <a:lnTo>
                    <a:pt x="759" y="321"/>
                  </a:lnTo>
                  <a:lnTo>
                    <a:pt x="759" y="321"/>
                  </a:lnTo>
                  <a:lnTo>
                    <a:pt x="759" y="321"/>
                  </a:lnTo>
                  <a:cubicBezTo>
                    <a:pt x="729" y="321"/>
                    <a:pt x="729" y="321"/>
                    <a:pt x="729" y="321"/>
                  </a:cubicBezTo>
                  <a:cubicBezTo>
                    <a:pt x="759" y="292"/>
                    <a:pt x="759" y="292"/>
                    <a:pt x="759" y="292"/>
                  </a:cubicBezTo>
                  <a:cubicBezTo>
                    <a:pt x="729" y="292"/>
                    <a:pt x="729" y="292"/>
                    <a:pt x="729" y="292"/>
                  </a:cubicBezTo>
                  <a:cubicBezTo>
                    <a:pt x="759" y="292"/>
                    <a:pt x="759" y="292"/>
                    <a:pt x="759" y="292"/>
                  </a:cubicBezTo>
                  <a:lnTo>
                    <a:pt x="759" y="292"/>
                  </a:lnTo>
                  <a:cubicBezTo>
                    <a:pt x="759" y="263"/>
                    <a:pt x="759" y="263"/>
                    <a:pt x="759" y="263"/>
                  </a:cubicBezTo>
                  <a:lnTo>
                    <a:pt x="759" y="263"/>
                  </a:lnTo>
                  <a:lnTo>
                    <a:pt x="759" y="263"/>
                  </a:lnTo>
                  <a:cubicBezTo>
                    <a:pt x="759" y="234"/>
                    <a:pt x="759" y="234"/>
                    <a:pt x="759" y="234"/>
                  </a:cubicBezTo>
                  <a:cubicBezTo>
                    <a:pt x="788" y="263"/>
                    <a:pt x="788" y="263"/>
                    <a:pt x="788" y="263"/>
                  </a:cubicBezTo>
                  <a:lnTo>
                    <a:pt x="788" y="263"/>
                  </a:lnTo>
                  <a:cubicBezTo>
                    <a:pt x="817" y="263"/>
                    <a:pt x="817" y="263"/>
                    <a:pt x="817" y="263"/>
                  </a:cubicBezTo>
                  <a:cubicBezTo>
                    <a:pt x="817" y="292"/>
                    <a:pt x="817" y="292"/>
                    <a:pt x="817" y="292"/>
                  </a:cubicBezTo>
                  <a:close/>
                  <a:moveTo>
                    <a:pt x="817" y="234"/>
                  </a:moveTo>
                  <a:lnTo>
                    <a:pt x="817" y="234"/>
                  </a:lnTo>
                  <a:cubicBezTo>
                    <a:pt x="846" y="234"/>
                    <a:pt x="846" y="234"/>
                    <a:pt x="846" y="234"/>
                  </a:cubicBezTo>
                  <a:lnTo>
                    <a:pt x="846" y="234"/>
                  </a:lnTo>
                  <a:lnTo>
                    <a:pt x="846" y="234"/>
                  </a:lnTo>
                  <a:cubicBezTo>
                    <a:pt x="875" y="205"/>
                    <a:pt x="875" y="205"/>
                    <a:pt x="875" y="205"/>
                  </a:cubicBezTo>
                  <a:cubicBezTo>
                    <a:pt x="875" y="234"/>
                    <a:pt x="875" y="234"/>
                    <a:pt x="875" y="234"/>
                  </a:cubicBezTo>
                  <a:lnTo>
                    <a:pt x="875" y="234"/>
                  </a:lnTo>
                  <a:cubicBezTo>
                    <a:pt x="875" y="263"/>
                    <a:pt x="875" y="263"/>
                    <a:pt x="875" y="263"/>
                  </a:cubicBezTo>
                  <a:cubicBezTo>
                    <a:pt x="846" y="263"/>
                    <a:pt x="846" y="263"/>
                    <a:pt x="846" y="263"/>
                  </a:cubicBezTo>
                  <a:cubicBezTo>
                    <a:pt x="817" y="263"/>
                    <a:pt x="817" y="263"/>
                    <a:pt x="817" y="263"/>
                  </a:cubicBezTo>
                  <a:cubicBezTo>
                    <a:pt x="817" y="234"/>
                    <a:pt x="817" y="234"/>
                    <a:pt x="817" y="234"/>
                  </a:cubicBezTo>
                  <a:close/>
                  <a:moveTo>
                    <a:pt x="875" y="146"/>
                  </a:moveTo>
                  <a:lnTo>
                    <a:pt x="875" y="146"/>
                  </a:lnTo>
                  <a:close/>
                  <a:moveTo>
                    <a:pt x="846" y="175"/>
                  </a:moveTo>
                  <a:lnTo>
                    <a:pt x="846" y="175"/>
                  </a:lnTo>
                  <a:lnTo>
                    <a:pt x="846" y="175"/>
                  </a:lnTo>
                  <a:cubicBezTo>
                    <a:pt x="875" y="175"/>
                    <a:pt x="875" y="175"/>
                    <a:pt x="875" y="175"/>
                  </a:cubicBezTo>
                  <a:lnTo>
                    <a:pt x="875" y="175"/>
                  </a:lnTo>
                  <a:lnTo>
                    <a:pt x="846" y="175"/>
                  </a:lnTo>
                  <a:close/>
                  <a:moveTo>
                    <a:pt x="904" y="205"/>
                  </a:moveTo>
                  <a:lnTo>
                    <a:pt x="904" y="205"/>
                  </a:lnTo>
                  <a:close/>
                  <a:moveTo>
                    <a:pt x="904" y="205"/>
                  </a:moveTo>
                  <a:lnTo>
                    <a:pt x="904" y="205"/>
                  </a:lnTo>
                  <a:cubicBezTo>
                    <a:pt x="875" y="205"/>
                    <a:pt x="875" y="205"/>
                    <a:pt x="875" y="205"/>
                  </a:cubicBezTo>
                  <a:lnTo>
                    <a:pt x="875" y="205"/>
                  </a:lnTo>
                  <a:cubicBezTo>
                    <a:pt x="846" y="205"/>
                    <a:pt x="846" y="205"/>
                    <a:pt x="846" y="205"/>
                  </a:cubicBezTo>
                  <a:cubicBezTo>
                    <a:pt x="875" y="175"/>
                    <a:pt x="875" y="175"/>
                    <a:pt x="875" y="175"/>
                  </a:cubicBezTo>
                  <a:lnTo>
                    <a:pt x="875" y="175"/>
                  </a:lnTo>
                  <a:cubicBezTo>
                    <a:pt x="904" y="175"/>
                    <a:pt x="904" y="175"/>
                    <a:pt x="904" y="175"/>
                  </a:cubicBezTo>
                  <a:lnTo>
                    <a:pt x="904" y="175"/>
                  </a:lnTo>
                  <a:cubicBezTo>
                    <a:pt x="904" y="205"/>
                    <a:pt x="904" y="205"/>
                    <a:pt x="904" y="205"/>
                  </a:cubicBezTo>
                  <a:close/>
                  <a:moveTo>
                    <a:pt x="933" y="175"/>
                  </a:moveTo>
                  <a:lnTo>
                    <a:pt x="933" y="175"/>
                  </a:lnTo>
                  <a:lnTo>
                    <a:pt x="933" y="175"/>
                  </a:lnTo>
                  <a:cubicBezTo>
                    <a:pt x="904" y="175"/>
                    <a:pt x="904" y="175"/>
                    <a:pt x="904" y="175"/>
                  </a:cubicBezTo>
                  <a:cubicBezTo>
                    <a:pt x="904" y="146"/>
                    <a:pt x="904" y="146"/>
                    <a:pt x="904" y="146"/>
                  </a:cubicBezTo>
                  <a:lnTo>
                    <a:pt x="904" y="146"/>
                  </a:lnTo>
                  <a:lnTo>
                    <a:pt x="904" y="146"/>
                  </a:lnTo>
                  <a:lnTo>
                    <a:pt x="904" y="146"/>
                  </a:lnTo>
                  <a:cubicBezTo>
                    <a:pt x="933" y="175"/>
                    <a:pt x="933" y="175"/>
                    <a:pt x="933" y="175"/>
                  </a:cubicBezTo>
                  <a:close/>
                  <a:moveTo>
                    <a:pt x="992" y="205"/>
                  </a:moveTo>
                  <a:lnTo>
                    <a:pt x="992" y="205"/>
                  </a:lnTo>
                  <a:cubicBezTo>
                    <a:pt x="962" y="175"/>
                    <a:pt x="962" y="175"/>
                    <a:pt x="962" y="175"/>
                  </a:cubicBezTo>
                  <a:lnTo>
                    <a:pt x="962" y="175"/>
                  </a:lnTo>
                  <a:cubicBezTo>
                    <a:pt x="962" y="146"/>
                    <a:pt x="962" y="146"/>
                    <a:pt x="962" y="146"/>
                  </a:cubicBezTo>
                  <a:lnTo>
                    <a:pt x="962" y="146"/>
                  </a:lnTo>
                  <a:cubicBezTo>
                    <a:pt x="992" y="146"/>
                    <a:pt x="992" y="146"/>
                    <a:pt x="992" y="146"/>
                  </a:cubicBezTo>
                  <a:cubicBezTo>
                    <a:pt x="992" y="175"/>
                    <a:pt x="992" y="175"/>
                    <a:pt x="992" y="175"/>
                  </a:cubicBezTo>
                  <a:lnTo>
                    <a:pt x="992" y="175"/>
                  </a:lnTo>
                  <a:cubicBezTo>
                    <a:pt x="992" y="205"/>
                    <a:pt x="992" y="205"/>
                    <a:pt x="992" y="205"/>
                  </a:cubicBezTo>
                  <a:close/>
                  <a:moveTo>
                    <a:pt x="1109" y="146"/>
                  </a:moveTo>
                  <a:lnTo>
                    <a:pt x="1109" y="146"/>
                  </a:lnTo>
                  <a:cubicBezTo>
                    <a:pt x="1079" y="146"/>
                    <a:pt x="1079" y="146"/>
                    <a:pt x="1079" y="146"/>
                  </a:cubicBezTo>
                  <a:cubicBezTo>
                    <a:pt x="1079" y="117"/>
                    <a:pt x="1079" y="117"/>
                    <a:pt x="1079" y="117"/>
                  </a:cubicBezTo>
                  <a:lnTo>
                    <a:pt x="1079" y="117"/>
                  </a:lnTo>
                  <a:cubicBezTo>
                    <a:pt x="1109" y="117"/>
                    <a:pt x="1109" y="117"/>
                    <a:pt x="1109" y="117"/>
                  </a:cubicBezTo>
                  <a:lnTo>
                    <a:pt x="1109" y="117"/>
                  </a:lnTo>
                  <a:cubicBezTo>
                    <a:pt x="1109" y="146"/>
                    <a:pt x="1109" y="146"/>
                    <a:pt x="1109" y="146"/>
                  </a:cubicBezTo>
                  <a:close/>
                  <a:moveTo>
                    <a:pt x="1138" y="117"/>
                  </a:moveTo>
                  <a:lnTo>
                    <a:pt x="1138" y="117"/>
                  </a:lnTo>
                  <a:cubicBezTo>
                    <a:pt x="1109" y="117"/>
                    <a:pt x="1109" y="117"/>
                    <a:pt x="1109" y="117"/>
                  </a:cubicBezTo>
                  <a:cubicBezTo>
                    <a:pt x="1138" y="88"/>
                    <a:pt x="1138" y="88"/>
                    <a:pt x="1138" y="88"/>
                  </a:cubicBezTo>
                  <a:lnTo>
                    <a:pt x="1138" y="88"/>
                  </a:lnTo>
                  <a:cubicBezTo>
                    <a:pt x="1138" y="117"/>
                    <a:pt x="1138" y="117"/>
                    <a:pt x="1138" y="117"/>
                  </a:cubicBezTo>
                  <a:close/>
                  <a:moveTo>
                    <a:pt x="1079" y="88"/>
                  </a:moveTo>
                  <a:lnTo>
                    <a:pt x="1079" y="88"/>
                  </a:lnTo>
                  <a:lnTo>
                    <a:pt x="1079" y="88"/>
                  </a:lnTo>
                  <a:cubicBezTo>
                    <a:pt x="1050" y="88"/>
                    <a:pt x="1050" y="88"/>
                    <a:pt x="1050" y="88"/>
                  </a:cubicBezTo>
                  <a:lnTo>
                    <a:pt x="1050" y="88"/>
                  </a:lnTo>
                  <a:lnTo>
                    <a:pt x="1050" y="88"/>
                  </a:lnTo>
                  <a:cubicBezTo>
                    <a:pt x="1079" y="58"/>
                    <a:pt x="1079" y="58"/>
                    <a:pt x="1079" y="58"/>
                  </a:cubicBezTo>
                  <a:cubicBezTo>
                    <a:pt x="1079" y="88"/>
                    <a:pt x="1079" y="88"/>
                    <a:pt x="1079" y="88"/>
                  </a:cubicBezTo>
                  <a:cubicBezTo>
                    <a:pt x="1079" y="58"/>
                    <a:pt x="1079" y="58"/>
                    <a:pt x="1079" y="58"/>
                  </a:cubicBezTo>
                  <a:cubicBezTo>
                    <a:pt x="1109" y="58"/>
                    <a:pt x="1109" y="58"/>
                    <a:pt x="1109" y="58"/>
                  </a:cubicBezTo>
                  <a:cubicBezTo>
                    <a:pt x="1138" y="58"/>
                    <a:pt x="1138" y="58"/>
                    <a:pt x="1138" y="58"/>
                  </a:cubicBezTo>
                  <a:lnTo>
                    <a:pt x="1138" y="58"/>
                  </a:lnTo>
                  <a:cubicBezTo>
                    <a:pt x="1079" y="88"/>
                    <a:pt x="1079" y="88"/>
                    <a:pt x="1079" y="88"/>
                  </a:cubicBezTo>
                  <a:close/>
                  <a:moveTo>
                    <a:pt x="1138" y="58"/>
                  </a:moveTo>
                  <a:lnTo>
                    <a:pt x="1138" y="58"/>
                  </a:lnTo>
                  <a:lnTo>
                    <a:pt x="1167" y="58"/>
                  </a:lnTo>
                  <a:cubicBezTo>
                    <a:pt x="1196" y="58"/>
                    <a:pt x="1196" y="58"/>
                    <a:pt x="1196" y="58"/>
                  </a:cubicBezTo>
                  <a:cubicBezTo>
                    <a:pt x="1167" y="88"/>
                    <a:pt x="1167" y="88"/>
                    <a:pt x="1167" y="88"/>
                  </a:cubicBezTo>
                  <a:lnTo>
                    <a:pt x="1167" y="88"/>
                  </a:lnTo>
                  <a:lnTo>
                    <a:pt x="1167" y="88"/>
                  </a:lnTo>
                  <a:cubicBezTo>
                    <a:pt x="1138" y="58"/>
                    <a:pt x="1138" y="58"/>
                    <a:pt x="1138" y="58"/>
                  </a:cubicBezTo>
                  <a:close/>
                  <a:moveTo>
                    <a:pt x="1196" y="29"/>
                  </a:moveTo>
                  <a:lnTo>
                    <a:pt x="1196" y="29"/>
                  </a:lnTo>
                  <a:cubicBezTo>
                    <a:pt x="1167" y="29"/>
                    <a:pt x="1167" y="29"/>
                    <a:pt x="1167" y="29"/>
                  </a:cubicBezTo>
                  <a:lnTo>
                    <a:pt x="1167" y="29"/>
                  </a:lnTo>
                  <a:lnTo>
                    <a:pt x="1167" y="29"/>
                  </a:lnTo>
                  <a:lnTo>
                    <a:pt x="1167" y="29"/>
                  </a:lnTo>
                  <a:cubicBezTo>
                    <a:pt x="1196" y="29"/>
                    <a:pt x="1196" y="29"/>
                    <a:pt x="1196" y="29"/>
                  </a:cubicBezTo>
                  <a:close/>
                  <a:moveTo>
                    <a:pt x="1225" y="0"/>
                  </a:moveTo>
                  <a:lnTo>
                    <a:pt x="1225" y="0"/>
                  </a:lnTo>
                  <a:cubicBezTo>
                    <a:pt x="1196" y="0"/>
                    <a:pt x="1196" y="0"/>
                    <a:pt x="1196" y="0"/>
                  </a:cubicBezTo>
                  <a:cubicBezTo>
                    <a:pt x="1225" y="0"/>
                    <a:pt x="1225" y="0"/>
                    <a:pt x="1225" y="0"/>
                  </a:cubicBezTo>
                  <a:close/>
                  <a:moveTo>
                    <a:pt x="1254" y="29"/>
                  </a:moveTo>
                  <a:lnTo>
                    <a:pt x="1254" y="29"/>
                  </a:lnTo>
                  <a:cubicBezTo>
                    <a:pt x="1254" y="0"/>
                    <a:pt x="1254" y="0"/>
                    <a:pt x="1254" y="0"/>
                  </a:cubicBezTo>
                  <a:lnTo>
                    <a:pt x="1254" y="0"/>
                  </a:lnTo>
                  <a:lnTo>
                    <a:pt x="1254" y="0"/>
                  </a:lnTo>
                  <a:lnTo>
                    <a:pt x="1254" y="0"/>
                  </a:lnTo>
                  <a:cubicBezTo>
                    <a:pt x="1283" y="0"/>
                    <a:pt x="1283" y="0"/>
                    <a:pt x="1283" y="0"/>
                  </a:cubicBezTo>
                  <a:lnTo>
                    <a:pt x="1283" y="0"/>
                  </a:lnTo>
                  <a:lnTo>
                    <a:pt x="1283" y="0"/>
                  </a:lnTo>
                  <a:lnTo>
                    <a:pt x="1283" y="0"/>
                  </a:lnTo>
                  <a:cubicBezTo>
                    <a:pt x="1312" y="0"/>
                    <a:pt x="1312" y="0"/>
                    <a:pt x="1312" y="0"/>
                  </a:cubicBezTo>
                  <a:cubicBezTo>
                    <a:pt x="1283" y="29"/>
                    <a:pt x="1283" y="29"/>
                    <a:pt x="1283" y="29"/>
                  </a:cubicBezTo>
                  <a:lnTo>
                    <a:pt x="1283" y="29"/>
                  </a:lnTo>
                  <a:cubicBezTo>
                    <a:pt x="1254" y="29"/>
                    <a:pt x="1254" y="29"/>
                    <a:pt x="1254" y="29"/>
                  </a:cubicBez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7" name="Freeform 36">
              <a:extLst>
                <a:ext uri="{FF2B5EF4-FFF2-40B4-BE49-F238E27FC236}">
                  <a16:creationId xmlns:a16="http://schemas.microsoft.com/office/drawing/2014/main" id="{2E6ED29B-A6CB-A947-B4B5-E7D973E90DAF}"/>
                </a:ext>
              </a:extLst>
            </p:cNvPr>
            <p:cNvSpPr>
              <a:spLocks noChangeArrowheads="1"/>
            </p:cNvSpPr>
            <p:nvPr/>
          </p:nvSpPr>
          <p:spPr bwMode="auto">
            <a:xfrm>
              <a:off x="4838395" y="2305680"/>
              <a:ext cx="266399" cy="542936"/>
            </a:xfrm>
            <a:custGeom>
              <a:avLst/>
              <a:gdLst>
                <a:gd name="T0" fmla="*/ 29 w 817"/>
                <a:gd name="T1" fmla="*/ 1196 h 1664"/>
                <a:gd name="T2" fmla="*/ 87 w 817"/>
                <a:gd name="T3" fmla="*/ 1108 h 1664"/>
                <a:gd name="T4" fmla="*/ 87 w 817"/>
                <a:gd name="T5" fmla="*/ 992 h 1664"/>
                <a:gd name="T6" fmla="*/ 29 w 817"/>
                <a:gd name="T7" fmla="*/ 817 h 1664"/>
                <a:gd name="T8" fmla="*/ 116 w 817"/>
                <a:gd name="T9" fmla="*/ 671 h 1664"/>
                <a:gd name="T10" fmla="*/ 175 w 817"/>
                <a:gd name="T11" fmla="*/ 467 h 1664"/>
                <a:gd name="T12" fmla="*/ 233 w 817"/>
                <a:gd name="T13" fmla="*/ 379 h 1664"/>
                <a:gd name="T14" fmla="*/ 262 w 817"/>
                <a:gd name="T15" fmla="*/ 204 h 1664"/>
                <a:gd name="T16" fmla="*/ 350 w 817"/>
                <a:gd name="T17" fmla="*/ 146 h 1664"/>
                <a:gd name="T18" fmla="*/ 379 w 817"/>
                <a:gd name="T19" fmla="*/ 87 h 1664"/>
                <a:gd name="T20" fmla="*/ 466 w 817"/>
                <a:gd name="T21" fmla="*/ 87 h 1664"/>
                <a:gd name="T22" fmla="*/ 525 w 817"/>
                <a:gd name="T23" fmla="*/ 29 h 1664"/>
                <a:gd name="T24" fmla="*/ 554 w 817"/>
                <a:gd name="T25" fmla="*/ 0 h 1664"/>
                <a:gd name="T26" fmla="*/ 700 w 817"/>
                <a:gd name="T27" fmla="*/ 87 h 1664"/>
                <a:gd name="T28" fmla="*/ 729 w 817"/>
                <a:gd name="T29" fmla="*/ 146 h 1664"/>
                <a:gd name="T30" fmla="*/ 758 w 817"/>
                <a:gd name="T31" fmla="*/ 263 h 1664"/>
                <a:gd name="T32" fmla="*/ 787 w 817"/>
                <a:gd name="T33" fmla="*/ 379 h 1664"/>
                <a:gd name="T34" fmla="*/ 787 w 817"/>
                <a:gd name="T35" fmla="*/ 437 h 1664"/>
                <a:gd name="T36" fmla="*/ 700 w 817"/>
                <a:gd name="T37" fmla="*/ 437 h 1664"/>
                <a:gd name="T38" fmla="*/ 642 w 817"/>
                <a:gd name="T39" fmla="*/ 437 h 1664"/>
                <a:gd name="T40" fmla="*/ 642 w 817"/>
                <a:gd name="T41" fmla="*/ 496 h 1664"/>
                <a:gd name="T42" fmla="*/ 642 w 817"/>
                <a:gd name="T43" fmla="*/ 525 h 1664"/>
                <a:gd name="T44" fmla="*/ 642 w 817"/>
                <a:gd name="T45" fmla="*/ 584 h 1664"/>
                <a:gd name="T46" fmla="*/ 612 w 817"/>
                <a:gd name="T47" fmla="*/ 671 h 1664"/>
                <a:gd name="T48" fmla="*/ 554 w 817"/>
                <a:gd name="T49" fmla="*/ 729 h 1664"/>
                <a:gd name="T50" fmla="*/ 495 w 817"/>
                <a:gd name="T51" fmla="*/ 758 h 1664"/>
                <a:gd name="T52" fmla="*/ 466 w 817"/>
                <a:gd name="T53" fmla="*/ 787 h 1664"/>
                <a:gd name="T54" fmla="*/ 408 w 817"/>
                <a:gd name="T55" fmla="*/ 846 h 1664"/>
                <a:gd name="T56" fmla="*/ 408 w 817"/>
                <a:gd name="T57" fmla="*/ 934 h 1664"/>
                <a:gd name="T58" fmla="*/ 408 w 817"/>
                <a:gd name="T59" fmla="*/ 992 h 1664"/>
                <a:gd name="T60" fmla="*/ 408 w 817"/>
                <a:gd name="T61" fmla="*/ 1079 h 1664"/>
                <a:gd name="T62" fmla="*/ 495 w 817"/>
                <a:gd name="T63" fmla="*/ 1108 h 1664"/>
                <a:gd name="T64" fmla="*/ 495 w 817"/>
                <a:gd name="T65" fmla="*/ 1225 h 1664"/>
                <a:gd name="T66" fmla="*/ 408 w 817"/>
                <a:gd name="T67" fmla="*/ 1196 h 1664"/>
                <a:gd name="T68" fmla="*/ 350 w 817"/>
                <a:gd name="T69" fmla="*/ 1196 h 1664"/>
                <a:gd name="T70" fmla="*/ 408 w 817"/>
                <a:gd name="T71" fmla="*/ 1225 h 1664"/>
                <a:gd name="T72" fmla="*/ 495 w 817"/>
                <a:gd name="T73" fmla="*/ 1254 h 1664"/>
                <a:gd name="T74" fmla="*/ 437 w 817"/>
                <a:gd name="T75" fmla="*/ 1254 h 1664"/>
                <a:gd name="T76" fmla="*/ 408 w 817"/>
                <a:gd name="T77" fmla="*/ 1313 h 1664"/>
                <a:gd name="T78" fmla="*/ 379 w 817"/>
                <a:gd name="T79" fmla="*/ 1342 h 1664"/>
                <a:gd name="T80" fmla="*/ 379 w 817"/>
                <a:gd name="T81" fmla="*/ 1400 h 1664"/>
                <a:gd name="T82" fmla="*/ 379 w 817"/>
                <a:gd name="T83" fmla="*/ 1487 h 1664"/>
                <a:gd name="T84" fmla="*/ 321 w 817"/>
                <a:gd name="T85" fmla="*/ 1575 h 1664"/>
                <a:gd name="T86" fmla="*/ 233 w 817"/>
                <a:gd name="T87" fmla="*/ 1634 h 1664"/>
                <a:gd name="T88" fmla="*/ 145 w 817"/>
                <a:gd name="T89" fmla="*/ 1634 h 1664"/>
                <a:gd name="T90" fmla="*/ 145 w 817"/>
                <a:gd name="T91" fmla="*/ 1546 h 1664"/>
                <a:gd name="T92" fmla="*/ 58 w 817"/>
                <a:gd name="T93" fmla="*/ 1458 h 1664"/>
                <a:gd name="T94" fmla="*/ 29 w 817"/>
                <a:gd name="T95" fmla="*/ 1400 h 1664"/>
                <a:gd name="T96" fmla="*/ 29 w 817"/>
                <a:gd name="T97" fmla="*/ 1342 h 1664"/>
                <a:gd name="T98" fmla="*/ 0 w 817"/>
                <a:gd name="T99" fmla="*/ 1313 h 1664"/>
                <a:gd name="T100" fmla="*/ 525 w 817"/>
                <a:gd name="T101" fmla="*/ 1196 h 1664"/>
                <a:gd name="T102" fmla="*/ 583 w 817"/>
                <a:gd name="T103" fmla="*/ 1342 h 1664"/>
                <a:gd name="T104" fmla="*/ 612 w 817"/>
                <a:gd name="T105" fmla="*/ 1400 h 1664"/>
                <a:gd name="T106" fmla="*/ 554 w 817"/>
                <a:gd name="T107" fmla="*/ 1458 h 1664"/>
                <a:gd name="T108" fmla="*/ 554 w 817"/>
                <a:gd name="T109" fmla="*/ 1400 h 1664"/>
                <a:gd name="T110" fmla="*/ 495 w 817"/>
                <a:gd name="T111" fmla="*/ 1458 h 1664"/>
                <a:gd name="T112" fmla="*/ 408 w 817"/>
                <a:gd name="T113" fmla="*/ 1575 h 1664"/>
                <a:gd name="T114" fmla="*/ 437 w 817"/>
                <a:gd name="T115" fmla="*/ 1487 h 1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7" h="1664">
                  <a:moveTo>
                    <a:pt x="0" y="1284"/>
                  </a:moveTo>
                  <a:lnTo>
                    <a:pt x="29" y="1284"/>
                  </a:lnTo>
                  <a:lnTo>
                    <a:pt x="29" y="1284"/>
                  </a:lnTo>
                  <a:lnTo>
                    <a:pt x="29" y="1284"/>
                  </a:lnTo>
                  <a:lnTo>
                    <a:pt x="29" y="1225"/>
                  </a:lnTo>
                  <a:lnTo>
                    <a:pt x="29" y="1225"/>
                  </a:lnTo>
                  <a:lnTo>
                    <a:pt x="29" y="1196"/>
                  </a:lnTo>
                  <a:lnTo>
                    <a:pt x="29" y="1196"/>
                  </a:lnTo>
                  <a:lnTo>
                    <a:pt x="29" y="1167"/>
                  </a:lnTo>
                  <a:lnTo>
                    <a:pt x="29" y="1167"/>
                  </a:lnTo>
                  <a:lnTo>
                    <a:pt x="58" y="1167"/>
                  </a:lnTo>
                  <a:lnTo>
                    <a:pt x="58" y="1167"/>
                  </a:lnTo>
                  <a:lnTo>
                    <a:pt x="58" y="1137"/>
                  </a:lnTo>
                  <a:lnTo>
                    <a:pt x="87" y="1108"/>
                  </a:lnTo>
                  <a:lnTo>
                    <a:pt x="58" y="1108"/>
                  </a:lnTo>
                  <a:lnTo>
                    <a:pt x="58" y="1079"/>
                  </a:lnTo>
                  <a:lnTo>
                    <a:pt x="58" y="1050"/>
                  </a:lnTo>
                  <a:lnTo>
                    <a:pt x="58" y="1021"/>
                  </a:lnTo>
                  <a:lnTo>
                    <a:pt x="87" y="1021"/>
                  </a:lnTo>
                  <a:lnTo>
                    <a:pt x="87" y="992"/>
                  </a:lnTo>
                  <a:lnTo>
                    <a:pt x="87" y="992"/>
                  </a:lnTo>
                  <a:lnTo>
                    <a:pt x="58" y="963"/>
                  </a:lnTo>
                  <a:lnTo>
                    <a:pt x="58" y="934"/>
                  </a:lnTo>
                  <a:lnTo>
                    <a:pt x="29" y="904"/>
                  </a:lnTo>
                  <a:lnTo>
                    <a:pt x="58" y="875"/>
                  </a:lnTo>
                  <a:lnTo>
                    <a:pt x="58" y="846"/>
                  </a:lnTo>
                  <a:lnTo>
                    <a:pt x="29" y="846"/>
                  </a:lnTo>
                  <a:lnTo>
                    <a:pt x="29" y="817"/>
                  </a:lnTo>
                  <a:lnTo>
                    <a:pt x="29" y="787"/>
                  </a:lnTo>
                  <a:lnTo>
                    <a:pt x="29" y="729"/>
                  </a:lnTo>
                  <a:lnTo>
                    <a:pt x="29" y="700"/>
                  </a:lnTo>
                  <a:lnTo>
                    <a:pt x="58" y="671"/>
                  </a:lnTo>
                  <a:lnTo>
                    <a:pt x="58" y="671"/>
                  </a:lnTo>
                  <a:lnTo>
                    <a:pt x="87" y="671"/>
                  </a:lnTo>
                  <a:lnTo>
                    <a:pt x="116" y="671"/>
                  </a:lnTo>
                  <a:lnTo>
                    <a:pt x="145" y="642"/>
                  </a:lnTo>
                  <a:lnTo>
                    <a:pt x="145" y="613"/>
                  </a:lnTo>
                  <a:lnTo>
                    <a:pt x="116" y="613"/>
                  </a:lnTo>
                  <a:lnTo>
                    <a:pt x="116" y="584"/>
                  </a:lnTo>
                  <a:lnTo>
                    <a:pt x="145" y="525"/>
                  </a:lnTo>
                  <a:lnTo>
                    <a:pt x="145" y="496"/>
                  </a:lnTo>
                  <a:lnTo>
                    <a:pt x="175" y="467"/>
                  </a:lnTo>
                  <a:lnTo>
                    <a:pt x="175" y="437"/>
                  </a:lnTo>
                  <a:lnTo>
                    <a:pt x="175" y="437"/>
                  </a:lnTo>
                  <a:lnTo>
                    <a:pt x="145" y="408"/>
                  </a:lnTo>
                  <a:lnTo>
                    <a:pt x="175" y="408"/>
                  </a:lnTo>
                  <a:lnTo>
                    <a:pt x="175" y="379"/>
                  </a:lnTo>
                  <a:lnTo>
                    <a:pt x="204" y="379"/>
                  </a:lnTo>
                  <a:lnTo>
                    <a:pt x="233" y="379"/>
                  </a:lnTo>
                  <a:lnTo>
                    <a:pt x="233" y="350"/>
                  </a:lnTo>
                  <a:lnTo>
                    <a:pt x="262" y="321"/>
                  </a:lnTo>
                  <a:lnTo>
                    <a:pt x="262" y="292"/>
                  </a:lnTo>
                  <a:lnTo>
                    <a:pt x="292" y="263"/>
                  </a:lnTo>
                  <a:lnTo>
                    <a:pt x="262" y="263"/>
                  </a:lnTo>
                  <a:lnTo>
                    <a:pt x="262" y="234"/>
                  </a:lnTo>
                  <a:lnTo>
                    <a:pt x="262" y="204"/>
                  </a:lnTo>
                  <a:lnTo>
                    <a:pt x="262" y="204"/>
                  </a:lnTo>
                  <a:lnTo>
                    <a:pt x="292" y="204"/>
                  </a:lnTo>
                  <a:lnTo>
                    <a:pt x="292" y="175"/>
                  </a:lnTo>
                  <a:lnTo>
                    <a:pt x="292" y="175"/>
                  </a:lnTo>
                  <a:lnTo>
                    <a:pt x="321" y="146"/>
                  </a:lnTo>
                  <a:lnTo>
                    <a:pt x="321" y="146"/>
                  </a:lnTo>
                  <a:lnTo>
                    <a:pt x="350" y="146"/>
                  </a:lnTo>
                  <a:lnTo>
                    <a:pt x="350" y="146"/>
                  </a:lnTo>
                  <a:lnTo>
                    <a:pt x="379" y="146"/>
                  </a:lnTo>
                  <a:lnTo>
                    <a:pt x="379" y="146"/>
                  </a:lnTo>
                  <a:lnTo>
                    <a:pt x="379" y="117"/>
                  </a:lnTo>
                  <a:lnTo>
                    <a:pt x="379" y="117"/>
                  </a:lnTo>
                  <a:lnTo>
                    <a:pt x="379" y="117"/>
                  </a:lnTo>
                  <a:lnTo>
                    <a:pt x="379" y="87"/>
                  </a:lnTo>
                  <a:lnTo>
                    <a:pt x="379" y="87"/>
                  </a:lnTo>
                  <a:lnTo>
                    <a:pt x="379" y="58"/>
                  </a:lnTo>
                  <a:lnTo>
                    <a:pt x="408" y="87"/>
                  </a:lnTo>
                  <a:lnTo>
                    <a:pt x="408" y="58"/>
                  </a:lnTo>
                  <a:lnTo>
                    <a:pt x="437" y="58"/>
                  </a:lnTo>
                  <a:lnTo>
                    <a:pt x="466" y="87"/>
                  </a:lnTo>
                  <a:lnTo>
                    <a:pt x="466" y="87"/>
                  </a:lnTo>
                  <a:lnTo>
                    <a:pt x="495" y="87"/>
                  </a:lnTo>
                  <a:lnTo>
                    <a:pt x="495" y="87"/>
                  </a:lnTo>
                  <a:lnTo>
                    <a:pt x="495" y="87"/>
                  </a:lnTo>
                  <a:lnTo>
                    <a:pt x="495" y="87"/>
                  </a:lnTo>
                  <a:lnTo>
                    <a:pt x="495" y="58"/>
                  </a:lnTo>
                  <a:lnTo>
                    <a:pt x="495" y="29"/>
                  </a:lnTo>
                  <a:lnTo>
                    <a:pt x="525" y="29"/>
                  </a:lnTo>
                  <a:lnTo>
                    <a:pt x="495" y="29"/>
                  </a:lnTo>
                  <a:lnTo>
                    <a:pt x="495" y="0"/>
                  </a:lnTo>
                  <a:lnTo>
                    <a:pt x="495" y="0"/>
                  </a:lnTo>
                  <a:lnTo>
                    <a:pt x="525" y="0"/>
                  </a:lnTo>
                  <a:lnTo>
                    <a:pt x="525" y="0"/>
                  </a:lnTo>
                  <a:lnTo>
                    <a:pt x="525" y="0"/>
                  </a:lnTo>
                  <a:lnTo>
                    <a:pt x="554" y="0"/>
                  </a:lnTo>
                  <a:lnTo>
                    <a:pt x="583" y="29"/>
                  </a:lnTo>
                  <a:lnTo>
                    <a:pt x="612" y="58"/>
                  </a:lnTo>
                  <a:lnTo>
                    <a:pt x="612" y="58"/>
                  </a:lnTo>
                  <a:lnTo>
                    <a:pt x="642" y="58"/>
                  </a:lnTo>
                  <a:lnTo>
                    <a:pt x="671" y="87"/>
                  </a:lnTo>
                  <a:lnTo>
                    <a:pt x="671" y="87"/>
                  </a:lnTo>
                  <a:lnTo>
                    <a:pt x="700" y="87"/>
                  </a:lnTo>
                  <a:lnTo>
                    <a:pt x="700" y="117"/>
                  </a:lnTo>
                  <a:lnTo>
                    <a:pt x="700" y="117"/>
                  </a:lnTo>
                  <a:lnTo>
                    <a:pt x="700" y="117"/>
                  </a:lnTo>
                  <a:lnTo>
                    <a:pt x="729" y="117"/>
                  </a:lnTo>
                  <a:lnTo>
                    <a:pt x="729" y="117"/>
                  </a:lnTo>
                  <a:lnTo>
                    <a:pt x="758" y="146"/>
                  </a:lnTo>
                  <a:lnTo>
                    <a:pt x="729" y="146"/>
                  </a:lnTo>
                  <a:lnTo>
                    <a:pt x="729" y="175"/>
                  </a:lnTo>
                  <a:lnTo>
                    <a:pt x="729" y="175"/>
                  </a:lnTo>
                  <a:lnTo>
                    <a:pt x="729" y="204"/>
                  </a:lnTo>
                  <a:lnTo>
                    <a:pt x="758" y="204"/>
                  </a:lnTo>
                  <a:lnTo>
                    <a:pt x="758" y="234"/>
                  </a:lnTo>
                  <a:lnTo>
                    <a:pt x="758" y="234"/>
                  </a:lnTo>
                  <a:lnTo>
                    <a:pt x="758" y="263"/>
                  </a:lnTo>
                  <a:lnTo>
                    <a:pt x="758" y="263"/>
                  </a:lnTo>
                  <a:lnTo>
                    <a:pt x="787" y="292"/>
                  </a:lnTo>
                  <a:lnTo>
                    <a:pt x="758" y="292"/>
                  </a:lnTo>
                  <a:lnTo>
                    <a:pt x="787" y="321"/>
                  </a:lnTo>
                  <a:lnTo>
                    <a:pt x="787" y="350"/>
                  </a:lnTo>
                  <a:lnTo>
                    <a:pt x="758" y="350"/>
                  </a:lnTo>
                  <a:lnTo>
                    <a:pt x="787" y="379"/>
                  </a:lnTo>
                  <a:lnTo>
                    <a:pt x="787" y="379"/>
                  </a:lnTo>
                  <a:lnTo>
                    <a:pt x="816" y="408"/>
                  </a:lnTo>
                  <a:lnTo>
                    <a:pt x="816" y="408"/>
                  </a:lnTo>
                  <a:lnTo>
                    <a:pt x="816" y="437"/>
                  </a:lnTo>
                  <a:lnTo>
                    <a:pt x="816" y="437"/>
                  </a:lnTo>
                  <a:lnTo>
                    <a:pt x="816" y="437"/>
                  </a:lnTo>
                  <a:lnTo>
                    <a:pt x="787" y="437"/>
                  </a:lnTo>
                  <a:lnTo>
                    <a:pt x="787" y="437"/>
                  </a:lnTo>
                  <a:lnTo>
                    <a:pt x="758" y="437"/>
                  </a:lnTo>
                  <a:lnTo>
                    <a:pt x="758" y="437"/>
                  </a:lnTo>
                  <a:lnTo>
                    <a:pt x="729" y="437"/>
                  </a:lnTo>
                  <a:lnTo>
                    <a:pt x="729" y="437"/>
                  </a:lnTo>
                  <a:lnTo>
                    <a:pt x="729" y="437"/>
                  </a:lnTo>
                  <a:lnTo>
                    <a:pt x="700" y="437"/>
                  </a:lnTo>
                  <a:lnTo>
                    <a:pt x="700" y="437"/>
                  </a:lnTo>
                  <a:lnTo>
                    <a:pt x="700" y="437"/>
                  </a:lnTo>
                  <a:lnTo>
                    <a:pt x="700" y="437"/>
                  </a:lnTo>
                  <a:lnTo>
                    <a:pt x="671" y="467"/>
                  </a:lnTo>
                  <a:lnTo>
                    <a:pt x="671" y="467"/>
                  </a:lnTo>
                  <a:lnTo>
                    <a:pt x="671" y="437"/>
                  </a:lnTo>
                  <a:lnTo>
                    <a:pt x="642" y="437"/>
                  </a:lnTo>
                  <a:lnTo>
                    <a:pt x="671" y="467"/>
                  </a:lnTo>
                  <a:lnTo>
                    <a:pt x="671" y="467"/>
                  </a:lnTo>
                  <a:lnTo>
                    <a:pt x="671" y="496"/>
                  </a:lnTo>
                  <a:lnTo>
                    <a:pt x="642" y="496"/>
                  </a:lnTo>
                  <a:lnTo>
                    <a:pt x="642" y="496"/>
                  </a:lnTo>
                  <a:lnTo>
                    <a:pt x="642" y="496"/>
                  </a:lnTo>
                  <a:lnTo>
                    <a:pt x="642" y="496"/>
                  </a:lnTo>
                  <a:lnTo>
                    <a:pt x="642" y="496"/>
                  </a:lnTo>
                  <a:lnTo>
                    <a:pt x="642" y="496"/>
                  </a:lnTo>
                  <a:lnTo>
                    <a:pt x="612" y="496"/>
                  </a:lnTo>
                  <a:lnTo>
                    <a:pt x="612" y="496"/>
                  </a:lnTo>
                  <a:lnTo>
                    <a:pt x="642" y="496"/>
                  </a:lnTo>
                  <a:lnTo>
                    <a:pt x="642" y="525"/>
                  </a:lnTo>
                  <a:lnTo>
                    <a:pt x="642" y="525"/>
                  </a:lnTo>
                  <a:lnTo>
                    <a:pt x="642" y="525"/>
                  </a:lnTo>
                  <a:lnTo>
                    <a:pt x="642" y="554"/>
                  </a:lnTo>
                  <a:lnTo>
                    <a:pt x="642" y="554"/>
                  </a:lnTo>
                  <a:lnTo>
                    <a:pt x="612" y="554"/>
                  </a:lnTo>
                  <a:lnTo>
                    <a:pt x="642" y="584"/>
                  </a:lnTo>
                  <a:lnTo>
                    <a:pt x="642" y="584"/>
                  </a:lnTo>
                  <a:lnTo>
                    <a:pt x="642" y="584"/>
                  </a:lnTo>
                  <a:lnTo>
                    <a:pt x="642" y="584"/>
                  </a:lnTo>
                  <a:lnTo>
                    <a:pt x="642" y="613"/>
                  </a:lnTo>
                  <a:lnTo>
                    <a:pt x="671" y="613"/>
                  </a:lnTo>
                  <a:lnTo>
                    <a:pt x="642" y="613"/>
                  </a:lnTo>
                  <a:lnTo>
                    <a:pt x="642" y="613"/>
                  </a:lnTo>
                  <a:lnTo>
                    <a:pt x="612" y="642"/>
                  </a:lnTo>
                  <a:lnTo>
                    <a:pt x="612" y="671"/>
                  </a:lnTo>
                  <a:lnTo>
                    <a:pt x="612" y="700"/>
                  </a:lnTo>
                  <a:lnTo>
                    <a:pt x="583" y="700"/>
                  </a:lnTo>
                  <a:lnTo>
                    <a:pt x="583" y="700"/>
                  </a:lnTo>
                  <a:lnTo>
                    <a:pt x="583" y="700"/>
                  </a:lnTo>
                  <a:lnTo>
                    <a:pt x="583" y="700"/>
                  </a:lnTo>
                  <a:lnTo>
                    <a:pt x="583" y="729"/>
                  </a:lnTo>
                  <a:lnTo>
                    <a:pt x="554" y="729"/>
                  </a:lnTo>
                  <a:lnTo>
                    <a:pt x="554" y="729"/>
                  </a:lnTo>
                  <a:lnTo>
                    <a:pt x="525" y="729"/>
                  </a:lnTo>
                  <a:lnTo>
                    <a:pt x="525" y="729"/>
                  </a:lnTo>
                  <a:lnTo>
                    <a:pt x="525" y="729"/>
                  </a:lnTo>
                  <a:lnTo>
                    <a:pt x="525" y="758"/>
                  </a:lnTo>
                  <a:lnTo>
                    <a:pt x="525" y="758"/>
                  </a:lnTo>
                  <a:lnTo>
                    <a:pt x="495" y="758"/>
                  </a:lnTo>
                  <a:lnTo>
                    <a:pt x="495" y="758"/>
                  </a:lnTo>
                  <a:lnTo>
                    <a:pt x="495" y="758"/>
                  </a:lnTo>
                  <a:lnTo>
                    <a:pt x="495" y="787"/>
                  </a:lnTo>
                  <a:lnTo>
                    <a:pt x="466" y="787"/>
                  </a:lnTo>
                  <a:lnTo>
                    <a:pt x="466" y="758"/>
                  </a:lnTo>
                  <a:lnTo>
                    <a:pt x="466" y="787"/>
                  </a:lnTo>
                  <a:lnTo>
                    <a:pt x="466" y="787"/>
                  </a:lnTo>
                  <a:lnTo>
                    <a:pt x="466" y="787"/>
                  </a:lnTo>
                  <a:lnTo>
                    <a:pt x="466" y="817"/>
                  </a:lnTo>
                  <a:lnTo>
                    <a:pt x="437" y="817"/>
                  </a:lnTo>
                  <a:lnTo>
                    <a:pt x="437" y="817"/>
                  </a:lnTo>
                  <a:lnTo>
                    <a:pt x="437" y="817"/>
                  </a:lnTo>
                  <a:lnTo>
                    <a:pt x="437" y="846"/>
                  </a:lnTo>
                  <a:lnTo>
                    <a:pt x="408" y="846"/>
                  </a:lnTo>
                  <a:lnTo>
                    <a:pt x="408" y="846"/>
                  </a:lnTo>
                  <a:lnTo>
                    <a:pt x="379" y="846"/>
                  </a:lnTo>
                  <a:lnTo>
                    <a:pt x="408" y="875"/>
                  </a:lnTo>
                  <a:lnTo>
                    <a:pt x="408" y="904"/>
                  </a:lnTo>
                  <a:lnTo>
                    <a:pt x="408" y="904"/>
                  </a:lnTo>
                  <a:lnTo>
                    <a:pt x="408" y="904"/>
                  </a:lnTo>
                  <a:lnTo>
                    <a:pt x="408" y="934"/>
                  </a:lnTo>
                  <a:lnTo>
                    <a:pt x="408" y="963"/>
                  </a:lnTo>
                  <a:lnTo>
                    <a:pt x="408" y="963"/>
                  </a:lnTo>
                  <a:lnTo>
                    <a:pt x="408" y="963"/>
                  </a:lnTo>
                  <a:lnTo>
                    <a:pt x="408" y="963"/>
                  </a:lnTo>
                  <a:lnTo>
                    <a:pt x="408" y="992"/>
                  </a:lnTo>
                  <a:lnTo>
                    <a:pt x="379" y="992"/>
                  </a:lnTo>
                  <a:lnTo>
                    <a:pt x="408" y="992"/>
                  </a:lnTo>
                  <a:lnTo>
                    <a:pt x="408" y="1021"/>
                  </a:lnTo>
                  <a:lnTo>
                    <a:pt x="379" y="1021"/>
                  </a:lnTo>
                  <a:lnTo>
                    <a:pt x="408" y="1021"/>
                  </a:lnTo>
                  <a:lnTo>
                    <a:pt x="379" y="1050"/>
                  </a:lnTo>
                  <a:lnTo>
                    <a:pt x="408" y="1050"/>
                  </a:lnTo>
                  <a:lnTo>
                    <a:pt x="408" y="1050"/>
                  </a:lnTo>
                  <a:lnTo>
                    <a:pt x="408" y="1079"/>
                  </a:lnTo>
                  <a:lnTo>
                    <a:pt x="408" y="1079"/>
                  </a:lnTo>
                  <a:lnTo>
                    <a:pt x="437" y="1079"/>
                  </a:lnTo>
                  <a:lnTo>
                    <a:pt x="437" y="1079"/>
                  </a:lnTo>
                  <a:lnTo>
                    <a:pt x="437" y="1079"/>
                  </a:lnTo>
                  <a:lnTo>
                    <a:pt x="466" y="1079"/>
                  </a:lnTo>
                  <a:lnTo>
                    <a:pt x="466" y="1108"/>
                  </a:lnTo>
                  <a:lnTo>
                    <a:pt x="495" y="1108"/>
                  </a:lnTo>
                  <a:lnTo>
                    <a:pt x="495" y="1137"/>
                  </a:lnTo>
                  <a:lnTo>
                    <a:pt x="525" y="1137"/>
                  </a:lnTo>
                  <a:lnTo>
                    <a:pt x="525" y="1137"/>
                  </a:lnTo>
                  <a:lnTo>
                    <a:pt x="525" y="1167"/>
                  </a:lnTo>
                  <a:lnTo>
                    <a:pt x="525" y="1196"/>
                  </a:lnTo>
                  <a:lnTo>
                    <a:pt x="495" y="1196"/>
                  </a:lnTo>
                  <a:lnTo>
                    <a:pt x="495" y="1225"/>
                  </a:lnTo>
                  <a:lnTo>
                    <a:pt x="466" y="1225"/>
                  </a:lnTo>
                  <a:lnTo>
                    <a:pt x="466" y="1225"/>
                  </a:lnTo>
                  <a:lnTo>
                    <a:pt x="466" y="1196"/>
                  </a:lnTo>
                  <a:lnTo>
                    <a:pt x="437" y="1196"/>
                  </a:lnTo>
                  <a:lnTo>
                    <a:pt x="437" y="1196"/>
                  </a:lnTo>
                  <a:lnTo>
                    <a:pt x="437" y="1196"/>
                  </a:lnTo>
                  <a:lnTo>
                    <a:pt x="408" y="1196"/>
                  </a:lnTo>
                  <a:lnTo>
                    <a:pt x="408" y="1196"/>
                  </a:lnTo>
                  <a:lnTo>
                    <a:pt x="408" y="1196"/>
                  </a:lnTo>
                  <a:lnTo>
                    <a:pt x="408" y="1196"/>
                  </a:lnTo>
                  <a:lnTo>
                    <a:pt x="379" y="1196"/>
                  </a:lnTo>
                  <a:lnTo>
                    <a:pt x="379" y="1196"/>
                  </a:lnTo>
                  <a:lnTo>
                    <a:pt x="350" y="1225"/>
                  </a:lnTo>
                  <a:lnTo>
                    <a:pt x="350" y="1196"/>
                  </a:lnTo>
                  <a:lnTo>
                    <a:pt x="350" y="1225"/>
                  </a:lnTo>
                  <a:lnTo>
                    <a:pt x="350" y="1225"/>
                  </a:lnTo>
                  <a:lnTo>
                    <a:pt x="350" y="1225"/>
                  </a:lnTo>
                  <a:lnTo>
                    <a:pt x="379" y="1225"/>
                  </a:lnTo>
                  <a:lnTo>
                    <a:pt x="379" y="1225"/>
                  </a:lnTo>
                  <a:lnTo>
                    <a:pt x="379" y="1225"/>
                  </a:lnTo>
                  <a:lnTo>
                    <a:pt x="408" y="1225"/>
                  </a:lnTo>
                  <a:lnTo>
                    <a:pt x="408" y="1225"/>
                  </a:lnTo>
                  <a:lnTo>
                    <a:pt x="437" y="1254"/>
                  </a:lnTo>
                  <a:lnTo>
                    <a:pt x="437" y="1225"/>
                  </a:lnTo>
                  <a:lnTo>
                    <a:pt x="466" y="1225"/>
                  </a:lnTo>
                  <a:lnTo>
                    <a:pt x="466" y="1225"/>
                  </a:lnTo>
                  <a:lnTo>
                    <a:pt x="495" y="1225"/>
                  </a:lnTo>
                  <a:lnTo>
                    <a:pt x="495" y="1254"/>
                  </a:lnTo>
                  <a:lnTo>
                    <a:pt x="495" y="1254"/>
                  </a:lnTo>
                  <a:lnTo>
                    <a:pt x="495" y="1254"/>
                  </a:lnTo>
                  <a:lnTo>
                    <a:pt x="466" y="1254"/>
                  </a:lnTo>
                  <a:lnTo>
                    <a:pt x="466" y="1284"/>
                  </a:lnTo>
                  <a:lnTo>
                    <a:pt x="466" y="1284"/>
                  </a:lnTo>
                  <a:lnTo>
                    <a:pt x="466" y="1284"/>
                  </a:lnTo>
                  <a:lnTo>
                    <a:pt x="437" y="1254"/>
                  </a:lnTo>
                  <a:lnTo>
                    <a:pt x="437" y="1284"/>
                  </a:lnTo>
                  <a:lnTo>
                    <a:pt x="437" y="1284"/>
                  </a:lnTo>
                  <a:lnTo>
                    <a:pt x="437" y="1284"/>
                  </a:lnTo>
                  <a:lnTo>
                    <a:pt x="437" y="1284"/>
                  </a:lnTo>
                  <a:lnTo>
                    <a:pt x="408" y="1313"/>
                  </a:lnTo>
                  <a:lnTo>
                    <a:pt x="408" y="1313"/>
                  </a:lnTo>
                  <a:lnTo>
                    <a:pt x="408" y="1313"/>
                  </a:lnTo>
                  <a:lnTo>
                    <a:pt x="408" y="1313"/>
                  </a:lnTo>
                  <a:lnTo>
                    <a:pt x="408" y="1313"/>
                  </a:lnTo>
                  <a:lnTo>
                    <a:pt x="379" y="1313"/>
                  </a:lnTo>
                  <a:lnTo>
                    <a:pt x="379" y="1313"/>
                  </a:lnTo>
                  <a:lnTo>
                    <a:pt x="379" y="1313"/>
                  </a:lnTo>
                  <a:lnTo>
                    <a:pt x="408" y="1342"/>
                  </a:lnTo>
                  <a:lnTo>
                    <a:pt x="379" y="1342"/>
                  </a:lnTo>
                  <a:lnTo>
                    <a:pt x="408" y="1342"/>
                  </a:lnTo>
                  <a:lnTo>
                    <a:pt x="408" y="1371"/>
                  </a:lnTo>
                  <a:lnTo>
                    <a:pt x="408" y="1371"/>
                  </a:lnTo>
                  <a:lnTo>
                    <a:pt x="408" y="1400"/>
                  </a:lnTo>
                  <a:lnTo>
                    <a:pt x="408" y="1400"/>
                  </a:lnTo>
                  <a:lnTo>
                    <a:pt x="379" y="1371"/>
                  </a:lnTo>
                  <a:lnTo>
                    <a:pt x="379" y="1400"/>
                  </a:lnTo>
                  <a:lnTo>
                    <a:pt x="379" y="1400"/>
                  </a:lnTo>
                  <a:lnTo>
                    <a:pt x="408" y="1429"/>
                  </a:lnTo>
                  <a:lnTo>
                    <a:pt x="379" y="1429"/>
                  </a:lnTo>
                  <a:lnTo>
                    <a:pt x="408" y="1458"/>
                  </a:lnTo>
                  <a:lnTo>
                    <a:pt x="379" y="1458"/>
                  </a:lnTo>
                  <a:lnTo>
                    <a:pt x="379" y="1487"/>
                  </a:lnTo>
                  <a:lnTo>
                    <a:pt x="379" y="1487"/>
                  </a:lnTo>
                  <a:lnTo>
                    <a:pt x="379" y="1487"/>
                  </a:lnTo>
                  <a:lnTo>
                    <a:pt x="379" y="1546"/>
                  </a:lnTo>
                  <a:lnTo>
                    <a:pt x="379" y="1546"/>
                  </a:lnTo>
                  <a:lnTo>
                    <a:pt x="379" y="1575"/>
                  </a:lnTo>
                  <a:lnTo>
                    <a:pt x="350" y="1604"/>
                  </a:lnTo>
                  <a:lnTo>
                    <a:pt x="350" y="1575"/>
                  </a:lnTo>
                  <a:lnTo>
                    <a:pt x="321" y="1575"/>
                  </a:lnTo>
                  <a:lnTo>
                    <a:pt x="292" y="1604"/>
                  </a:lnTo>
                  <a:lnTo>
                    <a:pt x="262" y="1575"/>
                  </a:lnTo>
                  <a:lnTo>
                    <a:pt x="262" y="1575"/>
                  </a:lnTo>
                  <a:lnTo>
                    <a:pt x="262" y="1604"/>
                  </a:lnTo>
                  <a:lnTo>
                    <a:pt x="233" y="1604"/>
                  </a:lnTo>
                  <a:lnTo>
                    <a:pt x="233" y="1634"/>
                  </a:lnTo>
                  <a:lnTo>
                    <a:pt x="233" y="1634"/>
                  </a:lnTo>
                  <a:lnTo>
                    <a:pt x="233" y="1634"/>
                  </a:lnTo>
                  <a:lnTo>
                    <a:pt x="233" y="1663"/>
                  </a:lnTo>
                  <a:lnTo>
                    <a:pt x="204" y="1663"/>
                  </a:lnTo>
                  <a:lnTo>
                    <a:pt x="175" y="1663"/>
                  </a:lnTo>
                  <a:lnTo>
                    <a:pt x="145" y="1663"/>
                  </a:lnTo>
                  <a:lnTo>
                    <a:pt x="145" y="1663"/>
                  </a:lnTo>
                  <a:lnTo>
                    <a:pt x="145" y="1634"/>
                  </a:lnTo>
                  <a:lnTo>
                    <a:pt x="145" y="1604"/>
                  </a:lnTo>
                  <a:lnTo>
                    <a:pt x="116" y="1604"/>
                  </a:lnTo>
                  <a:lnTo>
                    <a:pt x="116" y="1575"/>
                  </a:lnTo>
                  <a:lnTo>
                    <a:pt x="116" y="1575"/>
                  </a:lnTo>
                  <a:lnTo>
                    <a:pt x="116" y="1575"/>
                  </a:lnTo>
                  <a:lnTo>
                    <a:pt x="145" y="1575"/>
                  </a:lnTo>
                  <a:lnTo>
                    <a:pt x="145" y="1546"/>
                  </a:lnTo>
                  <a:lnTo>
                    <a:pt x="145" y="1546"/>
                  </a:lnTo>
                  <a:lnTo>
                    <a:pt x="116" y="1546"/>
                  </a:lnTo>
                  <a:lnTo>
                    <a:pt x="116" y="1517"/>
                  </a:lnTo>
                  <a:lnTo>
                    <a:pt x="116" y="1517"/>
                  </a:lnTo>
                  <a:lnTo>
                    <a:pt x="87" y="1517"/>
                  </a:lnTo>
                  <a:lnTo>
                    <a:pt x="87" y="1487"/>
                  </a:lnTo>
                  <a:lnTo>
                    <a:pt x="58" y="1458"/>
                  </a:lnTo>
                  <a:lnTo>
                    <a:pt x="58" y="1458"/>
                  </a:lnTo>
                  <a:lnTo>
                    <a:pt x="58" y="1429"/>
                  </a:lnTo>
                  <a:lnTo>
                    <a:pt x="29" y="1429"/>
                  </a:lnTo>
                  <a:lnTo>
                    <a:pt x="29" y="1429"/>
                  </a:lnTo>
                  <a:lnTo>
                    <a:pt x="29" y="1429"/>
                  </a:lnTo>
                  <a:lnTo>
                    <a:pt x="29" y="1400"/>
                  </a:lnTo>
                  <a:lnTo>
                    <a:pt x="29" y="1400"/>
                  </a:lnTo>
                  <a:lnTo>
                    <a:pt x="29" y="1371"/>
                  </a:lnTo>
                  <a:lnTo>
                    <a:pt x="58" y="1371"/>
                  </a:lnTo>
                  <a:lnTo>
                    <a:pt x="58" y="1342"/>
                  </a:lnTo>
                  <a:lnTo>
                    <a:pt x="29" y="1342"/>
                  </a:lnTo>
                  <a:lnTo>
                    <a:pt x="29" y="1342"/>
                  </a:lnTo>
                  <a:lnTo>
                    <a:pt x="29" y="1342"/>
                  </a:lnTo>
                  <a:lnTo>
                    <a:pt x="29" y="1342"/>
                  </a:lnTo>
                  <a:lnTo>
                    <a:pt x="29" y="1371"/>
                  </a:lnTo>
                  <a:lnTo>
                    <a:pt x="29" y="1371"/>
                  </a:lnTo>
                  <a:lnTo>
                    <a:pt x="29" y="1342"/>
                  </a:lnTo>
                  <a:lnTo>
                    <a:pt x="29" y="1342"/>
                  </a:lnTo>
                  <a:lnTo>
                    <a:pt x="0" y="1342"/>
                  </a:lnTo>
                  <a:lnTo>
                    <a:pt x="0" y="1313"/>
                  </a:lnTo>
                  <a:lnTo>
                    <a:pt x="0" y="1313"/>
                  </a:lnTo>
                  <a:lnTo>
                    <a:pt x="0" y="1284"/>
                  </a:lnTo>
                  <a:close/>
                  <a:moveTo>
                    <a:pt x="495" y="1225"/>
                  </a:moveTo>
                  <a:lnTo>
                    <a:pt x="495" y="1254"/>
                  </a:lnTo>
                  <a:lnTo>
                    <a:pt x="525" y="1254"/>
                  </a:lnTo>
                  <a:lnTo>
                    <a:pt x="525" y="1225"/>
                  </a:lnTo>
                  <a:lnTo>
                    <a:pt x="525" y="1225"/>
                  </a:lnTo>
                  <a:lnTo>
                    <a:pt x="525" y="1196"/>
                  </a:lnTo>
                  <a:lnTo>
                    <a:pt x="495" y="1196"/>
                  </a:lnTo>
                  <a:lnTo>
                    <a:pt x="495" y="1225"/>
                  </a:lnTo>
                  <a:close/>
                  <a:moveTo>
                    <a:pt x="29" y="1371"/>
                  </a:moveTo>
                  <a:lnTo>
                    <a:pt x="29" y="1400"/>
                  </a:lnTo>
                  <a:lnTo>
                    <a:pt x="29" y="1371"/>
                  </a:lnTo>
                  <a:close/>
                  <a:moveTo>
                    <a:pt x="554" y="1342"/>
                  </a:moveTo>
                  <a:lnTo>
                    <a:pt x="583" y="1342"/>
                  </a:lnTo>
                  <a:lnTo>
                    <a:pt x="583" y="1342"/>
                  </a:lnTo>
                  <a:lnTo>
                    <a:pt x="583" y="1313"/>
                  </a:lnTo>
                  <a:lnTo>
                    <a:pt x="554" y="1342"/>
                  </a:lnTo>
                  <a:close/>
                  <a:moveTo>
                    <a:pt x="583" y="1400"/>
                  </a:moveTo>
                  <a:lnTo>
                    <a:pt x="583" y="1400"/>
                  </a:lnTo>
                  <a:lnTo>
                    <a:pt x="583" y="1400"/>
                  </a:lnTo>
                  <a:lnTo>
                    <a:pt x="612" y="1400"/>
                  </a:lnTo>
                  <a:lnTo>
                    <a:pt x="583" y="1400"/>
                  </a:lnTo>
                  <a:close/>
                  <a:moveTo>
                    <a:pt x="525" y="1517"/>
                  </a:moveTo>
                  <a:lnTo>
                    <a:pt x="525" y="1517"/>
                  </a:lnTo>
                  <a:lnTo>
                    <a:pt x="525" y="1487"/>
                  </a:lnTo>
                  <a:lnTo>
                    <a:pt x="525" y="1487"/>
                  </a:lnTo>
                  <a:lnTo>
                    <a:pt x="525" y="1487"/>
                  </a:lnTo>
                  <a:lnTo>
                    <a:pt x="554" y="1458"/>
                  </a:lnTo>
                  <a:lnTo>
                    <a:pt x="554" y="1458"/>
                  </a:lnTo>
                  <a:lnTo>
                    <a:pt x="554" y="1458"/>
                  </a:lnTo>
                  <a:lnTo>
                    <a:pt x="554" y="1429"/>
                  </a:lnTo>
                  <a:lnTo>
                    <a:pt x="554" y="1429"/>
                  </a:lnTo>
                  <a:lnTo>
                    <a:pt x="554" y="1429"/>
                  </a:lnTo>
                  <a:lnTo>
                    <a:pt x="554" y="1400"/>
                  </a:lnTo>
                  <a:lnTo>
                    <a:pt x="554" y="1400"/>
                  </a:lnTo>
                  <a:lnTo>
                    <a:pt x="554" y="1400"/>
                  </a:lnTo>
                  <a:lnTo>
                    <a:pt x="554" y="1400"/>
                  </a:lnTo>
                  <a:lnTo>
                    <a:pt x="525" y="1400"/>
                  </a:lnTo>
                  <a:lnTo>
                    <a:pt x="525" y="1429"/>
                  </a:lnTo>
                  <a:lnTo>
                    <a:pt x="525" y="1429"/>
                  </a:lnTo>
                  <a:lnTo>
                    <a:pt x="495" y="1429"/>
                  </a:lnTo>
                  <a:lnTo>
                    <a:pt x="495" y="1458"/>
                  </a:lnTo>
                  <a:lnTo>
                    <a:pt x="495" y="1458"/>
                  </a:lnTo>
                  <a:lnTo>
                    <a:pt x="525" y="1487"/>
                  </a:lnTo>
                  <a:lnTo>
                    <a:pt x="525" y="1487"/>
                  </a:lnTo>
                  <a:lnTo>
                    <a:pt x="525" y="1487"/>
                  </a:lnTo>
                  <a:lnTo>
                    <a:pt x="525" y="1517"/>
                  </a:lnTo>
                  <a:close/>
                  <a:moveTo>
                    <a:pt x="379" y="1546"/>
                  </a:moveTo>
                  <a:lnTo>
                    <a:pt x="408" y="1575"/>
                  </a:lnTo>
                  <a:lnTo>
                    <a:pt x="408" y="1575"/>
                  </a:lnTo>
                  <a:lnTo>
                    <a:pt x="408" y="1575"/>
                  </a:lnTo>
                  <a:lnTo>
                    <a:pt x="408" y="1575"/>
                  </a:lnTo>
                  <a:lnTo>
                    <a:pt x="408" y="1546"/>
                  </a:lnTo>
                  <a:lnTo>
                    <a:pt x="408" y="1517"/>
                  </a:lnTo>
                  <a:lnTo>
                    <a:pt x="437" y="1487"/>
                  </a:lnTo>
                  <a:lnTo>
                    <a:pt x="437" y="1487"/>
                  </a:lnTo>
                  <a:lnTo>
                    <a:pt x="408" y="1458"/>
                  </a:lnTo>
                  <a:lnTo>
                    <a:pt x="408" y="1487"/>
                  </a:lnTo>
                  <a:lnTo>
                    <a:pt x="408" y="1487"/>
                  </a:lnTo>
                  <a:lnTo>
                    <a:pt x="408" y="1517"/>
                  </a:lnTo>
                  <a:lnTo>
                    <a:pt x="408" y="1517"/>
                  </a:lnTo>
                  <a:lnTo>
                    <a:pt x="379" y="1546"/>
                  </a:ln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8" name="Freeform 37">
              <a:extLst>
                <a:ext uri="{FF2B5EF4-FFF2-40B4-BE49-F238E27FC236}">
                  <a16:creationId xmlns:a16="http://schemas.microsoft.com/office/drawing/2014/main" id="{3C2AEBCD-0063-8A42-A27B-94FE10527EF1}"/>
                </a:ext>
              </a:extLst>
            </p:cNvPr>
            <p:cNvSpPr>
              <a:spLocks noChangeArrowheads="1"/>
            </p:cNvSpPr>
            <p:nvPr/>
          </p:nvSpPr>
          <p:spPr bwMode="auto">
            <a:xfrm>
              <a:off x="5009754" y="2248073"/>
              <a:ext cx="276479" cy="439245"/>
            </a:xfrm>
            <a:custGeom>
              <a:avLst/>
              <a:gdLst>
                <a:gd name="T0" fmla="*/ 729 w 847"/>
                <a:gd name="T1" fmla="*/ 1138 h 1343"/>
                <a:gd name="T2" fmla="*/ 787 w 847"/>
                <a:gd name="T3" fmla="*/ 904 h 1343"/>
                <a:gd name="T4" fmla="*/ 729 w 847"/>
                <a:gd name="T5" fmla="*/ 788 h 1343"/>
                <a:gd name="T6" fmla="*/ 700 w 847"/>
                <a:gd name="T7" fmla="*/ 700 h 1343"/>
                <a:gd name="T8" fmla="*/ 700 w 847"/>
                <a:gd name="T9" fmla="*/ 583 h 1343"/>
                <a:gd name="T10" fmla="*/ 641 w 847"/>
                <a:gd name="T11" fmla="*/ 350 h 1343"/>
                <a:gd name="T12" fmla="*/ 554 w 847"/>
                <a:gd name="T13" fmla="*/ 262 h 1343"/>
                <a:gd name="T14" fmla="*/ 525 w 847"/>
                <a:gd name="T15" fmla="*/ 175 h 1343"/>
                <a:gd name="T16" fmla="*/ 554 w 847"/>
                <a:gd name="T17" fmla="*/ 88 h 1343"/>
                <a:gd name="T18" fmla="*/ 437 w 847"/>
                <a:gd name="T19" fmla="*/ 0 h 1343"/>
                <a:gd name="T20" fmla="*/ 350 w 847"/>
                <a:gd name="T21" fmla="*/ 29 h 1343"/>
                <a:gd name="T22" fmla="*/ 320 w 847"/>
                <a:gd name="T23" fmla="*/ 117 h 1343"/>
                <a:gd name="T24" fmla="*/ 291 w 847"/>
                <a:gd name="T25" fmla="*/ 204 h 1343"/>
                <a:gd name="T26" fmla="*/ 204 w 847"/>
                <a:gd name="T27" fmla="*/ 204 h 1343"/>
                <a:gd name="T28" fmla="*/ 58 w 847"/>
                <a:gd name="T29" fmla="*/ 146 h 1343"/>
                <a:gd name="T30" fmla="*/ 29 w 847"/>
                <a:gd name="T31" fmla="*/ 175 h 1343"/>
                <a:gd name="T32" fmla="*/ 87 w 847"/>
                <a:gd name="T33" fmla="*/ 233 h 1343"/>
                <a:gd name="T34" fmla="*/ 175 w 847"/>
                <a:gd name="T35" fmla="*/ 292 h 1343"/>
                <a:gd name="T36" fmla="*/ 204 w 847"/>
                <a:gd name="T37" fmla="*/ 350 h 1343"/>
                <a:gd name="T38" fmla="*/ 233 w 847"/>
                <a:gd name="T39" fmla="*/ 438 h 1343"/>
                <a:gd name="T40" fmla="*/ 233 w 847"/>
                <a:gd name="T41" fmla="*/ 525 h 1343"/>
                <a:gd name="T42" fmla="*/ 291 w 847"/>
                <a:gd name="T43" fmla="*/ 612 h 1343"/>
                <a:gd name="T44" fmla="*/ 379 w 847"/>
                <a:gd name="T45" fmla="*/ 671 h 1343"/>
                <a:gd name="T46" fmla="*/ 379 w 847"/>
                <a:gd name="T47" fmla="*/ 729 h 1343"/>
                <a:gd name="T48" fmla="*/ 320 w 847"/>
                <a:gd name="T49" fmla="*/ 759 h 1343"/>
                <a:gd name="T50" fmla="*/ 262 w 847"/>
                <a:gd name="T51" fmla="*/ 817 h 1343"/>
                <a:gd name="T52" fmla="*/ 233 w 847"/>
                <a:gd name="T53" fmla="*/ 875 h 1343"/>
                <a:gd name="T54" fmla="*/ 204 w 847"/>
                <a:gd name="T55" fmla="*/ 904 h 1343"/>
                <a:gd name="T56" fmla="*/ 175 w 847"/>
                <a:gd name="T57" fmla="*/ 933 h 1343"/>
                <a:gd name="T58" fmla="*/ 146 w 847"/>
                <a:gd name="T59" fmla="*/ 933 h 1343"/>
                <a:gd name="T60" fmla="*/ 117 w 847"/>
                <a:gd name="T61" fmla="*/ 1021 h 1343"/>
                <a:gd name="T62" fmla="*/ 146 w 847"/>
                <a:gd name="T63" fmla="*/ 1050 h 1343"/>
                <a:gd name="T64" fmla="*/ 175 w 847"/>
                <a:gd name="T65" fmla="*/ 1109 h 1343"/>
                <a:gd name="T66" fmla="*/ 175 w 847"/>
                <a:gd name="T67" fmla="*/ 1225 h 1343"/>
                <a:gd name="T68" fmla="*/ 204 w 847"/>
                <a:gd name="T69" fmla="*/ 1225 h 1343"/>
                <a:gd name="T70" fmla="*/ 262 w 847"/>
                <a:gd name="T71" fmla="*/ 1283 h 1343"/>
                <a:gd name="T72" fmla="*/ 320 w 847"/>
                <a:gd name="T73" fmla="*/ 1312 h 1343"/>
                <a:gd name="T74" fmla="*/ 350 w 847"/>
                <a:gd name="T75" fmla="*/ 1312 h 1343"/>
                <a:gd name="T76" fmla="*/ 437 w 847"/>
                <a:gd name="T77" fmla="*/ 1283 h 1343"/>
                <a:gd name="T78" fmla="*/ 496 w 847"/>
                <a:gd name="T79" fmla="*/ 1254 h 1343"/>
                <a:gd name="T80" fmla="*/ 525 w 847"/>
                <a:gd name="T81" fmla="*/ 1254 h 1343"/>
                <a:gd name="T82" fmla="*/ 554 w 847"/>
                <a:gd name="T83" fmla="*/ 1254 h 1343"/>
                <a:gd name="T84" fmla="*/ 612 w 847"/>
                <a:gd name="T85" fmla="*/ 1225 h 1343"/>
                <a:gd name="T86" fmla="*/ 350 w 847"/>
                <a:gd name="T87" fmla="*/ 700 h 1343"/>
                <a:gd name="T88" fmla="*/ 350 w 847"/>
                <a:gd name="T89" fmla="*/ 700 h 1343"/>
                <a:gd name="T90" fmla="*/ 117 w 847"/>
                <a:gd name="T91" fmla="*/ 933 h 1343"/>
                <a:gd name="T92" fmla="*/ 291 w 847"/>
                <a:gd name="T93" fmla="*/ 1312 h 1343"/>
                <a:gd name="T94" fmla="*/ 262 w 847"/>
                <a:gd name="T95" fmla="*/ 1283 h 1343"/>
                <a:gd name="T96" fmla="*/ 233 w 847"/>
                <a:gd name="T97" fmla="*/ 1283 h 1343"/>
                <a:gd name="T98" fmla="*/ 204 w 847"/>
                <a:gd name="T99" fmla="*/ 1254 h 1343"/>
                <a:gd name="T100" fmla="*/ 58 w 847"/>
                <a:gd name="T101" fmla="*/ 1283 h 1343"/>
                <a:gd name="T102" fmla="*/ 87 w 847"/>
                <a:gd name="T103" fmla="*/ 1283 h 1343"/>
                <a:gd name="T104" fmla="*/ 117 w 847"/>
                <a:gd name="T105" fmla="*/ 1312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7" h="1343">
                  <a:moveTo>
                    <a:pt x="670" y="1225"/>
                  </a:moveTo>
                  <a:lnTo>
                    <a:pt x="670" y="1225"/>
                  </a:lnTo>
                  <a:lnTo>
                    <a:pt x="670" y="1225"/>
                  </a:lnTo>
                  <a:cubicBezTo>
                    <a:pt x="700" y="1196"/>
                    <a:pt x="700" y="1196"/>
                    <a:pt x="700" y="1196"/>
                  </a:cubicBezTo>
                  <a:cubicBezTo>
                    <a:pt x="700" y="1167"/>
                    <a:pt x="700" y="1167"/>
                    <a:pt x="700" y="1167"/>
                  </a:cubicBezTo>
                  <a:cubicBezTo>
                    <a:pt x="729" y="1138"/>
                    <a:pt x="729" y="1138"/>
                    <a:pt x="729" y="1138"/>
                  </a:cubicBezTo>
                  <a:cubicBezTo>
                    <a:pt x="758" y="1109"/>
                    <a:pt x="758" y="1109"/>
                    <a:pt x="758" y="1109"/>
                  </a:cubicBezTo>
                  <a:cubicBezTo>
                    <a:pt x="787" y="1079"/>
                    <a:pt x="787" y="1079"/>
                    <a:pt x="787" y="1079"/>
                  </a:cubicBezTo>
                  <a:cubicBezTo>
                    <a:pt x="817" y="1021"/>
                    <a:pt x="817" y="1021"/>
                    <a:pt x="817" y="1021"/>
                  </a:cubicBezTo>
                  <a:cubicBezTo>
                    <a:pt x="846" y="962"/>
                    <a:pt x="846" y="962"/>
                    <a:pt x="846" y="962"/>
                  </a:cubicBezTo>
                  <a:cubicBezTo>
                    <a:pt x="817" y="933"/>
                    <a:pt x="817" y="933"/>
                    <a:pt x="817" y="933"/>
                  </a:cubicBezTo>
                  <a:cubicBezTo>
                    <a:pt x="787" y="904"/>
                    <a:pt x="787" y="904"/>
                    <a:pt x="787" y="904"/>
                  </a:cubicBezTo>
                  <a:cubicBezTo>
                    <a:pt x="758" y="904"/>
                    <a:pt x="758" y="904"/>
                    <a:pt x="758" y="904"/>
                  </a:cubicBezTo>
                  <a:cubicBezTo>
                    <a:pt x="729" y="846"/>
                    <a:pt x="729" y="846"/>
                    <a:pt x="729" y="846"/>
                  </a:cubicBezTo>
                  <a:lnTo>
                    <a:pt x="729" y="846"/>
                  </a:lnTo>
                  <a:cubicBezTo>
                    <a:pt x="758" y="817"/>
                    <a:pt x="758" y="817"/>
                    <a:pt x="758" y="817"/>
                  </a:cubicBezTo>
                  <a:cubicBezTo>
                    <a:pt x="758" y="788"/>
                    <a:pt x="758" y="788"/>
                    <a:pt x="758" y="788"/>
                  </a:cubicBezTo>
                  <a:cubicBezTo>
                    <a:pt x="729" y="788"/>
                    <a:pt x="729" y="788"/>
                    <a:pt x="729" y="788"/>
                  </a:cubicBezTo>
                  <a:cubicBezTo>
                    <a:pt x="729" y="759"/>
                    <a:pt x="729" y="759"/>
                    <a:pt x="729" y="759"/>
                  </a:cubicBezTo>
                  <a:cubicBezTo>
                    <a:pt x="729" y="729"/>
                    <a:pt x="729" y="729"/>
                    <a:pt x="729" y="729"/>
                  </a:cubicBezTo>
                  <a:lnTo>
                    <a:pt x="729" y="729"/>
                  </a:lnTo>
                  <a:cubicBezTo>
                    <a:pt x="729" y="700"/>
                    <a:pt x="729" y="700"/>
                    <a:pt x="729" y="700"/>
                  </a:cubicBezTo>
                  <a:cubicBezTo>
                    <a:pt x="700" y="700"/>
                    <a:pt x="700" y="700"/>
                    <a:pt x="700" y="700"/>
                  </a:cubicBezTo>
                  <a:lnTo>
                    <a:pt x="700" y="700"/>
                  </a:lnTo>
                  <a:cubicBezTo>
                    <a:pt x="700" y="671"/>
                    <a:pt x="700" y="671"/>
                    <a:pt x="700" y="671"/>
                  </a:cubicBezTo>
                  <a:lnTo>
                    <a:pt x="700" y="671"/>
                  </a:lnTo>
                  <a:cubicBezTo>
                    <a:pt x="670" y="671"/>
                    <a:pt x="670" y="671"/>
                    <a:pt x="670" y="671"/>
                  </a:cubicBezTo>
                  <a:cubicBezTo>
                    <a:pt x="670" y="642"/>
                    <a:pt x="670" y="642"/>
                    <a:pt x="670" y="642"/>
                  </a:cubicBezTo>
                  <a:cubicBezTo>
                    <a:pt x="670" y="583"/>
                    <a:pt x="670" y="583"/>
                    <a:pt x="670" y="583"/>
                  </a:cubicBezTo>
                  <a:cubicBezTo>
                    <a:pt x="700" y="583"/>
                    <a:pt x="700" y="583"/>
                    <a:pt x="700" y="583"/>
                  </a:cubicBezTo>
                  <a:cubicBezTo>
                    <a:pt x="670" y="525"/>
                    <a:pt x="670" y="525"/>
                    <a:pt x="670" y="525"/>
                  </a:cubicBezTo>
                  <a:cubicBezTo>
                    <a:pt x="641" y="467"/>
                    <a:pt x="641" y="467"/>
                    <a:pt x="641" y="467"/>
                  </a:cubicBezTo>
                  <a:cubicBezTo>
                    <a:pt x="612" y="438"/>
                    <a:pt x="612" y="438"/>
                    <a:pt x="612" y="438"/>
                  </a:cubicBezTo>
                  <a:cubicBezTo>
                    <a:pt x="612" y="409"/>
                    <a:pt x="612" y="409"/>
                    <a:pt x="612" y="409"/>
                  </a:cubicBezTo>
                  <a:cubicBezTo>
                    <a:pt x="612" y="379"/>
                    <a:pt x="612" y="379"/>
                    <a:pt x="612" y="379"/>
                  </a:cubicBezTo>
                  <a:cubicBezTo>
                    <a:pt x="641" y="350"/>
                    <a:pt x="641" y="350"/>
                    <a:pt x="641" y="350"/>
                  </a:cubicBezTo>
                  <a:lnTo>
                    <a:pt x="641" y="350"/>
                  </a:lnTo>
                  <a:cubicBezTo>
                    <a:pt x="641" y="321"/>
                    <a:pt x="641" y="321"/>
                    <a:pt x="641" y="321"/>
                  </a:cubicBezTo>
                  <a:cubicBezTo>
                    <a:pt x="583" y="321"/>
                    <a:pt x="583" y="321"/>
                    <a:pt x="583" y="321"/>
                  </a:cubicBezTo>
                  <a:cubicBezTo>
                    <a:pt x="583" y="292"/>
                    <a:pt x="583" y="292"/>
                    <a:pt x="583" y="292"/>
                  </a:cubicBezTo>
                  <a:lnTo>
                    <a:pt x="583" y="292"/>
                  </a:lnTo>
                  <a:cubicBezTo>
                    <a:pt x="554" y="262"/>
                    <a:pt x="554" y="262"/>
                    <a:pt x="554" y="262"/>
                  </a:cubicBezTo>
                  <a:lnTo>
                    <a:pt x="554" y="262"/>
                  </a:lnTo>
                  <a:cubicBezTo>
                    <a:pt x="525" y="233"/>
                    <a:pt x="525" y="233"/>
                    <a:pt x="525" y="233"/>
                  </a:cubicBezTo>
                  <a:lnTo>
                    <a:pt x="525" y="233"/>
                  </a:lnTo>
                  <a:cubicBezTo>
                    <a:pt x="525" y="204"/>
                    <a:pt x="525" y="204"/>
                    <a:pt x="525" y="204"/>
                  </a:cubicBezTo>
                  <a:cubicBezTo>
                    <a:pt x="525" y="175"/>
                    <a:pt x="525" y="175"/>
                    <a:pt x="525" y="175"/>
                  </a:cubicBezTo>
                  <a:lnTo>
                    <a:pt x="525" y="175"/>
                  </a:lnTo>
                  <a:lnTo>
                    <a:pt x="525" y="175"/>
                  </a:lnTo>
                  <a:cubicBezTo>
                    <a:pt x="554" y="146"/>
                    <a:pt x="554" y="146"/>
                    <a:pt x="554" y="146"/>
                  </a:cubicBezTo>
                  <a:cubicBezTo>
                    <a:pt x="554" y="117"/>
                    <a:pt x="554" y="117"/>
                    <a:pt x="554" y="117"/>
                  </a:cubicBezTo>
                  <a:lnTo>
                    <a:pt x="554" y="117"/>
                  </a:lnTo>
                  <a:cubicBezTo>
                    <a:pt x="554" y="88"/>
                    <a:pt x="554" y="88"/>
                    <a:pt x="554" y="88"/>
                  </a:cubicBezTo>
                  <a:lnTo>
                    <a:pt x="554" y="88"/>
                  </a:lnTo>
                  <a:cubicBezTo>
                    <a:pt x="554" y="59"/>
                    <a:pt x="554" y="59"/>
                    <a:pt x="554" y="59"/>
                  </a:cubicBezTo>
                  <a:cubicBezTo>
                    <a:pt x="525" y="59"/>
                    <a:pt x="525" y="59"/>
                    <a:pt x="525" y="59"/>
                  </a:cubicBezTo>
                  <a:cubicBezTo>
                    <a:pt x="496" y="59"/>
                    <a:pt x="496" y="59"/>
                    <a:pt x="496" y="59"/>
                  </a:cubicBezTo>
                  <a:cubicBezTo>
                    <a:pt x="496" y="29"/>
                    <a:pt x="496" y="29"/>
                    <a:pt x="496" y="29"/>
                  </a:cubicBezTo>
                  <a:cubicBezTo>
                    <a:pt x="467" y="29"/>
                    <a:pt x="467" y="29"/>
                    <a:pt x="467" y="29"/>
                  </a:cubicBezTo>
                  <a:cubicBezTo>
                    <a:pt x="437" y="0"/>
                    <a:pt x="437" y="0"/>
                    <a:pt x="437" y="0"/>
                  </a:cubicBezTo>
                  <a:cubicBezTo>
                    <a:pt x="408" y="0"/>
                    <a:pt x="408" y="0"/>
                    <a:pt x="408" y="0"/>
                  </a:cubicBezTo>
                  <a:cubicBezTo>
                    <a:pt x="408" y="29"/>
                    <a:pt x="408" y="29"/>
                    <a:pt x="408" y="29"/>
                  </a:cubicBezTo>
                  <a:lnTo>
                    <a:pt x="408" y="29"/>
                  </a:lnTo>
                  <a:cubicBezTo>
                    <a:pt x="379" y="29"/>
                    <a:pt x="379" y="29"/>
                    <a:pt x="379" y="29"/>
                  </a:cubicBezTo>
                  <a:lnTo>
                    <a:pt x="379" y="29"/>
                  </a:lnTo>
                  <a:cubicBezTo>
                    <a:pt x="350" y="29"/>
                    <a:pt x="350" y="29"/>
                    <a:pt x="350" y="29"/>
                  </a:cubicBezTo>
                  <a:cubicBezTo>
                    <a:pt x="350" y="59"/>
                    <a:pt x="350" y="59"/>
                    <a:pt x="350" y="59"/>
                  </a:cubicBezTo>
                  <a:lnTo>
                    <a:pt x="350" y="59"/>
                  </a:lnTo>
                  <a:cubicBezTo>
                    <a:pt x="320" y="59"/>
                    <a:pt x="320" y="59"/>
                    <a:pt x="320" y="59"/>
                  </a:cubicBezTo>
                  <a:cubicBezTo>
                    <a:pt x="350" y="88"/>
                    <a:pt x="350" y="88"/>
                    <a:pt x="350" y="88"/>
                  </a:cubicBezTo>
                  <a:cubicBezTo>
                    <a:pt x="320" y="88"/>
                    <a:pt x="320" y="88"/>
                    <a:pt x="320" y="88"/>
                  </a:cubicBezTo>
                  <a:cubicBezTo>
                    <a:pt x="320" y="117"/>
                    <a:pt x="320" y="117"/>
                    <a:pt x="320" y="117"/>
                  </a:cubicBezTo>
                  <a:cubicBezTo>
                    <a:pt x="350" y="146"/>
                    <a:pt x="350" y="146"/>
                    <a:pt x="350" y="146"/>
                  </a:cubicBezTo>
                  <a:cubicBezTo>
                    <a:pt x="350" y="175"/>
                    <a:pt x="350" y="175"/>
                    <a:pt x="350" y="175"/>
                  </a:cubicBezTo>
                  <a:lnTo>
                    <a:pt x="350" y="175"/>
                  </a:lnTo>
                  <a:cubicBezTo>
                    <a:pt x="320" y="175"/>
                    <a:pt x="320" y="175"/>
                    <a:pt x="320" y="175"/>
                  </a:cubicBezTo>
                  <a:lnTo>
                    <a:pt x="320" y="175"/>
                  </a:lnTo>
                  <a:cubicBezTo>
                    <a:pt x="291" y="204"/>
                    <a:pt x="291" y="204"/>
                    <a:pt x="291" y="204"/>
                  </a:cubicBezTo>
                  <a:lnTo>
                    <a:pt x="291" y="204"/>
                  </a:lnTo>
                  <a:cubicBezTo>
                    <a:pt x="262" y="204"/>
                    <a:pt x="262" y="204"/>
                    <a:pt x="262" y="204"/>
                  </a:cubicBezTo>
                  <a:lnTo>
                    <a:pt x="262" y="204"/>
                  </a:lnTo>
                  <a:cubicBezTo>
                    <a:pt x="233" y="204"/>
                    <a:pt x="233" y="204"/>
                    <a:pt x="233" y="204"/>
                  </a:cubicBezTo>
                  <a:cubicBezTo>
                    <a:pt x="204" y="204"/>
                    <a:pt x="204" y="204"/>
                    <a:pt x="204" y="204"/>
                  </a:cubicBezTo>
                  <a:lnTo>
                    <a:pt x="204" y="204"/>
                  </a:lnTo>
                  <a:cubicBezTo>
                    <a:pt x="175" y="233"/>
                    <a:pt x="175" y="233"/>
                    <a:pt x="175" y="233"/>
                  </a:cubicBezTo>
                  <a:cubicBezTo>
                    <a:pt x="146" y="204"/>
                    <a:pt x="146" y="204"/>
                    <a:pt x="146" y="204"/>
                  </a:cubicBezTo>
                  <a:cubicBezTo>
                    <a:pt x="117" y="204"/>
                    <a:pt x="117" y="204"/>
                    <a:pt x="117" y="204"/>
                  </a:cubicBezTo>
                  <a:lnTo>
                    <a:pt x="117" y="204"/>
                  </a:lnTo>
                  <a:cubicBezTo>
                    <a:pt x="87" y="175"/>
                    <a:pt x="87" y="175"/>
                    <a:pt x="87" y="175"/>
                  </a:cubicBezTo>
                  <a:cubicBezTo>
                    <a:pt x="58" y="146"/>
                    <a:pt x="58" y="146"/>
                    <a:pt x="58" y="146"/>
                  </a:cubicBezTo>
                  <a:lnTo>
                    <a:pt x="58" y="146"/>
                  </a:lnTo>
                  <a:cubicBezTo>
                    <a:pt x="29" y="146"/>
                    <a:pt x="29" y="146"/>
                    <a:pt x="29" y="146"/>
                  </a:cubicBezTo>
                  <a:lnTo>
                    <a:pt x="29" y="146"/>
                  </a:lnTo>
                  <a:lnTo>
                    <a:pt x="29" y="146"/>
                  </a:lnTo>
                  <a:cubicBezTo>
                    <a:pt x="29" y="175"/>
                    <a:pt x="29" y="175"/>
                    <a:pt x="29" y="175"/>
                  </a:cubicBezTo>
                  <a:lnTo>
                    <a:pt x="29" y="175"/>
                  </a:lnTo>
                  <a:lnTo>
                    <a:pt x="29" y="175"/>
                  </a:lnTo>
                  <a:cubicBezTo>
                    <a:pt x="0" y="175"/>
                    <a:pt x="0" y="175"/>
                    <a:pt x="0" y="175"/>
                  </a:cubicBezTo>
                  <a:cubicBezTo>
                    <a:pt x="29" y="175"/>
                    <a:pt x="29" y="175"/>
                    <a:pt x="29" y="175"/>
                  </a:cubicBezTo>
                  <a:cubicBezTo>
                    <a:pt x="58" y="204"/>
                    <a:pt x="58" y="204"/>
                    <a:pt x="58" y="204"/>
                  </a:cubicBezTo>
                  <a:cubicBezTo>
                    <a:pt x="87" y="233"/>
                    <a:pt x="87" y="233"/>
                    <a:pt x="87" y="233"/>
                  </a:cubicBezTo>
                  <a:lnTo>
                    <a:pt x="87" y="233"/>
                  </a:lnTo>
                  <a:cubicBezTo>
                    <a:pt x="117" y="233"/>
                    <a:pt x="117" y="233"/>
                    <a:pt x="117" y="233"/>
                  </a:cubicBezTo>
                  <a:cubicBezTo>
                    <a:pt x="146" y="262"/>
                    <a:pt x="146" y="262"/>
                    <a:pt x="146" y="262"/>
                  </a:cubicBezTo>
                  <a:lnTo>
                    <a:pt x="146" y="262"/>
                  </a:lnTo>
                  <a:cubicBezTo>
                    <a:pt x="175" y="262"/>
                    <a:pt x="175" y="262"/>
                    <a:pt x="175" y="262"/>
                  </a:cubicBezTo>
                  <a:cubicBezTo>
                    <a:pt x="175" y="292"/>
                    <a:pt x="175" y="292"/>
                    <a:pt x="175" y="292"/>
                  </a:cubicBezTo>
                  <a:lnTo>
                    <a:pt x="175" y="292"/>
                  </a:lnTo>
                  <a:lnTo>
                    <a:pt x="175" y="292"/>
                  </a:lnTo>
                  <a:cubicBezTo>
                    <a:pt x="204" y="292"/>
                    <a:pt x="204" y="292"/>
                    <a:pt x="204" y="292"/>
                  </a:cubicBezTo>
                  <a:lnTo>
                    <a:pt x="204" y="292"/>
                  </a:lnTo>
                  <a:cubicBezTo>
                    <a:pt x="233" y="321"/>
                    <a:pt x="233" y="321"/>
                    <a:pt x="233" y="321"/>
                  </a:cubicBezTo>
                  <a:cubicBezTo>
                    <a:pt x="204" y="321"/>
                    <a:pt x="204" y="321"/>
                    <a:pt x="204" y="321"/>
                  </a:cubicBezTo>
                  <a:cubicBezTo>
                    <a:pt x="204" y="350"/>
                    <a:pt x="204" y="350"/>
                    <a:pt x="204" y="350"/>
                  </a:cubicBezTo>
                  <a:lnTo>
                    <a:pt x="204" y="350"/>
                  </a:lnTo>
                  <a:cubicBezTo>
                    <a:pt x="204" y="379"/>
                    <a:pt x="204" y="379"/>
                    <a:pt x="204" y="379"/>
                  </a:cubicBezTo>
                  <a:cubicBezTo>
                    <a:pt x="233" y="379"/>
                    <a:pt x="233" y="379"/>
                    <a:pt x="233" y="379"/>
                  </a:cubicBezTo>
                  <a:cubicBezTo>
                    <a:pt x="233" y="409"/>
                    <a:pt x="233" y="409"/>
                    <a:pt x="233" y="409"/>
                  </a:cubicBezTo>
                  <a:lnTo>
                    <a:pt x="233" y="409"/>
                  </a:lnTo>
                  <a:cubicBezTo>
                    <a:pt x="233" y="438"/>
                    <a:pt x="233" y="438"/>
                    <a:pt x="233" y="438"/>
                  </a:cubicBezTo>
                  <a:lnTo>
                    <a:pt x="233" y="438"/>
                  </a:lnTo>
                  <a:cubicBezTo>
                    <a:pt x="262" y="467"/>
                    <a:pt x="262" y="467"/>
                    <a:pt x="262" y="467"/>
                  </a:cubicBezTo>
                  <a:cubicBezTo>
                    <a:pt x="233" y="467"/>
                    <a:pt x="233" y="467"/>
                    <a:pt x="233" y="467"/>
                  </a:cubicBezTo>
                  <a:cubicBezTo>
                    <a:pt x="262" y="496"/>
                    <a:pt x="262" y="496"/>
                    <a:pt x="262" y="496"/>
                  </a:cubicBezTo>
                  <a:cubicBezTo>
                    <a:pt x="262" y="525"/>
                    <a:pt x="262" y="525"/>
                    <a:pt x="262" y="525"/>
                  </a:cubicBezTo>
                  <a:cubicBezTo>
                    <a:pt x="233" y="525"/>
                    <a:pt x="233" y="525"/>
                    <a:pt x="233" y="525"/>
                  </a:cubicBezTo>
                  <a:cubicBezTo>
                    <a:pt x="262" y="554"/>
                    <a:pt x="262" y="554"/>
                    <a:pt x="262" y="554"/>
                  </a:cubicBezTo>
                  <a:lnTo>
                    <a:pt x="262" y="554"/>
                  </a:lnTo>
                  <a:cubicBezTo>
                    <a:pt x="291" y="583"/>
                    <a:pt x="291" y="583"/>
                    <a:pt x="291" y="583"/>
                  </a:cubicBezTo>
                  <a:lnTo>
                    <a:pt x="291" y="583"/>
                  </a:lnTo>
                  <a:cubicBezTo>
                    <a:pt x="291" y="612"/>
                    <a:pt x="291" y="612"/>
                    <a:pt x="291" y="612"/>
                  </a:cubicBezTo>
                  <a:lnTo>
                    <a:pt x="291" y="612"/>
                  </a:lnTo>
                  <a:cubicBezTo>
                    <a:pt x="320" y="612"/>
                    <a:pt x="320" y="612"/>
                    <a:pt x="320" y="612"/>
                  </a:cubicBezTo>
                  <a:lnTo>
                    <a:pt x="320" y="612"/>
                  </a:lnTo>
                  <a:cubicBezTo>
                    <a:pt x="350" y="612"/>
                    <a:pt x="350" y="612"/>
                    <a:pt x="350" y="612"/>
                  </a:cubicBezTo>
                  <a:cubicBezTo>
                    <a:pt x="379" y="642"/>
                    <a:pt x="379" y="642"/>
                    <a:pt x="379" y="642"/>
                  </a:cubicBezTo>
                  <a:lnTo>
                    <a:pt x="379" y="642"/>
                  </a:lnTo>
                  <a:cubicBezTo>
                    <a:pt x="379" y="671"/>
                    <a:pt x="379" y="671"/>
                    <a:pt x="379" y="671"/>
                  </a:cubicBezTo>
                  <a:lnTo>
                    <a:pt x="379" y="671"/>
                  </a:lnTo>
                  <a:cubicBezTo>
                    <a:pt x="379" y="700"/>
                    <a:pt x="379" y="700"/>
                    <a:pt x="379" y="700"/>
                  </a:cubicBezTo>
                  <a:lnTo>
                    <a:pt x="379" y="700"/>
                  </a:lnTo>
                  <a:lnTo>
                    <a:pt x="379" y="700"/>
                  </a:lnTo>
                  <a:lnTo>
                    <a:pt x="379" y="700"/>
                  </a:lnTo>
                  <a:cubicBezTo>
                    <a:pt x="379" y="729"/>
                    <a:pt x="379" y="729"/>
                    <a:pt x="379" y="729"/>
                  </a:cubicBezTo>
                  <a:lnTo>
                    <a:pt x="379" y="729"/>
                  </a:lnTo>
                  <a:lnTo>
                    <a:pt x="379" y="729"/>
                  </a:lnTo>
                  <a:cubicBezTo>
                    <a:pt x="350" y="729"/>
                    <a:pt x="350" y="729"/>
                    <a:pt x="350" y="729"/>
                  </a:cubicBezTo>
                  <a:cubicBezTo>
                    <a:pt x="320" y="729"/>
                    <a:pt x="320" y="729"/>
                    <a:pt x="320" y="729"/>
                  </a:cubicBezTo>
                  <a:lnTo>
                    <a:pt x="320" y="729"/>
                  </a:lnTo>
                  <a:cubicBezTo>
                    <a:pt x="320" y="759"/>
                    <a:pt x="320" y="759"/>
                    <a:pt x="320" y="759"/>
                  </a:cubicBezTo>
                  <a:lnTo>
                    <a:pt x="320" y="759"/>
                  </a:lnTo>
                  <a:cubicBezTo>
                    <a:pt x="291" y="759"/>
                    <a:pt x="291" y="759"/>
                    <a:pt x="291" y="759"/>
                  </a:cubicBezTo>
                  <a:cubicBezTo>
                    <a:pt x="291" y="788"/>
                    <a:pt x="291" y="788"/>
                    <a:pt x="291" y="788"/>
                  </a:cubicBezTo>
                  <a:cubicBezTo>
                    <a:pt x="262" y="817"/>
                    <a:pt x="262" y="817"/>
                    <a:pt x="262" y="817"/>
                  </a:cubicBezTo>
                  <a:lnTo>
                    <a:pt x="262" y="817"/>
                  </a:lnTo>
                  <a:lnTo>
                    <a:pt x="262" y="817"/>
                  </a:lnTo>
                  <a:lnTo>
                    <a:pt x="262" y="817"/>
                  </a:lnTo>
                  <a:lnTo>
                    <a:pt x="262" y="817"/>
                  </a:lnTo>
                  <a:cubicBezTo>
                    <a:pt x="262" y="846"/>
                    <a:pt x="262" y="846"/>
                    <a:pt x="262" y="846"/>
                  </a:cubicBezTo>
                  <a:cubicBezTo>
                    <a:pt x="233" y="846"/>
                    <a:pt x="233" y="846"/>
                    <a:pt x="233" y="846"/>
                  </a:cubicBezTo>
                  <a:lnTo>
                    <a:pt x="233" y="846"/>
                  </a:lnTo>
                  <a:cubicBezTo>
                    <a:pt x="233" y="875"/>
                    <a:pt x="233" y="875"/>
                    <a:pt x="233" y="875"/>
                  </a:cubicBezTo>
                  <a:lnTo>
                    <a:pt x="233" y="875"/>
                  </a:lnTo>
                  <a:lnTo>
                    <a:pt x="233" y="875"/>
                  </a:lnTo>
                  <a:lnTo>
                    <a:pt x="233" y="875"/>
                  </a:lnTo>
                  <a:cubicBezTo>
                    <a:pt x="204" y="875"/>
                    <a:pt x="204" y="875"/>
                    <a:pt x="204" y="875"/>
                  </a:cubicBezTo>
                  <a:lnTo>
                    <a:pt x="204" y="875"/>
                  </a:lnTo>
                  <a:cubicBezTo>
                    <a:pt x="204" y="904"/>
                    <a:pt x="204" y="904"/>
                    <a:pt x="204" y="904"/>
                  </a:cubicBezTo>
                  <a:lnTo>
                    <a:pt x="204" y="904"/>
                  </a:lnTo>
                  <a:lnTo>
                    <a:pt x="204" y="904"/>
                  </a:lnTo>
                  <a:lnTo>
                    <a:pt x="204" y="904"/>
                  </a:lnTo>
                  <a:lnTo>
                    <a:pt x="204" y="904"/>
                  </a:lnTo>
                  <a:cubicBezTo>
                    <a:pt x="204" y="933"/>
                    <a:pt x="204" y="933"/>
                    <a:pt x="204" y="933"/>
                  </a:cubicBezTo>
                  <a:cubicBezTo>
                    <a:pt x="175" y="933"/>
                    <a:pt x="175" y="933"/>
                    <a:pt x="175" y="933"/>
                  </a:cubicBezTo>
                  <a:lnTo>
                    <a:pt x="175" y="933"/>
                  </a:lnTo>
                  <a:lnTo>
                    <a:pt x="175" y="933"/>
                  </a:lnTo>
                  <a:lnTo>
                    <a:pt x="175" y="933"/>
                  </a:lnTo>
                  <a:cubicBezTo>
                    <a:pt x="146" y="933"/>
                    <a:pt x="146" y="933"/>
                    <a:pt x="146" y="933"/>
                  </a:cubicBezTo>
                  <a:lnTo>
                    <a:pt x="146" y="933"/>
                  </a:lnTo>
                  <a:lnTo>
                    <a:pt x="146" y="933"/>
                  </a:lnTo>
                  <a:cubicBezTo>
                    <a:pt x="146" y="962"/>
                    <a:pt x="146" y="962"/>
                    <a:pt x="146" y="962"/>
                  </a:cubicBezTo>
                  <a:lnTo>
                    <a:pt x="146" y="962"/>
                  </a:lnTo>
                  <a:cubicBezTo>
                    <a:pt x="146" y="992"/>
                    <a:pt x="146" y="992"/>
                    <a:pt x="146" y="992"/>
                  </a:cubicBezTo>
                  <a:cubicBezTo>
                    <a:pt x="117" y="992"/>
                    <a:pt x="117" y="992"/>
                    <a:pt x="117" y="992"/>
                  </a:cubicBezTo>
                  <a:lnTo>
                    <a:pt x="117" y="992"/>
                  </a:lnTo>
                  <a:cubicBezTo>
                    <a:pt x="117" y="1021"/>
                    <a:pt x="117" y="1021"/>
                    <a:pt x="117" y="1021"/>
                  </a:cubicBezTo>
                  <a:cubicBezTo>
                    <a:pt x="146" y="1021"/>
                    <a:pt x="146" y="1021"/>
                    <a:pt x="146" y="1021"/>
                  </a:cubicBezTo>
                  <a:cubicBezTo>
                    <a:pt x="117" y="1021"/>
                    <a:pt x="117" y="1021"/>
                    <a:pt x="117" y="1021"/>
                  </a:cubicBezTo>
                  <a:lnTo>
                    <a:pt x="117" y="1021"/>
                  </a:lnTo>
                  <a:cubicBezTo>
                    <a:pt x="146" y="1021"/>
                    <a:pt x="146" y="1021"/>
                    <a:pt x="146" y="1021"/>
                  </a:cubicBezTo>
                  <a:cubicBezTo>
                    <a:pt x="146" y="1050"/>
                    <a:pt x="146" y="1050"/>
                    <a:pt x="146" y="1050"/>
                  </a:cubicBezTo>
                  <a:lnTo>
                    <a:pt x="146" y="1050"/>
                  </a:lnTo>
                  <a:lnTo>
                    <a:pt x="146" y="1050"/>
                  </a:lnTo>
                  <a:cubicBezTo>
                    <a:pt x="146" y="1079"/>
                    <a:pt x="146" y="1079"/>
                    <a:pt x="146" y="1079"/>
                  </a:cubicBezTo>
                  <a:lnTo>
                    <a:pt x="146" y="1079"/>
                  </a:lnTo>
                  <a:cubicBezTo>
                    <a:pt x="146" y="1109"/>
                    <a:pt x="146" y="1109"/>
                    <a:pt x="146" y="1109"/>
                  </a:cubicBezTo>
                  <a:cubicBezTo>
                    <a:pt x="175" y="1109"/>
                    <a:pt x="175" y="1109"/>
                    <a:pt x="175" y="1109"/>
                  </a:cubicBezTo>
                  <a:lnTo>
                    <a:pt x="175" y="1109"/>
                  </a:lnTo>
                  <a:cubicBezTo>
                    <a:pt x="175" y="1138"/>
                    <a:pt x="175" y="1138"/>
                    <a:pt x="175" y="1138"/>
                  </a:cubicBezTo>
                  <a:lnTo>
                    <a:pt x="175" y="1138"/>
                  </a:lnTo>
                  <a:cubicBezTo>
                    <a:pt x="175" y="1167"/>
                    <a:pt x="175" y="1167"/>
                    <a:pt x="175" y="1167"/>
                  </a:cubicBezTo>
                  <a:cubicBezTo>
                    <a:pt x="146" y="1167"/>
                    <a:pt x="146" y="1167"/>
                    <a:pt x="146" y="1167"/>
                  </a:cubicBezTo>
                  <a:cubicBezTo>
                    <a:pt x="146" y="1196"/>
                    <a:pt x="146" y="1196"/>
                    <a:pt x="146" y="1196"/>
                  </a:cubicBezTo>
                  <a:cubicBezTo>
                    <a:pt x="175" y="1225"/>
                    <a:pt x="175" y="1225"/>
                    <a:pt x="175" y="1225"/>
                  </a:cubicBezTo>
                  <a:cubicBezTo>
                    <a:pt x="146" y="1225"/>
                    <a:pt x="146" y="1225"/>
                    <a:pt x="146" y="1225"/>
                  </a:cubicBezTo>
                  <a:cubicBezTo>
                    <a:pt x="146" y="1254"/>
                    <a:pt x="146" y="1254"/>
                    <a:pt x="146" y="1254"/>
                  </a:cubicBezTo>
                  <a:cubicBezTo>
                    <a:pt x="175" y="1254"/>
                    <a:pt x="175" y="1254"/>
                    <a:pt x="175" y="1254"/>
                  </a:cubicBezTo>
                  <a:lnTo>
                    <a:pt x="175" y="1254"/>
                  </a:lnTo>
                  <a:cubicBezTo>
                    <a:pt x="204" y="1254"/>
                    <a:pt x="204" y="1254"/>
                    <a:pt x="204" y="1254"/>
                  </a:cubicBezTo>
                  <a:cubicBezTo>
                    <a:pt x="204" y="1225"/>
                    <a:pt x="204" y="1225"/>
                    <a:pt x="204" y="1225"/>
                  </a:cubicBezTo>
                  <a:cubicBezTo>
                    <a:pt x="204" y="1254"/>
                    <a:pt x="204" y="1254"/>
                    <a:pt x="204" y="1254"/>
                  </a:cubicBezTo>
                  <a:cubicBezTo>
                    <a:pt x="233" y="1254"/>
                    <a:pt x="233" y="1254"/>
                    <a:pt x="233" y="1254"/>
                  </a:cubicBezTo>
                  <a:lnTo>
                    <a:pt x="233" y="1254"/>
                  </a:lnTo>
                  <a:cubicBezTo>
                    <a:pt x="262" y="1254"/>
                    <a:pt x="262" y="1254"/>
                    <a:pt x="262" y="1254"/>
                  </a:cubicBezTo>
                  <a:lnTo>
                    <a:pt x="262" y="1254"/>
                  </a:lnTo>
                  <a:cubicBezTo>
                    <a:pt x="262" y="1283"/>
                    <a:pt x="262" y="1283"/>
                    <a:pt x="262" y="1283"/>
                  </a:cubicBezTo>
                  <a:lnTo>
                    <a:pt x="262" y="1283"/>
                  </a:lnTo>
                  <a:cubicBezTo>
                    <a:pt x="291" y="1254"/>
                    <a:pt x="291" y="1254"/>
                    <a:pt x="291" y="1254"/>
                  </a:cubicBezTo>
                  <a:cubicBezTo>
                    <a:pt x="291" y="1283"/>
                    <a:pt x="291" y="1283"/>
                    <a:pt x="291" y="1283"/>
                  </a:cubicBezTo>
                  <a:lnTo>
                    <a:pt x="291" y="1283"/>
                  </a:lnTo>
                  <a:cubicBezTo>
                    <a:pt x="291" y="1312"/>
                    <a:pt x="291" y="1312"/>
                    <a:pt x="291" y="1312"/>
                  </a:cubicBezTo>
                  <a:cubicBezTo>
                    <a:pt x="320" y="1312"/>
                    <a:pt x="320" y="1312"/>
                    <a:pt x="320" y="1312"/>
                  </a:cubicBezTo>
                  <a:cubicBezTo>
                    <a:pt x="291" y="1342"/>
                    <a:pt x="291" y="1342"/>
                    <a:pt x="291" y="1342"/>
                  </a:cubicBezTo>
                  <a:cubicBezTo>
                    <a:pt x="320" y="1342"/>
                    <a:pt x="320" y="1342"/>
                    <a:pt x="320" y="1342"/>
                  </a:cubicBezTo>
                  <a:cubicBezTo>
                    <a:pt x="320" y="1312"/>
                    <a:pt x="320" y="1312"/>
                    <a:pt x="320" y="1312"/>
                  </a:cubicBezTo>
                  <a:lnTo>
                    <a:pt x="320" y="1312"/>
                  </a:lnTo>
                  <a:lnTo>
                    <a:pt x="320" y="1312"/>
                  </a:lnTo>
                  <a:cubicBezTo>
                    <a:pt x="350" y="1312"/>
                    <a:pt x="350" y="1312"/>
                    <a:pt x="350" y="1312"/>
                  </a:cubicBezTo>
                  <a:lnTo>
                    <a:pt x="350" y="1312"/>
                  </a:lnTo>
                  <a:cubicBezTo>
                    <a:pt x="379" y="1283"/>
                    <a:pt x="379" y="1283"/>
                    <a:pt x="379" y="1283"/>
                  </a:cubicBezTo>
                  <a:cubicBezTo>
                    <a:pt x="408" y="1283"/>
                    <a:pt x="408" y="1283"/>
                    <a:pt x="408" y="1283"/>
                  </a:cubicBezTo>
                  <a:cubicBezTo>
                    <a:pt x="437" y="1283"/>
                    <a:pt x="437" y="1283"/>
                    <a:pt x="437" y="1283"/>
                  </a:cubicBezTo>
                  <a:lnTo>
                    <a:pt x="437" y="1283"/>
                  </a:lnTo>
                  <a:lnTo>
                    <a:pt x="437" y="1283"/>
                  </a:lnTo>
                  <a:cubicBezTo>
                    <a:pt x="467" y="1283"/>
                    <a:pt x="467" y="1283"/>
                    <a:pt x="467" y="1283"/>
                  </a:cubicBezTo>
                  <a:cubicBezTo>
                    <a:pt x="467" y="1254"/>
                    <a:pt x="467" y="1254"/>
                    <a:pt x="467" y="1254"/>
                  </a:cubicBezTo>
                  <a:lnTo>
                    <a:pt x="467" y="1254"/>
                  </a:lnTo>
                  <a:cubicBezTo>
                    <a:pt x="467" y="1283"/>
                    <a:pt x="467" y="1283"/>
                    <a:pt x="467" y="1283"/>
                  </a:cubicBezTo>
                  <a:cubicBezTo>
                    <a:pt x="496" y="1283"/>
                    <a:pt x="496" y="1283"/>
                    <a:pt x="496" y="1283"/>
                  </a:cubicBezTo>
                  <a:cubicBezTo>
                    <a:pt x="496" y="1254"/>
                    <a:pt x="496" y="1254"/>
                    <a:pt x="496" y="1254"/>
                  </a:cubicBezTo>
                  <a:lnTo>
                    <a:pt x="496" y="1254"/>
                  </a:lnTo>
                  <a:lnTo>
                    <a:pt x="496" y="1254"/>
                  </a:lnTo>
                  <a:lnTo>
                    <a:pt x="496" y="1254"/>
                  </a:lnTo>
                  <a:lnTo>
                    <a:pt x="496" y="1254"/>
                  </a:lnTo>
                  <a:cubicBezTo>
                    <a:pt x="525" y="1254"/>
                    <a:pt x="525" y="1254"/>
                    <a:pt x="525" y="1254"/>
                  </a:cubicBezTo>
                  <a:lnTo>
                    <a:pt x="525" y="1254"/>
                  </a:lnTo>
                  <a:lnTo>
                    <a:pt x="525" y="1254"/>
                  </a:lnTo>
                  <a:lnTo>
                    <a:pt x="525" y="1254"/>
                  </a:lnTo>
                  <a:lnTo>
                    <a:pt x="525" y="1254"/>
                  </a:lnTo>
                  <a:cubicBezTo>
                    <a:pt x="554" y="1254"/>
                    <a:pt x="554" y="1254"/>
                    <a:pt x="554" y="1254"/>
                  </a:cubicBezTo>
                  <a:lnTo>
                    <a:pt x="554" y="1254"/>
                  </a:lnTo>
                  <a:lnTo>
                    <a:pt x="554" y="1254"/>
                  </a:lnTo>
                  <a:cubicBezTo>
                    <a:pt x="583" y="1254"/>
                    <a:pt x="583" y="1254"/>
                    <a:pt x="583" y="1254"/>
                  </a:cubicBezTo>
                  <a:lnTo>
                    <a:pt x="583" y="1254"/>
                  </a:lnTo>
                  <a:cubicBezTo>
                    <a:pt x="612" y="1254"/>
                    <a:pt x="612" y="1254"/>
                    <a:pt x="612" y="1254"/>
                  </a:cubicBezTo>
                  <a:lnTo>
                    <a:pt x="612" y="1254"/>
                  </a:lnTo>
                  <a:cubicBezTo>
                    <a:pt x="612" y="1225"/>
                    <a:pt x="612" y="1225"/>
                    <a:pt x="612" y="1225"/>
                  </a:cubicBezTo>
                  <a:lnTo>
                    <a:pt x="612" y="1225"/>
                  </a:lnTo>
                  <a:cubicBezTo>
                    <a:pt x="641" y="1225"/>
                    <a:pt x="641" y="1225"/>
                    <a:pt x="641" y="1225"/>
                  </a:cubicBezTo>
                  <a:cubicBezTo>
                    <a:pt x="641" y="1254"/>
                    <a:pt x="641" y="1254"/>
                    <a:pt x="641" y="1254"/>
                  </a:cubicBezTo>
                  <a:lnTo>
                    <a:pt x="641" y="1254"/>
                  </a:lnTo>
                  <a:cubicBezTo>
                    <a:pt x="641" y="1254"/>
                    <a:pt x="670" y="1254"/>
                    <a:pt x="670" y="1225"/>
                  </a:cubicBezTo>
                  <a:close/>
                  <a:moveTo>
                    <a:pt x="350" y="700"/>
                  </a:moveTo>
                  <a:lnTo>
                    <a:pt x="350" y="700"/>
                  </a:lnTo>
                  <a:lnTo>
                    <a:pt x="350" y="700"/>
                  </a:lnTo>
                  <a:cubicBezTo>
                    <a:pt x="320" y="700"/>
                    <a:pt x="320" y="700"/>
                    <a:pt x="320" y="700"/>
                  </a:cubicBezTo>
                  <a:lnTo>
                    <a:pt x="320" y="700"/>
                  </a:lnTo>
                  <a:cubicBezTo>
                    <a:pt x="350" y="671"/>
                    <a:pt x="350" y="671"/>
                    <a:pt x="350" y="671"/>
                  </a:cubicBezTo>
                  <a:lnTo>
                    <a:pt x="350" y="671"/>
                  </a:lnTo>
                  <a:cubicBezTo>
                    <a:pt x="350" y="700"/>
                    <a:pt x="350" y="700"/>
                    <a:pt x="350" y="700"/>
                  </a:cubicBezTo>
                  <a:close/>
                  <a:moveTo>
                    <a:pt x="117" y="904"/>
                  </a:moveTo>
                  <a:lnTo>
                    <a:pt x="117" y="904"/>
                  </a:lnTo>
                  <a:lnTo>
                    <a:pt x="117" y="904"/>
                  </a:lnTo>
                  <a:cubicBezTo>
                    <a:pt x="146" y="904"/>
                    <a:pt x="146" y="904"/>
                    <a:pt x="146" y="904"/>
                  </a:cubicBezTo>
                  <a:cubicBezTo>
                    <a:pt x="117" y="904"/>
                    <a:pt x="117" y="904"/>
                    <a:pt x="117" y="904"/>
                  </a:cubicBezTo>
                  <a:close/>
                  <a:moveTo>
                    <a:pt x="117" y="933"/>
                  </a:moveTo>
                  <a:lnTo>
                    <a:pt x="117" y="933"/>
                  </a:lnTo>
                  <a:lnTo>
                    <a:pt x="117" y="933"/>
                  </a:lnTo>
                  <a:cubicBezTo>
                    <a:pt x="146" y="933"/>
                    <a:pt x="146" y="933"/>
                    <a:pt x="146" y="933"/>
                  </a:cubicBezTo>
                  <a:lnTo>
                    <a:pt x="146" y="933"/>
                  </a:lnTo>
                  <a:cubicBezTo>
                    <a:pt x="117" y="933"/>
                    <a:pt x="117" y="933"/>
                    <a:pt x="117" y="933"/>
                  </a:cubicBezTo>
                  <a:close/>
                  <a:moveTo>
                    <a:pt x="291" y="1312"/>
                  </a:moveTo>
                  <a:lnTo>
                    <a:pt x="291" y="1312"/>
                  </a:lnTo>
                  <a:lnTo>
                    <a:pt x="291" y="1312"/>
                  </a:lnTo>
                  <a:lnTo>
                    <a:pt x="291" y="1312"/>
                  </a:lnTo>
                  <a:cubicBezTo>
                    <a:pt x="262" y="1312"/>
                    <a:pt x="262" y="1312"/>
                    <a:pt x="262" y="1312"/>
                  </a:cubicBezTo>
                  <a:cubicBezTo>
                    <a:pt x="291" y="1312"/>
                    <a:pt x="291" y="1312"/>
                    <a:pt x="291" y="1312"/>
                  </a:cubicBezTo>
                  <a:close/>
                  <a:moveTo>
                    <a:pt x="262" y="1283"/>
                  </a:moveTo>
                  <a:lnTo>
                    <a:pt x="262" y="1283"/>
                  </a:lnTo>
                  <a:lnTo>
                    <a:pt x="262" y="1312"/>
                  </a:lnTo>
                  <a:lnTo>
                    <a:pt x="262" y="1312"/>
                  </a:lnTo>
                  <a:cubicBezTo>
                    <a:pt x="262" y="1283"/>
                    <a:pt x="262" y="1283"/>
                    <a:pt x="262" y="1283"/>
                  </a:cubicBezTo>
                  <a:close/>
                  <a:moveTo>
                    <a:pt x="233" y="1283"/>
                  </a:moveTo>
                  <a:lnTo>
                    <a:pt x="233" y="1283"/>
                  </a:lnTo>
                  <a:cubicBezTo>
                    <a:pt x="262" y="1283"/>
                    <a:pt x="262" y="1283"/>
                    <a:pt x="262" y="1283"/>
                  </a:cubicBezTo>
                  <a:lnTo>
                    <a:pt x="262" y="1283"/>
                  </a:lnTo>
                  <a:cubicBezTo>
                    <a:pt x="233" y="1283"/>
                    <a:pt x="233" y="1283"/>
                    <a:pt x="233" y="1283"/>
                  </a:cubicBezTo>
                  <a:close/>
                  <a:moveTo>
                    <a:pt x="204" y="1254"/>
                  </a:moveTo>
                  <a:lnTo>
                    <a:pt x="204" y="1254"/>
                  </a:lnTo>
                  <a:lnTo>
                    <a:pt x="204" y="1254"/>
                  </a:lnTo>
                  <a:cubicBezTo>
                    <a:pt x="204" y="1283"/>
                    <a:pt x="204" y="1283"/>
                    <a:pt x="204" y="1283"/>
                  </a:cubicBezTo>
                  <a:cubicBezTo>
                    <a:pt x="204" y="1254"/>
                    <a:pt x="204" y="1254"/>
                    <a:pt x="204" y="1254"/>
                  </a:cubicBezTo>
                  <a:close/>
                  <a:moveTo>
                    <a:pt x="175" y="1254"/>
                  </a:moveTo>
                  <a:lnTo>
                    <a:pt x="175" y="1254"/>
                  </a:lnTo>
                  <a:close/>
                  <a:moveTo>
                    <a:pt x="58" y="1283"/>
                  </a:moveTo>
                  <a:lnTo>
                    <a:pt x="58" y="1283"/>
                  </a:lnTo>
                  <a:lnTo>
                    <a:pt x="58" y="1283"/>
                  </a:lnTo>
                  <a:cubicBezTo>
                    <a:pt x="87" y="1283"/>
                    <a:pt x="87" y="1283"/>
                    <a:pt x="87" y="1283"/>
                  </a:cubicBezTo>
                  <a:cubicBezTo>
                    <a:pt x="58" y="1283"/>
                    <a:pt x="58" y="1283"/>
                    <a:pt x="58" y="1283"/>
                  </a:cubicBezTo>
                  <a:cubicBezTo>
                    <a:pt x="58" y="1254"/>
                    <a:pt x="58" y="1254"/>
                    <a:pt x="58" y="1254"/>
                  </a:cubicBezTo>
                  <a:lnTo>
                    <a:pt x="58" y="1254"/>
                  </a:lnTo>
                  <a:cubicBezTo>
                    <a:pt x="87" y="1283"/>
                    <a:pt x="87" y="1283"/>
                    <a:pt x="87" y="1283"/>
                  </a:cubicBezTo>
                  <a:lnTo>
                    <a:pt x="87" y="1283"/>
                  </a:lnTo>
                  <a:lnTo>
                    <a:pt x="87" y="1283"/>
                  </a:lnTo>
                  <a:lnTo>
                    <a:pt x="87" y="1283"/>
                  </a:lnTo>
                  <a:cubicBezTo>
                    <a:pt x="87" y="1312"/>
                    <a:pt x="87" y="1312"/>
                    <a:pt x="87" y="1312"/>
                  </a:cubicBezTo>
                  <a:cubicBezTo>
                    <a:pt x="117" y="1312"/>
                    <a:pt x="117" y="1312"/>
                    <a:pt x="117" y="1312"/>
                  </a:cubicBezTo>
                  <a:lnTo>
                    <a:pt x="117" y="1312"/>
                  </a:lnTo>
                  <a:cubicBezTo>
                    <a:pt x="87" y="1312"/>
                    <a:pt x="87" y="1312"/>
                    <a:pt x="87" y="1312"/>
                  </a:cubicBezTo>
                  <a:lnTo>
                    <a:pt x="87" y="1312"/>
                  </a:lnTo>
                  <a:cubicBezTo>
                    <a:pt x="58" y="1312"/>
                    <a:pt x="58" y="1312"/>
                    <a:pt x="58" y="1312"/>
                  </a:cubicBezTo>
                  <a:cubicBezTo>
                    <a:pt x="58" y="1283"/>
                    <a:pt x="58" y="1283"/>
                    <a:pt x="58" y="1283"/>
                  </a:cubicBez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99" name="Freeform 38">
              <a:extLst>
                <a:ext uri="{FF2B5EF4-FFF2-40B4-BE49-F238E27FC236}">
                  <a16:creationId xmlns:a16="http://schemas.microsoft.com/office/drawing/2014/main" id="{2EEF2F09-C74C-5443-B8C0-538B6C2B2903}"/>
                </a:ext>
              </a:extLst>
            </p:cNvPr>
            <p:cNvSpPr>
              <a:spLocks noChangeArrowheads="1"/>
            </p:cNvSpPr>
            <p:nvPr/>
          </p:nvSpPr>
          <p:spPr bwMode="auto">
            <a:xfrm>
              <a:off x="5086076" y="2685878"/>
              <a:ext cx="142560" cy="86409"/>
            </a:xfrm>
            <a:custGeom>
              <a:avLst/>
              <a:gdLst>
                <a:gd name="T0" fmla="*/ 437 w 438"/>
                <a:gd name="T1" fmla="*/ 262 h 263"/>
                <a:gd name="T2" fmla="*/ 437 w 438"/>
                <a:gd name="T3" fmla="*/ 233 h 263"/>
                <a:gd name="T4" fmla="*/ 408 w 438"/>
                <a:gd name="T5" fmla="*/ 146 h 263"/>
                <a:gd name="T6" fmla="*/ 408 w 438"/>
                <a:gd name="T7" fmla="*/ 87 h 263"/>
                <a:gd name="T8" fmla="*/ 437 w 438"/>
                <a:gd name="T9" fmla="*/ 58 h 263"/>
                <a:gd name="T10" fmla="*/ 437 w 438"/>
                <a:gd name="T11" fmla="*/ 29 h 263"/>
                <a:gd name="T12" fmla="*/ 437 w 438"/>
                <a:gd name="T13" fmla="*/ 29 h 263"/>
                <a:gd name="T14" fmla="*/ 321 w 438"/>
                <a:gd name="T15" fmla="*/ 29 h 263"/>
                <a:gd name="T16" fmla="*/ 292 w 438"/>
                <a:gd name="T17" fmla="*/ 0 h 263"/>
                <a:gd name="T18" fmla="*/ 263 w 438"/>
                <a:gd name="T19" fmla="*/ 0 h 263"/>
                <a:gd name="T20" fmla="*/ 234 w 438"/>
                <a:gd name="T21" fmla="*/ 0 h 263"/>
                <a:gd name="T22" fmla="*/ 263 w 438"/>
                <a:gd name="T23" fmla="*/ 29 h 263"/>
                <a:gd name="T24" fmla="*/ 234 w 438"/>
                <a:gd name="T25" fmla="*/ 29 h 263"/>
                <a:gd name="T26" fmla="*/ 204 w 438"/>
                <a:gd name="T27" fmla="*/ 29 h 263"/>
                <a:gd name="T28" fmla="*/ 175 w 438"/>
                <a:gd name="T29" fmla="*/ 29 h 263"/>
                <a:gd name="T30" fmla="*/ 146 w 438"/>
                <a:gd name="T31" fmla="*/ 58 h 263"/>
                <a:gd name="T32" fmla="*/ 117 w 438"/>
                <a:gd name="T33" fmla="*/ 58 h 263"/>
                <a:gd name="T34" fmla="*/ 117 w 438"/>
                <a:gd name="T35" fmla="*/ 117 h 263"/>
                <a:gd name="T36" fmla="*/ 117 w 438"/>
                <a:gd name="T37" fmla="*/ 117 h 263"/>
                <a:gd name="T38" fmla="*/ 146 w 438"/>
                <a:gd name="T39" fmla="*/ 117 h 263"/>
                <a:gd name="T40" fmla="*/ 117 w 438"/>
                <a:gd name="T41" fmla="*/ 146 h 263"/>
                <a:gd name="T42" fmla="*/ 175 w 438"/>
                <a:gd name="T43" fmla="*/ 175 h 263"/>
                <a:gd name="T44" fmla="*/ 175 w 438"/>
                <a:gd name="T45" fmla="*/ 175 h 263"/>
                <a:gd name="T46" fmla="*/ 204 w 438"/>
                <a:gd name="T47" fmla="*/ 175 h 263"/>
                <a:gd name="T48" fmla="*/ 175 w 438"/>
                <a:gd name="T49" fmla="*/ 233 h 263"/>
                <a:gd name="T50" fmla="*/ 204 w 438"/>
                <a:gd name="T51" fmla="*/ 204 h 263"/>
                <a:gd name="T52" fmla="*/ 263 w 438"/>
                <a:gd name="T53" fmla="*/ 204 h 263"/>
                <a:gd name="T54" fmla="*/ 263 w 438"/>
                <a:gd name="T55" fmla="*/ 204 h 263"/>
                <a:gd name="T56" fmla="*/ 292 w 438"/>
                <a:gd name="T57" fmla="*/ 204 h 263"/>
                <a:gd name="T58" fmla="*/ 321 w 438"/>
                <a:gd name="T59" fmla="*/ 233 h 263"/>
                <a:gd name="T60" fmla="*/ 350 w 438"/>
                <a:gd name="T61" fmla="*/ 262 h 263"/>
                <a:gd name="T62" fmla="*/ 379 w 438"/>
                <a:gd name="T63" fmla="*/ 262 h 263"/>
                <a:gd name="T64" fmla="*/ 87 w 438"/>
                <a:gd name="T65" fmla="*/ 87 h 263"/>
                <a:gd name="T66" fmla="*/ 58 w 438"/>
                <a:gd name="T67" fmla="*/ 117 h 263"/>
                <a:gd name="T68" fmla="*/ 29 w 438"/>
                <a:gd name="T69" fmla="*/ 117 h 263"/>
                <a:gd name="T70" fmla="*/ 0 w 438"/>
                <a:gd name="T71" fmla="*/ 117 h 263"/>
                <a:gd name="T72" fmla="*/ 58 w 438"/>
                <a:gd name="T73" fmla="*/ 87 h 263"/>
                <a:gd name="T74" fmla="*/ 58 w 438"/>
                <a:gd name="T75" fmla="*/ 87 h 263"/>
                <a:gd name="T76" fmla="*/ 87 w 438"/>
                <a:gd name="T77" fmla="*/ 87 h 263"/>
                <a:gd name="T78" fmla="*/ 87 w 438"/>
                <a:gd name="T79" fmla="*/ 117 h 263"/>
                <a:gd name="T80" fmla="*/ 87 w 438"/>
                <a:gd name="T81" fmla="*/ 146 h 263"/>
                <a:gd name="T82" fmla="*/ 117 w 438"/>
                <a:gd name="T83" fmla="*/ 117 h 263"/>
                <a:gd name="T84" fmla="*/ 117 w 438"/>
                <a:gd name="T85" fmla="*/ 146 h 263"/>
                <a:gd name="T86" fmla="*/ 0 w 438"/>
                <a:gd name="T87" fmla="*/ 233 h 263"/>
                <a:gd name="T88" fmla="*/ 29 w 438"/>
                <a:gd name="T89" fmla="*/ 204 h 263"/>
                <a:gd name="T90" fmla="*/ 29 w 438"/>
                <a:gd name="T91" fmla="*/ 175 h 263"/>
                <a:gd name="T92" fmla="*/ 87 w 438"/>
                <a:gd name="T93" fmla="*/ 175 h 263"/>
                <a:gd name="T94" fmla="*/ 87 w 438"/>
                <a:gd name="T95" fmla="*/ 175 h 263"/>
                <a:gd name="T96" fmla="*/ 87 w 438"/>
                <a:gd name="T97" fmla="*/ 146 h 263"/>
                <a:gd name="T98" fmla="*/ 87 w 438"/>
                <a:gd name="T99" fmla="*/ 146 h 263"/>
                <a:gd name="T100" fmla="*/ 29 w 438"/>
                <a:gd name="T101" fmla="*/ 146 h 263"/>
                <a:gd name="T102" fmla="*/ 29 w 438"/>
                <a:gd name="T103" fmla="*/ 146 h 263"/>
                <a:gd name="T104" fmla="*/ 29 w 438"/>
                <a:gd name="T105" fmla="*/ 146 h 263"/>
                <a:gd name="T106" fmla="*/ 0 w 438"/>
                <a:gd name="T107" fmla="*/ 146 h 263"/>
                <a:gd name="T108" fmla="*/ 0 w 438"/>
                <a:gd name="T109" fmla="*/ 146 h 263"/>
                <a:gd name="T110" fmla="*/ 0 w 438"/>
                <a:gd name="T111" fmla="*/ 175 h 263"/>
                <a:gd name="T112" fmla="*/ 29 w 438"/>
                <a:gd name="T113" fmla="*/ 175 h 263"/>
                <a:gd name="T114" fmla="*/ 29 w 438"/>
                <a:gd name="T115" fmla="*/ 204 h 263"/>
                <a:gd name="T116" fmla="*/ 0 w 438"/>
                <a:gd name="T117" fmla="*/ 23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8" h="263">
                  <a:moveTo>
                    <a:pt x="408" y="262"/>
                  </a:moveTo>
                  <a:lnTo>
                    <a:pt x="437" y="262"/>
                  </a:lnTo>
                  <a:lnTo>
                    <a:pt x="437" y="233"/>
                  </a:lnTo>
                  <a:lnTo>
                    <a:pt x="437" y="233"/>
                  </a:lnTo>
                  <a:lnTo>
                    <a:pt x="437" y="204"/>
                  </a:lnTo>
                  <a:lnTo>
                    <a:pt x="408" y="146"/>
                  </a:lnTo>
                  <a:lnTo>
                    <a:pt x="408" y="87"/>
                  </a:lnTo>
                  <a:lnTo>
                    <a:pt x="408" y="87"/>
                  </a:lnTo>
                  <a:lnTo>
                    <a:pt x="408" y="58"/>
                  </a:lnTo>
                  <a:lnTo>
                    <a:pt x="437" y="58"/>
                  </a:lnTo>
                  <a:lnTo>
                    <a:pt x="437" y="58"/>
                  </a:lnTo>
                  <a:lnTo>
                    <a:pt x="437" y="29"/>
                  </a:lnTo>
                  <a:lnTo>
                    <a:pt x="437" y="29"/>
                  </a:lnTo>
                  <a:lnTo>
                    <a:pt x="437" y="29"/>
                  </a:lnTo>
                  <a:lnTo>
                    <a:pt x="350" y="29"/>
                  </a:lnTo>
                  <a:lnTo>
                    <a:pt x="321" y="29"/>
                  </a:lnTo>
                  <a:lnTo>
                    <a:pt x="292" y="29"/>
                  </a:lnTo>
                  <a:lnTo>
                    <a:pt x="292" y="0"/>
                  </a:lnTo>
                  <a:lnTo>
                    <a:pt x="263" y="29"/>
                  </a:lnTo>
                  <a:lnTo>
                    <a:pt x="263" y="0"/>
                  </a:lnTo>
                  <a:lnTo>
                    <a:pt x="263" y="0"/>
                  </a:lnTo>
                  <a:lnTo>
                    <a:pt x="234" y="0"/>
                  </a:lnTo>
                  <a:lnTo>
                    <a:pt x="234" y="29"/>
                  </a:lnTo>
                  <a:lnTo>
                    <a:pt x="263" y="29"/>
                  </a:lnTo>
                  <a:lnTo>
                    <a:pt x="234" y="29"/>
                  </a:lnTo>
                  <a:lnTo>
                    <a:pt x="234" y="29"/>
                  </a:lnTo>
                  <a:lnTo>
                    <a:pt x="204" y="29"/>
                  </a:lnTo>
                  <a:lnTo>
                    <a:pt x="204" y="29"/>
                  </a:lnTo>
                  <a:lnTo>
                    <a:pt x="204" y="29"/>
                  </a:lnTo>
                  <a:lnTo>
                    <a:pt x="175" y="29"/>
                  </a:lnTo>
                  <a:lnTo>
                    <a:pt x="146" y="29"/>
                  </a:lnTo>
                  <a:lnTo>
                    <a:pt x="146" y="58"/>
                  </a:lnTo>
                  <a:lnTo>
                    <a:pt x="146" y="58"/>
                  </a:lnTo>
                  <a:lnTo>
                    <a:pt x="117" y="58"/>
                  </a:lnTo>
                  <a:lnTo>
                    <a:pt x="117" y="87"/>
                  </a:lnTo>
                  <a:lnTo>
                    <a:pt x="117" y="117"/>
                  </a:lnTo>
                  <a:lnTo>
                    <a:pt x="117" y="117"/>
                  </a:lnTo>
                  <a:lnTo>
                    <a:pt x="117" y="117"/>
                  </a:lnTo>
                  <a:lnTo>
                    <a:pt x="146" y="117"/>
                  </a:lnTo>
                  <a:lnTo>
                    <a:pt x="146" y="117"/>
                  </a:lnTo>
                  <a:lnTo>
                    <a:pt x="117" y="117"/>
                  </a:lnTo>
                  <a:lnTo>
                    <a:pt x="117" y="146"/>
                  </a:lnTo>
                  <a:lnTo>
                    <a:pt x="146" y="175"/>
                  </a:lnTo>
                  <a:lnTo>
                    <a:pt x="175" y="175"/>
                  </a:lnTo>
                  <a:lnTo>
                    <a:pt x="175" y="175"/>
                  </a:lnTo>
                  <a:lnTo>
                    <a:pt x="175" y="175"/>
                  </a:lnTo>
                  <a:lnTo>
                    <a:pt x="175" y="175"/>
                  </a:lnTo>
                  <a:lnTo>
                    <a:pt x="204" y="175"/>
                  </a:lnTo>
                  <a:lnTo>
                    <a:pt x="175" y="204"/>
                  </a:lnTo>
                  <a:lnTo>
                    <a:pt x="175" y="233"/>
                  </a:lnTo>
                  <a:lnTo>
                    <a:pt x="204" y="204"/>
                  </a:lnTo>
                  <a:lnTo>
                    <a:pt x="204" y="204"/>
                  </a:lnTo>
                  <a:lnTo>
                    <a:pt x="234" y="204"/>
                  </a:lnTo>
                  <a:lnTo>
                    <a:pt x="263" y="204"/>
                  </a:lnTo>
                  <a:lnTo>
                    <a:pt x="263" y="204"/>
                  </a:lnTo>
                  <a:lnTo>
                    <a:pt x="263" y="204"/>
                  </a:lnTo>
                  <a:lnTo>
                    <a:pt x="292" y="204"/>
                  </a:lnTo>
                  <a:lnTo>
                    <a:pt x="292" y="204"/>
                  </a:lnTo>
                  <a:lnTo>
                    <a:pt x="292" y="204"/>
                  </a:lnTo>
                  <a:lnTo>
                    <a:pt x="321" y="233"/>
                  </a:lnTo>
                  <a:lnTo>
                    <a:pt x="321" y="262"/>
                  </a:lnTo>
                  <a:lnTo>
                    <a:pt x="350" y="262"/>
                  </a:lnTo>
                  <a:lnTo>
                    <a:pt x="350" y="262"/>
                  </a:lnTo>
                  <a:lnTo>
                    <a:pt x="379" y="262"/>
                  </a:lnTo>
                  <a:lnTo>
                    <a:pt x="408" y="262"/>
                  </a:lnTo>
                  <a:close/>
                  <a:moveTo>
                    <a:pt x="87" y="87"/>
                  </a:moveTo>
                  <a:lnTo>
                    <a:pt x="87" y="87"/>
                  </a:lnTo>
                  <a:close/>
                  <a:moveTo>
                    <a:pt x="58" y="117"/>
                  </a:moveTo>
                  <a:lnTo>
                    <a:pt x="58" y="117"/>
                  </a:lnTo>
                  <a:lnTo>
                    <a:pt x="29" y="117"/>
                  </a:lnTo>
                  <a:lnTo>
                    <a:pt x="29" y="117"/>
                  </a:lnTo>
                  <a:lnTo>
                    <a:pt x="0" y="117"/>
                  </a:lnTo>
                  <a:lnTo>
                    <a:pt x="29" y="117"/>
                  </a:lnTo>
                  <a:lnTo>
                    <a:pt x="58" y="87"/>
                  </a:lnTo>
                  <a:lnTo>
                    <a:pt x="58" y="87"/>
                  </a:lnTo>
                  <a:lnTo>
                    <a:pt x="58" y="87"/>
                  </a:lnTo>
                  <a:lnTo>
                    <a:pt x="58" y="87"/>
                  </a:lnTo>
                  <a:lnTo>
                    <a:pt x="87" y="87"/>
                  </a:lnTo>
                  <a:lnTo>
                    <a:pt x="87" y="117"/>
                  </a:lnTo>
                  <a:lnTo>
                    <a:pt x="87" y="117"/>
                  </a:lnTo>
                  <a:lnTo>
                    <a:pt x="58" y="117"/>
                  </a:lnTo>
                  <a:close/>
                  <a:moveTo>
                    <a:pt x="87" y="146"/>
                  </a:moveTo>
                  <a:lnTo>
                    <a:pt x="87" y="117"/>
                  </a:lnTo>
                  <a:lnTo>
                    <a:pt x="117" y="117"/>
                  </a:lnTo>
                  <a:lnTo>
                    <a:pt x="117" y="146"/>
                  </a:lnTo>
                  <a:lnTo>
                    <a:pt x="117" y="146"/>
                  </a:lnTo>
                  <a:lnTo>
                    <a:pt x="87" y="146"/>
                  </a:lnTo>
                  <a:close/>
                  <a:moveTo>
                    <a:pt x="0" y="233"/>
                  </a:moveTo>
                  <a:lnTo>
                    <a:pt x="29" y="233"/>
                  </a:lnTo>
                  <a:lnTo>
                    <a:pt x="29" y="204"/>
                  </a:lnTo>
                  <a:lnTo>
                    <a:pt x="29" y="204"/>
                  </a:lnTo>
                  <a:lnTo>
                    <a:pt x="29" y="175"/>
                  </a:lnTo>
                  <a:lnTo>
                    <a:pt x="58" y="175"/>
                  </a:lnTo>
                  <a:lnTo>
                    <a:pt x="87" y="175"/>
                  </a:lnTo>
                  <a:lnTo>
                    <a:pt x="87" y="146"/>
                  </a:lnTo>
                  <a:lnTo>
                    <a:pt x="87" y="175"/>
                  </a:lnTo>
                  <a:lnTo>
                    <a:pt x="87" y="146"/>
                  </a:lnTo>
                  <a:lnTo>
                    <a:pt x="87" y="146"/>
                  </a:lnTo>
                  <a:lnTo>
                    <a:pt x="87" y="146"/>
                  </a:lnTo>
                  <a:lnTo>
                    <a:pt x="87" y="146"/>
                  </a:lnTo>
                  <a:lnTo>
                    <a:pt x="58" y="146"/>
                  </a:lnTo>
                  <a:lnTo>
                    <a:pt x="29" y="146"/>
                  </a:lnTo>
                  <a:lnTo>
                    <a:pt x="29" y="146"/>
                  </a:lnTo>
                  <a:lnTo>
                    <a:pt x="29" y="146"/>
                  </a:lnTo>
                  <a:lnTo>
                    <a:pt x="29" y="146"/>
                  </a:lnTo>
                  <a:lnTo>
                    <a:pt x="29" y="146"/>
                  </a:lnTo>
                  <a:lnTo>
                    <a:pt x="0" y="146"/>
                  </a:lnTo>
                  <a:lnTo>
                    <a:pt x="0" y="146"/>
                  </a:lnTo>
                  <a:lnTo>
                    <a:pt x="0" y="146"/>
                  </a:lnTo>
                  <a:lnTo>
                    <a:pt x="0" y="146"/>
                  </a:lnTo>
                  <a:lnTo>
                    <a:pt x="0" y="175"/>
                  </a:lnTo>
                  <a:lnTo>
                    <a:pt x="0" y="175"/>
                  </a:lnTo>
                  <a:lnTo>
                    <a:pt x="0" y="175"/>
                  </a:lnTo>
                  <a:lnTo>
                    <a:pt x="29" y="175"/>
                  </a:lnTo>
                  <a:lnTo>
                    <a:pt x="29" y="204"/>
                  </a:lnTo>
                  <a:lnTo>
                    <a:pt x="29" y="204"/>
                  </a:lnTo>
                  <a:lnTo>
                    <a:pt x="29" y="204"/>
                  </a:lnTo>
                  <a:lnTo>
                    <a:pt x="0" y="233"/>
                  </a:ln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0" name="Freeform 39">
              <a:extLst>
                <a:ext uri="{FF2B5EF4-FFF2-40B4-BE49-F238E27FC236}">
                  <a16:creationId xmlns:a16="http://schemas.microsoft.com/office/drawing/2014/main" id="{C4F9790F-AD5E-B940-AA4C-EB63561CE8EF}"/>
                </a:ext>
              </a:extLst>
            </p:cNvPr>
            <p:cNvSpPr>
              <a:spLocks noChangeArrowheads="1"/>
            </p:cNvSpPr>
            <p:nvPr userDrawn="1"/>
          </p:nvSpPr>
          <p:spPr bwMode="auto">
            <a:xfrm>
              <a:off x="5075996" y="2753565"/>
              <a:ext cx="162720" cy="86409"/>
            </a:xfrm>
            <a:custGeom>
              <a:avLst/>
              <a:gdLst>
                <a:gd name="T0" fmla="*/ 496 w 497"/>
                <a:gd name="T1" fmla="*/ 175 h 264"/>
                <a:gd name="T2" fmla="*/ 496 w 497"/>
                <a:gd name="T3" fmla="*/ 146 h 264"/>
                <a:gd name="T4" fmla="*/ 466 w 497"/>
                <a:gd name="T5" fmla="*/ 116 h 264"/>
                <a:gd name="T6" fmla="*/ 466 w 497"/>
                <a:gd name="T7" fmla="*/ 87 h 264"/>
                <a:gd name="T8" fmla="*/ 466 w 497"/>
                <a:gd name="T9" fmla="*/ 87 h 264"/>
                <a:gd name="T10" fmla="*/ 408 w 497"/>
                <a:gd name="T11" fmla="*/ 58 h 264"/>
                <a:gd name="T12" fmla="*/ 379 w 497"/>
                <a:gd name="T13" fmla="*/ 58 h 264"/>
                <a:gd name="T14" fmla="*/ 350 w 497"/>
                <a:gd name="T15" fmla="*/ 29 h 264"/>
                <a:gd name="T16" fmla="*/ 321 w 497"/>
                <a:gd name="T17" fmla="*/ 0 h 264"/>
                <a:gd name="T18" fmla="*/ 292 w 497"/>
                <a:gd name="T19" fmla="*/ 0 h 264"/>
                <a:gd name="T20" fmla="*/ 292 w 497"/>
                <a:gd name="T21" fmla="*/ 0 h 264"/>
                <a:gd name="T22" fmla="*/ 233 w 497"/>
                <a:gd name="T23" fmla="*/ 0 h 264"/>
                <a:gd name="T24" fmla="*/ 204 w 497"/>
                <a:gd name="T25" fmla="*/ 29 h 264"/>
                <a:gd name="T26" fmla="*/ 233 w 497"/>
                <a:gd name="T27" fmla="*/ 58 h 264"/>
                <a:gd name="T28" fmla="*/ 175 w 497"/>
                <a:gd name="T29" fmla="*/ 116 h 264"/>
                <a:gd name="T30" fmla="*/ 146 w 497"/>
                <a:gd name="T31" fmla="*/ 87 h 264"/>
                <a:gd name="T32" fmla="*/ 116 w 497"/>
                <a:gd name="T33" fmla="*/ 58 h 264"/>
                <a:gd name="T34" fmla="*/ 87 w 497"/>
                <a:gd name="T35" fmla="*/ 29 h 264"/>
                <a:gd name="T36" fmla="*/ 58 w 497"/>
                <a:gd name="T37" fmla="*/ 58 h 264"/>
                <a:gd name="T38" fmla="*/ 29 w 497"/>
                <a:gd name="T39" fmla="*/ 58 h 264"/>
                <a:gd name="T40" fmla="*/ 29 w 497"/>
                <a:gd name="T41" fmla="*/ 87 h 264"/>
                <a:gd name="T42" fmla="*/ 29 w 497"/>
                <a:gd name="T43" fmla="*/ 116 h 264"/>
                <a:gd name="T44" fmla="*/ 0 w 497"/>
                <a:gd name="T45" fmla="*/ 146 h 264"/>
                <a:gd name="T46" fmla="*/ 0 w 497"/>
                <a:gd name="T47" fmla="*/ 175 h 264"/>
                <a:gd name="T48" fmla="*/ 0 w 497"/>
                <a:gd name="T49" fmla="*/ 204 h 264"/>
                <a:gd name="T50" fmla="*/ 29 w 497"/>
                <a:gd name="T51" fmla="*/ 204 h 264"/>
                <a:gd name="T52" fmla="*/ 58 w 497"/>
                <a:gd name="T53" fmla="*/ 175 h 264"/>
                <a:gd name="T54" fmla="*/ 116 w 497"/>
                <a:gd name="T55" fmla="*/ 175 h 264"/>
                <a:gd name="T56" fmla="*/ 146 w 497"/>
                <a:gd name="T57" fmla="*/ 175 h 264"/>
                <a:gd name="T58" fmla="*/ 175 w 497"/>
                <a:gd name="T59" fmla="*/ 175 h 264"/>
                <a:gd name="T60" fmla="*/ 204 w 497"/>
                <a:gd name="T61" fmla="*/ 175 h 264"/>
                <a:gd name="T62" fmla="*/ 233 w 497"/>
                <a:gd name="T63" fmla="*/ 204 h 264"/>
                <a:gd name="T64" fmla="*/ 263 w 497"/>
                <a:gd name="T65" fmla="*/ 175 h 264"/>
                <a:gd name="T66" fmla="*/ 321 w 497"/>
                <a:gd name="T67" fmla="*/ 204 h 264"/>
                <a:gd name="T68" fmla="*/ 350 w 497"/>
                <a:gd name="T69" fmla="*/ 233 h 264"/>
                <a:gd name="T70" fmla="*/ 408 w 497"/>
                <a:gd name="T71" fmla="*/ 233 h 264"/>
                <a:gd name="T72" fmla="*/ 408 w 497"/>
                <a:gd name="T73" fmla="*/ 263 h 264"/>
                <a:gd name="T74" fmla="*/ 466 w 497"/>
                <a:gd name="T75" fmla="*/ 233 h 264"/>
                <a:gd name="T76" fmla="*/ 496 w 497"/>
                <a:gd name="T77" fmla="*/ 20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7" h="264">
                  <a:moveTo>
                    <a:pt x="496" y="204"/>
                  </a:moveTo>
                  <a:lnTo>
                    <a:pt x="496" y="175"/>
                  </a:lnTo>
                  <a:lnTo>
                    <a:pt x="496" y="146"/>
                  </a:lnTo>
                  <a:lnTo>
                    <a:pt x="496" y="146"/>
                  </a:lnTo>
                  <a:lnTo>
                    <a:pt x="466" y="116"/>
                  </a:lnTo>
                  <a:lnTo>
                    <a:pt x="466" y="116"/>
                  </a:lnTo>
                  <a:lnTo>
                    <a:pt x="466" y="87"/>
                  </a:lnTo>
                  <a:lnTo>
                    <a:pt x="466" y="87"/>
                  </a:lnTo>
                  <a:lnTo>
                    <a:pt x="466" y="87"/>
                  </a:lnTo>
                  <a:lnTo>
                    <a:pt x="466" y="87"/>
                  </a:lnTo>
                  <a:lnTo>
                    <a:pt x="466" y="58"/>
                  </a:lnTo>
                  <a:lnTo>
                    <a:pt x="408" y="58"/>
                  </a:lnTo>
                  <a:lnTo>
                    <a:pt x="379" y="58"/>
                  </a:lnTo>
                  <a:lnTo>
                    <a:pt x="379" y="58"/>
                  </a:lnTo>
                  <a:lnTo>
                    <a:pt x="350" y="58"/>
                  </a:lnTo>
                  <a:lnTo>
                    <a:pt x="350" y="29"/>
                  </a:lnTo>
                  <a:lnTo>
                    <a:pt x="321" y="0"/>
                  </a:lnTo>
                  <a:lnTo>
                    <a:pt x="321" y="0"/>
                  </a:lnTo>
                  <a:lnTo>
                    <a:pt x="321" y="0"/>
                  </a:lnTo>
                  <a:lnTo>
                    <a:pt x="292" y="0"/>
                  </a:lnTo>
                  <a:lnTo>
                    <a:pt x="292" y="0"/>
                  </a:lnTo>
                  <a:lnTo>
                    <a:pt x="292" y="0"/>
                  </a:lnTo>
                  <a:lnTo>
                    <a:pt x="263" y="0"/>
                  </a:lnTo>
                  <a:lnTo>
                    <a:pt x="233" y="0"/>
                  </a:lnTo>
                  <a:lnTo>
                    <a:pt x="233" y="0"/>
                  </a:lnTo>
                  <a:lnTo>
                    <a:pt x="204" y="29"/>
                  </a:lnTo>
                  <a:lnTo>
                    <a:pt x="204" y="29"/>
                  </a:lnTo>
                  <a:lnTo>
                    <a:pt x="233" y="58"/>
                  </a:lnTo>
                  <a:lnTo>
                    <a:pt x="204" y="87"/>
                  </a:lnTo>
                  <a:lnTo>
                    <a:pt x="175" y="116"/>
                  </a:lnTo>
                  <a:lnTo>
                    <a:pt x="175" y="116"/>
                  </a:lnTo>
                  <a:lnTo>
                    <a:pt x="146" y="87"/>
                  </a:lnTo>
                  <a:lnTo>
                    <a:pt x="146" y="87"/>
                  </a:lnTo>
                  <a:lnTo>
                    <a:pt x="116" y="58"/>
                  </a:lnTo>
                  <a:lnTo>
                    <a:pt x="116" y="29"/>
                  </a:lnTo>
                  <a:lnTo>
                    <a:pt x="87" y="29"/>
                  </a:lnTo>
                  <a:lnTo>
                    <a:pt x="87" y="29"/>
                  </a:lnTo>
                  <a:lnTo>
                    <a:pt x="58" y="58"/>
                  </a:lnTo>
                  <a:lnTo>
                    <a:pt x="58" y="58"/>
                  </a:lnTo>
                  <a:lnTo>
                    <a:pt x="29" y="58"/>
                  </a:lnTo>
                  <a:lnTo>
                    <a:pt x="29" y="58"/>
                  </a:lnTo>
                  <a:lnTo>
                    <a:pt x="29" y="87"/>
                  </a:lnTo>
                  <a:lnTo>
                    <a:pt x="29" y="87"/>
                  </a:lnTo>
                  <a:lnTo>
                    <a:pt x="29" y="116"/>
                  </a:lnTo>
                  <a:lnTo>
                    <a:pt x="0" y="146"/>
                  </a:lnTo>
                  <a:lnTo>
                    <a:pt x="0" y="146"/>
                  </a:lnTo>
                  <a:lnTo>
                    <a:pt x="0" y="175"/>
                  </a:lnTo>
                  <a:lnTo>
                    <a:pt x="0" y="175"/>
                  </a:lnTo>
                  <a:lnTo>
                    <a:pt x="0" y="204"/>
                  </a:lnTo>
                  <a:lnTo>
                    <a:pt x="0" y="204"/>
                  </a:lnTo>
                  <a:lnTo>
                    <a:pt x="0" y="204"/>
                  </a:lnTo>
                  <a:lnTo>
                    <a:pt x="29" y="204"/>
                  </a:lnTo>
                  <a:lnTo>
                    <a:pt x="29" y="204"/>
                  </a:lnTo>
                  <a:lnTo>
                    <a:pt x="58" y="175"/>
                  </a:lnTo>
                  <a:lnTo>
                    <a:pt x="87" y="175"/>
                  </a:lnTo>
                  <a:lnTo>
                    <a:pt x="116" y="175"/>
                  </a:lnTo>
                  <a:lnTo>
                    <a:pt x="146" y="175"/>
                  </a:lnTo>
                  <a:lnTo>
                    <a:pt x="146" y="175"/>
                  </a:lnTo>
                  <a:lnTo>
                    <a:pt x="146" y="175"/>
                  </a:lnTo>
                  <a:lnTo>
                    <a:pt x="175" y="175"/>
                  </a:lnTo>
                  <a:lnTo>
                    <a:pt x="175" y="175"/>
                  </a:lnTo>
                  <a:lnTo>
                    <a:pt x="204" y="175"/>
                  </a:lnTo>
                  <a:lnTo>
                    <a:pt x="204" y="204"/>
                  </a:lnTo>
                  <a:lnTo>
                    <a:pt x="233" y="204"/>
                  </a:lnTo>
                  <a:lnTo>
                    <a:pt x="233" y="204"/>
                  </a:lnTo>
                  <a:lnTo>
                    <a:pt x="263" y="175"/>
                  </a:lnTo>
                  <a:lnTo>
                    <a:pt x="292" y="204"/>
                  </a:lnTo>
                  <a:lnTo>
                    <a:pt x="321" y="204"/>
                  </a:lnTo>
                  <a:lnTo>
                    <a:pt x="350" y="204"/>
                  </a:lnTo>
                  <a:lnTo>
                    <a:pt x="350" y="233"/>
                  </a:lnTo>
                  <a:lnTo>
                    <a:pt x="379" y="233"/>
                  </a:lnTo>
                  <a:lnTo>
                    <a:pt x="408" y="233"/>
                  </a:lnTo>
                  <a:lnTo>
                    <a:pt x="408" y="263"/>
                  </a:lnTo>
                  <a:lnTo>
                    <a:pt x="408" y="263"/>
                  </a:lnTo>
                  <a:lnTo>
                    <a:pt x="437" y="233"/>
                  </a:lnTo>
                  <a:lnTo>
                    <a:pt x="466" y="233"/>
                  </a:lnTo>
                  <a:lnTo>
                    <a:pt x="466" y="204"/>
                  </a:lnTo>
                  <a:lnTo>
                    <a:pt x="496" y="204"/>
                  </a:lnTo>
                </a:path>
              </a:pathLst>
            </a:custGeom>
            <a:solidFill>
              <a:schemeClr val="accent4"/>
            </a:solidFill>
            <a:ln w="9525" cap="flat">
              <a:solidFill>
                <a:schemeClr val="accent4"/>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1" name="Freeform 40">
              <a:extLst>
                <a:ext uri="{FF2B5EF4-FFF2-40B4-BE49-F238E27FC236}">
                  <a16:creationId xmlns:a16="http://schemas.microsoft.com/office/drawing/2014/main" id="{08CCBEED-E03D-C94F-A70B-4D803010A19A}"/>
                </a:ext>
              </a:extLst>
            </p:cNvPr>
            <p:cNvSpPr>
              <a:spLocks noChangeArrowheads="1"/>
            </p:cNvSpPr>
            <p:nvPr/>
          </p:nvSpPr>
          <p:spPr bwMode="auto">
            <a:xfrm>
              <a:off x="5075996" y="2809730"/>
              <a:ext cx="133920" cy="86409"/>
            </a:xfrm>
            <a:custGeom>
              <a:avLst/>
              <a:gdLst>
                <a:gd name="T0" fmla="*/ 146 w 409"/>
                <a:gd name="T1" fmla="*/ 175 h 263"/>
                <a:gd name="T2" fmla="*/ 146 w 409"/>
                <a:gd name="T3" fmla="*/ 175 h 263"/>
                <a:gd name="T4" fmla="*/ 146 w 409"/>
                <a:gd name="T5" fmla="*/ 146 h 263"/>
                <a:gd name="T6" fmla="*/ 146 w 409"/>
                <a:gd name="T7" fmla="*/ 146 h 263"/>
                <a:gd name="T8" fmla="*/ 116 w 409"/>
                <a:gd name="T9" fmla="*/ 146 h 263"/>
                <a:gd name="T10" fmla="*/ 116 w 409"/>
                <a:gd name="T11" fmla="*/ 117 h 263"/>
                <a:gd name="T12" fmla="*/ 116 w 409"/>
                <a:gd name="T13" fmla="*/ 117 h 263"/>
                <a:gd name="T14" fmla="*/ 87 w 409"/>
                <a:gd name="T15" fmla="*/ 117 h 263"/>
                <a:gd name="T16" fmla="*/ 58 w 409"/>
                <a:gd name="T17" fmla="*/ 117 h 263"/>
                <a:gd name="T18" fmla="*/ 29 w 409"/>
                <a:gd name="T19" fmla="*/ 88 h 263"/>
                <a:gd name="T20" fmla="*/ 0 w 409"/>
                <a:gd name="T21" fmla="*/ 88 h 263"/>
                <a:gd name="T22" fmla="*/ 0 w 409"/>
                <a:gd name="T23" fmla="*/ 88 h 263"/>
                <a:gd name="T24" fmla="*/ 0 w 409"/>
                <a:gd name="T25" fmla="*/ 88 h 263"/>
                <a:gd name="T26" fmla="*/ 0 w 409"/>
                <a:gd name="T27" fmla="*/ 58 h 263"/>
                <a:gd name="T28" fmla="*/ 0 w 409"/>
                <a:gd name="T29" fmla="*/ 29 h 263"/>
                <a:gd name="T30" fmla="*/ 29 w 409"/>
                <a:gd name="T31" fmla="*/ 29 h 263"/>
                <a:gd name="T32" fmla="*/ 29 w 409"/>
                <a:gd name="T33" fmla="*/ 29 h 263"/>
                <a:gd name="T34" fmla="*/ 58 w 409"/>
                <a:gd name="T35" fmla="*/ 0 h 263"/>
                <a:gd name="T36" fmla="*/ 87 w 409"/>
                <a:gd name="T37" fmla="*/ 0 h 263"/>
                <a:gd name="T38" fmla="*/ 116 w 409"/>
                <a:gd name="T39" fmla="*/ 0 h 263"/>
                <a:gd name="T40" fmla="*/ 146 w 409"/>
                <a:gd name="T41" fmla="*/ 0 h 263"/>
                <a:gd name="T42" fmla="*/ 146 w 409"/>
                <a:gd name="T43" fmla="*/ 0 h 263"/>
                <a:gd name="T44" fmla="*/ 146 w 409"/>
                <a:gd name="T45" fmla="*/ 0 h 263"/>
                <a:gd name="T46" fmla="*/ 175 w 409"/>
                <a:gd name="T47" fmla="*/ 0 h 263"/>
                <a:gd name="T48" fmla="*/ 175 w 409"/>
                <a:gd name="T49" fmla="*/ 0 h 263"/>
                <a:gd name="T50" fmla="*/ 204 w 409"/>
                <a:gd name="T51" fmla="*/ 0 h 263"/>
                <a:gd name="T52" fmla="*/ 204 w 409"/>
                <a:gd name="T53" fmla="*/ 29 h 263"/>
                <a:gd name="T54" fmla="*/ 233 w 409"/>
                <a:gd name="T55" fmla="*/ 29 h 263"/>
                <a:gd name="T56" fmla="*/ 233 w 409"/>
                <a:gd name="T57" fmla="*/ 29 h 263"/>
                <a:gd name="T58" fmla="*/ 263 w 409"/>
                <a:gd name="T59" fmla="*/ 0 h 263"/>
                <a:gd name="T60" fmla="*/ 292 w 409"/>
                <a:gd name="T61" fmla="*/ 29 h 263"/>
                <a:gd name="T62" fmla="*/ 321 w 409"/>
                <a:gd name="T63" fmla="*/ 29 h 263"/>
                <a:gd name="T64" fmla="*/ 350 w 409"/>
                <a:gd name="T65" fmla="*/ 29 h 263"/>
                <a:gd name="T66" fmla="*/ 350 w 409"/>
                <a:gd name="T67" fmla="*/ 58 h 263"/>
                <a:gd name="T68" fmla="*/ 379 w 409"/>
                <a:gd name="T69" fmla="*/ 58 h 263"/>
                <a:gd name="T70" fmla="*/ 408 w 409"/>
                <a:gd name="T71" fmla="*/ 58 h 263"/>
                <a:gd name="T72" fmla="*/ 408 w 409"/>
                <a:gd name="T73" fmla="*/ 88 h 263"/>
                <a:gd name="T74" fmla="*/ 379 w 409"/>
                <a:gd name="T75" fmla="*/ 88 h 263"/>
                <a:gd name="T76" fmla="*/ 408 w 409"/>
                <a:gd name="T77" fmla="*/ 88 h 263"/>
                <a:gd name="T78" fmla="*/ 408 w 409"/>
                <a:gd name="T79" fmla="*/ 117 h 263"/>
                <a:gd name="T80" fmla="*/ 379 w 409"/>
                <a:gd name="T81" fmla="*/ 117 h 263"/>
                <a:gd name="T82" fmla="*/ 350 w 409"/>
                <a:gd name="T83" fmla="*/ 146 h 263"/>
                <a:gd name="T84" fmla="*/ 350 w 409"/>
                <a:gd name="T85" fmla="*/ 146 h 263"/>
                <a:gd name="T86" fmla="*/ 350 w 409"/>
                <a:gd name="T87" fmla="*/ 175 h 263"/>
                <a:gd name="T88" fmla="*/ 379 w 409"/>
                <a:gd name="T89" fmla="*/ 175 h 263"/>
                <a:gd name="T90" fmla="*/ 379 w 409"/>
                <a:gd name="T91" fmla="*/ 204 h 263"/>
                <a:gd name="T92" fmla="*/ 350 w 409"/>
                <a:gd name="T93" fmla="*/ 204 h 263"/>
                <a:gd name="T94" fmla="*/ 350 w 409"/>
                <a:gd name="T95" fmla="*/ 204 h 263"/>
                <a:gd name="T96" fmla="*/ 321 w 409"/>
                <a:gd name="T97" fmla="*/ 204 h 263"/>
                <a:gd name="T98" fmla="*/ 321 w 409"/>
                <a:gd name="T99" fmla="*/ 204 h 263"/>
                <a:gd name="T100" fmla="*/ 292 w 409"/>
                <a:gd name="T101" fmla="*/ 233 h 263"/>
                <a:gd name="T102" fmla="*/ 292 w 409"/>
                <a:gd name="T103" fmla="*/ 233 h 263"/>
                <a:gd name="T104" fmla="*/ 292 w 409"/>
                <a:gd name="T105" fmla="*/ 233 h 263"/>
                <a:gd name="T106" fmla="*/ 263 w 409"/>
                <a:gd name="T107" fmla="*/ 262 h 263"/>
                <a:gd name="T108" fmla="*/ 233 w 409"/>
                <a:gd name="T109" fmla="*/ 233 h 263"/>
                <a:gd name="T110" fmla="*/ 204 w 409"/>
                <a:gd name="T111" fmla="*/ 262 h 263"/>
                <a:gd name="T112" fmla="*/ 204 w 409"/>
                <a:gd name="T113" fmla="*/ 262 h 263"/>
                <a:gd name="T114" fmla="*/ 175 w 409"/>
                <a:gd name="T115" fmla="*/ 233 h 263"/>
                <a:gd name="T116" fmla="*/ 204 w 409"/>
                <a:gd name="T117" fmla="*/ 233 h 263"/>
                <a:gd name="T118" fmla="*/ 175 w 409"/>
                <a:gd name="T119" fmla="*/ 204 h 263"/>
                <a:gd name="T120" fmla="*/ 175 w 409"/>
                <a:gd name="T121" fmla="*/ 204 h 263"/>
                <a:gd name="T122" fmla="*/ 146 w 409"/>
                <a:gd name="T123" fmla="*/ 17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9" h="263">
                  <a:moveTo>
                    <a:pt x="146" y="175"/>
                  </a:moveTo>
                  <a:lnTo>
                    <a:pt x="146" y="175"/>
                  </a:lnTo>
                  <a:lnTo>
                    <a:pt x="146" y="146"/>
                  </a:lnTo>
                  <a:lnTo>
                    <a:pt x="146" y="146"/>
                  </a:lnTo>
                  <a:lnTo>
                    <a:pt x="116" y="146"/>
                  </a:lnTo>
                  <a:lnTo>
                    <a:pt x="116" y="117"/>
                  </a:lnTo>
                  <a:lnTo>
                    <a:pt x="116" y="117"/>
                  </a:lnTo>
                  <a:lnTo>
                    <a:pt x="87" y="117"/>
                  </a:lnTo>
                  <a:lnTo>
                    <a:pt x="58" y="117"/>
                  </a:lnTo>
                  <a:lnTo>
                    <a:pt x="29" y="88"/>
                  </a:lnTo>
                  <a:lnTo>
                    <a:pt x="0" y="88"/>
                  </a:lnTo>
                  <a:lnTo>
                    <a:pt x="0" y="88"/>
                  </a:lnTo>
                  <a:lnTo>
                    <a:pt x="0" y="88"/>
                  </a:lnTo>
                  <a:lnTo>
                    <a:pt x="0" y="58"/>
                  </a:lnTo>
                  <a:lnTo>
                    <a:pt x="0" y="29"/>
                  </a:lnTo>
                  <a:lnTo>
                    <a:pt x="29" y="29"/>
                  </a:lnTo>
                  <a:lnTo>
                    <a:pt x="29" y="29"/>
                  </a:lnTo>
                  <a:lnTo>
                    <a:pt x="58" y="0"/>
                  </a:lnTo>
                  <a:lnTo>
                    <a:pt x="87" y="0"/>
                  </a:lnTo>
                  <a:lnTo>
                    <a:pt x="116" y="0"/>
                  </a:lnTo>
                  <a:lnTo>
                    <a:pt x="146" y="0"/>
                  </a:lnTo>
                  <a:lnTo>
                    <a:pt x="146" y="0"/>
                  </a:lnTo>
                  <a:lnTo>
                    <a:pt x="146" y="0"/>
                  </a:lnTo>
                  <a:lnTo>
                    <a:pt x="175" y="0"/>
                  </a:lnTo>
                  <a:lnTo>
                    <a:pt x="175" y="0"/>
                  </a:lnTo>
                  <a:lnTo>
                    <a:pt x="204" y="0"/>
                  </a:lnTo>
                  <a:lnTo>
                    <a:pt x="204" y="29"/>
                  </a:lnTo>
                  <a:lnTo>
                    <a:pt x="233" y="29"/>
                  </a:lnTo>
                  <a:lnTo>
                    <a:pt x="233" y="29"/>
                  </a:lnTo>
                  <a:lnTo>
                    <a:pt x="263" y="0"/>
                  </a:lnTo>
                  <a:lnTo>
                    <a:pt x="292" y="29"/>
                  </a:lnTo>
                  <a:lnTo>
                    <a:pt x="321" y="29"/>
                  </a:lnTo>
                  <a:lnTo>
                    <a:pt x="350" y="29"/>
                  </a:lnTo>
                  <a:lnTo>
                    <a:pt x="350" y="58"/>
                  </a:lnTo>
                  <a:lnTo>
                    <a:pt x="379" y="58"/>
                  </a:lnTo>
                  <a:lnTo>
                    <a:pt x="408" y="58"/>
                  </a:lnTo>
                  <a:lnTo>
                    <a:pt x="408" y="88"/>
                  </a:lnTo>
                  <a:lnTo>
                    <a:pt x="379" y="88"/>
                  </a:lnTo>
                  <a:lnTo>
                    <a:pt x="408" y="88"/>
                  </a:lnTo>
                  <a:lnTo>
                    <a:pt x="408" y="117"/>
                  </a:lnTo>
                  <a:lnTo>
                    <a:pt x="379" y="117"/>
                  </a:lnTo>
                  <a:lnTo>
                    <a:pt x="350" y="146"/>
                  </a:lnTo>
                  <a:lnTo>
                    <a:pt x="350" y="146"/>
                  </a:lnTo>
                  <a:lnTo>
                    <a:pt x="350" y="175"/>
                  </a:lnTo>
                  <a:lnTo>
                    <a:pt x="379" y="175"/>
                  </a:lnTo>
                  <a:lnTo>
                    <a:pt x="379" y="204"/>
                  </a:lnTo>
                  <a:lnTo>
                    <a:pt x="350" y="204"/>
                  </a:lnTo>
                  <a:lnTo>
                    <a:pt x="350" y="204"/>
                  </a:lnTo>
                  <a:lnTo>
                    <a:pt x="321" y="204"/>
                  </a:lnTo>
                  <a:lnTo>
                    <a:pt x="321" y="204"/>
                  </a:lnTo>
                  <a:lnTo>
                    <a:pt x="292" y="233"/>
                  </a:lnTo>
                  <a:lnTo>
                    <a:pt x="292" y="233"/>
                  </a:lnTo>
                  <a:lnTo>
                    <a:pt x="292" y="233"/>
                  </a:lnTo>
                  <a:lnTo>
                    <a:pt x="263" y="262"/>
                  </a:lnTo>
                  <a:lnTo>
                    <a:pt x="233" y="233"/>
                  </a:lnTo>
                  <a:lnTo>
                    <a:pt x="204" y="262"/>
                  </a:lnTo>
                  <a:lnTo>
                    <a:pt x="204" y="262"/>
                  </a:lnTo>
                  <a:lnTo>
                    <a:pt x="175" y="233"/>
                  </a:lnTo>
                  <a:lnTo>
                    <a:pt x="204" y="233"/>
                  </a:lnTo>
                  <a:lnTo>
                    <a:pt x="175" y="204"/>
                  </a:lnTo>
                  <a:lnTo>
                    <a:pt x="175" y="204"/>
                  </a:lnTo>
                  <a:lnTo>
                    <a:pt x="146" y="175"/>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2" name="Freeform 41">
              <a:extLst>
                <a:ext uri="{FF2B5EF4-FFF2-40B4-BE49-F238E27FC236}">
                  <a16:creationId xmlns:a16="http://schemas.microsoft.com/office/drawing/2014/main" id="{978D1738-0EFE-214F-9B38-6155473D4CDA}"/>
                </a:ext>
              </a:extLst>
            </p:cNvPr>
            <p:cNvSpPr>
              <a:spLocks noChangeArrowheads="1"/>
            </p:cNvSpPr>
            <p:nvPr/>
          </p:nvSpPr>
          <p:spPr bwMode="auto">
            <a:xfrm>
              <a:off x="5143674" y="2809732"/>
              <a:ext cx="218880" cy="162736"/>
            </a:xfrm>
            <a:custGeom>
              <a:avLst/>
              <a:gdLst>
                <a:gd name="T0" fmla="*/ 0 w 672"/>
                <a:gd name="T1" fmla="*/ 262 h 497"/>
                <a:gd name="T2" fmla="*/ 59 w 672"/>
                <a:gd name="T3" fmla="*/ 262 h 497"/>
                <a:gd name="T4" fmla="*/ 88 w 672"/>
                <a:gd name="T5" fmla="*/ 233 h 497"/>
                <a:gd name="T6" fmla="*/ 117 w 672"/>
                <a:gd name="T7" fmla="*/ 204 h 497"/>
                <a:gd name="T8" fmla="*/ 146 w 672"/>
                <a:gd name="T9" fmla="*/ 204 h 497"/>
                <a:gd name="T10" fmla="*/ 175 w 672"/>
                <a:gd name="T11" fmla="*/ 204 h 497"/>
                <a:gd name="T12" fmla="*/ 146 w 672"/>
                <a:gd name="T13" fmla="*/ 175 h 497"/>
                <a:gd name="T14" fmla="*/ 146 w 672"/>
                <a:gd name="T15" fmla="*/ 146 h 497"/>
                <a:gd name="T16" fmla="*/ 204 w 672"/>
                <a:gd name="T17" fmla="*/ 117 h 497"/>
                <a:gd name="T18" fmla="*/ 175 w 672"/>
                <a:gd name="T19" fmla="*/ 88 h 497"/>
                <a:gd name="T20" fmla="*/ 233 w 672"/>
                <a:gd name="T21" fmla="*/ 58 h 497"/>
                <a:gd name="T22" fmla="*/ 262 w 672"/>
                <a:gd name="T23" fmla="*/ 29 h 497"/>
                <a:gd name="T24" fmla="*/ 292 w 672"/>
                <a:gd name="T25" fmla="*/ 29 h 497"/>
                <a:gd name="T26" fmla="*/ 321 w 672"/>
                <a:gd name="T27" fmla="*/ 29 h 497"/>
                <a:gd name="T28" fmla="*/ 350 w 672"/>
                <a:gd name="T29" fmla="*/ 29 h 497"/>
                <a:gd name="T30" fmla="*/ 409 w 672"/>
                <a:gd name="T31" fmla="*/ 29 h 497"/>
                <a:gd name="T32" fmla="*/ 438 w 672"/>
                <a:gd name="T33" fmla="*/ 29 h 497"/>
                <a:gd name="T34" fmla="*/ 467 w 672"/>
                <a:gd name="T35" fmla="*/ 58 h 497"/>
                <a:gd name="T36" fmla="*/ 525 w 672"/>
                <a:gd name="T37" fmla="*/ 58 h 497"/>
                <a:gd name="T38" fmla="*/ 525 w 672"/>
                <a:gd name="T39" fmla="*/ 88 h 497"/>
                <a:gd name="T40" fmla="*/ 525 w 672"/>
                <a:gd name="T41" fmla="*/ 117 h 497"/>
                <a:gd name="T42" fmla="*/ 554 w 672"/>
                <a:gd name="T43" fmla="*/ 175 h 497"/>
                <a:gd name="T44" fmla="*/ 583 w 672"/>
                <a:gd name="T45" fmla="*/ 204 h 497"/>
                <a:gd name="T46" fmla="*/ 612 w 672"/>
                <a:gd name="T47" fmla="*/ 233 h 497"/>
                <a:gd name="T48" fmla="*/ 671 w 672"/>
                <a:gd name="T49" fmla="*/ 262 h 497"/>
                <a:gd name="T50" fmla="*/ 671 w 672"/>
                <a:gd name="T51" fmla="*/ 291 h 497"/>
                <a:gd name="T52" fmla="*/ 612 w 672"/>
                <a:gd name="T53" fmla="*/ 321 h 497"/>
                <a:gd name="T54" fmla="*/ 583 w 672"/>
                <a:gd name="T55" fmla="*/ 321 h 497"/>
                <a:gd name="T56" fmla="*/ 612 w 672"/>
                <a:gd name="T57" fmla="*/ 350 h 497"/>
                <a:gd name="T58" fmla="*/ 612 w 672"/>
                <a:gd name="T59" fmla="*/ 408 h 497"/>
                <a:gd name="T60" fmla="*/ 612 w 672"/>
                <a:gd name="T61" fmla="*/ 408 h 497"/>
                <a:gd name="T62" fmla="*/ 554 w 672"/>
                <a:gd name="T63" fmla="*/ 438 h 497"/>
                <a:gd name="T64" fmla="*/ 554 w 672"/>
                <a:gd name="T65" fmla="*/ 496 h 497"/>
                <a:gd name="T66" fmla="*/ 525 w 672"/>
                <a:gd name="T67" fmla="*/ 467 h 497"/>
                <a:gd name="T68" fmla="*/ 467 w 672"/>
                <a:gd name="T69" fmla="*/ 467 h 497"/>
                <a:gd name="T70" fmla="*/ 438 w 672"/>
                <a:gd name="T71" fmla="*/ 496 h 497"/>
                <a:gd name="T72" fmla="*/ 438 w 672"/>
                <a:gd name="T73" fmla="*/ 467 h 497"/>
                <a:gd name="T74" fmla="*/ 379 w 672"/>
                <a:gd name="T75" fmla="*/ 496 h 497"/>
                <a:gd name="T76" fmla="*/ 350 w 672"/>
                <a:gd name="T77" fmla="*/ 467 h 497"/>
                <a:gd name="T78" fmla="*/ 321 w 672"/>
                <a:gd name="T79" fmla="*/ 496 h 497"/>
                <a:gd name="T80" fmla="*/ 292 w 672"/>
                <a:gd name="T81" fmla="*/ 496 h 497"/>
                <a:gd name="T82" fmla="*/ 262 w 672"/>
                <a:gd name="T83" fmla="*/ 467 h 497"/>
                <a:gd name="T84" fmla="*/ 204 w 672"/>
                <a:gd name="T85" fmla="*/ 438 h 497"/>
                <a:gd name="T86" fmla="*/ 175 w 672"/>
                <a:gd name="T87" fmla="*/ 467 h 497"/>
                <a:gd name="T88" fmla="*/ 88 w 672"/>
                <a:gd name="T89" fmla="*/ 467 h 497"/>
                <a:gd name="T90" fmla="*/ 29 w 672"/>
                <a:gd name="T91" fmla="*/ 467 h 497"/>
                <a:gd name="T92" fmla="*/ 29 w 672"/>
                <a:gd name="T93" fmla="*/ 467 h 497"/>
                <a:gd name="T94" fmla="*/ 0 w 672"/>
                <a:gd name="T95" fmla="*/ 408 h 497"/>
                <a:gd name="T96" fmla="*/ 29 w 672"/>
                <a:gd name="T97" fmla="*/ 379 h 497"/>
                <a:gd name="T98" fmla="*/ 29 w 672"/>
                <a:gd name="T99" fmla="*/ 321 h 497"/>
                <a:gd name="T100" fmla="*/ 0 w 672"/>
                <a:gd name="T101" fmla="*/ 29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2" h="497">
                  <a:moveTo>
                    <a:pt x="0" y="262"/>
                  </a:moveTo>
                  <a:lnTo>
                    <a:pt x="0" y="262"/>
                  </a:lnTo>
                  <a:lnTo>
                    <a:pt x="29" y="233"/>
                  </a:lnTo>
                  <a:lnTo>
                    <a:pt x="59" y="262"/>
                  </a:lnTo>
                  <a:lnTo>
                    <a:pt x="88" y="233"/>
                  </a:lnTo>
                  <a:lnTo>
                    <a:pt x="88" y="233"/>
                  </a:lnTo>
                  <a:lnTo>
                    <a:pt x="88" y="233"/>
                  </a:lnTo>
                  <a:lnTo>
                    <a:pt x="117" y="204"/>
                  </a:lnTo>
                  <a:lnTo>
                    <a:pt x="117" y="204"/>
                  </a:lnTo>
                  <a:lnTo>
                    <a:pt x="146" y="204"/>
                  </a:lnTo>
                  <a:lnTo>
                    <a:pt x="146" y="204"/>
                  </a:lnTo>
                  <a:lnTo>
                    <a:pt x="175" y="204"/>
                  </a:lnTo>
                  <a:lnTo>
                    <a:pt x="175" y="175"/>
                  </a:lnTo>
                  <a:lnTo>
                    <a:pt x="146" y="175"/>
                  </a:lnTo>
                  <a:lnTo>
                    <a:pt x="146" y="146"/>
                  </a:lnTo>
                  <a:lnTo>
                    <a:pt x="146" y="146"/>
                  </a:lnTo>
                  <a:lnTo>
                    <a:pt x="175" y="117"/>
                  </a:lnTo>
                  <a:lnTo>
                    <a:pt x="204" y="117"/>
                  </a:lnTo>
                  <a:lnTo>
                    <a:pt x="204" y="88"/>
                  </a:lnTo>
                  <a:lnTo>
                    <a:pt x="175" y="88"/>
                  </a:lnTo>
                  <a:lnTo>
                    <a:pt x="204" y="88"/>
                  </a:lnTo>
                  <a:lnTo>
                    <a:pt x="233" y="58"/>
                  </a:lnTo>
                  <a:lnTo>
                    <a:pt x="262" y="58"/>
                  </a:lnTo>
                  <a:lnTo>
                    <a:pt x="262" y="29"/>
                  </a:lnTo>
                  <a:lnTo>
                    <a:pt x="292" y="29"/>
                  </a:lnTo>
                  <a:lnTo>
                    <a:pt x="292" y="29"/>
                  </a:lnTo>
                  <a:lnTo>
                    <a:pt x="321" y="29"/>
                  </a:lnTo>
                  <a:lnTo>
                    <a:pt x="321" y="29"/>
                  </a:lnTo>
                  <a:lnTo>
                    <a:pt x="350" y="0"/>
                  </a:lnTo>
                  <a:lnTo>
                    <a:pt x="350" y="29"/>
                  </a:lnTo>
                  <a:lnTo>
                    <a:pt x="379" y="29"/>
                  </a:lnTo>
                  <a:lnTo>
                    <a:pt x="409" y="29"/>
                  </a:lnTo>
                  <a:lnTo>
                    <a:pt x="409" y="58"/>
                  </a:lnTo>
                  <a:lnTo>
                    <a:pt x="438" y="29"/>
                  </a:lnTo>
                  <a:lnTo>
                    <a:pt x="467" y="29"/>
                  </a:lnTo>
                  <a:lnTo>
                    <a:pt x="467" y="58"/>
                  </a:lnTo>
                  <a:lnTo>
                    <a:pt x="467" y="58"/>
                  </a:lnTo>
                  <a:lnTo>
                    <a:pt x="525" y="58"/>
                  </a:lnTo>
                  <a:lnTo>
                    <a:pt x="525" y="88"/>
                  </a:lnTo>
                  <a:lnTo>
                    <a:pt x="525" y="88"/>
                  </a:lnTo>
                  <a:lnTo>
                    <a:pt x="525" y="117"/>
                  </a:lnTo>
                  <a:lnTo>
                    <a:pt x="525" y="117"/>
                  </a:lnTo>
                  <a:lnTo>
                    <a:pt x="554" y="146"/>
                  </a:lnTo>
                  <a:lnTo>
                    <a:pt x="554" y="175"/>
                  </a:lnTo>
                  <a:lnTo>
                    <a:pt x="583" y="204"/>
                  </a:lnTo>
                  <a:lnTo>
                    <a:pt x="583" y="204"/>
                  </a:lnTo>
                  <a:lnTo>
                    <a:pt x="612" y="233"/>
                  </a:lnTo>
                  <a:lnTo>
                    <a:pt x="612" y="233"/>
                  </a:lnTo>
                  <a:lnTo>
                    <a:pt x="642" y="262"/>
                  </a:lnTo>
                  <a:lnTo>
                    <a:pt x="671" y="262"/>
                  </a:lnTo>
                  <a:lnTo>
                    <a:pt x="671" y="291"/>
                  </a:lnTo>
                  <a:lnTo>
                    <a:pt x="671" y="291"/>
                  </a:lnTo>
                  <a:lnTo>
                    <a:pt x="642" y="321"/>
                  </a:lnTo>
                  <a:lnTo>
                    <a:pt x="612" y="321"/>
                  </a:lnTo>
                  <a:lnTo>
                    <a:pt x="583" y="321"/>
                  </a:lnTo>
                  <a:lnTo>
                    <a:pt x="583" y="321"/>
                  </a:lnTo>
                  <a:lnTo>
                    <a:pt x="583" y="350"/>
                  </a:lnTo>
                  <a:lnTo>
                    <a:pt x="612" y="350"/>
                  </a:lnTo>
                  <a:lnTo>
                    <a:pt x="612" y="379"/>
                  </a:lnTo>
                  <a:lnTo>
                    <a:pt x="612" y="408"/>
                  </a:lnTo>
                  <a:lnTo>
                    <a:pt x="612" y="408"/>
                  </a:lnTo>
                  <a:lnTo>
                    <a:pt x="612" y="408"/>
                  </a:lnTo>
                  <a:lnTo>
                    <a:pt x="583" y="438"/>
                  </a:lnTo>
                  <a:lnTo>
                    <a:pt x="554" y="438"/>
                  </a:lnTo>
                  <a:lnTo>
                    <a:pt x="554" y="467"/>
                  </a:lnTo>
                  <a:lnTo>
                    <a:pt x="554" y="496"/>
                  </a:lnTo>
                  <a:lnTo>
                    <a:pt x="525" y="496"/>
                  </a:lnTo>
                  <a:lnTo>
                    <a:pt x="525" y="467"/>
                  </a:lnTo>
                  <a:lnTo>
                    <a:pt x="495" y="496"/>
                  </a:lnTo>
                  <a:lnTo>
                    <a:pt x="467" y="467"/>
                  </a:lnTo>
                  <a:lnTo>
                    <a:pt x="467" y="467"/>
                  </a:lnTo>
                  <a:lnTo>
                    <a:pt x="438" y="496"/>
                  </a:lnTo>
                  <a:lnTo>
                    <a:pt x="438" y="496"/>
                  </a:lnTo>
                  <a:lnTo>
                    <a:pt x="438" y="467"/>
                  </a:lnTo>
                  <a:lnTo>
                    <a:pt x="409" y="467"/>
                  </a:lnTo>
                  <a:lnTo>
                    <a:pt x="379" y="496"/>
                  </a:lnTo>
                  <a:lnTo>
                    <a:pt x="379" y="467"/>
                  </a:lnTo>
                  <a:lnTo>
                    <a:pt x="350" y="467"/>
                  </a:lnTo>
                  <a:lnTo>
                    <a:pt x="350" y="496"/>
                  </a:lnTo>
                  <a:lnTo>
                    <a:pt x="321" y="496"/>
                  </a:lnTo>
                  <a:lnTo>
                    <a:pt x="321" y="467"/>
                  </a:lnTo>
                  <a:lnTo>
                    <a:pt x="292" y="496"/>
                  </a:lnTo>
                  <a:lnTo>
                    <a:pt x="292" y="467"/>
                  </a:lnTo>
                  <a:lnTo>
                    <a:pt x="262" y="467"/>
                  </a:lnTo>
                  <a:lnTo>
                    <a:pt x="204" y="467"/>
                  </a:lnTo>
                  <a:lnTo>
                    <a:pt x="204" y="438"/>
                  </a:lnTo>
                  <a:lnTo>
                    <a:pt x="175" y="438"/>
                  </a:lnTo>
                  <a:lnTo>
                    <a:pt x="175" y="467"/>
                  </a:lnTo>
                  <a:lnTo>
                    <a:pt x="146" y="467"/>
                  </a:lnTo>
                  <a:lnTo>
                    <a:pt x="88" y="467"/>
                  </a:lnTo>
                  <a:lnTo>
                    <a:pt x="59" y="467"/>
                  </a:lnTo>
                  <a:lnTo>
                    <a:pt x="29" y="467"/>
                  </a:lnTo>
                  <a:lnTo>
                    <a:pt x="29" y="467"/>
                  </a:lnTo>
                  <a:lnTo>
                    <a:pt x="29" y="467"/>
                  </a:lnTo>
                  <a:lnTo>
                    <a:pt x="0" y="438"/>
                  </a:lnTo>
                  <a:lnTo>
                    <a:pt x="0" y="408"/>
                  </a:lnTo>
                  <a:lnTo>
                    <a:pt x="29" y="379"/>
                  </a:lnTo>
                  <a:lnTo>
                    <a:pt x="29" y="379"/>
                  </a:lnTo>
                  <a:lnTo>
                    <a:pt x="29" y="350"/>
                  </a:lnTo>
                  <a:lnTo>
                    <a:pt x="29" y="321"/>
                  </a:lnTo>
                  <a:lnTo>
                    <a:pt x="29" y="321"/>
                  </a:lnTo>
                  <a:lnTo>
                    <a:pt x="0" y="291"/>
                  </a:lnTo>
                  <a:lnTo>
                    <a:pt x="0" y="262"/>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3" name="Freeform 42">
              <a:extLst>
                <a:ext uri="{FF2B5EF4-FFF2-40B4-BE49-F238E27FC236}">
                  <a16:creationId xmlns:a16="http://schemas.microsoft.com/office/drawing/2014/main" id="{5E92FE62-B8B6-6C44-BEB3-639C007C24D0}"/>
                </a:ext>
              </a:extLst>
            </p:cNvPr>
            <p:cNvSpPr>
              <a:spLocks noChangeArrowheads="1"/>
            </p:cNvSpPr>
            <p:nvPr/>
          </p:nvSpPr>
          <p:spPr bwMode="auto">
            <a:xfrm>
              <a:off x="5124954" y="2943666"/>
              <a:ext cx="437759" cy="239064"/>
            </a:xfrm>
            <a:custGeom>
              <a:avLst/>
              <a:gdLst>
                <a:gd name="T0" fmla="*/ 204 w 1342"/>
                <a:gd name="T1" fmla="*/ 59 h 731"/>
                <a:gd name="T2" fmla="*/ 320 w 1342"/>
                <a:gd name="T3" fmla="*/ 59 h 731"/>
                <a:gd name="T4" fmla="*/ 408 w 1342"/>
                <a:gd name="T5" fmla="*/ 88 h 731"/>
                <a:gd name="T6" fmla="*/ 496 w 1342"/>
                <a:gd name="T7" fmla="*/ 59 h 731"/>
                <a:gd name="T8" fmla="*/ 553 w 1342"/>
                <a:gd name="T9" fmla="*/ 88 h 731"/>
                <a:gd name="T10" fmla="*/ 612 w 1342"/>
                <a:gd name="T11" fmla="*/ 30 h 731"/>
                <a:gd name="T12" fmla="*/ 700 w 1342"/>
                <a:gd name="T13" fmla="*/ 0 h 731"/>
                <a:gd name="T14" fmla="*/ 846 w 1342"/>
                <a:gd name="T15" fmla="*/ 0 h 731"/>
                <a:gd name="T16" fmla="*/ 933 w 1342"/>
                <a:gd name="T17" fmla="*/ 88 h 731"/>
                <a:gd name="T18" fmla="*/ 962 w 1342"/>
                <a:gd name="T19" fmla="*/ 146 h 731"/>
                <a:gd name="T20" fmla="*/ 1079 w 1342"/>
                <a:gd name="T21" fmla="*/ 175 h 731"/>
                <a:gd name="T22" fmla="*/ 1167 w 1342"/>
                <a:gd name="T23" fmla="*/ 233 h 731"/>
                <a:gd name="T24" fmla="*/ 1283 w 1342"/>
                <a:gd name="T25" fmla="*/ 233 h 731"/>
                <a:gd name="T26" fmla="*/ 1341 w 1342"/>
                <a:gd name="T27" fmla="*/ 263 h 731"/>
                <a:gd name="T28" fmla="*/ 1341 w 1342"/>
                <a:gd name="T29" fmla="*/ 350 h 731"/>
                <a:gd name="T30" fmla="*/ 1283 w 1342"/>
                <a:gd name="T31" fmla="*/ 409 h 731"/>
                <a:gd name="T32" fmla="*/ 1224 w 1342"/>
                <a:gd name="T33" fmla="*/ 467 h 731"/>
                <a:gd name="T34" fmla="*/ 1167 w 1342"/>
                <a:gd name="T35" fmla="*/ 496 h 731"/>
                <a:gd name="T36" fmla="*/ 1108 w 1342"/>
                <a:gd name="T37" fmla="*/ 525 h 731"/>
                <a:gd name="T38" fmla="*/ 1020 w 1342"/>
                <a:gd name="T39" fmla="*/ 525 h 731"/>
                <a:gd name="T40" fmla="*/ 1020 w 1342"/>
                <a:gd name="T41" fmla="*/ 583 h 731"/>
                <a:gd name="T42" fmla="*/ 1020 w 1342"/>
                <a:gd name="T43" fmla="*/ 554 h 731"/>
                <a:gd name="T44" fmla="*/ 962 w 1342"/>
                <a:gd name="T45" fmla="*/ 583 h 731"/>
                <a:gd name="T46" fmla="*/ 903 w 1342"/>
                <a:gd name="T47" fmla="*/ 583 h 731"/>
                <a:gd name="T48" fmla="*/ 962 w 1342"/>
                <a:gd name="T49" fmla="*/ 613 h 731"/>
                <a:gd name="T50" fmla="*/ 991 w 1342"/>
                <a:gd name="T51" fmla="*/ 642 h 731"/>
                <a:gd name="T52" fmla="*/ 1020 w 1342"/>
                <a:gd name="T53" fmla="*/ 671 h 731"/>
                <a:gd name="T54" fmla="*/ 962 w 1342"/>
                <a:gd name="T55" fmla="*/ 583 h 731"/>
                <a:gd name="T56" fmla="*/ 1050 w 1342"/>
                <a:gd name="T57" fmla="*/ 671 h 731"/>
                <a:gd name="T58" fmla="*/ 1108 w 1342"/>
                <a:gd name="T59" fmla="*/ 642 h 731"/>
                <a:gd name="T60" fmla="*/ 1108 w 1342"/>
                <a:gd name="T61" fmla="*/ 671 h 731"/>
                <a:gd name="T62" fmla="*/ 991 w 1342"/>
                <a:gd name="T63" fmla="*/ 700 h 731"/>
                <a:gd name="T64" fmla="*/ 903 w 1342"/>
                <a:gd name="T65" fmla="*/ 730 h 731"/>
                <a:gd name="T66" fmla="*/ 846 w 1342"/>
                <a:gd name="T67" fmla="*/ 671 h 731"/>
                <a:gd name="T68" fmla="*/ 903 w 1342"/>
                <a:gd name="T69" fmla="*/ 613 h 731"/>
                <a:gd name="T70" fmla="*/ 875 w 1342"/>
                <a:gd name="T71" fmla="*/ 613 h 731"/>
                <a:gd name="T72" fmla="*/ 787 w 1342"/>
                <a:gd name="T73" fmla="*/ 583 h 731"/>
                <a:gd name="T74" fmla="*/ 758 w 1342"/>
                <a:gd name="T75" fmla="*/ 554 h 731"/>
                <a:gd name="T76" fmla="*/ 787 w 1342"/>
                <a:gd name="T77" fmla="*/ 554 h 731"/>
                <a:gd name="T78" fmla="*/ 758 w 1342"/>
                <a:gd name="T79" fmla="*/ 525 h 731"/>
                <a:gd name="T80" fmla="*/ 729 w 1342"/>
                <a:gd name="T81" fmla="*/ 525 h 731"/>
                <a:gd name="T82" fmla="*/ 670 w 1342"/>
                <a:gd name="T83" fmla="*/ 583 h 731"/>
                <a:gd name="T84" fmla="*/ 612 w 1342"/>
                <a:gd name="T85" fmla="*/ 642 h 731"/>
                <a:gd name="T86" fmla="*/ 612 w 1342"/>
                <a:gd name="T87" fmla="*/ 671 h 731"/>
                <a:gd name="T88" fmla="*/ 525 w 1342"/>
                <a:gd name="T89" fmla="*/ 671 h 731"/>
                <a:gd name="T90" fmla="*/ 525 w 1342"/>
                <a:gd name="T91" fmla="*/ 642 h 731"/>
                <a:gd name="T92" fmla="*/ 553 w 1342"/>
                <a:gd name="T93" fmla="*/ 554 h 731"/>
                <a:gd name="T94" fmla="*/ 612 w 1342"/>
                <a:gd name="T95" fmla="*/ 554 h 731"/>
                <a:gd name="T96" fmla="*/ 553 w 1342"/>
                <a:gd name="T97" fmla="*/ 467 h 731"/>
                <a:gd name="T98" fmla="*/ 496 w 1342"/>
                <a:gd name="T99" fmla="*/ 409 h 731"/>
                <a:gd name="T100" fmla="*/ 408 w 1342"/>
                <a:gd name="T101" fmla="*/ 380 h 731"/>
                <a:gd name="T102" fmla="*/ 350 w 1342"/>
                <a:gd name="T103" fmla="*/ 380 h 731"/>
                <a:gd name="T104" fmla="*/ 350 w 1342"/>
                <a:gd name="T105" fmla="*/ 409 h 731"/>
                <a:gd name="T106" fmla="*/ 204 w 1342"/>
                <a:gd name="T107" fmla="*/ 438 h 731"/>
                <a:gd name="T108" fmla="*/ 117 w 1342"/>
                <a:gd name="T109" fmla="*/ 438 h 731"/>
                <a:gd name="T110" fmla="*/ 58 w 1342"/>
                <a:gd name="T111" fmla="*/ 409 h 731"/>
                <a:gd name="T112" fmla="*/ 29 w 1342"/>
                <a:gd name="T113" fmla="*/ 321 h 731"/>
                <a:gd name="T114" fmla="*/ 87 w 1342"/>
                <a:gd name="T115" fmla="*/ 204 h 731"/>
                <a:gd name="T116" fmla="*/ 117 w 1342"/>
                <a:gd name="T117" fmla="*/ 146 h 731"/>
                <a:gd name="T118" fmla="*/ 87 w 1342"/>
                <a:gd name="T119" fmla="*/ 59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42" h="731">
                  <a:moveTo>
                    <a:pt x="87" y="59"/>
                  </a:moveTo>
                  <a:lnTo>
                    <a:pt x="87" y="59"/>
                  </a:lnTo>
                  <a:lnTo>
                    <a:pt x="117" y="59"/>
                  </a:lnTo>
                  <a:lnTo>
                    <a:pt x="146" y="59"/>
                  </a:lnTo>
                  <a:lnTo>
                    <a:pt x="204" y="59"/>
                  </a:lnTo>
                  <a:lnTo>
                    <a:pt x="233" y="59"/>
                  </a:lnTo>
                  <a:lnTo>
                    <a:pt x="233" y="30"/>
                  </a:lnTo>
                  <a:lnTo>
                    <a:pt x="262" y="30"/>
                  </a:lnTo>
                  <a:lnTo>
                    <a:pt x="262" y="59"/>
                  </a:lnTo>
                  <a:lnTo>
                    <a:pt x="320" y="59"/>
                  </a:lnTo>
                  <a:lnTo>
                    <a:pt x="350" y="59"/>
                  </a:lnTo>
                  <a:lnTo>
                    <a:pt x="350" y="88"/>
                  </a:lnTo>
                  <a:lnTo>
                    <a:pt x="379" y="59"/>
                  </a:lnTo>
                  <a:lnTo>
                    <a:pt x="379" y="88"/>
                  </a:lnTo>
                  <a:lnTo>
                    <a:pt x="408" y="88"/>
                  </a:lnTo>
                  <a:lnTo>
                    <a:pt x="408" y="59"/>
                  </a:lnTo>
                  <a:lnTo>
                    <a:pt x="437" y="59"/>
                  </a:lnTo>
                  <a:lnTo>
                    <a:pt x="437" y="88"/>
                  </a:lnTo>
                  <a:lnTo>
                    <a:pt x="467" y="59"/>
                  </a:lnTo>
                  <a:lnTo>
                    <a:pt x="496" y="59"/>
                  </a:lnTo>
                  <a:lnTo>
                    <a:pt x="496" y="88"/>
                  </a:lnTo>
                  <a:lnTo>
                    <a:pt x="496" y="88"/>
                  </a:lnTo>
                  <a:lnTo>
                    <a:pt x="525" y="59"/>
                  </a:lnTo>
                  <a:lnTo>
                    <a:pt x="525" y="59"/>
                  </a:lnTo>
                  <a:lnTo>
                    <a:pt x="553" y="88"/>
                  </a:lnTo>
                  <a:lnTo>
                    <a:pt x="583" y="59"/>
                  </a:lnTo>
                  <a:lnTo>
                    <a:pt x="583" y="88"/>
                  </a:lnTo>
                  <a:lnTo>
                    <a:pt x="612" y="88"/>
                  </a:lnTo>
                  <a:lnTo>
                    <a:pt x="612" y="59"/>
                  </a:lnTo>
                  <a:lnTo>
                    <a:pt x="612" y="30"/>
                  </a:lnTo>
                  <a:lnTo>
                    <a:pt x="641" y="30"/>
                  </a:lnTo>
                  <a:lnTo>
                    <a:pt x="670" y="0"/>
                  </a:lnTo>
                  <a:lnTo>
                    <a:pt x="700" y="30"/>
                  </a:lnTo>
                  <a:lnTo>
                    <a:pt x="700" y="0"/>
                  </a:lnTo>
                  <a:lnTo>
                    <a:pt x="700" y="0"/>
                  </a:lnTo>
                  <a:lnTo>
                    <a:pt x="729" y="0"/>
                  </a:lnTo>
                  <a:lnTo>
                    <a:pt x="758" y="0"/>
                  </a:lnTo>
                  <a:lnTo>
                    <a:pt x="817" y="0"/>
                  </a:lnTo>
                  <a:lnTo>
                    <a:pt x="817" y="0"/>
                  </a:lnTo>
                  <a:lnTo>
                    <a:pt x="846" y="0"/>
                  </a:lnTo>
                  <a:lnTo>
                    <a:pt x="846" y="30"/>
                  </a:lnTo>
                  <a:lnTo>
                    <a:pt x="875" y="30"/>
                  </a:lnTo>
                  <a:lnTo>
                    <a:pt x="875" y="59"/>
                  </a:lnTo>
                  <a:lnTo>
                    <a:pt x="875" y="88"/>
                  </a:lnTo>
                  <a:lnTo>
                    <a:pt x="933" y="88"/>
                  </a:lnTo>
                  <a:lnTo>
                    <a:pt x="933" y="88"/>
                  </a:lnTo>
                  <a:lnTo>
                    <a:pt x="962" y="88"/>
                  </a:lnTo>
                  <a:lnTo>
                    <a:pt x="962" y="117"/>
                  </a:lnTo>
                  <a:lnTo>
                    <a:pt x="962" y="117"/>
                  </a:lnTo>
                  <a:lnTo>
                    <a:pt x="962" y="146"/>
                  </a:lnTo>
                  <a:lnTo>
                    <a:pt x="1020" y="175"/>
                  </a:lnTo>
                  <a:lnTo>
                    <a:pt x="1020" y="175"/>
                  </a:lnTo>
                  <a:lnTo>
                    <a:pt x="1050" y="175"/>
                  </a:lnTo>
                  <a:lnTo>
                    <a:pt x="1079" y="175"/>
                  </a:lnTo>
                  <a:lnTo>
                    <a:pt x="1079" y="175"/>
                  </a:lnTo>
                  <a:lnTo>
                    <a:pt x="1108" y="146"/>
                  </a:lnTo>
                  <a:lnTo>
                    <a:pt x="1137" y="146"/>
                  </a:lnTo>
                  <a:lnTo>
                    <a:pt x="1137" y="204"/>
                  </a:lnTo>
                  <a:lnTo>
                    <a:pt x="1167" y="204"/>
                  </a:lnTo>
                  <a:lnTo>
                    <a:pt x="1167" y="233"/>
                  </a:lnTo>
                  <a:lnTo>
                    <a:pt x="1196" y="204"/>
                  </a:lnTo>
                  <a:lnTo>
                    <a:pt x="1224" y="204"/>
                  </a:lnTo>
                  <a:lnTo>
                    <a:pt x="1224" y="204"/>
                  </a:lnTo>
                  <a:lnTo>
                    <a:pt x="1253" y="233"/>
                  </a:lnTo>
                  <a:lnTo>
                    <a:pt x="1283" y="233"/>
                  </a:lnTo>
                  <a:lnTo>
                    <a:pt x="1283" y="233"/>
                  </a:lnTo>
                  <a:lnTo>
                    <a:pt x="1312" y="233"/>
                  </a:lnTo>
                  <a:lnTo>
                    <a:pt x="1341" y="233"/>
                  </a:lnTo>
                  <a:lnTo>
                    <a:pt x="1341" y="233"/>
                  </a:lnTo>
                  <a:lnTo>
                    <a:pt x="1341" y="263"/>
                  </a:lnTo>
                  <a:lnTo>
                    <a:pt x="1341" y="263"/>
                  </a:lnTo>
                  <a:lnTo>
                    <a:pt x="1341" y="292"/>
                  </a:lnTo>
                  <a:lnTo>
                    <a:pt x="1312" y="292"/>
                  </a:lnTo>
                  <a:lnTo>
                    <a:pt x="1312" y="321"/>
                  </a:lnTo>
                  <a:lnTo>
                    <a:pt x="1341" y="350"/>
                  </a:lnTo>
                  <a:lnTo>
                    <a:pt x="1341" y="350"/>
                  </a:lnTo>
                  <a:lnTo>
                    <a:pt x="1341" y="380"/>
                  </a:lnTo>
                  <a:lnTo>
                    <a:pt x="1341" y="409"/>
                  </a:lnTo>
                  <a:lnTo>
                    <a:pt x="1312" y="409"/>
                  </a:lnTo>
                  <a:lnTo>
                    <a:pt x="1283" y="409"/>
                  </a:lnTo>
                  <a:lnTo>
                    <a:pt x="1253" y="438"/>
                  </a:lnTo>
                  <a:lnTo>
                    <a:pt x="1253" y="438"/>
                  </a:lnTo>
                  <a:lnTo>
                    <a:pt x="1253" y="467"/>
                  </a:lnTo>
                  <a:lnTo>
                    <a:pt x="1224" y="496"/>
                  </a:lnTo>
                  <a:lnTo>
                    <a:pt x="1224" y="467"/>
                  </a:lnTo>
                  <a:lnTo>
                    <a:pt x="1224" y="467"/>
                  </a:lnTo>
                  <a:lnTo>
                    <a:pt x="1196" y="496"/>
                  </a:lnTo>
                  <a:lnTo>
                    <a:pt x="1167" y="496"/>
                  </a:lnTo>
                  <a:lnTo>
                    <a:pt x="1167" y="496"/>
                  </a:lnTo>
                  <a:lnTo>
                    <a:pt x="1167" y="496"/>
                  </a:lnTo>
                  <a:lnTo>
                    <a:pt x="1137" y="496"/>
                  </a:lnTo>
                  <a:lnTo>
                    <a:pt x="1137" y="525"/>
                  </a:lnTo>
                  <a:lnTo>
                    <a:pt x="1108" y="525"/>
                  </a:lnTo>
                  <a:lnTo>
                    <a:pt x="1108" y="525"/>
                  </a:lnTo>
                  <a:lnTo>
                    <a:pt x="1108" y="525"/>
                  </a:lnTo>
                  <a:lnTo>
                    <a:pt x="1079" y="554"/>
                  </a:lnTo>
                  <a:lnTo>
                    <a:pt x="1050" y="525"/>
                  </a:lnTo>
                  <a:lnTo>
                    <a:pt x="1050" y="554"/>
                  </a:lnTo>
                  <a:lnTo>
                    <a:pt x="1020" y="554"/>
                  </a:lnTo>
                  <a:lnTo>
                    <a:pt x="1020" y="525"/>
                  </a:lnTo>
                  <a:lnTo>
                    <a:pt x="1020" y="525"/>
                  </a:lnTo>
                  <a:lnTo>
                    <a:pt x="1020" y="525"/>
                  </a:lnTo>
                  <a:lnTo>
                    <a:pt x="1020" y="554"/>
                  </a:lnTo>
                  <a:lnTo>
                    <a:pt x="1020" y="554"/>
                  </a:lnTo>
                  <a:lnTo>
                    <a:pt x="1020" y="583"/>
                  </a:lnTo>
                  <a:lnTo>
                    <a:pt x="991" y="583"/>
                  </a:lnTo>
                  <a:lnTo>
                    <a:pt x="991" y="583"/>
                  </a:lnTo>
                  <a:lnTo>
                    <a:pt x="991" y="583"/>
                  </a:lnTo>
                  <a:lnTo>
                    <a:pt x="1020" y="554"/>
                  </a:lnTo>
                  <a:lnTo>
                    <a:pt x="1020" y="554"/>
                  </a:lnTo>
                  <a:lnTo>
                    <a:pt x="991" y="554"/>
                  </a:lnTo>
                  <a:lnTo>
                    <a:pt x="991" y="554"/>
                  </a:lnTo>
                  <a:lnTo>
                    <a:pt x="991" y="583"/>
                  </a:lnTo>
                  <a:lnTo>
                    <a:pt x="962" y="583"/>
                  </a:lnTo>
                  <a:lnTo>
                    <a:pt x="962" y="583"/>
                  </a:lnTo>
                  <a:lnTo>
                    <a:pt x="933" y="583"/>
                  </a:lnTo>
                  <a:lnTo>
                    <a:pt x="933" y="583"/>
                  </a:lnTo>
                  <a:lnTo>
                    <a:pt x="933" y="583"/>
                  </a:lnTo>
                  <a:lnTo>
                    <a:pt x="903" y="583"/>
                  </a:lnTo>
                  <a:lnTo>
                    <a:pt x="903" y="583"/>
                  </a:lnTo>
                  <a:lnTo>
                    <a:pt x="903" y="613"/>
                  </a:lnTo>
                  <a:lnTo>
                    <a:pt x="933" y="583"/>
                  </a:lnTo>
                  <a:lnTo>
                    <a:pt x="933" y="613"/>
                  </a:lnTo>
                  <a:lnTo>
                    <a:pt x="962" y="613"/>
                  </a:lnTo>
                  <a:lnTo>
                    <a:pt x="962" y="613"/>
                  </a:lnTo>
                  <a:lnTo>
                    <a:pt x="962" y="613"/>
                  </a:lnTo>
                  <a:lnTo>
                    <a:pt x="962" y="613"/>
                  </a:lnTo>
                  <a:lnTo>
                    <a:pt x="962" y="642"/>
                  </a:lnTo>
                  <a:lnTo>
                    <a:pt x="962" y="642"/>
                  </a:lnTo>
                  <a:lnTo>
                    <a:pt x="991" y="642"/>
                  </a:lnTo>
                  <a:lnTo>
                    <a:pt x="991" y="642"/>
                  </a:lnTo>
                  <a:lnTo>
                    <a:pt x="991" y="642"/>
                  </a:lnTo>
                  <a:lnTo>
                    <a:pt x="991" y="642"/>
                  </a:lnTo>
                  <a:lnTo>
                    <a:pt x="991" y="642"/>
                  </a:lnTo>
                  <a:lnTo>
                    <a:pt x="1020" y="671"/>
                  </a:lnTo>
                  <a:lnTo>
                    <a:pt x="1020" y="671"/>
                  </a:lnTo>
                  <a:lnTo>
                    <a:pt x="1050" y="671"/>
                  </a:lnTo>
                  <a:lnTo>
                    <a:pt x="1020" y="642"/>
                  </a:lnTo>
                  <a:lnTo>
                    <a:pt x="991" y="613"/>
                  </a:lnTo>
                  <a:lnTo>
                    <a:pt x="962" y="583"/>
                  </a:lnTo>
                  <a:lnTo>
                    <a:pt x="991" y="583"/>
                  </a:lnTo>
                  <a:lnTo>
                    <a:pt x="991" y="613"/>
                  </a:lnTo>
                  <a:lnTo>
                    <a:pt x="991" y="613"/>
                  </a:lnTo>
                  <a:lnTo>
                    <a:pt x="1050" y="671"/>
                  </a:lnTo>
                  <a:lnTo>
                    <a:pt x="1050" y="671"/>
                  </a:lnTo>
                  <a:lnTo>
                    <a:pt x="1050" y="642"/>
                  </a:lnTo>
                  <a:lnTo>
                    <a:pt x="1079" y="642"/>
                  </a:lnTo>
                  <a:lnTo>
                    <a:pt x="1079" y="671"/>
                  </a:lnTo>
                  <a:lnTo>
                    <a:pt x="1079" y="642"/>
                  </a:lnTo>
                  <a:lnTo>
                    <a:pt x="1108" y="642"/>
                  </a:lnTo>
                  <a:lnTo>
                    <a:pt x="1137" y="642"/>
                  </a:lnTo>
                  <a:lnTo>
                    <a:pt x="1137" y="642"/>
                  </a:lnTo>
                  <a:lnTo>
                    <a:pt x="1137" y="671"/>
                  </a:lnTo>
                  <a:lnTo>
                    <a:pt x="1137" y="671"/>
                  </a:lnTo>
                  <a:lnTo>
                    <a:pt x="1108" y="671"/>
                  </a:lnTo>
                  <a:lnTo>
                    <a:pt x="1108" y="671"/>
                  </a:lnTo>
                  <a:lnTo>
                    <a:pt x="1050" y="671"/>
                  </a:lnTo>
                  <a:lnTo>
                    <a:pt x="1050" y="700"/>
                  </a:lnTo>
                  <a:lnTo>
                    <a:pt x="1020" y="700"/>
                  </a:lnTo>
                  <a:lnTo>
                    <a:pt x="991" y="700"/>
                  </a:lnTo>
                  <a:lnTo>
                    <a:pt x="962" y="730"/>
                  </a:lnTo>
                  <a:lnTo>
                    <a:pt x="933" y="730"/>
                  </a:lnTo>
                  <a:lnTo>
                    <a:pt x="903" y="730"/>
                  </a:lnTo>
                  <a:lnTo>
                    <a:pt x="903" y="730"/>
                  </a:lnTo>
                  <a:lnTo>
                    <a:pt x="903" y="730"/>
                  </a:lnTo>
                  <a:lnTo>
                    <a:pt x="903" y="700"/>
                  </a:lnTo>
                  <a:lnTo>
                    <a:pt x="903" y="700"/>
                  </a:lnTo>
                  <a:lnTo>
                    <a:pt x="875" y="671"/>
                  </a:lnTo>
                  <a:lnTo>
                    <a:pt x="875" y="671"/>
                  </a:lnTo>
                  <a:lnTo>
                    <a:pt x="846" y="671"/>
                  </a:lnTo>
                  <a:lnTo>
                    <a:pt x="846" y="671"/>
                  </a:lnTo>
                  <a:lnTo>
                    <a:pt x="817" y="671"/>
                  </a:lnTo>
                  <a:lnTo>
                    <a:pt x="846" y="642"/>
                  </a:lnTo>
                  <a:lnTo>
                    <a:pt x="875" y="642"/>
                  </a:lnTo>
                  <a:lnTo>
                    <a:pt x="903" y="613"/>
                  </a:lnTo>
                  <a:lnTo>
                    <a:pt x="903" y="613"/>
                  </a:lnTo>
                  <a:lnTo>
                    <a:pt x="903" y="613"/>
                  </a:lnTo>
                  <a:lnTo>
                    <a:pt x="903" y="583"/>
                  </a:lnTo>
                  <a:lnTo>
                    <a:pt x="875" y="583"/>
                  </a:lnTo>
                  <a:lnTo>
                    <a:pt x="875" y="613"/>
                  </a:lnTo>
                  <a:lnTo>
                    <a:pt x="875" y="583"/>
                  </a:lnTo>
                  <a:lnTo>
                    <a:pt x="846" y="583"/>
                  </a:lnTo>
                  <a:lnTo>
                    <a:pt x="817" y="583"/>
                  </a:lnTo>
                  <a:lnTo>
                    <a:pt x="817" y="583"/>
                  </a:lnTo>
                  <a:lnTo>
                    <a:pt x="787" y="583"/>
                  </a:lnTo>
                  <a:lnTo>
                    <a:pt x="787" y="583"/>
                  </a:lnTo>
                  <a:lnTo>
                    <a:pt x="758" y="583"/>
                  </a:lnTo>
                  <a:lnTo>
                    <a:pt x="787" y="583"/>
                  </a:lnTo>
                  <a:lnTo>
                    <a:pt x="787" y="554"/>
                  </a:lnTo>
                  <a:lnTo>
                    <a:pt x="758" y="554"/>
                  </a:lnTo>
                  <a:lnTo>
                    <a:pt x="729" y="554"/>
                  </a:lnTo>
                  <a:lnTo>
                    <a:pt x="729" y="554"/>
                  </a:lnTo>
                  <a:lnTo>
                    <a:pt x="729" y="554"/>
                  </a:lnTo>
                  <a:lnTo>
                    <a:pt x="758" y="554"/>
                  </a:lnTo>
                  <a:lnTo>
                    <a:pt x="787" y="554"/>
                  </a:lnTo>
                  <a:lnTo>
                    <a:pt x="787" y="554"/>
                  </a:lnTo>
                  <a:lnTo>
                    <a:pt x="817" y="525"/>
                  </a:lnTo>
                  <a:lnTo>
                    <a:pt x="787" y="554"/>
                  </a:lnTo>
                  <a:lnTo>
                    <a:pt x="787" y="525"/>
                  </a:lnTo>
                  <a:lnTo>
                    <a:pt x="758" y="525"/>
                  </a:lnTo>
                  <a:lnTo>
                    <a:pt x="758" y="525"/>
                  </a:lnTo>
                  <a:lnTo>
                    <a:pt x="758" y="525"/>
                  </a:lnTo>
                  <a:lnTo>
                    <a:pt x="758" y="554"/>
                  </a:lnTo>
                  <a:lnTo>
                    <a:pt x="729" y="554"/>
                  </a:lnTo>
                  <a:lnTo>
                    <a:pt x="729" y="525"/>
                  </a:lnTo>
                  <a:lnTo>
                    <a:pt x="729" y="525"/>
                  </a:lnTo>
                  <a:lnTo>
                    <a:pt x="700" y="554"/>
                  </a:lnTo>
                  <a:lnTo>
                    <a:pt x="700" y="554"/>
                  </a:lnTo>
                  <a:lnTo>
                    <a:pt x="670" y="554"/>
                  </a:lnTo>
                  <a:lnTo>
                    <a:pt x="670" y="583"/>
                  </a:lnTo>
                  <a:lnTo>
                    <a:pt x="670" y="583"/>
                  </a:lnTo>
                  <a:lnTo>
                    <a:pt x="641" y="583"/>
                  </a:lnTo>
                  <a:lnTo>
                    <a:pt x="641" y="613"/>
                  </a:lnTo>
                  <a:lnTo>
                    <a:pt x="612" y="642"/>
                  </a:lnTo>
                  <a:lnTo>
                    <a:pt x="612" y="642"/>
                  </a:lnTo>
                  <a:lnTo>
                    <a:pt x="612" y="642"/>
                  </a:lnTo>
                  <a:lnTo>
                    <a:pt x="612" y="642"/>
                  </a:lnTo>
                  <a:lnTo>
                    <a:pt x="612" y="642"/>
                  </a:lnTo>
                  <a:lnTo>
                    <a:pt x="612" y="671"/>
                  </a:lnTo>
                  <a:lnTo>
                    <a:pt x="612" y="671"/>
                  </a:lnTo>
                  <a:lnTo>
                    <a:pt x="612" y="671"/>
                  </a:lnTo>
                  <a:lnTo>
                    <a:pt x="583" y="671"/>
                  </a:lnTo>
                  <a:lnTo>
                    <a:pt x="583" y="671"/>
                  </a:lnTo>
                  <a:lnTo>
                    <a:pt x="553" y="671"/>
                  </a:lnTo>
                  <a:lnTo>
                    <a:pt x="525" y="671"/>
                  </a:lnTo>
                  <a:lnTo>
                    <a:pt x="496" y="671"/>
                  </a:lnTo>
                  <a:lnTo>
                    <a:pt x="496" y="642"/>
                  </a:lnTo>
                  <a:lnTo>
                    <a:pt x="496" y="642"/>
                  </a:lnTo>
                  <a:lnTo>
                    <a:pt x="525" y="642"/>
                  </a:lnTo>
                  <a:lnTo>
                    <a:pt x="525" y="642"/>
                  </a:lnTo>
                  <a:lnTo>
                    <a:pt x="525" y="613"/>
                  </a:lnTo>
                  <a:lnTo>
                    <a:pt x="525" y="613"/>
                  </a:lnTo>
                  <a:lnTo>
                    <a:pt x="525" y="583"/>
                  </a:lnTo>
                  <a:lnTo>
                    <a:pt x="553" y="554"/>
                  </a:lnTo>
                  <a:lnTo>
                    <a:pt x="553" y="554"/>
                  </a:lnTo>
                  <a:lnTo>
                    <a:pt x="583" y="554"/>
                  </a:lnTo>
                  <a:lnTo>
                    <a:pt x="583" y="554"/>
                  </a:lnTo>
                  <a:lnTo>
                    <a:pt x="612" y="554"/>
                  </a:lnTo>
                  <a:lnTo>
                    <a:pt x="612" y="554"/>
                  </a:lnTo>
                  <a:lnTo>
                    <a:pt x="612" y="554"/>
                  </a:lnTo>
                  <a:lnTo>
                    <a:pt x="612" y="525"/>
                  </a:lnTo>
                  <a:lnTo>
                    <a:pt x="612" y="525"/>
                  </a:lnTo>
                  <a:lnTo>
                    <a:pt x="583" y="496"/>
                  </a:lnTo>
                  <a:lnTo>
                    <a:pt x="553" y="496"/>
                  </a:lnTo>
                  <a:lnTo>
                    <a:pt x="553" y="467"/>
                  </a:lnTo>
                  <a:lnTo>
                    <a:pt x="553" y="467"/>
                  </a:lnTo>
                  <a:lnTo>
                    <a:pt x="553" y="467"/>
                  </a:lnTo>
                  <a:lnTo>
                    <a:pt x="553" y="438"/>
                  </a:lnTo>
                  <a:lnTo>
                    <a:pt x="525" y="409"/>
                  </a:lnTo>
                  <a:lnTo>
                    <a:pt x="496" y="409"/>
                  </a:lnTo>
                  <a:lnTo>
                    <a:pt x="496" y="409"/>
                  </a:lnTo>
                  <a:lnTo>
                    <a:pt x="496" y="409"/>
                  </a:lnTo>
                  <a:lnTo>
                    <a:pt x="467" y="409"/>
                  </a:lnTo>
                  <a:lnTo>
                    <a:pt x="437" y="380"/>
                  </a:lnTo>
                  <a:lnTo>
                    <a:pt x="408" y="380"/>
                  </a:lnTo>
                  <a:lnTo>
                    <a:pt x="408" y="350"/>
                  </a:lnTo>
                  <a:lnTo>
                    <a:pt x="379" y="380"/>
                  </a:lnTo>
                  <a:lnTo>
                    <a:pt x="379" y="380"/>
                  </a:lnTo>
                  <a:lnTo>
                    <a:pt x="379" y="380"/>
                  </a:lnTo>
                  <a:lnTo>
                    <a:pt x="350" y="380"/>
                  </a:lnTo>
                  <a:lnTo>
                    <a:pt x="350" y="380"/>
                  </a:lnTo>
                  <a:lnTo>
                    <a:pt x="350" y="380"/>
                  </a:lnTo>
                  <a:lnTo>
                    <a:pt x="350" y="380"/>
                  </a:lnTo>
                  <a:lnTo>
                    <a:pt x="350" y="409"/>
                  </a:lnTo>
                  <a:lnTo>
                    <a:pt x="350" y="409"/>
                  </a:lnTo>
                  <a:lnTo>
                    <a:pt x="320" y="409"/>
                  </a:lnTo>
                  <a:lnTo>
                    <a:pt x="291" y="438"/>
                  </a:lnTo>
                  <a:lnTo>
                    <a:pt x="233" y="438"/>
                  </a:lnTo>
                  <a:lnTo>
                    <a:pt x="233" y="438"/>
                  </a:lnTo>
                  <a:lnTo>
                    <a:pt x="204" y="438"/>
                  </a:lnTo>
                  <a:lnTo>
                    <a:pt x="204" y="467"/>
                  </a:lnTo>
                  <a:lnTo>
                    <a:pt x="175" y="438"/>
                  </a:lnTo>
                  <a:lnTo>
                    <a:pt x="175" y="438"/>
                  </a:lnTo>
                  <a:lnTo>
                    <a:pt x="146" y="438"/>
                  </a:lnTo>
                  <a:lnTo>
                    <a:pt x="117" y="438"/>
                  </a:lnTo>
                  <a:lnTo>
                    <a:pt x="87" y="409"/>
                  </a:lnTo>
                  <a:lnTo>
                    <a:pt x="87" y="409"/>
                  </a:lnTo>
                  <a:lnTo>
                    <a:pt x="58" y="438"/>
                  </a:lnTo>
                  <a:lnTo>
                    <a:pt x="58" y="438"/>
                  </a:lnTo>
                  <a:lnTo>
                    <a:pt x="58" y="409"/>
                  </a:lnTo>
                  <a:lnTo>
                    <a:pt x="29" y="409"/>
                  </a:lnTo>
                  <a:lnTo>
                    <a:pt x="0" y="380"/>
                  </a:lnTo>
                  <a:lnTo>
                    <a:pt x="0" y="380"/>
                  </a:lnTo>
                  <a:lnTo>
                    <a:pt x="0" y="350"/>
                  </a:lnTo>
                  <a:lnTo>
                    <a:pt x="29" y="321"/>
                  </a:lnTo>
                  <a:lnTo>
                    <a:pt x="29" y="321"/>
                  </a:lnTo>
                  <a:lnTo>
                    <a:pt x="58" y="292"/>
                  </a:lnTo>
                  <a:lnTo>
                    <a:pt x="29" y="292"/>
                  </a:lnTo>
                  <a:lnTo>
                    <a:pt x="87" y="233"/>
                  </a:lnTo>
                  <a:lnTo>
                    <a:pt x="87" y="204"/>
                  </a:lnTo>
                  <a:lnTo>
                    <a:pt x="117" y="204"/>
                  </a:lnTo>
                  <a:lnTo>
                    <a:pt x="117" y="204"/>
                  </a:lnTo>
                  <a:lnTo>
                    <a:pt x="117" y="175"/>
                  </a:lnTo>
                  <a:lnTo>
                    <a:pt x="117" y="175"/>
                  </a:lnTo>
                  <a:lnTo>
                    <a:pt x="117" y="146"/>
                  </a:lnTo>
                  <a:lnTo>
                    <a:pt x="117" y="146"/>
                  </a:lnTo>
                  <a:lnTo>
                    <a:pt x="117" y="146"/>
                  </a:lnTo>
                  <a:lnTo>
                    <a:pt x="87" y="117"/>
                  </a:lnTo>
                  <a:lnTo>
                    <a:pt x="87" y="117"/>
                  </a:lnTo>
                  <a:lnTo>
                    <a:pt x="87" y="59"/>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4" name="Freeform 43">
              <a:extLst>
                <a:ext uri="{FF2B5EF4-FFF2-40B4-BE49-F238E27FC236}">
                  <a16:creationId xmlns:a16="http://schemas.microsoft.com/office/drawing/2014/main" id="{D13C626C-41C5-8B49-AE9F-D505B578674E}"/>
                </a:ext>
              </a:extLst>
            </p:cNvPr>
            <p:cNvSpPr>
              <a:spLocks noChangeArrowheads="1"/>
            </p:cNvSpPr>
            <p:nvPr/>
          </p:nvSpPr>
          <p:spPr bwMode="auto">
            <a:xfrm>
              <a:off x="5238715" y="3057437"/>
              <a:ext cx="86400" cy="95050"/>
            </a:xfrm>
            <a:custGeom>
              <a:avLst/>
              <a:gdLst>
                <a:gd name="T0" fmla="*/ 0 w 263"/>
                <a:gd name="T1" fmla="*/ 59 h 293"/>
                <a:gd name="T2" fmla="*/ 0 w 263"/>
                <a:gd name="T3" fmla="*/ 59 h 293"/>
                <a:gd name="T4" fmla="*/ 0 w 263"/>
                <a:gd name="T5" fmla="*/ 30 h 293"/>
                <a:gd name="T6" fmla="*/ 0 w 263"/>
                <a:gd name="T7" fmla="*/ 30 h 293"/>
                <a:gd name="T8" fmla="*/ 0 w 263"/>
                <a:gd name="T9" fmla="*/ 30 h 293"/>
                <a:gd name="T10" fmla="*/ 0 w 263"/>
                <a:gd name="T11" fmla="*/ 30 h 293"/>
                <a:gd name="T12" fmla="*/ 29 w 263"/>
                <a:gd name="T13" fmla="*/ 30 h 293"/>
                <a:gd name="T14" fmla="*/ 29 w 263"/>
                <a:gd name="T15" fmla="*/ 30 h 293"/>
                <a:gd name="T16" fmla="*/ 29 w 263"/>
                <a:gd name="T17" fmla="*/ 30 h 293"/>
                <a:gd name="T18" fmla="*/ 58 w 263"/>
                <a:gd name="T19" fmla="*/ 0 h 293"/>
                <a:gd name="T20" fmla="*/ 58 w 263"/>
                <a:gd name="T21" fmla="*/ 30 h 293"/>
                <a:gd name="T22" fmla="*/ 87 w 263"/>
                <a:gd name="T23" fmla="*/ 30 h 293"/>
                <a:gd name="T24" fmla="*/ 117 w 263"/>
                <a:gd name="T25" fmla="*/ 59 h 293"/>
                <a:gd name="T26" fmla="*/ 146 w 263"/>
                <a:gd name="T27" fmla="*/ 59 h 293"/>
                <a:gd name="T28" fmla="*/ 146 w 263"/>
                <a:gd name="T29" fmla="*/ 59 h 293"/>
                <a:gd name="T30" fmla="*/ 146 w 263"/>
                <a:gd name="T31" fmla="*/ 59 h 293"/>
                <a:gd name="T32" fmla="*/ 175 w 263"/>
                <a:gd name="T33" fmla="*/ 59 h 293"/>
                <a:gd name="T34" fmla="*/ 203 w 263"/>
                <a:gd name="T35" fmla="*/ 88 h 293"/>
                <a:gd name="T36" fmla="*/ 203 w 263"/>
                <a:gd name="T37" fmla="*/ 117 h 293"/>
                <a:gd name="T38" fmla="*/ 203 w 263"/>
                <a:gd name="T39" fmla="*/ 117 h 293"/>
                <a:gd name="T40" fmla="*/ 203 w 263"/>
                <a:gd name="T41" fmla="*/ 117 h 293"/>
                <a:gd name="T42" fmla="*/ 203 w 263"/>
                <a:gd name="T43" fmla="*/ 146 h 293"/>
                <a:gd name="T44" fmla="*/ 233 w 263"/>
                <a:gd name="T45" fmla="*/ 146 h 293"/>
                <a:gd name="T46" fmla="*/ 262 w 263"/>
                <a:gd name="T47" fmla="*/ 175 h 293"/>
                <a:gd name="T48" fmla="*/ 262 w 263"/>
                <a:gd name="T49" fmla="*/ 175 h 293"/>
                <a:gd name="T50" fmla="*/ 262 w 263"/>
                <a:gd name="T51" fmla="*/ 204 h 293"/>
                <a:gd name="T52" fmla="*/ 262 w 263"/>
                <a:gd name="T53" fmla="*/ 204 h 293"/>
                <a:gd name="T54" fmla="*/ 262 w 263"/>
                <a:gd name="T55" fmla="*/ 204 h 293"/>
                <a:gd name="T56" fmla="*/ 233 w 263"/>
                <a:gd name="T57" fmla="*/ 204 h 293"/>
                <a:gd name="T58" fmla="*/ 233 w 263"/>
                <a:gd name="T59" fmla="*/ 204 h 293"/>
                <a:gd name="T60" fmla="*/ 203 w 263"/>
                <a:gd name="T61" fmla="*/ 204 h 293"/>
                <a:gd name="T62" fmla="*/ 203 w 263"/>
                <a:gd name="T63" fmla="*/ 204 h 293"/>
                <a:gd name="T64" fmla="*/ 175 w 263"/>
                <a:gd name="T65" fmla="*/ 233 h 293"/>
                <a:gd name="T66" fmla="*/ 175 w 263"/>
                <a:gd name="T67" fmla="*/ 263 h 293"/>
                <a:gd name="T68" fmla="*/ 175 w 263"/>
                <a:gd name="T69" fmla="*/ 263 h 293"/>
                <a:gd name="T70" fmla="*/ 175 w 263"/>
                <a:gd name="T71" fmla="*/ 292 h 293"/>
                <a:gd name="T72" fmla="*/ 175 w 263"/>
                <a:gd name="T73" fmla="*/ 292 h 293"/>
                <a:gd name="T74" fmla="*/ 146 w 263"/>
                <a:gd name="T75" fmla="*/ 292 h 293"/>
                <a:gd name="T76" fmla="*/ 146 w 263"/>
                <a:gd name="T77" fmla="*/ 292 h 293"/>
                <a:gd name="T78" fmla="*/ 146 w 263"/>
                <a:gd name="T79" fmla="*/ 292 h 293"/>
                <a:gd name="T80" fmla="*/ 117 w 263"/>
                <a:gd name="T81" fmla="*/ 263 h 293"/>
                <a:gd name="T82" fmla="*/ 146 w 263"/>
                <a:gd name="T83" fmla="*/ 204 h 293"/>
                <a:gd name="T84" fmla="*/ 117 w 263"/>
                <a:gd name="T85" fmla="*/ 175 h 293"/>
                <a:gd name="T86" fmla="*/ 117 w 263"/>
                <a:gd name="T87" fmla="*/ 175 h 293"/>
                <a:gd name="T88" fmla="*/ 58 w 263"/>
                <a:gd name="T89" fmla="*/ 146 h 293"/>
                <a:gd name="T90" fmla="*/ 58 w 263"/>
                <a:gd name="T91" fmla="*/ 117 h 293"/>
                <a:gd name="T92" fmla="*/ 29 w 263"/>
                <a:gd name="T93" fmla="*/ 88 h 293"/>
                <a:gd name="T94" fmla="*/ 29 w 263"/>
                <a:gd name="T95" fmla="*/ 59 h 293"/>
                <a:gd name="T96" fmla="*/ 0 w 263"/>
                <a:gd name="T97" fmla="*/ 5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3">
                  <a:moveTo>
                    <a:pt x="0" y="59"/>
                  </a:moveTo>
                  <a:lnTo>
                    <a:pt x="0" y="59"/>
                  </a:lnTo>
                  <a:lnTo>
                    <a:pt x="0" y="30"/>
                  </a:lnTo>
                  <a:lnTo>
                    <a:pt x="0" y="30"/>
                  </a:lnTo>
                  <a:lnTo>
                    <a:pt x="0" y="30"/>
                  </a:lnTo>
                  <a:lnTo>
                    <a:pt x="0" y="30"/>
                  </a:lnTo>
                  <a:lnTo>
                    <a:pt x="29" y="30"/>
                  </a:lnTo>
                  <a:lnTo>
                    <a:pt x="29" y="30"/>
                  </a:lnTo>
                  <a:lnTo>
                    <a:pt x="29" y="30"/>
                  </a:lnTo>
                  <a:lnTo>
                    <a:pt x="58" y="0"/>
                  </a:lnTo>
                  <a:lnTo>
                    <a:pt x="58" y="30"/>
                  </a:lnTo>
                  <a:lnTo>
                    <a:pt x="87" y="30"/>
                  </a:lnTo>
                  <a:lnTo>
                    <a:pt x="117" y="59"/>
                  </a:lnTo>
                  <a:lnTo>
                    <a:pt x="146" y="59"/>
                  </a:lnTo>
                  <a:lnTo>
                    <a:pt x="146" y="59"/>
                  </a:lnTo>
                  <a:lnTo>
                    <a:pt x="146" y="59"/>
                  </a:lnTo>
                  <a:lnTo>
                    <a:pt x="175" y="59"/>
                  </a:lnTo>
                  <a:lnTo>
                    <a:pt x="203" y="88"/>
                  </a:lnTo>
                  <a:lnTo>
                    <a:pt x="203" y="117"/>
                  </a:lnTo>
                  <a:lnTo>
                    <a:pt x="203" y="117"/>
                  </a:lnTo>
                  <a:lnTo>
                    <a:pt x="203" y="117"/>
                  </a:lnTo>
                  <a:lnTo>
                    <a:pt x="203" y="146"/>
                  </a:lnTo>
                  <a:lnTo>
                    <a:pt x="233" y="146"/>
                  </a:lnTo>
                  <a:lnTo>
                    <a:pt x="262" y="175"/>
                  </a:lnTo>
                  <a:lnTo>
                    <a:pt x="262" y="175"/>
                  </a:lnTo>
                  <a:lnTo>
                    <a:pt x="262" y="204"/>
                  </a:lnTo>
                  <a:lnTo>
                    <a:pt x="262" y="204"/>
                  </a:lnTo>
                  <a:lnTo>
                    <a:pt x="262" y="204"/>
                  </a:lnTo>
                  <a:lnTo>
                    <a:pt x="233" y="204"/>
                  </a:lnTo>
                  <a:lnTo>
                    <a:pt x="233" y="204"/>
                  </a:lnTo>
                  <a:lnTo>
                    <a:pt x="203" y="204"/>
                  </a:lnTo>
                  <a:lnTo>
                    <a:pt x="203" y="204"/>
                  </a:lnTo>
                  <a:lnTo>
                    <a:pt x="175" y="233"/>
                  </a:lnTo>
                  <a:lnTo>
                    <a:pt x="175" y="263"/>
                  </a:lnTo>
                  <a:lnTo>
                    <a:pt x="175" y="263"/>
                  </a:lnTo>
                  <a:lnTo>
                    <a:pt x="175" y="292"/>
                  </a:lnTo>
                  <a:lnTo>
                    <a:pt x="175" y="292"/>
                  </a:lnTo>
                  <a:lnTo>
                    <a:pt x="146" y="292"/>
                  </a:lnTo>
                  <a:lnTo>
                    <a:pt x="146" y="292"/>
                  </a:lnTo>
                  <a:lnTo>
                    <a:pt x="146" y="292"/>
                  </a:lnTo>
                  <a:lnTo>
                    <a:pt x="117" y="263"/>
                  </a:lnTo>
                  <a:lnTo>
                    <a:pt x="146" y="204"/>
                  </a:lnTo>
                  <a:lnTo>
                    <a:pt x="117" y="175"/>
                  </a:lnTo>
                  <a:lnTo>
                    <a:pt x="117" y="175"/>
                  </a:lnTo>
                  <a:lnTo>
                    <a:pt x="58" y="146"/>
                  </a:lnTo>
                  <a:lnTo>
                    <a:pt x="58" y="117"/>
                  </a:lnTo>
                  <a:lnTo>
                    <a:pt x="29" y="88"/>
                  </a:lnTo>
                  <a:lnTo>
                    <a:pt x="29" y="59"/>
                  </a:lnTo>
                  <a:lnTo>
                    <a:pt x="0" y="59"/>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5" name="Freeform 44">
              <a:extLst>
                <a:ext uri="{FF2B5EF4-FFF2-40B4-BE49-F238E27FC236}">
                  <a16:creationId xmlns:a16="http://schemas.microsoft.com/office/drawing/2014/main" id="{775DB908-16C5-174E-A09A-4D309F7CAB7E}"/>
                </a:ext>
              </a:extLst>
            </p:cNvPr>
            <p:cNvSpPr>
              <a:spLocks noChangeArrowheads="1"/>
            </p:cNvSpPr>
            <p:nvPr/>
          </p:nvSpPr>
          <p:spPr bwMode="auto">
            <a:xfrm>
              <a:off x="5086074" y="3077599"/>
              <a:ext cx="239040" cy="133934"/>
            </a:xfrm>
            <a:custGeom>
              <a:avLst/>
              <a:gdLst>
                <a:gd name="T0" fmla="*/ 175 w 730"/>
                <a:gd name="T1" fmla="*/ 29 h 408"/>
                <a:gd name="T2" fmla="*/ 204 w 730"/>
                <a:gd name="T3" fmla="*/ 0 h 408"/>
                <a:gd name="T4" fmla="*/ 263 w 730"/>
                <a:gd name="T5" fmla="*/ 29 h 408"/>
                <a:gd name="T6" fmla="*/ 292 w 730"/>
                <a:gd name="T7" fmla="*/ 29 h 408"/>
                <a:gd name="T8" fmla="*/ 321 w 730"/>
                <a:gd name="T9" fmla="*/ 29 h 408"/>
                <a:gd name="T10" fmla="*/ 350 w 730"/>
                <a:gd name="T11" fmla="*/ 29 h 408"/>
                <a:gd name="T12" fmla="*/ 437 w 730"/>
                <a:gd name="T13" fmla="*/ 0 h 408"/>
                <a:gd name="T14" fmla="*/ 496 w 730"/>
                <a:gd name="T15" fmla="*/ 29 h 408"/>
                <a:gd name="T16" fmla="*/ 525 w 730"/>
                <a:gd name="T17" fmla="*/ 87 h 408"/>
                <a:gd name="T18" fmla="*/ 584 w 730"/>
                <a:gd name="T19" fmla="*/ 116 h 408"/>
                <a:gd name="T20" fmla="*/ 584 w 730"/>
                <a:gd name="T21" fmla="*/ 204 h 408"/>
                <a:gd name="T22" fmla="*/ 613 w 730"/>
                <a:gd name="T23" fmla="*/ 262 h 408"/>
                <a:gd name="T24" fmla="*/ 670 w 730"/>
                <a:gd name="T25" fmla="*/ 262 h 408"/>
                <a:gd name="T26" fmla="*/ 700 w 730"/>
                <a:gd name="T27" fmla="*/ 262 h 408"/>
                <a:gd name="T28" fmla="*/ 729 w 730"/>
                <a:gd name="T29" fmla="*/ 262 h 408"/>
                <a:gd name="T30" fmla="*/ 729 w 730"/>
                <a:gd name="T31" fmla="*/ 291 h 408"/>
                <a:gd name="T32" fmla="*/ 700 w 730"/>
                <a:gd name="T33" fmla="*/ 321 h 408"/>
                <a:gd name="T34" fmla="*/ 670 w 730"/>
                <a:gd name="T35" fmla="*/ 321 h 408"/>
                <a:gd name="T36" fmla="*/ 670 w 730"/>
                <a:gd name="T37" fmla="*/ 350 h 408"/>
                <a:gd name="T38" fmla="*/ 642 w 730"/>
                <a:gd name="T39" fmla="*/ 379 h 408"/>
                <a:gd name="T40" fmla="*/ 642 w 730"/>
                <a:gd name="T41" fmla="*/ 407 h 408"/>
                <a:gd name="T42" fmla="*/ 613 w 730"/>
                <a:gd name="T43" fmla="*/ 379 h 408"/>
                <a:gd name="T44" fmla="*/ 584 w 730"/>
                <a:gd name="T45" fmla="*/ 379 h 408"/>
                <a:gd name="T46" fmla="*/ 525 w 730"/>
                <a:gd name="T47" fmla="*/ 379 h 408"/>
                <a:gd name="T48" fmla="*/ 467 w 730"/>
                <a:gd name="T49" fmla="*/ 379 h 408"/>
                <a:gd name="T50" fmla="*/ 437 w 730"/>
                <a:gd name="T51" fmla="*/ 407 h 408"/>
                <a:gd name="T52" fmla="*/ 408 w 730"/>
                <a:gd name="T53" fmla="*/ 407 h 408"/>
                <a:gd name="T54" fmla="*/ 379 w 730"/>
                <a:gd name="T55" fmla="*/ 407 h 408"/>
                <a:gd name="T56" fmla="*/ 350 w 730"/>
                <a:gd name="T57" fmla="*/ 407 h 408"/>
                <a:gd name="T58" fmla="*/ 292 w 730"/>
                <a:gd name="T59" fmla="*/ 407 h 408"/>
                <a:gd name="T60" fmla="*/ 263 w 730"/>
                <a:gd name="T61" fmla="*/ 407 h 408"/>
                <a:gd name="T62" fmla="*/ 234 w 730"/>
                <a:gd name="T63" fmla="*/ 407 h 408"/>
                <a:gd name="T64" fmla="*/ 234 w 730"/>
                <a:gd name="T65" fmla="*/ 379 h 408"/>
                <a:gd name="T66" fmla="*/ 204 w 730"/>
                <a:gd name="T67" fmla="*/ 379 h 408"/>
                <a:gd name="T68" fmla="*/ 175 w 730"/>
                <a:gd name="T69" fmla="*/ 350 h 408"/>
                <a:gd name="T70" fmla="*/ 204 w 730"/>
                <a:gd name="T71" fmla="*/ 321 h 408"/>
                <a:gd name="T72" fmla="*/ 146 w 730"/>
                <a:gd name="T73" fmla="*/ 350 h 408"/>
                <a:gd name="T74" fmla="*/ 117 w 730"/>
                <a:gd name="T75" fmla="*/ 350 h 408"/>
                <a:gd name="T76" fmla="*/ 87 w 730"/>
                <a:gd name="T77" fmla="*/ 321 h 408"/>
                <a:gd name="T78" fmla="*/ 87 w 730"/>
                <a:gd name="T79" fmla="*/ 291 h 408"/>
                <a:gd name="T80" fmla="*/ 58 w 730"/>
                <a:gd name="T81" fmla="*/ 262 h 408"/>
                <a:gd name="T82" fmla="*/ 29 w 730"/>
                <a:gd name="T83" fmla="*/ 233 h 408"/>
                <a:gd name="T84" fmla="*/ 0 w 730"/>
                <a:gd name="T85" fmla="*/ 204 h 408"/>
                <a:gd name="T86" fmla="*/ 29 w 730"/>
                <a:gd name="T87" fmla="*/ 204 h 408"/>
                <a:gd name="T88" fmla="*/ 58 w 730"/>
                <a:gd name="T89" fmla="*/ 174 h 408"/>
                <a:gd name="T90" fmla="*/ 87 w 730"/>
                <a:gd name="T91" fmla="*/ 145 h 408"/>
                <a:gd name="T92" fmla="*/ 117 w 730"/>
                <a:gd name="T93" fmla="*/ 58 h 408"/>
                <a:gd name="T94" fmla="*/ 146 w 730"/>
                <a:gd name="T95" fmla="*/ 29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408">
                  <a:moveTo>
                    <a:pt x="175" y="29"/>
                  </a:moveTo>
                  <a:lnTo>
                    <a:pt x="175" y="29"/>
                  </a:lnTo>
                  <a:lnTo>
                    <a:pt x="204" y="0"/>
                  </a:lnTo>
                  <a:lnTo>
                    <a:pt x="204" y="0"/>
                  </a:lnTo>
                  <a:lnTo>
                    <a:pt x="234" y="29"/>
                  </a:lnTo>
                  <a:lnTo>
                    <a:pt x="263" y="29"/>
                  </a:lnTo>
                  <a:lnTo>
                    <a:pt x="292" y="29"/>
                  </a:lnTo>
                  <a:lnTo>
                    <a:pt x="292" y="29"/>
                  </a:lnTo>
                  <a:lnTo>
                    <a:pt x="321" y="58"/>
                  </a:lnTo>
                  <a:lnTo>
                    <a:pt x="321" y="29"/>
                  </a:lnTo>
                  <a:lnTo>
                    <a:pt x="350" y="29"/>
                  </a:lnTo>
                  <a:lnTo>
                    <a:pt x="350" y="29"/>
                  </a:lnTo>
                  <a:lnTo>
                    <a:pt x="408" y="29"/>
                  </a:lnTo>
                  <a:lnTo>
                    <a:pt x="437" y="0"/>
                  </a:lnTo>
                  <a:lnTo>
                    <a:pt x="496" y="0"/>
                  </a:lnTo>
                  <a:lnTo>
                    <a:pt x="496" y="29"/>
                  </a:lnTo>
                  <a:lnTo>
                    <a:pt x="525" y="58"/>
                  </a:lnTo>
                  <a:lnTo>
                    <a:pt x="525" y="87"/>
                  </a:lnTo>
                  <a:lnTo>
                    <a:pt x="584" y="116"/>
                  </a:lnTo>
                  <a:lnTo>
                    <a:pt x="584" y="116"/>
                  </a:lnTo>
                  <a:lnTo>
                    <a:pt x="613" y="145"/>
                  </a:lnTo>
                  <a:lnTo>
                    <a:pt x="584" y="204"/>
                  </a:lnTo>
                  <a:lnTo>
                    <a:pt x="613" y="233"/>
                  </a:lnTo>
                  <a:lnTo>
                    <a:pt x="613" y="262"/>
                  </a:lnTo>
                  <a:lnTo>
                    <a:pt x="642" y="262"/>
                  </a:lnTo>
                  <a:lnTo>
                    <a:pt x="670" y="262"/>
                  </a:lnTo>
                  <a:lnTo>
                    <a:pt x="700" y="262"/>
                  </a:lnTo>
                  <a:lnTo>
                    <a:pt x="700" y="262"/>
                  </a:lnTo>
                  <a:lnTo>
                    <a:pt x="729" y="262"/>
                  </a:lnTo>
                  <a:lnTo>
                    <a:pt x="729" y="262"/>
                  </a:lnTo>
                  <a:lnTo>
                    <a:pt x="729" y="291"/>
                  </a:lnTo>
                  <a:lnTo>
                    <a:pt x="729" y="291"/>
                  </a:lnTo>
                  <a:lnTo>
                    <a:pt x="700" y="321"/>
                  </a:lnTo>
                  <a:lnTo>
                    <a:pt x="700" y="321"/>
                  </a:lnTo>
                  <a:lnTo>
                    <a:pt x="670" y="321"/>
                  </a:lnTo>
                  <a:lnTo>
                    <a:pt x="670" y="321"/>
                  </a:lnTo>
                  <a:lnTo>
                    <a:pt x="642" y="350"/>
                  </a:lnTo>
                  <a:lnTo>
                    <a:pt x="670" y="350"/>
                  </a:lnTo>
                  <a:lnTo>
                    <a:pt x="670" y="379"/>
                  </a:lnTo>
                  <a:lnTo>
                    <a:pt x="642" y="379"/>
                  </a:lnTo>
                  <a:lnTo>
                    <a:pt x="642" y="407"/>
                  </a:lnTo>
                  <a:lnTo>
                    <a:pt x="642" y="407"/>
                  </a:lnTo>
                  <a:lnTo>
                    <a:pt x="642" y="407"/>
                  </a:lnTo>
                  <a:lnTo>
                    <a:pt x="613" y="379"/>
                  </a:lnTo>
                  <a:lnTo>
                    <a:pt x="584" y="379"/>
                  </a:lnTo>
                  <a:lnTo>
                    <a:pt x="584" y="379"/>
                  </a:lnTo>
                  <a:lnTo>
                    <a:pt x="554" y="379"/>
                  </a:lnTo>
                  <a:lnTo>
                    <a:pt x="525" y="379"/>
                  </a:lnTo>
                  <a:lnTo>
                    <a:pt x="525" y="379"/>
                  </a:lnTo>
                  <a:lnTo>
                    <a:pt x="467" y="379"/>
                  </a:lnTo>
                  <a:lnTo>
                    <a:pt x="467" y="407"/>
                  </a:lnTo>
                  <a:lnTo>
                    <a:pt x="437" y="407"/>
                  </a:lnTo>
                  <a:lnTo>
                    <a:pt x="437" y="407"/>
                  </a:lnTo>
                  <a:lnTo>
                    <a:pt x="408" y="407"/>
                  </a:lnTo>
                  <a:lnTo>
                    <a:pt x="379" y="407"/>
                  </a:lnTo>
                  <a:lnTo>
                    <a:pt x="379" y="407"/>
                  </a:lnTo>
                  <a:lnTo>
                    <a:pt x="350" y="407"/>
                  </a:lnTo>
                  <a:lnTo>
                    <a:pt x="350" y="407"/>
                  </a:lnTo>
                  <a:lnTo>
                    <a:pt x="321" y="407"/>
                  </a:lnTo>
                  <a:lnTo>
                    <a:pt x="292" y="407"/>
                  </a:lnTo>
                  <a:lnTo>
                    <a:pt x="263" y="407"/>
                  </a:lnTo>
                  <a:lnTo>
                    <a:pt x="263" y="407"/>
                  </a:lnTo>
                  <a:lnTo>
                    <a:pt x="234" y="407"/>
                  </a:lnTo>
                  <a:lnTo>
                    <a:pt x="234" y="407"/>
                  </a:lnTo>
                  <a:lnTo>
                    <a:pt x="204" y="407"/>
                  </a:lnTo>
                  <a:lnTo>
                    <a:pt x="234" y="379"/>
                  </a:lnTo>
                  <a:lnTo>
                    <a:pt x="234" y="379"/>
                  </a:lnTo>
                  <a:lnTo>
                    <a:pt x="204" y="379"/>
                  </a:lnTo>
                  <a:lnTo>
                    <a:pt x="204" y="379"/>
                  </a:lnTo>
                  <a:lnTo>
                    <a:pt x="175" y="350"/>
                  </a:lnTo>
                  <a:lnTo>
                    <a:pt x="175" y="350"/>
                  </a:lnTo>
                  <a:lnTo>
                    <a:pt x="204" y="321"/>
                  </a:lnTo>
                  <a:lnTo>
                    <a:pt x="175" y="321"/>
                  </a:lnTo>
                  <a:lnTo>
                    <a:pt x="146" y="350"/>
                  </a:lnTo>
                  <a:lnTo>
                    <a:pt x="146" y="321"/>
                  </a:lnTo>
                  <a:lnTo>
                    <a:pt x="117" y="350"/>
                  </a:lnTo>
                  <a:lnTo>
                    <a:pt x="117" y="321"/>
                  </a:lnTo>
                  <a:lnTo>
                    <a:pt x="87" y="321"/>
                  </a:lnTo>
                  <a:lnTo>
                    <a:pt x="87" y="321"/>
                  </a:lnTo>
                  <a:lnTo>
                    <a:pt x="87" y="291"/>
                  </a:lnTo>
                  <a:lnTo>
                    <a:pt x="87" y="262"/>
                  </a:lnTo>
                  <a:lnTo>
                    <a:pt x="58" y="262"/>
                  </a:lnTo>
                  <a:lnTo>
                    <a:pt x="58" y="262"/>
                  </a:lnTo>
                  <a:lnTo>
                    <a:pt x="29" y="233"/>
                  </a:lnTo>
                  <a:lnTo>
                    <a:pt x="29" y="204"/>
                  </a:lnTo>
                  <a:lnTo>
                    <a:pt x="0" y="204"/>
                  </a:lnTo>
                  <a:lnTo>
                    <a:pt x="29" y="204"/>
                  </a:lnTo>
                  <a:lnTo>
                    <a:pt x="29" y="204"/>
                  </a:lnTo>
                  <a:lnTo>
                    <a:pt x="29" y="174"/>
                  </a:lnTo>
                  <a:lnTo>
                    <a:pt x="58" y="174"/>
                  </a:lnTo>
                  <a:lnTo>
                    <a:pt x="87" y="174"/>
                  </a:lnTo>
                  <a:lnTo>
                    <a:pt x="87" y="145"/>
                  </a:lnTo>
                  <a:lnTo>
                    <a:pt x="117" y="116"/>
                  </a:lnTo>
                  <a:lnTo>
                    <a:pt x="117" y="58"/>
                  </a:lnTo>
                  <a:lnTo>
                    <a:pt x="146" y="29"/>
                  </a:lnTo>
                  <a:lnTo>
                    <a:pt x="146" y="29"/>
                  </a:lnTo>
                  <a:lnTo>
                    <a:pt x="175" y="29"/>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6" name="Freeform 45">
              <a:extLst>
                <a:ext uri="{FF2B5EF4-FFF2-40B4-BE49-F238E27FC236}">
                  <a16:creationId xmlns:a16="http://schemas.microsoft.com/office/drawing/2014/main" id="{DE954122-DFBB-784A-A7B8-14814FE8CA24}"/>
                </a:ext>
              </a:extLst>
            </p:cNvPr>
            <p:cNvSpPr>
              <a:spLocks noChangeArrowheads="1"/>
            </p:cNvSpPr>
            <p:nvPr/>
          </p:nvSpPr>
          <p:spPr bwMode="auto">
            <a:xfrm>
              <a:off x="4991034" y="3067517"/>
              <a:ext cx="152640" cy="95050"/>
            </a:xfrm>
            <a:custGeom>
              <a:avLst/>
              <a:gdLst>
                <a:gd name="T0" fmla="*/ 292 w 468"/>
                <a:gd name="T1" fmla="*/ 233 h 292"/>
                <a:gd name="T2" fmla="*/ 321 w 468"/>
                <a:gd name="T3" fmla="*/ 233 h 292"/>
                <a:gd name="T4" fmla="*/ 321 w 468"/>
                <a:gd name="T5" fmla="*/ 233 h 292"/>
                <a:gd name="T6" fmla="*/ 321 w 468"/>
                <a:gd name="T7" fmla="*/ 203 h 292"/>
                <a:gd name="T8" fmla="*/ 350 w 468"/>
                <a:gd name="T9" fmla="*/ 203 h 292"/>
                <a:gd name="T10" fmla="*/ 379 w 468"/>
                <a:gd name="T11" fmla="*/ 203 h 292"/>
                <a:gd name="T12" fmla="*/ 379 w 468"/>
                <a:gd name="T13" fmla="*/ 174 h 292"/>
                <a:gd name="T14" fmla="*/ 409 w 468"/>
                <a:gd name="T15" fmla="*/ 145 h 292"/>
                <a:gd name="T16" fmla="*/ 409 w 468"/>
                <a:gd name="T17" fmla="*/ 87 h 292"/>
                <a:gd name="T18" fmla="*/ 438 w 468"/>
                <a:gd name="T19" fmla="*/ 58 h 292"/>
                <a:gd name="T20" fmla="*/ 438 w 468"/>
                <a:gd name="T21" fmla="*/ 58 h 292"/>
                <a:gd name="T22" fmla="*/ 467 w 468"/>
                <a:gd name="T23" fmla="*/ 58 h 292"/>
                <a:gd name="T24" fmla="*/ 467 w 468"/>
                <a:gd name="T25" fmla="*/ 29 h 292"/>
                <a:gd name="T26" fmla="*/ 438 w 468"/>
                <a:gd name="T27" fmla="*/ 29 h 292"/>
                <a:gd name="T28" fmla="*/ 409 w 468"/>
                <a:gd name="T29" fmla="*/ 0 h 292"/>
                <a:gd name="T30" fmla="*/ 409 w 468"/>
                <a:gd name="T31" fmla="*/ 0 h 292"/>
                <a:gd name="T32" fmla="*/ 379 w 468"/>
                <a:gd name="T33" fmla="*/ 0 h 292"/>
                <a:gd name="T34" fmla="*/ 321 w 468"/>
                <a:gd name="T35" fmla="*/ 0 h 292"/>
                <a:gd name="T36" fmla="*/ 321 w 468"/>
                <a:gd name="T37" fmla="*/ 0 h 292"/>
                <a:gd name="T38" fmla="*/ 292 w 468"/>
                <a:gd name="T39" fmla="*/ 0 h 292"/>
                <a:gd name="T40" fmla="*/ 263 w 468"/>
                <a:gd name="T41" fmla="*/ 29 h 292"/>
                <a:gd name="T42" fmla="*/ 263 w 468"/>
                <a:gd name="T43" fmla="*/ 29 h 292"/>
                <a:gd name="T44" fmla="*/ 263 w 468"/>
                <a:gd name="T45" fmla="*/ 58 h 292"/>
                <a:gd name="T46" fmla="*/ 234 w 468"/>
                <a:gd name="T47" fmla="*/ 29 h 292"/>
                <a:gd name="T48" fmla="*/ 205 w 468"/>
                <a:gd name="T49" fmla="*/ 58 h 292"/>
                <a:gd name="T50" fmla="*/ 176 w 468"/>
                <a:gd name="T51" fmla="*/ 58 h 292"/>
                <a:gd name="T52" fmla="*/ 176 w 468"/>
                <a:gd name="T53" fmla="*/ 58 h 292"/>
                <a:gd name="T54" fmla="*/ 146 w 468"/>
                <a:gd name="T55" fmla="*/ 87 h 292"/>
                <a:gd name="T56" fmla="*/ 117 w 468"/>
                <a:gd name="T57" fmla="*/ 87 h 292"/>
                <a:gd name="T58" fmla="*/ 88 w 468"/>
                <a:gd name="T59" fmla="*/ 87 h 292"/>
                <a:gd name="T60" fmla="*/ 29 w 468"/>
                <a:gd name="T61" fmla="*/ 58 h 292"/>
                <a:gd name="T62" fmla="*/ 29 w 468"/>
                <a:gd name="T63" fmla="*/ 58 h 292"/>
                <a:gd name="T64" fmla="*/ 29 w 468"/>
                <a:gd name="T65" fmla="*/ 87 h 292"/>
                <a:gd name="T66" fmla="*/ 29 w 468"/>
                <a:gd name="T67" fmla="*/ 87 h 292"/>
                <a:gd name="T68" fmla="*/ 0 w 468"/>
                <a:gd name="T69" fmla="*/ 87 h 292"/>
                <a:gd name="T70" fmla="*/ 0 w 468"/>
                <a:gd name="T71" fmla="*/ 87 h 292"/>
                <a:gd name="T72" fmla="*/ 0 w 468"/>
                <a:gd name="T73" fmla="*/ 116 h 292"/>
                <a:gd name="T74" fmla="*/ 0 w 468"/>
                <a:gd name="T75" fmla="*/ 116 h 292"/>
                <a:gd name="T76" fmla="*/ 0 w 468"/>
                <a:gd name="T77" fmla="*/ 145 h 292"/>
                <a:gd name="T78" fmla="*/ 0 w 468"/>
                <a:gd name="T79" fmla="*/ 145 h 292"/>
                <a:gd name="T80" fmla="*/ 0 w 468"/>
                <a:gd name="T81" fmla="*/ 174 h 292"/>
                <a:gd name="T82" fmla="*/ 0 w 468"/>
                <a:gd name="T83" fmla="*/ 174 h 292"/>
                <a:gd name="T84" fmla="*/ 0 w 468"/>
                <a:gd name="T85" fmla="*/ 203 h 292"/>
                <a:gd name="T86" fmla="*/ 0 w 468"/>
                <a:gd name="T87" fmla="*/ 203 h 292"/>
                <a:gd name="T88" fmla="*/ 29 w 468"/>
                <a:gd name="T89" fmla="*/ 233 h 292"/>
                <a:gd name="T90" fmla="*/ 59 w 468"/>
                <a:gd name="T91" fmla="*/ 262 h 292"/>
                <a:gd name="T92" fmla="*/ 88 w 468"/>
                <a:gd name="T93" fmla="*/ 262 h 292"/>
                <a:gd name="T94" fmla="*/ 88 w 468"/>
                <a:gd name="T95" fmla="*/ 262 h 292"/>
                <a:gd name="T96" fmla="*/ 146 w 468"/>
                <a:gd name="T97" fmla="*/ 262 h 292"/>
                <a:gd name="T98" fmla="*/ 176 w 468"/>
                <a:gd name="T99" fmla="*/ 291 h 292"/>
                <a:gd name="T100" fmla="*/ 176 w 468"/>
                <a:gd name="T101" fmla="*/ 262 h 292"/>
                <a:gd name="T102" fmla="*/ 176 w 468"/>
                <a:gd name="T103" fmla="*/ 262 h 292"/>
                <a:gd name="T104" fmla="*/ 205 w 468"/>
                <a:gd name="T105" fmla="*/ 262 h 292"/>
                <a:gd name="T106" fmla="*/ 205 w 468"/>
                <a:gd name="T107" fmla="*/ 262 h 292"/>
                <a:gd name="T108" fmla="*/ 234 w 468"/>
                <a:gd name="T109" fmla="*/ 262 h 292"/>
                <a:gd name="T110" fmla="*/ 234 w 468"/>
                <a:gd name="T111" fmla="*/ 233 h 292"/>
                <a:gd name="T112" fmla="*/ 263 w 468"/>
                <a:gd name="T113" fmla="*/ 233 h 292"/>
                <a:gd name="T114" fmla="*/ 263 w 468"/>
                <a:gd name="T115" fmla="*/ 233 h 292"/>
                <a:gd name="T116" fmla="*/ 292 w 468"/>
                <a:gd name="T117" fmla="*/ 233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8" h="292">
                  <a:moveTo>
                    <a:pt x="292" y="233"/>
                  </a:moveTo>
                  <a:lnTo>
                    <a:pt x="321" y="233"/>
                  </a:lnTo>
                  <a:lnTo>
                    <a:pt x="321" y="233"/>
                  </a:lnTo>
                  <a:lnTo>
                    <a:pt x="321" y="203"/>
                  </a:lnTo>
                  <a:lnTo>
                    <a:pt x="350" y="203"/>
                  </a:lnTo>
                  <a:lnTo>
                    <a:pt x="379" y="203"/>
                  </a:lnTo>
                  <a:lnTo>
                    <a:pt x="379" y="174"/>
                  </a:lnTo>
                  <a:lnTo>
                    <a:pt x="409" y="145"/>
                  </a:lnTo>
                  <a:lnTo>
                    <a:pt x="409" y="87"/>
                  </a:lnTo>
                  <a:lnTo>
                    <a:pt x="438" y="58"/>
                  </a:lnTo>
                  <a:lnTo>
                    <a:pt x="438" y="58"/>
                  </a:lnTo>
                  <a:lnTo>
                    <a:pt x="467" y="58"/>
                  </a:lnTo>
                  <a:lnTo>
                    <a:pt x="467" y="29"/>
                  </a:lnTo>
                  <a:lnTo>
                    <a:pt x="438" y="29"/>
                  </a:lnTo>
                  <a:lnTo>
                    <a:pt x="409" y="0"/>
                  </a:lnTo>
                  <a:lnTo>
                    <a:pt x="409" y="0"/>
                  </a:lnTo>
                  <a:lnTo>
                    <a:pt x="379" y="0"/>
                  </a:lnTo>
                  <a:lnTo>
                    <a:pt x="321" y="0"/>
                  </a:lnTo>
                  <a:lnTo>
                    <a:pt x="321" y="0"/>
                  </a:lnTo>
                  <a:lnTo>
                    <a:pt x="292" y="0"/>
                  </a:lnTo>
                  <a:lnTo>
                    <a:pt x="263" y="29"/>
                  </a:lnTo>
                  <a:lnTo>
                    <a:pt x="263" y="29"/>
                  </a:lnTo>
                  <a:lnTo>
                    <a:pt x="263" y="58"/>
                  </a:lnTo>
                  <a:lnTo>
                    <a:pt x="234" y="29"/>
                  </a:lnTo>
                  <a:lnTo>
                    <a:pt x="205" y="58"/>
                  </a:lnTo>
                  <a:lnTo>
                    <a:pt x="176" y="58"/>
                  </a:lnTo>
                  <a:lnTo>
                    <a:pt x="176" y="58"/>
                  </a:lnTo>
                  <a:lnTo>
                    <a:pt x="146" y="87"/>
                  </a:lnTo>
                  <a:lnTo>
                    <a:pt x="117" y="87"/>
                  </a:lnTo>
                  <a:lnTo>
                    <a:pt x="88" y="87"/>
                  </a:lnTo>
                  <a:lnTo>
                    <a:pt x="29" y="58"/>
                  </a:lnTo>
                  <a:lnTo>
                    <a:pt x="29" y="58"/>
                  </a:lnTo>
                  <a:lnTo>
                    <a:pt x="29" y="87"/>
                  </a:lnTo>
                  <a:lnTo>
                    <a:pt x="29" y="87"/>
                  </a:lnTo>
                  <a:lnTo>
                    <a:pt x="0" y="87"/>
                  </a:lnTo>
                  <a:lnTo>
                    <a:pt x="0" y="87"/>
                  </a:lnTo>
                  <a:lnTo>
                    <a:pt x="0" y="116"/>
                  </a:lnTo>
                  <a:lnTo>
                    <a:pt x="0" y="116"/>
                  </a:lnTo>
                  <a:lnTo>
                    <a:pt x="0" y="145"/>
                  </a:lnTo>
                  <a:lnTo>
                    <a:pt x="0" y="145"/>
                  </a:lnTo>
                  <a:lnTo>
                    <a:pt x="0" y="174"/>
                  </a:lnTo>
                  <a:lnTo>
                    <a:pt x="0" y="174"/>
                  </a:lnTo>
                  <a:lnTo>
                    <a:pt x="0" y="203"/>
                  </a:lnTo>
                  <a:lnTo>
                    <a:pt x="0" y="203"/>
                  </a:lnTo>
                  <a:lnTo>
                    <a:pt x="29" y="233"/>
                  </a:lnTo>
                  <a:lnTo>
                    <a:pt x="59" y="262"/>
                  </a:lnTo>
                  <a:lnTo>
                    <a:pt x="88" y="262"/>
                  </a:lnTo>
                  <a:lnTo>
                    <a:pt x="88" y="262"/>
                  </a:lnTo>
                  <a:lnTo>
                    <a:pt x="146" y="262"/>
                  </a:lnTo>
                  <a:lnTo>
                    <a:pt x="176" y="291"/>
                  </a:lnTo>
                  <a:lnTo>
                    <a:pt x="176" y="262"/>
                  </a:lnTo>
                  <a:lnTo>
                    <a:pt x="176" y="262"/>
                  </a:lnTo>
                  <a:lnTo>
                    <a:pt x="205" y="262"/>
                  </a:lnTo>
                  <a:lnTo>
                    <a:pt x="205" y="262"/>
                  </a:lnTo>
                  <a:lnTo>
                    <a:pt x="234" y="262"/>
                  </a:lnTo>
                  <a:lnTo>
                    <a:pt x="234" y="233"/>
                  </a:lnTo>
                  <a:lnTo>
                    <a:pt x="263" y="233"/>
                  </a:lnTo>
                  <a:lnTo>
                    <a:pt x="263" y="233"/>
                  </a:lnTo>
                  <a:lnTo>
                    <a:pt x="292" y="233"/>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7" name="Freeform 46">
              <a:extLst>
                <a:ext uri="{FF2B5EF4-FFF2-40B4-BE49-F238E27FC236}">
                  <a16:creationId xmlns:a16="http://schemas.microsoft.com/office/drawing/2014/main" id="{BC55A5D8-DDC4-F149-A556-0929466144A3}"/>
                </a:ext>
              </a:extLst>
            </p:cNvPr>
            <p:cNvSpPr>
              <a:spLocks noChangeArrowheads="1"/>
            </p:cNvSpPr>
            <p:nvPr userDrawn="1"/>
          </p:nvSpPr>
          <p:spPr bwMode="auto">
            <a:xfrm>
              <a:off x="4999674" y="3038715"/>
              <a:ext cx="133920" cy="57605"/>
            </a:xfrm>
            <a:custGeom>
              <a:avLst/>
              <a:gdLst>
                <a:gd name="T0" fmla="*/ 0 w 410"/>
                <a:gd name="T1" fmla="*/ 146 h 176"/>
                <a:gd name="T2" fmla="*/ 59 w 410"/>
                <a:gd name="T3" fmla="*/ 175 h 176"/>
                <a:gd name="T4" fmla="*/ 88 w 410"/>
                <a:gd name="T5" fmla="*/ 175 h 176"/>
                <a:gd name="T6" fmla="*/ 117 w 410"/>
                <a:gd name="T7" fmla="*/ 175 h 176"/>
                <a:gd name="T8" fmla="*/ 147 w 410"/>
                <a:gd name="T9" fmla="*/ 146 h 176"/>
                <a:gd name="T10" fmla="*/ 147 w 410"/>
                <a:gd name="T11" fmla="*/ 146 h 176"/>
                <a:gd name="T12" fmla="*/ 176 w 410"/>
                <a:gd name="T13" fmla="*/ 146 h 176"/>
                <a:gd name="T14" fmla="*/ 205 w 410"/>
                <a:gd name="T15" fmla="*/ 117 h 176"/>
                <a:gd name="T16" fmla="*/ 234 w 410"/>
                <a:gd name="T17" fmla="*/ 146 h 176"/>
                <a:gd name="T18" fmla="*/ 234 w 410"/>
                <a:gd name="T19" fmla="*/ 117 h 176"/>
                <a:gd name="T20" fmla="*/ 234 w 410"/>
                <a:gd name="T21" fmla="*/ 117 h 176"/>
                <a:gd name="T22" fmla="*/ 263 w 410"/>
                <a:gd name="T23" fmla="*/ 88 h 176"/>
                <a:gd name="T24" fmla="*/ 292 w 410"/>
                <a:gd name="T25" fmla="*/ 88 h 176"/>
                <a:gd name="T26" fmla="*/ 292 w 410"/>
                <a:gd name="T27" fmla="*/ 88 h 176"/>
                <a:gd name="T28" fmla="*/ 350 w 410"/>
                <a:gd name="T29" fmla="*/ 88 h 176"/>
                <a:gd name="T30" fmla="*/ 380 w 410"/>
                <a:gd name="T31" fmla="*/ 88 h 176"/>
                <a:gd name="T32" fmla="*/ 380 w 410"/>
                <a:gd name="T33" fmla="*/ 88 h 176"/>
                <a:gd name="T34" fmla="*/ 380 w 410"/>
                <a:gd name="T35" fmla="*/ 58 h 176"/>
                <a:gd name="T36" fmla="*/ 409 w 410"/>
                <a:gd name="T37" fmla="*/ 29 h 176"/>
                <a:gd name="T38" fmla="*/ 409 w 410"/>
                <a:gd name="T39" fmla="*/ 29 h 176"/>
                <a:gd name="T40" fmla="*/ 380 w 410"/>
                <a:gd name="T41" fmla="*/ 0 h 176"/>
                <a:gd name="T42" fmla="*/ 350 w 410"/>
                <a:gd name="T43" fmla="*/ 0 h 176"/>
                <a:gd name="T44" fmla="*/ 321 w 410"/>
                <a:gd name="T45" fmla="*/ 29 h 176"/>
                <a:gd name="T46" fmla="*/ 321 w 410"/>
                <a:gd name="T47" fmla="*/ 0 h 176"/>
                <a:gd name="T48" fmla="*/ 292 w 410"/>
                <a:gd name="T49" fmla="*/ 0 h 176"/>
                <a:gd name="T50" fmla="*/ 292 w 410"/>
                <a:gd name="T51" fmla="*/ 29 h 176"/>
                <a:gd name="T52" fmla="*/ 292 w 410"/>
                <a:gd name="T53" fmla="*/ 29 h 176"/>
                <a:gd name="T54" fmla="*/ 263 w 410"/>
                <a:gd name="T55" fmla="*/ 29 h 176"/>
                <a:gd name="T56" fmla="*/ 263 w 410"/>
                <a:gd name="T57" fmla="*/ 0 h 176"/>
                <a:gd name="T58" fmla="*/ 234 w 410"/>
                <a:gd name="T59" fmla="*/ 29 h 176"/>
                <a:gd name="T60" fmla="*/ 234 w 410"/>
                <a:gd name="T61" fmla="*/ 29 h 176"/>
                <a:gd name="T62" fmla="*/ 205 w 410"/>
                <a:gd name="T63" fmla="*/ 29 h 176"/>
                <a:gd name="T64" fmla="*/ 205 w 410"/>
                <a:gd name="T65" fmla="*/ 29 h 176"/>
                <a:gd name="T66" fmla="*/ 205 w 410"/>
                <a:gd name="T67" fmla="*/ 29 h 176"/>
                <a:gd name="T68" fmla="*/ 176 w 410"/>
                <a:gd name="T69" fmla="*/ 29 h 176"/>
                <a:gd name="T70" fmla="*/ 147 w 410"/>
                <a:gd name="T71" fmla="*/ 29 h 176"/>
                <a:gd name="T72" fmla="*/ 147 w 410"/>
                <a:gd name="T73" fmla="*/ 29 h 176"/>
                <a:gd name="T74" fmla="*/ 117 w 410"/>
                <a:gd name="T75" fmla="*/ 58 h 176"/>
                <a:gd name="T76" fmla="*/ 88 w 410"/>
                <a:gd name="T77" fmla="*/ 58 h 176"/>
                <a:gd name="T78" fmla="*/ 59 w 410"/>
                <a:gd name="T79" fmla="*/ 88 h 176"/>
                <a:gd name="T80" fmla="*/ 30 w 410"/>
                <a:gd name="T81" fmla="*/ 58 h 176"/>
                <a:gd name="T82" fmla="*/ 30 w 410"/>
                <a:gd name="T83" fmla="*/ 58 h 176"/>
                <a:gd name="T84" fmla="*/ 0 w 410"/>
                <a:gd name="T85" fmla="*/ 88 h 176"/>
                <a:gd name="T86" fmla="*/ 0 w 410"/>
                <a:gd name="T87" fmla="*/ 88 h 176"/>
                <a:gd name="T88" fmla="*/ 0 w 410"/>
                <a:gd name="T89" fmla="*/ 117 h 176"/>
                <a:gd name="T90" fmla="*/ 0 w 410"/>
                <a:gd name="T91"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0" h="176">
                  <a:moveTo>
                    <a:pt x="0" y="146"/>
                  </a:moveTo>
                  <a:lnTo>
                    <a:pt x="59" y="175"/>
                  </a:lnTo>
                  <a:lnTo>
                    <a:pt x="88" y="175"/>
                  </a:lnTo>
                  <a:lnTo>
                    <a:pt x="117" y="175"/>
                  </a:lnTo>
                  <a:lnTo>
                    <a:pt x="147" y="146"/>
                  </a:lnTo>
                  <a:lnTo>
                    <a:pt x="147" y="146"/>
                  </a:lnTo>
                  <a:lnTo>
                    <a:pt x="176" y="146"/>
                  </a:lnTo>
                  <a:lnTo>
                    <a:pt x="205" y="117"/>
                  </a:lnTo>
                  <a:lnTo>
                    <a:pt x="234" y="146"/>
                  </a:lnTo>
                  <a:lnTo>
                    <a:pt x="234" y="117"/>
                  </a:lnTo>
                  <a:lnTo>
                    <a:pt x="234" y="117"/>
                  </a:lnTo>
                  <a:lnTo>
                    <a:pt x="263" y="88"/>
                  </a:lnTo>
                  <a:lnTo>
                    <a:pt x="292" y="88"/>
                  </a:lnTo>
                  <a:lnTo>
                    <a:pt x="292" y="88"/>
                  </a:lnTo>
                  <a:lnTo>
                    <a:pt x="350" y="88"/>
                  </a:lnTo>
                  <a:lnTo>
                    <a:pt x="380" y="88"/>
                  </a:lnTo>
                  <a:lnTo>
                    <a:pt x="380" y="88"/>
                  </a:lnTo>
                  <a:lnTo>
                    <a:pt x="380" y="58"/>
                  </a:lnTo>
                  <a:lnTo>
                    <a:pt x="409" y="29"/>
                  </a:lnTo>
                  <a:lnTo>
                    <a:pt x="409" y="29"/>
                  </a:lnTo>
                  <a:lnTo>
                    <a:pt x="380" y="0"/>
                  </a:lnTo>
                  <a:lnTo>
                    <a:pt x="350" y="0"/>
                  </a:lnTo>
                  <a:lnTo>
                    <a:pt x="321" y="29"/>
                  </a:lnTo>
                  <a:lnTo>
                    <a:pt x="321" y="0"/>
                  </a:lnTo>
                  <a:lnTo>
                    <a:pt x="292" y="0"/>
                  </a:lnTo>
                  <a:lnTo>
                    <a:pt x="292" y="29"/>
                  </a:lnTo>
                  <a:lnTo>
                    <a:pt x="292" y="29"/>
                  </a:lnTo>
                  <a:lnTo>
                    <a:pt x="263" y="29"/>
                  </a:lnTo>
                  <a:lnTo>
                    <a:pt x="263" y="0"/>
                  </a:lnTo>
                  <a:lnTo>
                    <a:pt x="234" y="29"/>
                  </a:lnTo>
                  <a:lnTo>
                    <a:pt x="234" y="29"/>
                  </a:lnTo>
                  <a:lnTo>
                    <a:pt x="205" y="29"/>
                  </a:lnTo>
                  <a:lnTo>
                    <a:pt x="205" y="29"/>
                  </a:lnTo>
                  <a:lnTo>
                    <a:pt x="205" y="29"/>
                  </a:lnTo>
                  <a:lnTo>
                    <a:pt x="176" y="29"/>
                  </a:lnTo>
                  <a:lnTo>
                    <a:pt x="147" y="29"/>
                  </a:lnTo>
                  <a:lnTo>
                    <a:pt x="147" y="29"/>
                  </a:lnTo>
                  <a:lnTo>
                    <a:pt x="117" y="58"/>
                  </a:lnTo>
                  <a:lnTo>
                    <a:pt x="88" y="58"/>
                  </a:lnTo>
                  <a:lnTo>
                    <a:pt x="59" y="88"/>
                  </a:lnTo>
                  <a:lnTo>
                    <a:pt x="30" y="58"/>
                  </a:lnTo>
                  <a:lnTo>
                    <a:pt x="30" y="58"/>
                  </a:lnTo>
                  <a:lnTo>
                    <a:pt x="0" y="88"/>
                  </a:lnTo>
                  <a:lnTo>
                    <a:pt x="0" y="88"/>
                  </a:lnTo>
                  <a:lnTo>
                    <a:pt x="0" y="117"/>
                  </a:lnTo>
                  <a:lnTo>
                    <a:pt x="0" y="146"/>
                  </a:lnTo>
                </a:path>
              </a:pathLst>
            </a:custGeom>
            <a:solidFill>
              <a:schemeClr val="accent4"/>
            </a:solidFill>
            <a:ln w="9525" cap="flat">
              <a:solidFill>
                <a:schemeClr val="accent4"/>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8" name="Freeform 47">
              <a:extLst>
                <a:ext uri="{FF2B5EF4-FFF2-40B4-BE49-F238E27FC236}">
                  <a16:creationId xmlns:a16="http://schemas.microsoft.com/office/drawing/2014/main" id="{13C32D36-BDE4-0449-99B9-3633D69A4FE6}"/>
                </a:ext>
              </a:extLst>
            </p:cNvPr>
            <p:cNvSpPr>
              <a:spLocks noChangeArrowheads="1"/>
            </p:cNvSpPr>
            <p:nvPr/>
          </p:nvSpPr>
          <p:spPr bwMode="auto">
            <a:xfrm>
              <a:off x="5143674" y="3201452"/>
              <a:ext cx="152640" cy="86409"/>
            </a:xfrm>
            <a:custGeom>
              <a:avLst/>
              <a:gdLst>
                <a:gd name="T0" fmla="*/ 29 w 468"/>
                <a:gd name="T1" fmla="*/ 0 h 263"/>
                <a:gd name="T2" fmla="*/ 59 w 468"/>
                <a:gd name="T3" fmla="*/ 0 h 263"/>
                <a:gd name="T4" fmla="*/ 59 w 468"/>
                <a:gd name="T5" fmla="*/ 28 h 263"/>
                <a:gd name="T6" fmla="*/ 88 w 468"/>
                <a:gd name="T7" fmla="*/ 28 h 263"/>
                <a:gd name="T8" fmla="*/ 117 w 468"/>
                <a:gd name="T9" fmla="*/ 28 h 263"/>
                <a:gd name="T10" fmla="*/ 175 w 468"/>
                <a:gd name="T11" fmla="*/ 28 h 263"/>
                <a:gd name="T12" fmla="*/ 204 w 468"/>
                <a:gd name="T13" fmla="*/ 28 h 263"/>
                <a:gd name="T14" fmla="*/ 233 w 468"/>
                <a:gd name="T15" fmla="*/ 28 h 263"/>
                <a:gd name="T16" fmla="*/ 262 w 468"/>
                <a:gd name="T17" fmla="*/ 28 h 263"/>
                <a:gd name="T18" fmla="*/ 292 w 468"/>
                <a:gd name="T19" fmla="*/ 0 h 263"/>
                <a:gd name="T20" fmla="*/ 350 w 468"/>
                <a:gd name="T21" fmla="*/ 0 h 263"/>
                <a:gd name="T22" fmla="*/ 409 w 468"/>
                <a:gd name="T23" fmla="*/ 0 h 263"/>
                <a:gd name="T24" fmla="*/ 438 w 468"/>
                <a:gd name="T25" fmla="*/ 0 h 263"/>
                <a:gd name="T26" fmla="*/ 467 w 468"/>
                <a:gd name="T27" fmla="*/ 28 h 263"/>
                <a:gd name="T28" fmla="*/ 467 w 468"/>
                <a:gd name="T29" fmla="*/ 28 h 263"/>
                <a:gd name="T30" fmla="*/ 467 w 468"/>
                <a:gd name="T31" fmla="*/ 58 h 263"/>
                <a:gd name="T32" fmla="*/ 438 w 468"/>
                <a:gd name="T33" fmla="*/ 87 h 263"/>
                <a:gd name="T34" fmla="*/ 438 w 468"/>
                <a:gd name="T35" fmla="*/ 116 h 263"/>
                <a:gd name="T36" fmla="*/ 409 w 468"/>
                <a:gd name="T37" fmla="*/ 145 h 263"/>
                <a:gd name="T38" fmla="*/ 438 w 468"/>
                <a:gd name="T39" fmla="*/ 175 h 263"/>
                <a:gd name="T40" fmla="*/ 438 w 468"/>
                <a:gd name="T41" fmla="*/ 204 h 263"/>
                <a:gd name="T42" fmla="*/ 409 w 468"/>
                <a:gd name="T43" fmla="*/ 204 h 263"/>
                <a:gd name="T44" fmla="*/ 379 w 468"/>
                <a:gd name="T45" fmla="*/ 175 h 263"/>
                <a:gd name="T46" fmla="*/ 350 w 468"/>
                <a:gd name="T47" fmla="*/ 204 h 263"/>
                <a:gd name="T48" fmla="*/ 350 w 468"/>
                <a:gd name="T49" fmla="*/ 204 h 263"/>
                <a:gd name="T50" fmla="*/ 321 w 468"/>
                <a:gd name="T51" fmla="*/ 204 h 263"/>
                <a:gd name="T52" fmla="*/ 321 w 468"/>
                <a:gd name="T53" fmla="*/ 233 h 263"/>
                <a:gd name="T54" fmla="*/ 262 w 468"/>
                <a:gd name="T55" fmla="*/ 262 h 263"/>
                <a:gd name="T56" fmla="*/ 233 w 468"/>
                <a:gd name="T57" fmla="*/ 262 h 263"/>
                <a:gd name="T58" fmla="*/ 204 w 468"/>
                <a:gd name="T59" fmla="*/ 262 h 263"/>
                <a:gd name="T60" fmla="*/ 204 w 468"/>
                <a:gd name="T61" fmla="*/ 233 h 263"/>
                <a:gd name="T62" fmla="*/ 146 w 468"/>
                <a:gd name="T63" fmla="*/ 233 h 263"/>
                <a:gd name="T64" fmla="*/ 117 w 468"/>
                <a:gd name="T65" fmla="*/ 262 h 263"/>
                <a:gd name="T66" fmla="*/ 88 w 468"/>
                <a:gd name="T67" fmla="*/ 262 h 263"/>
                <a:gd name="T68" fmla="*/ 88 w 468"/>
                <a:gd name="T69" fmla="*/ 233 h 263"/>
                <a:gd name="T70" fmla="*/ 59 w 468"/>
                <a:gd name="T71" fmla="*/ 204 h 263"/>
                <a:gd name="T72" fmla="*/ 29 w 468"/>
                <a:gd name="T73" fmla="*/ 175 h 263"/>
                <a:gd name="T74" fmla="*/ 29 w 468"/>
                <a:gd name="T75" fmla="*/ 145 h 263"/>
                <a:gd name="T76" fmla="*/ 59 w 468"/>
                <a:gd name="T77" fmla="*/ 116 h 263"/>
                <a:gd name="T78" fmla="*/ 29 w 468"/>
                <a:gd name="T79" fmla="*/ 58 h 263"/>
                <a:gd name="T80" fmla="*/ 0 w 468"/>
                <a:gd name="T81" fmla="*/ 2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263">
                  <a:moveTo>
                    <a:pt x="29" y="0"/>
                  </a:moveTo>
                  <a:lnTo>
                    <a:pt x="29" y="0"/>
                  </a:lnTo>
                  <a:lnTo>
                    <a:pt x="59" y="0"/>
                  </a:lnTo>
                  <a:lnTo>
                    <a:pt x="59" y="0"/>
                  </a:lnTo>
                  <a:lnTo>
                    <a:pt x="29" y="28"/>
                  </a:lnTo>
                  <a:lnTo>
                    <a:pt x="59" y="28"/>
                  </a:lnTo>
                  <a:lnTo>
                    <a:pt x="59" y="28"/>
                  </a:lnTo>
                  <a:lnTo>
                    <a:pt x="88" y="28"/>
                  </a:lnTo>
                  <a:lnTo>
                    <a:pt x="88" y="28"/>
                  </a:lnTo>
                  <a:lnTo>
                    <a:pt x="117" y="28"/>
                  </a:lnTo>
                  <a:lnTo>
                    <a:pt x="146" y="28"/>
                  </a:lnTo>
                  <a:lnTo>
                    <a:pt x="175" y="28"/>
                  </a:lnTo>
                  <a:lnTo>
                    <a:pt x="175" y="28"/>
                  </a:lnTo>
                  <a:lnTo>
                    <a:pt x="204" y="28"/>
                  </a:lnTo>
                  <a:lnTo>
                    <a:pt x="204" y="28"/>
                  </a:lnTo>
                  <a:lnTo>
                    <a:pt x="233" y="28"/>
                  </a:lnTo>
                  <a:lnTo>
                    <a:pt x="262" y="28"/>
                  </a:lnTo>
                  <a:lnTo>
                    <a:pt x="262" y="28"/>
                  </a:lnTo>
                  <a:lnTo>
                    <a:pt x="292" y="28"/>
                  </a:lnTo>
                  <a:lnTo>
                    <a:pt x="292" y="0"/>
                  </a:lnTo>
                  <a:lnTo>
                    <a:pt x="350" y="0"/>
                  </a:lnTo>
                  <a:lnTo>
                    <a:pt x="350" y="0"/>
                  </a:lnTo>
                  <a:lnTo>
                    <a:pt x="379" y="0"/>
                  </a:lnTo>
                  <a:lnTo>
                    <a:pt x="409" y="0"/>
                  </a:lnTo>
                  <a:lnTo>
                    <a:pt x="409" y="0"/>
                  </a:lnTo>
                  <a:lnTo>
                    <a:pt x="438" y="0"/>
                  </a:lnTo>
                  <a:lnTo>
                    <a:pt x="467" y="28"/>
                  </a:lnTo>
                  <a:lnTo>
                    <a:pt x="467" y="28"/>
                  </a:lnTo>
                  <a:lnTo>
                    <a:pt x="467" y="28"/>
                  </a:lnTo>
                  <a:lnTo>
                    <a:pt x="467" y="28"/>
                  </a:lnTo>
                  <a:lnTo>
                    <a:pt x="467" y="58"/>
                  </a:lnTo>
                  <a:lnTo>
                    <a:pt x="467" y="58"/>
                  </a:lnTo>
                  <a:lnTo>
                    <a:pt x="467" y="58"/>
                  </a:lnTo>
                  <a:lnTo>
                    <a:pt x="438" y="87"/>
                  </a:lnTo>
                  <a:lnTo>
                    <a:pt x="438" y="116"/>
                  </a:lnTo>
                  <a:lnTo>
                    <a:pt x="438" y="116"/>
                  </a:lnTo>
                  <a:lnTo>
                    <a:pt x="409" y="145"/>
                  </a:lnTo>
                  <a:lnTo>
                    <a:pt x="409" y="145"/>
                  </a:lnTo>
                  <a:lnTo>
                    <a:pt x="409" y="145"/>
                  </a:lnTo>
                  <a:lnTo>
                    <a:pt x="438" y="175"/>
                  </a:lnTo>
                  <a:lnTo>
                    <a:pt x="438" y="204"/>
                  </a:lnTo>
                  <a:lnTo>
                    <a:pt x="438" y="204"/>
                  </a:lnTo>
                  <a:lnTo>
                    <a:pt x="438" y="175"/>
                  </a:lnTo>
                  <a:lnTo>
                    <a:pt x="409" y="204"/>
                  </a:lnTo>
                  <a:lnTo>
                    <a:pt x="409" y="175"/>
                  </a:lnTo>
                  <a:lnTo>
                    <a:pt x="379" y="175"/>
                  </a:lnTo>
                  <a:lnTo>
                    <a:pt x="379" y="204"/>
                  </a:lnTo>
                  <a:lnTo>
                    <a:pt x="350" y="204"/>
                  </a:lnTo>
                  <a:lnTo>
                    <a:pt x="350" y="204"/>
                  </a:lnTo>
                  <a:lnTo>
                    <a:pt x="350" y="204"/>
                  </a:lnTo>
                  <a:lnTo>
                    <a:pt x="321" y="204"/>
                  </a:lnTo>
                  <a:lnTo>
                    <a:pt x="321" y="204"/>
                  </a:lnTo>
                  <a:lnTo>
                    <a:pt x="321" y="233"/>
                  </a:lnTo>
                  <a:lnTo>
                    <a:pt x="321" y="233"/>
                  </a:lnTo>
                  <a:lnTo>
                    <a:pt x="292" y="262"/>
                  </a:lnTo>
                  <a:lnTo>
                    <a:pt x="262" y="262"/>
                  </a:lnTo>
                  <a:lnTo>
                    <a:pt x="262" y="262"/>
                  </a:lnTo>
                  <a:lnTo>
                    <a:pt x="233" y="262"/>
                  </a:lnTo>
                  <a:lnTo>
                    <a:pt x="233" y="262"/>
                  </a:lnTo>
                  <a:lnTo>
                    <a:pt x="204" y="262"/>
                  </a:lnTo>
                  <a:lnTo>
                    <a:pt x="204" y="262"/>
                  </a:lnTo>
                  <a:lnTo>
                    <a:pt x="204" y="233"/>
                  </a:lnTo>
                  <a:lnTo>
                    <a:pt x="175" y="262"/>
                  </a:lnTo>
                  <a:lnTo>
                    <a:pt x="146" y="233"/>
                  </a:lnTo>
                  <a:lnTo>
                    <a:pt x="146" y="262"/>
                  </a:lnTo>
                  <a:lnTo>
                    <a:pt x="117" y="262"/>
                  </a:lnTo>
                  <a:lnTo>
                    <a:pt x="88" y="262"/>
                  </a:lnTo>
                  <a:lnTo>
                    <a:pt x="88" y="262"/>
                  </a:lnTo>
                  <a:lnTo>
                    <a:pt x="88" y="262"/>
                  </a:lnTo>
                  <a:lnTo>
                    <a:pt x="88" y="233"/>
                  </a:lnTo>
                  <a:lnTo>
                    <a:pt x="88" y="233"/>
                  </a:lnTo>
                  <a:lnTo>
                    <a:pt x="59" y="204"/>
                  </a:lnTo>
                  <a:lnTo>
                    <a:pt x="29" y="175"/>
                  </a:lnTo>
                  <a:lnTo>
                    <a:pt x="29" y="175"/>
                  </a:lnTo>
                  <a:lnTo>
                    <a:pt x="29" y="145"/>
                  </a:lnTo>
                  <a:lnTo>
                    <a:pt x="29" y="145"/>
                  </a:lnTo>
                  <a:lnTo>
                    <a:pt x="29" y="116"/>
                  </a:lnTo>
                  <a:lnTo>
                    <a:pt x="59" y="116"/>
                  </a:lnTo>
                  <a:lnTo>
                    <a:pt x="59" y="87"/>
                  </a:lnTo>
                  <a:lnTo>
                    <a:pt x="29" y="58"/>
                  </a:lnTo>
                  <a:lnTo>
                    <a:pt x="29" y="58"/>
                  </a:lnTo>
                  <a:lnTo>
                    <a:pt x="0" y="28"/>
                  </a:lnTo>
                  <a:lnTo>
                    <a:pt x="29" y="0"/>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09" name="Freeform 48">
              <a:extLst>
                <a:ext uri="{FF2B5EF4-FFF2-40B4-BE49-F238E27FC236}">
                  <a16:creationId xmlns:a16="http://schemas.microsoft.com/office/drawing/2014/main" id="{AEAA5B93-6B22-F740-AD34-BC23A950A316}"/>
                </a:ext>
              </a:extLst>
            </p:cNvPr>
            <p:cNvSpPr>
              <a:spLocks noChangeArrowheads="1"/>
            </p:cNvSpPr>
            <p:nvPr/>
          </p:nvSpPr>
          <p:spPr bwMode="auto">
            <a:xfrm>
              <a:off x="5104795" y="3257617"/>
              <a:ext cx="67680" cy="47524"/>
            </a:xfrm>
            <a:custGeom>
              <a:avLst/>
              <a:gdLst>
                <a:gd name="T0" fmla="*/ 146 w 206"/>
                <a:gd name="T1" fmla="*/ 0 h 147"/>
                <a:gd name="T2" fmla="*/ 176 w 206"/>
                <a:gd name="T3" fmla="*/ 29 h 147"/>
                <a:gd name="T4" fmla="*/ 205 w 206"/>
                <a:gd name="T5" fmla="*/ 58 h 147"/>
                <a:gd name="T6" fmla="*/ 205 w 206"/>
                <a:gd name="T7" fmla="*/ 58 h 147"/>
                <a:gd name="T8" fmla="*/ 205 w 206"/>
                <a:gd name="T9" fmla="*/ 87 h 147"/>
                <a:gd name="T10" fmla="*/ 205 w 206"/>
                <a:gd name="T11" fmla="*/ 87 h 147"/>
                <a:gd name="T12" fmla="*/ 176 w 206"/>
                <a:gd name="T13" fmla="*/ 87 h 147"/>
                <a:gd name="T14" fmla="*/ 146 w 206"/>
                <a:gd name="T15" fmla="*/ 117 h 147"/>
                <a:gd name="T16" fmla="*/ 117 w 206"/>
                <a:gd name="T17" fmla="*/ 87 h 147"/>
                <a:gd name="T18" fmla="*/ 88 w 206"/>
                <a:gd name="T19" fmla="*/ 117 h 147"/>
                <a:gd name="T20" fmla="*/ 88 w 206"/>
                <a:gd name="T21" fmla="*/ 117 h 147"/>
                <a:gd name="T22" fmla="*/ 88 w 206"/>
                <a:gd name="T23" fmla="*/ 117 h 147"/>
                <a:gd name="T24" fmla="*/ 29 w 206"/>
                <a:gd name="T25" fmla="*/ 146 h 147"/>
                <a:gd name="T26" fmla="*/ 29 w 206"/>
                <a:gd name="T27" fmla="*/ 146 h 147"/>
                <a:gd name="T28" fmla="*/ 29 w 206"/>
                <a:gd name="T29" fmla="*/ 146 h 147"/>
                <a:gd name="T30" fmla="*/ 29 w 206"/>
                <a:gd name="T31" fmla="*/ 117 h 147"/>
                <a:gd name="T32" fmla="*/ 0 w 206"/>
                <a:gd name="T33" fmla="*/ 87 h 147"/>
                <a:gd name="T34" fmla="*/ 0 w 206"/>
                <a:gd name="T35" fmla="*/ 58 h 147"/>
                <a:gd name="T36" fmla="*/ 0 w 206"/>
                <a:gd name="T37" fmla="*/ 29 h 147"/>
                <a:gd name="T38" fmla="*/ 0 w 206"/>
                <a:gd name="T39" fmla="*/ 29 h 147"/>
                <a:gd name="T40" fmla="*/ 0 w 206"/>
                <a:gd name="T41" fmla="*/ 29 h 147"/>
                <a:gd name="T42" fmla="*/ 0 w 206"/>
                <a:gd name="T43" fmla="*/ 29 h 147"/>
                <a:gd name="T44" fmla="*/ 29 w 206"/>
                <a:gd name="T45" fmla="*/ 29 h 147"/>
                <a:gd name="T46" fmla="*/ 59 w 206"/>
                <a:gd name="T47" fmla="*/ 0 h 147"/>
                <a:gd name="T48" fmla="*/ 59 w 206"/>
                <a:gd name="T49" fmla="*/ 0 h 147"/>
                <a:gd name="T50" fmla="*/ 88 w 206"/>
                <a:gd name="T51" fmla="*/ 0 h 147"/>
                <a:gd name="T52" fmla="*/ 117 w 206"/>
                <a:gd name="T53" fmla="*/ 0 h 147"/>
                <a:gd name="T54" fmla="*/ 117 w 206"/>
                <a:gd name="T55" fmla="*/ 0 h 147"/>
                <a:gd name="T56" fmla="*/ 146 w 206"/>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147">
                  <a:moveTo>
                    <a:pt x="146" y="0"/>
                  </a:moveTo>
                  <a:lnTo>
                    <a:pt x="176" y="29"/>
                  </a:lnTo>
                  <a:lnTo>
                    <a:pt x="205" y="58"/>
                  </a:lnTo>
                  <a:lnTo>
                    <a:pt x="205" y="58"/>
                  </a:lnTo>
                  <a:lnTo>
                    <a:pt x="205" y="87"/>
                  </a:lnTo>
                  <a:lnTo>
                    <a:pt x="205" y="87"/>
                  </a:lnTo>
                  <a:lnTo>
                    <a:pt x="176" y="87"/>
                  </a:lnTo>
                  <a:lnTo>
                    <a:pt x="146" y="117"/>
                  </a:lnTo>
                  <a:lnTo>
                    <a:pt x="117" y="87"/>
                  </a:lnTo>
                  <a:lnTo>
                    <a:pt x="88" y="117"/>
                  </a:lnTo>
                  <a:lnTo>
                    <a:pt x="88" y="117"/>
                  </a:lnTo>
                  <a:lnTo>
                    <a:pt x="88" y="117"/>
                  </a:lnTo>
                  <a:lnTo>
                    <a:pt x="29" y="146"/>
                  </a:lnTo>
                  <a:lnTo>
                    <a:pt x="29" y="146"/>
                  </a:lnTo>
                  <a:lnTo>
                    <a:pt x="29" y="146"/>
                  </a:lnTo>
                  <a:lnTo>
                    <a:pt x="29" y="117"/>
                  </a:lnTo>
                  <a:lnTo>
                    <a:pt x="0" y="87"/>
                  </a:lnTo>
                  <a:lnTo>
                    <a:pt x="0" y="58"/>
                  </a:lnTo>
                  <a:lnTo>
                    <a:pt x="0" y="29"/>
                  </a:lnTo>
                  <a:lnTo>
                    <a:pt x="0" y="29"/>
                  </a:lnTo>
                  <a:lnTo>
                    <a:pt x="0" y="29"/>
                  </a:lnTo>
                  <a:lnTo>
                    <a:pt x="0" y="29"/>
                  </a:lnTo>
                  <a:lnTo>
                    <a:pt x="29" y="29"/>
                  </a:lnTo>
                  <a:lnTo>
                    <a:pt x="59" y="0"/>
                  </a:lnTo>
                  <a:lnTo>
                    <a:pt x="59" y="0"/>
                  </a:lnTo>
                  <a:lnTo>
                    <a:pt x="88" y="0"/>
                  </a:lnTo>
                  <a:lnTo>
                    <a:pt x="117" y="0"/>
                  </a:lnTo>
                  <a:lnTo>
                    <a:pt x="117" y="0"/>
                  </a:lnTo>
                  <a:lnTo>
                    <a:pt x="146" y="0"/>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0" name="Freeform 49">
              <a:extLst>
                <a:ext uri="{FF2B5EF4-FFF2-40B4-BE49-F238E27FC236}">
                  <a16:creationId xmlns:a16="http://schemas.microsoft.com/office/drawing/2014/main" id="{656A3205-0AE1-6E48-9448-68A31557FFFE}"/>
                </a:ext>
              </a:extLst>
            </p:cNvPr>
            <p:cNvSpPr>
              <a:spLocks noChangeArrowheads="1"/>
            </p:cNvSpPr>
            <p:nvPr userDrawn="1"/>
          </p:nvSpPr>
          <p:spPr bwMode="auto">
            <a:xfrm>
              <a:off x="5067356" y="3247536"/>
              <a:ext cx="47520" cy="86409"/>
            </a:xfrm>
            <a:custGeom>
              <a:avLst/>
              <a:gdLst>
                <a:gd name="T0" fmla="*/ 116 w 146"/>
                <a:gd name="T1" fmla="*/ 59 h 264"/>
                <a:gd name="T2" fmla="*/ 116 w 146"/>
                <a:gd name="T3" fmla="*/ 88 h 264"/>
                <a:gd name="T4" fmla="*/ 116 w 146"/>
                <a:gd name="T5" fmla="*/ 117 h 264"/>
                <a:gd name="T6" fmla="*/ 145 w 146"/>
                <a:gd name="T7" fmla="*/ 147 h 264"/>
                <a:gd name="T8" fmla="*/ 145 w 146"/>
                <a:gd name="T9" fmla="*/ 176 h 264"/>
                <a:gd name="T10" fmla="*/ 145 w 146"/>
                <a:gd name="T11" fmla="*/ 176 h 264"/>
                <a:gd name="T12" fmla="*/ 145 w 146"/>
                <a:gd name="T13" fmla="*/ 205 h 264"/>
                <a:gd name="T14" fmla="*/ 145 w 146"/>
                <a:gd name="T15" fmla="*/ 205 h 264"/>
                <a:gd name="T16" fmla="*/ 116 w 146"/>
                <a:gd name="T17" fmla="*/ 233 h 264"/>
                <a:gd name="T18" fmla="*/ 116 w 146"/>
                <a:gd name="T19" fmla="*/ 233 h 264"/>
                <a:gd name="T20" fmla="*/ 87 w 146"/>
                <a:gd name="T21" fmla="*/ 263 h 264"/>
                <a:gd name="T22" fmla="*/ 87 w 146"/>
                <a:gd name="T23" fmla="*/ 263 h 264"/>
                <a:gd name="T24" fmla="*/ 87 w 146"/>
                <a:gd name="T25" fmla="*/ 263 h 264"/>
                <a:gd name="T26" fmla="*/ 58 w 146"/>
                <a:gd name="T27" fmla="*/ 233 h 264"/>
                <a:gd name="T28" fmla="*/ 29 w 146"/>
                <a:gd name="T29" fmla="*/ 233 h 264"/>
                <a:gd name="T30" fmla="*/ 29 w 146"/>
                <a:gd name="T31" fmla="*/ 205 h 264"/>
                <a:gd name="T32" fmla="*/ 29 w 146"/>
                <a:gd name="T33" fmla="*/ 205 h 264"/>
                <a:gd name="T34" fmla="*/ 29 w 146"/>
                <a:gd name="T35" fmla="*/ 176 h 264"/>
                <a:gd name="T36" fmla="*/ 29 w 146"/>
                <a:gd name="T37" fmla="*/ 176 h 264"/>
                <a:gd name="T38" fmla="*/ 29 w 146"/>
                <a:gd name="T39" fmla="*/ 147 h 264"/>
                <a:gd name="T40" fmla="*/ 29 w 146"/>
                <a:gd name="T41" fmla="*/ 117 h 264"/>
                <a:gd name="T42" fmla="*/ 29 w 146"/>
                <a:gd name="T43" fmla="*/ 88 h 264"/>
                <a:gd name="T44" fmla="*/ 29 w 146"/>
                <a:gd name="T45" fmla="*/ 88 h 264"/>
                <a:gd name="T46" fmla="*/ 29 w 146"/>
                <a:gd name="T47" fmla="*/ 88 h 264"/>
                <a:gd name="T48" fmla="*/ 0 w 146"/>
                <a:gd name="T49" fmla="*/ 59 h 264"/>
                <a:gd name="T50" fmla="*/ 0 w 146"/>
                <a:gd name="T51" fmla="*/ 30 h 264"/>
                <a:gd name="T52" fmla="*/ 29 w 146"/>
                <a:gd name="T53" fmla="*/ 30 h 264"/>
                <a:gd name="T54" fmla="*/ 29 w 146"/>
                <a:gd name="T55" fmla="*/ 0 h 264"/>
                <a:gd name="T56" fmla="*/ 58 w 146"/>
                <a:gd name="T57" fmla="*/ 0 h 264"/>
                <a:gd name="T58" fmla="*/ 58 w 146"/>
                <a:gd name="T59" fmla="*/ 0 h 264"/>
                <a:gd name="T60" fmla="*/ 58 w 146"/>
                <a:gd name="T61" fmla="*/ 0 h 264"/>
                <a:gd name="T62" fmla="*/ 58 w 146"/>
                <a:gd name="T63" fmla="*/ 0 h 264"/>
                <a:gd name="T64" fmla="*/ 87 w 146"/>
                <a:gd name="T65" fmla="*/ 0 h 264"/>
                <a:gd name="T66" fmla="*/ 87 w 146"/>
                <a:gd name="T67" fmla="*/ 30 h 264"/>
                <a:gd name="T68" fmla="*/ 87 w 146"/>
                <a:gd name="T69" fmla="*/ 30 h 264"/>
                <a:gd name="T70" fmla="*/ 116 w 146"/>
                <a:gd name="T71" fmla="*/ 30 h 264"/>
                <a:gd name="T72" fmla="*/ 116 w 146"/>
                <a:gd name="T73" fmla="*/ 30 h 264"/>
                <a:gd name="T74" fmla="*/ 116 w 146"/>
                <a:gd name="T75" fmla="*/ 5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6" h="264">
                  <a:moveTo>
                    <a:pt x="116" y="59"/>
                  </a:moveTo>
                  <a:lnTo>
                    <a:pt x="116" y="88"/>
                  </a:lnTo>
                  <a:lnTo>
                    <a:pt x="116" y="117"/>
                  </a:lnTo>
                  <a:lnTo>
                    <a:pt x="145" y="147"/>
                  </a:lnTo>
                  <a:lnTo>
                    <a:pt x="145" y="176"/>
                  </a:lnTo>
                  <a:lnTo>
                    <a:pt x="145" y="176"/>
                  </a:lnTo>
                  <a:lnTo>
                    <a:pt x="145" y="205"/>
                  </a:lnTo>
                  <a:lnTo>
                    <a:pt x="145" y="205"/>
                  </a:lnTo>
                  <a:lnTo>
                    <a:pt x="116" y="233"/>
                  </a:lnTo>
                  <a:lnTo>
                    <a:pt x="116" y="233"/>
                  </a:lnTo>
                  <a:lnTo>
                    <a:pt x="87" y="263"/>
                  </a:lnTo>
                  <a:lnTo>
                    <a:pt x="87" y="263"/>
                  </a:lnTo>
                  <a:lnTo>
                    <a:pt x="87" y="263"/>
                  </a:lnTo>
                  <a:lnTo>
                    <a:pt x="58" y="233"/>
                  </a:lnTo>
                  <a:lnTo>
                    <a:pt x="29" y="233"/>
                  </a:lnTo>
                  <a:lnTo>
                    <a:pt x="29" y="205"/>
                  </a:lnTo>
                  <a:lnTo>
                    <a:pt x="29" y="205"/>
                  </a:lnTo>
                  <a:lnTo>
                    <a:pt x="29" y="176"/>
                  </a:lnTo>
                  <a:lnTo>
                    <a:pt x="29" y="176"/>
                  </a:lnTo>
                  <a:lnTo>
                    <a:pt x="29" y="147"/>
                  </a:lnTo>
                  <a:lnTo>
                    <a:pt x="29" y="117"/>
                  </a:lnTo>
                  <a:lnTo>
                    <a:pt x="29" y="88"/>
                  </a:lnTo>
                  <a:lnTo>
                    <a:pt x="29" y="88"/>
                  </a:lnTo>
                  <a:lnTo>
                    <a:pt x="29" y="88"/>
                  </a:lnTo>
                  <a:lnTo>
                    <a:pt x="0" y="59"/>
                  </a:lnTo>
                  <a:lnTo>
                    <a:pt x="0" y="30"/>
                  </a:lnTo>
                  <a:lnTo>
                    <a:pt x="29" y="30"/>
                  </a:lnTo>
                  <a:lnTo>
                    <a:pt x="29" y="0"/>
                  </a:lnTo>
                  <a:lnTo>
                    <a:pt x="58" y="0"/>
                  </a:lnTo>
                  <a:lnTo>
                    <a:pt x="58" y="0"/>
                  </a:lnTo>
                  <a:lnTo>
                    <a:pt x="58" y="0"/>
                  </a:lnTo>
                  <a:lnTo>
                    <a:pt x="58" y="0"/>
                  </a:lnTo>
                  <a:lnTo>
                    <a:pt x="87" y="0"/>
                  </a:lnTo>
                  <a:lnTo>
                    <a:pt x="87" y="30"/>
                  </a:lnTo>
                  <a:lnTo>
                    <a:pt x="87" y="30"/>
                  </a:lnTo>
                  <a:lnTo>
                    <a:pt x="116" y="30"/>
                  </a:lnTo>
                  <a:lnTo>
                    <a:pt x="116" y="30"/>
                  </a:lnTo>
                  <a:lnTo>
                    <a:pt x="116" y="59"/>
                  </a:lnTo>
                </a:path>
              </a:pathLst>
            </a:custGeom>
            <a:solidFill>
              <a:schemeClr val="accent4"/>
            </a:solidFill>
            <a:ln w="9525" cap="flat">
              <a:solidFill>
                <a:schemeClr val="accent4"/>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1" name="Freeform 50">
              <a:extLst>
                <a:ext uri="{FF2B5EF4-FFF2-40B4-BE49-F238E27FC236}">
                  <a16:creationId xmlns:a16="http://schemas.microsoft.com/office/drawing/2014/main" id="{6E49DB10-CFA6-6349-8786-A0EA5E8704E9}"/>
                </a:ext>
              </a:extLst>
            </p:cNvPr>
            <p:cNvSpPr>
              <a:spLocks noChangeArrowheads="1"/>
            </p:cNvSpPr>
            <p:nvPr/>
          </p:nvSpPr>
          <p:spPr bwMode="auto">
            <a:xfrm>
              <a:off x="5048634" y="3143847"/>
              <a:ext cx="115200" cy="123853"/>
            </a:xfrm>
            <a:custGeom>
              <a:avLst/>
              <a:gdLst>
                <a:gd name="T0" fmla="*/ 29 w 351"/>
                <a:gd name="T1" fmla="*/ 29 h 380"/>
                <a:gd name="T2" fmla="*/ 58 w 351"/>
                <a:gd name="T3" fmla="*/ 29 h 380"/>
                <a:gd name="T4" fmla="*/ 87 w 351"/>
                <a:gd name="T5" fmla="*/ 0 h 380"/>
                <a:gd name="T6" fmla="*/ 116 w 351"/>
                <a:gd name="T7" fmla="*/ 0 h 380"/>
                <a:gd name="T8" fmla="*/ 145 w 351"/>
                <a:gd name="T9" fmla="*/ 29 h 380"/>
                <a:gd name="T10" fmla="*/ 174 w 351"/>
                <a:gd name="T11" fmla="*/ 58 h 380"/>
                <a:gd name="T12" fmla="*/ 203 w 351"/>
                <a:gd name="T13" fmla="*/ 87 h 380"/>
                <a:gd name="T14" fmla="*/ 203 w 351"/>
                <a:gd name="T15" fmla="*/ 117 h 380"/>
                <a:gd name="T16" fmla="*/ 233 w 351"/>
                <a:gd name="T17" fmla="*/ 146 h 380"/>
                <a:gd name="T18" fmla="*/ 262 w 351"/>
                <a:gd name="T19" fmla="*/ 146 h 380"/>
                <a:gd name="T20" fmla="*/ 320 w 351"/>
                <a:gd name="T21" fmla="*/ 117 h 380"/>
                <a:gd name="T22" fmla="*/ 291 w 351"/>
                <a:gd name="T23" fmla="*/ 146 h 380"/>
                <a:gd name="T24" fmla="*/ 291 w 351"/>
                <a:gd name="T25" fmla="*/ 203 h 380"/>
                <a:gd name="T26" fmla="*/ 320 w 351"/>
                <a:gd name="T27" fmla="*/ 233 h 380"/>
                <a:gd name="T28" fmla="*/ 350 w 351"/>
                <a:gd name="T29" fmla="*/ 291 h 380"/>
                <a:gd name="T30" fmla="*/ 320 w 351"/>
                <a:gd name="T31" fmla="*/ 320 h 380"/>
                <a:gd name="T32" fmla="*/ 320 w 351"/>
                <a:gd name="T33" fmla="*/ 350 h 380"/>
                <a:gd name="T34" fmla="*/ 291 w 351"/>
                <a:gd name="T35" fmla="*/ 350 h 380"/>
                <a:gd name="T36" fmla="*/ 233 w 351"/>
                <a:gd name="T37" fmla="*/ 350 h 380"/>
                <a:gd name="T38" fmla="*/ 203 w 351"/>
                <a:gd name="T39" fmla="*/ 379 h 380"/>
                <a:gd name="T40" fmla="*/ 174 w 351"/>
                <a:gd name="T41" fmla="*/ 379 h 380"/>
                <a:gd name="T42" fmla="*/ 174 w 351"/>
                <a:gd name="T43" fmla="*/ 379 h 380"/>
                <a:gd name="T44" fmla="*/ 174 w 351"/>
                <a:gd name="T45" fmla="*/ 350 h 380"/>
                <a:gd name="T46" fmla="*/ 145 w 351"/>
                <a:gd name="T47" fmla="*/ 350 h 380"/>
                <a:gd name="T48" fmla="*/ 116 w 351"/>
                <a:gd name="T49" fmla="*/ 320 h 380"/>
                <a:gd name="T50" fmla="*/ 145 w 351"/>
                <a:gd name="T51" fmla="*/ 291 h 380"/>
                <a:gd name="T52" fmla="*/ 116 w 351"/>
                <a:gd name="T53" fmla="*/ 291 h 380"/>
                <a:gd name="T54" fmla="*/ 87 w 351"/>
                <a:gd name="T55" fmla="*/ 262 h 380"/>
                <a:gd name="T56" fmla="*/ 87 w 351"/>
                <a:gd name="T57" fmla="*/ 262 h 380"/>
                <a:gd name="T58" fmla="*/ 58 w 351"/>
                <a:gd name="T59" fmla="*/ 233 h 380"/>
                <a:gd name="T60" fmla="*/ 58 w 351"/>
                <a:gd name="T61" fmla="*/ 203 h 380"/>
                <a:gd name="T62" fmla="*/ 58 w 351"/>
                <a:gd name="T63" fmla="*/ 203 h 380"/>
                <a:gd name="T64" fmla="*/ 58 w 351"/>
                <a:gd name="T65" fmla="*/ 175 h 380"/>
                <a:gd name="T66" fmla="*/ 29 w 351"/>
                <a:gd name="T67" fmla="*/ 175 h 380"/>
                <a:gd name="T68" fmla="*/ 58 w 351"/>
                <a:gd name="T69" fmla="*/ 117 h 380"/>
                <a:gd name="T70" fmla="*/ 29 w 351"/>
                <a:gd name="T71" fmla="*/ 117 h 380"/>
                <a:gd name="T72" fmla="*/ 29 w 351"/>
                <a:gd name="T73" fmla="*/ 117 h 380"/>
                <a:gd name="T74" fmla="*/ 29 w 351"/>
                <a:gd name="T75" fmla="*/ 87 h 380"/>
                <a:gd name="T76" fmla="*/ 58 w 351"/>
                <a:gd name="T77" fmla="*/ 87 h 380"/>
                <a:gd name="T78" fmla="*/ 29 w 351"/>
                <a:gd name="T79" fmla="*/ 87 h 380"/>
                <a:gd name="T80" fmla="*/ 0 w 351"/>
                <a:gd name="T81" fmla="*/ 2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1" h="380">
                  <a:moveTo>
                    <a:pt x="0" y="29"/>
                  </a:moveTo>
                  <a:lnTo>
                    <a:pt x="29" y="29"/>
                  </a:lnTo>
                  <a:lnTo>
                    <a:pt x="29" y="29"/>
                  </a:lnTo>
                  <a:lnTo>
                    <a:pt x="58" y="29"/>
                  </a:lnTo>
                  <a:lnTo>
                    <a:pt x="58" y="0"/>
                  </a:lnTo>
                  <a:lnTo>
                    <a:pt x="87" y="0"/>
                  </a:lnTo>
                  <a:lnTo>
                    <a:pt x="87" y="0"/>
                  </a:lnTo>
                  <a:lnTo>
                    <a:pt x="116" y="0"/>
                  </a:lnTo>
                  <a:lnTo>
                    <a:pt x="145" y="0"/>
                  </a:lnTo>
                  <a:lnTo>
                    <a:pt x="145" y="29"/>
                  </a:lnTo>
                  <a:lnTo>
                    <a:pt x="174" y="58"/>
                  </a:lnTo>
                  <a:lnTo>
                    <a:pt x="174" y="58"/>
                  </a:lnTo>
                  <a:lnTo>
                    <a:pt x="203" y="58"/>
                  </a:lnTo>
                  <a:lnTo>
                    <a:pt x="203" y="87"/>
                  </a:lnTo>
                  <a:lnTo>
                    <a:pt x="203" y="117"/>
                  </a:lnTo>
                  <a:lnTo>
                    <a:pt x="203" y="117"/>
                  </a:lnTo>
                  <a:lnTo>
                    <a:pt x="233" y="117"/>
                  </a:lnTo>
                  <a:lnTo>
                    <a:pt x="233" y="146"/>
                  </a:lnTo>
                  <a:lnTo>
                    <a:pt x="262" y="117"/>
                  </a:lnTo>
                  <a:lnTo>
                    <a:pt x="262" y="146"/>
                  </a:lnTo>
                  <a:lnTo>
                    <a:pt x="291" y="117"/>
                  </a:lnTo>
                  <a:lnTo>
                    <a:pt x="320" y="117"/>
                  </a:lnTo>
                  <a:lnTo>
                    <a:pt x="291" y="146"/>
                  </a:lnTo>
                  <a:lnTo>
                    <a:pt x="291" y="146"/>
                  </a:lnTo>
                  <a:lnTo>
                    <a:pt x="320" y="175"/>
                  </a:lnTo>
                  <a:lnTo>
                    <a:pt x="291" y="203"/>
                  </a:lnTo>
                  <a:lnTo>
                    <a:pt x="320" y="233"/>
                  </a:lnTo>
                  <a:lnTo>
                    <a:pt x="320" y="233"/>
                  </a:lnTo>
                  <a:lnTo>
                    <a:pt x="350" y="262"/>
                  </a:lnTo>
                  <a:lnTo>
                    <a:pt x="350" y="291"/>
                  </a:lnTo>
                  <a:lnTo>
                    <a:pt x="320" y="291"/>
                  </a:lnTo>
                  <a:lnTo>
                    <a:pt x="320" y="320"/>
                  </a:lnTo>
                  <a:lnTo>
                    <a:pt x="320" y="320"/>
                  </a:lnTo>
                  <a:lnTo>
                    <a:pt x="320" y="350"/>
                  </a:lnTo>
                  <a:lnTo>
                    <a:pt x="291" y="350"/>
                  </a:lnTo>
                  <a:lnTo>
                    <a:pt x="291" y="350"/>
                  </a:lnTo>
                  <a:lnTo>
                    <a:pt x="262" y="350"/>
                  </a:lnTo>
                  <a:lnTo>
                    <a:pt x="233" y="350"/>
                  </a:lnTo>
                  <a:lnTo>
                    <a:pt x="233" y="350"/>
                  </a:lnTo>
                  <a:lnTo>
                    <a:pt x="203" y="379"/>
                  </a:lnTo>
                  <a:lnTo>
                    <a:pt x="174" y="379"/>
                  </a:lnTo>
                  <a:lnTo>
                    <a:pt x="174" y="379"/>
                  </a:lnTo>
                  <a:lnTo>
                    <a:pt x="174" y="379"/>
                  </a:lnTo>
                  <a:lnTo>
                    <a:pt x="174" y="379"/>
                  </a:lnTo>
                  <a:lnTo>
                    <a:pt x="174" y="350"/>
                  </a:lnTo>
                  <a:lnTo>
                    <a:pt x="174" y="350"/>
                  </a:lnTo>
                  <a:lnTo>
                    <a:pt x="145" y="350"/>
                  </a:lnTo>
                  <a:lnTo>
                    <a:pt x="145" y="350"/>
                  </a:lnTo>
                  <a:lnTo>
                    <a:pt x="145" y="320"/>
                  </a:lnTo>
                  <a:lnTo>
                    <a:pt x="116" y="320"/>
                  </a:lnTo>
                  <a:lnTo>
                    <a:pt x="116" y="320"/>
                  </a:lnTo>
                  <a:lnTo>
                    <a:pt x="145" y="291"/>
                  </a:lnTo>
                  <a:lnTo>
                    <a:pt x="145" y="291"/>
                  </a:lnTo>
                  <a:lnTo>
                    <a:pt x="116" y="291"/>
                  </a:lnTo>
                  <a:lnTo>
                    <a:pt x="116" y="262"/>
                  </a:lnTo>
                  <a:lnTo>
                    <a:pt x="87" y="262"/>
                  </a:lnTo>
                  <a:lnTo>
                    <a:pt x="87" y="262"/>
                  </a:lnTo>
                  <a:lnTo>
                    <a:pt x="87" y="262"/>
                  </a:lnTo>
                  <a:lnTo>
                    <a:pt x="58" y="233"/>
                  </a:lnTo>
                  <a:lnTo>
                    <a:pt x="58" y="233"/>
                  </a:lnTo>
                  <a:lnTo>
                    <a:pt x="58" y="203"/>
                  </a:lnTo>
                  <a:lnTo>
                    <a:pt x="58" y="203"/>
                  </a:lnTo>
                  <a:lnTo>
                    <a:pt x="58" y="203"/>
                  </a:lnTo>
                  <a:lnTo>
                    <a:pt x="58" y="203"/>
                  </a:lnTo>
                  <a:lnTo>
                    <a:pt x="87" y="175"/>
                  </a:lnTo>
                  <a:lnTo>
                    <a:pt x="58" y="175"/>
                  </a:lnTo>
                  <a:lnTo>
                    <a:pt x="58" y="175"/>
                  </a:lnTo>
                  <a:lnTo>
                    <a:pt x="29" y="175"/>
                  </a:lnTo>
                  <a:lnTo>
                    <a:pt x="29" y="146"/>
                  </a:lnTo>
                  <a:lnTo>
                    <a:pt x="58" y="117"/>
                  </a:lnTo>
                  <a:lnTo>
                    <a:pt x="58" y="117"/>
                  </a:lnTo>
                  <a:lnTo>
                    <a:pt x="29" y="117"/>
                  </a:lnTo>
                  <a:lnTo>
                    <a:pt x="29" y="117"/>
                  </a:lnTo>
                  <a:lnTo>
                    <a:pt x="29" y="117"/>
                  </a:lnTo>
                  <a:lnTo>
                    <a:pt x="29" y="87"/>
                  </a:lnTo>
                  <a:lnTo>
                    <a:pt x="29" y="87"/>
                  </a:lnTo>
                  <a:lnTo>
                    <a:pt x="58" y="87"/>
                  </a:lnTo>
                  <a:lnTo>
                    <a:pt x="58" y="87"/>
                  </a:lnTo>
                  <a:lnTo>
                    <a:pt x="29" y="87"/>
                  </a:lnTo>
                  <a:lnTo>
                    <a:pt x="29" y="87"/>
                  </a:lnTo>
                  <a:lnTo>
                    <a:pt x="29" y="58"/>
                  </a:lnTo>
                  <a:lnTo>
                    <a:pt x="0" y="29"/>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2" name="Freeform 51">
              <a:extLst>
                <a:ext uri="{FF2B5EF4-FFF2-40B4-BE49-F238E27FC236}">
                  <a16:creationId xmlns:a16="http://schemas.microsoft.com/office/drawing/2014/main" id="{CD6139FC-C9B4-DE4A-9B1B-3F7B950FAA88}"/>
                </a:ext>
              </a:extLst>
            </p:cNvPr>
            <p:cNvSpPr>
              <a:spLocks noChangeArrowheads="1"/>
            </p:cNvSpPr>
            <p:nvPr/>
          </p:nvSpPr>
          <p:spPr bwMode="auto">
            <a:xfrm>
              <a:off x="5048634" y="3220173"/>
              <a:ext cx="47520" cy="47524"/>
            </a:xfrm>
            <a:custGeom>
              <a:avLst/>
              <a:gdLst>
                <a:gd name="T0" fmla="*/ 58 w 146"/>
                <a:gd name="T1" fmla="*/ 146 h 147"/>
                <a:gd name="T2" fmla="*/ 58 w 146"/>
                <a:gd name="T3" fmla="*/ 117 h 147"/>
                <a:gd name="T4" fmla="*/ 87 w 146"/>
                <a:gd name="T5" fmla="*/ 117 h 147"/>
                <a:gd name="T6" fmla="*/ 87 w 146"/>
                <a:gd name="T7" fmla="*/ 87 h 147"/>
                <a:gd name="T8" fmla="*/ 116 w 146"/>
                <a:gd name="T9" fmla="*/ 87 h 147"/>
                <a:gd name="T10" fmla="*/ 116 w 146"/>
                <a:gd name="T11" fmla="*/ 87 h 147"/>
                <a:gd name="T12" fmla="*/ 116 w 146"/>
                <a:gd name="T13" fmla="*/ 87 h 147"/>
                <a:gd name="T14" fmla="*/ 116 w 146"/>
                <a:gd name="T15" fmla="*/ 87 h 147"/>
                <a:gd name="T16" fmla="*/ 145 w 146"/>
                <a:gd name="T17" fmla="*/ 58 h 147"/>
                <a:gd name="T18" fmla="*/ 145 w 146"/>
                <a:gd name="T19" fmla="*/ 58 h 147"/>
                <a:gd name="T20" fmla="*/ 116 w 146"/>
                <a:gd name="T21" fmla="*/ 58 h 147"/>
                <a:gd name="T22" fmla="*/ 116 w 146"/>
                <a:gd name="T23" fmla="*/ 29 h 147"/>
                <a:gd name="T24" fmla="*/ 87 w 146"/>
                <a:gd name="T25" fmla="*/ 29 h 147"/>
                <a:gd name="T26" fmla="*/ 87 w 146"/>
                <a:gd name="T27" fmla="*/ 29 h 147"/>
                <a:gd name="T28" fmla="*/ 87 w 146"/>
                <a:gd name="T29" fmla="*/ 29 h 147"/>
                <a:gd name="T30" fmla="*/ 58 w 146"/>
                <a:gd name="T31" fmla="*/ 0 h 147"/>
                <a:gd name="T32" fmla="*/ 58 w 146"/>
                <a:gd name="T33" fmla="*/ 0 h 147"/>
                <a:gd name="T34" fmla="*/ 58 w 146"/>
                <a:gd name="T35" fmla="*/ 0 h 147"/>
                <a:gd name="T36" fmla="*/ 29 w 146"/>
                <a:gd name="T37" fmla="*/ 0 h 147"/>
                <a:gd name="T38" fmla="*/ 29 w 146"/>
                <a:gd name="T39" fmla="*/ 0 h 147"/>
                <a:gd name="T40" fmla="*/ 29 w 146"/>
                <a:gd name="T41" fmla="*/ 0 h 147"/>
                <a:gd name="T42" fmla="*/ 29 w 146"/>
                <a:gd name="T43" fmla="*/ 29 h 147"/>
                <a:gd name="T44" fmla="*/ 29 w 146"/>
                <a:gd name="T45" fmla="*/ 29 h 147"/>
                <a:gd name="T46" fmla="*/ 29 w 146"/>
                <a:gd name="T47" fmla="*/ 29 h 147"/>
                <a:gd name="T48" fmla="*/ 29 w 146"/>
                <a:gd name="T49" fmla="*/ 29 h 147"/>
                <a:gd name="T50" fmla="*/ 0 w 146"/>
                <a:gd name="T51" fmla="*/ 58 h 147"/>
                <a:gd name="T52" fmla="*/ 0 w 146"/>
                <a:gd name="T53" fmla="*/ 58 h 147"/>
                <a:gd name="T54" fmla="*/ 0 w 146"/>
                <a:gd name="T55" fmla="*/ 87 h 147"/>
                <a:gd name="T56" fmla="*/ 0 w 146"/>
                <a:gd name="T57" fmla="*/ 87 h 147"/>
                <a:gd name="T58" fmla="*/ 0 w 146"/>
                <a:gd name="T59" fmla="*/ 87 h 147"/>
                <a:gd name="T60" fmla="*/ 29 w 146"/>
                <a:gd name="T61" fmla="*/ 87 h 147"/>
                <a:gd name="T62" fmla="*/ 58 w 146"/>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47">
                  <a:moveTo>
                    <a:pt x="58" y="146"/>
                  </a:moveTo>
                  <a:lnTo>
                    <a:pt x="58" y="117"/>
                  </a:lnTo>
                  <a:lnTo>
                    <a:pt x="87" y="117"/>
                  </a:lnTo>
                  <a:lnTo>
                    <a:pt x="87" y="87"/>
                  </a:lnTo>
                  <a:lnTo>
                    <a:pt x="116" y="87"/>
                  </a:lnTo>
                  <a:lnTo>
                    <a:pt x="116" y="87"/>
                  </a:lnTo>
                  <a:lnTo>
                    <a:pt x="116" y="87"/>
                  </a:lnTo>
                  <a:lnTo>
                    <a:pt x="116" y="87"/>
                  </a:lnTo>
                  <a:lnTo>
                    <a:pt x="145" y="58"/>
                  </a:lnTo>
                  <a:lnTo>
                    <a:pt x="145" y="58"/>
                  </a:lnTo>
                  <a:lnTo>
                    <a:pt x="116" y="58"/>
                  </a:lnTo>
                  <a:lnTo>
                    <a:pt x="116" y="29"/>
                  </a:lnTo>
                  <a:lnTo>
                    <a:pt x="87" y="29"/>
                  </a:lnTo>
                  <a:lnTo>
                    <a:pt x="87" y="29"/>
                  </a:lnTo>
                  <a:lnTo>
                    <a:pt x="87" y="29"/>
                  </a:lnTo>
                  <a:lnTo>
                    <a:pt x="58" y="0"/>
                  </a:lnTo>
                  <a:lnTo>
                    <a:pt x="58" y="0"/>
                  </a:lnTo>
                  <a:lnTo>
                    <a:pt x="58" y="0"/>
                  </a:lnTo>
                  <a:lnTo>
                    <a:pt x="29" y="0"/>
                  </a:lnTo>
                  <a:lnTo>
                    <a:pt x="29" y="0"/>
                  </a:lnTo>
                  <a:lnTo>
                    <a:pt x="29" y="0"/>
                  </a:lnTo>
                  <a:lnTo>
                    <a:pt x="29" y="29"/>
                  </a:lnTo>
                  <a:lnTo>
                    <a:pt x="29" y="29"/>
                  </a:lnTo>
                  <a:lnTo>
                    <a:pt x="29" y="29"/>
                  </a:lnTo>
                  <a:lnTo>
                    <a:pt x="29" y="29"/>
                  </a:lnTo>
                  <a:lnTo>
                    <a:pt x="0" y="58"/>
                  </a:lnTo>
                  <a:lnTo>
                    <a:pt x="0" y="58"/>
                  </a:lnTo>
                  <a:lnTo>
                    <a:pt x="0" y="87"/>
                  </a:lnTo>
                  <a:lnTo>
                    <a:pt x="0" y="87"/>
                  </a:lnTo>
                  <a:lnTo>
                    <a:pt x="0" y="87"/>
                  </a:lnTo>
                  <a:lnTo>
                    <a:pt x="29" y="87"/>
                  </a:lnTo>
                  <a:lnTo>
                    <a:pt x="5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3" name="Freeform 52">
              <a:extLst>
                <a:ext uri="{FF2B5EF4-FFF2-40B4-BE49-F238E27FC236}">
                  <a16:creationId xmlns:a16="http://schemas.microsoft.com/office/drawing/2014/main" id="{FE89A33C-0F44-ED40-910B-25F95A73D70A}"/>
                </a:ext>
              </a:extLst>
            </p:cNvPr>
            <p:cNvSpPr>
              <a:spLocks noChangeArrowheads="1"/>
            </p:cNvSpPr>
            <p:nvPr/>
          </p:nvSpPr>
          <p:spPr bwMode="auto">
            <a:xfrm>
              <a:off x="4923354" y="3133765"/>
              <a:ext cx="144000" cy="105131"/>
            </a:xfrm>
            <a:custGeom>
              <a:avLst/>
              <a:gdLst>
                <a:gd name="T0" fmla="*/ 409 w 439"/>
                <a:gd name="T1" fmla="*/ 117 h 322"/>
                <a:gd name="T2" fmla="*/ 438 w 439"/>
                <a:gd name="T3" fmla="*/ 117 h 322"/>
                <a:gd name="T4" fmla="*/ 409 w 439"/>
                <a:gd name="T5" fmla="*/ 88 h 322"/>
                <a:gd name="T6" fmla="*/ 380 w 439"/>
                <a:gd name="T7" fmla="*/ 88 h 322"/>
                <a:gd name="T8" fmla="*/ 292 w 439"/>
                <a:gd name="T9" fmla="*/ 59 h 322"/>
                <a:gd name="T10" fmla="*/ 204 w 439"/>
                <a:gd name="T11" fmla="*/ 0 h 322"/>
                <a:gd name="T12" fmla="*/ 146 w 439"/>
                <a:gd name="T13" fmla="*/ 30 h 322"/>
                <a:gd name="T14" fmla="*/ 88 w 439"/>
                <a:gd name="T15" fmla="*/ 88 h 322"/>
                <a:gd name="T16" fmla="*/ 30 w 439"/>
                <a:gd name="T17" fmla="*/ 88 h 322"/>
                <a:gd name="T18" fmla="*/ 0 w 439"/>
                <a:gd name="T19" fmla="*/ 117 h 322"/>
                <a:gd name="T20" fmla="*/ 0 w 439"/>
                <a:gd name="T21" fmla="*/ 147 h 322"/>
                <a:gd name="T22" fmla="*/ 30 w 439"/>
                <a:gd name="T23" fmla="*/ 117 h 322"/>
                <a:gd name="T24" fmla="*/ 88 w 439"/>
                <a:gd name="T25" fmla="*/ 117 h 322"/>
                <a:gd name="T26" fmla="*/ 117 w 439"/>
                <a:gd name="T27" fmla="*/ 176 h 322"/>
                <a:gd name="T28" fmla="*/ 146 w 439"/>
                <a:gd name="T29" fmla="*/ 205 h 322"/>
                <a:gd name="T30" fmla="*/ 117 w 439"/>
                <a:gd name="T31" fmla="*/ 205 h 322"/>
                <a:gd name="T32" fmla="*/ 175 w 439"/>
                <a:gd name="T33" fmla="*/ 233 h 322"/>
                <a:gd name="T34" fmla="*/ 204 w 439"/>
                <a:gd name="T35" fmla="*/ 263 h 322"/>
                <a:gd name="T36" fmla="*/ 263 w 439"/>
                <a:gd name="T37" fmla="*/ 292 h 322"/>
                <a:gd name="T38" fmla="*/ 292 w 439"/>
                <a:gd name="T39" fmla="*/ 321 h 322"/>
                <a:gd name="T40" fmla="*/ 292 w 439"/>
                <a:gd name="T41" fmla="*/ 321 h 322"/>
                <a:gd name="T42" fmla="*/ 175 w 439"/>
                <a:gd name="T43" fmla="*/ 205 h 322"/>
                <a:gd name="T44" fmla="*/ 175 w 439"/>
                <a:gd name="T45" fmla="*/ 176 h 322"/>
                <a:gd name="T46" fmla="*/ 146 w 439"/>
                <a:gd name="T47" fmla="*/ 147 h 322"/>
                <a:gd name="T48" fmla="*/ 146 w 439"/>
                <a:gd name="T49" fmla="*/ 117 h 322"/>
                <a:gd name="T50" fmla="*/ 175 w 439"/>
                <a:gd name="T51" fmla="*/ 117 h 322"/>
                <a:gd name="T52" fmla="*/ 204 w 439"/>
                <a:gd name="T53" fmla="*/ 117 h 322"/>
                <a:gd name="T54" fmla="*/ 233 w 439"/>
                <a:gd name="T55" fmla="*/ 117 h 322"/>
                <a:gd name="T56" fmla="*/ 263 w 439"/>
                <a:gd name="T57" fmla="*/ 117 h 322"/>
                <a:gd name="T58" fmla="*/ 321 w 439"/>
                <a:gd name="T59" fmla="*/ 117 h 322"/>
                <a:gd name="T60" fmla="*/ 350 w 439"/>
                <a:gd name="T61" fmla="*/ 117 h 322"/>
                <a:gd name="T62" fmla="*/ 409 w 439"/>
                <a:gd name="T63" fmla="*/ 147 h 322"/>
                <a:gd name="T64" fmla="*/ 263 w 439"/>
                <a:gd name="T65" fmla="*/ 321 h 322"/>
                <a:gd name="T66" fmla="*/ 233 w 439"/>
                <a:gd name="T67" fmla="*/ 321 h 322"/>
                <a:gd name="T68" fmla="*/ 263 w 439"/>
                <a:gd name="T69" fmla="*/ 292 h 322"/>
                <a:gd name="T70" fmla="*/ 233 w 439"/>
                <a:gd name="T71" fmla="*/ 292 h 322"/>
                <a:gd name="T72" fmla="*/ 263 w 439"/>
                <a:gd name="T73" fmla="*/ 292 h 322"/>
                <a:gd name="T74" fmla="*/ 117 w 439"/>
                <a:gd name="T75" fmla="*/ 176 h 322"/>
                <a:gd name="T76" fmla="*/ 117 w 439"/>
                <a:gd name="T77" fmla="*/ 205 h 322"/>
                <a:gd name="T78" fmla="*/ 88 w 439"/>
                <a:gd name="T79" fmla="*/ 176 h 322"/>
                <a:gd name="T80" fmla="*/ 88 w 439"/>
                <a:gd name="T81" fmla="*/ 205 h 322"/>
                <a:gd name="T82" fmla="*/ 117 w 439"/>
                <a:gd name="T83" fmla="*/ 233 h 322"/>
                <a:gd name="T84" fmla="*/ 88 w 439"/>
                <a:gd name="T85" fmla="*/ 176 h 322"/>
                <a:gd name="T86" fmla="*/ 88 w 439"/>
                <a:gd name="T87" fmla="*/ 176 h 322"/>
                <a:gd name="T88" fmla="*/ 59 w 439"/>
                <a:gd name="T89" fmla="*/ 176 h 322"/>
                <a:gd name="T90" fmla="*/ 59 w 439"/>
                <a:gd name="T91" fmla="*/ 176 h 322"/>
                <a:gd name="T92" fmla="*/ 59 w 439"/>
                <a:gd name="T93" fmla="*/ 117 h 322"/>
                <a:gd name="T94" fmla="*/ 59 w 439"/>
                <a:gd name="T95" fmla="*/ 147 h 322"/>
                <a:gd name="T96" fmla="*/ 59 w 439"/>
                <a:gd name="T97"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22">
                  <a:moveTo>
                    <a:pt x="409" y="147"/>
                  </a:moveTo>
                  <a:lnTo>
                    <a:pt x="409" y="147"/>
                  </a:lnTo>
                  <a:cubicBezTo>
                    <a:pt x="409" y="117"/>
                    <a:pt x="409" y="117"/>
                    <a:pt x="409" y="117"/>
                  </a:cubicBezTo>
                  <a:lnTo>
                    <a:pt x="409" y="117"/>
                  </a:lnTo>
                  <a:cubicBezTo>
                    <a:pt x="438" y="117"/>
                    <a:pt x="438" y="117"/>
                    <a:pt x="438" y="117"/>
                  </a:cubicBezTo>
                  <a:lnTo>
                    <a:pt x="438" y="117"/>
                  </a:lnTo>
                  <a:cubicBezTo>
                    <a:pt x="409" y="117"/>
                    <a:pt x="409" y="117"/>
                    <a:pt x="409" y="117"/>
                  </a:cubicBezTo>
                  <a:lnTo>
                    <a:pt x="409" y="117"/>
                  </a:lnTo>
                  <a:cubicBezTo>
                    <a:pt x="409" y="88"/>
                    <a:pt x="409" y="88"/>
                    <a:pt x="409" y="88"/>
                  </a:cubicBezTo>
                  <a:cubicBezTo>
                    <a:pt x="380" y="59"/>
                    <a:pt x="380" y="59"/>
                    <a:pt x="380" y="59"/>
                  </a:cubicBezTo>
                  <a:lnTo>
                    <a:pt x="380" y="59"/>
                  </a:lnTo>
                  <a:cubicBezTo>
                    <a:pt x="380" y="88"/>
                    <a:pt x="380" y="88"/>
                    <a:pt x="380" y="88"/>
                  </a:cubicBezTo>
                  <a:cubicBezTo>
                    <a:pt x="350" y="59"/>
                    <a:pt x="350" y="59"/>
                    <a:pt x="350" y="59"/>
                  </a:cubicBezTo>
                  <a:cubicBezTo>
                    <a:pt x="292" y="59"/>
                    <a:pt x="292" y="59"/>
                    <a:pt x="292" y="59"/>
                  </a:cubicBezTo>
                  <a:lnTo>
                    <a:pt x="292" y="59"/>
                  </a:lnTo>
                  <a:cubicBezTo>
                    <a:pt x="263" y="59"/>
                    <a:pt x="263" y="59"/>
                    <a:pt x="263" y="59"/>
                  </a:cubicBezTo>
                  <a:cubicBezTo>
                    <a:pt x="233" y="30"/>
                    <a:pt x="233" y="30"/>
                    <a:pt x="233" y="30"/>
                  </a:cubicBezTo>
                  <a:cubicBezTo>
                    <a:pt x="204" y="0"/>
                    <a:pt x="204" y="0"/>
                    <a:pt x="204" y="0"/>
                  </a:cubicBezTo>
                  <a:cubicBezTo>
                    <a:pt x="204" y="30"/>
                    <a:pt x="204" y="30"/>
                    <a:pt x="204" y="30"/>
                  </a:cubicBezTo>
                  <a:cubicBezTo>
                    <a:pt x="175" y="30"/>
                    <a:pt x="175" y="30"/>
                    <a:pt x="175" y="30"/>
                  </a:cubicBezTo>
                  <a:cubicBezTo>
                    <a:pt x="146" y="30"/>
                    <a:pt x="146" y="30"/>
                    <a:pt x="146" y="30"/>
                  </a:cubicBezTo>
                  <a:cubicBezTo>
                    <a:pt x="117" y="59"/>
                    <a:pt x="117" y="59"/>
                    <a:pt x="117" y="59"/>
                  </a:cubicBezTo>
                  <a:lnTo>
                    <a:pt x="117" y="59"/>
                  </a:lnTo>
                  <a:cubicBezTo>
                    <a:pt x="88" y="88"/>
                    <a:pt x="88" y="88"/>
                    <a:pt x="88" y="88"/>
                  </a:cubicBezTo>
                  <a:lnTo>
                    <a:pt x="88" y="88"/>
                  </a:lnTo>
                  <a:cubicBezTo>
                    <a:pt x="59" y="88"/>
                    <a:pt x="59" y="88"/>
                    <a:pt x="59" y="88"/>
                  </a:cubicBezTo>
                  <a:cubicBezTo>
                    <a:pt x="30" y="88"/>
                    <a:pt x="30" y="88"/>
                    <a:pt x="30" y="88"/>
                  </a:cubicBezTo>
                  <a:cubicBezTo>
                    <a:pt x="0" y="117"/>
                    <a:pt x="0" y="117"/>
                    <a:pt x="0" y="117"/>
                  </a:cubicBezTo>
                  <a:lnTo>
                    <a:pt x="0" y="117"/>
                  </a:lnTo>
                  <a:lnTo>
                    <a:pt x="0" y="117"/>
                  </a:lnTo>
                  <a:cubicBezTo>
                    <a:pt x="0" y="147"/>
                    <a:pt x="0" y="147"/>
                    <a:pt x="0" y="147"/>
                  </a:cubicBezTo>
                  <a:lnTo>
                    <a:pt x="0" y="147"/>
                  </a:lnTo>
                  <a:lnTo>
                    <a:pt x="0" y="147"/>
                  </a:lnTo>
                  <a:cubicBezTo>
                    <a:pt x="0" y="176"/>
                    <a:pt x="0" y="176"/>
                    <a:pt x="0" y="176"/>
                  </a:cubicBezTo>
                  <a:cubicBezTo>
                    <a:pt x="30" y="147"/>
                    <a:pt x="30" y="147"/>
                    <a:pt x="30" y="147"/>
                  </a:cubicBezTo>
                  <a:cubicBezTo>
                    <a:pt x="30" y="117"/>
                    <a:pt x="30" y="117"/>
                    <a:pt x="30" y="117"/>
                  </a:cubicBezTo>
                  <a:cubicBezTo>
                    <a:pt x="59" y="117"/>
                    <a:pt x="59" y="117"/>
                    <a:pt x="59" y="117"/>
                  </a:cubicBezTo>
                  <a:lnTo>
                    <a:pt x="59" y="117"/>
                  </a:lnTo>
                  <a:cubicBezTo>
                    <a:pt x="88" y="117"/>
                    <a:pt x="88" y="117"/>
                    <a:pt x="88" y="117"/>
                  </a:cubicBezTo>
                  <a:lnTo>
                    <a:pt x="88" y="117"/>
                  </a:lnTo>
                  <a:cubicBezTo>
                    <a:pt x="88" y="147"/>
                    <a:pt x="88" y="147"/>
                    <a:pt x="88" y="147"/>
                  </a:cubicBezTo>
                  <a:cubicBezTo>
                    <a:pt x="117" y="176"/>
                    <a:pt x="117" y="176"/>
                    <a:pt x="117" y="176"/>
                  </a:cubicBezTo>
                  <a:cubicBezTo>
                    <a:pt x="117" y="205"/>
                    <a:pt x="117" y="205"/>
                    <a:pt x="117" y="205"/>
                  </a:cubicBezTo>
                  <a:cubicBezTo>
                    <a:pt x="146" y="205"/>
                    <a:pt x="146" y="205"/>
                    <a:pt x="146" y="205"/>
                  </a:cubicBezTo>
                  <a:lnTo>
                    <a:pt x="146" y="205"/>
                  </a:lnTo>
                  <a:lnTo>
                    <a:pt x="146" y="205"/>
                  </a:lnTo>
                  <a:cubicBezTo>
                    <a:pt x="117" y="205"/>
                    <a:pt x="117" y="205"/>
                    <a:pt x="117" y="205"/>
                  </a:cubicBezTo>
                  <a:lnTo>
                    <a:pt x="117" y="205"/>
                  </a:lnTo>
                  <a:cubicBezTo>
                    <a:pt x="117" y="233"/>
                    <a:pt x="117" y="233"/>
                    <a:pt x="117" y="233"/>
                  </a:cubicBezTo>
                  <a:cubicBezTo>
                    <a:pt x="146" y="233"/>
                    <a:pt x="146" y="233"/>
                    <a:pt x="146" y="233"/>
                  </a:cubicBezTo>
                  <a:cubicBezTo>
                    <a:pt x="175" y="233"/>
                    <a:pt x="175" y="233"/>
                    <a:pt x="175" y="233"/>
                  </a:cubicBezTo>
                  <a:cubicBezTo>
                    <a:pt x="175" y="263"/>
                    <a:pt x="175" y="263"/>
                    <a:pt x="175" y="263"/>
                  </a:cubicBezTo>
                  <a:lnTo>
                    <a:pt x="175" y="263"/>
                  </a:lnTo>
                  <a:cubicBezTo>
                    <a:pt x="204" y="263"/>
                    <a:pt x="204" y="263"/>
                    <a:pt x="204" y="263"/>
                  </a:cubicBezTo>
                  <a:lnTo>
                    <a:pt x="204" y="263"/>
                  </a:lnTo>
                  <a:cubicBezTo>
                    <a:pt x="263" y="263"/>
                    <a:pt x="263" y="263"/>
                    <a:pt x="263" y="263"/>
                  </a:cubicBezTo>
                  <a:cubicBezTo>
                    <a:pt x="263" y="292"/>
                    <a:pt x="263" y="292"/>
                    <a:pt x="263" y="292"/>
                  </a:cubicBezTo>
                  <a:cubicBezTo>
                    <a:pt x="321" y="321"/>
                    <a:pt x="321" y="321"/>
                    <a:pt x="321" y="321"/>
                  </a:cubicBezTo>
                  <a:cubicBezTo>
                    <a:pt x="292" y="321"/>
                    <a:pt x="292" y="321"/>
                    <a:pt x="292" y="321"/>
                  </a:cubicBezTo>
                  <a:lnTo>
                    <a:pt x="292" y="321"/>
                  </a:lnTo>
                  <a:lnTo>
                    <a:pt x="292" y="321"/>
                  </a:lnTo>
                  <a:lnTo>
                    <a:pt x="292" y="321"/>
                  </a:lnTo>
                  <a:lnTo>
                    <a:pt x="292" y="321"/>
                  </a:lnTo>
                  <a:cubicBezTo>
                    <a:pt x="321" y="321"/>
                    <a:pt x="321" y="321"/>
                    <a:pt x="321" y="321"/>
                  </a:cubicBezTo>
                  <a:cubicBezTo>
                    <a:pt x="263" y="263"/>
                    <a:pt x="263" y="263"/>
                    <a:pt x="263" y="263"/>
                  </a:cubicBezTo>
                  <a:cubicBezTo>
                    <a:pt x="175" y="205"/>
                    <a:pt x="175" y="205"/>
                    <a:pt x="175" y="205"/>
                  </a:cubicBezTo>
                  <a:lnTo>
                    <a:pt x="175" y="205"/>
                  </a:lnTo>
                  <a:cubicBezTo>
                    <a:pt x="204" y="176"/>
                    <a:pt x="204" y="176"/>
                    <a:pt x="204" y="176"/>
                  </a:cubicBezTo>
                  <a:cubicBezTo>
                    <a:pt x="175" y="176"/>
                    <a:pt x="175" y="176"/>
                    <a:pt x="175" y="176"/>
                  </a:cubicBezTo>
                  <a:lnTo>
                    <a:pt x="175" y="176"/>
                  </a:lnTo>
                  <a:cubicBezTo>
                    <a:pt x="175" y="147"/>
                    <a:pt x="175" y="147"/>
                    <a:pt x="175" y="147"/>
                  </a:cubicBezTo>
                  <a:cubicBezTo>
                    <a:pt x="146" y="147"/>
                    <a:pt x="146" y="147"/>
                    <a:pt x="146" y="147"/>
                  </a:cubicBezTo>
                  <a:lnTo>
                    <a:pt x="146" y="147"/>
                  </a:lnTo>
                  <a:lnTo>
                    <a:pt x="146" y="147"/>
                  </a:lnTo>
                  <a:cubicBezTo>
                    <a:pt x="146" y="117"/>
                    <a:pt x="146" y="117"/>
                    <a:pt x="146" y="117"/>
                  </a:cubicBezTo>
                  <a:cubicBezTo>
                    <a:pt x="175" y="117"/>
                    <a:pt x="175" y="117"/>
                    <a:pt x="175" y="117"/>
                  </a:cubicBezTo>
                  <a:lnTo>
                    <a:pt x="175" y="117"/>
                  </a:lnTo>
                  <a:lnTo>
                    <a:pt x="175" y="117"/>
                  </a:lnTo>
                  <a:cubicBezTo>
                    <a:pt x="204" y="117"/>
                    <a:pt x="204" y="117"/>
                    <a:pt x="204" y="117"/>
                  </a:cubicBezTo>
                  <a:lnTo>
                    <a:pt x="204" y="117"/>
                  </a:lnTo>
                  <a:lnTo>
                    <a:pt x="204" y="117"/>
                  </a:lnTo>
                  <a:cubicBezTo>
                    <a:pt x="233" y="117"/>
                    <a:pt x="233" y="117"/>
                    <a:pt x="233" y="117"/>
                  </a:cubicBezTo>
                  <a:lnTo>
                    <a:pt x="233" y="117"/>
                  </a:lnTo>
                  <a:lnTo>
                    <a:pt x="233" y="117"/>
                  </a:lnTo>
                  <a:cubicBezTo>
                    <a:pt x="263" y="117"/>
                    <a:pt x="263" y="117"/>
                    <a:pt x="263" y="117"/>
                  </a:cubicBezTo>
                  <a:lnTo>
                    <a:pt x="263" y="117"/>
                  </a:lnTo>
                  <a:lnTo>
                    <a:pt x="263" y="117"/>
                  </a:lnTo>
                  <a:cubicBezTo>
                    <a:pt x="292" y="117"/>
                    <a:pt x="292" y="117"/>
                    <a:pt x="292" y="117"/>
                  </a:cubicBezTo>
                  <a:lnTo>
                    <a:pt x="292" y="117"/>
                  </a:lnTo>
                  <a:cubicBezTo>
                    <a:pt x="321" y="117"/>
                    <a:pt x="321" y="117"/>
                    <a:pt x="321" y="117"/>
                  </a:cubicBezTo>
                  <a:lnTo>
                    <a:pt x="321" y="117"/>
                  </a:lnTo>
                  <a:cubicBezTo>
                    <a:pt x="350" y="117"/>
                    <a:pt x="350" y="117"/>
                    <a:pt x="350" y="117"/>
                  </a:cubicBezTo>
                  <a:lnTo>
                    <a:pt x="350" y="117"/>
                  </a:lnTo>
                  <a:cubicBezTo>
                    <a:pt x="380" y="117"/>
                    <a:pt x="380" y="117"/>
                    <a:pt x="380" y="117"/>
                  </a:cubicBezTo>
                  <a:cubicBezTo>
                    <a:pt x="380" y="147"/>
                    <a:pt x="380" y="147"/>
                    <a:pt x="380" y="147"/>
                  </a:cubicBezTo>
                  <a:cubicBezTo>
                    <a:pt x="409" y="147"/>
                    <a:pt x="409" y="147"/>
                    <a:pt x="409" y="147"/>
                  </a:cubicBezTo>
                  <a:close/>
                  <a:moveTo>
                    <a:pt x="233" y="321"/>
                  </a:moveTo>
                  <a:lnTo>
                    <a:pt x="233" y="321"/>
                  </a:lnTo>
                  <a:lnTo>
                    <a:pt x="263" y="321"/>
                  </a:lnTo>
                  <a:cubicBezTo>
                    <a:pt x="292" y="321"/>
                    <a:pt x="292" y="321"/>
                    <a:pt x="292" y="321"/>
                  </a:cubicBezTo>
                  <a:cubicBezTo>
                    <a:pt x="263" y="321"/>
                    <a:pt x="263" y="321"/>
                    <a:pt x="263" y="321"/>
                  </a:cubicBezTo>
                  <a:cubicBezTo>
                    <a:pt x="233" y="321"/>
                    <a:pt x="233" y="321"/>
                    <a:pt x="233" y="321"/>
                  </a:cubicBezTo>
                  <a:close/>
                  <a:moveTo>
                    <a:pt x="233" y="292"/>
                  </a:moveTo>
                  <a:lnTo>
                    <a:pt x="233" y="292"/>
                  </a:lnTo>
                  <a:cubicBezTo>
                    <a:pt x="263" y="292"/>
                    <a:pt x="263" y="292"/>
                    <a:pt x="263" y="292"/>
                  </a:cubicBezTo>
                  <a:cubicBezTo>
                    <a:pt x="233" y="321"/>
                    <a:pt x="233" y="321"/>
                    <a:pt x="233" y="321"/>
                  </a:cubicBezTo>
                  <a:cubicBezTo>
                    <a:pt x="233" y="292"/>
                    <a:pt x="233" y="292"/>
                    <a:pt x="233" y="292"/>
                  </a:cubicBezTo>
                  <a:close/>
                  <a:moveTo>
                    <a:pt x="233" y="292"/>
                  </a:moveTo>
                  <a:lnTo>
                    <a:pt x="233" y="292"/>
                  </a:lnTo>
                  <a:cubicBezTo>
                    <a:pt x="263" y="292"/>
                    <a:pt x="263" y="292"/>
                    <a:pt x="263" y="292"/>
                  </a:cubicBezTo>
                  <a:lnTo>
                    <a:pt x="263" y="292"/>
                  </a:lnTo>
                  <a:cubicBezTo>
                    <a:pt x="233" y="292"/>
                    <a:pt x="233" y="292"/>
                    <a:pt x="233" y="292"/>
                  </a:cubicBezTo>
                  <a:close/>
                  <a:moveTo>
                    <a:pt x="117" y="176"/>
                  </a:moveTo>
                  <a:lnTo>
                    <a:pt x="117" y="176"/>
                  </a:lnTo>
                  <a:lnTo>
                    <a:pt x="117" y="176"/>
                  </a:lnTo>
                  <a:cubicBezTo>
                    <a:pt x="117" y="205"/>
                    <a:pt x="117" y="205"/>
                    <a:pt x="117" y="205"/>
                  </a:cubicBezTo>
                  <a:lnTo>
                    <a:pt x="117" y="205"/>
                  </a:lnTo>
                  <a:cubicBezTo>
                    <a:pt x="117" y="176"/>
                    <a:pt x="117" y="176"/>
                    <a:pt x="117" y="176"/>
                  </a:cubicBezTo>
                  <a:close/>
                  <a:moveTo>
                    <a:pt x="88" y="176"/>
                  </a:moveTo>
                  <a:lnTo>
                    <a:pt x="88" y="176"/>
                  </a:lnTo>
                  <a:cubicBezTo>
                    <a:pt x="117" y="176"/>
                    <a:pt x="117" y="176"/>
                    <a:pt x="117" y="176"/>
                  </a:cubicBezTo>
                  <a:cubicBezTo>
                    <a:pt x="88" y="176"/>
                    <a:pt x="88" y="176"/>
                    <a:pt x="88" y="176"/>
                  </a:cubicBezTo>
                  <a:close/>
                  <a:moveTo>
                    <a:pt x="88" y="205"/>
                  </a:moveTo>
                  <a:lnTo>
                    <a:pt x="88" y="205"/>
                  </a:lnTo>
                  <a:cubicBezTo>
                    <a:pt x="117" y="233"/>
                    <a:pt x="117" y="233"/>
                    <a:pt x="117" y="233"/>
                  </a:cubicBezTo>
                  <a:lnTo>
                    <a:pt x="117" y="233"/>
                  </a:lnTo>
                  <a:cubicBezTo>
                    <a:pt x="88" y="205"/>
                    <a:pt x="88" y="205"/>
                    <a:pt x="88" y="205"/>
                  </a:cubicBezTo>
                  <a:close/>
                  <a:moveTo>
                    <a:pt x="88" y="176"/>
                  </a:moveTo>
                  <a:lnTo>
                    <a:pt x="88" y="176"/>
                  </a:lnTo>
                  <a:cubicBezTo>
                    <a:pt x="88" y="205"/>
                    <a:pt x="88" y="205"/>
                    <a:pt x="88" y="205"/>
                  </a:cubicBezTo>
                  <a:lnTo>
                    <a:pt x="88" y="205"/>
                  </a:lnTo>
                  <a:cubicBezTo>
                    <a:pt x="88" y="176"/>
                    <a:pt x="88" y="176"/>
                    <a:pt x="88" y="176"/>
                  </a:cubicBezTo>
                  <a:close/>
                  <a:moveTo>
                    <a:pt x="59" y="147"/>
                  </a:moveTo>
                  <a:lnTo>
                    <a:pt x="59" y="147"/>
                  </a:lnTo>
                  <a:cubicBezTo>
                    <a:pt x="59" y="176"/>
                    <a:pt x="59" y="176"/>
                    <a:pt x="59" y="176"/>
                  </a:cubicBezTo>
                  <a:lnTo>
                    <a:pt x="59" y="176"/>
                  </a:lnTo>
                  <a:lnTo>
                    <a:pt x="59" y="176"/>
                  </a:lnTo>
                  <a:lnTo>
                    <a:pt x="59" y="176"/>
                  </a:lnTo>
                  <a:lnTo>
                    <a:pt x="59" y="176"/>
                  </a:lnTo>
                  <a:cubicBezTo>
                    <a:pt x="59" y="147"/>
                    <a:pt x="59" y="147"/>
                    <a:pt x="59" y="147"/>
                  </a:cubicBezTo>
                  <a:close/>
                  <a:moveTo>
                    <a:pt x="59" y="117"/>
                  </a:moveTo>
                  <a:lnTo>
                    <a:pt x="59" y="117"/>
                  </a:lnTo>
                  <a:cubicBezTo>
                    <a:pt x="88" y="147"/>
                    <a:pt x="88" y="147"/>
                    <a:pt x="88" y="147"/>
                  </a:cubicBezTo>
                  <a:cubicBezTo>
                    <a:pt x="59" y="147"/>
                    <a:pt x="59" y="147"/>
                    <a:pt x="59" y="147"/>
                  </a:cubicBezTo>
                  <a:lnTo>
                    <a:pt x="59" y="147"/>
                  </a:lnTo>
                  <a:lnTo>
                    <a:pt x="59" y="147"/>
                  </a:lnTo>
                  <a:cubicBezTo>
                    <a:pt x="59" y="117"/>
                    <a:pt x="59" y="117"/>
                    <a:pt x="59" y="117"/>
                  </a:cubicBez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4" name="Freeform 53">
              <a:extLst>
                <a:ext uri="{FF2B5EF4-FFF2-40B4-BE49-F238E27FC236}">
                  <a16:creationId xmlns:a16="http://schemas.microsoft.com/office/drawing/2014/main" id="{25494B3C-5E67-DC40-99BE-B1BD9AC72D0A}"/>
                </a:ext>
              </a:extLst>
            </p:cNvPr>
            <p:cNvSpPr>
              <a:spLocks noChangeArrowheads="1"/>
            </p:cNvSpPr>
            <p:nvPr/>
          </p:nvSpPr>
          <p:spPr bwMode="auto">
            <a:xfrm>
              <a:off x="4972315" y="3172649"/>
              <a:ext cx="105120" cy="76328"/>
            </a:xfrm>
            <a:custGeom>
              <a:avLst/>
              <a:gdLst>
                <a:gd name="T0" fmla="*/ 175 w 322"/>
                <a:gd name="T1" fmla="*/ 204 h 234"/>
                <a:gd name="T2" fmla="*/ 29 w 322"/>
                <a:gd name="T3" fmla="*/ 88 h 234"/>
                <a:gd name="T4" fmla="*/ 58 w 322"/>
                <a:gd name="T5" fmla="*/ 59 h 234"/>
                <a:gd name="T6" fmla="*/ 29 w 322"/>
                <a:gd name="T7" fmla="*/ 59 h 234"/>
                <a:gd name="T8" fmla="*/ 0 w 322"/>
                <a:gd name="T9" fmla="*/ 30 h 234"/>
                <a:gd name="T10" fmla="*/ 0 w 322"/>
                <a:gd name="T11" fmla="*/ 30 h 234"/>
                <a:gd name="T12" fmla="*/ 29 w 322"/>
                <a:gd name="T13" fmla="*/ 0 h 234"/>
                <a:gd name="T14" fmla="*/ 29 w 322"/>
                <a:gd name="T15" fmla="*/ 0 h 234"/>
                <a:gd name="T16" fmla="*/ 58 w 322"/>
                <a:gd name="T17" fmla="*/ 0 h 234"/>
                <a:gd name="T18" fmla="*/ 87 w 322"/>
                <a:gd name="T19" fmla="*/ 0 h 234"/>
                <a:gd name="T20" fmla="*/ 87 w 322"/>
                <a:gd name="T21" fmla="*/ 0 h 234"/>
                <a:gd name="T22" fmla="*/ 117 w 322"/>
                <a:gd name="T23" fmla="*/ 0 h 234"/>
                <a:gd name="T24" fmla="*/ 146 w 322"/>
                <a:gd name="T25" fmla="*/ 0 h 234"/>
                <a:gd name="T26" fmla="*/ 175 w 322"/>
                <a:gd name="T27" fmla="*/ 0 h 234"/>
                <a:gd name="T28" fmla="*/ 204 w 322"/>
                <a:gd name="T29" fmla="*/ 0 h 234"/>
                <a:gd name="T30" fmla="*/ 234 w 322"/>
                <a:gd name="T31" fmla="*/ 0 h 234"/>
                <a:gd name="T32" fmla="*/ 263 w 322"/>
                <a:gd name="T33" fmla="*/ 30 h 234"/>
                <a:gd name="T34" fmla="*/ 263 w 322"/>
                <a:gd name="T35" fmla="*/ 30 h 234"/>
                <a:gd name="T36" fmla="*/ 292 w 322"/>
                <a:gd name="T37" fmla="*/ 30 h 234"/>
                <a:gd name="T38" fmla="*/ 263 w 322"/>
                <a:gd name="T39" fmla="*/ 88 h 234"/>
                <a:gd name="T40" fmla="*/ 292 w 322"/>
                <a:gd name="T41" fmla="*/ 88 h 234"/>
                <a:gd name="T42" fmla="*/ 292 w 322"/>
                <a:gd name="T43" fmla="*/ 116 h 234"/>
                <a:gd name="T44" fmla="*/ 292 w 322"/>
                <a:gd name="T45" fmla="*/ 116 h 234"/>
                <a:gd name="T46" fmla="*/ 292 w 322"/>
                <a:gd name="T47" fmla="*/ 146 h 234"/>
                <a:gd name="T48" fmla="*/ 292 w 322"/>
                <a:gd name="T49" fmla="*/ 146 h 234"/>
                <a:gd name="T50" fmla="*/ 263 w 322"/>
                <a:gd name="T51" fmla="*/ 146 h 234"/>
                <a:gd name="T52" fmla="*/ 263 w 322"/>
                <a:gd name="T53" fmla="*/ 175 h 234"/>
                <a:gd name="T54" fmla="*/ 263 w 322"/>
                <a:gd name="T55" fmla="*/ 175 h 234"/>
                <a:gd name="T56" fmla="*/ 234 w 322"/>
                <a:gd name="T57" fmla="*/ 204 h 234"/>
                <a:gd name="T58" fmla="*/ 234 w 322"/>
                <a:gd name="T59" fmla="*/ 233 h 234"/>
                <a:gd name="T60" fmla="*/ 204 w 322"/>
                <a:gd name="T61" fmla="*/ 204 h 234"/>
                <a:gd name="T62" fmla="*/ 175 w 322"/>
                <a:gd name="T63" fmla="*/ 20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2" h="234">
                  <a:moveTo>
                    <a:pt x="146" y="204"/>
                  </a:moveTo>
                  <a:lnTo>
                    <a:pt x="175" y="204"/>
                  </a:lnTo>
                  <a:lnTo>
                    <a:pt x="117" y="146"/>
                  </a:lnTo>
                  <a:lnTo>
                    <a:pt x="29" y="88"/>
                  </a:lnTo>
                  <a:lnTo>
                    <a:pt x="29" y="88"/>
                  </a:lnTo>
                  <a:lnTo>
                    <a:pt x="58" y="59"/>
                  </a:lnTo>
                  <a:lnTo>
                    <a:pt x="29" y="59"/>
                  </a:lnTo>
                  <a:lnTo>
                    <a:pt x="29" y="59"/>
                  </a:lnTo>
                  <a:lnTo>
                    <a:pt x="29" y="30"/>
                  </a:lnTo>
                  <a:lnTo>
                    <a:pt x="0" y="30"/>
                  </a:lnTo>
                  <a:lnTo>
                    <a:pt x="0" y="30"/>
                  </a:lnTo>
                  <a:lnTo>
                    <a:pt x="0" y="30"/>
                  </a:lnTo>
                  <a:lnTo>
                    <a:pt x="0" y="0"/>
                  </a:lnTo>
                  <a:lnTo>
                    <a:pt x="29" y="0"/>
                  </a:lnTo>
                  <a:lnTo>
                    <a:pt x="29" y="0"/>
                  </a:lnTo>
                  <a:lnTo>
                    <a:pt x="29" y="0"/>
                  </a:lnTo>
                  <a:lnTo>
                    <a:pt x="58" y="0"/>
                  </a:lnTo>
                  <a:lnTo>
                    <a:pt x="58" y="0"/>
                  </a:lnTo>
                  <a:lnTo>
                    <a:pt x="58" y="0"/>
                  </a:lnTo>
                  <a:lnTo>
                    <a:pt x="87" y="0"/>
                  </a:lnTo>
                  <a:lnTo>
                    <a:pt x="87" y="0"/>
                  </a:lnTo>
                  <a:lnTo>
                    <a:pt x="87" y="0"/>
                  </a:lnTo>
                  <a:lnTo>
                    <a:pt x="117" y="0"/>
                  </a:lnTo>
                  <a:lnTo>
                    <a:pt x="117" y="0"/>
                  </a:lnTo>
                  <a:lnTo>
                    <a:pt x="117" y="0"/>
                  </a:lnTo>
                  <a:lnTo>
                    <a:pt x="146" y="0"/>
                  </a:lnTo>
                  <a:lnTo>
                    <a:pt x="146" y="0"/>
                  </a:lnTo>
                  <a:lnTo>
                    <a:pt x="175" y="0"/>
                  </a:lnTo>
                  <a:lnTo>
                    <a:pt x="175" y="0"/>
                  </a:lnTo>
                  <a:lnTo>
                    <a:pt x="204" y="0"/>
                  </a:lnTo>
                  <a:lnTo>
                    <a:pt x="204" y="0"/>
                  </a:lnTo>
                  <a:lnTo>
                    <a:pt x="234" y="0"/>
                  </a:lnTo>
                  <a:lnTo>
                    <a:pt x="234" y="30"/>
                  </a:lnTo>
                  <a:lnTo>
                    <a:pt x="263" y="30"/>
                  </a:lnTo>
                  <a:lnTo>
                    <a:pt x="263" y="30"/>
                  </a:lnTo>
                  <a:lnTo>
                    <a:pt x="263" y="30"/>
                  </a:lnTo>
                  <a:lnTo>
                    <a:pt x="292" y="30"/>
                  </a:lnTo>
                  <a:lnTo>
                    <a:pt x="292" y="30"/>
                  </a:lnTo>
                  <a:lnTo>
                    <a:pt x="263" y="59"/>
                  </a:lnTo>
                  <a:lnTo>
                    <a:pt x="263" y="88"/>
                  </a:lnTo>
                  <a:lnTo>
                    <a:pt x="292" y="88"/>
                  </a:lnTo>
                  <a:lnTo>
                    <a:pt x="292" y="88"/>
                  </a:lnTo>
                  <a:lnTo>
                    <a:pt x="321" y="88"/>
                  </a:lnTo>
                  <a:lnTo>
                    <a:pt x="292" y="116"/>
                  </a:lnTo>
                  <a:lnTo>
                    <a:pt x="292" y="116"/>
                  </a:lnTo>
                  <a:lnTo>
                    <a:pt x="292" y="116"/>
                  </a:lnTo>
                  <a:lnTo>
                    <a:pt x="292" y="116"/>
                  </a:lnTo>
                  <a:lnTo>
                    <a:pt x="292" y="146"/>
                  </a:lnTo>
                  <a:lnTo>
                    <a:pt x="292" y="146"/>
                  </a:lnTo>
                  <a:lnTo>
                    <a:pt x="292" y="146"/>
                  </a:lnTo>
                  <a:lnTo>
                    <a:pt x="263" y="146"/>
                  </a:lnTo>
                  <a:lnTo>
                    <a:pt x="263" y="146"/>
                  </a:lnTo>
                  <a:lnTo>
                    <a:pt x="263" y="146"/>
                  </a:lnTo>
                  <a:lnTo>
                    <a:pt x="263" y="175"/>
                  </a:lnTo>
                  <a:lnTo>
                    <a:pt x="263" y="175"/>
                  </a:lnTo>
                  <a:lnTo>
                    <a:pt x="263" y="175"/>
                  </a:lnTo>
                  <a:lnTo>
                    <a:pt x="263" y="175"/>
                  </a:lnTo>
                  <a:lnTo>
                    <a:pt x="234" y="204"/>
                  </a:lnTo>
                  <a:lnTo>
                    <a:pt x="234" y="204"/>
                  </a:lnTo>
                  <a:lnTo>
                    <a:pt x="234" y="233"/>
                  </a:lnTo>
                  <a:lnTo>
                    <a:pt x="234" y="233"/>
                  </a:lnTo>
                  <a:lnTo>
                    <a:pt x="204" y="204"/>
                  </a:lnTo>
                  <a:lnTo>
                    <a:pt x="204" y="204"/>
                  </a:lnTo>
                  <a:lnTo>
                    <a:pt x="175" y="204"/>
                  </a:lnTo>
                  <a:lnTo>
                    <a:pt x="146" y="204"/>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5" name="Freeform 54">
              <a:extLst>
                <a:ext uri="{FF2B5EF4-FFF2-40B4-BE49-F238E27FC236}">
                  <a16:creationId xmlns:a16="http://schemas.microsoft.com/office/drawing/2014/main" id="{EA82AD47-FEBF-CE4C-8F2D-2F474B3B6859}"/>
                </a:ext>
              </a:extLst>
            </p:cNvPr>
            <p:cNvSpPr>
              <a:spLocks noChangeArrowheads="1"/>
            </p:cNvSpPr>
            <p:nvPr/>
          </p:nvSpPr>
          <p:spPr bwMode="auto">
            <a:xfrm>
              <a:off x="4914715" y="3125123"/>
              <a:ext cx="76320" cy="47524"/>
            </a:xfrm>
            <a:custGeom>
              <a:avLst/>
              <a:gdLst>
                <a:gd name="T0" fmla="*/ 29 w 234"/>
                <a:gd name="T1" fmla="*/ 146 h 147"/>
                <a:gd name="T2" fmla="*/ 29 w 234"/>
                <a:gd name="T3" fmla="*/ 146 h 147"/>
                <a:gd name="T4" fmla="*/ 59 w 234"/>
                <a:gd name="T5" fmla="*/ 117 h 147"/>
                <a:gd name="T6" fmla="*/ 88 w 234"/>
                <a:gd name="T7" fmla="*/ 117 h 147"/>
                <a:gd name="T8" fmla="*/ 117 w 234"/>
                <a:gd name="T9" fmla="*/ 117 h 147"/>
                <a:gd name="T10" fmla="*/ 117 w 234"/>
                <a:gd name="T11" fmla="*/ 117 h 147"/>
                <a:gd name="T12" fmla="*/ 146 w 234"/>
                <a:gd name="T13" fmla="*/ 88 h 147"/>
                <a:gd name="T14" fmla="*/ 146 w 234"/>
                <a:gd name="T15" fmla="*/ 88 h 147"/>
                <a:gd name="T16" fmla="*/ 175 w 234"/>
                <a:gd name="T17" fmla="*/ 59 h 147"/>
                <a:gd name="T18" fmla="*/ 204 w 234"/>
                <a:gd name="T19" fmla="*/ 59 h 147"/>
                <a:gd name="T20" fmla="*/ 233 w 234"/>
                <a:gd name="T21" fmla="*/ 59 h 147"/>
                <a:gd name="T22" fmla="*/ 233 w 234"/>
                <a:gd name="T23" fmla="*/ 29 h 147"/>
                <a:gd name="T24" fmla="*/ 233 w 234"/>
                <a:gd name="T25" fmla="*/ 0 h 147"/>
                <a:gd name="T26" fmla="*/ 204 w 234"/>
                <a:gd name="T27" fmla="*/ 0 h 147"/>
                <a:gd name="T28" fmla="*/ 175 w 234"/>
                <a:gd name="T29" fmla="*/ 29 h 147"/>
                <a:gd name="T30" fmla="*/ 146 w 234"/>
                <a:gd name="T31" fmla="*/ 29 h 147"/>
                <a:gd name="T32" fmla="*/ 146 w 234"/>
                <a:gd name="T33" fmla="*/ 29 h 147"/>
                <a:gd name="T34" fmla="*/ 117 w 234"/>
                <a:gd name="T35" fmla="*/ 29 h 147"/>
                <a:gd name="T36" fmla="*/ 117 w 234"/>
                <a:gd name="T37" fmla="*/ 29 h 147"/>
                <a:gd name="T38" fmla="*/ 88 w 234"/>
                <a:gd name="T39" fmla="*/ 29 h 147"/>
                <a:gd name="T40" fmla="*/ 88 w 234"/>
                <a:gd name="T41" fmla="*/ 29 h 147"/>
                <a:gd name="T42" fmla="*/ 59 w 234"/>
                <a:gd name="T43" fmla="*/ 29 h 147"/>
                <a:gd name="T44" fmla="*/ 29 w 234"/>
                <a:gd name="T45" fmla="*/ 29 h 147"/>
                <a:gd name="T46" fmla="*/ 0 w 234"/>
                <a:gd name="T47" fmla="*/ 59 h 147"/>
                <a:gd name="T48" fmla="*/ 29 w 234"/>
                <a:gd name="T49" fmla="*/ 59 h 147"/>
                <a:gd name="T50" fmla="*/ 0 w 234"/>
                <a:gd name="T51" fmla="*/ 88 h 147"/>
                <a:gd name="T52" fmla="*/ 0 w 234"/>
                <a:gd name="T53" fmla="*/ 88 h 147"/>
                <a:gd name="T54" fmla="*/ 0 w 234"/>
                <a:gd name="T55" fmla="*/ 88 h 147"/>
                <a:gd name="T56" fmla="*/ 29 w 234"/>
                <a:gd name="T57" fmla="*/ 117 h 147"/>
                <a:gd name="T58" fmla="*/ 29 w 234"/>
                <a:gd name="T59" fmla="*/ 117 h 147"/>
                <a:gd name="T60" fmla="*/ 29 w 234"/>
                <a:gd name="T61" fmla="*/ 117 h 147"/>
                <a:gd name="T62" fmla="*/ 29 w 234"/>
                <a:gd name="T6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147">
                  <a:moveTo>
                    <a:pt x="29" y="146"/>
                  </a:moveTo>
                  <a:lnTo>
                    <a:pt x="29" y="146"/>
                  </a:lnTo>
                  <a:lnTo>
                    <a:pt x="59" y="117"/>
                  </a:lnTo>
                  <a:lnTo>
                    <a:pt x="88" y="117"/>
                  </a:lnTo>
                  <a:lnTo>
                    <a:pt x="117" y="117"/>
                  </a:lnTo>
                  <a:lnTo>
                    <a:pt x="117" y="117"/>
                  </a:lnTo>
                  <a:lnTo>
                    <a:pt x="146" y="88"/>
                  </a:lnTo>
                  <a:lnTo>
                    <a:pt x="146" y="88"/>
                  </a:lnTo>
                  <a:lnTo>
                    <a:pt x="175" y="59"/>
                  </a:lnTo>
                  <a:lnTo>
                    <a:pt x="204" y="59"/>
                  </a:lnTo>
                  <a:lnTo>
                    <a:pt x="233" y="59"/>
                  </a:lnTo>
                  <a:lnTo>
                    <a:pt x="233" y="29"/>
                  </a:lnTo>
                  <a:lnTo>
                    <a:pt x="233" y="0"/>
                  </a:lnTo>
                  <a:lnTo>
                    <a:pt x="204" y="0"/>
                  </a:lnTo>
                  <a:lnTo>
                    <a:pt x="175" y="29"/>
                  </a:lnTo>
                  <a:lnTo>
                    <a:pt x="146" y="29"/>
                  </a:lnTo>
                  <a:lnTo>
                    <a:pt x="146" y="29"/>
                  </a:lnTo>
                  <a:lnTo>
                    <a:pt x="117" y="29"/>
                  </a:lnTo>
                  <a:lnTo>
                    <a:pt x="117" y="29"/>
                  </a:lnTo>
                  <a:lnTo>
                    <a:pt x="88" y="29"/>
                  </a:lnTo>
                  <a:lnTo>
                    <a:pt x="88" y="29"/>
                  </a:lnTo>
                  <a:lnTo>
                    <a:pt x="59" y="29"/>
                  </a:lnTo>
                  <a:lnTo>
                    <a:pt x="29" y="29"/>
                  </a:lnTo>
                  <a:lnTo>
                    <a:pt x="0" y="59"/>
                  </a:lnTo>
                  <a:lnTo>
                    <a:pt x="29" y="59"/>
                  </a:lnTo>
                  <a:lnTo>
                    <a:pt x="0" y="88"/>
                  </a:lnTo>
                  <a:lnTo>
                    <a:pt x="0" y="88"/>
                  </a:lnTo>
                  <a:lnTo>
                    <a:pt x="0" y="88"/>
                  </a:lnTo>
                  <a:lnTo>
                    <a:pt x="29" y="117"/>
                  </a:lnTo>
                  <a:lnTo>
                    <a:pt x="29" y="117"/>
                  </a:lnTo>
                  <a:lnTo>
                    <a:pt x="29" y="117"/>
                  </a:lnTo>
                  <a:lnTo>
                    <a:pt x="29" y="146"/>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6" name="Freeform 55">
              <a:extLst>
                <a:ext uri="{FF2B5EF4-FFF2-40B4-BE49-F238E27FC236}">
                  <a16:creationId xmlns:a16="http://schemas.microsoft.com/office/drawing/2014/main" id="{62CC7B5C-0466-7C49-B1EB-2FC2D49C38AF}"/>
                </a:ext>
              </a:extLst>
            </p:cNvPr>
            <p:cNvSpPr>
              <a:spLocks noChangeArrowheads="1"/>
            </p:cNvSpPr>
            <p:nvPr/>
          </p:nvSpPr>
          <p:spPr bwMode="auto">
            <a:xfrm>
              <a:off x="4819676" y="3057437"/>
              <a:ext cx="181440" cy="76328"/>
            </a:xfrm>
            <a:custGeom>
              <a:avLst/>
              <a:gdLst>
                <a:gd name="T0" fmla="*/ 350 w 554"/>
                <a:gd name="T1" fmla="*/ 233 h 234"/>
                <a:gd name="T2" fmla="*/ 379 w 554"/>
                <a:gd name="T3" fmla="*/ 233 h 234"/>
                <a:gd name="T4" fmla="*/ 408 w 554"/>
                <a:gd name="T5" fmla="*/ 233 h 234"/>
                <a:gd name="T6" fmla="*/ 437 w 554"/>
                <a:gd name="T7" fmla="*/ 233 h 234"/>
                <a:gd name="T8" fmla="*/ 495 w 554"/>
                <a:gd name="T9" fmla="*/ 204 h 234"/>
                <a:gd name="T10" fmla="*/ 524 w 554"/>
                <a:gd name="T11" fmla="*/ 175 h 234"/>
                <a:gd name="T12" fmla="*/ 524 w 554"/>
                <a:gd name="T13" fmla="*/ 146 h 234"/>
                <a:gd name="T14" fmla="*/ 524 w 554"/>
                <a:gd name="T15" fmla="*/ 117 h 234"/>
                <a:gd name="T16" fmla="*/ 553 w 554"/>
                <a:gd name="T17" fmla="*/ 117 h 234"/>
                <a:gd name="T18" fmla="*/ 553 w 554"/>
                <a:gd name="T19" fmla="*/ 88 h 234"/>
                <a:gd name="T20" fmla="*/ 553 w 554"/>
                <a:gd name="T21" fmla="*/ 30 h 234"/>
                <a:gd name="T22" fmla="*/ 495 w 554"/>
                <a:gd name="T23" fmla="*/ 0 h 234"/>
                <a:gd name="T24" fmla="*/ 466 w 554"/>
                <a:gd name="T25" fmla="*/ 0 h 234"/>
                <a:gd name="T26" fmla="*/ 408 w 554"/>
                <a:gd name="T27" fmla="*/ 0 h 234"/>
                <a:gd name="T28" fmla="*/ 379 w 554"/>
                <a:gd name="T29" fmla="*/ 0 h 234"/>
                <a:gd name="T30" fmla="*/ 379 w 554"/>
                <a:gd name="T31" fmla="*/ 30 h 234"/>
                <a:gd name="T32" fmla="*/ 350 w 554"/>
                <a:gd name="T33" fmla="*/ 30 h 234"/>
                <a:gd name="T34" fmla="*/ 291 w 554"/>
                <a:gd name="T35" fmla="*/ 0 h 234"/>
                <a:gd name="T36" fmla="*/ 291 w 554"/>
                <a:gd name="T37" fmla="*/ 30 h 234"/>
                <a:gd name="T38" fmla="*/ 262 w 554"/>
                <a:gd name="T39" fmla="*/ 59 h 234"/>
                <a:gd name="T40" fmla="*/ 233 w 554"/>
                <a:gd name="T41" fmla="*/ 88 h 234"/>
                <a:gd name="T42" fmla="*/ 262 w 554"/>
                <a:gd name="T43" fmla="*/ 117 h 234"/>
                <a:gd name="T44" fmla="*/ 233 w 554"/>
                <a:gd name="T45" fmla="*/ 117 h 234"/>
                <a:gd name="T46" fmla="*/ 203 w 554"/>
                <a:gd name="T47" fmla="*/ 117 h 234"/>
                <a:gd name="T48" fmla="*/ 174 w 554"/>
                <a:gd name="T49" fmla="*/ 117 h 234"/>
                <a:gd name="T50" fmla="*/ 145 w 554"/>
                <a:gd name="T51" fmla="*/ 146 h 234"/>
                <a:gd name="T52" fmla="*/ 116 w 554"/>
                <a:gd name="T53" fmla="*/ 146 h 234"/>
                <a:gd name="T54" fmla="*/ 87 w 554"/>
                <a:gd name="T55" fmla="*/ 117 h 234"/>
                <a:gd name="T56" fmla="*/ 58 w 554"/>
                <a:gd name="T57" fmla="*/ 146 h 234"/>
                <a:gd name="T58" fmla="*/ 29 w 554"/>
                <a:gd name="T59" fmla="*/ 146 h 234"/>
                <a:gd name="T60" fmla="*/ 0 w 554"/>
                <a:gd name="T61" fmla="*/ 146 h 234"/>
                <a:gd name="T62" fmla="*/ 0 w 554"/>
                <a:gd name="T63" fmla="*/ 146 h 234"/>
                <a:gd name="T64" fmla="*/ 0 w 554"/>
                <a:gd name="T65" fmla="*/ 146 h 234"/>
                <a:gd name="T66" fmla="*/ 0 w 554"/>
                <a:gd name="T67" fmla="*/ 175 h 234"/>
                <a:gd name="T68" fmla="*/ 29 w 554"/>
                <a:gd name="T69" fmla="*/ 175 h 234"/>
                <a:gd name="T70" fmla="*/ 58 w 554"/>
                <a:gd name="T71" fmla="*/ 175 h 234"/>
                <a:gd name="T72" fmla="*/ 87 w 554"/>
                <a:gd name="T73" fmla="*/ 175 h 234"/>
                <a:gd name="T74" fmla="*/ 116 w 554"/>
                <a:gd name="T75" fmla="*/ 204 h 234"/>
                <a:gd name="T76" fmla="*/ 174 w 554"/>
                <a:gd name="T77" fmla="*/ 175 h 234"/>
                <a:gd name="T78" fmla="*/ 203 w 554"/>
                <a:gd name="T79" fmla="*/ 204 h 234"/>
                <a:gd name="T80" fmla="*/ 291 w 554"/>
                <a:gd name="T81" fmla="*/ 233 h 234"/>
                <a:gd name="T82" fmla="*/ 320 w 554"/>
                <a:gd name="T83"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4" h="234">
                  <a:moveTo>
                    <a:pt x="320" y="233"/>
                  </a:moveTo>
                  <a:lnTo>
                    <a:pt x="350" y="233"/>
                  </a:lnTo>
                  <a:lnTo>
                    <a:pt x="379" y="233"/>
                  </a:lnTo>
                  <a:lnTo>
                    <a:pt x="379" y="233"/>
                  </a:lnTo>
                  <a:lnTo>
                    <a:pt x="408" y="233"/>
                  </a:lnTo>
                  <a:lnTo>
                    <a:pt x="408" y="233"/>
                  </a:lnTo>
                  <a:lnTo>
                    <a:pt x="437" y="233"/>
                  </a:lnTo>
                  <a:lnTo>
                    <a:pt x="437" y="233"/>
                  </a:lnTo>
                  <a:lnTo>
                    <a:pt x="466" y="233"/>
                  </a:lnTo>
                  <a:lnTo>
                    <a:pt x="495" y="204"/>
                  </a:lnTo>
                  <a:lnTo>
                    <a:pt x="524" y="204"/>
                  </a:lnTo>
                  <a:lnTo>
                    <a:pt x="524" y="175"/>
                  </a:lnTo>
                  <a:lnTo>
                    <a:pt x="524" y="175"/>
                  </a:lnTo>
                  <a:lnTo>
                    <a:pt x="524" y="146"/>
                  </a:lnTo>
                  <a:lnTo>
                    <a:pt x="524" y="146"/>
                  </a:lnTo>
                  <a:lnTo>
                    <a:pt x="524" y="117"/>
                  </a:lnTo>
                  <a:lnTo>
                    <a:pt x="524" y="117"/>
                  </a:lnTo>
                  <a:lnTo>
                    <a:pt x="553" y="117"/>
                  </a:lnTo>
                  <a:lnTo>
                    <a:pt x="553" y="117"/>
                  </a:lnTo>
                  <a:lnTo>
                    <a:pt x="553" y="88"/>
                  </a:lnTo>
                  <a:lnTo>
                    <a:pt x="553" y="59"/>
                  </a:lnTo>
                  <a:lnTo>
                    <a:pt x="553" y="30"/>
                  </a:lnTo>
                  <a:lnTo>
                    <a:pt x="524" y="30"/>
                  </a:lnTo>
                  <a:lnTo>
                    <a:pt x="495" y="0"/>
                  </a:lnTo>
                  <a:lnTo>
                    <a:pt x="495" y="0"/>
                  </a:lnTo>
                  <a:lnTo>
                    <a:pt x="466" y="0"/>
                  </a:lnTo>
                  <a:lnTo>
                    <a:pt x="437" y="0"/>
                  </a:lnTo>
                  <a:lnTo>
                    <a:pt x="408" y="0"/>
                  </a:lnTo>
                  <a:lnTo>
                    <a:pt x="408" y="0"/>
                  </a:lnTo>
                  <a:lnTo>
                    <a:pt x="379" y="0"/>
                  </a:lnTo>
                  <a:lnTo>
                    <a:pt x="379" y="0"/>
                  </a:lnTo>
                  <a:lnTo>
                    <a:pt x="379" y="30"/>
                  </a:lnTo>
                  <a:lnTo>
                    <a:pt x="350" y="30"/>
                  </a:lnTo>
                  <a:lnTo>
                    <a:pt x="350" y="30"/>
                  </a:lnTo>
                  <a:lnTo>
                    <a:pt x="320" y="0"/>
                  </a:lnTo>
                  <a:lnTo>
                    <a:pt x="291" y="0"/>
                  </a:lnTo>
                  <a:lnTo>
                    <a:pt x="291" y="30"/>
                  </a:lnTo>
                  <a:lnTo>
                    <a:pt x="291" y="30"/>
                  </a:lnTo>
                  <a:lnTo>
                    <a:pt x="291" y="30"/>
                  </a:lnTo>
                  <a:lnTo>
                    <a:pt x="262" y="59"/>
                  </a:lnTo>
                  <a:lnTo>
                    <a:pt x="262" y="59"/>
                  </a:lnTo>
                  <a:lnTo>
                    <a:pt x="233" y="88"/>
                  </a:lnTo>
                  <a:lnTo>
                    <a:pt x="233" y="88"/>
                  </a:lnTo>
                  <a:lnTo>
                    <a:pt x="262" y="117"/>
                  </a:lnTo>
                  <a:lnTo>
                    <a:pt x="262" y="117"/>
                  </a:lnTo>
                  <a:lnTo>
                    <a:pt x="233" y="117"/>
                  </a:lnTo>
                  <a:lnTo>
                    <a:pt x="233" y="117"/>
                  </a:lnTo>
                  <a:lnTo>
                    <a:pt x="203" y="117"/>
                  </a:lnTo>
                  <a:lnTo>
                    <a:pt x="174" y="117"/>
                  </a:lnTo>
                  <a:lnTo>
                    <a:pt x="174" y="117"/>
                  </a:lnTo>
                  <a:lnTo>
                    <a:pt x="145" y="146"/>
                  </a:lnTo>
                  <a:lnTo>
                    <a:pt x="145" y="146"/>
                  </a:lnTo>
                  <a:lnTo>
                    <a:pt x="116" y="117"/>
                  </a:lnTo>
                  <a:lnTo>
                    <a:pt x="116" y="146"/>
                  </a:lnTo>
                  <a:lnTo>
                    <a:pt x="87" y="117"/>
                  </a:lnTo>
                  <a:lnTo>
                    <a:pt x="87" y="117"/>
                  </a:lnTo>
                  <a:lnTo>
                    <a:pt x="58" y="117"/>
                  </a:lnTo>
                  <a:lnTo>
                    <a:pt x="58" y="146"/>
                  </a:lnTo>
                  <a:lnTo>
                    <a:pt x="58" y="146"/>
                  </a:lnTo>
                  <a:lnTo>
                    <a:pt x="29" y="146"/>
                  </a:lnTo>
                  <a:lnTo>
                    <a:pt x="29" y="117"/>
                  </a:lnTo>
                  <a:lnTo>
                    <a:pt x="0" y="146"/>
                  </a:lnTo>
                  <a:lnTo>
                    <a:pt x="0" y="146"/>
                  </a:lnTo>
                  <a:lnTo>
                    <a:pt x="0" y="146"/>
                  </a:lnTo>
                  <a:lnTo>
                    <a:pt x="0" y="146"/>
                  </a:lnTo>
                  <a:lnTo>
                    <a:pt x="0" y="146"/>
                  </a:lnTo>
                  <a:lnTo>
                    <a:pt x="0" y="146"/>
                  </a:lnTo>
                  <a:lnTo>
                    <a:pt x="0" y="175"/>
                  </a:lnTo>
                  <a:lnTo>
                    <a:pt x="29" y="175"/>
                  </a:lnTo>
                  <a:lnTo>
                    <a:pt x="29" y="175"/>
                  </a:lnTo>
                  <a:lnTo>
                    <a:pt x="58" y="175"/>
                  </a:lnTo>
                  <a:lnTo>
                    <a:pt x="58" y="175"/>
                  </a:lnTo>
                  <a:lnTo>
                    <a:pt x="87" y="175"/>
                  </a:lnTo>
                  <a:lnTo>
                    <a:pt x="87" y="175"/>
                  </a:lnTo>
                  <a:lnTo>
                    <a:pt x="87" y="175"/>
                  </a:lnTo>
                  <a:lnTo>
                    <a:pt x="116" y="204"/>
                  </a:lnTo>
                  <a:lnTo>
                    <a:pt x="145" y="175"/>
                  </a:lnTo>
                  <a:lnTo>
                    <a:pt x="174" y="175"/>
                  </a:lnTo>
                  <a:lnTo>
                    <a:pt x="203" y="175"/>
                  </a:lnTo>
                  <a:lnTo>
                    <a:pt x="203" y="204"/>
                  </a:lnTo>
                  <a:lnTo>
                    <a:pt x="233" y="204"/>
                  </a:lnTo>
                  <a:lnTo>
                    <a:pt x="291" y="233"/>
                  </a:lnTo>
                  <a:lnTo>
                    <a:pt x="320" y="204"/>
                  </a:lnTo>
                  <a:lnTo>
                    <a:pt x="320" y="233"/>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7" name="Freeform 56">
              <a:extLst>
                <a:ext uri="{FF2B5EF4-FFF2-40B4-BE49-F238E27FC236}">
                  <a16:creationId xmlns:a16="http://schemas.microsoft.com/office/drawing/2014/main" id="{AA121CBD-2405-274E-9DBB-13103809B5BF}"/>
                </a:ext>
              </a:extLst>
            </p:cNvPr>
            <p:cNvSpPr>
              <a:spLocks noChangeArrowheads="1"/>
            </p:cNvSpPr>
            <p:nvPr/>
          </p:nvSpPr>
          <p:spPr bwMode="auto">
            <a:xfrm>
              <a:off x="4923356" y="2857256"/>
              <a:ext cx="239040" cy="190100"/>
            </a:xfrm>
            <a:custGeom>
              <a:avLst/>
              <a:gdLst>
                <a:gd name="T0" fmla="*/ 438 w 731"/>
                <a:gd name="T1" fmla="*/ 583 h 584"/>
                <a:gd name="T2" fmla="*/ 467 w 731"/>
                <a:gd name="T3" fmla="*/ 583 h 584"/>
                <a:gd name="T4" fmla="*/ 496 w 731"/>
                <a:gd name="T5" fmla="*/ 583 h 584"/>
                <a:gd name="T6" fmla="*/ 525 w 731"/>
                <a:gd name="T7" fmla="*/ 583 h 584"/>
                <a:gd name="T8" fmla="*/ 554 w 731"/>
                <a:gd name="T9" fmla="*/ 554 h 584"/>
                <a:gd name="T10" fmla="*/ 583 w 731"/>
                <a:gd name="T11" fmla="*/ 554 h 584"/>
                <a:gd name="T12" fmla="*/ 642 w 731"/>
                <a:gd name="T13" fmla="*/ 583 h 584"/>
                <a:gd name="T14" fmla="*/ 671 w 731"/>
                <a:gd name="T15" fmla="*/ 554 h 584"/>
                <a:gd name="T16" fmla="*/ 700 w 731"/>
                <a:gd name="T17" fmla="*/ 495 h 584"/>
                <a:gd name="T18" fmla="*/ 730 w 731"/>
                <a:gd name="T19" fmla="*/ 466 h 584"/>
                <a:gd name="T20" fmla="*/ 730 w 731"/>
                <a:gd name="T21" fmla="*/ 437 h 584"/>
                <a:gd name="T22" fmla="*/ 730 w 731"/>
                <a:gd name="T23" fmla="*/ 408 h 584"/>
                <a:gd name="T24" fmla="*/ 730 w 731"/>
                <a:gd name="T25" fmla="*/ 408 h 584"/>
                <a:gd name="T26" fmla="*/ 700 w 731"/>
                <a:gd name="T27" fmla="*/ 379 h 584"/>
                <a:gd name="T28" fmla="*/ 700 w 731"/>
                <a:gd name="T29" fmla="*/ 321 h 584"/>
                <a:gd name="T30" fmla="*/ 671 w 731"/>
                <a:gd name="T31" fmla="*/ 262 h 584"/>
                <a:gd name="T32" fmla="*/ 700 w 731"/>
                <a:gd name="T33" fmla="*/ 233 h 584"/>
                <a:gd name="T34" fmla="*/ 700 w 731"/>
                <a:gd name="T35" fmla="*/ 175 h 584"/>
                <a:gd name="T36" fmla="*/ 671 w 731"/>
                <a:gd name="T37" fmla="*/ 145 h 584"/>
                <a:gd name="T38" fmla="*/ 642 w 731"/>
                <a:gd name="T39" fmla="*/ 87 h 584"/>
                <a:gd name="T40" fmla="*/ 642 w 731"/>
                <a:gd name="T41" fmla="*/ 58 h 584"/>
                <a:gd name="T42" fmla="*/ 613 w 731"/>
                <a:gd name="T43" fmla="*/ 29 h 584"/>
                <a:gd name="T44" fmla="*/ 409 w 731"/>
                <a:gd name="T45" fmla="*/ 58 h 584"/>
                <a:gd name="T46" fmla="*/ 380 w 731"/>
                <a:gd name="T47" fmla="*/ 58 h 584"/>
                <a:gd name="T48" fmla="*/ 350 w 731"/>
                <a:gd name="T49" fmla="*/ 58 h 584"/>
                <a:gd name="T50" fmla="*/ 380 w 731"/>
                <a:gd name="T51" fmla="*/ 29 h 584"/>
                <a:gd name="T52" fmla="*/ 350 w 731"/>
                <a:gd name="T53" fmla="*/ 58 h 584"/>
                <a:gd name="T54" fmla="*/ 292 w 731"/>
                <a:gd name="T55" fmla="*/ 58 h 584"/>
                <a:gd name="T56" fmla="*/ 292 w 731"/>
                <a:gd name="T57" fmla="*/ 29 h 584"/>
                <a:gd name="T58" fmla="*/ 321 w 731"/>
                <a:gd name="T59" fmla="*/ 29 h 584"/>
                <a:gd name="T60" fmla="*/ 292 w 731"/>
                <a:gd name="T61" fmla="*/ 29 h 584"/>
                <a:gd name="T62" fmla="*/ 233 w 731"/>
                <a:gd name="T63" fmla="*/ 29 h 584"/>
                <a:gd name="T64" fmla="*/ 175 w 731"/>
                <a:gd name="T65" fmla="*/ 29 h 584"/>
                <a:gd name="T66" fmla="*/ 146 w 731"/>
                <a:gd name="T67" fmla="*/ 58 h 584"/>
                <a:gd name="T68" fmla="*/ 117 w 731"/>
                <a:gd name="T69" fmla="*/ 87 h 584"/>
                <a:gd name="T70" fmla="*/ 59 w 731"/>
                <a:gd name="T71" fmla="*/ 87 h 584"/>
                <a:gd name="T72" fmla="*/ 30 w 731"/>
                <a:gd name="T73" fmla="*/ 116 h 584"/>
                <a:gd name="T74" fmla="*/ 0 w 731"/>
                <a:gd name="T75" fmla="*/ 145 h 584"/>
                <a:gd name="T76" fmla="*/ 0 w 731"/>
                <a:gd name="T77" fmla="*/ 145 h 584"/>
                <a:gd name="T78" fmla="*/ 0 w 731"/>
                <a:gd name="T79" fmla="*/ 204 h 584"/>
                <a:gd name="T80" fmla="*/ 0 w 731"/>
                <a:gd name="T81" fmla="*/ 233 h 584"/>
                <a:gd name="T82" fmla="*/ 0 w 731"/>
                <a:gd name="T83" fmla="*/ 262 h 584"/>
                <a:gd name="T84" fmla="*/ 30 w 731"/>
                <a:gd name="T85" fmla="*/ 292 h 584"/>
                <a:gd name="T86" fmla="*/ 30 w 731"/>
                <a:gd name="T87" fmla="*/ 321 h 584"/>
                <a:gd name="T88" fmla="*/ 59 w 731"/>
                <a:gd name="T89" fmla="*/ 350 h 584"/>
                <a:gd name="T90" fmla="*/ 59 w 731"/>
                <a:gd name="T91" fmla="*/ 408 h 584"/>
                <a:gd name="T92" fmla="*/ 59 w 731"/>
                <a:gd name="T93" fmla="*/ 437 h 584"/>
                <a:gd name="T94" fmla="*/ 88 w 731"/>
                <a:gd name="T95" fmla="*/ 408 h 584"/>
                <a:gd name="T96" fmla="*/ 117 w 731"/>
                <a:gd name="T97" fmla="*/ 408 h 584"/>
                <a:gd name="T98" fmla="*/ 146 w 731"/>
                <a:gd name="T99" fmla="*/ 437 h 584"/>
                <a:gd name="T100" fmla="*/ 175 w 731"/>
                <a:gd name="T101" fmla="*/ 437 h 584"/>
                <a:gd name="T102" fmla="*/ 175 w 731"/>
                <a:gd name="T103" fmla="*/ 466 h 584"/>
                <a:gd name="T104" fmla="*/ 175 w 731"/>
                <a:gd name="T105" fmla="*/ 495 h 584"/>
                <a:gd name="T106" fmla="*/ 175 w 731"/>
                <a:gd name="T107" fmla="*/ 495 h 584"/>
                <a:gd name="T108" fmla="*/ 175 w 731"/>
                <a:gd name="T109" fmla="*/ 466 h 584"/>
                <a:gd name="T110" fmla="*/ 233 w 731"/>
                <a:gd name="T111" fmla="*/ 466 h 584"/>
                <a:gd name="T112" fmla="*/ 233 w 731"/>
                <a:gd name="T113" fmla="*/ 495 h 584"/>
                <a:gd name="T114" fmla="*/ 292 w 731"/>
                <a:gd name="T115" fmla="*/ 495 h 584"/>
                <a:gd name="T116" fmla="*/ 380 w 731"/>
                <a:gd name="T117" fmla="*/ 525 h 584"/>
                <a:gd name="T118" fmla="*/ 409 w 731"/>
                <a:gd name="T119" fmla="*/ 554 h 584"/>
                <a:gd name="T120" fmla="*/ 438 w 731"/>
                <a:gd name="T121" fmla="*/ 554 h 584"/>
                <a:gd name="T122" fmla="*/ 438 w 731"/>
                <a:gd name="T123" fmla="*/ 583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584">
                  <a:moveTo>
                    <a:pt x="438" y="583"/>
                  </a:moveTo>
                  <a:lnTo>
                    <a:pt x="438" y="583"/>
                  </a:lnTo>
                  <a:lnTo>
                    <a:pt x="467" y="583"/>
                  </a:lnTo>
                  <a:lnTo>
                    <a:pt x="467" y="583"/>
                  </a:lnTo>
                  <a:lnTo>
                    <a:pt x="496" y="554"/>
                  </a:lnTo>
                  <a:lnTo>
                    <a:pt x="496" y="583"/>
                  </a:lnTo>
                  <a:lnTo>
                    <a:pt x="525" y="583"/>
                  </a:lnTo>
                  <a:lnTo>
                    <a:pt x="525" y="583"/>
                  </a:lnTo>
                  <a:lnTo>
                    <a:pt x="525" y="554"/>
                  </a:lnTo>
                  <a:lnTo>
                    <a:pt x="554" y="554"/>
                  </a:lnTo>
                  <a:lnTo>
                    <a:pt x="554" y="583"/>
                  </a:lnTo>
                  <a:lnTo>
                    <a:pt x="583" y="554"/>
                  </a:lnTo>
                  <a:lnTo>
                    <a:pt x="613" y="554"/>
                  </a:lnTo>
                  <a:lnTo>
                    <a:pt x="642" y="583"/>
                  </a:lnTo>
                  <a:lnTo>
                    <a:pt x="642" y="583"/>
                  </a:lnTo>
                  <a:lnTo>
                    <a:pt x="671" y="554"/>
                  </a:lnTo>
                  <a:lnTo>
                    <a:pt x="642" y="554"/>
                  </a:lnTo>
                  <a:lnTo>
                    <a:pt x="700" y="495"/>
                  </a:lnTo>
                  <a:lnTo>
                    <a:pt x="700" y="466"/>
                  </a:lnTo>
                  <a:lnTo>
                    <a:pt x="730" y="466"/>
                  </a:lnTo>
                  <a:lnTo>
                    <a:pt x="730" y="466"/>
                  </a:lnTo>
                  <a:lnTo>
                    <a:pt x="730" y="437"/>
                  </a:lnTo>
                  <a:lnTo>
                    <a:pt x="730" y="437"/>
                  </a:lnTo>
                  <a:lnTo>
                    <a:pt x="730" y="408"/>
                  </a:lnTo>
                  <a:lnTo>
                    <a:pt x="730" y="408"/>
                  </a:lnTo>
                  <a:lnTo>
                    <a:pt x="730" y="408"/>
                  </a:lnTo>
                  <a:lnTo>
                    <a:pt x="700" y="379"/>
                  </a:lnTo>
                  <a:lnTo>
                    <a:pt x="700" y="379"/>
                  </a:lnTo>
                  <a:lnTo>
                    <a:pt x="700" y="321"/>
                  </a:lnTo>
                  <a:lnTo>
                    <a:pt x="700" y="321"/>
                  </a:lnTo>
                  <a:lnTo>
                    <a:pt x="671" y="292"/>
                  </a:lnTo>
                  <a:lnTo>
                    <a:pt x="671" y="262"/>
                  </a:lnTo>
                  <a:lnTo>
                    <a:pt x="700" y="233"/>
                  </a:lnTo>
                  <a:lnTo>
                    <a:pt x="700" y="233"/>
                  </a:lnTo>
                  <a:lnTo>
                    <a:pt x="700" y="204"/>
                  </a:lnTo>
                  <a:lnTo>
                    <a:pt x="700" y="175"/>
                  </a:lnTo>
                  <a:lnTo>
                    <a:pt x="700" y="175"/>
                  </a:lnTo>
                  <a:lnTo>
                    <a:pt x="671" y="145"/>
                  </a:lnTo>
                  <a:lnTo>
                    <a:pt x="671" y="116"/>
                  </a:lnTo>
                  <a:lnTo>
                    <a:pt x="642" y="87"/>
                  </a:lnTo>
                  <a:lnTo>
                    <a:pt x="671" y="87"/>
                  </a:lnTo>
                  <a:lnTo>
                    <a:pt x="642" y="58"/>
                  </a:lnTo>
                  <a:lnTo>
                    <a:pt x="642" y="58"/>
                  </a:lnTo>
                  <a:lnTo>
                    <a:pt x="613" y="29"/>
                  </a:lnTo>
                  <a:lnTo>
                    <a:pt x="525" y="58"/>
                  </a:lnTo>
                  <a:lnTo>
                    <a:pt x="409" y="58"/>
                  </a:lnTo>
                  <a:lnTo>
                    <a:pt x="409" y="58"/>
                  </a:lnTo>
                  <a:lnTo>
                    <a:pt x="380" y="58"/>
                  </a:lnTo>
                  <a:lnTo>
                    <a:pt x="350" y="87"/>
                  </a:lnTo>
                  <a:lnTo>
                    <a:pt x="350" y="58"/>
                  </a:lnTo>
                  <a:lnTo>
                    <a:pt x="350" y="58"/>
                  </a:lnTo>
                  <a:lnTo>
                    <a:pt x="380" y="29"/>
                  </a:lnTo>
                  <a:lnTo>
                    <a:pt x="380" y="29"/>
                  </a:lnTo>
                  <a:lnTo>
                    <a:pt x="350" y="58"/>
                  </a:lnTo>
                  <a:lnTo>
                    <a:pt x="321" y="58"/>
                  </a:lnTo>
                  <a:lnTo>
                    <a:pt x="292" y="58"/>
                  </a:lnTo>
                  <a:lnTo>
                    <a:pt x="292" y="29"/>
                  </a:lnTo>
                  <a:lnTo>
                    <a:pt x="292" y="29"/>
                  </a:lnTo>
                  <a:lnTo>
                    <a:pt x="321" y="29"/>
                  </a:lnTo>
                  <a:lnTo>
                    <a:pt x="321" y="29"/>
                  </a:lnTo>
                  <a:lnTo>
                    <a:pt x="321" y="29"/>
                  </a:lnTo>
                  <a:lnTo>
                    <a:pt x="292" y="29"/>
                  </a:lnTo>
                  <a:lnTo>
                    <a:pt x="263" y="0"/>
                  </a:lnTo>
                  <a:lnTo>
                    <a:pt x="233" y="29"/>
                  </a:lnTo>
                  <a:lnTo>
                    <a:pt x="204" y="29"/>
                  </a:lnTo>
                  <a:lnTo>
                    <a:pt x="175" y="29"/>
                  </a:lnTo>
                  <a:lnTo>
                    <a:pt x="175" y="58"/>
                  </a:lnTo>
                  <a:lnTo>
                    <a:pt x="146" y="58"/>
                  </a:lnTo>
                  <a:lnTo>
                    <a:pt x="117" y="58"/>
                  </a:lnTo>
                  <a:lnTo>
                    <a:pt x="117" y="87"/>
                  </a:lnTo>
                  <a:lnTo>
                    <a:pt x="88" y="87"/>
                  </a:lnTo>
                  <a:lnTo>
                    <a:pt x="59" y="87"/>
                  </a:lnTo>
                  <a:lnTo>
                    <a:pt x="30" y="87"/>
                  </a:lnTo>
                  <a:lnTo>
                    <a:pt x="30" y="116"/>
                  </a:lnTo>
                  <a:lnTo>
                    <a:pt x="30" y="145"/>
                  </a:lnTo>
                  <a:lnTo>
                    <a:pt x="0" y="145"/>
                  </a:lnTo>
                  <a:lnTo>
                    <a:pt x="0" y="145"/>
                  </a:lnTo>
                  <a:lnTo>
                    <a:pt x="0" y="145"/>
                  </a:lnTo>
                  <a:lnTo>
                    <a:pt x="30" y="175"/>
                  </a:lnTo>
                  <a:lnTo>
                    <a:pt x="0" y="204"/>
                  </a:lnTo>
                  <a:lnTo>
                    <a:pt x="0" y="204"/>
                  </a:lnTo>
                  <a:lnTo>
                    <a:pt x="0" y="233"/>
                  </a:lnTo>
                  <a:lnTo>
                    <a:pt x="30" y="262"/>
                  </a:lnTo>
                  <a:lnTo>
                    <a:pt x="0" y="262"/>
                  </a:lnTo>
                  <a:lnTo>
                    <a:pt x="30" y="292"/>
                  </a:lnTo>
                  <a:lnTo>
                    <a:pt x="30" y="292"/>
                  </a:lnTo>
                  <a:lnTo>
                    <a:pt x="30" y="292"/>
                  </a:lnTo>
                  <a:lnTo>
                    <a:pt x="30" y="321"/>
                  </a:lnTo>
                  <a:lnTo>
                    <a:pt x="30" y="350"/>
                  </a:lnTo>
                  <a:lnTo>
                    <a:pt x="59" y="350"/>
                  </a:lnTo>
                  <a:lnTo>
                    <a:pt x="59" y="379"/>
                  </a:lnTo>
                  <a:lnTo>
                    <a:pt x="59" y="408"/>
                  </a:lnTo>
                  <a:lnTo>
                    <a:pt x="59" y="408"/>
                  </a:lnTo>
                  <a:lnTo>
                    <a:pt x="59" y="437"/>
                  </a:lnTo>
                  <a:lnTo>
                    <a:pt x="59" y="408"/>
                  </a:lnTo>
                  <a:lnTo>
                    <a:pt x="88" y="408"/>
                  </a:lnTo>
                  <a:lnTo>
                    <a:pt x="88" y="408"/>
                  </a:lnTo>
                  <a:lnTo>
                    <a:pt x="117" y="408"/>
                  </a:lnTo>
                  <a:lnTo>
                    <a:pt x="117" y="437"/>
                  </a:lnTo>
                  <a:lnTo>
                    <a:pt x="146" y="437"/>
                  </a:lnTo>
                  <a:lnTo>
                    <a:pt x="146" y="437"/>
                  </a:lnTo>
                  <a:lnTo>
                    <a:pt x="175" y="437"/>
                  </a:lnTo>
                  <a:lnTo>
                    <a:pt x="146" y="466"/>
                  </a:lnTo>
                  <a:lnTo>
                    <a:pt x="175" y="466"/>
                  </a:lnTo>
                  <a:lnTo>
                    <a:pt x="175" y="466"/>
                  </a:lnTo>
                  <a:lnTo>
                    <a:pt x="175" y="495"/>
                  </a:lnTo>
                  <a:lnTo>
                    <a:pt x="175" y="495"/>
                  </a:lnTo>
                  <a:lnTo>
                    <a:pt x="175" y="495"/>
                  </a:lnTo>
                  <a:lnTo>
                    <a:pt x="204" y="495"/>
                  </a:lnTo>
                  <a:lnTo>
                    <a:pt x="175" y="466"/>
                  </a:lnTo>
                  <a:lnTo>
                    <a:pt x="175" y="466"/>
                  </a:lnTo>
                  <a:lnTo>
                    <a:pt x="233" y="466"/>
                  </a:lnTo>
                  <a:lnTo>
                    <a:pt x="233" y="466"/>
                  </a:lnTo>
                  <a:lnTo>
                    <a:pt x="233" y="495"/>
                  </a:lnTo>
                  <a:lnTo>
                    <a:pt x="263" y="495"/>
                  </a:lnTo>
                  <a:lnTo>
                    <a:pt x="292" y="495"/>
                  </a:lnTo>
                  <a:lnTo>
                    <a:pt x="321" y="495"/>
                  </a:lnTo>
                  <a:lnTo>
                    <a:pt x="380" y="525"/>
                  </a:lnTo>
                  <a:lnTo>
                    <a:pt x="380" y="554"/>
                  </a:lnTo>
                  <a:lnTo>
                    <a:pt x="409" y="554"/>
                  </a:lnTo>
                  <a:lnTo>
                    <a:pt x="409" y="554"/>
                  </a:lnTo>
                  <a:lnTo>
                    <a:pt x="438" y="554"/>
                  </a:lnTo>
                  <a:lnTo>
                    <a:pt x="438" y="554"/>
                  </a:lnTo>
                  <a:lnTo>
                    <a:pt x="438" y="583"/>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8" name="Freeform 57">
              <a:extLst>
                <a:ext uri="{FF2B5EF4-FFF2-40B4-BE49-F238E27FC236}">
                  <a16:creationId xmlns:a16="http://schemas.microsoft.com/office/drawing/2014/main" id="{36F8158B-3E6B-6D44-958A-E76E84794AF1}"/>
                </a:ext>
              </a:extLst>
            </p:cNvPr>
            <p:cNvSpPr>
              <a:spLocks noChangeArrowheads="1"/>
            </p:cNvSpPr>
            <p:nvPr/>
          </p:nvSpPr>
          <p:spPr bwMode="auto">
            <a:xfrm>
              <a:off x="4867196" y="2991190"/>
              <a:ext cx="200160" cy="76328"/>
            </a:xfrm>
            <a:custGeom>
              <a:avLst/>
              <a:gdLst>
                <a:gd name="T0" fmla="*/ 234 w 614"/>
                <a:gd name="T1" fmla="*/ 29 h 235"/>
                <a:gd name="T2" fmla="*/ 263 w 614"/>
                <a:gd name="T3" fmla="*/ 0 h 235"/>
                <a:gd name="T4" fmla="*/ 292 w 614"/>
                <a:gd name="T5" fmla="*/ 0 h 235"/>
                <a:gd name="T6" fmla="*/ 321 w 614"/>
                <a:gd name="T7" fmla="*/ 29 h 235"/>
                <a:gd name="T8" fmla="*/ 350 w 614"/>
                <a:gd name="T9" fmla="*/ 29 h 235"/>
                <a:gd name="T10" fmla="*/ 350 w 614"/>
                <a:gd name="T11" fmla="*/ 58 h 235"/>
                <a:gd name="T12" fmla="*/ 350 w 614"/>
                <a:gd name="T13" fmla="*/ 87 h 235"/>
                <a:gd name="T14" fmla="*/ 350 w 614"/>
                <a:gd name="T15" fmla="*/ 87 h 235"/>
                <a:gd name="T16" fmla="*/ 350 w 614"/>
                <a:gd name="T17" fmla="*/ 58 h 235"/>
                <a:gd name="T18" fmla="*/ 408 w 614"/>
                <a:gd name="T19" fmla="*/ 58 h 235"/>
                <a:gd name="T20" fmla="*/ 408 w 614"/>
                <a:gd name="T21" fmla="*/ 87 h 235"/>
                <a:gd name="T22" fmla="*/ 467 w 614"/>
                <a:gd name="T23" fmla="*/ 87 h 235"/>
                <a:gd name="T24" fmla="*/ 555 w 614"/>
                <a:gd name="T25" fmla="*/ 117 h 235"/>
                <a:gd name="T26" fmla="*/ 584 w 614"/>
                <a:gd name="T27" fmla="*/ 146 h 235"/>
                <a:gd name="T28" fmla="*/ 613 w 614"/>
                <a:gd name="T29" fmla="*/ 146 h 235"/>
                <a:gd name="T30" fmla="*/ 613 w 614"/>
                <a:gd name="T31" fmla="*/ 175 h 235"/>
                <a:gd name="T32" fmla="*/ 555 w 614"/>
                <a:gd name="T33" fmla="*/ 175 h 235"/>
                <a:gd name="T34" fmla="*/ 525 w 614"/>
                <a:gd name="T35" fmla="*/ 204 h 235"/>
                <a:gd name="T36" fmla="*/ 467 w 614"/>
                <a:gd name="T37" fmla="*/ 234 h 235"/>
                <a:gd name="T38" fmla="*/ 438 w 614"/>
                <a:gd name="T39" fmla="*/ 204 h 235"/>
                <a:gd name="T40" fmla="*/ 379 w 614"/>
                <a:gd name="T41" fmla="*/ 234 h 235"/>
                <a:gd name="T42" fmla="*/ 350 w 614"/>
                <a:gd name="T43" fmla="*/ 204 h 235"/>
                <a:gd name="T44" fmla="*/ 292 w 614"/>
                <a:gd name="T45" fmla="*/ 204 h 235"/>
                <a:gd name="T46" fmla="*/ 263 w 614"/>
                <a:gd name="T47" fmla="*/ 204 h 235"/>
                <a:gd name="T48" fmla="*/ 234 w 614"/>
                <a:gd name="T49" fmla="*/ 204 h 235"/>
                <a:gd name="T50" fmla="*/ 205 w 614"/>
                <a:gd name="T51" fmla="*/ 234 h 235"/>
                <a:gd name="T52" fmla="*/ 175 w 614"/>
                <a:gd name="T53" fmla="*/ 204 h 235"/>
                <a:gd name="T54" fmla="*/ 146 w 614"/>
                <a:gd name="T55" fmla="*/ 204 h 235"/>
                <a:gd name="T56" fmla="*/ 88 w 614"/>
                <a:gd name="T57" fmla="*/ 175 h 235"/>
                <a:gd name="T58" fmla="*/ 58 w 614"/>
                <a:gd name="T59" fmla="*/ 146 h 235"/>
                <a:gd name="T60" fmla="*/ 58 w 614"/>
                <a:gd name="T61" fmla="*/ 117 h 235"/>
                <a:gd name="T62" fmla="*/ 29 w 614"/>
                <a:gd name="T63" fmla="*/ 87 h 235"/>
                <a:gd name="T64" fmla="*/ 29 w 614"/>
                <a:gd name="T65" fmla="*/ 58 h 235"/>
                <a:gd name="T66" fmla="*/ 29 w 614"/>
                <a:gd name="T67" fmla="*/ 87 h 235"/>
                <a:gd name="T68" fmla="*/ 88 w 614"/>
                <a:gd name="T69" fmla="*/ 58 h 235"/>
                <a:gd name="T70" fmla="*/ 117 w 614"/>
                <a:gd name="T71" fmla="*/ 29 h 235"/>
                <a:gd name="T72" fmla="*/ 146 w 614"/>
                <a:gd name="T73" fmla="*/ 29 h 235"/>
                <a:gd name="T74" fmla="*/ 175 w 614"/>
                <a:gd name="T75" fmla="*/ 29 h 235"/>
                <a:gd name="T76" fmla="*/ 205 w 614"/>
                <a:gd name="T77" fmla="*/ 0 h 235"/>
                <a:gd name="T78" fmla="*/ 234 w 614"/>
                <a:gd name="T79"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4" h="235">
                  <a:moveTo>
                    <a:pt x="234" y="0"/>
                  </a:moveTo>
                  <a:lnTo>
                    <a:pt x="234" y="29"/>
                  </a:lnTo>
                  <a:lnTo>
                    <a:pt x="234" y="0"/>
                  </a:lnTo>
                  <a:lnTo>
                    <a:pt x="263" y="0"/>
                  </a:lnTo>
                  <a:lnTo>
                    <a:pt x="263" y="0"/>
                  </a:lnTo>
                  <a:lnTo>
                    <a:pt x="292" y="0"/>
                  </a:lnTo>
                  <a:lnTo>
                    <a:pt x="292" y="29"/>
                  </a:lnTo>
                  <a:lnTo>
                    <a:pt x="321" y="29"/>
                  </a:lnTo>
                  <a:lnTo>
                    <a:pt x="321" y="29"/>
                  </a:lnTo>
                  <a:lnTo>
                    <a:pt x="350" y="29"/>
                  </a:lnTo>
                  <a:lnTo>
                    <a:pt x="321" y="58"/>
                  </a:lnTo>
                  <a:lnTo>
                    <a:pt x="350" y="58"/>
                  </a:lnTo>
                  <a:lnTo>
                    <a:pt x="350" y="58"/>
                  </a:lnTo>
                  <a:lnTo>
                    <a:pt x="350" y="87"/>
                  </a:lnTo>
                  <a:lnTo>
                    <a:pt x="350" y="87"/>
                  </a:lnTo>
                  <a:lnTo>
                    <a:pt x="350" y="87"/>
                  </a:lnTo>
                  <a:lnTo>
                    <a:pt x="379" y="87"/>
                  </a:lnTo>
                  <a:lnTo>
                    <a:pt x="350" y="58"/>
                  </a:lnTo>
                  <a:lnTo>
                    <a:pt x="350" y="58"/>
                  </a:lnTo>
                  <a:lnTo>
                    <a:pt x="408" y="58"/>
                  </a:lnTo>
                  <a:lnTo>
                    <a:pt x="408" y="58"/>
                  </a:lnTo>
                  <a:lnTo>
                    <a:pt x="408" y="87"/>
                  </a:lnTo>
                  <a:lnTo>
                    <a:pt x="438" y="87"/>
                  </a:lnTo>
                  <a:lnTo>
                    <a:pt x="467" y="87"/>
                  </a:lnTo>
                  <a:lnTo>
                    <a:pt x="496" y="87"/>
                  </a:lnTo>
                  <a:lnTo>
                    <a:pt x="555" y="117"/>
                  </a:lnTo>
                  <a:lnTo>
                    <a:pt x="555" y="146"/>
                  </a:lnTo>
                  <a:lnTo>
                    <a:pt x="584" y="146"/>
                  </a:lnTo>
                  <a:lnTo>
                    <a:pt x="584" y="146"/>
                  </a:lnTo>
                  <a:lnTo>
                    <a:pt x="613" y="146"/>
                  </a:lnTo>
                  <a:lnTo>
                    <a:pt x="613" y="146"/>
                  </a:lnTo>
                  <a:lnTo>
                    <a:pt x="613" y="175"/>
                  </a:lnTo>
                  <a:lnTo>
                    <a:pt x="584" y="175"/>
                  </a:lnTo>
                  <a:lnTo>
                    <a:pt x="555" y="175"/>
                  </a:lnTo>
                  <a:lnTo>
                    <a:pt x="555" y="175"/>
                  </a:lnTo>
                  <a:lnTo>
                    <a:pt x="525" y="204"/>
                  </a:lnTo>
                  <a:lnTo>
                    <a:pt x="496" y="204"/>
                  </a:lnTo>
                  <a:lnTo>
                    <a:pt x="467" y="234"/>
                  </a:lnTo>
                  <a:lnTo>
                    <a:pt x="438" y="204"/>
                  </a:lnTo>
                  <a:lnTo>
                    <a:pt x="438" y="204"/>
                  </a:lnTo>
                  <a:lnTo>
                    <a:pt x="408" y="234"/>
                  </a:lnTo>
                  <a:lnTo>
                    <a:pt x="379" y="234"/>
                  </a:lnTo>
                  <a:lnTo>
                    <a:pt x="350" y="204"/>
                  </a:lnTo>
                  <a:lnTo>
                    <a:pt x="350" y="204"/>
                  </a:lnTo>
                  <a:lnTo>
                    <a:pt x="321" y="204"/>
                  </a:lnTo>
                  <a:lnTo>
                    <a:pt x="292" y="204"/>
                  </a:lnTo>
                  <a:lnTo>
                    <a:pt x="263" y="204"/>
                  </a:lnTo>
                  <a:lnTo>
                    <a:pt x="263" y="204"/>
                  </a:lnTo>
                  <a:lnTo>
                    <a:pt x="234" y="204"/>
                  </a:lnTo>
                  <a:lnTo>
                    <a:pt x="234" y="204"/>
                  </a:lnTo>
                  <a:lnTo>
                    <a:pt x="234" y="234"/>
                  </a:lnTo>
                  <a:lnTo>
                    <a:pt x="205" y="234"/>
                  </a:lnTo>
                  <a:lnTo>
                    <a:pt x="205" y="234"/>
                  </a:lnTo>
                  <a:lnTo>
                    <a:pt x="175" y="204"/>
                  </a:lnTo>
                  <a:lnTo>
                    <a:pt x="146" y="204"/>
                  </a:lnTo>
                  <a:lnTo>
                    <a:pt x="146" y="204"/>
                  </a:lnTo>
                  <a:lnTo>
                    <a:pt x="117" y="175"/>
                  </a:lnTo>
                  <a:lnTo>
                    <a:pt x="88" y="175"/>
                  </a:lnTo>
                  <a:lnTo>
                    <a:pt x="88" y="146"/>
                  </a:lnTo>
                  <a:lnTo>
                    <a:pt x="58" y="146"/>
                  </a:lnTo>
                  <a:lnTo>
                    <a:pt x="58" y="146"/>
                  </a:lnTo>
                  <a:lnTo>
                    <a:pt x="58" y="117"/>
                  </a:lnTo>
                  <a:lnTo>
                    <a:pt x="29" y="87"/>
                  </a:lnTo>
                  <a:lnTo>
                    <a:pt x="29" y="87"/>
                  </a:lnTo>
                  <a:lnTo>
                    <a:pt x="0" y="58"/>
                  </a:lnTo>
                  <a:lnTo>
                    <a:pt x="29" y="58"/>
                  </a:lnTo>
                  <a:lnTo>
                    <a:pt x="29" y="58"/>
                  </a:lnTo>
                  <a:lnTo>
                    <a:pt x="29" y="87"/>
                  </a:lnTo>
                  <a:lnTo>
                    <a:pt x="58" y="58"/>
                  </a:lnTo>
                  <a:lnTo>
                    <a:pt x="88" y="58"/>
                  </a:lnTo>
                  <a:lnTo>
                    <a:pt x="88" y="29"/>
                  </a:lnTo>
                  <a:lnTo>
                    <a:pt x="117" y="29"/>
                  </a:lnTo>
                  <a:lnTo>
                    <a:pt x="117" y="29"/>
                  </a:lnTo>
                  <a:lnTo>
                    <a:pt x="146" y="29"/>
                  </a:lnTo>
                  <a:lnTo>
                    <a:pt x="175" y="29"/>
                  </a:lnTo>
                  <a:lnTo>
                    <a:pt x="175" y="29"/>
                  </a:lnTo>
                  <a:lnTo>
                    <a:pt x="175" y="0"/>
                  </a:lnTo>
                  <a:lnTo>
                    <a:pt x="205" y="0"/>
                  </a:lnTo>
                  <a:lnTo>
                    <a:pt x="205" y="0"/>
                  </a:lnTo>
                  <a:lnTo>
                    <a:pt x="234" y="0"/>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19" name="Freeform 58">
              <a:extLst>
                <a:ext uri="{FF2B5EF4-FFF2-40B4-BE49-F238E27FC236}">
                  <a16:creationId xmlns:a16="http://schemas.microsoft.com/office/drawing/2014/main" id="{6EBAE2B1-8F46-5245-8C3E-A46F755EE429}"/>
                </a:ext>
              </a:extLst>
            </p:cNvPr>
            <p:cNvSpPr>
              <a:spLocks noChangeArrowheads="1"/>
            </p:cNvSpPr>
            <p:nvPr/>
          </p:nvSpPr>
          <p:spPr bwMode="auto">
            <a:xfrm>
              <a:off x="4724635" y="2867338"/>
              <a:ext cx="218880" cy="239064"/>
            </a:xfrm>
            <a:custGeom>
              <a:avLst/>
              <a:gdLst>
                <a:gd name="T0" fmla="*/ 233 w 672"/>
                <a:gd name="T1" fmla="*/ 0 h 730"/>
                <a:gd name="T2" fmla="*/ 292 w 672"/>
                <a:gd name="T3" fmla="*/ 29 h 730"/>
                <a:gd name="T4" fmla="*/ 292 w 672"/>
                <a:gd name="T5" fmla="*/ 58 h 730"/>
                <a:gd name="T6" fmla="*/ 321 w 672"/>
                <a:gd name="T7" fmla="*/ 58 h 730"/>
                <a:gd name="T8" fmla="*/ 379 w 672"/>
                <a:gd name="T9" fmla="*/ 58 h 730"/>
                <a:gd name="T10" fmla="*/ 321 w 672"/>
                <a:gd name="T11" fmla="*/ 87 h 730"/>
                <a:gd name="T12" fmla="*/ 379 w 672"/>
                <a:gd name="T13" fmla="*/ 87 h 730"/>
                <a:gd name="T14" fmla="*/ 437 w 672"/>
                <a:gd name="T15" fmla="*/ 58 h 730"/>
                <a:gd name="T16" fmla="*/ 466 w 672"/>
                <a:gd name="T17" fmla="*/ 29 h 730"/>
                <a:gd name="T18" fmla="*/ 466 w 672"/>
                <a:gd name="T19" fmla="*/ 58 h 730"/>
                <a:gd name="T20" fmla="*/ 495 w 672"/>
                <a:gd name="T21" fmla="*/ 58 h 730"/>
                <a:gd name="T22" fmla="*/ 554 w 672"/>
                <a:gd name="T23" fmla="*/ 87 h 730"/>
                <a:gd name="T24" fmla="*/ 583 w 672"/>
                <a:gd name="T25" fmla="*/ 116 h 730"/>
                <a:gd name="T26" fmla="*/ 642 w 672"/>
                <a:gd name="T27" fmla="*/ 146 h 730"/>
                <a:gd name="T28" fmla="*/ 642 w 672"/>
                <a:gd name="T29" fmla="*/ 233 h 730"/>
                <a:gd name="T30" fmla="*/ 642 w 672"/>
                <a:gd name="T31" fmla="*/ 263 h 730"/>
                <a:gd name="T32" fmla="*/ 671 w 672"/>
                <a:gd name="T33" fmla="*/ 350 h 730"/>
                <a:gd name="T34" fmla="*/ 642 w 672"/>
                <a:gd name="T35" fmla="*/ 379 h 730"/>
                <a:gd name="T36" fmla="*/ 583 w 672"/>
                <a:gd name="T37" fmla="*/ 408 h 730"/>
                <a:gd name="T38" fmla="*/ 525 w 672"/>
                <a:gd name="T39" fmla="*/ 437 h 730"/>
                <a:gd name="T40" fmla="*/ 466 w 672"/>
                <a:gd name="T41" fmla="*/ 437 h 730"/>
                <a:gd name="T42" fmla="*/ 495 w 672"/>
                <a:gd name="T43" fmla="*/ 496 h 730"/>
                <a:gd name="T44" fmla="*/ 525 w 672"/>
                <a:gd name="T45" fmla="*/ 554 h 730"/>
                <a:gd name="T46" fmla="*/ 583 w 672"/>
                <a:gd name="T47" fmla="*/ 613 h 730"/>
                <a:gd name="T48" fmla="*/ 525 w 672"/>
                <a:gd name="T49" fmla="*/ 671 h 730"/>
                <a:gd name="T50" fmla="*/ 525 w 672"/>
                <a:gd name="T51" fmla="*/ 700 h 730"/>
                <a:gd name="T52" fmla="*/ 466 w 672"/>
                <a:gd name="T53" fmla="*/ 700 h 730"/>
                <a:gd name="T54" fmla="*/ 408 w 672"/>
                <a:gd name="T55" fmla="*/ 729 h 730"/>
                <a:gd name="T56" fmla="*/ 350 w 672"/>
                <a:gd name="T57" fmla="*/ 729 h 730"/>
                <a:gd name="T58" fmla="*/ 292 w 672"/>
                <a:gd name="T59" fmla="*/ 729 h 730"/>
                <a:gd name="T60" fmla="*/ 262 w 672"/>
                <a:gd name="T61" fmla="*/ 700 h 730"/>
                <a:gd name="T62" fmla="*/ 204 w 672"/>
                <a:gd name="T63" fmla="*/ 700 h 730"/>
                <a:gd name="T64" fmla="*/ 175 w 672"/>
                <a:gd name="T65" fmla="*/ 700 h 730"/>
                <a:gd name="T66" fmla="*/ 145 w 672"/>
                <a:gd name="T67" fmla="*/ 700 h 730"/>
                <a:gd name="T68" fmla="*/ 145 w 672"/>
                <a:gd name="T69" fmla="*/ 642 h 730"/>
                <a:gd name="T70" fmla="*/ 145 w 672"/>
                <a:gd name="T71" fmla="*/ 583 h 730"/>
                <a:gd name="T72" fmla="*/ 87 w 672"/>
                <a:gd name="T73" fmla="*/ 554 h 730"/>
                <a:gd name="T74" fmla="*/ 58 w 672"/>
                <a:gd name="T75" fmla="*/ 554 h 730"/>
                <a:gd name="T76" fmla="*/ 29 w 672"/>
                <a:gd name="T77" fmla="*/ 496 h 730"/>
                <a:gd name="T78" fmla="*/ 0 w 672"/>
                <a:gd name="T79" fmla="*/ 437 h 730"/>
                <a:gd name="T80" fmla="*/ 0 w 672"/>
                <a:gd name="T81" fmla="*/ 379 h 730"/>
                <a:gd name="T82" fmla="*/ 0 w 672"/>
                <a:gd name="T83" fmla="*/ 321 h 730"/>
                <a:gd name="T84" fmla="*/ 58 w 672"/>
                <a:gd name="T85" fmla="*/ 292 h 730"/>
                <a:gd name="T86" fmla="*/ 87 w 672"/>
                <a:gd name="T87" fmla="*/ 263 h 730"/>
                <a:gd name="T88" fmla="*/ 58 w 672"/>
                <a:gd name="T89" fmla="*/ 233 h 730"/>
                <a:gd name="T90" fmla="*/ 87 w 672"/>
                <a:gd name="T91" fmla="*/ 204 h 730"/>
                <a:gd name="T92" fmla="*/ 87 w 672"/>
                <a:gd name="T93" fmla="*/ 175 h 730"/>
                <a:gd name="T94" fmla="*/ 87 w 672"/>
                <a:gd name="T95" fmla="*/ 146 h 730"/>
                <a:gd name="T96" fmla="*/ 145 w 672"/>
                <a:gd name="T97" fmla="*/ 116 h 730"/>
                <a:gd name="T98" fmla="*/ 145 w 672"/>
                <a:gd name="T99" fmla="*/ 146 h 730"/>
                <a:gd name="T100" fmla="*/ 175 w 672"/>
                <a:gd name="T101" fmla="*/ 146 h 730"/>
                <a:gd name="T102" fmla="*/ 175 w 672"/>
                <a:gd name="T103" fmla="*/ 116 h 730"/>
                <a:gd name="T104" fmla="*/ 233 w 672"/>
                <a:gd name="T105" fmla="*/ 116 h 730"/>
                <a:gd name="T106" fmla="*/ 233 w 672"/>
                <a:gd name="T107" fmla="*/ 116 h 730"/>
                <a:gd name="T108" fmla="*/ 204 w 672"/>
                <a:gd name="T109" fmla="*/ 87 h 730"/>
                <a:gd name="T110" fmla="*/ 175 w 672"/>
                <a:gd name="T111" fmla="*/ 29 h 730"/>
                <a:gd name="T112" fmla="*/ 204 w 672"/>
                <a:gd name="T11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2" h="730">
                  <a:moveTo>
                    <a:pt x="175" y="0"/>
                  </a:moveTo>
                  <a:lnTo>
                    <a:pt x="204" y="0"/>
                  </a:lnTo>
                  <a:lnTo>
                    <a:pt x="233" y="0"/>
                  </a:lnTo>
                  <a:lnTo>
                    <a:pt x="233" y="0"/>
                  </a:lnTo>
                  <a:lnTo>
                    <a:pt x="262" y="0"/>
                  </a:lnTo>
                  <a:lnTo>
                    <a:pt x="262" y="0"/>
                  </a:lnTo>
                  <a:lnTo>
                    <a:pt x="292" y="0"/>
                  </a:lnTo>
                  <a:lnTo>
                    <a:pt x="292" y="29"/>
                  </a:lnTo>
                  <a:lnTo>
                    <a:pt x="262" y="29"/>
                  </a:lnTo>
                  <a:lnTo>
                    <a:pt x="262" y="58"/>
                  </a:lnTo>
                  <a:lnTo>
                    <a:pt x="292" y="58"/>
                  </a:lnTo>
                  <a:lnTo>
                    <a:pt x="292" y="58"/>
                  </a:lnTo>
                  <a:lnTo>
                    <a:pt x="292" y="58"/>
                  </a:lnTo>
                  <a:lnTo>
                    <a:pt x="321" y="58"/>
                  </a:lnTo>
                  <a:lnTo>
                    <a:pt x="321" y="29"/>
                  </a:lnTo>
                  <a:lnTo>
                    <a:pt x="321" y="58"/>
                  </a:lnTo>
                  <a:lnTo>
                    <a:pt x="350" y="58"/>
                  </a:lnTo>
                  <a:lnTo>
                    <a:pt x="350" y="58"/>
                  </a:lnTo>
                  <a:lnTo>
                    <a:pt x="350" y="58"/>
                  </a:lnTo>
                  <a:lnTo>
                    <a:pt x="379" y="58"/>
                  </a:lnTo>
                  <a:lnTo>
                    <a:pt x="379" y="58"/>
                  </a:lnTo>
                  <a:lnTo>
                    <a:pt x="350" y="87"/>
                  </a:lnTo>
                  <a:lnTo>
                    <a:pt x="350" y="87"/>
                  </a:lnTo>
                  <a:lnTo>
                    <a:pt x="321" y="87"/>
                  </a:lnTo>
                  <a:lnTo>
                    <a:pt x="350" y="87"/>
                  </a:lnTo>
                  <a:lnTo>
                    <a:pt x="350" y="87"/>
                  </a:lnTo>
                  <a:lnTo>
                    <a:pt x="379" y="87"/>
                  </a:lnTo>
                  <a:lnTo>
                    <a:pt x="379" y="87"/>
                  </a:lnTo>
                  <a:lnTo>
                    <a:pt x="408" y="87"/>
                  </a:lnTo>
                  <a:lnTo>
                    <a:pt x="408" y="87"/>
                  </a:lnTo>
                  <a:lnTo>
                    <a:pt x="408" y="58"/>
                  </a:lnTo>
                  <a:lnTo>
                    <a:pt x="437" y="58"/>
                  </a:lnTo>
                  <a:lnTo>
                    <a:pt x="437" y="58"/>
                  </a:lnTo>
                  <a:lnTo>
                    <a:pt x="466" y="58"/>
                  </a:lnTo>
                  <a:lnTo>
                    <a:pt x="466" y="29"/>
                  </a:lnTo>
                  <a:lnTo>
                    <a:pt x="466" y="29"/>
                  </a:lnTo>
                  <a:lnTo>
                    <a:pt x="495" y="29"/>
                  </a:lnTo>
                  <a:lnTo>
                    <a:pt x="466" y="58"/>
                  </a:lnTo>
                  <a:lnTo>
                    <a:pt x="466" y="58"/>
                  </a:lnTo>
                  <a:lnTo>
                    <a:pt x="466" y="58"/>
                  </a:lnTo>
                  <a:lnTo>
                    <a:pt x="466" y="58"/>
                  </a:lnTo>
                  <a:lnTo>
                    <a:pt x="466" y="58"/>
                  </a:lnTo>
                  <a:lnTo>
                    <a:pt x="466" y="58"/>
                  </a:lnTo>
                  <a:lnTo>
                    <a:pt x="495" y="58"/>
                  </a:lnTo>
                  <a:lnTo>
                    <a:pt x="495" y="58"/>
                  </a:lnTo>
                  <a:lnTo>
                    <a:pt x="495" y="58"/>
                  </a:lnTo>
                  <a:lnTo>
                    <a:pt x="525" y="58"/>
                  </a:lnTo>
                  <a:lnTo>
                    <a:pt x="554" y="87"/>
                  </a:lnTo>
                  <a:lnTo>
                    <a:pt x="554" y="87"/>
                  </a:lnTo>
                  <a:lnTo>
                    <a:pt x="583" y="87"/>
                  </a:lnTo>
                  <a:lnTo>
                    <a:pt x="554" y="116"/>
                  </a:lnTo>
                  <a:lnTo>
                    <a:pt x="583" y="116"/>
                  </a:lnTo>
                  <a:lnTo>
                    <a:pt x="583" y="116"/>
                  </a:lnTo>
                  <a:lnTo>
                    <a:pt x="612" y="116"/>
                  </a:lnTo>
                  <a:lnTo>
                    <a:pt x="612" y="116"/>
                  </a:lnTo>
                  <a:lnTo>
                    <a:pt x="642" y="146"/>
                  </a:lnTo>
                  <a:lnTo>
                    <a:pt x="612" y="175"/>
                  </a:lnTo>
                  <a:lnTo>
                    <a:pt x="612" y="175"/>
                  </a:lnTo>
                  <a:lnTo>
                    <a:pt x="612" y="204"/>
                  </a:lnTo>
                  <a:lnTo>
                    <a:pt x="642" y="233"/>
                  </a:lnTo>
                  <a:lnTo>
                    <a:pt x="612" y="233"/>
                  </a:lnTo>
                  <a:lnTo>
                    <a:pt x="642" y="263"/>
                  </a:lnTo>
                  <a:lnTo>
                    <a:pt x="642" y="263"/>
                  </a:lnTo>
                  <a:lnTo>
                    <a:pt x="642" y="263"/>
                  </a:lnTo>
                  <a:lnTo>
                    <a:pt x="642" y="292"/>
                  </a:lnTo>
                  <a:lnTo>
                    <a:pt x="642" y="321"/>
                  </a:lnTo>
                  <a:lnTo>
                    <a:pt x="671" y="321"/>
                  </a:lnTo>
                  <a:lnTo>
                    <a:pt x="671" y="350"/>
                  </a:lnTo>
                  <a:lnTo>
                    <a:pt x="671" y="379"/>
                  </a:lnTo>
                  <a:lnTo>
                    <a:pt x="671" y="379"/>
                  </a:lnTo>
                  <a:lnTo>
                    <a:pt x="642" y="379"/>
                  </a:lnTo>
                  <a:lnTo>
                    <a:pt x="642" y="379"/>
                  </a:lnTo>
                  <a:lnTo>
                    <a:pt x="612" y="379"/>
                  </a:lnTo>
                  <a:lnTo>
                    <a:pt x="612" y="408"/>
                  </a:lnTo>
                  <a:lnTo>
                    <a:pt x="612" y="408"/>
                  </a:lnTo>
                  <a:lnTo>
                    <a:pt x="583" y="408"/>
                  </a:lnTo>
                  <a:lnTo>
                    <a:pt x="554" y="408"/>
                  </a:lnTo>
                  <a:lnTo>
                    <a:pt x="554" y="408"/>
                  </a:lnTo>
                  <a:lnTo>
                    <a:pt x="525" y="408"/>
                  </a:lnTo>
                  <a:lnTo>
                    <a:pt x="525" y="437"/>
                  </a:lnTo>
                  <a:lnTo>
                    <a:pt x="495" y="437"/>
                  </a:lnTo>
                  <a:lnTo>
                    <a:pt x="466" y="466"/>
                  </a:lnTo>
                  <a:lnTo>
                    <a:pt x="466" y="437"/>
                  </a:lnTo>
                  <a:lnTo>
                    <a:pt x="466" y="437"/>
                  </a:lnTo>
                  <a:lnTo>
                    <a:pt x="437" y="437"/>
                  </a:lnTo>
                  <a:lnTo>
                    <a:pt x="466" y="466"/>
                  </a:lnTo>
                  <a:lnTo>
                    <a:pt x="466" y="466"/>
                  </a:lnTo>
                  <a:lnTo>
                    <a:pt x="495" y="496"/>
                  </a:lnTo>
                  <a:lnTo>
                    <a:pt x="495" y="525"/>
                  </a:lnTo>
                  <a:lnTo>
                    <a:pt x="495" y="525"/>
                  </a:lnTo>
                  <a:lnTo>
                    <a:pt x="525" y="525"/>
                  </a:lnTo>
                  <a:lnTo>
                    <a:pt x="525" y="554"/>
                  </a:lnTo>
                  <a:lnTo>
                    <a:pt x="554" y="554"/>
                  </a:lnTo>
                  <a:lnTo>
                    <a:pt x="583" y="583"/>
                  </a:lnTo>
                  <a:lnTo>
                    <a:pt x="583" y="613"/>
                  </a:lnTo>
                  <a:lnTo>
                    <a:pt x="583" y="613"/>
                  </a:lnTo>
                  <a:lnTo>
                    <a:pt x="583" y="613"/>
                  </a:lnTo>
                  <a:lnTo>
                    <a:pt x="554" y="642"/>
                  </a:lnTo>
                  <a:lnTo>
                    <a:pt x="554" y="642"/>
                  </a:lnTo>
                  <a:lnTo>
                    <a:pt x="525" y="671"/>
                  </a:lnTo>
                  <a:lnTo>
                    <a:pt x="525" y="671"/>
                  </a:lnTo>
                  <a:lnTo>
                    <a:pt x="554" y="700"/>
                  </a:lnTo>
                  <a:lnTo>
                    <a:pt x="554" y="700"/>
                  </a:lnTo>
                  <a:lnTo>
                    <a:pt x="525" y="700"/>
                  </a:lnTo>
                  <a:lnTo>
                    <a:pt x="525" y="700"/>
                  </a:lnTo>
                  <a:lnTo>
                    <a:pt x="495" y="700"/>
                  </a:lnTo>
                  <a:lnTo>
                    <a:pt x="466" y="700"/>
                  </a:lnTo>
                  <a:lnTo>
                    <a:pt x="466" y="700"/>
                  </a:lnTo>
                  <a:lnTo>
                    <a:pt x="437" y="729"/>
                  </a:lnTo>
                  <a:lnTo>
                    <a:pt x="437" y="729"/>
                  </a:lnTo>
                  <a:lnTo>
                    <a:pt x="408" y="700"/>
                  </a:lnTo>
                  <a:lnTo>
                    <a:pt x="408" y="729"/>
                  </a:lnTo>
                  <a:lnTo>
                    <a:pt x="379" y="700"/>
                  </a:lnTo>
                  <a:lnTo>
                    <a:pt x="379" y="700"/>
                  </a:lnTo>
                  <a:lnTo>
                    <a:pt x="350" y="700"/>
                  </a:lnTo>
                  <a:lnTo>
                    <a:pt x="350" y="729"/>
                  </a:lnTo>
                  <a:lnTo>
                    <a:pt x="350" y="729"/>
                  </a:lnTo>
                  <a:lnTo>
                    <a:pt x="321" y="729"/>
                  </a:lnTo>
                  <a:lnTo>
                    <a:pt x="321" y="700"/>
                  </a:lnTo>
                  <a:lnTo>
                    <a:pt x="292" y="729"/>
                  </a:lnTo>
                  <a:lnTo>
                    <a:pt x="292" y="729"/>
                  </a:lnTo>
                  <a:lnTo>
                    <a:pt x="292" y="729"/>
                  </a:lnTo>
                  <a:lnTo>
                    <a:pt x="262" y="700"/>
                  </a:lnTo>
                  <a:lnTo>
                    <a:pt x="262" y="700"/>
                  </a:lnTo>
                  <a:lnTo>
                    <a:pt x="233" y="700"/>
                  </a:lnTo>
                  <a:lnTo>
                    <a:pt x="233" y="700"/>
                  </a:lnTo>
                  <a:lnTo>
                    <a:pt x="233" y="700"/>
                  </a:lnTo>
                  <a:lnTo>
                    <a:pt x="204" y="700"/>
                  </a:lnTo>
                  <a:lnTo>
                    <a:pt x="204" y="700"/>
                  </a:lnTo>
                  <a:lnTo>
                    <a:pt x="204" y="700"/>
                  </a:lnTo>
                  <a:lnTo>
                    <a:pt x="204" y="700"/>
                  </a:lnTo>
                  <a:lnTo>
                    <a:pt x="175" y="700"/>
                  </a:lnTo>
                  <a:lnTo>
                    <a:pt x="145" y="700"/>
                  </a:lnTo>
                  <a:lnTo>
                    <a:pt x="145" y="700"/>
                  </a:lnTo>
                  <a:lnTo>
                    <a:pt x="145" y="700"/>
                  </a:lnTo>
                  <a:lnTo>
                    <a:pt x="145" y="700"/>
                  </a:lnTo>
                  <a:lnTo>
                    <a:pt x="116" y="700"/>
                  </a:lnTo>
                  <a:lnTo>
                    <a:pt x="116" y="671"/>
                  </a:lnTo>
                  <a:lnTo>
                    <a:pt x="145" y="642"/>
                  </a:lnTo>
                  <a:lnTo>
                    <a:pt x="145" y="642"/>
                  </a:lnTo>
                  <a:lnTo>
                    <a:pt x="145" y="613"/>
                  </a:lnTo>
                  <a:lnTo>
                    <a:pt x="145" y="583"/>
                  </a:lnTo>
                  <a:lnTo>
                    <a:pt x="175" y="583"/>
                  </a:lnTo>
                  <a:lnTo>
                    <a:pt x="145" y="583"/>
                  </a:lnTo>
                  <a:lnTo>
                    <a:pt x="145" y="583"/>
                  </a:lnTo>
                  <a:lnTo>
                    <a:pt x="116" y="554"/>
                  </a:lnTo>
                  <a:lnTo>
                    <a:pt x="116" y="554"/>
                  </a:lnTo>
                  <a:lnTo>
                    <a:pt x="87" y="554"/>
                  </a:lnTo>
                  <a:lnTo>
                    <a:pt x="87" y="554"/>
                  </a:lnTo>
                  <a:lnTo>
                    <a:pt x="58" y="554"/>
                  </a:lnTo>
                  <a:lnTo>
                    <a:pt x="58" y="554"/>
                  </a:lnTo>
                  <a:lnTo>
                    <a:pt x="58" y="554"/>
                  </a:lnTo>
                  <a:lnTo>
                    <a:pt x="29" y="525"/>
                  </a:lnTo>
                  <a:lnTo>
                    <a:pt x="29" y="525"/>
                  </a:lnTo>
                  <a:lnTo>
                    <a:pt x="29" y="525"/>
                  </a:lnTo>
                  <a:lnTo>
                    <a:pt x="29" y="496"/>
                  </a:lnTo>
                  <a:lnTo>
                    <a:pt x="29" y="496"/>
                  </a:lnTo>
                  <a:lnTo>
                    <a:pt x="0" y="466"/>
                  </a:lnTo>
                  <a:lnTo>
                    <a:pt x="0" y="466"/>
                  </a:lnTo>
                  <a:lnTo>
                    <a:pt x="0" y="437"/>
                  </a:lnTo>
                  <a:lnTo>
                    <a:pt x="0" y="437"/>
                  </a:lnTo>
                  <a:lnTo>
                    <a:pt x="0" y="437"/>
                  </a:lnTo>
                  <a:lnTo>
                    <a:pt x="0" y="408"/>
                  </a:lnTo>
                  <a:lnTo>
                    <a:pt x="0" y="379"/>
                  </a:lnTo>
                  <a:lnTo>
                    <a:pt x="0" y="379"/>
                  </a:lnTo>
                  <a:lnTo>
                    <a:pt x="0" y="379"/>
                  </a:lnTo>
                  <a:lnTo>
                    <a:pt x="0" y="350"/>
                  </a:lnTo>
                  <a:lnTo>
                    <a:pt x="0" y="321"/>
                  </a:lnTo>
                  <a:lnTo>
                    <a:pt x="0" y="321"/>
                  </a:lnTo>
                  <a:lnTo>
                    <a:pt x="29" y="292"/>
                  </a:lnTo>
                  <a:lnTo>
                    <a:pt x="29" y="292"/>
                  </a:lnTo>
                  <a:lnTo>
                    <a:pt x="58" y="292"/>
                  </a:lnTo>
                  <a:lnTo>
                    <a:pt x="87" y="292"/>
                  </a:lnTo>
                  <a:lnTo>
                    <a:pt x="58" y="292"/>
                  </a:lnTo>
                  <a:lnTo>
                    <a:pt x="87" y="263"/>
                  </a:lnTo>
                  <a:lnTo>
                    <a:pt x="87" y="263"/>
                  </a:lnTo>
                  <a:lnTo>
                    <a:pt x="87" y="263"/>
                  </a:lnTo>
                  <a:lnTo>
                    <a:pt x="87" y="233"/>
                  </a:lnTo>
                  <a:lnTo>
                    <a:pt x="58" y="233"/>
                  </a:lnTo>
                  <a:lnTo>
                    <a:pt x="58" y="233"/>
                  </a:lnTo>
                  <a:lnTo>
                    <a:pt x="58" y="233"/>
                  </a:lnTo>
                  <a:lnTo>
                    <a:pt x="87" y="233"/>
                  </a:lnTo>
                  <a:lnTo>
                    <a:pt x="87" y="233"/>
                  </a:lnTo>
                  <a:lnTo>
                    <a:pt x="87" y="204"/>
                  </a:lnTo>
                  <a:lnTo>
                    <a:pt x="87" y="204"/>
                  </a:lnTo>
                  <a:lnTo>
                    <a:pt x="87" y="175"/>
                  </a:lnTo>
                  <a:lnTo>
                    <a:pt x="87" y="175"/>
                  </a:lnTo>
                  <a:lnTo>
                    <a:pt x="87" y="175"/>
                  </a:lnTo>
                  <a:lnTo>
                    <a:pt x="116" y="175"/>
                  </a:lnTo>
                  <a:lnTo>
                    <a:pt x="87" y="175"/>
                  </a:lnTo>
                  <a:lnTo>
                    <a:pt x="87" y="146"/>
                  </a:lnTo>
                  <a:lnTo>
                    <a:pt x="87" y="146"/>
                  </a:lnTo>
                  <a:lnTo>
                    <a:pt x="87" y="146"/>
                  </a:lnTo>
                  <a:lnTo>
                    <a:pt x="116" y="116"/>
                  </a:lnTo>
                  <a:lnTo>
                    <a:pt x="116" y="116"/>
                  </a:lnTo>
                  <a:lnTo>
                    <a:pt x="145" y="116"/>
                  </a:lnTo>
                  <a:lnTo>
                    <a:pt x="145" y="146"/>
                  </a:lnTo>
                  <a:lnTo>
                    <a:pt x="145" y="175"/>
                  </a:lnTo>
                  <a:lnTo>
                    <a:pt x="175" y="146"/>
                  </a:lnTo>
                  <a:lnTo>
                    <a:pt x="145" y="146"/>
                  </a:lnTo>
                  <a:lnTo>
                    <a:pt x="145" y="116"/>
                  </a:lnTo>
                  <a:lnTo>
                    <a:pt x="175" y="116"/>
                  </a:lnTo>
                  <a:lnTo>
                    <a:pt x="175" y="146"/>
                  </a:lnTo>
                  <a:lnTo>
                    <a:pt x="175" y="146"/>
                  </a:lnTo>
                  <a:lnTo>
                    <a:pt x="204" y="175"/>
                  </a:lnTo>
                  <a:lnTo>
                    <a:pt x="175" y="146"/>
                  </a:lnTo>
                  <a:lnTo>
                    <a:pt x="175" y="146"/>
                  </a:lnTo>
                  <a:lnTo>
                    <a:pt x="175" y="116"/>
                  </a:lnTo>
                  <a:lnTo>
                    <a:pt x="204" y="116"/>
                  </a:lnTo>
                  <a:lnTo>
                    <a:pt x="204" y="116"/>
                  </a:lnTo>
                  <a:lnTo>
                    <a:pt x="204" y="116"/>
                  </a:lnTo>
                  <a:lnTo>
                    <a:pt x="233" y="116"/>
                  </a:lnTo>
                  <a:lnTo>
                    <a:pt x="262" y="146"/>
                  </a:lnTo>
                  <a:lnTo>
                    <a:pt x="292" y="146"/>
                  </a:lnTo>
                  <a:lnTo>
                    <a:pt x="262" y="116"/>
                  </a:lnTo>
                  <a:lnTo>
                    <a:pt x="233" y="116"/>
                  </a:lnTo>
                  <a:lnTo>
                    <a:pt x="204" y="87"/>
                  </a:lnTo>
                  <a:lnTo>
                    <a:pt x="204" y="87"/>
                  </a:lnTo>
                  <a:lnTo>
                    <a:pt x="204" y="87"/>
                  </a:lnTo>
                  <a:lnTo>
                    <a:pt x="204" y="87"/>
                  </a:lnTo>
                  <a:lnTo>
                    <a:pt x="204" y="58"/>
                  </a:lnTo>
                  <a:lnTo>
                    <a:pt x="204" y="58"/>
                  </a:lnTo>
                  <a:lnTo>
                    <a:pt x="175" y="58"/>
                  </a:lnTo>
                  <a:lnTo>
                    <a:pt x="175" y="29"/>
                  </a:lnTo>
                  <a:lnTo>
                    <a:pt x="204" y="29"/>
                  </a:lnTo>
                  <a:lnTo>
                    <a:pt x="204" y="29"/>
                  </a:lnTo>
                  <a:lnTo>
                    <a:pt x="204" y="29"/>
                  </a:lnTo>
                  <a:lnTo>
                    <a:pt x="204" y="0"/>
                  </a:lnTo>
                  <a:lnTo>
                    <a:pt x="204" y="0"/>
                  </a:lnTo>
                  <a:lnTo>
                    <a:pt x="175" y="0"/>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0" name="Freeform 59">
              <a:extLst>
                <a:ext uri="{FF2B5EF4-FFF2-40B4-BE49-F238E27FC236}">
                  <a16:creationId xmlns:a16="http://schemas.microsoft.com/office/drawing/2014/main" id="{C729E23A-37D8-DC4A-8225-1C95C61057E1}"/>
                </a:ext>
              </a:extLst>
            </p:cNvPr>
            <p:cNvSpPr>
              <a:spLocks noChangeArrowheads="1"/>
            </p:cNvSpPr>
            <p:nvPr/>
          </p:nvSpPr>
          <p:spPr bwMode="auto">
            <a:xfrm>
              <a:off x="4819676" y="3104961"/>
              <a:ext cx="1440" cy="10082"/>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1" name="Freeform 60">
              <a:extLst>
                <a:ext uri="{FF2B5EF4-FFF2-40B4-BE49-F238E27FC236}">
                  <a16:creationId xmlns:a16="http://schemas.microsoft.com/office/drawing/2014/main" id="{08466FDB-EA96-7941-83B5-C0320FF3C189}"/>
                </a:ext>
              </a:extLst>
            </p:cNvPr>
            <p:cNvSpPr>
              <a:spLocks noChangeArrowheads="1"/>
            </p:cNvSpPr>
            <p:nvPr/>
          </p:nvSpPr>
          <p:spPr bwMode="auto">
            <a:xfrm>
              <a:off x="4724636" y="3096320"/>
              <a:ext cx="123840" cy="57605"/>
            </a:xfrm>
            <a:custGeom>
              <a:avLst/>
              <a:gdLst>
                <a:gd name="T0" fmla="*/ 145 w 380"/>
                <a:gd name="T1" fmla="*/ 0 h 176"/>
                <a:gd name="T2" fmla="*/ 204 w 380"/>
                <a:gd name="T3" fmla="*/ 0 h 176"/>
                <a:gd name="T4" fmla="*/ 204 w 380"/>
                <a:gd name="T5" fmla="*/ 0 h 176"/>
                <a:gd name="T6" fmla="*/ 233 w 380"/>
                <a:gd name="T7" fmla="*/ 0 h 176"/>
                <a:gd name="T8" fmla="*/ 233 w 380"/>
                <a:gd name="T9" fmla="*/ 0 h 176"/>
                <a:gd name="T10" fmla="*/ 262 w 380"/>
                <a:gd name="T11" fmla="*/ 0 h 176"/>
                <a:gd name="T12" fmla="*/ 292 w 380"/>
                <a:gd name="T13" fmla="*/ 29 h 176"/>
                <a:gd name="T14" fmla="*/ 292 w 380"/>
                <a:gd name="T15" fmla="*/ 58 h 176"/>
                <a:gd name="T16" fmla="*/ 321 w 380"/>
                <a:gd name="T17" fmla="*/ 58 h 176"/>
                <a:gd name="T18" fmla="*/ 350 w 380"/>
                <a:gd name="T19" fmla="*/ 58 h 176"/>
                <a:gd name="T20" fmla="*/ 379 w 380"/>
                <a:gd name="T21" fmla="*/ 58 h 176"/>
                <a:gd name="T22" fmla="*/ 379 w 380"/>
                <a:gd name="T23" fmla="*/ 116 h 176"/>
                <a:gd name="T24" fmla="*/ 321 w 380"/>
                <a:gd name="T25" fmla="*/ 146 h 176"/>
                <a:gd name="T26" fmla="*/ 292 w 380"/>
                <a:gd name="T27" fmla="*/ 146 h 176"/>
                <a:gd name="T28" fmla="*/ 262 w 380"/>
                <a:gd name="T29" fmla="*/ 146 h 176"/>
                <a:gd name="T30" fmla="*/ 233 w 380"/>
                <a:gd name="T31" fmla="*/ 146 h 176"/>
                <a:gd name="T32" fmla="*/ 204 w 380"/>
                <a:gd name="T33" fmla="*/ 116 h 176"/>
                <a:gd name="T34" fmla="*/ 175 w 380"/>
                <a:gd name="T35" fmla="*/ 175 h 176"/>
                <a:gd name="T36" fmla="*/ 116 w 380"/>
                <a:gd name="T37" fmla="*/ 175 h 176"/>
                <a:gd name="T38" fmla="*/ 87 w 380"/>
                <a:gd name="T39" fmla="*/ 146 h 176"/>
                <a:gd name="T40" fmla="*/ 87 w 380"/>
                <a:gd name="T41" fmla="*/ 146 h 176"/>
                <a:gd name="T42" fmla="*/ 58 w 380"/>
                <a:gd name="T43" fmla="*/ 116 h 176"/>
                <a:gd name="T44" fmla="*/ 58 w 380"/>
                <a:gd name="T45" fmla="*/ 146 h 176"/>
                <a:gd name="T46" fmla="*/ 0 w 380"/>
                <a:gd name="T47" fmla="*/ 146 h 176"/>
                <a:gd name="T48" fmla="*/ 29 w 380"/>
                <a:gd name="T49" fmla="*/ 146 h 176"/>
                <a:gd name="T50" fmla="*/ 29 w 380"/>
                <a:gd name="T51" fmla="*/ 116 h 176"/>
                <a:gd name="T52" fmla="*/ 58 w 380"/>
                <a:gd name="T53" fmla="*/ 58 h 176"/>
                <a:gd name="T54" fmla="*/ 87 w 380"/>
                <a:gd name="T55" fmla="*/ 58 h 176"/>
                <a:gd name="T56" fmla="*/ 87 w 380"/>
                <a:gd name="T57" fmla="*/ 29 h 176"/>
                <a:gd name="T58" fmla="*/ 87 w 380"/>
                <a:gd name="T59" fmla="*/ 0 h 176"/>
                <a:gd name="T60" fmla="*/ 116 w 380"/>
                <a:gd name="T61" fmla="*/ 29 h 176"/>
                <a:gd name="T62" fmla="*/ 145 w 380"/>
                <a:gd name="T6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0" h="176">
                  <a:moveTo>
                    <a:pt x="145" y="0"/>
                  </a:moveTo>
                  <a:lnTo>
                    <a:pt x="145" y="0"/>
                  </a:lnTo>
                  <a:lnTo>
                    <a:pt x="175" y="0"/>
                  </a:lnTo>
                  <a:lnTo>
                    <a:pt x="204" y="0"/>
                  </a:lnTo>
                  <a:lnTo>
                    <a:pt x="204" y="0"/>
                  </a:lnTo>
                  <a:lnTo>
                    <a:pt x="204" y="0"/>
                  </a:lnTo>
                  <a:lnTo>
                    <a:pt x="204" y="0"/>
                  </a:lnTo>
                  <a:lnTo>
                    <a:pt x="233" y="0"/>
                  </a:lnTo>
                  <a:lnTo>
                    <a:pt x="233" y="0"/>
                  </a:lnTo>
                  <a:lnTo>
                    <a:pt x="233" y="0"/>
                  </a:lnTo>
                  <a:lnTo>
                    <a:pt x="262" y="0"/>
                  </a:lnTo>
                  <a:lnTo>
                    <a:pt x="262" y="0"/>
                  </a:lnTo>
                  <a:lnTo>
                    <a:pt x="292" y="29"/>
                  </a:lnTo>
                  <a:lnTo>
                    <a:pt x="292" y="29"/>
                  </a:lnTo>
                  <a:lnTo>
                    <a:pt x="292" y="58"/>
                  </a:lnTo>
                  <a:lnTo>
                    <a:pt x="292" y="58"/>
                  </a:lnTo>
                  <a:lnTo>
                    <a:pt x="321" y="58"/>
                  </a:lnTo>
                  <a:lnTo>
                    <a:pt x="321" y="58"/>
                  </a:lnTo>
                  <a:lnTo>
                    <a:pt x="350" y="58"/>
                  </a:lnTo>
                  <a:lnTo>
                    <a:pt x="350" y="58"/>
                  </a:lnTo>
                  <a:lnTo>
                    <a:pt x="379" y="58"/>
                  </a:lnTo>
                  <a:lnTo>
                    <a:pt x="379" y="58"/>
                  </a:lnTo>
                  <a:lnTo>
                    <a:pt x="350" y="87"/>
                  </a:lnTo>
                  <a:lnTo>
                    <a:pt x="379" y="116"/>
                  </a:lnTo>
                  <a:lnTo>
                    <a:pt x="321" y="116"/>
                  </a:lnTo>
                  <a:lnTo>
                    <a:pt x="321" y="146"/>
                  </a:lnTo>
                  <a:lnTo>
                    <a:pt x="321" y="146"/>
                  </a:lnTo>
                  <a:lnTo>
                    <a:pt x="292" y="146"/>
                  </a:lnTo>
                  <a:lnTo>
                    <a:pt x="262" y="116"/>
                  </a:lnTo>
                  <a:lnTo>
                    <a:pt x="262" y="146"/>
                  </a:lnTo>
                  <a:lnTo>
                    <a:pt x="262" y="175"/>
                  </a:lnTo>
                  <a:lnTo>
                    <a:pt x="233" y="146"/>
                  </a:lnTo>
                  <a:lnTo>
                    <a:pt x="204" y="146"/>
                  </a:lnTo>
                  <a:lnTo>
                    <a:pt x="204" y="116"/>
                  </a:lnTo>
                  <a:lnTo>
                    <a:pt x="204" y="116"/>
                  </a:lnTo>
                  <a:lnTo>
                    <a:pt x="175" y="175"/>
                  </a:lnTo>
                  <a:lnTo>
                    <a:pt x="145" y="146"/>
                  </a:lnTo>
                  <a:lnTo>
                    <a:pt x="116" y="175"/>
                  </a:lnTo>
                  <a:lnTo>
                    <a:pt x="87" y="175"/>
                  </a:lnTo>
                  <a:lnTo>
                    <a:pt x="87" y="146"/>
                  </a:lnTo>
                  <a:lnTo>
                    <a:pt x="87" y="146"/>
                  </a:lnTo>
                  <a:lnTo>
                    <a:pt x="87" y="146"/>
                  </a:lnTo>
                  <a:lnTo>
                    <a:pt x="58" y="116"/>
                  </a:lnTo>
                  <a:lnTo>
                    <a:pt x="58" y="116"/>
                  </a:lnTo>
                  <a:lnTo>
                    <a:pt x="29" y="116"/>
                  </a:lnTo>
                  <a:lnTo>
                    <a:pt x="58" y="146"/>
                  </a:lnTo>
                  <a:lnTo>
                    <a:pt x="29" y="146"/>
                  </a:lnTo>
                  <a:lnTo>
                    <a:pt x="0" y="146"/>
                  </a:lnTo>
                  <a:lnTo>
                    <a:pt x="0" y="146"/>
                  </a:lnTo>
                  <a:lnTo>
                    <a:pt x="29" y="146"/>
                  </a:lnTo>
                  <a:lnTo>
                    <a:pt x="29" y="146"/>
                  </a:lnTo>
                  <a:lnTo>
                    <a:pt x="29" y="116"/>
                  </a:lnTo>
                  <a:lnTo>
                    <a:pt x="29" y="87"/>
                  </a:lnTo>
                  <a:lnTo>
                    <a:pt x="58" y="58"/>
                  </a:lnTo>
                  <a:lnTo>
                    <a:pt x="58" y="58"/>
                  </a:lnTo>
                  <a:lnTo>
                    <a:pt x="87" y="58"/>
                  </a:lnTo>
                  <a:lnTo>
                    <a:pt x="87" y="29"/>
                  </a:lnTo>
                  <a:lnTo>
                    <a:pt x="87" y="29"/>
                  </a:lnTo>
                  <a:lnTo>
                    <a:pt x="58" y="29"/>
                  </a:lnTo>
                  <a:lnTo>
                    <a:pt x="87" y="0"/>
                  </a:lnTo>
                  <a:lnTo>
                    <a:pt x="87" y="0"/>
                  </a:lnTo>
                  <a:lnTo>
                    <a:pt x="116" y="29"/>
                  </a:lnTo>
                  <a:lnTo>
                    <a:pt x="116" y="29"/>
                  </a:lnTo>
                  <a:lnTo>
                    <a:pt x="145" y="0"/>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2" name="Freeform 61">
              <a:extLst>
                <a:ext uri="{FF2B5EF4-FFF2-40B4-BE49-F238E27FC236}">
                  <a16:creationId xmlns:a16="http://schemas.microsoft.com/office/drawing/2014/main" id="{E55ACC35-1216-B94D-BAB3-D7946FA4E921}"/>
                </a:ext>
              </a:extLst>
            </p:cNvPr>
            <p:cNvSpPr>
              <a:spLocks noChangeArrowheads="1"/>
            </p:cNvSpPr>
            <p:nvPr/>
          </p:nvSpPr>
          <p:spPr bwMode="auto">
            <a:xfrm>
              <a:off x="4656955" y="2914861"/>
              <a:ext cx="95040" cy="76328"/>
            </a:xfrm>
            <a:custGeom>
              <a:avLst/>
              <a:gdLst>
                <a:gd name="T0" fmla="*/ 205 w 293"/>
                <a:gd name="T1" fmla="*/ 233 h 234"/>
                <a:gd name="T2" fmla="*/ 205 w 293"/>
                <a:gd name="T3" fmla="*/ 175 h 234"/>
                <a:gd name="T4" fmla="*/ 234 w 293"/>
                <a:gd name="T5" fmla="*/ 146 h 234"/>
                <a:gd name="T6" fmla="*/ 263 w 293"/>
                <a:gd name="T7" fmla="*/ 146 h 234"/>
                <a:gd name="T8" fmla="*/ 263 w 293"/>
                <a:gd name="T9" fmla="*/ 146 h 234"/>
                <a:gd name="T10" fmla="*/ 292 w 293"/>
                <a:gd name="T11" fmla="*/ 117 h 234"/>
                <a:gd name="T12" fmla="*/ 292 w 293"/>
                <a:gd name="T13" fmla="*/ 87 h 234"/>
                <a:gd name="T14" fmla="*/ 263 w 293"/>
                <a:gd name="T15" fmla="*/ 87 h 234"/>
                <a:gd name="T16" fmla="*/ 292 w 293"/>
                <a:gd name="T17" fmla="*/ 87 h 234"/>
                <a:gd name="T18" fmla="*/ 292 w 293"/>
                <a:gd name="T19" fmla="*/ 58 h 234"/>
                <a:gd name="T20" fmla="*/ 292 w 293"/>
                <a:gd name="T21" fmla="*/ 29 h 234"/>
                <a:gd name="T22" fmla="*/ 292 w 293"/>
                <a:gd name="T23" fmla="*/ 29 h 234"/>
                <a:gd name="T24" fmla="*/ 263 w 293"/>
                <a:gd name="T25" fmla="*/ 29 h 234"/>
                <a:gd name="T26" fmla="*/ 234 w 293"/>
                <a:gd name="T27" fmla="*/ 0 h 234"/>
                <a:gd name="T28" fmla="*/ 205 w 293"/>
                <a:gd name="T29" fmla="*/ 0 h 234"/>
                <a:gd name="T30" fmla="*/ 176 w 293"/>
                <a:gd name="T31" fmla="*/ 29 h 234"/>
                <a:gd name="T32" fmla="*/ 117 w 293"/>
                <a:gd name="T33" fmla="*/ 58 h 234"/>
                <a:gd name="T34" fmla="*/ 117 w 293"/>
                <a:gd name="T35" fmla="*/ 58 h 234"/>
                <a:gd name="T36" fmla="*/ 88 w 293"/>
                <a:gd name="T37" fmla="*/ 87 h 234"/>
                <a:gd name="T38" fmla="*/ 88 w 293"/>
                <a:gd name="T39" fmla="*/ 117 h 234"/>
                <a:gd name="T40" fmla="*/ 88 w 293"/>
                <a:gd name="T41" fmla="*/ 146 h 234"/>
                <a:gd name="T42" fmla="*/ 59 w 293"/>
                <a:gd name="T43" fmla="*/ 146 h 234"/>
                <a:gd name="T44" fmla="*/ 88 w 293"/>
                <a:gd name="T45" fmla="*/ 175 h 234"/>
                <a:gd name="T46" fmla="*/ 59 w 293"/>
                <a:gd name="T47" fmla="*/ 175 h 234"/>
                <a:gd name="T48" fmla="*/ 59 w 293"/>
                <a:gd name="T49" fmla="*/ 204 h 234"/>
                <a:gd name="T50" fmla="*/ 88 w 293"/>
                <a:gd name="T51" fmla="*/ 204 h 234"/>
                <a:gd name="T52" fmla="*/ 59 w 293"/>
                <a:gd name="T53" fmla="*/ 204 h 234"/>
                <a:gd name="T54" fmla="*/ 29 w 293"/>
                <a:gd name="T55" fmla="*/ 204 h 234"/>
                <a:gd name="T56" fmla="*/ 59 w 293"/>
                <a:gd name="T57" fmla="*/ 204 h 234"/>
                <a:gd name="T58" fmla="*/ 59 w 293"/>
                <a:gd name="T59" fmla="*/ 204 h 234"/>
                <a:gd name="T60" fmla="*/ 59 w 293"/>
                <a:gd name="T61" fmla="*/ 204 h 234"/>
                <a:gd name="T62" fmla="*/ 29 w 293"/>
                <a:gd name="T63" fmla="*/ 204 h 234"/>
                <a:gd name="T64" fmla="*/ 0 w 293"/>
                <a:gd name="T65" fmla="*/ 204 h 234"/>
                <a:gd name="T66" fmla="*/ 29 w 293"/>
                <a:gd name="T67" fmla="*/ 233 h 234"/>
                <a:gd name="T68" fmla="*/ 59 w 293"/>
                <a:gd name="T69" fmla="*/ 233 h 234"/>
                <a:gd name="T70" fmla="*/ 88 w 293"/>
                <a:gd name="T71" fmla="*/ 204 h 234"/>
                <a:gd name="T72" fmla="*/ 88 w 293"/>
                <a:gd name="T73" fmla="*/ 204 h 234"/>
                <a:gd name="T74" fmla="*/ 117 w 293"/>
                <a:gd name="T75" fmla="*/ 204 h 234"/>
                <a:gd name="T76" fmla="*/ 146 w 293"/>
                <a:gd name="T77" fmla="*/ 204 h 234"/>
                <a:gd name="T78" fmla="*/ 176 w 293"/>
                <a:gd name="T79" fmla="*/ 233 h 234"/>
                <a:gd name="T80" fmla="*/ 176 w 293"/>
                <a:gd name="T81" fmla="*/ 233 h 234"/>
                <a:gd name="T82" fmla="*/ 29 w 293"/>
                <a:gd name="T83" fmla="*/ 175 h 234"/>
                <a:gd name="T84" fmla="*/ 59 w 293"/>
                <a:gd name="T85" fmla="*/ 175 h 234"/>
                <a:gd name="T86" fmla="*/ 59 w 293"/>
                <a:gd name="T87" fmla="*/ 175 h 234"/>
                <a:gd name="T88" fmla="*/ 59 w 293"/>
                <a:gd name="T89" fmla="*/ 175 h 234"/>
                <a:gd name="T90" fmla="*/ 88 w 293"/>
                <a:gd name="T91"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 h="234">
                  <a:moveTo>
                    <a:pt x="205" y="233"/>
                  </a:moveTo>
                  <a:lnTo>
                    <a:pt x="205" y="233"/>
                  </a:lnTo>
                  <a:lnTo>
                    <a:pt x="205" y="204"/>
                  </a:lnTo>
                  <a:lnTo>
                    <a:pt x="205" y="175"/>
                  </a:lnTo>
                  <a:lnTo>
                    <a:pt x="205" y="175"/>
                  </a:lnTo>
                  <a:lnTo>
                    <a:pt x="234" y="146"/>
                  </a:lnTo>
                  <a:lnTo>
                    <a:pt x="234" y="146"/>
                  </a:lnTo>
                  <a:lnTo>
                    <a:pt x="263" y="146"/>
                  </a:lnTo>
                  <a:lnTo>
                    <a:pt x="292" y="146"/>
                  </a:lnTo>
                  <a:lnTo>
                    <a:pt x="263" y="146"/>
                  </a:lnTo>
                  <a:lnTo>
                    <a:pt x="292" y="117"/>
                  </a:lnTo>
                  <a:lnTo>
                    <a:pt x="292" y="117"/>
                  </a:lnTo>
                  <a:lnTo>
                    <a:pt x="292" y="117"/>
                  </a:lnTo>
                  <a:lnTo>
                    <a:pt x="292" y="87"/>
                  </a:lnTo>
                  <a:lnTo>
                    <a:pt x="263" y="87"/>
                  </a:lnTo>
                  <a:lnTo>
                    <a:pt x="263" y="87"/>
                  </a:lnTo>
                  <a:lnTo>
                    <a:pt x="263" y="87"/>
                  </a:lnTo>
                  <a:lnTo>
                    <a:pt x="292" y="87"/>
                  </a:lnTo>
                  <a:lnTo>
                    <a:pt x="292" y="87"/>
                  </a:lnTo>
                  <a:lnTo>
                    <a:pt x="292" y="58"/>
                  </a:lnTo>
                  <a:lnTo>
                    <a:pt x="292" y="58"/>
                  </a:lnTo>
                  <a:lnTo>
                    <a:pt x="292" y="29"/>
                  </a:lnTo>
                  <a:lnTo>
                    <a:pt x="292" y="29"/>
                  </a:lnTo>
                  <a:lnTo>
                    <a:pt x="292" y="29"/>
                  </a:lnTo>
                  <a:lnTo>
                    <a:pt x="292" y="29"/>
                  </a:lnTo>
                  <a:lnTo>
                    <a:pt x="263" y="29"/>
                  </a:lnTo>
                  <a:lnTo>
                    <a:pt x="263" y="0"/>
                  </a:lnTo>
                  <a:lnTo>
                    <a:pt x="234" y="0"/>
                  </a:lnTo>
                  <a:lnTo>
                    <a:pt x="205" y="29"/>
                  </a:lnTo>
                  <a:lnTo>
                    <a:pt x="205" y="0"/>
                  </a:lnTo>
                  <a:lnTo>
                    <a:pt x="205" y="29"/>
                  </a:lnTo>
                  <a:lnTo>
                    <a:pt x="176" y="29"/>
                  </a:lnTo>
                  <a:lnTo>
                    <a:pt x="146" y="29"/>
                  </a:lnTo>
                  <a:lnTo>
                    <a:pt x="117" y="58"/>
                  </a:lnTo>
                  <a:lnTo>
                    <a:pt x="117" y="58"/>
                  </a:lnTo>
                  <a:lnTo>
                    <a:pt x="117" y="58"/>
                  </a:lnTo>
                  <a:lnTo>
                    <a:pt x="88" y="58"/>
                  </a:lnTo>
                  <a:lnTo>
                    <a:pt x="88" y="87"/>
                  </a:lnTo>
                  <a:lnTo>
                    <a:pt x="88" y="87"/>
                  </a:lnTo>
                  <a:lnTo>
                    <a:pt x="88" y="117"/>
                  </a:lnTo>
                  <a:lnTo>
                    <a:pt x="88" y="117"/>
                  </a:lnTo>
                  <a:lnTo>
                    <a:pt x="88" y="146"/>
                  </a:lnTo>
                  <a:lnTo>
                    <a:pt x="59" y="146"/>
                  </a:lnTo>
                  <a:lnTo>
                    <a:pt x="59" y="146"/>
                  </a:lnTo>
                  <a:lnTo>
                    <a:pt x="88" y="175"/>
                  </a:lnTo>
                  <a:lnTo>
                    <a:pt x="88" y="175"/>
                  </a:lnTo>
                  <a:lnTo>
                    <a:pt x="88" y="175"/>
                  </a:lnTo>
                  <a:lnTo>
                    <a:pt x="59" y="175"/>
                  </a:lnTo>
                  <a:lnTo>
                    <a:pt x="59" y="175"/>
                  </a:lnTo>
                  <a:lnTo>
                    <a:pt x="59" y="204"/>
                  </a:lnTo>
                  <a:lnTo>
                    <a:pt x="88" y="204"/>
                  </a:lnTo>
                  <a:lnTo>
                    <a:pt x="88" y="204"/>
                  </a:lnTo>
                  <a:lnTo>
                    <a:pt x="59" y="204"/>
                  </a:lnTo>
                  <a:lnTo>
                    <a:pt x="59" y="204"/>
                  </a:lnTo>
                  <a:lnTo>
                    <a:pt x="29" y="175"/>
                  </a:lnTo>
                  <a:lnTo>
                    <a:pt x="29" y="204"/>
                  </a:lnTo>
                  <a:lnTo>
                    <a:pt x="29" y="204"/>
                  </a:lnTo>
                  <a:lnTo>
                    <a:pt x="59" y="204"/>
                  </a:lnTo>
                  <a:lnTo>
                    <a:pt x="59" y="204"/>
                  </a:lnTo>
                  <a:lnTo>
                    <a:pt x="59" y="204"/>
                  </a:lnTo>
                  <a:lnTo>
                    <a:pt x="88" y="204"/>
                  </a:lnTo>
                  <a:lnTo>
                    <a:pt x="59" y="204"/>
                  </a:lnTo>
                  <a:lnTo>
                    <a:pt x="59" y="204"/>
                  </a:lnTo>
                  <a:lnTo>
                    <a:pt x="29" y="204"/>
                  </a:lnTo>
                  <a:lnTo>
                    <a:pt x="29" y="204"/>
                  </a:lnTo>
                  <a:lnTo>
                    <a:pt x="0" y="204"/>
                  </a:lnTo>
                  <a:lnTo>
                    <a:pt x="29" y="204"/>
                  </a:lnTo>
                  <a:lnTo>
                    <a:pt x="29" y="233"/>
                  </a:lnTo>
                  <a:lnTo>
                    <a:pt x="29" y="233"/>
                  </a:lnTo>
                  <a:lnTo>
                    <a:pt x="59" y="233"/>
                  </a:lnTo>
                  <a:lnTo>
                    <a:pt x="59" y="233"/>
                  </a:lnTo>
                  <a:lnTo>
                    <a:pt x="88" y="204"/>
                  </a:lnTo>
                  <a:lnTo>
                    <a:pt x="88" y="204"/>
                  </a:lnTo>
                  <a:lnTo>
                    <a:pt x="88" y="204"/>
                  </a:lnTo>
                  <a:lnTo>
                    <a:pt x="88" y="204"/>
                  </a:lnTo>
                  <a:lnTo>
                    <a:pt x="117" y="204"/>
                  </a:lnTo>
                  <a:lnTo>
                    <a:pt x="146" y="204"/>
                  </a:lnTo>
                  <a:lnTo>
                    <a:pt x="146" y="204"/>
                  </a:lnTo>
                  <a:lnTo>
                    <a:pt x="146" y="233"/>
                  </a:lnTo>
                  <a:lnTo>
                    <a:pt x="176" y="233"/>
                  </a:lnTo>
                  <a:lnTo>
                    <a:pt x="176" y="233"/>
                  </a:lnTo>
                  <a:lnTo>
                    <a:pt x="176" y="233"/>
                  </a:lnTo>
                  <a:lnTo>
                    <a:pt x="205" y="233"/>
                  </a:lnTo>
                  <a:close/>
                  <a:moveTo>
                    <a:pt x="29" y="175"/>
                  </a:moveTo>
                  <a:lnTo>
                    <a:pt x="59" y="175"/>
                  </a:lnTo>
                  <a:lnTo>
                    <a:pt x="59" y="175"/>
                  </a:lnTo>
                  <a:lnTo>
                    <a:pt x="59" y="175"/>
                  </a:lnTo>
                  <a:lnTo>
                    <a:pt x="59" y="175"/>
                  </a:lnTo>
                  <a:lnTo>
                    <a:pt x="29" y="175"/>
                  </a:lnTo>
                  <a:close/>
                  <a:moveTo>
                    <a:pt x="59" y="175"/>
                  </a:moveTo>
                  <a:lnTo>
                    <a:pt x="59" y="175"/>
                  </a:lnTo>
                  <a:lnTo>
                    <a:pt x="88" y="175"/>
                  </a:lnTo>
                  <a:lnTo>
                    <a:pt x="59" y="175"/>
                  </a:ln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3" name="Freeform 62">
              <a:extLst>
                <a:ext uri="{FF2B5EF4-FFF2-40B4-BE49-F238E27FC236}">
                  <a16:creationId xmlns:a16="http://schemas.microsoft.com/office/drawing/2014/main" id="{762E6DF7-CF2A-154B-8029-4C5C3AB4321B}"/>
                </a:ext>
              </a:extLst>
            </p:cNvPr>
            <p:cNvSpPr>
              <a:spLocks noChangeArrowheads="1"/>
            </p:cNvSpPr>
            <p:nvPr/>
          </p:nvSpPr>
          <p:spPr bwMode="auto">
            <a:xfrm>
              <a:off x="4656956" y="2981108"/>
              <a:ext cx="67680" cy="57605"/>
            </a:xfrm>
            <a:custGeom>
              <a:avLst/>
              <a:gdLst>
                <a:gd name="T0" fmla="*/ 205 w 206"/>
                <a:gd name="T1" fmla="*/ 116 h 176"/>
                <a:gd name="T2" fmla="*/ 205 w 206"/>
                <a:gd name="T3" fmla="*/ 87 h 176"/>
                <a:gd name="T4" fmla="*/ 205 w 206"/>
                <a:gd name="T5" fmla="*/ 87 h 176"/>
                <a:gd name="T6" fmla="*/ 205 w 206"/>
                <a:gd name="T7" fmla="*/ 87 h 176"/>
                <a:gd name="T8" fmla="*/ 205 w 206"/>
                <a:gd name="T9" fmla="*/ 58 h 176"/>
                <a:gd name="T10" fmla="*/ 205 w 206"/>
                <a:gd name="T11" fmla="*/ 29 h 176"/>
                <a:gd name="T12" fmla="*/ 176 w 206"/>
                <a:gd name="T13" fmla="*/ 29 h 176"/>
                <a:gd name="T14" fmla="*/ 176 w 206"/>
                <a:gd name="T15" fmla="*/ 29 h 176"/>
                <a:gd name="T16" fmla="*/ 176 w 206"/>
                <a:gd name="T17" fmla="*/ 29 h 176"/>
                <a:gd name="T18" fmla="*/ 146 w 206"/>
                <a:gd name="T19" fmla="*/ 29 h 176"/>
                <a:gd name="T20" fmla="*/ 146 w 206"/>
                <a:gd name="T21" fmla="*/ 0 h 176"/>
                <a:gd name="T22" fmla="*/ 146 w 206"/>
                <a:gd name="T23" fmla="*/ 0 h 176"/>
                <a:gd name="T24" fmla="*/ 117 w 206"/>
                <a:gd name="T25" fmla="*/ 0 h 176"/>
                <a:gd name="T26" fmla="*/ 88 w 206"/>
                <a:gd name="T27" fmla="*/ 0 h 176"/>
                <a:gd name="T28" fmla="*/ 88 w 206"/>
                <a:gd name="T29" fmla="*/ 0 h 176"/>
                <a:gd name="T30" fmla="*/ 88 w 206"/>
                <a:gd name="T31" fmla="*/ 0 h 176"/>
                <a:gd name="T32" fmla="*/ 88 w 206"/>
                <a:gd name="T33" fmla="*/ 0 h 176"/>
                <a:gd name="T34" fmla="*/ 59 w 206"/>
                <a:gd name="T35" fmla="*/ 29 h 176"/>
                <a:gd name="T36" fmla="*/ 59 w 206"/>
                <a:gd name="T37" fmla="*/ 29 h 176"/>
                <a:gd name="T38" fmla="*/ 29 w 206"/>
                <a:gd name="T39" fmla="*/ 29 h 176"/>
                <a:gd name="T40" fmla="*/ 29 w 206"/>
                <a:gd name="T41" fmla="*/ 29 h 176"/>
                <a:gd name="T42" fmla="*/ 29 w 206"/>
                <a:gd name="T43" fmla="*/ 0 h 176"/>
                <a:gd name="T44" fmla="*/ 0 w 206"/>
                <a:gd name="T45" fmla="*/ 0 h 176"/>
                <a:gd name="T46" fmla="*/ 0 w 206"/>
                <a:gd name="T47" fmla="*/ 0 h 176"/>
                <a:gd name="T48" fmla="*/ 0 w 206"/>
                <a:gd name="T49" fmla="*/ 29 h 176"/>
                <a:gd name="T50" fmla="*/ 0 w 206"/>
                <a:gd name="T51" fmla="*/ 29 h 176"/>
                <a:gd name="T52" fmla="*/ 0 w 206"/>
                <a:gd name="T53" fmla="*/ 58 h 176"/>
                <a:gd name="T54" fmla="*/ 29 w 206"/>
                <a:gd name="T55" fmla="*/ 58 h 176"/>
                <a:gd name="T56" fmla="*/ 29 w 206"/>
                <a:gd name="T57" fmla="*/ 87 h 176"/>
                <a:gd name="T58" fmla="*/ 59 w 206"/>
                <a:gd name="T59" fmla="*/ 87 h 176"/>
                <a:gd name="T60" fmla="*/ 59 w 206"/>
                <a:gd name="T61" fmla="*/ 87 h 176"/>
                <a:gd name="T62" fmla="*/ 59 w 206"/>
                <a:gd name="T63" fmla="*/ 116 h 176"/>
                <a:gd name="T64" fmla="*/ 88 w 206"/>
                <a:gd name="T65" fmla="*/ 116 h 176"/>
                <a:gd name="T66" fmla="*/ 88 w 206"/>
                <a:gd name="T67" fmla="*/ 146 h 176"/>
                <a:gd name="T68" fmla="*/ 88 w 206"/>
                <a:gd name="T69" fmla="*/ 146 h 176"/>
                <a:gd name="T70" fmla="*/ 117 w 206"/>
                <a:gd name="T71" fmla="*/ 146 h 176"/>
                <a:gd name="T72" fmla="*/ 117 w 206"/>
                <a:gd name="T73" fmla="*/ 146 h 176"/>
                <a:gd name="T74" fmla="*/ 117 w 206"/>
                <a:gd name="T75" fmla="*/ 146 h 176"/>
                <a:gd name="T76" fmla="*/ 117 w 206"/>
                <a:gd name="T77" fmla="*/ 146 h 176"/>
                <a:gd name="T78" fmla="*/ 146 w 206"/>
                <a:gd name="T79" fmla="*/ 175 h 176"/>
                <a:gd name="T80" fmla="*/ 176 w 206"/>
                <a:gd name="T81" fmla="*/ 175 h 176"/>
                <a:gd name="T82" fmla="*/ 176 w 206"/>
                <a:gd name="T83" fmla="*/ 175 h 176"/>
                <a:gd name="T84" fmla="*/ 176 w 206"/>
                <a:gd name="T85" fmla="*/ 175 h 176"/>
                <a:gd name="T86" fmla="*/ 205 w 206"/>
                <a:gd name="T87" fmla="*/ 175 h 176"/>
                <a:gd name="T88" fmla="*/ 205 w 206"/>
                <a:gd name="T89" fmla="*/ 175 h 176"/>
                <a:gd name="T90" fmla="*/ 205 w 206"/>
                <a:gd name="T91" fmla="*/ 146 h 176"/>
                <a:gd name="T92" fmla="*/ 205 w 206"/>
                <a:gd name="T93" fmla="*/ 146 h 176"/>
                <a:gd name="T94" fmla="*/ 176 w 206"/>
                <a:gd name="T95" fmla="*/ 146 h 176"/>
                <a:gd name="T96" fmla="*/ 205 w 206"/>
                <a:gd name="T97" fmla="*/ 146 h 176"/>
                <a:gd name="T98" fmla="*/ 205 w 206"/>
                <a:gd name="T99" fmla="*/ 11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176">
                  <a:moveTo>
                    <a:pt x="205" y="116"/>
                  </a:moveTo>
                  <a:lnTo>
                    <a:pt x="205" y="87"/>
                  </a:lnTo>
                  <a:lnTo>
                    <a:pt x="205" y="87"/>
                  </a:lnTo>
                  <a:lnTo>
                    <a:pt x="205" y="87"/>
                  </a:lnTo>
                  <a:lnTo>
                    <a:pt x="205" y="58"/>
                  </a:lnTo>
                  <a:lnTo>
                    <a:pt x="205" y="29"/>
                  </a:lnTo>
                  <a:lnTo>
                    <a:pt x="176" y="29"/>
                  </a:lnTo>
                  <a:lnTo>
                    <a:pt x="176" y="29"/>
                  </a:lnTo>
                  <a:lnTo>
                    <a:pt x="176" y="29"/>
                  </a:lnTo>
                  <a:lnTo>
                    <a:pt x="146" y="29"/>
                  </a:lnTo>
                  <a:lnTo>
                    <a:pt x="146" y="0"/>
                  </a:lnTo>
                  <a:lnTo>
                    <a:pt x="146" y="0"/>
                  </a:lnTo>
                  <a:lnTo>
                    <a:pt x="117" y="0"/>
                  </a:lnTo>
                  <a:lnTo>
                    <a:pt x="88" y="0"/>
                  </a:lnTo>
                  <a:lnTo>
                    <a:pt x="88" y="0"/>
                  </a:lnTo>
                  <a:lnTo>
                    <a:pt x="88" y="0"/>
                  </a:lnTo>
                  <a:lnTo>
                    <a:pt x="88" y="0"/>
                  </a:lnTo>
                  <a:lnTo>
                    <a:pt x="59" y="29"/>
                  </a:lnTo>
                  <a:lnTo>
                    <a:pt x="59" y="29"/>
                  </a:lnTo>
                  <a:lnTo>
                    <a:pt x="29" y="29"/>
                  </a:lnTo>
                  <a:lnTo>
                    <a:pt x="29" y="29"/>
                  </a:lnTo>
                  <a:lnTo>
                    <a:pt x="29" y="0"/>
                  </a:lnTo>
                  <a:lnTo>
                    <a:pt x="0" y="0"/>
                  </a:lnTo>
                  <a:lnTo>
                    <a:pt x="0" y="0"/>
                  </a:lnTo>
                  <a:lnTo>
                    <a:pt x="0" y="29"/>
                  </a:lnTo>
                  <a:lnTo>
                    <a:pt x="0" y="29"/>
                  </a:lnTo>
                  <a:lnTo>
                    <a:pt x="0" y="58"/>
                  </a:lnTo>
                  <a:lnTo>
                    <a:pt x="29" y="58"/>
                  </a:lnTo>
                  <a:lnTo>
                    <a:pt x="29" y="87"/>
                  </a:lnTo>
                  <a:lnTo>
                    <a:pt x="59" y="87"/>
                  </a:lnTo>
                  <a:lnTo>
                    <a:pt x="59" y="87"/>
                  </a:lnTo>
                  <a:lnTo>
                    <a:pt x="59" y="116"/>
                  </a:lnTo>
                  <a:lnTo>
                    <a:pt x="88" y="116"/>
                  </a:lnTo>
                  <a:lnTo>
                    <a:pt x="88" y="146"/>
                  </a:lnTo>
                  <a:lnTo>
                    <a:pt x="88" y="146"/>
                  </a:lnTo>
                  <a:lnTo>
                    <a:pt x="117" y="146"/>
                  </a:lnTo>
                  <a:lnTo>
                    <a:pt x="117" y="146"/>
                  </a:lnTo>
                  <a:lnTo>
                    <a:pt x="117" y="146"/>
                  </a:lnTo>
                  <a:lnTo>
                    <a:pt x="117" y="146"/>
                  </a:lnTo>
                  <a:lnTo>
                    <a:pt x="146" y="175"/>
                  </a:lnTo>
                  <a:lnTo>
                    <a:pt x="176" y="175"/>
                  </a:lnTo>
                  <a:lnTo>
                    <a:pt x="176" y="175"/>
                  </a:lnTo>
                  <a:lnTo>
                    <a:pt x="176" y="175"/>
                  </a:lnTo>
                  <a:lnTo>
                    <a:pt x="205" y="175"/>
                  </a:lnTo>
                  <a:lnTo>
                    <a:pt x="205" y="175"/>
                  </a:lnTo>
                  <a:lnTo>
                    <a:pt x="205" y="146"/>
                  </a:lnTo>
                  <a:lnTo>
                    <a:pt x="205" y="146"/>
                  </a:lnTo>
                  <a:lnTo>
                    <a:pt x="176" y="146"/>
                  </a:lnTo>
                  <a:lnTo>
                    <a:pt x="205" y="146"/>
                  </a:lnTo>
                  <a:lnTo>
                    <a:pt x="205" y="116"/>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4" name="Freeform 63">
              <a:extLst>
                <a:ext uri="{FF2B5EF4-FFF2-40B4-BE49-F238E27FC236}">
                  <a16:creationId xmlns:a16="http://schemas.microsoft.com/office/drawing/2014/main" id="{3BF79D99-1384-804F-9330-6DB1DC196359}"/>
                </a:ext>
              </a:extLst>
            </p:cNvPr>
            <p:cNvSpPr>
              <a:spLocks noChangeArrowheads="1"/>
            </p:cNvSpPr>
            <p:nvPr/>
          </p:nvSpPr>
          <p:spPr bwMode="auto">
            <a:xfrm>
              <a:off x="4714555" y="3019994"/>
              <a:ext cx="18720" cy="28803"/>
            </a:xfrm>
            <a:custGeom>
              <a:avLst/>
              <a:gdLst>
                <a:gd name="T0" fmla="*/ 29 w 59"/>
                <a:gd name="T1" fmla="*/ 59 h 89"/>
                <a:gd name="T2" fmla="*/ 29 w 59"/>
                <a:gd name="T3" fmla="*/ 59 h 89"/>
                <a:gd name="T4" fmla="*/ 29 w 59"/>
                <a:gd name="T5" fmla="*/ 30 h 89"/>
                <a:gd name="T6" fmla="*/ 29 w 59"/>
                <a:gd name="T7" fmla="*/ 30 h 89"/>
                <a:gd name="T8" fmla="*/ 0 w 59"/>
                <a:gd name="T9" fmla="*/ 30 h 89"/>
                <a:gd name="T10" fmla="*/ 29 w 59"/>
                <a:gd name="T11" fmla="*/ 30 h 89"/>
                <a:gd name="T12" fmla="*/ 29 w 59"/>
                <a:gd name="T13" fmla="*/ 0 h 89"/>
                <a:gd name="T14" fmla="*/ 29 w 59"/>
                <a:gd name="T15" fmla="*/ 0 h 89"/>
                <a:gd name="T16" fmla="*/ 58 w 59"/>
                <a:gd name="T17" fmla="*/ 30 h 89"/>
                <a:gd name="T18" fmla="*/ 58 w 59"/>
                <a:gd name="T19" fmla="*/ 30 h 89"/>
                <a:gd name="T20" fmla="*/ 58 w 59"/>
                <a:gd name="T21" fmla="*/ 59 h 89"/>
                <a:gd name="T22" fmla="*/ 58 w 59"/>
                <a:gd name="T23" fmla="*/ 59 h 89"/>
                <a:gd name="T24" fmla="*/ 58 w 59"/>
                <a:gd name="T25" fmla="*/ 88 h 89"/>
                <a:gd name="T26" fmla="*/ 29 w 59"/>
                <a:gd name="T2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9">
                  <a:moveTo>
                    <a:pt x="29" y="59"/>
                  </a:moveTo>
                  <a:lnTo>
                    <a:pt x="29" y="59"/>
                  </a:lnTo>
                  <a:lnTo>
                    <a:pt x="29" y="30"/>
                  </a:lnTo>
                  <a:lnTo>
                    <a:pt x="29" y="30"/>
                  </a:lnTo>
                  <a:lnTo>
                    <a:pt x="0" y="30"/>
                  </a:lnTo>
                  <a:lnTo>
                    <a:pt x="29" y="30"/>
                  </a:lnTo>
                  <a:lnTo>
                    <a:pt x="29" y="0"/>
                  </a:lnTo>
                  <a:lnTo>
                    <a:pt x="29" y="0"/>
                  </a:lnTo>
                  <a:lnTo>
                    <a:pt x="58" y="30"/>
                  </a:lnTo>
                  <a:lnTo>
                    <a:pt x="58" y="30"/>
                  </a:lnTo>
                  <a:lnTo>
                    <a:pt x="58" y="59"/>
                  </a:lnTo>
                  <a:lnTo>
                    <a:pt x="58" y="59"/>
                  </a:lnTo>
                  <a:lnTo>
                    <a:pt x="58" y="88"/>
                  </a:lnTo>
                  <a:lnTo>
                    <a:pt x="29"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5" name="Freeform 64">
              <a:extLst>
                <a:ext uri="{FF2B5EF4-FFF2-40B4-BE49-F238E27FC236}">
                  <a16:creationId xmlns:a16="http://schemas.microsoft.com/office/drawing/2014/main" id="{E7B6849A-7D2F-3249-B958-AE6A8CA56147}"/>
                </a:ext>
              </a:extLst>
            </p:cNvPr>
            <p:cNvSpPr>
              <a:spLocks noChangeArrowheads="1"/>
            </p:cNvSpPr>
            <p:nvPr/>
          </p:nvSpPr>
          <p:spPr bwMode="auto">
            <a:xfrm>
              <a:off x="4419356" y="2590828"/>
              <a:ext cx="20160" cy="38884"/>
            </a:xfrm>
            <a:custGeom>
              <a:avLst/>
              <a:gdLst>
                <a:gd name="T0" fmla="*/ 29 w 60"/>
                <a:gd name="T1" fmla="*/ 88 h 118"/>
                <a:gd name="T2" fmla="*/ 29 w 60"/>
                <a:gd name="T3" fmla="*/ 88 h 118"/>
                <a:gd name="T4" fmla="*/ 59 w 60"/>
                <a:gd name="T5" fmla="*/ 117 h 118"/>
                <a:gd name="T6" fmla="*/ 59 w 60"/>
                <a:gd name="T7" fmla="*/ 117 h 118"/>
                <a:gd name="T8" fmla="*/ 59 w 60"/>
                <a:gd name="T9" fmla="*/ 117 h 118"/>
                <a:gd name="T10" fmla="*/ 29 w 60"/>
                <a:gd name="T11" fmla="*/ 88 h 118"/>
                <a:gd name="T12" fmla="*/ 59 w 60"/>
                <a:gd name="T13" fmla="*/ 59 h 118"/>
                <a:gd name="T14" fmla="*/ 59 w 60"/>
                <a:gd name="T15" fmla="*/ 59 h 118"/>
                <a:gd name="T16" fmla="*/ 29 w 60"/>
                <a:gd name="T17" fmla="*/ 59 h 118"/>
                <a:gd name="T18" fmla="*/ 59 w 60"/>
                <a:gd name="T19" fmla="*/ 88 h 118"/>
                <a:gd name="T20" fmla="*/ 59 w 60"/>
                <a:gd name="T21" fmla="*/ 59 h 118"/>
                <a:gd name="T22" fmla="*/ 0 w 60"/>
                <a:gd name="T23" fmla="*/ 29 h 118"/>
                <a:gd name="T24" fmla="*/ 0 w 60"/>
                <a:gd name="T25" fmla="*/ 29 h 118"/>
                <a:gd name="T26" fmla="*/ 0 w 60"/>
                <a:gd name="T27" fmla="*/ 29 h 118"/>
                <a:gd name="T28" fmla="*/ 29 w 60"/>
                <a:gd name="T29" fmla="*/ 29 h 118"/>
                <a:gd name="T30" fmla="*/ 0 w 60"/>
                <a:gd name="T31" fmla="*/ 29 h 118"/>
                <a:gd name="T32" fmla="*/ 59 w 60"/>
                <a:gd name="T33" fmla="*/ 0 h 118"/>
                <a:gd name="T34" fmla="*/ 59 w 60"/>
                <a:gd name="T35" fmla="*/ 0 h 118"/>
                <a:gd name="T36" fmla="*/ 59 w 60"/>
                <a:gd name="T37" fmla="*/ 29 h 118"/>
                <a:gd name="T38" fmla="*/ 59 w 60"/>
                <a:gd name="T39" fmla="*/ 0 h 118"/>
                <a:gd name="T40" fmla="*/ 29 w 60"/>
                <a:gd name="T41" fmla="*/ 0 h 118"/>
                <a:gd name="T42" fmla="*/ 29 w 60"/>
                <a:gd name="T43" fmla="*/ 0 h 118"/>
                <a:gd name="T44" fmla="*/ 29 w 60"/>
                <a:gd name="T45" fmla="*/ 0 h 118"/>
                <a:gd name="T46" fmla="*/ 59 w 60"/>
                <a:gd name="T47" fmla="*/ 29 h 118"/>
                <a:gd name="T48" fmla="*/ 59 w 60"/>
                <a:gd name="T49" fmla="*/ 29 h 118"/>
                <a:gd name="T50" fmla="*/ 29 w 60"/>
                <a:gd name="T51" fmla="*/ 29 h 118"/>
                <a:gd name="T52" fmla="*/ 29 w 60"/>
                <a:gd name="T53" fmla="*/ 0 h 118"/>
                <a:gd name="T54" fmla="*/ 29 w 60"/>
                <a:gd name="T55" fmla="*/ 0 h 118"/>
                <a:gd name="T56" fmla="*/ 29 w 60"/>
                <a:gd name="T57" fmla="*/ 0 h 118"/>
                <a:gd name="T58" fmla="*/ 29 w 60"/>
                <a:gd name="T59" fmla="*/ 29 h 118"/>
                <a:gd name="T60" fmla="*/ 59 w 60"/>
                <a:gd name="T61" fmla="*/ 59 h 118"/>
                <a:gd name="T62" fmla="*/ 59 w 60"/>
                <a:gd name="T63" fmla="*/ 59 h 118"/>
                <a:gd name="T64" fmla="*/ 29 w 60"/>
                <a:gd name="T65" fmla="*/ 29 h 118"/>
                <a:gd name="T66" fmla="*/ 29 w 60"/>
                <a:gd name="T67" fmla="*/ 29 h 118"/>
                <a:gd name="T68" fmla="*/ 29 w 60"/>
                <a:gd name="T6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118">
                  <a:moveTo>
                    <a:pt x="29" y="88"/>
                  </a:moveTo>
                  <a:lnTo>
                    <a:pt x="29" y="88"/>
                  </a:lnTo>
                  <a:cubicBezTo>
                    <a:pt x="59" y="117"/>
                    <a:pt x="59" y="117"/>
                    <a:pt x="59" y="117"/>
                  </a:cubicBezTo>
                  <a:lnTo>
                    <a:pt x="59" y="117"/>
                  </a:lnTo>
                  <a:lnTo>
                    <a:pt x="59" y="117"/>
                  </a:lnTo>
                  <a:cubicBezTo>
                    <a:pt x="29" y="88"/>
                    <a:pt x="29" y="88"/>
                    <a:pt x="29" y="88"/>
                  </a:cubicBezTo>
                  <a:close/>
                  <a:moveTo>
                    <a:pt x="59" y="59"/>
                  </a:moveTo>
                  <a:lnTo>
                    <a:pt x="59" y="59"/>
                  </a:lnTo>
                  <a:cubicBezTo>
                    <a:pt x="29" y="59"/>
                    <a:pt x="29" y="59"/>
                    <a:pt x="29" y="59"/>
                  </a:cubicBezTo>
                  <a:cubicBezTo>
                    <a:pt x="59" y="88"/>
                    <a:pt x="59" y="88"/>
                    <a:pt x="59" y="88"/>
                  </a:cubicBezTo>
                  <a:cubicBezTo>
                    <a:pt x="59" y="59"/>
                    <a:pt x="59" y="59"/>
                    <a:pt x="59" y="59"/>
                  </a:cubicBezTo>
                  <a:close/>
                  <a:moveTo>
                    <a:pt x="0" y="29"/>
                  </a:moveTo>
                  <a:lnTo>
                    <a:pt x="0" y="29"/>
                  </a:lnTo>
                  <a:lnTo>
                    <a:pt x="0" y="29"/>
                  </a:lnTo>
                  <a:cubicBezTo>
                    <a:pt x="29" y="29"/>
                    <a:pt x="29" y="29"/>
                    <a:pt x="29" y="29"/>
                  </a:cubicBezTo>
                  <a:cubicBezTo>
                    <a:pt x="0" y="29"/>
                    <a:pt x="0" y="29"/>
                    <a:pt x="0" y="29"/>
                  </a:cubicBezTo>
                  <a:close/>
                  <a:moveTo>
                    <a:pt x="59" y="0"/>
                  </a:moveTo>
                  <a:lnTo>
                    <a:pt x="59" y="0"/>
                  </a:lnTo>
                  <a:cubicBezTo>
                    <a:pt x="59" y="29"/>
                    <a:pt x="59" y="29"/>
                    <a:pt x="59" y="29"/>
                  </a:cubicBezTo>
                  <a:cubicBezTo>
                    <a:pt x="59" y="0"/>
                    <a:pt x="59" y="0"/>
                    <a:pt x="59" y="0"/>
                  </a:cubicBezTo>
                  <a:close/>
                  <a:moveTo>
                    <a:pt x="29" y="0"/>
                  </a:moveTo>
                  <a:lnTo>
                    <a:pt x="29" y="0"/>
                  </a:lnTo>
                  <a:lnTo>
                    <a:pt x="29" y="0"/>
                  </a:lnTo>
                  <a:cubicBezTo>
                    <a:pt x="59" y="29"/>
                    <a:pt x="59" y="29"/>
                    <a:pt x="59" y="29"/>
                  </a:cubicBezTo>
                  <a:lnTo>
                    <a:pt x="59" y="29"/>
                  </a:lnTo>
                  <a:cubicBezTo>
                    <a:pt x="29" y="29"/>
                    <a:pt x="29" y="29"/>
                    <a:pt x="29" y="29"/>
                  </a:cubicBezTo>
                  <a:cubicBezTo>
                    <a:pt x="29" y="0"/>
                    <a:pt x="29" y="0"/>
                    <a:pt x="29" y="0"/>
                  </a:cubicBezTo>
                  <a:close/>
                  <a:moveTo>
                    <a:pt x="29" y="0"/>
                  </a:moveTo>
                  <a:lnTo>
                    <a:pt x="29" y="0"/>
                  </a:lnTo>
                  <a:cubicBezTo>
                    <a:pt x="29" y="29"/>
                    <a:pt x="29" y="29"/>
                    <a:pt x="29" y="29"/>
                  </a:cubicBezTo>
                  <a:cubicBezTo>
                    <a:pt x="59" y="59"/>
                    <a:pt x="59" y="59"/>
                    <a:pt x="59" y="59"/>
                  </a:cubicBezTo>
                  <a:lnTo>
                    <a:pt x="59" y="59"/>
                  </a:lnTo>
                  <a:cubicBezTo>
                    <a:pt x="29" y="29"/>
                    <a:pt x="29" y="29"/>
                    <a:pt x="29" y="29"/>
                  </a:cubicBezTo>
                  <a:lnTo>
                    <a:pt x="29" y="29"/>
                  </a:lnTo>
                  <a:lnTo>
                    <a:pt x="29"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6" name="Freeform 65">
              <a:extLst>
                <a:ext uri="{FF2B5EF4-FFF2-40B4-BE49-F238E27FC236}">
                  <a16:creationId xmlns:a16="http://schemas.microsoft.com/office/drawing/2014/main" id="{AE0C357D-0766-C343-81EC-54238BEF7FB6}"/>
                </a:ext>
              </a:extLst>
            </p:cNvPr>
            <p:cNvSpPr>
              <a:spLocks noChangeArrowheads="1"/>
            </p:cNvSpPr>
            <p:nvPr/>
          </p:nvSpPr>
          <p:spPr bwMode="auto">
            <a:xfrm>
              <a:off x="4334396" y="2848616"/>
              <a:ext cx="115200" cy="123853"/>
            </a:xfrm>
            <a:custGeom>
              <a:avLst/>
              <a:gdLst>
                <a:gd name="T0" fmla="*/ 146 w 351"/>
                <a:gd name="T1" fmla="*/ 379 h 380"/>
                <a:gd name="T2" fmla="*/ 175 w 351"/>
                <a:gd name="T3" fmla="*/ 350 h 380"/>
                <a:gd name="T4" fmla="*/ 205 w 351"/>
                <a:gd name="T5" fmla="*/ 350 h 380"/>
                <a:gd name="T6" fmla="*/ 262 w 351"/>
                <a:gd name="T7" fmla="*/ 321 h 380"/>
                <a:gd name="T8" fmla="*/ 291 w 351"/>
                <a:gd name="T9" fmla="*/ 321 h 380"/>
                <a:gd name="T10" fmla="*/ 291 w 351"/>
                <a:gd name="T11" fmla="*/ 321 h 380"/>
                <a:gd name="T12" fmla="*/ 321 w 351"/>
                <a:gd name="T13" fmla="*/ 291 h 380"/>
                <a:gd name="T14" fmla="*/ 321 w 351"/>
                <a:gd name="T15" fmla="*/ 204 h 380"/>
                <a:gd name="T16" fmla="*/ 350 w 351"/>
                <a:gd name="T17" fmla="*/ 204 h 380"/>
                <a:gd name="T18" fmla="*/ 321 w 351"/>
                <a:gd name="T19" fmla="*/ 145 h 380"/>
                <a:gd name="T20" fmla="*/ 321 w 351"/>
                <a:gd name="T21" fmla="*/ 145 h 380"/>
                <a:gd name="T22" fmla="*/ 262 w 351"/>
                <a:gd name="T23" fmla="*/ 87 h 380"/>
                <a:gd name="T24" fmla="*/ 233 w 351"/>
                <a:gd name="T25" fmla="*/ 116 h 380"/>
                <a:gd name="T26" fmla="*/ 233 w 351"/>
                <a:gd name="T27" fmla="*/ 58 h 380"/>
                <a:gd name="T28" fmla="*/ 262 w 351"/>
                <a:gd name="T29" fmla="*/ 29 h 380"/>
                <a:gd name="T30" fmla="*/ 291 w 351"/>
                <a:gd name="T31" fmla="*/ 29 h 380"/>
                <a:gd name="T32" fmla="*/ 262 w 351"/>
                <a:gd name="T33" fmla="*/ 0 h 380"/>
                <a:gd name="T34" fmla="*/ 233 w 351"/>
                <a:gd name="T35" fmla="*/ 29 h 380"/>
                <a:gd name="T36" fmla="*/ 233 w 351"/>
                <a:gd name="T37" fmla="*/ 0 h 380"/>
                <a:gd name="T38" fmla="*/ 233 w 351"/>
                <a:gd name="T39" fmla="*/ 29 h 380"/>
                <a:gd name="T40" fmla="*/ 205 w 351"/>
                <a:gd name="T41" fmla="*/ 29 h 380"/>
                <a:gd name="T42" fmla="*/ 175 w 351"/>
                <a:gd name="T43" fmla="*/ 58 h 380"/>
                <a:gd name="T44" fmla="*/ 175 w 351"/>
                <a:gd name="T45" fmla="*/ 58 h 380"/>
                <a:gd name="T46" fmla="*/ 175 w 351"/>
                <a:gd name="T47" fmla="*/ 87 h 380"/>
                <a:gd name="T48" fmla="*/ 205 w 351"/>
                <a:gd name="T49" fmla="*/ 87 h 380"/>
                <a:gd name="T50" fmla="*/ 175 w 351"/>
                <a:gd name="T51" fmla="*/ 116 h 380"/>
                <a:gd name="T52" fmla="*/ 117 w 351"/>
                <a:gd name="T53" fmla="*/ 116 h 380"/>
                <a:gd name="T54" fmla="*/ 88 w 351"/>
                <a:gd name="T55" fmla="*/ 116 h 380"/>
                <a:gd name="T56" fmla="*/ 58 w 351"/>
                <a:gd name="T57" fmla="*/ 116 h 380"/>
                <a:gd name="T58" fmla="*/ 88 w 351"/>
                <a:gd name="T59" fmla="*/ 145 h 380"/>
                <a:gd name="T60" fmla="*/ 58 w 351"/>
                <a:gd name="T61" fmla="*/ 116 h 380"/>
                <a:gd name="T62" fmla="*/ 88 w 351"/>
                <a:gd name="T63" fmla="*/ 145 h 380"/>
                <a:gd name="T64" fmla="*/ 88 w 351"/>
                <a:gd name="T65" fmla="*/ 174 h 380"/>
                <a:gd name="T66" fmla="*/ 58 w 351"/>
                <a:gd name="T67" fmla="*/ 174 h 380"/>
                <a:gd name="T68" fmla="*/ 58 w 351"/>
                <a:gd name="T69" fmla="*/ 204 h 380"/>
                <a:gd name="T70" fmla="*/ 146 w 351"/>
                <a:gd name="T71" fmla="*/ 204 h 380"/>
                <a:gd name="T72" fmla="*/ 88 w 351"/>
                <a:gd name="T73" fmla="*/ 233 h 380"/>
                <a:gd name="T74" fmla="*/ 58 w 351"/>
                <a:gd name="T75" fmla="*/ 291 h 380"/>
                <a:gd name="T76" fmla="*/ 88 w 351"/>
                <a:gd name="T77" fmla="*/ 262 h 380"/>
                <a:gd name="T78" fmla="*/ 117 w 351"/>
                <a:gd name="T79" fmla="*/ 262 h 380"/>
                <a:gd name="T80" fmla="*/ 88 w 351"/>
                <a:gd name="T81" fmla="*/ 291 h 380"/>
                <a:gd name="T82" fmla="*/ 58 w 351"/>
                <a:gd name="T83" fmla="*/ 291 h 380"/>
                <a:gd name="T84" fmla="*/ 58 w 351"/>
                <a:gd name="T85" fmla="*/ 321 h 380"/>
                <a:gd name="T86" fmla="*/ 29 w 351"/>
                <a:gd name="T87" fmla="*/ 321 h 380"/>
                <a:gd name="T88" fmla="*/ 58 w 351"/>
                <a:gd name="T89" fmla="*/ 321 h 380"/>
                <a:gd name="T90" fmla="*/ 29 w 351"/>
                <a:gd name="T91" fmla="*/ 350 h 380"/>
                <a:gd name="T92" fmla="*/ 88 w 351"/>
                <a:gd name="T93" fmla="*/ 350 h 380"/>
                <a:gd name="T94" fmla="*/ 58 w 351"/>
                <a:gd name="T95" fmla="*/ 379 h 380"/>
                <a:gd name="T96" fmla="*/ 58 w 351"/>
                <a:gd name="T97" fmla="*/ 379 h 380"/>
                <a:gd name="T98" fmla="*/ 88 w 351"/>
                <a:gd name="T99" fmla="*/ 37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1" h="380">
                  <a:moveTo>
                    <a:pt x="88" y="379"/>
                  </a:moveTo>
                  <a:lnTo>
                    <a:pt x="117" y="379"/>
                  </a:lnTo>
                  <a:lnTo>
                    <a:pt x="146" y="379"/>
                  </a:lnTo>
                  <a:lnTo>
                    <a:pt x="175" y="379"/>
                  </a:lnTo>
                  <a:lnTo>
                    <a:pt x="175" y="350"/>
                  </a:lnTo>
                  <a:lnTo>
                    <a:pt x="175" y="350"/>
                  </a:lnTo>
                  <a:lnTo>
                    <a:pt x="175" y="350"/>
                  </a:lnTo>
                  <a:lnTo>
                    <a:pt x="205" y="350"/>
                  </a:lnTo>
                  <a:lnTo>
                    <a:pt x="205" y="350"/>
                  </a:lnTo>
                  <a:lnTo>
                    <a:pt x="205" y="350"/>
                  </a:lnTo>
                  <a:lnTo>
                    <a:pt x="233" y="350"/>
                  </a:lnTo>
                  <a:lnTo>
                    <a:pt x="262" y="321"/>
                  </a:lnTo>
                  <a:lnTo>
                    <a:pt x="262" y="321"/>
                  </a:lnTo>
                  <a:lnTo>
                    <a:pt x="262" y="321"/>
                  </a:lnTo>
                  <a:lnTo>
                    <a:pt x="291" y="321"/>
                  </a:lnTo>
                  <a:lnTo>
                    <a:pt x="291" y="321"/>
                  </a:lnTo>
                  <a:lnTo>
                    <a:pt x="321" y="321"/>
                  </a:lnTo>
                  <a:lnTo>
                    <a:pt x="291" y="321"/>
                  </a:lnTo>
                  <a:lnTo>
                    <a:pt x="321" y="291"/>
                  </a:lnTo>
                  <a:lnTo>
                    <a:pt x="321" y="291"/>
                  </a:lnTo>
                  <a:lnTo>
                    <a:pt x="321" y="291"/>
                  </a:lnTo>
                  <a:lnTo>
                    <a:pt x="350" y="262"/>
                  </a:lnTo>
                  <a:lnTo>
                    <a:pt x="350" y="262"/>
                  </a:lnTo>
                  <a:lnTo>
                    <a:pt x="321" y="204"/>
                  </a:lnTo>
                  <a:lnTo>
                    <a:pt x="321" y="204"/>
                  </a:lnTo>
                  <a:lnTo>
                    <a:pt x="350" y="204"/>
                  </a:lnTo>
                  <a:lnTo>
                    <a:pt x="350" y="204"/>
                  </a:lnTo>
                  <a:lnTo>
                    <a:pt x="321" y="174"/>
                  </a:lnTo>
                  <a:lnTo>
                    <a:pt x="321" y="174"/>
                  </a:lnTo>
                  <a:lnTo>
                    <a:pt x="321" y="145"/>
                  </a:lnTo>
                  <a:lnTo>
                    <a:pt x="321" y="145"/>
                  </a:lnTo>
                  <a:lnTo>
                    <a:pt x="321" y="145"/>
                  </a:lnTo>
                  <a:lnTo>
                    <a:pt x="321" y="145"/>
                  </a:lnTo>
                  <a:lnTo>
                    <a:pt x="291" y="145"/>
                  </a:lnTo>
                  <a:lnTo>
                    <a:pt x="291" y="116"/>
                  </a:lnTo>
                  <a:lnTo>
                    <a:pt x="262" y="87"/>
                  </a:lnTo>
                  <a:lnTo>
                    <a:pt x="262" y="87"/>
                  </a:lnTo>
                  <a:lnTo>
                    <a:pt x="262" y="116"/>
                  </a:lnTo>
                  <a:lnTo>
                    <a:pt x="233" y="116"/>
                  </a:lnTo>
                  <a:lnTo>
                    <a:pt x="205" y="87"/>
                  </a:lnTo>
                  <a:lnTo>
                    <a:pt x="233" y="58"/>
                  </a:lnTo>
                  <a:lnTo>
                    <a:pt x="233" y="58"/>
                  </a:lnTo>
                  <a:lnTo>
                    <a:pt x="233" y="58"/>
                  </a:lnTo>
                  <a:lnTo>
                    <a:pt x="262" y="29"/>
                  </a:lnTo>
                  <a:lnTo>
                    <a:pt x="262" y="29"/>
                  </a:lnTo>
                  <a:lnTo>
                    <a:pt x="262" y="29"/>
                  </a:lnTo>
                  <a:lnTo>
                    <a:pt x="262" y="29"/>
                  </a:lnTo>
                  <a:lnTo>
                    <a:pt x="291" y="29"/>
                  </a:lnTo>
                  <a:lnTo>
                    <a:pt x="262" y="0"/>
                  </a:lnTo>
                  <a:lnTo>
                    <a:pt x="262" y="0"/>
                  </a:lnTo>
                  <a:lnTo>
                    <a:pt x="262" y="0"/>
                  </a:lnTo>
                  <a:lnTo>
                    <a:pt x="233" y="0"/>
                  </a:lnTo>
                  <a:lnTo>
                    <a:pt x="262" y="29"/>
                  </a:lnTo>
                  <a:lnTo>
                    <a:pt x="233" y="29"/>
                  </a:lnTo>
                  <a:lnTo>
                    <a:pt x="233" y="29"/>
                  </a:lnTo>
                  <a:lnTo>
                    <a:pt x="233" y="29"/>
                  </a:lnTo>
                  <a:lnTo>
                    <a:pt x="233" y="0"/>
                  </a:lnTo>
                  <a:lnTo>
                    <a:pt x="233" y="0"/>
                  </a:lnTo>
                  <a:lnTo>
                    <a:pt x="233" y="29"/>
                  </a:lnTo>
                  <a:lnTo>
                    <a:pt x="233" y="29"/>
                  </a:lnTo>
                  <a:lnTo>
                    <a:pt x="205" y="29"/>
                  </a:lnTo>
                  <a:lnTo>
                    <a:pt x="205" y="29"/>
                  </a:lnTo>
                  <a:lnTo>
                    <a:pt x="205" y="29"/>
                  </a:lnTo>
                  <a:lnTo>
                    <a:pt x="175" y="29"/>
                  </a:lnTo>
                  <a:lnTo>
                    <a:pt x="175" y="29"/>
                  </a:lnTo>
                  <a:lnTo>
                    <a:pt x="175" y="58"/>
                  </a:lnTo>
                  <a:lnTo>
                    <a:pt x="175" y="58"/>
                  </a:lnTo>
                  <a:lnTo>
                    <a:pt x="175" y="58"/>
                  </a:lnTo>
                  <a:lnTo>
                    <a:pt x="175" y="58"/>
                  </a:lnTo>
                  <a:lnTo>
                    <a:pt x="146" y="58"/>
                  </a:lnTo>
                  <a:lnTo>
                    <a:pt x="175" y="87"/>
                  </a:lnTo>
                  <a:lnTo>
                    <a:pt x="175" y="87"/>
                  </a:lnTo>
                  <a:lnTo>
                    <a:pt x="175" y="87"/>
                  </a:lnTo>
                  <a:lnTo>
                    <a:pt x="205" y="87"/>
                  </a:lnTo>
                  <a:lnTo>
                    <a:pt x="205" y="87"/>
                  </a:lnTo>
                  <a:lnTo>
                    <a:pt x="175" y="87"/>
                  </a:lnTo>
                  <a:lnTo>
                    <a:pt x="175" y="87"/>
                  </a:lnTo>
                  <a:lnTo>
                    <a:pt x="175" y="116"/>
                  </a:lnTo>
                  <a:lnTo>
                    <a:pt x="146" y="116"/>
                  </a:lnTo>
                  <a:lnTo>
                    <a:pt x="146" y="116"/>
                  </a:lnTo>
                  <a:lnTo>
                    <a:pt x="117" y="116"/>
                  </a:lnTo>
                  <a:lnTo>
                    <a:pt x="117" y="116"/>
                  </a:lnTo>
                  <a:lnTo>
                    <a:pt x="88" y="87"/>
                  </a:lnTo>
                  <a:lnTo>
                    <a:pt x="88" y="116"/>
                  </a:lnTo>
                  <a:lnTo>
                    <a:pt x="58" y="87"/>
                  </a:lnTo>
                  <a:lnTo>
                    <a:pt x="58" y="116"/>
                  </a:lnTo>
                  <a:lnTo>
                    <a:pt x="58" y="116"/>
                  </a:lnTo>
                  <a:lnTo>
                    <a:pt x="58" y="116"/>
                  </a:lnTo>
                  <a:lnTo>
                    <a:pt x="88" y="116"/>
                  </a:lnTo>
                  <a:lnTo>
                    <a:pt x="88" y="145"/>
                  </a:lnTo>
                  <a:lnTo>
                    <a:pt x="58" y="145"/>
                  </a:lnTo>
                  <a:lnTo>
                    <a:pt x="58" y="116"/>
                  </a:lnTo>
                  <a:lnTo>
                    <a:pt x="58" y="116"/>
                  </a:lnTo>
                  <a:lnTo>
                    <a:pt x="58" y="145"/>
                  </a:lnTo>
                  <a:lnTo>
                    <a:pt x="88" y="145"/>
                  </a:lnTo>
                  <a:lnTo>
                    <a:pt x="88" y="145"/>
                  </a:lnTo>
                  <a:lnTo>
                    <a:pt x="58" y="145"/>
                  </a:lnTo>
                  <a:lnTo>
                    <a:pt x="58" y="174"/>
                  </a:lnTo>
                  <a:lnTo>
                    <a:pt x="88" y="174"/>
                  </a:lnTo>
                  <a:lnTo>
                    <a:pt x="58" y="174"/>
                  </a:lnTo>
                  <a:lnTo>
                    <a:pt x="58" y="174"/>
                  </a:lnTo>
                  <a:lnTo>
                    <a:pt x="58" y="174"/>
                  </a:lnTo>
                  <a:lnTo>
                    <a:pt x="58" y="204"/>
                  </a:lnTo>
                  <a:lnTo>
                    <a:pt x="58" y="204"/>
                  </a:lnTo>
                  <a:lnTo>
                    <a:pt x="58" y="204"/>
                  </a:lnTo>
                  <a:lnTo>
                    <a:pt x="88" y="204"/>
                  </a:lnTo>
                  <a:lnTo>
                    <a:pt x="88" y="204"/>
                  </a:lnTo>
                  <a:lnTo>
                    <a:pt x="146" y="204"/>
                  </a:lnTo>
                  <a:lnTo>
                    <a:pt x="117" y="233"/>
                  </a:lnTo>
                  <a:lnTo>
                    <a:pt x="117" y="233"/>
                  </a:lnTo>
                  <a:lnTo>
                    <a:pt x="88" y="233"/>
                  </a:lnTo>
                  <a:lnTo>
                    <a:pt x="88" y="233"/>
                  </a:lnTo>
                  <a:lnTo>
                    <a:pt x="88" y="262"/>
                  </a:lnTo>
                  <a:lnTo>
                    <a:pt x="58" y="291"/>
                  </a:lnTo>
                  <a:lnTo>
                    <a:pt x="58" y="291"/>
                  </a:lnTo>
                  <a:lnTo>
                    <a:pt x="88" y="262"/>
                  </a:lnTo>
                  <a:lnTo>
                    <a:pt x="88" y="262"/>
                  </a:lnTo>
                  <a:lnTo>
                    <a:pt x="117" y="262"/>
                  </a:lnTo>
                  <a:lnTo>
                    <a:pt x="117" y="262"/>
                  </a:lnTo>
                  <a:lnTo>
                    <a:pt x="117" y="262"/>
                  </a:lnTo>
                  <a:lnTo>
                    <a:pt x="146" y="262"/>
                  </a:lnTo>
                  <a:lnTo>
                    <a:pt x="117" y="291"/>
                  </a:lnTo>
                  <a:lnTo>
                    <a:pt x="88" y="291"/>
                  </a:lnTo>
                  <a:lnTo>
                    <a:pt x="88" y="291"/>
                  </a:lnTo>
                  <a:lnTo>
                    <a:pt x="58" y="291"/>
                  </a:lnTo>
                  <a:lnTo>
                    <a:pt x="58" y="291"/>
                  </a:lnTo>
                  <a:lnTo>
                    <a:pt x="58" y="321"/>
                  </a:lnTo>
                  <a:lnTo>
                    <a:pt x="58" y="321"/>
                  </a:lnTo>
                  <a:lnTo>
                    <a:pt x="58" y="321"/>
                  </a:lnTo>
                  <a:lnTo>
                    <a:pt x="29" y="291"/>
                  </a:lnTo>
                  <a:lnTo>
                    <a:pt x="29" y="321"/>
                  </a:lnTo>
                  <a:lnTo>
                    <a:pt x="29" y="321"/>
                  </a:lnTo>
                  <a:lnTo>
                    <a:pt x="0" y="321"/>
                  </a:lnTo>
                  <a:lnTo>
                    <a:pt x="29" y="321"/>
                  </a:lnTo>
                  <a:lnTo>
                    <a:pt x="58" y="321"/>
                  </a:lnTo>
                  <a:lnTo>
                    <a:pt x="58" y="321"/>
                  </a:lnTo>
                  <a:lnTo>
                    <a:pt x="29" y="350"/>
                  </a:lnTo>
                  <a:lnTo>
                    <a:pt x="29" y="350"/>
                  </a:lnTo>
                  <a:lnTo>
                    <a:pt x="29" y="350"/>
                  </a:lnTo>
                  <a:lnTo>
                    <a:pt x="29" y="350"/>
                  </a:lnTo>
                  <a:lnTo>
                    <a:pt x="88" y="350"/>
                  </a:lnTo>
                  <a:lnTo>
                    <a:pt x="58" y="379"/>
                  </a:lnTo>
                  <a:lnTo>
                    <a:pt x="29" y="379"/>
                  </a:lnTo>
                  <a:lnTo>
                    <a:pt x="58" y="379"/>
                  </a:lnTo>
                  <a:lnTo>
                    <a:pt x="88" y="350"/>
                  </a:lnTo>
                  <a:lnTo>
                    <a:pt x="88" y="379"/>
                  </a:lnTo>
                  <a:lnTo>
                    <a:pt x="58" y="379"/>
                  </a:lnTo>
                  <a:lnTo>
                    <a:pt x="58" y="379"/>
                  </a:lnTo>
                  <a:lnTo>
                    <a:pt x="58" y="379"/>
                  </a:lnTo>
                  <a:lnTo>
                    <a:pt x="88" y="379"/>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7" name="Freeform 66">
              <a:extLst>
                <a:ext uri="{FF2B5EF4-FFF2-40B4-BE49-F238E27FC236}">
                  <a16:creationId xmlns:a16="http://schemas.microsoft.com/office/drawing/2014/main" id="{3285328E-0DB4-DC45-846A-BE5A5BA18D63}"/>
                </a:ext>
              </a:extLst>
            </p:cNvPr>
            <p:cNvSpPr>
              <a:spLocks noChangeArrowheads="1"/>
            </p:cNvSpPr>
            <p:nvPr/>
          </p:nvSpPr>
          <p:spPr bwMode="auto">
            <a:xfrm>
              <a:off x="4400636" y="2648435"/>
              <a:ext cx="228960" cy="381640"/>
            </a:xfrm>
            <a:custGeom>
              <a:avLst/>
              <a:gdLst>
                <a:gd name="T0" fmla="*/ 28 w 699"/>
                <a:gd name="T1" fmla="*/ 671 h 1168"/>
                <a:gd name="T2" fmla="*/ 145 w 699"/>
                <a:gd name="T3" fmla="*/ 642 h 1168"/>
                <a:gd name="T4" fmla="*/ 145 w 699"/>
                <a:gd name="T5" fmla="*/ 729 h 1168"/>
                <a:gd name="T6" fmla="*/ 495 w 699"/>
                <a:gd name="T7" fmla="*/ 29 h 1168"/>
                <a:gd name="T8" fmla="*/ 495 w 699"/>
                <a:gd name="T9" fmla="*/ 58 h 1168"/>
                <a:gd name="T10" fmla="*/ 436 w 699"/>
                <a:gd name="T11" fmla="*/ 58 h 1168"/>
                <a:gd name="T12" fmla="*/ 495 w 699"/>
                <a:gd name="T13" fmla="*/ 87 h 1168"/>
                <a:gd name="T14" fmla="*/ 495 w 699"/>
                <a:gd name="T15" fmla="*/ 1108 h 1168"/>
                <a:gd name="T16" fmla="*/ 145 w 699"/>
                <a:gd name="T17" fmla="*/ 554 h 1168"/>
                <a:gd name="T18" fmla="*/ 116 w 699"/>
                <a:gd name="T19" fmla="*/ 437 h 1168"/>
                <a:gd name="T20" fmla="*/ 320 w 699"/>
                <a:gd name="T21" fmla="*/ 234 h 1168"/>
                <a:gd name="T22" fmla="*/ 86 w 699"/>
                <a:gd name="T23" fmla="*/ 350 h 1168"/>
                <a:gd name="T24" fmla="*/ 116 w 699"/>
                <a:gd name="T25" fmla="*/ 350 h 1168"/>
                <a:gd name="T26" fmla="*/ 57 w 699"/>
                <a:gd name="T27" fmla="*/ 379 h 1168"/>
                <a:gd name="T28" fmla="*/ 57 w 699"/>
                <a:gd name="T29" fmla="*/ 437 h 1168"/>
                <a:gd name="T30" fmla="*/ 57 w 699"/>
                <a:gd name="T31" fmla="*/ 437 h 1168"/>
                <a:gd name="T32" fmla="*/ 116 w 699"/>
                <a:gd name="T33" fmla="*/ 408 h 1168"/>
                <a:gd name="T34" fmla="*/ 116 w 699"/>
                <a:gd name="T35" fmla="*/ 525 h 1168"/>
                <a:gd name="T36" fmla="*/ 145 w 699"/>
                <a:gd name="T37" fmla="*/ 525 h 1168"/>
                <a:gd name="T38" fmla="*/ 145 w 699"/>
                <a:gd name="T39" fmla="*/ 554 h 1168"/>
                <a:gd name="T40" fmla="*/ 233 w 699"/>
                <a:gd name="T41" fmla="*/ 846 h 1168"/>
                <a:gd name="T42" fmla="*/ 262 w 699"/>
                <a:gd name="T43" fmla="*/ 729 h 1168"/>
                <a:gd name="T44" fmla="*/ 233 w 699"/>
                <a:gd name="T45" fmla="*/ 1137 h 1168"/>
                <a:gd name="T46" fmla="*/ 320 w 699"/>
                <a:gd name="T47" fmla="*/ 1137 h 1168"/>
                <a:gd name="T48" fmla="*/ 436 w 699"/>
                <a:gd name="T49" fmla="*/ 1108 h 1168"/>
                <a:gd name="T50" fmla="*/ 582 w 699"/>
                <a:gd name="T51" fmla="*/ 1079 h 1168"/>
                <a:gd name="T52" fmla="*/ 698 w 699"/>
                <a:gd name="T53" fmla="*/ 1021 h 1168"/>
                <a:gd name="T54" fmla="*/ 611 w 699"/>
                <a:gd name="T55" fmla="*/ 1021 h 1168"/>
                <a:gd name="T56" fmla="*/ 669 w 699"/>
                <a:gd name="T57" fmla="*/ 963 h 1168"/>
                <a:gd name="T58" fmla="*/ 698 w 699"/>
                <a:gd name="T59" fmla="*/ 904 h 1168"/>
                <a:gd name="T60" fmla="*/ 582 w 699"/>
                <a:gd name="T61" fmla="*/ 817 h 1168"/>
                <a:gd name="T62" fmla="*/ 552 w 699"/>
                <a:gd name="T63" fmla="*/ 787 h 1168"/>
                <a:gd name="T64" fmla="*/ 524 w 699"/>
                <a:gd name="T65" fmla="*/ 700 h 1168"/>
                <a:gd name="T66" fmla="*/ 378 w 699"/>
                <a:gd name="T67" fmla="*/ 554 h 1168"/>
                <a:gd name="T68" fmla="*/ 350 w 699"/>
                <a:gd name="T69" fmla="*/ 554 h 1168"/>
                <a:gd name="T70" fmla="*/ 378 w 699"/>
                <a:gd name="T71" fmla="*/ 496 h 1168"/>
                <a:gd name="T72" fmla="*/ 407 w 699"/>
                <a:gd name="T73" fmla="*/ 379 h 1168"/>
                <a:gd name="T74" fmla="*/ 291 w 699"/>
                <a:gd name="T75" fmla="*/ 379 h 1168"/>
                <a:gd name="T76" fmla="*/ 320 w 699"/>
                <a:gd name="T77" fmla="*/ 321 h 1168"/>
                <a:gd name="T78" fmla="*/ 262 w 699"/>
                <a:gd name="T79" fmla="*/ 292 h 1168"/>
                <a:gd name="T80" fmla="*/ 203 w 699"/>
                <a:gd name="T81" fmla="*/ 321 h 1168"/>
                <a:gd name="T82" fmla="*/ 174 w 699"/>
                <a:gd name="T83" fmla="*/ 350 h 1168"/>
                <a:gd name="T84" fmla="*/ 174 w 699"/>
                <a:gd name="T85" fmla="*/ 408 h 1168"/>
                <a:gd name="T86" fmla="*/ 174 w 699"/>
                <a:gd name="T87" fmla="*/ 437 h 1168"/>
                <a:gd name="T88" fmla="*/ 145 w 699"/>
                <a:gd name="T89" fmla="*/ 467 h 1168"/>
                <a:gd name="T90" fmla="*/ 203 w 699"/>
                <a:gd name="T91" fmla="*/ 496 h 1168"/>
                <a:gd name="T92" fmla="*/ 174 w 699"/>
                <a:gd name="T93" fmla="*/ 584 h 1168"/>
                <a:gd name="T94" fmla="*/ 203 w 699"/>
                <a:gd name="T95" fmla="*/ 525 h 1168"/>
                <a:gd name="T96" fmla="*/ 233 w 699"/>
                <a:gd name="T97" fmla="*/ 554 h 1168"/>
                <a:gd name="T98" fmla="*/ 233 w 699"/>
                <a:gd name="T99" fmla="*/ 700 h 1168"/>
                <a:gd name="T100" fmla="*/ 320 w 699"/>
                <a:gd name="T101" fmla="*/ 642 h 1168"/>
                <a:gd name="T102" fmla="*/ 350 w 699"/>
                <a:gd name="T103" fmla="*/ 758 h 1168"/>
                <a:gd name="T104" fmla="*/ 350 w 699"/>
                <a:gd name="T105" fmla="*/ 846 h 1168"/>
                <a:gd name="T106" fmla="*/ 262 w 699"/>
                <a:gd name="T107" fmla="*/ 875 h 1168"/>
                <a:gd name="T108" fmla="*/ 203 w 699"/>
                <a:gd name="T109" fmla="*/ 963 h 1168"/>
                <a:gd name="T110" fmla="*/ 262 w 699"/>
                <a:gd name="T111" fmla="*/ 992 h 1168"/>
                <a:gd name="T112" fmla="*/ 350 w 699"/>
                <a:gd name="T113" fmla="*/ 1021 h 1168"/>
                <a:gd name="T114" fmla="*/ 291 w 699"/>
                <a:gd name="T115" fmla="*/ 1050 h 1168"/>
                <a:gd name="T116" fmla="*/ 203 w 699"/>
                <a:gd name="T117" fmla="*/ 1137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9" h="1168">
                  <a:moveTo>
                    <a:pt x="116" y="758"/>
                  </a:moveTo>
                  <a:lnTo>
                    <a:pt x="116" y="758"/>
                  </a:lnTo>
                  <a:lnTo>
                    <a:pt x="116" y="758"/>
                  </a:lnTo>
                  <a:cubicBezTo>
                    <a:pt x="86" y="758"/>
                    <a:pt x="86" y="758"/>
                    <a:pt x="86" y="758"/>
                  </a:cubicBezTo>
                  <a:cubicBezTo>
                    <a:pt x="86" y="729"/>
                    <a:pt x="86" y="729"/>
                    <a:pt x="86" y="729"/>
                  </a:cubicBezTo>
                  <a:cubicBezTo>
                    <a:pt x="57" y="700"/>
                    <a:pt x="57" y="700"/>
                    <a:pt x="57" y="700"/>
                  </a:cubicBezTo>
                  <a:lnTo>
                    <a:pt x="57" y="700"/>
                  </a:lnTo>
                  <a:cubicBezTo>
                    <a:pt x="57" y="729"/>
                    <a:pt x="57" y="729"/>
                    <a:pt x="57" y="729"/>
                  </a:cubicBezTo>
                  <a:cubicBezTo>
                    <a:pt x="28" y="729"/>
                    <a:pt x="28" y="729"/>
                    <a:pt x="28" y="729"/>
                  </a:cubicBezTo>
                  <a:cubicBezTo>
                    <a:pt x="0" y="700"/>
                    <a:pt x="0" y="700"/>
                    <a:pt x="0" y="700"/>
                  </a:cubicBezTo>
                  <a:cubicBezTo>
                    <a:pt x="28" y="671"/>
                    <a:pt x="28" y="671"/>
                    <a:pt x="28" y="671"/>
                  </a:cubicBezTo>
                  <a:lnTo>
                    <a:pt x="28" y="671"/>
                  </a:lnTo>
                  <a:lnTo>
                    <a:pt x="28" y="671"/>
                  </a:lnTo>
                  <a:cubicBezTo>
                    <a:pt x="57" y="642"/>
                    <a:pt x="57" y="642"/>
                    <a:pt x="57" y="642"/>
                  </a:cubicBezTo>
                  <a:lnTo>
                    <a:pt x="57" y="642"/>
                  </a:lnTo>
                  <a:cubicBezTo>
                    <a:pt x="86" y="642"/>
                    <a:pt x="86" y="642"/>
                    <a:pt x="86" y="642"/>
                  </a:cubicBezTo>
                  <a:lnTo>
                    <a:pt x="86" y="642"/>
                  </a:lnTo>
                  <a:lnTo>
                    <a:pt x="86" y="642"/>
                  </a:lnTo>
                  <a:cubicBezTo>
                    <a:pt x="116" y="642"/>
                    <a:pt x="116" y="642"/>
                    <a:pt x="116" y="642"/>
                  </a:cubicBezTo>
                  <a:lnTo>
                    <a:pt x="116" y="642"/>
                  </a:lnTo>
                  <a:cubicBezTo>
                    <a:pt x="145" y="642"/>
                    <a:pt x="145" y="642"/>
                    <a:pt x="145" y="642"/>
                  </a:cubicBezTo>
                  <a:lnTo>
                    <a:pt x="145" y="642"/>
                  </a:lnTo>
                  <a:cubicBezTo>
                    <a:pt x="174" y="671"/>
                    <a:pt x="174" y="671"/>
                    <a:pt x="174" y="671"/>
                  </a:cubicBezTo>
                  <a:cubicBezTo>
                    <a:pt x="145" y="700"/>
                    <a:pt x="145" y="700"/>
                    <a:pt x="145" y="700"/>
                  </a:cubicBezTo>
                  <a:cubicBezTo>
                    <a:pt x="174" y="700"/>
                    <a:pt x="174" y="700"/>
                    <a:pt x="174" y="700"/>
                  </a:cubicBezTo>
                  <a:cubicBezTo>
                    <a:pt x="174" y="729"/>
                    <a:pt x="174" y="729"/>
                    <a:pt x="174" y="729"/>
                  </a:cubicBezTo>
                  <a:cubicBezTo>
                    <a:pt x="174" y="700"/>
                    <a:pt x="174" y="700"/>
                    <a:pt x="174" y="700"/>
                  </a:cubicBezTo>
                  <a:lnTo>
                    <a:pt x="174" y="700"/>
                  </a:lnTo>
                  <a:lnTo>
                    <a:pt x="174" y="700"/>
                  </a:lnTo>
                  <a:cubicBezTo>
                    <a:pt x="174" y="729"/>
                    <a:pt x="174" y="729"/>
                    <a:pt x="174" y="729"/>
                  </a:cubicBezTo>
                  <a:lnTo>
                    <a:pt x="174" y="729"/>
                  </a:lnTo>
                  <a:lnTo>
                    <a:pt x="174" y="729"/>
                  </a:lnTo>
                  <a:cubicBezTo>
                    <a:pt x="145" y="729"/>
                    <a:pt x="145" y="729"/>
                    <a:pt x="145" y="729"/>
                  </a:cubicBezTo>
                  <a:lnTo>
                    <a:pt x="145" y="729"/>
                  </a:lnTo>
                  <a:cubicBezTo>
                    <a:pt x="145" y="758"/>
                    <a:pt x="145" y="758"/>
                    <a:pt x="145" y="758"/>
                  </a:cubicBezTo>
                  <a:cubicBezTo>
                    <a:pt x="116" y="758"/>
                    <a:pt x="116" y="758"/>
                    <a:pt x="116" y="758"/>
                  </a:cubicBezTo>
                  <a:cubicBezTo>
                    <a:pt x="145" y="758"/>
                    <a:pt x="145" y="758"/>
                    <a:pt x="145" y="758"/>
                  </a:cubicBezTo>
                  <a:cubicBezTo>
                    <a:pt x="116" y="758"/>
                    <a:pt x="116" y="758"/>
                    <a:pt x="116" y="758"/>
                  </a:cubicBezTo>
                  <a:close/>
                  <a:moveTo>
                    <a:pt x="466" y="117"/>
                  </a:moveTo>
                  <a:lnTo>
                    <a:pt x="466" y="117"/>
                  </a:lnTo>
                  <a:cubicBezTo>
                    <a:pt x="466" y="87"/>
                    <a:pt x="466" y="87"/>
                    <a:pt x="466" y="87"/>
                  </a:cubicBezTo>
                  <a:cubicBezTo>
                    <a:pt x="495" y="117"/>
                    <a:pt x="495" y="117"/>
                    <a:pt x="495" y="117"/>
                  </a:cubicBezTo>
                  <a:cubicBezTo>
                    <a:pt x="466" y="117"/>
                    <a:pt x="466" y="117"/>
                    <a:pt x="466" y="117"/>
                  </a:cubicBezTo>
                  <a:close/>
                  <a:moveTo>
                    <a:pt x="495" y="29"/>
                  </a:moveTo>
                  <a:lnTo>
                    <a:pt x="495" y="29"/>
                  </a:lnTo>
                  <a:lnTo>
                    <a:pt x="495" y="29"/>
                  </a:lnTo>
                  <a:cubicBezTo>
                    <a:pt x="495" y="0"/>
                    <a:pt x="495" y="0"/>
                    <a:pt x="495" y="0"/>
                  </a:cubicBezTo>
                  <a:cubicBezTo>
                    <a:pt x="495" y="29"/>
                    <a:pt x="495" y="29"/>
                    <a:pt x="495" y="29"/>
                  </a:cubicBezTo>
                  <a:close/>
                  <a:moveTo>
                    <a:pt x="466" y="58"/>
                  </a:moveTo>
                  <a:lnTo>
                    <a:pt x="466" y="58"/>
                  </a:lnTo>
                  <a:cubicBezTo>
                    <a:pt x="466" y="29"/>
                    <a:pt x="466" y="29"/>
                    <a:pt x="466" y="29"/>
                  </a:cubicBezTo>
                  <a:lnTo>
                    <a:pt x="466" y="29"/>
                  </a:lnTo>
                  <a:cubicBezTo>
                    <a:pt x="466" y="58"/>
                    <a:pt x="466" y="58"/>
                    <a:pt x="466" y="58"/>
                  </a:cubicBezTo>
                  <a:close/>
                  <a:moveTo>
                    <a:pt x="495" y="58"/>
                  </a:moveTo>
                  <a:lnTo>
                    <a:pt x="495" y="58"/>
                  </a:lnTo>
                  <a:cubicBezTo>
                    <a:pt x="466" y="29"/>
                    <a:pt x="466" y="29"/>
                    <a:pt x="466" y="29"/>
                  </a:cubicBezTo>
                  <a:cubicBezTo>
                    <a:pt x="495" y="29"/>
                    <a:pt x="495" y="29"/>
                    <a:pt x="495" y="29"/>
                  </a:cubicBezTo>
                  <a:lnTo>
                    <a:pt x="495" y="29"/>
                  </a:lnTo>
                  <a:lnTo>
                    <a:pt x="495" y="29"/>
                  </a:lnTo>
                  <a:lnTo>
                    <a:pt x="495" y="29"/>
                  </a:lnTo>
                  <a:cubicBezTo>
                    <a:pt x="495" y="58"/>
                    <a:pt x="495" y="58"/>
                    <a:pt x="495" y="58"/>
                  </a:cubicBezTo>
                  <a:close/>
                  <a:moveTo>
                    <a:pt x="466" y="87"/>
                  </a:moveTo>
                  <a:lnTo>
                    <a:pt x="466" y="87"/>
                  </a:lnTo>
                  <a:lnTo>
                    <a:pt x="466" y="87"/>
                  </a:lnTo>
                  <a:lnTo>
                    <a:pt x="466" y="87"/>
                  </a:lnTo>
                  <a:cubicBezTo>
                    <a:pt x="436" y="58"/>
                    <a:pt x="436" y="58"/>
                    <a:pt x="436" y="58"/>
                  </a:cubicBezTo>
                  <a:cubicBezTo>
                    <a:pt x="466" y="58"/>
                    <a:pt x="466" y="58"/>
                    <a:pt x="466" y="58"/>
                  </a:cubicBezTo>
                  <a:lnTo>
                    <a:pt x="466" y="58"/>
                  </a:lnTo>
                  <a:lnTo>
                    <a:pt x="466" y="58"/>
                  </a:lnTo>
                  <a:lnTo>
                    <a:pt x="466" y="58"/>
                  </a:lnTo>
                  <a:lnTo>
                    <a:pt x="466" y="58"/>
                  </a:lnTo>
                  <a:cubicBezTo>
                    <a:pt x="495" y="58"/>
                    <a:pt x="495" y="58"/>
                    <a:pt x="495" y="58"/>
                  </a:cubicBezTo>
                  <a:lnTo>
                    <a:pt x="495" y="58"/>
                  </a:lnTo>
                  <a:lnTo>
                    <a:pt x="495" y="58"/>
                  </a:lnTo>
                  <a:cubicBezTo>
                    <a:pt x="495" y="87"/>
                    <a:pt x="495" y="87"/>
                    <a:pt x="495" y="87"/>
                  </a:cubicBezTo>
                  <a:lnTo>
                    <a:pt x="495" y="87"/>
                  </a:lnTo>
                  <a:lnTo>
                    <a:pt x="495" y="87"/>
                  </a:lnTo>
                  <a:cubicBezTo>
                    <a:pt x="466" y="87"/>
                    <a:pt x="466" y="87"/>
                    <a:pt x="466" y="87"/>
                  </a:cubicBezTo>
                  <a:close/>
                  <a:moveTo>
                    <a:pt x="640" y="1021"/>
                  </a:moveTo>
                  <a:lnTo>
                    <a:pt x="640" y="1021"/>
                  </a:lnTo>
                  <a:close/>
                  <a:moveTo>
                    <a:pt x="466" y="1108"/>
                  </a:moveTo>
                  <a:lnTo>
                    <a:pt x="466" y="1108"/>
                  </a:lnTo>
                  <a:cubicBezTo>
                    <a:pt x="495" y="1079"/>
                    <a:pt x="495" y="1079"/>
                    <a:pt x="495" y="1079"/>
                  </a:cubicBezTo>
                  <a:cubicBezTo>
                    <a:pt x="495" y="1108"/>
                    <a:pt x="495" y="1108"/>
                    <a:pt x="495" y="1108"/>
                  </a:cubicBezTo>
                  <a:lnTo>
                    <a:pt x="495" y="1108"/>
                  </a:lnTo>
                  <a:lnTo>
                    <a:pt x="495" y="1108"/>
                  </a:lnTo>
                  <a:lnTo>
                    <a:pt x="495" y="1108"/>
                  </a:lnTo>
                  <a:lnTo>
                    <a:pt x="495" y="1108"/>
                  </a:lnTo>
                  <a:cubicBezTo>
                    <a:pt x="466" y="1108"/>
                    <a:pt x="466" y="1108"/>
                    <a:pt x="466" y="1108"/>
                  </a:cubicBezTo>
                  <a:close/>
                  <a:moveTo>
                    <a:pt x="203" y="554"/>
                  </a:moveTo>
                  <a:lnTo>
                    <a:pt x="203" y="554"/>
                  </a:lnTo>
                  <a:cubicBezTo>
                    <a:pt x="203" y="584"/>
                    <a:pt x="203" y="584"/>
                    <a:pt x="203" y="584"/>
                  </a:cubicBezTo>
                  <a:lnTo>
                    <a:pt x="203" y="584"/>
                  </a:lnTo>
                  <a:lnTo>
                    <a:pt x="203" y="584"/>
                  </a:lnTo>
                  <a:cubicBezTo>
                    <a:pt x="203" y="554"/>
                    <a:pt x="203" y="554"/>
                    <a:pt x="203" y="554"/>
                  </a:cubicBezTo>
                  <a:close/>
                  <a:moveTo>
                    <a:pt x="116" y="554"/>
                  </a:moveTo>
                  <a:lnTo>
                    <a:pt x="116" y="554"/>
                  </a:lnTo>
                  <a:cubicBezTo>
                    <a:pt x="145" y="525"/>
                    <a:pt x="145" y="525"/>
                    <a:pt x="145" y="525"/>
                  </a:cubicBezTo>
                  <a:cubicBezTo>
                    <a:pt x="145" y="554"/>
                    <a:pt x="145" y="554"/>
                    <a:pt x="145" y="554"/>
                  </a:cubicBezTo>
                  <a:cubicBezTo>
                    <a:pt x="116" y="554"/>
                    <a:pt x="116" y="554"/>
                    <a:pt x="116" y="554"/>
                  </a:cubicBezTo>
                  <a:close/>
                  <a:moveTo>
                    <a:pt x="86" y="496"/>
                  </a:moveTo>
                  <a:lnTo>
                    <a:pt x="86" y="496"/>
                  </a:lnTo>
                  <a:close/>
                  <a:moveTo>
                    <a:pt x="116" y="496"/>
                  </a:moveTo>
                  <a:lnTo>
                    <a:pt x="116" y="496"/>
                  </a:lnTo>
                  <a:cubicBezTo>
                    <a:pt x="116" y="467"/>
                    <a:pt x="116" y="467"/>
                    <a:pt x="116" y="467"/>
                  </a:cubicBezTo>
                  <a:cubicBezTo>
                    <a:pt x="116" y="496"/>
                    <a:pt x="116" y="496"/>
                    <a:pt x="116" y="496"/>
                  </a:cubicBezTo>
                  <a:close/>
                  <a:moveTo>
                    <a:pt x="145" y="467"/>
                  </a:moveTo>
                  <a:lnTo>
                    <a:pt x="145" y="467"/>
                  </a:lnTo>
                  <a:close/>
                  <a:moveTo>
                    <a:pt x="116" y="437"/>
                  </a:moveTo>
                  <a:lnTo>
                    <a:pt x="116" y="437"/>
                  </a:lnTo>
                  <a:cubicBezTo>
                    <a:pt x="116" y="467"/>
                    <a:pt x="116" y="467"/>
                    <a:pt x="116" y="467"/>
                  </a:cubicBezTo>
                  <a:cubicBezTo>
                    <a:pt x="145" y="437"/>
                    <a:pt x="145" y="437"/>
                    <a:pt x="145" y="437"/>
                  </a:cubicBezTo>
                  <a:cubicBezTo>
                    <a:pt x="116" y="437"/>
                    <a:pt x="116" y="437"/>
                    <a:pt x="116" y="437"/>
                  </a:cubicBezTo>
                  <a:close/>
                  <a:moveTo>
                    <a:pt x="320" y="234"/>
                  </a:moveTo>
                  <a:lnTo>
                    <a:pt x="320" y="234"/>
                  </a:lnTo>
                  <a:cubicBezTo>
                    <a:pt x="350" y="234"/>
                    <a:pt x="350" y="234"/>
                    <a:pt x="350" y="234"/>
                  </a:cubicBezTo>
                  <a:lnTo>
                    <a:pt x="350" y="234"/>
                  </a:lnTo>
                  <a:cubicBezTo>
                    <a:pt x="320" y="234"/>
                    <a:pt x="320" y="234"/>
                    <a:pt x="320" y="234"/>
                  </a:cubicBezTo>
                  <a:close/>
                  <a:moveTo>
                    <a:pt x="320" y="234"/>
                  </a:moveTo>
                  <a:lnTo>
                    <a:pt x="320" y="234"/>
                  </a:lnTo>
                  <a:lnTo>
                    <a:pt x="320" y="234"/>
                  </a:lnTo>
                  <a:cubicBezTo>
                    <a:pt x="350" y="234"/>
                    <a:pt x="350" y="234"/>
                    <a:pt x="350" y="234"/>
                  </a:cubicBezTo>
                  <a:cubicBezTo>
                    <a:pt x="320" y="234"/>
                    <a:pt x="320" y="234"/>
                    <a:pt x="320" y="234"/>
                  </a:cubicBezTo>
                  <a:cubicBezTo>
                    <a:pt x="350" y="234"/>
                    <a:pt x="350" y="234"/>
                    <a:pt x="350" y="234"/>
                  </a:cubicBezTo>
                  <a:cubicBezTo>
                    <a:pt x="350" y="263"/>
                    <a:pt x="350" y="263"/>
                    <a:pt x="350" y="263"/>
                  </a:cubicBezTo>
                  <a:cubicBezTo>
                    <a:pt x="350" y="234"/>
                    <a:pt x="350" y="234"/>
                    <a:pt x="350" y="234"/>
                  </a:cubicBezTo>
                  <a:cubicBezTo>
                    <a:pt x="320" y="263"/>
                    <a:pt x="320" y="263"/>
                    <a:pt x="320" y="263"/>
                  </a:cubicBezTo>
                  <a:cubicBezTo>
                    <a:pt x="320" y="234"/>
                    <a:pt x="320" y="234"/>
                    <a:pt x="320" y="234"/>
                  </a:cubicBezTo>
                  <a:close/>
                  <a:moveTo>
                    <a:pt x="320" y="263"/>
                  </a:moveTo>
                  <a:lnTo>
                    <a:pt x="320" y="263"/>
                  </a:lnTo>
                  <a:close/>
                  <a:moveTo>
                    <a:pt x="86" y="350"/>
                  </a:moveTo>
                  <a:lnTo>
                    <a:pt x="86" y="350"/>
                  </a:lnTo>
                  <a:lnTo>
                    <a:pt x="86" y="350"/>
                  </a:lnTo>
                  <a:cubicBezTo>
                    <a:pt x="86" y="321"/>
                    <a:pt x="86" y="321"/>
                    <a:pt x="86" y="321"/>
                  </a:cubicBezTo>
                  <a:lnTo>
                    <a:pt x="86" y="321"/>
                  </a:lnTo>
                  <a:cubicBezTo>
                    <a:pt x="116" y="321"/>
                    <a:pt x="116" y="321"/>
                    <a:pt x="116" y="321"/>
                  </a:cubicBezTo>
                  <a:lnTo>
                    <a:pt x="116" y="321"/>
                  </a:lnTo>
                  <a:cubicBezTo>
                    <a:pt x="145" y="292"/>
                    <a:pt x="145" y="292"/>
                    <a:pt x="145" y="292"/>
                  </a:cubicBezTo>
                  <a:cubicBezTo>
                    <a:pt x="145" y="321"/>
                    <a:pt x="145" y="321"/>
                    <a:pt x="145" y="321"/>
                  </a:cubicBezTo>
                  <a:cubicBezTo>
                    <a:pt x="116" y="321"/>
                    <a:pt x="116" y="321"/>
                    <a:pt x="116" y="321"/>
                  </a:cubicBezTo>
                  <a:lnTo>
                    <a:pt x="116" y="321"/>
                  </a:lnTo>
                  <a:cubicBezTo>
                    <a:pt x="116" y="350"/>
                    <a:pt x="116" y="350"/>
                    <a:pt x="116" y="350"/>
                  </a:cubicBezTo>
                  <a:lnTo>
                    <a:pt x="116" y="350"/>
                  </a:lnTo>
                  <a:lnTo>
                    <a:pt x="116" y="350"/>
                  </a:lnTo>
                  <a:cubicBezTo>
                    <a:pt x="86" y="350"/>
                    <a:pt x="86" y="350"/>
                    <a:pt x="86" y="350"/>
                  </a:cubicBezTo>
                  <a:close/>
                  <a:moveTo>
                    <a:pt x="86" y="350"/>
                  </a:moveTo>
                  <a:lnTo>
                    <a:pt x="86" y="350"/>
                  </a:lnTo>
                  <a:cubicBezTo>
                    <a:pt x="86" y="379"/>
                    <a:pt x="86" y="379"/>
                    <a:pt x="86" y="379"/>
                  </a:cubicBezTo>
                  <a:cubicBezTo>
                    <a:pt x="116" y="350"/>
                    <a:pt x="116" y="350"/>
                    <a:pt x="116" y="350"/>
                  </a:cubicBezTo>
                  <a:cubicBezTo>
                    <a:pt x="86" y="350"/>
                    <a:pt x="86" y="350"/>
                    <a:pt x="86" y="350"/>
                  </a:cubicBezTo>
                  <a:close/>
                  <a:moveTo>
                    <a:pt x="86" y="379"/>
                  </a:moveTo>
                  <a:lnTo>
                    <a:pt x="86" y="379"/>
                  </a:lnTo>
                  <a:cubicBezTo>
                    <a:pt x="57" y="379"/>
                    <a:pt x="57" y="379"/>
                    <a:pt x="57" y="379"/>
                  </a:cubicBezTo>
                  <a:lnTo>
                    <a:pt x="57" y="379"/>
                  </a:lnTo>
                  <a:lnTo>
                    <a:pt x="57" y="379"/>
                  </a:lnTo>
                  <a:cubicBezTo>
                    <a:pt x="86" y="379"/>
                    <a:pt x="86" y="379"/>
                    <a:pt x="86" y="379"/>
                  </a:cubicBezTo>
                  <a:close/>
                  <a:moveTo>
                    <a:pt x="57" y="408"/>
                  </a:moveTo>
                  <a:lnTo>
                    <a:pt x="57" y="408"/>
                  </a:lnTo>
                  <a:lnTo>
                    <a:pt x="57" y="408"/>
                  </a:lnTo>
                  <a:lnTo>
                    <a:pt x="57" y="408"/>
                  </a:lnTo>
                  <a:cubicBezTo>
                    <a:pt x="86" y="379"/>
                    <a:pt x="86" y="379"/>
                    <a:pt x="86" y="379"/>
                  </a:cubicBezTo>
                  <a:cubicBezTo>
                    <a:pt x="57" y="408"/>
                    <a:pt x="57" y="408"/>
                    <a:pt x="57" y="408"/>
                  </a:cubicBezTo>
                  <a:close/>
                  <a:moveTo>
                    <a:pt x="57" y="437"/>
                  </a:moveTo>
                  <a:lnTo>
                    <a:pt x="57" y="437"/>
                  </a:lnTo>
                  <a:lnTo>
                    <a:pt x="57" y="437"/>
                  </a:lnTo>
                  <a:cubicBezTo>
                    <a:pt x="57" y="467"/>
                    <a:pt x="57" y="467"/>
                    <a:pt x="57" y="467"/>
                  </a:cubicBezTo>
                  <a:cubicBezTo>
                    <a:pt x="57" y="437"/>
                    <a:pt x="57" y="437"/>
                    <a:pt x="57" y="437"/>
                  </a:cubicBezTo>
                  <a:close/>
                  <a:moveTo>
                    <a:pt x="57" y="437"/>
                  </a:moveTo>
                  <a:lnTo>
                    <a:pt x="57" y="437"/>
                  </a:lnTo>
                  <a:cubicBezTo>
                    <a:pt x="57" y="408"/>
                    <a:pt x="57" y="408"/>
                    <a:pt x="57" y="408"/>
                  </a:cubicBezTo>
                  <a:lnTo>
                    <a:pt x="57" y="408"/>
                  </a:lnTo>
                  <a:lnTo>
                    <a:pt x="57" y="408"/>
                  </a:lnTo>
                  <a:lnTo>
                    <a:pt x="57" y="408"/>
                  </a:lnTo>
                  <a:lnTo>
                    <a:pt x="57" y="408"/>
                  </a:lnTo>
                  <a:lnTo>
                    <a:pt x="57" y="408"/>
                  </a:lnTo>
                  <a:cubicBezTo>
                    <a:pt x="57" y="437"/>
                    <a:pt x="57" y="437"/>
                    <a:pt x="57" y="437"/>
                  </a:cubicBezTo>
                  <a:close/>
                  <a:moveTo>
                    <a:pt x="145" y="437"/>
                  </a:moveTo>
                  <a:lnTo>
                    <a:pt x="145" y="437"/>
                  </a:lnTo>
                  <a:lnTo>
                    <a:pt x="145" y="437"/>
                  </a:lnTo>
                  <a:cubicBezTo>
                    <a:pt x="116" y="437"/>
                    <a:pt x="116" y="437"/>
                    <a:pt x="116" y="437"/>
                  </a:cubicBezTo>
                  <a:cubicBezTo>
                    <a:pt x="116" y="408"/>
                    <a:pt x="116" y="408"/>
                    <a:pt x="116" y="408"/>
                  </a:cubicBezTo>
                  <a:lnTo>
                    <a:pt x="116" y="408"/>
                  </a:lnTo>
                  <a:lnTo>
                    <a:pt x="116" y="408"/>
                  </a:lnTo>
                  <a:lnTo>
                    <a:pt x="116" y="408"/>
                  </a:lnTo>
                  <a:cubicBezTo>
                    <a:pt x="86" y="408"/>
                    <a:pt x="86" y="408"/>
                    <a:pt x="86" y="408"/>
                  </a:cubicBezTo>
                  <a:cubicBezTo>
                    <a:pt x="116" y="408"/>
                    <a:pt x="116" y="408"/>
                    <a:pt x="116" y="408"/>
                  </a:cubicBezTo>
                  <a:lnTo>
                    <a:pt x="116" y="408"/>
                  </a:lnTo>
                  <a:cubicBezTo>
                    <a:pt x="116" y="379"/>
                    <a:pt x="116" y="379"/>
                    <a:pt x="116" y="379"/>
                  </a:cubicBezTo>
                  <a:cubicBezTo>
                    <a:pt x="116" y="408"/>
                    <a:pt x="116" y="408"/>
                    <a:pt x="116" y="408"/>
                  </a:cubicBezTo>
                  <a:cubicBezTo>
                    <a:pt x="116" y="379"/>
                    <a:pt x="116" y="379"/>
                    <a:pt x="116" y="379"/>
                  </a:cubicBezTo>
                  <a:cubicBezTo>
                    <a:pt x="145" y="379"/>
                    <a:pt x="145" y="379"/>
                    <a:pt x="145" y="379"/>
                  </a:cubicBezTo>
                  <a:lnTo>
                    <a:pt x="145" y="379"/>
                  </a:lnTo>
                  <a:cubicBezTo>
                    <a:pt x="145" y="408"/>
                    <a:pt x="145" y="408"/>
                    <a:pt x="145" y="408"/>
                  </a:cubicBezTo>
                  <a:lnTo>
                    <a:pt x="145" y="408"/>
                  </a:lnTo>
                  <a:cubicBezTo>
                    <a:pt x="174" y="408"/>
                    <a:pt x="174" y="408"/>
                    <a:pt x="174" y="408"/>
                  </a:cubicBezTo>
                  <a:cubicBezTo>
                    <a:pt x="174" y="437"/>
                    <a:pt x="174" y="437"/>
                    <a:pt x="174" y="437"/>
                  </a:cubicBezTo>
                  <a:cubicBezTo>
                    <a:pt x="145" y="437"/>
                    <a:pt x="145" y="437"/>
                    <a:pt x="145" y="437"/>
                  </a:cubicBezTo>
                  <a:close/>
                  <a:moveTo>
                    <a:pt x="116" y="525"/>
                  </a:moveTo>
                  <a:lnTo>
                    <a:pt x="116" y="525"/>
                  </a:lnTo>
                  <a:cubicBezTo>
                    <a:pt x="145" y="525"/>
                    <a:pt x="145" y="525"/>
                    <a:pt x="145" y="525"/>
                  </a:cubicBezTo>
                  <a:lnTo>
                    <a:pt x="145" y="525"/>
                  </a:lnTo>
                  <a:cubicBezTo>
                    <a:pt x="174" y="525"/>
                    <a:pt x="174" y="525"/>
                    <a:pt x="174" y="525"/>
                  </a:cubicBezTo>
                  <a:cubicBezTo>
                    <a:pt x="174" y="496"/>
                    <a:pt x="174" y="496"/>
                    <a:pt x="174" y="496"/>
                  </a:cubicBezTo>
                  <a:cubicBezTo>
                    <a:pt x="145" y="496"/>
                    <a:pt x="145" y="496"/>
                    <a:pt x="145" y="496"/>
                  </a:cubicBezTo>
                  <a:lnTo>
                    <a:pt x="145" y="496"/>
                  </a:lnTo>
                  <a:cubicBezTo>
                    <a:pt x="116" y="496"/>
                    <a:pt x="116" y="496"/>
                    <a:pt x="116" y="496"/>
                  </a:cubicBezTo>
                  <a:cubicBezTo>
                    <a:pt x="145" y="496"/>
                    <a:pt x="145" y="496"/>
                    <a:pt x="145" y="496"/>
                  </a:cubicBezTo>
                  <a:lnTo>
                    <a:pt x="145" y="496"/>
                  </a:lnTo>
                  <a:cubicBezTo>
                    <a:pt x="145" y="525"/>
                    <a:pt x="145" y="525"/>
                    <a:pt x="145" y="525"/>
                  </a:cubicBezTo>
                  <a:cubicBezTo>
                    <a:pt x="116" y="525"/>
                    <a:pt x="116" y="525"/>
                    <a:pt x="116" y="525"/>
                  </a:cubicBezTo>
                  <a:close/>
                  <a:moveTo>
                    <a:pt x="145" y="584"/>
                  </a:moveTo>
                  <a:lnTo>
                    <a:pt x="145" y="584"/>
                  </a:lnTo>
                  <a:cubicBezTo>
                    <a:pt x="145" y="554"/>
                    <a:pt x="145" y="554"/>
                    <a:pt x="145" y="554"/>
                  </a:cubicBezTo>
                  <a:cubicBezTo>
                    <a:pt x="174" y="525"/>
                    <a:pt x="174" y="525"/>
                    <a:pt x="174" y="525"/>
                  </a:cubicBezTo>
                  <a:cubicBezTo>
                    <a:pt x="145" y="554"/>
                    <a:pt x="145" y="554"/>
                    <a:pt x="145" y="554"/>
                  </a:cubicBezTo>
                  <a:cubicBezTo>
                    <a:pt x="145" y="584"/>
                    <a:pt x="145" y="584"/>
                    <a:pt x="145" y="584"/>
                  </a:cubicBezTo>
                  <a:close/>
                  <a:moveTo>
                    <a:pt x="116" y="584"/>
                  </a:moveTo>
                  <a:lnTo>
                    <a:pt x="116" y="584"/>
                  </a:lnTo>
                  <a:cubicBezTo>
                    <a:pt x="145" y="584"/>
                    <a:pt x="145" y="584"/>
                    <a:pt x="145" y="584"/>
                  </a:cubicBezTo>
                  <a:cubicBezTo>
                    <a:pt x="145" y="554"/>
                    <a:pt x="145" y="554"/>
                    <a:pt x="145" y="554"/>
                  </a:cubicBezTo>
                  <a:cubicBezTo>
                    <a:pt x="116" y="554"/>
                    <a:pt x="116" y="554"/>
                    <a:pt x="116" y="554"/>
                  </a:cubicBezTo>
                  <a:cubicBezTo>
                    <a:pt x="116" y="584"/>
                    <a:pt x="116" y="584"/>
                    <a:pt x="116" y="584"/>
                  </a:cubicBezTo>
                  <a:close/>
                  <a:moveTo>
                    <a:pt x="174" y="584"/>
                  </a:moveTo>
                  <a:lnTo>
                    <a:pt x="174" y="584"/>
                  </a:lnTo>
                  <a:cubicBezTo>
                    <a:pt x="203" y="613"/>
                    <a:pt x="203" y="613"/>
                    <a:pt x="203" y="613"/>
                  </a:cubicBezTo>
                  <a:lnTo>
                    <a:pt x="203" y="613"/>
                  </a:lnTo>
                  <a:lnTo>
                    <a:pt x="203" y="613"/>
                  </a:lnTo>
                  <a:cubicBezTo>
                    <a:pt x="203" y="584"/>
                    <a:pt x="203" y="584"/>
                    <a:pt x="203" y="584"/>
                  </a:cubicBezTo>
                  <a:cubicBezTo>
                    <a:pt x="174" y="584"/>
                    <a:pt x="174" y="584"/>
                    <a:pt x="174" y="584"/>
                  </a:cubicBezTo>
                  <a:close/>
                  <a:moveTo>
                    <a:pt x="233" y="846"/>
                  </a:moveTo>
                  <a:lnTo>
                    <a:pt x="233" y="846"/>
                  </a:lnTo>
                  <a:cubicBezTo>
                    <a:pt x="262" y="846"/>
                    <a:pt x="262" y="846"/>
                    <a:pt x="262" y="846"/>
                  </a:cubicBezTo>
                  <a:cubicBezTo>
                    <a:pt x="291" y="817"/>
                    <a:pt x="291" y="817"/>
                    <a:pt x="291" y="817"/>
                  </a:cubicBezTo>
                  <a:cubicBezTo>
                    <a:pt x="262" y="817"/>
                    <a:pt x="262" y="817"/>
                    <a:pt x="262" y="817"/>
                  </a:cubicBezTo>
                  <a:lnTo>
                    <a:pt x="262" y="817"/>
                  </a:lnTo>
                  <a:cubicBezTo>
                    <a:pt x="233" y="817"/>
                    <a:pt x="233" y="817"/>
                    <a:pt x="233" y="817"/>
                  </a:cubicBezTo>
                  <a:lnTo>
                    <a:pt x="233" y="846"/>
                  </a:lnTo>
                  <a:close/>
                  <a:moveTo>
                    <a:pt x="233" y="758"/>
                  </a:moveTo>
                  <a:lnTo>
                    <a:pt x="233" y="758"/>
                  </a:lnTo>
                  <a:cubicBezTo>
                    <a:pt x="233" y="729"/>
                    <a:pt x="233" y="729"/>
                    <a:pt x="233" y="729"/>
                  </a:cubicBezTo>
                  <a:cubicBezTo>
                    <a:pt x="262" y="700"/>
                    <a:pt x="262" y="700"/>
                    <a:pt x="262" y="700"/>
                  </a:cubicBezTo>
                  <a:cubicBezTo>
                    <a:pt x="262" y="729"/>
                    <a:pt x="262" y="729"/>
                    <a:pt x="262" y="729"/>
                  </a:cubicBezTo>
                  <a:lnTo>
                    <a:pt x="262" y="729"/>
                  </a:lnTo>
                  <a:cubicBezTo>
                    <a:pt x="233" y="758"/>
                    <a:pt x="233" y="758"/>
                    <a:pt x="233" y="758"/>
                  </a:cubicBezTo>
                  <a:close/>
                  <a:moveTo>
                    <a:pt x="203" y="1167"/>
                  </a:moveTo>
                  <a:lnTo>
                    <a:pt x="203" y="1167"/>
                  </a:lnTo>
                  <a:lnTo>
                    <a:pt x="203" y="1167"/>
                  </a:lnTo>
                  <a:lnTo>
                    <a:pt x="203" y="1167"/>
                  </a:lnTo>
                  <a:cubicBezTo>
                    <a:pt x="203" y="1137"/>
                    <a:pt x="203" y="1137"/>
                    <a:pt x="203" y="1137"/>
                  </a:cubicBezTo>
                  <a:cubicBezTo>
                    <a:pt x="203" y="1167"/>
                    <a:pt x="203" y="1167"/>
                    <a:pt x="203" y="1167"/>
                  </a:cubicBezTo>
                  <a:cubicBezTo>
                    <a:pt x="233" y="1137"/>
                    <a:pt x="233" y="1137"/>
                    <a:pt x="233" y="1137"/>
                  </a:cubicBezTo>
                  <a:lnTo>
                    <a:pt x="233" y="1137"/>
                  </a:lnTo>
                  <a:lnTo>
                    <a:pt x="233" y="1137"/>
                  </a:lnTo>
                  <a:lnTo>
                    <a:pt x="233" y="1137"/>
                  </a:lnTo>
                  <a:cubicBezTo>
                    <a:pt x="262" y="1137"/>
                    <a:pt x="262" y="1137"/>
                    <a:pt x="262" y="1137"/>
                  </a:cubicBezTo>
                  <a:lnTo>
                    <a:pt x="262" y="1137"/>
                  </a:lnTo>
                  <a:lnTo>
                    <a:pt x="262" y="1137"/>
                  </a:lnTo>
                  <a:cubicBezTo>
                    <a:pt x="291" y="1137"/>
                    <a:pt x="291" y="1137"/>
                    <a:pt x="291" y="1137"/>
                  </a:cubicBezTo>
                  <a:lnTo>
                    <a:pt x="291" y="1137"/>
                  </a:lnTo>
                  <a:lnTo>
                    <a:pt x="291" y="1137"/>
                  </a:lnTo>
                  <a:cubicBezTo>
                    <a:pt x="320" y="1137"/>
                    <a:pt x="320" y="1137"/>
                    <a:pt x="320" y="1137"/>
                  </a:cubicBezTo>
                  <a:lnTo>
                    <a:pt x="320" y="1137"/>
                  </a:lnTo>
                  <a:lnTo>
                    <a:pt x="320" y="1137"/>
                  </a:lnTo>
                  <a:lnTo>
                    <a:pt x="320" y="1137"/>
                  </a:lnTo>
                  <a:cubicBezTo>
                    <a:pt x="320" y="1108"/>
                    <a:pt x="320" y="1108"/>
                    <a:pt x="320" y="1108"/>
                  </a:cubicBezTo>
                  <a:lnTo>
                    <a:pt x="320" y="1108"/>
                  </a:lnTo>
                  <a:cubicBezTo>
                    <a:pt x="350" y="1108"/>
                    <a:pt x="350" y="1108"/>
                    <a:pt x="350" y="1108"/>
                  </a:cubicBezTo>
                  <a:lnTo>
                    <a:pt x="350" y="1108"/>
                  </a:lnTo>
                  <a:cubicBezTo>
                    <a:pt x="378" y="1108"/>
                    <a:pt x="378" y="1108"/>
                    <a:pt x="378" y="1108"/>
                  </a:cubicBezTo>
                  <a:lnTo>
                    <a:pt x="378" y="1108"/>
                  </a:lnTo>
                  <a:cubicBezTo>
                    <a:pt x="407" y="1108"/>
                    <a:pt x="407" y="1108"/>
                    <a:pt x="407" y="1108"/>
                  </a:cubicBezTo>
                  <a:lnTo>
                    <a:pt x="407" y="1108"/>
                  </a:lnTo>
                  <a:cubicBezTo>
                    <a:pt x="436" y="1108"/>
                    <a:pt x="436" y="1108"/>
                    <a:pt x="436" y="1108"/>
                  </a:cubicBezTo>
                  <a:lnTo>
                    <a:pt x="436" y="1108"/>
                  </a:lnTo>
                  <a:lnTo>
                    <a:pt x="436" y="1108"/>
                  </a:lnTo>
                  <a:cubicBezTo>
                    <a:pt x="466" y="1079"/>
                    <a:pt x="466" y="1079"/>
                    <a:pt x="466" y="1079"/>
                  </a:cubicBezTo>
                  <a:cubicBezTo>
                    <a:pt x="466" y="1108"/>
                    <a:pt x="466" y="1108"/>
                    <a:pt x="466" y="1108"/>
                  </a:cubicBezTo>
                  <a:cubicBezTo>
                    <a:pt x="495" y="1079"/>
                    <a:pt x="495" y="1079"/>
                    <a:pt x="495" y="1079"/>
                  </a:cubicBezTo>
                  <a:lnTo>
                    <a:pt x="495" y="1079"/>
                  </a:lnTo>
                  <a:lnTo>
                    <a:pt x="495" y="1079"/>
                  </a:lnTo>
                  <a:cubicBezTo>
                    <a:pt x="524" y="1079"/>
                    <a:pt x="524" y="1079"/>
                    <a:pt x="524" y="1079"/>
                  </a:cubicBezTo>
                  <a:lnTo>
                    <a:pt x="524" y="1079"/>
                  </a:lnTo>
                  <a:lnTo>
                    <a:pt x="524" y="1079"/>
                  </a:lnTo>
                  <a:cubicBezTo>
                    <a:pt x="552" y="1079"/>
                    <a:pt x="552" y="1079"/>
                    <a:pt x="552" y="1079"/>
                  </a:cubicBezTo>
                  <a:lnTo>
                    <a:pt x="552" y="1079"/>
                  </a:lnTo>
                  <a:cubicBezTo>
                    <a:pt x="582" y="1079"/>
                    <a:pt x="582" y="1079"/>
                    <a:pt x="582" y="1079"/>
                  </a:cubicBezTo>
                  <a:cubicBezTo>
                    <a:pt x="611" y="1079"/>
                    <a:pt x="611" y="1079"/>
                    <a:pt x="611" y="1079"/>
                  </a:cubicBezTo>
                  <a:lnTo>
                    <a:pt x="611" y="1079"/>
                  </a:lnTo>
                  <a:lnTo>
                    <a:pt x="611" y="1079"/>
                  </a:lnTo>
                  <a:cubicBezTo>
                    <a:pt x="640" y="1079"/>
                    <a:pt x="640" y="1079"/>
                    <a:pt x="640" y="1079"/>
                  </a:cubicBezTo>
                  <a:lnTo>
                    <a:pt x="640" y="1079"/>
                  </a:lnTo>
                  <a:lnTo>
                    <a:pt x="640" y="1079"/>
                  </a:lnTo>
                  <a:cubicBezTo>
                    <a:pt x="669" y="1079"/>
                    <a:pt x="669" y="1079"/>
                    <a:pt x="669" y="1079"/>
                  </a:cubicBezTo>
                  <a:cubicBezTo>
                    <a:pt x="669" y="1050"/>
                    <a:pt x="669" y="1050"/>
                    <a:pt x="669" y="1050"/>
                  </a:cubicBezTo>
                  <a:lnTo>
                    <a:pt x="669" y="1050"/>
                  </a:lnTo>
                  <a:cubicBezTo>
                    <a:pt x="698" y="1050"/>
                    <a:pt x="698" y="1050"/>
                    <a:pt x="698" y="1050"/>
                  </a:cubicBezTo>
                  <a:cubicBezTo>
                    <a:pt x="698" y="1021"/>
                    <a:pt x="698" y="1021"/>
                    <a:pt x="698" y="1021"/>
                  </a:cubicBezTo>
                  <a:lnTo>
                    <a:pt x="698" y="1021"/>
                  </a:lnTo>
                  <a:lnTo>
                    <a:pt x="698" y="1021"/>
                  </a:lnTo>
                  <a:cubicBezTo>
                    <a:pt x="669" y="1021"/>
                    <a:pt x="669" y="1021"/>
                    <a:pt x="669" y="1021"/>
                  </a:cubicBezTo>
                  <a:cubicBezTo>
                    <a:pt x="640" y="1021"/>
                    <a:pt x="640" y="1021"/>
                    <a:pt x="640" y="1021"/>
                  </a:cubicBezTo>
                  <a:lnTo>
                    <a:pt x="640" y="1021"/>
                  </a:lnTo>
                  <a:lnTo>
                    <a:pt x="640" y="1021"/>
                  </a:lnTo>
                  <a:lnTo>
                    <a:pt x="640" y="1021"/>
                  </a:lnTo>
                  <a:lnTo>
                    <a:pt x="640" y="1021"/>
                  </a:lnTo>
                  <a:lnTo>
                    <a:pt x="640" y="1021"/>
                  </a:lnTo>
                  <a:lnTo>
                    <a:pt x="640" y="1021"/>
                  </a:lnTo>
                  <a:cubicBezTo>
                    <a:pt x="611" y="1021"/>
                    <a:pt x="611" y="1021"/>
                    <a:pt x="611" y="1021"/>
                  </a:cubicBezTo>
                  <a:lnTo>
                    <a:pt x="611" y="1021"/>
                  </a:lnTo>
                  <a:cubicBezTo>
                    <a:pt x="640" y="992"/>
                    <a:pt x="640" y="992"/>
                    <a:pt x="640" y="992"/>
                  </a:cubicBezTo>
                  <a:lnTo>
                    <a:pt x="640" y="992"/>
                  </a:lnTo>
                  <a:lnTo>
                    <a:pt x="640" y="992"/>
                  </a:lnTo>
                  <a:lnTo>
                    <a:pt x="640" y="992"/>
                  </a:lnTo>
                  <a:lnTo>
                    <a:pt x="640" y="992"/>
                  </a:lnTo>
                  <a:lnTo>
                    <a:pt x="640" y="992"/>
                  </a:lnTo>
                  <a:cubicBezTo>
                    <a:pt x="640" y="963"/>
                    <a:pt x="640" y="963"/>
                    <a:pt x="640" y="963"/>
                  </a:cubicBezTo>
                  <a:cubicBezTo>
                    <a:pt x="669" y="992"/>
                    <a:pt x="669" y="992"/>
                    <a:pt x="669" y="992"/>
                  </a:cubicBezTo>
                  <a:cubicBezTo>
                    <a:pt x="669" y="963"/>
                    <a:pt x="669" y="963"/>
                    <a:pt x="669" y="963"/>
                  </a:cubicBezTo>
                  <a:lnTo>
                    <a:pt x="669" y="963"/>
                  </a:lnTo>
                  <a:lnTo>
                    <a:pt x="669" y="963"/>
                  </a:lnTo>
                  <a:lnTo>
                    <a:pt x="669" y="963"/>
                  </a:lnTo>
                  <a:lnTo>
                    <a:pt x="669" y="963"/>
                  </a:lnTo>
                  <a:lnTo>
                    <a:pt x="669" y="963"/>
                  </a:lnTo>
                  <a:lnTo>
                    <a:pt x="669" y="963"/>
                  </a:lnTo>
                  <a:lnTo>
                    <a:pt x="669" y="963"/>
                  </a:lnTo>
                  <a:cubicBezTo>
                    <a:pt x="698" y="934"/>
                    <a:pt x="698" y="934"/>
                    <a:pt x="698" y="934"/>
                  </a:cubicBezTo>
                  <a:lnTo>
                    <a:pt x="698" y="934"/>
                  </a:lnTo>
                  <a:lnTo>
                    <a:pt x="698" y="934"/>
                  </a:lnTo>
                  <a:cubicBezTo>
                    <a:pt x="698" y="904"/>
                    <a:pt x="698" y="904"/>
                    <a:pt x="698" y="904"/>
                  </a:cubicBezTo>
                  <a:lnTo>
                    <a:pt x="698" y="904"/>
                  </a:lnTo>
                  <a:cubicBezTo>
                    <a:pt x="698" y="875"/>
                    <a:pt x="698" y="875"/>
                    <a:pt x="698" y="875"/>
                  </a:cubicBezTo>
                  <a:cubicBezTo>
                    <a:pt x="669" y="846"/>
                    <a:pt x="669" y="846"/>
                    <a:pt x="669" y="846"/>
                  </a:cubicBezTo>
                  <a:cubicBezTo>
                    <a:pt x="640" y="846"/>
                    <a:pt x="640" y="846"/>
                    <a:pt x="640" y="846"/>
                  </a:cubicBezTo>
                  <a:cubicBezTo>
                    <a:pt x="611" y="846"/>
                    <a:pt x="611" y="846"/>
                    <a:pt x="611" y="846"/>
                  </a:cubicBezTo>
                  <a:cubicBezTo>
                    <a:pt x="611" y="875"/>
                    <a:pt x="611" y="875"/>
                    <a:pt x="611" y="875"/>
                  </a:cubicBezTo>
                  <a:lnTo>
                    <a:pt x="611" y="875"/>
                  </a:lnTo>
                  <a:cubicBezTo>
                    <a:pt x="582" y="875"/>
                    <a:pt x="582" y="875"/>
                    <a:pt x="582" y="875"/>
                  </a:cubicBezTo>
                  <a:lnTo>
                    <a:pt x="582" y="875"/>
                  </a:lnTo>
                  <a:cubicBezTo>
                    <a:pt x="582" y="846"/>
                    <a:pt x="582" y="846"/>
                    <a:pt x="582" y="846"/>
                  </a:cubicBezTo>
                  <a:lnTo>
                    <a:pt x="582" y="846"/>
                  </a:lnTo>
                  <a:cubicBezTo>
                    <a:pt x="582" y="817"/>
                    <a:pt x="582" y="817"/>
                    <a:pt x="582" y="817"/>
                  </a:cubicBezTo>
                  <a:lnTo>
                    <a:pt x="582" y="817"/>
                  </a:lnTo>
                  <a:cubicBezTo>
                    <a:pt x="552" y="787"/>
                    <a:pt x="552" y="787"/>
                    <a:pt x="552" y="787"/>
                  </a:cubicBezTo>
                  <a:lnTo>
                    <a:pt x="552" y="787"/>
                  </a:lnTo>
                  <a:cubicBezTo>
                    <a:pt x="524" y="787"/>
                    <a:pt x="524" y="787"/>
                    <a:pt x="524" y="787"/>
                  </a:cubicBezTo>
                  <a:lnTo>
                    <a:pt x="524" y="787"/>
                  </a:lnTo>
                  <a:lnTo>
                    <a:pt x="524" y="787"/>
                  </a:lnTo>
                  <a:lnTo>
                    <a:pt x="524" y="787"/>
                  </a:lnTo>
                  <a:lnTo>
                    <a:pt x="524" y="787"/>
                  </a:lnTo>
                  <a:lnTo>
                    <a:pt x="524" y="787"/>
                  </a:lnTo>
                  <a:cubicBezTo>
                    <a:pt x="552" y="787"/>
                    <a:pt x="552" y="787"/>
                    <a:pt x="552" y="787"/>
                  </a:cubicBezTo>
                  <a:lnTo>
                    <a:pt x="552" y="787"/>
                  </a:lnTo>
                  <a:lnTo>
                    <a:pt x="552" y="787"/>
                  </a:lnTo>
                  <a:cubicBezTo>
                    <a:pt x="582" y="787"/>
                    <a:pt x="582" y="787"/>
                    <a:pt x="582" y="787"/>
                  </a:cubicBezTo>
                  <a:lnTo>
                    <a:pt x="582" y="787"/>
                  </a:lnTo>
                  <a:cubicBezTo>
                    <a:pt x="552" y="758"/>
                    <a:pt x="552" y="758"/>
                    <a:pt x="552" y="758"/>
                  </a:cubicBezTo>
                  <a:lnTo>
                    <a:pt x="552" y="758"/>
                  </a:lnTo>
                  <a:lnTo>
                    <a:pt x="552" y="758"/>
                  </a:lnTo>
                  <a:cubicBezTo>
                    <a:pt x="552" y="729"/>
                    <a:pt x="552" y="729"/>
                    <a:pt x="552" y="729"/>
                  </a:cubicBezTo>
                  <a:lnTo>
                    <a:pt x="552" y="729"/>
                  </a:lnTo>
                  <a:lnTo>
                    <a:pt x="552" y="729"/>
                  </a:lnTo>
                  <a:cubicBezTo>
                    <a:pt x="524" y="729"/>
                    <a:pt x="524" y="729"/>
                    <a:pt x="524" y="729"/>
                  </a:cubicBezTo>
                  <a:cubicBezTo>
                    <a:pt x="524" y="700"/>
                    <a:pt x="524" y="700"/>
                    <a:pt x="524" y="700"/>
                  </a:cubicBezTo>
                  <a:cubicBezTo>
                    <a:pt x="495" y="700"/>
                    <a:pt x="495" y="700"/>
                    <a:pt x="495" y="700"/>
                  </a:cubicBezTo>
                  <a:cubicBezTo>
                    <a:pt x="466" y="700"/>
                    <a:pt x="466" y="700"/>
                    <a:pt x="466" y="700"/>
                  </a:cubicBezTo>
                  <a:cubicBezTo>
                    <a:pt x="466" y="671"/>
                    <a:pt x="466" y="671"/>
                    <a:pt x="466" y="671"/>
                  </a:cubicBezTo>
                  <a:lnTo>
                    <a:pt x="466" y="671"/>
                  </a:lnTo>
                  <a:cubicBezTo>
                    <a:pt x="466" y="642"/>
                    <a:pt x="466" y="642"/>
                    <a:pt x="466" y="642"/>
                  </a:cubicBezTo>
                  <a:cubicBezTo>
                    <a:pt x="436" y="642"/>
                    <a:pt x="436" y="642"/>
                    <a:pt x="436" y="642"/>
                  </a:cubicBezTo>
                  <a:cubicBezTo>
                    <a:pt x="436" y="613"/>
                    <a:pt x="436" y="613"/>
                    <a:pt x="436" y="613"/>
                  </a:cubicBezTo>
                  <a:cubicBezTo>
                    <a:pt x="436" y="584"/>
                    <a:pt x="436" y="584"/>
                    <a:pt x="436" y="584"/>
                  </a:cubicBezTo>
                  <a:lnTo>
                    <a:pt x="436" y="584"/>
                  </a:lnTo>
                  <a:cubicBezTo>
                    <a:pt x="407" y="554"/>
                    <a:pt x="407" y="554"/>
                    <a:pt x="407" y="554"/>
                  </a:cubicBezTo>
                  <a:cubicBezTo>
                    <a:pt x="378" y="554"/>
                    <a:pt x="378" y="554"/>
                    <a:pt x="378" y="554"/>
                  </a:cubicBezTo>
                  <a:lnTo>
                    <a:pt x="378" y="554"/>
                  </a:lnTo>
                  <a:lnTo>
                    <a:pt x="378" y="554"/>
                  </a:lnTo>
                  <a:cubicBezTo>
                    <a:pt x="350" y="554"/>
                    <a:pt x="350" y="554"/>
                    <a:pt x="350" y="554"/>
                  </a:cubicBezTo>
                  <a:lnTo>
                    <a:pt x="350" y="554"/>
                  </a:lnTo>
                  <a:cubicBezTo>
                    <a:pt x="320" y="554"/>
                    <a:pt x="320" y="554"/>
                    <a:pt x="320" y="554"/>
                  </a:cubicBezTo>
                  <a:lnTo>
                    <a:pt x="320" y="554"/>
                  </a:lnTo>
                  <a:cubicBezTo>
                    <a:pt x="291" y="554"/>
                    <a:pt x="291" y="554"/>
                    <a:pt x="291" y="554"/>
                  </a:cubicBezTo>
                  <a:lnTo>
                    <a:pt x="291" y="554"/>
                  </a:lnTo>
                  <a:lnTo>
                    <a:pt x="291" y="554"/>
                  </a:lnTo>
                  <a:cubicBezTo>
                    <a:pt x="320" y="554"/>
                    <a:pt x="320" y="554"/>
                    <a:pt x="320" y="554"/>
                  </a:cubicBezTo>
                  <a:cubicBezTo>
                    <a:pt x="350" y="554"/>
                    <a:pt x="350" y="554"/>
                    <a:pt x="350" y="554"/>
                  </a:cubicBezTo>
                  <a:cubicBezTo>
                    <a:pt x="350" y="525"/>
                    <a:pt x="350" y="525"/>
                    <a:pt x="350" y="525"/>
                  </a:cubicBezTo>
                  <a:lnTo>
                    <a:pt x="350" y="525"/>
                  </a:lnTo>
                  <a:cubicBezTo>
                    <a:pt x="378" y="525"/>
                    <a:pt x="378" y="525"/>
                    <a:pt x="378" y="525"/>
                  </a:cubicBezTo>
                  <a:cubicBezTo>
                    <a:pt x="350" y="525"/>
                    <a:pt x="350" y="525"/>
                    <a:pt x="350" y="525"/>
                  </a:cubicBezTo>
                  <a:cubicBezTo>
                    <a:pt x="350" y="496"/>
                    <a:pt x="350" y="496"/>
                    <a:pt x="350" y="496"/>
                  </a:cubicBezTo>
                  <a:lnTo>
                    <a:pt x="350" y="496"/>
                  </a:lnTo>
                  <a:cubicBezTo>
                    <a:pt x="320" y="525"/>
                    <a:pt x="320" y="525"/>
                    <a:pt x="320" y="525"/>
                  </a:cubicBezTo>
                  <a:lnTo>
                    <a:pt x="320" y="525"/>
                  </a:lnTo>
                  <a:cubicBezTo>
                    <a:pt x="350" y="496"/>
                    <a:pt x="350" y="496"/>
                    <a:pt x="350" y="496"/>
                  </a:cubicBezTo>
                  <a:lnTo>
                    <a:pt x="350" y="496"/>
                  </a:lnTo>
                  <a:cubicBezTo>
                    <a:pt x="378" y="496"/>
                    <a:pt x="378" y="496"/>
                    <a:pt x="378" y="496"/>
                  </a:cubicBezTo>
                  <a:lnTo>
                    <a:pt x="378" y="496"/>
                  </a:lnTo>
                  <a:lnTo>
                    <a:pt x="378" y="496"/>
                  </a:lnTo>
                  <a:cubicBezTo>
                    <a:pt x="407" y="467"/>
                    <a:pt x="407" y="467"/>
                    <a:pt x="407" y="467"/>
                  </a:cubicBezTo>
                  <a:lnTo>
                    <a:pt x="407" y="467"/>
                  </a:lnTo>
                  <a:cubicBezTo>
                    <a:pt x="407" y="437"/>
                    <a:pt x="407" y="437"/>
                    <a:pt x="407" y="437"/>
                  </a:cubicBezTo>
                  <a:lnTo>
                    <a:pt x="407" y="437"/>
                  </a:lnTo>
                  <a:lnTo>
                    <a:pt x="407" y="437"/>
                  </a:lnTo>
                  <a:cubicBezTo>
                    <a:pt x="407" y="408"/>
                    <a:pt x="407" y="408"/>
                    <a:pt x="407" y="408"/>
                  </a:cubicBezTo>
                  <a:cubicBezTo>
                    <a:pt x="436" y="408"/>
                    <a:pt x="436" y="408"/>
                    <a:pt x="436" y="408"/>
                  </a:cubicBezTo>
                  <a:cubicBezTo>
                    <a:pt x="436" y="379"/>
                    <a:pt x="436" y="379"/>
                    <a:pt x="436" y="379"/>
                  </a:cubicBezTo>
                  <a:cubicBezTo>
                    <a:pt x="407" y="379"/>
                    <a:pt x="407" y="379"/>
                    <a:pt x="407" y="379"/>
                  </a:cubicBezTo>
                  <a:lnTo>
                    <a:pt x="407" y="379"/>
                  </a:lnTo>
                  <a:cubicBezTo>
                    <a:pt x="378" y="379"/>
                    <a:pt x="378" y="379"/>
                    <a:pt x="378" y="379"/>
                  </a:cubicBezTo>
                  <a:cubicBezTo>
                    <a:pt x="350" y="379"/>
                    <a:pt x="350" y="379"/>
                    <a:pt x="350" y="379"/>
                  </a:cubicBezTo>
                  <a:lnTo>
                    <a:pt x="350" y="379"/>
                  </a:lnTo>
                  <a:cubicBezTo>
                    <a:pt x="320" y="379"/>
                    <a:pt x="320" y="379"/>
                    <a:pt x="320" y="379"/>
                  </a:cubicBezTo>
                  <a:lnTo>
                    <a:pt x="320" y="379"/>
                  </a:lnTo>
                  <a:lnTo>
                    <a:pt x="320" y="379"/>
                  </a:lnTo>
                  <a:lnTo>
                    <a:pt x="320" y="379"/>
                  </a:lnTo>
                  <a:cubicBezTo>
                    <a:pt x="291" y="379"/>
                    <a:pt x="291" y="379"/>
                    <a:pt x="291" y="379"/>
                  </a:cubicBezTo>
                  <a:lnTo>
                    <a:pt x="291" y="379"/>
                  </a:lnTo>
                  <a:lnTo>
                    <a:pt x="291" y="379"/>
                  </a:lnTo>
                  <a:cubicBezTo>
                    <a:pt x="262" y="408"/>
                    <a:pt x="262" y="408"/>
                    <a:pt x="262" y="408"/>
                  </a:cubicBezTo>
                  <a:cubicBezTo>
                    <a:pt x="262" y="379"/>
                    <a:pt x="262" y="379"/>
                    <a:pt x="262" y="379"/>
                  </a:cubicBezTo>
                  <a:cubicBezTo>
                    <a:pt x="291" y="379"/>
                    <a:pt x="291" y="379"/>
                    <a:pt x="291" y="379"/>
                  </a:cubicBezTo>
                  <a:cubicBezTo>
                    <a:pt x="291" y="350"/>
                    <a:pt x="291" y="350"/>
                    <a:pt x="291" y="350"/>
                  </a:cubicBezTo>
                  <a:cubicBezTo>
                    <a:pt x="291" y="379"/>
                    <a:pt x="291" y="379"/>
                    <a:pt x="291" y="379"/>
                  </a:cubicBezTo>
                  <a:cubicBezTo>
                    <a:pt x="262" y="350"/>
                    <a:pt x="262" y="350"/>
                    <a:pt x="262" y="350"/>
                  </a:cubicBezTo>
                  <a:cubicBezTo>
                    <a:pt x="291" y="350"/>
                    <a:pt x="291" y="350"/>
                    <a:pt x="291" y="350"/>
                  </a:cubicBezTo>
                  <a:lnTo>
                    <a:pt x="291" y="350"/>
                  </a:lnTo>
                  <a:cubicBezTo>
                    <a:pt x="320" y="321"/>
                    <a:pt x="320" y="321"/>
                    <a:pt x="320" y="321"/>
                  </a:cubicBezTo>
                  <a:lnTo>
                    <a:pt x="320" y="321"/>
                  </a:lnTo>
                  <a:lnTo>
                    <a:pt x="320" y="321"/>
                  </a:lnTo>
                  <a:cubicBezTo>
                    <a:pt x="350" y="292"/>
                    <a:pt x="350" y="292"/>
                    <a:pt x="350" y="292"/>
                  </a:cubicBezTo>
                  <a:cubicBezTo>
                    <a:pt x="320" y="292"/>
                    <a:pt x="320" y="292"/>
                    <a:pt x="320" y="292"/>
                  </a:cubicBezTo>
                  <a:cubicBezTo>
                    <a:pt x="350" y="292"/>
                    <a:pt x="350" y="292"/>
                    <a:pt x="350" y="292"/>
                  </a:cubicBezTo>
                  <a:lnTo>
                    <a:pt x="350" y="292"/>
                  </a:lnTo>
                  <a:cubicBezTo>
                    <a:pt x="320" y="292"/>
                    <a:pt x="320" y="292"/>
                    <a:pt x="320" y="292"/>
                  </a:cubicBezTo>
                  <a:lnTo>
                    <a:pt x="320" y="292"/>
                  </a:lnTo>
                  <a:cubicBezTo>
                    <a:pt x="291" y="292"/>
                    <a:pt x="291" y="292"/>
                    <a:pt x="291" y="292"/>
                  </a:cubicBezTo>
                  <a:lnTo>
                    <a:pt x="291" y="292"/>
                  </a:lnTo>
                  <a:cubicBezTo>
                    <a:pt x="262" y="292"/>
                    <a:pt x="262" y="292"/>
                    <a:pt x="262" y="292"/>
                  </a:cubicBezTo>
                  <a:lnTo>
                    <a:pt x="262" y="292"/>
                  </a:lnTo>
                  <a:lnTo>
                    <a:pt x="262" y="292"/>
                  </a:lnTo>
                  <a:lnTo>
                    <a:pt x="262" y="292"/>
                  </a:lnTo>
                  <a:lnTo>
                    <a:pt x="262" y="292"/>
                  </a:lnTo>
                  <a:cubicBezTo>
                    <a:pt x="233" y="292"/>
                    <a:pt x="233" y="292"/>
                    <a:pt x="233" y="292"/>
                  </a:cubicBezTo>
                  <a:lnTo>
                    <a:pt x="233" y="292"/>
                  </a:lnTo>
                  <a:lnTo>
                    <a:pt x="233" y="292"/>
                  </a:lnTo>
                  <a:cubicBezTo>
                    <a:pt x="203" y="292"/>
                    <a:pt x="203" y="292"/>
                    <a:pt x="203" y="292"/>
                  </a:cubicBezTo>
                  <a:lnTo>
                    <a:pt x="203" y="292"/>
                  </a:lnTo>
                  <a:lnTo>
                    <a:pt x="203" y="292"/>
                  </a:lnTo>
                  <a:lnTo>
                    <a:pt x="203" y="292"/>
                  </a:lnTo>
                  <a:lnTo>
                    <a:pt x="203" y="292"/>
                  </a:lnTo>
                  <a:cubicBezTo>
                    <a:pt x="203" y="321"/>
                    <a:pt x="203" y="321"/>
                    <a:pt x="203" y="321"/>
                  </a:cubicBezTo>
                  <a:lnTo>
                    <a:pt x="203" y="321"/>
                  </a:lnTo>
                  <a:lnTo>
                    <a:pt x="203" y="321"/>
                  </a:lnTo>
                  <a:cubicBezTo>
                    <a:pt x="203" y="350"/>
                    <a:pt x="203" y="350"/>
                    <a:pt x="203" y="350"/>
                  </a:cubicBezTo>
                  <a:cubicBezTo>
                    <a:pt x="174" y="350"/>
                    <a:pt x="174" y="350"/>
                    <a:pt x="174" y="350"/>
                  </a:cubicBezTo>
                  <a:cubicBezTo>
                    <a:pt x="203" y="350"/>
                    <a:pt x="203" y="350"/>
                    <a:pt x="203" y="350"/>
                  </a:cubicBezTo>
                  <a:lnTo>
                    <a:pt x="203" y="350"/>
                  </a:lnTo>
                  <a:lnTo>
                    <a:pt x="203" y="350"/>
                  </a:lnTo>
                  <a:cubicBezTo>
                    <a:pt x="174" y="350"/>
                    <a:pt x="174" y="350"/>
                    <a:pt x="174" y="350"/>
                  </a:cubicBezTo>
                  <a:lnTo>
                    <a:pt x="174" y="350"/>
                  </a:lnTo>
                  <a:lnTo>
                    <a:pt x="174" y="350"/>
                  </a:lnTo>
                  <a:lnTo>
                    <a:pt x="174" y="350"/>
                  </a:lnTo>
                  <a:cubicBezTo>
                    <a:pt x="174" y="379"/>
                    <a:pt x="174" y="379"/>
                    <a:pt x="174" y="379"/>
                  </a:cubicBezTo>
                  <a:cubicBezTo>
                    <a:pt x="174" y="350"/>
                    <a:pt x="174" y="350"/>
                    <a:pt x="174" y="350"/>
                  </a:cubicBezTo>
                  <a:cubicBezTo>
                    <a:pt x="174" y="379"/>
                    <a:pt x="174" y="379"/>
                    <a:pt x="174" y="379"/>
                  </a:cubicBezTo>
                  <a:lnTo>
                    <a:pt x="174" y="379"/>
                  </a:lnTo>
                  <a:lnTo>
                    <a:pt x="174" y="379"/>
                  </a:lnTo>
                  <a:lnTo>
                    <a:pt x="174" y="379"/>
                  </a:lnTo>
                  <a:lnTo>
                    <a:pt x="174" y="379"/>
                  </a:lnTo>
                  <a:cubicBezTo>
                    <a:pt x="174" y="408"/>
                    <a:pt x="174" y="408"/>
                    <a:pt x="174" y="408"/>
                  </a:cubicBezTo>
                  <a:cubicBezTo>
                    <a:pt x="174" y="379"/>
                    <a:pt x="174" y="379"/>
                    <a:pt x="174" y="379"/>
                  </a:cubicBezTo>
                  <a:cubicBezTo>
                    <a:pt x="174" y="408"/>
                    <a:pt x="174" y="408"/>
                    <a:pt x="174" y="408"/>
                  </a:cubicBezTo>
                  <a:lnTo>
                    <a:pt x="174" y="408"/>
                  </a:lnTo>
                  <a:lnTo>
                    <a:pt x="174" y="408"/>
                  </a:lnTo>
                  <a:lnTo>
                    <a:pt x="174" y="408"/>
                  </a:lnTo>
                  <a:lnTo>
                    <a:pt x="174" y="408"/>
                  </a:lnTo>
                  <a:lnTo>
                    <a:pt x="174" y="408"/>
                  </a:lnTo>
                  <a:lnTo>
                    <a:pt x="174" y="408"/>
                  </a:lnTo>
                  <a:lnTo>
                    <a:pt x="174" y="408"/>
                  </a:lnTo>
                  <a:cubicBezTo>
                    <a:pt x="174" y="437"/>
                    <a:pt x="174" y="437"/>
                    <a:pt x="174" y="437"/>
                  </a:cubicBezTo>
                  <a:cubicBezTo>
                    <a:pt x="174" y="408"/>
                    <a:pt x="174" y="408"/>
                    <a:pt x="174" y="408"/>
                  </a:cubicBezTo>
                  <a:cubicBezTo>
                    <a:pt x="174" y="437"/>
                    <a:pt x="174" y="437"/>
                    <a:pt x="174" y="437"/>
                  </a:cubicBezTo>
                  <a:lnTo>
                    <a:pt x="174" y="437"/>
                  </a:lnTo>
                  <a:lnTo>
                    <a:pt x="174" y="437"/>
                  </a:lnTo>
                  <a:lnTo>
                    <a:pt x="174" y="437"/>
                  </a:lnTo>
                  <a:lnTo>
                    <a:pt x="174" y="437"/>
                  </a:lnTo>
                  <a:lnTo>
                    <a:pt x="174" y="437"/>
                  </a:lnTo>
                  <a:cubicBezTo>
                    <a:pt x="174" y="467"/>
                    <a:pt x="174" y="467"/>
                    <a:pt x="174" y="467"/>
                  </a:cubicBezTo>
                  <a:cubicBezTo>
                    <a:pt x="174" y="437"/>
                    <a:pt x="174" y="437"/>
                    <a:pt x="174" y="437"/>
                  </a:cubicBezTo>
                  <a:cubicBezTo>
                    <a:pt x="145" y="467"/>
                    <a:pt x="145" y="467"/>
                    <a:pt x="145" y="467"/>
                  </a:cubicBezTo>
                  <a:cubicBezTo>
                    <a:pt x="174" y="467"/>
                    <a:pt x="174" y="467"/>
                    <a:pt x="174" y="467"/>
                  </a:cubicBezTo>
                  <a:lnTo>
                    <a:pt x="174" y="467"/>
                  </a:lnTo>
                  <a:cubicBezTo>
                    <a:pt x="145" y="467"/>
                    <a:pt x="145" y="467"/>
                    <a:pt x="145" y="467"/>
                  </a:cubicBezTo>
                  <a:lnTo>
                    <a:pt x="145" y="467"/>
                  </a:lnTo>
                  <a:lnTo>
                    <a:pt x="145" y="467"/>
                  </a:lnTo>
                  <a:lnTo>
                    <a:pt x="145" y="467"/>
                  </a:lnTo>
                  <a:lnTo>
                    <a:pt x="145" y="467"/>
                  </a:lnTo>
                  <a:lnTo>
                    <a:pt x="145" y="467"/>
                  </a:lnTo>
                  <a:cubicBezTo>
                    <a:pt x="145" y="496"/>
                    <a:pt x="145" y="496"/>
                    <a:pt x="145" y="496"/>
                  </a:cubicBezTo>
                  <a:lnTo>
                    <a:pt x="145" y="496"/>
                  </a:lnTo>
                  <a:lnTo>
                    <a:pt x="145" y="496"/>
                  </a:lnTo>
                  <a:cubicBezTo>
                    <a:pt x="174" y="496"/>
                    <a:pt x="174" y="496"/>
                    <a:pt x="174" y="496"/>
                  </a:cubicBezTo>
                  <a:lnTo>
                    <a:pt x="174" y="496"/>
                  </a:lnTo>
                  <a:cubicBezTo>
                    <a:pt x="203" y="467"/>
                    <a:pt x="203" y="467"/>
                    <a:pt x="203" y="467"/>
                  </a:cubicBezTo>
                  <a:lnTo>
                    <a:pt x="203" y="467"/>
                  </a:lnTo>
                  <a:cubicBezTo>
                    <a:pt x="203" y="496"/>
                    <a:pt x="203" y="496"/>
                    <a:pt x="203" y="496"/>
                  </a:cubicBezTo>
                  <a:lnTo>
                    <a:pt x="203" y="496"/>
                  </a:lnTo>
                  <a:cubicBezTo>
                    <a:pt x="174" y="496"/>
                    <a:pt x="174" y="496"/>
                    <a:pt x="174" y="496"/>
                  </a:cubicBezTo>
                  <a:lnTo>
                    <a:pt x="174" y="496"/>
                  </a:lnTo>
                  <a:cubicBezTo>
                    <a:pt x="174" y="525"/>
                    <a:pt x="174" y="525"/>
                    <a:pt x="174" y="525"/>
                  </a:cubicBezTo>
                  <a:lnTo>
                    <a:pt x="174" y="525"/>
                  </a:lnTo>
                  <a:cubicBezTo>
                    <a:pt x="174" y="554"/>
                    <a:pt x="174" y="554"/>
                    <a:pt x="174" y="554"/>
                  </a:cubicBezTo>
                  <a:lnTo>
                    <a:pt x="174" y="554"/>
                  </a:lnTo>
                  <a:lnTo>
                    <a:pt x="174" y="554"/>
                  </a:lnTo>
                  <a:cubicBezTo>
                    <a:pt x="174" y="584"/>
                    <a:pt x="174" y="584"/>
                    <a:pt x="174" y="584"/>
                  </a:cubicBezTo>
                  <a:lnTo>
                    <a:pt x="174" y="584"/>
                  </a:lnTo>
                  <a:lnTo>
                    <a:pt x="174" y="584"/>
                  </a:lnTo>
                  <a:cubicBezTo>
                    <a:pt x="174" y="613"/>
                    <a:pt x="174" y="613"/>
                    <a:pt x="174" y="613"/>
                  </a:cubicBezTo>
                  <a:cubicBezTo>
                    <a:pt x="145" y="613"/>
                    <a:pt x="145" y="613"/>
                    <a:pt x="145" y="613"/>
                  </a:cubicBezTo>
                  <a:lnTo>
                    <a:pt x="145" y="613"/>
                  </a:lnTo>
                  <a:cubicBezTo>
                    <a:pt x="174" y="613"/>
                    <a:pt x="174" y="613"/>
                    <a:pt x="174" y="613"/>
                  </a:cubicBezTo>
                  <a:lnTo>
                    <a:pt x="174" y="613"/>
                  </a:lnTo>
                  <a:cubicBezTo>
                    <a:pt x="174" y="584"/>
                    <a:pt x="174" y="584"/>
                    <a:pt x="174" y="584"/>
                  </a:cubicBezTo>
                  <a:lnTo>
                    <a:pt x="174" y="584"/>
                  </a:lnTo>
                  <a:cubicBezTo>
                    <a:pt x="203" y="584"/>
                    <a:pt x="203" y="584"/>
                    <a:pt x="203" y="584"/>
                  </a:cubicBezTo>
                  <a:cubicBezTo>
                    <a:pt x="174" y="554"/>
                    <a:pt x="174" y="554"/>
                    <a:pt x="174" y="554"/>
                  </a:cubicBezTo>
                  <a:lnTo>
                    <a:pt x="174" y="554"/>
                  </a:lnTo>
                  <a:cubicBezTo>
                    <a:pt x="203" y="525"/>
                    <a:pt x="203" y="525"/>
                    <a:pt x="203" y="525"/>
                  </a:cubicBezTo>
                  <a:cubicBezTo>
                    <a:pt x="203" y="554"/>
                    <a:pt x="203" y="554"/>
                    <a:pt x="203" y="554"/>
                  </a:cubicBezTo>
                  <a:lnTo>
                    <a:pt x="203" y="554"/>
                  </a:lnTo>
                  <a:lnTo>
                    <a:pt x="203" y="554"/>
                  </a:lnTo>
                  <a:lnTo>
                    <a:pt x="203" y="554"/>
                  </a:lnTo>
                  <a:lnTo>
                    <a:pt x="203" y="554"/>
                  </a:lnTo>
                  <a:lnTo>
                    <a:pt x="203" y="554"/>
                  </a:lnTo>
                  <a:cubicBezTo>
                    <a:pt x="233" y="554"/>
                    <a:pt x="233" y="554"/>
                    <a:pt x="233" y="554"/>
                  </a:cubicBezTo>
                  <a:cubicBezTo>
                    <a:pt x="233" y="525"/>
                    <a:pt x="233" y="525"/>
                    <a:pt x="233" y="525"/>
                  </a:cubicBezTo>
                  <a:lnTo>
                    <a:pt x="233" y="525"/>
                  </a:lnTo>
                  <a:cubicBezTo>
                    <a:pt x="233" y="554"/>
                    <a:pt x="233" y="554"/>
                    <a:pt x="233" y="554"/>
                  </a:cubicBezTo>
                  <a:lnTo>
                    <a:pt x="233" y="554"/>
                  </a:lnTo>
                  <a:lnTo>
                    <a:pt x="233" y="554"/>
                  </a:lnTo>
                  <a:cubicBezTo>
                    <a:pt x="233" y="584"/>
                    <a:pt x="233" y="584"/>
                    <a:pt x="233" y="584"/>
                  </a:cubicBezTo>
                  <a:lnTo>
                    <a:pt x="233" y="584"/>
                  </a:lnTo>
                  <a:lnTo>
                    <a:pt x="233" y="584"/>
                  </a:lnTo>
                  <a:cubicBezTo>
                    <a:pt x="233" y="613"/>
                    <a:pt x="233" y="613"/>
                    <a:pt x="233" y="613"/>
                  </a:cubicBezTo>
                  <a:lnTo>
                    <a:pt x="233" y="613"/>
                  </a:lnTo>
                  <a:cubicBezTo>
                    <a:pt x="203" y="642"/>
                    <a:pt x="203" y="642"/>
                    <a:pt x="203" y="642"/>
                  </a:cubicBezTo>
                  <a:cubicBezTo>
                    <a:pt x="203" y="671"/>
                    <a:pt x="203" y="671"/>
                    <a:pt x="203" y="671"/>
                  </a:cubicBezTo>
                  <a:cubicBezTo>
                    <a:pt x="203" y="642"/>
                    <a:pt x="203" y="642"/>
                    <a:pt x="203" y="642"/>
                  </a:cubicBezTo>
                  <a:cubicBezTo>
                    <a:pt x="203" y="671"/>
                    <a:pt x="203" y="671"/>
                    <a:pt x="203" y="671"/>
                  </a:cubicBezTo>
                  <a:cubicBezTo>
                    <a:pt x="233" y="700"/>
                    <a:pt x="233" y="700"/>
                    <a:pt x="233" y="700"/>
                  </a:cubicBezTo>
                  <a:cubicBezTo>
                    <a:pt x="203" y="671"/>
                    <a:pt x="203" y="671"/>
                    <a:pt x="203" y="671"/>
                  </a:cubicBezTo>
                  <a:cubicBezTo>
                    <a:pt x="233" y="671"/>
                    <a:pt x="233" y="671"/>
                    <a:pt x="233" y="671"/>
                  </a:cubicBezTo>
                  <a:cubicBezTo>
                    <a:pt x="262" y="700"/>
                    <a:pt x="262" y="700"/>
                    <a:pt x="262" y="700"/>
                  </a:cubicBezTo>
                  <a:cubicBezTo>
                    <a:pt x="262" y="671"/>
                    <a:pt x="262" y="671"/>
                    <a:pt x="262" y="671"/>
                  </a:cubicBezTo>
                  <a:cubicBezTo>
                    <a:pt x="233" y="671"/>
                    <a:pt x="233" y="671"/>
                    <a:pt x="233" y="671"/>
                  </a:cubicBezTo>
                  <a:cubicBezTo>
                    <a:pt x="262" y="671"/>
                    <a:pt x="262" y="671"/>
                    <a:pt x="262" y="671"/>
                  </a:cubicBezTo>
                  <a:lnTo>
                    <a:pt x="262" y="671"/>
                  </a:lnTo>
                  <a:cubicBezTo>
                    <a:pt x="291" y="671"/>
                    <a:pt x="291" y="671"/>
                    <a:pt x="291" y="671"/>
                  </a:cubicBezTo>
                  <a:lnTo>
                    <a:pt x="291" y="671"/>
                  </a:lnTo>
                  <a:lnTo>
                    <a:pt x="291" y="671"/>
                  </a:lnTo>
                  <a:cubicBezTo>
                    <a:pt x="320" y="642"/>
                    <a:pt x="320" y="642"/>
                    <a:pt x="320" y="642"/>
                  </a:cubicBezTo>
                  <a:cubicBezTo>
                    <a:pt x="350" y="671"/>
                    <a:pt x="350" y="671"/>
                    <a:pt x="350" y="671"/>
                  </a:cubicBezTo>
                  <a:cubicBezTo>
                    <a:pt x="320" y="671"/>
                    <a:pt x="320" y="671"/>
                    <a:pt x="320" y="671"/>
                  </a:cubicBezTo>
                  <a:cubicBezTo>
                    <a:pt x="320" y="700"/>
                    <a:pt x="320" y="700"/>
                    <a:pt x="320" y="700"/>
                  </a:cubicBezTo>
                  <a:cubicBezTo>
                    <a:pt x="320" y="729"/>
                    <a:pt x="320" y="729"/>
                    <a:pt x="320" y="729"/>
                  </a:cubicBezTo>
                  <a:cubicBezTo>
                    <a:pt x="350" y="729"/>
                    <a:pt x="350" y="729"/>
                    <a:pt x="350" y="729"/>
                  </a:cubicBezTo>
                  <a:cubicBezTo>
                    <a:pt x="350" y="758"/>
                    <a:pt x="350" y="758"/>
                    <a:pt x="350" y="758"/>
                  </a:cubicBezTo>
                  <a:cubicBezTo>
                    <a:pt x="350" y="729"/>
                    <a:pt x="350" y="729"/>
                    <a:pt x="350" y="729"/>
                  </a:cubicBezTo>
                  <a:cubicBezTo>
                    <a:pt x="378" y="729"/>
                    <a:pt x="378" y="729"/>
                    <a:pt x="378" y="729"/>
                  </a:cubicBezTo>
                  <a:cubicBezTo>
                    <a:pt x="350" y="758"/>
                    <a:pt x="350" y="758"/>
                    <a:pt x="350" y="758"/>
                  </a:cubicBezTo>
                  <a:cubicBezTo>
                    <a:pt x="378" y="758"/>
                    <a:pt x="378" y="758"/>
                    <a:pt x="378" y="758"/>
                  </a:cubicBezTo>
                  <a:cubicBezTo>
                    <a:pt x="350" y="758"/>
                    <a:pt x="350" y="758"/>
                    <a:pt x="350" y="758"/>
                  </a:cubicBezTo>
                  <a:cubicBezTo>
                    <a:pt x="350" y="787"/>
                    <a:pt x="350" y="787"/>
                    <a:pt x="350" y="787"/>
                  </a:cubicBezTo>
                  <a:cubicBezTo>
                    <a:pt x="350" y="817"/>
                    <a:pt x="350" y="817"/>
                    <a:pt x="350" y="817"/>
                  </a:cubicBezTo>
                  <a:lnTo>
                    <a:pt x="350" y="817"/>
                  </a:lnTo>
                  <a:cubicBezTo>
                    <a:pt x="378" y="817"/>
                    <a:pt x="378" y="817"/>
                    <a:pt x="378" y="817"/>
                  </a:cubicBezTo>
                  <a:lnTo>
                    <a:pt x="378" y="817"/>
                  </a:lnTo>
                  <a:lnTo>
                    <a:pt x="378" y="817"/>
                  </a:lnTo>
                  <a:cubicBezTo>
                    <a:pt x="350" y="817"/>
                    <a:pt x="350" y="817"/>
                    <a:pt x="350" y="817"/>
                  </a:cubicBezTo>
                  <a:lnTo>
                    <a:pt x="350" y="817"/>
                  </a:lnTo>
                  <a:lnTo>
                    <a:pt x="350" y="817"/>
                  </a:lnTo>
                  <a:cubicBezTo>
                    <a:pt x="350" y="846"/>
                    <a:pt x="350" y="846"/>
                    <a:pt x="350" y="846"/>
                  </a:cubicBezTo>
                  <a:lnTo>
                    <a:pt x="350" y="846"/>
                  </a:lnTo>
                  <a:lnTo>
                    <a:pt x="350" y="846"/>
                  </a:lnTo>
                  <a:cubicBezTo>
                    <a:pt x="320" y="817"/>
                    <a:pt x="320" y="817"/>
                    <a:pt x="320" y="817"/>
                  </a:cubicBezTo>
                  <a:cubicBezTo>
                    <a:pt x="320" y="846"/>
                    <a:pt x="320" y="846"/>
                    <a:pt x="320" y="846"/>
                  </a:cubicBezTo>
                  <a:cubicBezTo>
                    <a:pt x="291" y="846"/>
                    <a:pt x="291" y="846"/>
                    <a:pt x="291" y="846"/>
                  </a:cubicBezTo>
                  <a:cubicBezTo>
                    <a:pt x="262" y="846"/>
                    <a:pt x="262" y="846"/>
                    <a:pt x="262" y="846"/>
                  </a:cubicBezTo>
                  <a:cubicBezTo>
                    <a:pt x="262" y="875"/>
                    <a:pt x="262" y="875"/>
                    <a:pt x="262" y="875"/>
                  </a:cubicBezTo>
                  <a:cubicBezTo>
                    <a:pt x="233" y="875"/>
                    <a:pt x="233" y="875"/>
                    <a:pt x="233" y="875"/>
                  </a:cubicBezTo>
                  <a:lnTo>
                    <a:pt x="233" y="875"/>
                  </a:lnTo>
                  <a:lnTo>
                    <a:pt x="233" y="875"/>
                  </a:lnTo>
                  <a:lnTo>
                    <a:pt x="233" y="875"/>
                  </a:lnTo>
                  <a:cubicBezTo>
                    <a:pt x="262" y="875"/>
                    <a:pt x="262" y="875"/>
                    <a:pt x="262" y="875"/>
                  </a:cubicBezTo>
                  <a:lnTo>
                    <a:pt x="262" y="875"/>
                  </a:lnTo>
                  <a:lnTo>
                    <a:pt x="262" y="875"/>
                  </a:lnTo>
                  <a:cubicBezTo>
                    <a:pt x="291" y="904"/>
                    <a:pt x="291" y="904"/>
                    <a:pt x="291" y="904"/>
                  </a:cubicBezTo>
                  <a:cubicBezTo>
                    <a:pt x="262" y="904"/>
                    <a:pt x="262" y="904"/>
                    <a:pt x="262" y="904"/>
                  </a:cubicBezTo>
                  <a:cubicBezTo>
                    <a:pt x="291" y="904"/>
                    <a:pt x="291" y="904"/>
                    <a:pt x="291" y="904"/>
                  </a:cubicBezTo>
                  <a:lnTo>
                    <a:pt x="291" y="904"/>
                  </a:lnTo>
                  <a:cubicBezTo>
                    <a:pt x="262" y="934"/>
                    <a:pt x="262" y="934"/>
                    <a:pt x="262" y="934"/>
                  </a:cubicBezTo>
                  <a:lnTo>
                    <a:pt x="262" y="934"/>
                  </a:lnTo>
                  <a:cubicBezTo>
                    <a:pt x="233" y="963"/>
                    <a:pt x="233" y="963"/>
                    <a:pt x="233" y="963"/>
                  </a:cubicBezTo>
                  <a:lnTo>
                    <a:pt x="233" y="963"/>
                  </a:lnTo>
                  <a:cubicBezTo>
                    <a:pt x="203" y="963"/>
                    <a:pt x="203" y="963"/>
                    <a:pt x="203" y="963"/>
                  </a:cubicBezTo>
                  <a:lnTo>
                    <a:pt x="203" y="963"/>
                  </a:lnTo>
                  <a:cubicBezTo>
                    <a:pt x="174" y="963"/>
                    <a:pt x="174" y="963"/>
                    <a:pt x="174" y="963"/>
                  </a:cubicBezTo>
                  <a:cubicBezTo>
                    <a:pt x="203" y="992"/>
                    <a:pt x="203" y="992"/>
                    <a:pt x="203" y="992"/>
                  </a:cubicBezTo>
                  <a:lnTo>
                    <a:pt x="203" y="992"/>
                  </a:lnTo>
                  <a:lnTo>
                    <a:pt x="203" y="992"/>
                  </a:lnTo>
                  <a:lnTo>
                    <a:pt x="203" y="992"/>
                  </a:lnTo>
                  <a:lnTo>
                    <a:pt x="203" y="992"/>
                  </a:lnTo>
                  <a:lnTo>
                    <a:pt x="203" y="992"/>
                  </a:lnTo>
                  <a:cubicBezTo>
                    <a:pt x="233" y="992"/>
                    <a:pt x="233" y="992"/>
                    <a:pt x="233" y="992"/>
                  </a:cubicBezTo>
                  <a:lnTo>
                    <a:pt x="233" y="992"/>
                  </a:lnTo>
                  <a:cubicBezTo>
                    <a:pt x="262" y="992"/>
                    <a:pt x="262" y="992"/>
                    <a:pt x="262" y="992"/>
                  </a:cubicBezTo>
                  <a:lnTo>
                    <a:pt x="262" y="992"/>
                  </a:lnTo>
                  <a:cubicBezTo>
                    <a:pt x="291" y="992"/>
                    <a:pt x="291" y="992"/>
                    <a:pt x="291" y="992"/>
                  </a:cubicBezTo>
                  <a:cubicBezTo>
                    <a:pt x="262" y="992"/>
                    <a:pt x="262" y="992"/>
                    <a:pt x="262" y="992"/>
                  </a:cubicBezTo>
                  <a:cubicBezTo>
                    <a:pt x="262" y="1021"/>
                    <a:pt x="262" y="1021"/>
                    <a:pt x="262" y="1021"/>
                  </a:cubicBezTo>
                  <a:cubicBezTo>
                    <a:pt x="291" y="1021"/>
                    <a:pt x="291" y="1021"/>
                    <a:pt x="291" y="1021"/>
                  </a:cubicBezTo>
                  <a:lnTo>
                    <a:pt x="291" y="1021"/>
                  </a:lnTo>
                  <a:cubicBezTo>
                    <a:pt x="291" y="992"/>
                    <a:pt x="291" y="992"/>
                    <a:pt x="291" y="992"/>
                  </a:cubicBezTo>
                  <a:cubicBezTo>
                    <a:pt x="320" y="1021"/>
                    <a:pt x="320" y="1021"/>
                    <a:pt x="320" y="1021"/>
                  </a:cubicBezTo>
                  <a:lnTo>
                    <a:pt x="320" y="1021"/>
                  </a:lnTo>
                  <a:cubicBezTo>
                    <a:pt x="350" y="1021"/>
                    <a:pt x="350" y="1021"/>
                    <a:pt x="350" y="1021"/>
                  </a:cubicBezTo>
                  <a:lnTo>
                    <a:pt x="350" y="1021"/>
                  </a:lnTo>
                  <a:cubicBezTo>
                    <a:pt x="378" y="1021"/>
                    <a:pt x="378" y="1021"/>
                    <a:pt x="378" y="1021"/>
                  </a:cubicBezTo>
                  <a:lnTo>
                    <a:pt x="378" y="1021"/>
                  </a:lnTo>
                  <a:cubicBezTo>
                    <a:pt x="378" y="992"/>
                    <a:pt x="378" y="992"/>
                    <a:pt x="378" y="992"/>
                  </a:cubicBezTo>
                  <a:cubicBezTo>
                    <a:pt x="407" y="992"/>
                    <a:pt x="407" y="992"/>
                    <a:pt x="407" y="992"/>
                  </a:cubicBezTo>
                  <a:cubicBezTo>
                    <a:pt x="378" y="1021"/>
                    <a:pt x="378" y="1021"/>
                    <a:pt x="378" y="1021"/>
                  </a:cubicBezTo>
                  <a:cubicBezTo>
                    <a:pt x="350" y="1021"/>
                    <a:pt x="350" y="1021"/>
                    <a:pt x="350" y="1021"/>
                  </a:cubicBezTo>
                  <a:cubicBezTo>
                    <a:pt x="350" y="1050"/>
                    <a:pt x="350" y="1050"/>
                    <a:pt x="350" y="1050"/>
                  </a:cubicBezTo>
                  <a:lnTo>
                    <a:pt x="350" y="1050"/>
                  </a:lnTo>
                  <a:lnTo>
                    <a:pt x="350" y="1050"/>
                  </a:lnTo>
                  <a:cubicBezTo>
                    <a:pt x="320" y="1050"/>
                    <a:pt x="320" y="1050"/>
                    <a:pt x="320" y="1050"/>
                  </a:cubicBezTo>
                  <a:cubicBezTo>
                    <a:pt x="291" y="1050"/>
                    <a:pt x="291" y="1050"/>
                    <a:pt x="291" y="1050"/>
                  </a:cubicBezTo>
                  <a:cubicBezTo>
                    <a:pt x="262" y="1050"/>
                    <a:pt x="262" y="1050"/>
                    <a:pt x="262" y="1050"/>
                  </a:cubicBezTo>
                  <a:lnTo>
                    <a:pt x="262" y="1050"/>
                  </a:lnTo>
                  <a:cubicBezTo>
                    <a:pt x="262" y="1079"/>
                    <a:pt x="262" y="1079"/>
                    <a:pt x="262" y="1079"/>
                  </a:cubicBezTo>
                  <a:cubicBezTo>
                    <a:pt x="233" y="1079"/>
                    <a:pt x="233" y="1079"/>
                    <a:pt x="233" y="1079"/>
                  </a:cubicBezTo>
                  <a:cubicBezTo>
                    <a:pt x="233" y="1108"/>
                    <a:pt x="233" y="1108"/>
                    <a:pt x="233" y="1108"/>
                  </a:cubicBezTo>
                  <a:lnTo>
                    <a:pt x="233" y="1108"/>
                  </a:lnTo>
                  <a:lnTo>
                    <a:pt x="233" y="1108"/>
                  </a:lnTo>
                  <a:cubicBezTo>
                    <a:pt x="203" y="1108"/>
                    <a:pt x="203" y="1108"/>
                    <a:pt x="203" y="1108"/>
                  </a:cubicBezTo>
                  <a:cubicBezTo>
                    <a:pt x="203" y="1137"/>
                    <a:pt x="203" y="1137"/>
                    <a:pt x="203" y="1137"/>
                  </a:cubicBezTo>
                  <a:lnTo>
                    <a:pt x="203" y="1137"/>
                  </a:lnTo>
                  <a:lnTo>
                    <a:pt x="203" y="1137"/>
                  </a:lnTo>
                  <a:cubicBezTo>
                    <a:pt x="174" y="1137"/>
                    <a:pt x="174" y="1137"/>
                    <a:pt x="174" y="1137"/>
                  </a:cubicBezTo>
                  <a:lnTo>
                    <a:pt x="174" y="1137"/>
                  </a:lnTo>
                  <a:cubicBezTo>
                    <a:pt x="145" y="1167"/>
                    <a:pt x="145" y="1167"/>
                    <a:pt x="145" y="1167"/>
                  </a:cubicBezTo>
                  <a:lnTo>
                    <a:pt x="145" y="1167"/>
                  </a:lnTo>
                  <a:cubicBezTo>
                    <a:pt x="174" y="1167"/>
                    <a:pt x="174" y="1167"/>
                    <a:pt x="174" y="1167"/>
                  </a:cubicBezTo>
                  <a:lnTo>
                    <a:pt x="174" y="1167"/>
                  </a:lnTo>
                  <a:lnTo>
                    <a:pt x="174" y="1167"/>
                  </a:lnTo>
                  <a:lnTo>
                    <a:pt x="203" y="1167"/>
                  </a:ln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8" name="Freeform 67">
              <a:extLst>
                <a:ext uri="{FF2B5EF4-FFF2-40B4-BE49-F238E27FC236}">
                  <a16:creationId xmlns:a16="http://schemas.microsoft.com/office/drawing/2014/main" id="{15246247-79AF-9A46-AB4D-985565E0A4FC}"/>
                </a:ext>
              </a:extLst>
            </p:cNvPr>
            <p:cNvSpPr>
              <a:spLocks noChangeArrowheads="1"/>
            </p:cNvSpPr>
            <p:nvPr/>
          </p:nvSpPr>
          <p:spPr bwMode="auto">
            <a:xfrm>
              <a:off x="4476956" y="2991190"/>
              <a:ext cx="342719" cy="295231"/>
            </a:xfrm>
            <a:custGeom>
              <a:avLst/>
              <a:gdLst>
                <a:gd name="T0" fmla="*/ 815 w 1050"/>
                <a:gd name="T1" fmla="*/ 437 h 905"/>
                <a:gd name="T2" fmla="*/ 757 w 1050"/>
                <a:gd name="T3" fmla="*/ 467 h 905"/>
                <a:gd name="T4" fmla="*/ 786 w 1050"/>
                <a:gd name="T5" fmla="*/ 408 h 905"/>
                <a:gd name="T6" fmla="*/ 844 w 1050"/>
                <a:gd name="T7" fmla="*/ 350 h 905"/>
                <a:gd name="T8" fmla="*/ 873 w 1050"/>
                <a:gd name="T9" fmla="*/ 350 h 905"/>
                <a:gd name="T10" fmla="*/ 902 w 1050"/>
                <a:gd name="T11" fmla="*/ 263 h 905"/>
                <a:gd name="T12" fmla="*/ 902 w 1050"/>
                <a:gd name="T13" fmla="*/ 204 h 905"/>
                <a:gd name="T14" fmla="*/ 844 w 1050"/>
                <a:gd name="T15" fmla="*/ 175 h 905"/>
                <a:gd name="T16" fmla="*/ 786 w 1050"/>
                <a:gd name="T17" fmla="*/ 175 h 905"/>
                <a:gd name="T18" fmla="*/ 728 w 1050"/>
                <a:gd name="T19" fmla="*/ 146 h 905"/>
                <a:gd name="T20" fmla="*/ 669 w 1050"/>
                <a:gd name="T21" fmla="*/ 117 h 905"/>
                <a:gd name="T22" fmla="*/ 611 w 1050"/>
                <a:gd name="T23" fmla="*/ 58 h 905"/>
                <a:gd name="T24" fmla="*/ 552 w 1050"/>
                <a:gd name="T25" fmla="*/ 0 h 905"/>
                <a:gd name="T26" fmla="*/ 465 w 1050"/>
                <a:gd name="T27" fmla="*/ 29 h 905"/>
                <a:gd name="T28" fmla="*/ 436 w 1050"/>
                <a:gd name="T29" fmla="*/ 117 h 905"/>
                <a:gd name="T30" fmla="*/ 349 w 1050"/>
                <a:gd name="T31" fmla="*/ 146 h 905"/>
                <a:gd name="T32" fmla="*/ 291 w 1050"/>
                <a:gd name="T33" fmla="*/ 175 h 905"/>
                <a:gd name="T34" fmla="*/ 262 w 1050"/>
                <a:gd name="T35" fmla="*/ 146 h 905"/>
                <a:gd name="T36" fmla="*/ 203 w 1050"/>
                <a:gd name="T37" fmla="*/ 146 h 905"/>
                <a:gd name="T38" fmla="*/ 233 w 1050"/>
                <a:gd name="T39" fmla="*/ 204 h 905"/>
                <a:gd name="T40" fmla="*/ 203 w 1050"/>
                <a:gd name="T41" fmla="*/ 234 h 905"/>
                <a:gd name="T42" fmla="*/ 117 w 1050"/>
                <a:gd name="T43" fmla="*/ 204 h 905"/>
                <a:gd name="T44" fmla="*/ 58 w 1050"/>
                <a:gd name="T45" fmla="*/ 234 h 905"/>
                <a:gd name="T46" fmla="*/ 0 w 1050"/>
                <a:gd name="T47" fmla="*/ 263 h 905"/>
                <a:gd name="T48" fmla="*/ 0 w 1050"/>
                <a:gd name="T49" fmla="*/ 263 h 905"/>
                <a:gd name="T50" fmla="*/ 29 w 1050"/>
                <a:gd name="T51" fmla="*/ 292 h 905"/>
                <a:gd name="T52" fmla="*/ 29 w 1050"/>
                <a:gd name="T53" fmla="*/ 321 h 905"/>
                <a:gd name="T54" fmla="*/ 87 w 1050"/>
                <a:gd name="T55" fmla="*/ 321 h 905"/>
                <a:gd name="T56" fmla="*/ 145 w 1050"/>
                <a:gd name="T57" fmla="*/ 350 h 905"/>
                <a:gd name="T58" fmla="*/ 174 w 1050"/>
                <a:gd name="T59" fmla="*/ 379 h 905"/>
                <a:gd name="T60" fmla="*/ 203 w 1050"/>
                <a:gd name="T61" fmla="*/ 379 h 905"/>
                <a:gd name="T62" fmla="*/ 203 w 1050"/>
                <a:gd name="T63" fmla="*/ 408 h 905"/>
                <a:gd name="T64" fmla="*/ 262 w 1050"/>
                <a:gd name="T65" fmla="*/ 467 h 905"/>
                <a:gd name="T66" fmla="*/ 262 w 1050"/>
                <a:gd name="T67" fmla="*/ 496 h 905"/>
                <a:gd name="T68" fmla="*/ 291 w 1050"/>
                <a:gd name="T69" fmla="*/ 525 h 905"/>
                <a:gd name="T70" fmla="*/ 262 w 1050"/>
                <a:gd name="T71" fmla="*/ 613 h 905"/>
                <a:gd name="T72" fmla="*/ 233 w 1050"/>
                <a:gd name="T73" fmla="*/ 729 h 905"/>
                <a:gd name="T74" fmla="*/ 262 w 1050"/>
                <a:gd name="T75" fmla="*/ 758 h 905"/>
                <a:gd name="T76" fmla="*/ 378 w 1050"/>
                <a:gd name="T77" fmla="*/ 787 h 905"/>
                <a:gd name="T78" fmla="*/ 465 w 1050"/>
                <a:gd name="T79" fmla="*/ 787 h 905"/>
                <a:gd name="T80" fmla="*/ 581 w 1050"/>
                <a:gd name="T81" fmla="*/ 817 h 905"/>
                <a:gd name="T82" fmla="*/ 611 w 1050"/>
                <a:gd name="T83" fmla="*/ 700 h 905"/>
                <a:gd name="T84" fmla="*/ 698 w 1050"/>
                <a:gd name="T85" fmla="*/ 729 h 905"/>
                <a:gd name="T86" fmla="*/ 815 w 1050"/>
                <a:gd name="T87" fmla="*/ 758 h 905"/>
                <a:gd name="T88" fmla="*/ 902 w 1050"/>
                <a:gd name="T89" fmla="*/ 670 h 905"/>
                <a:gd name="T90" fmla="*/ 844 w 1050"/>
                <a:gd name="T91" fmla="*/ 584 h 905"/>
                <a:gd name="T92" fmla="*/ 844 w 1050"/>
                <a:gd name="T93" fmla="*/ 525 h 905"/>
                <a:gd name="T94" fmla="*/ 990 w 1050"/>
                <a:gd name="T95" fmla="*/ 875 h 905"/>
                <a:gd name="T96" fmla="*/ 990 w 1050"/>
                <a:gd name="T97" fmla="*/ 846 h 905"/>
                <a:gd name="T98" fmla="*/ 961 w 1050"/>
                <a:gd name="T99" fmla="*/ 817 h 905"/>
                <a:gd name="T100" fmla="*/ 1019 w 1050"/>
                <a:gd name="T101" fmla="*/ 787 h 905"/>
                <a:gd name="T102" fmla="*/ 1049 w 1050"/>
                <a:gd name="T103" fmla="*/ 758 h 905"/>
                <a:gd name="T104" fmla="*/ 1049 w 1050"/>
                <a:gd name="T105" fmla="*/ 817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905">
                  <a:moveTo>
                    <a:pt x="844" y="496"/>
                  </a:moveTo>
                  <a:lnTo>
                    <a:pt x="844" y="467"/>
                  </a:lnTo>
                  <a:lnTo>
                    <a:pt x="844" y="467"/>
                  </a:lnTo>
                  <a:lnTo>
                    <a:pt x="844" y="467"/>
                  </a:lnTo>
                  <a:lnTo>
                    <a:pt x="815" y="437"/>
                  </a:lnTo>
                  <a:lnTo>
                    <a:pt x="815" y="437"/>
                  </a:lnTo>
                  <a:lnTo>
                    <a:pt x="786" y="437"/>
                  </a:lnTo>
                  <a:lnTo>
                    <a:pt x="815" y="467"/>
                  </a:lnTo>
                  <a:lnTo>
                    <a:pt x="786" y="467"/>
                  </a:lnTo>
                  <a:lnTo>
                    <a:pt x="757" y="467"/>
                  </a:lnTo>
                  <a:lnTo>
                    <a:pt x="757" y="467"/>
                  </a:lnTo>
                  <a:lnTo>
                    <a:pt x="786" y="467"/>
                  </a:lnTo>
                  <a:lnTo>
                    <a:pt x="786" y="467"/>
                  </a:lnTo>
                  <a:lnTo>
                    <a:pt x="786" y="437"/>
                  </a:lnTo>
                  <a:lnTo>
                    <a:pt x="786" y="408"/>
                  </a:lnTo>
                  <a:lnTo>
                    <a:pt x="815" y="379"/>
                  </a:lnTo>
                  <a:lnTo>
                    <a:pt x="815" y="379"/>
                  </a:lnTo>
                  <a:lnTo>
                    <a:pt x="844" y="379"/>
                  </a:lnTo>
                  <a:lnTo>
                    <a:pt x="844" y="350"/>
                  </a:lnTo>
                  <a:lnTo>
                    <a:pt x="844" y="350"/>
                  </a:lnTo>
                  <a:lnTo>
                    <a:pt x="815" y="350"/>
                  </a:lnTo>
                  <a:lnTo>
                    <a:pt x="844" y="321"/>
                  </a:lnTo>
                  <a:lnTo>
                    <a:pt x="844" y="321"/>
                  </a:lnTo>
                  <a:lnTo>
                    <a:pt x="873" y="350"/>
                  </a:lnTo>
                  <a:lnTo>
                    <a:pt x="873" y="350"/>
                  </a:lnTo>
                  <a:lnTo>
                    <a:pt x="902" y="321"/>
                  </a:lnTo>
                  <a:lnTo>
                    <a:pt x="902" y="321"/>
                  </a:lnTo>
                  <a:lnTo>
                    <a:pt x="873" y="321"/>
                  </a:lnTo>
                  <a:lnTo>
                    <a:pt x="873" y="292"/>
                  </a:lnTo>
                  <a:lnTo>
                    <a:pt x="902" y="263"/>
                  </a:lnTo>
                  <a:lnTo>
                    <a:pt x="902" y="263"/>
                  </a:lnTo>
                  <a:lnTo>
                    <a:pt x="902" y="234"/>
                  </a:lnTo>
                  <a:lnTo>
                    <a:pt x="902" y="204"/>
                  </a:lnTo>
                  <a:lnTo>
                    <a:pt x="932" y="204"/>
                  </a:lnTo>
                  <a:lnTo>
                    <a:pt x="902" y="204"/>
                  </a:lnTo>
                  <a:lnTo>
                    <a:pt x="902" y="204"/>
                  </a:lnTo>
                  <a:lnTo>
                    <a:pt x="873" y="175"/>
                  </a:lnTo>
                  <a:lnTo>
                    <a:pt x="873" y="175"/>
                  </a:lnTo>
                  <a:lnTo>
                    <a:pt x="844" y="175"/>
                  </a:lnTo>
                  <a:lnTo>
                    <a:pt x="844" y="175"/>
                  </a:lnTo>
                  <a:lnTo>
                    <a:pt x="815" y="175"/>
                  </a:lnTo>
                  <a:lnTo>
                    <a:pt x="815" y="175"/>
                  </a:lnTo>
                  <a:lnTo>
                    <a:pt x="815" y="175"/>
                  </a:lnTo>
                  <a:lnTo>
                    <a:pt x="786" y="146"/>
                  </a:lnTo>
                  <a:lnTo>
                    <a:pt x="786" y="175"/>
                  </a:lnTo>
                  <a:lnTo>
                    <a:pt x="757" y="146"/>
                  </a:lnTo>
                  <a:lnTo>
                    <a:pt x="757" y="146"/>
                  </a:lnTo>
                  <a:lnTo>
                    <a:pt x="728" y="146"/>
                  </a:lnTo>
                  <a:lnTo>
                    <a:pt x="728" y="146"/>
                  </a:lnTo>
                  <a:lnTo>
                    <a:pt x="728" y="146"/>
                  </a:lnTo>
                  <a:lnTo>
                    <a:pt x="698" y="146"/>
                  </a:lnTo>
                  <a:lnTo>
                    <a:pt x="669" y="117"/>
                  </a:lnTo>
                  <a:lnTo>
                    <a:pt x="669" y="117"/>
                  </a:lnTo>
                  <a:lnTo>
                    <a:pt x="669" y="117"/>
                  </a:lnTo>
                  <a:lnTo>
                    <a:pt x="669" y="117"/>
                  </a:lnTo>
                  <a:lnTo>
                    <a:pt x="640" y="117"/>
                  </a:lnTo>
                  <a:lnTo>
                    <a:pt x="640" y="117"/>
                  </a:lnTo>
                  <a:lnTo>
                    <a:pt x="640" y="87"/>
                  </a:lnTo>
                  <a:lnTo>
                    <a:pt x="611" y="87"/>
                  </a:lnTo>
                  <a:lnTo>
                    <a:pt x="611" y="58"/>
                  </a:lnTo>
                  <a:lnTo>
                    <a:pt x="611" y="58"/>
                  </a:lnTo>
                  <a:lnTo>
                    <a:pt x="581" y="58"/>
                  </a:lnTo>
                  <a:lnTo>
                    <a:pt x="581" y="29"/>
                  </a:lnTo>
                  <a:lnTo>
                    <a:pt x="552" y="29"/>
                  </a:lnTo>
                  <a:lnTo>
                    <a:pt x="552" y="0"/>
                  </a:lnTo>
                  <a:lnTo>
                    <a:pt x="552" y="0"/>
                  </a:lnTo>
                  <a:lnTo>
                    <a:pt x="523" y="0"/>
                  </a:lnTo>
                  <a:lnTo>
                    <a:pt x="494" y="29"/>
                  </a:lnTo>
                  <a:lnTo>
                    <a:pt x="494" y="0"/>
                  </a:lnTo>
                  <a:lnTo>
                    <a:pt x="465" y="29"/>
                  </a:lnTo>
                  <a:lnTo>
                    <a:pt x="465" y="29"/>
                  </a:lnTo>
                  <a:lnTo>
                    <a:pt x="465" y="58"/>
                  </a:lnTo>
                  <a:lnTo>
                    <a:pt x="465" y="87"/>
                  </a:lnTo>
                  <a:lnTo>
                    <a:pt x="436" y="117"/>
                  </a:lnTo>
                  <a:lnTo>
                    <a:pt x="436" y="117"/>
                  </a:lnTo>
                  <a:lnTo>
                    <a:pt x="407" y="117"/>
                  </a:lnTo>
                  <a:lnTo>
                    <a:pt x="407" y="117"/>
                  </a:lnTo>
                  <a:lnTo>
                    <a:pt x="407" y="117"/>
                  </a:lnTo>
                  <a:lnTo>
                    <a:pt x="349" y="117"/>
                  </a:lnTo>
                  <a:lnTo>
                    <a:pt x="349" y="146"/>
                  </a:lnTo>
                  <a:lnTo>
                    <a:pt x="349" y="146"/>
                  </a:lnTo>
                  <a:lnTo>
                    <a:pt x="378" y="146"/>
                  </a:lnTo>
                  <a:lnTo>
                    <a:pt x="349" y="175"/>
                  </a:lnTo>
                  <a:lnTo>
                    <a:pt x="319" y="175"/>
                  </a:lnTo>
                  <a:lnTo>
                    <a:pt x="291" y="175"/>
                  </a:lnTo>
                  <a:lnTo>
                    <a:pt x="291" y="175"/>
                  </a:lnTo>
                  <a:lnTo>
                    <a:pt x="262" y="175"/>
                  </a:lnTo>
                  <a:lnTo>
                    <a:pt x="262" y="146"/>
                  </a:lnTo>
                  <a:lnTo>
                    <a:pt x="262" y="146"/>
                  </a:lnTo>
                  <a:lnTo>
                    <a:pt x="262" y="146"/>
                  </a:lnTo>
                  <a:lnTo>
                    <a:pt x="262" y="146"/>
                  </a:lnTo>
                  <a:lnTo>
                    <a:pt x="233" y="146"/>
                  </a:lnTo>
                  <a:lnTo>
                    <a:pt x="233" y="146"/>
                  </a:lnTo>
                  <a:lnTo>
                    <a:pt x="203" y="146"/>
                  </a:lnTo>
                  <a:lnTo>
                    <a:pt x="203" y="146"/>
                  </a:lnTo>
                  <a:lnTo>
                    <a:pt x="203" y="146"/>
                  </a:lnTo>
                  <a:lnTo>
                    <a:pt x="233" y="175"/>
                  </a:lnTo>
                  <a:lnTo>
                    <a:pt x="233" y="175"/>
                  </a:lnTo>
                  <a:lnTo>
                    <a:pt x="233" y="204"/>
                  </a:lnTo>
                  <a:lnTo>
                    <a:pt x="233" y="204"/>
                  </a:lnTo>
                  <a:lnTo>
                    <a:pt x="233" y="234"/>
                  </a:lnTo>
                  <a:lnTo>
                    <a:pt x="233" y="234"/>
                  </a:lnTo>
                  <a:lnTo>
                    <a:pt x="203" y="234"/>
                  </a:lnTo>
                  <a:lnTo>
                    <a:pt x="203" y="234"/>
                  </a:lnTo>
                  <a:lnTo>
                    <a:pt x="203" y="234"/>
                  </a:lnTo>
                  <a:lnTo>
                    <a:pt x="174" y="234"/>
                  </a:lnTo>
                  <a:lnTo>
                    <a:pt x="174" y="234"/>
                  </a:lnTo>
                  <a:lnTo>
                    <a:pt x="145" y="234"/>
                  </a:lnTo>
                  <a:lnTo>
                    <a:pt x="145" y="204"/>
                  </a:lnTo>
                  <a:lnTo>
                    <a:pt x="117" y="204"/>
                  </a:lnTo>
                  <a:lnTo>
                    <a:pt x="87" y="204"/>
                  </a:lnTo>
                  <a:lnTo>
                    <a:pt x="87" y="234"/>
                  </a:lnTo>
                  <a:lnTo>
                    <a:pt x="87" y="234"/>
                  </a:lnTo>
                  <a:lnTo>
                    <a:pt x="58" y="234"/>
                  </a:lnTo>
                  <a:lnTo>
                    <a:pt x="58" y="234"/>
                  </a:lnTo>
                  <a:lnTo>
                    <a:pt x="29" y="234"/>
                  </a:lnTo>
                  <a:lnTo>
                    <a:pt x="29" y="234"/>
                  </a:lnTo>
                  <a:lnTo>
                    <a:pt x="0" y="234"/>
                  </a:lnTo>
                  <a:lnTo>
                    <a:pt x="0" y="263"/>
                  </a:lnTo>
                  <a:lnTo>
                    <a:pt x="0" y="263"/>
                  </a:lnTo>
                  <a:lnTo>
                    <a:pt x="29" y="263"/>
                  </a:lnTo>
                  <a:lnTo>
                    <a:pt x="29" y="263"/>
                  </a:lnTo>
                  <a:lnTo>
                    <a:pt x="29" y="263"/>
                  </a:lnTo>
                  <a:lnTo>
                    <a:pt x="29" y="263"/>
                  </a:lnTo>
                  <a:lnTo>
                    <a:pt x="0" y="263"/>
                  </a:lnTo>
                  <a:lnTo>
                    <a:pt x="29" y="292"/>
                  </a:lnTo>
                  <a:lnTo>
                    <a:pt x="29" y="263"/>
                  </a:lnTo>
                  <a:lnTo>
                    <a:pt x="29" y="263"/>
                  </a:lnTo>
                  <a:lnTo>
                    <a:pt x="29" y="292"/>
                  </a:lnTo>
                  <a:lnTo>
                    <a:pt x="29" y="292"/>
                  </a:lnTo>
                  <a:lnTo>
                    <a:pt x="0" y="292"/>
                  </a:lnTo>
                  <a:lnTo>
                    <a:pt x="0" y="292"/>
                  </a:lnTo>
                  <a:lnTo>
                    <a:pt x="29" y="292"/>
                  </a:lnTo>
                  <a:lnTo>
                    <a:pt x="29" y="321"/>
                  </a:lnTo>
                  <a:lnTo>
                    <a:pt x="29" y="321"/>
                  </a:lnTo>
                  <a:lnTo>
                    <a:pt x="58" y="321"/>
                  </a:lnTo>
                  <a:lnTo>
                    <a:pt x="58" y="321"/>
                  </a:lnTo>
                  <a:lnTo>
                    <a:pt x="58" y="321"/>
                  </a:lnTo>
                  <a:lnTo>
                    <a:pt x="87" y="321"/>
                  </a:lnTo>
                  <a:lnTo>
                    <a:pt x="87" y="321"/>
                  </a:lnTo>
                  <a:lnTo>
                    <a:pt x="117" y="321"/>
                  </a:lnTo>
                  <a:lnTo>
                    <a:pt x="117" y="350"/>
                  </a:lnTo>
                  <a:lnTo>
                    <a:pt x="145" y="321"/>
                  </a:lnTo>
                  <a:lnTo>
                    <a:pt x="145" y="321"/>
                  </a:lnTo>
                  <a:lnTo>
                    <a:pt x="145" y="350"/>
                  </a:lnTo>
                  <a:lnTo>
                    <a:pt x="145" y="350"/>
                  </a:lnTo>
                  <a:lnTo>
                    <a:pt x="174" y="321"/>
                  </a:lnTo>
                  <a:lnTo>
                    <a:pt x="174" y="350"/>
                  </a:lnTo>
                  <a:lnTo>
                    <a:pt x="174" y="350"/>
                  </a:lnTo>
                  <a:lnTo>
                    <a:pt x="174" y="379"/>
                  </a:lnTo>
                  <a:lnTo>
                    <a:pt x="174" y="379"/>
                  </a:lnTo>
                  <a:lnTo>
                    <a:pt x="203" y="350"/>
                  </a:lnTo>
                  <a:lnTo>
                    <a:pt x="203" y="350"/>
                  </a:lnTo>
                  <a:lnTo>
                    <a:pt x="233" y="379"/>
                  </a:lnTo>
                  <a:lnTo>
                    <a:pt x="203" y="379"/>
                  </a:lnTo>
                  <a:lnTo>
                    <a:pt x="203" y="379"/>
                  </a:lnTo>
                  <a:lnTo>
                    <a:pt x="174" y="379"/>
                  </a:lnTo>
                  <a:lnTo>
                    <a:pt x="203" y="379"/>
                  </a:lnTo>
                  <a:lnTo>
                    <a:pt x="203" y="408"/>
                  </a:lnTo>
                  <a:lnTo>
                    <a:pt x="203" y="408"/>
                  </a:lnTo>
                  <a:lnTo>
                    <a:pt x="203" y="408"/>
                  </a:lnTo>
                  <a:lnTo>
                    <a:pt x="203" y="408"/>
                  </a:lnTo>
                  <a:lnTo>
                    <a:pt x="233" y="437"/>
                  </a:lnTo>
                  <a:lnTo>
                    <a:pt x="262" y="437"/>
                  </a:lnTo>
                  <a:lnTo>
                    <a:pt x="262" y="467"/>
                  </a:lnTo>
                  <a:lnTo>
                    <a:pt x="262" y="467"/>
                  </a:lnTo>
                  <a:lnTo>
                    <a:pt x="262" y="467"/>
                  </a:lnTo>
                  <a:lnTo>
                    <a:pt x="262" y="496"/>
                  </a:lnTo>
                  <a:lnTo>
                    <a:pt x="262" y="496"/>
                  </a:lnTo>
                  <a:lnTo>
                    <a:pt x="262" y="496"/>
                  </a:lnTo>
                  <a:lnTo>
                    <a:pt x="262" y="525"/>
                  </a:lnTo>
                  <a:lnTo>
                    <a:pt x="291" y="525"/>
                  </a:lnTo>
                  <a:lnTo>
                    <a:pt x="319" y="584"/>
                  </a:lnTo>
                  <a:lnTo>
                    <a:pt x="291" y="554"/>
                  </a:lnTo>
                  <a:lnTo>
                    <a:pt x="291" y="525"/>
                  </a:lnTo>
                  <a:lnTo>
                    <a:pt x="262" y="525"/>
                  </a:lnTo>
                  <a:lnTo>
                    <a:pt x="262" y="525"/>
                  </a:lnTo>
                  <a:lnTo>
                    <a:pt x="262" y="554"/>
                  </a:lnTo>
                  <a:lnTo>
                    <a:pt x="262" y="584"/>
                  </a:lnTo>
                  <a:lnTo>
                    <a:pt x="262" y="613"/>
                  </a:lnTo>
                  <a:lnTo>
                    <a:pt x="262" y="613"/>
                  </a:lnTo>
                  <a:lnTo>
                    <a:pt x="262" y="670"/>
                  </a:lnTo>
                  <a:lnTo>
                    <a:pt x="233" y="700"/>
                  </a:lnTo>
                  <a:lnTo>
                    <a:pt x="233" y="700"/>
                  </a:lnTo>
                  <a:lnTo>
                    <a:pt x="233" y="729"/>
                  </a:lnTo>
                  <a:lnTo>
                    <a:pt x="233" y="729"/>
                  </a:lnTo>
                  <a:lnTo>
                    <a:pt x="262" y="729"/>
                  </a:lnTo>
                  <a:lnTo>
                    <a:pt x="262" y="729"/>
                  </a:lnTo>
                  <a:lnTo>
                    <a:pt x="262" y="758"/>
                  </a:lnTo>
                  <a:lnTo>
                    <a:pt x="262" y="758"/>
                  </a:lnTo>
                  <a:lnTo>
                    <a:pt x="319" y="758"/>
                  </a:lnTo>
                  <a:lnTo>
                    <a:pt x="319" y="787"/>
                  </a:lnTo>
                  <a:lnTo>
                    <a:pt x="349" y="758"/>
                  </a:lnTo>
                  <a:lnTo>
                    <a:pt x="349" y="787"/>
                  </a:lnTo>
                  <a:lnTo>
                    <a:pt x="378" y="787"/>
                  </a:lnTo>
                  <a:lnTo>
                    <a:pt x="378" y="787"/>
                  </a:lnTo>
                  <a:lnTo>
                    <a:pt x="407" y="787"/>
                  </a:lnTo>
                  <a:lnTo>
                    <a:pt x="436" y="787"/>
                  </a:lnTo>
                  <a:lnTo>
                    <a:pt x="465" y="787"/>
                  </a:lnTo>
                  <a:lnTo>
                    <a:pt x="465" y="787"/>
                  </a:lnTo>
                  <a:lnTo>
                    <a:pt x="494" y="787"/>
                  </a:lnTo>
                  <a:lnTo>
                    <a:pt x="552" y="787"/>
                  </a:lnTo>
                  <a:lnTo>
                    <a:pt x="552" y="817"/>
                  </a:lnTo>
                  <a:lnTo>
                    <a:pt x="581" y="817"/>
                  </a:lnTo>
                  <a:lnTo>
                    <a:pt x="581" y="817"/>
                  </a:lnTo>
                  <a:lnTo>
                    <a:pt x="581" y="787"/>
                  </a:lnTo>
                  <a:lnTo>
                    <a:pt x="581" y="758"/>
                  </a:lnTo>
                  <a:lnTo>
                    <a:pt x="581" y="758"/>
                  </a:lnTo>
                  <a:lnTo>
                    <a:pt x="581" y="729"/>
                  </a:lnTo>
                  <a:lnTo>
                    <a:pt x="611" y="700"/>
                  </a:lnTo>
                  <a:lnTo>
                    <a:pt x="640" y="700"/>
                  </a:lnTo>
                  <a:lnTo>
                    <a:pt x="640" y="700"/>
                  </a:lnTo>
                  <a:lnTo>
                    <a:pt x="669" y="700"/>
                  </a:lnTo>
                  <a:lnTo>
                    <a:pt x="669" y="729"/>
                  </a:lnTo>
                  <a:lnTo>
                    <a:pt x="698" y="729"/>
                  </a:lnTo>
                  <a:lnTo>
                    <a:pt x="698" y="700"/>
                  </a:lnTo>
                  <a:lnTo>
                    <a:pt x="728" y="700"/>
                  </a:lnTo>
                  <a:lnTo>
                    <a:pt x="757" y="729"/>
                  </a:lnTo>
                  <a:lnTo>
                    <a:pt x="786" y="758"/>
                  </a:lnTo>
                  <a:lnTo>
                    <a:pt x="815" y="758"/>
                  </a:lnTo>
                  <a:lnTo>
                    <a:pt x="844" y="729"/>
                  </a:lnTo>
                  <a:lnTo>
                    <a:pt x="844" y="729"/>
                  </a:lnTo>
                  <a:lnTo>
                    <a:pt x="844" y="729"/>
                  </a:lnTo>
                  <a:lnTo>
                    <a:pt x="902" y="670"/>
                  </a:lnTo>
                  <a:lnTo>
                    <a:pt x="902" y="670"/>
                  </a:lnTo>
                  <a:lnTo>
                    <a:pt x="902" y="670"/>
                  </a:lnTo>
                  <a:lnTo>
                    <a:pt x="902" y="642"/>
                  </a:lnTo>
                  <a:lnTo>
                    <a:pt x="873" y="642"/>
                  </a:lnTo>
                  <a:lnTo>
                    <a:pt x="844" y="613"/>
                  </a:lnTo>
                  <a:lnTo>
                    <a:pt x="844" y="584"/>
                  </a:lnTo>
                  <a:lnTo>
                    <a:pt x="815" y="554"/>
                  </a:lnTo>
                  <a:lnTo>
                    <a:pt x="844" y="554"/>
                  </a:lnTo>
                  <a:lnTo>
                    <a:pt x="873" y="554"/>
                  </a:lnTo>
                  <a:lnTo>
                    <a:pt x="873" y="525"/>
                  </a:lnTo>
                  <a:lnTo>
                    <a:pt x="844" y="525"/>
                  </a:lnTo>
                  <a:lnTo>
                    <a:pt x="844" y="496"/>
                  </a:lnTo>
                  <a:close/>
                  <a:moveTo>
                    <a:pt x="1019" y="904"/>
                  </a:moveTo>
                  <a:lnTo>
                    <a:pt x="990" y="875"/>
                  </a:lnTo>
                  <a:lnTo>
                    <a:pt x="990" y="875"/>
                  </a:lnTo>
                  <a:lnTo>
                    <a:pt x="990" y="875"/>
                  </a:lnTo>
                  <a:lnTo>
                    <a:pt x="1019" y="875"/>
                  </a:lnTo>
                  <a:lnTo>
                    <a:pt x="990" y="875"/>
                  </a:lnTo>
                  <a:lnTo>
                    <a:pt x="990" y="875"/>
                  </a:lnTo>
                  <a:lnTo>
                    <a:pt x="990" y="846"/>
                  </a:lnTo>
                  <a:lnTo>
                    <a:pt x="990" y="846"/>
                  </a:lnTo>
                  <a:lnTo>
                    <a:pt x="990" y="846"/>
                  </a:lnTo>
                  <a:lnTo>
                    <a:pt x="990" y="846"/>
                  </a:lnTo>
                  <a:lnTo>
                    <a:pt x="990" y="846"/>
                  </a:lnTo>
                  <a:lnTo>
                    <a:pt x="990" y="817"/>
                  </a:lnTo>
                  <a:lnTo>
                    <a:pt x="961" y="817"/>
                  </a:lnTo>
                  <a:lnTo>
                    <a:pt x="990" y="817"/>
                  </a:lnTo>
                  <a:lnTo>
                    <a:pt x="990" y="817"/>
                  </a:lnTo>
                  <a:lnTo>
                    <a:pt x="990" y="817"/>
                  </a:lnTo>
                  <a:lnTo>
                    <a:pt x="990" y="787"/>
                  </a:lnTo>
                  <a:lnTo>
                    <a:pt x="1019" y="787"/>
                  </a:lnTo>
                  <a:lnTo>
                    <a:pt x="1019" y="758"/>
                  </a:lnTo>
                  <a:lnTo>
                    <a:pt x="1019" y="787"/>
                  </a:lnTo>
                  <a:lnTo>
                    <a:pt x="1049" y="787"/>
                  </a:lnTo>
                  <a:lnTo>
                    <a:pt x="1049" y="758"/>
                  </a:lnTo>
                  <a:lnTo>
                    <a:pt x="1049" y="758"/>
                  </a:lnTo>
                  <a:lnTo>
                    <a:pt x="1049" y="758"/>
                  </a:lnTo>
                  <a:lnTo>
                    <a:pt x="1049" y="758"/>
                  </a:lnTo>
                  <a:lnTo>
                    <a:pt x="1049" y="758"/>
                  </a:lnTo>
                  <a:lnTo>
                    <a:pt x="1049" y="787"/>
                  </a:lnTo>
                  <a:lnTo>
                    <a:pt x="1049" y="817"/>
                  </a:lnTo>
                  <a:lnTo>
                    <a:pt x="1049" y="846"/>
                  </a:lnTo>
                  <a:lnTo>
                    <a:pt x="1049" y="875"/>
                  </a:lnTo>
                  <a:lnTo>
                    <a:pt x="1049" y="904"/>
                  </a:lnTo>
                  <a:lnTo>
                    <a:pt x="1019" y="904"/>
                  </a:ln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29" name="Freeform 68">
              <a:extLst>
                <a:ext uri="{FF2B5EF4-FFF2-40B4-BE49-F238E27FC236}">
                  <a16:creationId xmlns:a16="http://schemas.microsoft.com/office/drawing/2014/main" id="{20D21908-4CD0-7E4C-8153-647176143896}"/>
                </a:ext>
              </a:extLst>
            </p:cNvPr>
            <p:cNvSpPr>
              <a:spLocks noChangeArrowheads="1"/>
            </p:cNvSpPr>
            <p:nvPr/>
          </p:nvSpPr>
          <p:spPr bwMode="auto">
            <a:xfrm>
              <a:off x="4952154" y="3437636"/>
              <a:ext cx="10080" cy="10081"/>
            </a:xfrm>
            <a:custGeom>
              <a:avLst/>
              <a:gdLst>
                <a:gd name="T0" fmla="*/ 0 w 30"/>
                <a:gd name="T1" fmla="*/ 0 h 31"/>
                <a:gd name="T2" fmla="*/ 0 w 30"/>
                <a:gd name="T3" fmla="*/ 30 h 31"/>
                <a:gd name="T4" fmla="*/ 29 w 30"/>
                <a:gd name="T5" fmla="*/ 30 h 31"/>
                <a:gd name="T6" fmla="*/ 29 w 30"/>
                <a:gd name="T7" fmla="*/ 30 h 31"/>
                <a:gd name="T8" fmla="*/ 29 w 30"/>
                <a:gd name="T9" fmla="*/ 30 h 31"/>
                <a:gd name="T10" fmla="*/ 0 w 30"/>
                <a:gd name="T11" fmla="*/ 0 h 31"/>
              </a:gdLst>
              <a:ahLst/>
              <a:cxnLst>
                <a:cxn ang="0">
                  <a:pos x="T0" y="T1"/>
                </a:cxn>
                <a:cxn ang="0">
                  <a:pos x="T2" y="T3"/>
                </a:cxn>
                <a:cxn ang="0">
                  <a:pos x="T4" y="T5"/>
                </a:cxn>
                <a:cxn ang="0">
                  <a:pos x="T6" y="T7"/>
                </a:cxn>
                <a:cxn ang="0">
                  <a:pos x="T8" y="T9"/>
                </a:cxn>
                <a:cxn ang="0">
                  <a:pos x="T10" y="T11"/>
                </a:cxn>
              </a:cxnLst>
              <a:rect l="0" t="0" r="r" b="b"/>
              <a:pathLst>
                <a:path w="30" h="31">
                  <a:moveTo>
                    <a:pt x="0" y="0"/>
                  </a:moveTo>
                  <a:lnTo>
                    <a:pt x="0" y="30"/>
                  </a:lnTo>
                  <a:lnTo>
                    <a:pt x="29" y="30"/>
                  </a:lnTo>
                  <a:lnTo>
                    <a:pt x="29" y="30"/>
                  </a:lnTo>
                  <a:lnTo>
                    <a:pt x="29" y="3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0" name="Freeform 69">
              <a:extLst>
                <a:ext uri="{FF2B5EF4-FFF2-40B4-BE49-F238E27FC236}">
                  <a16:creationId xmlns:a16="http://schemas.microsoft.com/office/drawing/2014/main" id="{63631DCF-391D-CE4C-90A7-900DFA6AF119}"/>
                </a:ext>
              </a:extLst>
            </p:cNvPr>
            <p:cNvSpPr>
              <a:spLocks noChangeArrowheads="1"/>
            </p:cNvSpPr>
            <p:nvPr/>
          </p:nvSpPr>
          <p:spPr bwMode="auto">
            <a:xfrm>
              <a:off x="4743355" y="3115043"/>
              <a:ext cx="305279" cy="305312"/>
            </a:xfrm>
            <a:custGeom>
              <a:avLst/>
              <a:gdLst>
                <a:gd name="T0" fmla="*/ 29 w 935"/>
                <a:gd name="T1" fmla="*/ 234 h 935"/>
                <a:gd name="T2" fmla="*/ 58 w 935"/>
                <a:gd name="T3" fmla="*/ 146 h 935"/>
                <a:gd name="T4" fmla="*/ 87 w 935"/>
                <a:gd name="T5" fmla="*/ 88 h 935"/>
                <a:gd name="T6" fmla="*/ 175 w 935"/>
                <a:gd name="T7" fmla="*/ 88 h 935"/>
                <a:gd name="T8" fmla="*/ 263 w 935"/>
                <a:gd name="T9" fmla="*/ 88 h 935"/>
                <a:gd name="T10" fmla="*/ 321 w 935"/>
                <a:gd name="T11" fmla="*/ 0 h 935"/>
                <a:gd name="T12" fmla="*/ 437 w 935"/>
                <a:gd name="T13" fmla="*/ 29 h 935"/>
                <a:gd name="T14" fmla="*/ 525 w 935"/>
                <a:gd name="T15" fmla="*/ 88 h 935"/>
                <a:gd name="T16" fmla="*/ 496 w 935"/>
                <a:gd name="T17" fmla="*/ 117 h 935"/>
                <a:gd name="T18" fmla="*/ 437 w 935"/>
                <a:gd name="T19" fmla="*/ 175 h 935"/>
                <a:gd name="T20" fmla="*/ 437 w 935"/>
                <a:gd name="T21" fmla="*/ 234 h 935"/>
                <a:gd name="T22" fmla="*/ 525 w 935"/>
                <a:gd name="T23" fmla="*/ 321 h 935"/>
                <a:gd name="T24" fmla="*/ 584 w 935"/>
                <a:gd name="T25" fmla="*/ 408 h 935"/>
                <a:gd name="T26" fmla="*/ 671 w 935"/>
                <a:gd name="T27" fmla="*/ 467 h 935"/>
                <a:gd name="T28" fmla="*/ 758 w 935"/>
                <a:gd name="T29" fmla="*/ 467 h 935"/>
                <a:gd name="T30" fmla="*/ 758 w 935"/>
                <a:gd name="T31" fmla="*/ 525 h 935"/>
                <a:gd name="T32" fmla="*/ 934 w 935"/>
                <a:gd name="T33" fmla="*/ 584 h 935"/>
                <a:gd name="T34" fmla="*/ 934 w 935"/>
                <a:gd name="T35" fmla="*/ 641 h 935"/>
                <a:gd name="T36" fmla="*/ 904 w 935"/>
                <a:gd name="T37" fmla="*/ 641 h 935"/>
                <a:gd name="T38" fmla="*/ 846 w 935"/>
                <a:gd name="T39" fmla="*/ 584 h 935"/>
                <a:gd name="T40" fmla="*/ 817 w 935"/>
                <a:gd name="T41" fmla="*/ 641 h 935"/>
                <a:gd name="T42" fmla="*/ 817 w 935"/>
                <a:gd name="T43" fmla="*/ 671 h 935"/>
                <a:gd name="T44" fmla="*/ 846 w 935"/>
                <a:gd name="T45" fmla="*/ 729 h 935"/>
                <a:gd name="T46" fmla="*/ 787 w 935"/>
                <a:gd name="T47" fmla="*/ 817 h 935"/>
                <a:gd name="T48" fmla="*/ 729 w 935"/>
                <a:gd name="T49" fmla="*/ 817 h 935"/>
                <a:gd name="T50" fmla="*/ 758 w 935"/>
                <a:gd name="T51" fmla="*/ 758 h 935"/>
                <a:gd name="T52" fmla="*/ 758 w 935"/>
                <a:gd name="T53" fmla="*/ 700 h 935"/>
                <a:gd name="T54" fmla="*/ 729 w 935"/>
                <a:gd name="T55" fmla="*/ 641 h 935"/>
                <a:gd name="T56" fmla="*/ 671 w 935"/>
                <a:gd name="T57" fmla="*/ 613 h 935"/>
                <a:gd name="T58" fmla="*/ 642 w 935"/>
                <a:gd name="T59" fmla="*/ 584 h 935"/>
                <a:gd name="T60" fmla="*/ 554 w 935"/>
                <a:gd name="T61" fmla="*/ 525 h 935"/>
                <a:gd name="T62" fmla="*/ 496 w 935"/>
                <a:gd name="T63" fmla="*/ 525 h 935"/>
                <a:gd name="T64" fmla="*/ 408 w 935"/>
                <a:gd name="T65" fmla="*/ 438 h 935"/>
                <a:gd name="T66" fmla="*/ 350 w 935"/>
                <a:gd name="T67" fmla="*/ 379 h 935"/>
                <a:gd name="T68" fmla="*/ 292 w 935"/>
                <a:gd name="T69" fmla="*/ 291 h 935"/>
                <a:gd name="T70" fmla="*/ 234 w 935"/>
                <a:gd name="T71" fmla="*/ 263 h 935"/>
                <a:gd name="T72" fmla="*/ 87 w 935"/>
                <a:gd name="T73" fmla="*/ 291 h 935"/>
                <a:gd name="T74" fmla="*/ 146 w 935"/>
                <a:gd name="T75" fmla="*/ 525 h 935"/>
                <a:gd name="T76" fmla="*/ 292 w 935"/>
                <a:gd name="T77" fmla="*/ 379 h 935"/>
                <a:gd name="T78" fmla="*/ 321 w 935"/>
                <a:gd name="T79" fmla="*/ 379 h 935"/>
                <a:gd name="T80" fmla="*/ 204 w 935"/>
                <a:gd name="T81" fmla="*/ 758 h 935"/>
                <a:gd name="T82" fmla="*/ 234 w 935"/>
                <a:gd name="T83" fmla="*/ 729 h 935"/>
                <a:gd name="T84" fmla="*/ 263 w 935"/>
                <a:gd name="T85" fmla="*/ 641 h 935"/>
                <a:gd name="T86" fmla="*/ 263 w 935"/>
                <a:gd name="T87" fmla="*/ 584 h 935"/>
                <a:gd name="T88" fmla="*/ 204 w 935"/>
                <a:gd name="T89" fmla="*/ 525 h 935"/>
                <a:gd name="T90" fmla="*/ 146 w 935"/>
                <a:gd name="T91" fmla="*/ 584 h 935"/>
                <a:gd name="T92" fmla="*/ 146 w 935"/>
                <a:gd name="T93" fmla="*/ 641 h 935"/>
                <a:gd name="T94" fmla="*/ 146 w 935"/>
                <a:gd name="T95" fmla="*/ 700 h 935"/>
                <a:gd name="T96" fmla="*/ 700 w 935"/>
                <a:gd name="T97" fmla="*/ 934 h 935"/>
                <a:gd name="T98" fmla="*/ 729 w 935"/>
                <a:gd name="T99" fmla="*/ 846 h 935"/>
                <a:gd name="T100" fmla="*/ 671 w 935"/>
                <a:gd name="T101" fmla="*/ 817 h 935"/>
                <a:gd name="T102" fmla="*/ 554 w 935"/>
                <a:gd name="T103" fmla="*/ 817 h 935"/>
                <a:gd name="T104" fmla="*/ 496 w 935"/>
                <a:gd name="T105" fmla="*/ 846 h 935"/>
                <a:gd name="T106" fmla="*/ 584 w 935"/>
                <a:gd name="T107" fmla="*/ 905 h 935"/>
                <a:gd name="T108" fmla="*/ 700 w 935"/>
                <a:gd name="T109"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5" h="935">
                  <a:moveTo>
                    <a:pt x="87" y="291"/>
                  </a:moveTo>
                  <a:lnTo>
                    <a:pt x="87" y="291"/>
                  </a:lnTo>
                  <a:lnTo>
                    <a:pt x="87" y="263"/>
                  </a:lnTo>
                  <a:lnTo>
                    <a:pt x="58" y="263"/>
                  </a:lnTo>
                  <a:lnTo>
                    <a:pt x="29" y="234"/>
                  </a:lnTo>
                  <a:lnTo>
                    <a:pt x="29" y="205"/>
                  </a:lnTo>
                  <a:lnTo>
                    <a:pt x="0" y="175"/>
                  </a:lnTo>
                  <a:lnTo>
                    <a:pt x="29" y="175"/>
                  </a:lnTo>
                  <a:lnTo>
                    <a:pt x="58" y="175"/>
                  </a:lnTo>
                  <a:lnTo>
                    <a:pt x="58" y="146"/>
                  </a:lnTo>
                  <a:lnTo>
                    <a:pt x="29" y="146"/>
                  </a:lnTo>
                  <a:lnTo>
                    <a:pt x="29" y="117"/>
                  </a:lnTo>
                  <a:lnTo>
                    <a:pt x="29" y="117"/>
                  </a:lnTo>
                  <a:lnTo>
                    <a:pt x="58" y="117"/>
                  </a:lnTo>
                  <a:lnTo>
                    <a:pt x="87" y="88"/>
                  </a:lnTo>
                  <a:lnTo>
                    <a:pt x="117" y="117"/>
                  </a:lnTo>
                  <a:lnTo>
                    <a:pt x="146" y="58"/>
                  </a:lnTo>
                  <a:lnTo>
                    <a:pt x="146" y="58"/>
                  </a:lnTo>
                  <a:lnTo>
                    <a:pt x="146" y="88"/>
                  </a:lnTo>
                  <a:lnTo>
                    <a:pt x="175" y="88"/>
                  </a:lnTo>
                  <a:lnTo>
                    <a:pt x="204" y="117"/>
                  </a:lnTo>
                  <a:lnTo>
                    <a:pt x="204" y="88"/>
                  </a:lnTo>
                  <a:lnTo>
                    <a:pt x="204" y="58"/>
                  </a:lnTo>
                  <a:lnTo>
                    <a:pt x="234" y="88"/>
                  </a:lnTo>
                  <a:lnTo>
                    <a:pt x="263" y="88"/>
                  </a:lnTo>
                  <a:lnTo>
                    <a:pt x="263" y="88"/>
                  </a:lnTo>
                  <a:lnTo>
                    <a:pt x="263" y="58"/>
                  </a:lnTo>
                  <a:lnTo>
                    <a:pt x="321" y="58"/>
                  </a:lnTo>
                  <a:lnTo>
                    <a:pt x="292" y="29"/>
                  </a:lnTo>
                  <a:lnTo>
                    <a:pt x="321" y="0"/>
                  </a:lnTo>
                  <a:lnTo>
                    <a:pt x="350" y="29"/>
                  </a:lnTo>
                  <a:lnTo>
                    <a:pt x="379" y="0"/>
                  </a:lnTo>
                  <a:lnTo>
                    <a:pt x="408" y="0"/>
                  </a:lnTo>
                  <a:lnTo>
                    <a:pt x="437" y="0"/>
                  </a:lnTo>
                  <a:lnTo>
                    <a:pt x="437" y="29"/>
                  </a:lnTo>
                  <a:lnTo>
                    <a:pt x="467" y="29"/>
                  </a:lnTo>
                  <a:lnTo>
                    <a:pt x="525" y="58"/>
                  </a:lnTo>
                  <a:lnTo>
                    <a:pt x="554" y="29"/>
                  </a:lnTo>
                  <a:lnTo>
                    <a:pt x="554" y="58"/>
                  </a:lnTo>
                  <a:lnTo>
                    <a:pt x="525" y="88"/>
                  </a:lnTo>
                  <a:lnTo>
                    <a:pt x="554" y="88"/>
                  </a:lnTo>
                  <a:lnTo>
                    <a:pt x="525" y="117"/>
                  </a:lnTo>
                  <a:lnTo>
                    <a:pt x="525" y="117"/>
                  </a:lnTo>
                  <a:lnTo>
                    <a:pt x="525" y="117"/>
                  </a:lnTo>
                  <a:lnTo>
                    <a:pt x="496" y="117"/>
                  </a:lnTo>
                  <a:lnTo>
                    <a:pt x="496" y="146"/>
                  </a:lnTo>
                  <a:lnTo>
                    <a:pt x="467" y="146"/>
                  </a:lnTo>
                  <a:lnTo>
                    <a:pt x="467" y="146"/>
                  </a:lnTo>
                  <a:lnTo>
                    <a:pt x="437" y="146"/>
                  </a:lnTo>
                  <a:lnTo>
                    <a:pt x="437" y="175"/>
                  </a:lnTo>
                  <a:lnTo>
                    <a:pt x="437" y="175"/>
                  </a:lnTo>
                  <a:lnTo>
                    <a:pt x="467" y="205"/>
                  </a:lnTo>
                  <a:lnTo>
                    <a:pt x="437" y="205"/>
                  </a:lnTo>
                  <a:lnTo>
                    <a:pt x="437" y="205"/>
                  </a:lnTo>
                  <a:lnTo>
                    <a:pt x="437" y="234"/>
                  </a:lnTo>
                  <a:lnTo>
                    <a:pt x="437" y="263"/>
                  </a:lnTo>
                  <a:lnTo>
                    <a:pt x="467" y="263"/>
                  </a:lnTo>
                  <a:lnTo>
                    <a:pt x="496" y="291"/>
                  </a:lnTo>
                  <a:lnTo>
                    <a:pt x="525" y="291"/>
                  </a:lnTo>
                  <a:lnTo>
                    <a:pt x="525" y="321"/>
                  </a:lnTo>
                  <a:lnTo>
                    <a:pt x="584" y="350"/>
                  </a:lnTo>
                  <a:lnTo>
                    <a:pt x="584" y="379"/>
                  </a:lnTo>
                  <a:lnTo>
                    <a:pt x="584" y="379"/>
                  </a:lnTo>
                  <a:lnTo>
                    <a:pt x="584" y="379"/>
                  </a:lnTo>
                  <a:lnTo>
                    <a:pt x="584" y="408"/>
                  </a:lnTo>
                  <a:lnTo>
                    <a:pt x="613" y="408"/>
                  </a:lnTo>
                  <a:lnTo>
                    <a:pt x="613" y="438"/>
                  </a:lnTo>
                  <a:lnTo>
                    <a:pt x="642" y="438"/>
                  </a:lnTo>
                  <a:lnTo>
                    <a:pt x="671" y="467"/>
                  </a:lnTo>
                  <a:lnTo>
                    <a:pt x="671" y="467"/>
                  </a:lnTo>
                  <a:lnTo>
                    <a:pt x="671" y="467"/>
                  </a:lnTo>
                  <a:lnTo>
                    <a:pt x="700" y="467"/>
                  </a:lnTo>
                  <a:lnTo>
                    <a:pt x="729" y="467"/>
                  </a:lnTo>
                  <a:lnTo>
                    <a:pt x="758" y="467"/>
                  </a:lnTo>
                  <a:lnTo>
                    <a:pt x="758" y="467"/>
                  </a:lnTo>
                  <a:lnTo>
                    <a:pt x="758" y="496"/>
                  </a:lnTo>
                  <a:lnTo>
                    <a:pt x="729" y="496"/>
                  </a:lnTo>
                  <a:lnTo>
                    <a:pt x="729" y="496"/>
                  </a:lnTo>
                  <a:lnTo>
                    <a:pt x="758" y="525"/>
                  </a:lnTo>
                  <a:lnTo>
                    <a:pt x="758" y="525"/>
                  </a:lnTo>
                  <a:lnTo>
                    <a:pt x="787" y="525"/>
                  </a:lnTo>
                  <a:lnTo>
                    <a:pt x="846" y="555"/>
                  </a:lnTo>
                  <a:lnTo>
                    <a:pt x="875" y="584"/>
                  </a:lnTo>
                  <a:lnTo>
                    <a:pt x="904" y="584"/>
                  </a:lnTo>
                  <a:lnTo>
                    <a:pt x="934" y="584"/>
                  </a:lnTo>
                  <a:lnTo>
                    <a:pt x="934" y="613"/>
                  </a:lnTo>
                  <a:lnTo>
                    <a:pt x="934" y="613"/>
                  </a:lnTo>
                  <a:lnTo>
                    <a:pt x="934" y="641"/>
                  </a:lnTo>
                  <a:lnTo>
                    <a:pt x="934" y="641"/>
                  </a:lnTo>
                  <a:lnTo>
                    <a:pt x="934" y="641"/>
                  </a:lnTo>
                  <a:lnTo>
                    <a:pt x="934" y="641"/>
                  </a:lnTo>
                  <a:lnTo>
                    <a:pt x="934" y="671"/>
                  </a:lnTo>
                  <a:lnTo>
                    <a:pt x="904" y="641"/>
                  </a:lnTo>
                  <a:lnTo>
                    <a:pt x="904" y="641"/>
                  </a:lnTo>
                  <a:lnTo>
                    <a:pt x="904" y="641"/>
                  </a:lnTo>
                  <a:lnTo>
                    <a:pt x="904" y="613"/>
                  </a:lnTo>
                  <a:lnTo>
                    <a:pt x="904" y="613"/>
                  </a:lnTo>
                  <a:lnTo>
                    <a:pt x="875" y="613"/>
                  </a:lnTo>
                  <a:lnTo>
                    <a:pt x="875" y="613"/>
                  </a:lnTo>
                  <a:lnTo>
                    <a:pt x="846" y="584"/>
                  </a:lnTo>
                  <a:lnTo>
                    <a:pt x="846" y="613"/>
                  </a:lnTo>
                  <a:lnTo>
                    <a:pt x="817" y="613"/>
                  </a:lnTo>
                  <a:lnTo>
                    <a:pt x="817" y="613"/>
                  </a:lnTo>
                  <a:lnTo>
                    <a:pt x="817" y="641"/>
                  </a:lnTo>
                  <a:lnTo>
                    <a:pt x="817" y="641"/>
                  </a:lnTo>
                  <a:lnTo>
                    <a:pt x="817" y="641"/>
                  </a:lnTo>
                  <a:lnTo>
                    <a:pt x="787" y="671"/>
                  </a:lnTo>
                  <a:lnTo>
                    <a:pt x="787" y="671"/>
                  </a:lnTo>
                  <a:lnTo>
                    <a:pt x="817" y="671"/>
                  </a:lnTo>
                  <a:lnTo>
                    <a:pt x="817" y="671"/>
                  </a:lnTo>
                  <a:lnTo>
                    <a:pt x="846" y="700"/>
                  </a:lnTo>
                  <a:lnTo>
                    <a:pt x="846" y="700"/>
                  </a:lnTo>
                  <a:lnTo>
                    <a:pt x="846" y="729"/>
                  </a:lnTo>
                  <a:lnTo>
                    <a:pt x="846" y="729"/>
                  </a:lnTo>
                  <a:lnTo>
                    <a:pt x="846" y="729"/>
                  </a:lnTo>
                  <a:lnTo>
                    <a:pt x="817" y="758"/>
                  </a:lnTo>
                  <a:lnTo>
                    <a:pt x="817" y="758"/>
                  </a:lnTo>
                  <a:lnTo>
                    <a:pt x="817" y="788"/>
                  </a:lnTo>
                  <a:lnTo>
                    <a:pt x="787" y="817"/>
                  </a:lnTo>
                  <a:lnTo>
                    <a:pt x="787" y="817"/>
                  </a:lnTo>
                  <a:lnTo>
                    <a:pt x="787" y="846"/>
                  </a:lnTo>
                  <a:lnTo>
                    <a:pt x="758" y="846"/>
                  </a:lnTo>
                  <a:lnTo>
                    <a:pt x="729" y="817"/>
                  </a:lnTo>
                  <a:lnTo>
                    <a:pt x="729" y="817"/>
                  </a:lnTo>
                  <a:lnTo>
                    <a:pt x="729" y="817"/>
                  </a:lnTo>
                  <a:lnTo>
                    <a:pt x="758" y="817"/>
                  </a:lnTo>
                  <a:lnTo>
                    <a:pt x="758" y="788"/>
                  </a:lnTo>
                  <a:lnTo>
                    <a:pt x="758" y="788"/>
                  </a:lnTo>
                  <a:lnTo>
                    <a:pt x="758" y="758"/>
                  </a:lnTo>
                  <a:lnTo>
                    <a:pt x="758" y="758"/>
                  </a:lnTo>
                  <a:lnTo>
                    <a:pt x="758" y="758"/>
                  </a:lnTo>
                  <a:lnTo>
                    <a:pt x="787" y="758"/>
                  </a:lnTo>
                  <a:lnTo>
                    <a:pt x="787" y="729"/>
                  </a:lnTo>
                  <a:lnTo>
                    <a:pt x="758" y="729"/>
                  </a:lnTo>
                  <a:lnTo>
                    <a:pt x="758" y="700"/>
                  </a:lnTo>
                  <a:lnTo>
                    <a:pt x="758" y="700"/>
                  </a:lnTo>
                  <a:lnTo>
                    <a:pt x="758" y="671"/>
                  </a:lnTo>
                  <a:lnTo>
                    <a:pt x="729" y="641"/>
                  </a:lnTo>
                  <a:lnTo>
                    <a:pt x="729" y="641"/>
                  </a:lnTo>
                  <a:lnTo>
                    <a:pt x="729" y="641"/>
                  </a:lnTo>
                  <a:lnTo>
                    <a:pt x="700" y="641"/>
                  </a:lnTo>
                  <a:lnTo>
                    <a:pt x="700" y="613"/>
                  </a:lnTo>
                  <a:lnTo>
                    <a:pt x="671" y="613"/>
                  </a:lnTo>
                  <a:lnTo>
                    <a:pt x="671" y="613"/>
                  </a:lnTo>
                  <a:lnTo>
                    <a:pt x="671" y="613"/>
                  </a:lnTo>
                  <a:lnTo>
                    <a:pt x="671" y="584"/>
                  </a:lnTo>
                  <a:lnTo>
                    <a:pt x="671" y="584"/>
                  </a:lnTo>
                  <a:lnTo>
                    <a:pt x="642" y="584"/>
                  </a:lnTo>
                  <a:lnTo>
                    <a:pt x="642" y="584"/>
                  </a:lnTo>
                  <a:lnTo>
                    <a:pt x="642" y="584"/>
                  </a:lnTo>
                  <a:lnTo>
                    <a:pt x="613" y="555"/>
                  </a:lnTo>
                  <a:lnTo>
                    <a:pt x="613" y="584"/>
                  </a:lnTo>
                  <a:lnTo>
                    <a:pt x="613" y="555"/>
                  </a:lnTo>
                  <a:lnTo>
                    <a:pt x="584" y="525"/>
                  </a:lnTo>
                  <a:lnTo>
                    <a:pt x="554" y="525"/>
                  </a:lnTo>
                  <a:lnTo>
                    <a:pt x="554" y="525"/>
                  </a:lnTo>
                  <a:lnTo>
                    <a:pt x="554" y="525"/>
                  </a:lnTo>
                  <a:lnTo>
                    <a:pt x="525" y="525"/>
                  </a:lnTo>
                  <a:lnTo>
                    <a:pt x="525" y="525"/>
                  </a:lnTo>
                  <a:lnTo>
                    <a:pt x="496" y="525"/>
                  </a:lnTo>
                  <a:lnTo>
                    <a:pt x="496" y="525"/>
                  </a:lnTo>
                  <a:lnTo>
                    <a:pt x="467" y="496"/>
                  </a:lnTo>
                  <a:lnTo>
                    <a:pt x="437" y="467"/>
                  </a:lnTo>
                  <a:lnTo>
                    <a:pt x="408" y="438"/>
                  </a:lnTo>
                  <a:lnTo>
                    <a:pt x="408" y="438"/>
                  </a:lnTo>
                  <a:lnTo>
                    <a:pt x="408" y="408"/>
                  </a:lnTo>
                  <a:lnTo>
                    <a:pt x="379" y="408"/>
                  </a:lnTo>
                  <a:lnTo>
                    <a:pt x="379" y="408"/>
                  </a:lnTo>
                  <a:lnTo>
                    <a:pt x="350" y="379"/>
                  </a:lnTo>
                  <a:lnTo>
                    <a:pt x="350" y="379"/>
                  </a:lnTo>
                  <a:lnTo>
                    <a:pt x="321" y="379"/>
                  </a:lnTo>
                  <a:lnTo>
                    <a:pt x="321" y="350"/>
                  </a:lnTo>
                  <a:lnTo>
                    <a:pt x="321" y="350"/>
                  </a:lnTo>
                  <a:lnTo>
                    <a:pt x="321" y="321"/>
                  </a:lnTo>
                  <a:lnTo>
                    <a:pt x="292" y="291"/>
                  </a:lnTo>
                  <a:lnTo>
                    <a:pt x="292" y="291"/>
                  </a:lnTo>
                  <a:lnTo>
                    <a:pt x="292" y="291"/>
                  </a:lnTo>
                  <a:lnTo>
                    <a:pt x="263" y="263"/>
                  </a:lnTo>
                  <a:lnTo>
                    <a:pt x="263" y="263"/>
                  </a:lnTo>
                  <a:lnTo>
                    <a:pt x="234" y="263"/>
                  </a:lnTo>
                  <a:lnTo>
                    <a:pt x="175" y="234"/>
                  </a:lnTo>
                  <a:lnTo>
                    <a:pt x="146" y="263"/>
                  </a:lnTo>
                  <a:lnTo>
                    <a:pt x="146" y="291"/>
                  </a:lnTo>
                  <a:lnTo>
                    <a:pt x="117" y="291"/>
                  </a:lnTo>
                  <a:lnTo>
                    <a:pt x="87" y="291"/>
                  </a:lnTo>
                  <a:close/>
                  <a:moveTo>
                    <a:pt x="146" y="555"/>
                  </a:moveTo>
                  <a:lnTo>
                    <a:pt x="146" y="555"/>
                  </a:lnTo>
                  <a:lnTo>
                    <a:pt x="146" y="555"/>
                  </a:lnTo>
                  <a:lnTo>
                    <a:pt x="146" y="525"/>
                  </a:lnTo>
                  <a:lnTo>
                    <a:pt x="146" y="525"/>
                  </a:lnTo>
                  <a:lnTo>
                    <a:pt x="146" y="525"/>
                  </a:lnTo>
                  <a:lnTo>
                    <a:pt x="146" y="555"/>
                  </a:lnTo>
                  <a:close/>
                  <a:moveTo>
                    <a:pt x="350" y="438"/>
                  </a:moveTo>
                  <a:lnTo>
                    <a:pt x="350" y="438"/>
                  </a:lnTo>
                  <a:close/>
                  <a:moveTo>
                    <a:pt x="292" y="379"/>
                  </a:moveTo>
                  <a:lnTo>
                    <a:pt x="292" y="408"/>
                  </a:lnTo>
                  <a:lnTo>
                    <a:pt x="292" y="408"/>
                  </a:lnTo>
                  <a:lnTo>
                    <a:pt x="292" y="379"/>
                  </a:lnTo>
                  <a:lnTo>
                    <a:pt x="321" y="379"/>
                  </a:lnTo>
                  <a:lnTo>
                    <a:pt x="321" y="379"/>
                  </a:lnTo>
                  <a:lnTo>
                    <a:pt x="321" y="379"/>
                  </a:lnTo>
                  <a:lnTo>
                    <a:pt x="292" y="379"/>
                  </a:lnTo>
                  <a:close/>
                  <a:moveTo>
                    <a:pt x="175" y="758"/>
                  </a:moveTo>
                  <a:lnTo>
                    <a:pt x="204" y="758"/>
                  </a:lnTo>
                  <a:lnTo>
                    <a:pt x="204" y="758"/>
                  </a:lnTo>
                  <a:lnTo>
                    <a:pt x="204" y="758"/>
                  </a:lnTo>
                  <a:lnTo>
                    <a:pt x="204" y="729"/>
                  </a:lnTo>
                  <a:lnTo>
                    <a:pt x="204" y="729"/>
                  </a:lnTo>
                  <a:lnTo>
                    <a:pt x="234" y="729"/>
                  </a:lnTo>
                  <a:lnTo>
                    <a:pt x="234" y="729"/>
                  </a:lnTo>
                  <a:lnTo>
                    <a:pt x="263" y="729"/>
                  </a:lnTo>
                  <a:lnTo>
                    <a:pt x="263" y="729"/>
                  </a:lnTo>
                  <a:lnTo>
                    <a:pt x="263" y="700"/>
                  </a:lnTo>
                  <a:lnTo>
                    <a:pt x="263" y="671"/>
                  </a:lnTo>
                  <a:lnTo>
                    <a:pt x="263" y="641"/>
                  </a:lnTo>
                  <a:lnTo>
                    <a:pt x="263" y="613"/>
                  </a:lnTo>
                  <a:lnTo>
                    <a:pt x="234" y="613"/>
                  </a:lnTo>
                  <a:lnTo>
                    <a:pt x="263" y="584"/>
                  </a:lnTo>
                  <a:lnTo>
                    <a:pt x="263" y="584"/>
                  </a:lnTo>
                  <a:lnTo>
                    <a:pt x="263" y="584"/>
                  </a:lnTo>
                  <a:lnTo>
                    <a:pt x="263" y="555"/>
                  </a:lnTo>
                  <a:lnTo>
                    <a:pt x="234" y="525"/>
                  </a:lnTo>
                  <a:lnTo>
                    <a:pt x="234" y="555"/>
                  </a:lnTo>
                  <a:lnTo>
                    <a:pt x="204" y="525"/>
                  </a:lnTo>
                  <a:lnTo>
                    <a:pt x="204" y="525"/>
                  </a:lnTo>
                  <a:lnTo>
                    <a:pt x="175" y="555"/>
                  </a:lnTo>
                  <a:lnTo>
                    <a:pt x="175" y="555"/>
                  </a:lnTo>
                  <a:lnTo>
                    <a:pt x="146" y="555"/>
                  </a:lnTo>
                  <a:lnTo>
                    <a:pt x="146" y="584"/>
                  </a:lnTo>
                  <a:lnTo>
                    <a:pt x="146" y="584"/>
                  </a:lnTo>
                  <a:lnTo>
                    <a:pt x="146" y="584"/>
                  </a:lnTo>
                  <a:lnTo>
                    <a:pt x="146" y="613"/>
                  </a:lnTo>
                  <a:lnTo>
                    <a:pt x="175" y="613"/>
                  </a:lnTo>
                  <a:lnTo>
                    <a:pt x="175" y="641"/>
                  </a:lnTo>
                  <a:lnTo>
                    <a:pt x="146" y="641"/>
                  </a:lnTo>
                  <a:lnTo>
                    <a:pt x="146" y="641"/>
                  </a:lnTo>
                  <a:lnTo>
                    <a:pt x="175" y="641"/>
                  </a:lnTo>
                  <a:lnTo>
                    <a:pt x="175" y="671"/>
                  </a:lnTo>
                  <a:lnTo>
                    <a:pt x="175" y="671"/>
                  </a:lnTo>
                  <a:lnTo>
                    <a:pt x="146" y="700"/>
                  </a:lnTo>
                  <a:lnTo>
                    <a:pt x="175" y="700"/>
                  </a:lnTo>
                  <a:lnTo>
                    <a:pt x="175" y="729"/>
                  </a:lnTo>
                  <a:lnTo>
                    <a:pt x="175" y="758"/>
                  </a:lnTo>
                  <a:close/>
                  <a:moveTo>
                    <a:pt x="700" y="934"/>
                  </a:moveTo>
                  <a:lnTo>
                    <a:pt x="700" y="934"/>
                  </a:lnTo>
                  <a:lnTo>
                    <a:pt x="700" y="905"/>
                  </a:lnTo>
                  <a:lnTo>
                    <a:pt x="700" y="905"/>
                  </a:lnTo>
                  <a:lnTo>
                    <a:pt x="700" y="875"/>
                  </a:lnTo>
                  <a:lnTo>
                    <a:pt x="700" y="846"/>
                  </a:lnTo>
                  <a:lnTo>
                    <a:pt x="729" y="846"/>
                  </a:lnTo>
                  <a:lnTo>
                    <a:pt x="729" y="817"/>
                  </a:lnTo>
                  <a:lnTo>
                    <a:pt x="700" y="788"/>
                  </a:lnTo>
                  <a:lnTo>
                    <a:pt x="700" y="817"/>
                  </a:lnTo>
                  <a:lnTo>
                    <a:pt x="671" y="817"/>
                  </a:lnTo>
                  <a:lnTo>
                    <a:pt x="671" y="817"/>
                  </a:lnTo>
                  <a:lnTo>
                    <a:pt x="642" y="817"/>
                  </a:lnTo>
                  <a:lnTo>
                    <a:pt x="613" y="817"/>
                  </a:lnTo>
                  <a:lnTo>
                    <a:pt x="584" y="817"/>
                  </a:lnTo>
                  <a:lnTo>
                    <a:pt x="554" y="817"/>
                  </a:lnTo>
                  <a:lnTo>
                    <a:pt x="554" y="817"/>
                  </a:lnTo>
                  <a:lnTo>
                    <a:pt x="525" y="817"/>
                  </a:lnTo>
                  <a:lnTo>
                    <a:pt x="525" y="817"/>
                  </a:lnTo>
                  <a:lnTo>
                    <a:pt x="525" y="817"/>
                  </a:lnTo>
                  <a:lnTo>
                    <a:pt x="496" y="817"/>
                  </a:lnTo>
                  <a:lnTo>
                    <a:pt x="496" y="846"/>
                  </a:lnTo>
                  <a:lnTo>
                    <a:pt x="496" y="875"/>
                  </a:lnTo>
                  <a:lnTo>
                    <a:pt x="525" y="875"/>
                  </a:lnTo>
                  <a:lnTo>
                    <a:pt x="554" y="875"/>
                  </a:lnTo>
                  <a:lnTo>
                    <a:pt x="584" y="875"/>
                  </a:lnTo>
                  <a:lnTo>
                    <a:pt x="584" y="905"/>
                  </a:lnTo>
                  <a:lnTo>
                    <a:pt x="613" y="905"/>
                  </a:lnTo>
                  <a:lnTo>
                    <a:pt x="642" y="905"/>
                  </a:lnTo>
                  <a:lnTo>
                    <a:pt x="642" y="934"/>
                  </a:lnTo>
                  <a:lnTo>
                    <a:pt x="642" y="934"/>
                  </a:lnTo>
                  <a:lnTo>
                    <a:pt x="700" y="934"/>
                  </a:ln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1" name="Freeform 70">
              <a:extLst>
                <a:ext uri="{FF2B5EF4-FFF2-40B4-BE49-F238E27FC236}">
                  <a16:creationId xmlns:a16="http://schemas.microsoft.com/office/drawing/2014/main" id="{3E99F96E-139A-694D-900C-D617E49E00C4}"/>
                </a:ext>
              </a:extLst>
            </p:cNvPr>
            <p:cNvSpPr>
              <a:spLocks noChangeArrowheads="1"/>
            </p:cNvSpPr>
            <p:nvPr/>
          </p:nvSpPr>
          <p:spPr bwMode="auto">
            <a:xfrm>
              <a:off x="4363197" y="3210092"/>
              <a:ext cx="332639" cy="228984"/>
            </a:xfrm>
            <a:custGeom>
              <a:avLst/>
              <a:gdLst>
                <a:gd name="T0" fmla="*/ 583 w 1020"/>
                <a:gd name="T1" fmla="*/ 59 h 700"/>
                <a:gd name="T2" fmla="*/ 612 w 1020"/>
                <a:gd name="T3" fmla="*/ 59 h 700"/>
                <a:gd name="T4" fmla="*/ 669 w 1020"/>
                <a:gd name="T5" fmla="*/ 88 h 700"/>
                <a:gd name="T6" fmla="*/ 699 w 1020"/>
                <a:gd name="T7" fmla="*/ 117 h 700"/>
                <a:gd name="T8" fmla="*/ 757 w 1020"/>
                <a:gd name="T9" fmla="*/ 117 h 700"/>
                <a:gd name="T10" fmla="*/ 815 w 1020"/>
                <a:gd name="T11" fmla="*/ 117 h 700"/>
                <a:gd name="T12" fmla="*/ 902 w 1020"/>
                <a:gd name="T13" fmla="*/ 147 h 700"/>
                <a:gd name="T14" fmla="*/ 902 w 1020"/>
                <a:gd name="T15" fmla="*/ 147 h 700"/>
                <a:gd name="T16" fmla="*/ 902 w 1020"/>
                <a:gd name="T17" fmla="*/ 205 h 700"/>
                <a:gd name="T18" fmla="*/ 844 w 1020"/>
                <a:gd name="T19" fmla="*/ 264 h 700"/>
                <a:gd name="T20" fmla="*/ 757 w 1020"/>
                <a:gd name="T21" fmla="*/ 264 h 700"/>
                <a:gd name="T22" fmla="*/ 757 w 1020"/>
                <a:gd name="T23" fmla="*/ 293 h 700"/>
                <a:gd name="T24" fmla="*/ 757 w 1020"/>
                <a:gd name="T25" fmla="*/ 293 h 700"/>
                <a:gd name="T26" fmla="*/ 669 w 1020"/>
                <a:gd name="T27" fmla="*/ 380 h 700"/>
                <a:gd name="T28" fmla="*/ 699 w 1020"/>
                <a:gd name="T29" fmla="*/ 438 h 700"/>
                <a:gd name="T30" fmla="*/ 699 w 1020"/>
                <a:gd name="T31" fmla="*/ 467 h 700"/>
                <a:gd name="T32" fmla="*/ 641 w 1020"/>
                <a:gd name="T33" fmla="*/ 526 h 700"/>
                <a:gd name="T34" fmla="*/ 641 w 1020"/>
                <a:gd name="T35" fmla="*/ 584 h 700"/>
                <a:gd name="T36" fmla="*/ 583 w 1020"/>
                <a:gd name="T37" fmla="*/ 614 h 700"/>
                <a:gd name="T38" fmla="*/ 524 w 1020"/>
                <a:gd name="T39" fmla="*/ 614 h 700"/>
                <a:gd name="T40" fmla="*/ 495 w 1020"/>
                <a:gd name="T41" fmla="*/ 643 h 700"/>
                <a:gd name="T42" fmla="*/ 437 w 1020"/>
                <a:gd name="T43" fmla="*/ 643 h 700"/>
                <a:gd name="T44" fmla="*/ 379 w 1020"/>
                <a:gd name="T45" fmla="*/ 643 h 700"/>
                <a:gd name="T46" fmla="*/ 291 w 1020"/>
                <a:gd name="T47" fmla="*/ 672 h 700"/>
                <a:gd name="T48" fmla="*/ 262 w 1020"/>
                <a:gd name="T49" fmla="*/ 699 h 700"/>
                <a:gd name="T50" fmla="*/ 203 w 1020"/>
                <a:gd name="T51" fmla="*/ 643 h 700"/>
                <a:gd name="T52" fmla="*/ 145 w 1020"/>
                <a:gd name="T53" fmla="*/ 584 h 700"/>
                <a:gd name="T54" fmla="*/ 145 w 1020"/>
                <a:gd name="T55" fmla="*/ 526 h 700"/>
                <a:gd name="T56" fmla="*/ 145 w 1020"/>
                <a:gd name="T57" fmla="*/ 497 h 700"/>
                <a:gd name="T58" fmla="*/ 174 w 1020"/>
                <a:gd name="T59" fmla="*/ 438 h 700"/>
                <a:gd name="T60" fmla="*/ 145 w 1020"/>
                <a:gd name="T61" fmla="*/ 380 h 700"/>
                <a:gd name="T62" fmla="*/ 174 w 1020"/>
                <a:gd name="T63" fmla="*/ 350 h 700"/>
                <a:gd name="T64" fmla="*/ 174 w 1020"/>
                <a:gd name="T65" fmla="*/ 264 h 700"/>
                <a:gd name="T66" fmla="*/ 233 w 1020"/>
                <a:gd name="T67" fmla="*/ 205 h 700"/>
                <a:gd name="T68" fmla="*/ 174 w 1020"/>
                <a:gd name="T69" fmla="*/ 176 h 700"/>
                <a:gd name="T70" fmla="*/ 87 w 1020"/>
                <a:gd name="T71" fmla="*/ 176 h 700"/>
                <a:gd name="T72" fmla="*/ 58 w 1020"/>
                <a:gd name="T73" fmla="*/ 147 h 700"/>
                <a:gd name="T74" fmla="*/ 58 w 1020"/>
                <a:gd name="T75" fmla="*/ 147 h 700"/>
                <a:gd name="T76" fmla="*/ 29 w 1020"/>
                <a:gd name="T77" fmla="*/ 117 h 700"/>
                <a:gd name="T78" fmla="*/ 29 w 1020"/>
                <a:gd name="T79" fmla="*/ 117 h 700"/>
                <a:gd name="T80" fmla="*/ 29 w 1020"/>
                <a:gd name="T81" fmla="*/ 88 h 700"/>
                <a:gd name="T82" fmla="*/ 0 w 1020"/>
                <a:gd name="T83" fmla="*/ 59 h 700"/>
                <a:gd name="T84" fmla="*/ 87 w 1020"/>
                <a:gd name="T85" fmla="*/ 59 h 700"/>
                <a:gd name="T86" fmla="*/ 87 w 1020"/>
                <a:gd name="T87" fmla="*/ 30 h 700"/>
                <a:gd name="T88" fmla="*/ 117 w 1020"/>
                <a:gd name="T89" fmla="*/ 0 h 700"/>
                <a:gd name="T90" fmla="*/ 174 w 1020"/>
                <a:gd name="T91" fmla="*/ 30 h 700"/>
                <a:gd name="T92" fmla="*/ 233 w 1020"/>
                <a:gd name="T93" fmla="*/ 30 h 700"/>
                <a:gd name="T94" fmla="*/ 291 w 1020"/>
                <a:gd name="T95" fmla="*/ 30 h 700"/>
                <a:gd name="T96" fmla="*/ 408 w 1020"/>
                <a:gd name="T97" fmla="*/ 30 h 700"/>
                <a:gd name="T98" fmla="*/ 467 w 1020"/>
                <a:gd name="T99" fmla="*/ 59 h 700"/>
                <a:gd name="T100" fmla="*/ 553 w 1020"/>
                <a:gd name="T101" fmla="*/ 59 h 700"/>
                <a:gd name="T102" fmla="*/ 583 w 1020"/>
                <a:gd name="T103" fmla="*/ 30 h 700"/>
                <a:gd name="T104" fmla="*/ 990 w 1020"/>
                <a:gd name="T105" fmla="*/ 380 h 700"/>
                <a:gd name="T106" fmla="*/ 990 w 1020"/>
                <a:gd name="T107" fmla="*/ 350 h 700"/>
                <a:gd name="T108" fmla="*/ 931 w 1020"/>
                <a:gd name="T109" fmla="*/ 409 h 700"/>
                <a:gd name="T110" fmla="*/ 931 w 1020"/>
                <a:gd name="T111" fmla="*/ 380 h 700"/>
                <a:gd name="T112" fmla="*/ 902 w 1020"/>
                <a:gd name="T113" fmla="*/ 380 h 700"/>
                <a:gd name="T114" fmla="*/ 931 w 1020"/>
                <a:gd name="T115" fmla="*/ 409 h 700"/>
                <a:gd name="T116" fmla="*/ 815 w 1020"/>
                <a:gd name="T117" fmla="*/ 467 h 700"/>
                <a:gd name="T118" fmla="*/ 815 w 1020"/>
                <a:gd name="T119" fmla="*/ 438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0" h="700">
                  <a:moveTo>
                    <a:pt x="583" y="30"/>
                  </a:moveTo>
                  <a:lnTo>
                    <a:pt x="583" y="30"/>
                  </a:lnTo>
                  <a:cubicBezTo>
                    <a:pt x="583" y="59"/>
                    <a:pt x="583" y="59"/>
                    <a:pt x="583" y="59"/>
                  </a:cubicBezTo>
                  <a:lnTo>
                    <a:pt x="583" y="59"/>
                  </a:lnTo>
                  <a:cubicBezTo>
                    <a:pt x="612" y="59"/>
                    <a:pt x="612" y="59"/>
                    <a:pt x="612" y="59"/>
                  </a:cubicBezTo>
                  <a:lnTo>
                    <a:pt x="612" y="59"/>
                  </a:lnTo>
                  <a:cubicBezTo>
                    <a:pt x="612" y="88"/>
                    <a:pt x="612" y="88"/>
                    <a:pt x="612" y="88"/>
                  </a:cubicBezTo>
                  <a:lnTo>
                    <a:pt x="612" y="88"/>
                  </a:lnTo>
                  <a:cubicBezTo>
                    <a:pt x="669" y="88"/>
                    <a:pt x="669" y="88"/>
                    <a:pt x="669" y="88"/>
                  </a:cubicBezTo>
                  <a:cubicBezTo>
                    <a:pt x="669" y="117"/>
                    <a:pt x="669" y="117"/>
                    <a:pt x="669" y="117"/>
                  </a:cubicBezTo>
                  <a:cubicBezTo>
                    <a:pt x="699" y="88"/>
                    <a:pt x="699" y="88"/>
                    <a:pt x="699" y="88"/>
                  </a:cubicBezTo>
                  <a:cubicBezTo>
                    <a:pt x="699" y="117"/>
                    <a:pt x="699" y="117"/>
                    <a:pt x="699" y="117"/>
                  </a:cubicBezTo>
                  <a:cubicBezTo>
                    <a:pt x="728" y="117"/>
                    <a:pt x="728" y="117"/>
                    <a:pt x="728" y="117"/>
                  </a:cubicBezTo>
                  <a:lnTo>
                    <a:pt x="728" y="117"/>
                  </a:lnTo>
                  <a:cubicBezTo>
                    <a:pt x="757" y="117"/>
                    <a:pt x="757" y="117"/>
                    <a:pt x="757" y="117"/>
                  </a:cubicBezTo>
                  <a:cubicBezTo>
                    <a:pt x="786" y="117"/>
                    <a:pt x="786" y="117"/>
                    <a:pt x="786" y="117"/>
                  </a:cubicBezTo>
                  <a:cubicBezTo>
                    <a:pt x="815" y="117"/>
                    <a:pt x="815" y="117"/>
                    <a:pt x="815" y="117"/>
                  </a:cubicBezTo>
                  <a:lnTo>
                    <a:pt x="815" y="117"/>
                  </a:lnTo>
                  <a:cubicBezTo>
                    <a:pt x="844" y="117"/>
                    <a:pt x="844" y="117"/>
                    <a:pt x="844" y="117"/>
                  </a:cubicBezTo>
                  <a:cubicBezTo>
                    <a:pt x="902" y="117"/>
                    <a:pt x="902" y="117"/>
                    <a:pt x="902" y="117"/>
                  </a:cubicBezTo>
                  <a:cubicBezTo>
                    <a:pt x="902" y="147"/>
                    <a:pt x="902" y="147"/>
                    <a:pt x="902" y="147"/>
                  </a:cubicBezTo>
                  <a:cubicBezTo>
                    <a:pt x="931" y="147"/>
                    <a:pt x="931" y="147"/>
                    <a:pt x="931" y="147"/>
                  </a:cubicBezTo>
                  <a:lnTo>
                    <a:pt x="931" y="147"/>
                  </a:lnTo>
                  <a:cubicBezTo>
                    <a:pt x="902" y="147"/>
                    <a:pt x="902" y="147"/>
                    <a:pt x="902" y="147"/>
                  </a:cubicBezTo>
                  <a:cubicBezTo>
                    <a:pt x="931" y="176"/>
                    <a:pt x="931" y="176"/>
                    <a:pt x="931" y="176"/>
                  </a:cubicBezTo>
                  <a:cubicBezTo>
                    <a:pt x="902" y="205"/>
                    <a:pt x="902" y="205"/>
                    <a:pt x="902" y="205"/>
                  </a:cubicBezTo>
                  <a:lnTo>
                    <a:pt x="902" y="205"/>
                  </a:lnTo>
                  <a:cubicBezTo>
                    <a:pt x="873" y="234"/>
                    <a:pt x="873" y="234"/>
                    <a:pt x="873" y="234"/>
                  </a:cubicBezTo>
                  <a:lnTo>
                    <a:pt x="873" y="234"/>
                  </a:lnTo>
                  <a:lnTo>
                    <a:pt x="844" y="264"/>
                  </a:lnTo>
                  <a:cubicBezTo>
                    <a:pt x="815" y="264"/>
                    <a:pt x="815" y="264"/>
                    <a:pt x="815" y="264"/>
                  </a:cubicBezTo>
                  <a:cubicBezTo>
                    <a:pt x="786" y="264"/>
                    <a:pt x="786" y="264"/>
                    <a:pt x="786" y="264"/>
                  </a:cubicBezTo>
                  <a:cubicBezTo>
                    <a:pt x="757" y="264"/>
                    <a:pt x="757" y="264"/>
                    <a:pt x="757" y="264"/>
                  </a:cubicBezTo>
                  <a:cubicBezTo>
                    <a:pt x="786" y="293"/>
                    <a:pt x="786" y="293"/>
                    <a:pt x="786" y="293"/>
                  </a:cubicBezTo>
                  <a:lnTo>
                    <a:pt x="786" y="293"/>
                  </a:lnTo>
                  <a:cubicBezTo>
                    <a:pt x="757" y="293"/>
                    <a:pt x="757" y="293"/>
                    <a:pt x="757" y="293"/>
                  </a:cubicBezTo>
                  <a:lnTo>
                    <a:pt x="757" y="293"/>
                  </a:lnTo>
                  <a:lnTo>
                    <a:pt x="757" y="293"/>
                  </a:lnTo>
                  <a:lnTo>
                    <a:pt x="757" y="293"/>
                  </a:lnTo>
                  <a:cubicBezTo>
                    <a:pt x="728" y="322"/>
                    <a:pt x="728" y="322"/>
                    <a:pt x="728" y="322"/>
                  </a:cubicBezTo>
                  <a:cubicBezTo>
                    <a:pt x="699" y="350"/>
                    <a:pt x="699" y="350"/>
                    <a:pt x="699" y="350"/>
                  </a:cubicBezTo>
                  <a:cubicBezTo>
                    <a:pt x="669" y="380"/>
                    <a:pt x="669" y="380"/>
                    <a:pt x="669" y="380"/>
                  </a:cubicBezTo>
                  <a:cubicBezTo>
                    <a:pt x="669" y="409"/>
                    <a:pt x="669" y="409"/>
                    <a:pt x="669" y="409"/>
                  </a:cubicBezTo>
                  <a:cubicBezTo>
                    <a:pt x="699" y="409"/>
                    <a:pt x="699" y="409"/>
                    <a:pt x="699" y="409"/>
                  </a:cubicBezTo>
                  <a:cubicBezTo>
                    <a:pt x="699" y="438"/>
                    <a:pt x="699" y="438"/>
                    <a:pt x="699" y="438"/>
                  </a:cubicBezTo>
                  <a:lnTo>
                    <a:pt x="699" y="438"/>
                  </a:lnTo>
                  <a:cubicBezTo>
                    <a:pt x="728" y="467"/>
                    <a:pt x="728" y="467"/>
                    <a:pt x="728" y="467"/>
                  </a:cubicBezTo>
                  <a:cubicBezTo>
                    <a:pt x="699" y="467"/>
                    <a:pt x="699" y="467"/>
                    <a:pt x="699" y="467"/>
                  </a:cubicBezTo>
                  <a:cubicBezTo>
                    <a:pt x="669" y="497"/>
                    <a:pt x="669" y="497"/>
                    <a:pt x="669" y="497"/>
                  </a:cubicBezTo>
                  <a:lnTo>
                    <a:pt x="669" y="497"/>
                  </a:lnTo>
                  <a:cubicBezTo>
                    <a:pt x="641" y="526"/>
                    <a:pt x="641" y="526"/>
                    <a:pt x="641" y="526"/>
                  </a:cubicBezTo>
                  <a:cubicBezTo>
                    <a:pt x="641" y="555"/>
                    <a:pt x="641" y="555"/>
                    <a:pt x="641" y="555"/>
                  </a:cubicBezTo>
                  <a:cubicBezTo>
                    <a:pt x="669" y="555"/>
                    <a:pt x="669" y="555"/>
                    <a:pt x="669" y="555"/>
                  </a:cubicBezTo>
                  <a:cubicBezTo>
                    <a:pt x="641" y="584"/>
                    <a:pt x="641" y="584"/>
                    <a:pt x="641" y="584"/>
                  </a:cubicBezTo>
                  <a:cubicBezTo>
                    <a:pt x="612" y="584"/>
                    <a:pt x="612" y="584"/>
                    <a:pt x="612" y="584"/>
                  </a:cubicBezTo>
                  <a:cubicBezTo>
                    <a:pt x="583" y="584"/>
                    <a:pt x="583" y="584"/>
                    <a:pt x="583" y="584"/>
                  </a:cubicBezTo>
                  <a:cubicBezTo>
                    <a:pt x="583" y="614"/>
                    <a:pt x="583" y="614"/>
                    <a:pt x="583" y="614"/>
                  </a:cubicBezTo>
                  <a:cubicBezTo>
                    <a:pt x="553" y="643"/>
                    <a:pt x="553" y="643"/>
                    <a:pt x="553" y="643"/>
                  </a:cubicBezTo>
                  <a:cubicBezTo>
                    <a:pt x="524" y="643"/>
                    <a:pt x="524" y="643"/>
                    <a:pt x="524" y="643"/>
                  </a:cubicBezTo>
                  <a:cubicBezTo>
                    <a:pt x="524" y="614"/>
                    <a:pt x="524" y="614"/>
                    <a:pt x="524" y="614"/>
                  </a:cubicBezTo>
                  <a:cubicBezTo>
                    <a:pt x="524" y="643"/>
                    <a:pt x="524" y="643"/>
                    <a:pt x="524" y="643"/>
                  </a:cubicBezTo>
                  <a:cubicBezTo>
                    <a:pt x="495" y="643"/>
                    <a:pt x="495" y="643"/>
                    <a:pt x="495" y="643"/>
                  </a:cubicBezTo>
                  <a:lnTo>
                    <a:pt x="495" y="643"/>
                  </a:lnTo>
                  <a:cubicBezTo>
                    <a:pt x="467" y="643"/>
                    <a:pt x="467" y="643"/>
                    <a:pt x="467" y="643"/>
                  </a:cubicBezTo>
                  <a:lnTo>
                    <a:pt x="467" y="643"/>
                  </a:lnTo>
                  <a:cubicBezTo>
                    <a:pt x="437" y="643"/>
                    <a:pt x="437" y="643"/>
                    <a:pt x="437" y="643"/>
                  </a:cubicBezTo>
                  <a:cubicBezTo>
                    <a:pt x="408" y="643"/>
                    <a:pt x="408" y="643"/>
                    <a:pt x="408" y="643"/>
                  </a:cubicBezTo>
                  <a:lnTo>
                    <a:pt x="408" y="643"/>
                  </a:lnTo>
                  <a:cubicBezTo>
                    <a:pt x="379" y="643"/>
                    <a:pt x="379" y="643"/>
                    <a:pt x="379" y="643"/>
                  </a:cubicBezTo>
                  <a:cubicBezTo>
                    <a:pt x="350" y="672"/>
                    <a:pt x="350" y="672"/>
                    <a:pt x="350" y="672"/>
                  </a:cubicBezTo>
                  <a:cubicBezTo>
                    <a:pt x="320" y="672"/>
                    <a:pt x="320" y="672"/>
                    <a:pt x="320" y="672"/>
                  </a:cubicBezTo>
                  <a:cubicBezTo>
                    <a:pt x="291" y="672"/>
                    <a:pt x="291" y="672"/>
                    <a:pt x="291" y="672"/>
                  </a:cubicBezTo>
                  <a:cubicBezTo>
                    <a:pt x="291" y="699"/>
                    <a:pt x="291" y="699"/>
                    <a:pt x="291" y="699"/>
                  </a:cubicBezTo>
                  <a:cubicBezTo>
                    <a:pt x="262" y="699"/>
                    <a:pt x="262" y="699"/>
                    <a:pt x="262" y="699"/>
                  </a:cubicBezTo>
                  <a:lnTo>
                    <a:pt x="262" y="699"/>
                  </a:lnTo>
                  <a:cubicBezTo>
                    <a:pt x="233" y="672"/>
                    <a:pt x="233" y="672"/>
                    <a:pt x="233" y="672"/>
                  </a:cubicBezTo>
                  <a:cubicBezTo>
                    <a:pt x="203" y="643"/>
                    <a:pt x="203" y="643"/>
                    <a:pt x="203" y="643"/>
                  </a:cubicBezTo>
                  <a:lnTo>
                    <a:pt x="203" y="643"/>
                  </a:lnTo>
                  <a:cubicBezTo>
                    <a:pt x="174" y="614"/>
                    <a:pt x="174" y="614"/>
                    <a:pt x="174" y="614"/>
                  </a:cubicBezTo>
                  <a:cubicBezTo>
                    <a:pt x="145" y="614"/>
                    <a:pt x="145" y="614"/>
                    <a:pt x="145" y="614"/>
                  </a:cubicBezTo>
                  <a:cubicBezTo>
                    <a:pt x="145" y="584"/>
                    <a:pt x="145" y="584"/>
                    <a:pt x="145" y="584"/>
                  </a:cubicBezTo>
                  <a:lnTo>
                    <a:pt x="145" y="584"/>
                  </a:lnTo>
                  <a:cubicBezTo>
                    <a:pt x="117" y="555"/>
                    <a:pt x="117" y="555"/>
                    <a:pt x="117" y="555"/>
                  </a:cubicBezTo>
                  <a:cubicBezTo>
                    <a:pt x="145" y="526"/>
                    <a:pt x="145" y="526"/>
                    <a:pt x="145" y="526"/>
                  </a:cubicBezTo>
                  <a:cubicBezTo>
                    <a:pt x="174" y="526"/>
                    <a:pt x="174" y="526"/>
                    <a:pt x="174" y="526"/>
                  </a:cubicBezTo>
                  <a:cubicBezTo>
                    <a:pt x="174" y="497"/>
                    <a:pt x="174" y="497"/>
                    <a:pt x="174" y="497"/>
                  </a:cubicBezTo>
                  <a:cubicBezTo>
                    <a:pt x="145" y="497"/>
                    <a:pt x="145" y="497"/>
                    <a:pt x="145" y="497"/>
                  </a:cubicBezTo>
                  <a:cubicBezTo>
                    <a:pt x="145" y="467"/>
                    <a:pt x="145" y="467"/>
                    <a:pt x="145" y="467"/>
                  </a:cubicBezTo>
                  <a:cubicBezTo>
                    <a:pt x="174" y="467"/>
                    <a:pt x="174" y="467"/>
                    <a:pt x="174" y="467"/>
                  </a:cubicBezTo>
                  <a:cubicBezTo>
                    <a:pt x="174" y="438"/>
                    <a:pt x="174" y="438"/>
                    <a:pt x="174" y="438"/>
                  </a:cubicBezTo>
                  <a:cubicBezTo>
                    <a:pt x="145" y="409"/>
                    <a:pt x="145" y="409"/>
                    <a:pt x="145" y="409"/>
                  </a:cubicBezTo>
                  <a:cubicBezTo>
                    <a:pt x="117" y="380"/>
                    <a:pt x="117" y="380"/>
                    <a:pt x="117" y="380"/>
                  </a:cubicBezTo>
                  <a:cubicBezTo>
                    <a:pt x="145" y="380"/>
                    <a:pt x="145" y="380"/>
                    <a:pt x="145" y="380"/>
                  </a:cubicBezTo>
                  <a:lnTo>
                    <a:pt x="145" y="380"/>
                  </a:lnTo>
                  <a:cubicBezTo>
                    <a:pt x="174" y="350"/>
                    <a:pt x="174" y="350"/>
                    <a:pt x="174" y="350"/>
                  </a:cubicBezTo>
                  <a:lnTo>
                    <a:pt x="174" y="350"/>
                  </a:lnTo>
                  <a:cubicBezTo>
                    <a:pt x="174" y="322"/>
                    <a:pt x="174" y="322"/>
                    <a:pt x="174" y="322"/>
                  </a:cubicBezTo>
                  <a:cubicBezTo>
                    <a:pt x="174" y="264"/>
                    <a:pt x="174" y="264"/>
                    <a:pt x="174" y="264"/>
                  </a:cubicBezTo>
                  <a:lnTo>
                    <a:pt x="174" y="264"/>
                  </a:lnTo>
                  <a:cubicBezTo>
                    <a:pt x="203" y="234"/>
                    <a:pt x="203" y="234"/>
                    <a:pt x="203" y="234"/>
                  </a:cubicBezTo>
                  <a:cubicBezTo>
                    <a:pt x="233" y="234"/>
                    <a:pt x="233" y="234"/>
                    <a:pt x="233" y="234"/>
                  </a:cubicBezTo>
                  <a:cubicBezTo>
                    <a:pt x="233" y="205"/>
                    <a:pt x="233" y="205"/>
                    <a:pt x="233" y="205"/>
                  </a:cubicBezTo>
                  <a:cubicBezTo>
                    <a:pt x="203" y="205"/>
                    <a:pt x="203" y="205"/>
                    <a:pt x="203" y="205"/>
                  </a:cubicBezTo>
                  <a:cubicBezTo>
                    <a:pt x="203" y="176"/>
                    <a:pt x="203" y="176"/>
                    <a:pt x="203" y="176"/>
                  </a:cubicBezTo>
                  <a:cubicBezTo>
                    <a:pt x="174" y="176"/>
                    <a:pt x="174" y="176"/>
                    <a:pt x="174" y="176"/>
                  </a:cubicBezTo>
                  <a:cubicBezTo>
                    <a:pt x="145" y="176"/>
                    <a:pt x="145" y="176"/>
                    <a:pt x="145" y="176"/>
                  </a:cubicBezTo>
                  <a:cubicBezTo>
                    <a:pt x="117" y="176"/>
                    <a:pt x="117" y="176"/>
                    <a:pt x="117" y="176"/>
                  </a:cubicBezTo>
                  <a:cubicBezTo>
                    <a:pt x="87" y="176"/>
                    <a:pt x="87" y="176"/>
                    <a:pt x="87" y="176"/>
                  </a:cubicBezTo>
                  <a:lnTo>
                    <a:pt x="87" y="176"/>
                  </a:lnTo>
                  <a:lnTo>
                    <a:pt x="87" y="176"/>
                  </a:lnTo>
                  <a:cubicBezTo>
                    <a:pt x="58" y="147"/>
                    <a:pt x="58" y="147"/>
                    <a:pt x="58" y="147"/>
                  </a:cubicBezTo>
                  <a:cubicBezTo>
                    <a:pt x="29" y="176"/>
                    <a:pt x="29" y="176"/>
                    <a:pt x="29" y="176"/>
                  </a:cubicBezTo>
                  <a:cubicBezTo>
                    <a:pt x="29" y="147"/>
                    <a:pt x="29" y="147"/>
                    <a:pt x="29" y="147"/>
                  </a:cubicBezTo>
                  <a:cubicBezTo>
                    <a:pt x="58" y="147"/>
                    <a:pt x="58" y="147"/>
                    <a:pt x="58" y="147"/>
                  </a:cubicBezTo>
                  <a:cubicBezTo>
                    <a:pt x="29" y="147"/>
                    <a:pt x="29" y="147"/>
                    <a:pt x="29" y="147"/>
                  </a:cubicBezTo>
                  <a:lnTo>
                    <a:pt x="29" y="147"/>
                  </a:lnTo>
                  <a:cubicBezTo>
                    <a:pt x="29" y="117"/>
                    <a:pt x="29" y="117"/>
                    <a:pt x="29" y="117"/>
                  </a:cubicBezTo>
                  <a:lnTo>
                    <a:pt x="29" y="117"/>
                  </a:lnTo>
                  <a:lnTo>
                    <a:pt x="29" y="117"/>
                  </a:lnTo>
                  <a:lnTo>
                    <a:pt x="29" y="117"/>
                  </a:lnTo>
                  <a:cubicBezTo>
                    <a:pt x="29" y="88"/>
                    <a:pt x="29" y="88"/>
                    <a:pt x="29" y="88"/>
                  </a:cubicBezTo>
                  <a:lnTo>
                    <a:pt x="29" y="88"/>
                  </a:lnTo>
                  <a:lnTo>
                    <a:pt x="29" y="88"/>
                  </a:lnTo>
                  <a:cubicBezTo>
                    <a:pt x="0" y="88"/>
                    <a:pt x="0" y="88"/>
                    <a:pt x="0" y="88"/>
                  </a:cubicBezTo>
                  <a:lnTo>
                    <a:pt x="0" y="88"/>
                  </a:lnTo>
                  <a:cubicBezTo>
                    <a:pt x="0" y="59"/>
                    <a:pt x="0" y="59"/>
                    <a:pt x="0" y="59"/>
                  </a:cubicBezTo>
                  <a:cubicBezTo>
                    <a:pt x="29" y="59"/>
                    <a:pt x="29" y="59"/>
                    <a:pt x="29" y="59"/>
                  </a:cubicBezTo>
                  <a:cubicBezTo>
                    <a:pt x="58" y="59"/>
                    <a:pt x="58" y="59"/>
                    <a:pt x="58" y="59"/>
                  </a:cubicBezTo>
                  <a:cubicBezTo>
                    <a:pt x="87" y="59"/>
                    <a:pt x="87" y="59"/>
                    <a:pt x="87" y="59"/>
                  </a:cubicBezTo>
                  <a:cubicBezTo>
                    <a:pt x="87" y="30"/>
                    <a:pt x="87" y="30"/>
                    <a:pt x="87" y="30"/>
                  </a:cubicBezTo>
                  <a:lnTo>
                    <a:pt x="87" y="30"/>
                  </a:lnTo>
                  <a:lnTo>
                    <a:pt x="87" y="30"/>
                  </a:lnTo>
                  <a:cubicBezTo>
                    <a:pt x="117" y="0"/>
                    <a:pt x="117" y="0"/>
                    <a:pt x="117" y="0"/>
                  </a:cubicBezTo>
                  <a:cubicBezTo>
                    <a:pt x="117" y="30"/>
                    <a:pt x="117" y="30"/>
                    <a:pt x="117" y="30"/>
                  </a:cubicBezTo>
                  <a:cubicBezTo>
                    <a:pt x="117" y="0"/>
                    <a:pt x="117" y="0"/>
                    <a:pt x="117" y="0"/>
                  </a:cubicBezTo>
                  <a:cubicBezTo>
                    <a:pt x="145" y="0"/>
                    <a:pt x="145" y="0"/>
                    <a:pt x="145" y="0"/>
                  </a:cubicBezTo>
                  <a:cubicBezTo>
                    <a:pt x="174" y="30"/>
                    <a:pt x="174" y="30"/>
                    <a:pt x="174" y="30"/>
                  </a:cubicBezTo>
                  <a:lnTo>
                    <a:pt x="174" y="30"/>
                  </a:lnTo>
                  <a:cubicBezTo>
                    <a:pt x="203" y="30"/>
                    <a:pt x="203" y="30"/>
                    <a:pt x="203" y="30"/>
                  </a:cubicBezTo>
                  <a:lnTo>
                    <a:pt x="203" y="30"/>
                  </a:lnTo>
                  <a:cubicBezTo>
                    <a:pt x="233" y="30"/>
                    <a:pt x="233" y="30"/>
                    <a:pt x="233" y="30"/>
                  </a:cubicBezTo>
                  <a:cubicBezTo>
                    <a:pt x="262" y="0"/>
                    <a:pt x="262" y="0"/>
                    <a:pt x="262" y="0"/>
                  </a:cubicBezTo>
                  <a:cubicBezTo>
                    <a:pt x="262" y="30"/>
                    <a:pt x="262" y="30"/>
                    <a:pt x="262" y="30"/>
                  </a:cubicBezTo>
                  <a:cubicBezTo>
                    <a:pt x="291" y="30"/>
                    <a:pt x="291" y="30"/>
                    <a:pt x="291" y="30"/>
                  </a:cubicBezTo>
                  <a:cubicBezTo>
                    <a:pt x="350" y="30"/>
                    <a:pt x="350" y="30"/>
                    <a:pt x="350" y="30"/>
                  </a:cubicBezTo>
                  <a:cubicBezTo>
                    <a:pt x="379" y="59"/>
                    <a:pt x="379" y="59"/>
                    <a:pt x="379" y="59"/>
                  </a:cubicBezTo>
                  <a:cubicBezTo>
                    <a:pt x="408" y="30"/>
                    <a:pt x="408" y="30"/>
                    <a:pt x="408" y="30"/>
                  </a:cubicBezTo>
                  <a:cubicBezTo>
                    <a:pt x="437" y="30"/>
                    <a:pt x="437" y="30"/>
                    <a:pt x="437" y="30"/>
                  </a:cubicBezTo>
                  <a:cubicBezTo>
                    <a:pt x="437" y="59"/>
                    <a:pt x="437" y="59"/>
                    <a:pt x="437" y="59"/>
                  </a:cubicBezTo>
                  <a:cubicBezTo>
                    <a:pt x="467" y="59"/>
                    <a:pt x="467" y="59"/>
                    <a:pt x="467" y="59"/>
                  </a:cubicBezTo>
                  <a:cubicBezTo>
                    <a:pt x="495" y="30"/>
                    <a:pt x="495" y="30"/>
                    <a:pt x="495" y="30"/>
                  </a:cubicBezTo>
                  <a:lnTo>
                    <a:pt x="495" y="30"/>
                  </a:lnTo>
                  <a:cubicBezTo>
                    <a:pt x="553" y="59"/>
                    <a:pt x="553" y="59"/>
                    <a:pt x="553" y="59"/>
                  </a:cubicBezTo>
                  <a:lnTo>
                    <a:pt x="553" y="59"/>
                  </a:lnTo>
                  <a:lnTo>
                    <a:pt x="553" y="59"/>
                  </a:lnTo>
                  <a:cubicBezTo>
                    <a:pt x="583" y="30"/>
                    <a:pt x="583" y="30"/>
                    <a:pt x="583" y="30"/>
                  </a:cubicBezTo>
                  <a:close/>
                  <a:moveTo>
                    <a:pt x="961" y="380"/>
                  </a:moveTo>
                  <a:lnTo>
                    <a:pt x="961" y="380"/>
                  </a:lnTo>
                  <a:cubicBezTo>
                    <a:pt x="990" y="380"/>
                    <a:pt x="990" y="380"/>
                    <a:pt x="990" y="380"/>
                  </a:cubicBezTo>
                  <a:cubicBezTo>
                    <a:pt x="1019" y="380"/>
                    <a:pt x="1019" y="380"/>
                    <a:pt x="1019" y="380"/>
                  </a:cubicBezTo>
                  <a:lnTo>
                    <a:pt x="1019" y="380"/>
                  </a:lnTo>
                  <a:cubicBezTo>
                    <a:pt x="990" y="350"/>
                    <a:pt x="990" y="350"/>
                    <a:pt x="990" y="350"/>
                  </a:cubicBezTo>
                  <a:cubicBezTo>
                    <a:pt x="961" y="350"/>
                    <a:pt x="961" y="350"/>
                    <a:pt x="961" y="350"/>
                  </a:cubicBezTo>
                  <a:cubicBezTo>
                    <a:pt x="961" y="380"/>
                    <a:pt x="961" y="380"/>
                    <a:pt x="961" y="380"/>
                  </a:cubicBezTo>
                  <a:close/>
                  <a:moveTo>
                    <a:pt x="931" y="409"/>
                  </a:moveTo>
                  <a:lnTo>
                    <a:pt x="931" y="409"/>
                  </a:lnTo>
                  <a:lnTo>
                    <a:pt x="931" y="409"/>
                  </a:lnTo>
                  <a:cubicBezTo>
                    <a:pt x="931" y="380"/>
                    <a:pt x="931" y="380"/>
                    <a:pt x="931" y="380"/>
                  </a:cubicBezTo>
                  <a:lnTo>
                    <a:pt x="931" y="380"/>
                  </a:lnTo>
                  <a:cubicBezTo>
                    <a:pt x="902" y="380"/>
                    <a:pt x="902" y="380"/>
                    <a:pt x="902" y="380"/>
                  </a:cubicBezTo>
                  <a:lnTo>
                    <a:pt x="902" y="380"/>
                  </a:lnTo>
                  <a:cubicBezTo>
                    <a:pt x="902" y="409"/>
                    <a:pt x="902" y="409"/>
                    <a:pt x="902" y="409"/>
                  </a:cubicBezTo>
                  <a:lnTo>
                    <a:pt x="902" y="409"/>
                  </a:lnTo>
                  <a:cubicBezTo>
                    <a:pt x="931" y="409"/>
                    <a:pt x="931" y="409"/>
                    <a:pt x="931" y="409"/>
                  </a:cubicBezTo>
                  <a:close/>
                  <a:moveTo>
                    <a:pt x="815" y="467"/>
                  </a:moveTo>
                  <a:lnTo>
                    <a:pt x="815" y="467"/>
                  </a:lnTo>
                  <a:lnTo>
                    <a:pt x="815" y="467"/>
                  </a:lnTo>
                  <a:cubicBezTo>
                    <a:pt x="844" y="438"/>
                    <a:pt x="844" y="438"/>
                    <a:pt x="844" y="438"/>
                  </a:cubicBezTo>
                  <a:lnTo>
                    <a:pt x="844" y="438"/>
                  </a:lnTo>
                  <a:cubicBezTo>
                    <a:pt x="815" y="438"/>
                    <a:pt x="815" y="438"/>
                    <a:pt x="815" y="438"/>
                  </a:cubicBezTo>
                  <a:cubicBezTo>
                    <a:pt x="815" y="467"/>
                    <a:pt x="815" y="467"/>
                    <a:pt x="815" y="467"/>
                  </a:cubicBez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2" name="Freeform 71">
              <a:extLst>
                <a:ext uri="{FF2B5EF4-FFF2-40B4-BE49-F238E27FC236}">
                  <a16:creationId xmlns:a16="http://schemas.microsoft.com/office/drawing/2014/main" id="{DF6AC7F9-60BA-A143-B2FB-C05D68F73C78}"/>
                </a:ext>
              </a:extLst>
            </p:cNvPr>
            <p:cNvSpPr>
              <a:spLocks noChangeArrowheads="1"/>
            </p:cNvSpPr>
            <p:nvPr/>
          </p:nvSpPr>
          <p:spPr bwMode="auto">
            <a:xfrm>
              <a:off x="4353116" y="3257617"/>
              <a:ext cx="86400" cy="152655"/>
            </a:xfrm>
            <a:custGeom>
              <a:avLst/>
              <a:gdLst>
                <a:gd name="T0" fmla="*/ 175 w 264"/>
                <a:gd name="T1" fmla="*/ 437 h 468"/>
                <a:gd name="T2" fmla="*/ 175 w 264"/>
                <a:gd name="T3" fmla="*/ 379 h 468"/>
                <a:gd name="T4" fmla="*/ 204 w 264"/>
                <a:gd name="T5" fmla="*/ 350 h 468"/>
                <a:gd name="T6" fmla="*/ 175 w 264"/>
                <a:gd name="T7" fmla="*/ 320 h 468"/>
                <a:gd name="T8" fmla="*/ 204 w 264"/>
                <a:gd name="T9" fmla="*/ 291 h 468"/>
                <a:gd name="T10" fmla="*/ 147 w 264"/>
                <a:gd name="T11" fmla="*/ 233 h 468"/>
                <a:gd name="T12" fmla="*/ 175 w 264"/>
                <a:gd name="T13" fmla="*/ 233 h 468"/>
                <a:gd name="T14" fmla="*/ 204 w 264"/>
                <a:gd name="T15" fmla="*/ 203 h 468"/>
                <a:gd name="T16" fmla="*/ 204 w 264"/>
                <a:gd name="T17" fmla="*/ 117 h 468"/>
                <a:gd name="T18" fmla="*/ 233 w 264"/>
                <a:gd name="T19" fmla="*/ 87 h 468"/>
                <a:gd name="T20" fmla="*/ 263 w 264"/>
                <a:gd name="T21" fmla="*/ 58 h 468"/>
                <a:gd name="T22" fmla="*/ 233 w 264"/>
                <a:gd name="T23" fmla="*/ 29 h 468"/>
                <a:gd name="T24" fmla="*/ 175 w 264"/>
                <a:gd name="T25" fmla="*/ 29 h 468"/>
                <a:gd name="T26" fmla="*/ 117 w 264"/>
                <a:gd name="T27" fmla="*/ 29 h 468"/>
                <a:gd name="T28" fmla="*/ 117 w 264"/>
                <a:gd name="T29" fmla="*/ 29 h 468"/>
                <a:gd name="T30" fmla="*/ 59 w 264"/>
                <a:gd name="T31" fmla="*/ 29 h 468"/>
                <a:gd name="T32" fmla="*/ 59 w 264"/>
                <a:gd name="T33" fmla="*/ 58 h 468"/>
                <a:gd name="T34" fmla="*/ 59 w 264"/>
                <a:gd name="T35" fmla="*/ 117 h 468"/>
                <a:gd name="T36" fmla="*/ 88 w 264"/>
                <a:gd name="T37" fmla="*/ 146 h 468"/>
                <a:gd name="T38" fmla="*/ 59 w 264"/>
                <a:gd name="T39" fmla="*/ 175 h 468"/>
                <a:gd name="T40" fmla="*/ 30 w 264"/>
                <a:gd name="T41" fmla="*/ 233 h 468"/>
                <a:gd name="T42" fmla="*/ 30 w 264"/>
                <a:gd name="T43" fmla="*/ 262 h 468"/>
                <a:gd name="T44" fmla="*/ 0 w 264"/>
                <a:gd name="T45" fmla="*/ 320 h 468"/>
                <a:gd name="T46" fmla="*/ 30 w 264"/>
                <a:gd name="T47" fmla="*/ 320 h 468"/>
                <a:gd name="T48" fmla="*/ 30 w 264"/>
                <a:gd name="T49" fmla="*/ 320 h 468"/>
                <a:gd name="T50" fmla="*/ 30 w 264"/>
                <a:gd name="T51" fmla="*/ 320 h 468"/>
                <a:gd name="T52" fmla="*/ 30 w 264"/>
                <a:gd name="T53" fmla="*/ 350 h 468"/>
                <a:gd name="T54" fmla="*/ 59 w 264"/>
                <a:gd name="T55" fmla="*/ 350 h 468"/>
                <a:gd name="T56" fmla="*/ 59 w 264"/>
                <a:gd name="T57" fmla="*/ 379 h 468"/>
                <a:gd name="T58" fmla="*/ 59 w 264"/>
                <a:gd name="T59" fmla="*/ 437 h 468"/>
                <a:gd name="T60" fmla="*/ 30 w 264"/>
                <a:gd name="T61" fmla="*/ 467 h 468"/>
                <a:gd name="T62" fmla="*/ 59 w 264"/>
                <a:gd name="T63" fmla="*/ 437 h 468"/>
                <a:gd name="T64" fmla="*/ 117 w 264"/>
                <a:gd name="T65" fmla="*/ 467 h 468"/>
                <a:gd name="T66" fmla="*/ 175 w 264"/>
                <a:gd name="T67" fmla="*/ 467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4" h="468">
                  <a:moveTo>
                    <a:pt x="175" y="437"/>
                  </a:moveTo>
                  <a:lnTo>
                    <a:pt x="175" y="437"/>
                  </a:lnTo>
                  <a:lnTo>
                    <a:pt x="147" y="408"/>
                  </a:lnTo>
                  <a:lnTo>
                    <a:pt x="175" y="379"/>
                  </a:lnTo>
                  <a:lnTo>
                    <a:pt x="204" y="379"/>
                  </a:lnTo>
                  <a:lnTo>
                    <a:pt x="204" y="350"/>
                  </a:lnTo>
                  <a:lnTo>
                    <a:pt x="175" y="350"/>
                  </a:lnTo>
                  <a:lnTo>
                    <a:pt x="175" y="320"/>
                  </a:lnTo>
                  <a:lnTo>
                    <a:pt x="204" y="320"/>
                  </a:lnTo>
                  <a:lnTo>
                    <a:pt x="204" y="291"/>
                  </a:lnTo>
                  <a:lnTo>
                    <a:pt x="175" y="262"/>
                  </a:lnTo>
                  <a:lnTo>
                    <a:pt x="147" y="233"/>
                  </a:lnTo>
                  <a:lnTo>
                    <a:pt x="175" y="233"/>
                  </a:lnTo>
                  <a:lnTo>
                    <a:pt x="175" y="233"/>
                  </a:lnTo>
                  <a:lnTo>
                    <a:pt x="204" y="203"/>
                  </a:lnTo>
                  <a:lnTo>
                    <a:pt x="204" y="203"/>
                  </a:lnTo>
                  <a:lnTo>
                    <a:pt x="204" y="175"/>
                  </a:lnTo>
                  <a:lnTo>
                    <a:pt x="204" y="117"/>
                  </a:lnTo>
                  <a:lnTo>
                    <a:pt x="204" y="117"/>
                  </a:lnTo>
                  <a:lnTo>
                    <a:pt x="233" y="87"/>
                  </a:lnTo>
                  <a:lnTo>
                    <a:pt x="263" y="87"/>
                  </a:lnTo>
                  <a:lnTo>
                    <a:pt x="263" y="58"/>
                  </a:lnTo>
                  <a:lnTo>
                    <a:pt x="233" y="58"/>
                  </a:lnTo>
                  <a:lnTo>
                    <a:pt x="233" y="29"/>
                  </a:lnTo>
                  <a:lnTo>
                    <a:pt x="204" y="29"/>
                  </a:lnTo>
                  <a:lnTo>
                    <a:pt x="175" y="29"/>
                  </a:lnTo>
                  <a:lnTo>
                    <a:pt x="147" y="29"/>
                  </a:lnTo>
                  <a:lnTo>
                    <a:pt x="117" y="29"/>
                  </a:lnTo>
                  <a:lnTo>
                    <a:pt x="117" y="29"/>
                  </a:lnTo>
                  <a:lnTo>
                    <a:pt x="117" y="29"/>
                  </a:lnTo>
                  <a:lnTo>
                    <a:pt x="88" y="0"/>
                  </a:lnTo>
                  <a:lnTo>
                    <a:pt x="59" y="29"/>
                  </a:lnTo>
                  <a:lnTo>
                    <a:pt x="59" y="29"/>
                  </a:lnTo>
                  <a:lnTo>
                    <a:pt x="59" y="58"/>
                  </a:lnTo>
                  <a:lnTo>
                    <a:pt x="59" y="117"/>
                  </a:lnTo>
                  <a:lnTo>
                    <a:pt x="59" y="117"/>
                  </a:lnTo>
                  <a:lnTo>
                    <a:pt x="59" y="146"/>
                  </a:lnTo>
                  <a:lnTo>
                    <a:pt x="88" y="146"/>
                  </a:lnTo>
                  <a:lnTo>
                    <a:pt x="59" y="146"/>
                  </a:lnTo>
                  <a:lnTo>
                    <a:pt x="59" y="175"/>
                  </a:lnTo>
                  <a:lnTo>
                    <a:pt x="59" y="203"/>
                  </a:lnTo>
                  <a:lnTo>
                    <a:pt x="30" y="233"/>
                  </a:lnTo>
                  <a:lnTo>
                    <a:pt x="30" y="233"/>
                  </a:lnTo>
                  <a:lnTo>
                    <a:pt x="30" y="262"/>
                  </a:lnTo>
                  <a:lnTo>
                    <a:pt x="0" y="320"/>
                  </a:lnTo>
                  <a:lnTo>
                    <a:pt x="0" y="320"/>
                  </a:lnTo>
                  <a:lnTo>
                    <a:pt x="30" y="320"/>
                  </a:lnTo>
                  <a:lnTo>
                    <a:pt x="30" y="320"/>
                  </a:lnTo>
                  <a:lnTo>
                    <a:pt x="59" y="291"/>
                  </a:lnTo>
                  <a:lnTo>
                    <a:pt x="30" y="320"/>
                  </a:lnTo>
                  <a:lnTo>
                    <a:pt x="59" y="320"/>
                  </a:lnTo>
                  <a:lnTo>
                    <a:pt x="30" y="320"/>
                  </a:lnTo>
                  <a:lnTo>
                    <a:pt x="30" y="350"/>
                  </a:lnTo>
                  <a:lnTo>
                    <a:pt x="30" y="350"/>
                  </a:lnTo>
                  <a:lnTo>
                    <a:pt x="30" y="350"/>
                  </a:lnTo>
                  <a:lnTo>
                    <a:pt x="59" y="350"/>
                  </a:lnTo>
                  <a:lnTo>
                    <a:pt x="59" y="350"/>
                  </a:lnTo>
                  <a:lnTo>
                    <a:pt x="59" y="379"/>
                  </a:lnTo>
                  <a:lnTo>
                    <a:pt x="59" y="379"/>
                  </a:lnTo>
                  <a:lnTo>
                    <a:pt x="59" y="437"/>
                  </a:lnTo>
                  <a:lnTo>
                    <a:pt x="59" y="467"/>
                  </a:lnTo>
                  <a:lnTo>
                    <a:pt x="30" y="467"/>
                  </a:lnTo>
                  <a:lnTo>
                    <a:pt x="59" y="467"/>
                  </a:lnTo>
                  <a:lnTo>
                    <a:pt x="59" y="437"/>
                  </a:lnTo>
                  <a:lnTo>
                    <a:pt x="117" y="467"/>
                  </a:lnTo>
                  <a:lnTo>
                    <a:pt x="117" y="467"/>
                  </a:lnTo>
                  <a:lnTo>
                    <a:pt x="147" y="467"/>
                  </a:lnTo>
                  <a:lnTo>
                    <a:pt x="175" y="467"/>
                  </a:lnTo>
                  <a:lnTo>
                    <a:pt x="175" y="437"/>
                  </a:lnTo>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3" name="Freeform 72">
              <a:extLst>
                <a:ext uri="{FF2B5EF4-FFF2-40B4-BE49-F238E27FC236}">
                  <a16:creationId xmlns:a16="http://schemas.microsoft.com/office/drawing/2014/main" id="{1BED1650-86BF-714B-88F1-18D845631686}"/>
                </a:ext>
              </a:extLst>
            </p:cNvPr>
            <p:cNvSpPr>
              <a:spLocks noChangeArrowheads="1"/>
            </p:cNvSpPr>
            <p:nvPr/>
          </p:nvSpPr>
          <p:spPr bwMode="auto">
            <a:xfrm>
              <a:off x="5075996" y="3267698"/>
              <a:ext cx="239040" cy="200181"/>
            </a:xfrm>
            <a:custGeom>
              <a:avLst/>
              <a:gdLst>
                <a:gd name="T0" fmla="*/ 466 w 730"/>
                <a:gd name="T1" fmla="*/ 58 h 612"/>
                <a:gd name="T2" fmla="*/ 350 w 730"/>
                <a:gd name="T3" fmla="*/ 29 h 612"/>
                <a:gd name="T4" fmla="*/ 204 w 730"/>
                <a:gd name="T5" fmla="*/ 58 h 612"/>
                <a:gd name="T6" fmla="*/ 87 w 730"/>
                <a:gd name="T7" fmla="*/ 174 h 612"/>
                <a:gd name="T8" fmla="*/ 116 w 730"/>
                <a:gd name="T9" fmla="*/ 291 h 612"/>
                <a:gd name="T10" fmla="*/ 233 w 730"/>
                <a:gd name="T11" fmla="*/ 321 h 612"/>
                <a:gd name="T12" fmla="*/ 263 w 730"/>
                <a:gd name="T13" fmla="*/ 379 h 612"/>
                <a:gd name="T14" fmla="*/ 146 w 730"/>
                <a:gd name="T15" fmla="*/ 350 h 612"/>
                <a:gd name="T16" fmla="*/ 204 w 730"/>
                <a:gd name="T17" fmla="*/ 467 h 612"/>
                <a:gd name="T18" fmla="*/ 263 w 730"/>
                <a:gd name="T19" fmla="*/ 496 h 612"/>
                <a:gd name="T20" fmla="*/ 321 w 730"/>
                <a:gd name="T21" fmla="*/ 467 h 612"/>
                <a:gd name="T22" fmla="*/ 292 w 730"/>
                <a:gd name="T23" fmla="*/ 408 h 612"/>
                <a:gd name="T24" fmla="*/ 292 w 730"/>
                <a:gd name="T25" fmla="*/ 379 h 612"/>
                <a:gd name="T26" fmla="*/ 379 w 730"/>
                <a:gd name="T27" fmla="*/ 379 h 612"/>
                <a:gd name="T28" fmla="*/ 292 w 730"/>
                <a:gd name="T29" fmla="*/ 291 h 612"/>
                <a:gd name="T30" fmla="*/ 263 w 730"/>
                <a:gd name="T31" fmla="*/ 233 h 612"/>
                <a:gd name="T32" fmla="*/ 263 w 730"/>
                <a:gd name="T33" fmla="*/ 204 h 612"/>
                <a:gd name="T34" fmla="*/ 263 w 730"/>
                <a:gd name="T35" fmla="*/ 117 h 612"/>
                <a:gd name="T36" fmla="*/ 321 w 730"/>
                <a:gd name="T37" fmla="*/ 146 h 612"/>
                <a:gd name="T38" fmla="*/ 350 w 730"/>
                <a:gd name="T39" fmla="*/ 146 h 612"/>
                <a:gd name="T40" fmla="*/ 350 w 730"/>
                <a:gd name="T41" fmla="*/ 117 h 612"/>
                <a:gd name="T42" fmla="*/ 437 w 730"/>
                <a:gd name="T43" fmla="*/ 88 h 612"/>
                <a:gd name="T44" fmla="*/ 554 w 730"/>
                <a:gd name="T45" fmla="*/ 29 h 612"/>
                <a:gd name="T46" fmla="*/ 350 w 730"/>
                <a:gd name="T47" fmla="*/ 582 h 612"/>
                <a:gd name="T48" fmla="*/ 466 w 730"/>
                <a:gd name="T49" fmla="*/ 611 h 612"/>
                <a:gd name="T50" fmla="*/ 583 w 730"/>
                <a:gd name="T51" fmla="*/ 582 h 612"/>
                <a:gd name="T52" fmla="*/ 525 w 730"/>
                <a:gd name="T53" fmla="*/ 582 h 612"/>
                <a:gd name="T54" fmla="*/ 408 w 730"/>
                <a:gd name="T55" fmla="*/ 582 h 612"/>
                <a:gd name="T56" fmla="*/ 379 w 730"/>
                <a:gd name="T57" fmla="*/ 582 h 612"/>
                <a:gd name="T58" fmla="*/ 29 w 730"/>
                <a:gd name="T59" fmla="*/ 204 h 612"/>
                <a:gd name="T60" fmla="*/ 0 w 730"/>
                <a:gd name="T61" fmla="*/ 204 h 612"/>
                <a:gd name="T62" fmla="*/ 116 w 730"/>
                <a:gd name="T63" fmla="*/ 291 h 612"/>
                <a:gd name="T64" fmla="*/ 116 w 730"/>
                <a:gd name="T65" fmla="*/ 321 h 612"/>
                <a:gd name="T66" fmla="*/ 87 w 730"/>
                <a:gd name="T67" fmla="*/ 350 h 612"/>
                <a:gd name="T68" fmla="*/ 146 w 730"/>
                <a:gd name="T69" fmla="*/ 379 h 612"/>
                <a:gd name="T70" fmla="*/ 642 w 730"/>
                <a:gd name="T71" fmla="*/ 582 h 612"/>
                <a:gd name="T72" fmla="*/ 671 w 730"/>
                <a:gd name="T73" fmla="*/ 523 h 612"/>
                <a:gd name="T74" fmla="*/ 729 w 730"/>
                <a:gd name="T75" fmla="*/ 496 h 612"/>
                <a:gd name="T76" fmla="*/ 554 w 730"/>
                <a:gd name="T77" fmla="*/ 496 h 612"/>
                <a:gd name="T78" fmla="*/ 554 w 730"/>
                <a:gd name="T79" fmla="*/ 379 h 612"/>
                <a:gd name="T80" fmla="*/ 583 w 730"/>
                <a:gd name="T81" fmla="*/ 379 h 612"/>
                <a:gd name="T82" fmla="*/ 554 w 730"/>
                <a:gd name="T83" fmla="*/ 321 h 612"/>
                <a:gd name="T84" fmla="*/ 525 w 730"/>
                <a:gd name="T85" fmla="*/ 291 h 612"/>
                <a:gd name="T86" fmla="*/ 554 w 730"/>
                <a:gd name="T87" fmla="*/ 233 h 612"/>
                <a:gd name="T88" fmla="*/ 554 w 730"/>
                <a:gd name="T89" fmla="*/ 262 h 612"/>
                <a:gd name="T90" fmla="*/ 496 w 730"/>
                <a:gd name="T91" fmla="*/ 117 h 612"/>
                <a:gd name="T92" fmla="*/ 466 w 730"/>
                <a:gd name="T93" fmla="*/ 174 h 612"/>
                <a:gd name="T94" fmla="*/ 408 w 730"/>
                <a:gd name="T95" fmla="*/ 88 h 612"/>
                <a:gd name="T96" fmla="*/ 321 w 730"/>
                <a:gd name="T97" fmla="*/ 262 h 612"/>
                <a:gd name="T98" fmla="*/ 437 w 730"/>
                <a:gd name="T99" fmla="*/ 291 h 612"/>
                <a:gd name="T100" fmla="*/ 525 w 730"/>
                <a:gd name="T101" fmla="*/ 408 h 612"/>
                <a:gd name="T102" fmla="*/ 408 w 730"/>
                <a:gd name="T103" fmla="*/ 496 h 612"/>
                <a:gd name="T104" fmla="*/ 408 w 730"/>
                <a:gd name="T105" fmla="*/ 438 h 612"/>
                <a:gd name="T106" fmla="*/ 496 w 730"/>
                <a:gd name="T107" fmla="*/ 408 h 612"/>
                <a:gd name="T108" fmla="*/ 466 w 730"/>
                <a:gd name="T109" fmla="*/ 408 h 612"/>
                <a:gd name="T110" fmla="*/ 321 w 730"/>
                <a:gd name="T111" fmla="*/ 262 h 612"/>
                <a:gd name="T112" fmla="*/ 379 w 730"/>
                <a:gd name="T113" fmla="*/ 321 h 612"/>
                <a:gd name="T114" fmla="*/ 408 w 730"/>
                <a:gd name="T115" fmla="*/ 350 h 612"/>
                <a:gd name="T116" fmla="*/ 350 w 730"/>
                <a:gd name="T117" fmla="*/ 321 h 612"/>
                <a:gd name="T118" fmla="*/ 292 w 730"/>
                <a:gd name="T119" fmla="*/ 291 h 612"/>
                <a:gd name="T120" fmla="*/ 292 w 730"/>
                <a:gd name="T121" fmla="*/ 52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0" h="612">
                  <a:moveTo>
                    <a:pt x="554" y="0"/>
                  </a:moveTo>
                  <a:lnTo>
                    <a:pt x="554" y="0"/>
                  </a:lnTo>
                  <a:cubicBezTo>
                    <a:pt x="525" y="0"/>
                    <a:pt x="525" y="0"/>
                    <a:pt x="525" y="0"/>
                  </a:cubicBezTo>
                  <a:lnTo>
                    <a:pt x="525" y="0"/>
                  </a:lnTo>
                  <a:cubicBezTo>
                    <a:pt x="525" y="29"/>
                    <a:pt x="525" y="29"/>
                    <a:pt x="525" y="29"/>
                  </a:cubicBezTo>
                  <a:lnTo>
                    <a:pt x="525" y="29"/>
                  </a:lnTo>
                  <a:cubicBezTo>
                    <a:pt x="496" y="58"/>
                    <a:pt x="496" y="58"/>
                    <a:pt x="496" y="58"/>
                  </a:cubicBezTo>
                  <a:cubicBezTo>
                    <a:pt x="466" y="58"/>
                    <a:pt x="466" y="58"/>
                    <a:pt x="466" y="58"/>
                  </a:cubicBezTo>
                  <a:lnTo>
                    <a:pt x="466" y="58"/>
                  </a:lnTo>
                  <a:cubicBezTo>
                    <a:pt x="437" y="58"/>
                    <a:pt x="437" y="58"/>
                    <a:pt x="437" y="58"/>
                  </a:cubicBezTo>
                  <a:lnTo>
                    <a:pt x="437" y="58"/>
                  </a:lnTo>
                  <a:cubicBezTo>
                    <a:pt x="408" y="58"/>
                    <a:pt x="408" y="58"/>
                    <a:pt x="408" y="58"/>
                  </a:cubicBezTo>
                  <a:lnTo>
                    <a:pt x="408" y="58"/>
                  </a:lnTo>
                  <a:cubicBezTo>
                    <a:pt x="408" y="29"/>
                    <a:pt x="408" y="29"/>
                    <a:pt x="408" y="29"/>
                  </a:cubicBezTo>
                  <a:cubicBezTo>
                    <a:pt x="379" y="58"/>
                    <a:pt x="379" y="58"/>
                    <a:pt x="379" y="58"/>
                  </a:cubicBezTo>
                  <a:cubicBezTo>
                    <a:pt x="350" y="29"/>
                    <a:pt x="350" y="29"/>
                    <a:pt x="350" y="29"/>
                  </a:cubicBezTo>
                  <a:cubicBezTo>
                    <a:pt x="350" y="58"/>
                    <a:pt x="350" y="58"/>
                    <a:pt x="350" y="58"/>
                  </a:cubicBezTo>
                  <a:cubicBezTo>
                    <a:pt x="321" y="58"/>
                    <a:pt x="321" y="58"/>
                    <a:pt x="321" y="58"/>
                  </a:cubicBezTo>
                  <a:cubicBezTo>
                    <a:pt x="292" y="58"/>
                    <a:pt x="292" y="58"/>
                    <a:pt x="292" y="58"/>
                  </a:cubicBezTo>
                  <a:lnTo>
                    <a:pt x="292" y="58"/>
                  </a:lnTo>
                  <a:lnTo>
                    <a:pt x="292" y="58"/>
                  </a:lnTo>
                  <a:cubicBezTo>
                    <a:pt x="263" y="58"/>
                    <a:pt x="263" y="58"/>
                    <a:pt x="263" y="58"/>
                  </a:cubicBezTo>
                  <a:cubicBezTo>
                    <a:pt x="233" y="88"/>
                    <a:pt x="233" y="88"/>
                    <a:pt x="233" y="88"/>
                  </a:cubicBezTo>
                  <a:cubicBezTo>
                    <a:pt x="204" y="58"/>
                    <a:pt x="204" y="58"/>
                    <a:pt x="204" y="58"/>
                  </a:cubicBezTo>
                  <a:cubicBezTo>
                    <a:pt x="175" y="88"/>
                    <a:pt x="175" y="88"/>
                    <a:pt x="175" y="88"/>
                  </a:cubicBezTo>
                  <a:lnTo>
                    <a:pt x="175" y="88"/>
                  </a:lnTo>
                  <a:lnTo>
                    <a:pt x="175" y="88"/>
                  </a:lnTo>
                  <a:cubicBezTo>
                    <a:pt x="116" y="117"/>
                    <a:pt x="116" y="117"/>
                    <a:pt x="116" y="117"/>
                  </a:cubicBezTo>
                  <a:cubicBezTo>
                    <a:pt x="116" y="146"/>
                    <a:pt x="116" y="146"/>
                    <a:pt x="116" y="146"/>
                  </a:cubicBezTo>
                  <a:lnTo>
                    <a:pt x="116" y="146"/>
                  </a:lnTo>
                  <a:cubicBezTo>
                    <a:pt x="87" y="174"/>
                    <a:pt x="87" y="174"/>
                    <a:pt x="87" y="174"/>
                  </a:cubicBezTo>
                  <a:lnTo>
                    <a:pt x="87" y="174"/>
                  </a:lnTo>
                  <a:cubicBezTo>
                    <a:pt x="58" y="204"/>
                    <a:pt x="58" y="204"/>
                    <a:pt x="58" y="204"/>
                  </a:cubicBezTo>
                  <a:lnTo>
                    <a:pt x="58" y="204"/>
                  </a:lnTo>
                  <a:lnTo>
                    <a:pt x="58" y="204"/>
                  </a:lnTo>
                  <a:cubicBezTo>
                    <a:pt x="58" y="233"/>
                    <a:pt x="58" y="233"/>
                    <a:pt x="58" y="233"/>
                  </a:cubicBezTo>
                  <a:cubicBezTo>
                    <a:pt x="87" y="262"/>
                    <a:pt x="87" y="262"/>
                    <a:pt x="87" y="262"/>
                  </a:cubicBezTo>
                  <a:cubicBezTo>
                    <a:pt x="116" y="262"/>
                    <a:pt x="116" y="262"/>
                    <a:pt x="116" y="262"/>
                  </a:cubicBezTo>
                  <a:lnTo>
                    <a:pt x="116" y="262"/>
                  </a:lnTo>
                  <a:cubicBezTo>
                    <a:pt x="116" y="291"/>
                    <a:pt x="116" y="291"/>
                    <a:pt x="116" y="291"/>
                  </a:cubicBezTo>
                  <a:cubicBezTo>
                    <a:pt x="146" y="321"/>
                    <a:pt x="146" y="321"/>
                    <a:pt x="146" y="321"/>
                  </a:cubicBezTo>
                  <a:lnTo>
                    <a:pt x="146" y="321"/>
                  </a:lnTo>
                  <a:lnTo>
                    <a:pt x="146" y="321"/>
                  </a:lnTo>
                  <a:cubicBezTo>
                    <a:pt x="175" y="321"/>
                    <a:pt x="175" y="321"/>
                    <a:pt x="175" y="321"/>
                  </a:cubicBezTo>
                  <a:lnTo>
                    <a:pt x="175" y="321"/>
                  </a:lnTo>
                  <a:cubicBezTo>
                    <a:pt x="204" y="321"/>
                    <a:pt x="204" y="321"/>
                    <a:pt x="204" y="321"/>
                  </a:cubicBezTo>
                  <a:lnTo>
                    <a:pt x="204" y="321"/>
                  </a:lnTo>
                  <a:cubicBezTo>
                    <a:pt x="233" y="321"/>
                    <a:pt x="233" y="321"/>
                    <a:pt x="233" y="321"/>
                  </a:cubicBezTo>
                  <a:cubicBezTo>
                    <a:pt x="233" y="350"/>
                    <a:pt x="233" y="350"/>
                    <a:pt x="233" y="350"/>
                  </a:cubicBezTo>
                  <a:cubicBezTo>
                    <a:pt x="263" y="321"/>
                    <a:pt x="263" y="321"/>
                    <a:pt x="263" y="321"/>
                  </a:cubicBezTo>
                  <a:cubicBezTo>
                    <a:pt x="263" y="350"/>
                    <a:pt x="263" y="350"/>
                    <a:pt x="263" y="350"/>
                  </a:cubicBezTo>
                  <a:lnTo>
                    <a:pt x="263" y="350"/>
                  </a:lnTo>
                  <a:lnTo>
                    <a:pt x="263" y="350"/>
                  </a:lnTo>
                  <a:cubicBezTo>
                    <a:pt x="292" y="350"/>
                    <a:pt x="292" y="350"/>
                    <a:pt x="292" y="350"/>
                  </a:cubicBezTo>
                  <a:lnTo>
                    <a:pt x="292" y="350"/>
                  </a:lnTo>
                  <a:cubicBezTo>
                    <a:pt x="263" y="379"/>
                    <a:pt x="263" y="379"/>
                    <a:pt x="263" y="379"/>
                  </a:cubicBezTo>
                  <a:cubicBezTo>
                    <a:pt x="263" y="350"/>
                    <a:pt x="263" y="350"/>
                    <a:pt x="263" y="350"/>
                  </a:cubicBezTo>
                  <a:cubicBezTo>
                    <a:pt x="233" y="350"/>
                    <a:pt x="233" y="350"/>
                    <a:pt x="233" y="350"/>
                  </a:cubicBezTo>
                  <a:cubicBezTo>
                    <a:pt x="204" y="321"/>
                    <a:pt x="204" y="321"/>
                    <a:pt x="204" y="321"/>
                  </a:cubicBezTo>
                  <a:cubicBezTo>
                    <a:pt x="204" y="350"/>
                    <a:pt x="204" y="350"/>
                    <a:pt x="204" y="350"/>
                  </a:cubicBezTo>
                  <a:cubicBezTo>
                    <a:pt x="175" y="350"/>
                    <a:pt x="175" y="350"/>
                    <a:pt x="175" y="350"/>
                  </a:cubicBezTo>
                  <a:lnTo>
                    <a:pt x="175" y="350"/>
                  </a:lnTo>
                  <a:cubicBezTo>
                    <a:pt x="146" y="350"/>
                    <a:pt x="146" y="350"/>
                    <a:pt x="146" y="350"/>
                  </a:cubicBezTo>
                  <a:lnTo>
                    <a:pt x="146" y="350"/>
                  </a:lnTo>
                  <a:cubicBezTo>
                    <a:pt x="146" y="379"/>
                    <a:pt x="146" y="379"/>
                    <a:pt x="146" y="379"/>
                  </a:cubicBezTo>
                  <a:cubicBezTo>
                    <a:pt x="175" y="379"/>
                    <a:pt x="175" y="379"/>
                    <a:pt x="175" y="379"/>
                  </a:cubicBezTo>
                  <a:cubicBezTo>
                    <a:pt x="175" y="408"/>
                    <a:pt x="175" y="408"/>
                    <a:pt x="175" y="408"/>
                  </a:cubicBezTo>
                  <a:cubicBezTo>
                    <a:pt x="204" y="408"/>
                    <a:pt x="204" y="408"/>
                    <a:pt x="204" y="408"/>
                  </a:cubicBezTo>
                  <a:lnTo>
                    <a:pt x="204" y="408"/>
                  </a:lnTo>
                  <a:cubicBezTo>
                    <a:pt x="204" y="438"/>
                    <a:pt x="204" y="438"/>
                    <a:pt x="204" y="438"/>
                  </a:cubicBezTo>
                  <a:lnTo>
                    <a:pt x="204" y="438"/>
                  </a:lnTo>
                  <a:cubicBezTo>
                    <a:pt x="204" y="467"/>
                    <a:pt x="204" y="467"/>
                    <a:pt x="204" y="467"/>
                  </a:cubicBezTo>
                  <a:lnTo>
                    <a:pt x="204" y="467"/>
                  </a:lnTo>
                  <a:cubicBezTo>
                    <a:pt x="233" y="467"/>
                    <a:pt x="233" y="467"/>
                    <a:pt x="233" y="467"/>
                  </a:cubicBezTo>
                  <a:cubicBezTo>
                    <a:pt x="204" y="438"/>
                    <a:pt x="204" y="438"/>
                    <a:pt x="204" y="438"/>
                  </a:cubicBezTo>
                  <a:cubicBezTo>
                    <a:pt x="233" y="438"/>
                    <a:pt x="233" y="438"/>
                    <a:pt x="233" y="438"/>
                  </a:cubicBezTo>
                  <a:cubicBezTo>
                    <a:pt x="233" y="467"/>
                    <a:pt x="233" y="467"/>
                    <a:pt x="233" y="467"/>
                  </a:cubicBezTo>
                  <a:cubicBezTo>
                    <a:pt x="263" y="467"/>
                    <a:pt x="263" y="467"/>
                    <a:pt x="263" y="467"/>
                  </a:cubicBezTo>
                  <a:lnTo>
                    <a:pt x="263" y="467"/>
                  </a:lnTo>
                  <a:cubicBezTo>
                    <a:pt x="263" y="496"/>
                    <a:pt x="263" y="496"/>
                    <a:pt x="263" y="496"/>
                  </a:cubicBezTo>
                  <a:lnTo>
                    <a:pt x="263" y="496"/>
                  </a:lnTo>
                  <a:cubicBezTo>
                    <a:pt x="263" y="467"/>
                    <a:pt x="263" y="467"/>
                    <a:pt x="263" y="467"/>
                  </a:cubicBezTo>
                  <a:lnTo>
                    <a:pt x="263" y="467"/>
                  </a:lnTo>
                  <a:cubicBezTo>
                    <a:pt x="292" y="467"/>
                    <a:pt x="292" y="467"/>
                    <a:pt x="292" y="467"/>
                  </a:cubicBezTo>
                  <a:lnTo>
                    <a:pt x="292" y="467"/>
                  </a:lnTo>
                  <a:cubicBezTo>
                    <a:pt x="321" y="496"/>
                    <a:pt x="321" y="496"/>
                    <a:pt x="321" y="496"/>
                  </a:cubicBezTo>
                  <a:cubicBezTo>
                    <a:pt x="292" y="467"/>
                    <a:pt x="292" y="467"/>
                    <a:pt x="292" y="467"/>
                  </a:cubicBezTo>
                  <a:cubicBezTo>
                    <a:pt x="321" y="467"/>
                    <a:pt x="321" y="467"/>
                    <a:pt x="321" y="467"/>
                  </a:cubicBezTo>
                  <a:cubicBezTo>
                    <a:pt x="292" y="438"/>
                    <a:pt x="292" y="438"/>
                    <a:pt x="292" y="438"/>
                  </a:cubicBezTo>
                  <a:lnTo>
                    <a:pt x="292" y="438"/>
                  </a:lnTo>
                  <a:cubicBezTo>
                    <a:pt x="263" y="408"/>
                    <a:pt x="263" y="408"/>
                    <a:pt x="263" y="408"/>
                  </a:cubicBezTo>
                  <a:cubicBezTo>
                    <a:pt x="292" y="408"/>
                    <a:pt x="292" y="408"/>
                    <a:pt x="292" y="408"/>
                  </a:cubicBezTo>
                  <a:lnTo>
                    <a:pt x="292" y="408"/>
                  </a:lnTo>
                  <a:lnTo>
                    <a:pt x="292" y="408"/>
                  </a:lnTo>
                  <a:lnTo>
                    <a:pt x="292" y="408"/>
                  </a:lnTo>
                  <a:lnTo>
                    <a:pt x="292" y="408"/>
                  </a:lnTo>
                  <a:cubicBezTo>
                    <a:pt x="321" y="408"/>
                    <a:pt x="321" y="408"/>
                    <a:pt x="321" y="408"/>
                  </a:cubicBezTo>
                  <a:lnTo>
                    <a:pt x="321" y="408"/>
                  </a:lnTo>
                  <a:lnTo>
                    <a:pt x="321" y="408"/>
                  </a:lnTo>
                  <a:lnTo>
                    <a:pt x="321" y="408"/>
                  </a:lnTo>
                  <a:lnTo>
                    <a:pt x="321" y="408"/>
                  </a:lnTo>
                  <a:lnTo>
                    <a:pt x="321" y="408"/>
                  </a:lnTo>
                  <a:cubicBezTo>
                    <a:pt x="292" y="379"/>
                    <a:pt x="292" y="379"/>
                    <a:pt x="292" y="379"/>
                  </a:cubicBezTo>
                  <a:lnTo>
                    <a:pt x="292" y="379"/>
                  </a:lnTo>
                  <a:lnTo>
                    <a:pt x="292" y="379"/>
                  </a:lnTo>
                  <a:lnTo>
                    <a:pt x="292" y="379"/>
                  </a:lnTo>
                  <a:cubicBezTo>
                    <a:pt x="321" y="379"/>
                    <a:pt x="321" y="379"/>
                    <a:pt x="321" y="379"/>
                  </a:cubicBezTo>
                  <a:cubicBezTo>
                    <a:pt x="321" y="350"/>
                    <a:pt x="321" y="350"/>
                    <a:pt x="321" y="350"/>
                  </a:cubicBezTo>
                  <a:cubicBezTo>
                    <a:pt x="350" y="379"/>
                    <a:pt x="350" y="379"/>
                    <a:pt x="350" y="379"/>
                  </a:cubicBezTo>
                  <a:lnTo>
                    <a:pt x="350" y="379"/>
                  </a:lnTo>
                  <a:cubicBezTo>
                    <a:pt x="379" y="379"/>
                    <a:pt x="379" y="379"/>
                    <a:pt x="379" y="379"/>
                  </a:cubicBezTo>
                  <a:lnTo>
                    <a:pt x="379" y="379"/>
                  </a:lnTo>
                  <a:cubicBezTo>
                    <a:pt x="350" y="350"/>
                    <a:pt x="350" y="350"/>
                    <a:pt x="350" y="350"/>
                  </a:cubicBezTo>
                  <a:lnTo>
                    <a:pt x="350" y="350"/>
                  </a:lnTo>
                  <a:cubicBezTo>
                    <a:pt x="350" y="321"/>
                    <a:pt x="350" y="321"/>
                    <a:pt x="350" y="321"/>
                  </a:cubicBezTo>
                  <a:cubicBezTo>
                    <a:pt x="321" y="321"/>
                    <a:pt x="321" y="321"/>
                    <a:pt x="321" y="321"/>
                  </a:cubicBezTo>
                  <a:lnTo>
                    <a:pt x="321" y="321"/>
                  </a:lnTo>
                  <a:cubicBezTo>
                    <a:pt x="292" y="291"/>
                    <a:pt x="292" y="291"/>
                    <a:pt x="292" y="291"/>
                  </a:cubicBezTo>
                  <a:lnTo>
                    <a:pt x="292" y="291"/>
                  </a:lnTo>
                  <a:lnTo>
                    <a:pt x="292" y="291"/>
                  </a:lnTo>
                  <a:cubicBezTo>
                    <a:pt x="263" y="291"/>
                    <a:pt x="263" y="291"/>
                    <a:pt x="263" y="291"/>
                  </a:cubicBezTo>
                  <a:lnTo>
                    <a:pt x="263" y="291"/>
                  </a:lnTo>
                  <a:cubicBezTo>
                    <a:pt x="263" y="262"/>
                    <a:pt x="263" y="262"/>
                    <a:pt x="263" y="262"/>
                  </a:cubicBezTo>
                  <a:cubicBezTo>
                    <a:pt x="292" y="262"/>
                    <a:pt x="292" y="262"/>
                    <a:pt x="292" y="262"/>
                  </a:cubicBezTo>
                  <a:lnTo>
                    <a:pt x="292" y="262"/>
                  </a:lnTo>
                  <a:cubicBezTo>
                    <a:pt x="263" y="262"/>
                    <a:pt x="263" y="262"/>
                    <a:pt x="263" y="262"/>
                  </a:cubicBezTo>
                  <a:cubicBezTo>
                    <a:pt x="263" y="233"/>
                    <a:pt x="263" y="233"/>
                    <a:pt x="263" y="233"/>
                  </a:cubicBezTo>
                  <a:lnTo>
                    <a:pt x="263" y="233"/>
                  </a:lnTo>
                  <a:cubicBezTo>
                    <a:pt x="292" y="233"/>
                    <a:pt x="292" y="233"/>
                    <a:pt x="292" y="233"/>
                  </a:cubicBezTo>
                  <a:lnTo>
                    <a:pt x="292" y="233"/>
                  </a:lnTo>
                  <a:cubicBezTo>
                    <a:pt x="292" y="262"/>
                    <a:pt x="292" y="262"/>
                    <a:pt x="292" y="262"/>
                  </a:cubicBezTo>
                  <a:lnTo>
                    <a:pt x="292" y="262"/>
                  </a:lnTo>
                  <a:lnTo>
                    <a:pt x="292" y="262"/>
                  </a:lnTo>
                  <a:cubicBezTo>
                    <a:pt x="292" y="233"/>
                    <a:pt x="292" y="233"/>
                    <a:pt x="292" y="233"/>
                  </a:cubicBezTo>
                  <a:lnTo>
                    <a:pt x="292" y="233"/>
                  </a:lnTo>
                  <a:cubicBezTo>
                    <a:pt x="263" y="204"/>
                    <a:pt x="263" y="204"/>
                    <a:pt x="263" y="204"/>
                  </a:cubicBezTo>
                  <a:lnTo>
                    <a:pt x="263" y="204"/>
                  </a:lnTo>
                  <a:cubicBezTo>
                    <a:pt x="263" y="174"/>
                    <a:pt x="263" y="174"/>
                    <a:pt x="263" y="174"/>
                  </a:cubicBezTo>
                  <a:cubicBezTo>
                    <a:pt x="233" y="174"/>
                    <a:pt x="233" y="174"/>
                    <a:pt x="233" y="174"/>
                  </a:cubicBezTo>
                  <a:lnTo>
                    <a:pt x="233" y="174"/>
                  </a:lnTo>
                  <a:cubicBezTo>
                    <a:pt x="233" y="146"/>
                    <a:pt x="233" y="146"/>
                    <a:pt x="233" y="146"/>
                  </a:cubicBezTo>
                  <a:cubicBezTo>
                    <a:pt x="263" y="117"/>
                    <a:pt x="263" y="117"/>
                    <a:pt x="263" y="117"/>
                  </a:cubicBezTo>
                  <a:lnTo>
                    <a:pt x="263" y="117"/>
                  </a:lnTo>
                  <a:lnTo>
                    <a:pt x="263" y="117"/>
                  </a:lnTo>
                  <a:lnTo>
                    <a:pt x="263" y="117"/>
                  </a:lnTo>
                  <a:cubicBezTo>
                    <a:pt x="263" y="146"/>
                    <a:pt x="263" y="146"/>
                    <a:pt x="263" y="146"/>
                  </a:cubicBezTo>
                  <a:cubicBezTo>
                    <a:pt x="292" y="146"/>
                    <a:pt x="292" y="146"/>
                    <a:pt x="292" y="146"/>
                  </a:cubicBezTo>
                  <a:cubicBezTo>
                    <a:pt x="292" y="174"/>
                    <a:pt x="292" y="174"/>
                    <a:pt x="292" y="174"/>
                  </a:cubicBezTo>
                  <a:cubicBezTo>
                    <a:pt x="321" y="174"/>
                    <a:pt x="321" y="174"/>
                    <a:pt x="321" y="174"/>
                  </a:cubicBezTo>
                  <a:lnTo>
                    <a:pt x="321" y="174"/>
                  </a:lnTo>
                  <a:lnTo>
                    <a:pt x="321" y="174"/>
                  </a:lnTo>
                  <a:cubicBezTo>
                    <a:pt x="321" y="146"/>
                    <a:pt x="321" y="146"/>
                    <a:pt x="321" y="146"/>
                  </a:cubicBezTo>
                  <a:lnTo>
                    <a:pt x="321" y="146"/>
                  </a:lnTo>
                  <a:lnTo>
                    <a:pt x="321" y="146"/>
                  </a:lnTo>
                  <a:cubicBezTo>
                    <a:pt x="350" y="174"/>
                    <a:pt x="350" y="174"/>
                    <a:pt x="350" y="174"/>
                  </a:cubicBezTo>
                  <a:lnTo>
                    <a:pt x="350" y="174"/>
                  </a:lnTo>
                  <a:lnTo>
                    <a:pt x="350" y="174"/>
                  </a:lnTo>
                  <a:cubicBezTo>
                    <a:pt x="350" y="146"/>
                    <a:pt x="350" y="146"/>
                    <a:pt x="350" y="146"/>
                  </a:cubicBezTo>
                  <a:cubicBezTo>
                    <a:pt x="321" y="146"/>
                    <a:pt x="321" y="146"/>
                    <a:pt x="321" y="146"/>
                  </a:cubicBezTo>
                  <a:cubicBezTo>
                    <a:pt x="350" y="146"/>
                    <a:pt x="350" y="146"/>
                    <a:pt x="350" y="146"/>
                  </a:cubicBezTo>
                  <a:cubicBezTo>
                    <a:pt x="379" y="146"/>
                    <a:pt x="379" y="146"/>
                    <a:pt x="379" y="146"/>
                  </a:cubicBezTo>
                  <a:lnTo>
                    <a:pt x="379" y="146"/>
                  </a:lnTo>
                  <a:lnTo>
                    <a:pt x="379" y="146"/>
                  </a:lnTo>
                  <a:lnTo>
                    <a:pt x="379" y="146"/>
                  </a:lnTo>
                  <a:cubicBezTo>
                    <a:pt x="350" y="146"/>
                    <a:pt x="350" y="146"/>
                    <a:pt x="350" y="146"/>
                  </a:cubicBezTo>
                  <a:cubicBezTo>
                    <a:pt x="321" y="117"/>
                    <a:pt x="321" y="117"/>
                    <a:pt x="321" y="117"/>
                  </a:cubicBezTo>
                  <a:cubicBezTo>
                    <a:pt x="350" y="117"/>
                    <a:pt x="350" y="117"/>
                    <a:pt x="350" y="117"/>
                  </a:cubicBezTo>
                  <a:lnTo>
                    <a:pt x="350" y="117"/>
                  </a:lnTo>
                  <a:cubicBezTo>
                    <a:pt x="379" y="117"/>
                    <a:pt x="379" y="117"/>
                    <a:pt x="379" y="117"/>
                  </a:cubicBezTo>
                  <a:cubicBezTo>
                    <a:pt x="379" y="88"/>
                    <a:pt x="379" y="88"/>
                    <a:pt x="379" y="88"/>
                  </a:cubicBezTo>
                  <a:lnTo>
                    <a:pt x="379" y="88"/>
                  </a:lnTo>
                  <a:cubicBezTo>
                    <a:pt x="408" y="88"/>
                    <a:pt x="408" y="88"/>
                    <a:pt x="408" y="88"/>
                  </a:cubicBezTo>
                  <a:lnTo>
                    <a:pt x="408" y="88"/>
                  </a:lnTo>
                  <a:cubicBezTo>
                    <a:pt x="437" y="88"/>
                    <a:pt x="437" y="88"/>
                    <a:pt x="437" y="88"/>
                  </a:cubicBezTo>
                  <a:lnTo>
                    <a:pt x="437" y="88"/>
                  </a:lnTo>
                  <a:lnTo>
                    <a:pt x="437" y="88"/>
                  </a:lnTo>
                  <a:cubicBezTo>
                    <a:pt x="466" y="88"/>
                    <a:pt x="466" y="88"/>
                    <a:pt x="466" y="88"/>
                  </a:cubicBezTo>
                  <a:cubicBezTo>
                    <a:pt x="496" y="88"/>
                    <a:pt x="496" y="88"/>
                    <a:pt x="496" y="88"/>
                  </a:cubicBezTo>
                  <a:cubicBezTo>
                    <a:pt x="525" y="88"/>
                    <a:pt x="525" y="88"/>
                    <a:pt x="525" y="88"/>
                  </a:cubicBezTo>
                  <a:lnTo>
                    <a:pt x="525" y="88"/>
                  </a:lnTo>
                  <a:cubicBezTo>
                    <a:pt x="525" y="58"/>
                    <a:pt x="525" y="58"/>
                    <a:pt x="525" y="58"/>
                  </a:cubicBezTo>
                  <a:lnTo>
                    <a:pt x="525" y="58"/>
                  </a:lnTo>
                  <a:cubicBezTo>
                    <a:pt x="554" y="58"/>
                    <a:pt x="554" y="58"/>
                    <a:pt x="554" y="58"/>
                  </a:cubicBezTo>
                  <a:cubicBezTo>
                    <a:pt x="554" y="29"/>
                    <a:pt x="554" y="29"/>
                    <a:pt x="554" y="29"/>
                  </a:cubicBezTo>
                  <a:lnTo>
                    <a:pt x="554" y="29"/>
                  </a:lnTo>
                  <a:cubicBezTo>
                    <a:pt x="554" y="0"/>
                    <a:pt x="554" y="0"/>
                    <a:pt x="554" y="0"/>
                  </a:cubicBezTo>
                  <a:close/>
                  <a:moveTo>
                    <a:pt x="350" y="582"/>
                  </a:moveTo>
                  <a:lnTo>
                    <a:pt x="350" y="582"/>
                  </a:lnTo>
                  <a:cubicBezTo>
                    <a:pt x="350" y="553"/>
                    <a:pt x="350" y="553"/>
                    <a:pt x="350" y="553"/>
                  </a:cubicBezTo>
                  <a:cubicBezTo>
                    <a:pt x="350" y="582"/>
                    <a:pt x="350" y="582"/>
                    <a:pt x="350" y="582"/>
                  </a:cubicBezTo>
                  <a:lnTo>
                    <a:pt x="350" y="582"/>
                  </a:lnTo>
                  <a:lnTo>
                    <a:pt x="350" y="582"/>
                  </a:lnTo>
                  <a:cubicBezTo>
                    <a:pt x="350" y="611"/>
                    <a:pt x="350" y="611"/>
                    <a:pt x="350" y="611"/>
                  </a:cubicBezTo>
                  <a:cubicBezTo>
                    <a:pt x="379" y="582"/>
                    <a:pt x="379" y="582"/>
                    <a:pt x="379" y="582"/>
                  </a:cubicBezTo>
                  <a:cubicBezTo>
                    <a:pt x="408" y="611"/>
                    <a:pt x="408" y="611"/>
                    <a:pt x="408" y="611"/>
                  </a:cubicBezTo>
                  <a:cubicBezTo>
                    <a:pt x="408" y="582"/>
                    <a:pt x="408" y="582"/>
                    <a:pt x="408" y="582"/>
                  </a:cubicBezTo>
                  <a:cubicBezTo>
                    <a:pt x="437" y="611"/>
                    <a:pt x="437" y="611"/>
                    <a:pt x="437" y="611"/>
                  </a:cubicBezTo>
                  <a:lnTo>
                    <a:pt x="437" y="611"/>
                  </a:lnTo>
                  <a:lnTo>
                    <a:pt x="437" y="611"/>
                  </a:lnTo>
                  <a:cubicBezTo>
                    <a:pt x="466" y="611"/>
                    <a:pt x="466" y="611"/>
                    <a:pt x="466" y="611"/>
                  </a:cubicBezTo>
                  <a:cubicBezTo>
                    <a:pt x="496" y="611"/>
                    <a:pt x="496" y="611"/>
                    <a:pt x="496" y="611"/>
                  </a:cubicBezTo>
                  <a:lnTo>
                    <a:pt x="496" y="611"/>
                  </a:lnTo>
                  <a:cubicBezTo>
                    <a:pt x="525" y="611"/>
                    <a:pt x="525" y="611"/>
                    <a:pt x="525" y="611"/>
                  </a:cubicBezTo>
                  <a:cubicBezTo>
                    <a:pt x="554" y="611"/>
                    <a:pt x="554" y="611"/>
                    <a:pt x="554" y="611"/>
                  </a:cubicBezTo>
                  <a:lnTo>
                    <a:pt x="554" y="611"/>
                  </a:lnTo>
                  <a:cubicBezTo>
                    <a:pt x="583" y="582"/>
                    <a:pt x="583" y="582"/>
                    <a:pt x="583" y="582"/>
                  </a:cubicBezTo>
                  <a:lnTo>
                    <a:pt x="583" y="582"/>
                  </a:lnTo>
                  <a:lnTo>
                    <a:pt x="583" y="582"/>
                  </a:lnTo>
                  <a:cubicBezTo>
                    <a:pt x="554" y="582"/>
                    <a:pt x="554" y="582"/>
                    <a:pt x="554" y="582"/>
                  </a:cubicBezTo>
                  <a:lnTo>
                    <a:pt x="554" y="582"/>
                  </a:lnTo>
                  <a:lnTo>
                    <a:pt x="554" y="582"/>
                  </a:lnTo>
                  <a:lnTo>
                    <a:pt x="554" y="582"/>
                  </a:lnTo>
                  <a:cubicBezTo>
                    <a:pt x="525" y="582"/>
                    <a:pt x="525" y="582"/>
                    <a:pt x="525" y="582"/>
                  </a:cubicBezTo>
                  <a:lnTo>
                    <a:pt x="525" y="582"/>
                  </a:lnTo>
                  <a:lnTo>
                    <a:pt x="525" y="582"/>
                  </a:lnTo>
                  <a:lnTo>
                    <a:pt x="525" y="582"/>
                  </a:lnTo>
                  <a:lnTo>
                    <a:pt x="525" y="582"/>
                  </a:lnTo>
                  <a:cubicBezTo>
                    <a:pt x="496" y="582"/>
                    <a:pt x="496" y="582"/>
                    <a:pt x="496" y="582"/>
                  </a:cubicBezTo>
                  <a:cubicBezTo>
                    <a:pt x="466" y="553"/>
                    <a:pt x="466" y="553"/>
                    <a:pt x="466" y="553"/>
                  </a:cubicBezTo>
                  <a:lnTo>
                    <a:pt x="466" y="553"/>
                  </a:lnTo>
                  <a:cubicBezTo>
                    <a:pt x="437" y="582"/>
                    <a:pt x="437" y="582"/>
                    <a:pt x="437" y="582"/>
                  </a:cubicBezTo>
                  <a:lnTo>
                    <a:pt x="437" y="582"/>
                  </a:lnTo>
                  <a:cubicBezTo>
                    <a:pt x="408" y="582"/>
                    <a:pt x="408" y="582"/>
                    <a:pt x="408" y="582"/>
                  </a:cubicBezTo>
                  <a:lnTo>
                    <a:pt x="408" y="582"/>
                  </a:lnTo>
                  <a:lnTo>
                    <a:pt x="408" y="582"/>
                  </a:lnTo>
                  <a:cubicBezTo>
                    <a:pt x="408" y="553"/>
                    <a:pt x="408" y="553"/>
                    <a:pt x="408" y="553"/>
                  </a:cubicBezTo>
                  <a:lnTo>
                    <a:pt x="408" y="553"/>
                  </a:lnTo>
                  <a:cubicBezTo>
                    <a:pt x="379" y="553"/>
                    <a:pt x="379" y="553"/>
                    <a:pt x="379" y="553"/>
                  </a:cubicBezTo>
                  <a:lnTo>
                    <a:pt x="379" y="553"/>
                  </a:lnTo>
                  <a:lnTo>
                    <a:pt x="379" y="553"/>
                  </a:lnTo>
                  <a:cubicBezTo>
                    <a:pt x="379" y="582"/>
                    <a:pt x="379" y="582"/>
                    <a:pt x="379" y="582"/>
                  </a:cubicBezTo>
                  <a:lnTo>
                    <a:pt x="379" y="582"/>
                  </a:lnTo>
                  <a:cubicBezTo>
                    <a:pt x="379" y="553"/>
                    <a:pt x="379" y="553"/>
                    <a:pt x="379" y="553"/>
                  </a:cubicBezTo>
                  <a:lnTo>
                    <a:pt x="379" y="553"/>
                  </a:lnTo>
                  <a:lnTo>
                    <a:pt x="379" y="553"/>
                  </a:lnTo>
                  <a:cubicBezTo>
                    <a:pt x="379" y="582"/>
                    <a:pt x="379" y="582"/>
                    <a:pt x="379" y="582"/>
                  </a:cubicBezTo>
                  <a:cubicBezTo>
                    <a:pt x="350" y="582"/>
                    <a:pt x="350" y="582"/>
                    <a:pt x="350" y="582"/>
                  </a:cubicBezTo>
                  <a:close/>
                  <a:moveTo>
                    <a:pt x="29" y="204"/>
                  </a:moveTo>
                  <a:lnTo>
                    <a:pt x="29" y="204"/>
                  </a:lnTo>
                  <a:lnTo>
                    <a:pt x="29" y="204"/>
                  </a:lnTo>
                  <a:cubicBezTo>
                    <a:pt x="29" y="233"/>
                    <a:pt x="29" y="233"/>
                    <a:pt x="29" y="233"/>
                  </a:cubicBezTo>
                  <a:cubicBezTo>
                    <a:pt x="58" y="233"/>
                    <a:pt x="58" y="233"/>
                    <a:pt x="58" y="233"/>
                  </a:cubicBezTo>
                  <a:lnTo>
                    <a:pt x="58" y="233"/>
                  </a:lnTo>
                  <a:lnTo>
                    <a:pt x="58" y="233"/>
                  </a:lnTo>
                  <a:cubicBezTo>
                    <a:pt x="29" y="233"/>
                    <a:pt x="29" y="233"/>
                    <a:pt x="29" y="233"/>
                  </a:cubicBezTo>
                  <a:cubicBezTo>
                    <a:pt x="29" y="204"/>
                    <a:pt x="29" y="204"/>
                    <a:pt x="29" y="204"/>
                  </a:cubicBezTo>
                  <a:lnTo>
                    <a:pt x="29" y="204"/>
                  </a:lnTo>
                  <a:cubicBezTo>
                    <a:pt x="0" y="204"/>
                    <a:pt x="0" y="204"/>
                    <a:pt x="0" y="204"/>
                  </a:cubicBezTo>
                  <a:lnTo>
                    <a:pt x="0" y="204"/>
                  </a:lnTo>
                  <a:cubicBezTo>
                    <a:pt x="29" y="204"/>
                    <a:pt x="29" y="204"/>
                    <a:pt x="29" y="204"/>
                  </a:cubicBezTo>
                  <a:close/>
                  <a:moveTo>
                    <a:pt x="87" y="291"/>
                  </a:moveTo>
                  <a:lnTo>
                    <a:pt x="87" y="291"/>
                  </a:lnTo>
                  <a:lnTo>
                    <a:pt x="87" y="291"/>
                  </a:lnTo>
                  <a:cubicBezTo>
                    <a:pt x="116" y="291"/>
                    <a:pt x="116" y="291"/>
                    <a:pt x="116" y="291"/>
                  </a:cubicBezTo>
                  <a:lnTo>
                    <a:pt x="116" y="291"/>
                  </a:lnTo>
                  <a:lnTo>
                    <a:pt x="116" y="291"/>
                  </a:lnTo>
                  <a:lnTo>
                    <a:pt x="116" y="291"/>
                  </a:lnTo>
                  <a:cubicBezTo>
                    <a:pt x="116" y="321"/>
                    <a:pt x="116" y="321"/>
                    <a:pt x="116" y="321"/>
                  </a:cubicBezTo>
                  <a:cubicBezTo>
                    <a:pt x="87" y="291"/>
                    <a:pt x="87" y="291"/>
                    <a:pt x="87" y="291"/>
                  </a:cubicBezTo>
                  <a:close/>
                  <a:moveTo>
                    <a:pt x="87" y="321"/>
                  </a:moveTo>
                  <a:lnTo>
                    <a:pt x="87" y="321"/>
                  </a:lnTo>
                  <a:lnTo>
                    <a:pt x="87" y="321"/>
                  </a:lnTo>
                  <a:cubicBezTo>
                    <a:pt x="116" y="321"/>
                    <a:pt x="116" y="321"/>
                    <a:pt x="116" y="321"/>
                  </a:cubicBezTo>
                  <a:lnTo>
                    <a:pt x="116" y="321"/>
                  </a:lnTo>
                  <a:lnTo>
                    <a:pt x="116" y="321"/>
                  </a:lnTo>
                  <a:cubicBezTo>
                    <a:pt x="116" y="350"/>
                    <a:pt x="116" y="350"/>
                    <a:pt x="116" y="350"/>
                  </a:cubicBezTo>
                  <a:lnTo>
                    <a:pt x="116" y="350"/>
                  </a:lnTo>
                  <a:lnTo>
                    <a:pt x="116" y="350"/>
                  </a:lnTo>
                  <a:lnTo>
                    <a:pt x="116" y="350"/>
                  </a:lnTo>
                  <a:lnTo>
                    <a:pt x="116" y="350"/>
                  </a:lnTo>
                  <a:cubicBezTo>
                    <a:pt x="87" y="350"/>
                    <a:pt x="87" y="350"/>
                    <a:pt x="87" y="350"/>
                  </a:cubicBezTo>
                  <a:lnTo>
                    <a:pt x="87" y="350"/>
                  </a:lnTo>
                  <a:lnTo>
                    <a:pt x="87" y="350"/>
                  </a:lnTo>
                  <a:lnTo>
                    <a:pt x="87" y="350"/>
                  </a:lnTo>
                  <a:lnTo>
                    <a:pt x="87" y="350"/>
                  </a:lnTo>
                  <a:lnTo>
                    <a:pt x="87" y="350"/>
                  </a:lnTo>
                  <a:cubicBezTo>
                    <a:pt x="87" y="321"/>
                    <a:pt x="87" y="321"/>
                    <a:pt x="87" y="321"/>
                  </a:cubicBezTo>
                  <a:close/>
                  <a:moveTo>
                    <a:pt x="116" y="379"/>
                  </a:moveTo>
                  <a:lnTo>
                    <a:pt x="116" y="379"/>
                  </a:lnTo>
                  <a:cubicBezTo>
                    <a:pt x="146" y="379"/>
                    <a:pt x="146" y="379"/>
                    <a:pt x="146" y="379"/>
                  </a:cubicBezTo>
                  <a:cubicBezTo>
                    <a:pt x="116" y="379"/>
                    <a:pt x="116" y="379"/>
                    <a:pt x="116" y="379"/>
                  </a:cubicBezTo>
                  <a:close/>
                  <a:moveTo>
                    <a:pt x="642" y="553"/>
                  </a:moveTo>
                  <a:lnTo>
                    <a:pt x="642" y="553"/>
                  </a:lnTo>
                  <a:lnTo>
                    <a:pt x="642" y="553"/>
                  </a:lnTo>
                  <a:cubicBezTo>
                    <a:pt x="642" y="523"/>
                    <a:pt x="642" y="523"/>
                    <a:pt x="642" y="523"/>
                  </a:cubicBezTo>
                  <a:cubicBezTo>
                    <a:pt x="642" y="553"/>
                    <a:pt x="642" y="553"/>
                    <a:pt x="642" y="553"/>
                  </a:cubicBezTo>
                  <a:close/>
                  <a:moveTo>
                    <a:pt x="642" y="582"/>
                  </a:moveTo>
                  <a:lnTo>
                    <a:pt x="642" y="582"/>
                  </a:lnTo>
                  <a:cubicBezTo>
                    <a:pt x="642" y="553"/>
                    <a:pt x="642" y="553"/>
                    <a:pt x="642" y="553"/>
                  </a:cubicBezTo>
                  <a:cubicBezTo>
                    <a:pt x="613" y="553"/>
                    <a:pt x="613" y="553"/>
                    <a:pt x="613" y="553"/>
                  </a:cubicBezTo>
                  <a:cubicBezTo>
                    <a:pt x="642" y="553"/>
                    <a:pt x="642" y="553"/>
                    <a:pt x="642" y="553"/>
                  </a:cubicBezTo>
                  <a:lnTo>
                    <a:pt x="642" y="553"/>
                  </a:lnTo>
                  <a:lnTo>
                    <a:pt x="642" y="553"/>
                  </a:lnTo>
                  <a:cubicBezTo>
                    <a:pt x="642" y="582"/>
                    <a:pt x="642" y="582"/>
                    <a:pt x="642" y="582"/>
                  </a:cubicBezTo>
                  <a:close/>
                  <a:moveTo>
                    <a:pt x="671" y="523"/>
                  </a:moveTo>
                  <a:lnTo>
                    <a:pt x="671" y="523"/>
                  </a:lnTo>
                  <a:lnTo>
                    <a:pt x="671" y="523"/>
                  </a:lnTo>
                  <a:lnTo>
                    <a:pt x="671" y="523"/>
                  </a:lnTo>
                  <a:lnTo>
                    <a:pt x="671" y="523"/>
                  </a:lnTo>
                  <a:lnTo>
                    <a:pt x="671" y="523"/>
                  </a:lnTo>
                  <a:cubicBezTo>
                    <a:pt x="699" y="496"/>
                    <a:pt x="699" y="496"/>
                    <a:pt x="699" y="496"/>
                  </a:cubicBezTo>
                  <a:lnTo>
                    <a:pt x="699" y="496"/>
                  </a:lnTo>
                  <a:cubicBezTo>
                    <a:pt x="729" y="496"/>
                    <a:pt x="729" y="496"/>
                    <a:pt x="729" y="496"/>
                  </a:cubicBezTo>
                  <a:lnTo>
                    <a:pt x="729" y="496"/>
                  </a:lnTo>
                  <a:cubicBezTo>
                    <a:pt x="699" y="496"/>
                    <a:pt x="699" y="496"/>
                    <a:pt x="699" y="496"/>
                  </a:cubicBezTo>
                  <a:lnTo>
                    <a:pt x="699" y="496"/>
                  </a:lnTo>
                  <a:cubicBezTo>
                    <a:pt x="699" y="523"/>
                    <a:pt x="699" y="523"/>
                    <a:pt x="699" y="523"/>
                  </a:cubicBezTo>
                  <a:lnTo>
                    <a:pt x="699" y="523"/>
                  </a:lnTo>
                  <a:lnTo>
                    <a:pt x="699" y="523"/>
                  </a:lnTo>
                  <a:lnTo>
                    <a:pt x="699" y="523"/>
                  </a:lnTo>
                  <a:cubicBezTo>
                    <a:pt x="671" y="523"/>
                    <a:pt x="671" y="523"/>
                    <a:pt x="671" y="523"/>
                  </a:cubicBezTo>
                  <a:close/>
                  <a:moveTo>
                    <a:pt x="554" y="496"/>
                  </a:moveTo>
                  <a:lnTo>
                    <a:pt x="554" y="496"/>
                  </a:lnTo>
                  <a:lnTo>
                    <a:pt x="554" y="496"/>
                  </a:lnTo>
                  <a:cubicBezTo>
                    <a:pt x="554" y="467"/>
                    <a:pt x="554" y="467"/>
                    <a:pt x="554" y="467"/>
                  </a:cubicBezTo>
                  <a:cubicBezTo>
                    <a:pt x="583" y="467"/>
                    <a:pt x="583" y="467"/>
                    <a:pt x="583" y="467"/>
                  </a:cubicBezTo>
                  <a:lnTo>
                    <a:pt x="583" y="467"/>
                  </a:lnTo>
                  <a:cubicBezTo>
                    <a:pt x="583" y="496"/>
                    <a:pt x="583" y="496"/>
                    <a:pt x="583" y="496"/>
                  </a:cubicBezTo>
                  <a:lnTo>
                    <a:pt x="554" y="496"/>
                  </a:lnTo>
                  <a:close/>
                  <a:moveTo>
                    <a:pt x="554" y="379"/>
                  </a:moveTo>
                  <a:lnTo>
                    <a:pt x="554" y="379"/>
                  </a:lnTo>
                  <a:cubicBezTo>
                    <a:pt x="583" y="379"/>
                    <a:pt x="583" y="379"/>
                    <a:pt x="583" y="379"/>
                  </a:cubicBezTo>
                  <a:lnTo>
                    <a:pt x="583" y="379"/>
                  </a:lnTo>
                  <a:lnTo>
                    <a:pt x="583" y="379"/>
                  </a:lnTo>
                  <a:cubicBezTo>
                    <a:pt x="613" y="379"/>
                    <a:pt x="613" y="379"/>
                    <a:pt x="613" y="379"/>
                  </a:cubicBezTo>
                  <a:lnTo>
                    <a:pt x="613" y="379"/>
                  </a:lnTo>
                  <a:lnTo>
                    <a:pt x="613" y="379"/>
                  </a:lnTo>
                  <a:cubicBezTo>
                    <a:pt x="583" y="379"/>
                    <a:pt x="583" y="379"/>
                    <a:pt x="583" y="379"/>
                  </a:cubicBezTo>
                  <a:cubicBezTo>
                    <a:pt x="583" y="408"/>
                    <a:pt x="583" y="408"/>
                    <a:pt x="583" y="408"/>
                  </a:cubicBezTo>
                  <a:lnTo>
                    <a:pt x="583" y="408"/>
                  </a:lnTo>
                  <a:cubicBezTo>
                    <a:pt x="583" y="379"/>
                    <a:pt x="583" y="379"/>
                    <a:pt x="583" y="379"/>
                  </a:cubicBezTo>
                  <a:lnTo>
                    <a:pt x="583" y="379"/>
                  </a:lnTo>
                  <a:cubicBezTo>
                    <a:pt x="554" y="379"/>
                    <a:pt x="554" y="379"/>
                    <a:pt x="554" y="379"/>
                  </a:cubicBezTo>
                  <a:close/>
                  <a:moveTo>
                    <a:pt x="525" y="291"/>
                  </a:moveTo>
                  <a:lnTo>
                    <a:pt x="525" y="291"/>
                  </a:lnTo>
                  <a:cubicBezTo>
                    <a:pt x="554" y="321"/>
                    <a:pt x="554" y="321"/>
                    <a:pt x="554" y="321"/>
                  </a:cubicBezTo>
                  <a:cubicBezTo>
                    <a:pt x="525" y="350"/>
                    <a:pt x="525" y="350"/>
                    <a:pt x="525" y="350"/>
                  </a:cubicBezTo>
                  <a:lnTo>
                    <a:pt x="525" y="350"/>
                  </a:lnTo>
                  <a:cubicBezTo>
                    <a:pt x="525" y="321"/>
                    <a:pt x="525" y="321"/>
                    <a:pt x="525" y="321"/>
                  </a:cubicBezTo>
                  <a:lnTo>
                    <a:pt x="525" y="321"/>
                  </a:lnTo>
                  <a:lnTo>
                    <a:pt x="525" y="321"/>
                  </a:lnTo>
                  <a:lnTo>
                    <a:pt x="525" y="321"/>
                  </a:lnTo>
                  <a:lnTo>
                    <a:pt x="525" y="321"/>
                  </a:lnTo>
                  <a:cubicBezTo>
                    <a:pt x="525" y="291"/>
                    <a:pt x="525" y="291"/>
                    <a:pt x="525" y="291"/>
                  </a:cubicBezTo>
                  <a:close/>
                  <a:moveTo>
                    <a:pt x="525" y="262"/>
                  </a:moveTo>
                  <a:lnTo>
                    <a:pt x="525" y="262"/>
                  </a:lnTo>
                  <a:cubicBezTo>
                    <a:pt x="496" y="262"/>
                    <a:pt x="496" y="262"/>
                    <a:pt x="496" y="262"/>
                  </a:cubicBezTo>
                  <a:cubicBezTo>
                    <a:pt x="525" y="233"/>
                    <a:pt x="525" y="233"/>
                    <a:pt x="525" y="233"/>
                  </a:cubicBezTo>
                  <a:lnTo>
                    <a:pt x="525" y="233"/>
                  </a:lnTo>
                  <a:lnTo>
                    <a:pt x="525" y="233"/>
                  </a:lnTo>
                  <a:cubicBezTo>
                    <a:pt x="554" y="233"/>
                    <a:pt x="554" y="233"/>
                    <a:pt x="554" y="233"/>
                  </a:cubicBezTo>
                  <a:lnTo>
                    <a:pt x="554" y="233"/>
                  </a:lnTo>
                  <a:lnTo>
                    <a:pt x="554" y="233"/>
                  </a:lnTo>
                  <a:lnTo>
                    <a:pt x="554" y="233"/>
                  </a:lnTo>
                  <a:cubicBezTo>
                    <a:pt x="554" y="262"/>
                    <a:pt x="554" y="262"/>
                    <a:pt x="554" y="262"/>
                  </a:cubicBezTo>
                  <a:lnTo>
                    <a:pt x="554" y="262"/>
                  </a:lnTo>
                  <a:lnTo>
                    <a:pt x="554" y="262"/>
                  </a:lnTo>
                  <a:cubicBezTo>
                    <a:pt x="525" y="262"/>
                    <a:pt x="525" y="262"/>
                    <a:pt x="525" y="262"/>
                  </a:cubicBezTo>
                  <a:lnTo>
                    <a:pt x="525" y="262"/>
                  </a:lnTo>
                  <a:cubicBezTo>
                    <a:pt x="554" y="262"/>
                    <a:pt x="554" y="262"/>
                    <a:pt x="554" y="262"/>
                  </a:cubicBezTo>
                  <a:cubicBezTo>
                    <a:pt x="554" y="233"/>
                    <a:pt x="554" y="233"/>
                    <a:pt x="554" y="233"/>
                  </a:cubicBezTo>
                  <a:cubicBezTo>
                    <a:pt x="525" y="233"/>
                    <a:pt x="525" y="233"/>
                    <a:pt x="525" y="233"/>
                  </a:cubicBezTo>
                  <a:cubicBezTo>
                    <a:pt x="525" y="262"/>
                    <a:pt x="525" y="262"/>
                    <a:pt x="525" y="262"/>
                  </a:cubicBezTo>
                  <a:close/>
                  <a:moveTo>
                    <a:pt x="466" y="117"/>
                  </a:moveTo>
                  <a:lnTo>
                    <a:pt x="466" y="117"/>
                  </a:lnTo>
                  <a:lnTo>
                    <a:pt x="466" y="117"/>
                  </a:lnTo>
                  <a:cubicBezTo>
                    <a:pt x="496" y="117"/>
                    <a:pt x="496" y="117"/>
                    <a:pt x="496" y="117"/>
                  </a:cubicBezTo>
                  <a:lnTo>
                    <a:pt x="496" y="117"/>
                  </a:lnTo>
                  <a:cubicBezTo>
                    <a:pt x="496" y="146"/>
                    <a:pt x="496" y="146"/>
                    <a:pt x="496" y="146"/>
                  </a:cubicBezTo>
                  <a:lnTo>
                    <a:pt x="496" y="146"/>
                  </a:lnTo>
                  <a:cubicBezTo>
                    <a:pt x="466" y="117"/>
                    <a:pt x="466" y="117"/>
                    <a:pt x="466" y="117"/>
                  </a:cubicBezTo>
                  <a:close/>
                  <a:moveTo>
                    <a:pt x="437" y="174"/>
                  </a:moveTo>
                  <a:lnTo>
                    <a:pt x="437" y="174"/>
                  </a:lnTo>
                  <a:cubicBezTo>
                    <a:pt x="466" y="174"/>
                    <a:pt x="466" y="174"/>
                    <a:pt x="466" y="174"/>
                  </a:cubicBezTo>
                  <a:lnTo>
                    <a:pt x="466" y="174"/>
                  </a:lnTo>
                  <a:lnTo>
                    <a:pt x="466" y="174"/>
                  </a:lnTo>
                  <a:lnTo>
                    <a:pt x="466" y="174"/>
                  </a:lnTo>
                  <a:lnTo>
                    <a:pt x="466" y="174"/>
                  </a:lnTo>
                  <a:cubicBezTo>
                    <a:pt x="466" y="204"/>
                    <a:pt x="466" y="204"/>
                    <a:pt x="466" y="204"/>
                  </a:cubicBezTo>
                  <a:cubicBezTo>
                    <a:pt x="466" y="174"/>
                    <a:pt x="466" y="174"/>
                    <a:pt x="466" y="174"/>
                  </a:cubicBezTo>
                  <a:cubicBezTo>
                    <a:pt x="437" y="174"/>
                    <a:pt x="437" y="174"/>
                    <a:pt x="437" y="174"/>
                  </a:cubicBezTo>
                  <a:close/>
                  <a:moveTo>
                    <a:pt x="408" y="117"/>
                  </a:moveTo>
                  <a:lnTo>
                    <a:pt x="408" y="117"/>
                  </a:lnTo>
                  <a:cubicBezTo>
                    <a:pt x="408" y="88"/>
                    <a:pt x="408" y="88"/>
                    <a:pt x="408" y="88"/>
                  </a:cubicBezTo>
                  <a:cubicBezTo>
                    <a:pt x="408" y="117"/>
                    <a:pt x="408" y="117"/>
                    <a:pt x="408" y="117"/>
                  </a:cubicBezTo>
                  <a:close/>
                  <a:moveTo>
                    <a:pt x="321" y="262"/>
                  </a:moveTo>
                  <a:lnTo>
                    <a:pt x="321" y="262"/>
                  </a:lnTo>
                  <a:lnTo>
                    <a:pt x="321" y="262"/>
                  </a:lnTo>
                  <a:cubicBezTo>
                    <a:pt x="350" y="262"/>
                    <a:pt x="350" y="262"/>
                    <a:pt x="350" y="262"/>
                  </a:cubicBezTo>
                  <a:lnTo>
                    <a:pt x="350" y="262"/>
                  </a:lnTo>
                  <a:lnTo>
                    <a:pt x="350" y="262"/>
                  </a:lnTo>
                  <a:cubicBezTo>
                    <a:pt x="321" y="262"/>
                    <a:pt x="321" y="262"/>
                    <a:pt x="321" y="262"/>
                  </a:cubicBezTo>
                  <a:close/>
                  <a:moveTo>
                    <a:pt x="321" y="262"/>
                  </a:moveTo>
                  <a:lnTo>
                    <a:pt x="321" y="262"/>
                  </a:lnTo>
                  <a:close/>
                  <a:moveTo>
                    <a:pt x="408" y="262"/>
                  </a:moveTo>
                  <a:lnTo>
                    <a:pt x="408" y="262"/>
                  </a:lnTo>
                  <a:lnTo>
                    <a:pt x="408" y="262"/>
                  </a:lnTo>
                  <a:lnTo>
                    <a:pt x="408" y="262"/>
                  </a:lnTo>
                  <a:cubicBezTo>
                    <a:pt x="437" y="262"/>
                    <a:pt x="437" y="262"/>
                    <a:pt x="437" y="262"/>
                  </a:cubicBezTo>
                  <a:cubicBezTo>
                    <a:pt x="437" y="291"/>
                    <a:pt x="437" y="291"/>
                    <a:pt x="437" y="291"/>
                  </a:cubicBezTo>
                  <a:cubicBezTo>
                    <a:pt x="408" y="291"/>
                    <a:pt x="408" y="291"/>
                    <a:pt x="408" y="291"/>
                  </a:cubicBezTo>
                  <a:lnTo>
                    <a:pt x="408" y="291"/>
                  </a:lnTo>
                  <a:lnTo>
                    <a:pt x="408" y="291"/>
                  </a:lnTo>
                  <a:cubicBezTo>
                    <a:pt x="408" y="262"/>
                    <a:pt x="408" y="262"/>
                    <a:pt x="408" y="262"/>
                  </a:cubicBezTo>
                  <a:close/>
                  <a:moveTo>
                    <a:pt x="525" y="408"/>
                  </a:moveTo>
                  <a:lnTo>
                    <a:pt x="525" y="408"/>
                  </a:lnTo>
                  <a:lnTo>
                    <a:pt x="525" y="408"/>
                  </a:lnTo>
                  <a:lnTo>
                    <a:pt x="525" y="408"/>
                  </a:lnTo>
                  <a:cubicBezTo>
                    <a:pt x="554" y="379"/>
                    <a:pt x="554" y="379"/>
                    <a:pt x="554" y="379"/>
                  </a:cubicBezTo>
                  <a:cubicBezTo>
                    <a:pt x="554" y="408"/>
                    <a:pt x="554" y="408"/>
                    <a:pt x="554" y="408"/>
                  </a:cubicBezTo>
                  <a:cubicBezTo>
                    <a:pt x="525" y="408"/>
                    <a:pt x="525" y="408"/>
                    <a:pt x="525" y="408"/>
                  </a:cubicBezTo>
                  <a:close/>
                  <a:moveTo>
                    <a:pt x="408" y="496"/>
                  </a:moveTo>
                  <a:lnTo>
                    <a:pt x="408" y="496"/>
                  </a:lnTo>
                  <a:cubicBezTo>
                    <a:pt x="408" y="467"/>
                    <a:pt x="408" y="467"/>
                    <a:pt x="408" y="467"/>
                  </a:cubicBezTo>
                  <a:lnTo>
                    <a:pt x="408" y="467"/>
                  </a:lnTo>
                  <a:cubicBezTo>
                    <a:pt x="408" y="496"/>
                    <a:pt x="408" y="496"/>
                    <a:pt x="408" y="496"/>
                  </a:cubicBezTo>
                  <a:close/>
                  <a:moveTo>
                    <a:pt x="408" y="438"/>
                  </a:moveTo>
                  <a:lnTo>
                    <a:pt x="408" y="438"/>
                  </a:lnTo>
                  <a:close/>
                  <a:moveTo>
                    <a:pt x="408" y="438"/>
                  </a:moveTo>
                  <a:lnTo>
                    <a:pt x="408" y="438"/>
                  </a:lnTo>
                  <a:cubicBezTo>
                    <a:pt x="408" y="408"/>
                    <a:pt x="408" y="408"/>
                    <a:pt x="408" y="408"/>
                  </a:cubicBezTo>
                  <a:lnTo>
                    <a:pt x="408" y="408"/>
                  </a:lnTo>
                  <a:lnTo>
                    <a:pt x="408" y="408"/>
                  </a:lnTo>
                  <a:lnTo>
                    <a:pt x="408" y="438"/>
                  </a:lnTo>
                  <a:close/>
                  <a:moveTo>
                    <a:pt x="408" y="408"/>
                  </a:moveTo>
                  <a:lnTo>
                    <a:pt x="408" y="408"/>
                  </a:lnTo>
                  <a:close/>
                  <a:moveTo>
                    <a:pt x="466" y="438"/>
                  </a:moveTo>
                  <a:lnTo>
                    <a:pt x="466" y="438"/>
                  </a:lnTo>
                  <a:close/>
                  <a:moveTo>
                    <a:pt x="496" y="438"/>
                  </a:moveTo>
                  <a:lnTo>
                    <a:pt x="496" y="438"/>
                  </a:lnTo>
                  <a:close/>
                  <a:moveTo>
                    <a:pt x="496" y="408"/>
                  </a:moveTo>
                  <a:lnTo>
                    <a:pt x="496" y="408"/>
                  </a:lnTo>
                  <a:close/>
                  <a:moveTo>
                    <a:pt x="466" y="408"/>
                  </a:moveTo>
                  <a:lnTo>
                    <a:pt x="466" y="408"/>
                  </a:lnTo>
                  <a:close/>
                  <a:moveTo>
                    <a:pt x="437" y="379"/>
                  </a:moveTo>
                  <a:lnTo>
                    <a:pt x="437" y="379"/>
                  </a:lnTo>
                  <a:lnTo>
                    <a:pt x="437" y="379"/>
                  </a:lnTo>
                  <a:lnTo>
                    <a:pt x="437" y="379"/>
                  </a:lnTo>
                  <a:cubicBezTo>
                    <a:pt x="466" y="379"/>
                    <a:pt x="466" y="379"/>
                    <a:pt x="466" y="379"/>
                  </a:cubicBezTo>
                  <a:cubicBezTo>
                    <a:pt x="466" y="408"/>
                    <a:pt x="466" y="408"/>
                    <a:pt x="466" y="408"/>
                  </a:cubicBezTo>
                  <a:cubicBezTo>
                    <a:pt x="437" y="408"/>
                    <a:pt x="437" y="408"/>
                    <a:pt x="437" y="408"/>
                  </a:cubicBezTo>
                  <a:cubicBezTo>
                    <a:pt x="437" y="379"/>
                    <a:pt x="437" y="379"/>
                    <a:pt x="437" y="379"/>
                  </a:cubicBezTo>
                  <a:cubicBezTo>
                    <a:pt x="408" y="379"/>
                    <a:pt x="408" y="379"/>
                    <a:pt x="408" y="379"/>
                  </a:cubicBezTo>
                  <a:cubicBezTo>
                    <a:pt x="437" y="379"/>
                    <a:pt x="437" y="379"/>
                    <a:pt x="437" y="379"/>
                  </a:cubicBezTo>
                  <a:close/>
                  <a:moveTo>
                    <a:pt x="263" y="291"/>
                  </a:moveTo>
                  <a:lnTo>
                    <a:pt x="263" y="291"/>
                  </a:lnTo>
                  <a:cubicBezTo>
                    <a:pt x="292" y="262"/>
                    <a:pt x="292" y="262"/>
                    <a:pt x="292" y="262"/>
                  </a:cubicBezTo>
                  <a:cubicBezTo>
                    <a:pt x="321" y="262"/>
                    <a:pt x="321" y="262"/>
                    <a:pt x="321" y="262"/>
                  </a:cubicBezTo>
                  <a:cubicBezTo>
                    <a:pt x="321" y="291"/>
                    <a:pt x="321" y="291"/>
                    <a:pt x="321" y="291"/>
                  </a:cubicBezTo>
                  <a:lnTo>
                    <a:pt x="321" y="291"/>
                  </a:lnTo>
                  <a:cubicBezTo>
                    <a:pt x="350" y="291"/>
                    <a:pt x="350" y="291"/>
                    <a:pt x="350" y="291"/>
                  </a:cubicBezTo>
                  <a:lnTo>
                    <a:pt x="350" y="291"/>
                  </a:lnTo>
                  <a:lnTo>
                    <a:pt x="350" y="291"/>
                  </a:lnTo>
                  <a:lnTo>
                    <a:pt x="350" y="291"/>
                  </a:lnTo>
                  <a:cubicBezTo>
                    <a:pt x="379" y="321"/>
                    <a:pt x="379" y="321"/>
                    <a:pt x="379" y="321"/>
                  </a:cubicBezTo>
                  <a:lnTo>
                    <a:pt x="379" y="321"/>
                  </a:lnTo>
                  <a:lnTo>
                    <a:pt x="379" y="321"/>
                  </a:lnTo>
                  <a:lnTo>
                    <a:pt x="379" y="321"/>
                  </a:lnTo>
                  <a:cubicBezTo>
                    <a:pt x="379" y="350"/>
                    <a:pt x="379" y="350"/>
                    <a:pt x="379" y="350"/>
                  </a:cubicBezTo>
                  <a:cubicBezTo>
                    <a:pt x="408" y="350"/>
                    <a:pt x="408" y="350"/>
                    <a:pt x="408" y="350"/>
                  </a:cubicBezTo>
                  <a:lnTo>
                    <a:pt x="408" y="350"/>
                  </a:lnTo>
                  <a:lnTo>
                    <a:pt x="408" y="350"/>
                  </a:lnTo>
                  <a:cubicBezTo>
                    <a:pt x="408" y="379"/>
                    <a:pt x="408" y="379"/>
                    <a:pt x="408" y="379"/>
                  </a:cubicBezTo>
                  <a:cubicBezTo>
                    <a:pt x="408" y="350"/>
                    <a:pt x="408" y="350"/>
                    <a:pt x="408" y="350"/>
                  </a:cubicBezTo>
                  <a:cubicBezTo>
                    <a:pt x="408" y="379"/>
                    <a:pt x="408" y="379"/>
                    <a:pt x="408" y="379"/>
                  </a:cubicBezTo>
                  <a:cubicBezTo>
                    <a:pt x="379" y="350"/>
                    <a:pt x="379" y="350"/>
                    <a:pt x="379" y="350"/>
                  </a:cubicBezTo>
                  <a:lnTo>
                    <a:pt x="379" y="350"/>
                  </a:lnTo>
                  <a:lnTo>
                    <a:pt x="379" y="350"/>
                  </a:lnTo>
                  <a:lnTo>
                    <a:pt x="379" y="350"/>
                  </a:lnTo>
                  <a:cubicBezTo>
                    <a:pt x="379" y="321"/>
                    <a:pt x="379" y="321"/>
                    <a:pt x="379" y="321"/>
                  </a:cubicBezTo>
                  <a:cubicBezTo>
                    <a:pt x="350" y="321"/>
                    <a:pt x="350" y="321"/>
                    <a:pt x="350" y="321"/>
                  </a:cubicBezTo>
                  <a:lnTo>
                    <a:pt x="350" y="321"/>
                  </a:lnTo>
                  <a:lnTo>
                    <a:pt x="350" y="321"/>
                  </a:lnTo>
                  <a:cubicBezTo>
                    <a:pt x="321" y="291"/>
                    <a:pt x="321" y="291"/>
                    <a:pt x="321" y="291"/>
                  </a:cubicBezTo>
                  <a:lnTo>
                    <a:pt x="321" y="291"/>
                  </a:lnTo>
                  <a:lnTo>
                    <a:pt x="321" y="291"/>
                  </a:lnTo>
                  <a:lnTo>
                    <a:pt x="321" y="291"/>
                  </a:lnTo>
                  <a:cubicBezTo>
                    <a:pt x="292" y="291"/>
                    <a:pt x="292" y="291"/>
                    <a:pt x="292" y="291"/>
                  </a:cubicBezTo>
                  <a:lnTo>
                    <a:pt x="292" y="291"/>
                  </a:lnTo>
                  <a:lnTo>
                    <a:pt x="292" y="291"/>
                  </a:lnTo>
                  <a:cubicBezTo>
                    <a:pt x="263" y="291"/>
                    <a:pt x="263" y="291"/>
                    <a:pt x="263" y="291"/>
                  </a:cubicBezTo>
                  <a:close/>
                  <a:moveTo>
                    <a:pt x="292" y="496"/>
                  </a:moveTo>
                  <a:lnTo>
                    <a:pt x="292" y="496"/>
                  </a:lnTo>
                  <a:lnTo>
                    <a:pt x="292" y="496"/>
                  </a:lnTo>
                  <a:lnTo>
                    <a:pt x="292" y="496"/>
                  </a:lnTo>
                  <a:cubicBezTo>
                    <a:pt x="321" y="523"/>
                    <a:pt x="321" y="523"/>
                    <a:pt x="321" y="523"/>
                  </a:cubicBezTo>
                  <a:cubicBezTo>
                    <a:pt x="292" y="523"/>
                    <a:pt x="292" y="523"/>
                    <a:pt x="292" y="523"/>
                  </a:cubicBezTo>
                  <a:lnTo>
                    <a:pt x="292" y="523"/>
                  </a:lnTo>
                  <a:lnTo>
                    <a:pt x="292" y="523"/>
                  </a:lnTo>
                  <a:cubicBezTo>
                    <a:pt x="292" y="496"/>
                    <a:pt x="292" y="496"/>
                    <a:pt x="292" y="496"/>
                  </a:cubicBezTo>
                  <a:close/>
                  <a:moveTo>
                    <a:pt x="292" y="496"/>
                  </a:moveTo>
                  <a:lnTo>
                    <a:pt x="292" y="496"/>
                  </a:lnTo>
                  <a:close/>
                </a:path>
              </a:pathLst>
            </a:custGeom>
            <a:solidFill>
              <a:schemeClr val="accent4"/>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4" name="Freeform 73">
              <a:extLst>
                <a:ext uri="{FF2B5EF4-FFF2-40B4-BE49-F238E27FC236}">
                  <a16:creationId xmlns:a16="http://schemas.microsoft.com/office/drawing/2014/main" id="{FEBC7388-6C06-A14A-B3B2-A3569246F1C1}"/>
                </a:ext>
              </a:extLst>
            </p:cNvPr>
            <p:cNvSpPr>
              <a:spLocks noChangeArrowheads="1"/>
            </p:cNvSpPr>
            <p:nvPr/>
          </p:nvSpPr>
          <p:spPr bwMode="auto">
            <a:xfrm>
              <a:off x="5715355" y="3257617"/>
              <a:ext cx="152640" cy="105131"/>
            </a:xfrm>
            <a:custGeom>
              <a:avLst/>
              <a:gdLst>
                <a:gd name="T0" fmla="*/ 29 w 467"/>
                <a:gd name="T1" fmla="*/ 58 h 321"/>
                <a:gd name="T2" fmla="*/ 88 w 467"/>
                <a:gd name="T3" fmla="*/ 58 h 321"/>
                <a:gd name="T4" fmla="*/ 145 w 467"/>
                <a:gd name="T5" fmla="*/ 87 h 321"/>
                <a:gd name="T6" fmla="*/ 145 w 467"/>
                <a:gd name="T7" fmla="*/ 29 h 321"/>
                <a:gd name="T8" fmla="*/ 145 w 467"/>
                <a:gd name="T9" fmla="*/ 0 h 321"/>
                <a:gd name="T10" fmla="*/ 204 w 467"/>
                <a:gd name="T11" fmla="*/ 29 h 321"/>
                <a:gd name="T12" fmla="*/ 233 w 467"/>
                <a:gd name="T13" fmla="*/ 58 h 321"/>
                <a:gd name="T14" fmla="*/ 262 w 467"/>
                <a:gd name="T15" fmla="*/ 29 h 321"/>
                <a:gd name="T16" fmla="*/ 321 w 467"/>
                <a:gd name="T17" fmla="*/ 0 h 321"/>
                <a:gd name="T18" fmla="*/ 350 w 467"/>
                <a:gd name="T19" fmla="*/ 58 h 321"/>
                <a:gd name="T20" fmla="*/ 379 w 467"/>
                <a:gd name="T21" fmla="*/ 87 h 321"/>
                <a:gd name="T22" fmla="*/ 409 w 467"/>
                <a:gd name="T23" fmla="*/ 117 h 321"/>
                <a:gd name="T24" fmla="*/ 437 w 467"/>
                <a:gd name="T25" fmla="*/ 117 h 321"/>
                <a:gd name="T26" fmla="*/ 437 w 467"/>
                <a:gd name="T27" fmla="*/ 117 h 321"/>
                <a:gd name="T28" fmla="*/ 409 w 467"/>
                <a:gd name="T29" fmla="*/ 146 h 321"/>
                <a:gd name="T30" fmla="*/ 379 w 467"/>
                <a:gd name="T31" fmla="*/ 175 h 321"/>
                <a:gd name="T32" fmla="*/ 379 w 467"/>
                <a:gd name="T33" fmla="*/ 203 h 321"/>
                <a:gd name="T34" fmla="*/ 379 w 467"/>
                <a:gd name="T35" fmla="*/ 233 h 321"/>
                <a:gd name="T36" fmla="*/ 379 w 467"/>
                <a:gd name="T37" fmla="*/ 233 h 321"/>
                <a:gd name="T38" fmla="*/ 379 w 467"/>
                <a:gd name="T39" fmla="*/ 262 h 321"/>
                <a:gd name="T40" fmla="*/ 379 w 467"/>
                <a:gd name="T41" fmla="*/ 262 h 321"/>
                <a:gd name="T42" fmla="*/ 350 w 467"/>
                <a:gd name="T43" fmla="*/ 233 h 321"/>
                <a:gd name="T44" fmla="*/ 350 w 467"/>
                <a:gd name="T45" fmla="*/ 262 h 321"/>
                <a:gd name="T46" fmla="*/ 350 w 467"/>
                <a:gd name="T47" fmla="*/ 291 h 321"/>
                <a:gd name="T48" fmla="*/ 350 w 467"/>
                <a:gd name="T49" fmla="*/ 320 h 321"/>
                <a:gd name="T50" fmla="*/ 350 w 467"/>
                <a:gd name="T51" fmla="*/ 320 h 321"/>
                <a:gd name="T52" fmla="*/ 292 w 467"/>
                <a:gd name="T53" fmla="*/ 291 h 321"/>
                <a:gd name="T54" fmla="*/ 292 w 467"/>
                <a:gd name="T55" fmla="*/ 262 h 321"/>
                <a:gd name="T56" fmla="*/ 321 w 467"/>
                <a:gd name="T57" fmla="*/ 233 h 321"/>
                <a:gd name="T58" fmla="*/ 292 w 467"/>
                <a:gd name="T59" fmla="*/ 203 h 321"/>
                <a:gd name="T60" fmla="*/ 292 w 467"/>
                <a:gd name="T61" fmla="*/ 203 h 321"/>
                <a:gd name="T62" fmla="*/ 262 w 467"/>
                <a:gd name="T63" fmla="*/ 233 h 321"/>
                <a:gd name="T64" fmla="*/ 233 w 467"/>
                <a:gd name="T65" fmla="*/ 233 h 321"/>
                <a:gd name="T66" fmla="*/ 204 w 467"/>
                <a:gd name="T67" fmla="*/ 262 h 321"/>
                <a:gd name="T68" fmla="*/ 204 w 467"/>
                <a:gd name="T69" fmla="*/ 262 h 321"/>
                <a:gd name="T70" fmla="*/ 175 w 467"/>
                <a:gd name="T71" fmla="*/ 291 h 321"/>
                <a:gd name="T72" fmla="*/ 175 w 467"/>
                <a:gd name="T73" fmla="*/ 262 h 321"/>
                <a:gd name="T74" fmla="*/ 175 w 467"/>
                <a:gd name="T75" fmla="*/ 262 h 321"/>
                <a:gd name="T76" fmla="*/ 175 w 467"/>
                <a:gd name="T77" fmla="*/ 233 h 321"/>
                <a:gd name="T78" fmla="*/ 145 w 467"/>
                <a:gd name="T79" fmla="*/ 203 h 321"/>
                <a:gd name="T80" fmla="*/ 88 w 467"/>
                <a:gd name="T81" fmla="*/ 175 h 321"/>
                <a:gd name="T82" fmla="*/ 116 w 467"/>
                <a:gd name="T83" fmla="*/ 146 h 321"/>
                <a:gd name="T84" fmla="*/ 59 w 467"/>
                <a:gd name="T85" fmla="*/ 117 h 321"/>
                <a:gd name="T86" fmla="*/ 59 w 467"/>
                <a:gd name="T87" fmla="*/ 87 h 321"/>
                <a:gd name="T88" fmla="*/ 29 w 467"/>
                <a:gd name="T89" fmla="*/ 58 h 321"/>
                <a:gd name="T90" fmla="*/ 116 w 467"/>
                <a:gd name="T91" fmla="*/ 233 h 321"/>
                <a:gd name="T92" fmla="*/ 88 w 467"/>
                <a:gd name="T93" fmla="*/ 203 h 321"/>
                <a:gd name="T94" fmla="*/ 59 w 467"/>
                <a:gd name="T95" fmla="*/ 203 h 321"/>
                <a:gd name="T96" fmla="*/ 29 w 467"/>
                <a:gd name="T97" fmla="*/ 203 h 321"/>
                <a:gd name="T98" fmla="*/ 0 w 467"/>
                <a:gd name="T99" fmla="*/ 203 h 321"/>
                <a:gd name="T100" fmla="*/ 29 w 467"/>
                <a:gd name="T101" fmla="*/ 203 h 321"/>
                <a:gd name="T102" fmla="*/ 59 w 467"/>
                <a:gd name="T103" fmla="*/ 233 h 321"/>
                <a:gd name="T104" fmla="*/ 88 w 467"/>
                <a:gd name="T105" fmla="*/ 262 h 321"/>
                <a:gd name="T106" fmla="*/ 116 w 467"/>
                <a:gd name="T107" fmla="*/ 291 h 321"/>
                <a:gd name="T108" fmla="*/ 145 w 467"/>
                <a:gd name="T109"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321">
                  <a:moveTo>
                    <a:pt x="29" y="58"/>
                  </a:moveTo>
                  <a:lnTo>
                    <a:pt x="29" y="58"/>
                  </a:lnTo>
                  <a:lnTo>
                    <a:pt x="59" y="29"/>
                  </a:lnTo>
                  <a:lnTo>
                    <a:pt x="88" y="58"/>
                  </a:lnTo>
                  <a:lnTo>
                    <a:pt x="116" y="58"/>
                  </a:lnTo>
                  <a:lnTo>
                    <a:pt x="145" y="87"/>
                  </a:lnTo>
                  <a:lnTo>
                    <a:pt x="145" y="58"/>
                  </a:lnTo>
                  <a:lnTo>
                    <a:pt x="145" y="29"/>
                  </a:lnTo>
                  <a:lnTo>
                    <a:pt x="116" y="29"/>
                  </a:lnTo>
                  <a:lnTo>
                    <a:pt x="145" y="0"/>
                  </a:lnTo>
                  <a:lnTo>
                    <a:pt x="145" y="0"/>
                  </a:lnTo>
                  <a:lnTo>
                    <a:pt x="204" y="29"/>
                  </a:lnTo>
                  <a:lnTo>
                    <a:pt x="204" y="29"/>
                  </a:lnTo>
                  <a:lnTo>
                    <a:pt x="233" y="58"/>
                  </a:lnTo>
                  <a:lnTo>
                    <a:pt x="262" y="29"/>
                  </a:lnTo>
                  <a:lnTo>
                    <a:pt x="262" y="29"/>
                  </a:lnTo>
                  <a:lnTo>
                    <a:pt x="292" y="0"/>
                  </a:lnTo>
                  <a:lnTo>
                    <a:pt x="321" y="0"/>
                  </a:lnTo>
                  <a:lnTo>
                    <a:pt x="350" y="29"/>
                  </a:lnTo>
                  <a:lnTo>
                    <a:pt x="350" y="58"/>
                  </a:lnTo>
                  <a:lnTo>
                    <a:pt x="350" y="58"/>
                  </a:lnTo>
                  <a:lnTo>
                    <a:pt x="379" y="87"/>
                  </a:lnTo>
                  <a:lnTo>
                    <a:pt x="379" y="87"/>
                  </a:lnTo>
                  <a:lnTo>
                    <a:pt x="409" y="117"/>
                  </a:lnTo>
                  <a:lnTo>
                    <a:pt x="437" y="117"/>
                  </a:lnTo>
                  <a:lnTo>
                    <a:pt x="437" y="117"/>
                  </a:lnTo>
                  <a:lnTo>
                    <a:pt x="466" y="146"/>
                  </a:lnTo>
                  <a:lnTo>
                    <a:pt x="437" y="117"/>
                  </a:lnTo>
                  <a:lnTo>
                    <a:pt x="437" y="146"/>
                  </a:lnTo>
                  <a:lnTo>
                    <a:pt x="409" y="146"/>
                  </a:lnTo>
                  <a:lnTo>
                    <a:pt x="379" y="146"/>
                  </a:lnTo>
                  <a:lnTo>
                    <a:pt x="379" y="175"/>
                  </a:lnTo>
                  <a:lnTo>
                    <a:pt x="409" y="203"/>
                  </a:lnTo>
                  <a:lnTo>
                    <a:pt x="379" y="203"/>
                  </a:lnTo>
                  <a:lnTo>
                    <a:pt x="379" y="203"/>
                  </a:lnTo>
                  <a:lnTo>
                    <a:pt x="379" y="233"/>
                  </a:lnTo>
                  <a:lnTo>
                    <a:pt x="379" y="233"/>
                  </a:lnTo>
                  <a:lnTo>
                    <a:pt x="379" y="233"/>
                  </a:lnTo>
                  <a:lnTo>
                    <a:pt x="379" y="262"/>
                  </a:lnTo>
                  <a:lnTo>
                    <a:pt x="379" y="262"/>
                  </a:lnTo>
                  <a:lnTo>
                    <a:pt x="379" y="262"/>
                  </a:lnTo>
                  <a:lnTo>
                    <a:pt x="379" y="262"/>
                  </a:lnTo>
                  <a:lnTo>
                    <a:pt x="379" y="233"/>
                  </a:lnTo>
                  <a:lnTo>
                    <a:pt x="350" y="233"/>
                  </a:lnTo>
                  <a:lnTo>
                    <a:pt x="350" y="262"/>
                  </a:lnTo>
                  <a:lnTo>
                    <a:pt x="350" y="262"/>
                  </a:lnTo>
                  <a:lnTo>
                    <a:pt x="350" y="291"/>
                  </a:lnTo>
                  <a:lnTo>
                    <a:pt x="350" y="291"/>
                  </a:lnTo>
                  <a:lnTo>
                    <a:pt x="350" y="320"/>
                  </a:lnTo>
                  <a:lnTo>
                    <a:pt x="350" y="320"/>
                  </a:lnTo>
                  <a:lnTo>
                    <a:pt x="350" y="320"/>
                  </a:lnTo>
                  <a:lnTo>
                    <a:pt x="350" y="320"/>
                  </a:lnTo>
                  <a:lnTo>
                    <a:pt x="321" y="320"/>
                  </a:lnTo>
                  <a:lnTo>
                    <a:pt x="292" y="291"/>
                  </a:lnTo>
                  <a:lnTo>
                    <a:pt x="321" y="262"/>
                  </a:lnTo>
                  <a:lnTo>
                    <a:pt x="292" y="262"/>
                  </a:lnTo>
                  <a:lnTo>
                    <a:pt x="292" y="233"/>
                  </a:lnTo>
                  <a:lnTo>
                    <a:pt x="321" y="233"/>
                  </a:lnTo>
                  <a:lnTo>
                    <a:pt x="292" y="233"/>
                  </a:lnTo>
                  <a:lnTo>
                    <a:pt x="292" y="203"/>
                  </a:lnTo>
                  <a:lnTo>
                    <a:pt x="292" y="203"/>
                  </a:lnTo>
                  <a:lnTo>
                    <a:pt x="292" y="203"/>
                  </a:lnTo>
                  <a:lnTo>
                    <a:pt x="262" y="203"/>
                  </a:lnTo>
                  <a:lnTo>
                    <a:pt x="262" y="233"/>
                  </a:lnTo>
                  <a:lnTo>
                    <a:pt x="233" y="233"/>
                  </a:lnTo>
                  <a:lnTo>
                    <a:pt x="233" y="233"/>
                  </a:lnTo>
                  <a:lnTo>
                    <a:pt x="233" y="233"/>
                  </a:lnTo>
                  <a:lnTo>
                    <a:pt x="204" y="262"/>
                  </a:lnTo>
                  <a:lnTo>
                    <a:pt x="204" y="262"/>
                  </a:lnTo>
                  <a:lnTo>
                    <a:pt x="204" y="262"/>
                  </a:lnTo>
                  <a:lnTo>
                    <a:pt x="204" y="262"/>
                  </a:lnTo>
                  <a:lnTo>
                    <a:pt x="175" y="291"/>
                  </a:lnTo>
                  <a:lnTo>
                    <a:pt x="175" y="262"/>
                  </a:lnTo>
                  <a:lnTo>
                    <a:pt x="175" y="262"/>
                  </a:lnTo>
                  <a:lnTo>
                    <a:pt x="175" y="262"/>
                  </a:lnTo>
                  <a:lnTo>
                    <a:pt x="175" y="262"/>
                  </a:lnTo>
                  <a:lnTo>
                    <a:pt x="175" y="233"/>
                  </a:lnTo>
                  <a:lnTo>
                    <a:pt x="175" y="233"/>
                  </a:lnTo>
                  <a:lnTo>
                    <a:pt x="175" y="203"/>
                  </a:lnTo>
                  <a:lnTo>
                    <a:pt x="145" y="203"/>
                  </a:lnTo>
                  <a:lnTo>
                    <a:pt x="116" y="203"/>
                  </a:lnTo>
                  <a:lnTo>
                    <a:pt x="88" y="175"/>
                  </a:lnTo>
                  <a:lnTo>
                    <a:pt x="116" y="175"/>
                  </a:lnTo>
                  <a:lnTo>
                    <a:pt x="116" y="146"/>
                  </a:lnTo>
                  <a:lnTo>
                    <a:pt x="59" y="117"/>
                  </a:lnTo>
                  <a:lnTo>
                    <a:pt x="59" y="117"/>
                  </a:lnTo>
                  <a:lnTo>
                    <a:pt x="88" y="87"/>
                  </a:lnTo>
                  <a:lnTo>
                    <a:pt x="59" y="87"/>
                  </a:lnTo>
                  <a:lnTo>
                    <a:pt x="29" y="87"/>
                  </a:lnTo>
                  <a:lnTo>
                    <a:pt x="29" y="58"/>
                  </a:lnTo>
                  <a:close/>
                  <a:moveTo>
                    <a:pt x="145" y="291"/>
                  </a:moveTo>
                  <a:lnTo>
                    <a:pt x="116" y="233"/>
                  </a:lnTo>
                  <a:lnTo>
                    <a:pt x="88" y="233"/>
                  </a:lnTo>
                  <a:lnTo>
                    <a:pt x="88" y="203"/>
                  </a:lnTo>
                  <a:lnTo>
                    <a:pt x="59" y="203"/>
                  </a:lnTo>
                  <a:lnTo>
                    <a:pt x="59" y="203"/>
                  </a:lnTo>
                  <a:lnTo>
                    <a:pt x="29" y="203"/>
                  </a:lnTo>
                  <a:lnTo>
                    <a:pt x="29" y="203"/>
                  </a:lnTo>
                  <a:lnTo>
                    <a:pt x="0" y="203"/>
                  </a:lnTo>
                  <a:lnTo>
                    <a:pt x="0" y="203"/>
                  </a:lnTo>
                  <a:lnTo>
                    <a:pt x="29" y="203"/>
                  </a:lnTo>
                  <a:lnTo>
                    <a:pt x="29" y="203"/>
                  </a:lnTo>
                  <a:lnTo>
                    <a:pt x="29" y="203"/>
                  </a:lnTo>
                  <a:lnTo>
                    <a:pt x="59" y="233"/>
                  </a:lnTo>
                  <a:lnTo>
                    <a:pt x="29" y="233"/>
                  </a:lnTo>
                  <a:lnTo>
                    <a:pt x="88" y="262"/>
                  </a:lnTo>
                  <a:lnTo>
                    <a:pt x="88" y="262"/>
                  </a:lnTo>
                  <a:lnTo>
                    <a:pt x="116" y="291"/>
                  </a:lnTo>
                  <a:lnTo>
                    <a:pt x="116" y="291"/>
                  </a:lnTo>
                  <a:lnTo>
                    <a:pt x="145" y="29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5" name="Freeform 74">
              <a:extLst>
                <a:ext uri="{FF2B5EF4-FFF2-40B4-BE49-F238E27FC236}">
                  <a16:creationId xmlns:a16="http://schemas.microsoft.com/office/drawing/2014/main" id="{3F8DBF81-33C9-F445-9701-37F9F93BE444}"/>
                </a:ext>
              </a:extLst>
            </p:cNvPr>
            <p:cNvSpPr>
              <a:spLocks noChangeArrowheads="1"/>
            </p:cNvSpPr>
            <p:nvPr/>
          </p:nvSpPr>
          <p:spPr bwMode="auto">
            <a:xfrm>
              <a:off x="5705274" y="3323864"/>
              <a:ext cx="542879" cy="400362"/>
            </a:xfrm>
            <a:custGeom>
              <a:avLst/>
              <a:gdLst>
                <a:gd name="T0" fmla="*/ 88 w 1663"/>
                <a:gd name="T1" fmla="*/ 30 h 1226"/>
                <a:gd name="T2" fmla="*/ 145 w 1663"/>
                <a:gd name="T3" fmla="*/ 88 h 1226"/>
                <a:gd name="T4" fmla="*/ 204 w 1663"/>
                <a:gd name="T5" fmla="*/ 88 h 1226"/>
                <a:gd name="T6" fmla="*/ 262 w 1663"/>
                <a:gd name="T7" fmla="*/ 30 h 1226"/>
                <a:gd name="T8" fmla="*/ 321 w 1663"/>
                <a:gd name="T9" fmla="*/ 0 h 1226"/>
                <a:gd name="T10" fmla="*/ 321 w 1663"/>
                <a:gd name="T11" fmla="*/ 30 h 1226"/>
                <a:gd name="T12" fmla="*/ 379 w 1663"/>
                <a:gd name="T13" fmla="*/ 117 h 1226"/>
                <a:gd name="T14" fmla="*/ 408 w 1663"/>
                <a:gd name="T15" fmla="*/ 147 h 1226"/>
                <a:gd name="T16" fmla="*/ 438 w 1663"/>
                <a:gd name="T17" fmla="*/ 205 h 1226"/>
                <a:gd name="T18" fmla="*/ 524 w 1663"/>
                <a:gd name="T19" fmla="*/ 205 h 1226"/>
                <a:gd name="T20" fmla="*/ 641 w 1663"/>
                <a:gd name="T21" fmla="*/ 264 h 1226"/>
                <a:gd name="T22" fmla="*/ 816 w 1663"/>
                <a:gd name="T23" fmla="*/ 264 h 1226"/>
                <a:gd name="T24" fmla="*/ 874 w 1663"/>
                <a:gd name="T25" fmla="*/ 176 h 1226"/>
                <a:gd name="T26" fmla="*/ 962 w 1663"/>
                <a:gd name="T27" fmla="*/ 117 h 1226"/>
                <a:gd name="T28" fmla="*/ 1050 w 1663"/>
                <a:gd name="T29" fmla="*/ 117 h 1226"/>
                <a:gd name="T30" fmla="*/ 1195 w 1663"/>
                <a:gd name="T31" fmla="*/ 147 h 1226"/>
                <a:gd name="T32" fmla="*/ 1254 w 1663"/>
                <a:gd name="T33" fmla="*/ 205 h 1226"/>
                <a:gd name="T34" fmla="*/ 1400 w 1663"/>
                <a:gd name="T35" fmla="*/ 264 h 1226"/>
                <a:gd name="T36" fmla="*/ 1400 w 1663"/>
                <a:gd name="T37" fmla="*/ 349 h 1226"/>
                <a:gd name="T38" fmla="*/ 1400 w 1663"/>
                <a:gd name="T39" fmla="*/ 408 h 1226"/>
                <a:gd name="T40" fmla="*/ 1371 w 1663"/>
                <a:gd name="T41" fmla="*/ 466 h 1226"/>
                <a:gd name="T42" fmla="*/ 1429 w 1663"/>
                <a:gd name="T43" fmla="*/ 496 h 1226"/>
                <a:gd name="T44" fmla="*/ 1429 w 1663"/>
                <a:gd name="T45" fmla="*/ 642 h 1226"/>
                <a:gd name="T46" fmla="*/ 1516 w 1663"/>
                <a:gd name="T47" fmla="*/ 729 h 1226"/>
                <a:gd name="T48" fmla="*/ 1516 w 1663"/>
                <a:gd name="T49" fmla="*/ 904 h 1226"/>
                <a:gd name="T50" fmla="*/ 1604 w 1663"/>
                <a:gd name="T51" fmla="*/ 963 h 1226"/>
                <a:gd name="T52" fmla="*/ 1633 w 1663"/>
                <a:gd name="T53" fmla="*/ 1021 h 1226"/>
                <a:gd name="T54" fmla="*/ 1662 w 1663"/>
                <a:gd name="T55" fmla="*/ 1079 h 1226"/>
                <a:gd name="T56" fmla="*/ 1574 w 1663"/>
                <a:gd name="T57" fmla="*/ 1108 h 1226"/>
                <a:gd name="T58" fmla="*/ 1545 w 1663"/>
                <a:gd name="T59" fmla="*/ 1196 h 1226"/>
                <a:gd name="T60" fmla="*/ 1487 w 1663"/>
                <a:gd name="T61" fmla="*/ 1196 h 1226"/>
                <a:gd name="T62" fmla="*/ 1458 w 1663"/>
                <a:gd name="T63" fmla="*/ 1196 h 1226"/>
                <a:gd name="T64" fmla="*/ 1312 w 1663"/>
                <a:gd name="T65" fmla="*/ 1196 h 1226"/>
                <a:gd name="T66" fmla="*/ 1254 w 1663"/>
                <a:gd name="T67" fmla="*/ 1166 h 1226"/>
                <a:gd name="T68" fmla="*/ 1166 w 1663"/>
                <a:gd name="T69" fmla="*/ 1108 h 1226"/>
                <a:gd name="T70" fmla="*/ 1138 w 1663"/>
                <a:gd name="T71" fmla="*/ 1049 h 1226"/>
                <a:gd name="T72" fmla="*/ 1050 w 1663"/>
                <a:gd name="T73" fmla="*/ 1049 h 1226"/>
                <a:gd name="T74" fmla="*/ 933 w 1663"/>
                <a:gd name="T75" fmla="*/ 1079 h 1226"/>
                <a:gd name="T76" fmla="*/ 845 w 1663"/>
                <a:gd name="T77" fmla="*/ 1049 h 1226"/>
                <a:gd name="T78" fmla="*/ 788 w 1663"/>
                <a:gd name="T79" fmla="*/ 1021 h 1226"/>
                <a:gd name="T80" fmla="*/ 700 w 1663"/>
                <a:gd name="T81" fmla="*/ 992 h 1226"/>
                <a:gd name="T82" fmla="*/ 641 w 1663"/>
                <a:gd name="T83" fmla="*/ 904 h 1226"/>
                <a:gd name="T84" fmla="*/ 641 w 1663"/>
                <a:gd name="T85" fmla="*/ 904 h 1226"/>
                <a:gd name="T86" fmla="*/ 583 w 1663"/>
                <a:gd name="T87" fmla="*/ 816 h 1226"/>
                <a:gd name="T88" fmla="*/ 524 w 1663"/>
                <a:gd name="T89" fmla="*/ 816 h 1226"/>
                <a:gd name="T90" fmla="*/ 495 w 1663"/>
                <a:gd name="T91" fmla="*/ 787 h 1226"/>
                <a:gd name="T92" fmla="*/ 466 w 1663"/>
                <a:gd name="T93" fmla="*/ 816 h 1226"/>
                <a:gd name="T94" fmla="*/ 438 w 1663"/>
                <a:gd name="T95" fmla="*/ 787 h 1226"/>
                <a:gd name="T96" fmla="*/ 379 w 1663"/>
                <a:gd name="T97" fmla="*/ 699 h 1226"/>
                <a:gd name="T98" fmla="*/ 350 w 1663"/>
                <a:gd name="T99" fmla="*/ 612 h 1226"/>
                <a:gd name="T100" fmla="*/ 233 w 1663"/>
                <a:gd name="T101" fmla="*/ 583 h 1226"/>
                <a:gd name="T102" fmla="*/ 204 w 1663"/>
                <a:gd name="T103" fmla="*/ 525 h 1226"/>
                <a:gd name="T104" fmla="*/ 174 w 1663"/>
                <a:gd name="T105" fmla="*/ 496 h 1226"/>
                <a:gd name="T106" fmla="*/ 204 w 1663"/>
                <a:gd name="T107" fmla="*/ 408 h 1226"/>
                <a:gd name="T108" fmla="*/ 204 w 1663"/>
                <a:gd name="T109" fmla="*/ 349 h 1226"/>
                <a:gd name="T110" fmla="*/ 204 w 1663"/>
                <a:gd name="T111" fmla="*/ 349 h 1226"/>
                <a:gd name="T112" fmla="*/ 145 w 1663"/>
                <a:gd name="T113" fmla="*/ 322 h 1226"/>
                <a:gd name="T114" fmla="*/ 88 w 1663"/>
                <a:gd name="T115" fmla="*/ 264 h 1226"/>
                <a:gd name="T116" fmla="*/ 58 w 1663"/>
                <a:gd name="T117" fmla="*/ 205 h 1226"/>
                <a:gd name="T118" fmla="*/ 29 w 1663"/>
                <a:gd name="T119" fmla="*/ 117 h 1226"/>
                <a:gd name="T120" fmla="*/ 0 w 1663"/>
                <a:gd name="T121" fmla="*/ 59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63" h="1226">
                  <a:moveTo>
                    <a:pt x="29" y="0"/>
                  </a:moveTo>
                  <a:lnTo>
                    <a:pt x="58" y="0"/>
                  </a:lnTo>
                  <a:lnTo>
                    <a:pt x="58" y="0"/>
                  </a:lnTo>
                  <a:lnTo>
                    <a:pt x="58" y="0"/>
                  </a:lnTo>
                  <a:lnTo>
                    <a:pt x="88" y="30"/>
                  </a:lnTo>
                  <a:lnTo>
                    <a:pt x="58" y="30"/>
                  </a:lnTo>
                  <a:lnTo>
                    <a:pt x="117" y="59"/>
                  </a:lnTo>
                  <a:lnTo>
                    <a:pt x="117" y="59"/>
                  </a:lnTo>
                  <a:lnTo>
                    <a:pt x="145" y="88"/>
                  </a:lnTo>
                  <a:lnTo>
                    <a:pt x="145" y="88"/>
                  </a:lnTo>
                  <a:lnTo>
                    <a:pt x="174" y="88"/>
                  </a:lnTo>
                  <a:lnTo>
                    <a:pt x="174" y="88"/>
                  </a:lnTo>
                  <a:lnTo>
                    <a:pt x="174" y="88"/>
                  </a:lnTo>
                  <a:lnTo>
                    <a:pt x="204" y="59"/>
                  </a:lnTo>
                  <a:lnTo>
                    <a:pt x="204" y="88"/>
                  </a:lnTo>
                  <a:lnTo>
                    <a:pt x="233" y="59"/>
                  </a:lnTo>
                  <a:lnTo>
                    <a:pt x="233" y="59"/>
                  </a:lnTo>
                  <a:lnTo>
                    <a:pt x="233" y="59"/>
                  </a:lnTo>
                  <a:lnTo>
                    <a:pt x="233" y="59"/>
                  </a:lnTo>
                  <a:lnTo>
                    <a:pt x="262" y="30"/>
                  </a:lnTo>
                  <a:lnTo>
                    <a:pt x="262" y="30"/>
                  </a:lnTo>
                  <a:lnTo>
                    <a:pt x="262" y="30"/>
                  </a:lnTo>
                  <a:lnTo>
                    <a:pt x="291" y="30"/>
                  </a:lnTo>
                  <a:lnTo>
                    <a:pt x="291" y="0"/>
                  </a:lnTo>
                  <a:lnTo>
                    <a:pt x="321" y="0"/>
                  </a:lnTo>
                  <a:lnTo>
                    <a:pt x="321" y="0"/>
                  </a:lnTo>
                  <a:lnTo>
                    <a:pt x="321" y="0"/>
                  </a:lnTo>
                  <a:lnTo>
                    <a:pt x="321" y="30"/>
                  </a:lnTo>
                  <a:lnTo>
                    <a:pt x="350" y="30"/>
                  </a:lnTo>
                  <a:lnTo>
                    <a:pt x="321" y="30"/>
                  </a:lnTo>
                  <a:lnTo>
                    <a:pt x="321" y="59"/>
                  </a:lnTo>
                  <a:lnTo>
                    <a:pt x="350" y="59"/>
                  </a:lnTo>
                  <a:lnTo>
                    <a:pt x="321" y="88"/>
                  </a:lnTo>
                  <a:lnTo>
                    <a:pt x="350" y="117"/>
                  </a:lnTo>
                  <a:lnTo>
                    <a:pt x="379" y="117"/>
                  </a:lnTo>
                  <a:lnTo>
                    <a:pt x="379" y="117"/>
                  </a:lnTo>
                  <a:lnTo>
                    <a:pt x="379" y="117"/>
                  </a:lnTo>
                  <a:lnTo>
                    <a:pt x="379" y="117"/>
                  </a:lnTo>
                  <a:lnTo>
                    <a:pt x="379" y="117"/>
                  </a:lnTo>
                  <a:lnTo>
                    <a:pt x="408" y="147"/>
                  </a:lnTo>
                  <a:lnTo>
                    <a:pt x="408" y="147"/>
                  </a:lnTo>
                  <a:lnTo>
                    <a:pt x="408" y="176"/>
                  </a:lnTo>
                  <a:lnTo>
                    <a:pt x="408" y="176"/>
                  </a:lnTo>
                  <a:lnTo>
                    <a:pt x="408" y="176"/>
                  </a:lnTo>
                  <a:lnTo>
                    <a:pt x="438" y="205"/>
                  </a:lnTo>
                  <a:lnTo>
                    <a:pt x="466" y="205"/>
                  </a:lnTo>
                  <a:lnTo>
                    <a:pt x="466" y="205"/>
                  </a:lnTo>
                  <a:lnTo>
                    <a:pt x="495" y="205"/>
                  </a:lnTo>
                  <a:lnTo>
                    <a:pt x="495" y="205"/>
                  </a:lnTo>
                  <a:lnTo>
                    <a:pt x="524" y="205"/>
                  </a:lnTo>
                  <a:lnTo>
                    <a:pt x="524" y="234"/>
                  </a:lnTo>
                  <a:lnTo>
                    <a:pt x="524" y="234"/>
                  </a:lnTo>
                  <a:lnTo>
                    <a:pt x="583" y="264"/>
                  </a:lnTo>
                  <a:lnTo>
                    <a:pt x="583" y="264"/>
                  </a:lnTo>
                  <a:lnTo>
                    <a:pt x="641" y="264"/>
                  </a:lnTo>
                  <a:lnTo>
                    <a:pt x="671" y="264"/>
                  </a:lnTo>
                  <a:lnTo>
                    <a:pt x="729" y="264"/>
                  </a:lnTo>
                  <a:lnTo>
                    <a:pt x="758" y="234"/>
                  </a:lnTo>
                  <a:lnTo>
                    <a:pt x="816" y="264"/>
                  </a:lnTo>
                  <a:lnTo>
                    <a:pt x="816" y="264"/>
                  </a:lnTo>
                  <a:lnTo>
                    <a:pt x="845" y="234"/>
                  </a:lnTo>
                  <a:lnTo>
                    <a:pt x="816" y="205"/>
                  </a:lnTo>
                  <a:lnTo>
                    <a:pt x="816" y="205"/>
                  </a:lnTo>
                  <a:lnTo>
                    <a:pt x="845" y="176"/>
                  </a:lnTo>
                  <a:lnTo>
                    <a:pt x="874" y="176"/>
                  </a:lnTo>
                  <a:lnTo>
                    <a:pt x="874" y="176"/>
                  </a:lnTo>
                  <a:lnTo>
                    <a:pt x="904" y="147"/>
                  </a:lnTo>
                  <a:lnTo>
                    <a:pt x="904" y="147"/>
                  </a:lnTo>
                  <a:lnTo>
                    <a:pt x="933" y="117"/>
                  </a:lnTo>
                  <a:lnTo>
                    <a:pt x="962" y="117"/>
                  </a:lnTo>
                  <a:lnTo>
                    <a:pt x="991" y="117"/>
                  </a:lnTo>
                  <a:lnTo>
                    <a:pt x="1021" y="117"/>
                  </a:lnTo>
                  <a:lnTo>
                    <a:pt x="1021" y="117"/>
                  </a:lnTo>
                  <a:lnTo>
                    <a:pt x="1050" y="117"/>
                  </a:lnTo>
                  <a:lnTo>
                    <a:pt x="1050" y="117"/>
                  </a:lnTo>
                  <a:lnTo>
                    <a:pt x="1079" y="147"/>
                  </a:lnTo>
                  <a:lnTo>
                    <a:pt x="1108" y="147"/>
                  </a:lnTo>
                  <a:lnTo>
                    <a:pt x="1166" y="176"/>
                  </a:lnTo>
                  <a:lnTo>
                    <a:pt x="1166" y="176"/>
                  </a:lnTo>
                  <a:lnTo>
                    <a:pt x="1195" y="147"/>
                  </a:lnTo>
                  <a:lnTo>
                    <a:pt x="1224" y="176"/>
                  </a:lnTo>
                  <a:lnTo>
                    <a:pt x="1224" y="176"/>
                  </a:lnTo>
                  <a:lnTo>
                    <a:pt x="1254" y="205"/>
                  </a:lnTo>
                  <a:lnTo>
                    <a:pt x="1254" y="205"/>
                  </a:lnTo>
                  <a:lnTo>
                    <a:pt x="1254" y="205"/>
                  </a:lnTo>
                  <a:lnTo>
                    <a:pt x="1312" y="205"/>
                  </a:lnTo>
                  <a:lnTo>
                    <a:pt x="1341" y="234"/>
                  </a:lnTo>
                  <a:lnTo>
                    <a:pt x="1371" y="234"/>
                  </a:lnTo>
                  <a:lnTo>
                    <a:pt x="1400" y="264"/>
                  </a:lnTo>
                  <a:lnTo>
                    <a:pt x="1400" y="264"/>
                  </a:lnTo>
                  <a:lnTo>
                    <a:pt x="1400" y="293"/>
                  </a:lnTo>
                  <a:lnTo>
                    <a:pt x="1400" y="293"/>
                  </a:lnTo>
                  <a:lnTo>
                    <a:pt x="1400" y="322"/>
                  </a:lnTo>
                  <a:lnTo>
                    <a:pt x="1400" y="322"/>
                  </a:lnTo>
                  <a:lnTo>
                    <a:pt x="1400" y="349"/>
                  </a:lnTo>
                  <a:lnTo>
                    <a:pt x="1400" y="349"/>
                  </a:lnTo>
                  <a:lnTo>
                    <a:pt x="1400" y="379"/>
                  </a:lnTo>
                  <a:lnTo>
                    <a:pt x="1400" y="379"/>
                  </a:lnTo>
                  <a:lnTo>
                    <a:pt x="1400" y="379"/>
                  </a:lnTo>
                  <a:lnTo>
                    <a:pt x="1400" y="408"/>
                  </a:lnTo>
                  <a:lnTo>
                    <a:pt x="1400" y="408"/>
                  </a:lnTo>
                  <a:lnTo>
                    <a:pt x="1371" y="408"/>
                  </a:lnTo>
                  <a:lnTo>
                    <a:pt x="1371" y="437"/>
                  </a:lnTo>
                  <a:lnTo>
                    <a:pt x="1400" y="437"/>
                  </a:lnTo>
                  <a:lnTo>
                    <a:pt x="1371" y="466"/>
                  </a:lnTo>
                  <a:lnTo>
                    <a:pt x="1371" y="466"/>
                  </a:lnTo>
                  <a:lnTo>
                    <a:pt x="1400" y="496"/>
                  </a:lnTo>
                  <a:lnTo>
                    <a:pt x="1400" y="496"/>
                  </a:lnTo>
                  <a:lnTo>
                    <a:pt x="1400" y="496"/>
                  </a:lnTo>
                  <a:lnTo>
                    <a:pt x="1429" y="496"/>
                  </a:lnTo>
                  <a:lnTo>
                    <a:pt x="1400" y="525"/>
                  </a:lnTo>
                  <a:lnTo>
                    <a:pt x="1400" y="554"/>
                  </a:lnTo>
                  <a:lnTo>
                    <a:pt x="1400" y="583"/>
                  </a:lnTo>
                  <a:lnTo>
                    <a:pt x="1429" y="612"/>
                  </a:lnTo>
                  <a:lnTo>
                    <a:pt x="1429" y="642"/>
                  </a:lnTo>
                  <a:lnTo>
                    <a:pt x="1429" y="642"/>
                  </a:lnTo>
                  <a:lnTo>
                    <a:pt x="1429" y="671"/>
                  </a:lnTo>
                  <a:lnTo>
                    <a:pt x="1487" y="671"/>
                  </a:lnTo>
                  <a:lnTo>
                    <a:pt x="1516" y="699"/>
                  </a:lnTo>
                  <a:lnTo>
                    <a:pt x="1516" y="729"/>
                  </a:lnTo>
                  <a:lnTo>
                    <a:pt x="1516" y="758"/>
                  </a:lnTo>
                  <a:lnTo>
                    <a:pt x="1516" y="758"/>
                  </a:lnTo>
                  <a:lnTo>
                    <a:pt x="1458" y="846"/>
                  </a:lnTo>
                  <a:lnTo>
                    <a:pt x="1487" y="875"/>
                  </a:lnTo>
                  <a:lnTo>
                    <a:pt x="1516" y="904"/>
                  </a:lnTo>
                  <a:lnTo>
                    <a:pt x="1516" y="933"/>
                  </a:lnTo>
                  <a:lnTo>
                    <a:pt x="1545" y="933"/>
                  </a:lnTo>
                  <a:lnTo>
                    <a:pt x="1545" y="933"/>
                  </a:lnTo>
                  <a:lnTo>
                    <a:pt x="1574" y="933"/>
                  </a:lnTo>
                  <a:lnTo>
                    <a:pt x="1604" y="963"/>
                  </a:lnTo>
                  <a:lnTo>
                    <a:pt x="1604" y="963"/>
                  </a:lnTo>
                  <a:lnTo>
                    <a:pt x="1633" y="963"/>
                  </a:lnTo>
                  <a:lnTo>
                    <a:pt x="1633" y="992"/>
                  </a:lnTo>
                  <a:lnTo>
                    <a:pt x="1633" y="992"/>
                  </a:lnTo>
                  <a:lnTo>
                    <a:pt x="1633" y="1021"/>
                  </a:lnTo>
                  <a:lnTo>
                    <a:pt x="1633" y="1021"/>
                  </a:lnTo>
                  <a:lnTo>
                    <a:pt x="1662" y="1021"/>
                  </a:lnTo>
                  <a:lnTo>
                    <a:pt x="1662" y="1049"/>
                  </a:lnTo>
                  <a:lnTo>
                    <a:pt x="1662" y="1079"/>
                  </a:lnTo>
                  <a:lnTo>
                    <a:pt x="1662" y="1079"/>
                  </a:lnTo>
                  <a:lnTo>
                    <a:pt x="1633" y="1079"/>
                  </a:lnTo>
                  <a:lnTo>
                    <a:pt x="1604" y="1079"/>
                  </a:lnTo>
                  <a:lnTo>
                    <a:pt x="1604" y="1108"/>
                  </a:lnTo>
                  <a:lnTo>
                    <a:pt x="1574" y="1108"/>
                  </a:lnTo>
                  <a:lnTo>
                    <a:pt x="1574" y="1108"/>
                  </a:lnTo>
                  <a:lnTo>
                    <a:pt x="1574" y="1137"/>
                  </a:lnTo>
                  <a:lnTo>
                    <a:pt x="1545" y="1137"/>
                  </a:lnTo>
                  <a:lnTo>
                    <a:pt x="1574" y="1166"/>
                  </a:lnTo>
                  <a:lnTo>
                    <a:pt x="1545" y="1196"/>
                  </a:lnTo>
                  <a:lnTo>
                    <a:pt x="1545" y="1196"/>
                  </a:lnTo>
                  <a:lnTo>
                    <a:pt x="1545" y="1196"/>
                  </a:lnTo>
                  <a:lnTo>
                    <a:pt x="1545" y="1196"/>
                  </a:lnTo>
                  <a:lnTo>
                    <a:pt x="1545" y="1225"/>
                  </a:lnTo>
                  <a:lnTo>
                    <a:pt x="1516" y="1196"/>
                  </a:lnTo>
                  <a:lnTo>
                    <a:pt x="1487" y="1196"/>
                  </a:lnTo>
                  <a:lnTo>
                    <a:pt x="1487" y="1196"/>
                  </a:lnTo>
                  <a:lnTo>
                    <a:pt x="1458" y="1196"/>
                  </a:lnTo>
                  <a:lnTo>
                    <a:pt x="1458" y="1196"/>
                  </a:lnTo>
                  <a:lnTo>
                    <a:pt x="1458" y="1196"/>
                  </a:lnTo>
                  <a:lnTo>
                    <a:pt x="1458" y="1196"/>
                  </a:lnTo>
                  <a:lnTo>
                    <a:pt x="1458" y="1196"/>
                  </a:lnTo>
                  <a:lnTo>
                    <a:pt x="1429" y="1196"/>
                  </a:lnTo>
                  <a:lnTo>
                    <a:pt x="1400" y="1196"/>
                  </a:lnTo>
                  <a:lnTo>
                    <a:pt x="1371" y="1166"/>
                  </a:lnTo>
                  <a:lnTo>
                    <a:pt x="1312" y="1196"/>
                  </a:lnTo>
                  <a:lnTo>
                    <a:pt x="1312" y="1166"/>
                  </a:lnTo>
                  <a:lnTo>
                    <a:pt x="1283" y="1166"/>
                  </a:lnTo>
                  <a:lnTo>
                    <a:pt x="1283" y="1166"/>
                  </a:lnTo>
                  <a:lnTo>
                    <a:pt x="1254" y="1166"/>
                  </a:lnTo>
                  <a:lnTo>
                    <a:pt x="1254" y="1166"/>
                  </a:lnTo>
                  <a:lnTo>
                    <a:pt x="1195" y="1166"/>
                  </a:lnTo>
                  <a:lnTo>
                    <a:pt x="1195" y="1166"/>
                  </a:lnTo>
                  <a:lnTo>
                    <a:pt x="1195" y="1166"/>
                  </a:lnTo>
                  <a:lnTo>
                    <a:pt x="1195" y="1137"/>
                  </a:lnTo>
                  <a:lnTo>
                    <a:pt x="1166" y="1108"/>
                  </a:lnTo>
                  <a:lnTo>
                    <a:pt x="1166" y="1079"/>
                  </a:lnTo>
                  <a:lnTo>
                    <a:pt x="1138" y="1049"/>
                  </a:lnTo>
                  <a:lnTo>
                    <a:pt x="1138" y="1049"/>
                  </a:lnTo>
                  <a:lnTo>
                    <a:pt x="1138" y="1049"/>
                  </a:lnTo>
                  <a:lnTo>
                    <a:pt x="1138" y="1049"/>
                  </a:lnTo>
                  <a:lnTo>
                    <a:pt x="1108" y="1049"/>
                  </a:lnTo>
                  <a:lnTo>
                    <a:pt x="1079" y="1049"/>
                  </a:lnTo>
                  <a:lnTo>
                    <a:pt x="1079" y="1079"/>
                  </a:lnTo>
                  <a:lnTo>
                    <a:pt x="1050" y="1079"/>
                  </a:lnTo>
                  <a:lnTo>
                    <a:pt x="1050" y="1049"/>
                  </a:lnTo>
                  <a:lnTo>
                    <a:pt x="1050" y="1079"/>
                  </a:lnTo>
                  <a:lnTo>
                    <a:pt x="1021" y="1079"/>
                  </a:lnTo>
                  <a:lnTo>
                    <a:pt x="991" y="1108"/>
                  </a:lnTo>
                  <a:lnTo>
                    <a:pt x="962" y="1079"/>
                  </a:lnTo>
                  <a:lnTo>
                    <a:pt x="933" y="1079"/>
                  </a:lnTo>
                  <a:lnTo>
                    <a:pt x="904" y="1079"/>
                  </a:lnTo>
                  <a:lnTo>
                    <a:pt x="904" y="1079"/>
                  </a:lnTo>
                  <a:lnTo>
                    <a:pt x="874" y="1079"/>
                  </a:lnTo>
                  <a:lnTo>
                    <a:pt x="874" y="1079"/>
                  </a:lnTo>
                  <a:lnTo>
                    <a:pt x="845" y="1049"/>
                  </a:lnTo>
                  <a:lnTo>
                    <a:pt x="816" y="1049"/>
                  </a:lnTo>
                  <a:lnTo>
                    <a:pt x="816" y="1021"/>
                  </a:lnTo>
                  <a:lnTo>
                    <a:pt x="816" y="1021"/>
                  </a:lnTo>
                  <a:lnTo>
                    <a:pt x="816" y="1021"/>
                  </a:lnTo>
                  <a:lnTo>
                    <a:pt x="788" y="1021"/>
                  </a:lnTo>
                  <a:lnTo>
                    <a:pt x="788" y="1021"/>
                  </a:lnTo>
                  <a:lnTo>
                    <a:pt x="758" y="1021"/>
                  </a:lnTo>
                  <a:lnTo>
                    <a:pt x="758" y="992"/>
                  </a:lnTo>
                  <a:lnTo>
                    <a:pt x="729" y="992"/>
                  </a:lnTo>
                  <a:lnTo>
                    <a:pt x="700" y="992"/>
                  </a:lnTo>
                  <a:lnTo>
                    <a:pt x="700" y="992"/>
                  </a:lnTo>
                  <a:lnTo>
                    <a:pt x="671" y="933"/>
                  </a:lnTo>
                  <a:lnTo>
                    <a:pt x="671" y="933"/>
                  </a:lnTo>
                  <a:lnTo>
                    <a:pt x="641" y="933"/>
                  </a:lnTo>
                  <a:lnTo>
                    <a:pt x="641" y="904"/>
                  </a:lnTo>
                  <a:lnTo>
                    <a:pt x="641" y="904"/>
                  </a:lnTo>
                  <a:lnTo>
                    <a:pt x="641" y="904"/>
                  </a:lnTo>
                  <a:lnTo>
                    <a:pt x="641" y="904"/>
                  </a:lnTo>
                  <a:lnTo>
                    <a:pt x="641" y="904"/>
                  </a:lnTo>
                  <a:lnTo>
                    <a:pt x="641" y="904"/>
                  </a:lnTo>
                  <a:lnTo>
                    <a:pt x="612" y="904"/>
                  </a:lnTo>
                  <a:lnTo>
                    <a:pt x="612" y="875"/>
                  </a:lnTo>
                  <a:lnTo>
                    <a:pt x="583" y="846"/>
                  </a:lnTo>
                  <a:lnTo>
                    <a:pt x="583" y="816"/>
                  </a:lnTo>
                  <a:lnTo>
                    <a:pt x="583" y="816"/>
                  </a:lnTo>
                  <a:lnTo>
                    <a:pt x="554" y="816"/>
                  </a:lnTo>
                  <a:lnTo>
                    <a:pt x="554" y="816"/>
                  </a:lnTo>
                  <a:lnTo>
                    <a:pt x="524" y="816"/>
                  </a:lnTo>
                  <a:lnTo>
                    <a:pt x="524" y="816"/>
                  </a:lnTo>
                  <a:lnTo>
                    <a:pt x="524" y="816"/>
                  </a:lnTo>
                  <a:lnTo>
                    <a:pt x="495" y="816"/>
                  </a:lnTo>
                  <a:lnTo>
                    <a:pt x="495" y="787"/>
                  </a:lnTo>
                  <a:lnTo>
                    <a:pt x="495" y="787"/>
                  </a:lnTo>
                  <a:lnTo>
                    <a:pt x="495" y="787"/>
                  </a:lnTo>
                  <a:lnTo>
                    <a:pt x="495" y="787"/>
                  </a:lnTo>
                  <a:lnTo>
                    <a:pt x="466" y="787"/>
                  </a:lnTo>
                  <a:lnTo>
                    <a:pt x="495" y="816"/>
                  </a:lnTo>
                  <a:lnTo>
                    <a:pt x="495" y="816"/>
                  </a:lnTo>
                  <a:lnTo>
                    <a:pt x="495" y="816"/>
                  </a:lnTo>
                  <a:lnTo>
                    <a:pt x="466" y="816"/>
                  </a:lnTo>
                  <a:lnTo>
                    <a:pt x="466" y="816"/>
                  </a:lnTo>
                  <a:lnTo>
                    <a:pt x="466" y="816"/>
                  </a:lnTo>
                  <a:lnTo>
                    <a:pt x="466" y="816"/>
                  </a:lnTo>
                  <a:lnTo>
                    <a:pt x="438" y="816"/>
                  </a:lnTo>
                  <a:lnTo>
                    <a:pt x="438" y="787"/>
                  </a:lnTo>
                  <a:lnTo>
                    <a:pt x="408" y="787"/>
                  </a:lnTo>
                  <a:lnTo>
                    <a:pt x="408" y="729"/>
                  </a:lnTo>
                  <a:lnTo>
                    <a:pt x="379" y="729"/>
                  </a:lnTo>
                  <a:lnTo>
                    <a:pt x="379" y="729"/>
                  </a:lnTo>
                  <a:lnTo>
                    <a:pt x="379" y="699"/>
                  </a:lnTo>
                  <a:lnTo>
                    <a:pt x="408" y="699"/>
                  </a:lnTo>
                  <a:lnTo>
                    <a:pt x="379" y="642"/>
                  </a:lnTo>
                  <a:lnTo>
                    <a:pt x="350" y="642"/>
                  </a:lnTo>
                  <a:lnTo>
                    <a:pt x="350" y="612"/>
                  </a:lnTo>
                  <a:lnTo>
                    <a:pt x="350" y="612"/>
                  </a:lnTo>
                  <a:lnTo>
                    <a:pt x="321" y="612"/>
                  </a:lnTo>
                  <a:lnTo>
                    <a:pt x="262" y="583"/>
                  </a:lnTo>
                  <a:lnTo>
                    <a:pt x="262" y="583"/>
                  </a:lnTo>
                  <a:lnTo>
                    <a:pt x="233" y="583"/>
                  </a:lnTo>
                  <a:lnTo>
                    <a:pt x="233" y="583"/>
                  </a:lnTo>
                  <a:lnTo>
                    <a:pt x="233" y="554"/>
                  </a:lnTo>
                  <a:lnTo>
                    <a:pt x="233" y="554"/>
                  </a:lnTo>
                  <a:lnTo>
                    <a:pt x="233" y="554"/>
                  </a:lnTo>
                  <a:lnTo>
                    <a:pt x="204" y="525"/>
                  </a:lnTo>
                  <a:lnTo>
                    <a:pt x="204" y="525"/>
                  </a:lnTo>
                  <a:lnTo>
                    <a:pt x="204" y="525"/>
                  </a:lnTo>
                  <a:lnTo>
                    <a:pt x="174" y="496"/>
                  </a:lnTo>
                  <a:lnTo>
                    <a:pt x="174" y="496"/>
                  </a:lnTo>
                  <a:lnTo>
                    <a:pt x="174" y="496"/>
                  </a:lnTo>
                  <a:lnTo>
                    <a:pt x="174" y="496"/>
                  </a:lnTo>
                  <a:lnTo>
                    <a:pt x="174" y="496"/>
                  </a:lnTo>
                  <a:lnTo>
                    <a:pt x="174" y="466"/>
                  </a:lnTo>
                  <a:lnTo>
                    <a:pt x="174" y="437"/>
                  </a:lnTo>
                  <a:lnTo>
                    <a:pt x="204" y="437"/>
                  </a:lnTo>
                  <a:lnTo>
                    <a:pt x="204" y="408"/>
                  </a:lnTo>
                  <a:lnTo>
                    <a:pt x="204" y="408"/>
                  </a:lnTo>
                  <a:lnTo>
                    <a:pt x="204" y="408"/>
                  </a:lnTo>
                  <a:lnTo>
                    <a:pt x="204" y="379"/>
                  </a:lnTo>
                  <a:lnTo>
                    <a:pt x="204" y="379"/>
                  </a:lnTo>
                  <a:lnTo>
                    <a:pt x="204" y="349"/>
                  </a:lnTo>
                  <a:lnTo>
                    <a:pt x="204" y="349"/>
                  </a:lnTo>
                  <a:lnTo>
                    <a:pt x="233" y="349"/>
                  </a:lnTo>
                  <a:lnTo>
                    <a:pt x="233" y="349"/>
                  </a:lnTo>
                  <a:lnTo>
                    <a:pt x="233" y="349"/>
                  </a:lnTo>
                  <a:lnTo>
                    <a:pt x="204" y="349"/>
                  </a:lnTo>
                  <a:lnTo>
                    <a:pt x="204" y="349"/>
                  </a:lnTo>
                  <a:lnTo>
                    <a:pt x="174" y="349"/>
                  </a:lnTo>
                  <a:lnTo>
                    <a:pt x="174" y="322"/>
                  </a:lnTo>
                  <a:lnTo>
                    <a:pt x="145" y="322"/>
                  </a:lnTo>
                  <a:lnTo>
                    <a:pt x="145" y="322"/>
                  </a:lnTo>
                  <a:lnTo>
                    <a:pt x="117" y="293"/>
                  </a:lnTo>
                  <a:lnTo>
                    <a:pt x="117" y="293"/>
                  </a:lnTo>
                  <a:lnTo>
                    <a:pt x="117" y="293"/>
                  </a:lnTo>
                  <a:lnTo>
                    <a:pt x="88" y="264"/>
                  </a:lnTo>
                  <a:lnTo>
                    <a:pt x="88" y="264"/>
                  </a:lnTo>
                  <a:lnTo>
                    <a:pt x="88" y="234"/>
                  </a:lnTo>
                  <a:lnTo>
                    <a:pt x="88" y="234"/>
                  </a:lnTo>
                  <a:lnTo>
                    <a:pt x="88" y="234"/>
                  </a:lnTo>
                  <a:lnTo>
                    <a:pt x="88" y="234"/>
                  </a:lnTo>
                  <a:lnTo>
                    <a:pt x="58" y="205"/>
                  </a:lnTo>
                  <a:lnTo>
                    <a:pt x="58" y="176"/>
                  </a:lnTo>
                  <a:lnTo>
                    <a:pt x="29" y="176"/>
                  </a:lnTo>
                  <a:lnTo>
                    <a:pt x="29" y="176"/>
                  </a:lnTo>
                  <a:lnTo>
                    <a:pt x="29" y="147"/>
                  </a:lnTo>
                  <a:lnTo>
                    <a:pt x="29" y="117"/>
                  </a:lnTo>
                  <a:lnTo>
                    <a:pt x="29" y="117"/>
                  </a:lnTo>
                  <a:lnTo>
                    <a:pt x="29" y="117"/>
                  </a:lnTo>
                  <a:lnTo>
                    <a:pt x="29" y="88"/>
                  </a:lnTo>
                  <a:lnTo>
                    <a:pt x="29" y="88"/>
                  </a:lnTo>
                  <a:lnTo>
                    <a:pt x="0" y="59"/>
                  </a:lnTo>
                  <a:lnTo>
                    <a:pt x="0" y="30"/>
                  </a:lnTo>
                  <a:lnTo>
                    <a:pt x="0" y="30"/>
                  </a:lnTo>
                  <a:lnTo>
                    <a:pt x="29" y="3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6" name="Freeform 75">
              <a:extLst>
                <a:ext uri="{FF2B5EF4-FFF2-40B4-BE49-F238E27FC236}">
                  <a16:creationId xmlns:a16="http://schemas.microsoft.com/office/drawing/2014/main" id="{583E509C-978C-B84D-B405-65C2D80F6666}"/>
                </a:ext>
              </a:extLst>
            </p:cNvPr>
            <p:cNvSpPr>
              <a:spLocks noChangeArrowheads="1"/>
            </p:cNvSpPr>
            <p:nvPr/>
          </p:nvSpPr>
          <p:spPr bwMode="auto">
            <a:xfrm>
              <a:off x="5676474" y="3276340"/>
              <a:ext cx="95040" cy="76328"/>
            </a:xfrm>
            <a:custGeom>
              <a:avLst/>
              <a:gdLst>
                <a:gd name="T0" fmla="*/ 0 w 293"/>
                <a:gd name="T1" fmla="*/ 0 h 234"/>
                <a:gd name="T2" fmla="*/ 29 w 293"/>
                <a:gd name="T3" fmla="*/ 0 h 234"/>
                <a:gd name="T4" fmla="*/ 59 w 293"/>
                <a:gd name="T5" fmla="*/ 0 h 234"/>
                <a:gd name="T6" fmla="*/ 88 w 293"/>
                <a:gd name="T7" fmla="*/ 0 h 234"/>
                <a:gd name="T8" fmla="*/ 117 w 293"/>
                <a:gd name="T9" fmla="*/ 0 h 234"/>
                <a:gd name="T10" fmla="*/ 146 w 293"/>
                <a:gd name="T11" fmla="*/ 29 h 234"/>
                <a:gd name="T12" fmla="*/ 176 w 293"/>
                <a:gd name="T13" fmla="*/ 29 h 234"/>
                <a:gd name="T14" fmla="*/ 205 w 293"/>
                <a:gd name="T15" fmla="*/ 29 h 234"/>
                <a:gd name="T16" fmla="*/ 176 w 293"/>
                <a:gd name="T17" fmla="*/ 59 h 234"/>
                <a:gd name="T18" fmla="*/ 176 w 293"/>
                <a:gd name="T19" fmla="*/ 59 h 234"/>
                <a:gd name="T20" fmla="*/ 233 w 293"/>
                <a:gd name="T21" fmla="*/ 88 h 234"/>
                <a:gd name="T22" fmla="*/ 233 w 293"/>
                <a:gd name="T23" fmla="*/ 117 h 234"/>
                <a:gd name="T24" fmla="*/ 205 w 293"/>
                <a:gd name="T25" fmla="*/ 117 h 234"/>
                <a:gd name="T26" fmla="*/ 233 w 293"/>
                <a:gd name="T27" fmla="*/ 145 h 234"/>
                <a:gd name="T28" fmla="*/ 262 w 293"/>
                <a:gd name="T29" fmla="*/ 145 h 234"/>
                <a:gd name="T30" fmla="*/ 292 w 293"/>
                <a:gd name="T31" fmla="*/ 145 h 234"/>
                <a:gd name="T32" fmla="*/ 292 w 293"/>
                <a:gd name="T33" fmla="*/ 175 h 234"/>
                <a:gd name="T34" fmla="*/ 292 w 293"/>
                <a:gd name="T35" fmla="*/ 175 h 234"/>
                <a:gd name="T36" fmla="*/ 292 w 293"/>
                <a:gd name="T37" fmla="*/ 204 h 234"/>
                <a:gd name="T38" fmla="*/ 292 w 293"/>
                <a:gd name="T39" fmla="*/ 204 h 234"/>
                <a:gd name="T40" fmla="*/ 292 w 293"/>
                <a:gd name="T41" fmla="*/ 204 h 234"/>
                <a:gd name="T42" fmla="*/ 262 w 293"/>
                <a:gd name="T43" fmla="*/ 233 h 234"/>
                <a:gd name="T44" fmla="*/ 233 w 293"/>
                <a:gd name="T45" fmla="*/ 175 h 234"/>
                <a:gd name="T46" fmla="*/ 205 w 293"/>
                <a:gd name="T47" fmla="*/ 175 h 234"/>
                <a:gd name="T48" fmla="*/ 205 w 293"/>
                <a:gd name="T49" fmla="*/ 145 h 234"/>
                <a:gd name="T50" fmla="*/ 176 w 293"/>
                <a:gd name="T51" fmla="*/ 145 h 234"/>
                <a:gd name="T52" fmla="*/ 176 w 293"/>
                <a:gd name="T53" fmla="*/ 145 h 234"/>
                <a:gd name="T54" fmla="*/ 146 w 293"/>
                <a:gd name="T55" fmla="*/ 145 h 234"/>
                <a:gd name="T56" fmla="*/ 146 w 293"/>
                <a:gd name="T57" fmla="*/ 145 h 234"/>
                <a:gd name="T58" fmla="*/ 117 w 293"/>
                <a:gd name="T59" fmla="*/ 145 h 234"/>
                <a:gd name="T60" fmla="*/ 117 w 293"/>
                <a:gd name="T61" fmla="*/ 117 h 234"/>
                <a:gd name="T62" fmla="*/ 117 w 293"/>
                <a:gd name="T63" fmla="*/ 117 h 234"/>
                <a:gd name="T64" fmla="*/ 88 w 293"/>
                <a:gd name="T65" fmla="*/ 117 h 234"/>
                <a:gd name="T66" fmla="*/ 59 w 293"/>
                <a:gd name="T67" fmla="*/ 117 h 234"/>
                <a:gd name="T68" fmla="*/ 29 w 293"/>
                <a:gd name="T69" fmla="*/ 117 h 234"/>
                <a:gd name="T70" fmla="*/ 29 w 293"/>
                <a:gd name="T71" fmla="*/ 88 h 234"/>
                <a:gd name="T72" fmla="*/ 59 w 293"/>
                <a:gd name="T73" fmla="*/ 59 h 234"/>
                <a:gd name="T74" fmla="*/ 29 w 293"/>
                <a:gd name="T75" fmla="*/ 29 h 234"/>
                <a:gd name="T76" fmla="*/ 29 w 293"/>
                <a:gd name="T77" fmla="*/ 29 h 234"/>
                <a:gd name="T78" fmla="*/ 29 w 293"/>
                <a:gd name="T79" fmla="*/ 29 h 234"/>
                <a:gd name="T80" fmla="*/ 0 w 293"/>
                <a:gd name="T8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3" h="234">
                  <a:moveTo>
                    <a:pt x="0" y="0"/>
                  </a:moveTo>
                  <a:lnTo>
                    <a:pt x="29" y="0"/>
                  </a:lnTo>
                  <a:lnTo>
                    <a:pt x="59" y="0"/>
                  </a:lnTo>
                  <a:lnTo>
                    <a:pt x="88" y="0"/>
                  </a:lnTo>
                  <a:lnTo>
                    <a:pt x="117" y="0"/>
                  </a:lnTo>
                  <a:lnTo>
                    <a:pt x="146" y="29"/>
                  </a:lnTo>
                  <a:lnTo>
                    <a:pt x="176" y="29"/>
                  </a:lnTo>
                  <a:lnTo>
                    <a:pt x="205" y="29"/>
                  </a:lnTo>
                  <a:lnTo>
                    <a:pt x="176" y="59"/>
                  </a:lnTo>
                  <a:lnTo>
                    <a:pt x="176" y="59"/>
                  </a:lnTo>
                  <a:lnTo>
                    <a:pt x="233" y="88"/>
                  </a:lnTo>
                  <a:lnTo>
                    <a:pt x="233" y="117"/>
                  </a:lnTo>
                  <a:lnTo>
                    <a:pt x="205" y="117"/>
                  </a:lnTo>
                  <a:lnTo>
                    <a:pt x="233" y="145"/>
                  </a:lnTo>
                  <a:lnTo>
                    <a:pt x="262" y="145"/>
                  </a:lnTo>
                  <a:lnTo>
                    <a:pt x="292" y="145"/>
                  </a:lnTo>
                  <a:lnTo>
                    <a:pt x="292" y="175"/>
                  </a:lnTo>
                  <a:lnTo>
                    <a:pt x="292" y="175"/>
                  </a:lnTo>
                  <a:lnTo>
                    <a:pt x="292" y="204"/>
                  </a:lnTo>
                  <a:lnTo>
                    <a:pt x="292" y="204"/>
                  </a:lnTo>
                  <a:lnTo>
                    <a:pt x="292" y="204"/>
                  </a:lnTo>
                  <a:lnTo>
                    <a:pt x="262" y="233"/>
                  </a:lnTo>
                  <a:lnTo>
                    <a:pt x="233" y="175"/>
                  </a:lnTo>
                  <a:lnTo>
                    <a:pt x="205" y="175"/>
                  </a:lnTo>
                  <a:lnTo>
                    <a:pt x="205" y="145"/>
                  </a:lnTo>
                  <a:lnTo>
                    <a:pt x="176" y="145"/>
                  </a:lnTo>
                  <a:lnTo>
                    <a:pt x="176" y="145"/>
                  </a:lnTo>
                  <a:lnTo>
                    <a:pt x="146" y="145"/>
                  </a:lnTo>
                  <a:lnTo>
                    <a:pt x="146" y="145"/>
                  </a:lnTo>
                  <a:lnTo>
                    <a:pt x="117" y="145"/>
                  </a:lnTo>
                  <a:lnTo>
                    <a:pt x="117" y="117"/>
                  </a:lnTo>
                  <a:lnTo>
                    <a:pt x="117" y="117"/>
                  </a:lnTo>
                  <a:lnTo>
                    <a:pt x="88" y="117"/>
                  </a:lnTo>
                  <a:lnTo>
                    <a:pt x="59" y="117"/>
                  </a:lnTo>
                  <a:lnTo>
                    <a:pt x="29" y="117"/>
                  </a:lnTo>
                  <a:lnTo>
                    <a:pt x="29" y="88"/>
                  </a:lnTo>
                  <a:lnTo>
                    <a:pt x="59" y="59"/>
                  </a:lnTo>
                  <a:lnTo>
                    <a:pt x="29" y="29"/>
                  </a:lnTo>
                  <a:lnTo>
                    <a:pt x="29" y="29"/>
                  </a:lnTo>
                  <a:lnTo>
                    <a:pt x="29"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7" name="Freeform 76">
              <a:extLst>
                <a:ext uri="{FF2B5EF4-FFF2-40B4-BE49-F238E27FC236}">
                  <a16:creationId xmlns:a16="http://schemas.microsoft.com/office/drawing/2014/main" id="{B3BF2F37-982A-D043-9605-F4EEB72BC08B}"/>
                </a:ext>
              </a:extLst>
            </p:cNvPr>
            <p:cNvSpPr>
              <a:spLocks noChangeArrowheads="1"/>
            </p:cNvSpPr>
            <p:nvPr/>
          </p:nvSpPr>
          <p:spPr bwMode="auto">
            <a:xfrm>
              <a:off x="5238715" y="3257617"/>
              <a:ext cx="495359" cy="180019"/>
            </a:xfrm>
            <a:custGeom>
              <a:avLst/>
              <a:gdLst>
                <a:gd name="T0" fmla="*/ 58 w 1518"/>
                <a:gd name="T1" fmla="*/ 87 h 553"/>
                <a:gd name="T2" fmla="*/ 87 w 1518"/>
                <a:gd name="T3" fmla="*/ 29 h 553"/>
                <a:gd name="T4" fmla="*/ 146 w 1518"/>
                <a:gd name="T5" fmla="*/ 29 h 553"/>
                <a:gd name="T6" fmla="*/ 233 w 1518"/>
                <a:gd name="T7" fmla="*/ 87 h 553"/>
                <a:gd name="T8" fmla="*/ 175 w 1518"/>
                <a:gd name="T9" fmla="*/ 117 h 553"/>
                <a:gd name="T10" fmla="*/ 58 w 1518"/>
                <a:gd name="T11" fmla="*/ 146 h 553"/>
                <a:gd name="T12" fmla="*/ 58 w 1518"/>
                <a:gd name="T13" fmla="*/ 146 h 553"/>
                <a:gd name="T14" fmla="*/ 29 w 1518"/>
                <a:gd name="T15" fmla="*/ 117 h 553"/>
                <a:gd name="T16" fmla="*/ 1137 w 1518"/>
                <a:gd name="T17" fmla="*/ 87 h 553"/>
                <a:gd name="T18" fmla="*/ 1079 w 1518"/>
                <a:gd name="T19" fmla="*/ 87 h 553"/>
                <a:gd name="T20" fmla="*/ 962 w 1518"/>
                <a:gd name="T21" fmla="*/ 117 h 553"/>
                <a:gd name="T22" fmla="*/ 874 w 1518"/>
                <a:gd name="T23" fmla="*/ 87 h 553"/>
                <a:gd name="T24" fmla="*/ 787 w 1518"/>
                <a:gd name="T25" fmla="*/ 58 h 553"/>
                <a:gd name="T26" fmla="*/ 729 w 1518"/>
                <a:gd name="T27" fmla="*/ 29 h 553"/>
                <a:gd name="T28" fmla="*/ 670 w 1518"/>
                <a:gd name="T29" fmla="*/ 0 h 553"/>
                <a:gd name="T30" fmla="*/ 553 w 1518"/>
                <a:gd name="T31" fmla="*/ 0 h 553"/>
                <a:gd name="T32" fmla="*/ 467 w 1518"/>
                <a:gd name="T33" fmla="*/ 58 h 553"/>
                <a:gd name="T34" fmla="*/ 408 w 1518"/>
                <a:gd name="T35" fmla="*/ 87 h 553"/>
                <a:gd name="T36" fmla="*/ 320 w 1518"/>
                <a:gd name="T37" fmla="*/ 87 h 553"/>
                <a:gd name="T38" fmla="*/ 262 w 1518"/>
                <a:gd name="T39" fmla="*/ 117 h 553"/>
                <a:gd name="T40" fmla="*/ 233 w 1518"/>
                <a:gd name="T41" fmla="*/ 146 h 553"/>
                <a:gd name="T42" fmla="*/ 233 w 1518"/>
                <a:gd name="T43" fmla="*/ 175 h 553"/>
                <a:gd name="T44" fmla="*/ 146 w 1518"/>
                <a:gd name="T45" fmla="*/ 146 h 553"/>
                <a:gd name="T46" fmla="*/ 58 w 1518"/>
                <a:gd name="T47" fmla="*/ 175 h 553"/>
                <a:gd name="T48" fmla="*/ 29 w 1518"/>
                <a:gd name="T49" fmla="*/ 233 h 553"/>
                <a:gd name="T50" fmla="*/ 117 w 1518"/>
                <a:gd name="T51" fmla="*/ 233 h 553"/>
                <a:gd name="T52" fmla="*/ 87 w 1518"/>
                <a:gd name="T53" fmla="*/ 291 h 553"/>
                <a:gd name="T54" fmla="*/ 87 w 1518"/>
                <a:gd name="T55" fmla="*/ 320 h 553"/>
                <a:gd name="T56" fmla="*/ 87 w 1518"/>
                <a:gd name="T57" fmla="*/ 350 h 553"/>
                <a:gd name="T58" fmla="*/ 58 w 1518"/>
                <a:gd name="T59" fmla="*/ 350 h 553"/>
                <a:gd name="T60" fmla="*/ 117 w 1518"/>
                <a:gd name="T61" fmla="*/ 379 h 553"/>
                <a:gd name="T62" fmla="*/ 117 w 1518"/>
                <a:gd name="T63" fmla="*/ 437 h 553"/>
                <a:gd name="T64" fmla="*/ 146 w 1518"/>
                <a:gd name="T65" fmla="*/ 467 h 553"/>
                <a:gd name="T66" fmla="*/ 203 w 1518"/>
                <a:gd name="T67" fmla="*/ 496 h 553"/>
                <a:gd name="T68" fmla="*/ 175 w 1518"/>
                <a:gd name="T69" fmla="*/ 496 h 553"/>
                <a:gd name="T70" fmla="*/ 203 w 1518"/>
                <a:gd name="T71" fmla="*/ 496 h 553"/>
                <a:gd name="T72" fmla="*/ 262 w 1518"/>
                <a:gd name="T73" fmla="*/ 496 h 553"/>
                <a:gd name="T74" fmla="*/ 291 w 1518"/>
                <a:gd name="T75" fmla="*/ 525 h 553"/>
                <a:gd name="T76" fmla="*/ 350 w 1518"/>
                <a:gd name="T77" fmla="*/ 525 h 553"/>
                <a:gd name="T78" fmla="*/ 408 w 1518"/>
                <a:gd name="T79" fmla="*/ 525 h 553"/>
                <a:gd name="T80" fmla="*/ 467 w 1518"/>
                <a:gd name="T81" fmla="*/ 496 h 553"/>
                <a:gd name="T82" fmla="*/ 641 w 1518"/>
                <a:gd name="T83" fmla="*/ 525 h 553"/>
                <a:gd name="T84" fmla="*/ 700 w 1518"/>
                <a:gd name="T85" fmla="*/ 525 h 553"/>
                <a:gd name="T86" fmla="*/ 817 w 1518"/>
                <a:gd name="T87" fmla="*/ 496 h 553"/>
                <a:gd name="T88" fmla="*/ 846 w 1518"/>
                <a:gd name="T89" fmla="*/ 496 h 553"/>
                <a:gd name="T90" fmla="*/ 846 w 1518"/>
                <a:gd name="T91" fmla="*/ 552 h 553"/>
                <a:gd name="T92" fmla="*/ 903 w 1518"/>
                <a:gd name="T93" fmla="*/ 496 h 553"/>
                <a:gd name="T94" fmla="*/ 991 w 1518"/>
                <a:gd name="T95" fmla="*/ 467 h 553"/>
                <a:gd name="T96" fmla="*/ 1079 w 1518"/>
                <a:gd name="T97" fmla="*/ 467 h 553"/>
                <a:gd name="T98" fmla="*/ 1196 w 1518"/>
                <a:gd name="T99" fmla="*/ 437 h 553"/>
                <a:gd name="T100" fmla="*/ 1312 w 1518"/>
                <a:gd name="T101" fmla="*/ 437 h 553"/>
                <a:gd name="T102" fmla="*/ 1400 w 1518"/>
                <a:gd name="T103" fmla="*/ 408 h 553"/>
                <a:gd name="T104" fmla="*/ 1487 w 1518"/>
                <a:gd name="T105" fmla="*/ 437 h 553"/>
                <a:gd name="T106" fmla="*/ 1458 w 1518"/>
                <a:gd name="T107" fmla="*/ 379 h 553"/>
                <a:gd name="T108" fmla="*/ 1458 w 1518"/>
                <a:gd name="T109" fmla="*/ 320 h 553"/>
                <a:gd name="T110" fmla="*/ 1429 w 1518"/>
                <a:gd name="T111" fmla="*/ 233 h 553"/>
                <a:gd name="T112" fmla="*/ 1458 w 1518"/>
                <a:gd name="T113" fmla="*/ 175 h 553"/>
                <a:gd name="T114" fmla="*/ 1400 w 1518"/>
                <a:gd name="T115" fmla="*/ 117 h 553"/>
                <a:gd name="T116" fmla="*/ 1341 w 1518"/>
                <a:gd name="T117" fmla="*/ 58 h 553"/>
                <a:gd name="T118" fmla="*/ 1253 w 1518"/>
                <a:gd name="T119" fmla="*/ 29 h 553"/>
                <a:gd name="T120" fmla="*/ 175 w 1518"/>
                <a:gd name="T121" fmla="*/ 496 h 553"/>
                <a:gd name="T122" fmla="*/ 0 w 1518"/>
                <a:gd name="T123" fmla="*/ 175 h 553"/>
                <a:gd name="T124" fmla="*/ 0 w 1518"/>
                <a:gd name="T125" fmla="*/ 175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8" h="553">
                  <a:moveTo>
                    <a:pt x="29" y="117"/>
                  </a:moveTo>
                  <a:lnTo>
                    <a:pt x="29" y="117"/>
                  </a:lnTo>
                  <a:lnTo>
                    <a:pt x="29" y="87"/>
                  </a:lnTo>
                  <a:lnTo>
                    <a:pt x="29" y="87"/>
                  </a:lnTo>
                  <a:lnTo>
                    <a:pt x="58" y="87"/>
                  </a:lnTo>
                  <a:lnTo>
                    <a:pt x="58" y="58"/>
                  </a:lnTo>
                  <a:lnTo>
                    <a:pt x="58" y="58"/>
                  </a:lnTo>
                  <a:lnTo>
                    <a:pt x="58" y="29"/>
                  </a:lnTo>
                  <a:lnTo>
                    <a:pt x="58" y="29"/>
                  </a:lnTo>
                  <a:lnTo>
                    <a:pt x="87" y="29"/>
                  </a:lnTo>
                  <a:lnTo>
                    <a:pt x="87" y="0"/>
                  </a:lnTo>
                  <a:lnTo>
                    <a:pt x="117" y="0"/>
                  </a:lnTo>
                  <a:lnTo>
                    <a:pt x="117" y="29"/>
                  </a:lnTo>
                  <a:lnTo>
                    <a:pt x="146" y="0"/>
                  </a:lnTo>
                  <a:lnTo>
                    <a:pt x="146" y="29"/>
                  </a:lnTo>
                  <a:lnTo>
                    <a:pt x="175" y="29"/>
                  </a:lnTo>
                  <a:lnTo>
                    <a:pt x="175" y="58"/>
                  </a:lnTo>
                  <a:lnTo>
                    <a:pt x="203" y="58"/>
                  </a:lnTo>
                  <a:lnTo>
                    <a:pt x="233" y="87"/>
                  </a:lnTo>
                  <a:lnTo>
                    <a:pt x="233" y="87"/>
                  </a:lnTo>
                  <a:lnTo>
                    <a:pt x="233" y="87"/>
                  </a:lnTo>
                  <a:lnTo>
                    <a:pt x="233" y="117"/>
                  </a:lnTo>
                  <a:lnTo>
                    <a:pt x="203" y="117"/>
                  </a:lnTo>
                  <a:lnTo>
                    <a:pt x="203" y="117"/>
                  </a:lnTo>
                  <a:lnTo>
                    <a:pt x="175" y="117"/>
                  </a:lnTo>
                  <a:lnTo>
                    <a:pt x="175" y="117"/>
                  </a:lnTo>
                  <a:lnTo>
                    <a:pt x="146" y="117"/>
                  </a:lnTo>
                  <a:lnTo>
                    <a:pt x="117" y="117"/>
                  </a:lnTo>
                  <a:lnTo>
                    <a:pt x="117" y="146"/>
                  </a:lnTo>
                  <a:lnTo>
                    <a:pt x="58" y="146"/>
                  </a:lnTo>
                  <a:lnTo>
                    <a:pt x="29" y="175"/>
                  </a:lnTo>
                  <a:lnTo>
                    <a:pt x="29" y="175"/>
                  </a:lnTo>
                  <a:lnTo>
                    <a:pt x="58" y="146"/>
                  </a:lnTo>
                  <a:lnTo>
                    <a:pt x="58" y="146"/>
                  </a:lnTo>
                  <a:lnTo>
                    <a:pt x="58" y="146"/>
                  </a:lnTo>
                  <a:lnTo>
                    <a:pt x="58" y="146"/>
                  </a:lnTo>
                  <a:lnTo>
                    <a:pt x="58" y="146"/>
                  </a:lnTo>
                  <a:lnTo>
                    <a:pt x="29" y="146"/>
                  </a:lnTo>
                  <a:lnTo>
                    <a:pt x="29" y="146"/>
                  </a:lnTo>
                  <a:lnTo>
                    <a:pt x="29" y="117"/>
                  </a:lnTo>
                  <a:close/>
                  <a:moveTo>
                    <a:pt x="1224" y="29"/>
                  </a:moveTo>
                  <a:lnTo>
                    <a:pt x="1196" y="29"/>
                  </a:lnTo>
                  <a:lnTo>
                    <a:pt x="1196" y="58"/>
                  </a:lnTo>
                  <a:lnTo>
                    <a:pt x="1167" y="58"/>
                  </a:lnTo>
                  <a:lnTo>
                    <a:pt x="1137" y="87"/>
                  </a:lnTo>
                  <a:lnTo>
                    <a:pt x="1137" y="87"/>
                  </a:lnTo>
                  <a:lnTo>
                    <a:pt x="1108" y="87"/>
                  </a:lnTo>
                  <a:lnTo>
                    <a:pt x="1108" y="87"/>
                  </a:lnTo>
                  <a:lnTo>
                    <a:pt x="1079" y="87"/>
                  </a:lnTo>
                  <a:lnTo>
                    <a:pt x="1079" y="87"/>
                  </a:lnTo>
                  <a:lnTo>
                    <a:pt x="1050" y="87"/>
                  </a:lnTo>
                  <a:lnTo>
                    <a:pt x="1050" y="87"/>
                  </a:lnTo>
                  <a:lnTo>
                    <a:pt x="1020" y="87"/>
                  </a:lnTo>
                  <a:lnTo>
                    <a:pt x="991" y="87"/>
                  </a:lnTo>
                  <a:lnTo>
                    <a:pt x="962" y="117"/>
                  </a:lnTo>
                  <a:lnTo>
                    <a:pt x="933" y="87"/>
                  </a:lnTo>
                  <a:lnTo>
                    <a:pt x="933" y="87"/>
                  </a:lnTo>
                  <a:lnTo>
                    <a:pt x="903" y="87"/>
                  </a:lnTo>
                  <a:lnTo>
                    <a:pt x="874" y="87"/>
                  </a:lnTo>
                  <a:lnTo>
                    <a:pt x="874" y="87"/>
                  </a:lnTo>
                  <a:lnTo>
                    <a:pt x="846" y="58"/>
                  </a:lnTo>
                  <a:lnTo>
                    <a:pt x="817" y="58"/>
                  </a:lnTo>
                  <a:lnTo>
                    <a:pt x="817" y="58"/>
                  </a:lnTo>
                  <a:lnTo>
                    <a:pt x="817" y="58"/>
                  </a:lnTo>
                  <a:lnTo>
                    <a:pt x="787" y="58"/>
                  </a:lnTo>
                  <a:lnTo>
                    <a:pt x="787" y="29"/>
                  </a:lnTo>
                  <a:lnTo>
                    <a:pt x="787" y="29"/>
                  </a:lnTo>
                  <a:lnTo>
                    <a:pt x="758" y="29"/>
                  </a:lnTo>
                  <a:lnTo>
                    <a:pt x="758" y="29"/>
                  </a:lnTo>
                  <a:lnTo>
                    <a:pt x="729" y="29"/>
                  </a:lnTo>
                  <a:lnTo>
                    <a:pt x="729" y="29"/>
                  </a:lnTo>
                  <a:lnTo>
                    <a:pt x="700" y="29"/>
                  </a:lnTo>
                  <a:lnTo>
                    <a:pt x="700" y="0"/>
                  </a:lnTo>
                  <a:lnTo>
                    <a:pt x="700" y="0"/>
                  </a:lnTo>
                  <a:lnTo>
                    <a:pt x="670" y="0"/>
                  </a:lnTo>
                  <a:lnTo>
                    <a:pt x="641" y="0"/>
                  </a:lnTo>
                  <a:lnTo>
                    <a:pt x="641" y="0"/>
                  </a:lnTo>
                  <a:lnTo>
                    <a:pt x="612" y="0"/>
                  </a:lnTo>
                  <a:lnTo>
                    <a:pt x="583" y="0"/>
                  </a:lnTo>
                  <a:lnTo>
                    <a:pt x="553" y="0"/>
                  </a:lnTo>
                  <a:lnTo>
                    <a:pt x="525" y="29"/>
                  </a:lnTo>
                  <a:lnTo>
                    <a:pt x="496" y="29"/>
                  </a:lnTo>
                  <a:lnTo>
                    <a:pt x="467" y="29"/>
                  </a:lnTo>
                  <a:lnTo>
                    <a:pt x="467" y="58"/>
                  </a:lnTo>
                  <a:lnTo>
                    <a:pt x="467" y="58"/>
                  </a:lnTo>
                  <a:lnTo>
                    <a:pt x="437" y="58"/>
                  </a:lnTo>
                  <a:lnTo>
                    <a:pt x="437" y="58"/>
                  </a:lnTo>
                  <a:lnTo>
                    <a:pt x="437" y="87"/>
                  </a:lnTo>
                  <a:lnTo>
                    <a:pt x="408" y="87"/>
                  </a:lnTo>
                  <a:lnTo>
                    <a:pt x="408" y="87"/>
                  </a:lnTo>
                  <a:lnTo>
                    <a:pt x="379" y="87"/>
                  </a:lnTo>
                  <a:lnTo>
                    <a:pt x="350" y="87"/>
                  </a:lnTo>
                  <a:lnTo>
                    <a:pt x="320" y="87"/>
                  </a:lnTo>
                  <a:lnTo>
                    <a:pt x="320" y="87"/>
                  </a:lnTo>
                  <a:lnTo>
                    <a:pt x="320" y="87"/>
                  </a:lnTo>
                  <a:lnTo>
                    <a:pt x="291" y="87"/>
                  </a:lnTo>
                  <a:lnTo>
                    <a:pt x="262" y="87"/>
                  </a:lnTo>
                  <a:lnTo>
                    <a:pt x="262" y="87"/>
                  </a:lnTo>
                  <a:lnTo>
                    <a:pt x="233" y="117"/>
                  </a:lnTo>
                  <a:lnTo>
                    <a:pt x="262" y="117"/>
                  </a:lnTo>
                  <a:lnTo>
                    <a:pt x="291" y="117"/>
                  </a:lnTo>
                  <a:lnTo>
                    <a:pt x="291" y="117"/>
                  </a:lnTo>
                  <a:lnTo>
                    <a:pt x="291" y="146"/>
                  </a:lnTo>
                  <a:lnTo>
                    <a:pt x="262" y="146"/>
                  </a:lnTo>
                  <a:lnTo>
                    <a:pt x="233" y="146"/>
                  </a:lnTo>
                  <a:lnTo>
                    <a:pt x="233" y="146"/>
                  </a:lnTo>
                  <a:lnTo>
                    <a:pt x="233" y="175"/>
                  </a:lnTo>
                  <a:lnTo>
                    <a:pt x="233" y="146"/>
                  </a:lnTo>
                  <a:lnTo>
                    <a:pt x="262" y="175"/>
                  </a:lnTo>
                  <a:lnTo>
                    <a:pt x="233" y="175"/>
                  </a:lnTo>
                  <a:lnTo>
                    <a:pt x="203" y="175"/>
                  </a:lnTo>
                  <a:lnTo>
                    <a:pt x="175" y="175"/>
                  </a:lnTo>
                  <a:lnTo>
                    <a:pt x="175" y="175"/>
                  </a:lnTo>
                  <a:lnTo>
                    <a:pt x="146" y="146"/>
                  </a:lnTo>
                  <a:lnTo>
                    <a:pt x="146" y="146"/>
                  </a:lnTo>
                  <a:lnTo>
                    <a:pt x="146" y="175"/>
                  </a:lnTo>
                  <a:lnTo>
                    <a:pt x="117" y="175"/>
                  </a:lnTo>
                  <a:lnTo>
                    <a:pt x="87" y="146"/>
                  </a:lnTo>
                  <a:lnTo>
                    <a:pt x="87" y="146"/>
                  </a:lnTo>
                  <a:lnTo>
                    <a:pt x="58" y="175"/>
                  </a:lnTo>
                  <a:lnTo>
                    <a:pt x="29" y="203"/>
                  </a:lnTo>
                  <a:lnTo>
                    <a:pt x="29" y="203"/>
                  </a:lnTo>
                  <a:lnTo>
                    <a:pt x="29" y="233"/>
                  </a:lnTo>
                  <a:lnTo>
                    <a:pt x="29" y="233"/>
                  </a:lnTo>
                  <a:lnTo>
                    <a:pt x="29" y="233"/>
                  </a:lnTo>
                  <a:lnTo>
                    <a:pt x="29" y="262"/>
                  </a:lnTo>
                  <a:lnTo>
                    <a:pt x="58" y="233"/>
                  </a:lnTo>
                  <a:lnTo>
                    <a:pt x="58" y="233"/>
                  </a:lnTo>
                  <a:lnTo>
                    <a:pt x="87" y="233"/>
                  </a:lnTo>
                  <a:lnTo>
                    <a:pt x="117" y="233"/>
                  </a:lnTo>
                  <a:lnTo>
                    <a:pt x="87" y="262"/>
                  </a:lnTo>
                  <a:lnTo>
                    <a:pt x="87" y="262"/>
                  </a:lnTo>
                  <a:lnTo>
                    <a:pt x="87" y="291"/>
                  </a:lnTo>
                  <a:lnTo>
                    <a:pt x="87" y="291"/>
                  </a:lnTo>
                  <a:lnTo>
                    <a:pt x="87" y="291"/>
                  </a:lnTo>
                  <a:lnTo>
                    <a:pt x="87" y="291"/>
                  </a:lnTo>
                  <a:lnTo>
                    <a:pt x="117" y="291"/>
                  </a:lnTo>
                  <a:lnTo>
                    <a:pt x="117" y="291"/>
                  </a:lnTo>
                  <a:lnTo>
                    <a:pt x="117" y="320"/>
                  </a:lnTo>
                  <a:lnTo>
                    <a:pt x="87" y="320"/>
                  </a:lnTo>
                  <a:lnTo>
                    <a:pt x="87" y="320"/>
                  </a:lnTo>
                  <a:lnTo>
                    <a:pt x="87" y="320"/>
                  </a:lnTo>
                  <a:lnTo>
                    <a:pt x="87" y="320"/>
                  </a:lnTo>
                  <a:lnTo>
                    <a:pt x="87" y="350"/>
                  </a:lnTo>
                  <a:lnTo>
                    <a:pt x="87" y="350"/>
                  </a:lnTo>
                  <a:lnTo>
                    <a:pt x="58" y="320"/>
                  </a:lnTo>
                  <a:lnTo>
                    <a:pt x="58" y="320"/>
                  </a:lnTo>
                  <a:lnTo>
                    <a:pt x="58" y="350"/>
                  </a:lnTo>
                  <a:lnTo>
                    <a:pt x="58" y="350"/>
                  </a:lnTo>
                  <a:lnTo>
                    <a:pt x="58" y="350"/>
                  </a:lnTo>
                  <a:lnTo>
                    <a:pt x="58" y="379"/>
                  </a:lnTo>
                  <a:lnTo>
                    <a:pt x="58" y="379"/>
                  </a:lnTo>
                  <a:lnTo>
                    <a:pt x="87" y="379"/>
                  </a:lnTo>
                  <a:lnTo>
                    <a:pt x="87" y="379"/>
                  </a:lnTo>
                  <a:lnTo>
                    <a:pt x="117" y="379"/>
                  </a:lnTo>
                  <a:lnTo>
                    <a:pt x="117" y="379"/>
                  </a:lnTo>
                  <a:lnTo>
                    <a:pt x="117" y="408"/>
                  </a:lnTo>
                  <a:lnTo>
                    <a:pt x="117" y="408"/>
                  </a:lnTo>
                  <a:lnTo>
                    <a:pt x="117" y="437"/>
                  </a:lnTo>
                  <a:lnTo>
                    <a:pt x="117" y="437"/>
                  </a:lnTo>
                  <a:lnTo>
                    <a:pt x="146" y="437"/>
                  </a:lnTo>
                  <a:lnTo>
                    <a:pt x="146" y="467"/>
                  </a:lnTo>
                  <a:lnTo>
                    <a:pt x="146" y="467"/>
                  </a:lnTo>
                  <a:lnTo>
                    <a:pt x="146" y="467"/>
                  </a:lnTo>
                  <a:lnTo>
                    <a:pt x="146" y="467"/>
                  </a:lnTo>
                  <a:lnTo>
                    <a:pt x="146" y="467"/>
                  </a:lnTo>
                  <a:lnTo>
                    <a:pt x="175" y="467"/>
                  </a:lnTo>
                  <a:lnTo>
                    <a:pt x="203" y="467"/>
                  </a:lnTo>
                  <a:lnTo>
                    <a:pt x="203" y="467"/>
                  </a:lnTo>
                  <a:lnTo>
                    <a:pt x="203" y="496"/>
                  </a:lnTo>
                  <a:lnTo>
                    <a:pt x="175" y="496"/>
                  </a:lnTo>
                  <a:lnTo>
                    <a:pt x="146" y="496"/>
                  </a:lnTo>
                  <a:lnTo>
                    <a:pt x="146" y="496"/>
                  </a:lnTo>
                  <a:lnTo>
                    <a:pt x="146" y="496"/>
                  </a:lnTo>
                  <a:lnTo>
                    <a:pt x="175" y="496"/>
                  </a:lnTo>
                  <a:lnTo>
                    <a:pt x="175" y="496"/>
                  </a:lnTo>
                  <a:lnTo>
                    <a:pt x="203" y="496"/>
                  </a:lnTo>
                  <a:lnTo>
                    <a:pt x="203" y="496"/>
                  </a:lnTo>
                  <a:lnTo>
                    <a:pt x="203" y="496"/>
                  </a:lnTo>
                  <a:lnTo>
                    <a:pt x="203" y="496"/>
                  </a:lnTo>
                  <a:lnTo>
                    <a:pt x="203" y="496"/>
                  </a:lnTo>
                  <a:lnTo>
                    <a:pt x="233" y="496"/>
                  </a:lnTo>
                  <a:lnTo>
                    <a:pt x="233" y="496"/>
                  </a:lnTo>
                  <a:lnTo>
                    <a:pt x="233" y="496"/>
                  </a:lnTo>
                  <a:lnTo>
                    <a:pt x="262" y="496"/>
                  </a:lnTo>
                  <a:lnTo>
                    <a:pt x="262" y="496"/>
                  </a:lnTo>
                  <a:lnTo>
                    <a:pt x="291" y="496"/>
                  </a:lnTo>
                  <a:lnTo>
                    <a:pt x="291" y="496"/>
                  </a:lnTo>
                  <a:lnTo>
                    <a:pt x="262" y="496"/>
                  </a:lnTo>
                  <a:lnTo>
                    <a:pt x="291" y="525"/>
                  </a:lnTo>
                  <a:lnTo>
                    <a:pt x="291" y="525"/>
                  </a:lnTo>
                  <a:lnTo>
                    <a:pt x="291" y="525"/>
                  </a:lnTo>
                  <a:lnTo>
                    <a:pt x="320" y="525"/>
                  </a:lnTo>
                  <a:lnTo>
                    <a:pt x="320" y="552"/>
                  </a:lnTo>
                  <a:lnTo>
                    <a:pt x="350" y="525"/>
                  </a:lnTo>
                  <a:lnTo>
                    <a:pt x="350" y="525"/>
                  </a:lnTo>
                  <a:lnTo>
                    <a:pt x="379" y="525"/>
                  </a:lnTo>
                  <a:lnTo>
                    <a:pt x="379" y="525"/>
                  </a:lnTo>
                  <a:lnTo>
                    <a:pt x="379" y="525"/>
                  </a:lnTo>
                  <a:lnTo>
                    <a:pt x="408" y="525"/>
                  </a:lnTo>
                  <a:lnTo>
                    <a:pt x="408" y="496"/>
                  </a:lnTo>
                  <a:lnTo>
                    <a:pt x="408" y="496"/>
                  </a:lnTo>
                  <a:lnTo>
                    <a:pt x="408" y="496"/>
                  </a:lnTo>
                  <a:lnTo>
                    <a:pt x="437" y="467"/>
                  </a:lnTo>
                  <a:lnTo>
                    <a:pt x="467" y="496"/>
                  </a:lnTo>
                  <a:lnTo>
                    <a:pt x="496" y="496"/>
                  </a:lnTo>
                  <a:lnTo>
                    <a:pt x="525" y="496"/>
                  </a:lnTo>
                  <a:lnTo>
                    <a:pt x="553" y="525"/>
                  </a:lnTo>
                  <a:lnTo>
                    <a:pt x="553" y="552"/>
                  </a:lnTo>
                  <a:lnTo>
                    <a:pt x="641" y="525"/>
                  </a:lnTo>
                  <a:lnTo>
                    <a:pt x="670" y="525"/>
                  </a:lnTo>
                  <a:lnTo>
                    <a:pt x="670" y="525"/>
                  </a:lnTo>
                  <a:lnTo>
                    <a:pt x="670" y="525"/>
                  </a:lnTo>
                  <a:lnTo>
                    <a:pt x="700" y="525"/>
                  </a:lnTo>
                  <a:lnTo>
                    <a:pt x="700" y="525"/>
                  </a:lnTo>
                  <a:lnTo>
                    <a:pt x="729" y="467"/>
                  </a:lnTo>
                  <a:lnTo>
                    <a:pt x="729" y="467"/>
                  </a:lnTo>
                  <a:lnTo>
                    <a:pt x="758" y="496"/>
                  </a:lnTo>
                  <a:lnTo>
                    <a:pt x="787" y="496"/>
                  </a:lnTo>
                  <a:lnTo>
                    <a:pt x="817" y="496"/>
                  </a:lnTo>
                  <a:lnTo>
                    <a:pt x="817" y="496"/>
                  </a:lnTo>
                  <a:lnTo>
                    <a:pt x="846" y="467"/>
                  </a:lnTo>
                  <a:lnTo>
                    <a:pt x="846" y="467"/>
                  </a:lnTo>
                  <a:lnTo>
                    <a:pt x="846" y="496"/>
                  </a:lnTo>
                  <a:lnTo>
                    <a:pt x="846" y="496"/>
                  </a:lnTo>
                  <a:lnTo>
                    <a:pt x="817" y="525"/>
                  </a:lnTo>
                  <a:lnTo>
                    <a:pt x="817" y="525"/>
                  </a:lnTo>
                  <a:lnTo>
                    <a:pt x="846" y="525"/>
                  </a:lnTo>
                  <a:lnTo>
                    <a:pt x="846" y="552"/>
                  </a:lnTo>
                  <a:lnTo>
                    <a:pt x="846" y="552"/>
                  </a:lnTo>
                  <a:lnTo>
                    <a:pt x="874" y="552"/>
                  </a:lnTo>
                  <a:lnTo>
                    <a:pt x="874" y="552"/>
                  </a:lnTo>
                  <a:lnTo>
                    <a:pt x="874" y="525"/>
                  </a:lnTo>
                  <a:lnTo>
                    <a:pt x="874" y="525"/>
                  </a:lnTo>
                  <a:lnTo>
                    <a:pt x="903" y="496"/>
                  </a:lnTo>
                  <a:lnTo>
                    <a:pt x="903" y="496"/>
                  </a:lnTo>
                  <a:lnTo>
                    <a:pt x="903" y="496"/>
                  </a:lnTo>
                  <a:lnTo>
                    <a:pt x="933" y="496"/>
                  </a:lnTo>
                  <a:lnTo>
                    <a:pt x="962" y="467"/>
                  </a:lnTo>
                  <a:lnTo>
                    <a:pt x="991" y="467"/>
                  </a:lnTo>
                  <a:lnTo>
                    <a:pt x="991" y="467"/>
                  </a:lnTo>
                  <a:lnTo>
                    <a:pt x="1020" y="467"/>
                  </a:lnTo>
                  <a:lnTo>
                    <a:pt x="1050" y="467"/>
                  </a:lnTo>
                  <a:lnTo>
                    <a:pt x="1050" y="467"/>
                  </a:lnTo>
                  <a:lnTo>
                    <a:pt x="1079" y="467"/>
                  </a:lnTo>
                  <a:lnTo>
                    <a:pt x="1108" y="496"/>
                  </a:lnTo>
                  <a:lnTo>
                    <a:pt x="1137" y="467"/>
                  </a:lnTo>
                  <a:lnTo>
                    <a:pt x="1137" y="467"/>
                  </a:lnTo>
                  <a:lnTo>
                    <a:pt x="1167" y="467"/>
                  </a:lnTo>
                  <a:lnTo>
                    <a:pt x="1196" y="437"/>
                  </a:lnTo>
                  <a:lnTo>
                    <a:pt x="1196" y="437"/>
                  </a:lnTo>
                  <a:lnTo>
                    <a:pt x="1224" y="437"/>
                  </a:lnTo>
                  <a:lnTo>
                    <a:pt x="1253" y="437"/>
                  </a:lnTo>
                  <a:lnTo>
                    <a:pt x="1312" y="437"/>
                  </a:lnTo>
                  <a:lnTo>
                    <a:pt x="1312" y="437"/>
                  </a:lnTo>
                  <a:lnTo>
                    <a:pt x="1341" y="437"/>
                  </a:lnTo>
                  <a:lnTo>
                    <a:pt x="1341" y="437"/>
                  </a:lnTo>
                  <a:lnTo>
                    <a:pt x="1370" y="437"/>
                  </a:lnTo>
                  <a:lnTo>
                    <a:pt x="1370" y="408"/>
                  </a:lnTo>
                  <a:lnTo>
                    <a:pt x="1400" y="408"/>
                  </a:lnTo>
                  <a:lnTo>
                    <a:pt x="1429" y="437"/>
                  </a:lnTo>
                  <a:lnTo>
                    <a:pt x="1458" y="408"/>
                  </a:lnTo>
                  <a:lnTo>
                    <a:pt x="1458" y="437"/>
                  </a:lnTo>
                  <a:lnTo>
                    <a:pt x="1458" y="437"/>
                  </a:lnTo>
                  <a:lnTo>
                    <a:pt x="1487" y="437"/>
                  </a:lnTo>
                  <a:lnTo>
                    <a:pt x="1517" y="437"/>
                  </a:lnTo>
                  <a:lnTo>
                    <a:pt x="1517" y="437"/>
                  </a:lnTo>
                  <a:lnTo>
                    <a:pt x="1487" y="408"/>
                  </a:lnTo>
                  <a:lnTo>
                    <a:pt x="1487" y="379"/>
                  </a:lnTo>
                  <a:lnTo>
                    <a:pt x="1458" y="379"/>
                  </a:lnTo>
                  <a:lnTo>
                    <a:pt x="1458" y="379"/>
                  </a:lnTo>
                  <a:lnTo>
                    <a:pt x="1458" y="350"/>
                  </a:lnTo>
                  <a:lnTo>
                    <a:pt x="1458" y="320"/>
                  </a:lnTo>
                  <a:lnTo>
                    <a:pt x="1458" y="320"/>
                  </a:lnTo>
                  <a:lnTo>
                    <a:pt x="1458" y="320"/>
                  </a:lnTo>
                  <a:lnTo>
                    <a:pt x="1458" y="291"/>
                  </a:lnTo>
                  <a:lnTo>
                    <a:pt x="1458" y="291"/>
                  </a:lnTo>
                  <a:lnTo>
                    <a:pt x="1429" y="262"/>
                  </a:lnTo>
                  <a:lnTo>
                    <a:pt x="1429" y="233"/>
                  </a:lnTo>
                  <a:lnTo>
                    <a:pt x="1429" y="233"/>
                  </a:lnTo>
                  <a:lnTo>
                    <a:pt x="1458" y="233"/>
                  </a:lnTo>
                  <a:lnTo>
                    <a:pt x="1458" y="203"/>
                  </a:lnTo>
                  <a:lnTo>
                    <a:pt x="1458" y="203"/>
                  </a:lnTo>
                  <a:lnTo>
                    <a:pt x="1458" y="175"/>
                  </a:lnTo>
                  <a:lnTo>
                    <a:pt x="1458" y="175"/>
                  </a:lnTo>
                  <a:lnTo>
                    <a:pt x="1429" y="175"/>
                  </a:lnTo>
                  <a:lnTo>
                    <a:pt x="1400" y="175"/>
                  </a:lnTo>
                  <a:lnTo>
                    <a:pt x="1370" y="175"/>
                  </a:lnTo>
                  <a:lnTo>
                    <a:pt x="1370" y="146"/>
                  </a:lnTo>
                  <a:lnTo>
                    <a:pt x="1400" y="117"/>
                  </a:lnTo>
                  <a:lnTo>
                    <a:pt x="1370" y="87"/>
                  </a:lnTo>
                  <a:lnTo>
                    <a:pt x="1370" y="87"/>
                  </a:lnTo>
                  <a:lnTo>
                    <a:pt x="1370" y="87"/>
                  </a:lnTo>
                  <a:lnTo>
                    <a:pt x="1341" y="58"/>
                  </a:lnTo>
                  <a:lnTo>
                    <a:pt x="1341" y="58"/>
                  </a:lnTo>
                  <a:lnTo>
                    <a:pt x="1312" y="29"/>
                  </a:lnTo>
                  <a:lnTo>
                    <a:pt x="1283" y="29"/>
                  </a:lnTo>
                  <a:lnTo>
                    <a:pt x="1283" y="58"/>
                  </a:lnTo>
                  <a:lnTo>
                    <a:pt x="1253" y="58"/>
                  </a:lnTo>
                  <a:lnTo>
                    <a:pt x="1253" y="29"/>
                  </a:lnTo>
                  <a:lnTo>
                    <a:pt x="1224" y="58"/>
                  </a:lnTo>
                  <a:lnTo>
                    <a:pt x="1224" y="58"/>
                  </a:lnTo>
                  <a:lnTo>
                    <a:pt x="1224" y="29"/>
                  </a:lnTo>
                  <a:close/>
                  <a:moveTo>
                    <a:pt x="175" y="496"/>
                  </a:moveTo>
                  <a:lnTo>
                    <a:pt x="175" y="496"/>
                  </a:lnTo>
                  <a:lnTo>
                    <a:pt x="175" y="496"/>
                  </a:lnTo>
                  <a:lnTo>
                    <a:pt x="175" y="525"/>
                  </a:lnTo>
                  <a:lnTo>
                    <a:pt x="175" y="525"/>
                  </a:lnTo>
                  <a:lnTo>
                    <a:pt x="175" y="496"/>
                  </a:lnTo>
                  <a:close/>
                  <a:moveTo>
                    <a:pt x="0" y="175"/>
                  </a:moveTo>
                  <a:lnTo>
                    <a:pt x="0" y="175"/>
                  </a:lnTo>
                  <a:lnTo>
                    <a:pt x="29" y="175"/>
                  </a:lnTo>
                  <a:lnTo>
                    <a:pt x="29" y="175"/>
                  </a:lnTo>
                  <a:lnTo>
                    <a:pt x="29" y="175"/>
                  </a:lnTo>
                  <a:lnTo>
                    <a:pt x="0" y="175"/>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8" name="Freeform 77">
              <a:extLst>
                <a:ext uri="{FF2B5EF4-FFF2-40B4-BE49-F238E27FC236}">
                  <a16:creationId xmlns:a16="http://schemas.microsoft.com/office/drawing/2014/main" id="{5773CC2A-3195-EB46-ADB9-5CD7548D4465}"/>
                </a:ext>
              </a:extLst>
            </p:cNvPr>
            <p:cNvSpPr>
              <a:spLocks noChangeArrowheads="1"/>
            </p:cNvSpPr>
            <p:nvPr/>
          </p:nvSpPr>
          <p:spPr bwMode="auto">
            <a:xfrm>
              <a:off x="5591515" y="3391551"/>
              <a:ext cx="266399" cy="228984"/>
            </a:xfrm>
            <a:custGeom>
              <a:avLst/>
              <a:gdLst>
                <a:gd name="T0" fmla="*/ 788 w 817"/>
                <a:gd name="T1" fmla="*/ 611 h 700"/>
                <a:gd name="T2" fmla="*/ 758 w 817"/>
                <a:gd name="T3" fmla="*/ 582 h 700"/>
                <a:gd name="T4" fmla="*/ 729 w 817"/>
                <a:gd name="T5" fmla="*/ 524 h 700"/>
                <a:gd name="T6" fmla="*/ 729 w 817"/>
                <a:gd name="T7" fmla="*/ 494 h 700"/>
                <a:gd name="T8" fmla="*/ 729 w 817"/>
                <a:gd name="T9" fmla="*/ 437 h 700"/>
                <a:gd name="T10" fmla="*/ 700 w 817"/>
                <a:gd name="T11" fmla="*/ 407 h 700"/>
                <a:gd name="T12" fmla="*/ 671 w 817"/>
                <a:gd name="T13" fmla="*/ 407 h 700"/>
                <a:gd name="T14" fmla="*/ 612 w 817"/>
                <a:gd name="T15" fmla="*/ 378 h 700"/>
                <a:gd name="T16" fmla="*/ 583 w 817"/>
                <a:gd name="T17" fmla="*/ 378 h 700"/>
                <a:gd name="T18" fmla="*/ 583 w 817"/>
                <a:gd name="T19" fmla="*/ 349 h 700"/>
                <a:gd name="T20" fmla="*/ 554 w 817"/>
                <a:gd name="T21" fmla="*/ 320 h 700"/>
                <a:gd name="T22" fmla="*/ 554 w 817"/>
                <a:gd name="T23" fmla="*/ 320 h 700"/>
                <a:gd name="T24" fmla="*/ 524 w 817"/>
                <a:gd name="T25" fmla="*/ 291 h 700"/>
                <a:gd name="T26" fmla="*/ 524 w 817"/>
                <a:gd name="T27" fmla="*/ 291 h 700"/>
                <a:gd name="T28" fmla="*/ 524 w 817"/>
                <a:gd name="T29" fmla="*/ 261 h 700"/>
                <a:gd name="T30" fmla="*/ 554 w 817"/>
                <a:gd name="T31" fmla="*/ 232 h 700"/>
                <a:gd name="T32" fmla="*/ 554 w 817"/>
                <a:gd name="T33" fmla="*/ 203 h 700"/>
                <a:gd name="T34" fmla="*/ 554 w 817"/>
                <a:gd name="T35" fmla="*/ 174 h 700"/>
                <a:gd name="T36" fmla="*/ 554 w 817"/>
                <a:gd name="T37" fmla="*/ 144 h 700"/>
                <a:gd name="T38" fmla="*/ 583 w 817"/>
                <a:gd name="T39" fmla="*/ 144 h 700"/>
                <a:gd name="T40" fmla="*/ 583 w 817"/>
                <a:gd name="T41" fmla="*/ 144 h 700"/>
                <a:gd name="T42" fmla="*/ 554 w 817"/>
                <a:gd name="T43" fmla="*/ 144 h 700"/>
                <a:gd name="T44" fmla="*/ 524 w 817"/>
                <a:gd name="T45" fmla="*/ 117 h 700"/>
                <a:gd name="T46" fmla="*/ 495 w 817"/>
                <a:gd name="T47" fmla="*/ 117 h 700"/>
                <a:gd name="T48" fmla="*/ 467 w 817"/>
                <a:gd name="T49" fmla="*/ 88 h 700"/>
                <a:gd name="T50" fmla="*/ 438 w 817"/>
                <a:gd name="T51" fmla="*/ 59 h 700"/>
                <a:gd name="T52" fmla="*/ 438 w 817"/>
                <a:gd name="T53" fmla="*/ 29 h 700"/>
                <a:gd name="T54" fmla="*/ 408 w 817"/>
                <a:gd name="T55" fmla="*/ 29 h 700"/>
                <a:gd name="T56" fmla="*/ 379 w 817"/>
                <a:gd name="T57" fmla="*/ 29 h 700"/>
                <a:gd name="T58" fmla="*/ 350 w 817"/>
                <a:gd name="T59" fmla="*/ 29 h 700"/>
                <a:gd name="T60" fmla="*/ 291 w 817"/>
                <a:gd name="T61" fmla="*/ 0 h 700"/>
                <a:gd name="T62" fmla="*/ 262 w 817"/>
                <a:gd name="T63" fmla="*/ 29 h 700"/>
                <a:gd name="T64" fmla="*/ 262 w 817"/>
                <a:gd name="T65" fmla="*/ 29 h 700"/>
                <a:gd name="T66" fmla="*/ 233 w 817"/>
                <a:gd name="T67" fmla="*/ 59 h 700"/>
                <a:gd name="T68" fmla="*/ 174 w 817"/>
                <a:gd name="T69" fmla="*/ 59 h 700"/>
                <a:gd name="T70" fmla="*/ 174 w 817"/>
                <a:gd name="T71" fmla="*/ 117 h 700"/>
                <a:gd name="T72" fmla="*/ 174 w 817"/>
                <a:gd name="T73" fmla="*/ 174 h 700"/>
                <a:gd name="T74" fmla="*/ 174 w 817"/>
                <a:gd name="T75" fmla="*/ 203 h 700"/>
                <a:gd name="T76" fmla="*/ 174 w 817"/>
                <a:gd name="T77" fmla="*/ 232 h 700"/>
                <a:gd name="T78" fmla="*/ 0 w 817"/>
                <a:gd name="T79" fmla="*/ 349 h 700"/>
                <a:gd name="T80" fmla="*/ 0 w 817"/>
                <a:gd name="T81" fmla="*/ 349 h 700"/>
                <a:gd name="T82" fmla="*/ 117 w 817"/>
                <a:gd name="T83" fmla="*/ 466 h 700"/>
                <a:gd name="T84" fmla="*/ 671 w 817"/>
                <a:gd name="T85" fmla="*/ 699 h 700"/>
                <a:gd name="T86" fmla="*/ 700 w 817"/>
                <a:gd name="T87" fmla="*/ 641 h 700"/>
                <a:gd name="T88" fmla="*/ 758 w 817"/>
                <a:gd name="T89" fmla="*/ 611 h 700"/>
                <a:gd name="T90" fmla="*/ 788 w 817"/>
                <a:gd name="T91" fmla="*/ 611 h 700"/>
                <a:gd name="T92" fmla="*/ 816 w 817"/>
                <a:gd name="T93" fmla="*/ 611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7" h="700">
                  <a:moveTo>
                    <a:pt x="816" y="611"/>
                  </a:moveTo>
                  <a:lnTo>
                    <a:pt x="788" y="611"/>
                  </a:lnTo>
                  <a:lnTo>
                    <a:pt x="788" y="582"/>
                  </a:lnTo>
                  <a:lnTo>
                    <a:pt x="758" y="582"/>
                  </a:lnTo>
                  <a:lnTo>
                    <a:pt x="758" y="524"/>
                  </a:lnTo>
                  <a:lnTo>
                    <a:pt x="729" y="524"/>
                  </a:lnTo>
                  <a:lnTo>
                    <a:pt x="729" y="524"/>
                  </a:lnTo>
                  <a:lnTo>
                    <a:pt x="729" y="494"/>
                  </a:lnTo>
                  <a:lnTo>
                    <a:pt x="758" y="494"/>
                  </a:lnTo>
                  <a:lnTo>
                    <a:pt x="729" y="437"/>
                  </a:lnTo>
                  <a:lnTo>
                    <a:pt x="700" y="437"/>
                  </a:lnTo>
                  <a:lnTo>
                    <a:pt x="700" y="407"/>
                  </a:lnTo>
                  <a:lnTo>
                    <a:pt x="700" y="407"/>
                  </a:lnTo>
                  <a:lnTo>
                    <a:pt x="671" y="407"/>
                  </a:lnTo>
                  <a:lnTo>
                    <a:pt x="612" y="378"/>
                  </a:lnTo>
                  <a:lnTo>
                    <a:pt x="612" y="378"/>
                  </a:lnTo>
                  <a:lnTo>
                    <a:pt x="583" y="378"/>
                  </a:lnTo>
                  <a:lnTo>
                    <a:pt x="583" y="378"/>
                  </a:lnTo>
                  <a:lnTo>
                    <a:pt x="583" y="349"/>
                  </a:lnTo>
                  <a:lnTo>
                    <a:pt x="583" y="349"/>
                  </a:lnTo>
                  <a:lnTo>
                    <a:pt x="583" y="349"/>
                  </a:lnTo>
                  <a:lnTo>
                    <a:pt x="554" y="320"/>
                  </a:lnTo>
                  <a:lnTo>
                    <a:pt x="554" y="320"/>
                  </a:lnTo>
                  <a:lnTo>
                    <a:pt x="554" y="320"/>
                  </a:lnTo>
                  <a:lnTo>
                    <a:pt x="524" y="291"/>
                  </a:lnTo>
                  <a:lnTo>
                    <a:pt x="524" y="291"/>
                  </a:lnTo>
                  <a:lnTo>
                    <a:pt x="524" y="291"/>
                  </a:lnTo>
                  <a:lnTo>
                    <a:pt x="524" y="291"/>
                  </a:lnTo>
                  <a:lnTo>
                    <a:pt x="524" y="291"/>
                  </a:lnTo>
                  <a:lnTo>
                    <a:pt x="524" y="261"/>
                  </a:lnTo>
                  <a:lnTo>
                    <a:pt x="524" y="232"/>
                  </a:lnTo>
                  <a:lnTo>
                    <a:pt x="554" y="232"/>
                  </a:lnTo>
                  <a:lnTo>
                    <a:pt x="554" y="203"/>
                  </a:lnTo>
                  <a:lnTo>
                    <a:pt x="554" y="203"/>
                  </a:lnTo>
                  <a:lnTo>
                    <a:pt x="554" y="203"/>
                  </a:lnTo>
                  <a:lnTo>
                    <a:pt x="554" y="174"/>
                  </a:lnTo>
                  <a:lnTo>
                    <a:pt x="554" y="174"/>
                  </a:lnTo>
                  <a:lnTo>
                    <a:pt x="554" y="144"/>
                  </a:lnTo>
                  <a:lnTo>
                    <a:pt x="554" y="144"/>
                  </a:lnTo>
                  <a:lnTo>
                    <a:pt x="583" y="144"/>
                  </a:lnTo>
                  <a:lnTo>
                    <a:pt x="583" y="144"/>
                  </a:lnTo>
                  <a:lnTo>
                    <a:pt x="583" y="144"/>
                  </a:lnTo>
                  <a:lnTo>
                    <a:pt x="554" y="144"/>
                  </a:lnTo>
                  <a:lnTo>
                    <a:pt x="554" y="144"/>
                  </a:lnTo>
                  <a:lnTo>
                    <a:pt x="524" y="144"/>
                  </a:lnTo>
                  <a:lnTo>
                    <a:pt x="524" y="117"/>
                  </a:lnTo>
                  <a:lnTo>
                    <a:pt x="495" y="117"/>
                  </a:lnTo>
                  <a:lnTo>
                    <a:pt x="495" y="117"/>
                  </a:lnTo>
                  <a:lnTo>
                    <a:pt x="467" y="88"/>
                  </a:lnTo>
                  <a:lnTo>
                    <a:pt x="467" y="88"/>
                  </a:lnTo>
                  <a:lnTo>
                    <a:pt x="467" y="88"/>
                  </a:lnTo>
                  <a:lnTo>
                    <a:pt x="438" y="59"/>
                  </a:lnTo>
                  <a:lnTo>
                    <a:pt x="438" y="59"/>
                  </a:lnTo>
                  <a:lnTo>
                    <a:pt x="438" y="29"/>
                  </a:lnTo>
                  <a:lnTo>
                    <a:pt x="438" y="29"/>
                  </a:lnTo>
                  <a:lnTo>
                    <a:pt x="408" y="29"/>
                  </a:lnTo>
                  <a:lnTo>
                    <a:pt x="379" y="29"/>
                  </a:lnTo>
                  <a:lnTo>
                    <a:pt x="379" y="29"/>
                  </a:lnTo>
                  <a:lnTo>
                    <a:pt x="379" y="0"/>
                  </a:lnTo>
                  <a:lnTo>
                    <a:pt x="350" y="29"/>
                  </a:lnTo>
                  <a:lnTo>
                    <a:pt x="321" y="0"/>
                  </a:lnTo>
                  <a:lnTo>
                    <a:pt x="291" y="0"/>
                  </a:lnTo>
                  <a:lnTo>
                    <a:pt x="291" y="29"/>
                  </a:lnTo>
                  <a:lnTo>
                    <a:pt x="262" y="29"/>
                  </a:lnTo>
                  <a:lnTo>
                    <a:pt x="262" y="29"/>
                  </a:lnTo>
                  <a:lnTo>
                    <a:pt x="262" y="29"/>
                  </a:lnTo>
                  <a:lnTo>
                    <a:pt x="233" y="59"/>
                  </a:lnTo>
                  <a:lnTo>
                    <a:pt x="233" y="59"/>
                  </a:lnTo>
                  <a:lnTo>
                    <a:pt x="204" y="59"/>
                  </a:lnTo>
                  <a:lnTo>
                    <a:pt x="174" y="59"/>
                  </a:lnTo>
                  <a:lnTo>
                    <a:pt x="174" y="88"/>
                  </a:lnTo>
                  <a:lnTo>
                    <a:pt x="174" y="117"/>
                  </a:lnTo>
                  <a:lnTo>
                    <a:pt x="174" y="144"/>
                  </a:lnTo>
                  <a:lnTo>
                    <a:pt x="174" y="174"/>
                  </a:lnTo>
                  <a:lnTo>
                    <a:pt x="174" y="203"/>
                  </a:lnTo>
                  <a:lnTo>
                    <a:pt x="174" y="203"/>
                  </a:lnTo>
                  <a:lnTo>
                    <a:pt x="174" y="232"/>
                  </a:lnTo>
                  <a:lnTo>
                    <a:pt x="174" y="232"/>
                  </a:lnTo>
                  <a:lnTo>
                    <a:pt x="145" y="261"/>
                  </a:lnTo>
                  <a:lnTo>
                    <a:pt x="0" y="349"/>
                  </a:lnTo>
                  <a:lnTo>
                    <a:pt x="0" y="349"/>
                  </a:lnTo>
                  <a:lnTo>
                    <a:pt x="0" y="349"/>
                  </a:lnTo>
                  <a:lnTo>
                    <a:pt x="58" y="437"/>
                  </a:lnTo>
                  <a:lnTo>
                    <a:pt x="117" y="466"/>
                  </a:lnTo>
                  <a:lnTo>
                    <a:pt x="495" y="699"/>
                  </a:lnTo>
                  <a:lnTo>
                    <a:pt x="671" y="699"/>
                  </a:lnTo>
                  <a:lnTo>
                    <a:pt x="671" y="670"/>
                  </a:lnTo>
                  <a:lnTo>
                    <a:pt x="700" y="641"/>
                  </a:lnTo>
                  <a:lnTo>
                    <a:pt x="729" y="611"/>
                  </a:lnTo>
                  <a:lnTo>
                    <a:pt x="758" y="611"/>
                  </a:lnTo>
                  <a:lnTo>
                    <a:pt x="788" y="611"/>
                  </a:lnTo>
                  <a:lnTo>
                    <a:pt x="788" y="611"/>
                  </a:lnTo>
                  <a:lnTo>
                    <a:pt x="788" y="611"/>
                  </a:lnTo>
                  <a:lnTo>
                    <a:pt x="816" y="61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39" name="Freeform 78">
              <a:extLst>
                <a:ext uri="{FF2B5EF4-FFF2-40B4-BE49-F238E27FC236}">
                  <a16:creationId xmlns:a16="http://schemas.microsoft.com/office/drawing/2014/main" id="{CABE283C-7A8D-254C-B737-825DF173A2E5}"/>
                </a:ext>
              </a:extLst>
            </p:cNvPr>
            <p:cNvSpPr>
              <a:spLocks noChangeArrowheads="1"/>
            </p:cNvSpPr>
            <p:nvPr/>
          </p:nvSpPr>
          <p:spPr bwMode="auto">
            <a:xfrm>
              <a:off x="5810394" y="3590292"/>
              <a:ext cx="38880" cy="48965"/>
            </a:xfrm>
            <a:custGeom>
              <a:avLst/>
              <a:gdLst>
                <a:gd name="T0" fmla="*/ 0 w 118"/>
                <a:gd name="T1" fmla="*/ 88 h 148"/>
                <a:gd name="T2" fmla="*/ 0 w 118"/>
                <a:gd name="T3" fmla="*/ 59 h 148"/>
                <a:gd name="T4" fmla="*/ 29 w 118"/>
                <a:gd name="T5" fmla="*/ 30 h 148"/>
                <a:gd name="T6" fmla="*/ 58 w 118"/>
                <a:gd name="T7" fmla="*/ 0 h 148"/>
                <a:gd name="T8" fmla="*/ 87 w 118"/>
                <a:gd name="T9" fmla="*/ 0 h 148"/>
                <a:gd name="T10" fmla="*/ 117 w 118"/>
                <a:gd name="T11" fmla="*/ 0 h 148"/>
                <a:gd name="T12" fmla="*/ 117 w 118"/>
                <a:gd name="T13" fmla="*/ 0 h 148"/>
                <a:gd name="T14" fmla="*/ 117 w 118"/>
                <a:gd name="T15" fmla="*/ 30 h 148"/>
                <a:gd name="T16" fmla="*/ 117 w 118"/>
                <a:gd name="T17" fmla="*/ 59 h 148"/>
                <a:gd name="T18" fmla="*/ 87 w 118"/>
                <a:gd name="T19" fmla="*/ 59 h 148"/>
                <a:gd name="T20" fmla="*/ 117 w 118"/>
                <a:gd name="T21" fmla="*/ 88 h 148"/>
                <a:gd name="T22" fmla="*/ 117 w 118"/>
                <a:gd name="T23" fmla="*/ 59 h 148"/>
                <a:gd name="T24" fmla="*/ 117 w 118"/>
                <a:gd name="T25" fmla="*/ 88 h 148"/>
                <a:gd name="T26" fmla="*/ 117 w 118"/>
                <a:gd name="T27" fmla="*/ 88 h 148"/>
                <a:gd name="T28" fmla="*/ 117 w 118"/>
                <a:gd name="T29" fmla="*/ 117 h 148"/>
                <a:gd name="T30" fmla="*/ 117 w 118"/>
                <a:gd name="T31" fmla="*/ 117 h 148"/>
                <a:gd name="T32" fmla="*/ 117 w 118"/>
                <a:gd name="T33" fmla="*/ 117 h 148"/>
                <a:gd name="T34" fmla="*/ 117 w 118"/>
                <a:gd name="T35" fmla="*/ 117 h 148"/>
                <a:gd name="T36" fmla="*/ 87 w 118"/>
                <a:gd name="T37" fmla="*/ 147 h 148"/>
                <a:gd name="T38" fmla="*/ 87 w 118"/>
                <a:gd name="T39" fmla="*/ 117 h 148"/>
                <a:gd name="T40" fmla="*/ 0 w 118"/>
                <a:gd name="T41"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148">
                  <a:moveTo>
                    <a:pt x="0" y="88"/>
                  </a:moveTo>
                  <a:lnTo>
                    <a:pt x="0" y="59"/>
                  </a:lnTo>
                  <a:lnTo>
                    <a:pt x="29" y="30"/>
                  </a:lnTo>
                  <a:lnTo>
                    <a:pt x="58" y="0"/>
                  </a:lnTo>
                  <a:lnTo>
                    <a:pt x="87" y="0"/>
                  </a:lnTo>
                  <a:lnTo>
                    <a:pt x="117" y="0"/>
                  </a:lnTo>
                  <a:lnTo>
                    <a:pt x="117" y="0"/>
                  </a:lnTo>
                  <a:lnTo>
                    <a:pt x="117" y="30"/>
                  </a:lnTo>
                  <a:lnTo>
                    <a:pt x="117" y="59"/>
                  </a:lnTo>
                  <a:lnTo>
                    <a:pt x="87" y="59"/>
                  </a:lnTo>
                  <a:lnTo>
                    <a:pt x="117" y="88"/>
                  </a:lnTo>
                  <a:lnTo>
                    <a:pt x="117" y="59"/>
                  </a:lnTo>
                  <a:lnTo>
                    <a:pt x="117" y="88"/>
                  </a:lnTo>
                  <a:lnTo>
                    <a:pt x="117" y="88"/>
                  </a:lnTo>
                  <a:lnTo>
                    <a:pt x="117" y="117"/>
                  </a:lnTo>
                  <a:lnTo>
                    <a:pt x="117" y="117"/>
                  </a:lnTo>
                  <a:lnTo>
                    <a:pt x="117" y="117"/>
                  </a:lnTo>
                  <a:lnTo>
                    <a:pt x="117" y="117"/>
                  </a:lnTo>
                  <a:lnTo>
                    <a:pt x="87" y="147"/>
                  </a:lnTo>
                  <a:lnTo>
                    <a:pt x="87" y="117"/>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0" name="Freeform 79">
              <a:extLst>
                <a:ext uri="{FF2B5EF4-FFF2-40B4-BE49-F238E27FC236}">
                  <a16:creationId xmlns:a16="http://schemas.microsoft.com/office/drawing/2014/main" id="{110F6AC2-9D98-444B-AD6A-A87F2C706B86}"/>
                </a:ext>
              </a:extLst>
            </p:cNvPr>
            <p:cNvSpPr>
              <a:spLocks noChangeArrowheads="1"/>
            </p:cNvSpPr>
            <p:nvPr/>
          </p:nvSpPr>
          <p:spPr bwMode="auto">
            <a:xfrm>
              <a:off x="5418714" y="3447717"/>
              <a:ext cx="57600" cy="28803"/>
            </a:xfrm>
            <a:custGeom>
              <a:avLst/>
              <a:gdLst>
                <a:gd name="T0" fmla="*/ 30 w 177"/>
                <a:gd name="T1" fmla="*/ 87 h 88"/>
                <a:gd name="T2" fmla="*/ 0 w 177"/>
                <a:gd name="T3" fmla="*/ 87 h 88"/>
                <a:gd name="T4" fmla="*/ 0 w 177"/>
                <a:gd name="T5" fmla="*/ 58 h 88"/>
                <a:gd name="T6" fmla="*/ 0 w 177"/>
                <a:gd name="T7" fmla="*/ 58 h 88"/>
                <a:gd name="T8" fmla="*/ 0 w 177"/>
                <a:gd name="T9" fmla="*/ 29 h 88"/>
                <a:gd name="T10" fmla="*/ 30 w 177"/>
                <a:gd name="T11" fmla="*/ 29 h 88"/>
                <a:gd name="T12" fmla="*/ 30 w 177"/>
                <a:gd name="T13" fmla="*/ 29 h 88"/>
                <a:gd name="T14" fmla="*/ 30 w 177"/>
                <a:gd name="T15" fmla="*/ 29 h 88"/>
                <a:gd name="T16" fmla="*/ 59 w 177"/>
                <a:gd name="T17" fmla="*/ 29 h 88"/>
                <a:gd name="T18" fmla="*/ 59 w 177"/>
                <a:gd name="T19" fmla="*/ 29 h 88"/>
                <a:gd name="T20" fmla="*/ 59 w 177"/>
                <a:gd name="T21" fmla="*/ 29 h 88"/>
                <a:gd name="T22" fmla="*/ 88 w 177"/>
                <a:gd name="T23" fmla="*/ 29 h 88"/>
                <a:gd name="T24" fmla="*/ 117 w 177"/>
                <a:gd name="T25" fmla="*/ 29 h 88"/>
                <a:gd name="T26" fmla="*/ 147 w 177"/>
                <a:gd name="T27" fmla="*/ 0 h 88"/>
                <a:gd name="T28" fmla="*/ 176 w 177"/>
                <a:gd name="T29" fmla="*/ 0 h 88"/>
                <a:gd name="T30" fmla="*/ 176 w 177"/>
                <a:gd name="T31" fmla="*/ 0 h 88"/>
                <a:gd name="T32" fmla="*/ 176 w 177"/>
                <a:gd name="T33" fmla="*/ 0 h 88"/>
                <a:gd name="T34" fmla="*/ 176 w 177"/>
                <a:gd name="T35" fmla="*/ 0 h 88"/>
                <a:gd name="T36" fmla="*/ 147 w 177"/>
                <a:gd name="T37" fmla="*/ 29 h 88"/>
                <a:gd name="T38" fmla="*/ 147 w 177"/>
                <a:gd name="T39" fmla="*/ 29 h 88"/>
                <a:gd name="T40" fmla="*/ 147 w 177"/>
                <a:gd name="T41" fmla="*/ 58 h 88"/>
                <a:gd name="T42" fmla="*/ 147 w 177"/>
                <a:gd name="T43" fmla="*/ 58 h 88"/>
                <a:gd name="T44" fmla="*/ 117 w 177"/>
                <a:gd name="T45" fmla="*/ 58 h 88"/>
                <a:gd name="T46" fmla="*/ 117 w 177"/>
                <a:gd name="T47" fmla="*/ 58 h 88"/>
                <a:gd name="T48" fmla="*/ 88 w 177"/>
                <a:gd name="T49" fmla="*/ 87 h 88"/>
                <a:gd name="T50" fmla="*/ 59 w 177"/>
                <a:gd name="T51" fmla="*/ 87 h 88"/>
                <a:gd name="T52" fmla="*/ 59 w 177"/>
                <a:gd name="T53" fmla="*/ 87 h 88"/>
                <a:gd name="T54" fmla="*/ 59 w 177"/>
                <a:gd name="T55" fmla="*/ 87 h 88"/>
                <a:gd name="T56" fmla="*/ 30 w 177"/>
                <a:gd name="T5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88">
                  <a:moveTo>
                    <a:pt x="30" y="87"/>
                  </a:moveTo>
                  <a:lnTo>
                    <a:pt x="0" y="87"/>
                  </a:lnTo>
                  <a:lnTo>
                    <a:pt x="0" y="58"/>
                  </a:lnTo>
                  <a:lnTo>
                    <a:pt x="0" y="58"/>
                  </a:lnTo>
                  <a:lnTo>
                    <a:pt x="0" y="29"/>
                  </a:lnTo>
                  <a:lnTo>
                    <a:pt x="30" y="29"/>
                  </a:lnTo>
                  <a:lnTo>
                    <a:pt x="30" y="29"/>
                  </a:lnTo>
                  <a:lnTo>
                    <a:pt x="30" y="29"/>
                  </a:lnTo>
                  <a:lnTo>
                    <a:pt x="59" y="29"/>
                  </a:lnTo>
                  <a:lnTo>
                    <a:pt x="59" y="29"/>
                  </a:lnTo>
                  <a:lnTo>
                    <a:pt x="59" y="29"/>
                  </a:lnTo>
                  <a:lnTo>
                    <a:pt x="88" y="29"/>
                  </a:lnTo>
                  <a:lnTo>
                    <a:pt x="117" y="29"/>
                  </a:lnTo>
                  <a:lnTo>
                    <a:pt x="147" y="0"/>
                  </a:lnTo>
                  <a:lnTo>
                    <a:pt x="176" y="0"/>
                  </a:lnTo>
                  <a:lnTo>
                    <a:pt x="176" y="0"/>
                  </a:lnTo>
                  <a:lnTo>
                    <a:pt x="176" y="0"/>
                  </a:lnTo>
                  <a:lnTo>
                    <a:pt x="176" y="0"/>
                  </a:lnTo>
                  <a:lnTo>
                    <a:pt x="147" y="29"/>
                  </a:lnTo>
                  <a:lnTo>
                    <a:pt x="147" y="29"/>
                  </a:lnTo>
                  <a:lnTo>
                    <a:pt x="147" y="58"/>
                  </a:lnTo>
                  <a:lnTo>
                    <a:pt x="147" y="58"/>
                  </a:lnTo>
                  <a:lnTo>
                    <a:pt x="117" y="58"/>
                  </a:lnTo>
                  <a:lnTo>
                    <a:pt x="117" y="58"/>
                  </a:lnTo>
                  <a:lnTo>
                    <a:pt x="88" y="87"/>
                  </a:lnTo>
                  <a:lnTo>
                    <a:pt x="59" y="87"/>
                  </a:lnTo>
                  <a:lnTo>
                    <a:pt x="59" y="87"/>
                  </a:lnTo>
                  <a:lnTo>
                    <a:pt x="59" y="8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1" name="Freeform 80">
              <a:extLst>
                <a:ext uri="{FF2B5EF4-FFF2-40B4-BE49-F238E27FC236}">
                  <a16:creationId xmlns:a16="http://schemas.microsoft.com/office/drawing/2014/main" id="{D958B65E-B546-8542-9482-89D9B4C2920B}"/>
                </a:ext>
              </a:extLst>
            </p:cNvPr>
            <p:cNvSpPr>
              <a:spLocks noChangeArrowheads="1"/>
            </p:cNvSpPr>
            <p:nvPr/>
          </p:nvSpPr>
          <p:spPr bwMode="auto">
            <a:xfrm>
              <a:off x="5505114" y="3400193"/>
              <a:ext cx="171360" cy="133934"/>
            </a:xfrm>
            <a:custGeom>
              <a:avLst/>
              <a:gdLst>
                <a:gd name="T0" fmla="*/ 407 w 525"/>
                <a:gd name="T1" fmla="*/ 232 h 409"/>
                <a:gd name="T2" fmla="*/ 436 w 525"/>
                <a:gd name="T3" fmla="*/ 203 h 409"/>
                <a:gd name="T4" fmla="*/ 436 w 525"/>
                <a:gd name="T5" fmla="*/ 174 h 409"/>
                <a:gd name="T6" fmla="*/ 436 w 525"/>
                <a:gd name="T7" fmla="*/ 115 h 409"/>
                <a:gd name="T8" fmla="*/ 436 w 525"/>
                <a:gd name="T9" fmla="*/ 59 h 409"/>
                <a:gd name="T10" fmla="*/ 466 w 525"/>
                <a:gd name="T11" fmla="*/ 30 h 409"/>
                <a:gd name="T12" fmla="*/ 495 w 525"/>
                <a:gd name="T13" fmla="*/ 30 h 409"/>
                <a:gd name="T14" fmla="*/ 495 w 525"/>
                <a:gd name="T15" fmla="*/ 0 h 409"/>
                <a:gd name="T16" fmla="*/ 436 w 525"/>
                <a:gd name="T17" fmla="*/ 0 h 409"/>
                <a:gd name="T18" fmla="*/ 379 w 525"/>
                <a:gd name="T19" fmla="*/ 0 h 409"/>
                <a:gd name="T20" fmla="*/ 350 w 525"/>
                <a:gd name="T21" fmla="*/ 30 h 409"/>
                <a:gd name="T22" fmla="*/ 320 w 525"/>
                <a:gd name="T23" fmla="*/ 30 h 409"/>
                <a:gd name="T24" fmla="*/ 262 w 525"/>
                <a:gd name="T25" fmla="*/ 30 h 409"/>
                <a:gd name="T26" fmla="*/ 233 w 525"/>
                <a:gd name="T27" fmla="*/ 30 h 409"/>
                <a:gd name="T28" fmla="*/ 174 w 525"/>
                <a:gd name="T29" fmla="*/ 30 h 409"/>
                <a:gd name="T30" fmla="*/ 145 w 525"/>
                <a:gd name="T31" fmla="*/ 30 h 409"/>
                <a:gd name="T32" fmla="*/ 86 w 525"/>
                <a:gd name="T33" fmla="*/ 59 h 409"/>
                <a:gd name="T34" fmla="*/ 86 w 525"/>
                <a:gd name="T35" fmla="*/ 59 h 409"/>
                <a:gd name="T36" fmla="*/ 57 w 525"/>
                <a:gd name="T37" fmla="*/ 88 h 409"/>
                <a:gd name="T38" fmla="*/ 57 w 525"/>
                <a:gd name="T39" fmla="*/ 115 h 409"/>
                <a:gd name="T40" fmla="*/ 29 w 525"/>
                <a:gd name="T41" fmla="*/ 115 h 409"/>
                <a:gd name="T42" fmla="*/ 0 w 525"/>
                <a:gd name="T43" fmla="*/ 115 h 409"/>
                <a:gd name="T44" fmla="*/ 29 w 525"/>
                <a:gd name="T45" fmla="*/ 174 h 409"/>
                <a:gd name="T46" fmla="*/ 29 w 525"/>
                <a:gd name="T47" fmla="*/ 203 h 409"/>
                <a:gd name="T48" fmla="*/ 57 w 525"/>
                <a:gd name="T49" fmla="*/ 232 h 409"/>
                <a:gd name="T50" fmla="*/ 86 w 525"/>
                <a:gd name="T51" fmla="*/ 262 h 409"/>
                <a:gd name="T52" fmla="*/ 86 w 525"/>
                <a:gd name="T53" fmla="*/ 291 h 409"/>
                <a:gd name="T54" fmla="*/ 57 w 525"/>
                <a:gd name="T55" fmla="*/ 291 h 409"/>
                <a:gd name="T56" fmla="*/ 29 w 525"/>
                <a:gd name="T57" fmla="*/ 320 h 409"/>
                <a:gd name="T58" fmla="*/ 29 w 525"/>
                <a:gd name="T59" fmla="*/ 320 h 409"/>
                <a:gd name="T60" fmla="*/ 29 w 525"/>
                <a:gd name="T61" fmla="*/ 349 h 409"/>
                <a:gd name="T62" fmla="*/ 29 w 525"/>
                <a:gd name="T63" fmla="*/ 378 h 409"/>
                <a:gd name="T64" fmla="*/ 86 w 525"/>
                <a:gd name="T65" fmla="*/ 408 h 409"/>
                <a:gd name="T66" fmla="*/ 86 w 525"/>
                <a:gd name="T67" fmla="*/ 408 h 409"/>
                <a:gd name="T68" fmla="*/ 262 w 525"/>
                <a:gd name="T69" fmla="*/ 32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5" h="409">
                  <a:moveTo>
                    <a:pt x="262" y="320"/>
                  </a:moveTo>
                  <a:lnTo>
                    <a:pt x="407" y="232"/>
                  </a:lnTo>
                  <a:lnTo>
                    <a:pt x="436" y="203"/>
                  </a:lnTo>
                  <a:lnTo>
                    <a:pt x="436" y="203"/>
                  </a:lnTo>
                  <a:lnTo>
                    <a:pt x="436" y="174"/>
                  </a:lnTo>
                  <a:lnTo>
                    <a:pt x="436" y="174"/>
                  </a:lnTo>
                  <a:lnTo>
                    <a:pt x="436" y="145"/>
                  </a:lnTo>
                  <a:lnTo>
                    <a:pt x="436" y="115"/>
                  </a:lnTo>
                  <a:lnTo>
                    <a:pt x="436" y="88"/>
                  </a:lnTo>
                  <a:lnTo>
                    <a:pt x="436" y="59"/>
                  </a:lnTo>
                  <a:lnTo>
                    <a:pt x="436" y="30"/>
                  </a:lnTo>
                  <a:lnTo>
                    <a:pt x="466" y="30"/>
                  </a:lnTo>
                  <a:lnTo>
                    <a:pt x="495" y="30"/>
                  </a:lnTo>
                  <a:lnTo>
                    <a:pt x="495" y="30"/>
                  </a:lnTo>
                  <a:lnTo>
                    <a:pt x="524" y="0"/>
                  </a:lnTo>
                  <a:lnTo>
                    <a:pt x="495" y="0"/>
                  </a:lnTo>
                  <a:lnTo>
                    <a:pt x="495" y="0"/>
                  </a:lnTo>
                  <a:lnTo>
                    <a:pt x="436" y="0"/>
                  </a:lnTo>
                  <a:lnTo>
                    <a:pt x="407" y="0"/>
                  </a:lnTo>
                  <a:lnTo>
                    <a:pt x="379" y="0"/>
                  </a:lnTo>
                  <a:lnTo>
                    <a:pt x="379" y="0"/>
                  </a:lnTo>
                  <a:lnTo>
                    <a:pt x="350" y="30"/>
                  </a:lnTo>
                  <a:lnTo>
                    <a:pt x="320" y="30"/>
                  </a:lnTo>
                  <a:lnTo>
                    <a:pt x="320" y="30"/>
                  </a:lnTo>
                  <a:lnTo>
                    <a:pt x="291" y="59"/>
                  </a:lnTo>
                  <a:lnTo>
                    <a:pt x="262" y="30"/>
                  </a:lnTo>
                  <a:lnTo>
                    <a:pt x="233" y="30"/>
                  </a:lnTo>
                  <a:lnTo>
                    <a:pt x="233" y="30"/>
                  </a:lnTo>
                  <a:lnTo>
                    <a:pt x="203" y="30"/>
                  </a:lnTo>
                  <a:lnTo>
                    <a:pt x="174" y="30"/>
                  </a:lnTo>
                  <a:lnTo>
                    <a:pt x="174" y="30"/>
                  </a:lnTo>
                  <a:lnTo>
                    <a:pt x="145" y="30"/>
                  </a:lnTo>
                  <a:lnTo>
                    <a:pt x="116" y="59"/>
                  </a:lnTo>
                  <a:lnTo>
                    <a:pt x="86" y="59"/>
                  </a:lnTo>
                  <a:lnTo>
                    <a:pt x="86" y="59"/>
                  </a:lnTo>
                  <a:lnTo>
                    <a:pt x="86" y="59"/>
                  </a:lnTo>
                  <a:lnTo>
                    <a:pt x="57" y="88"/>
                  </a:lnTo>
                  <a:lnTo>
                    <a:pt x="57" y="88"/>
                  </a:lnTo>
                  <a:lnTo>
                    <a:pt x="57" y="115"/>
                  </a:lnTo>
                  <a:lnTo>
                    <a:pt x="57" y="115"/>
                  </a:lnTo>
                  <a:lnTo>
                    <a:pt x="29" y="115"/>
                  </a:lnTo>
                  <a:lnTo>
                    <a:pt x="29" y="115"/>
                  </a:lnTo>
                  <a:lnTo>
                    <a:pt x="0" y="115"/>
                  </a:lnTo>
                  <a:lnTo>
                    <a:pt x="0" y="115"/>
                  </a:lnTo>
                  <a:lnTo>
                    <a:pt x="0" y="145"/>
                  </a:lnTo>
                  <a:lnTo>
                    <a:pt x="29" y="174"/>
                  </a:lnTo>
                  <a:lnTo>
                    <a:pt x="29" y="174"/>
                  </a:lnTo>
                  <a:lnTo>
                    <a:pt x="29" y="203"/>
                  </a:lnTo>
                  <a:lnTo>
                    <a:pt x="29" y="232"/>
                  </a:lnTo>
                  <a:lnTo>
                    <a:pt x="57" y="232"/>
                  </a:lnTo>
                  <a:lnTo>
                    <a:pt x="57" y="232"/>
                  </a:lnTo>
                  <a:lnTo>
                    <a:pt x="86" y="262"/>
                  </a:lnTo>
                  <a:lnTo>
                    <a:pt x="86" y="262"/>
                  </a:lnTo>
                  <a:lnTo>
                    <a:pt x="86" y="291"/>
                  </a:lnTo>
                  <a:lnTo>
                    <a:pt x="57" y="291"/>
                  </a:lnTo>
                  <a:lnTo>
                    <a:pt x="57" y="291"/>
                  </a:lnTo>
                  <a:lnTo>
                    <a:pt x="57" y="291"/>
                  </a:lnTo>
                  <a:lnTo>
                    <a:pt x="29" y="320"/>
                  </a:lnTo>
                  <a:lnTo>
                    <a:pt x="29" y="320"/>
                  </a:lnTo>
                  <a:lnTo>
                    <a:pt x="29" y="320"/>
                  </a:lnTo>
                  <a:lnTo>
                    <a:pt x="29" y="349"/>
                  </a:lnTo>
                  <a:lnTo>
                    <a:pt x="29" y="349"/>
                  </a:lnTo>
                  <a:lnTo>
                    <a:pt x="57" y="378"/>
                  </a:lnTo>
                  <a:lnTo>
                    <a:pt x="29" y="378"/>
                  </a:lnTo>
                  <a:lnTo>
                    <a:pt x="57" y="378"/>
                  </a:lnTo>
                  <a:lnTo>
                    <a:pt x="86" y="408"/>
                  </a:lnTo>
                  <a:lnTo>
                    <a:pt x="86" y="408"/>
                  </a:lnTo>
                  <a:lnTo>
                    <a:pt x="86" y="408"/>
                  </a:lnTo>
                  <a:lnTo>
                    <a:pt x="116" y="408"/>
                  </a:lnTo>
                  <a:lnTo>
                    <a:pt x="262"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2" name="Freeform 81">
              <a:extLst>
                <a:ext uri="{FF2B5EF4-FFF2-40B4-BE49-F238E27FC236}">
                  <a16:creationId xmlns:a16="http://schemas.microsoft.com/office/drawing/2014/main" id="{C720BD0D-53B3-FF4D-9B23-8EF47CD14A0C}"/>
                </a:ext>
              </a:extLst>
            </p:cNvPr>
            <p:cNvSpPr>
              <a:spLocks noChangeArrowheads="1"/>
            </p:cNvSpPr>
            <p:nvPr/>
          </p:nvSpPr>
          <p:spPr bwMode="auto">
            <a:xfrm>
              <a:off x="5476314" y="3505323"/>
              <a:ext cx="38880" cy="115212"/>
            </a:xfrm>
            <a:custGeom>
              <a:avLst/>
              <a:gdLst>
                <a:gd name="T0" fmla="*/ 58 w 118"/>
                <a:gd name="T1" fmla="*/ 350 h 351"/>
                <a:gd name="T2" fmla="*/ 88 w 118"/>
                <a:gd name="T3" fmla="*/ 321 h 351"/>
                <a:gd name="T4" fmla="*/ 88 w 118"/>
                <a:gd name="T5" fmla="*/ 321 h 351"/>
                <a:gd name="T6" fmla="*/ 88 w 118"/>
                <a:gd name="T7" fmla="*/ 321 h 351"/>
                <a:gd name="T8" fmla="*/ 88 w 118"/>
                <a:gd name="T9" fmla="*/ 292 h 351"/>
                <a:gd name="T10" fmla="*/ 88 w 118"/>
                <a:gd name="T11" fmla="*/ 292 h 351"/>
                <a:gd name="T12" fmla="*/ 88 w 118"/>
                <a:gd name="T13" fmla="*/ 262 h 351"/>
                <a:gd name="T14" fmla="*/ 88 w 118"/>
                <a:gd name="T15" fmla="*/ 233 h 351"/>
                <a:gd name="T16" fmla="*/ 88 w 118"/>
                <a:gd name="T17" fmla="*/ 233 h 351"/>
                <a:gd name="T18" fmla="*/ 88 w 118"/>
                <a:gd name="T19" fmla="*/ 233 h 351"/>
                <a:gd name="T20" fmla="*/ 88 w 118"/>
                <a:gd name="T21" fmla="*/ 204 h 351"/>
                <a:gd name="T22" fmla="*/ 88 w 118"/>
                <a:gd name="T23" fmla="*/ 204 h 351"/>
                <a:gd name="T24" fmla="*/ 88 w 118"/>
                <a:gd name="T25" fmla="*/ 175 h 351"/>
                <a:gd name="T26" fmla="*/ 88 w 118"/>
                <a:gd name="T27" fmla="*/ 175 h 351"/>
                <a:gd name="T28" fmla="*/ 88 w 118"/>
                <a:gd name="T29" fmla="*/ 175 h 351"/>
                <a:gd name="T30" fmla="*/ 58 w 118"/>
                <a:gd name="T31" fmla="*/ 175 h 351"/>
                <a:gd name="T32" fmla="*/ 58 w 118"/>
                <a:gd name="T33" fmla="*/ 175 h 351"/>
                <a:gd name="T34" fmla="*/ 58 w 118"/>
                <a:gd name="T35" fmla="*/ 145 h 351"/>
                <a:gd name="T36" fmla="*/ 58 w 118"/>
                <a:gd name="T37" fmla="*/ 117 h 351"/>
                <a:gd name="T38" fmla="*/ 58 w 118"/>
                <a:gd name="T39" fmla="*/ 117 h 351"/>
                <a:gd name="T40" fmla="*/ 58 w 118"/>
                <a:gd name="T41" fmla="*/ 88 h 351"/>
                <a:gd name="T42" fmla="*/ 88 w 118"/>
                <a:gd name="T43" fmla="*/ 88 h 351"/>
                <a:gd name="T44" fmla="*/ 88 w 118"/>
                <a:gd name="T45" fmla="*/ 88 h 351"/>
                <a:gd name="T46" fmla="*/ 88 w 118"/>
                <a:gd name="T47" fmla="*/ 88 h 351"/>
                <a:gd name="T48" fmla="*/ 117 w 118"/>
                <a:gd name="T49" fmla="*/ 88 h 351"/>
                <a:gd name="T50" fmla="*/ 117 w 118"/>
                <a:gd name="T51" fmla="*/ 88 h 351"/>
                <a:gd name="T52" fmla="*/ 117 w 118"/>
                <a:gd name="T53" fmla="*/ 88 h 351"/>
                <a:gd name="T54" fmla="*/ 117 w 118"/>
                <a:gd name="T55" fmla="*/ 88 h 351"/>
                <a:gd name="T56" fmla="*/ 88 w 118"/>
                <a:gd name="T57" fmla="*/ 58 h 351"/>
                <a:gd name="T58" fmla="*/ 117 w 118"/>
                <a:gd name="T59" fmla="*/ 29 h 351"/>
                <a:gd name="T60" fmla="*/ 117 w 118"/>
                <a:gd name="T61" fmla="*/ 29 h 351"/>
                <a:gd name="T62" fmla="*/ 117 w 118"/>
                <a:gd name="T63" fmla="*/ 0 h 351"/>
                <a:gd name="T64" fmla="*/ 117 w 118"/>
                <a:gd name="T65" fmla="*/ 0 h 351"/>
                <a:gd name="T66" fmla="*/ 88 w 118"/>
                <a:gd name="T67" fmla="*/ 29 h 351"/>
                <a:gd name="T68" fmla="*/ 58 w 118"/>
                <a:gd name="T69" fmla="*/ 29 h 351"/>
                <a:gd name="T70" fmla="*/ 58 w 118"/>
                <a:gd name="T71" fmla="*/ 29 h 351"/>
                <a:gd name="T72" fmla="*/ 58 w 118"/>
                <a:gd name="T73" fmla="*/ 29 h 351"/>
                <a:gd name="T74" fmla="*/ 29 w 118"/>
                <a:gd name="T75" fmla="*/ 88 h 351"/>
                <a:gd name="T76" fmla="*/ 0 w 118"/>
                <a:gd name="T77" fmla="*/ 145 h 351"/>
                <a:gd name="T78" fmla="*/ 0 w 118"/>
                <a:gd name="T79" fmla="*/ 175 h 351"/>
                <a:gd name="T80" fmla="*/ 0 w 118"/>
                <a:gd name="T81" fmla="*/ 175 h 351"/>
                <a:gd name="T82" fmla="*/ 0 w 118"/>
                <a:gd name="T83" fmla="*/ 204 h 351"/>
                <a:gd name="T84" fmla="*/ 29 w 118"/>
                <a:gd name="T85" fmla="*/ 233 h 351"/>
                <a:gd name="T86" fmla="*/ 58 w 118"/>
                <a:gd name="T87" fmla="*/ 262 h 351"/>
                <a:gd name="T88" fmla="*/ 58 w 118"/>
                <a:gd name="T89" fmla="*/ 292 h 351"/>
                <a:gd name="T90" fmla="*/ 58 w 118"/>
                <a:gd name="T91" fmla="*/ 321 h 351"/>
                <a:gd name="T92" fmla="*/ 58 w 118"/>
                <a:gd name="T93"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351">
                  <a:moveTo>
                    <a:pt x="58" y="350"/>
                  </a:moveTo>
                  <a:lnTo>
                    <a:pt x="88" y="321"/>
                  </a:lnTo>
                  <a:lnTo>
                    <a:pt x="88" y="321"/>
                  </a:lnTo>
                  <a:lnTo>
                    <a:pt x="88" y="321"/>
                  </a:lnTo>
                  <a:lnTo>
                    <a:pt x="88" y="292"/>
                  </a:lnTo>
                  <a:lnTo>
                    <a:pt x="88" y="292"/>
                  </a:lnTo>
                  <a:lnTo>
                    <a:pt x="88" y="262"/>
                  </a:lnTo>
                  <a:lnTo>
                    <a:pt x="88" y="233"/>
                  </a:lnTo>
                  <a:lnTo>
                    <a:pt x="88" y="233"/>
                  </a:lnTo>
                  <a:lnTo>
                    <a:pt x="88" y="233"/>
                  </a:lnTo>
                  <a:lnTo>
                    <a:pt x="88" y="204"/>
                  </a:lnTo>
                  <a:lnTo>
                    <a:pt x="88" y="204"/>
                  </a:lnTo>
                  <a:lnTo>
                    <a:pt x="88" y="175"/>
                  </a:lnTo>
                  <a:lnTo>
                    <a:pt x="88" y="175"/>
                  </a:lnTo>
                  <a:lnTo>
                    <a:pt x="88" y="175"/>
                  </a:lnTo>
                  <a:lnTo>
                    <a:pt x="58" y="175"/>
                  </a:lnTo>
                  <a:lnTo>
                    <a:pt x="58" y="175"/>
                  </a:lnTo>
                  <a:lnTo>
                    <a:pt x="58" y="145"/>
                  </a:lnTo>
                  <a:lnTo>
                    <a:pt x="58" y="117"/>
                  </a:lnTo>
                  <a:lnTo>
                    <a:pt x="58" y="117"/>
                  </a:lnTo>
                  <a:lnTo>
                    <a:pt x="58" y="88"/>
                  </a:lnTo>
                  <a:lnTo>
                    <a:pt x="88" y="88"/>
                  </a:lnTo>
                  <a:lnTo>
                    <a:pt x="88" y="88"/>
                  </a:lnTo>
                  <a:lnTo>
                    <a:pt x="88" y="88"/>
                  </a:lnTo>
                  <a:lnTo>
                    <a:pt x="117" y="88"/>
                  </a:lnTo>
                  <a:lnTo>
                    <a:pt x="117" y="88"/>
                  </a:lnTo>
                  <a:lnTo>
                    <a:pt x="117" y="88"/>
                  </a:lnTo>
                  <a:lnTo>
                    <a:pt x="117" y="88"/>
                  </a:lnTo>
                  <a:lnTo>
                    <a:pt x="88" y="58"/>
                  </a:lnTo>
                  <a:lnTo>
                    <a:pt x="117" y="29"/>
                  </a:lnTo>
                  <a:lnTo>
                    <a:pt x="117" y="29"/>
                  </a:lnTo>
                  <a:lnTo>
                    <a:pt x="117" y="0"/>
                  </a:lnTo>
                  <a:lnTo>
                    <a:pt x="117" y="0"/>
                  </a:lnTo>
                  <a:lnTo>
                    <a:pt x="88" y="29"/>
                  </a:lnTo>
                  <a:lnTo>
                    <a:pt x="58" y="29"/>
                  </a:lnTo>
                  <a:lnTo>
                    <a:pt x="58" y="29"/>
                  </a:lnTo>
                  <a:lnTo>
                    <a:pt x="58" y="29"/>
                  </a:lnTo>
                  <a:lnTo>
                    <a:pt x="29" y="88"/>
                  </a:lnTo>
                  <a:lnTo>
                    <a:pt x="0" y="145"/>
                  </a:lnTo>
                  <a:lnTo>
                    <a:pt x="0" y="175"/>
                  </a:lnTo>
                  <a:lnTo>
                    <a:pt x="0" y="175"/>
                  </a:lnTo>
                  <a:lnTo>
                    <a:pt x="0" y="204"/>
                  </a:lnTo>
                  <a:lnTo>
                    <a:pt x="29" y="233"/>
                  </a:lnTo>
                  <a:lnTo>
                    <a:pt x="58" y="262"/>
                  </a:lnTo>
                  <a:lnTo>
                    <a:pt x="58" y="292"/>
                  </a:lnTo>
                  <a:lnTo>
                    <a:pt x="58" y="321"/>
                  </a:lnTo>
                  <a:lnTo>
                    <a:pt x="58"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3" name="Freeform 82">
              <a:extLst>
                <a:ext uri="{FF2B5EF4-FFF2-40B4-BE49-F238E27FC236}">
                  <a16:creationId xmlns:a16="http://schemas.microsoft.com/office/drawing/2014/main" id="{061C72BD-27B9-EB42-9958-500CA5D3E228}"/>
                </a:ext>
              </a:extLst>
            </p:cNvPr>
            <p:cNvSpPr>
              <a:spLocks noChangeArrowheads="1"/>
            </p:cNvSpPr>
            <p:nvPr/>
          </p:nvSpPr>
          <p:spPr bwMode="auto">
            <a:xfrm>
              <a:off x="5505115" y="3505323"/>
              <a:ext cx="18720" cy="28803"/>
            </a:xfrm>
            <a:custGeom>
              <a:avLst/>
              <a:gdLst>
                <a:gd name="T0" fmla="*/ 29 w 58"/>
                <a:gd name="T1" fmla="*/ 88 h 89"/>
                <a:gd name="T2" fmla="*/ 29 w 58"/>
                <a:gd name="T3" fmla="*/ 88 h 89"/>
                <a:gd name="T4" fmla="*/ 0 w 58"/>
                <a:gd name="T5" fmla="*/ 58 h 89"/>
                <a:gd name="T6" fmla="*/ 29 w 58"/>
                <a:gd name="T7" fmla="*/ 29 h 89"/>
                <a:gd name="T8" fmla="*/ 29 w 58"/>
                <a:gd name="T9" fmla="*/ 29 h 89"/>
                <a:gd name="T10" fmla="*/ 29 w 58"/>
                <a:gd name="T11" fmla="*/ 0 h 89"/>
                <a:gd name="T12" fmla="*/ 29 w 58"/>
                <a:gd name="T13" fmla="*/ 0 h 89"/>
                <a:gd name="T14" fmla="*/ 29 w 58"/>
                <a:gd name="T15" fmla="*/ 29 h 89"/>
                <a:gd name="T16" fmla="*/ 29 w 58"/>
                <a:gd name="T17" fmla="*/ 29 h 89"/>
                <a:gd name="T18" fmla="*/ 57 w 58"/>
                <a:gd name="T19" fmla="*/ 58 h 89"/>
                <a:gd name="T20" fmla="*/ 29 w 58"/>
                <a:gd name="T21" fmla="*/ 58 h 89"/>
                <a:gd name="T22" fmla="*/ 29 w 58"/>
                <a:gd name="T23" fmla="*/ 58 h 89"/>
                <a:gd name="T24" fmla="*/ 29 w 58"/>
                <a:gd name="T25" fmla="*/ 58 h 89"/>
                <a:gd name="T26" fmla="*/ 29 w 58"/>
                <a:gd name="T2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89">
                  <a:moveTo>
                    <a:pt x="29" y="88"/>
                  </a:moveTo>
                  <a:lnTo>
                    <a:pt x="29" y="88"/>
                  </a:lnTo>
                  <a:lnTo>
                    <a:pt x="0" y="58"/>
                  </a:lnTo>
                  <a:lnTo>
                    <a:pt x="29" y="29"/>
                  </a:lnTo>
                  <a:lnTo>
                    <a:pt x="29" y="29"/>
                  </a:lnTo>
                  <a:lnTo>
                    <a:pt x="29" y="0"/>
                  </a:lnTo>
                  <a:lnTo>
                    <a:pt x="29" y="0"/>
                  </a:lnTo>
                  <a:lnTo>
                    <a:pt x="29" y="29"/>
                  </a:lnTo>
                  <a:lnTo>
                    <a:pt x="29" y="29"/>
                  </a:lnTo>
                  <a:lnTo>
                    <a:pt x="57" y="58"/>
                  </a:lnTo>
                  <a:lnTo>
                    <a:pt x="29" y="58"/>
                  </a:lnTo>
                  <a:lnTo>
                    <a:pt x="29" y="58"/>
                  </a:lnTo>
                  <a:lnTo>
                    <a:pt x="29" y="58"/>
                  </a:lnTo>
                  <a:lnTo>
                    <a:pt x="29"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4" name="Freeform 83">
              <a:extLst>
                <a:ext uri="{FF2B5EF4-FFF2-40B4-BE49-F238E27FC236}">
                  <a16:creationId xmlns:a16="http://schemas.microsoft.com/office/drawing/2014/main" id="{0A683CC6-666D-8F4D-8863-E322EA5D61A8}"/>
                </a:ext>
              </a:extLst>
            </p:cNvPr>
            <p:cNvSpPr>
              <a:spLocks noChangeArrowheads="1"/>
            </p:cNvSpPr>
            <p:nvPr/>
          </p:nvSpPr>
          <p:spPr bwMode="auto">
            <a:xfrm>
              <a:off x="5495034" y="3534125"/>
              <a:ext cx="20160" cy="28803"/>
            </a:xfrm>
            <a:custGeom>
              <a:avLst/>
              <a:gdLst>
                <a:gd name="T0" fmla="*/ 30 w 60"/>
                <a:gd name="T1" fmla="*/ 87 h 88"/>
                <a:gd name="T2" fmla="*/ 30 w 60"/>
                <a:gd name="T3" fmla="*/ 87 h 88"/>
                <a:gd name="T4" fmla="*/ 0 w 60"/>
                <a:gd name="T5" fmla="*/ 87 h 88"/>
                <a:gd name="T6" fmla="*/ 0 w 60"/>
                <a:gd name="T7" fmla="*/ 87 h 88"/>
                <a:gd name="T8" fmla="*/ 0 w 60"/>
                <a:gd name="T9" fmla="*/ 57 h 88"/>
                <a:gd name="T10" fmla="*/ 0 w 60"/>
                <a:gd name="T11" fmla="*/ 29 h 88"/>
                <a:gd name="T12" fmla="*/ 0 w 60"/>
                <a:gd name="T13" fmla="*/ 29 h 88"/>
                <a:gd name="T14" fmla="*/ 0 w 60"/>
                <a:gd name="T15" fmla="*/ 0 h 88"/>
                <a:gd name="T16" fmla="*/ 30 w 60"/>
                <a:gd name="T17" fmla="*/ 0 h 88"/>
                <a:gd name="T18" fmla="*/ 30 w 60"/>
                <a:gd name="T19" fmla="*/ 0 h 88"/>
                <a:gd name="T20" fmla="*/ 30 w 60"/>
                <a:gd name="T21" fmla="*/ 0 h 88"/>
                <a:gd name="T22" fmla="*/ 59 w 60"/>
                <a:gd name="T23" fmla="*/ 0 h 88"/>
                <a:gd name="T24" fmla="*/ 59 w 60"/>
                <a:gd name="T25" fmla="*/ 0 h 88"/>
                <a:gd name="T26" fmla="*/ 59 w 60"/>
                <a:gd name="T27" fmla="*/ 0 h 88"/>
                <a:gd name="T28" fmla="*/ 59 w 60"/>
                <a:gd name="T29" fmla="*/ 29 h 88"/>
                <a:gd name="T30" fmla="*/ 59 w 60"/>
                <a:gd name="T31" fmla="*/ 29 h 88"/>
                <a:gd name="T32" fmla="*/ 59 w 60"/>
                <a:gd name="T33" fmla="*/ 57 h 88"/>
                <a:gd name="T34" fmla="*/ 30 w 60"/>
                <a:gd name="T3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88">
                  <a:moveTo>
                    <a:pt x="30" y="87"/>
                  </a:moveTo>
                  <a:lnTo>
                    <a:pt x="30" y="87"/>
                  </a:lnTo>
                  <a:lnTo>
                    <a:pt x="0" y="87"/>
                  </a:lnTo>
                  <a:lnTo>
                    <a:pt x="0" y="87"/>
                  </a:lnTo>
                  <a:lnTo>
                    <a:pt x="0" y="57"/>
                  </a:lnTo>
                  <a:lnTo>
                    <a:pt x="0" y="29"/>
                  </a:lnTo>
                  <a:lnTo>
                    <a:pt x="0" y="29"/>
                  </a:lnTo>
                  <a:lnTo>
                    <a:pt x="0" y="0"/>
                  </a:lnTo>
                  <a:lnTo>
                    <a:pt x="30" y="0"/>
                  </a:lnTo>
                  <a:lnTo>
                    <a:pt x="30" y="0"/>
                  </a:lnTo>
                  <a:lnTo>
                    <a:pt x="30" y="0"/>
                  </a:lnTo>
                  <a:lnTo>
                    <a:pt x="59" y="0"/>
                  </a:lnTo>
                  <a:lnTo>
                    <a:pt x="59" y="0"/>
                  </a:lnTo>
                  <a:lnTo>
                    <a:pt x="59" y="0"/>
                  </a:lnTo>
                  <a:lnTo>
                    <a:pt x="59" y="29"/>
                  </a:lnTo>
                  <a:lnTo>
                    <a:pt x="59" y="29"/>
                  </a:lnTo>
                  <a:lnTo>
                    <a:pt x="59" y="57"/>
                  </a:lnTo>
                  <a:lnTo>
                    <a:pt x="30" y="8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5" name="Freeform 84">
              <a:extLst>
                <a:ext uri="{FF2B5EF4-FFF2-40B4-BE49-F238E27FC236}">
                  <a16:creationId xmlns:a16="http://schemas.microsoft.com/office/drawing/2014/main" id="{55C88D98-55EC-B84B-BA19-40AFC84E8B2A}"/>
                </a:ext>
              </a:extLst>
            </p:cNvPr>
            <p:cNvSpPr>
              <a:spLocks noChangeArrowheads="1"/>
            </p:cNvSpPr>
            <p:nvPr/>
          </p:nvSpPr>
          <p:spPr bwMode="auto">
            <a:xfrm>
              <a:off x="5495035" y="3476520"/>
              <a:ext cx="38880" cy="38885"/>
            </a:xfrm>
            <a:custGeom>
              <a:avLst/>
              <a:gdLst>
                <a:gd name="T0" fmla="*/ 0 w 117"/>
                <a:gd name="T1" fmla="*/ 117 h 118"/>
                <a:gd name="T2" fmla="*/ 0 w 117"/>
                <a:gd name="T3" fmla="*/ 117 h 118"/>
                <a:gd name="T4" fmla="*/ 30 w 117"/>
                <a:gd name="T5" fmla="*/ 117 h 118"/>
                <a:gd name="T6" fmla="*/ 59 w 117"/>
                <a:gd name="T7" fmla="*/ 88 h 118"/>
                <a:gd name="T8" fmla="*/ 59 w 117"/>
                <a:gd name="T9" fmla="*/ 88 h 118"/>
                <a:gd name="T10" fmla="*/ 59 w 117"/>
                <a:gd name="T11" fmla="*/ 88 h 118"/>
                <a:gd name="T12" fmla="*/ 87 w 117"/>
                <a:gd name="T13" fmla="*/ 59 h 118"/>
                <a:gd name="T14" fmla="*/ 87 w 117"/>
                <a:gd name="T15" fmla="*/ 59 h 118"/>
                <a:gd name="T16" fmla="*/ 87 w 117"/>
                <a:gd name="T17" fmla="*/ 59 h 118"/>
                <a:gd name="T18" fmla="*/ 116 w 117"/>
                <a:gd name="T19" fmla="*/ 59 h 118"/>
                <a:gd name="T20" fmla="*/ 116 w 117"/>
                <a:gd name="T21" fmla="*/ 30 h 118"/>
                <a:gd name="T22" fmla="*/ 116 w 117"/>
                <a:gd name="T23" fmla="*/ 30 h 118"/>
                <a:gd name="T24" fmla="*/ 87 w 117"/>
                <a:gd name="T25" fmla="*/ 0 h 118"/>
                <a:gd name="T26" fmla="*/ 87 w 117"/>
                <a:gd name="T27" fmla="*/ 0 h 118"/>
                <a:gd name="T28" fmla="*/ 59 w 117"/>
                <a:gd name="T29" fmla="*/ 0 h 118"/>
                <a:gd name="T30" fmla="*/ 59 w 117"/>
                <a:gd name="T31" fmla="*/ 0 h 118"/>
                <a:gd name="T32" fmla="*/ 30 w 117"/>
                <a:gd name="T33" fmla="*/ 0 h 118"/>
                <a:gd name="T34" fmla="*/ 30 w 117"/>
                <a:gd name="T35" fmla="*/ 59 h 118"/>
                <a:gd name="T36" fmla="*/ 30 w 117"/>
                <a:gd name="T37" fmla="*/ 59 h 118"/>
                <a:gd name="T38" fmla="*/ 0 w 117"/>
                <a:gd name="T39" fmla="*/ 88 h 118"/>
                <a:gd name="T40" fmla="*/ 0 w 117"/>
                <a:gd name="T41"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8">
                  <a:moveTo>
                    <a:pt x="0" y="117"/>
                  </a:moveTo>
                  <a:lnTo>
                    <a:pt x="0" y="117"/>
                  </a:lnTo>
                  <a:lnTo>
                    <a:pt x="30" y="117"/>
                  </a:lnTo>
                  <a:lnTo>
                    <a:pt x="59" y="88"/>
                  </a:lnTo>
                  <a:lnTo>
                    <a:pt x="59" y="88"/>
                  </a:lnTo>
                  <a:lnTo>
                    <a:pt x="59" y="88"/>
                  </a:lnTo>
                  <a:lnTo>
                    <a:pt x="87" y="59"/>
                  </a:lnTo>
                  <a:lnTo>
                    <a:pt x="87" y="59"/>
                  </a:lnTo>
                  <a:lnTo>
                    <a:pt x="87" y="59"/>
                  </a:lnTo>
                  <a:lnTo>
                    <a:pt x="116" y="59"/>
                  </a:lnTo>
                  <a:lnTo>
                    <a:pt x="116" y="30"/>
                  </a:lnTo>
                  <a:lnTo>
                    <a:pt x="116" y="30"/>
                  </a:lnTo>
                  <a:lnTo>
                    <a:pt x="87" y="0"/>
                  </a:lnTo>
                  <a:lnTo>
                    <a:pt x="87" y="0"/>
                  </a:lnTo>
                  <a:lnTo>
                    <a:pt x="59" y="0"/>
                  </a:lnTo>
                  <a:lnTo>
                    <a:pt x="59" y="0"/>
                  </a:lnTo>
                  <a:lnTo>
                    <a:pt x="30" y="0"/>
                  </a:lnTo>
                  <a:lnTo>
                    <a:pt x="30" y="59"/>
                  </a:lnTo>
                  <a:lnTo>
                    <a:pt x="30" y="59"/>
                  </a:lnTo>
                  <a:lnTo>
                    <a:pt x="0" y="88"/>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6" name="Freeform 85">
              <a:extLst>
                <a:ext uri="{FF2B5EF4-FFF2-40B4-BE49-F238E27FC236}">
                  <a16:creationId xmlns:a16="http://schemas.microsoft.com/office/drawing/2014/main" id="{BFB0F422-739D-1548-956C-1C4C5975454D}"/>
                </a:ext>
              </a:extLst>
            </p:cNvPr>
            <p:cNvSpPr>
              <a:spLocks noChangeArrowheads="1"/>
            </p:cNvSpPr>
            <p:nvPr/>
          </p:nvSpPr>
          <p:spPr bwMode="auto">
            <a:xfrm>
              <a:off x="5495034" y="3505323"/>
              <a:ext cx="115200" cy="123853"/>
            </a:xfrm>
            <a:custGeom>
              <a:avLst/>
              <a:gdLst>
                <a:gd name="T0" fmla="*/ 30 w 351"/>
                <a:gd name="T1" fmla="*/ 321 h 380"/>
                <a:gd name="T2" fmla="*/ 30 w 351"/>
                <a:gd name="T3" fmla="*/ 321 h 380"/>
                <a:gd name="T4" fmla="*/ 30 w 351"/>
                <a:gd name="T5" fmla="*/ 321 h 380"/>
                <a:gd name="T6" fmla="*/ 30 w 351"/>
                <a:gd name="T7" fmla="*/ 292 h 380"/>
                <a:gd name="T8" fmla="*/ 30 w 351"/>
                <a:gd name="T9" fmla="*/ 292 h 380"/>
                <a:gd name="T10" fmla="*/ 30 w 351"/>
                <a:gd name="T11" fmla="*/ 262 h 380"/>
                <a:gd name="T12" fmla="*/ 30 w 351"/>
                <a:gd name="T13" fmla="*/ 233 h 380"/>
                <a:gd name="T14" fmla="*/ 30 w 351"/>
                <a:gd name="T15" fmla="*/ 233 h 380"/>
                <a:gd name="T16" fmla="*/ 30 w 351"/>
                <a:gd name="T17" fmla="*/ 233 h 380"/>
                <a:gd name="T18" fmla="*/ 30 w 351"/>
                <a:gd name="T19" fmla="*/ 204 h 380"/>
                <a:gd name="T20" fmla="*/ 30 w 351"/>
                <a:gd name="T21" fmla="*/ 204 h 380"/>
                <a:gd name="T22" fmla="*/ 59 w 351"/>
                <a:gd name="T23" fmla="*/ 145 h 380"/>
                <a:gd name="T24" fmla="*/ 59 w 351"/>
                <a:gd name="T25" fmla="*/ 117 h 380"/>
                <a:gd name="T26" fmla="*/ 59 w 351"/>
                <a:gd name="T27" fmla="*/ 117 h 380"/>
                <a:gd name="T28" fmla="*/ 59 w 351"/>
                <a:gd name="T29" fmla="*/ 88 h 380"/>
                <a:gd name="T30" fmla="*/ 59 w 351"/>
                <a:gd name="T31" fmla="*/ 88 h 380"/>
                <a:gd name="T32" fmla="*/ 59 w 351"/>
                <a:gd name="T33" fmla="*/ 88 h 380"/>
                <a:gd name="T34" fmla="*/ 59 w 351"/>
                <a:gd name="T35" fmla="*/ 88 h 380"/>
                <a:gd name="T36" fmla="*/ 59 w 351"/>
                <a:gd name="T37" fmla="*/ 58 h 380"/>
                <a:gd name="T38" fmla="*/ 59 w 351"/>
                <a:gd name="T39" fmla="*/ 58 h 380"/>
                <a:gd name="T40" fmla="*/ 87 w 351"/>
                <a:gd name="T41" fmla="*/ 58 h 380"/>
                <a:gd name="T42" fmla="*/ 116 w 351"/>
                <a:gd name="T43" fmla="*/ 88 h 380"/>
                <a:gd name="T44" fmla="*/ 116 w 351"/>
                <a:gd name="T45" fmla="*/ 88 h 380"/>
                <a:gd name="T46" fmla="*/ 116 w 351"/>
                <a:gd name="T47" fmla="*/ 88 h 380"/>
                <a:gd name="T48" fmla="*/ 146 w 351"/>
                <a:gd name="T49" fmla="*/ 88 h 380"/>
                <a:gd name="T50" fmla="*/ 292 w 351"/>
                <a:gd name="T51" fmla="*/ 0 h 380"/>
                <a:gd name="T52" fmla="*/ 350 w 351"/>
                <a:gd name="T53" fmla="*/ 88 h 380"/>
                <a:gd name="T54" fmla="*/ 350 w 351"/>
                <a:gd name="T55" fmla="*/ 88 h 380"/>
                <a:gd name="T56" fmla="*/ 321 w 351"/>
                <a:gd name="T57" fmla="*/ 117 h 380"/>
                <a:gd name="T58" fmla="*/ 175 w 351"/>
                <a:gd name="T59" fmla="*/ 145 h 380"/>
                <a:gd name="T60" fmla="*/ 292 w 351"/>
                <a:gd name="T61" fmla="*/ 262 h 380"/>
                <a:gd name="T62" fmla="*/ 233 w 351"/>
                <a:gd name="T63" fmla="*/ 292 h 380"/>
                <a:gd name="T64" fmla="*/ 233 w 351"/>
                <a:gd name="T65" fmla="*/ 321 h 380"/>
                <a:gd name="T66" fmla="*/ 175 w 351"/>
                <a:gd name="T67" fmla="*/ 321 h 380"/>
                <a:gd name="T68" fmla="*/ 116 w 351"/>
                <a:gd name="T69" fmla="*/ 379 h 380"/>
                <a:gd name="T70" fmla="*/ 30 w 351"/>
                <a:gd name="T71" fmla="*/ 350 h 380"/>
                <a:gd name="T72" fmla="*/ 0 w 351"/>
                <a:gd name="T73" fmla="*/ 350 h 380"/>
                <a:gd name="T74" fmla="*/ 0 w 351"/>
                <a:gd name="T75" fmla="*/ 350 h 380"/>
                <a:gd name="T76" fmla="*/ 30 w 351"/>
                <a:gd name="T77" fmla="*/ 32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1" h="380">
                  <a:moveTo>
                    <a:pt x="30" y="321"/>
                  </a:moveTo>
                  <a:lnTo>
                    <a:pt x="30" y="321"/>
                  </a:lnTo>
                  <a:lnTo>
                    <a:pt x="30" y="321"/>
                  </a:lnTo>
                  <a:lnTo>
                    <a:pt x="30" y="292"/>
                  </a:lnTo>
                  <a:lnTo>
                    <a:pt x="30" y="292"/>
                  </a:lnTo>
                  <a:lnTo>
                    <a:pt x="30" y="262"/>
                  </a:lnTo>
                  <a:lnTo>
                    <a:pt x="30" y="233"/>
                  </a:lnTo>
                  <a:lnTo>
                    <a:pt x="30" y="233"/>
                  </a:lnTo>
                  <a:lnTo>
                    <a:pt x="30" y="233"/>
                  </a:lnTo>
                  <a:lnTo>
                    <a:pt x="30" y="204"/>
                  </a:lnTo>
                  <a:lnTo>
                    <a:pt x="30" y="204"/>
                  </a:lnTo>
                  <a:lnTo>
                    <a:pt x="59" y="145"/>
                  </a:lnTo>
                  <a:lnTo>
                    <a:pt x="59" y="117"/>
                  </a:lnTo>
                  <a:lnTo>
                    <a:pt x="59" y="117"/>
                  </a:lnTo>
                  <a:lnTo>
                    <a:pt x="59" y="88"/>
                  </a:lnTo>
                  <a:lnTo>
                    <a:pt x="59" y="88"/>
                  </a:lnTo>
                  <a:lnTo>
                    <a:pt x="59" y="88"/>
                  </a:lnTo>
                  <a:lnTo>
                    <a:pt x="59" y="88"/>
                  </a:lnTo>
                  <a:lnTo>
                    <a:pt x="59" y="58"/>
                  </a:lnTo>
                  <a:lnTo>
                    <a:pt x="59" y="58"/>
                  </a:lnTo>
                  <a:lnTo>
                    <a:pt x="87" y="58"/>
                  </a:lnTo>
                  <a:lnTo>
                    <a:pt x="116" y="88"/>
                  </a:lnTo>
                  <a:lnTo>
                    <a:pt x="116" y="88"/>
                  </a:lnTo>
                  <a:lnTo>
                    <a:pt x="116" y="88"/>
                  </a:lnTo>
                  <a:lnTo>
                    <a:pt x="146" y="88"/>
                  </a:lnTo>
                  <a:lnTo>
                    <a:pt x="292" y="0"/>
                  </a:lnTo>
                  <a:lnTo>
                    <a:pt x="350" y="88"/>
                  </a:lnTo>
                  <a:lnTo>
                    <a:pt x="350" y="88"/>
                  </a:lnTo>
                  <a:lnTo>
                    <a:pt x="321" y="117"/>
                  </a:lnTo>
                  <a:lnTo>
                    <a:pt x="175" y="145"/>
                  </a:lnTo>
                  <a:lnTo>
                    <a:pt x="292" y="262"/>
                  </a:lnTo>
                  <a:lnTo>
                    <a:pt x="233" y="292"/>
                  </a:lnTo>
                  <a:lnTo>
                    <a:pt x="233" y="321"/>
                  </a:lnTo>
                  <a:lnTo>
                    <a:pt x="175" y="321"/>
                  </a:lnTo>
                  <a:lnTo>
                    <a:pt x="116" y="379"/>
                  </a:lnTo>
                  <a:lnTo>
                    <a:pt x="30" y="350"/>
                  </a:lnTo>
                  <a:lnTo>
                    <a:pt x="0" y="350"/>
                  </a:lnTo>
                  <a:lnTo>
                    <a:pt x="0" y="350"/>
                  </a:lnTo>
                  <a:lnTo>
                    <a:pt x="30"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7" name="Freeform 86">
              <a:extLst>
                <a:ext uri="{FF2B5EF4-FFF2-40B4-BE49-F238E27FC236}">
                  <a16:creationId xmlns:a16="http://schemas.microsoft.com/office/drawing/2014/main" id="{970ED58E-CAFE-F049-ABFD-78B8C40A3C9D}"/>
                </a:ext>
              </a:extLst>
            </p:cNvPr>
            <p:cNvSpPr>
              <a:spLocks noChangeArrowheads="1"/>
            </p:cNvSpPr>
            <p:nvPr/>
          </p:nvSpPr>
          <p:spPr bwMode="auto">
            <a:xfrm>
              <a:off x="5495034" y="3534126"/>
              <a:ext cx="552959" cy="429164"/>
            </a:xfrm>
            <a:custGeom>
              <a:avLst/>
              <a:gdLst>
                <a:gd name="T0" fmla="*/ 1050 w 1693"/>
                <a:gd name="T1" fmla="*/ 291 h 1313"/>
                <a:gd name="T2" fmla="*/ 409 w 1693"/>
                <a:gd name="T3" fmla="*/ 29 h 1313"/>
                <a:gd name="T4" fmla="*/ 175 w 1693"/>
                <a:gd name="T5" fmla="*/ 57 h 1313"/>
                <a:gd name="T6" fmla="*/ 233 w 1693"/>
                <a:gd name="T7" fmla="*/ 233 h 1313"/>
                <a:gd name="T8" fmla="*/ 30 w 1693"/>
                <a:gd name="T9" fmla="*/ 262 h 1313"/>
                <a:gd name="T10" fmla="*/ 0 w 1693"/>
                <a:gd name="T11" fmla="*/ 321 h 1313"/>
                <a:gd name="T12" fmla="*/ 30 w 1693"/>
                <a:gd name="T13" fmla="*/ 350 h 1313"/>
                <a:gd name="T14" fmla="*/ 59 w 1693"/>
                <a:gd name="T15" fmla="*/ 350 h 1313"/>
                <a:gd name="T16" fmla="*/ 87 w 1693"/>
                <a:gd name="T17" fmla="*/ 407 h 1313"/>
                <a:gd name="T18" fmla="*/ 116 w 1693"/>
                <a:gd name="T19" fmla="*/ 437 h 1313"/>
                <a:gd name="T20" fmla="*/ 146 w 1693"/>
                <a:gd name="T21" fmla="*/ 495 h 1313"/>
                <a:gd name="T22" fmla="*/ 175 w 1693"/>
                <a:gd name="T23" fmla="*/ 524 h 1313"/>
                <a:gd name="T24" fmla="*/ 204 w 1693"/>
                <a:gd name="T25" fmla="*/ 583 h 1313"/>
                <a:gd name="T26" fmla="*/ 233 w 1693"/>
                <a:gd name="T27" fmla="*/ 612 h 1313"/>
                <a:gd name="T28" fmla="*/ 233 w 1693"/>
                <a:gd name="T29" fmla="*/ 641 h 1313"/>
                <a:gd name="T30" fmla="*/ 292 w 1693"/>
                <a:gd name="T31" fmla="*/ 671 h 1313"/>
                <a:gd name="T32" fmla="*/ 321 w 1693"/>
                <a:gd name="T33" fmla="*/ 700 h 1313"/>
                <a:gd name="T34" fmla="*/ 350 w 1693"/>
                <a:gd name="T35" fmla="*/ 728 h 1313"/>
                <a:gd name="T36" fmla="*/ 380 w 1693"/>
                <a:gd name="T37" fmla="*/ 787 h 1313"/>
                <a:gd name="T38" fmla="*/ 380 w 1693"/>
                <a:gd name="T39" fmla="*/ 816 h 1313"/>
                <a:gd name="T40" fmla="*/ 380 w 1693"/>
                <a:gd name="T41" fmla="*/ 904 h 1313"/>
                <a:gd name="T42" fmla="*/ 437 w 1693"/>
                <a:gd name="T43" fmla="*/ 962 h 1313"/>
                <a:gd name="T44" fmla="*/ 496 w 1693"/>
                <a:gd name="T45" fmla="*/ 991 h 1313"/>
                <a:gd name="T46" fmla="*/ 525 w 1693"/>
                <a:gd name="T47" fmla="*/ 1021 h 1313"/>
                <a:gd name="T48" fmla="*/ 554 w 1693"/>
                <a:gd name="T49" fmla="*/ 1021 h 1313"/>
                <a:gd name="T50" fmla="*/ 583 w 1693"/>
                <a:gd name="T51" fmla="*/ 1107 h 1313"/>
                <a:gd name="T52" fmla="*/ 671 w 1693"/>
                <a:gd name="T53" fmla="*/ 1195 h 1313"/>
                <a:gd name="T54" fmla="*/ 730 w 1693"/>
                <a:gd name="T55" fmla="*/ 1253 h 1313"/>
                <a:gd name="T56" fmla="*/ 759 w 1693"/>
                <a:gd name="T57" fmla="*/ 1224 h 1313"/>
                <a:gd name="T58" fmla="*/ 787 w 1693"/>
                <a:gd name="T59" fmla="*/ 1166 h 1313"/>
                <a:gd name="T60" fmla="*/ 933 w 1693"/>
                <a:gd name="T61" fmla="*/ 1195 h 1313"/>
                <a:gd name="T62" fmla="*/ 1137 w 1693"/>
                <a:gd name="T63" fmla="*/ 1137 h 1313"/>
                <a:gd name="T64" fmla="*/ 1692 w 1693"/>
                <a:gd name="T65" fmla="*/ 757 h 1313"/>
                <a:gd name="T66" fmla="*/ 1430 w 1693"/>
                <a:gd name="T67" fmla="*/ 757 h 1313"/>
                <a:gd name="T68" fmla="*/ 1371 w 1693"/>
                <a:gd name="T69" fmla="*/ 641 h 1313"/>
                <a:gd name="T70" fmla="*/ 1371 w 1693"/>
                <a:gd name="T71" fmla="*/ 641 h 1313"/>
                <a:gd name="T72" fmla="*/ 1371 w 1693"/>
                <a:gd name="T73" fmla="*/ 612 h 1313"/>
                <a:gd name="T74" fmla="*/ 1313 w 1693"/>
                <a:gd name="T75" fmla="*/ 612 h 1313"/>
                <a:gd name="T76" fmla="*/ 1313 w 1693"/>
                <a:gd name="T77" fmla="*/ 583 h 1313"/>
                <a:gd name="T78" fmla="*/ 1254 w 1693"/>
                <a:gd name="T79" fmla="*/ 495 h 1313"/>
                <a:gd name="T80" fmla="*/ 1225 w 1693"/>
                <a:gd name="T81" fmla="*/ 466 h 1313"/>
                <a:gd name="T82" fmla="*/ 1225 w 1693"/>
                <a:gd name="T83" fmla="*/ 437 h 1313"/>
                <a:gd name="T84" fmla="*/ 1166 w 1693"/>
                <a:gd name="T85" fmla="*/ 379 h 1313"/>
                <a:gd name="T86" fmla="*/ 1196 w 1693"/>
                <a:gd name="T87" fmla="*/ 379 h 1313"/>
                <a:gd name="T88" fmla="*/ 1137 w 1693"/>
                <a:gd name="T89" fmla="*/ 379 h 1313"/>
                <a:gd name="T90" fmla="*/ 1108 w 1693"/>
                <a:gd name="T91" fmla="*/ 291 h 1313"/>
                <a:gd name="T92" fmla="*/ 1080 w 1693"/>
                <a:gd name="T93" fmla="*/ 291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93" h="1313">
                  <a:moveTo>
                    <a:pt x="1080" y="291"/>
                  </a:moveTo>
                  <a:lnTo>
                    <a:pt x="1050" y="321"/>
                  </a:lnTo>
                  <a:lnTo>
                    <a:pt x="1050" y="291"/>
                  </a:lnTo>
                  <a:lnTo>
                    <a:pt x="963" y="262"/>
                  </a:lnTo>
                  <a:lnTo>
                    <a:pt x="787" y="262"/>
                  </a:lnTo>
                  <a:lnTo>
                    <a:pt x="409" y="29"/>
                  </a:lnTo>
                  <a:lnTo>
                    <a:pt x="350" y="0"/>
                  </a:lnTo>
                  <a:lnTo>
                    <a:pt x="321" y="29"/>
                  </a:lnTo>
                  <a:lnTo>
                    <a:pt x="175" y="57"/>
                  </a:lnTo>
                  <a:lnTo>
                    <a:pt x="292" y="174"/>
                  </a:lnTo>
                  <a:lnTo>
                    <a:pt x="233" y="204"/>
                  </a:lnTo>
                  <a:lnTo>
                    <a:pt x="233" y="233"/>
                  </a:lnTo>
                  <a:lnTo>
                    <a:pt x="175" y="233"/>
                  </a:lnTo>
                  <a:lnTo>
                    <a:pt x="116" y="291"/>
                  </a:lnTo>
                  <a:lnTo>
                    <a:pt x="30" y="262"/>
                  </a:lnTo>
                  <a:lnTo>
                    <a:pt x="0" y="262"/>
                  </a:lnTo>
                  <a:lnTo>
                    <a:pt x="0" y="291"/>
                  </a:lnTo>
                  <a:lnTo>
                    <a:pt x="0" y="321"/>
                  </a:lnTo>
                  <a:lnTo>
                    <a:pt x="0" y="350"/>
                  </a:lnTo>
                  <a:lnTo>
                    <a:pt x="0" y="350"/>
                  </a:lnTo>
                  <a:lnTo>
                    <a:pt x="30" y="350"/>
                  </a:lnTo>
                  <a:lnTo>
                    <a:pt x="30" y="350"/>
                  </a:lnTo>
                  <a:lnTo>
                    <a:pt x="30" y="350"/>
                  </a:lnTo>
                  <a:lnTo>
                    <a:pt x="59" y="350"/>
                  </a:lnTo>
                  <a:lnTo>
                    <a:pt x="59" y="350"/>
                  </a:lnTo>
                  <a:lnTo>
                    <a:pt x="87" y="379"/>
                  </a:lnTo>
                  <a:lnTo>
                    <a:pt x="87" y="407"/>
                  </a:lnTo>
                  <a:lnTo>
                    <a:pt x="87" y="407"/>
                  </a:lnTo>
                  <a:lnTo>
                    <a:pt x="87" y="437"/>
                  </a:lnTo>
                  <a:lnTo>
                    <a:pt x="116" y="437"/>
                  </a:lnTo>
                  <a:lnTo>
                    <a:pt x="116" y="437"/>
                  </a:lnTo>
                  <a:lnTo>
                    <a:pt x="146" y="466"/>
                  </a:lnTo>
                  <a:lnTo>
                    <a:pt x="146" y="495"/>
                  </a:lnTo>
                  <a:lnTo>
                    <a:pt x="146" y="495"/>
                  </a:lnTo>
                  <a:lnTo>
                    <a:pt x="175" y="495"/>
                  </a:lnTo>
                  <a:lnTo>
                    <a:pt x="175" y="524"/>
                  </a:lnTo>
                  <a:lnTo>
                    <a:pt x="175" y="524"/>
                  </a:lnTo>
                  <a:lnTo>
                    <a:pt x="204" y="554"/>
                  </a:lnTo>
                  <a:lnTo>
                    <a:pt x="204" y="583"/>
                  </a:lnTo>
                  <a:lnTo>
                    <a:pt x="233" y="583"/>
                  </a:lnTo>
                  <a:lnTo>
                    <a:pt x="233" y="612"/>
                  </a:lnTo>
                  <a:lnTo>
                    <a:pt x="233" y="612"/>
                  </a:lnTo>
                  <a:lnTo>
                    <a:pt x="233" y="612"/>
                  </a:lnTo>
                  <a:lnTo>
                    <a:pt x="233" y="641"/>
                  </a:lnTo>
                  <a:lnTo>
                    <a:pt x="233" y="641"/>
                  </a:lnTo>
                  <a:lnTo>
                    <a:pt x="263" y="641"/>
                  </a:lnTo>
                  <a:lnTo>
                    <a:pt x="263" y="641"/>
                  </a:lnTo>
                  <a:lnTo>
                    <a:pt x="292" y="671"/>
                  </a:lnTo>
                  <a:lnTo>
                    <a:pt x="292" y="671"/>
                  </a:lnTo>
                  <a:lnTo>
                    <a:pt x="321" y="700"/>
                  </a:lnTo>
                  <a:lnTo>
                    <a:pt x="321" y="700"/>
                  </a:lnTo>
                  <a:lnTo>
                    <a:pt x="350" y="700"/>
                  </a:lnTo>
                  <a:lnTo>
                    <a:pt x="350" y="728"/>
                  </a:lnTo>
                  <a:lnTo>
                    <a:pt x="350" y="728"/>
                  </a:lnTo>
                  <a:lnTo>
                    <a:pt x="350" y="757"/>
                  </a:lnTo>
                  <a:lnTo>
                    <a:pt x="380" y="757"/>
                  </a:lnTo>
                  <a:lnTo>
                    <a:pt x="380" y="787"/>
                  </a:lnTo>
                  <a:lnTo>
                    <a:pt x="380" y="787"/>
                  </a:lnTo>
                  <a:lnTo>
                    <a:pt x="380" y="816"/>
                  </a:lnTo>
                  <a:lnTo>
                    <a:pt x="380" y="816"/>
                  </a:lnTo>
                  <a:lnTo>
                    <a:pt x="380" y="845"/>
                  </a:lnTo>
                  <a:lnTo>
                    <a:pt x="380" y="874"/>
                  </a:lnTo>
                  <a:lnTo>
                    <a:pt x="380" y="904"/>
                  </a:lnTo>
                  <a:lnTo>
                    <a:pt x="409" y="904"/>
                  </a:lnTo>
                  <a:lnTo>
                    <a:pt x="409" y="933"/>
                  </a:lnTo>
                  <a:lnTo>
                    <a:pt x="437" y="962"/>
                  </a:lnTo>
                  <a:lnTo>
                    <a:pt x="466" y="962"/>
                  </a:lnTo>
                  <a:lnTo>
                    <a:pt x="466" y="962"/>
                  </a:lnTo>
                  <a:lnTo>
                    <a:pt x="496" y="991"/>
                  </a:lnTo>
                  <a:lnTo>
                    <a:pt x="496" y="991"/>
                  </a:lnTo>
                  <a:lnTo>
                    <a:pt x="525" y="991"/>
                  </a:lnTo>
                  <a:lnTo>
                    <a:pt x="525" y="1021"/>
                  </a:lnTo>
                  <a:lnTo>
                    <a:pt x="554" y="1021"/>
                  </a:lnTo>
                  <a:lnTo>
                    <a:pt x="525" y="1021"/>
                  </a:lnTo>
                  <a:lnTo>
                    <a:pt x="554" y="1021"/>
                  </a:lnTo>
                  <a:lnTo>
                    <a:pt x="554" y="1078"/>
                  </a:lnTo>
                  <a:lnTo>
                    <a:pt x="583" y="1107"/>
                  </a:lnTo>
                  <a:lnTo>
                    <a:pt x="583" y="1107"/>
                  </a:lnTo>
                  <a:lnTo>
                    <a:pt x="642" y="1166"/>
                  </a:lnTo>
                  <a:lnTo>
                    <a:pt x="671" y="1166"/>
                  </a:lnTo>
                  <a:lnTo>
                    <a:pt x="671" y="1195"/>
                  </a:lnTo>
                  <a:lnTo>
                    <a:pt x="700" y="1224"/>
                  </a:lnTo>
                  <a:lnTo>
                    <a:pt x="700" y="1253"/>
                  </a:lnTo>
                  <a:lnTo>
                    <a:pt x="730" y="1253"/>
                  </a:lnTo>
                  <a:lnTo>
                    <a:pt x="730" y="1253"/>
                  </a:lnTo>
                  <a:lnTo>
                    <a:pt x="730" y="1253"/>
                  </a:lnTo>
                  <a:lnTo>
                    <a:pt x="759" y="1224"/>
                  </a:lnTo>
                  <a:lnTo>
                    <a:pt x="759" y="1195"/>
                  </a:lnTo>
                  <a:lnTo>
                    <a:pt x="759" y="1166"/>
                  </a:lnTo>
                  <a:lnTo>
                    <a:pt x="787" y="1166"/>
                  </a:lnTo>
                  <a:lnTo>
                    <a:pt x="816" y="1166"/>
                  </a:lnTo>
                  <a:lnTo>
                    <a:pt x="846" y="1195"/>
                  </a:lnTo>
                  <a:lnTo>
                    <a:pt x="933" y="1195"/>
                  </a:lnTo>
                  <a:lnTo>
                    <a:pt x="992" y="1224"/>
                  </a:lnTo>
                  <a:lnTo>
                    <a:pt x="992" y="1312"/>
                  </a:lnTo>
                  <a:lnTo>
                    <a:pt x="1137" y="1137"/>
                  </a:lnTo>
                  <a:lnTo>
                    <a:pt x="1692" y="991"/>
                  </a:lnTo>
                  <a:lnTo>
                    <a:pt x="1692" y="816"/>
                  </a:lnTo>
                  <a:lnTo>
                    <a:pt x="1692" y="757"/>
                  </a:lnTo>
                  <a:lnTo>
                    <a:pt x="1692" y="757"/>
                  </a:lnTo>
                  <a:lnTo>
                    <a:pt x="1663" y="787"/>
                  </a:lnTo>
                  <a:lnTo>
                    <a:pt x="1430" y="757"/>
                  </a:lnTo>
                  <a:lnTo>
                    <a:pt x="1400" y="700"/>
                  </a:lnTo>
                  <a:lnTo>
                    <a:pt x="1371" y="671"/>
                  </a:lnTo>
                  <a:lnTo>
                    <a:pt x="1371" y="641"/>
                  </a:lnTo>
                  <a:lnTo>
                    <a:pt x="1371" y="641"/>
                  </a:lnTo>
                  <a:lnTo>
                    <a:pt x="1371" y="641"/>
                  </a:lnTo>
                  <a:lnTo>
                    <a:pt x="1371" y="641"/>
                  </a:lnTo>
                  <a:lnTo>
                    <a:pt x="1371" y="612"/>
                  </a:lnTo>
                  <a:lnTo>
                    <a:pt x="1371" y="612"/>
                  </a:lnTo>
                  <a:lnTo>
                    <a:pt x="1371" y="612"/>
                  </a:lnTo>
                  <a:lnTo>
                    <a:pt x="1371" y="612"/>
                  </a:lnTo>
                  <a:lnTo>
                    <a:pt x="1342" y="612"/>
                  </a:lnTo>
                  <a:lnTo>
                    <a:pt x="1313" y="612"/>
                  </a:lnTo>
                  <a:lnTo>
                    <a:pt x="1313" y="583"/>
                  </a:lnTo>
                  <a:lnTo>
                    <a:pt x="1313" y="612"/>
                  </a:lnTo>
                  <a:lnTo>
                    <a:pt x="1313" y="583"/>
                  </a:lnTo>
                  <a:lnTo>
                    <a:pt x="1283" y="554"/>
                  </a:lnTo>
                  <a:lnTo>
                    <a:pt x="1254" y="524"/>
                  </a:lnTo>
                  <a:lnTo>
                    <a:pt x="1254" y="495"/>
                  </a:lnTo>
                  <a:lnTo>
                    <a:pt x="1254" y="495"/>
                  </a:lnTo>
                  <a:lnTo>
                    <a:pt x="1254" y="495"/>
                  </a:lnTo>
                  <a:lnTo>
                    <a:pt x="1225" y="466"/>
                  </a:lnTo>
                  <a:lnTo>
                    <a:pt x="1225" y="437"/>
                  </a:lnTo>
                  <a:lnTo>
                    <a:pt x="1225" y="437"/>
                  </a:lnTo>
                  <a:lnTo>
                    <a:pt x="1225" y="437"/>
                  </a:lnTo>
                  <a:lnTo>
                    <a:pt x="1196" y="407"/>
                  </a:lnTo>
                  <a:lnTo>
                    <a:pt x="1196" y="407"/>
                  </a:lnTo>
                  <a:lnTo>
                    <a:pt x="1166" y="379"/>
                  </a:lnTo>
                  <a:lnTo>
                    <a:pt x="1166" y="379"/>
                  </a:lnTo>
                  <a:lnTo>
                    <a:pt x="1166" y="379"/>
                  </a:lnTo>
                  <a:lnTo>
                    <a:pt x="1196" y="379"/>
                  </a:lnTo>
                  <a:lnTo>
                    <a:pt x="1166" y="379"/>
                  </a:lnTo>
                  <a:lnTo>
                    <a:pt x="1166" y="379"/>
                  </a:lnTo>
                  <a:lnTo>
                    <a:pt x="1137" y="379"/>
                  </a:lnTo>
                  <a:lnTo>
                    <a:pt x="1108" y="321"/>
                  </a:lnTo>
                  <a:lnTo>
                    <a:pt x="1108" y="321"/>
                  </a:lnTo>
                  <a:lnTo>
                    <a:pt x="1108" y="291"/>
                  </a:lnTo>
                  <a:lnTo>
                    <a:pt x="1108" y="291"/>
                  </a:lnTo>
                  <a:lnTo>
                    <a:pt x="1108" y="291"/>
                  </a:lnTo>
                  <a:lnTo>
                    <a:pt x="1080"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8" name="Freeform 87">
              <a:extLst>
                <a:ext uri="{FF2B5EF4-FFF2-40B4-BE49-F238E27FC236}">
                  <a16:creationId xmlns:a16="http://schemas.microsoft.com/office/drawing/2014/main" id="{A80AE79F-CFE0-9F4C-818C-D161632CC068}"/>
                </a:ext>
              </a:extLst>
            </p:cNvPr>
            <p:cNvSpPr>
              <a:spLocks noChangeArrowheads="1"/>
            </p:cNvSpPr>
            <p:nvPr/>
          </p:nvSpPr>
          <p:spPr bwMode="auto">
            <a:xfrm>
              <a:off x="5924153" y="3695422"/>
              <a:ext cx="18720" cy="38885"/>
            </a:xfrm>
            <a:custGeom>
              <a:avLst/>
              <a:gdLst>
                <a:gd name="T0" fmla="*/ 58 w 59"/>
                <a:gd name="T1" fmla="*/ 117 h 118"/>
                <a:gd name="T2" fmla="*/ 29 w 59"/>
                <a:gd name="T3" fmla="*/ 117 h 118"/>
                <a:gd name="T4" fmla="*/ 0 w 59"/>
                <a:gd name="T5" fmla="*/ 117 h 118"/>
                <a:gd name="T6" fmla="*/ 0 w 59"/>
                <a:gd name="T7" fmla="*/ 88 h 118"/>
                <a:gd name="T8" fmla="*/ 0 w 59"/>
                <a:gd name="T9" fmla="*/ 88 h 118"/>
                <a:gd name="T10" fmla="*/ 0 w 59"/>
                <a:gd name="T11" fmla="*/ 88 h 118"/>
                <a:gd name="T12" fmla="*/ 0 w 59"/>
                <a:gd name="T13" fmla="*/ 88 h 118"/>
                <a:gd name="T14" fmla="*/ 0 w 59"/>
                <a:gd name="T15" fmla="*/ 59 h 118"/>
                <a:gd name="T16" fmla="*/ 0 w 59"/>
                <a:gd name="T17" fmla="*/ 29 h 118"/>
                <a:gd name="T18" fmla="*/ 0 w 59"/>
                <a:gd name="T19" fmla="*/ 29 h 118"/>
                <a:gd name="T20" fmla="*/ 0 w 59"/>
                <a:gd name="T21" fmla="*/ 59 h 118"/>
                <a:gd name="T22" fmla="*/ 0 w 59"/>
                <a:gd name="T23" fmla="*/ 29 h 118"/>
                <a:gd name="T24" fmla="*/ 0 w 59"/>
                <a:gd name="T25" fmla="*/ 29 h 118"/>
                <a:gd name="T26" fmla="*/ 0 w 59"/>
                <a:gd name="T27" fmla="*/ 0 h 118"/>
                <a:gd name="T28" fmla="*/ 29 w 59"/>
                <a:gd name="T29" fmla="*/ 0 h 118"/>
                <a:gd name="T30" fmla="*/ 29 w 59"/>
                <a:gd name="T31" fmla="*/ 0 h 118"/>
                <a:gd name="T32" fmla="*/ 29 w 59"/>
                <a:gd name="T33" fmla="*/ 0 h 118"/>
                <a:gd name="T34" fmla="*/ 29 w 59"/>
                <a:gd name="T35" fmla="*/ 0 h 118"/>
                <a:gd name="T36" fmla="*/ 29 w 59"/>
                <a:gd name="T37" fmla="*/ 0 h 118"/>
                <a:gd name="T38" fmla="*/ 58 w 59"/>
                <a:gd name="T39" fmla="*/ 0 h 118"/>
                <a:gd name="T40" fmla="*/ 58 w 59"/>
                <a:gd name="T41" fmla="*/ 0 h 118"/>
                <a:gd name="T42" fmla="*/ 58 w 59"/>
                <a:gd name="T43" fmla="*/ 0 h 118"/>
                <a:gd name="T44" fmla="*/ 58 w 59"/>
                <a:gd name="T45" fmla="*/ 29 h 118"/>
                <a:gd name="T46" fmla="*/ 58 w 59"/>
                <a:gd name="T47" fmla="*/ 29 h 118"/>
                <a:gd name="T48" fmla="*/ 58 w 59"/>
                <a:gd name="T49" fmla="*/ 29 h 118"/>
                <a:gd name="T50" fmla="*/ 58 w 59"/>
                <a:gd name="T51" fmla="*/ 59 h 118"/>
                <a:gd name="T52" fmla="*/ 58 w 59"/>
                <a:gd name="T53" fmla="*/ 59 h 118"/>
                <a:gd name="T54" fmla="*/ 58 w 59"/>
                <a:gd name="T55" fmla="*/ 88 h 118"/>
                <a:gd name="T56" fmla="*/ 58 w 59"/>
                <a:gd name="T57" fmla="*/ 11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118">
                  <a:moveTo>
                    <a:pt x="58" y="117"/>
                  </a:moveTo>
                  <a:lnTo>
                    <a:pt x="29" y="117"/>
                  </a:lnTo>
                  <a:lnTo>
                    <a:pt x="0" y="117"/>
                  </a:lnTo>
                  <a:lnTo>
                    <a:pt x="0" y="88"/>
                  </a:lnTo>
                  <a:lnTo>
                    <a:pt x="0" y="88"/>
                  </a:lnTo>
                  <a:lnTo>
                    <a:pt x="0" y="88"/>
                  </a:lnTo>
                  <a:lnTo>
                    <a:pt x="0" y="88"/>
                  </a:lnTo>
                  <a:lnTo>
                    <a:pt x="0" y="59"/>
                  </a:lnTo>
                  <a:lnTo>
                    <a:pt x="0" y="29"/>
                  </a:lnTo>
                  <a:lnTo>
                    <a:pt x="0" y="29"/>
                  </a:lnTo>
                  <a:lnTo>
                    <a:pt x="0" y="59"/>
                  </a:lnTo>
                  <a:lnTo>
                    <a:pt x="0" y="29"/>
                  </a:lnTo>
                  <a:lnTo>
                    <a:pt x="0" y="29"/>
                  </a:lnTo>
                  <a:lnTo>
                    <a:pt x="0" y="0"/>
                  </a:lnTo>
                  <a:lnTo>
                    <a:pt x="29" y="0"/>
                  </a:lnTo>
                  <a:lnTo>
                    <a:pt x="29" y="0"/>
                  </a:lnTo>
                  <a:lnTo>
                    <a:pt x="29" y="0"/>
                  </a:lnTo>
                  <a:lnTo>
                    <a:pt x="29" y="0"/>
                  </a:lnTo>
                  <a:lnTo>
                    <a:pt x="29" y="0"/>
                  </a:lnTo>
                  <a:lnTo>
                    <a:pt x="58" y="0"/>
                  </a:lnTo>
                  <a:lnTo>
                    <a:pt x="58" y="0"/>
                  </a:lnTo>
                  <a:lnTo>
                    <a:pt x="58" y="0"/>
                  </a:lnTo>
                  <a:lnTo>
                    <a:pt x="58" y="29"/>
                  </a:lnTo>
                  <a:lnTo>
                    <a:pt x="58" y="29"/>
                  </a:lnTo>
                  <a:lnTo>
                    <a:pt x="58" y="29"/>
                  </a:lnTo>
                  <a:lnTo>
                    <a:pt x="58" y="59"/>
                  </a:lnTo>
                  <a:lnTo>
                    <a:pt x="58" y="59"/>
                  </a:lnTo>
                  <a:lnTo>
                    <a:pt x="58" y="88"/>
                  </a:lnTo>
                  <a:lnTo>
                    <a:pt x="58"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49" name="Freeform 88">
              <a:extLst>
                <a:ext uri="{FF2B5EF4-FFF2-40B4-BE49-F238E27FC236}">
                  <a16:creationId xmlns:a16="http://schemas.microsoft.com/office/drawing/2014/main" id="{276E3A44-D788-E348-96DB-0BA903B08A18}"/>
                </a:ext>
              </a:extLst>
            </p:cNvPr>
            <p:cNvSpPr>
              <a:spLocks noChangeArrowheads="1"/>
            </p:cNvSpPr>
            <p:nvPr/>
          </p:nvSpPr>
          <p:spPr bwMode="auto">
            <a:xfrm>
              <a:off x="5942874" y="3695422"/>
              <a:ext cx="133920" cy="95050"/>
            </a:xfrm>
            <a:custGeom>
              <a:avLst/>
              <a:gdLst>
                <a:gd name="T0" fmla="*/ 0 w 410"/>
                <a:gd name="T1" fmla="*/ 146 h 293"/>
                <a:gd name="T2" fmla="*/ 0 w 410"/>
                <a:gd name="T3" fmla="*/ 176 h 293"/>
                <a:gd name="T4" fmla="*/ 29 w 410"/>
                <a:gd name="T5" fmla="*/ 205 h 293"/>
                <a:gd name="T6" fmla="*/ 59 w 410"/>
                <a:gd name="T7" fmla="*/ 262 h 293"/>
                <a:gd name="T8" fmla="*/ 292 w 410"/>
                <a:gd name="T9" fmla="*/ 292 h 293"/>
                <a:gd name="T10" fmla="*/ 321 w 410"/>
                <a:gd name="T11" fmla="*/ 262 h 293"/>
                <a:gd name="T12" fmla="*/ 379 w 410"/>
                <a:gd name="T13" fmla="*/ 59 h 293"/>
                <a:gd name="T14" fmla="*/ 409 w 410"/>
                <a:gd name="T15" fmla="*/ 59 h 293"/>
                <a:gd name="T16" fmla="*/ 409 w 410"/>
                <a:gd name="T17" fmla="*/ 59 h 293"/>
                <a:gd name="T18" fmla="*/ 409 w 410"/>
                <a:gd name="T19" fmla="*/ 29 h 293"/>
                <a:gd name="T20" fmla="*/ 379 w 410"/>
                <a:gd name="T21" fmla="*/ 29 h 293"/>
                <a:gd name="T22" fmla="*/ 379 w 410"/>
                <a:gd name="T23" fmla="*/ 29 h 293"/>
                <a:gd name="T24" fmla="*/ 379 w 410"/>
                <a:gd name="T25" fmla="*/ 29 h 293"/>
                <a:gd name="T26" fmla="*/ 379 w 410"/>
                <a:gd name="T27" fmla="*/ 29 h 293"/>
                <a:gd name="T28" fmla="*/ 379 w 410"/>
                <a:gd name="T29" fmla="*/ 0 h 293"/>
                <a:gd name="T30" fmla="*/ 350 w 410"/>
                <a:gd name="T31" fmla="*/ 0 h 293"/>
                <a:gd name="T32" fmla="*/ 350 w 410"/>
                <a:gd name="T33" fmla="*/ 29 h 293"/>
                <a:gd name="T34" fmla="*/ 350 w 410"/>
                <a:gd name="T35" fmla="*/ 29 h 293"/>
                <a:gd name="T36" fmla="*/ 321 w 410"/>
                <a:gd name="T37" fmla="*/ 59 h 293"/>
                <a:gd name="T38" fmla="*/ 321 w 410"/>
                <a:gd name="T39" fmla="*/ 59 h 293"/>
                <a:gd name="T40" fmla="*/ 262 w 410"/>
                <a:gd name="T41" fmla="*/ 117 h 293"/>
                <a:gd name="T42" fmla="*/ 262 w 410"/>
                <a:gd name="T43" fmla="*/ 117 h 293"/>
                <a:gd name="T44" fmla="*/ 262 w 410"/>
                <a:gd name="T45" fmla="*/ 117 h 293"/>
                <a:gd name="T46" fmla="*/ 262 w 410"/>
                <a:gd name="T47" fmla="*/ 117 h 293"/>
                <a:gd name="T48" fmla="*/ 233 w 410"/>
                <a:gd name="T49" fmla="*/ 146 h 293"/>
                <a:gd name="T50" fmla="*/ 233 w 410"/>
                <a:gd name="T51" fmla="*/ 146 h 293"/>
                <a:gd name="T52" fmla="*/ 233 w 410"/>
                <a:gd name="T53" fmla="*/ 146 h 293"/>
                <a:gd name="T54" fmla="*/ 204 w 410"/>
                <a:gd name="T55" fmla="*/ 146 h 293"/>
                <a:gd name="T56" fmla="*/ 233 w 410"/>
                <a:gd name="T57" fmla="*/ 146 h 293"/>
                <a:gd name="T58" fmla="*/ 204 w 410"/>
                <a:gd name="T59" fmla="*/ 146 h 293"/>
                <a:gd name="T60" fmla="*/ 204 w 410"/>
                <a:gd name="T61" fmla="*/ 176 h 293"/>
                <a:gd name="T62" fmla="*/ 175 w 410"/>
                <a:gd name="T63" fmla="*/ 176 h 293"/>
                <a:gd name="T64" fmla="*/ 175 w 410"/>
                <a:gd name="T65" fmla="*/ 176 h 293"/>
                <a:gd name="T66" fmla="*/ 175 w 410"/>
                <a:gd name="T67" fmla="*/ 146 h 293"/>
                <a:gd name="T68" fmla="*/ 145 w 410"/>
                <a:gd name="T69" fmla="*/ 176 h 293"/>
                <a:gd name="T70" fmla="*/ 145 w 410"/>
                <a:gd name="T71" fmla="*/ 146 h 293"/>
                <a:gd name="T72" fmla="*/ 116 w 410"/>
                <a:gd name="T73" fmla="*/ 146 h 293"/>
                <a:gd name="T74" fmla="*/ 87 w 410"/>
                <a:gd name="T75" fmla="*/ 146 h 293"/>
                <a:gd name="T76" fmla="*/ 59 w 410"/>
                <a:gd name="T77" fmla="*/ 176 h 293"/>
                <a:gd name="T78" fmla="*/ 59 w 410"/>
                <a:gd name="T79" fmla="*/ 176 h 293"/>
                <a:gd name="T80" fmla="*/ 29 w 410"/>
                <a:gd name="T81" fmla="*/ 176 h 293"/>
                <a:gd name="T82" fmla="*/ 29 w 410"/>
                <a:gd name="T83" fmla="*/ 176 h 293"/>
                <a:gd name="T84" fmla="*/ 29 w 410"/>
                <a:gd name="T85" fmla="*/ 146 h 293"/>
                <a:gd name="T86" fmla="*/ 29 w 410"/>
                <a:gd name="T87" fmla="*/ 146 h 293"/>
                <a:gd name="T88" fmla="*/ 0 w 410"/>
                <a:gd name="T89" fmla="*/ 14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0" h="293">
                  <a:moveTo>
                    <a:pt x="0" y="146"/>
                  </a:moveTo>
                  <a:lnTo>
                    <a:pt x="0" y="176"/>
                  </a:lnTo>
                  <a:lnTo>
                    <a:pt x="29" y="205"/>
                  </a:lnTo>
                  <a:lnTo>
                    <a:pt x="59" y="262"/>
                  </a:lnTo>
                  <a:lnTo>
                    <a:pt x="292" y="292"/>
                  </a:lnTo>
                  <a:lnTo>
                    <a:pt x="321" y="262"/>
                  </a:lnTo>
                  <a:lnTo>
                    <a:pt x="379" y="59"/>
                  </a:lnTo>
                  <a:lnTo>
                    <a:pt x="409" y="59"/>
                  </a:lnTo>
                  <a:lnTo>
                    <a:pt x="409" y="59"/>
                  </a:lnTo>
                  <a:lnTo>
                    <a:pt x="409" y="29"/>
                  </a:lnTo>
                  <a:lnTo>
                    <a:pt x="379" y="29"/>
                  </a:lnTo>
                  <a:lnTo>
                    <a:pt x="379" y="29"/>
                  </a:lnTo>
                  <a:lnTo>
                    <a:pt x="379" y="29"/>
                  </a:lnTo>
                  <a:lnTo>
                    <a:pt x="379" y="29"/>
                  </a:lnTo>
                  <a:lnTo>
                    <a:pt x="379" y="0"/>
                  </a:lnTo>
                  <a:lnTo>
                    <a:pt x="350" y="0"/>
                  </a:lnTo>
                  <a:lnTo>
                    <a:pt x="350" y="29"/>
                  </a:lnTo>
                  <a:lnTo>
                    <a:pt x="350" y="29"/>
                  </a:lnTo>
                  <a:lnTo>
                    <a:pt x="321" y="59"/>
                  </a:lnTo>
                  <a:lnTo>
                    <a:pt x="321" y="59"/>
                  </a:lnTo>
                  <a:lnTo>
                    <a:pt x="262" y="117"/>
                  </a:lnTo>
                  <a:lnTo>
                    <a:pt x="262" y="117"/>
                  </a:lnTo>
                  <a:lnTo>
                    <a:pt x="262" y="117"/>
                  </a:lnTo>
                  <a:lnTo>
                    <a:pt x="262" y="117"/>
                  </a:lnTo>
                  <a:lnTo>
                    <a:pt x="233" y="146"/>
                  </a:lnTo>
                  <a:lnTo>
                    <a:pt x="233" y="146"/>
                  </a:lnTo>
                  <a:lnTo>
                    <a:pt x="233" y="146"/>
                  </a:lnTo>
                  <a:lnTo>
                    <a:pt x="204" y="146"/>
                  </a:lnTo>
                  <a:lnTo>
                    <a:pt x="233" y="146"/>
                  </a:lnTo>
                  <a:lnTo>
                    <a:pt x="204" y="146"/>
                  </a:lnTo>
                  <a:lnTo>
                    <a:pt x="204" y="176"/>
                  </a:lnTo>
                  <a:lnTo>
                    <a:pt x="175" y="176"/>
                  </a:lnTo>
                  <a:lnTo>
                    <a:pt x="175" y="176"/>
                  </a:lnTo>
                  <a:lnTo>
                    <a:pt x="175" y="146"/>
                  </a:lnTo>
                  <a:lnTo>
                    <a:pt x="145" y="176"/>
                  </a:lnTo>
                  <a:lnTo>
                    <a:pt x="145" y="146"/>
                  </a:lnTo>
                  <a:lnTo>
                    <a:pt x="116" y="146"/>
                  </a:lnTo>
                  <a:lnTo>
                    <a:pt x="87" y="146"/>
                  </a:lnTo>
                  <a:lnTo>
                    <a:pt x="59" y="176"/>
                  </a:lnTo>
                  <a:lnTo>
                    <a:pt x="59" y="176"/>
                  </a:lnTo>
                  <a:lnTo>
                    <a:pt x="29" y="176"/>
                  </a:lnTo>
                  <a:lnTo>
                    <a:pt x="29" y="176"/>
                  </a:lnTo>
                  <a:lnTo>
                    <a:pt x="29" y="146"/>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0" name="Freeform 89">
              <a:extLst>
                <a:ext uri="{FF2B5EF4-FFF2-40B4-BE49-F238E27FC236}">
                  <a16:creationId xmlns:a16="http://schemas.microsoft.com/office/drawing/2014/main" id="{911C08B1-A2B4-B940-A5E7-69582FD22B39}"/>
                </a:ext>
              </a:extLst>
            </p:cNvPr>
            <p:cNvSpPr>
              <a:spLocks noChangeArrowheads="1"/>
            </p:cNvSpPr>
            <p:nvPr/>
          </p:nvSpPr>
          <p:spPr bwMode="auto">
            <a:xfrm>
              <a:off x="3867837" y="3352667"/>
              <a:ext cx="76320" cy="38885"/>
            </a:xfrm>
            <a:custGeom>
              <a:avLst/>
              <a:gdLst>
                <a:gd name="T0" fmla="*/ 87 w 235"/>
                <a:gd name="T1" fmla="*/ 0 h 118"/>
                <a:gd name="T2" fmla="*/ 117 w 235"/>
                <a:gd name="T3" fmla="*/ 29 h 118"/>
                <a:gd name="T4" fmla="*/ 117 w 235"/>
                <a:gd name="T5" fmla="*/ 29 h 118"/>
                <a:gd name="T6" fmla="*/ 117 w 235"/>
                <a:gd name="T7" fmla="*/ 0 h 118"/>
                <a:gd name="T8" fmla="*/ 87 w 235"/>
                <a:gd name="T9" fmla="*/ 0 h 118"/>
                <a:gd name="T10" fmla="*/ 29 w 235"/>
                <a:gd name="T11" fmla="*/ 0 h 118"/>
                <a:gd name="T12" fmla="*/ 58 w 235"/>
                <a:gd name="T13" fmla="*/ 29 h 118"/>
                <a:gd name="T14" fmla="*/ 29 w 235"/>
                <a:gd name="T15" fmla="*/ 0 h 118"/>
                <a:gd name="T16" fmla="*/ 0 w 235"/>
                <a:gd name="T17" fmla="*/ 29 h 118"/>
                <a:gd name="T18" fmla="*/ 0 w 235"/>
                <a:gd name="T19" fmla="*/ 29 h 118"/>
                <a:gd name="T20" fmla="*/ 29 w 235"/>
                <a:gd name="T21" fmla="*/ 29 h 118"/>
                <a:gd name="T22" fmla="*/ 29 w 235"/>
                <a:gd name="T23" fmla="*/ 29 h 118"/>
                <a:gd name="T24" fmla="*/ 0 w 235"/>
                <a:gd name="T25" fmla="*/ 29 h 118"/>
                <a:gd name="T26" fmla="*/ 234 w 235"/>
                <a:gd name="T27" fmla="*/ 88 h 118"/>
                <a:gd name="T28" fmla="*/ 204 w 235"/>
                <a:gd name="T29" fmla="*/ 88 h 118"/>
                <a:gd name="T30" fmla="*/ 204 w 235"/>
                <a:gd name="T31" fmla="*/ 117 h 118"/>
                <a:gd name="T32" fmla="*/ 234 w 235"/>
                <a:gd name="T33" fmla="*/ 117 h 118"/>
                <a:gd name="T34" fmla="*/ 234 w 235"/>
                <a:gd name="T35" fmla="*/ 117 h 118"/>
                <a:gd name="T36" fmla="*/ 234 w 235"/>
                <a:gd name="T3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5" h="118">
                  <a:moveTo>
                    <a:pt x="87" y="0"/>
                  </a:moveTo>
                  <a:lnTo>
                    <a:pt x="117" y="29"/>
                  </a:lnTo>
                  <a:lnTo>
                    <a:pt x="117" y="29"/>
                  </a:lnTo>
                  <a:lnTo>
                    <a:pt x="117" y="0"/>
                  </a:lnTo>
                  <a:lnTo>
                    <a:pt x="87" y="0"/>
                  </a:lnTo>
                  <a:close/>
                  <a:moveTo>
                    <a:pt x="29" y="0"/>
                  </a:moveTo>
                  <a:lnTo>
                    <a:pt x="58" y="29"/>
                  </a:lnTo>
                  <a:lnTo>
                    <a:pt x="29" y="0"/>
                  </a:lnTo>
                  <a:close/>
                  <a:moveTo>
                    <a:pt x="0" y="29"/>
                  </a:moveTo>
                  <a:lnTo>
                    <a:pt x="0" y="29"/>
                  </a:lnTo>
                  <a:lnTo>
                    <a:pt x="29" y="29"/>
                  </a:lnTo>
                  <a:lnTo>
                    <a:pt x="29" y="29"/>
                  </a:lnTo>
                  <a:lnTo>
                    <a:pt x="0" y="29"/>
                  </a:lnTo>
                  <a:close/>
                  <a:moveTo>
                    <a:pt x="234" y="88"/>
                  </a:moveTo>
                  <a:lnTo>
                    <a:pt x="204" y="88"/>
                  </a:lnTo>
                  <a:lnTo>
                    <a:pt x="204" y="117"/>
                  </a:lnTo>
                  <a:lnTo>
                    <a:pt x="234" y="117"/>
                  </a:lnTo>
                  <a:lnTo>
                    <a:pt x="234" y="117"/>
                  </a:lnTo>
                  <a:lnTo>
                    <a:pt x="234"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1" name="Freeform 90">
              <a:extLst>
                <a:ext uri="{FF2B5EF4-FFF2-40B4-BE49-F238E27FC236}">
                  <a16:creationId xmlns:a16="http://schemas.microsoft.com/office/drawing/2014/main" id="{F2BC0EE6-AFA1-4B49-9AC4-FF57966659C7}"/>
                </a:ext>
              </a:extLst>
            </p:cNvPr>
            <p:cNvSpPr>
              <a:spLocks noChangeArrowheads="1"/>
            </p:cNvSpPr>
            <p:nvPr/>
          </p:nvSpPr>
          <p:spPr bwMode="auto">
            <a:xfrm>
              <a:off x="4152957" y="3524044"/>
              <a:ext cx="10080" cy="10081"/>
            </a:xfrm>
            <a:custGeom>
              <a:avLst/>
              <a:gdLst>
                <a:gd name="T0" fmla="*/ 29 w 30"/>
                <a:gd name="T1" fmla="*/ 30 h 31"/>
                <a:gd name="T2" fmla="*/ 29 w 30"/>
                <a:gd name="T3" fmla="*/ 30 h 31"/>
                <a:gd name="T4" fmla="*/ 0 w 30"/>
                <a:gd name="T5" fmla="*/ 0 h 31"/>
                <a:gd name="T6" fmla="*/ 0 w 30"/>
                <a:gd name="T7" fmla="*/ 0 h 31"/>
                <a:gd name="T8" fmla="*/ 29 w 30"/>
                <a:gd name="T9" fmla="*/ 0 h 31"/>
                <a:gd name="T10" fmla="*/ 29 w 30"/>
                <a:gd name="T11" fmla="*/ 0 h 31"/>
                <a:gd name="T12" fmla="*/ 29 w 30"/>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30"/>
                  </a:moveTo>
                  <a:lnTo>
                    <a:pt x="29" y="30"/>
                  </a:lnTo>
                  <a:cubicBezTo>
                    <a:pt x="0" y="0"/>
                    <a:pt x="0" y="0"/>
                    <a:pt x="0" y="0"/>
                  </a:cubicBezTo>
                  <a:lnTo>
                    <a:pt x="0" y="0"/>
                  </a:lnTo>
                  <a:cubicBezTo>
                    <a:pt x="29" y="0"/>
                    <a:pt x="29" y="0"/>
                    <a:pt x="29" y="0"/>
                  </a:cubicBezTo>
                  <a:lnTo>
                    <a:pt x="29" y="0"/>
                  </a:lnTo>
                  <a:lnTo>
                    <a:pt x="29" y="3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2" name="Freeform 91">
              <a:extLst>
                <a:ext uri="{FF2B5EF4-FFF2-40B4-BE49-F238E27FC236}">
                  <a16:creationId xmlns:a16="http://schemas.microsoft.com/office/drawing/2014/main" id="{972F7167-CCB1-7441-9EE5-2B226E467EAD}"/>
                </a:ext>
              </a:extLst>
            </p:cNvPr>
            <p:cNvSpPr>
              <a:spLocks noChangeArrowheads="1"/>
            </p:cNvSpPr>
            <p:nvPr/>
          </p:nvSpPr>
          <p:spPr bwMode="auto">
            <a:xfrm>
              <a:off x="4124156" y="3629175"/>
              <a:ext cx="123840" cy="38885"/>
            </a:xfrm>
            <a:custGeom>
              <a:avLst/>
              <a:gdLst>
                <a:gd name="T0" fmla="*/ 59 w 381"/>
                <a:gd name="T1" fmla="*/ 88 h 117"/>
                <a:gd name="T2" fmla="*/ 59 w 381"/>
                <a:gd name="T3" fmla="*/ 88 h 117"/>
                <a:gd name="T4" fmla="*/ 59 w 381"/>
                <a:gd name="T5" fmla="*/ 59 h 117"/>
                <a:gd name="T6" fmla="*/ 59 w 381"/>
                <a:gd name="T7" fmla="*/ 59 h 117"/>
                <a:gd name="T8" fmla="*/ 59 w 381"/>
                <a:gd name="T9" fmla="*/ 59 h 117"/>
                <a:gd name="T10" fmla="*/ 88 w 381"/>
                <a:gd name="T11" fmla="*/ 59 h 117"/>
                <a:gd name="T12" fmla="*/ 59 w 381"/>
                <a:gd name="T13" fmla="*/ 88 h 117"/>
                <a:gd name="T14" fmla="*/ 0 w 381"/>
                <a:gd name="T15" fmla="*/ 116 h 117"/>
                <a:gd name="T16" fmla="*/ 0 w 381"/>
                <a:gd name="T17" fmla="*/ 116 h 117"/>
                <a:gd name="T18" fmla="*/ 0 w 381"/>
                <a:gd name="T19" fmla="*/ 88 h 117"/>
                <a:gd name="T20" fmla="*/ 30 w 381"/>
                <a:gd name="T21" fmla="*/ 88 h 117"/>
                <a:gd name="T22" fmla="*/ 30 w 381"/>
                <a:gd name="T23" fmla="*/ 88 h 117"/>
                <a:gd name="T24" fmla="*/ 30 w 381"/>
                <a:gd name="T25" fmla="*/ 116 h 117"/>
                <a:gd name="T26" fmla="*/ 0 w 381"/>
                <a:gd name="T27" fmla="*/ 116 h 117"/>
                <a:gd name="T28" fmla="*/ 30 w 381"/>
                <a:gd name="T29" fmla="*/ 30 h 117"/>
                <a:gd name="T30" fmla="*/ 30 w 381"/>
                <a:gd name="T31" fmla="*/ 30 h 117"/>
                <a:gd name="T32" fmla="*/ 30 w 381"/>
                <a:gd name="T33" fmla="*/ 30 h 117"/>
                <a:gd name="T34" fmla="*/ 30 w 381"/>
                <a:gd name="T35" fmla="*/ 30 h 117"/>
                <a:gd name="T36" fmla="*/ 30 w 381"/>
                <a:gd name="T37" fmla="*/ 0 h 117"/>
                <a:gd name="T38" fmla="*/ 30 w 381"/>
                <a:gd name="T39" fmla="*/ 0 h 117"/>
                <a:gd name="T40" fmla="*/ 30 w 381"/>
                <a:gd name="T41" fmla="*/ 30 h 117"/>
                <a:gd name="T42" fmla="*/ 147 w 381"/>
                <a:gd name="T43" fmla="*/ 59 h 117"/>
                <a:gd name="T44" fmla="*/ 147 w 381"/>
                <a:gd name="T45" fmla="*/ 59 h 117"/>
                <a:gd name="T46" fmla="*/ 147 w 381"/>
                <a:gd name="T47" fmla="*/ 59 h 117"/>
                <a:gd name="T48" fmla="*/ 117 w 381"/>
                <a:gd name="T49" fmla="*/ 88 h 117"/>
                <a:gd name="T50" fmla="*/ 88 w 381"/>
                <a:gd name="T51" fmla="*/ 59 h 117"/>
                <a:gd name="T52" fmla="*/ 88 w 381"/>
                <a:gd name="T53" fmla="*/ 59 h 117"/>
                <a:gd name="T54" fmla="*/ 117 w 381"/>
                <a:gd name="T55" fmla="*/ 59 h 117"/>
                <a:gd name="T56" fmla="*/ 117 w 381"/>
                <a:gd name="T57" fmla="*/ 59 h 117"/>
                <a:gd name="T58" fmla="*/ 147 w 381"/>
                <a:gd name="T59" fmla="*/ 59 h 117"/>
                <a:gd name="T60" fmla="*/ 147 w 381"/>
                <a:gd name="T61" fmla="*/ 30 h 117"/>
                <a:gd name="T62" fmla="*/ 147 w 381"/>
                <a:gd name="T63" fmla="*/ 30 h 117"/>
                <a:gd name="T64" fmla="*/ 147 w 381"/>
                <a:gd name="T65" fmla="*/ 59 h 117"/>
                <a:gd name="T66" fmla="*/ 176 w 381"/>
                <a:gd name="T67" fmla="*/ 59 h 117"/>
                <a:gd name="T68" fmla="*/ 176 w 381"/>
                <a:gd name="T69" fmla="*/ 59 h 117"/>
                <a:gd name="T70" fmla="*/ 176 w 381"/>
                <a:gd name="T71" fmla="*/ 88 h 117"/>
                <a:gd name="T72" fmla="*/ 204 w 381"/>
                <a:gd name="T73" fmla="*/ 88 h 117"/>
                <a:gd name="T74" fmla="*/ 204 w 381"/>
                <a:gd name="T75" fmla="*/ 88 h 117"/>
                <a:gd name="T76" fmla="*/ 233 w 381"/>
                <a:gd name="T77" fmla="*/ 88 h 117"/>
                <a:gd name="T78" fmla="*/ 204 w 381"/>
                <a:gd name="T79" fmla="*/ 59 h 117"/>
                <a:gd name="T80" fmla="*/ 204 w 381"/>
                <a:gd name="T81" fmla="*/ 59 h 117"/>
                <a:gd name="T82" fmla="*/ 176 w 381"/>
                <a:gd name="T83" fmla="*/ 59 h 117"/>
                <a:gd name="T84" fmla="*/ 350 w 381"/>
                <a:gd name="T85" fmla="*/ 0 h 117"/>
                <a:gd name="T86" fmla="*/ 350 w 381"/>
                <a:gd name="T87" fmla="*/ 0 h 117"/>
                <a:gd name="T88" fmla="*/ 350 w 381"/>
                <a:gd name="T89" fmla="*/ 0 h 117"/>
                <a:gd name="T90" fmla="*/ 350 w 381"/>
                <a:gd name="T91" fmla="*/ 0 h 117"/>
                <a:gd name="T92" fmla="*/ 380 w 381"/>
                <a:gd name="T93" fmla="*/ 0 h 117"/>
                <a:gd name="T94" fmla="*/ 350 w 381"/>
                <a:gd name="T95" fmla="*/ 0 h 117"/>
                <a:gd name="T96" fmla="*/ 292 w 381"/>
                <a:gd name="T97" fmla="*/ 59 h 117"/>
                <a:gd name="T98" fmla="*/ 292 w 381"/>
                <a:gd name="T99" fmla="*/ 59 h 117"/>
                <a:gd name="T100" fmla="*/ 321 w 381"/>
                <a:gd name="T101" fmla="*/ 59 h 117"/>
                <a:gd name="T102" fmla="*/ 321 w 381"/>
                <a:gd name="T103" fmla="*/ 30 h 117"/>
                <a:gd name="T104" fmla="*/ 350 w 381"/>
                <a:gd name="T105" fmla="*/ 30 h 117"/>
                <a:gd name="T106" fmla="*/ 350 w 381"/>
                <a:gd name="T107" fmla="*/ 59 h 117"/>
                <a:gd name="T108" fmla="*/ 321 w 381"/>
                <a:gd name="T109" fmla="*/ 59 h 117"/>
                <a:gd name="T110" fmla="*/ 292 w 381"/>
                <a:gd name="T111" fmla="*/ 88 h 117"/>
                <a:gd name="T112" fmla="*/ 292 w 381"/>
                <a:gd name="T113"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1" h="117">
                  <a:moveTo>
                    <a:pt x="59" y="88"/>
                  </a:moveTo>
                  <a:lnTo>
                    <a:pt x="59" y="88"/>
                  </a:lnTo>
                  <a:cubicBezTo>
                    <a:pt x="59" y="59"/>
                    <a:pt x="59" y="59"/>
                    <a:pt x="59" y="59"/>
                  </a:cubicBezTo>
                  <a:lnTo>
                    <a:pt x="59" y="59"/>
                  </a:lnTo>
                  <a:lnTo>
                    <a:pt x="59" y="59"/>
                  </a:lnTo>
                  <a:cubicBezTo>
                    <a:pt x="88" y="59"/>
                    <a:pt x="88" y="59"/>
                    <a:pt x="88" y="59"/>
                  </a:cubicBezTo>
                  <a:lnTo>
                    <a:pt x="59" y="88"/>
                  </a:lnTo>
                  <a:close/>
                  <a:moveTo>
                    <a:pt x="0" y="116"/>
                  </a:moveTo>
                  <a:lnTo>
                    <a:pt x="0" y="116"/>
                  </a:lnTo>
                  <a:cubicBezTo>
                    <a:pt x="0" y="88"/>
                    <a:pt x="0" y="88"/>
                    <a:pt x="0" y="88"/>
                  </a:cubicBezTo>
                  <a:cubicBezTo>
                    <a:pt x="30" y="88"/>
                    <a:pt x="30" y="88"/>
                    <a:pt x="30" y="88"/>
                  </a:cubicBezTo>
                  <a:lnTo>
                    <a:pt x="30" y="88"/>
                  </a:lnTo>
                  <a:cubicBezTo>
                    <a:pt x="30" y="116"/>
                    <a:pt x="30" y="116"/>
                    <a:pt x="30" y="116"/>
                  </a:cubicBezTo>
                  <a:cubicBezTo>
                    <a:pt x="0" y="116"/>
                    <a:pt x="0" y="116"/>
                    <a:pt x="0" y="116"/>
                  </a:cubicBezTo>
                  <a:close/>
                  <a:moveTo>
                    <a:pt x="30" y="30"/>
                  </a:moveTo>
                  <a:lnTo>
                    <a:pt x="30" y="30"/>
                  </a:lnTo>
                  <a:lnTo>
                    <a:pt x="30" y="30"/>
                  </a:lnTo>
                  <a:lnTo>
                    <a:pt x="30" y="30"/>
                  </a:lnTo>
                  <a:lnTo>
                    <a:pt x="30" y="0"/>
                  </a:lnTo>
                  <a:lnTo>
                    <a:pt x="30" y="0"/>
                  </a:lnTo>
                  <a:cubicBezTo>
                    <a:pt x="30" y="30"/>
                    <a:pt x="30" y="30"/>
                    <a:pt x="30" y="30"/>
                  </a:cubicBezTo>
                  <a:close/>
                  <a:moveTo>
                    <a:pt x="147" y="59"/>
                  </a:moveTo>
                  <a:lnTo>
                    <a:pt x="147" y="59"/>
                  </a:lnTo>
                  <a:lnTo>
                    <a:pt x="147" y="59"/>
                  </a:lnTo>
                  <a:cubicBezTo>
                    <a:pt x="117" y="88"/>
                    <a:pt x="117" y="88"/>
                    <a:pt x="117" y="88"/>
                  </a:cubicBezTo>
                  <a:cubicBezTo>
                    <a:pt x="88" y="59"/>
                    <a:pt x="88" y="59"/>
                    <a:pt x="88" y="59"/>
                  </a:cubicBezTo>
                  <a:lnTo>
                    <a:pt x="88" y="59"/>
                  </a:lnTo>
                  <a:cubicBezTo>
                    <a:pt x="117" y="59"/>
                    <a:pt x="117" y="59"/>
                    <a:pt x="117" y="59"/>
                  </a:cubicBezTo>
                  <a:lnTo>
                    <a:pt x="117" y="59"/>
                  </a:lnTo>
                  <a:cubicBezTo>
                    <a:pt x="147" y="59"/>
                    <a:pt x="147" y="59"/>
                    <a:pt x="147" y="59"/>
                  </a:cubicBezTo>
                  <a:cubicBezTo>
                    <a:pt x="147" y="30"/>
                    <a:pt x="147" y="30"/>
                    <a:pt x="147" y="30"/>
                  </a:cubicBezTo>
                  <a:lnTo>
                    <a:pt x="147" y="30"/>
                  </a:lnTo>
                  <a:cubicBezTo>
                    <a:pt x="147" y="59"/>
                    <a:pt x="147" y="59"/>
                    <a:pt x="147" y="59"/>
                  </a:cubicBezTo>
                  <a:close/>
                  <a:moveTo>
                    <a:pt x="176" y="59"/>
                  </a:moveTo>
                  <a:lnTo>
                    <a:pt x="176" y="59"/>
                  </a:lnTo>
                  <a:cubicBezTo>
                    <a:pt x="176" y="88"/>
                    <a:pt x="176" y="88"/>
                    <a:pt x="176" y="88"/>
                  </a:cubicBezTo>
                  <a:cubicBezTo>
                    <a:pt x="204" y="88"/>
                    <a:pt x="204" y="88"/>
                    <a:pt x="204" y="88"/>
                  </a:cubicBezTo>
                  <a:lnTo>
                    <a:pt x="204" y="88"/>
                  </a:lnTo>
                  <a:cubicBezTo>
                    <a:pt x="233" y="88"/>
                    <a:pt x="233" y="88"/>
                    <a:pt x="233" y="88"/>
                  </a:cubicBezTo>
                  <a:cubicBezTo>
                    <a:pt x="204" y="59"/>
                    <a:pt x="204" y="59"/>
                    <a:pt x="204" y="59"/>
                  </a:cubicBezTo>
                  <a:lnTo>
                    <a:pt x="204" y="59"/>
                  </a:lnTo>
                  <a:cubicBezTo>
                    <a:pt x="176" y="59"/>
                    <a:pt x="176" y="59"/>
                    <a:pt x="176" y="59"/>
                  </a:cubicBezTo>
                  <a:close/>
                  <a:moveTo>
                    <a:pt x="350" y="0"/>
                  </a:moveTo>
                  <a:lnTo>
                    <a:pt x="350" y="0"/>
                  </a:lnTo>
                  <a:lnTo>
                    <a:pt x="350" y="0"/>
                  </a:lnTo>
                  <a:lnTo>
                    <a:pt x="350" y="0"/>
                  </a:lnTo>
                  <a:cubicBezTo>
                    <a:pt x="380" y="0"/>
                    <a:pt x="380" y="0"/>
                    <a:pt x="380" y="0"/>
                  </a:cubicBezTo>
                  <a:cubicBezTo>
                    <a:pt x="350" y="0"/>
                    <a:pt x="350" y="0"/>
                    <a:pt x="350" y="0"/>
                  </a:cubicBezTo>
                  <a:close/>
                  <a:moveTo>
                    <a:pt x="292" y="59"/>
                  </a:moveTo>
                  <a:lnTo>
                    <a:pt x="292" y="59"/>
                  </a:lnTo>
                  <a:cubicBezTo>
                    <a:pt x="321" y="59"/>
                    <a:pt x="321" y="59"/>
                    <a:pt x="321" y="59"/>
                  </a:cubicBezTo>
                  <a:cubicBezTo>
                    <a:pt x="321" y="30"/>
                    <a:pt x="321" y="30"/>
                    <a:pt x="321" y="30"/>
                  </a:cubicBezTo>
                  <a:cubicBezTo>
                    <a:pt x="350" y="30"/>
                    <a:pt x="350" y="30"/>
                    <a:pt x="350" y="30"/>
                  </a:cubicBezTo>
                  <a:cubicBezTo>
                    <a:pt x="350" y="59"/>
                    <a:pt x="350" y="59"/>
                    <a:pt x="350" y="59"/>
                  </a:cubicBezTo>
                  <a:cubicBezTo>
                    <a:pt x="321" y="59"/>
                    <a:pt x="321" y="59"/>
                    <a:pt x="321" y="59"/>
                  </a:cubicBezTo>
                  <a:cubicBezTo>
                    <a:pt x="292" y="88"/>
                    <a:pt x="292" y="88"/>
                    <a:pt x="292" y="88"/>
                  </a:cubicBezTo>
                  <a:lnTo>
                    <a:pt x="292" y="5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3" name="Freeform 92">
              <a:extLst>
                <a:ext uri="{FF2B5EF4-FFF2-40B4-BE49-F238E27FC236}">
                  <a16:creationId xmlns:a16="http://schemas.microsoft.com/office/drawing/2014/main" id="{E4C4F059-EE91-9045-A68F-BE7E8BF26C4D}"/>
                </a:ext>
              </a:extLst>
            </p:cNvPr>
            <p:cNvSpPr>
              <a:spLocks noChangeArrowheads="1"/>
            </p:cNvSpPr>
            <p:nvPr/>
          </p:nvSpPr>
          <p:spPr bwMode="auto">
            <a:xfrm>
              <a:off x="3923997" y="3924406"/>
              <a:ext cx="66240" cy="57605"/>
            </a:xfrm>
            <a:custGeom>
              <a:avLst/>
              <a:gdLst>
                <a:gd name="T0" fmla="*/ 29 w 205"/>
                <a:gd name="T1" fmla="*/ 29 h 177"/>
                <a:gd name="T2" fmla="*/ 29 w 205"/>
                <a:gd name="T3" fmla="*/ 29 h 177"/>
                <a:gd name="T4" fmla="*/ 29 w 205"/>
                <a:gd name="T5" fmla="*/ 0 h 177"/>
                <a:gd name="T6" fmla="*/ 29 w 205"/>
                <a:gd name="T7" fmla="*/ 0 h 177"/>
                <a:gd name="T8" fmla="*/ 29 w 205"/>
                <a:gd name="T9" fmla="*/ 0 h 177"/>
                <a:gd name="T10" fmla="*/ 29 w 205"/>
                <a:gd name="T11" fmla="*/ 0 h 177"/>
                <a:gd name="T12" fmla="*/ 0 w 205"/>
                <a:gd name="T13" fmla="*/ 0 h 177"/>
                <a:gd name="T14" fmla="*/ 0 w 205"/>
                <a:gd name="T15" fmla="*/ 29 h 177"/>
                <a:gd name="T16" fmla="*/ 29 w 205"/>
                <a:gd name="T17" fmla="*/ 29 h 177"/>
                <a:gd name="T18" fmla="*/ 59 w 205"/>
                <a:gd name="T19" fmla="*/ 29 h 177"/>
                <a:gd name="T20" fmla="*/ 59 w 205"/>
                <a:gd name="T21" fmla="*/ 29 h 177"/>
                <a:gd name="T22" fmla="*/ 29 w 205"/>
                <a:gd name="T23" fmla="*/ 29 h 177"/>
                <a:gd name="T24" fmla="*/ 59 w 205"/>
                <a:gd name="T25" fmla="*/ 29 h 177"/>
                <a:gd name="T26" fmla="*/ 116 w 205"/>
                <a:gd name="T27" fmla="*/ 58 h 177"/>
                <a:gd name="T28" fmla="*/ 116 w 205"/>
                <a:gd name="T29" fmla="*/ 58 h 177"/>
                <a:gd name="T30" fmla="*/ 88 w 205"/>
                <a:gd name="T31" fmla="*/ 58 h 177"/>
                <a:gd name="T32" fmla="*/ 88 w 205"/>
                <a:gd name="T33" fmla="*/ 58 h 177"/>
                <a:gd name="T34" fmla="*/ 88 w 205"/>
                <a:gd name="T35" fmla="*/ 58 h 177"/>
                <a:gd name="T36" fmla="*/ 88 w 205"/>
                <a:gd name="T37" fmla="*/ 29 h 177"/>
                <a:gd name="T38" fmla="*/ 88 w 205"/>
                <a:gd name="T39" fmla="*/ 29 h 177"/>
                <a:gd name="T40" fmla="*/ 116 w 205"/>
                <a:gd name="T41" fmla="*/ 58 h 177"/>
                <a:gd name="T42" fmla="*/ 145 w 205"/>
                <a:gd name="T43" fmla="*/ 58 h 177"/>
                <a:gd name="T44" fmla="*/ 145 w 205"/>
                <a:gd name="T45" fmla="*/ 58 h 177"/>
                <a:gd name="T46" fmla="*/ 116 w 205"/>
                <a:gd name="T47" fmla="*/ 58 h 177"/>
                <a:gd name="T48" fmla="*/ 116 w 205"/>
                <a:gd name="T49" fmla="*/ 58 h 177"/>
                <a:gd name="T50" fmla="*/ 116 w 205"/>
                <a:gd name="T51" fmla="*/ 29 h 177"/>
                <a:gd name="T52" fmla="*/ 145 w 205"/>
                <a:gd name="T53" fmla="*/ 58 h 177"/>
                <a:gd name="T54" fmla="*/ 204 w 205"/>
                <a:gd name="T55" fmla="*/ 29 h 177"/>
                <a:gd name="T56" fmla="*/ 204 w 205"/>
                <a:gd name="T57" fmla="*/ 29 h 177"/>
                <a:gd name="T58" fmla="*/ 204 w 205"/>
                <a:gd name="T59" fmla="*/ 88 h 177"/>
                <a:gd name="T60" fmla="*/ 204 w 205"/>
                <a:gd name="T61" fmla="*/ 88 h 177"/>
                <a:gd name="T62" fmla="*/ 204 w 205"/>
                <a:gd name="T63" fmla="*/ 88 h 177"/>
                <a:gd name="T64" fmla="*/ 204 w 205"/>
                <a:gd name="T65" fmla="*/ 58 h 177"/>
                <a:gd name="T66" fmla="*/ 204 w 205"/>
                <a:gd name="T67" fmla="*/ 88 h 177"/>
                <a:gd name="T68" fmla="*/ 175 w 205"/>
                <a:gd name="T69" fmla="*/ 146 h 177"/>
                <a:gd name="T70" fmla="*/ 175 w 205"/>
                <a:gd name="T71" fmla="*/ 146 h 177"/>
                <a:gd name="T72" fmla="*/ 175 w 205"/>
                <a:gd name="T73" fmla="*/ 146 h 177"/>
                <a:gd name="T74" fmla="*/ 175 w 205"/>
                <a:gd name="T75" fmla="*/ 146 h 177"/>
                <a:gd name="T76" fmla="*/ 204 w 205"/>
                <a:gd name="T77" fmla="*/ 146 h 177"/>
                <a:gd name="T78" fmla="*/ 175 w 205"/>
                <a:gd name="T79" fmla="*/ 146 h 177"/>
                <a:gd name="T80" fmla="*/ 145 w 205"/>
                <a:gd name="T81" fmla="*/ 176 h 177"/>
                <a:gd name="T82" fmla="*/ 145 w 205"/>
                <a:gd name="T83" fmla="*/ 176 h 177"/>
                <a:gd name="T84" fmla="*/ 145 w 205"/>
                <a:gd name="T85" fmla="*/ 146 h 177"/>
                <a:gd name="T86" fmla="*/ 145 w 205"/>
                <a:gd name="T87" fmla="*/ 146 h 177"/>
                <a:gd name="T88" fmla="*/ 145 w 205"/>
                <a:gd name="T89" fmla="*/ 146 h 177"/>
                <a:gd name="T90" fmla="*/ 175 w 205"/>
                <a:gd name="T91" fmla="*/ 176 h 177"/>
                <a:gd name="T92" fmla="*/ 145 w 205"/>
                <a:gd name="T93" fmla="*/ 176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5" h="177">
                  <a:moveTo>
                    <a:pt x="29" y="29"/>
                  </a:moveTo>
                  <a:lnTo>
                    <a:pt x="29" y="29"/>
                  </a:lnTo>
                  <a:cubicBezTo>
                    <a:pt x="29" y="0"/>
                    <a:pt x="29" y="0"/>
                    <a:pt x="29" y="0"/>
                  </a:cubicBezTo>
                  <a:lnTo>
                    <a:pt x="29" y="0"/>
                  </a:lnTo>
                  <a:lnTo>
                    <a:pt x="29" y="0"/>
                  </a:lnTo>
                  <a:lnTo>
                    <a:pt x="29" y="0"/>
                  </a:lnTo>
                  <a:cubicBezTo>
                    <a:pt x="0" y="0"/>
                    <a:pt x="0" y="0"/>
                    <a:pt x="0" y="0"/>
                  </a:cubicBezTo>
                  <a:cubicBezTo>
                    <a:pt x="0" y="29"/>
                    <a:pt x="0" y="29"/>
                    <a:pt x="0" y="29"/>
                  </a:cubicBezTo>
                  <a:lnTo>
                    <a:pt x="29" y="29"/>
                  </a:lnTo>
                  <a:close/>
                  <a:moveTo>
                    <a:pt x="59" y="29"/>
                  </a:moveTo>
                  <a:lnTo>
                    <a:pt x="59" y="29"/>
                  </a:lnTo>
                  <a:cubicBezTo>
                    <a:pt x="29" y="29"/>
                    <a:pt x="29" y="29"/>
                    <a:pt x="29" y="29"/>
                  </a:cubicBezTo>
                  <a:cubicBezTo>
                    <a:pt x="59" y="29"/>
                    <a:pt x="59" y="29"/>
                    <a:pt x="59" y="29"/>
                  </a:cubicBezTo>
                  <a:close/>
                  <a:moveTo>
                    <a:pt x="116" y="58"/>
                  </a:moveTo>
                  <a:lnTo>
                    <a:pt x="116" y="58"/>
                  </a:lnTo>
                  <a:cubicBezTo>
                    <a:pt x="88" y="58"/>
                    <a:pt x="88" y="58"/>
                    <a:pt x="88" y="58"/>
                  </a:cubicBezTo>
                  <a:lnTo>
                    <a:pt x="88" y="58"/>
                  </a:lnTo>
                  <a:lnTo>
                    <a:pt x="88" y="58"/>
                  </a:lnTo>
                  <a:cubicBezTo>
                    <a:pt x="88" y="29"/>
                    <a:pt x="88" y="29"/>
                    <a:pt x="88" y="29"/>
                  </a:cubicBezTo>
                  <a:lnTo>
                    <a:pt x="88" y="29"/>
                  </a:lnTo>
                  <a:cubicBezTo>
                    <a:pt x="116" y="58"/>
                    <a:pt x="116" y="58"/>
                    <a:pt x="116" y="58"/>
                  </a:cubicBezTo>
                  <a:close/>
                  <a:moveTo>
                    <a:pt x="145" y="58"/>
                  </a:moveTo>
                  <a:lnTo>
                    <a:pt x="145" y="58"/>
                  </a:lnTo>
                  <a:cubicBezTo>
                    <a:pt x="116" y="58"/>
                    <a:pt x="116" y="58"/>
                    <a:pt x="116" y="58"/>
                  </a:cubicBezTo>
                  <a:lnTo>
                    <a:pt x="116" y="58"/>
                  </a:lnTo>
                  <a:cubicBezTo>
                    <a:pt x="116" y="29"/>
                    <a:pt x="116" y="29"/>
                    <a:pt x="116" y="29"/>
                  </a:cubicBezTo>
                  <a:cubicBezTo>
                    <a:pt x="145" y="58"/>
                    <a:pt x="145" y="58"/>
                    <a:pt x="145" y="58"/>
                  </a:cubicBezTo>
                  <a:close/>
                  <a:moveTo>
                    <a:pt x="204" y="29"/>
                  </a:moveTo>
                  <a:lnTo>
                    <a:pt x="204" y="29"/>
                  </a:lnTo>
                  <a:close/>
                  <a:moveTo>
                    <a:pt x="204" y="88"/>
                  </a:moveTo>
                  <a:lnTo>
                    <a:pt x="204" y="88"/>
                  </a:lnTo>
                  <a:lnTo>
                    <a:pt x="204" y="88"/>
                  </a:lnTo>
                  <a:cubicBezTo>
                    <a:pt x="204" y="58"/>
                    <a:pt x="204" y="58"/>
                    <a:pt x="204" y="58"/>
                  </a:cubicBezTo>
                  <a:cubicBezTo>
                    <a:pt x="204" y="88"/>
                    <a:pt x="204" y="88"/>
                    <a:pt x="204" y="88"/>
                  </a:cubicBezTo>
                  <a:close/>
                  <a:moveTo>
                    <a:pt x="175" y="146"/>
                  </a:moveTo>
                  <a:lnTo>
                    <a:pt x="175" y="146"/>
                  </a:lnTo>
                  <a:lnTo>
                    <a:pt x="175" y="146"/>
                  </a:lnTo>
                  <a:lnTo>
                    <a:pt x="175" y="146"/>
                  </a:lnTo>
                  <a:cubicBezTo>
                    <a:pt x="204" y="146"/>
                    <a:pt x="204" y="146"/>
                    <a:pt x="204" y="146"/>
                  </a:cubicBezTo>
                  <a:cubicBezTo>
                    <a:pt x="175" y="146"/>
                    <a:pt x="175" y="146"/>
                    <a:pt x="175" y="146"/>
                  </a:cubicBezTo>
                  <a:close/>
                  <a:moveTo>
                    <a:pt x="145" y="176"/>
                  </a:moveTo>
                  <a:lnTo>
                    <a:pt x="145" y="176"/>
                  </a:lnTo>
                  <a:cubicBezTo>
                    <a:pt x="145" y="146"/>
                    <a:pt x="145" y="146"/>
                    <a:pt x="145" y="146"/>
                  </a:cubicBezTo>
                  <a:lnTo>
                    <a:pt x="145" y="146"/>
                  </a:lnTo>
                  <a:lnTo>
                    <a:pt x="145" y="146"/>
                  </a:lnTo>
                  <a:cubicBezTo>
                    <a:pt x="175" y="176"/>
                    <a:pt x="175" y="176"/>
                    <a:pt x="175" y="176"/>
                  </a:cubicBezTo>
                  <a:cubicBezTo>
                    <a:pt x="145" y="176"/>
                    <a:pt x="145" y="176"/>
                    <a:pt x="145" y="176"/>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4" name="Freeform 93">
              <a:extLst>
                <a:ext uri="{FF2B5EF4-FFF2-40B4-BE49-F238E27FC236}">
                  <a16:creationId xmlns:a16="http://schemas.microsoft.com/office/drawing/2014/main" id="{BCEE7F88-F155-B446-914C-3F33CA9F0255}"/>
                </a:ext>
              </a:extLst>
            </p:cNvPr>
            <p:cNvSpPr>
              <a:spLocks noChangeArrowheads="1"/>
            </p:cNvSpPr>
            <p:nvPr/>
          </p:nvSpPr>
          <p:spPr bwMode="auto">
            <a:xfrm>
              <a:off x="5971673" y="3686782"/>
              <a:ext cx="200160" cy="257787"/>
            </a:xfrm>
            <a:custGeom>
              <a:avLst/>
              <a:gdLst>
                <a:gd name="T0" fmla="*/ 234 w 614"/>
                <a:gd name="T1" fmla="*/ 525 h 788"/>
                <a:gd name="T2" fmla="*/ 234 w 614"/>
                <a:gd name="T3" fmla="*/ 291 h 788"/>
                <a:gd name="T4" fmla="*/ 322 w 614"/>
                <a:gd name="T5" fmla="*/ 88 h 788"/>
                <a:gd name="T6" fmla="*/ 350 w 614"/>
                <a:gd name="T7" fmla="*/ 175 h 788"/>
                <a:gd name="T8" fmla="*/ 379 w 614"/>
                <a:gd name="T9" fmla="*/ 205 h 788"/>
                <a:gd name="T10" fmla="*/ 408 w 614"/>
                <a:gd name="T11" fmla="*/ 205 h 788"/>
                <a:gd name="T12" fmla="*/ 467 w 614"/>
                <a:gd name="T13" fmla="*/ 234 h 788"/>
                <a:gd name="T14" fmla="*/ 496 w 614"/>
                <a:gd name="T15" fmla="*/ 205 h 788"/>
                <a:gd name="T16" fmla="*/ 525 w 614"/>
                <a:gd name="T17" fmla="*/ 262 h 788"/>
                <a:gd name="T18" fmla="*/ 555 w 614"/>
                <a:gd name="T19" fmla="*/ 291 h 788"/>
                <a:gd name="T20" fmla="*/ 613 w 614"/>
                <a:gd name="T21" fmla="*/ 321 h 788"/>
                <a:gd name="T22" fmla="*/ 613 w 614"/>
                <a:gd name="T23" fmla="*/ 321 h 788"/>
                <a:gd name="T24" fmla="*/ 584 w 614"/>
                <a:gd name="T25" fmla="*/ 350 h 788"/>
                <a:gd name="T26" fmla="*/ 555 w 614"/>
                <a:gd name="T27" fmla="*/ 408 h 788"/>
                <a:gd name="T28" fmla="*/ 525 w 614"/>
                <a:gd name="T29" fmla="*/ 438 h 788"/>
                <a:gd name="T30" fmla="*/ 525 w 614"/>
                <a:gd name="T31" fmla="*/ 467 h 788"/>
                <a:gd name="T32" fmla="*/ 496 w 614"/>
                <a:gd name="T33" fmla="*/ 467 h 788"/>
                <a:gd name="T34" fmla="*/ 496 w 614"/>
                <a:gd name="T35" fmla="*/ 467 h 788"/>
                <a:gd name="T36" fmla="*/ 496 w 614"/>
                <a:gd name="T37" fmla="*/ 467 h 788"/>
                <a:gd name="T38" fmla="*/ 467 w 614"/>
                <a:gd name="T39" fmla="*/ 467 h 788"/>
                <a:gd name="T40" fmla="*/ 467 w 614"/>
                <a:gd name="T41" fmla="*/ 496 h 788"/>
                <a:gd name="T42" fmla="*/ 467 w 614"/>
                <a:gd name="T43" fmla="*/ 525 h 788"/>
                <a:gd name="T44" fmla="*/ 467 w 614"/>
                <a:gd name="T45" fmla="*/ 555 h 788"/>
                <a:gd name="T46" fmla="*/ 467 w 614"/>
                <a:gd name="T47" fmla="*/ 555 h 788"/>
                <a:gd name="T48" fmla="*/ 467 w 614"/>
                <a:gd name="T49" fmla="*/ 584 h 788"/>
                <a:gd name="T50" fmla="*/ 438 w 614"/>
                <a:gd name="T51" fmla="*/ 612 h 788"/>
                <a:gd name="T52" fmla="*/ 408 w 614"/>
                <a:gd name="T53" fmla="*/ 612 h 788"/>
                <a:gd name="T54" fmla="*/ 350 w 614"/>
                <a:gd name="T55" fmla="*/ 641 h 788"/>
                <a:gd name="T56" fmla="*/ 350 w 614"/>
                <a:gd name="T57" fmla="*/ 671 h 788"/>
                <a:gd name="T58" fmla="*/ 322 w 614"/>
                <a:gd name="T59" fmla="*/ 671 h 788"/>
                <a:gd name="T60" fmla="*/ 292 w 614"/>
                <a:gd name="T61" fmla="*/ 671 h 788"/>
                <a:gd name="T62" fmla="*/ 263 w 614"/>
                <a:gd name="T63" fmla="*/ 700 h 788"/>
                <a:gd name="T64" fmla="*/ 263 w 614"/>
                <a:gd name="T65" fmla="*/ 700 h 788"/>
                <a:gd name="T66" fmla="*/ 263 w 614"/>
                <a:gd name="T67" fmla="*/ 729 h 788"/>
                <a:gd name="T68" fmla="*/ 263 w 614"/>
                <a:gd name="T69" fmla="*/ 729 h 788"/>
                <a:gd name="T70" fmla="*/ 234 w 614"/>
                <a:gd name="T71" fmla="*/ 758 h 788"/>
                <a:gd name="T72" fmla="*/ 205 w 614"/>
                <a:gd name="T73" fmla="*/ 758 h 788"/>
                <a:gd name="T74" fmla="*/ 175 w 614"/>
                <a:gd name="T75" fmla="*/ 758 h 788"/>
                <a:gd name="T76" fmla="*/ 146 w 614"/>
                <a:gd name="T77" fmla="*/ 787 h 788"/>
                <a:gd name="T78" fmla="*/ 117 w 614"/>
                <a:gd name="T79" fmla="*/ 787 h 788"/>
                <a:gd name="T80" fmla="*/ 58 w 614"/>
                <a:gd name="T81" fmla="*/ 729 h 788"/>
                <a:gd name="T82" fmla="*/ 0 w 614"/>
                <a:gd name="T83" fmla="*/ 612 h 788"/>
                <a:gd name="T84" fmla="*/ 292 w 614"/>
                <a:gd name="T85" fmla="*/ 58 h 788"/>
                <a:gd name="T86" fmla="*/ 292 w 614"/>
                <a:gd name="T87" fmla="*/ 29 h 788"/>
                <a:gd name="T88" fmla="*/ 292 w 614"/>
                <a:gd name="T89" fmla="*/ 29 h 788"/>
                <a:gd name="T90" fmla="*/ 292 w 614"/>
                <a:gd name="T91" fmla="*/ 0 h 788"/>
                <a:gd name="T92" fmla="*/ 322 w 614"/>
                <a:gd name="T93" fmla="*/ 0 h 788"/>
                <a:gd name="T94" fmla="*/ 292 w 614"/>
                <a:gd name="T95" fmla="*/ 0 h 788"/>
                <a:gd name="T96" fmla="*/ 292 w 614"/>
                <a:gd name="T97" fmla="*/ 29 h 788"/>
                <a:gd name="T98" fmla="*/ 292 w 614"/>
                <a:gd name="T99" fmla="*/ 29 h 788"/>
                <a:gd name="T100" fmla="*/ 263 w 614"/>
                <a:gd name="T101" fmla="*/ 29 h 788"/>
                <a:gd name="T102" fmla="*/ 292 w 614"/>
                <a:gd name="T103" fmla="*/ 5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788">
                  <a:moveTo>
                    <a:pt x="0" y="584"/>
                  </a:moveTo>
                  <a:lnTo>
                    <a:pt x="234" y="525"/>
                  </a:lnTo>
                  <a:lnTo>
                    <a:pt x="234" y="350"/>
                  </a:lnTo>
                  <a:lnTo>
                    <a:pt x="234" y="291"/>
                  </a:lnTo>
                  <a:lnTo>
                    <a:pt x="292" y="88"/>
                  </a:lnTo>
                  <a:lnTo>
                    <a:pt x="322" y="88"/>
                  </a:lnTo>
                  <a:lnTo>
                    <a:pt x="322" y="146"/>
                  </a:lnTo>
                  <a:lnTo>
                    <a:pt x="350" y="175"/>
                  </a:lnTo>
                  <a:lnTo>
                    <a:pt x="350" y="175"/>
                  </a:lnTo>
                  <a:lnTo>
                    <a:pt x="379" y="205"/>
                  </a:lnTo>
                  <a:lnTo>
                    <a:pt x="408" y="205"/>
                  </a:lnTo>
                  <a:lnTo>
                    <a:pt x="408" y="205"/>
                  </a:lnTo>
                  <a:lnTo>
                    <a:pt x="438" y="205"/>
                  </a:lnTo>
                  <a:lnTo>
                    <a:pt x="467" y="234"/>
                  </a:lnTo>
                  <a:lnTo>
                    <a:pt x="496" y="205"/>
                  </a:lnTo>
                  <a:lnTo>
                    <a:pt x="496" y="205"/>
                  </a:lnTo>
                  <a:lnTo>
                    <a:pt x="525" y="234"/>
                  </a:lnTo>
                  <a:lnTo>
                    <a:pt x="525" y="262"/>
                  </a:lnTo>
                  <a:lnTo>
                    <a:pt x="555" y="262"/>
                  </a:lnTo>
                  <a:lnTo>
                    <a:pt x="555" y="291"/>
                  </a:lnTo>
                  <a:lnTo>
                    <a:pt x="584" y="321"/>
                  </a:lnTo>
                  <a:lnTo>
                    <a:pt x="613" y="321"/>
                  </a:lnTo>
                  <a:lnTo>
                    <a:pt x="613" y="321"/>
                  </a:lnTo>
                  <a:lnTo>
                    <a:pt x="613" y="321"/>
                  </a:lnTo>
                  <a:lnTo>
                    <a:pt x="584" y="350"/>
                  </a:lnTo>
                  <a:lnTo>
                    <a:pt x="584" y="350"/>
                  </a:lnTo>
                  <a:lnTo>
                    <a:pt x="584" y="379"/>
                  </a:lnTo>
                  <a:lnTo>
                    <a:pt x="555" y="408"/>
                  </a:lnTo>
                  <a:lnTo>
                    <a:pt x="555" y="438"/>
                  </a:lnTo>
                  <a:lnTo>
                    <a:pt x="525" y="438"/>
                  </a:lnTo>
                  <a:lnTo>
                    <a:pt x="525" y="467"/>
                  </a:lnTo>
                  <a:lnTo>
                    <a:pt x="525" y="467"/>
                  </a:lnTo>
                  <a:lnTo>
                    <a:pt x="496" y="467"/>
                  </a:lnTo>
                  <a:lnTo>
                    <a:pt x="496" y="467"/>
                  </a:lnTo>
                  <a:lnTo>
                    <a:pt x="496" y="467"/>
                  </a:lnTo>
                  <a:lnTo>
                    <a:pt x="496" y="467"/>
                  </a:lnTo>
                  <a:lnTo>
                    <a:pt x="496" y="467"/>
                  </a:lnTo>
                  <a:lnTo>
                    <a:pt x="496" y="467"/>
                  </a:lnTo>
                  <a:lnTo>
                    <a:pt x="467" y="467"/>
                  </a:lnTo>
                  <a:lnTo>
                    <a:pt x="467" y="467"/>
                  </a:lnTo>
                  <a:lnTo>
                    <a:pt x="467" y="496"/>
                  </a:lnTo>
                  <a:lnTo>
                    <a:pt x="467" y="496"/>
                  </a:lnTo>
                  <a:lnTo>
                    <a:pt x="467" y="525"/>
                  </a:lnTo>
                  <a:lnTo>
                    <a:pt x="467" y="525"/>
                  </a:lnTo>
                  <a:lnTo>
                    <a:pt x="438" y="555"/>
                  </a:lnTo>
                  <a:lnTo>
                    <a:pt x="467" y="555"/>
                  </a:lnTo>
                  <a:lnTo>
                    <a:pt x="467" y="555"/>
                  </a:lnTo>
                  <a:lnTo>
                    <a:pt x="467" y="555"/>
                  </a:lnTo>
                  <a:lnTo>
                    <a:pt x="467" y="584"/>
                  </a:lnTo>
                  <a:lnTo>
                    <a:pt x="467" y="584"/>
                  </a:lnTo>
                  <a:lnTo>
                    <a:pt x="467" y="584"/>
                  </a:lnTo>
                  <a:lnTo>
                    <a:pt x="438" y="612"/>
                  </a:lnTo>
                  <a:lnTo>
                    <a:pt x="408" y="612"/>
                  </a:lnTo>
                  <a:lnTo>
                    <a:pt x="408" y="612"/>
                  </a:lnTo>
                  <a:lnTo>
                    <a:pt x="379" y="612"/>
                  </a:lnTo>
                  <a:lnTo>
                    <a:pt x="350" y="641"/>
                  </a:lnTo>
                  <a:lnTo>
                    <a:pt x="350" y="671"/>
                  </a:lnTo>
                  <a:lnTo>
                    <a:pt x="350" y="671"/>
                  </a:lnTo>
                  <a:lnTo>
                    <a:pt x="350" y="671"/>
                  </a:lnTo>
                  <a:lnTo>
                    <a:pt x="322" y="671"/>
                  </a:lnTo>
                  <a:lnTo>
                    <a:pt x="322" y="671"/>
                  </a:lnTo>
                  <a:lnTo>
                    <a:pt x="292" y="671"/>
                  </a:lnTo>
                  <a:lnTo>
                    <a:pt x="263" y="671"/>
                  </a:lnTo>
                  <a:lnTo>
                    <a:pt x="263" y="700"/>
                  </a:lnTo>
                  <a:lnTo>
                    <a:pt x="263" y="700"/>
                  </a:lnTo>
                  <a:lnTo>
                    <a:pt x="263" y="700"/>
                  </a:lnTo>
                  <a:lnTo>
                    <a:pt x="263" y="729"/>
                  </a:lnTo>
                  <a:lnTo>
                    <a:pt x="263" y="729"/>
                  </a:lnTo>
                  <a:lnTo>
                    <a:pt x="263" y="729"/>
                  </a:lnTo>
                  <a:lnTo>
                    <a:pt x="263" y="729"/>
                  </a:lnTo>
                  <a:lnTo>
                    <a:pt x="234" y="758"/>
                  </a:lnTo>
                  <a:lnTo>
                    <a:pt x="234" y="758"/>
                  </a:lnTo>
                  <a:lnTo>
                    <a:pt x="234" y="758"/>
                  </a:lnTo>
                  <a:lnTo>
                    <a:pt x="205" y="758"/>
                  </a:lnTo>
                  <a:lnTo>
                    <a:pt x="205" y="758"/>
                  </a:lnTo>
                  <a:lnTo>
                    <a:pt x="175" y="758"/>
                  </a:lnTo>
                  <a:lnTo>
                    <a:pt x="146" y="758"/>
                  </a:lnTo>
                  <a:lnTo>
                    <a:pt x="146" y="787"/>
                  </a:lnTo>
                  <a:lnTo>
                    <a:pt x="117" y="787"/>
                  </a:lnTo>
                  <a:lnTo>
                    <a:pt x="117" y="787"/>
                  </a:lnTo>
                  <a:lnTo>
                    <a:pt x="117" y="787"/>
                  </a:lnTo>
                  <a:lnTo>
                    <a:pt x="58" y="729"/>
                  </a:lnTo>
                  <a:lnTo>
                    <a:pt x="58" y="700"/>
                  </a:lnTo>
                  <a:lnTo>
                    <a:pt x="0" y="612"/>
                  </a:lnTo>
                  <a:lnTo>
                    <a:pt x="0" y="584"/>
                  </a:lnTo>
                  <a:close/>
                  <a:moveTo>
                    <a:pt x="292" y="58"/>
                  </a:moveTo>
                  <a:lnTo>
                    <a:pt x="292" y="58"/>
                  </a:lnTo>
                  <a:lnTo>
                    <a:pt x="292" y="29"/>
                  </a:lnTo>
                  <a:lnTo>
                    <a:pt x="292" y="29"/>
                  </a:lnTo>
                  <a:lnTo>
                    <a:pt x="292" y="29"/>
                  </a:lnTo>
                  <a:lnTo>
                    <a:pt x="292" y="0"/>
                  </a:lnTo>
                  <a:lnTo>
                    <a:pt x="292" y="0"/>
                  </a:lnTo>
                  <a:lnTo>
                    <a:pt x="292" y="0"/>
                  </a:lnTo>
                  <a:lnTo>
                    <a:pt x="322" y="0"/>
                  </a:lnTo>
                  <a:lnTo>
                    <a:pt x="292" y="0"/>
                  </a:lnTo>
                  <a:lnTo>
                    <a:pt x="292" y="0"/>
                  </a:lnTo>
                  <a:lnTo>
                    <a:pt x="292" y="0"/>
                  </a:lnTo>
                  <a:lnTo>
                    <a:pt x="292" y="29"/>
                  </a:lnTo>
                  <a:lnTo>
                    <a:pt x="292" y="29"/>
                  </a:lnTo>
                  <a:lnTo>
                    <a:pt x="292" y="29"/>
                  </a:lnTo>
                  <a:lnTo>
                    <a:pt x="263" y="29"/>
                  </a:lnTo>
                  <a:lnTo>
                    <a:pt x="263" y="29"/>
                  </a:lnTo>
                  <a:lnTo>
                    <a:pt x="292" y="29"/>
                  </a:lnTo>
                  <a:lnTo>
                    <a:pt x="292" y="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5" name="Freeform 94">
              <a:extLst>
                <a:ext uri="{FF2B5EF4-FFF2-40B4-BE49-F238E27FC236}">
                  <a16:creationId xmlns:a16="http://schemas.microsoft.com/office/drawing/2014/main" id="{07146504-CF17-F046-8F9F-CB4EC46C6DD8}"/>
                </a:ext>
              </a:extLst>
            </p:cNvPr>
            <p:cNvSpPr>
              <a:spLocks noChangeArrowheads="1"/>
            </p:cNvSpPr>
            <p:nvPr/>
          </p:nvSpPr>
          <p:spPr bwMode="auto">
            <a:xfrm>
              <a:off x="5723995" y="3876882"/>
              <a:ext cx="323999" cy="181459"/>
            </a:xfrm>
            <a:custGeom>
              <a:avLst/>
              <a:gdLst>
                <a:gd name="T0" fmla="*/ 30 w 993"/>
                <a:gd name="T1" fmla="*/ 203 h 555"/>
                <a:gd name="T2" fmla="*/ 30 w 993"/>
                <a:gd name="T3" fmla="*/ 203 h 555"/>
                <a:gd name="T4" fmla="*/ 59 w 993"/>
                <a:gd name="T5" fmla="*/ 145 h 555"/>
                <a:gd name="T6" fmla="*/ 87 w 993"/>
                <a:gd name="T7" fmla="*/ 116 h 555"/>
                <a:gd name="T8" fmla="*/ 146 w 993"/>
                <a:gd name="T9" fmla="*/ 145 h 555"/>
                <a:gd name="T10" fmla="*/ 292 w 993"/>
                <a:gd name="T11" fmla="*/ 174 h 555"/>
                <a:gd name="T12" fmla="*/ 437 w 993"/>
                <a:gd name="T13" fmla="*/ 87 h 555"/>
                <a:gd name="T14" fmla="*/ 758 w 993"/>
                <a:gd name="T15" fmla="*/ 28 h 555"/>
                <a:gd name="T16" fmla="*/ 816 w 993"/>
                <a:gd name="T17" fmla="*/ 145 h 555"/>
                <a:gd name="T18" fmla="*/ 846 w 993"/>
                <a:gd name="T19" fmla="*/ 203 h 555"/>
                <a:gd name="T20" fmla="*/ 787 w 993"/>
                <a:gd name="T21" fmla="*/ 233 h 555"/>
                <a:gd name="T22" fmla="*/ 787 w 993"/>
                <a:gd name="T23" fmla="*/ 262 h 555"/>
                <a:gd name="T24" fmla="*/ 787 w 993"/>
                <a:gd name="T25" fmla="*/ 262 h 555"/>
                <a:gd name="T26" fmla="*/ 730 w 993"/>
                <a:gd name="T27" fmla="*/ 291 h 555"/>
                <a:gd name="T28" fmla="*/ 671 w 993"/>
                <a:gd name="T29" fmla="*/ 321 h 555"/>
                <a:gd name="T30" fmla="*/ 554 w 993"/>
                <a:gd name="T31" fmla="*/ 350 h 555"/>
                <a:gd name="T32" fmla="*/ 525 w 993"/>
                <a:gd name="T33" fmla="*/ 350 h 555"/>
                <a:gd name="T34" fmla="*/ 496 w 993"/>
                <a:gd name="T35" fmla="*/ 407 h 555"/>
                <a:gd name="T36" fmla="*/ 466 w 993"/>
                <a:gd name="T37" fmla="*/ 407 h 555"/>
                <a:gd name="T38" fmla="*/ 466 w 993"/>
                <a:gd name="T39" fmla="*/ 407 h 555"/>
                <a:gd name="T40" fmla="*/ 437 w 993"/>
                <a:gd name="T41" fmla="*/ 407 h 555"/>
                <a:gd name="T42" fmla="*/ 408 w 993"/>
                <a:gd name="T43" fmla="*/ 437 h 555"/>
                <a:gd name="T44" fmla="*/ 350 w 993"/>
                <a:gd name="T45" fmla="*/ 437 h 555"/>
                <a:gd name="T46" fmla="*/ 321 w 993"/>
                <a:gd name="T47" fmla="*/ 437 h 555"/>
                <a:gd name="T48" fmla="*/ 292 w 993"/>
                <a:gd name="T49" fmla="*/ 437 h 555"/>
                <a:gd name="T50" fmla="*/ 263 w 993"/>
                <a:gd name="T51" fmla="*/ 437 h 555"/>
                <a:gd name="T52" fmla="*/ 233 w 993"/>
                <a:gd name="T53" fmla="*/ 437 h 555"/>
                <a:gd name="T54" fmla="*/ 204 w 993"/>
                <a:gd name="T55" fmla="*/ 466 h 555"/>
                <a:gd name="T56" fmla="*/ 175 w 993"/>
                <a:gd name="T57" fmla="*/ 495 h 555"/>
                <a:gd name="T58" fmla="*/ 175 w 993"/>
                <a:gd name="T59" fmla="*/ 495 h 555"/>
                <a:gd name="T60" fmla="*/ 116 w 993"/>
                <a:gd name="T61" fmla="*/ 495 h 555"/>
                <a:gd name="T62" fmla="*/ 116 w 993"/>
                <a:gd name="T63" fmla="*/ 495 h 555"/>
                <a:gd name="T64" fmla="*/ 87 w 993"/>
                <a:gd name="T65" fmla="*/ 495 h 555"/>
                <a:gd name="T66" fmla="*/ 59 w 993"/>
                <a:gd name="T67" fmla="*/ 466 h 555"/>
                <a:gd name="T68" fmla="*/ 59 w 993"/>
                <a:gd name="T69" fmla="*/ 437 h 555"/>
                <a:gd name="T70" fmla="*/ 30 w 993"/>
                <a:gd name="T71" fmla="*/ 407 h 555"/>
                <a:gd name="T72" fmla="*/ 0 w 993"/>
                <a:gd name="T73" fmla="*/ 291 h 555"/>
                <a:gd name="T74" fmla="*/ 0 w 993"/>
                <a:gd name="T75" fmla="*/ 291 h 555"/>
                <a:gd name="T76" fmla="*/ 0 w 993"/>
                <a:gd name="T77" fmla="*/ 291 h 555"/>
                <a:gd name="T78" fmla="*/ 30 w 993"/>
                <a:gd name="T79" fmla="*/ 262 h 555"/>
                <a:gd name="T80" fmla="*/ 0 w 993"/>
                <a:gd name="T81" fmla="*/ 203 h 555"/>
                <a:gd name="T82" fmla="*/ 816 w 993"/>
                <a:gd name="T83" fmla="*/ 524 h 555"/>
                <a:gd name="T84" fmla="*/ 816 w 993"/>
                <a:gd name="T85" fmla="*/ 554 h 555"/>
                <a:gd name="T86" fmla="*/ 875 w 993"/>
                <a:gd name="T87" fmla="*/ 524 h 555"/>
                <a:gd name="T88" fmla="*/ 904 w 993"/>
                <a:gd name="T89" fmla="*/ 495 h 555"/>
                <a:gd name="T90" fmla="*/ 933 w 993"/>
                <a:gd name="T91" fmla="*/ 495 h 555"/>
                <a:gd name="T92" fmla="*/ 933 w 993"/>
                <a:gd name="T93" fmla="*/ 495 h 555"/>
                <a:gd name="T94" fmla="*/ 963 w 993"/>
                <a:gd name="T95" fmla="*/ 495 h 555"/>
                <a:gd name="T96" fmla="*/ 992 w 993"/>
                <a:gd name="T97" fmla="*/ 495 h 555"/>
                <a:gd name="T98" fmla="*/ 992 w 993"/>
                <a:gd name="T99" fmla="*/ 524 h 555"/>
                <a:gd name="T100" fmla="*/ 963 w 993"/>
                <a:gd name="T101" fmla="*/ 524 h 555"/>
                <a:gd name="T102" fmla="*/ 904 w 993"/>
                <a:gd name="T103" fmla="*/ 524 h 555"/>
                <a:gd name="T104" fmla="*/ 875 w 993"/>
                <a:gd name="T105" fmla="*/ 524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3" h="555">
                  <a:moveTo>
                    <a:pt x="0" y="203"/>
                  </a:moveTo>
                  <a:lnTo>
                    <a:pt x="30" y="203"/>
                  </a:lnTo>
                  <a:lnTo>
                    <a:pt x="30" y="203"/>
                  </a:lnTo>
                  <a:lnTo>
                    <a:pt x="30" y="203"/>
                  </a:lnTo>
                  <a:lnTo>
                    <a:pt x="59" y="174"/>
                  </a:lnTo>
                  <a:lnTo>
                    <a:pt x="59" y="145"/>
                  </a:lnTo>
                  <a:lnTo>
                    <a:pt x="59" y="116"/>
                  </a:lnTo>
                  <a:lnTo>
                    <a:pt x="87" y="116"/>
                  </a:lnTo>
                  <a:lnTo>
                    <a:pt x="116" y="116"/>
                  </a:lnTo>
                  <a:lnTo>
                    <a:pt x="146" y="145"/>
                  </a:lnTo>
                  <a:lnTo>
                    <a:pt x="233" y="145"/>
                  </a:lnTo>
                  <a:lnTo>
                    <a:pt x="292" y="174"/>
                  </a:lnTo>
                  <a:lnTo>
                    <a:pt x="292" y="262"/>
                  </a:lnTo>
                  <a:lnTo>
                    <a:pt x="437" y="87"/>
                  </a:lnTo>
                  <a:lnTo>
                    <a:pt x="758" y="0"/>
                  </a:lnTo>
                  <a:lnTo>
                    <a:pt x="758" y="28"/>
                  </a:lnTo>
                  <a:lnTo>
                    <a:pt x="816" y="116"/>
                  </a:lnTo>
                  <a:lnTo>
                    <a:pt x="816" y="145"/>
                  </a:lnTo>
                  <a:lnTo>
                    <a:pt x="875" y="203"/>
                  </a:lnTo>
                  <a:lnTo>
                    <a:pt x="846" y="203"/>
                  </a:lnTo>
                  <a:lnTo>
                    <a:pt x="816" y="203"/>
                  </a:lnTo>
                  <a:lnTo>
                    <a:pt x="787" y="233"/>
                  </a:lnTo>
                  <a:lnTo>
                    <a:pt x="787" y="262"/>
                  </a:lnTo>
                  <a:lnTo>
                    <a:pt x="787" y="262"/>
                  </a:lnTo>
                  <a:lnTo>
                    <a:pt x="787" y="262"/>
                  </a:lnTo>
                  <a:lnTo>
                    <a:pt x="787" y="262"/>
                  </a:lnTo>
                  <a:lnTo>
                    <a:pt x="758" y="291"/>
                  </a:lnTo>
                  <a:lnTo>
                    <a:pt x="730" y="291"/>
                  </a:lnTo>
                  <a:lnTo>
                    <a:pt x="700" y="321"/>
                  </a:lnTo>
                  <a:lnTo>
                    <a:pt x="671" y="321"/>
                  </a:lnTo>
                  <a:lnTo>
                    <a:pt x="642" y="321"/>
                  </a:lnTo>
                  <a:lnTo>
                    <a:pt x="554" y="350"/>
                  </a:lnTo>
                  <a:lnTo>
                    <a:pt x="554" y="350"/>
                  </a:lnTo>
                  <a:lnTo>
                    <a:pt x="525" y="350"/>
                  </a:lnTo>
                  <a:lnTo>
                    <a:pt x="525" y="378"/>
                  </a:lnTo>
                  <a:lnTo>
                    <a:pt x="496" y="407"/>
                  </a:lnTo>
                  <a:lnTo>
                    <a:pt x="496" y="407"/>
                  </a:lnTo>
                  <a:lnTo>
                    <a:pt x="466" y="407"/>
                  </a:lnTo>
                  <a:lnTo>
                    <a:pt x="466" y="407"/>
                  </a:lnTo>
                  <a:lnTo>
                    <a:pt x="466" y="407"/>
                  </a:lnTo>
                  <a:lnTo>
                    <a:pt x="437" y="407"/>
                  </a:lnTo>
                  <a:lnTo>
                    <a:pt x="437" y="407"/>
                  </a:lnTo>
                  <a:lnTo>
                    <a:pt x="408" y="407"/>
                  </a:lnTo>
                  <a:lnTo>
                    <a:pt x="408" y="437"/>
                  </a:lnTo>
                  <a:lnTo>
                    <a:pt x="408" y="437"/>
                  </a:lnTo>
                  <a:lnTo>
                    <a:pt x="350" y="437"/>
                  </a:lnTo>
                  <a:lnTo>
                    <a:pt x="321" y="437"/>
                  </a:lnTo>
                  <a:lnTo>
                    <a:pt x="321" y="437"/>
                  </a:lnTo>
                  <a:lnTo>
                    <a:pt x="292" y="437"/>
                  </a:lnTo>
                  <a:lnTo>
                    <a:pt x="292" y="437"/>
                  </a:lnTo>
                  <a:lnTo>
                    <a:pt x="292" y="437"/>
                  </a:lnTo>
                  <a:lnTo>
                    <a:pt x="263" y="437"/>
                  </a:lnTo>
                  <a:lnTo>
                    <a:pt x="263" y="437"/>
                  </a:lnTo>
                  <a:lnTo>
                    <a:pt x="233" y="437"/>
                  </a:lnTo>
                  <a:lnTo>
                    <a:pt x="233" y="466"/>
                  </a:lnTo>
                  <a:lnTo>
                    <a:pt x="204" y="466"/>
                  </a:lnTo>
                  <a:lnTo>
                    <a:pt x="204" y="495"/>
                  </a:lnTo>
                  <a:lnTo>
                    <a:pt x="175" y="495"/>
                  </a:lnTo>
                  <a:lnTo>
                    <a:pt x="175" y="495"/>
                  </a:lnTo>
                  <a:lnTo>
                    <a:pt x="175" y="495"/>
                  </a:lnTo>
                  <a:lnTo>
                    <a:pt x="146" y="495"/>
                  </a:lnTo>
                  <a:lnTo>
                    <a:pt x="116" y="495"/>
                  </a:lnTo>
                  <a:lnTo>
                    <a:pt x="116" y="495"/>
                  </a:lnTo>
                  <a:lnTo>
                    <a:pt x="116" y="495"/>
                  </a:lnTo>
                  <a:lnTo>
                    <a:pt x="87" y="495"/>
                  </a:lnTo>
                  <a:lnTo>
                    <a:pt x="87" y="495"/>
                  </a:lnTo>
                  <a:lnTo>
                    <a:pt x="87" y="466"/>
                  </a:lnTo>
                  <a:lnTo>
                    <a:pt x="59" y="466"/>
                  </a:lnTo>
                  <a:lnTo>
                    <a:pt x="59" y="437"/>
                  </a:lnTo>
                  <a:lnTo>
                    <a:pt x="59" y="437"/>
                  </a:lnTo>
                  <a:lnTo>
                    <a:pt x="59" y="407"/>
                  </a:lnTo>
                  <a:lnTo>
                    <a:pt x="30" y="407"/>
                  </a:lnTo>
                  <a:lnTo>
                    <a:pt x="30" y="321"/>
                  </a:lnTo>
                  <a:lnTo>
                    <a:pt x="0" y="291"/>
                  </a:lnTo>
                  <a:lnTo>
                    <a:pt x="0" y="291"/>
                  </a:lnTo>
                  <a:lnTo>
                    <a:pt x="0" y="291"/>
                  </a:lnTo>
                  <a:lnTo>
                    <a:pt x="0" y="291"/>
                  </a:lnTo>
                  <a:lnTo>
                    <a:pt x="0" y="291"/>
                  </a:lnTo>
                  <a:lnTo>
                    <a:pt x="0" y="262"/>
                  </a:lnTo>
                  <a:lnTo>
                    <a:pt x="30" y="262"/>
                  </a:lnTo>
                  <a:lnTo>
                    <a:pt x="30" y="262"/>
                  </a:lnTo>
                  <a:lnTo>
                    <a:pt x="0" y="203"/>
                  </a:lnTo>
                  <a:close/>
                  <a:moveTo>
                    <a:pt x="787" y="554"/>
                  </a:moveTo>
                  <a:lnTo>
                    <a:pt x="816" y="524"/>
                  </a:lnTo>
                  <a:lnTo>
                    <a:pt x="816" y="554"/>
                  </a:lnTo>
                  <a:lnTo>
                    <a:pt x="816" y="554"/>
                  </a:lnTo>
                  <a:lnTo>
                    <a:pt x="787" y="554"/>
                  </a:lnTo>
                  <a:close/>
                  <a:moveTo>
                    <a:pt x="875" y="524"/>
                  </a:moveTo>
                  <a:lnTo>
                    <a:pt x="904" y="524"/>
                  </a:lnTo>
                  <a:lnTo>
                    <a:pt x="904" y="495"/>
                  </a:lnTo>
                  <a:lnTo>
                    <a:pt x="904" y="495"/>
                  </a:lnTo>
                  <a:lnTo>
                    <a:pt x="933" y="495"/>
                  </a:lnTo>
                  <a:lnTo>
                    <a:pt x="933" y="495"/>
                  </a:lnTo>
                  <a:lnTo>
                    <a:pt x="933" y="495"/>
                  </a:lnTo>
                  <a:lnTo>
                    <a:pt x="933" y="495"/>
                  </a:lnTo>
                  <a:lnTo>
                    <a:pt x="963" y="495"/>
                  </a:lnTo>
                  <a:lnTo>
                    <a:pt x="963" y="495"/>
                  </a:lnTo>
                  <a:lnTo>
                    <a:pt x="992" y="495"/>
                  </a:lnTo>
                  <a:lnTo>
                    <a:pt x="992" y="524"/>
                  </a:lnTo>
                  <a:lnTo>
                    <a:pt x="992" y="524"/>
                  </a:lnTo>
                  <a:lnTo>
                    <a:pt x="963" y="524"/>
                  </a:lnTo>
                  <a:lnTo>
                    <a:pt x="963" y="524"/>
                  </a:lnTo>
                  <a:lnTo>
                    <a:pt x="933" y="524"/>
                  </a:lnTo>
                  <a:lnTo>
                    <a:pt x="904" y="524"/>
                  </a:lnTo>
                  <a:lnTo>
                    <a:pt x="904" y="524"/>
                  </a:lnTo>
                  <a:lnTo>
                    <a:pt x="875" y="52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6" name="Freeform 95">
              <a:extLst>
                <a:ext uri="{FF2B5EF4-FFF2-40B4-BE49-F238E27FC236}">
                  <a16:creationId xmlns:a16="http://schemas.microsoft.com/office/drawing/2014/main" id="{671B1A6B-DE52-6142-862A-3396DDBAF26D}"/>
                </a:ext>
              </a:extLst>
            </p:cNvPr>
            <p:cNvSpPr>
              <a:spLocks noChangeArrowheads="1"/>
            </p:cNvSpPr>
            <p:nvPr/>
          </p:nvSpPr>
          <p:spPr bwMode="auto">
            <a:xfrm>
              <a:off x="5228635" y="3552848"/>
              <a:ext cx="334079" cy="257786"/>
            </a:xfrm>
            <a:custGeom>
              <a:avLst/>
              <a:gdLst>
                <a:gd name="T0" fmla="*/ 817 w 1022"/>
                <a:gd name="T1" fmla="*/ 147 h 789"/>
                <a:gd name="T2" fmla="*/ 759 w 1022"/>
                <a:gd name="T3" fmla="*/ 59 h 789"/>
                <a:gd name="T4" fmla="*/ 730 w 1022"/>
                <a:gd name="T5" fmla="*/ 30 h 789"/>
                <a:gd name="T6" fmla="*/ 613 w 1022"/>
                <a:gd name="T7" fmla="*/ 59 h 789"/>
                <a:gd name="T8" fmla="*/ 613 w 1022"/>
                <a:gd name="T9" fmla="*/ 59 h 789"/>
                <a:gd name="T10" fmla="*/ 583 w 1022"/>
                <a:gd name="T11" fmla="*/ 30 h 789"/>
                <a:gd name="T12" fmla="*/ 555 w 1022"/>
                <a:gd name="T13" fmla="*/ 30 h 789"/>
                <a:gd name="T14" fmla="*/ 497 w 1022"/>
                <a:gd name="T15" fmla="*/ 0 h 789"/>
                <a:gd name="T16" fmla="*/ 526 w 1022"/>
                <a:gd name="T17" fmla="*/ 30 h 789"/>
                <a:gd name="T18" fmla="*/ 467 w 1022"/>
                <a:gd name="T19" fmla="*/ 30 h 789"/>
                <a:gd name="T20" fmla="*/ 497 w 1022"/>
                <a:gd name="T21" fmla="*/ 30 h 789"/>
                <a:gd name="T22" fmla="*/ 467 w 1022"/>
                <a:gd name="T23" fmla="*/ 30 h 789"/>
                <a:gd name="T24" fmla="*/ 409 w 1022"/>
                <a:gd name="T25" fmla="*/ 30 h 789"/>
                <a:gd name="T26" fmla="*/ 380 w 1022"/>
                <a:gd name="T27" fmla="*/ 59 h 789"/>
                <a:gd name="T28" fmla="*/ 292 w 1022"/>
                <a:gd name="T29" fmla="*/ 59 h 789"/>
                <a:gd name="T30" fmla="*/ 233 w 1022"/>
                <a:gd name="T31" fmla="*/ 30 h 789"/>
                <a:gd name="T32" fmla="*/ 176 w 1022"/>
                <a:gd name="T33" fmla="*/ 30 h 789"/>
                <a:gd name="T34" fmla="*/ 30 w 1022"/>
                <a:gd name="T35" fmla="*/ 0 h 789"/>
                <a:gd name="T36" fmla="*/ 30 w 1022"/>
                <a:gd name="T37" fmla="*/ 30 h 789"/>
                <a:gd name="T38" fmla="*/ 30 w 1022"/>
                <a:gd name="T39" fmla="*/ 88 h 789"/>
                <a:gd name="T40" fmla="*/ 30 w 1022"/>
                <a:gd name="T41" fmla="*/ 147 h 789"/>
                <a:gd name="T42" fmla="*/ 1021 w 1022"/>
                <a:gd name="T43" fmla="*/ 788 h 789"/>
                <a:gd name="T44" fmla="*/ 992 w 1022"/>
                <a:gd name="T45" fmla="*/ 759 h 789"/>
                <a:gd name="T46" fmla="*/ 963 w 1022"/>
                <a:gd name="T47" fmla="*/ 730 h 789"/>
                <a:gd name="T48" fmla="*/ 904 w 1022"/>
                <a:gd name="T49" fmla="*/ 700 h 789"/>
                <a:gd name="T50" fmla="*/ 904 w 1022"/>
                <a:gd name="T51" fmla="*/ 643 h 789"/>
                <a:gd name="T52" fmla="*/ 904 w 1022"/>
                <a:gd name="T53" fmla="*/ 643 h 789"/>
                <a:gd name="T54" fmla="*/ 904 w 1022"/>
                <a:gd name="T55" fmla="*/ 614 h 789"/>
                <a:gd name="T56" fmla="*/ 904 w 1022"/>
                <a:gd name="T57" fmla="*/ 614 h 789"/>
                <a:gd name="T58" fmla="*/ 847 w 1022"/>
                <a:gd name="T59" fmla="*/ 526 h 789"/>
                <a:gd name="T60" fmla="*/ 788 w 1022"/>
                <a:gd name="T61" fmla="*/ 438 h 789"/>
                <a:gd name="T62" fmla="*/ 759 w 1022"/>
                <a:gd name="T63" fmla="*/ 380 h 789"/>
                <a:gd name="T64" fmla="*/ 730 w 1022"/>
                <a:gd name="T65" fmla="*/ 322 h 789"/>
                <a:gd name="T66" fmla="*/ 730 w 1022"/>
                <a:gd name="T67" fmla="*/ 293 h 789"/>
                <a:gd name="T68" fmla="*/ 642 w 1022"/>
                <a:gd name="T69" fmla="*/ 205 h 789"/>
                <a:gd name="T70" fmla="*/ 642 w 1022"/>
                <a:gd name="T71" fmla="*/ 176 h 789"/>
                <a:gd name="T72" fmla="*/ 642 w 1022"/>
                <a:gd name="T73" fmla="*/ 147 h 789"/>
                <a:gd name="T74" fmla="*/ 642 w 1022"/>
                <a:gd name="T75" fmla="*/ 176 h 789"/>
                <a:gd name="T76" fmla="*/ 700 w 1022"/>
                <a:gd name="T77" fmla="*/ 234 h 789"/>
                <a:gd name="T78" fmla="*/ 730 w 1022"/>
                <a:gd name="T79" fmla="*/ 264 h 789"/>
                <a:gd name="T80" fmla="*/ 788 w 1022"/>
                <a:gd name="T81" fmla="*/ 322 h 789"/>
                <a:gd name="T82" fmla="*/ 817 w 1022"/>
                <a:gd name="T83" fmla="*/ 293 h 789"/>
                <a:gd name="T84" fmla="*/ 817 w 1022"/>
                <a:gd name="T85" fmla="*/ 234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2" h="789">
                  <a:moveTo>
                    <a:pt x="817" y="205"/>
                  </a:moveTo>
                  <a:lnTo>
                    <a:pt x="817" y="176"/>
                  </a:lnTo>
                  <a:lnTo>
                    <a:pt x="817" y="147"/>
                  </a:lnTo>
                  <a:lnTo>
                    <a:pt x="817" y="117"/>
                  </a:lnTo>
                  <a:lnTo>
                    <a:pt x="788" y="88"/>
                  </a:lnTo>
                  <a:lnTo>
                    <a:pt x="759" y="59"/>
                  </a:lnTo>
                  <a:lnTo>
                    <a:pt x="759" y="30"/>
                  </a:lnTo>
                  <a:lnTo>
                    <a:pt x="759" y="30"/>
                  </a:lnTo>
                  <a:lnTo>
                    <a:pt x="730" y="30"/>
                  </a:lnTo>
                  <a:lnTo>
                    <a:pt x="700" y="59"/>
                  </a:lnTo>
                  <a:lnTo>
                    <a:pt x="671" y="30"/>
                  </a:lnTo>
                  <a:lnTo>
                    <a:pt x="613" y="59"/>
                  </a:lnTo>
                  <a:lnTo>
                    <a:pt x="583" y="30"/>
                  </a:lnTo>
                  <a:lnTo>
                    <a:pt x="583" y="30"/>
                  </a:lnTo>
                  <a:lnTo>
                    <a:pt x="613" y="59"/>
                  </a:lnTo>
                  <a:lnTo>
                    <a:pt x="613" y="59"/>
                  </a:lnTo>
                  <a:lnTo>
                    <a:pt x="583" y="59"/>
                  </a:lnTo>
                  <a:lnTo>
                    <a:pt x="583" y="30"/>
                  </a:lnTo>
                  <a:lnTo>
                    <a:pt x="555" y="30"/>
                  </a:lnTo>
                  <a:lnTo>
                    <a:pt x="583" y="30"/>
                  </a:lnTo>
                  <a:lnTo>
                    <a:pt x="555" y="30"/>
                  </a:lnTo>
                  <a:lnTo>
                    <a:pt x="555" y="30"/>
                  </a:lnTo>
                  <a:lnTo>
                    <a:pt x="526" y="30"/>
                  </a:lnTo>
                  <a:lnTo>
                    <a:pt x="497" y="0"/>
                  </a:lnTo>
                  <a:lnTo>
                    <a:pt x="497" y="0"/>
                  </a:lnTo>
                  <a:lnTo>
                    <a:pt x="526" y="30"/>
                  </a:lnTo>
                  <a:lnTo>
                    <a:pt x="526" y="30"/>
                  </a:lnTo>
                  <a:lnTo>
                    <a:pt x="497" y="30"/>
                  </a:lnTo>
                  <a:lnTo>
                    <a:pt x="497" y="30"/>
                  </a:lnTo>
                  <a:lnTo>
                    <a:pt x="467" y="30"/>
                  </a:lnTo>
                  <a:lnTo>
                    <a:pt x="467" y="30"/>
                  </a:lnTo>
                  <a:lnTo>
                    <a:pt x="467" y="30"/>
                  </a:lnTo>
                  <a:lnTo>
                    <a:pt x="497" y="30"/>
                  </a:lnTo>
                  <a:lnTo>
                    <a:pt x="497" y="0"/>
                  </a:lnTo>
                  <a:lnTo>
                    <a:pt x="467" y="30"/>
                  </a:lnTo>
                  <a:lnTo>
                    <a:pt x="467" y="30"/>
                  </a:lnTo>
                  <a:lnTo>
                    <a:pt x="438" y="30"/>
                  </a:lnTo>
                  <a:lnTo>
                    <a:pt x="438" y="30"/>
                  </a:lnTo>
                  <a:lnTo>
                    <a:pt x="409" y="30"/>
                  </a:lnTo>
                  <a:lnTo>
                    <a:pt x="380" y="59"/>
                  </a:lnTo>
                  <a:lnTo>
                    <a:pt x="380" y="59"/>
                  </a:lnTo>
                  <a:lnTo>
                    <a:pt x="380" y="59"/>
                  </a:lnTo>
                  <a:lnTo>
                    <a:pt x="350" y="59"/>
                  </a:lnTo>
                  <a:lnTo>
                    <a:pt x="321" y="59"/>
                  </a:lnTo>
                  <a:lnTo>
                    <a:pt x="292" y="59"/>
                  </a:lnTo>
                  <a:lnTo>
                    <a:pt x="263" y="59"/>
                  </a:lnTo>
                  <a:lnTo>
                    <a:pt x="233" y="30"/>
                  </a:lnTo>
                  <a:lnTo>
                    <a:pt x="233" y="30"/>
                  </a:lnTo>
                  <a:lnTo>
                    <a:pt x="233" y="30"/>
                  </a:lnTo>
                  <a:lnTo>
                    <a:pt x="205" y="30"/>
                  </a:lnTo>
                  <a:lnTo>
                    <a:pt x="176" y="30"/>
                  </a:lnTo>
                  <a:lnTo>
                    <a:pt x="117" y="30"/>
                  </a:lnTo>
                  <a:lnTo>
                    <a:pt x="88" y="0"/>
                  </a:lnTo>
                  <a:lnTo>
                    <a:pt x="30" y="0"/>
                  </a:lnTo>
                  <a:lnTo>
                    <a:pt x="30" y="0"/>
                  </a:lnTo>
                  <a:lnTo>
                    <a:pt x="30" y="0"/>
                  </a:lnTo>
                  <a:lnTo>
                    <a:pt x="30" y="30"/>
                  </a:lnTo>
                  <a:lnTo>
                    <a:pt x="30" y="59"/>
                  </a:lnTo>
                  <a:lnTo>
                    <a:pt x="30" y="88"/>
                  </a:lnTo>
                  <a:lnTo>
                    <a:pt x="30" y="88"/>
                  </a:lnTo>
                  <a:lnTo>
                    <a:pt x="30" y="117"/>
                  </a:lnTo>
                  <a:lnTo>
                    <a:pt x="0" y="147"/>
                  </a:lnTo>
                  <a:lnTo>
                    <a:pt x="30" y="147"/>
                  </a:lnTo>
                  <a:lnTo>
                    <a:pt x="30" y="205"/>
                  </a:lnTo>
                  <a:lnTo>
                    <a:pt x="59" y="788"/>
                  </a:lnTo>
                  <a:lnTo>
                    <a:pt x="1021" y="788"/>
                  </a:lnTo>
                  <a:lnTo>
                    <a:pt x="1021" y="788"/>
                  </a:lnTo>
                  <a:lnTo>
                    <a:pt x="1021" y="759"/>
                  </a:lnTo>
                  <a:lnTo>
                    <a:pt x="992" y="759"/>
                  </a:lnTo>
                  <a:lnTo>
                    <a:pt x="992" y="730"/>
                  </a:lnTo>
                  <a:lnTo>
                    <a:pt x="963" y="730"/>
                  </a:lnTo>
                  <a:lnTo>
                    <a:pt x="963" y="730"/>
                  </a:lnTo>
                  <a:lnTo>
                    <a:pt x="963" y="730"/>
                  </a:lnTo>
                  <a:lnTo>
                    <a:pt x="933" y="730"/>
                  </a:lnTo>
                  <a:lnTo>
                    <a:pt x="904" y="700"/>
                  </a:lnTo>
                  <a:lnTo>
                    <a:pt x="904" y="671"/>
                  </a:lnTo>
                  <a:lnTo>
                    <a:pt x="904" y="671"/>
                  </a:lnTo>
                  <a:lnTo>
                    <a:pt x="904" y="643"/>
                  </a:lnTo>
                  <a:lnTo>
                    <a:pt x="904" y="643"/>
                  </a:lnTo>
                  <a:lnTo>
                    <a:pt x="904" y="614"/>
                  </a:lnTo>
                  <a:lnTo>
                    <a:pt x="904" y="643"/>
                  </a:lnTo>
                  <a:lnTo>
                    <a:pt x="933" y="643"/>
                  </a:lnTo>
                  <a:lnTo>
                    <a:pt x="933" y="614"/>
                  </a:lnTo>
                  <a:lnTo>
                    <a:pt x="904" y="614"/>
                  </a:lnTo>
                  <a:lnTo>
                    <a:pt x="904" y="614"/>
                  </a:lnTo>
                  <a:lnTo>
                    <a:pt x="904" y="584"/>
                  </a:lnTo>
                  <a:lnTo>
                    <a:pt x="904" y="614"/>
                  </a:lnTo>
                  <a:lnTo>
                    <a:pt x="876" y="584"/>
                  </a:lnTo>
                  <a:lnTo>
                    <a:pt x="876" y="584"/>
                  </a:lnTo>
                  <a:lnTo>
                    <a:pt x="847" y="526"/>
                  </a:lnTo>
                  <a:lnTo>
                    <a:pt x="847" y="526"/>
                  </a:lnTo>
                  <a:lnTo>
                    <a:pt x="817" y="497"/>
                  </a:lnTo>
                  <a:lnTo>
                    <a:pt x="788" y="438"/>
                  </a:lnTo>
                  <a:lnTo>
                    <a:pt x="788" y="409"/>
                  </a:lnTo>
                  <a:lnTo>
                    <a:pt x="759" y="409"/>
                  </a:lnTo>
                  <a:lnTo>
                    <a:pt x="759" y="380"/>
                  </a:lnTo>
                  <a:lnTo>
                    <a:pt x="759" y="380"/>
                  </a:lnTo>
                  <a:lnTo>
                    <a:pt x="759" y="350"/>
                  </a:lnTo>
                  <a:lnTo>
                    <a:pt x="730" y="322"/>
                  </a:lnTo>
                  <a:lnTo>
                    <a:pt x="730" y="322"/>
                  </a:lnTo>
                  <a:lnTo>
                    <a:pt x="730" y="322"/>
                  </a:lnTo>
                  <a:lnTo>
                    <a:pt x="730" y="293"/>
                  </a:lnTo>
                  <a:lnTo>
                    <a:pt x="671" y="264"/>
                  </a:lnTo>
                  <a:lnTo>
                    <a:pt x="671" y="264"/>
                  </a:lnTo>
                  <a:lnTo>
                    <a:pt x="642" y="205"/>
                  </a:lnTo>
                  <a:lnTo>
                    <a:pt x="642" y="205"/>
                  </a:lnTo>
                  <a:lnTo>
                    <a:pt x="613" y="176"/>
                  </a:lnTo>
                  <a:lnTo>
                    <a:pt x="642" y="176"/>
                  </a:lnTo>
                  <a:lnTo>
                    <a:pt x="613" y="147"/>
                  </a:lnTo>
                  <a:lnTo>
                    <a:pt x="642" y="147"/>
                  </a:lnTo>
                  <a:lnTo>
                    <a:pt x="642" y="147"/>
                  </a:lnTo>
                  <a:lnTo>
                    <a:pt x="642" y="147"/>
                  </a:lnTo>
                  <a:lnTo>
                    <a:pt x="642" y="176"/>
                  </a:lnTo>
                  <a:lnTo>
                    <a:pt x="642" y="176"/>
                  </a:lnTo>
                  <a:lnTo>
                    <a:pt x="642" y="205"/>
                  </a:lnTo>
                  <a:lnTo>
                    <a:pt x="700" y="234"/>
                  </a:lnTo>
                  <a:lnTo>
                    <a:pt x="700" y="234"/>
                  </a:lnTo>
                  <a:lnTo>
                    <a:pt x="700" y="264"/>
                  </a:lnTo>
                  <a:lnTo>
                    <a:pt x="730" y="264"/>
                  </a:lnTo>
                  <a:lnTo>
                    <a:pt x="730" y="264"/>
                  </a:lnTo>
                  <a:lnTo>
                    <a:pt x="759" y="322"/>
                  </a:lnTo>
                  <a:lnTo>
                    <a:pt x="788" y="322"/>
                  </a:lnTo>
                  <a:lnTo>
                    <a:pt x="788" y="322"/>
                  </a:lnTo>
                  <a:lnTo>
                    <a:pt x="788" y="322"/>
                  </a:lnTo>
                  <a:lnTo>
                    <a:pt x="788" y="293"/>
                  </a:lnTo>
                  <a:lnTo>
                    <a:pt x="817" y="293"/>
                  </a:lnTo>
                  <a:lnTo>
                    <a:pt x="788" y="264"/>
                  </a:lnTo>
                  <a:lnTo>
                    <a:pt x="817" y="264"/>
                  </a:lnTo>
                  <a:lnTo>
                    <a:pt x="817" y="234"/>
                  </a:lnTo>
                  <a:lnTo>
                    <a:pt x="817" y="20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7" name="Freeform 96">
              <a:extLst>
                <a:ext uri="{FF2B5EF4-FFF2-40B4-BE49-F238E27FC236}">
                  <a16:creationId xmlns:a16="http://schemas.microsoft.com/office/drawing/2014/main" id="{42CD9BCA-2D13-6340-B076-CFA9194E9769}"/>
                </a:ext>
              </a:extLst>
            </p:cNvPr>
            <p:cNvSpPr>
              <a:spLocks noChangeArrowheads="1"/>
            </p:cNvSpPr>
            <p:nvPr/>
          </p:nvSpPr>
          <p:spPr bwMode="auto">
            <a:xfrm>
              <a:off x="5172474" y="3810635"/>
              <a:ext cx="437759" cy="457967"/>
            </a:xfrm>
            <a:custGeom>
              <a:avLst/>
              <a:gdLst>
                <a:gd name="T0" fmla="*/ 1195 w 1342"/>
                <a:gd name="T1" fmla="*/ 0 h 1401"/>
                <a:gd name="T2" fmla="*/ 1224 w 1342"/>
                <a:gd name="T3" fmla="*/ 29 h 1401"/>
                <a:gd name="T4" fmla="*/ 1224 w 1342"/>
                <a:gd name="T5" fmla="*/ 59 h 1401"/>
                <a:gd name="T6" fmla="*/ 1224 w 1342"/>
                <a:gd name="T7" fmla="*/ 176 h 1401"/>
                <a:gd name="T8" fmla="*/ 1312 w 1342"/>
                <a:gd name="T9" fmla="*/ 262 h 1401"/>
                <a:gd name="T10" fmla="*/ 1341 w 1342"/>
                <a:gd name="T11" fmla="*/ 321 h 1401"/>
                <a:gd name="T12" fmla="*/ 1283 w 1342"/>
                <a:gd name="T13" fmla="*/ 321 h 1401"/>
                <a:gd name="T14" fmla="*/ 1254 w 1342"/>
                <a:gd name="T15" fmla="*/ 350 h 1401"/>
                <a:gd name="T16" fmla="*/ 1224 w 1342"/>
                <a:gd name="T17" fmla="*/ 408 h 1401"/>
                <a:gd name="T18" fmla="*/ 1195 w 1342"/>
                <a:gd name="T19" fmla="*/ 496 h 1401"/>
                <a:gd name="T20" fmla="*/ 1224 w 1342"/>
                <a:gd name="T21" fmla="*/ 583 h 1401"/>
                <a:gd name="T22" fmla="*/ 1166 w 1342"/>
                <a:gd name="T23" fmla="*/ 700 h 1401"/>
                <a:gd name="T24" fmla="*/ 1107 w 1342"/>
                <a:gd name="T25" fmla="*/ 759 h 1401"/>
                <a:gd name="T26" fmla="*/ 1050 w 1342"/>
                <a:gd name="T27" fmla="*/ 846 h 1401"/>
                <a:gd name="T28" fmla="*/ 1050 w 1342"/>
                <a:gd name="T29" fmla="*/ 905 h 1401"/>
                <a:gd name="T30" fmla="*/ 991 w 1342"/>
                <a:gd name="T31" fmla="*/ 1021 h 1401"/>
                <a:gd name="T32" fmla="*/ 933 w 1342"/>
                <a:gd name="T33" fmla="*/ 1021 h 1401"/>
                <a:gd name="T34" fmla="*/ 933 w 1342"/>
                <a:gd name="T35" fmla="*/ 1079 h 1401"/>
                <a:gd name="T36" fmla="*/ 1021 w 1342"/>
                <a:gd name="T37" fmla="*/ 1108 h 1401"/>
                <a:gd name="T38" fmla="*/ 1050 w 1342"/>
                <a:gd name="T39" fmla="*/ 1138 h 1401"/>
                <a:gd name="T40" fmla="*/ 1107 w 1342"/>
                <a:gd name="T41" fmla="*/ 1226 h 1401"/>
                <a:gd name="T42" fmla="*/ 1050 w 1342"/>
                <a:gd name="T43" fmla="*/ 1312 h 1401"/>
                <a:gd name="T44" fmla="*/ 991 w 1342"/>
                <a:gd name="T45" fmla="*/ 1342 h 1401"/>
                <a:gd name="T46" fmla="*/ 904 w 1342"/>
                <a:gd name="T47" fmla="*/ 1371 h 1401"/>
                <a:gd name="T48" fmla="*/ 874 w 1342"/>
                <a:gd name="T49" fmla="*/ 1400 h 1401"/>
                <a:gd name="T50" fmla="*/ 816 w 1342"/>
                <a:gd name="T51" fmla="*/ 1371 h 1401"/>
                <a:gd name="T52" fmla="*/ 757 w 1342"/>
                <a:gd name="T53" fmla="*/ 1400 h 1401"/>
                <a:gd name="T54" fmla="*/ 729 w 1342"/>
                <a:gd name="T55" fmla="*/ 1371 h 1401"/>
                <a:gd name="T56" fmla="*/ 671 w 1342"/>
                <a:gd name="T57" fmla="*/ 1342 h 1401"/>
                <a:gd name="T58" fmla="*/ 641 w 1342"/>
                <a:gd name="T59" fmla="*/ 1283 h 1401"/>
                <a:gd name="T60" fmla="*/ 583 w 1342"/>
                <a:gd name="T61" fmla="*/ 1312 h 1401"/>
                <a:gd name="T62" fmla="*/ 524 w 1342"/>
                <a:gd name="T63" fmla="*/ 1342 h 1401"/>
                <a:gd name="T64" fmla="*/ 466 w 1342"/>
                <a:gd name="T65" fmla="*/ 1283 h 1401"/>
                <a:gd name="T66" fmla="*/ 437 w 1342"/>
                <a:gd name="T67" fmla="*/ 1254 h 1401"/>
                <a:gd name="T68" fmla="*/ 407 w 1342"/>
                <a:gd name="T69" fmla="*/ 1196 h 1401"/>
                <a:gd name="T70" fmla="*/ 379 w 1342"/>
                <a:gd name="T71" fmla="*/ 1167 h 1401"/>
                <a:gd name="T72" fmla="*/ 321 w 1342"/>
                <a:gd name="T73" fmla="*/ 1108 h 1401"/>
                <a:gd name="T74" fmla="*/ 291 w 1342"/>
                <a:gd name="T75" fmla="*/ 1079 h 1401"/>
                <a:gd name="T76" fmla="*/ 262 w 1342"/>
                <a:gd name="T77" fmla="*/ 1050 h 1401"/>
                <a:gd name="T78" fmla="*/ 204 w 1342"/>
                <a:gd name="T79" fmla="*/ 1021 h 1401"/>
                <a:gd name="T80" fmla="*/ 174 w 1342"/>
                <a:gd name="T81" fmla="*/ 992 h 1401"/>
                <a:gd name="T82" fmla="*/ 145 w 1342"/>
                <a:gd name="T83" fmla="*/ 962 h 1401"/>
                <a:gd name="T84" fmla="*/ 87 w 1342"/>
                <a:gd name="T85" fmla="*/ 846 h 1401"/>
                <a:gd name="T86" fmla="*/ 87 w 1342"/>
                <a:gd name="T87" fmla="*/ 817 h 1401"/>
                <a:gd name="T88" fmla="*/ 58 w 1342"/>
                <a:gd name="T89" fmla="*/ 759 h 1401"/>
                <a:gd name="T90" fmla="*/ 29 w 1342"/>
                <a:gd name="T91" fmla="*/ 700 h 1401"/>
                <a:gd name="T92" fmla="*/ 0 w 1342"/>
                <a:gd name="T93" fmla="*/ 671 h 1401"/>
                <a:gd name="T94" fmla="*/ 29 w 1342"/>
                <a:gd name="T95" fmla="*/ 612 h 1401"/>
                <a:gd name="T96" fmla="*/ 58 w 1342"/>
                <a:gd name="T97" fmla="*/ 555 h 1401"/>
                <a:gd name="T98" fmla="*/ 87 w 1342"/>
                <a:gd name="T99" fmla="*/ 496 h 1401"/>
                <a:gd name="T100" fmla="*/ 174 w 1342"/>
                <a:gd name="T101" fmla="*/ 467 h 1401"/>
                <a:gd name="T102" fmla="*/ 233 w 1342"/>
                <a:gd name="T103" fmla="*/ 0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2" h="1401">
                  <a:moveTo>
                    <a:pt x="233" y="0"/>
                  </a:moveTo>
                  <a:lnTo>
                    <a:pt x="1195" y="0"/>
                  </a:lnTo>
                  <a:lnTo>
                    <a:pt x="1195" y="0"/>
                  </a:lnTo>
                  <a:lnTo>
                    <a:pt x="1195" y="0"/>
                  </a:lnTo>
                  <a:lnTo>
                    <a:pt x="1195" y="0"/>
                  </a:lnTo>
                  <a:lnTo>
                    <a:pt x="1195" y="0"/>
                  </a:lnTo>
                  <a:lnTo>
                    <a:pt x="1195" y="29"/>
                  </a:lnTo>
                  <a:lnTo>
                    <a:pt x="1195" y="29"/>
                  </a:lnTo>
                  <a:lnTo>
                    <a:pt x="1224" y="29"/>
                  </a:lnTo>
                  <a:lnTo>
                    <a:pt x="1224" y="29"/>
                  </a:lnTo>
                  <a:lnTo>
                    <a:pt x="1224" y="59"/>
                  </a:lnTo>
                  <a:lnTo>
                    <a:pt x="1224" y="59"/>
                  </a:lnTo>
                  <a:lnTo>
                    <a:pt x="1224" y="59"/>
                  </a:lnTo>
                  <a:lnTo>
                    <a:pt x="1224" y="59"/>
                  </a:lnTo>
                  <a:lnTo>
                    <a:pt x="1224" y="59"/>
                  </a:lnTo>
                  <a:lnTo>
                    <a:pt x="1224" y="59"/>
                  </a:lnTo>
                  <a:lnTo>
                    <a:pt x="1224" y="59"/>
                  </a:lnTo>
                  <a:lnTo>
                    <a:pt x="1224" y="117"/>
                  </a:lnTo>
                  <a:lnTo>
                    <a:pt x="1254" y="146"/>
                  </a:lnTo>
                  <a:lnTo>
                    <a:pt x="1224" y="176"/>
                  </a:lnTo>
                  <a:lnTo>
                    <a:pt x="1254" y="205"/>
                  </a:lnTo>
                  <a:lnTo>
                    <a:pt x="1254" y="233"/>
                  </a:lnTo>
                  <a:lnTo>
                    <a:pt x="1283" y="233"/>
                  </a:lnTo>
                  <a:lnTo>
                    <a:pt x="1312" y="262"/>
                  </a:lnTo>
                  <a:lnTo>
                    <a:pt x="1312" y="262"/>
                  </a:lnTo>
                  <a:lnTo>
                    <a:pt x="1341" y="262"/>
                  </a:lnTo>
                  <a:lnTo>
                    <a:pt x="1341" y="292"/>
                  </a:lnTo>
                  <a:lnTo>
                    <a:pt x="1341" y="292"/>
                  </a:lnTo>
                  <a:lnTo>
                    <a:pt x="1341" y="292"/>
                  </a:lnTo>
                  <a:lnTo>
                    <a:pt x="1341" y="321"/>
                  </a:lnTo>
                  <a:lnTo>
                    <a:pt x="1341" y="321"/>
                  </a:lnTo>
                  <a:lnTo>
                    <a:pt x="1312" y="321"/>
                  </a:lnTo>
                  <a:lnTo>
                    <a:pt x="1312" y="321"/>
                  </a:lnTo>
                  <a:lnTo>
                    <a:pt x="1283" y="321"/>
                  </a:lnTo>
                  <a:lnTo>
                    <a:pt x="1283" y="321"/>
                  </a:lnTo>
                  <a:lnTo>
                    <a:pt x="1254" y="350"/>
                  </a:lnTo>
                  <a:lnTo>
                    <a:pt x="1254" y="350"/>
                  </a:lnTo>
                  <a:lnTo>
                    <a:pt x="1254" y="350"/>
                  </a:lnTo>
                  <a:lnTo>
                    <a:pt x="1254" y="350"/>
                  </a:lnTo>
                  <a:lnTo>
                    <a:pt x="1254" y="350"/>
                  </a:lnTo>
                  <a:lnTo>
                    <a:pt x="1224" y="379"/>
                  </a:lnTo>
                  <a:lnTo>
                    <a:pt x="1224" y="379"/>
                  </a:lnTo>
                  <a:lnTo>
                    <a:pt x="1224" y="408"/>
                  </a:lnTo>
                  <a:lnTo>
                    <a:pt x="1224" y="408"/>
                  </a:lnTo>
                  <a:lnTo>
                    <a:pt x="1224" y="408"/>
                  </a:lnTo>
                  <a:lnTo>
                    <a:pt x="1224" y="408"/>
                  </a:lnTo>
                  <a:lnTo>
                    <a:pt x="1224" y="438"/>
                  </a:lnTo>
                  <a:lnTo>
                    <a:pt x="1224" y="467"/>
                  </a:lnTo>
                  <a:lnTo>
                    <a:pt x="1195" y="496"/>
                  </a:lnTo>
                  <a:lnTo>
                    <a:pt x="1195" y="496"/>
                  </a:lnTo>
                  <a:lnTo>
                    <a:pt x="1195" y="526"/>
                  </a:lnTo>
                  <a:lnTo>
                    <a:pt x="1195" y="526"/>
                  </a:lnTo>
                  <a:lnTo>
                    <a:pt x="1195" y="555"/>
                  </a:lnTo>
                  <a:lnTo>
                    <a:pt x="1195" y="583"/>
                  </a:lnTo>
                  <a:lnTo>
                    <a:pt x="1224" y="583"/>
                  </a:lnTo>
                  <a:lnTo>
                    <a:pt x="1195" y="583"/>
                  </a:lnTo>
                  <a:lnTo>
                    <a:pt x="1195" y="612"/>
                  </a:lnTo>
                  <a:lnTo>
                    <a:pt x="1195" y="642"/>
                  </a:lnTo>
                  <a:lnTo>
                    <a:pt x="1166" y="671"/>
                  </a:lnTo>
                  <a:lnTo>
                    <a:pt x="1166" y="700"/>
                  </a:lnTo>
                  <a:lnTo>
                    <a:pt x="1166" y="700"/>
                  </a:lnTo>
                  <a:lnTo>
                    <a:pt x="1137" y="700"/>
                  </a:lnTo>
                  <a:lnTo>
                    <a:pt x="1137" y="700"/>
                  </a:lnTo>
                  <a:lnTo>
                    <a:pt x="1107" y="729"/>
                  </a:lnTo>
                  <a:lnTo>
                    <a:pt x="1107" y="759"/>
                  </a:lnTo>
                  <a:lnTo>
                    <a:pt x="1107" y="759"/>
                  </a:lnTo>
                  <a:lnTo>
                    <a:pt x="1078" y="788"/>
                  </a:lnTo>
                  <a:lnTo>
                    <a:pt x="1078" y="846"/>
                  </a:lnTo>
                  <a:lnTo>
                    <a:pt x="1050" y="846"/>
                  </a:lnTo>
                  <a:lnTo>
                    <a:pt x="1050" y="846"/>
                  </a:lnTo>
                  <a:lnTo>
                    <a:pt x="1050" y="846"/>
                  </a:lnTo>
                  <a:lnTo>
                    <a:pt x="1050" y="876"/>
                  </a:lnTo>
                  <a:lnTo>
                    <a:pt x="1021" y="876"/>
                  </a:lnTo>
                  <a:lnTo>
                    <a:pt x="1021" y="905"/>
                  </a:lnTo>
                  <a:lnTo>
                    <a:pt x="1050" y="905"/>
                  </a:lnTo>
                  <a:lnTo>
                    <a:pt x="1021" y="933"/>
                  </a:lnTo>
                  <a:lnTo>
                    <a:pt x="1021" y="933"/>
                  </a:lnTo>
                  <a:lnTo>
                    <a:pt x="1021" y="962"/>
                  </a:lnTo>
                  <a:lnTo>
                    <a:pt x="1021" y="1021"/>
                  </a:lnTo>
                  <a:lnTo>
                    <a:pt x="991" y="1021"/>
                  </a:lnTo>
                  <a:lnTo>
                    <a:pt x="991" y="1021"/>
                  </a:lnTo>
                  <a:lnTo>
                    <a:pt x="991" y="1021"/>
                  </a:lnTo>
                  <a:lnTo>
                    <a:pt x="991" y="1021"/>
                  </a:lnTo>
                  <a:lnTo>
                    <a:pt x="962" y="1021"/>
                  </a:lnTo>
                  <a:lnTo>
                    <a:pt x="933" y="1021"/>
                  </a:lnTo>
                  <a:lnTo>
                    <a:pt x="933" y="1021"/>
                  </a:lnTo>
                  <a:lnTo>
                    <a:pt x="933" y="1050"/>
                  </a:lnTo>
                  <a:lnTo>
                    <a:pt x="933" y="1050"/>
                  </a:lnTo>
                  <a:lnTo>
                    <a:pt x="933" y="1079"/>
                  </a:lnTo>
                  <a:lnTo>
                    <a:pt x="933" y="1079"/>
                  </a:lnTo>
                  <a:lnTo>
                    <a:pt x="991" y="1079"/>
                  </a:lnTo>
                  <a:lnTo>
                    <a:pt x="991" y="1079"/>
                  </a:lnTo>
                  <a:lnTo>
                    <a:pt x="991" y="1079"/>
                  </a:lnTo>
                  <a:lnTo>
                    <a:pt x="991" y="1108"/>
                  </a:lnTo>
                  <a:lnTo>
                    <a:pt x="1021" y="1108"/>
                  </a:lnTo>
                  <a:lnTo>
                    <a:pt x="1021" y="1138"/>
                  </a:lnTo>
                  <a:lnTo>
                    <a:pt x="1050" y="1138"/>
                  </a:lnTo>
                  <a:lnTo>
                    <a:pt x="1050" y="1138"/>
                  </a:lnTo>
                  <a:lnTo>
                    <a:pt x="1050" y="1138"/>
                  </a:lnTo>
                  <a:lnTo>
                    <a:pt x="1050" y="1138"/>
                  </a:lnTo>
                  <a:lnTo>
                    <a:pt x="1078" y="1167"/>
                  </a:lnTo>
                  <a:lnTo>
                    <a:pt x="1078" y="1167"/>
                  </a:lnTo>
                  <a:lnTo>
                    <a:pt x="1078" y="1196"/>
                  </a:lnTo>
                  <a:lnTo>
                    <a:pt x="1107" y="1226"/>
                  </a:lnTo>
                  <a:lnTo>
                    <a:pt x="1107" y="1226"/>
                  </a:lnTo>
                  <a:lnTo>
                    <a:pt x="1107" y="1254"/>
                  </a:lnTo>
                  <a:lnTo>
                    <a:pt x="1078" y="1283"/>
                  </a:lnTo>
                  <a:lnTo>
                    <a:pt x="1050" y="1312"/>
                  </a:lnTo>
                  <a:lnTo>
                    <a:pt x="1050" y="1312"/>
                  </a:lnTo>
                  <a:lnTo>
                    <a:pt x="1050" y="1312"/>
                  </a:lnTo>
                  <a:lnTo>
                    <a:pt x="1021" y="1312"/>
                  </a:lnTo>
                  <a:lnTo>
                    <a:pt x="1021" y="1312"/>
                  </a:lnTo>
                  <a:lnTo>
                    <a:pt x="1021" y="1342"/>
                  </a:lnTo>
                  <a:lnTo>
                    <a:pt x="1021" y="1342"/>
                  </a:lnTo>
                  <a:lnTo>
                    <a:pt x="991" y="1342"/>
                  </a:lnTo>
                  <a:lnTo>
                    <a:pt x="991" y="1371"/>
                  </a:lnTo>
                  <a:lnTo>
                    <a:pt x="962" y="1371"/>
                  </a:lnTo>
                  <a:lnTo>
                    <a:pt x="962" y="1371"/>
                  </a:lnTo>
                  <a:lnTo>
                    <a:pt x="933" y="1371"/>
                  </a:lnTo>
                  <a:lnTo>
                    <a:pt x="904" y="1371"/>
                  </a:lnTo>
                  <a:lnTo>
                    <a:pt x="874" y="1371"/>
                  </a:lnTo>
                  <a:lnTo>
                    <a:pt x="874" y="1371"/>
                  </a:lnTo>
                  <a:lnTo>
                    <a:pt x="874" y="1371"/>
                  </a:lnTo>
                  <a:lnTo>
                    <a:pt x="874" y="1371"/>
                  </a:lnTo>
                  <a:lnTo>
                    <a:pt x="874" y="1400"/>
                  </a:lnTo>
                  <a:lnTo>
                    <a:pt x="845" y="1400"/>
                  </a:lnTo>
                  <a:lnTo>
                    <a:pt x="845" y="1400"/>
                  </a:lnTo>
                  <a:lnTo>
                    <a:pt x="845" y="1371"/>
                  </a:lnTo>
                  <a:lnTo>
                    <a:pt x="816" y="1371"/>
                  </a:lnTo>
                  <a:lnTo>
                    <a:pt x="816" y="1371"/>
                  </a:lnTo>
                  <a:lnTo>
                    <a:pt x="787" y="1371"/>
                  </a:lnTo>
                  <a:lnTo>
                    <a:pt x="757" y="1371"/>
                  </a:lnTo>
                  <a:lnTo>
                    <a:pt x="757" y="1371"/>
                  </a:lnTo>
                  <a:lnTo>
                    <a:pt x="757" y="1371"/>
                  </a:lnTo>
                  <a:lnTo>
                    <a:pt x="757" y="1400"/>
                  </a:lnTo>
                  <a:lnTo>
                    <a:pt x="757" y="1400"/>
                  </a:lnTo>
                  <a:lnTo>
                    <a:pt x="757" y="1400"/>
                  </a:lnTo>
                  <a:lnTo>
                    <a:pt x="729" y="1400"/>
                  </a:lnTo>
                  <a:lnTo>
                    <a:pt x="729" y="1400"/>
                  </a:lnTo>
                  <a:lnTo>
                    <a:pt x="729" y="1371"/>
                  </a:lnTo>
                  <a:lnTo>
                    <a:pt x="729" y="1371"/>
                  </a:lnTo>
                  <a:lnTo>
                    <a:pt x="729" y="1371"/>
                  </a:lnTo>
                  <a:lnTo>
                    <a:pt x="700" y="1342"/>
                  </a:lnTo>
                  <a:lnTo>
                    <a:pt x="700" y="1342"/>
                  </a:lnTo>
                  <a:lnTo>
                    <a:pt x="671" y="1342"/>
                  </a:lnTo>
                  <a:lnTo>
                    <a:pt x="671" y="1342"/>
                  </a:lnTo>
                  <a:lnTo>
                    <a:pt x="671" y="1312"/>
                  </a:lnTo>
                  <a:lnTo>
                    <a:pt x="671" y="1312"/>
                  </a:lnTo>
                  <a:lnTo>
                    <a:pt x="641" y="1312"/>
                  </a:lnTo>
                  <a:lnTo>
                    <a:pt x="641" y="1283"/>
                  </a:lnTo>
                  <a:lnTo>
                    <a:pt x="612" y="1312"/>
                  </a:lnTo>
                  <a:lnTo>
                    <a:pt x="612" y="1312"/>
                  </a:lnTo>
                  <a:lnTo>
                    <a:pt x="612" y="1312"/>
                  </a:lnTo>
                  <a:lnTo>
                    <a:pt x="583" y="1312"/>
                  </a:lnTo>
                  <a:lnTo>
                    <a:pt x="583" y="1312"/>
                  </a:lnTo>
                  <a:lnTo>
                    <a:pt x="583" y="1312"/>
                  </a:lnTo>
                  <a:lnTo>
                    <a:pt x="554" y="1312"/>
                  </a:lnTo>
                  <a:lnTo>
                    <a:pt x="554" y="1312"/>
                  </a:lnTo>
                  <a:lnTo>
                    <a:pt x="554" y="1342"/>
                  </a:lnTo>
                  <a:lnTo>
                    <a:pt x="524" y="1342"/>
                  </a:lnTo>
                  <a:lnTo>
                    <a:pt x="524" y="1312"/>
                  </a:lnTo>
                  <a:lnTo>
                    <a:pt x="495" y="1312"/>
                  </a:lnTo>
                  <a:lnTo>
                    <a:pt x="495" y="1312"/>
                  </a:lnTo>
                  <a:lnTo>
                    <a:pt x="495" y="1312"/>
                  </a:lnTo>
                  <a:lnTo>
                    <a:pt x="466" y="1283"/>
                  </a:lnTo>
                  <a:lnTo>
                    <a:pt x="466" y="1283"/>
                  </a:lnTo>
                  <a:lnTo>
                    <a:pt x="466" y="1283"/>
                  </a:lnTo>
                  <a:lnTo>
                    <a:pt x="466" y="1283"/>
                  </a:lnTo>
                  <a:lnTo>
                    <a:pt x="466" y="1254"/>
                  </a:lnTo>
                  <a:lnTo>
                    <a:pt x="437" y="1254"/>
                  </a:lnTo>
                  <a:lnTo>
                    <a:pt x="437" y="1254"/>
                  </a:lnTo>
                  <a:lnTo>
                    <a:pt x="437" y="1226"/>
                  </a:lnTo>
                  <a:lnTo>
                    <a:pt x="437" y="1226"/>
                  </a:lnTo>
                  <a:lnTo>
                    <a:pt x="437" y="1226"/>
                  </a:lnTo>
                  <a:lnTo>
                    <a:pt x="407" y="1196"/>
                  </a:lnTo>
                  <a:lnTo>
                    <a:pt x="379" y="1196"/>
                  </a:lnTo>
                  <a:lnTo>
                    <a:pt x="407" y="1196"/>
                  </a:lnTo>
                  <a:lnTo>
                    <a:pt x="379" y="1196"/>
                  </a:lnTo>
                  <a:lnTo>
                    <a:pt x="379" y="1167"/>
                  </a:lnTo>
                  <a:lnTo>
                    <a:pt x="379" y="1167"/>
                  </a:lnTo>
                  <a:lnTo>
                    <a:pt x="350" y="1138"/>
                  </a:lnTo>
                  <a:lnTo>
                    <a:pt x="350" y="1138"/>
                  </a:lnTo>
                  <a:lnTo>
                    <a:pt x="321" y="1138"/>
                  </a:lnTo>
                  <a:lnTo>
                    <a:pt x="321" y="1138"/>
                  </a:lnTo>
                  <a:lnTo>
                    <a:pt x="321" y="1108"/>
                  </a:lnTo>
                  <a:lnTo>
                    <a:pt x="291" y="1108"/>
                  </a:lnTo>
                  <a:lnTo>
                    <a:pt x="291" y="1108"/>
                  </a:lnTo>
                  <a:lnTo>
                    <a:pt x="262" y="1108"/>
                  </a:lnTo>
                  <a:lnTo>
                    <a:pt x="291" y="1108"/>
                  </a:lnTo>
                  <a:lnTo>
                    <a:pt x="291" y="1079"/>
                  </a:lnTo>
                  <a:lnTo>
                    <a:pt x="291" y="1079"/>
                  </a:lnTo>
                  <a:lnTo>
                    <a:pt x="291" y="1079"/>
                  </a:lnTo>
                  <a:lnTo>
                    <a:pt x="291" y="1079"/>
                  </a:lnTo>
                  <a:lnTo>
                    <a:pt x="262" y="1079"/>
                  </a:lnTo>
                  <a:lnTo>
                    <a:pt x="262" y="1050"/>
                  </a:lnTo>
                  <a:lnTo>
                    <a:pt x="262" y="1050"/>
                  </a:lnTo>
                  <a:lnTo>
                    <a:pt x="233" y="1050"/>
                  </a:lnTo>
                  <a:lnTo>
                    <a:pt x="233" y="1050"/>
                  </a:lnTo>
                  <a:lnTo>
                    <a:pt x="204" y="1021"/>
                  </a:lnTo>
                  <a:lnTo>
                    <a:pt x="204" y="1021"/>
                  </a:lnTo>
                  <a:lnTo>
                    <a:pt x="204" y="1021"/>
                  </a:lnTo>
                  <a:lnTo>
                    <a:pt x="204" y="992"/>
                  </a:lnTo>
                  <a:lnTo>
                    <a:pt x="204" y="992"/>
                  </a:lnTo>
                  <a:lnTo>
                    <a:pt x="174" y="992"/>
                  </a:lnTo>
                  <a:lnTo>
                    <a:pt x="174" y="992"/>
                  </a:lnTo>
                  <a:lnTo>
                    <a:pt x="145" y="992"/>
                  </a:lnTo>
                  <a:lnTo>
                    <a:pt x="116" y="992"/>
                  </a:lnTo>
                  <a:lnTo>
                    <a:pt x="116" y="962"/>
                  </a:lnTo>
                  <a:lnTo>
                    <a:pt x="145" y="962"/>
                  </a:lnTo>
                  <a:lnTo>
                    <a:pt x="145" y="962"/>
                  </a:lnTo>
                  <a:lnTo>
                    <a:pt x="145" y="933"/>
                  </a:lnTo>
                  <a:lnTo>
                    <a:pt x="145" y="933"/>
                  </a:lnTo>
                  <a:lnTo>
                    <a:pt x="116" y="905"/>
                  </a:lnTo>
                  <a:lnTo>
                    <a:pt x="116" y="876"/>
                  </a:lnTo>
                  <a:lnTo>
                    <a:pt x="87" y="846"/>
                  </a:lnTo>
                  <a:lnTo>
                    <a:pt x="87" y="846"/>
                  </a:lnTo>
                  <a:lnTo>
                    <a:pt x="87" y="846"/>
                  </a:lnTo>
                  <a:lnTo>
                    <a:pt x="87" y="817"/>
                  </a:lnTo>
                  <a:lnTo>
                    <a:pt x="87" y="817"/>
                  </a:lnTo>
                  <a:lnTo>
                    <a:pt x="87" y="817"/>
                  </a:lnTo>
                  <a:lnTo>
                    <a:pt x="87" y="817"/>
                  </a:lnTo>
                  <a:lnTo>
                    <a:pt x="87" y="788"/>
                  </a:lnTo>
                  <a:lnTo>
                    <a:pt x="87" y="788"/>
                  </a:lnTo>
                  <a:lnTo>
                    <a:pt x="58" y="788"/>
                  </a:lnTo>
                  <a:lnTo>
                    <a:pt x="58" y="759"/>
                  </a:lnTo>
                  <a:lnTo>
                    <a:pt x="58" y="759"/>
                  </a:lnTo>
                  <a:lnTo>
                    <a:pt x="29" y="729"/>
                  </a:lnTo>
                  <a:lnTo>
                    <a:pt x="29" y="729"/>
                  </a:lnTo>
                  <a:lnTo>
                    <a:pt x="29" y="729"/>
                  </a:lnTo>
                  <a:lnTo>
                    <a:pt x="29" y="700"/>
                  </a:lnTo>
                  <a:lnTo>
                    <a:pt x="29" y="700"/>
                  </a:lnTo>
                  <a:lnTo>
                    <a:pt x="29" y="700"/>
                  </a:lnTo>
                  <a:lnTo>
                    <a:pt x="0" y="700"/>
                  </a:lnTo>
                  <a:lnTo>
                    <a:pt x="0" y="700"/>
                  </a:lnTo>
                  <a:lnTo>
                    <a:pt x="0" y="671"/>
                  </a:lnTo>
                  <a:lnTo>
                    <a:pt x="29" y="671"/>
                  </a:lnTo>
                  <a:lnTo>
                    <a:pt x="29" y="642"/>
                  </a:lnTo>
                  <a:lnTo>
                    <a:pt x="29" y="642"/>
                  </a:lnTo>
                  <a:lnTo>
                    <a:pt x="29" y="612"/>
                  </a:lnTo>
                  <a:lnTo>
                    <a:pt x="29" y="612"/>
                  </a:lnTo>
                  <a:lnTo>
                    <a:pt x="29" y="612"/>
                  </a:lnTo>
                  <a:lnTo>
                    <a:pt x="58" y="583"/>
                  </a:lnTo>
                  <a:lnTo>
                    <a:pt x="29" y="583"/>
                  </a:lnTo>
                  <a:lnTo>
                    <a:pt x="29" y="583"/>
                  </a:lnTo>
                  <a:lnTo>
                    <a:pt x="58" y="555"/>
                  </a:lnTo>
                  <a:lnTo>
                    <a:pt x="58" y="555"/>
                  </a:lnTo>
                  <a:lnTo>
                    <a:pt x="87" y="526"/>
                  </a:lnTo>
                  <a:lnTo>
                    <a:pt x="87" y="496"/>
                  </a:lnTo>
                  <a:lnTo>
                    <a:pt x="87" y="496"/>
                  </a:lnTo>
                  <a:lnTo>
                    <a:pt x="87" y="496"/>
                  </a:lnTo>
                  <a:lnTo>
                    <a:pt x="116" y="467"/>
                  </a:lnTo>
                  <a:lnTo>
                    <a:pt x="116" y="467"/>
                  </a:lnTo>
                  <a:lnTo>
                    <a:pt x="145" y="467"/>
                  </a:lnTo>
                  <a:lnTo>
                    <a:pt x="145" y="467"/>
                  </a:lnTo>
                  <a:lnTo>
                    <a:pt x="174" y="467"/>
                  </a:lnTo>
                  <a:lnTo>
                    <a:pt x="145" y="176"/>
                  </a:lnTo>
                  <a:lnTo>
                    <a:pt x="145" y="176"/>
                  </a:lnTo>
                  <a:lnTo>
                    <a:pt x="145" y="146"/>
                  </a:lnTo>
                  <a:lnTo>
                    <a:pt x="233" y="146"/>
                  </a:lnTo>
                  <a:lnTo>
                    <a:pt x="23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8" name="Freeform 97">
              <a:extLst>
                <a:ext uri="{FF2B5EF4-FFF2-40B4-BE49-F238E27FC236}">
                  <a16:creationId xmlns:a16="http://schemas.microsoft.com/office/drawing/2014/main" id="{481CD124-6D46-B04F-BB4E-5CAF9AEE0E90}"/>
                </a:ext>
              </a:extLst>
            </p:cNvPr>
            <p:cNvSpPr>
              <a:spLocks noChangeArrowheads="1"/>
            </p:cNvSpPr>
            <p:nvPr/>
          </p:nvSpPr>
          <p:spPr bwMode="auto">
            <a:xfrm>
              <a:off x="5476315" y="3982013"/>
              <a:ext cx="410399" cy="285150"/>
            </a:xfrm>
            <a:custGeom>
              <a:avLst/>
              <a:gdLst>
                <a:gd name="T0" fmla="*/ 174 w 1255"/>
                <a:gd name="T1" fmla="*/ 700 h 875"/>
                <a:gd name="T2" fmla="*/ 145 w 1255"/>
                <a:gd name="T3" fmla="*/ 641 h 875"/>
                <a:gd name="T4" fmla="*/ 117 w 1255"/>
                <a:gd name="T5" fmla="*/ 612 h 875"/>
                <a:gd name="T6" fmla="*/ 88 w 1255"/>
                <a:gd name="T7" fmla="*/ 582 h 875"/>
                <a:gd name="T8" fmla="*/ 58 w 1255"/>
                <a:gd name="T9" fmla="*/ 553 h 875"/>
                <a:gd name="T10" fmla="*/ 0 w 1255"/>
                <a:gd name="T11" fmla="*/ 553 h 875"/>
                <a:gd name="T12" fmla="*/ 0 w 1255"/>
                <a:gd name="T13" fmla="*/ 495 h 875"/>
                <a:gd name="T14" fmla="*/ 58 w 1255"/>
                <a:gd name="T15" fmla="*/ 495 h 875"/>
                <a:gd name="T16" fmla="*/ 58 w 1255"/>
                <a:gd name="T17" fmla="*/ 495 h 875"/>
                <a:gd name="T18" fmla="*/ 88 w 1255"/>
                <a:gd name="T19" fmla="*/ 407 h 875"/>
                <a:gd name="T20" fmla="*/ 88 w 1255"/>
                <a:gd name="T21" fmla="*/ 379 h 875"/>
                <a:gd name="T22" fmla="*/ 117 w 1255"/>
                <a:gd name="T23" fmla="*/ 320 h 875"/>
                <a:gd name="T24" fmla="*/ 145 w 1255"/>
                <a:gd name="T25" fmla="*/ 320 h 875"/>
                <a:gd name="T26" fmla="*/ 174 w 1255"/>
                <a:gd name="T27" fmla="*/ 233 h 875"/>
                <a:gd name="T28" fmla="*/ 204 w 1255"/>
                <a:gd name="T29" fmla="*/ 174 h 875"/>
                <a:gd name="T30" fmla="*/ 233 w 1255"/>
                <a:gd name="T31" fmla="*/ 145 h 875"/>
                <a:gd name="T32" fmla="*/ 262 w 1255"/>
                <a:gd name="T33" fmla="*/ 57 h 875"/>
                <a:gd name="T34" fmla="*/ 291 w 1255"/>
                <a:gd name="T35" fmla="*/ 57 h 875"/>
                <a:gd name="T36" fmla="*/ 350 w 1255"/>
                <a:gd name="T37" fmla="*/ 0 h 875"/>
                <a:gd name="T38" fmla="*/ 379 w 1255"/>
                <a:gd name="T39" fmla="*/ 29 h 875"/>
                <a:gd name="T40" fmla="*/ 438 w 1255"/>
                <a:gd name="T41" fmla="*/ 29 h 875"/>
                <a:gd name="T42" fmla="*/ 467 w 1255"/>
                <a:gd name="T43" fmla="*/ 29 h 875"/>
                <a:gd name="T44" fmla="*/ 524 w 1255"/>
                <a:gd name="T45" fmla="*/ 29 h 875"/>
                <a:gd name="T46" fmla="*/ 554 w 1255"/>
                <a:gd name="T47" fmla="*/ 57 h 875"/>
                <a:gd name="T48" fmla="*/ 612 w 1255"/>
                <a:gd name="T49" fmla="*/ 86 h 875"/>
                <a:gd name="T50" fmla="*/ 641 w 1255"/>
                <a:gd name="T51" fmla="*/ 116 h 875"/>
                <a:gd name="T52" fmla="*/ 700 w 1255"/>
                <a:gd name="T53" fmla="*/ 145 h 875"/>
                <a:gd name="T54" fmla="*/ 729 w 1255"/>
                <a:gd name="T55" fmla="*/ 174 h 875"/>
                <a:gd name="T56" fmla="*/ 729 w 1255"/>
                <a:gd name="T57" fmla="*/ 203 h 875"/>
                <a:gd name="T58" fmla="*/ 729 w 1255"/>
                <a:gd name="T59" fmla="*/ 262 h 875"/>
                <a:gd name="T60" fmla="*/ 700 w 1255"/>
                <a:gd name="T61" fmla="*/ 320 h 875"/>
                <a:gd name="T62" fmla="*/ 758 w 1255"/>
                <a:gd name="T63" fmla="*/ 291 h 875"/>
                <a:gd name="T64" fmla="*/ 788 w 1255"/>
                <a:gd name="T65" fmla="*/ 320 h 875"/>
                <a:gd name="T66" fmla="*/ 845 w 1255"/>
                <a:gd name="T67" fmla="*/ 379 h 875"/>
                <a:gd name="T68" fmla="*/ 874 w 1255"/>
                <a:gd name="T69" fmla="*/ 436 h 875"/>
                <a:gd name="T70" fmla="*/ 1254 w 1255"/>
                <a:gd name="T71" fmla="*/ 524 h 875"/>
                <a:gd name="T72" fmla="*/ 874 w 1255"/>
                <a:gd name="T73" fmla="*/ 757 h 875"/>
                <a:gd name="T74" fmla="*/ 845 w 1255"/>
                <a:gd name="T75" fmla="*/ 757 h 875"/>
                <a:gd name="T76" fmla="*/ 788 w 1255"/>
                <a:gd name="T77" fmla="*/ 816 h 875"/>
                <a:gd name="T78" fmla="*/ 729 w 1255"/>
                <a:gd name="T79" fmla="*/ 845 h 875"/>
                <a:gd name="T80" fmla="*/ 671 w 1255"/>
                <a:gd name="T81" fmla="*/ 845 h 875"/>
                <a:gd name="T82" fmla="*/ 641 w 1255"/>
                <a:gd name="T83" fmla="*/ 816 h 875"/>
                <a:gd name="T84" fmla="*/ 583 w 1255"/>
                <a:gd name="T85" fmla="*/ 816 h 875"/>
                <a:gd name="T86" fmla="*/ 524 w 1255"/>
                <a:gd name="T87" fmla="*/ 874 h 875"/>
                <a:gd name="T88" fmla="*/ 495 w 1255"/>
                <a:gd name="T89" fmla="*/ 845 h 875"/>
                <a:gd name="T90" fmla="*/ 438 w 1255"/>
                <a:gd name="T91" fmla="*/ 845 h 875"/>
                <a:gd name="T92" fmla="*/ 379 w 1255"/>
                <a:gd name="T93" fmla="*/ 816 h 875"/>
                <a:gd name="T94" fmla="*/ 291 w 1255"/>
                <a:gd name="T95" fmla="*/ 786 h 875"/>
                <a:gd name="T96" fmla="*/ 233 w 1255"/>
                <a:gd name="T97" fmla="*/ 786 h 875"/>
                <a:gd name="T98" fmla="*/ 204 w 1255"/>
                <a:gd name="T99" fmla="*/ 7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5" h="875">
                  <a:moveTo>
                    <a:pt x="174" y="728"/>
                  </a:moveTo>
                  <a:lnTo>
                    <a:pt x="174" y="700"/>
                  </a:lnTo>
                  <a:lnTo>
                    <a:pt x="174" y="700"/>
                  </a:lnTo>
                  <a:lnTo>
                    <a:pt x="145" y="670"/>
                  </a:lnTo>
                  <a:lnTo>
                    <a:pt x="145" y="641"/>
                  </a:lnTo>
                  <a:lnTo>
                    <a:pt x="145" y="641"/>
                  </a:lnTo>
                  <a:lnTo>
                    <a:pt x="117" y="612"/>
                  </a:lnTo>
                  <a:lnTo>
                    <a:pt x="117" y="612"/>
                  </a:lnTo>
                  <a:lnTo>
                    <a:pt x="117" y="612"/>
                  </a:lnTo>
                  <a:lnTo>
                    <a:pt x="117" y="612"/>
                  </a:lnTo>
                  <a:lnTo>
                    <a:pt x="88" y="612"/>
                  </a:lnTo>
                  <a:lnTo>
                    <a:pt x="88" y="582"/>
                  </a:lnTo>
                  <a:lnTo>
                    <a:pt x="58" y="582"/>
                  </a:lnTo>
                  <a:lnTo>
                    <a:pt x="58" y="553"/>
                  </a:lnTo>
                  <a:lnTo>
                    <a:pt x="58" y="553"/>
                  </a:lnTo>
                  <a:lnTo>
                    <a:pt x="58" y="553"/>
                  </a:lnTo>
                  <a:lnTo>
                    <a:pt x="0" y="553"/>
                  </a:lnTo>
                  <a:lnTo>
                    <a:pt x="0" y="553"/>
                  </a:lnTo>
                  <a:lnTo>
                    <a:pt x="0" y="524"/>
                  </a:lnTo>
                  <a:lnTo>
                    <a:pt x="0" y="524"/>
                  </a:lnTo>
                  <a:lnTo>
                    <a:pt x="0" y="495"/>
                  </a:lnTo>
                  <a:lnTo>
                    <a:pt x="0" y="495"/>
                  </a:lnTo>
                  <a:lnTo>
                    <a:pt x="29" y="495"/>
                  </a:lnTo>
                  <a:lnTo>
                    <a:pt x="58" y="495"/>
                  </a:lnTo>
                  <a:lnTo>
                    <a:pt x="58" y="495"/>
                  </a:lnTo>
                  <a:lnTo>
                    <a:pt x="58" y="495"/>
                  </a:lnTo>
                  <a:lnTo>
                    <a:pt x="58" y="495"/>
                  </a:lnTo>
                  <a:lnTo>
                    <a:pt x="88" y="495"/>
                  </a:lnTo>
                  <a:lnTo>
                    <a:pt x="88" y="436"/>
                  </a:lnTo>
                  <a:lnTo>
                    <a:pt x="88" y="407"/>
                  </a:lnTo>
                  <a:lnTo>
                    <a:pt x="88" y="407"/>
                  </a:lnTo>
                  <a:lnTo>
                    <a:pt x="117" y="379"/>
                  </a:lnTo>
                  <a:lnTo>
                    <a:pt x="88" y="379"/>
                  </a:lnTo>
                  <a:lnTo>
                    <a:pt x="88" y="350"/>
                  </a:lnTo>
                  <a:lnTo>
                    <a:pt x="117" y="350"/>
                  </a:lnTo>
                  <a:lnTo>
                    <a:pt x="117" y="320"/>
                  </a:lnTo>
                  <a:lnTo>
                    <a:pt x="117" y="320"/>
                  </a:lnTo>
                  <a:lnTo>
                    <a:pt x="117" y="320"/>
                  </a:lnTo>
                  <a:lnTo>
                    <a:pt x="145" y="320"/>
                  </a:lnTo>
                  <a:lnTo>
                    <a:pt x="145" y="262"/>
                  </a:lnTo>
                  <a:lnTo>
                    <a:pt x="174" y="233"/>
                  </a:lnTo>
                  <a:lnTo>
                    <a:pt x="174" y="233"/>
                  </a:lnTo>
                  <a:lnTo>
                    <a:pt x="174" y="203"/>
                  </a:lnTo>
                  <a:lnTo>
                    <a:pt x="204" y="174"/>
                  </a:lnTo>
                  <a:lnTo>
                    <a:pt x="204" y="174"/>
                  </a:lnTo>
                  <a:lnTo>
                    <a:pt x="233" y="174"/>
                  </a:lnTo>
                  <a:lnTo>
                    <a:pt x="233" y="174"/>
                  </a:lnTo>
                  <a:lnTo>
                    <a:pt x="233" y="145"/>
                  </a:lnTo>
                  <a:lnTo>
                    <a:pt x="262" y="116"/>
                  </a:lnTo>
                  <a:lnTo>
                    <a:pt x="262" y="86"/>
                  </a:lnTo>
                  <a:lnTo>
                    <a:pt x="262" y="57"/>
                  </a:lnTo>
                  <a:lnTo>
                    <a:pt x="291" y="57"/>
                  </a:lnTo>
                  <a:lnTo>
                    <a:pt x="291" y="57"/>
                  </a:lnTo>
                  <a:lnTo>
                    <a:pt x="291" y="57"/>
                  </a:lnTo>
                  <a:lnTo>
                    <a:pt x="321" y="57"/>
                  </a:lnTo>
                  <a:lnTo>
                    <a:pt x="321" y="57"/>
                  </a:lnTo>
                  <a:lnTo>
                    <a:pt x="350" y="0"/>
                  </a:lnTo>
                  <a:lnTo>
                    <a:pt x="350" y="0"/>
                  </a:lnTo>
                  <a:lnTo>
                    <a:pt x="350" y="29"/>
                  </a:lnTo>
                  <a:lnTo>
                    <a:pt x="379" y="29"/>
                  </a:lnTo>
                  <a:lnTo>
                    <a:pt x="408" y="29"/>
                  </a:lnTo>
                  <a:lnTo>
                    <a:pt x="408" y="29"/>
                  </a:lnTo>
                  <a:lnTo>
                    <a:pt x="438" y="29"/>
                  </a:lnTo>
                  <a:lnTo>
                    <a:pt x="438" y="29"/>
                  </a:lnTo>
                  <a:lnTo>
                    <a:pt x="467" y="29"/>
                  </a:lnTo>
                  <a:lnTo>
                    <a:pt x="467" y="29"/>
                  </a:lnTo>
                  <a:lnTo>
                    <a:pt x="495" y="29"/>
                  </a:lnTo>
                  <a:lnTo>
                    <a:pt x="495" y="29"/>
                  </a:lnTo>
                  <a:lnTo>
                    <a:pt x="524" y="29"/>
                  </a:lnTo>
                  <a:lnTo>
                    <a:pt x="524" y="29"/>
                  </a:lnTo>
                  <a:lnTo>
                    <a:pt x="554" y="57"/>
                  </a:lnTo>
                  <a:lnTo>
                    <a:pt x="554" y="57"/>
                  </a:lnTo>
                  <a:lnTo>
                    <a:pt x="583" y="86"/>
                  </a:lnTo>
                  <a:lnTo>
                    <a:pt x="583" y="86"/>
                  </a:lnTo>
                  <a:lnTo>
                    <a:pt x="612" y="86"/>
                  </a:lnTo>
                  <a:lnTo>
                    <a:pt x="612" y="86"/>
                  </a:lnTo>
                  <a:lnTo>
                    <a:pt x="641" y="86"/>
                  </a:lnTo>
                  <a:lnTo>
                    <a:pt x="641" y="116"/>
                  </a:lnTo>
                  <a:lnTo>
                    <a:pt x="671" y="116"/>
                  </a:lnTo>
                  <a:lnTo>
                    <a:pt x="671" y="145"/>
                  </a:lnTo>
                  <a:lnTo>
                    <a:pt x="700" y="145"/>
                  </a:lnTo>
                  <a:lnTo>
                    <a:pt x="700" y="145"/>
                  </a:lnTo>
                  <a:lnTo>
                    <a:pt x="700" y="174"/>
                  </a:lnTo>
                  <a:lnTo>
                    <a:pt x="729" y="174"/>
                  </a:lnTo>
                  <a:lnTo>
                    <a:pt x="729" y="174"/>
                  </a:lnTo>
                  <a:lnTo>
                    <a:pt x="758" y="203"/>
                  </a:lnTo>
                  <a:lnTo>
                    <a:pt x="729" y="203"/>
                  </a:lnTo>
                  <a:lnTo>
                    <a:pt x="729" y="233"/>
                  </a:lnTo>
                  <a:lnTo>
                    <a:pt x="729" y="233"/>
                  </a:lnTo>
                  <a:lnTo>
                    <a:pt x="729" y="262"/>
                  </a:lnTo>
                  <a:lnTo>
                    <a:pt x="729" y="262"/>
                  </a:lnTo>
                  <a:lnTo>
                    <a:pt x="729" y="291"/>
                  </a:lnTo>
                  <a:lnTo>
                    <a:pt x="700" y="320"/>
                  </a:lnTo>
                  <a:lnTo>
                    <a:pt x="700" y="320"/>
                  </a:lnTo>
                  <a:lnTo>
                    <a:pt x="758" y="320"/>
                  </a:lnTo>
                  <a:lnTo>
                    <a:pt x="758" y="291"/>
                  </a:lnTo>
                  <a:lnTo>
                    <a:pt x="788" y="291"/>
                  </a:lnTo>
                  <a:lnTo>
                    <a:pt x="788" y="320"/>
                  </a:lnTo>
                  <a:lnTo>
                    <a:pt x="788" y="320"/>
                  </a:lnTo>
                  <a:lnTo>
                    <a:pt x="788" y="350"/>
                  </a:lnTo>
                  <a:lnTo>
                    <a:pt x="817" y="379"/>
                  </a:lnTo>
                  <a:lnTo>
                    <a:pt x="845" y="379"/>
                  </a:lnTo>
                  <a:lnTo>
                    <a:pt x="845" y="407"/>
                  </a:lnTo>
                  <a:lnTo>
                    <a:pt x="845" y="436"/>
                  </a:lnTo>
                  <a:lnTo>
                    <a:pt x="874" y="436"/>
                  </a:lnTo>
                  <a:lnTo>
                    <a:pt x="904" y="466"/>
                  </a:lnTo>
                  <a:lnTo>
                    <a:pt x="1138" y="524"/>
                  </a:lnTo>
                  <a:lnTo>
                    <a:pt x="1254" y="524"/>
                  </a:lnTo>
                  <a:lnTo>
                    <a:pt x="991" y="757"/>
                  </a:lnTo>
                  <a:lnTo>
                    <a:pt x="933" y="757"/>
                  </a:lnTo>
                  <a:lnTo>
                    <a:pt x="874" y="757"/>
                  </a:lnTo>
                  <a:lnTo>
                    <a:pt x="874" y="757"/>
                  </a:lnTo>
                  <a:lnTo>
                    <a:pt x="845" y="757"/>
                  </a:lnTo>
                  <a:lnTo>
                    <a:pt x="845" y="757"/>
                  </a:lnTo>
                  <a:lnTo>
                    <a:pt x="817" y="786"/>
                  </a:lnTo>
                  <a:lnTo>
                    <a:pt x="817" y="786"/>
                  </a:lnTo>
                  <a:lnTo>
                    <a:pt x="788" y="816"/>
                  </a:lnTo>
                  <a:lnTo>
                    <a:pt x="758" y="816"/>
                  </a:lnTo>
                  <a:lnTo>
                    <a:pt x="729" y="816"/>
                  </a:lnTo>
                  <a:lnTo>
                    <a:pt x="729" y="845"/>
                  </a:lnTo>
                  <a:lnTo>
                    <a:pt x="729" y="845"/>
                  </a:lnTo>
                  <a:lnTo>
                    <a:pt x="700" y="845"/>
                  </a:lnTo>
                  <a:lnTo>
                    <a:pt x="671" y="845"/>
                  </a:lnTo>
                  <a:lnTo>
                    <a:pt x="671" y="816"/>
                  </a:lnTo>
                  <a:lnTo>
                    <a:pt x="641" y="816"/>
                  </a:lnTo>
                  <a:lnTo>
                    <a:pt x="641" y="816"/>
                  </a:lnTo>
                  <a:lnTo>
                    <a:pt x="612" y="816"/>
                  </a:lnTo>
                  <a:lnTo>
                    <a:pt x="583" y="816"/>
                  </a:lnTo>
                  <a:lnTo>
                    <a:pt x="583" y="816"/>
                  </a:lnTo>
                  <a:lnTo>
                    <a:pt x="554" y="816"/>
                  </a:lnTo>
                  <a:lnTo>
                    <a:pt x="554" y="845"/>
                  </a:lnTo>
                  <a:lnTo>
                    <a:pt x="524" y="874"/>
                  </a:lnTo>
                  <a:lnTo>
                    <a:pt x="524" y="874"/>
                  </a:lnTo>
                  <a:lnTo>
                    <a:pt x="495" y="874"/>
                  </a:lnTo>
                  <a:lnTo>
                    <a:pt x="495" y="845"/>
                  </a:lnTo>
                  <a:lnTo>
                    <a:pt x="467" y="874"/>
                  </a:lnTo>
                  <a:lnTo>
                    <a:pt x="467" y="845"/>
                  </a:lnTo>
                  <a:lnTo>
                    <a:pt x="438" y="845"/>
                  </a:lnTo>
                  <a:lnTo>
                    <a:pt x="408" y="845"/>
                  </a:lnTo>
                  <a:lnTo>
                    <a:pt x="408" y="845"/>
                  </a:lnTo>
                  <a:lnTo>
                    <a:pt x="379" y="816"/>
                  </a:lnTo>
                  <a:lnTo>
                    <a:pt x="350" y="786"/>
                  </a:lnTo>
                  <a:lnTo>
                    <a:pt x="321" y="786"/>
                  </a:lnTo>
                  <a:lnTo>
                    <a:pt x="291" y="786"/>
                  </a:lnTo>
                  <a:lnTo>
                    <a:pt x="262" y="786"/>
                  </a:lnTo>
                  <a:lnTo>
                    <a:pt x="262" y="786"/>
                  </a:lnTo>
                  <a:lnTo>
                    <a:pt x="233" y="786"/>
                  </a:lnTo>
                  <a:lnTo>
                    <a:pt x="233" y="757"/>
                  </a:lnTo>
                  <a:lnTo>
                    <a:pt x="233" y="728"/>
                  </a:lnTo>
                  <a:lnTo>
                    <a:pt x="204" y="728"/>
                  </a:lnTo>
                  <a:lnTo>
                    <a:pt x="204" y="728"/>
                  </a:lnTo>
                  <a:lnTo>
                    <a:pt x="174" y="72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59" name="Freeform 98">
              <a:extLst>
                <a:ext uri="{FF2B5EF4-FFF2-40B4-BE49-F238E27FC236}">
                  <a16:creationId xmlns:a16="http://schemas.microsoft.com/office/drawing/2014/main" id="{CBC0B7CF-9DAA-FD42-AC4F-C2DD5F8E0011}"/>
                </a:ext>
              </a:extLst>
            </p:cNvPr>
            <p:cNvSpPr>
              <a:spLocks noChangeArrowheads="1"/>
            </p:cNvSpPr>
            <p:nvPr/>
          </p:nvSpPr>
          <p:spPr bwMode="auto">
            <a:xfrm>
              <a:off x="5562715" y="3905685"/>
              <a:ext cx="181440" cy="142574"/>
            </a:xfrm>
            <a:custGeom>
              <a:avLst/>
              <a:gdLst>
                <a:gd name="T0" fmla="*/ 467 w 556"/>
                <a:gd name="T1" fmla="*/ 408 h 438"/>
                <a:gd name="T2" fmla="*/ 438 w 556"/>
                <a:gd name="T3" fmla="*/ 408 h 438"/>
                <a:gd name="T4" fmla="*/ 438 w 556"/>
                <a:gd name="T5" fmla="*/ 379 h 438"/>
                <a:gd name="T6" fmla="*/ 409 w 556"/>
                <a:gd name="T7" fmla="*/ 350 h 438"/>
                <a:gd name="T8" fmla="*/ 379 w 556"/>
                <a:gd name="T9" fmla="*/ 320 h 438"/>
                <a:gd name="T10" fmla="*/ 350 w 556"/>
                <a:gd name="T11" fmla="*/ 320 h 438"/>
                <a:gd name="T12" fmla="*/ 321 w 556"/>
                <a:gd name="T13" fmla="*/ 320 h 438"/>
                <a:gd name="T14" fmla="*/ 292 w 556"/>
                <a:gd name="T15" fmla="*/ 291 h 438"/>
                <a:gd name="T16" fmla="*/ 262 w 556"/>
                <a:gd name="T17" fmla="*/ 263 h 438"/>
                <a:gd name="T18" fmla="*/ 233 w 556"/>
                <a:gd name="T19" fmla="*/ 263 h 438"/>
                <a:gd name="T20" fmla="*/ 205 w 556"/>
                <a:gd name="T21" fmla="*/ 263 h 438"/>
                <a:gd name="T22" fmla="*/ 176 w 556"/>
                <a:gd name="T23" fmla="*/ 263 h 438"/>
                <a:gd name="T24" fmla="*/ 146 w 556"/>
                <a:gd name="T25" fmla="*/ 263 h 438"/>
                <a:gd name="T26" fmla="*/ 88 w 556"/>
                <a:gd name="T27" fmla="*/ 263 h 438"/>
                <a:gd name="T28" fmla="*/ 88 w 556"/>
                <a:gd name="T29" fmla="*/ 234 h 438"/>
                <a:gd name="T30" fmla="*/ 59 w 556"/>
                <a:gd name="T31" fmla="*/ 291 h 438"/>
                <a:gd name="T32" fmla="*/ 29 w 556"/>
                <a:gd name="T33" fmla="*/ 291 h 438"/>
                <a:gd name="T34" fmla="*/ 0 w 556"/>
                <a:gd name="T35" fmla="*/ 263 h 438"/>
                <a:gd name="T36" fmla="*/ 0 w 556"/>
                <a:gd name="T37" fmla="*/ 234 h 438"/>
                <a:gd name="T38" fmla="*/ 0 w 556"/>
                <a:gd name="T39" fmla="*/ 204 h 438"/>
                <a:gd name="T40" fmla="*/ 29 w 556"/>
                <a:gd name="T41" fmla="*/ 146 h 438"/>
                <a:gd name="T42" fmla="*/ 29 w 556"/>
                <a:gd name="T43" fmla="*/ 116 h 438"/>
                <a:gd name="T44" fmla="*/ 29 w 556"/>
                <a:gd name="T45" fmla="*/ 116 h 438"/>
                <a:gd name="T46" fmla="*/ 29 w 556"/>
                <a:gd name="T47" fmla="*/ 87 h 438"/>
                <a:gd name="T48" fmla="*/ 59 w 556"/>
                <a:gd name="T49" fmla="*/ 58 h 438"/>
                <a:gd name="T50" fmla="*/ 59 w 556"/>
                <a:gd name="T51" fmla="*/ 58 h 438"/>
                <a:gd name="T52" fmla="*/ 88 w 556"/>
                <a:gd name="T53" fmla="*/ 29 h 438"/>
                <a:gd name="T54" fmla="*/ 117 w 556"/>
                <a:gd name="T55" fmla="*/ 29 h 438"/>
                <a:gd name="T56" fmla="*/ 146 w 556"/>
                <a:gd name="T57" fmla="*/ 29 h 438"/>
                <a:gd name="T58" fmla="*/ 146 w 556"/>
                <a:gd name="T59" fmla="*/ 0 h 438"/>
                <a:gd name="T60" fmla="*/ 176 w 556"/>
                <a:gd name="T61" fmla="*/ 29 h 438"/>
                <a:gd name="T62" fmla="*/ 233 w 556"/>
                <a:gd name="T63" fmla="*/ 146 h 438"/>
                <a:gd name="T64" fmla="*/ 233 w 556"/>
                <a:gd name="T65" fmla="*/ 175 h 438"/>
                <a:gd name="T66" fmla="*/ 233 w 556"/>
                <a:gd name="T67" fmla="*/ 175 h 438"/>
                <a:gd name="T68" fmla="*/ 262 w 556"/>
                <a:gd name="T69" fmla="*/ 234 h 438"/>
                <a:gd name="T70" fmla="*/ 262 w 556"/>
                <a:gd name="T71" fmla="*/ 204 h 438"/>
                <a:gd name="T72" fmla="*/ 262 w 556"/>
                <a:gd name="T73" fmla="*/ 204 h 438"/>
                <a:gd name="T74" fmla="*/ 292 w 556"/>
                <a:gd name="T75" fmla="*/ 204 h 438"/>
                <a:gd name="T76" fmla="*/ 292 w 556"/>
                <a:gd name="T77" fmla="*/ 234 h 438"/>
                <a:gd name="T78" fmla="*/ 321 w 556"/>
                <a:gd name="T79" fmla="*/ 234 h 438"/>
                <a:gd name="T80" fmla="*/ 321 w 556"/>
                <a:gd name="T81" fmla="*/ 234 h 438"/>
                <a:gd name="T82" fmla="*/ 350 w 556"/>
                <a:gd name="T83" fmla="*/ 263 h 438"/>
                <a:gd name="T84" fmla="*/ 379 w 556"/>
                <a:gd name="T85" fmla="*/ 263 h 438"/>
                <a:gd name="T86" fmla="*/ 409 w 556"/>
                <a:gd name="T87" fmla="*/ 291 h 438"/>
                <a:gd name="T88" fmla="*/ 438 w 556"/>
                <a:gd name="T89" fmla="*/ 320 h 438"/>
                <a:gd name="T90" fmla="*/ 467 w 556"/>
                <a:gd name="T91" fmla="*/ 350 h 438"/>
                <a:gd name="T92" fmla="*/ 467 w 556"/>
                <a:gd name="T93" fmla="*/ 350 h 438"/>
                <a:gd name="T94" fmla="*/ 496 w 556"/>
                <a:gd name="T95" fmla="*/ 379 h 438"/>
                <a:gd name="T96" fmla="*/ 496 w 556"/>
                <a:gd name="T97" fmla="*/ 379 h 438"/>
                <a:gd name="T98" fmla="*/ 526 w 556"/>
                <a:gd name="T99" fmla="*/ 408 h 438"/>
                <a:gd name="T100" fmla="*/ 526 w 556"/>
                <a:gd name="T101" fmla="*/ 408 h 438"/>
                <a:gd name="T102" fmla="*/ 555 w 556"/>
                <a:gd name="T103" fmla="*/ 408 h 438"/>
                <a:gd name="T104" fmla="*/ 526 w 556"/>
                <a:gd name="T105" fmla="*/ 437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6" h="438">
                  <a:moveTo>
                    <a:pt x="496" y="437"/>
                  </a:moveTo>
                  <a:lnTo>
                    <a:pt x="467" y="408"/>
                  </a:lnTo>
                  <a:lnTo>
                    <a:pt x="467" y="408"/>
                  </a:lnTo>
                  <a:lnTo>
                    <a:pt x="438" y="408"/>
                  </a:lnTo>
                  <a:lnTo>
                    <a:pt x="438" y="379"/>
                  </a:lnTo>
                  <a:lnTo>
                    <a:pt x="438" y="379"/>
                  </a:lnTo>
                  <a:lnTo>
                    <a:pt x="409" y="379"/>
                  </a:lnTo>
                  <a:lnTo>
                    <a:pt x="409" y="350"/>
                  </a:lnTo>
                  <a:lnTo>
                    <a:pt x="379" y="350"/>
                  </a:lnTo>
                  <a:lnTo>
                    <a:pt x="379" y="320"/>
                  </a:lnTo>
                  <a:lnTo>
                    <a:pt x="350" y="320"/>
                  </a:lnTo>
                  <a:lnTo>
                    <a:pt x="350" y="320"/>
                  </a:lnTo>
                  <a:lnTo>
                    <a:pt x="321" y="320"/>
                  </a:lnTo>
                  <a:lnTo>
                    <a:pt x="321" y="320"/>
                  </a:lnTo>
                  <a:lnTo>
                    <a:pt x="292" y="291"/>
                  </a:lnTo>
                  <a:lnTo>
                    <a:pt x="292" y="291"/>
                  </a:lnTo>
                  <a:lnTo>
                    <a:pt x="262" y="263"/>
                  </a:lnTo>
                  <a:lnTo>
                    <a:pt x="262" y="263"/>
                  </a:lnTo>
                  <a:lnTo>
                    <a:pt x="233" y="263"/>
                  </a:lnTo>
                  <a:lnTo>
                    <a:pt x="233" y="263"/>
                  </a:lnTo>
                  <a:lnTo>
                    <a:pt x="205" y="263"/>
                  </a:lnTo>
                  <a:lnTo>
                    <a:pt x="205" y="263"/>
                  </a:lnTo>
                  <a:lnTo>
                    <a:pt x="176" y="263"/>
                  </a:lnTo>
                  <a:lnTo>
                    <a:pt x="176" y="263"/>
                  </a:lnTo>
                  <a:lnTo>
                    <a:pt x="146" y="263"/>
                  </a:lnTo>
                  <a:lnTo>
                    <a:pt x="146" y="263"/>
                  </a:lnTo>
                  <a:lnTo>
                    <a:pt x="117" y="263"/>
                  </a:lnTo>
                  <a:lnTo>
                    <a:pt x="88" y="263"/>
                  </a:lnTo>
                  <a:lnTo>
                    <a:pt x="88" y="234"/>
                  </a:lnTo>
                  <a:lnTo>
                    <a:pt x="88" y="234"/>
                  </a:lnTo>
                  <a:lnTo>
                    <a:pt x="59" y="291"/>
                  </a:lnTo>
                  <a:lnTo>
                    <a:pt x="59" y="291"/>
                  </a:lnTo>
                  <a:lnTo>
                    <a:pt x="29" y="291"/>
                  </a:lnTo>
                  <a:lnTo>
                    <a:pt x="29" y="291"/>
                  </a:lnTo>
                  <a:lnTo>
                    <a:pt x="0" y="291"/>
                  </a:lnTo>
                  <a:lnTo>
                    <a:pt x="0" y="263"/>
                  </a:lnTo>
                  <a:lnTo>
                    <a:pt x="0" y="234"/>
                  </a:lnTo>
                  <a:lnTo>
                    <a:pt x="0" y="234"/>
                  </a:lnTo>
                  <a:lnTo>
                    <a:pt x="0" y="204"/>
                  </a:lnTo>
                  <a:lnTo>
                    <a:pt x="0" y="204"/>
                  </a:lnTo>
                  <a:lnTo>
                    <a:pt x="29" y="175"/>
                  </a:lnTo>
                  <a:lnTo>
                    <a:pt x="29" y="146"/>
                  </a:lnTo>
                  <a:lnTo>
                    <a:pt x="29" y="116"/>
                  </a:lnTo>
                  <a:lnTo>
                    <a:pt x="29" y="116"/>
                  </a:lnTo>
                  <a:lnTo>
                    <a:pt x="29" y="116"/>
                  </a:lnTo>
                  <a:lnTo>
                    <a:pt x="29" y="116"/>
                  </a:lnTo>
                  <a:lnTo>
                    <a:pt x="29" y="87"/>
                  </a:lnTo>
                  <a:lnTo>
                    <a:pt x="29" y="87"/>
                  </a:lnTo>
                  <a:lnTo>
                    <a:pt x="59" y="58"/>
                  </a:lnTo>
                  <a:lnTo>
                    <a:pt x="59" y="58"/>
                  </a:lnTo>
                  <a:lnTo>
                    <a:pt x="59" y="58"/>
                  </a:lnTo>
                  <a:lnTo>
                    <a:pt x="59" y="58"/>
                  </a:lnTo>
                  <a:lnTo>
                    <a:pt x="59" y="58"/>
                  </a:lnTo>
                  <a:lnTo>
                    <a:pt x="88" y="29"/>
                  </a:lnTo>
                  <a:lnTo>
                    <a:pt x="88" y="29"/>
                  </a:lnTo>
                  <a:lnTo>
                    <a:pt x="117" y="29"/>
                  </a:lnTo>
                  <a:lnTo>
                    <a:pt x="117" y="29"/>
                  </a:lnTo>
                  <a:lnTo>
                    <a:pt x="146" y="29"/>
                  </a:lnTo>
                  <a:lnTo>
                    <a:pt x="146" y="29"/>
                  </a:lnTo>
                  <a:lnTo>
                    <a:pt x="146" y="0"/>
                  </a:lnTo>
                  <a:lnTo>
                    <a:pt x="146" y="0"/>
                  </a:lnTo>
                  <a:lnTo>
                    <a:pt x="176" y="29"/>
                  </a:lnTo>
                  <a:lnTo>
                    <a:pt x="205" y="116"/>
                  </a:lnTo>
                  <a:lnTo>
                    <a:pt x="233" y="146"/>
                  </a:lnTo>
                  <a:lnTo>
                    <a:pt x="233" y="146"/>
                  </a:lnTo>
                  <a:lnTo>
                    <a:pt x="233" y="175"/>
                  </a:lnTo>
                  <a:lnTo>
                    <a:pt x="233" y="175"/>
                  </a:lnTo>
                  <a:lnTo>
                    <a:pt x="233" y="175"/>
                  </a:lnTo>
                  <a:lnTo>
                    <a:pt x="262" y="204"/>
                  </a:lnTo>
                  <a:lnTo>
                    <a:pt x="262" y="234"/>
                  </a:lnTo>
                  <a:lnTo>
                    <a:pt x="262" y="234"/>
                  </a:lnTo>
                  <a:lnTo>
                    <a:pt x="262" y="204"/>
                  </a:lnTo>
                  <a:lnTo>
                    <a:pt x="262" y="204"/>
                  </a:lnTo>
                  <a:lnTo>
                    <a:pt x="262" y="204"/>
                  </a:lnTo>
                  <a:lnTo>
                    <a:pt x="262" y="204"/>
                  </a:lnTo>
                  <a:lnTo>
                    <a:pt x="292" y="204"/>
                  </a:lnTo>
                  <a:lnTo>
                    <a:pt x="292" y="204"/>
                  </a:lnTo>
                  <a:lnTo>
                    <a:pt x="292" y="234"/>
                  </a:lnTo>
                  <a:lnTo>
                    <a:pt x="292" y="234"/>
                  </a:lnTo>
                  <a:lnTo>
                    <a:pt x="321" y="234"/>
                  </a:lnTo>
                  <a:lnTo>
                    <a:pt x="321" y="234"/>
                  </a:lnTo>
                  <a:lnTo>
                    <a:pt x="321" y="234"/>
                  </a:lnTo>
                  <a:lnTo>
                    <a:pt x="350" y="234"/>
                  </a:lnTo>
                  <a:lnTo>
                    <a:pt x="350" y="263"/>
                  </a:lnTo>
                  <a:lnTo>
                    <a:pt x="350" y="263"/>
                  </a:lnTo>
                  <a:lnTo>
                    <a:pt x="379" y="263"/>
                  </a:lnTo>
                  <a:lnTo>
                    <a:pt x="379" y="263"/>
                  </a:lnTo>
                  <a:lnTo>
                    <a:pt x="409" y="291"/>
                  </a:lnTo>
                  <a:lnTo>
                    <a:pt x="438" y="320"/>
                  </a:lnTo>
                  <a:lnTo>
                    <a:pt x="438" y="320"/>
                  </a:lnTo>
                  <a:lnTo>
                    <a:pt x="467" y="350"/>
                  </a:lnTo>
                  <a:lnTo>
                    <a:pt x="467" y="350"/>
                  </a:lnTo>
                  <a:lnTo>
                    <a:pt x="467" y="320"/>
                  </a:lnTo>
                  <a:lnTo>
                    <a:pt x="467" y="350"/>
                  </a:lnTo>
                  <a:lnTo>
                    <a:pt x="496" y="379"/>
                  </a:lnTo>
                  <a:lnTo>
                    <a:pt x="496" y="379"/>
                  </a:lnTo>
                  <a:lnTo>
                    <a:pt x="496" y="379"/>
                  </a:lnTo>
                  <a:lnTo>
                    <a:pt x="496" y="379"/>
                  </a:lnTo>
                  <a:lnTo>
                    <a:pt x="526" y="408"/>
                  </a:lnTo>
                  <a:lnTo>
                    <a:pt x="526" y="408"/>
                  </a:lnTo>
                  <a:lnTo>
                    <a:pt x="526" y="408"/>
                  </a:lnTo>
                  <a:lnTo>
                    <a:pt x="526" y="408"/>
                  </a:lnTo>
                  <a:lnTo>
                    <a:pt x="526" y="408"/>
                  </a:lnTo>
                  <a:lnTo>
                    <a:pt x="555" y="408"/>
                  </a:lnTo>
                  <a:lnTo>
                    <a:pt x="526" y="437"/>
                  </a:lnTo>
                  <a:lnTo>
                    <a:pt x="526" y="437"/>
                  </a:lnTo>
                  <a:lnTo>
                    <a:pt x="496" y="43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60" name="Freeform 99">
              <a:extLst>
                <a:ext uri="{FF2B5EF4-FFF2-40B4-BE49-F238E27FC236}">
                  <a16:creationId xmlns:a16="http://schemas.microsoft.com/office/drawing/2014/main" id="{B731B367-472A-3146-9DA8-B98CFD25D7C4}"/>
                </a:ext>
              </a:extLst>
            </p:cNvPr>
            <p:cNvSpPr>
              <a:spLocks noChangeArrowheads="1"/>
            </p:cNvSpPr>
            <p:nvPr/>
          </p:nvSpPr>
          <p:spPr bwMode="auto">
            <a:xfrm>
              <a:off x="5705275" y="4038178"/>
              <a:ext cx="38880" cy="47524"/>
            </a:xfrm>
            <a:custGeom>
              <a:avLst/>
              <a:gdLst>
                <a:gd name="T0" fmla="*/ 88 w 118"/>
                <a:gd name="T1" fmla="*/ 146 h 147"/>
                <a:gd name="T2" fmla="*/ 88 w 118"/>
                <a:gd name="T3" fmla="*/ 117 h 147"/>
                <a:gd name="T4" fmla="*/ 58 w 118"/>
                <a:gd name="T5" fmla="*/ 117 h 147"/>
                <a:gd name="T6" fmla="*/ 58 w 118"/>
                <a:gd name="T7" fmla="*/ 146 h 147"/>
                <a:gd name="T8" fmla="*/ 0 w 118"/>
                <a:gd name="T9" fmla="*/ 146 h 147"/>
                <a:gd name="T10" fmla="*/ 0 w 118"/>
                <a:gd name="T11" fmla="*/ 146 h 147"/>
                <a:gd name="T12" fmla="*/ 29 w 118"/>
                <a:gd name="T13" fmla="*/ 117 h 147"/>
                <a:gd name="T14" fmla="*/ 29 w 118"/>
                <a:gd name="T15" fmla="*/ 88 h 147"/>
                <a:gd name="T16" fmla="*/ 29 w 118"/>
                <a:gd name="T17" fmla="*/ 88 h 147"/>
                <a:gd name="T18" fmla="*/ 29 w 118"/>
                <a:gd name="T19" fmla="*/ 59 h 147"/>
                <a:gd name="T20" fmla="*/ 29 w 118"/>
                <a:gd name="T21" fmla="*/ 59 h 147"/>
                <a:gd name="T22" fmla="*/ 29 w 118"/>
                <a:gd name="T23" fmla="*/ 29 h 147"/>
                <a:gd name="T24" fmla="*/ 58 w 118"/>
                <a:gd name="T25" fmla="*/ 29 h 147"/>
                <a:gd name="T26" fmla="*/ 88 w 118"/>
                <a:gd name="T27" fmla="*/ 29 h 147"/>
                <a:gd name="T28" fmla="*/ 88 w 118"/>
                <a:gd name="T29" fmla="*/ 29 h 147"/>
                <a:gd name="T30" fmla="*/ 117 w 118"/>
                <a:gd name="T31" fmla="*/ 0 h 147"/>
                <a:gd name="T32" fmla="*/ 117 w 118"/>
                <a:gd name="T33" fmla="*/ 0 h 147"/>
                <a:gd name="T34" fmla="*/ 117 w 118"/>
                <a:gd name="T35" fmla="*/ 0 h 147"/>
                <a:gd name="T36" fmla="*/ 117 w 118"/>
                <a:gd name="T37" fmla="*/ 29 h 147"/>
                <a:gd name="T38" fmla="*/ 117 w 118"/>
                <a:gd name="T39" fmla="*/ 29 h 147"/>
                <a:gd name="T40" fmla="*/ 117 w 118"/>
                <a:gd name="T41" fmla="*/ 29 h 147"/>
                <a:gd name="T42" fmla="*/ 117 w 118"/>
                <a:gd name="T43" fmla="*/ 59 h 147"/>
                <a:gd name="T44" fmla="*/ 117 w 118"/>
                <a:gd name="T45" fmla="*/ 59 h 147"/>
                <a:gd name="T46" fmla="*/ 117 w 118"/>
                <a:gd name="T47" fmla="*/ 88 h 147"/>
                <a:gd name="T48" fmla="*/ 88 w 118"/>
                <a:gd name="T49" fmla="*/ 88 h 147"/>
                <a:gd name="T50" fmla="*/ 88 w 118"/>
                <a:gd name="T51" fmla="*/ 88 h 147"/>
                <a:gd name="T52" fmla="*/ 58 w 118"/>
                <a:gd name="T53" fmla="*/ 88 h 147"/>
                <a:gd name="T54" fmla="*/ 88 w 118"/>
                <a:gd name="T55" fmla="*/ 88 h 147"/>
                <a:gd name="T56" fmla="*/ 88 w 118"/>
                <a:gd name="T57" fmla="*/ 88 h 147"/>
                <a:gd name="T58" fmla="*/ 88 w 118"/>
                <a:gd name="T59" fmla="*/ 88 h 147"/>
                <a:gd name="T60" fmla="*/ 117 w 118"/>
                <a:gd name="T61" fmla="*/ 88 h 147"/>
                <a:gd name="T62" fmla="*/ 117 w 118"/>
                <a:gd name="T63" fmla="*/ 88 h 147"/>
                <a:gd name="T64" fmla="*/ 88 w 118"/>
                <a:gd name="T65" fmla="*/ 117 h 147"/>
                <a:gd name="T66" fmla="*/ 88 w 118"/>
                <a:gd name="T67"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47">
                  <a:moveTo>
                    <a:pt x="88" y="146"/>
                  </a:moveTo>
                  <a:lnTo>
                    <a:pt x="88" y="117"/>
                  </a:lnTo>
                  <a:lnTo>
                    <a:pt x="58" y="117"/>
                  </a:lnTo>
                  <a:lnTo>
                    <a:pt x="58" y="146"/>
                  </a:lnTo>
                  <a:lnTo>
                    <a:pt x="0" y="146"/>
                  </a:lnTo>
                  <a:lnTo>
                    <a:pt x="0" y="146"/>
                  </a:lnTo>
                  <a:lnTo>
                    <a:pt x="29" y="117"/>
                  </a:lnTo>
                  <a:lnTo>
                    <a:pt x="29" y="88"/>
                  </a:lnTo>
                  <a:lnTo>
                    <a:pt x="29" y="88"/>
                  </a:lnTo>
                  <a:lnTo>
                    <a:pt x="29" y="59"/>
                  </a:lnTo>
                  <a:lnTo>
                    <a:pt x="29" y="59"/>
                  </a:lnTo>
                  <a:lnTo>
                    <a:pt x="29" y="29"/>
                  </a:lnTo>
                  <a:lnTo>
                    <a:pt x="58" y="29"/>
                  </a:lnTo>
                  <a:lnTo>
                    <a:pt x="88" y="29"/>
                  </a:lnTo>
                  <a:lnTo>
                    <a:pt x="88" y="29"/>
                  </a:lnTo>
                  <a:lnTo>
                    <a:pt x="117" y="0"/>
                  </a:lnTo>
                  <a:lnTo>
                    <a:pt x="117" y="0"/>
                  </a:lnTo>
                  <a:lnTo>
                    <a:pt x="117" y="0"/>
                  </a:lnTo>
                  <a:lnTo>
                    <a:pt x="117" y="29"/>
                  </a:lnTo>
                  <a:lnTo>
                    <a:pt x="117" y="29"/>
                  </a:lnTo>
                  <a:lnTo>
                    <a:pt x="117" y="29"/>
                  </a:lnTo>
                  <a:lnTo>
                    <a:pt x="117" y="59"/>
                  </a:lnTo>
                  <a:lnTo>
                    <a:pt x="117" y="59"/>
                  </a:lnTo>
                  <a:lnTo>
                    <a:pt x="117" y="88"/>
                  </a:lnTo>
                  <a:lnTo>
                    <a:pt x="88" y="88"/>
                  </a:lnTo>
                  <a:lnTo>
                    <a:pt x="88" y="88"/>
                  </a:lnTo>
                  <a:lnTo>
                    <a:pt x="58" y="88"/>
                  </a:lnTo>
                  <a:lnTo>
                    <a:pt x="88" y="88"/>
                  </a:lnTo>
                  <a:lnTo>
                    <a:pt x="88" y="88"/>
                  </a:lnTo>
                  <a:lnTo>
                    <a:pt x="88" y="88"/>
                  </a:lnTo>
                  <a:lnTo>
                    <a:pt x="117" y="88"/>
                  </a:lnTo>
                  <a:lnTo>
                    <a:pt x="117" y="88"/>
                  </a:lnTo>
                  <a:lnTo>
                    <a:pt x="88" y="117"/>
                  </a:lnTo>
                  <a:lnTo>
                    <a:pt x="88"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61" name="Freeform 100">
              <a:extLst>
                <a:ext uri="{FF2B5EF4-FFF2-40B4-BE49-F238E27FC236}">
                  <a16:creationId xmlns:a16="http://schemas.microsoft.com/office/drawing/2014/main" id="{BC152405-EF3A-AC4F-A119-E1F8CCDE3D49}"/>
                </a:ext>
              </a:extLst>
            </p:cNvPr>
            <p:cNvSpPr>
              <a:spLocks noChangeArrowheads="1"/>
            </p:cNvSpPr>
            <p:nvPr/>
          </p:nvSpPr>
          <p:spPr bwMode="auto">
            <a:xfrm>
              <a:off x="5686554" y="4058340"/>
              <a:ext cx="276479" cy="324033"/>
            </a:xfrm>
            <a:custGeom>
              <a:avLst/>
              <a:gdLst>
                <a:gd name="T0" fmla="*/ 88 w 848"/>
                <a:gd name="T1" fmla="*/ 583 h 992"/>
                <a:gd name="T2" fmla="*/ 176 w 848"/>
                <a:gd name="T3" fmla="*/ 553 h 992"/>
                <a:gd name="T4" fmla="*/ 204 w 848"/>
                <a:gd name="T5" fmla="*/ 524 h 992"/>
                <a:gd name="T6" fmla="*/ 292 w 848"/>
                <a:gd name="T7" fmla="*/ 524 h 992"/>
                <a:gd name="T8" fmla="*/ 497 w 848"/>
                <a:gd name="T9" fmla="*/ 291 h 992"/>
                <a:gd name="T10" fmla="*/ 204 w 848"/>
                <a:gd name="T11" fmla="*/ 203 h 992"/>
                <a:gd name="T12" fmla="*/ 176 w 848"/>
                <a:gd name="T13" fmla="*/ 146 h 992"/>
                <a:gd name="T14" fmla="*/ 147 w 848"/>
                <a:gd name="T15" fmla="*/ 58 h 992"/>
                <a:gd name="T16" fmla="*/ 176 w 848"/>
                <a:gd name="T17" fmla="*/ 58 h 992"/>
                <a:gd name="T18" fmla="*/ 263 w 848"/>
                <a:gd name="T19" fmla="*/ 117 h 992"/>
                <a:gd name="T20" fmla="*/ 321 w 848"/>
                <a:gd name="T21" fmla="*/ 117 h 992"/>
                <a:gd name="T22" fmla="*/ 350 w 848"/>
                <a:gd name="T23" fmla="*/ 117 h 992"/>
                <a:gd name="T24" fmla="*/ 409 w 848"/>
                <a:gd name="T25" fmla="*/ 87 h 992"/>
                <a:gd name="T26" fmla="*/ 438 w 848"/>
                <a:gd name="T27" fmla="*/ 87 h 992"/>
                <a:gd name="T28" fmla="*/ 525 w 848"/>
                <a:gd name="T29" fmla="*/ 58 h 992"/>
                <a:gd name="T30" fmla="*/ 583 w 848"/>
                <a:gd name="T31" fmla="*/ 58 h 992"/>
                <a:gd name="T32" fmla="*/ 642 w 848"/>
                <a:gd name="T33" fmla="*/ 58 h 992"/>
                <a:gd name="T34" fmla="*/ 700 w 848"/>
                <a:gd name="T35" fmla="*/ 29 h 992"/>
                <a:gd name="T36" fmla="*/ 730 w 848"/>
                <a:gd name="T37" fmla="*/ 29 h 992"/>
                <a:gd name="T38" fmla="*/ 788 w 848"/>
                <a:gd name="T39" fmla="*/ 29 h 992"/>
                <a:gd name="T40" fmla="*/ 788 w 848"/>
                <a:gd name="T41" fmla="*/ 0 h 992"/>
                <a:gd name="T42" fmla="*/ 817 w 848"/>
                <a:gd name="T43" fmla="*/ 0 h 992"/>
                <a:gd name="T44" fmla="*/ 847 w 848"/>
                <a:gd name="T45" fmla="*/ 29 h 992"/>
                <a:gd name="T46" fmla="*/ 817 w 848"/>
                <a:gd name="T47" fmla="*/ 58 h 992"/>
                <a:gd name="T48" fmla="*/ 847 w 848"/>
                <a:gd name="T49" fmla="*/ 58 h 992"/>
                <a:gd name="T50" fmla="*/ 817 w 848"/>
                <a:gd name="T51" fmla="*/ 87 h 992"/>
                <a:gd name="T52" fmla="*/ 817 w 848"/>
                <a:gd name="T53" fmla="*/ 117 h 992"/>
                <a:gd name="T54" fmla="*/ 847 w 848"/>
                <a:gd name="T55" fmla="*/ 117 h 992"/>
                <a:gd name="T56" fmla="*/ 847 w 848"/>
                <a:gd name="T57" fmla="*/ 117 h 992"/>
                <a:gd name="T58" fmla="*/ 817 w 848"/>
                <a:gd name="T59" fmla="*/ 146 h 992"/>
                <a:gd name="T60" fmla="*/ 817 w 848"/>
                <a:gd name="T61" fmla="*/ 174 h 992"/>
                <a:gd name="T62" fmla="*/ 759 w 848"/>
                <a:gd name="T63" fmla="*/ 262 h 992"/>
                <a:gd name="T64" fmla="*/ 730 w 848"/>
                <a:gd name="T65" fmla="*/ 291 h 992"/>
                <a:gd name="T66" fmla="*/ 730 w 848"/>
                <a:gd name="T67" fmla="*/ 320 h 992"/>
                <a:gd name="T68" fmla="*/ 642 w 848"/>
                <a:gd name="T69" fmla="*/ 467 h 992"/>
                <a:gd name="T70" fmla="*/ 583 w 848"/>
                <a:gd name="T71" fmla="*/ 583 h 992"/>
                <a:gd name="T72" fmla="*/ 438 w 848"/>
                <a:gd name="T73" fmla="*/ 700 h 992"/>
                <a:gd name="T74" fmla="*/ 350 w 848"/>
                <a:gd name="T75" fmla="*/ 758 h 992"/>
                <a:gd name="T76" fmla="*/ 233 w 848"/>
                <a:gd name="T77" fmla="*/ 845 h 992"/>
                <a:gd name="T78" fmla="*/ 176 w 848"/>
                <a:gd name="T79" fmla="*/ 903 h 992"/>
                <a:gd name="T80" fmla="*/ 147 w 848"/>
                <a:gd name="T81" fmla="*/ 933 h 992"/>
                <a:gd name="T82" fmla="*/ 0 w 848"/>
                <a:gd name="T83" fmla="*/ 962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8" h="992">
                  <a:moveTo>
                    <a:pt x="88" y="612"/>
                  </a:moveTo>
                  <a:lnTo>
                    <a:pt x="88" y="612"/>
                  </a:lnTo>
                  <a:lnTo>
                    <a:pt x="88" y="583"/>
                  </a:lnTo>
                  <a:lnTo>
                    <a:pt x="117" y="583"/>
                  </a:lnTo>
                  <a:lnTo>
                    <a:pt x="147" y="583"/>
                  </a:lnTo>
                  <a:lnTo>
                    <a:pt x="176" y="553"/>
                  </a:lnTo>
                  <a:lnTo>
                    <a:pt x="176" y="553"/>
                  </a:lnTo>
                  <a:lnTo>
                    <a:pt x="204" y="524"/>
                  </a:lnTo>
                  <a:lnTo>
                    <a:pt x="204" y="524"/>
                  </a:lnTo>
                  <a:lnTo>
                    <a:pt x="233" y="524"/>
                  </a:lnTo>
                  <a:lnTo>
                    <a:pt x="233" y="524"/>
                  </a:lnTo>
                  <a:lnTo>
                    <a:pt x="292" y="524"/>
                  </a:lnTo>
                  <a:lnTo>
                    <a:pt x="350" y="524"/>
                  </a:lnTo>
                  <a:lnTo>
                    <a:pt x="613" y="291"/>
                  </a:lnTo>
                  <a:lnTo>
                    <a:pt x="497" y="291"/>
                  </a:lnTo>
                  <a:lnTo>
                    <a:pt x="263" y="233"/>
                  </a:lnTo>
                  <a:lnTo>
                    <a:pt x="233" y="203"/>
                  </a:lnTo>
                  <a:lnTo>
                    <a:pt x="204" y="203"/>
                  </a:lnTo>
                  <a:lnTo>
                    <a:pt x="204" y="174"/>
                  </a:lnTo>
                  <a:lnTo>
                    <a:pt x="204" y="146"/>
                  </a:lnTo>
                  <a:lnTo>
                    <a:pt x="176" y="146"/>
                  </a:lnTo>
                  <a:lnTo>
                    <a:pt x="147" y="117"/>
                  </a:lnTo>
                  <a:lnTo>
                    <a:pt x="147" y="87"/>
                  </a:lnTo>
                  <a:lnTo>
                    <a:pt x="147" y="58"/>
                  </a:lnTo>
                  <a:lnTo>
                    <a:pt x="176" y="29"/>
                  </a:lnTo>
                  <a:lnTo>
                    <a:pt x="176" y="58"/>
                  </a:lnTo>
                  <a:lnTo>
                    <a:pt x="176" y="58"/>
                  </a:lnTo>
                  <a:lnTo>
                    <a:pt x="233" y="87"/>
                  </a:lnTo>
                  <a:lnTo>
                    <a:pt x="233" y="117"/>
                  </a:lnTo>
                  <a:lnTo>
                    <a:pt x="263" y="117"/>
                  </a:lnTo>
                  <a:lnTo>
                    <a:pt x="263" y="117"/>
                  </a:lnTo>
                  <a:lnTo>
                    <a:pt x="292" y="146"/>
                  </a:lnTo>
                  <a:lnTo>
                    <a:pt x="321" y="117"/>
                  </a:lnTo>
                  <a:lnTo>
                    <a:pt x="321" y="117"/>
                  </a:lnTo>
                  <a:lnTo>
                    <a:pt x="350" y="117"/>
                  </a:lnTo>
                  <a:lnTo>
                    <a:pt x="350" y="117"/>
                  </a:lnTo>
                  <a:lnTo>
                    <a:pt x="380" y="87"/>
                  </a:lnTo>
                  <a:lnTo>
                    <a:pt x="409" y="87"/>
                  </a:lnTo>
                  <a:lnTo>
                    <a:pt x="409" y="87"/>
                  </a:lnTo>
                  <a:lnTo>
                    <a:pt x="409" y="87"/>
                  </a:lnTo>
                  <a:lnTo>
                    <a:pt x="438" y="87"/>
                  </a:lnTo>
                  <a:lnTo>
                    <a:pt x="438" y="87"/>
                  </a:lnTo>
                  <a:lnTo>
                    <a:pt x="467" y="87"/>
                  </a:lnTo>
                  <a:lnTo>
                    <a:pt x="525" y="58"/>
                  </a:lnTo>
                  <a:lnTo>
                    <a:pt x="525" y="58"/>
                  </a:lnTo>
                  <a:lnTo>
                    <a:pt x="554" y="58"/>
                  </a:lnTo>
                  <a:lnTo>
                    <a:pt x="554" y="58"/>
                  </a:lnTo>
                  <a:lnTo>
                    <a:pt x="583" y="58"/>
                  </a:lnTo>
                  <a:lnTo>
                    <a:pt x="613" y="58"/>
                  </a:lnTo>
                  <a:lnTo>
                    <a:pt x="642" y="58"/>
                  </a:lnTo>
                  <a:lnTo>
                    <a:pt x="642" y="58"/>
                  </a:lnTo>
                  <a:lnTo>
                    <a:pt x="642" y="58"/>
                  </a:lnTo>
                  <a:lnTo>
                    <a:pt x="700" y="58"/>
                  </a:lnTo>
                  <a:lnTo>
                    <a:pt x="700" y="29"/>
                  </a:lnTo>
                  <a:lnTo>
                    <a:pt x="730" y="29"/>
                  </a:lnTo>
                  <a:lnTo>
                    <a:pt x="730" y="58"/>
                  </a:lnTo>
                  <a:lnTo>
                    <a:pt x="730" y="29"/>
                  </a:lnTo>
                  <a:lnTo>
                    <a:pt x="759" y="29"/>
                  </a:lnTo>
                  <a:lnTo>
                    <a:pt x="788" y="29"/>
                  </a:lnTo>
                  <a:lnTo>
                    <a:pt x="788" y="29"/>
                  </a:lnTo>
                  <a:lnTo>
                    <a:pt x="788" y="0"/>
                  </a:lnTo>
                  <a:lnTo>
                    <a:pt x="788" y="0"/>
                  </a:lnTo>
                  <a:lnTo>
                    <a:pt x="788" y="0"/>
                  </a:lnTo>
                  <a:lnTo>
                    <a:pt x="788" y="0"/>
                  </a:lnTo>
                  <a:lnTo>
                    <a:pt x="788" y="0"/>
                  </a:lnTo>
                  <a:lnTo>
                    <a:pt x="817" y="0"/>
                  </a:lnTo>
                  <a:lnTo>
                    <a:pt x="847" y="0"/>
                  </a:lnTo>
                  <a:lnTo>
                    <a:pt x="847" y="0"/>
                  </a:lnTo>
                  <a:lnTo>
                    <a:pt x="847" y="29"/>
                  </a:lnTo>
                  <a:lnTo>
                    <a:pt x="847" y="29"/>
                  </a:lnTo>
                  <a:lnTo>
                    <a:pt x="817" y="29"/>
                  </a:lnTo>
                  <a:lnTo>
                    <a:pt x="817" y="58"/>
                  </a:lnTo>
                  <a:lnTo>
                    <a:pt x="817" y="58"/>
                  </a:lnTo>
                  <a:lnTo>
                    <a:pt x="817" y="58"/>
                  </a:lnTo>
                  <a:lnTo>
                    <a:pt x="847" y="58"/>
                  </a:lnTo>
                  <a:lnTo>
                    <a:pt x="847" y="58"/>
                  </a:lnTo>
                  <a:lnTo>
                    <a:pt x="847" y="87"/>
                  </a:lnTo>
                  <a:lnTo>
                    <a:pt x="817" y="87"/>
                  </a:lnTo>
                  <a:lnTo>
                    <a:pt x="847" y="87"/>
                  </a:lnTo>
                  <a:lnTo>
                    <a:pt x="847" y="117"/>
                  </a:lnTo>
                  <a:lnTo>
                    <a:pt x="817" y="117"/>
                  </a:lnTo>
                  <a:lnTo>
                    <a:pt x="847" y="117"/>
                  </a:lnTo>
                  <a:lnTo>
                    <a:pt x="847" y="117"/>
                  </a:lnTo>
                  <a:lnTo>
                    <a:pt x="847" y="117"/>
                  </a:lnTo>
                  <a:lnTo>
                    <a:pt x="847" y="117"/>
                  </a:lnTo>
                  <a:lnTo>
                    <a:pt x="847" y="117"/>
                  </a:lnTo>
                  <a:lnTo>
                    <a:pt x="847" y="117"/>
                  </a:lnTo>
                  <a:lnTo>
                    <a:pt x="817" y="117"/>
                  </a:lnTo>
                  <a:lnTo>
                    <a:pt x="817" y="117"/>
                  </a:lnTo>
                  <a:lnTo>
                    <a:pt x="817" y="146"/>
                  </a:lnTo>
                  <a:lnTo>
                    <a:pt x="817" y="146"/>
                  </a:lnTo>
                  <a:lnTo>
                    <a:pt x="817" y="174"/>
                  </a:lnTo>
                  <a:lnTo>
                    <a:pt x="817" y="174"/>
                  </a:lnTo>
                  <a:lnTo>
                    <a:pt x="817" y="203"/>
                  </a:lnTo>
                  <a:lnTo>
                    <a:pt x="788" y="233"/>
                  </a:lnTo>
                  <a:lnTo>
                    <a:pt x="759" y="262"/>
                  </a:lnTo>
                  <a:lnTo>
                    <a:pt x="759" y="291"/>
                  </a:lnTo>
                  <a:lnTo>
                    <a:pt x="759" y="291"/>
                  </a:lnTo>
                  <a:lnTo>
                    <a:pt x="730" y="291"/>
                  </a:lnTo>
                  <a:lnTo>
                    <a:pt x="730" y="320"/>
                  </a:lnTo>
                  <a:lnTo>
                    <a:pt x="730" y="320"/>
                  </a:lnTo>
                  <a:lnTo>
                    <a:pt x="730" y="320"/>
                  </a:lnTo>
                  <a:lnTo>
                    <a:pt x="671" y="408"/>
                  </a:lnTo>
                  <a:lnTo>
                    <a:pt x="671" y="437"/>
                  </a:lnTo>
                  <a:lnTo>
                    <a:pt x="642" y="467"/>
                  </a:lnTo>
                  <a:lnTo>
                    <a:pt x="642" y="495"/>
                  </a:lnTo>
                  <a:lnTo>
                    <a:pt x="583" y="553"/>
                  </a:lnTo>
                  <a:lnTo>
                    <a:pt x="583" y="583"/>
                  </a:lnTo>
                  <a:lnTo>
                    <a:pt x="554" y="583"/>
                  </a:lnTo>
                  <a:lnTo>
                    <a:pt x="525" y="641"/>
                  </a:lnTo>
                  <a:lnTo>
                    <a:pt x="438" y="700"/>
                  </a:lnTo>
                  <a:lnTo>
                    <a:pt x="380" y="729"/>
                  </a:lnTo>
                  <a:lnTo>
                    <a:pt x="350" y="758"/>
                  </a:lnTo>
                  <a:lnTo>
                    <a:pt x="350" y="758"/>
                  </a:lnTo>
                  <a:lnTo>
                    <a:pt x="321" y="787"/>
                  </a:lnTo>
                  <a:lnTo>
                    <a:pt x="263" y="845"/>
                  </a:lnTo>
                  <a:lnTo>
                    <a:pt x="233" y="845"/>
                  </a:lnTo>
                  <a:lnTo>
                    <a:pt x="204" y="874"/>
                  </a:lnTo>
                  <a:lnTo>
                    <a:pt x="176" y="874"/>
                  </a:lnTo>
                  <a:lnTo>
                    <a:pt x="176" y="903"/>
                  </a:lnTo>
                  <a:lnTo>
                    <a:pt x="176" y="903"/>
                  </a:lnTo>
                  <a:lnTo>
                    <a:pt x="147" y="903"/>
                  </a:lnTo>
                  <a:lnTo>
                    <a:pt x="147" y="933"/>
                  </a:lnTo>
                  <a:lnTo>
                    <a:pt x="59" y="991"/>
                  </a:lnTo>
                  <a:lnTo>
                    <a:pt x="59" y="991"/>
                  </a:lnTo>
                  <a:lnTo>
                    <a:pt x="0" y="962"/>
                  </a:lnTo>
                  <a:lnTo>
                    <a:pt x="0" y="670"/>
                  </a:lnTo>
                  <a:lnTo>
                    <a:pt x="88"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62" name="Freeform 101">
              <a:extLst>
                <a:ext uri="{FF2B5EF4-FFF2-40B4-BE49-F238E27FC236}">
                  <a16:creationId xmlns:a16="http://schemas.microsoft.com/office/drawing/2014/main" id="{65C0B995-5B1A-674E-AC23-76988BAB8342}"/>
                </a:ext>
              </a:extLst>
            </p:cNvPr>
            <p:cNvSpPr>
              <a:spLocks noChangeArrowheads="1"/>
            </p:cNvSpPr>
            <p:nvPr/>
          </p:nvSpPr>
          <p:spPr bwMode="auto">
            <a:xfrm>
              <a:off x="7476471" y="3837998"/>
              <a:ext cx="66240" cy="47524"/>
            </a:xfrm>
            <a:custGeom>
              <a:avLst/>
              <a:gdLst>
                <a:gd name="T0" fmla="*/ 175 w 205"/>
                <a:gd name="T1" fmla="*/ 0 h 146"/>
                <a:gd name="T2" fmla="*/ 175 w 205"/>
                <a:gd name="T3" fmla="*/ 0 h 146"/>
                <a:gd name="T4" fmla="*/ 147 w 205"/>
                <a:gd name="T5" fmla="*/ 0 h 146"/>
                <a:gd name="T6" fmla="*/ 147 w 205"/>
                <a:gd name="T7" fmla="*/ 0 h 146"/>
                <a:gd name="T8" fmla="*/ 147 w 205"/>
                <a:gd name="T9" fmla="*/ 0 h 146"/>
                <a:gd name="T10" fmla="*/ 117 w 205"/>
                <a:gd name="T11" fmla="*/ 0 h 146"/>
                <a:gd name="T12" fmla="*/ 117 w 205"/>
                <a:gd name="T13" fmla="*/ 0 h 146"/>
                <a:gd name="T14" fmla="*/ 88 w 205"/>
                <a:gd name="T15" fmla="*/ 0 h 146"/>
                <a:gd name="T16" fmla="*/ 88 w 205"/>
                <a:gd name="T17" fmla="*/ 0 h 146"/>
                <a:gd name="T18" fmla="*/ 59 w 205"/>
                <a:gd name="T19" fmla="*/ 29 h 146"/>
                <a:gd name="T20" fmla="*/ 59 w 205"/>
                <a:gd name="T21" fmla="*/ 29 h 146"/>
                <a:gd name="T22" fmla="*/ 59 w 205"/>
                <a:gd name="T23" fmla="*/ 29 h 146"/>
                <a:gd name="T24" fmla="*/ 30 w 205"/>
                <a:gd name="T25" fmla="*/ 58 h 146"/>
                <a:gd name="T26" fmla="*/ 0 w 205"/>
                <a:gd name="T27" fmla="*/ 58 h 146"/>
                <a:gd name="T28" fmla="*/ 0 w 205"/>
                <a:gd name="T29" fmla="*/ 88 h 146"/>
                <a:gd name="T30" fmla="*/ 0 w 205"/>
                <a:gd name="T31" fmla="*/ 117 h 146"/>
                <a:gd name="T32" fmla="*/ 30 w 205"/>
                <a:gd name="T33" fmla="*/ 117 h 146"/>
                <a:gd name="T34" fmla="*/ 30 w 205"/>
                <a:gd name="T35" fmla="*/ 117 h 146"/>
                <a:gd name="T36" fmla="*/ 30 w 205"/>
                <a:gd name="T37" fmla="*/ 145 h 146"/>
                <a:gd name="T38" fmla="*/ 59 w 205"/>
                <a:gd name="T39" fmla="*/ 145 h 146"/>
                <a:gd name="T40" fmla="*/ 59 w 205"/>
                <a:gd name="T41" fmla="*/ 145 h 146"/>
                <a:gd name="T42" fmla="*/ 88 w 205"/>
                <a:gd name="T43" fmla="*/ 145 h 146"/>
                <a:gd name="T44" fmla="*/ 88 w 205"/>
                <a:gd name="T45" fmla="*/ 145 h 146"/>
                <a:gd name="T46" fmla="*/ 88 w 205"/>
                <a:gd name="T47" fmla="*/ 145 h 146"/>
                <a:gd name="T48" fmla="*/ 117 w 205"/>
                <a:gd name="T49" fmla="*/ 145 h 146"/>
                <a:gd name="T50" fmla="*/ 117 w 205"/>
                <a:gd name="T51" fmla="*/ 145 h 146"/>
                <a:gd name="T52" fmla="*/ 117 w 205"/>
                <a:gd name="T53" fmla="*/ 145 h 146"/>
                <a:gd name="T54" fmla="*/ 147 w 205"/>
                <a:gd name="T55" fmla="*/ 117 h 146"/>
                <a:gd name="T56" fmla="*/ 147 w 205"/>
                <a:gd name="T57" fmla="*/ 117 h 146"/>
                <a:gd name="T58" fmla="*/ 147 w 205"/>
                <a:gd name="T59" fmla="*/ 117 h 146"/>
                <a:gd name="T60" fmla="*/ 175 w 205"/>
                <a:gd name="T61" fmla="*/ 117 h 146"/>
                <a:gd name="T62" fmla="*/ 175 w 205"/>
                <a:gd name="T63" fmla="*/ 88 h 146"/>
                <a:gd name="T64" fmla="*/ 175 w 205"/>
                <a:gd name="T65" fmla="*/ 58 h 146"/>
                <a:gd name="T66" fmla="*/ 175 w 205"/>
                <a:gd name="T67" fmla="*/ 58 h 146"/>
                <a:gd name="T68" fmla="*/ 175 w 205"/>
                <a:gd name="T69" fmla="*/ 58 h 146"/>
                <a:gd name="T70" fmla="*/ 204 w 205"/>
                <a:gd name="T71" fmla="*/ 29 h 146"/>
                <a:gd name="T72" fmla="*/ 204 w 205"/>
                <a:gd name="T73" fmla="*/ 0 h 146"/>
                <a:gd name="T74" fmla="*/ 175 w 205"/>
                <a:gd name="T7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 h="146">
                  <a:moveTo>
                    <a:pt x="175" y="0"/>
                  </a:moveTo>
                  <a:lnTo>
                    <a:pt x="175" y="0"/>
                  </a:lnTo>
                  <a:cubicBezTo>
                    <a:pt x="147" y="0"/>
                    <a:pt x="147" y="0"/>
                    <a:pt x="147" y="0"/>
                  </a:cubicBezTo>
                  <a:lnTo>
                    <a:pt x="147" y="0"/>
                  </a:lnTo>
                  <a:lnTo>
                    <a:pt x="147" y="0"/>
                  </a:lnTo>
                  <a:cubicBezTo>
                    <a:pt x="117" y="0"/>
                    <a:pt x="117" y="0"/>
                    <a:pt x="117" y="0"/>
                  </a:cubicBezTo>
                  <a:lnTo>
                    <a:pt x="117" y="0"/>
                  </a:lnTo>
                  <a:cubicBezTo>
                    <a:pt x="88" y="0"/>
                    <a:pt x="88" y="0"/>
                    <a:pt x="88" y="0"/>
                  </a:cubicBezTo>
                  <a:lnTo>
                    <a:pt x="88" y="0"/>
                  </a:lnTo>
                  <a:cubicBezTo>
                    <a:pt x="59" y="29"/>
                    <a:pt x="59" y="29"/>
                    <a:pt x="59" y="29"/>
                  </a:cubicBezTo>
                  <a:lnTo>
                    <a:pt x="59" y="29"/>
                  </a:lnTo>
                  <a:lnTo>
                    <a:pt x="59" y="29"/>
                  </a:lnTo>
                  <a:cubicBezTo>
                    <a:pt x="30" y="58"/>
                    <a:pt x="30" y="58"/>
                    <a:pt x="30" y="58"/>
                  </a:cubicBezTo>
                  <a:cubicBezTo>
                    <a:pt x="0" y="58"/>
                    <a:pt x="0" y="58"/>
                    <a:pt x="0" y="58"/>
                  </a:cubicBezTo>
                  <a:cubicBezTo>
                    <a:pt x="0" y="88"/>
                    <a:pt x="0" y="88"/>
                    <a:pt x="0" y="88"/>
                  </a:cubicBezTo>
                  <a:cubicBezTo>
                    <a:pt x="0" y="117"/>
                    <a:pt x="0" y="117"/>
                    <a:pt x="0" y="117"/>
                  </a:cubicBezTo>
                  <a:cubicBezTo>
                    <a:pt x="30" y="117"/>
                    <a:pt x="30" y="117"/>
                    <a:pt x="30" y="117"/>
                  </a:cubicBezTo>
                  <a:lnTo>
                    <a:pt x="30" y="117"/>
                  </a:lnTo>
                  <a:cubicBezTo>
                    <a:pt x="30" y="145"/>
                    <a:pt x="30" y="145"/>
                    <a:pt x="30" y="145"/>
                  </a:cubicBezTo>
                  <a:cubicBezTo>
                    <a:pt x="59" y="145"/>
                    <a:pt x="59" y="145"/>
                    <a:pt x="59" y="145"/>
                  </a:cubicBezTo>
                  <a:lnTo>
                    <a:pt x="59" y="145"/>
                  </a:lnTo>
                  <a:cubicBezTo>
                    <a:pt x="88" y="145"/>
                    <a:pt x="88" y="145"/>
                    <a:pt x="88" y="145"/>
                  </a:cubicBezTo>
                  <a:lnTo>
                    <a:pt x="88" y="145"/>
                  </a:lnTo>
                  <a:lnTo>
                    <a:pt x="88" y="145"/>
                  </a:lnTo>
                  <a:cubicBezTo>
                    <a:pt x="117" y="145"/>
                    <a:pt x="117" y="145"/>
                    <a:pt x="117" y="145"/>
                  </a:cubicBezTo>
                  <a:lnTo>
                    <a:pt x="117" y="145"/>
                  </a:lnTo>
                  <a:lnTo>
                    <a:pt x="117" y="145"/>
                  </a:lnTo>
                  <a:cubicBezTo>
                    <a:pt x="147" y="117"/>
                    <a:pt x="147" y="117"/>
                    <a:pt x="147" y="117"/>
                  </a:cubicBezTo>
                  <a:lnTo>
                    <a:pt x="147" y="117"/>
                  </a:lnTo>
                  <a:lnTo>
                    <a:pt x="147" y="117"/>
                  </a:lnTo>
                  <a:cubicBezTo>
                    <a:pt x="175" y="117"/>
                    <a:pt x="175" y="117"/>
                    <a:pt x="175" y="117"/>
                  </a:cubicBezTo>
                  <a:cubicBezTo>
                    <a:pt x="175" y="88"/>
                    <a:pt x="175" y="88"/>
                    <a:pt x="175" y="88"/>
                  </a:cubicBezTo>
                  <a:cubicBezTo>
                    <a:pt x="175" y="58"/>
                    <a:pt x="175" y="58"/>
                    <a:pt x="175" y="58"/>
                  </a:cubicBezTo>
                  <a:lnTo>
                    <a:pt x="175" y="58"/>
                  </a:lnTo>
                  <a:lnTo>
                    <a:pt x="175" y="58"/>
                  </a:lnTo>
                  <a:cubicBezTo>
                    <a:pt x="204" y="29"/>
                    <a:pt x="204" y="29"/>
                    <a:pt x="204" y="29"/>
                  </a:cubicBezTo>
                  <a:cubicBezTo>
                    <a:pt x="204" y="0"/>
                    <a:pt x="204" y="0"/>
                    <a:pt x="204" y="0"/>
                  </a:cubicBezTo>
                  <a:lnTo>
                    <a:pt x="175"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63" name="Freeform 102">
              <a:extLst>
                <a:ext uri="{FF2B5EF4-FFF2-40B4-BE49-F238E27FC236}">
                  <a16:creationId xmlns:a16="http://schemas.microsoft.com/office/drawing/2014/main" id="{79DA0F03-6CE7-414F-BEFC-05408C70CC86}"/>
                </a:ext>
              </a:extLst>
            </p:cNvPr>
            <p:cNvSpPr>
              <a:spLocks noChangeArrowheads="1"/>
            </p:cNvSpPr>
            <p:nvPr/>
          </p:nvSpPr>
          <p:spPr bwMode="auto">
            <a:xfrm>
              <a:off x="6305754" y="2724763"/>
              <a:ext cx="1638718" cy="1114676"/>
            </a:xfrm>
            <a:custGeom>
              <a:avLst/>
              <a:gdLst>
                <a:gd name="T0" fmla="*/ 4841 w 5018"/>
                <a:gd name="T1" fmla="*/ 612 h 3412"/>
                <a:gd name="T2" fmla="*/ 4696 w 5018"/>
                <a:gd name="T3" fmla="*/ 553 h 3412"/>
                <a:gd name="T4" fmla="*/ 4550 w 5018"/>
                <a:gd name="T5" fmla="*/ 437 h 3412"/>
                <a:gd name="T6" fmla="*/ 4346 w 5018"/>
                <a:gd name="T7" fmla="*/ 408 h 3412"/>
                <a:gd name="T8" fmla="*/ 4200 w 5018"/>
                <a:gd name="T9" fmla="*/ 174 h 3412"/>
                <a:gd name="T10" fmla="*/ 4084 w 5018"/>
                <a:gd name="T11" fmla="*/ 58 h 3412"/>
                <a:gd name="T12" fmla="*/ 3850 w 5018"/>
                <a:gd name="T13" fmla="*/ 29 h 3412"/>
                <a:gd name="T14" fmla="*/ 3675 w 5018"/>
                <a:gd name="T15" fmla="*/ 145 h 3412"/>
                <a:gd name="T16" fmla="*/ 3704 w 5018"/>
                <a:gd name="T17" fmla="*/ 350 h 3412"/>
                <a:gd name="T18" fmla="*/ 3558 w 5018"/>
                <a:gd name="T19" fmla="*/ 495 h 3412"/>
                <a:gd name="T20" fmla="*/ 3879 w 5018"/>
                <a:gd name="T21" fmla="*/ 816 h 3412"/>
                <a:gd name="T22" fmla="*/ 3675 w 5018"/>
                <a:gd name="T23" fmla="*/ 962 h 3412"/>
                <a:gd name="T24" fmla="*/ 3325 w 5018"/>
                <a:gd name="T25" fmla="*/ 1137 h 3412"/>
                <a:gd name="T26" fmla="*/ 2887 w 5018"/>
                <a:gd name="T27" fmla="*/ 1458 h 3412"/>
                <a:gd name="T28" fmla="*/ 2187 w 5018"/>
                <a:gd name="T29" fmla="*/ 1400 h 3412"/>
                <a:gd name="T30" fmla="*/ 1867 w 5018"/>
                <a:gd name="T31" fmla="*/ 1166 h 3412"/>
                <a:gd name="T32" fmla="*/ 1634 w 5018"/>
                <a:gd name="T33" fmla="*/ 933 h 3412"/>
                <a:gd name="T34" fmla="*/ 1400 w 5018"/>
                <a:gd name="T35" fmla="*/ 845 h 3412"/>
                <a:gd name="T36" fmla="*/ 1254 w 5018"/>
                <a:gd name="T37" fmla="*/ 845 h 3412"/>
                <a:gd name="T38" fmla="*/ 1050 w 5018"/>
                <a:gd name="T39" fmla="*/ 1137 h 3412"/>
                <a:gd name="T40" fmla="*/ 904 w 5018"/>
                <a:gd name="T41" fmla="*/ 1253 h 3412"/>
                <a:gd name="T42" fmla="*/ 700 w 5018"/>
                <a:gd name="T43" fmla="*/ 1429 h 3412"/>
                <a:gd name="T44" fmla="*/ 234 w 5018"/>
                <a:gd name="T45" fmla="*/ 1486 h 3412"/>
                <a:gd name="T46" fmla="*/ 146 w 5018"/>
                <a:gd name="T47" fmla="*/ 1662 h 3412"/>
                <a:gd name="T48" fmla="*/ 87 w 5018"/>
                <a:gd name="T49" fmla="*/ 1924 h 3412"/>
                <a:gd name="T50" fmla="*/ 263 w 5018"/>
                <a:gd name="T51" fmla="*/ 1924 h 3412"/>
                <a:gd name="T52" fmla="*/ 467 w 5018"/>
                <a:gd name="T53" fmla="*/ 2012 h 3412"/>
                <a:gd name="T54" fmla="*/ 758 w 5018"/>
                <a:gd name="T55" fmla="*/ 2070 h 3412"/>
                <a:gd name="T56" fmla="*/ 1021 w 5018"/>
                <a:gd name="T57" fmla="*/ 2419 h 3412"/>
                <a:gd name="T58" fmla="*/ 1196 w 5018"/>
                <a:gd name="T59" fmla="*/ 2594 h 3412"/>
                <a:gd name="T60" fmla="*/ 1517 w 5018"/>
                <a:gd name="T61" fmla="*/ 2682 h 3412"/>
                <a:gd name="T62" fmla="*/ 1867 w 5018"/>
                <a:gd name="T63" fmla="*/ 2769 h 3412"/>
                <a:gd name="T64" fmla="*/ 2217 w 5018"/>
                <a:gd name="T65" fmla="*/ 2740 h 3412"/>
                <a:gd name="T66" fmla="*/ 2508 w 5018"/>
                <a:gd name="T67" fmla="*/ 2682 h 3412"/>
                <a:gd name="T68" fmla="*/ 2713 w 5018"/>
                <a:gd name="T69" fmla="*/ 2944 h 3412"/>
                <a:gd name="T70" fmla="*/ 2741 w 5018"/>
                <a:gd name="T71" fmla="*/ 3119 h 3412"/>
                <a:gd name="T72" fmla="*/ 2858 w 5018"/>
                <a:gd name="T73" fmla="*/ 3294 h 3412"/>
                <a:gd name="T74" fmla="*/ 3063 w 5018"/>
                <a:gd name="T75" fmla="*/ 3235 h 3412"/>
                <a:gd name="T76" fmla="*/ 3325 w 5018"/>
                <a:gd name="T77" fmla="*/ 3149 h 3412"/>
                <a:gd name="T78" fmla="*/ 3558 w 5018"/>
                <a:gd name="T79" fmla="*/ 3294 h 3412"/>
                <a:gd name="T80" fmla="*/ 3675 w 5018"/>
                <a:gd name="T81" fmla="*/ 3382 h 3412"/>
                <a:gd name="T82" fmla="*/ 3734 w 5018"/>
                <a:gd name="T83" fmla="*/ 3323 h 3412"/>
                <a:gd name="T84" fmla="*/ 3937 w 5018"/>
                <a:gd name="T85" fmla="*/ 3206 h 3412"/>
                <a:gd name="T86" fmla="*/ 4112 w 5018"/>
                <a:gd name="T87" fmla="*/ 3206 h 3412"/>
                <a:gd name="T88" fmla="*/ 4258 w 5018"/>
                <a:gd name="T89" fmla="*/ 3090 h 3412"/>
                <a:gd name="T90" fmla="*/ 4375 w 5018"/>
                <a:gd name="T91" fmla="*/ 3002 h 3412"/>
                <a:gd name="T92" fmla="*/ 4404 w 5018"/>
                <a:gd name="T93" fmla="*/ 2915 h 3412"/>
                <a:gd name="T94" fmla="*/ 4433 w 5018"/>
                <a:gd name="T95" fmla="*/ 2799 h 3412"/>
                <a:gd name="T96" fmla="*/ 4520 w 5018"/>
                <a:gd name="T97" fmla="*/ 2682 h 3412"/>
                <a:gd name="T98" fmla="*/ 4550 w 5018"/>
                <a:gd name="T99" fmla="*/ 2565 h 3412"/>
                <a:gd name="T100" fmla="*/ 4375 w 5018"/>
                <a:gd name="T101" fmla="*/ 2507 h 3412"/>
                <a:gd name="T102" fmla="*/ 4258 w 5018"/>
                <a:gd name="T103" fmla="*/ 2332 h 3412"/>
                <a:gd name="T104" fmla="*/ 4462 w 5018"/>
                <a:gd name="T105" fmla="*/ 2302 h 3412"/>
                <a:gd name="T106" fmla="*/ 4229 w 5018"/>
                <a:gd name="T107" fmla="*/ 1983 h 3412"/>
                <a:gd name="T108" fmla="*/ 4433 w 5018"/>
                <a:gd name="T109" fmla="*/ 1866 h 3412"/>
                <a:gd name="T110" fmla="*/ 4229 w 5018"/>
                <a:gd name="T111" fmla="*/ 1779 h 3412"/>
                <a:gd name="T112" fmla="*/ 3996 w 5018"/>
                <a:gd name="T113" fmla="*/ 1750 h 3412"/>
                <a:gd name="T114" fmla="*/ 4170 w 5018"/>
                <a:gd name="T115" fmla="*/ 1516 h 3412"/>
                <a:gd name="T116" fmla="*/ 4287 w 5018"/>
                <a:gd name="T117" fmla="*/ 1603 h 3412"/>
                <a:gd name="T118" fmla="*/ 4346 w 5018"/>
                <a:gd name="T119" fmla="*/ 1603 h 3412"/>
                <a:gd name="T120" fmla="*/ 4900 w 5018"/>
                <a:gd name="T121" fmla="*/ 1166 h 3412"/>
                <a:gd name="T122" fmla="*/ 4900 w 5018"/>
                <a:gd name="T123" fmla="*/ 903 h 3412"/>
                <a:gd name="T124" fmla="*/ 5017 w 5018"/>
                <a:gd name="T125" fmla="*/ 787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18" h="3412">
                  <a:moveTo>
                    <a:pt x="5017" y="612"/>
                  </a:moveTo>
                  <a:lnTo>
                    <a:pt x="5017" y="583"/>
                  </a:lnTo>
                  <a:lnTo>
                    <a:pt x="5017" y="583"/>
                  </a:lnTo>
                  <a:lnTo>
                    <a:pt x="4987" y="583"/>
                  </a:lnTo>
                  <a:lnTo>
                    <a:pt x="4987" y="553"/>
                  </a:lnTo>
                  <a:lnTo>
                    <a:pt x="4987" y="553"/>
                  </a:lnTo>
                  <a:lnTo>
                    <a:pt x="4987" y="553"/>
                  </a:lnTo>
                  <a:lnTo>
                    <a:pt x="4987" y="524"/>
                  </a:lnTo>
                  <a:lnTo>
                    <a:pt x="4987" y="524"/>
                  </a:lnTo>
                  <a:lnTo>
                    <a:pt x="4958" y="524"/>
                  </a:lnTo>
                  <a:lnTo>
                    <a:pt x="4958" y="524"/>
                  </a:lnTo>
                  <a:lnTo>
                    <a:pt x="4929" y="524"/>
                  </a:lnTo>
                  <a:lnTo>
                    <a:pt x="4929" y="524"/>
                  </a:lnTo>
                  <a:lnTo>
                    <a:pt x="4929" y="553"/>
                  </a:lnTo>
                  <a:lnTo>
                    <a:pt x="4929" y="553"/>
                  </a:lnTo>
                  <a:lnTo>
                    <a:pt x="4900" y="553"/>
                  </a:lnTo>
                  <a:lnTo>
                    <a:pt x="4900" y="553"/>
                  </a:lnTo>
                  <a:lnTo>
                    <a:pt x="4900" y="583"/>
                  </a:lnTo>
                  <a:lnTo>
                    <a:pt x="4870" y="583"/>
                  </a:lnTo>
                  <a:lnTo>
                    <a:pt x="4870" y="583"/>
                  </a:lnTo>
                  <a:lnTo>
                    <a:pt x="4870" y="583"/>
                  </a:lnTo>
                  <a:lnTo>
                    <a:pt x="4870" y="583"/>
                  </a:lnTo>
                  <a:lnTo>
                    <a:pt x="4841" y="612"/>
                  </a:lnTo>
                  <a:lnTo>
                    <a:pt x="4841" y="612"/>
                  </a:lnTo>
                  <a:lnTo>
                    <a:pt x="4841" y="612"/>
                  </a:lnTo>
                  <a:lnTo>
                    <a:pt x="4841" y="612"/>
                  </a:lnTo>
                  <a:lnTo>
                    <a:pt x="4841" y="641"/>
                  </a:lnTo>
                  <a:lnTo>
                    <a:pt x="4812" y="641"/>
                  </a:lnTo>
                  <a:lnTo>
                    <a:pt x="4812" y="641"/>
                  </a:lnTo>
                  <a:lnTo>
                    <a:pt x="4783" y="641"/>
                  </a:lnTo>
                  <a:lnTo>
                    <a:pt x="4783" y="641"/>
                  </a:lnTo>
                  <a:lnTo>
                    <a:pt x="4783" y="641"/>
                  </a:lnTo>
                  <a:lnTo>
                    <a:pt x="4754" y="641"/>
                  </a:lnTo>
                  <a:lnTo>
                    <a:pt x="4754" y="641"/>
                  </a:lnTo>
                  <a:lnTo>
                    <a:pt x="4754" y="641"/>
                  </a:lnTo>
                  <a:lnTo>
                    <a:pt x="4725" y="641"/>
                  </a:lnTo>
                  <a:lnTo>
                    <a:pt x="4725" y="641"/>
                  </a:lnTo>
                  <a:lnTo>
                    <a:pt x="4725" y="641"/>
                  </a:lnTo>
                  <a:lnTo>
                    <a:pt x="4696" y="612"/>
                  </a:lnTo>
                  <a:lnTo>
                    <a:pt x="4696" y="612"/>
                  </a:lnTo>
                  <a:lnTo>
                    <a:pt x="4696" y="583"/>
                  </a:lnTo>
                  <a:lnTo>
                    <a:pt x="4696" y="583"/>
                  </a:lnTo>
                  <a:lnTo>
                    <a:pt x="4696" y="583"/>
                  </a:lnTo>
                  <a:lnTo>
                    <a:pt x="4696" y="553"/>
                  </a:lnTo>
                  <a:lnTo>
                    <a:pt x="4696" y="553"/>
                  </a:lnTo>
                  <a:lnTo>
                    <a:pt x="4696" y="553"/>
                  </a:lnTo>
                  <a:lnTo>
                    <a:pt x="4667" y="553"/>
                  </a:lnTo>
                  <a:lnTo>
                    <a:pt x="4667" y="524"/>
                  </a:lnTo>
                  <a:lnTo>
                    <a:pt x="4667" y="524"/>
                  </a:lnTo>
                  <a:lnTo>
                    <a:pt x="4667" y="524"/>
                  </a:lnTo>
                  <a:lnTo>
                    <a:pt x="4667" y="495"/>
                  </a:lnTo>
                  <a:lnTo>
                    <a:pt x="4667" y="495"/>
                  </a:lnTo>
                  <a:lnTo>
                    <a:pt x="4667" y="495"/>
                  </a:lnTo>
                  <a:lnTo>
                    <a:pt x="4667" y="495"/>
                  </a:lnTo>
                  <a:lnTo>
                    <a:pt x="4637" y="495"/>
                  </a:lnTo>
                  <a:lnTo>
                    <a:pt x="4637" y="524"/>
                  </a:lnTo>
                  <a:lnTo>
                    <a:pt x="4637" y="495"/>
                  </a:lnTo>
                  <a:lnTo>
                    <a:pt x="4608" y="495"/>
                  </a:lnTo>
                  <a:lnTo>
                    <a:pt x="4608" y="495"/>
                  </a:lnTo>
                  <a:lnTo>
                    <a:pt x="4608" y="495"/>
                  </a:lnTo>
                  <a:lnTo>
                    <a:pt x="4579" y="495"/>
                  </a:lnTo>
                  <a:lnTo>
                    <a:pt x="4579" y="495"/>
                  </a:lnTo>
                  <a:lnTo>
                    <a:pt x="4579" y="466"/>
                  </a:lnTo>
                  <a:lnTo>
                    <a:pt x="4579" y="466"/>
                  </a:lnTo>
                  <a:lnTo>
                    <a:pt x="4579" y="466"/>
                  </a:lnTo>
                  <a:lnTo>
                    <a:pt x="4550" y="466"/>
                  </a:lnTo>
                  <a:lnTo>
                    <a:pt x="4550" y="466"/>
                  </a:lnTo>
                  <a:lnTo>
                    <a:pt x="4550" y="466"/>
                  </a:lnTo>
                  <a:lnTo>
                    <a:pt x="4550" y="437"/>
                  </a:lnTo>
                  <a:lnTo>
                    <a:pt x="4550" y="437"/>
                  </a:lnTo>
                  <a:lnTo>
                    <a:pt x="4520" y="437"/>
                  </a:lnTo>
                  <a:lnTo>
                    <a:pt x="4520" y="437"/>
                  </a:lnTo>
                  <a:lnTo>
                    <a:pt x="4520" y="437"/>
                  </a:lnTo>
                  <a:lnTo>
                    <a:pt x="4520" y="466"/>
                  </a:lnTo>
                  <a:lnTo>
                    <a:pt x="4520" y="466"/>
                  </a:lnTo>
                  <a:lnTo>
                    <a:pt x="4491" y="466"/>
                  </a:lnTo>
                  <a:lnTo>
                    <a:pt x="4491" y="437"/>
                  </a:lnTo>
                  <a:lnTo>
                    <a:pt x="4491" y="437"/>
                  </a:lnTo>
                  <a:lnTo>
                    <a:pt x="4462" y="437"/>
                  </a:lnTo>
                  <a:lnTo>
                    <a:pt x="4462" y="437"/>
                  </a:lnTo>
                  <a:lnTo>
                    <a:pt x="4462" y="437"/>
                  </a:lnTo>
                  <a:lnTo>
                    <a:pt x="4462" y="437"/>
                  </a:lnTo>
                  <a:lnTo>
                    <a:pt x="4462" y="437"/>
                  </a:lnTo>
                  <a:lnTo>
                    <a:pt x="4433" y="437"/>
                  </a:lnTo>
                  <a:lnTo>
                    <a:pt x="4433" y="437"/>
                  </a:lnTo>
                  <a:lnTo>
                    <a:pt x="4433" y="437"/>
                  </a:lnTo>
                  <a:lnTo>
                    <a:pt x="4404" y="437"/>
                  </a:lnTo>
                  <a:lnTo>
                    <a:pt x="4404" y="437"/>
                  </a:lnTo>
                  <a:lnTo>
                    <a:pt x="4404" y="437"/>
                  </a:lnTo>
                  <a:lnTo>
                    <a:pt x="4375" y="408"/>
                  </a:lnTo>
                  <a:lnTo>
                    <a:pt x="4375" y="408"/>
                  </a:lnTo>
                  <a:lnTo>
                    <a:pt x="4346" y="408"/>
                  </a:lnTo>
                  <a:lnTo>
                    <a:pt x="4346" y="379"/>
                  </a:lnTo>
                  <a:lnTo>
                    <a:pt x="4346" y="379"/>
                  </a:lnTo>
                  <a:lnTo>
                    <a:pt x="4346" y="350"/>
                  </a:lnTo>
                  <a:lnTo>
                    <a:pt x="4346" y="350"/>
                  </a:lnTo>
                  <a:lnTo>
                    <a:pt x="4317" y="350"/>
                  </a:lnTo>
                  <a:lnTo>
                    <a:pt x="4317" y="350"/>
                  </a:lnTo>
                  <a:lnTo>
                    <a:pt x="4317" y="350"/>
                  </a:lnTo>
                  <a:lnTo>
                    <a:pt x="4317" y="320"/>
                  </a:lnTo>
                  <a:lnTo>
                    <a:pt x="4317" y="320"/>
                  </a:lnTo>
                  <a:lnTo>
                    <a:pt x="4287" y="291"/>
                  </a:lnTo>
                  <a:lnTo>
                    <a:pt x="4258" y="262"/>
                  </a:lnTo>
                  <a:lnTo>
                    <a:pt x="4258" y="262"/>
                  </a:lnTo>
                  <a:lnTo>
                    <a:pt x="4258" y="262"/>
                  </a:lnTo>
                  <a:lnTo>
                    <a:pt x="4258" y="262"/>
                  </a:lnTo>
                  <a:lnTo>
                    <a:pt x="4258" y="262"/>
                  </a:lnTo>
                  <a:lnTo>
                    <a:pt x="4258" y="233"/>
                  </a:lnTo>
                  <a:lnTo>
                    <a:pt x="4258" y="233"/>
                  </a:lnTo>
                  <a:lnTo>
                    <a:pt x="4229" y="233"/>
                  </a:lnTo>
                  <a:lnTo>
                    <a:pt x="4229" y="233"/>
                  </a:lnTo>
                  <a:lnTo>
                    <a:pt x="4229" y="203"/>
                  </a:lnTo>
                  <a:lnTo>
                    <a:pt x="4229" y="203"/>
                  </a:lnTo>
                  <a:lnTo>
                    <a:pt x="4200" y="203"/>
                  </a:lnTo>
                  <a:lnTo>
                    <a:pt x="4200" y="174"/>
                  </a:lnTo>
                  <a:lnTo>
                    <a:pt x="4200" y="174"/>
                  </a:lnTo>
                  <a:lnTo>
                    <a:pt x="4170" y="174"/>
                  </a:lnTo>
                  <a:lnTo>
                    <a:pt x="4200" y="145"/>
                  </a:lnTo>
                  <a:lnTo>
                    <a:pt x="4200" y="145"/>
                  </a:lnTo>
                  <a:lnTo>
                    <a:pt x="4170" y="145"/>
                  </a:lnTo>
                  <a:lnTo>
                    <a:pt x="4170" y="145"/>
                  </a:lnTo>
                  <a:lnTo>
                    <a:pt x="4170" y="145"/>
                  </a:lnTo>
                  <a:lnTo>
                    <a:pt x="4170" y="116"/>
                  </a:lnTo>
                  <a:lnTo>
                    <a:pt x="4170" y="116"/>
                  </a:lnTo>
                  <a:lnTo>
                    <a:pt x="4141" y="116"/>
                  </a:lnTo>
                  <a:lnTo>
                    <a:pt x="4141" y="87"/>
                  </a:lnTo>
                  <a:lnTo>
                    <a:pt x="4141" y="87"/>
                  </a:lnTo>
                  <a:lnTo>
                    <a:pt x="4141" y="87"/>
                  </a:lnTo>
                  <a:lnTo>
                    <a:pt x="4141" y="87"/>
                  </a:lnTo>
                  <a:lnTo>
                    <a:pt x="4112" y="87"/>
                  </a:lnTo>
                  <a:lnTo>
                    <a:pt x="4112" y="87"/>
                  </a:lnTo>
                  <a:lnTo>
                    <a:pt x="4112" y="58"/>
                  </a:lnTo>
                  <a:lnTo>
                    <a:pt x="4112" y="58"/>
                  </a:lnTo>
                  <a:lnTo>
                    <a:pt x="4112" y="58"/>
                  </a:lnTo>
                  <a:lnTo>
                    <a:pt x="4084" y="58"/>
                  </a:lnTo>
                  <a:lnTo>
                    <a:pt x="4084" y="58"/>
                  </a:lnTo>
                  <a:lnTo>
                    <a:pt x="4084" y="58"/>
                  </a:lnTo>
                  <a:lnTo>
                    <a:pt x="4084" y="58"/>
                  </a:lnTo>
                  <a:lnTo>
                    <a:pt x="4084" y="58"/>
                  </a:lnTo>
                  <a:lnTo>
                    <a:pt x="4084" y="29"/>
                  </a:lnTo>
                  <a:lnTo>
                    <a:pt x="4054" y="29"/>
                  </a:lnTo>
                  <a:lnTo>
                    <a:pt x="4054" y="29"/>
                  </a:lnTo>
                  <a:lnTo>
                    <a:pt x="4054" y="29"/>
                  </a:lnTo>
                  <a:lnTo>
                    <a:pt x="4054" y="29"/>
                  </a:lnTo>
                  <a:lnTo>
                    <a:pt x="4025" y="29"/>
                  </a:lnTo>
                  <a:lnTo>
                    <a:pt x="4025" y="29"/>
                  </a:lnTo>
                  <a:lnTo>
                    <a:pt x="4025" y="29"/>
                  </a:lnTo>
                  <a:lnTo>
                    <a:pt x="4025" y="29"/>
                  </a:lnTo>
                  <a:lnTo>
                    <a:pt x="4025" y="58"/>
                  </a:lnTo>
                  <a:lnTo>
                    <a:pt x="3996" y="29"/>
                  </a:lnTo>
                  <a:lnTo>
                    <a:pt x="3996" y="29"/>
                  </a:lnTo>
                  <a:lnTo>
                    <a:pt x="3996" y="29"/>
                  </a:lnTo>
                  <a:lnTo>
                    <a:pt x="3967" y="29"/>
                  </a:lnTo>
                  <a:lnTo>
                    <a:pt x="3967" y="29"/>
                  </a:lnTo>
                  <a:lnTo>
                    <a:pt x="3937" y="29"/>
                  </a:lnTo>
                  <a:lnTo>
                    <a:pt x="3937" y="29"/>
                  </a:lnTo>
                  <a:lnTo>
                    <a:pt x="3908" y="0"/>
                  </a:lnTo>
                  <a:lnTo>
                    <a:pt x="3908" y="0"/>
                  </a:lnTo>
                  <a:lnTo>
                    <a:pt x="3879" y="0"/>
                  </a:lnTo>
                  <a:lnTo>
                    <a:pt x="3879" y="0"/>
                  </a:lnTo>
                  <a:lnTo>
                    <a:pt x="3850" y="29"/>
                  </a:lnTo>
                  <a:lnTo>
                    <a:pt x="3850" y="29"/>
                  </a:lnTo>
                  <a:lnTo>
                    <a:pt x="3850" y="29"/>
                  </a:lnTo>
                  <a:lnTo>
                    <a:pt x="3850" y="29"/>
                  </a:lnTo>
                  <a:lnTo>
                    <a:pt x="3820" y="29"/>
                  </a:lnTo>
                  <a:lnTo>
                    <a:pt x="3820" y="29"/>
                  </a:lnTo>
                  <a:lnTo>
                    <a:pt x="3791" y="29"/>
                  </a:lnTo>
                  <a:lnTo>
                    <a:pt x="3791" y="29"/>
                  </a:lnTo>
                  <a:lnTo>
                    <a:pt x="3762" y="29"/>
                  </a:lnTo>
                  <a:lnTo>
                    <a:pt x="3762" y="58"/>
                  </a:lnTo>
                  <a:lnTo>
                    <a:pt x="3762" y="58"/>
                  </a:lnTo>
                  <a:lnTo>
                    <a:pt x="3734" y="58"/>
                  </a:lnTo>
                  <a:lnTo>
                    <a:pt x="3734" y="58"/>
                  </a:lnTo>
                  <a:lnTo>
                    <a:pt x="3734" y="58"/>
                  </a:lnTo>
                  <a:lnTo>
                    <a:pt x="3734" y="58"/>
                  </a:lnTo>
                  <a:lnTo>
                    <a:pt x="3704" y="58"/>
                  </a:lnTo>
                  <a:lnTo>
                    <a:pt x="3704" y="58"/>
                  </a:lnTo>
                  <a:lnTo>
                    <a:pt x="3704" y="87"/>
                  </a:lnTo>
                  <a:lnTo>
                    <a:pt x="3675" y="87"/>
                  </a:lnTo>
                  <a:lnTo>
                    <a:pt x="3675" y="116"/>
                  </a:lnTo>
                  <a:lnTo>
                    <a:pt x="3675" y="116"/>
                  </a:lnTo>
                  <a:lnTo>
                    <a:pt x="3675" y="116"/>
                  </a:lnTo>
                  <a:lnTo>
                    <a:pt x="3675" y="116"/>
                  </a:lnTo>
                  <a:lnTo>
                    <a:pt x="3675" y="145"/>
                  </a:lnTo>
                  <a:lnTo>
                    <a:pt x="3675" y="145"/>
                  </a:lnTo>
                  <a:lnTo>
                    <a:pt x="3675" y="145"/>
                  </a:lnTo>
                  <a:lnTo>
                    <a:pt x="3704" y="145"/>
                  </a:lnTo>
                  <a:lnTo>
                    <a:pt x="3704" y="145"/>
                  </a:lnTo>
                  <a:lnTo>
                    <a:pt x="3704" y="145"/>
                  </a:lnTo>
                  <a:lnTo>
                    <a:pt x="3734" y="145"/>
                  </a:lnTo>
                  <a:lnTo>
                    <a:pt x="3734" y="174"/>
                  </a:lnTo>
                  <a:lnTo>
                    <a:pt x="3734" y="174"/>
                  </a:lnTo>
                  <a:lnTo>
                    <a:pt x="3734" y="203"/>
                  </a:lnTo>
                  <a:lnTo>
                    <a:pt x="3762" y="203"/>
                  </a:lnTo>
                  <a:lnTo>
                    <a:pt x="3762" y="203"/>
                  </a:lnTo>
                  <a:lnTo>
                    <a:pt x="3734" y="233"/>
                  </a:lnTo>
                  <a:lnTo>
                    <a:pt x="3734" y="233"/>
                  </a:lnTo>
                  <a:lnTo>
                    <a:pt x="3734" y="262"/>
                  </a:lnTo>
                  <a:lnTo>
                    <a:pt x="3704" y="262"/>
                  </a:lnTo>
                  <a:lnTo>
                    <a:pt x="3704" y="291"/>
                  </a:lnTo>
                  <a:lnTo>
                    <a:pt x="3704" y="291"/>
                  </a:lnTo>
                  <a:lnTo>
                    <a:pt x="3704" y="291"/>
                  </a:lnTo>
                  <a:lnTo>
                    <a:pt x="3704" y="320"/>
                  </a:lnTo>
                  <a:lnTo>
                    <a:pt x="3704" y="320"/>
                  </a:lnTo>
                  <a:lnTo>
                    <a:pt x="3734" y="350"/>
                  </a:lnTo>
                  <a:lnTo>
                    <a:pt x="3734" y="350"/>
                  </a:lnTo>
                  <a:lnTo>
                    <a:pt x="3704" y="350"/>
                  </a:lnTo>
                  <a:lnTo>
                    <a:pt x="3704" y="350"/>
                  </a:lnTo>
                  <a:lnTo>
                    <a:pt x="3704" y="379"/>
                  </a:lnTo>
                  <a:lnTo>
                    <a:pt x="3704" y="408"/>
                  </a:lnTo>
                  <a:lnTo>
                    <a:pt x="3704" y="408"/>
                  </a:lnTo>
                  <a:lnTo>
                    <a:pt x="3704" y="437"/>
                  </a:lnTo>
                  <a:lnTo>
                    <a:pt x="3704" y="437"/>
                  </a:lnTo>
                  <a:lnTo>
                    <a:pt x="3734" y="437"/>
                  </a:lnTo>
                  <a:lnTo>
                    <a:pt x="3734" y="437"/>
                  </a:lnTo>
                  <a:lnTo>
                    <a:pt x="3734" y="437"/>
                  </a:lnTo>
                  <a:lnTo>
                    <a:pt x="3734" y="437"/>
                  </a:lnTo>
                  <a:lnTo>
                    <a:pt x="3734" y="466"/>
                  </a:lnTo>
                  <a:lnTo>
                    <a:pt x="3734" y="466"/>
                  </a:lnTo>
                  <a:lnTo>
                    <a:pt x="3704" y="466"/>
                  </a:lnTo>
                  <a:lnTo>
                    <a:pt x="3675" y="495"/>
                  </a:lnTo>
                  <a:lnTo>
                    <a:pt x="3646" y="524"/>
                  </a:lnTo>
                  <a:lnTo>
                    <a:pt x="3617" y="524"/>
                  </a:lnTo>
                  <a:lnTo>
                    <a:pt x="3617" y="524"/>
                  </a:lnTo>
                  <a:lnTo>
                    <a:pt x="3587" y="495"/>
                  </a:lnTo>
                  <a:lnTo>
                    <a:pt x="3587" y="524"/>
                  </a:lnTo>
                  <a:lnTo>
                    <a:pt x="3587" y="495"/>
                  </a:lnTo>
                  <a:lnTo>
                    <a:pt x="3558" y="495"/>
                  </a:lnTo>
                  <a:lnTo>
                    <a:pt x="3558" y="495"/>
                  </a:lnTo>
                  <a:lnTo>
                    <a:pt x="3558" y="495"/>
                  </a:lnTo>
                  <a:lnTo>
                    <a:pt x="3529" y="612"/>
                  </a:lnTo>
                  <a:lnTo>
                    <a:pt x="3529" y="641"/>
                  </a:lnTo>
                  <a:lnTo>
                    <a:pt x="3529" y="670"/>
                  </a:lnTo>
                  <a:lnTo>
                    <a:pt x="3529" y="670"/>
                  </a:lnTo>
                  <a:lnTo>
                    <a:pt x="3529" y="729"/>
                  </a:lnTo>
                  <a:lnTo>
                    <a:pt x="3529" y="729"/>
                  </a:lnTo>
                  <a:lnTo>
                    <a:pt x="3587" y="758"/>
                  </a:lnTo>
                  <a:lnTo>
                    <a:pt x="3617" y="729"/>
                  </a:lnTo>
                  <a:lnTo>
                    <a:pt x="3646" y="729"/>
                  </a:lnTo>
                  <a:lnTo>
                    <a:pt x="3675" y="729"/>
                  </a:lnTo>
                  <a:lnTo>
                    <a:pt x="3675" y="758"/>
                  </a:lnTo>
                  <a:lnTo>
                    <a:pt x="3704" y="729"/>
                  </a:lnTo>
                  <a:lnTo>
                    <a:pt x="3704" y="729"/>
                  </a:lnTo>
                  <a:lnTo>
                    <a:pt x="3704" y="700"/>
                  </a:lnTo>
                  <a:lnTo>
                    <a:pt x="3734" y="700"/>
                  </a:lnTo>
                  <a:lnTo>
                    <a:pt x="3734" y="700"/>
                  </a:lnTo>
                  <a:lnTo>
                    <a:pt x="3762" y="700"/>
                  </a:lnTo>
                  <a:lnTo>
                    <a:pt x="3791" y="729"/>
                  </a:lnTo>
                  <a:lnTo>
                    <a:pt x="3820" y="758"/>
                  </a:lnTo>
                  <a:lnTo>
                    <a:pt x="3850" y="758"/>
                  </a:lnTo>
                  <a:lnTo>
                    <a:pt x="3879" y="787"/>
                  </a:lnTo>
                  <a:lnTo>
                    <a:pt x="3879" y="816"/>
                  </a:lnTo>
                  <a:lnTo>
                    <a:pt x="3879" y="816"/>
                  </a:lnTo>
                  <a:lnTo>
                    <a:pt x="3879" y="816"/>
                  </a:lnTo>
                  <a:lnTo>
                    <a:pt x="3879" y="845"/>
                  </a:lnTo>
                  <a:lnTo>
                    <a:pt x="3879" y="845"/>
                  </a:lnTo>
                  <a:lnTo>
                    <a:pt x="3879" y="845"/>
                  </a:lnTo>
                  <a:lnTo>
                    <a:pt x="3850" y="845"/>
                  </a:lnTo>
                  <a:lnTo>
                    <a:pt x="3850" y="845"/>
                  </a:lnTo>
                  <a:lnTo>
                    <a:pt x="3820" y="845"/>
                  </a:lnTo>
                  <a:lnTo>
                    <a:pt x="3820" y="845"/>
                  </a:lnTo>
                  <a:lnTo>
                    <a:pt x="3791" y="845"/>
                  </a:lnTo>
                  <a:lnTo>
                    <a:pt x="3791" y="845"/>
                  </a:lnTo>
                  <a:lnTo>
                    <a:pt x="3762" y="874"/>
                  </a:lnTo>
                  <a:lnTo>
                    <a:pt x="3762" y="874"/>
                  </a:lnTo>
                  <a:lnTo>
                    <a:pt x="3734" y="874"/>
                  </a:lnTo>
                  <a:lnTo>
                    <a:pt x="3734" y="874"/>
                  </a:lnTo>
                  <a:lnTo>
                    <a:pt x="3704" y="874"/>
                  </a:lnTo>
                  <a:lnTo>
                    <a:pt x="3704" y="903"/>
                  </a:lnTo>
                  <a:lnTo>
                    <a:pt x="3704" y="903"/>
                  </a:lnTo>
                  <a:lnTo>
                    <a:pt x="3704" y="903"/>
                  </a:lnTo>
                  <a:lnTo>
                    <a:pt x="3675" y="903"/>
                  </a:lnTo>
                  <a:lnTo>
                    <a:pt x="3675" y="903"/>
                  </a:lnTo>
                  <a:lnTo>
                    <a:pt x="3675" y="933"/>
                  </a:lnTo>
                  <a:lnTo>
                    <a:pt x="3675" y="962"/>
                  </a:lnTo>
                  <a:lnTo>
                    <a:pt x="3675" y="962"/>
                  </a:lnTo>
                  <a:lnTo>
                    <a:pt x="3646" y="991"/>
                  </a:lnTo>
                  <a:lnTo>
                    <a:pt x="3646" y="991"/>
                  </a:lnTo>
                  <a:lnTo>
                    <a:pt x="3617" y="991"/>
                  </a:lnTo>
                  <a:lnTo>
                    <a:pt x="3587" y="991"/>
                  </a:lnTo>
                  <a:lnTo>
                    <a:pt x="3558" y="991"/>
                  </a:lnTo>
                  <a:lnTo>
                    <a:pt x="3558" y="1020"/>
                  </a:lnTo>
                  <a:lnTo>
                    <a:pt x="3529" y="1050"/>
                  </a:lnTo>
                  <a:lnTo>
                    <a:pt x="3529" y="1050"/>
                  </a:lnTo>
                  <a:lnTo>
                    <a:pt x="3500" y="1050"/>
                  </a:lnTo>
                  <a:lnTo>
                    <a:pt x="3500" y="1079"/>
                  </a:lnTo>
                  <a:lnTo>
                    <a:pt x="3500" y="1079"/>
                  </a:lnTo>
                  <a:lnTo>
                    <a:pt x="3470" y="1079"/>
                  </a:lnTo>
                  <a:lnTo>
                    <a:pt x="3470" y="1079"/>
                  </a:lnTo>
                  <a:lnTo>
                    <a:pt x="3441" y="1079"/>
                  </a:lnTo>
                  <a:lnTo>
                    <a:pt x="3412" y="1050"/>
                  </a:lnTo>
                  <a:lnTo>
                    <a:pt x="3412" y="1050"/>
                  </a:lnTo>
                  <a:lnTo>
                    <a:pt x="3384" y="1050"/>
                  </a:lnTo>
                  <a:lnTo>
                    <a:pt x="3354" y="1050"/>
                  </a:lnTo>
                  <a:lnTo>
                    <a:pt x="3325" y="1079"/>
                  </a:lnTo>
                  <a:lnTo>
                    <a:pt x="3325" y="1079"/>
                  </a:lnTo>
                  <a:lnTo>
                    <a:pt x="3325" y="1108"/>
                  </a:lnTo>
                  <a:lnTo>
                    <a:pt x="3325" y="1137"/>
                  </a:lnTo>
                  <a:lnTo>
                    <a:pt x="3325" y="1137"/>
                  </a:lnTo>
                  <a:lnTo>
                    <a:pt x="3354" y="1166"/>
                  </a:lnTo>
                  <a:lnTo>
                    <a:pt x="3384" y="1195"/>
                  </a:lnTo>
                  <a:lnTo>
                    <a:pt x="3384" y="1195"/>
                  </a:lnTo>
                  <a:lnTo>
                    <a:pt x="3384" y="1195"/>
                  </a:lnTo>
                  <a:lnTo>
                    <a:pt x="3354" y="1224"/>
                  </a:lnTo>
                  <a:lnTo>
                    <a:pt x="3325" y="1253"/>
                  </a:lnTo>
                  <a:lnTo>
                    <a:pt x="3325" y="1283"/>
                  </a:lnTo>
                  <a:lnTo>
                    <a:pt x="3296" y="1312"/>
                  </a:lnTo>
                  <a:lnTo>
                    <a:pt x="3296" y="1312"/>
                  </a:lnTo>
                  <a:lnTo>
                    <a:pt x="3267" y="1312"/>
                  </a:lnTo>
                  <a:lnTo>
                    <a:pt x="3237" y="1312"/>
                  </a:lnTo>
                  <a:lnTo>
                    <a:pt x="3208" y="1341"/>
                  </a:lnTo>
                  <a:lnTo>
                    <a:pt x="3208" y="1341"/>
                  </a:lnTo>
                  <a:lnTo>
                    <a:pt x="3179" y="1341"/>
                  </a:lnTo>
                  <a:lnTo>
                    <a:pt x="3150" y="1341"/>
                  </a:lnTo>
                  <a:lnTo>
                    <a:pt x="3120" y="1370"/>
                  </a:lnTo>
                  <a:lnTo>
                    <a:pt x="3091" y="1370"/>
                  </a:lnTo>
                  <a:lnTo>
                    <a:pt x="3034" y="1400"/>
                  </a:lnTo>
                  <a:lnTo>
                    <a:pt x="2975" y="1400"/>
                  </a:lnTo>
                  <a:lnTo>
                    <a:pt x="2975" y="1429"/>
                  </a:lnTo>
                  <a:lnTo>
                    <a:pt x="2917" y="1458"/>
                  </a:lnTo>
                  <a:lnTo>
                    <a:pt x="2917" y="1458"/>
                  </a:lnTo>
                  <a:lnTo>
                    <a:pt x="2887" y="1458"/>
                  </a:lnTo>
                  <a:lnTo>
                    <a:pt x="2858" y="1458"/>
                  </a:lnTo>
                  <a:lnTo>
                    <a:pt x="2858" y="1458"/>
                  </a:lnTo>
                  <a:lnTo>
                    <a:pt x="2858" y="1429"/>
                  </a:lnTo>
                  <a:lnTo>
                    <a:pt x="2829" y="1458"/>
                  </a:lnTo>
                  <a:lnTo>
                    <a:pt x="2800" y="1458"/>
                  </a:lnTo>
                  <a:lnTo>
                    <a:pt x="2770" y="1429"/>
                  </a:lnTo>
                  <a:lnTo>
                    <a:pt x="2741" y="1429"/>
                  </a:lnTo>
                  <a:lnTo>
                    <a:pt x="2713" y="1400"/>
                  </a:lnTo>
                  <a:lnTo>
                    <a:pt x="2654" y="1400"/>
                  </a:lnTo>
                  <a:lnTo>
                    <a:pt x="2625" y="1370"/>
                  </a:lnTo>
                  <a:lnTo>
                    <a:pt x="2596" y="1370"/>
                  </a:lnTo>
                  <a:lnTo>
                    <a:pt x="2537" y="1370"/>
                  </a:lnTo>
                  <a:lnTo>
                    <a:pt x="2479" y="1370"/>
                  </a:lnTo>
                  <a:lnTo>
                    <a:pt x="2479" y="1370"/>
                  </a:lnTo>
                  <a:lnTo>
                    <a:pt x="2479" y="1370"/>
                  </a:lnTo>
                  <a:lnTo>
                    <a:pt x="2450" y="1370"/>
                  </a:lnTo>
                  <a:lnTo>
                    <a:pt x="2450" y="1370"/>
                  </a:lnTo>
                  <a:lnTo>
                    <a:pt x="2392" y="1400"/>
                  </a:lnTo>
                  <a:lnTo>
                    <a:pt x="2334" y="1370"/>
                  </a:lnTo>
                  <a:lnTo>
                    <a:pt x="2275" y="1370"/>
                  </a:lnTo>
                  <a:lnTo>
                    <a:pt x="2246" y="1370"/>
                  </a:lnTo>
                  <a:lnTo>
                    <a:pt x="2217" y="1400"/>
                  </a:lnTo>
                  <a:lnTo>
                    <a:pt x="2187" y="1400"/>
                  </a:lnTo>
                  <a:lnTo>
                    <a:pt x="2187" y="1370"/>
                  </a:lnTo>
                  <a:lnTo>
                    <a:pt x="2158" y="1341"/>
                  </a:lnTo>
                  <a:lnTo>
                    <a:pt x="2158" y="1341"/>
                  </a:lnTo>
                  <a:lnTo>
                    <a:pt x="2129" y="1312"/>
                  </a:lnTo>
                  <a:lnTo>
                    <a:pt x="2129" y="1283"/>
                  </a:lnTo>
                  <a:lnTo>
                    <a:pt x="2129" y="1283"/>
                  </a:lnTo>
                  <a:lnTo>
                    <a:pt x="2100" y="1253"/>
                  </a:lnTo>
                  <a:lnTo>
                    <a:pt x="2100" y="1253"/>
                  </a:lnTo>
                  <a:lnTo>
                    <a:pt x="2100" y="1253"/>
                  </a:lnTo>
                  <a:lnTo>
                    <a:pt x="2070" y="1253"/>
                  </a:lnTo>
                  <a:lnTo>
                    <a:pt x="2070" y="1253"/>
                  </a:lnTo>
                  <a:lnTo>
                    <a:pt x="2070" y="1224"/>
                  </a:lnTo>
                  <a:lnTo>
                    <a:pt x="2070" y="1224"/>
                  </a:lnTo>
                  <a:lnTo>
                    <a:pt x="2070" y="1224"/>
                  </a:lnTo>
                  <a:lnTo>
                    <a:pt x="2042" y="1224"/>
                  </a:lnTo>
                  <a:lnTo>
                    <a:pt x="2013" y="1224"/>
                  </a:lnTo>
                  <a:lnTo>
                    <a:pt x="1984" y="1195"/>
                  </a:lnTo>
                  <a:lnTo>
                    <a:pt x="1984" y="1195"/>
                  </a:lnTo>
                  <a:lnTo>
                    <a:pt x="1984" y="1195"/>
                  </a:lnTo>
                  <a:lnTo>
                    <a:pt x="1954" y="1195"/>
                  </a:lnTo>
                  <a:lnTo>
                    <a:pt x="1954" y="1195"/>
                  </a:lnTo>
                  <a:lnTo>
                    <a:pt x="1925" y="1166"/>
                  </a:lnTo>
                  <a:lnTo>
                    <a:pt x="1867" y="1166"/>
                  </a:lnTo>
                  <a:lnTo>
                    <a:pt x="1867" y="1166"/>
                  </a:lnTo>
                  <a:lnTo>
                    <a:pt x="1867" y="1166"/>
                  </a:lnTo>
                  <a:lnTo>
                    <a:pt x="1837" y="1166"/>
                  </a:lnTo>
                  <a:lnTo>
                    <a:pt x="1808" y="1166"/>
                  </a:lnTo>
                  <a:lnTo>
                    <a:pt x="1720" y="1166"/>
                  </a:lnTo>
                  <a:lnTo>
                    <a:pt x="1692" y="1137"/>
                  </a:lnTo>
                  <a:lnTo>
                    <a:pt x="1692" y="1108"/>
                  </a:lnTo>
                  <a:lnTo>
                    <a:pt x="1692" y="1108"/>
                  </a:lnTo>
                  <a:lnTo>
                    <a:pt x="1692" y="1108"/>
                  </a:lnTo>
                  <a:lnTo>
                    <a:pt x="1692" y="1079"/>
                  </a:lnTo>
                  <a:lnTo>
                    <a:pt x="1692" y="1079"/>
                  </a:lnTo>
                  <a:lnTo>
                    <a:pt x="1692" y="1079"/>
                  </a:lnTo>
                  <a:lnTo>
                    <a:pt x="1692" y="1050"/>
                  </a:lnTo>
                  <a:lnTo>
                    <a:pt x="1692" y="1050"/>
                  </a:lnTo>
                  <a:lnTo>
                    <a:pt x="1692" y="1020"/>
                  </a:lnTo>
                  <a:lnTo>
                    <a:pt x="1692" y="1020"/>
                  </a:lnTo>
                  <a:lnTo>
                    <a:pt x="1692" y="991"/>
                  </a:lnTo>
                  <a:lnTo>
                    <a:pt x="1663" y="991"/>
                  </a:lnTo>
                  <a:lnTo>
                    <a:pt x="1663" y="991"/>
                  </a:lnTo>
                  <a:lnTo>
                    <a:pt x="1663" y="962"/>
                  </a:lnTo>
                  <a:lnTo>
                    <a:pt x="1634" y="962"/>
                  </a:lnTo>
                  <a:lnTo>
                    <a:pt x="1634" y="962"/>
                  </a:lnTo>
                  <a:lnTo>
                    <a:pt x="1634" y="933"/>
                  </a:lnTo>
                  <a:lnTo>
                    <a:pt x="1634" y="933"/>
                  </a:lnTo>
                  <a:lnTo>
                    <a:pt x="1634" y="903"/>
                  </a:lnTo>
                  <a:lnTo>
                    <a:pt x="1604" y="903"/>
                  </a:lnTo>
                  <a:lnTo>
                    <a:pt x="1604" y="903"/>
                  </a:lnTo>
                  <a:lnTo>
                    <a:pt x="1575" y="903"/>
                  </a:lnTo>
                  <a:lnTo>
                    <a:pt x="1575" y="874"/>
                  </a:lnTo>
                  <a:lnTo>
                    <a:pt x="1575" y="874"/>
                  </a:lnTo>
                  <a:lnTo>
                    <a:pt x="1546" y="903"/>
                  </a:lnTo>
                  <a:lnTo>
                    <a:pt x="1546" y="903"/>
                  </a:lnTo>
                  <a:lnTo>
                    <a:pt x="1546" y="903"/>
                  </a:lnTo>
                  <a:lnTo>
                    <a:pt x="1517" y="874"/>
                  </a:lnTo>
                  <a:lnTo>
                    <a:pt x="1517" y="874"/>
                  </a:lnTo>
                  <a:lnTo>
                    <a:pt x="1517" y="874"/>
                  </a:lnTo>
                  <a:lnTo>
                    <a:pt x="1487" y="874"/>
                  </a:lnTo>
                  <a:lnTo>
                    <a:pt x="1487" y="874"/>
                  </a:lnTo>
                  <a:lnTo>
                    <a:pt x="1487" y="903"/>
                  </a:lnTo>
                  <a:lnTo>
                    <a:pt x="1458" y="903"/>
                  </a:lnTo>
                  <a:lnTo>
                    <a:pt x="1458" y="874"/>
                  </a:lnTo>
                  <a:lnTo>
                    <a:pt x="1458" y="874"/>
                  </a:lnTo>
                  <a:lnTo>
                    <a:pt x="1458" y="874"/>
                  </a:lnTo>
                  <a:lnTo>
                    <a:pt x="1429" y="845"/>
                  </a:lnTo>
                  <a:lnTo>
                    <a:pt x="1429" y="845"/>
                  </a:lnTo>
                  <a:lnTo>
                    <a:pt x="1400" y="845"/>
                  </a:lnTo>
                  <a:lnTo>
                    <a:pt x="1400" y="845"/>
                  </a:lnTo>
                  <a:lnTo>
                    <a:pt x="1400" y="816"/>
                  </a:lnTo>
                  <a:lnTo>
                    <a:pt x="1400" y="816"/>
                  </a:lnTo>
                  <a:lnTo>
                    <a:pt x="1400" y="816"/>
                  </a:lnTo>
                  <a:lnTo>
                    <a:pt x="1371" y="787"/>
                  </a:lnTo>
                  <a:lnTo>
                    <a:pt x="1371" y="787"/>
                  </a:lnTo>
                  <a:lnTo>
                    <a:pt x="1371" y="816"/>
                  </a:lnTo>
                  <a:lnTo>
                    <a:pt x="1371" y="816"/>
                  </a:lnTo>
                  <a:lnTo>
                    <a:pt x="1371" y="787"/>
                  </a:lnTo>
                  <a:lnTo>
                    <a:pt x="1371" y="787"/>
                  </a:lnTo>
                  <a:lnTo>
                    <a:pt x="1371" y="787"/>
                  </a:lnTo>
                  <a:lnTo>
                    <a:pt x="1371" y="758"/>
                  </a:lnTo>
                  <a:lnTo>
                    <a:pt x="1371" y="758"/>
                  </a:lnTo>
                  <a:lnTo>
                    <a:pt x="1342" y="758"/>
                  </a:lnTo>
                  <a:lnTo>
                    <a:pt x="1342" y="758"/>
                  </a:lnTo>
                  <a:lnTo>
                    <a:pt x="1342" y="758"/>
                  </a:lnTo>
                  <a:lnTo>
                    <a:pt x="1313" y="787"/>
                  </a:lnTo>
                  <a:lnTo>
                    <a:pt x="1313" y="787"/>
                  </a:lnTo>
                  <a:lnTo>
                    <a:pt x="1284" y="816"/>
                  </a:lnTo>
                  <a:lnTo>
                    <a:pt x="1284" y="816"/>
                  </a:lnTo>
                  <a:lnTo>
                    <a:pt x="1284" y="816"/>
                  </a:lnTo>
                  <a:lnTo>
                    <a:pt x="1284" y="845"/>
                  </a:lnTo>
                  <a:lnTo>
                    <a:pt x="1254" y="845"/>
                  </a:lnTo>
                  <a:lnTo>
                    <a:pt x="1225" y="874"/>
                  </a:lnTo>
                  <a:lnTo>
                    <a:pt x="1225" y="874"/>
                  </a:lnTo>
                  <a:lnTo>
                    <a:pt x="1225" y="903"/>
                  </a:lnTo>
                  <a:lnTo>
                    <a:pt x="1254" y="933"/>
                  </a:lnTo>
                  <a:lnTo>
                    <a:pt x="1254" y="962"/>
                  </a:lnTo>
                  <a:lnTo>
                    <a:pt x="1254" y="962"/>
                  </a:lnTo>
                  <a:lnTo>
                    <a:pt x="1254" y="991"/>
                  </a:lnTo>
                  <a:lnTo>
                    <a:pt x="1225" y="991"/>
                  </a:lnTo>
                  <a:lnTo>
                    <a:pt x="1225" y="1020"/>
                  </a:lnTo>
                  <a:lnTo>
                    <a:pt x="1196" y="1020"/>
                  </a:lnTo>
                  <a:lnTo>
                    <a:pt x="1196" y="1020"/>
                  </a:lnTo>
                  <a:lnTo>
                    <a:pt x="1196" y="991"/>
                  </a:lnTo>
                  <a:lnTo>
                    <a:pt x="1167" y="991"/>
                  </a:lnTo>
                  <a:lnTo>
                    <a:pt x="1137" y="1020"/>
                  </a:lnTo>
                  <a:lnTo>
                    <a:pt x="1108" y="1020"/>
                  </a:lnTo>
                  <a:lnTo>
                    <a:pt x="1079" y="991"/>
                  </a:lnTo>
                  <a:lnTo>
                    <a:pt x="1079" y="991"/>
                  </a:lnTo>
                  <a:lnTo>
                    <a:pt x="1050" y="991"/>
                  </a:lnTo>
                  <a:lnTo>
                    <a:pt x="1050" y="1020"/>
                  </a:lnTo>
                  <a:lnTo>
                    <a:pt x="1050" y="1050"/>
                  </a:lnTo>
                  <a:lnTo>
                    <a:pt x="1050" y="1079"/>
                  </a:lnTo>
                  <a:lnTo>
                    <a:pt x="1050" y="1108"/>
                  </a:lnTo>
                  <a:lnTo>
                    <a:pt x="1050" y="1137"/>
                  </a:lnTo>
                  <a:lnTo>
                    <a:pt x="1021" y="1166"/>
                  </a:lnTo>
                  <a:lnTo>
                    <a:pt x="1050" y="1166"/>
                  </a:lnTo>
                  <a:lnTo>
                    <a:pt x="1050" y="1166"/>
                  </a:lnTo>
                  <a:lnTo>
                    <a:pt x="1050" y="1195"/>
                  </a:lnTo>
                  <a:lnTo>
                    <a:pt x="1050" y="1195"/>
                  </a:lnTo>
                  <a:lnTo>
                    <a:pt x="1050" y="1195"/>
                  </a:lnTo>
                  <a:lnTo>
                    <a:pt x="1021" y="1195"/>
                  </a:lnTo>
                  <a:lnTo>
                    <a:pt x="1021" y="1195"/>
                  </a:lnTo>
                  <a:lnTo>
                    <a:pt x="1021" y="1195"/>
                  </a:lnTo>
                  <a:lnTo>
                    <a:pt x="992" y="1195"/>
                  </a:lnTo>
                  <a:lnTo>
                    <a:pt x="992" y="1195"/>
                  </a:lnTo>
                  <a:lnTo>
                    <a:pt x="934" y="1195"/>
                  </a:lnTo>
                  <a:lnTo>
                    <a:pt x="934" y="1224"/>
                  </a:lnTo>
                  <a:lnTo>
                    <a:pt x="904" y="1224"/>
                  </a:lnTo>
                  <a:lnTo>
                    <a:pt x="904" y="1224"/>
                  </a:lnTo>
                  <a:lnTo>
                    <a:pt x="875" y="1224"/>
                  </a:lnTo>
                  <a:lnTo>
                    <a:pt x="875" y="1224"/>
                  </a:lnTo>
                  <a:lnTo>
                    <a:pt x="875" y="1224"/>
                  </a:lnTo>
                  <a:lnTo>
                    <a:pt x="875" y="1253"/>
                  </a:lnTo>
                  <a:lnTo>
                    <a:pt x="904" y="1253"/>
                  </a:lnTo>
                  <a:lnTo>
                    <a:pt x="934" y="1253"/>
                  </a:lnTo>
                  <a:lnTo>
                    <a:pt x="934" y="1253"/>
                  </a:lnTo>
                  <a:lnTo>
                    <a:pt x="904" y="1253"/>
                  </a:lnTo>
                  <a:lnTo>
                    <a:pt x="934" y="1283"/>
                  </a:lnTo>
                  <a:lnTo>
                    <a:pt x="934" y="1312"/>
                  </a:lnTo>
                  <a:lnTo>
                    <a:pt x="934" y="1312"/>
                  </a:lnTo>
                  <a:lnTo>
                    <a:pt x="934" y="1312"/>
                  </a:lnTo>
                  <a:lnTo>
                    <a:pt x="963" y="1341"/>
                  </a:lnTo>
                  <a:lnTo>
                    <a:pt x="963" y="1370"/>
                  </a:lnTo>
                  <a:lnTo>
                    <a:pt x="963" y="1370"/>
                  </a:lnTo>
                  <a:lnTo>
                    <a:pt x="963" y="1400"/>
                  </a:lnTo>
                  <a:lnTo>
                    <a:pt x="963" y="1400"/>
                  </a:lnTo>
                  <a:lnTo>
                    <a:pt x="963" y="1429"/>
                  </a:lnTo>
                  <a:lnTo>
                    <a:pt x="963" y="1429"/>
                  </a:lnTo>
                  <a:lnTo>
                    <a:pt x="963" y="1429"/>
                  </a:lnTo>
                  <a:lnTo>
                    <a:pt x="963" y="1458"/>
                  </a:lnTo>
                  <a:lnTo>
                    <a:pt x="963" y="1458"/>
                  </a:lnTo>
                  <a:lnTo>
                    <a:pt x="963" y="1486"/>
                  </a:lnTo>
                  <a:lnTo>
                    <a:pt x="934" y="1486"/>
                  </a:lnTo>
                  <a:lnTo>
                    <a:pt x="904" y="1486"/>
                  </a:lnTo>
                  <a:lnTo>
                    <a:pt x="875" y="1429"/>
                  </a:lnTo>
                  <a:lnTo>
                    <a:pt x="846" y="1458"/>
                  </a:lnTo>
                  <a:lnTo>
                    <a:pt x="817" y="1429"/>
                  </a:lnTo>
                  <a:lnTo>
                    <a:pt x="758" y="1429"/>
                  </a:lnTo>
                  <a:lnTo>
                    <a:pt x="729" y="1429"/>
                  </a:lnTo>
                  <a:lnTo>
                    <a:pt x="700" y="1429"/>
                  </a:lnTo>
                  <a:lnTo>
                    <a:pt x="671" y="1429"/>
                  </a:lnTo>
                  <a:lnTo>
                    <a:pt x="642" y="1429"/>
                  </a:lnTo>
                  <a:lnTo>
                    <a:pt x="613" y="1429"/>
                  </a:lnTo>
                  <a:lnTo>
                    <a:pt x="613" y="1458"/>
                  </a:lnTo>
                  <a:lnTo>
                    <a:pt x="584" y="1458"/>
                  </a:lnTo>
                  <a:lnTo>
                    <a:pt x="554" y="1458"/>
                  </a:lnTo>
                  <a:lnTo>
                    <a:pt x="525" y="1429"/>
                  </a:lnTo>
                  <a:lnTo>
                    <a:pt x="496" y="1429"/>
                  </a:lnTo>
                  <a:lnTo>
                    <a:pt x="467" y="1429"/>
                  </a:lnTo>
                  <a:lnTo>
                    <a:pt x="467" y="1429"/>
                  </a:lnTo>
                  <a:lnTo>
                    <a:pt x="437" y="1429"/>
                  </a:lnTo>
                  <a:lnTo>
                    <a:pt x="437" y="1429"/>
                  </a:lnTo>
                  <a:lnTo>
                    <a:pt x="408" y="1429"/>
                  </a:lnTo>
                  <a:lnTo>
                    <a:pt x="408" y="1458"/>
                  </a:lnTo>
                  <a:lnTo>
                    <a:pt x="408" y="1458"/>
                  </a:lnTo>
                  <a:lnTo>
                    <a:pt x="408" y="1486"/>
                  </a:lnTo>
                  <a:lnTo>
                    <a:pt x="408" y="1486"/>
                  </a:lnTo>
                  <a:lnTo>
                    <a:pt x="350" y="1486"/>
                  </a:lnTo>
                  <a:lnTo>
                    <a:pt x="292" y="1486"/>
                  </a:lnTo>
                  <a:lnTo>
                    <a:pt x="263" y="1486"/>
                  </a:lnTo>
                  <a:lnTo>
                    <a:pt x="234" y="1486"/>
                  </a:lnTo>
                  <a:lnTo>
                    <a:pt x="234" y="1486"/>
                  </a:lnTo>
                  <a:lnTo>
                    <a:pt x="234" y="1486"/>
                  </a:lnTo>
                  <a:lnTo>
                    <a:pt x="204" y="1516"/>
                  </a:lnTo>
                  <a:lnTo>
                    <a:pt x="204" y="1516"/>
                  </a:lnTo>
                  <a:lnTo>
                    <a:pt x="234" y="1516"/>
                  </a:lnTo>
                  <a:lnTo>
                    <a:pt x="234" y="1545"/>
                  </a:lnTo>
                  <a:lnTo>
                    <a:pt x="204" y="1574"/>
                  </a:lnTo>
                  <a:lnTo>
                    <a:pt x="175" y="1574"/>
                  </a:lnTo>
                  <a:lnTo>
                    <a:pt x="204" y="1603"/>
                  </a:lnTo>
                  <a:lnTo>
                    <a:pt x="234" y="1603"/>
                  </a:lnTo>
                  <a:lnTo>
                    <a:pt x="263" y="1603"/>
                  </a:lnTo>
                  <a:lnTo>
                    <a:pt x="263" y="1633"/>
                  </a:lnTo>
                  <a:lnTo>
                    <a:pt x="292" y="1603"/>
                  </a:lnTo>
                  <a:lnTo>
                    <a:pt x="292" y="1574"/>
                  </a:lnTo>
                  <a:lnTo>
                    <a:pt x="292" y="1603"/>
                  </a:lnTo>
                  <a:lnTo>
                    <a:pt x="321" y="1603"/>
                  </a:lnTo>
                  <a:lnTo>
                    <a:pt x="350" y="1633"/>
                  </a:lnTo>
                  <a:lnTo>
                    <a:pt x="321" y="1662"/>
                  </a:lnTo>
                  <a:lnTo>
                    <a:pt x="292" y="1662"/>
                  </a:lnTo>
                  <a:lnTo>
                    <a:pt x="263" y="1662"/>
                  </a:lnTo>
                  <a:lnTo>
                    <a:pt x="234" y="1662"/>
                  </a:lnTo>
                  <a:lnTo>
                    <a:pt x="234" y="1633"/>
                  </a:lnTo>
                  <a:lnTo>
                    <a:pt x="204" y="1662"/>
                  </a:lnTo>
                  <a:lnTo>
                    <a:pt x="175" y="1662"/>
                  </a:lnTo>
                  <a:lnTo>
                    <a:pt x="146" y="1662"/>
                  </a:lnTo>
                  <a:lnTo>
                    <a:pt x="146" y="1691"/>
                  </a:lnTo>
                  <a:lnTo>
                    <a:pt x="146" y="1691"/>
                  </a:lnTo>
                  <a:lnTo>
                    <a:pt x="175" y="1720"/>
                  </a:lnTo>
                  <a:lnTo>
                    <a:pt x="175" y="1720"/>
                  </a:lnTo>
                  <a:lnTo>
                    <a:pt x="146" y="1720"/>
                  </a:lnTo>
                  <a:lnTo>
                    <a:pt x="87" y="1750"/>
                  </a:lnTo>
                  <a:lnTo>
                    <a:pt x="117" y="1750"/>
                  </a:lnTo>
                  <a:lnTo>
                    <a:pt x="117" y="1750"/>
                  </a:lnTo>
                  <a:lnTo>
                    <a:pt x="87" y="1779"/>
                  </a:lnTo>
                  <a:lnTo>
                    <a:pt x="87" y="1779"/>
                  </a:lnTo>
                  <a:lnTo>
                    <a:pt x="58" y="1779"/>
                  </a:lnTo>
                  <a:lnTo>
                    <a:pt x="29" y="1779"/>
                  </a:lnTo>
                  <a:lnTo>
                    <a:pt x="0" y="1808"/>
                  </a:lnTo>
                  <a:lnTo>
                    <a:pt x="0" y="1808"/>
                  </a:lnTo>
                  <a:lnTo>
                    <a:pt x="29" y="1836"/>
                  </a:lnTo>
                  <a:lnTo>
                    <a:pt x="58" y="1836"/>
                  </a:lnTo>
                  <a:lnTo>
                    <a:pt x="58" y="1836"/>
                  </a:lnTo>
                  <a:lnTo>
                    <a:pt x="87" y="1866"/>
                  </a:lnTo>
                  <a:lnTo>
                    <a:pt x="58" y="1866"/>
                  </a:lnTo>
                  <a:lnTo>
                    <a:pt x="87" y="1895"/>
                  </a:lnTo>
                  <a:lnTo>
                    <a:pt x="87" y="1895"/>
                  </a:lnTo>
                  <a:lnTo>
                    <a:pt x="87" y="1924"/>
                  </a:lnTo>
                  <a:lnTo>
                    <a:pt x="87" y="1924"/>
                  </a:lnTo>
                  <a:lnTo>
                    <a:pt x="58" y="1953"/>
                  </a:lnTo>
                  <a:lnTo>
                    <a:pt x="58" y="2012"/>
                  </a:lnTo>
                  <a:lnTo>
                    <a:pt x="58" y="2012"/>
                  </a:lnTo>
                  <a:lnTo>
                    <a:pt x="87" y="2012"/>
                  </a:lnTo>
                  <a:lnTo>
                    <a:pt x="87" y="2012"/>
                  </a:lnTo>
                  <a:lnTo>
                    <a:pt x="117" y="2012"/>
                  </a:lnTo>
                  <a:lnTo>
                    <a:pt x="117" y="2012"/>
                  </a:lnTo>
                  <a:lnTo>
                    <a:pt x="146" y="2012"/>
                  </a:lnTo>
                  <a:lnTo>
                    <a:pt x="146" y="1983"/>
                  </a:lnTo>
                  <a:lnTo>
                    <a:pt x="146" y="1983"/>
                  </a:lnTo>
                  <a:lnTo>
                    <a:pt x="175" y="1983"/>
                  </a:lnTo>
                  <a:lnTo>
                    <a:pt x="175" y="2012"/>
                  </a:lnTo>
                  <a:lnTo>
                    <a:pt x="204" y="2012"/>
                  </a:lnTo>
                  <a:lnTo>
                    <a:pt x="204" y="1983"/>
                  </a:lnTo>
                  <a:lnTo>
                    <a:pt x="204" y="1983"/>
                  </a:lnTo>
                  <a:lnTo>
                    <a:pt x="204" y="1983"/>
                  </a:lnTo>
                  <a:lnTo>
                    <a:pt x="204" y="1983"/>
                  </a:lnTo>
                  <a:lnTo>
                    <a:pt x="234" y="1953"/>
                  </a:lnTo>
                  <a:lnTo>
                    <a:pt x="234" y="1953"/>
                  </a:lnTo>
                  <a:lnTo>
                    <a:pt x="234" y="1983"/>
                  </a:lnTo>
                  <a:lnTo>
                    <a:pt x="263" y="1983"/>
                  </a:lnTo>
                  <a:lnTo>
                    <a:pt x="263" y="1953"/>
                  </a:lnTo>
                  <a:lnTo>
                    <a:pt x="263" y="1924"/>
                  </a:lnTo>
                  <a:lnTo>
                    <a:pt x="263" y="1924"/>
                  </a:lnTo>
                  <a:lnTo>
                    <a:pt x="263" y="1924"/>
                  </a:lnTo>
                  <a:lnTo>
                    <a:pt x="263" y="1895"/>
                  </a:lnTo>
                  <a:lnTo>
                    <a:pt x="292" y="1895"/>
                  </a:lnTo>
                  <a:lnTo>
                    <a:pt x="292" y="1895"/>
                  </a:lnTo>
                  <a:lnTo>
                    <a:pt x="321" y="1895"/>
                  </a:lnTo>
                  <a:lnTo>
                    <a:pt x="321" y="1895"/>
                  </a:lnTo>
                  <a:lnTo>
                    <a:pt x="321" y="1924"/>
                  </a:lnTo>
                  <a:lnTo>
                    <a:pt x="321" y="1924"/>
                  </a:lnTo>
                  <a:lnTo>
                    <a:pt x="321" y="1953"/>
                  </a:lnTo>
                  <a:lnTo>
                    <a:pt x="350" y="1953"/>
                  </a:lnTo>
                  <a:lnTo>
                    <a:pt x="350" y="1953"/>
                  </a:lnTo>
                  <a:lnTo>
                    <a:pt x="350" y="1983"/>
                  </a:lnTo>
                  <a:lnTo>
                    <a:pt x="350" y="1983"/>
                  </a:lnTo>
                  <a:lnTo>
                    <a:pt x="350" y="2012"/>
                  </a:lnTo>
                  <a:lnTo>
                    <a:pt x="379" y="2041"/>
                  </a:lnTo>
                  <a:lnTo>
                    <a:pt x="379" y="2041"/>
                  </a:lnTo>
                  <a:lnTo>
                    <a:pt x="379" y="2041"/>
                  </a:lnTo>
                  <a:lnTo>
                    <a:pt x="408" y="2041"/>
                  </a:lnTo>
                  <a:lnTo>
                    <a:pt x="408" y="2041"/>
                  </a:lnTo>
                  <a:lnTo>
                    <a:pt x="408" y="2041"/>
                  </a:lnTo>
                  <a:lnTo>
                    <a:pt x="437" y="2012"/>
                  </a:lnTo>
                  <a:lnTo>
                    <a:pt x="467" y="2012"/>
                  </a:lnTo>
                  <a:lnTo>
                    <a:pt x="467" y="1983"/>
                  </a:lnTo>
                  <a:lnTo>
                    <a:pt x="467" y="1983"/>
                  </a:lnTo>
                  <a:lnTo>
                    <a:pt x="525" y="1953"/>
                  </a:lnTo>
                  <a:lnTo>
                    <a:pt x="525" y="1953"/>
                  </a:lnTo>
                  <a:lnTo>
                    <a:pt x="554" y="1983"/>
                  </a:lnTo>
                  <a:lnTo>
                    <a:pt x="584" y="1983"/>
                  </a:lnTo>
                  <a:lnTo>
                    <a:pt x="584" y="1953"/>
                  </a:lnTo>
                  <a:lnTo>
                    <a:pt x="613" y="1953"/>
                  </a:lnTo>
                  <a:lnTo>
                    <a:pt x="613" y="1983"/>
                  </a:lnTo>
                  <a:lnTo>
                    <a:pt x="584" y="1983"/>
                  </a:lnTo>
                  <a:lnTo>
                    <a:pt x="613" y="1983"/>
                  </a:lnTo>
                  <a:lnTo>
                    <a:pt x="613" y="1983"/>
                  </a:lnTo>
                  <a:lnTo>
                    <a:pt x="613" y="1983"/>
                  </a:lnTo>
                  <a:lnTo>
                    <a:pt x="613" y="1983"/>
                  </a:lnTo>
                  <a:lnTo>
                    <a:pt x="642" y="2012"/>
                  </a:lnTo>
                  <a:lnTo>
                    <a:pt x="642" y="1983"/>
                  </a:lnTo>
                  <a:lnTo>
                    <a:pt x="671" y="1983"/>
                  </a:lnTo>
                  <a:lnTo>
                    <a:pt x="671" y="1983"/>
                  </a:lnTo>
                  <a:lnTo>
                    <a:pt x="671" y="1983"/>
                  </a:lnTo>
                  <a:lnTo>
                    <a:pt x="700" y="1983"/>
                  </a:lnTo>
                  <a:lnTo>
                    <a:pt x="700" y="1983"/>
                  </a:lnTo>
                  <a:lnTo>
                    <a:pt x="700" y="2012"/>
                  </a:lnTo>
                  <a:lnTo>
                    <a:pt x="758" y="2070"/>
                  </a:lnTo>
                  <a:lnTo>
                    <a:pt x="758" y="2070"/>
                  </a:lnTo>
                  <a:lnTo>
                    <a:pt x="758" y="2100"/>
                  </a:lnTo>
                  <a:lnTo>
                    <a:pt x="787" y="2100"/>
                  </a:lnTo>
                  <a:lnTo>
                    <a:pt x="787" y="2129"/>
                  </a:lnTo>
                  <a:lnTo>
                    <a:pt x="817" y="2129"/>
                  </a:lnTo>
                  <a:lnTo>
                    <a:pt x="846" y="2129"/>
                  </a:lnTo>
                  <a:lnTo>
                    <a:pt x="875" y="2129"/>
                  </a:lnTo>
                  <a:lnTo>
                    <a:pt x="875" y="2129"/>
                  </a:lnTo>
                  <a:lnTo>
                    <a:pt x="904" y="2158"/>
                  </a:lnTo>
                  <a:lnTo>
                    <a:pt x="934" y="2158"/>
                  </a:lnTo>
                  <a:lnTo>
                    <a:pt x="963" y="2185"/>
                  </a:lnTo>
                  <a:lnTo>
                    <a:pt x="963" y="2215"/>
                  </a:lnTo>
                  <a:lnTo>
                    <a:pt x="992" y="2244"/>
                  </a:lnTo>
                  <a:lnTo>
                    <a:pt x="1021" y="2244"/>
                  </a:lnTo>
                  <a:lnTo>
                    <a:pt x="1021" y="2273"/>
                  </a:lnTo>
                  <a:lnTo>
                    <a:pt x="1021" y="2332"/>
                  </a:lnTo>
                  <a:lnTo>
                    <a:pt x="1050" y="2332"/>
                  </a:lnTo>
                  <a:lnTo>
                    <a:pt x="1050" y="2361"/>
                  </a:lnTo>
                  <a:lnTo>
                    <a:pt x="1050" y="2390"/>
                  </a:lnTo>
                  <a:lnTo>
                    <a:pt x="1050" y="2390"/>
                  </a:lnTo>
                  <a:lnTo>
                    <a:pt x="1050" y="2390"/>
                  </a:lnTo>
                  <a:lnTo>
                    <a:pt x="1021" y="2390"/>
                  </a:lnTo>
                  <a:lnTo>
                    <a:pt x="1021" y="2419"/>
                  </a:lnTo>
                  <a:lnTo>
                    <a:pt x="1021" y="2419"/>
                  </a:lnTo>
                  <a:lnTo>
                    <a:pt x="1021" y="2419"/>
                  </a:lnTo>
                  <a:lnTo>
                    <a:pt x="1021" y="2419"/>
                  </a:lnTo>
                  <a:lnTo>
                    <a:pt x="1050" y="2448"/>
                  </a:lnTo>
                  <a:lnTo>
                    <a:pt x="1021" y="2478"/>
                  </a:lnTo>
                  <a:lnTo>
                    <a:pt x="1050" y="2478"/>
                  </a:lnTo>
                  <a:lnTo>
                    <a:pt x="1050" y="2478"/>
                  </a:lnTo>
                  <a:lnTo>
                    <a:pt x="1050" y="2507"/>
                  </a:lnTo>
                  <a:lnTo>
                    <a:pt x="1050" y="2507"/>
                  </a:lnTo>
                  <a:lnTo>
                    <a:pt x="1050" y="2507"/>
                  </a:lnTo>
                  <a:lnTo>
                    <a:pt x="1079" y="2535"/>
                  </a:lnTo>
                  <a:lnTo>
                    <a:pt x="1079" y="2535"/>
                  </a:lnTo>
                  <a:lnTo>
                    <a:pt x="1079" y="2535"/>
                  </a:lnTo>
                  <a:lnTo>
                    <a:pt x="1108" y="2535"/>
                  </a:lnTo>
                  <a:lnTo>
                    <a:pt x="1108" y="2535"/>
                  </a:lnTo>
                  <a:lnTo>
                    <a:pt x="1137" y="2535"/>
                  </a:lnTo>
                  <a:lnTo>
                    <a:pt x="1137" y="2535"/>
                  </a:lnTo>
                  <a:lnTo>
                    <a:pt x="1167" y="2565"/>
                  </a:lnTo>
                  <a:lnTo>
                    <a:pt x="1167" y="2565"/>
                  </a:lnTo>
                  <a:lnTo>
                    <a:pt x="1167" y="2594"/>
                  </a:lnTo>
                  <a:lnTo>
                    <a:pt x="1196" y="2594"/>
                  </a:lnTo>
                  <a:lnTo>
                    <a:pt x="1196" y="2594"/>
                  </a:lnTo>
                  <a:lnTo>
                    <a:pt x="1196" y="2594"/>
                  </a:lnTo>
                  <a:lnTo>
                    <a:pt x="1196" y="2594"/>
                  </a:lnTo>
                  <a:lnTo>
                    <a:pt x="1225" y="2594"/>
                  </a:lnTo>
                  <a:lnTo>
                    <a:pt x="1225" y="2594"/>
                  </a:lnTo>
                  <a:lnTo>
                    <a:pt x="1254" y="2594"/>
                  </a:lnTo>
                  <a:lnTo>
                    <a:pt x="1254" y="2623"/>
                  </a:lnTo>
                  <a:lnTo>
                    <a:pt x="1284" y="2594"/>
                  </a:lnTo>
                  <a:lnTo>
                    <a:pt x="1284" y="2594"/>
                  </a:lnTo>
                  <a:lnTo>
                    <a:pt x="1313" y="2594"/>
                  </a:lnTo>
                  <a:lnTo>
                    <a:pt x="1342" y="2623"/>
                  </a:lnTo>
                  <a:lnTo>
                    <a:pt x="1342" y="2623"/>
                  </a:lnTo>
                  <a:lnTo>
                    <a:pt x="1371" y="2623"/>
                  </a:lnTo>
                  <a:lnTo>
                    <a:pt x="1371" y="2652"/>
                  </a:lnTo>
                  <a:lnTo>
                    <a:pt x="1400" y="2652"/>
                  </a:lnTo>
                  <a:lnTo>
                    <a:pt x="1429" y="2652"/>
                  </a:lnTo>
                  <a:lnTo>
                    <a:pt x="1429" y="2652"/>
                  </a:lnTo>
                  <a:lnTo>
                    <a:pt x="1429" y="2682"/>
                  </a:lnTo>
                  <a:lnTo>
                    <a:pt x="1458" y="2682"/>
                  </a:lnTo>
                  <a:lnTo>
                    <a:pt x="1458" y="2682"/>
                  </a:lnTo>
                  <a:lnTo>
                    <a:pt x="1458" y="2682"/>
                  </a:lnTo>
                  <a:lnTo>
                    <a:pt x="1458" y="2652"/>
                  </a:lnTo>
                  <a:lnTo>
                    <a:pt x="1487" y="2682"/>
                  </a:lnTo>
                  <a:lnTo>
                    <a:pt x="1487" y="2682"/>
                  </a:lnTo>
                  <a:lnTo>
                    <a:pt x="1517" y="2682"/>
                  </a:lnTo>
                  <a:lnTo>
                    <a:pt x="1517" y="2711"/>
                  </a:lnTo>
                  <a:lnTo>
                    <a:pt x="1546" y="2711"/>
                  </a:lnTo>
                  <a:lnTo>
                    <a:pt x="1546" y="2711"/>
                  </a:lnTo>
                  <a:lnTo>
                    <a:pt x="1575" y="2711"/>
                  </a:lnTo>
                  <a:lnTo>
                    <a:pt x="1575" y="2740"/>
                  </a:lnTo>
                  <a:lnTo>
                    <a:pt x="1575" y="2769"/>
                  </a:lnTo>
                  <a:lnTo>
                    <a:pt x="1604" y="2769"/>
                  </a:lnTo>
                  <a:lnTo>
                    <a:pt x="1634" y="2769"/>
                  </a:lnTo>
                  <a:lnTo>
                    <a:pt x="1634" y="2769"/>
                  </a:lnTo>
                  <a:lnTo>
                    <a:pt x="1634" y="2740"/>
                  </a:lnTo>
                  <a:lnTo>
                    <a:pt x="1663" y="2740"/>
                  </a:lnTo>
                  <a:lnTo>
                    <a:pt x="1692" y="2740"/>
                  </a:lnTo>
                  <a:lnTo>
                    <a:pt x="1720" y="2740"/>
                  </a:lnTo>
                  <a:lnTo>
                    <a:pt x="1720" y="2769"/>
                  </a:lnTo>
                  <a:lnTo>
                    <a:pt x="1750" y="2769"/>
                  </a:lnTo>
                  <a:lnTo>
                    <a:pt x="1750" y="2799"/>
                  </a:lnTo>
                  <a:lnTo>
                    <a:pt x="1779" y="2799"/>
                  </a:lnTo>
                  <a:lnTo>
                    <a:pt x="1779" y="2799"/>
                  </a:lnTo>
                  <a:lnTo>
                    <a:pt x="1808" y="2799"/>
                  </a:lnTo>
                  <a:lnTo>
                    <a:pt x="1808" y="2799"/>
                  </a:lnTo>
                  <a:lnTo>
                    <a:pt x="1837" y="2799"/>
                  </a:lnTo>
                  <a:lnTo>
                    <a:pt x="1837" y="2799"/>
                  </a:lnTo>
                  <a:lnTo>
                    <a:pt x="1867" y="2769"/>
                  </a:lnTo>
                  <a:lnTo>
                    <a:pt x="1867" y="2769"/>
                  </a:lnTo>
                  <a:lnTo>
                    <a:pt x="1896" y="2799"/>
                  </a:lnTo>
                  <a:lnTo>
                    <a:pt x="1896" y="2799"/>
                  </a:lnTo>
                  <a:lnTo>
                    <a:pt x="1896" y="2828"/>
                  </a:lnTo>
                  <a:lnTo>
                    <a:pt x="1896" y="2828"/>
                  </a:lnTo>
                  <a:lnTo>
                    <a:pt x="1925" y="2828"/>
                  </a:lnTo>
                  <a:lnTo>
                    <a:pt x="1925" y="2769"/>
                  </a:lnTo>
                  <a:lnTo>
                    <a:pt x="1984" y="2769"/>
                  </a:lnTo>
                  <a:lnTo>
                    <a:pt x="2013" y="2769"/>
                  </a:lnTo>
                  <a:lnTo>
                    <a:pt x="2013" y="2769"/>
                  </a:lnTo>
                  <a:lnTo>
                    <a:pt x="2042" y="2769"/>
                  </a:lnTo>
                  <a:lnTo>
                    <a:pt x="2070" y="2769"/>
                  </a:lnTo>
                  <a:lnTo>
                    <a:pt x="2070" y="2769"/>
                  </a:lnTo>
                  <a:lnTo>
                    <a:pt x="2100" y="2769"/>
                  </a:lnTo>
                  <a:lnTo>
                    <a:pt x="2129" y="2799"/>
                  </a:lnTo>
                  <a:lnTo>
                    <a:pt x="2129" y="2799"/>
                  </a:lnTo>
                  <a:lnTo>
                    <a:pt x="2129" y="2799"/>
                  </a:lnTo>
                  <a:lnTo>
                    <a:pt x="2158" y="2769"/>
                  </a:lnTo>
                  <a:lnTo>
                    <a:pt x="2187" y="2769"/>
                  </a:lnTo>
                  <a:lnTo>
                    <a:pt x="2187" y="2769"/>
                  </a:lnTo>
                  <a:lnTo>
                    <a:pt x="2187" y="2740"/>
                  </a:lnTo>
                  <a:lnTo>
                    <a:pt x="2217" y="2769"/>
                  </a:lnTo>
                  <a:lnTo>
                    <a:pt x="2217" y="2740"/>
                  </a:lnTo>
                  <a:lnTo>
                    <a:pt x="2217" y="2740"/>
                  </a:lnTo>
                  <a:lnTo>
                    <a:pt x="2246" y="2740"/>
                  </a:lnTo>
                  <a:lnTo>
                    <a:pt x="2246" y="2711"/>
                  </a:lnTo>
                  <a:lnTo>
                    <a:pt x="2275" y="2711"/>
                  </a:lnTo>
                  <a:lnTo>
                    <a:pt x="2304" y="2711"/>
                  </a:lnTo>
                  <a:lnTo>
                    <a:pt x="2304" y="2682"/>
                  </a:lnTo>
                  <a:lnTo>
                    <a:pt x="2304" y="2652"/>
                  </a:lnTo>
                  <a:lnTo>
                    <a:pt x="2334" y="2652"/>
                  </a:lnTo>
                  <a:lnTo>
                    <a:pt x="2334" y="2652"/>
                  </a:lnTo>
                  <a:lnTo>
                    <a:pt x="2363" y="2682"/>
                  </a:lnTo>
                  <a:lnTo>
                    <a:pt x="2392" y="2652"/>
                  </a:lnTo>
                  <a:lnTo>
                    <a:pt x="2420" y="2682"/>
                  </a:lnTo>
                  <a:lnTo>
                    <a:pt x="2420" y="2682"/>
                  </a:lnTo>
                  <a:lnTo>
                    <a:pt x="2420" y="2652"/>
                  </a:lnTo>
                  <a:lnTo>
                    <a:pt x="2450" y="2623"/>
                  </a:lnTo>
                  <a:lnTo>
                    <a:pt x="2450" y="2652"/>
                  </a:lnTo>
                  <a:lnTo>
                    <a:pt x="2479" y="2652"/>
                  </a:lnTo>
                  <a:lnTo>
                    <a:pt x="2479" y="2652"/>
                  </a:lnTo>
                  <a:lnTo>
                    <a:pt x="2479" y="2652"/>
                  </a:lnTo>
                  <a:lnTo>
                    <a:pt x="2479" y="2682"/>
                  </a:lnTo>
                  <a:lnTo>
                    <a:pt x="2479" y="2682"/>
                  </a:lnTo>
                  <a:lnTo>
                    <a:pt x="2479" y="2682"/>
                  </a:lnTo>
                  <a:lnTo>
                    <a:pt x="2508" y="2682"/>
                  </a:lnTo>
                  <a:lnTo>
                    <a:pt x="2508" y="2682"/>
                  </a:lnTo>
                  <a:lnTo>
                    <a:pt x="2508" y="2711"/>
                  </a:lnTo>
                  <a:lnTo>
                    <a:pt x="2508" y="2711"/>
                  </a:lnTo>
                  <a:lnTo>
                    <a:pt x="2508" y="2740"/>
                  </a:lnTo>
                  <a:lnTo>
                    <a:pt x="2508" y="2740"/>
                  </a:lnTo>
                  <a:lnTo>
                    <a:pt x="2537" y="2740"/>
                  </a:lnTo>
                  <a:lnTo>
                    <a:pt x="2537" y="2740"/>
                  </a:lnTo>
                  <a:lnTo>
                    <a:pt x="2537" y="2740"/>
                  </a:lnTo>
                  <a:lnTo>
                    <a:pt x="2567" y="2769"/>
                  </a:lnTo>
                  <a:lnTo>
                    <a:pt x="2567" y="2740"/>
                  </a:lnTo>
                  <a:lnTo>
                    <a:pt x="2596" y="2769"/>
                  </a:lnTo>
                  <a:lnTo>
                    <a:pt x="2596" y="2740"/>
                  </a:lnTo>
                  <a:lnTo>
                    <a:pt x="2625" y="2769"/>
                  </a:lnTo>
                  <a:lnTo>
                    <a:pt x="2625" y="2769"/>
                  </a:lnTo>
                  <a:lnTo>
                    <a:pt x="2654" y="2799"/>
                  </a:lnTo>
                  <a:lnTo>
                    <a:pt x="2654" y="2799"/>
                  </a:lnTo>
                  <a:lnTo>
                    <a:pt x="2684" y="2799"/>
                  </a:lnTo>
                  <a:lnTo>
                    <a:pt x="2684" y="2828"/>
                  </a:lnTo>
                  <a:lnTo>
                    <a:pt x="2684" y="2857"/>
                  </a:lnTo>
                  <a:lnTo>
                    <a:pt x="2713" y="2857"/>
                  </a:lnTo>
                  <a:lnTo>
                    <a:pt x="2713" y="2885"/>
                  </a:lnTo>
                  <a:lnTo>
                    <a:pt x="2713" y="2915"/>
                  </a:lnTo>
                  <a:lnTo>
                    <a:pt x="2713" y="2944"/>
                  </a:lnTo>
                  <a:lnTo>
                    <a:pt x="2684" y="2944"/>
                  </a:lnTo>
                  <a:lnTo>
                    <a:pt x="2684" y="2944"/>
                  </a:lnTo>
                  <a:lnTo>
                    <a:pt x="2684" y="2973"/>
                  </a:lnTo>
                  <a:lnTo>
                    <a:pt x="2684" y="2973"/>
                  </a:lnTo>
                  <a:lnTo>
                    <a:pt x="2654" y="2973"/>
                  </a:lnTo>
                  <a:lnTo>
                    <a:pt x="2684" y="3002"/>
                  </a:lnTo>
                  <a:lnTo>
                    <a:pt x="2654" y="3002"/>
                  </a:lnTo>
                  <a:lnTo>
                    <a:pt x="2654" y="3002"/>
                  </a:lnTo>
                  <a:lnTo>
                    <a:pt x="2654" y="3002"/>
                  </a:lnTo>
                  <a:lnTo>
                    <a:pt x="2625" y="3032"/>
                  </a:lnTo>
                  <a:lnTo>
                    <a:pt x="2654" y="3032"/>
                  </a:lnTo>
                  <a:lnTo>
                    <a:pt x="2625" y="3032"/>
                  </a:lnTo>
                  <a:lnTo>
                    <a:pt x="2625" y="3061"/>
                  </a:lnTo>
                  <a:lnTo>
                    <a:pt x="2654" y="3061"/>
                  </a:lnTo>
                  <a:lnTo>
                    <a:pt x="2654" y="3061"/>
                  </a:lnTo>
                  <a:lnTo>
                    <a:pt x="2684" y="3090"/>
                  </a:lnTo>
                  <a:lnTo>
                    <a:pt x="2654" y="3090"/>
                  </a:lnTo>
                  <a:lnTo>
                    <a:pt x="2684" y="3119"/>
                  </a:lnTo>
                  <a:lnTo>
                    <a:pt x="2684" y="3090"/>
                  </a:lnTo>
                  <a:lnTo>
                    <a:pt x="2741" y="3090"/>
                  </a:lnTo>
                  <a:lnTo>
                    <a:pt x="2741" y="3119"/>
                  </a:lnTo>
                  <a:lnTo>
                    <a:pt x="2741" y="3119"/>
                  </a:lnTo>
                  <a:lnTo>
                    <a:pt x="2741" y="3119"/>
                  </a:lnTo>
                  <a:lnTo>
                    <a:pt x="2770" y="3119"/>
                  </a:lnTo>
                  <a:lnTo>
                    <a:pt x="2770" y="3119"/>
                  </a:lnTo>
                  <a:lnTo>
                    <a:pt x="2770" y="3149"/>
                  </a:lnTo>
                  <a:lnTo>
                    <a:pt x="2770" y="3149"/>
                  </a:lnTo>
                  <a:lnTo>
                    <a:pt x="2800" y="3149"/>
                  </a:lnTo>
                  <a:lnTo>
                    <a:pt x="2800" y="3178"/>
                  </a:lnTo>
                  <a:lnTo>
                    <a:pt x="2800" y="3178"/>
                  </a:lnTo>
                  <a:lnTo>
                    <a:pt x="2800" y="3178"/>
                  </a:lnTo>
                  <a:lnTo>
                    <a:pt x="2829" y="3178"/>
                  </a:lnTo>
                  <a:lnTo>
                    <a:pt x="2829" y="3178"/>
                  </a:lnTo>
                  <a:lnTo>
                    <a:pt x="2829" y="3178"/>
                  </a:lnTo>
                  <a:lnTo>
                    <a:pt x="2829" y="3206"/>
                  </a:lnTo>
                  <a:lnTo>
                    <a:pt x="2829" y="3206"/>
                  </a:lnTo>
                  <a:lnTo>
                    <a:pt x="2800" y="3235"/>
                  </a:lnTo>
                  <a:lnTo>
                    <a:pt x="2800" y="3235"/>
                  </a:lnTo>
                  <a:lnTo>
                    <a:pt x="2800" y="3265"/>
                  </a:lnTo>
                  <a:lnTo>
                    <a:pt x="2800" y="3265"/>
                  </a:lnTo>
                  <a:lnTo>
                    <a:pt x="2829" y="3265"/>
                  </a:lnTo>
                  <a:lnTo>
                    <a:pt x="2829" y="3265"/>
                  </a:lnTo>
                  <a:lnTo>
                    <a:pt x="2858" y="3265"/>
                  </a:lnTo>
                  <a:lnTo>
                    <a:pt x="2858" y="3265"/>
                  </a:lnTo>
                  <a:lnTo>
                    <a:pt x="2858" y="3294"/>
                  </a:lnTo>
                  <a:lnTo>
                    <a:pt x="2858" y="3294"/>
                  </a:lnTo>
                  <a:lnTo>
                    <a:pt x="2887" y="3294"/>
                  </a:lnTo>
                  <a:lnTo>
                    <a:pt x="2887" y="3294"/>
                  </a:lnTo>
                  <a:lnTo>
                    <a:pt x="2917" y="3294"/>
                  </a:lnTo>
                  <a:lnTo>
                    <a:pt x="2946" y="3294"/>
                  </a:lnTo>
                  <a:lnTo>
                    <a:pt x="2975" y="3294"/>
                  </a:lnTo>
                  <a:lnTo>
                    <a:pt x="2975" y="3294"/>
                  </a:lnTo>
                  <a:lnTo>
                    <a:pt x="2946" y="3323"/>
                  </a:lnTo>
                  <a:lnTo>
                    <a:pt x="2946" y="3294"/>
                  </a:lnTo>
                  <a:lnTo>
                    <a:pt x="2975" y="3323"/>
                  </a:lnTo>
                  <a:lnTo>
                    <a:pt x="2975" y="3323"/>
                  </a:lnTo>
                  <a:lnTo>
                    <a:pt x="3004" y="3323"/>
                  </a:lnTo>
                  <a:lnTo>
                    <a:pt x="3004" y="3323"/>
                  </a:lnTo>
                  <a:lnTo>
                    <a:pt x="3004" y="3294"/>
                  </a:lnTo>
                  <a:lnTo>
                    <a:pt x="3004" y="3294"/>
                  </a:lnTo>
                  <a:lnTo>
                    <a:pt x="3004" y="3265"/>
                  </a:lnTo>
                  <a:lnTo>
                    <a:pt x="3004" y="3235"/>
                  </a:lnTo>
                  <a:lnTo>
                    <a:pt x="3004" y="3235"/>
                  </a:lnTo>
                  <a:lnTo>
                    <a:pt x="3004" y="3235"/>
                  </a:lnTo>
                  <a:lnTo>
                    <a:pt x="3034" y="3235"/>
                  </a:lnTo>
                  <a:lnTo>
                    <a:pt x="3034" y="3235"/>
                  </a:lnTo>
                  <a:lnTo>
                    <a:pt x="3034" y="3235"/>
                  </a:lnTo>
                  <a:lnTo>
                    <a:pt x="3034" y="3235"/>
                  </a:lnTo>
                  <a:lnTo>
                    <a:pt x="3063" y="3235"/>
                  </a:lnTo>
                  <a:lnTo>
                    <a:pt x="3063" y="3206"/>
                  </a:lnTo>
                  <a:lnTo>
                    <a:pt x="3063" y="3206"/>
                  </a:lnTo>
                  <a:lnTo>
                    <a:pt x="3091" y="3206"/>
                  </a:lnTo>
                  <a:lnTo>
                    <a:pt x="3091" y="3206"/>
                  </a:lnTo>
                  <a:lnTo>
                    <a:pt x="3091" y="3206"/>
                  </a:lnTo>
                  <a:lnTo>
                    <a:pt x="3091" y="3206"/>
                  </a:lnTo>
                  <a:lnTo>
                    <a:pt x="3120" y="3206"/>
                  </a:lnTo>
                  <a:lnTo>
                    <a:pt x="3120" y="3206"/>
                  </a:lnTo>
                  <a:lnTo>
                    <a:pt x="3120" y="3206"/>
                  </a:lnTo>
                  <a:lnTo>
                    <a:pt x="3150" y="3206"/>
                  </a:lnTo>
                  <a:lnTo>
                    <a:pt x="3150" y="3206"/>
                  </a:lnTo>
                  <a:lnTo>
                    <a:pt x="3150" y="3206"/>
                  </a:lnTo>
                  <a:lnTo>
                    <a:pt x="3150" y="3206"/>
                  </a:lnTo>
                  <a:lnTo>
                    <a:pt x="3179" y="3206"/>
                  </a:lnTo>
                  <a:lnTo>
                    <a:pt x="3179" y="3206"/>
                  </a:lnTo>
                  <a:lnTo>
                    <a:pt x="3208" y="3178"/>
                  </a:lnTo>
                  <a:lnTo>
                    <a:pt x="3208" y="3206"/>
                  </a:lnTo>
                  <a:lnTo>
                    <a:pt x="3237" y="3178"/>
                  </a:lnTo>
                  <a:lnTo>
                    <a:pt x="3237" y="3178"/>
                  </a:lnTo>
                  <a:lnTo>
                    <a:pt x="3267" y="3149"/>
                  </a:lnTo>
                  <a:lnTo>
                    <a:pt x="3296" y="3149"/>
                  </a:lnTo>
                  <a:lnTo>
                    <a:pt x="3296" y="3149"/>
                  </a:lnTo>
                  <a:lnTo>
                    <a:pt x="3325" y="3149"/>
                  </a:lnTo>
                  <a:lnTo>
                    <a:pt x="3325" y="3178"/>
                  </a:lnTo>
                  <a:lnTo>
                    <a:pt x="3325" y="3178"/>
                  </a:lnTo>
                  <a:lnTo>
                    <a:pt x="3325" y="3178"/>
                  </a:lnTo>
                  <a:lnTo>
                    <a:pt x="3384" y="3178"/>
                  </a:lnTo>
                  <a:lnTo>
                    <a:pt x="3384" y="3178"/>
                  </a:lnTo>
                  <a:lnTo>
                    <a:pt x="3412" y="3178"/>
                  </a:lnTo>
                  <a:lnTo>
                    <a:pt x="3412" y="3178"/>
                  </a:lnTo>
                  <a:lnTo>
                    <a:pt x="3412" y="3206"/>
                  </a:lnTo>
                  <a:lnTo>
                    <a:pt x="3412" y="3206"/>
                  </a:lnTo>
                  <a:lnTo>
                    <a:pt x="3384" y="3235"/>
                  </a:lnTo>
                  <a:lnTo>
                    <a:pt x="3412" y="3235"/>
                  </a:lnTo>
                  <a:lnTo>
                    <a:pt x="3412" y="3265"/>
                  </a:lnTo>
                  <a:lnTo>
                    <a:pt x="3441" y="3265"/>
                  </a:lnTo>
                  <a:lnTo>
                    <a:pt x="3441" y="3265"/>
                  </a:lnTo>
                  <a:lnTo>
                    <a:pt x="3470" y="3294"/>
                  </a:lnTo>
                  <a:lnTo>
                    <a:pt x="3470" y="3294"/>
                  </a:lnTo>
                  <a:lnTo>
                    <a:pt x="3500" y="3294"/>
                  </a:lnTo>
                  <a:lnTo>
                    <a:pt x="3500" y="3294"/>
                  </a:lnTo>
                  <a:lnTo>
                    <a:pt x="3500" y="3294"/>
                  </a:lnTo>
                  <a:lnTo>
                    <a:pt x="3529" y="3294"/>
                  </a:lnTo>
                  <a:lnTo>
                    <a:pt x="3529" y="3294"/>
                  </a:lnTo>
                  <a:lnTo>
                    <a:pt x="3529" y="3294"/>
                  </a:lnTo>
                  <a:lnTo>
                    <a:pt x="3558" y="3294"/>
                  </a:lnTo>
                  <a:lnTo>
                    <a:pt x="3558" y="3294"/>
                  </a:lnTo>
                  <a:lnTo>
                    <a:pt x="3558" y="3294"/>
                  </a:lnTo>
                  <a:lnTo>
                    <a:pt x="3558" y="3265"/>
                  </a:lnTo>
                  <a:lnTo>
                    <a:pt x="3558" y="3294"/>
                  </a:lnTo>
                  <a:lnTo>
                    <a:pt x="3587" y="3294"/>
                  </a:lnTo>
                  <a:lnTo>
                    <a:pt x="3587" y="3294"/>
                  </a:lnTo>
                  <a:lnTo>
                    <a:pt x="3617" y="3294"/>
                  </a:lnTo>
                  <a:lnTo>
                    <a:pt x="3617" y="3294"/>
                  </a:lnTo>
                  <a:lnTo>
                    <a:pt x="3646" y="3294"/>
                  </a:lnTo>
                  <a:lnTo>
                    <a:pt x="3646" y="3294"/>
                  </a:lnTo>
                  <a:lnTo>
                    <a:pt x="3646" y="3294"/>
                  </a:lnTo>
                  <a:lnTo>
                    <a:pt x="3675" y="3294"/>
                  </a:lnTo>
                  <a:lnTo>
                    <a:pt x="3675" y="3294"/>
                  </a:lnTo>
                  <a:lnTo>
                    <a:pt x="3675" y="3294"/>
                  </a:lnTo>
                  <a:lnTo>
                    <a:pt x="3675" y="3323"/>
                  </a:lnTo>
                  <a:lnTo>
                    <a:pt x="3675" y="3323"/>
                  </a:lnTo>
                  <a:lnTo>
                    <a:pt x="3646" y="3323"/>
                  </a:lnTo>
                  <a:lnTo>
                    <a:pt x="3646" y="3352"/>
                  </a:lnTo>
                  <a:lnTo>
                    <a:pt x="3675" y="3382"/>
                  </a:lnTo>
                  <a:lnTo>
                    <a:pt x="3675" y="3382"/>
                  </a:lnTo>
                  <a:lnTo>
                    <a:pt x="3675" y="3382"/>
                  </a:lnTo>
                  <a:lnTo>
                    <a:pt x="3675" y="3411"/>
                  </a:lnTo>
                  <a:lnTo>
                    <a:pt x="3675" y="3382"/>
                  </a:lnTo>
                  <a:lnTo>
                    <a:pt x="3704" y="3382"/>
                  </a:lnTo>
                  <a:lnTo>
                    <a:pt x="3704" y="3382"/>
                  </a:lnTo>
                  <a:lnTo>
                    <a:pt x="3704" y="3382"/>
                  </a:lnTo>
                  <a:lnTo>
                    <a:pt x="3734" y="3382"/>
                  </a:lnTo>
                  <a:lnTo>
                    <a:pt x="3734" y="3382"/>
                  </a:lnTo>
                  <a:lnTo>
                    <a:pt x="3734" y="3382"/>
                  </a:lnTo>
                  <a:lnTo>
                    <a:pt x="3734" y="3382"/>
                  </a:lnTo>
                  <a:lnTo>
                    <a:pt x="3734" y="3352"/>
                  </a:lnTo>
                  <a:lnTo>
                    <a:pt x="3704" y="3352"/>
                  </a:lnTo>
                  <a:lnTo>
                    <a:pt x="3704" y="3352"/>
                  </a:lnTo>
                  <a:lnTo>
                    <a:pt x="3704" y="3323"/>
                  </a:lnTo>
                  <a:lnTo>
                    <a:pt x="3704" y="3323"/>
                  </a:lnTo>
                  <a:lnTo>
                    <a:pt x="3704" y="3323"/>
                  </a:lnTo>
                  <a:lnTo>
                    <a:pt x="3704" y="3323"/>
                  </a:lnTo>
                  <a:lnTo>
                    <a:pt x="3704" y="3294"/>
                  </a:lnTo>
                  <a:lnTo>
                    <a:pt x="3734" y="3294"/>
                  </a:lnTo>
                  <a:lnTo>
                    <a:pt x="3734" y="3294"/>
                  </a:lnTo>
                  <a:lnTo>
                    <a:pt x="3734" y="3294"/>
                  </a:lnTo>
                  <a:lnTo>
                    <a:pt x="3734" y="3294"/>
                  </a:lnTo>
                  <a:lnTo>
                    <a:pt x="3734" y="3294"/>
                  </a:lnTo>
                  <a:lnTo>
                    <a:pt x="3734" y="3323"/>
                  </a:lnTo>
                  <a:lnTo>
                    <a:pt x="3734" y="3323"/>
                  </a:lnTo>
                  <a:lnTo>
                    <a:pt x="3734" y="3323"/>
                  </a:lnTo>
                  <a:lnTo>
                    <a:pt x="3734" y="3323"/>
                  </a:lnTo>
                  <a:lnTo>
                    <a:pt x="3734" y="3323"/>
                  </a:lnTo>
                  <a:lnTo>
                    <a:pt x="3762" y="3323"/>
                  </a:lnTo>
                  <a:lnTo>
                    <a:pt x="3762" y="3294"/>
                  </a:lnTo>
                  <a:lnTo>
                    <a:pt x="3762" y="3294"/>
                  </a:lnTo>
                  <a:lnTo>
                    <a:pt x="3791" y="3294"/>
                  </a:lnTo>
                  <a:lnTo>
                    <a:pt x="3791" y="3294"/>
                  </a:lnTo>
                  <a:lnTo>
                    <a:pt x="3820" y="3294"/>
                  </a:lnTo>
                  <a:lnTo>
                    <a:pt x="3820" y="3265"/>
                  </a:lnTo>
                  <a:lnTo>
                    <a:pt x="3820" y="3265"/>
                  </a:lnTo>
                  <a:lnTo>
                    <a:pt x="3850" y="3265"/>
                  </a:lnTo>
                  <a:lnTo>
                    <a:pt x="3850" y="3265"/>
                  </a:lnTo>
                  <a:lnTo>
                    <a:pt x="3879" y="3265"/>
                  </a:lnTo>
                  <a:lnTo>
                    <a:pt x="3879" y="3265"/>
                  </a:lnTo>
                  <a:lnTo>
                    <a:pt x="3908" y="3265"/>
                  </a:lnTo>
                  <a:lnTo>
                    <a:pt x="3908" y="3235"/>
                  </a:lnTo>
                  <a:lnTo>
                    <a:pt x="3908" y="3235"/>
                  </a:lnTo>
                  <a:lnTo>
                    <a:pt x="3908" y="3235"/>
                  </a:lnTo>
                  <a:lnTo>
                    <a:pt x="3908" y="3235"/>
                  </a:lnTo>
                  <a:lnTo>
                    <a:pt x="3937" y="3235"/>
                  </a:lnTo>
                  <a:lnTo>
                    <a:pt x="3937" y="3235"/>
                  </a:lnTo>
                  <a:lnTo>
                    <a:pt x="3937" y="3235"/>
                  </a:lnTo>
                  <a:lnTo>
                    <a:pt x="3937" y="3206"/>
                  </a:lnTo>
                  <a:lnTo>
                    <a:pt x="3937" y="3178"/>
                  </a:lnTo>
                  <a:lnTo>
                    <a:pt x="3937" y="3178"/>
                  </a:lnTo>
                  <a:lnTo>
                    <a:pt x="3937" y="3178"/>
                  </a:lnTo>
                  <a:lnTo>
                    <a:pt x="3937" y="3178"/>
                  </a:lnTo>
                  <a:lnTo>
                    <a:pt x="3967" y="3178"/>
                  </a:lnTo>
                  <a:lnTo>
                    <a:pt x="3967" y="3206"/>
                  </a:lnTo>
                  <a:lnTo>
                    <a:pt x="3996" y="3206"/>
                  </a:lnTo>
                  <a:lnTo>
                    <a:pt x="3996" y="3206"/>
                  </a:lnTo>
                  <a:lnTo>
                    <a:pt x="3996" y="3206"/>
                  </a:lnTo>
                  <a:lnTo>
                    <a:pt x="3996" y="3235"/>
                  </a:lnTo>
                  <a:lnTo>
                    <a:pt x="3996" y="3235"/>
                  </a:lnTo>
                  <a:lnTo>
                    <a:pt x="4025" y="3206"/>
                  </a:lnTo>
                  <a:lnTo>
                    <a:pt x="4025" y="3206"/>
                  </a:lnTo>
                  <a:lnTo>
                    <a:pt x="4025" y="3206"/>
                  </a:lnTo>
                  <a:lnTo>
                    <a:pt x="4025" y="3206"/>
                  </a:lnTo>
                  <a:lnTo>
                    <a:pt x="4054" y="3206"/>
                  </a:lnTo>
                  <a:lnTo>
                    <a:pt x="4054" y="3206"/>
                  </a:lnTo>
                  <a:lnTo>
                    <a:pt x="4054" y="3178"/>
                  </a:lnTo>
                  <a:lnTo>
                    <a:pt x="4084" y="3178"/>
                  </a:lnTo>
                  <a:lnTo>
                    <a:pt x="4084" y="3178"/>
                  </a:lnTo>
                  <a:lnTo>
                    <a:pt x="4084" y="3178"/>
                  </a:lnTo>
                  <a:lnTo>
                    <a:pt x="4112" y="3206"/>
                  </a:lnTo>
                  <a:lnTo>
                    <a:pt x="4112" y="3206"/>
                  </a:lnTo>
                  <a:lnTo>
                    <a:pt x="4112" y="3178"/>
                  </a:lnTo>
                  <a:lnTo>
                    <a:pt x="4112" y="3178"/>
                  </a:lnTo>
                  <a:lnTo>
                    <a:pt x="4112" y="3178"/>
                  </a:lnTo>
                  <a:lnTo>
                    <a:pt x="4141" y="3178"/>
                  </a:lnTo>
                  <a:lnTo>
                    <a:pt x="4141" y="3178"/>
                  </a:lnTo>
                  <a:lnTo>
                    <a:pt x="4141" y="3178"/>
                  </a:lnTo>
                  <a:lnTo>
                    <a:pt x="4170" y="3178"/>
                  </a:lnTo>
                  <a:lnTo>
                    <a:pt x="4170" y="3149"/>
                  </a:lnTo>
                  <a:lnTo>
                    <a:pt x="4170" y="3178"/>
                  </a:lnTo>
                  <a:lnTo>
                    <a:pt x="4170" y="3149"/>
                  </a:lnTo>
                  <a:lnTo>
                    <a:pt x="4200" y="3178"/>
                  </a:lnTo>
                  <a:lnTo>
                    <a:pt x="4200" y="3149"/>
                  </a:lnTo>
                  <a:lnTo>
                    <a:pt x="4200" y="3149"/>
                  </a:lnTo>
                  <a:lnTo>
                    <a:pt x="4200" y="3149"/>
                  </a:lnTo>
                  <a:lnTo>
                    <a:pt x="4200" y="3119"/>
                  </a:lnTo>
                  <a:lnTo>
                    <a:pt x="4200" y="3119"/>
                  </a:lnTo>
                  <a:lnTo>
                    <a:pt x="4200" y="3119"/>
                  </a:lnTo>
                  <a:lnTo>
                    <a:pt x="4200" y="3090"/>
                  </a:lnTo>
                  <a:lnTo>
                    <a:pt x="4229" y="3090"/>
                  </a:lnTo>
                  <a:lnTo>
                    <a:pt x="4229" y="3119"/>
                  </a:lnTo>
                  <a:lnTo>
                    <a:pt x="4258" y="3119"/>
                  </a:lnTo>
                  <a:lnTo>
                    <a:pt x="4258" y="3090"/>
                  </a:lnTo>
                  <a:lnTo>
                    <a:pt x="4258" y="3090"/>
                  </a:lnTo>
                  <a:lnTo>
                    <a:pt x="4258" y="3090"/>
                  </a:lnTo>
                  <a:lnTo>
                    <a:pt x="4258" y="3090"/>
                  </a:lnTo>
                  <a:lnTo>
                    <a:pt x="4287" y="3090"/>
                  </a:lnTo>
                  <a:lnTo>
                    <a:pt x="4287" y="3090"/>
                  </a:lnTo>
                  <a:lnTo>
                    <a:pt x="4287" y="3061"/>
                  </a:lnTo>
                  <a:lnTo>
                    <a:pt x="4287" y="3090"/>
                  </a:lnTo>
                  <a:lnTo>
                    <a:pt x="4287" y="3061"/>
                  </a:lnTo>
                  <a:lnTo>
                    <a:pt x="4317" y="3061"/>
                  </a:lnTo>
                  <a:lnTo>
                    <a:pt x="4317" y="3061"/>
                  </a:lnTo>
                  <a:lnTo>
                    <a:pt x="4287" y="3061"/>
                  </a:lnTo>
                  <a:lnTo>
                    <a:pt x="4287" y="3061"/>
                  </a:lnTo>
                  <a:lnTo>
                    <a:pt x="4258" y="3032"/>
                  </a:lnTo>
                  <a:lnTo>
                    <a:pt x="4287" y="3032"/>
                  </a:lnTo>
                  <a:lnTo>
                    <a:pt x="4317" y="3032"/>
                  </a:lnTo>
                  <a:lnTo>
                    <a:pt x="4317" y="3032"/>
                  </a:lnTo>
                  <a:lnTo>
                    <a:pt x="4317" y="3032"/>
                  </a:lnTo>
                  <a:lnTo>
                    <a:pt x="4346" y="3032"/>
                  </a:lnTo>
                  <a:lnTo>
                    <a:pt x="4346" y="3002"/>
                  </a:lnTo>
                  <a:lnTo>
                    <a:pt x="4346" y="3002"/>
                  </a:lnTo>
                  <a:lnTo>
                    <a:pt x="4346" y="3002"/>
                  </a:lnTo>
                  <a:lnTo>
                    <a:pt x="4346" y="3002"/>
                  </a:lnTo>
                  <a:lnTo>
                    <a:pt x="4346" y="3002"/>
                  </a:lnTo>
                  <a:lnTo>
                    <a:pt x="4375" y="3002"/>
                  </a:lnTo>
                  <a:lnTo>
                    <a:pt x="4346" y="3002"/>
                  </a:lnTo>
                  <a:lnTo>
                    <a:pt x="4346" y="3002"/>
                  </a:lnTo>
                  <a:lnTo>
                    <a:pt x="4346" y="2973"/>
                  </a:lnTo>
                  <a:lnTo>
                    <a:pt x="4346" y="2973"/>
                  </a:lnTo>
                  <a:lnTo>
                    <a:pt x="4346" y="2973"/>
                  </a:lnTo>
                  <a:lnTo>
                    <a:pt x="4346" y="2973"/>
                  </a:lnTo>
                  <a:lnTo>
                    <a:pt x="4375" y="2973"/>
                  </a:lnTo>
                  <a:lnTo>
                    <a:pt x="4375" y="2973"/>
                  </a:lnTo>
                  <a:lnTo>
                    <a:pt x="4375" y="2973"/>
                  </a:lnTo>
                  <a:lnTo>
                    <a:pt x="4346" y="2973"/>
                  </a:lnTo>
                  <a:lnTo>
                    <a:pt x="4346" y="2944"/>
                  </a:lnTo>
                  <a:lnTo>
                    <a:pt x="4375" y="2944"/>
                  </a:lnTo>
                  <a:lnTo>
                    <a:pt x="4375" y="2944"/>
                  </a:lnTo>
                  <a:lnTo>
                    <a:pt x="4375" y="2944"/>
                  </a:lnTo>
                  <a:lnTo>
                    <a:pt x="4375" y="2973"/>
                  </a:lnTo>
                  <a:lnTo>
                    <a:pt x="4404" y="2973"/>
                  </a:lnTo>
                  <a:lnTo>
                    <a:pt x="4404" y="2973"/>
                  </a:lnTo>
                  <a:lnTo>
                    <a:pt x="4404" y="2944"/>
                  </a:lnTo>
                  <a:lnTo>
                    <a:pt x="4404" y="2944"/>
                  </a:lnTo>
                  <a:lnTo>
                    <a:pt x="4375" y="2944"/>
                  </a:lnTo>
                  <a:lnTo>
                    <a:pt x="4375" y="2944"/>
                  </a:lnTo>
                  <a:lnTo>
                    <a:pt x="4404" y="2944"/>
                  </a:lnTo>
                  <a:lnTo>
                    <a:pt x="4404" y="2915"/>
                  </a:lnTo>
                  <a:lnTo>
                    <a:pt x="4375" y="2915"/>
                  </a:lnTo>
                  <a:lnTo>
                    <a:pt x="4404" y="2915"/>
                  </a:lnTo>
                  <a:lnTo>
                    <a:pt x="4404" y="2885"/>
                  </a:lnTo>
                  <a:lnTo>
                    <a:pt x="4375" y="2885"/>
                  </a:lnTo>
                  <a:lnTo>
                    <a:pt x="4375" y="2915"/>
                  </a:lnTo>
                  <a:lnTo>
                    <a:pt x="4375" y="2885"/>
                  </a:lnTo>
                  <a:lnTo>
                    <a:pt x="4404" y="2885"/>
                  </a:lnTo>
                  <a:lnTo>
                    <a:pt x="4433" y="2857"/>
                  </a:lnTo>
                  <a:lnTo>
                    <a:pt x="4404" y="2857"/>
                  </a:lnTo>
                  <a:lnTo>
                    <a:pt x="4404" y="2857"/>
                  </a:lnTo>
                  <a:lnTo>
                    <a:pt x="4375" y="2857"/>
                  </a:lnTo>
                  <a:lnTo>
                    <a:pt x="4404" y="2857"/>
                  </a:lnTo>
                  <a:lnTo>
                    <a:pt x="4375" y="2828"/>
                  </a:lnTo>
                  <a:lnTo>
                    <a:pt x="4375" y="2828"/>
                  </a:lnTo>
                  <a:lnTo>
                    <a:pt x="4375" y="2828"/>
                  </a:lnTo>
                  <a:lnTo>
                    <a:pt x="4375" y="2828"/>
                  </a:lnTo>
                  <a:lnTo>
                    <a:pt x="4375" y="2828"/>
                  </a:lnTo>
                  <a:lnTo>
                    <a:pt x="4404" y="2828"/>
                  </a:lnTo>
                  <a:lnTo>
                    <a:pt x="4404" y="2828"/>
                  </a:lnTo>
                  <a:lnTo>
                    <a:pt x="4404" y="2828"/>
                  </a:lnTo>
                  <a:lnTo>
                    <a:pt x="4404" y="2828"/>
                  </a:lnTo>
                  <a:lnTo>
                    <a:pt x="4404" y="2828"/>
                  </a:lnTo>
                  <a:lnTo>
                    <a:pt x="4433" y="2799"/>
                  </a:lnTo>
                  <a:lnTo>
                    <a:pt x="4433" y="2799"/>
                  </a:lnTo>
                  <a:lnTo>
                    <a:pt x="4462" y="2799"/>
                  </a:lnTo>
                  <a:lnTo>
                    <a:pt x="4433" y="2799"/>
                  </a:lnTo>
                  <a:lnTo>
                    <a:pt x="4433" y="2799"/>
                  </a:lnTo>
                  <a:lnTo>
                    <a:pt x="4433" y="2769"/>
                  </a:lnTo>
                  <a:lnTo>
                    <a:pt x="4433" y="2799"/>
                  </a:lnTo>
                  <a:lnTo>
                    <a:pt x="4462" y="2769"/>
                  </a:lnTo>
                  <a:lnTo>
                    <a:pt x="4462" y="2769"/>
                  </a:lnTo>
                  <a:lnTo>
                    <a:pt x="4462" y="2769"/>
                  </a:lnTo>
                  <a:lnTo>
                    <a:pt x="4462" y="2740"/>
                  </a:lnTo>
                  <a:lnTo>
                    <a:pt x="4462" y="2740"/>
                  </a:lnTo>
                  <a:lnTo>
                    <a:pt x="4462" y="2740"/>
                  </a:lnTo>
                  <a:lnTo>
                    <a:pt x="4462" y="2740"/>
                  </a:lnTo>
                  <a:lnTo>
                    <a:pt x="4462" y="2711"/>
                  </a:lnTo>
                  <a:lnTo>
                    <a:pt x="4433" y="2711"/>
                  </a:lnTo>
                  <a:lnTo>
                    <a:pt x="4462" y="2711"/>
                  </a:lnTo>
                  <a:lnTo>
                    <a:pt x="4491" y="2711"/>
                  </a:lnTo>
                  <a:lnTo>
                    <a:pt x="4491" y="2682"/>
                  </a:lnTo>
                  <a:lnTo>
                    <a:pt x="4491" y="2682"/>
                  </a:lnTo>
                  <a:lnTo>
                    <a:pt x="4491" y="2711"/>
                  </a:lnTo>
                  <a:lnTo>
                    <a:pt x="4520" y="2711"/>
                  </a:lnTo>
                  <a:lnTo>
                    <a:pt x="4520" y="2682"/>
                  </a:lnTo>
                  <a:lnTo>
                    <a:pt x="4520" y="2682"/>
                  </a:lnTo>
                  <a:lnTo>
                    <a:pt x="4520" y="2682"/>
                  </a:lnTo>
                  <a:lnTo>
                    <a:pt x="4491" y="2652"/>
                  </a:lnTo>
                  <a:lnTo>
                    <a:pt x="4491" y="2652"/>
                  </a:lnTo>
                  <a:lnTo>
                    <a:pt x="4491" y="2652"/>
                  </a:lnTo>
                  <a:lnTo>
                    <a:pt x="4520" y="2652"/>
                  </a:lnTo>
                  <a:lnTo>
                    <a:pt x="4520" y="2652"/>
                  </a:lnTo>
                  <a:lnTo>
                    <a:pt x="4520" y="2652"/>
                  </a:lnTo>
                  <a:lnTo>
                    <a:pt x="4491" y="2623"/>
                  </a:lnTo>
                  <a:lnTo>
                    <a:pt x="4520" y="2623"/>
                  </a:lnTo>
                  <a:lnTo>
                    <a:pt x="4520" y="2623"/>
                  </a:lnTo>
                  <a:lnTo>
                    <a:pt x="4520" y="2623"/>
                  </a:lnTo>
                  <a:lnTo>
                    <a:pt x="4520" y="2623"/>
                  </a:lnTo>
                  <a:lnTo>
                    <a:pt x="4491" y="2623"/>
                  </a:lnTo>
                  <a:lnTo>
                    <a:pt x="4491" y="2623"/>
                  </a:lnTo>
                  <a:lnTo>
                    <a:pt x="4491" y="2594"/>
                  </a:lnTo>
                  <a:lnTo>
                    <a:pt x="4520" y="2594"/>
                  </a:lnTo>
                  <a:lnTo>
                    <a:pt x="4520" y="2594"/>
                  </a:lnTo>
                  <a:lnTo>
                    <a:pt x="4520" y="2594"/>
                  </a:lnTo>
                  <a:lnTo>
                    <a:pt x="4550" y="2594"/>
                  </a:lnTo>
                  <a:lnTo>
                    <a:pt x="4550" y="2594"/>
                  </a:lnTo>
                  <a:lnTo>
                    <a:pt x="4550" y="2594"/>
                  </a:lnTo>
                  <a:lnTo>
                    <a:pt x="4550" y="2594"/>
                  </a:lnTo>
                  <a:lnTo>
                    <a:pt x="4550" y="2565"/>
                  </a:lnTo>
                  <a:lnTo>
                    <a:pt x="4520" y="2565"/>
                  </a:lnTo>
                  <a:lnTo>
                    <a:pt x="4520" y="2565"/>
                  </a:lnTo>
                  <a:lnTo>
                    <a:pt x="4520" y="2565"/>
                  </a:lnTo>
                  <a:lnTo>
                    <a:pt x="4520" y="2565"/>
                  </a:lnTo>
                  <a:lnTo>
                    <a:pt x="4520" y="2565"/>
                  </a:lnTo>
                  <a:lnTo>
                    <a:pt x="4491" y="2594"/>
                  </a:lnTo>
                  <a:lnTo>
                    <a:pt x="4462" y="2594"/>
                  </a:lnTo>
                  <a:lnTo>
                    <a:pt x="4462" y="2565"/>
                  </a:lnTo>
                  <a:lnTo>
                    <a:pt x="4491" y="2565"/>
                  </a:lnTo>
                  <a:lnTo>
                    <a:pt x="4520" y="2535"/>
                  </a:lnTo>
                  <a:lnTo>
                    <a:pt x="4520" y="2535"/>
                  </a:lnTo>
                  <a:lnTo>
                    <a:pt x="4520" y="2535"/>
                  </a:lnTo>
                  <a:lnTo>
                    <a:pt x="4520" y="2535"/>
                  </a:lnTo>
                  <a:lnTo>
                    <a:pt x="4491" y="2535"/>
                  </a:lnTo>
                  <a:lnTo>
                    <a:pt x="4491" y="2507"/>
                  </a:lnTo>
                  <a:lnTo>
                    <a:pt x="4462" y="2507"/>
                  </a:lnTo>
                  <a:lnTo>
                    <a:pt x="4433" y="2507"/>
                  </a:lnTo>
                  <a:lnTo>
                    <a:pt x="4433" y="2507"/>
                  </a:lnTo>
                  <a:lnTo>
                    <a:pt x="4404" y="2507"/>
                  </a:lnTo>
                  <a:lnTo>
                    <a:pt x="4375" y="2507"/>
                  </a:lnTo>
                  <a:lnTo>
                    <a:pt x="4375" y="2507"/>
                  </a:lnTo>
                  <a:lnTo>
                    <a:pt x="4375" y="2535"/>
                  </a:lnTo>
                  <a:lnTo>
                    <a:pt x="4375" y="2507"/>
                  </a:lnTo>
                  <a:lnTo>
                    <a:pt x="4375" y="2478"/>
                  </a:lnTo>
                  <a:lnTo>
                    <a:pt x="4404" y="2478"/>
                  </a:lnTo>
                  <a:lnTo>
                    <a:pt x="4404" y="2478"/>
                  </a:lnTo>
                  <a:lnTo>
                    <a:pt x="4433" y="2507"/>
                  </a:lnTo>
                  <a:lnTo>
                    <a:pt x="4433" y="2478"/>
                  </a:lnTo>
                  <a:lnTo>
                    <a:pt x="4433" y="2478"/>
                  </a:lnTo>
                  <a:lnTo>
                    <a:pt x="4462" y="2478"/>
                  </a:lnTo>
                  <a:lnTo>
                    <a:pt x="4462" y="2478"/>
                  </a:lnTo>
                  <a:lnTo>
                    <a:pt x="4491" y="2448"/>
                  </a:lnTo>
                  <a:lnTo>
                    <a:pt x="4491" y="2448"/>
                  </a:lnTo>
                  <a:lnTo>
                    <a:pt x="4491" y="2448"/>
                  </a:lnTo>
                  <a:lnTo>
                    <a:pt x="4491" y="2419"/>
                  </a:lnTo>
                  <a:lnTo>
                    <a:pt x="4433" y="2390"/>
                  </a:lnTo>
                  <a:lnTo>
                    <a:pt x="4404" y="2361"/>
                  </a:lnTo>
                  <a:lnTo>
                    <a:pt x="4375" y="2332"/>
                  </a:lnTo>
                  <a:lnTo>
                    <a:pt x="4375" y="2332"/>
                  </a:lnTo>
                  <a:lnTo>
                    <a:pt x="4346" y="2361"/>
                  </a:lnTo>
                  <a:lnTo>
                    <a:pt x="4317" y="2361"/>
                  </a:lnTo>
                  <a:lnTo>
                    <a:pt x="4317" y="2332"/>
                  </a:lnTo>
                  <a:lnTo>
                    <a:pt x="4317" y="2332"/>
                  </a:lnTo>
                  <a:lnTo>
                    <a:pt x="4287" y="2332"/>
                  </a:lnTo>
                  <a:lnTo>
                    <a:pt x="4287" y="2332"/>
                  </a:lnTo>
                  <a:lnTo>
                    <a:pt x="4258" y="2332"/>
                  </a:lnTo>
                  <a:lnTo>
                    <a:pt x="4229" y="2332"/>
                  </a:lnTo>
                  <a:lnTo>
                    <a:pt x="4229" y="2361"/>
                  </a:lnTo>
                  <a:lnTo>
                    <a:pt x="4229" y="2332"/>
                  </a:lnTo>
                  <a:lnTo>
                    <a:pt x="4258" y="2332"/>
                  </a:lnTo>
                  <a:lnTo>
                    <a:pt x="4258" y="2332"/>
                  </a:lnTo>
                  <a:lnTo>
                    <a:pt x="4258" y="2332"/>
                  </a:lnTo>
                  <a:lnTo>
                    <a:pt x="4287" y="2332"/>
                  </a:lnTo>
                  <a:lnTo>
                    <a:pt x="4287" y="2332"/>
                  </a:lnTo>
                  <a:lnTo>
                    <a:pt x="4317" y="2302"/>
                  </a:lnTo>
                  <a:lnTo>
                    <a:pt x="4317" y="2332"/>
                  </a:lnTo>
                  <a:lnTo>
                    <a:pt x="4317" y="2332"/>
                  </a:lnTo>
                  <a:lnTo>
                    <a:pt x="4346" y="2332"/>
                  </a:lnTo>
                  <a:lnTo>
                    <a:pt x="4346" y="2332"/>
                  </a:lnTo>
                  <a:lnTo>
                    <a:pt x="4375" y="2332"/>
                  </a:lnTo>
                  <a:lnTo>
                    <a:pt x="4404" y="2361"/>
                  </a:lnTo>
                  <a:lnTo>
                    <a:pt x="4404" y="2361"/>
                  </a:lnTo>
                  <a:lnTo>
                    <a:pt x="4433" y="2361"/>
                  </a:lnTo>
                  <a:lnTo>
                    <a:pt x="4462" y="2361"/>
                  </a:lnTo>
                  <a:lnTo>
                    <a:pt x="4491" y="2361"/>
                  </a:lnTo>
                  <a:lnTo>
                    <a:pt x="4491" y="2361"/>
                  </a:lnTo>
                  <a:lnTo>
                    <a:pt x="4491" y="2332"/>
                  </a:lnTo>
                  <a:lnTo>
                    <a:pt x="4462" y="2332"/>
                  </a:lnTo>
                  <a:lnTo>
                    <a:pt x="4462" y="2302"/>
                  </a:lnTo>
                  <a:lnTo>
                    <a:pt x="4462" y="2302"/>
                  </a:lnTo>
                  <a:lnTo>
                    <a:pt x="4433" y="2302"/>
                  </a:lnTo>
                  <a:lnTo>
                    <a:pt x="4433" y="2302"/>
                  </a:lnTo>
                  <a:lnTo>
                    <a:pt x="4404" y="2302"/>
                  </a:lnTo>
                  <a:lnTo>
                    <a:pt x="4375" y="2273"/>
                  </a:lnTo>
                  <a:lnTo>
                    <a:pt x="4375" y="2244"/>
                  </a:lnTo>
                  <a:lnTo>
                    <a:pt x="4346" y="2215"/>
                  </a:lnTo>
                  <a:lnTo>
                    <a:pt x="4346" y="2215"/>
                  </a:lnTo>
                  <a:lnTo>
                    <a:pt x="4346" y="2185"/>
                  </a:lnTo>
                  <a:lnTo>
                    <a:pt x="4346" y="2185"/>
                  </a:lnTo>
                  <a:lnTo>
                    <a:pt x="4346" y="2185"/>
                  </a:lnTo>
                  <a:lnTo>
                    <a:pt x="4317" y="2129"/>
                  </a:lnTo>
                  <a:lnTo>
                    <a:pt x="4287" y="2100"/>
                  </a:lnTo>
                  <a:lnTo>
                    <a:pt x="4258" y="2129"/>
                  </a:lnTo>
                  <a:lnTo>
                    <a:pt x="4258" y="2100"/>
                  </a:lnTo>
                  <a:lnTo>
                    <a:pt x="4229" y="2100"/>
                  </a:lnTo>
                  <a:lnTo>
                    <a:pt x="4200" y="2100"/>
                  </a:lnTo>
                  <a:lnTo>
                    <a:pt x="4200" y="2041"/>
                  </a:lnTo>
                  <a:lnTo>
                    <a:pt x="4229" y="2041"/>
                  </a:lnTo>
                  <a:lnTo>
                    <a:pt x="4200" y="2012"/>
                  </a:lnTo>
                  <a:lnTo>
                    <a:pt x="4229" y="1983"/>
                  </a:lnTo>
                  <a:lnTo>
                    <a:pt x="4229" y="1983"/>
                  </a:lnTo>
                  <a:lnTo>
                    <a:pt x="4229" y="1983"/>
                  </a:lnTo>
                  <a:lnTo>
                    <a:pt x="4258" y="1983"/>
                  </a:lnTo>
                  <a:lnTo>
                    <a:pt x="4258" y="1983"/>
                  </a:lnTo>
                  <a:lnTo>
                    <a:pt x="4258" y="1953"/>
                  </a:lnTo>
                  <a:lnTo>
                    <a:pt x="4258" y="1953"/>
                  </a:lnTo>
                  <a:lnTo>
                    <a:pt x="4258" y="1953"/>
                  </a:lnTo>
                  <a:lnTo>
                    <a:pt x="4258" y="1924"/>
                  </a:lnTo>
                  <a:lnTo>
                    <a:pt x="4287" y="1924"/>
                  </a:lnTo>
                  <a:lnTo>
                    <a:pt x="4287" y="1924"/>
                  </a:lnTo>
                  <a:lnTo>
                    <a:pt x="4317" y="1895"/>
                  </a:lnTo>
                  <a:lnTo>
                    <a:pt x="4317" y="1895"/>
                  </a:lnTo>
                  <a:lnTo>
                    <a:pt x="4287" y="1895"/>
                  </a:lnTo>
                  <a:lnTo>
                    <a:pt x="4317" y="1895"/>
                  </a:lnTo>
                  <a:lnTo>
                    <a:pt x="4317" y="1895"/>
                  </a:lnTo>
                  <a:lnTo>
                    <a:pt x="4317" y="1895"/>
                  </a:lnTo>
                  <a:lnTo>
                    <a:pt x="4346" y="1895"/>
                  </a:lnTo>
                  <a:lnTo>
                    <a:pt x="4346" y="1866"/>
                  </a:lnTo>
                  <a:lnTo>
                    <a:pt x="4375" y="1866"/>
                  </a:lnTo>
                  <a:lnTo>
                    <a:pt x="4375" y="1866"/>
                  </a:lnTo>
                  <a:lnTo>
                    <a:pt x="4375" y="1866"/>
                  </a:lnTo>
                  <a:lnTo>
                    <a:pt x="4404" y="1866"/>
                  </a:lnTo>
                  <a:lnTo>
                    <a:pt x="4404" y="1866"/>
                  </a:lnTo>
                  <a:lnTo>
                    <a:pt x="4404" y="1866"/>
                  </a:lnTo>
                  <a:lnTo>
                    <a:pt x="4433" y="1866"/>
                  </a:lnTo>
                  <a:lnTo>
                    <a:pt x="4433" y="1866"/>
                  </a:lnTo>
                  <a:lnTo>
                    <a:pt x="4433" y="1836"/>
                  </a:lnTo>
                  <a:lnTo>
                    <a:pt x="4433" y="1836"/>
                  </a:lnTo>
                  <a:lnTo>
                    <a:pt x="4433" y="1836"/>
                  </a:lnTo>
                  <a:lnTo>
                    <a:pt x="4433" y="1836"/>
                  </a:lnTo>
                  <a:lnTo>
                    <a:pt x="4433" y="1808"/>
                  </a:lnTo>
                  <a:lnTo>
                    <a:pt x="4433" y="1808"/>
                  </a:lnTo>
                  <a:lnTo>
                    <a:pt x="4433" y="1808"/>
                  </a:lnTo>
                  <a:lnTo>
                    <a:pt x="4433" y="1808"/>
                  </a:lnTo>
                  <a:lnTo>
                    <a:pt x="4404" y="1808"/>
                  </a:lnTo>
                  <a:lnTo>
                    <a:pt x="4404" y="1808"/>
                  </a:lnTo>
                  <a:lnTo>
                    <a:pt x="4404" y="1779"/>
                  </a:lnTo>
                  <a:lnTo>
                    <a:pt x="4375" y="1779"/>
                  </a:lnTo>
                  <a:lnTo>
                    <a:pt x="4375" y="1808"/>
                  </a:lnTo>
                  <a:lnTo>
                    <a:pt x="4317" y="1808"/>
                  </a:lnTo>
                  <a:lnTo>
                    <a:pt x="4317" y="1779"/>
                  </a:lnTo>
                  <a:lnTo>
                    <a:pt x="4287" y="1779"/>
                  </a:lnTo>
                  <a:lnTo>
                    <a:pt x="4287" y="1779"/>
                  </a:lnTo>
                  <a:lnTo>
                    <a:pt x="4287" y="1779"/>
                  </a:lnTo>
                  <a:lnTo>
                    <a:pt x="4287" y="1779"/>
                  </a:lnTo>
                  <a:lnTo>
                    <a:pt x="4229" y="1779"/>
                  </a:lnTo>
                  <a:lnTo>
                    <a:pt x="4229" y="1779"/>
                  </a:lnTo>
                  <a:lnTo>
                    <a:pt x="4229" y="1779"/>
                  </a:lnTo>
                  <a:lnTo>
                    <a:pt x="4229" y="1808"/>
                  </a:lnTo>
                  <a:lnTo>
                    <a:pt x="4200" y="1808"/>
                  </a:lnTo>
                  <a:lnTo>
                    <a:pt x="4200" y="1808"/>
                  </a:lnTo>
                  <a:lnTo>
                    <a:pt x="4200" y="1808"/>
                  </a:lnTo>
                  <a:lnTo>
                    <a:pt x="4200" y="1836"/>
                  </a:lnTo>
                  <a:lnTo>
                    <a:pt x="4200" y="1836"/>
                  </a:lnTo>
                  <a:lnTo>
                    <a:pt x="4200" y="1836"/>
                  </a:lnTo>
                  <a:lnTo>
                    <a:pt x="4170" y="1836"/>
                  </a:lnTo>
                  <a:lnTo>
                    <a:pt x="4141" y="1836"/>
                  </a:lnTo>
                  <a:lnTo>
                    <a:pt x="4141" y="1836"/>
                  </a:lnTo>
                  <a:lnTo>
                    <a:pt x="4112" y="1808"/>
                  </a:lnTo>
                  <a:lnTo>
                    <a:pt x="4112" y="1779"/>
                  </a:lnTo>
                  <a:lnTo>
                    <a:pt x="4112" y="1779"/>
                  </a:lnTo>
                  <a:lnTo>
                    <a:pt x="4084" y="1779"/>
                  </a:lnTo>
                  <a:lnTo>
                    <a:pt x="4084" y="1779"/>
                  </a:lnTo>
                  <a:lnTo>
                    <a:pt x="4084" y="1779"/>
                  </a:lnTo>
                  <a:lnTo>
                    <a:pt x="4054" y="1779"/>
                  </a:lnTo>
                  <a:lnTo>
                    <a:pt x="4054" y="1779"/>
                  </a:lnTo>
                  <a:lnTo>
                    <a:pt x="4054" y="1779"/>
                  </a:lnTo>
                  <a:lnTo>
                    <a:pt x="4054" y="1779"/>
                  </a:lnTo>
                  <a:lnTo>
                    <a:pt x="4054" y="1779"/>
                  </a:lnTo>
                  <a:lnTo>
                    <a:pt x="4025" y="1750"/>
                  </a:lnTo>
                  <a:lnTo>
                    <a:pt x="3996" y="1750"/>
                  </a:lnTo>
                  <a:lnTo>
                    <a:pt x="3996" y="1720"/>
                  </a:lnTo>
                  <a:lnTo>
                    <a:pt x="3996" y="1720"/>
                  </a:lnTo>
                  <a:lnTo>
                    <a:pt x="3996" y="1691"/>
                  </a:lnTo>
                  <a:lnTo>
                    <a:pt x="3996" y="1691"/>
                  </a:lnTo>
                  <a:lnTo>
                    <a:pt x="3996" y="1691"/>
                  </a:lnTo>
                  <a:lnTo>
                    <a:pt x="3996" y="1662"/>
                  </a:lnTo>
                  <a:lnTo>
                    <a:pt x="3996" y="1662"/>
                  </a:lnTo>
                  <a:lnTo>
                    <a:pt x="3996" y="1662"/>
                  </a:lnTo>
                  <a:lnTo>
                    <a:pt x="3996" y="1633"/>
                  </a:lnTo>
                  <a:lnTo>
                    <a:pt x="4025" y="1662"/>
                  </a:lnTo>
                  <a:lnTo>
                    <a:pt x="4054" y="1662"/>
                  </a:lnTo>
                  <a:lnTo>
                    <a:pt x="4084" y="1662"/>
                  </a:lnTo>
                  <a:lnTo>
                    <a:pt x="4084" y="1633"/>
                  </a:lnTo>
                  <a:lnTo>
                    <a:pt x="4084" y="1633"/>
                  </a:lnTo>
                  <a:lnTo>
                    <a:pt x="4112" y="1633"/>
                  </a:lnTo>
                  <a:lnTo>
                    <a:pt x="4084" y="1603"/>
                  </a:lnTo>
                  <a:lnTo>
                    <a:pt x="4084" y="1603"/>
                  </a:lnTo>
                  <a:lnTo>
                    <a:pt x="4084" y="1603"/>
                  </a:lnTo>
                  <a:lnTo>
                    <a:pt x="4112" y="1574"/>
                  </a:lnTo>
                  <a:lnTo>
                    <a:pt x="4141" y="1545"/>
                  </a:lnTo>
                  <a:lnTo>
                    <a:pt x="4141" y="1545"/>
                  </a:lnTo>
                  <a:lnTo>
                    <a:pt x="4170" y="1516"/>
                  </a:lnTo>
                  <a:lnTo>
                    <a:pt x="4170" y="1516"/>
                  </a:lnTo>
                  <a:lnTo>
                    <a:pt x="4170" y="1486"/>
                  </a:lnTo>
                  <a:lnTo>
                    <a:pt x="4200" y="1486"/>
                  </a:lnTo>
                  <a:lnTo>
                    <a:pt x="4200" y="1458"/>
                  </a:lnTo>
                  <a:lnTo>
                    <a:pt x="4200" y="1458"/>
                  </a:lnTo>
                  <a:lnTo>
                    <a:pt x="4200" y="1458"/>
                  </a:lnTo>
                  <a:lnTo>
                    <a:pt x="4229" y="1458"/>
                  </a:lnTo>
                  <a:lnTo>
                    <a:pt x="4229" y="1458"/>
                  </a:lnTo>
                  <a:lnTo>
                    <a:pt x="4258" y="1458"/>
                  </a:lnTo>
                  <a:lnTo>
                    <a:pt x="4258" y="1429"/>
                  </a:lnTo>
                  <a:lnTo>
                    <a:pt x="4287" y="1458"/>
                  </a:lnTo>
                  <a:lnTo>
                    <a:pt x="4317" y="1486"/>
                  </a:lnTo>
                  <a:lnTo>
                    <a:pt x="4317" y="1486"/>
                  </a:lnTo>
                  <a:lnTo>
                    <a:pt x="4317" y="1486"/>
                  </a:lnTo>
                  <a:lnTo>
                    <a:pt x="4317" y="1516"/>
                  </a:lnTo>
                  <a:lnTo>
                    <a:pt x="4287" y="1516"/>
                  </a:lnTo>
                  <a:lnTo>
                    <a:pt x="4287" y="1545"/>
                  </a:lnTo>
                  <a:lnTo>
                    <a:pt x="4287" y="1545"/>
                  </a:lnTo>
                  <a:lnTo>
                    <a:pt x="4287" y="1545"/>
                  </a:lnTo>
                  <a:lnTo>
                    <a:pt x="4258" y="1574"/>
                  </a:lnTo>
                  <a:lnTo>
                    <a:pt x="4287" y="1574"/>
                  </a:lnTo>
                  <a:lnTo>
                    <a:pt x="4287" y="1603"/>
                  </a:lnTo>
                  <a:lnTo>
                    <a:pt x="4287" y="1603"/>
                  </a:lnTo>
                  <a:lnTo>
                    <a:pt x="4287" y="1603"/>
                  </a:lnTo>
                  <a:lnTo>
                    <a:pt x="4287" y="1603"/>
                  </a:lnTo>
                  <a:lnTo>
                    <a:pt x="4317" y="1603"/>
                  </a:lnTo>
                  <a:lnTo>
                    <a:pt x="4317" y="1603"/>
                  </a:lnTo>
                  <a:lnTo>
                    <a:pt x="4317" y="1603"/>
                  </a:lnTo>
                  <a:lnTo>
                    <a:pt x="4317" y="1633"/>
                  </a:lnTo>
                  <a:lnTo>
                    <a:pt x="4317" y="1633"/>
                  </a:lnTo>
                  <a:lnTo>
                    <a:pt x="4317" y="1633"/>
                  </a:lnTo>
                  <a:lnTo>
                    <a:pt x="4317" y="1633"/>
                  </a:lnTo>
                  <a:lnTo>
                    <a:pt x="4317" y="1633"/>
                  </a:lnTo>
                  <a:lnTo>
                    <a:pt x="4287" y="1633"/>
                  </a:lnTo>
                  <a:lnTo>
                    <a:pt x="4287" y="1662"/>
                  </a:lnTo>
                  <a:lnTo>
                    <a:pt x="4258" y="1662"/>
                  </a:lnTo>
                  <a:lnTo>
                    <a:pt x="4258" y="1662"/>
                  </a:lnTo>
                  <a:lnTo>
                    <a:pt x="4258" y="1662"/>
                  </a:lnTo>
                  <a:lnTo>
                    <a:pt x="4287" y="1691"/>
                  </a:lnTo>
                  <a:lnTo>
                    <a:pt x="4287" y="1691"/>
                  </a:lnTo>
                  <a:lnTo>
                    <a:pt x="4287" y="1662"/>
                  </a:lnTo>
                  <a:lnTo>
                    <a:pt x="4317" y="1662"/>
                  </a:lnTo>
                  <a:lnTo>
                    <a:pt x="4317" y="1662"/>
                  </a:lnTo>
                  <a:lnTo>
                    <a:pt x="4346" y="1633"/>
                  </a:lnTo>
                  <a:lnTo>
                    <a:pt x="4346" y="1633"/>
                  </a:lnTo>
                  <a:lnTo>
                    <a:pt x="4346" y="1633"/>
                  </a:lnTo>
                  <a:lnTo>
                    <a:pt x="4346" y="1603"/>
                  </a:lnTo>
                  <a:lnTo>
                    <a:pt x="4404" y="1574"/>
                  </a:lnTo>
                  <a:lnTo>
                    <a:pt x="4404" y="1574"/>
                  </a:lnTo>
                  <a:lnTo>
                    <a:pt x="4404" y="1574"/>
                  </a:lnTo>
                  <a:lnTo>
                    <a:pt x="4433" y="1574"/>
                  </a:lnTo>
                  <a:lnTo>
                    <a:pt x="4433" y="1545"/>
                  </a:lnTo>
                  <a:lnTo>
                    <a:pt x="4462" y="1574"/>
                  </a:lnTo>
                  <a:lnTo>
                    <a:pt x="4462" y="1545"/>
                  </a:lnTo>
                  <a:lnTo>
                    <a:pt x="4491" y="1545"/>
                  </a:lnTo>
                  <a:lnTo>
                    <a:pt x="4491" y="1545"/>
                  </a:lnTo>
                  <a:lnTo>
                    <a:pt x="4520" y="1545"/>
                  </a:lnTo>
                  <a:lnTo>
                    <a:pt x="4520" y="1545"/>
                  </a:lnTo>
                  <a:lnTo>
                    <a:pt x="4550" y="1545"/>
                  </a:lnTo>
                  <a:lnTo>
                    <a:pt x="4783" y="1370"/>
                  </a:lnTo>
                  <a:lnTo>
                    <a:pt x="4812" y="1253"/>
                  </a:lnTo>
                  <a:lnTo>
                    <a:pt x="4870" y="1224"/>
                  </a:lnTo>
                  <a:lnTo>
                    <a:pt x="4900" y="1195"/>
                  </a:lnTo>
                  <a:lnTo>
                    <a:pt x="4900" y="1195"/>
                  </a:lnTo>
                  <a:lnTo>
                    <a:pt x="4870" y="1195"/>
                  </a:lnTo>
                  <a:lnTo>
                    <a:pt x="4870" y="1195"/>
                  </a:lnTo>
                  <a:lnTo>
                    <a:pt x="4870" y="1166"/>
                  </a:lnTo>
                  <a:lnTo>
                    <a:pt x="4900" y="1166"/>
                  </a:lnTo>
                  <a:lnTo>
                    <a:pt x="4900" y="1166"/>
                  </a:lnTo>
                  <a:lnTo>
                    <a:pt x="4900" y="1166"/>
                  </a:lnTo>
                  <a:lnTo>
                    <a:pt x="4900" y="1166"/>
                  </a:lnTo>
                  <a:lnTo>
                    <a:pt x="4900" y="1166"/>
                  </a:lnTo>
                  <a:lnTo>
                    <a:pt x="4900" y="1137"/>
                  </a:lnTo>
                  <a:lnTo>
                    <a:pt x="4929" y="1137"/>
                  </a:lnTo>
                  <a:lnTo>
                    <a:pt x="4929" y="1137"/>
                  </a:lnTo>
                  <a:lnTo>
                    <a:pt x="4900" y="1108"/>
                  </a:lnTo>
                  <a:lnTo>
                    <a:pt x="4900" y="1108"/>
                  </a:lnTo>
                  <a:lnTo>
                    <a:pt x="4900" y="1079"/>
                  </a:lnTo>
                  <a:lnTo>
                    <a:pt x="4900" y="1079"/>
                  </a:lnTo>
                  <a:lnTo>
                    <a:pt x="4900" y="1050"/>
                  </a:lnTo>
                  <a:lnTo>
                    <a:pt x="4900" y="1020"/>
                  </a:lnTo>
                  <a:lnTo>
                    <a:pt x="4900" y="1020"/>
                  </a:lnTo>
                  <a:lnTo>
                    <a:pt x="4870" y="1020"/>
                  </a:lnTo>
                  <a:lnTo>
                    <a:pt x="4870" y="991"/>
                  </a:lnTo>
                  <a:lnTo>
                    <a:pt x="4870" y="962"/>
                  </a:lnTo>
                  <a:lnTo>
                    <a:pt x="4841" y="962"/>
                  </a:lnTo>
                  <a:lnTo>
                    <a:pt x="4870" y="962"/>
                  </a:lnTo>
                  <a:lnTo>
                    <a:pt x="4870" y="962"/>
                  </a:lnTo>
                  <a:lnTo>
                    <a:pt x="4870" y="962"/>
                  </a:lnTo>
                  <a:lnTo>
                    <a:pt x="4900" y="933"/>
                  </a:lnTo>
                  <a:lnTo>
                    <a:pt x="4900" y="933"/>
                  </a:lnTo>
                  <a:lnTo>
                    <a:pt x="4900" y="903"/>
                  </a:lnTo>
                  <a:lnTo>
                    <a:pt x="4900" y="903"/>
                  </a:lnTo>
                  <a:lnTo>
                    <a:pt x="4929" y="903"/>
                  </a:lnTo>
                  <a:lnTo>
                    <a:pt x="4929" y="903"/>
                  </a:lnTo>
                  <a:lnTo>
                    <a:pt x="4987" y="933"/>
                  </a:lnTo>
                  <a:lnTo>
                    <a:pt x="4987" y="933"/>
                  </a:lnTo>
                  <a:lnTo>
                    <a:pt x="5017" y="933"/>
                  </a:lnTo>
                  <a:lnTo>
                    <a:pt x="5017" y="903"/>
                  </a:lnTo>
                  <a:lnTo>
                    <a:pt x="5017" y="903"/>
                  </a:lnTo>
                  <a:lnTo>
                    <a:pt x="5017" y="903"/>
                  </a:lnTo>
                  <a:lnTo>
                    <a:pt x="5017" y="903"/>
                  </a:lnTo>
                  <a:lnTo>
                    <a:pt x="5017" y="874"/>
                  </a:lnTo>
                  <a:lnTo>
                    <a:pt x="5017" y="874"/>
                  </a:lnTo>
                  <a:lnTo>
                    <a:pt x="4987" y="874"/>
                  </a:lnTo>
                  <a:lnTo>
                    <a:pt x="5017" y="845"/>
                  </a:lnTo>
                  <a:lnTo>
                    <a:pt x="5017" y="845"/>
                  </a:lnTo>
                  <a:lnTo>
                    <a:pt x="5017" y="845"/>
                  </a:lnTo>
                  <a:lnTo>
                    <a:pt x="5017" y="816"/>
                  </a:lnTo>
                  <a:lnTo>
                    <a:pt x="5017" y="816"/>
                  </a:lnTo>
                  <a:lnTo>
                    <a:pt x="5017" y="816"/>
                  </a:lnTo>
                  <a:lnTo>
                    <a:pt x="5017" y="816"/>
                  </a:lnTo>
                  <a:lnTo>
                    <a:pt x="5017" y="816"/>
                  </a:lnTo>
                  <a:lnTo>
                    <a:pt x="5017" y="787"/>
                  </a:lnTo>
                  <a:lnTo>
                    <a:pt x="5017" y="787"/>
                  </a:lnTo>
                  <a:lnTo>
                    <a:pt x="5017" y="787"/>
                  </a:lnTo>
                  <a:lnTo>
                    <a:pt x="5017" y="787"/>
                  </a:lnTo>
                  <a:lnTo>
                    <a:pt x="5017" y="758"/>
                  </a:lnTo>
                  <a:lnTo>
                    <a:pt x="5017" y="758"/>
                  </a:lnTo>
                  <a:lnTo>
                    <a:pt x="5017" y="729"/>
                  </a:lnTo>
                  <a:lnTo>
                    <a:pt x="5017" y="729"/>
                  </a:lnTo>
                  <a:lnTo>
                    <a:pt x="5017" y="729"/>
                  </a:lnTo>
                  <a:lnTo>
                    <a:pt x="5017" y="729"/>
                  </a:lnTo>
                  <a:lnTo>
                    <a:pt x="5017" y="729"/>
                  </a:lnTo>
                  <a:lnTo>
                    <a:pt x="5017" y="700"/>
                  </a:lnTo>
                  <a:lnTo>
                    <a:pt x="5017" y="700"/>
                  </a:lnTo>
                  <a:lnTo>
                    <a:pt x="5017" y="700"/>
                  </a:lnTo>
                  <a:lnTo>
                    <a:pt x="5017" y="700"/>
                  </a:lnTo>
                  <a:lnTo>
                    <a:pt x="5017" y="670"/>
                  </a:lnTo>
                  <a:lnTo>
                    <a:pt x="5017" y="670"/>
                  </a:lnTo>
                  <a:lnTo>
                    <a:pt x="4987" y="670"/>
                  </a:lnTo>
                  <a:lnTo>
                    <a:pt x="4987" y="670"/>
                  </a:lnTo>
                  <a:lnTo>
                    <a:pt x="5017" y="641"/>
                  </a:lnTo>
                  <a:lnTo>
                    <a:pt x="5017" y="641"/>
                  </a:lnTo>
                  <a:lnTo>
                    <a:pt x="5017" y="641"/>
                  </a:lnTo>
                  <a:lnTo>
                    <a:pt x="5017" y="612"/>
                  </a:lnTo>
                </a:path>
              </a:pathLst>
            </a:custGeom>
            <a:solidFill>
              <a:schemeClr val="accent2"/>
            </a:solid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solidFill>
                  <a:srgbClr val="253746"/>
                </a:solidFill>
              </a:endParaRPr>
            </a:p>
          </p:txBody>
        </p:sp>
        <p:sp>
          <p:nvSpPr>
            <p:cNvPr id="164" name="Freeform 103">
              <a:extLst>
                <a:ext uri="{FF2B5EF4-FFF2-40B4-BE49-F238E27FC236}">
                  <a16:creationId xmlns:a16="http://schemas.microsoft.com/office/drawing/2014/main" id="{B1AA8504-F453-284A-BA97-672E82BA3136}"/>
                </a:ext>
              </a:extLst>
            </p:cNvPr>
            <p:cNvSpPr>
              <a:spLocks noChangeArrowheads="1"/>
            </p:cNvSpPr>
            <p:nvPr/>
          </p:nvSpPr>
          <p:spPr bwMode="auto">
            <a:xfrm>
              <a:off x="7761591" y="3686782"/>
              <a:ext cx="47520" cy="105131"/>
            </a:xfrm>
            <a:custGeom>
              <a:avLst/>
              <a:gdLst>
                <a:gd name="T0" fmla="*/ 146 w 147"/>
                <a:gd name="T1" fmla="*/ 29 h 322"/>
                <a:gd name="T2" fmla="*/ 146 w 147"/>
                <a:gd name="T3" fmla="*/ 29 h 322"/>
                <a:gd name="T4" fmla="*/ 117 w 147"/>
                <a:gd name="T5" fmla="*/ 0 h 322"/>
                <a:gd name="T6" fmla="*/ 117 w 147"/>
                <a:gd name="T7" fmla="*/ 0 h 322"/>
                <a:gd name="T8" fmla="*/ 88 w 147"/>
                <a:gd name="T9" fmla="*/ 0 h 322"/>
                <a:gd name="T10" fmla="*/ 88 w 147"/>
                <a:gd name="T11" fmla="*/ 0 h 322"/>
                <a:gd name="T12" fmla="*/ 88 w 147"/>
                <a:gd name="T13" fmla="*/ 29 h 322"/>
                <a:gd name="T14" fmla="*/ 58 w 147"/>
                <a:gd name="T15" fmla="*/ 29 h 322"/>
                <a:gd name="T16" fmla="*/ 58 w 147"/>
                <a:gd name="T17" fmla="*/ 58 h 322"/>
                <a:gd name="T18" fmla="*/ 58 w 147"/>
                <a:gd name="T19" fmla="*/ 58 h 322"/>
                <a:gd name="T20" fmla="*/ 58 w 147"/>
                <a:gd name="T21" fmla="*/ 88 h 322"/>
                <a:gd name="T22" fmla="*/ 58 w 147"/>
                <a:gd name="T23" fmla="*/ 88 h 322"/>
                <a:gd name="T24" fmla="*/ 29 w 147"/>
                <a:gd name="T25" fmla="*/ 117 h 322"/>
                <a:gd name="T26" fmla="*/ 29 w 147"/>
                <a:gd name="T27" fmla="*/ 146 h 322"/>
                <a:gd name="T28" fmla="*/ 0 w 147"/>
                <a:gd name="T29" fmla="*/ 146 h 322"/>
                <a:gd name="T30" fmla="*/ 29 w 147"/>
                <a:gd name="T31" fmla="*/ 146 h 322"/>
                <a:gd name="T32" fmla="*/ 29 w 147"/>
                <a:gd name="T33" fmla="*/ 175 h 322"/>
                <a:gd name="T34" fmla="*/ 29 w 147"/>
                <a:gd name="T35" fmla="*/ 205 h 322"/>
                <a:gd name="T36" fmla="*/ 29 w 147"/>
                <a:gd name="T37" fmla="*/ 205 h 322"/>
                <a:gd name="T38" fmla="*/ 29 w 147"/>
                <a:gd name="T39" fmla="*/ 234 h 322"/>
                <a:gd name="T40" fmla="*/ 29 w 147"/>
                <a:gd name="T41" fmla="*/ 234 h 322"/>
                <a:gd name="T42" fmla="*/ 29 w 147"/>
                <a:gd name="T43" fmla="*/ 234 h 322"/>
                <a:gd name="T44" fmla="*/ 29 w 147"/>
                <a:gd name="T45" fmla="*/ 234 h 322"/>
                <a:gd name="T46" fmla="*/ 58 w 147"/>
                <a:gd name="T47" fmla="*/ 262 h 322"/>
                <a:gd name="T48" fmla="*/ 58 w 147"/>
                <a:gd name="T49" fmla="*/ 262 h 322"/>
                <a:gd name="T50" fmla="*/ 58 w 147"/>
                <a:gd name="T51" fmla="*/ 262 h 322"/>
                <a:gd name="T52" fmla="*/ 88 w 147"/>
                <a:gd name="T53" fmla="*/ 291 h 322"/>
                <a:gd name="T54" fmla="*/ 88 w 147"/>
                <a:gd name="T55" fmla="*/ 291 h 322"/>
                <a:gd name="T56" fmla="*/ 88 w 147"/>
                <a:gd name="T57" fmla="*/ 321 h 322"/>
                <a:gd name="T58" fmla="*/ 88 w 147"/>
                <a:gd name="T59" fmla="*/ 321 h 322"/>
                <a:gd name="T60" fmla="*/ 117 w 147"/>
                <a:gd name="T61" fmla="*/ 321 h 322"/>
                <a:gd name="T62" fmla="*/ 88 w 147"/>
                <a:gd name="T63" fmla="*/ 291 h 322"/>
                <a:gd name="T64" fmla="*/ 117 w 147"/>
                <a:gd name="T65" fmla="*/ 291 h 322"/>
                <a:gd name="T66" fmla="*/ 88 w 147"/>
                <a:gd name="T67" fmla="*/ 262 h 322"/>
                <a:gd name="T68" fmla="*/ 117 w 147"/>
                <a:gd name="T69" fmla="*/ 234 h 322"/>
                <a:gd name="T70" fmla="*/ 146 w 147"/>
                <a:gd name="T71" fmla="*/ 205 h 322"/>
                <a:gd name="T72" fmla="*/ 146 w 147"/>
                <a:gd name="T73" fmla="*/ 205 h 322"/>
                <a:gd name="T74" fmla="*/ 146 w 147"/>
                <a:gd name="T75" fmla="*/ 175 h 322"/>
                <a:gd name="T76" fmla="*/ 117 w 147"/>
                <a:gd name="T77" fmla="*/ 175 h 322"/>
                <a:gd name="T78" fmla="*/ 146 w 147"/>
                <a:gd name="T79" fmla="*/ 146 h 322"/>
                <a:gd name="T80" fmla="*/ 146 w 147"/>
                <a:gd name="T81" fmla="*/ 146 h 322"/>
                <a:gd name="T82" fmla="*/ 146 w 147"/>
                <a:gd name="T83" fmla="*/ 117 h 322"/>
                <a:gd name="T84" fmla="*/ 146 w 147"/>
                <a:gd name="T85" fmla="*/ 88 h 322"/>
                <a:gd name="T86" fmla="*/ 146 w 147"/>
                <a:gd name="T87" fmla="*/ 58 h 322"/>
                <a:gd name="T88" fmla="*/ 146 w 147"/>
                <a:gd name="T89" fmla="*/ 2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7" h="322">
                  <a:moveTo>
                    <a:pt x="146" y="29"/>
                  </a:moveTo>
                  <a:lnTo>
                    <a:pt x="146" y="29"/>
                  </a:lnTo>
                  <a:lnTo>
                    <a:pt x="117" y="0"/>
                  </a:lnTo>
                  <a:lnTo>
                    <a:pt x="117" y="0"/>
                  </a:lnTo>
                  <a:lnTo>
                    <a:pt x="88" y="0"/>
                  </a:lnTo>
                  <a:lnTo>
                    <a:pt x="88" y="0"/>
                  </a:lnTo>
                  <a:lnTo>
                    <a:pt x="88" y="29"/>
                  </a:lnTo>
                  <a:lnTo>
                    <a:pt x="58" y="29"/>
                  </a:lnTo>
                  <a:lnTo>
                    <a:pt x="58" y="58"/>
                  </a:lnTo>
                  <a:lnTo>
                    <a:pt x="58" y="58"/>
                  </a:lnTo>
                  <a:lnTo>
                    <a:pt x="58" y="88"/>
                  </a:lnTo>
                  <a:lnTo>
                    <a:pt x="58" y="88"/>
                  </a:lnTo>
                  <a:lnTo>
                    <a:pt x="29" y="117"/>
                  </a:lnTo>
                  <a:lnTo>
                    <a:pt x="29" y="146"/>
                  </a:lnTo>
                  <a:lnTo>
                    <a:pt x="0" y="146"/>
                  </a:lnTo>
                  <a:lnTo>
                    <a:pt x="29" y="146"/>
                  </a:lnTo>
                  <a:lnTo>
                    <a:pt x="29" y="175"/>
                  </a:lnTo>
                  <a:lnTo>
                    <a:pt x="29" y="205"/>
                  </a:lnTo>
                  <a:lnTo>
                    <a:pt x="29" y="205"/>
                  </a:lnTo>
                  <a:lnTo>
                    <a:pt x="29" y="234"/>
                  </a:lnTo>
                  <a:lnTo>
                    <a:pt x="29" y="234"/>
                  </a:lnTo>
                  <a:lnTo>
                    <a:pt x="29" y="234"/>
                  </a:lnTo>
                  <a:lnTo>
                    <a:pt x="29" y="234"/>
                  </a:lnTo>
                  <a:lnTo>
                    <a:pt x="58" y="262"/>
                  </a:lnTo>
                  <a:lnTo>
                    <a:pt x="58" y="262"/>
                  </a:lnTo>
                  <a:lnTo>
                    <a:pt x="58" y="262"/>
                  </a:lnTo>
                  <a:lnTo>
                    <a:pt x="88" y="291"/>
                  </a:lnTo>
                  <a:lnTo>
                    <a:pt x="88" y="291"/>
                  </a:lnTo>
                  <a:lnTo>
                    <a:pt x="88" y="321"/>
                  </a:lnTo>
                  <a:lnTo>
                    <a:pt x="88" y="321"/>
                  </a:lnTo>
                  <a:lnTo>
                    <a:pt x="117" y="321"/>
                  </a:lnTo>
                  <a:lnTo>
                    <a:pt x="88" y="291"/>
                  </a:lnTo>
                  <a:lnTo>
                    <a:pt x="117" y="291"/>
                  </a:lnTo>
                  <a:lnTo>
                    <a:pt x="88" y="262"/>
                  </a:lnTo>
                  <a:lnTo>
                    <a:pt x="117" y="234"/>
                  </a:lnTo>
                  <a:lnTo>
                    <a:pt x="146" y="205"/>
                  </a:lnTo>
                  <a:lnTo>
                    <a:pt x="146" y="205"/>
                  </a:lnTo>
                  <a:lnTo>
                    <a:pt x="146" y="175"/>
                  </a:lnTo>
                  <a:lnTo>
                    <a:pt x="117" y="175"/>
                  </a:lnTo>
                  <a:lnTo>
                    <a:pt x="146" y="146"/>
                  </a:lnTo>
                  <a:lnTo>
                    <a:pt x="146" y="146"/>
                  </a:lnTo>
                  <a:lnTo>
                    <a:pt x="146" y="117"/>
                  </a:lnTo>
                  <a:lnTo>
                    <a:pt x="146" y="88"/>
                  </a:lnTo>
                  <a:lnTo>
                    <a:pt x="146" y="58"/>
                  </a:lnTo>
                  <a:lnTo>
                    <a:pt x="14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65" name="Freeform 104">
              <a:extLst>
                <a:ext uri="{FF2B5EF4-FFF2-40B4-BE49-F238E27FC236}">
                  <a16:creationId xmlns:a16="http://schemas.microsoft.com/office/drawing/2014/main" id="{8BC9F759-9A9F-4A4B-8CC3-5BAA3AC4B000}"/>
                </a:ext>
              </a:extLst>
            </p:cNvPr>
            <p:cNvSpPr>
              <a:spLocks noChangeArrowheads="1"/>
            </p:cNvSpPr>
            <p:nvPr/>
          </p:nvSpPr>
          <p:spPr bwMode="auto">
            <a:xfrm>
              <a:off x="5438874" y="4219638"/>
              <a:ext cx="276479" cy="239064"/>
            </a:xfrm>
            <a:custGeom>
              <a:avLst/>
              <a:gdLst>
                <a:gd name="T0" fmla="*/ 205 w 847"/>
                <a:gd name="T1" fmla="*/ 58 h 730"/>
                <a:gd name="T2" fmla="*/ 234 w 847"/>
                <a:gd name="T3" fmla="*/ 58 h 730"/>
                <a:gd name="T4" fmla="*/ 234 w 847"/>
                <a:gd name="T5" fmla="*/ 58 h 730"/>
                <a:gd name="T6" fmla="*/ 291 w 847"/>
                <a:gd name="T7" fmla="*/ 0 h 730"/>
                <a:gd name="T8" fmla="*/ 321 w 847"/>
                <a:gd name="T9" fmla="*/ 0 h 730"/>
                <a:gd name="T10" fmla="*/ 350 w 847"/>
                <a:gd name="T11" fmla="*/ 29 h 730"/>
                <a:gd name="T12" fmla="*/ 379 w 847"/>
                <a:gd name="T13" fmla="*/ 58 h 730"/>
                <a:gd name="T14" fmla="*/ 408 w 847"/>
                <a:gd name="T15" fmla="*/ 58 h 730"/>
                <a:gd name="T16" fmla="*/ 467 w 847"/>
                <a:gd name="T17" fmla="*/ 58 h 730"/>
                <a:gd name="T18" fmla="*/ 525 w 847"/>
                <a:gd name="T19" fmla="*/ 117 h 730"/>
                <a:gd name="T20" fmla="*/ 555 w 847"/>
                <a:gd name="T21" fmla="*/ 117 h 730"/>
                <a:gd name="T22" fmla="*/ 584 w 847"/>
                <a:gd name="T23" fmla="*/ 146 h 730"/>
                <a:gd name="T24" fmla="*/ 612 w 847"/>
                <a:gd name="T25" fmla="*/ 146 h 730"/>
                <a:gd name="T26" fmla="*/ 641 w 847"/>
                <a:gd name="T27" fmla="*/ 146 h 730"/>
                <a:gd name="T28" fmla="*/ 671 w 847"/>
                <a:gd name="T29" fmla="*/ 88 h 730"/>
                <a:gd name="T30" fmla="*/ 700 w 847"/>
                <a:gd name="T31" fmla="*/ 88 h 730"/>
                <a:gd name="T32" fmla="*/ 758 w 847"/>
                <a:gd name="T33" fmla="*/ 88 h 730"/>
                <a:gd name="T34" fmla="*/ 788 w 847"/>
                <a:gd name="T35" fmla="*/ 88 h 730"/>
                <a:gd name="T36" fmla="*/ 817 w 847"/>
                <a:gd name="T37" fmla="*/ 117 h 730"/>
                <a:gd name="T38" fmla="*/ 758 w 847"/>
                <a:gd name="T39" fmla="*/ 175 h 730"/>
                <a:gd name="T40" fmla="*/ 817 w 847"/>
                <a:gd name="T41" fmla="*/ 496 h 730"/>
                <a:gd name="T42" fmla="*/ 788 w 847"/>
                <a:gd name="T43" fmla="*/ 555 h 730"/>
                <a:gd name="T44" fmla="*/ 788 w 847"/>
                <a:gd name="T45" fmla="*/ 555 h 730"/>
                <a:gd name="T46" fmla="*/ 758 w 847"/>
                <a:gd name="T47" fmla="*/ 584 h 730"/>
                <a:gd name="T48" fmla="*/ 729 w 847"/>
                <a:gd name="T49" fmla="*/ 584 h 730"/>
                <a:gd name="T50" fmla="*/ 700 w 847"/>
                <a:gd name="T51" fmla="*/ 584 h 730"/>
                <a:gd name="T52" fmla="*/ 700 w 847"/>
                <a:gd name="T53" fmla="*/ 613 h 730"/>
                <a:gd name="T54" fmla="*/ 700 w 847"/>
                <a:gd name="T55" fmla="*/ 642 h 730"/>
                <a:gd name="T56" fmla="*/ 671 w 847"/>
                <a:gd name="T57" fmla="*/ 672 h 730"/>
                <a:gd name="T58" fmla="*/ 641 w 847"/>
                <a:gd name="T59" fmla="*/ 729 h 730"/>
                <a:gd name="T60" fmla="*/ 612 w 847"/>
                <a:gd name="T61" fmla="*/ 729 h 730"/>
                <a:gd name="T62" fmla="*/ 496 w 847"/>
                <a:gd name="T63" fmla="*/ 672 h 730"/>
                <a:gd name="T64" fmla="*/ 496 w 847"/>
                <a:gd name="T65" fmla="*/ 642 h 730"/>
                <a:gd name="T66" fmla="*/ 175 w 847"/>
                <a:gd name="T67" fmla="*/ 467 h 730"/>
                <a:gd name="T68" fmla="*/ 175 w 847"/>
                <a:gd name="T69" fmla="*/ 408 h 730"/>
                <a:gd name="T70" fmla="*/ 205 w 847"/>
                <a:gd name="T71" fmla="*/ 350 h 730"/>
                <a:gd name="T72" fmla="*/ 234 w 847"/>
                <a:gd name="T73" fmla="*/ 322 h 730"/>
                <a:gd name="T74" fmla="*/ 234 w 847"/>
                <a:gd name="T75" fmla="*/ 322 h 730"/>
                <a:gd name="T76" fmla="*/ 262 w 847"/>
                <a:gd name="T77" fmla="*/ 322 h 730"/>
                <a:gd name="T78" fmla="*/ 262 w 847"/>
                <a:gd name="T79" fmla="*/ 292 h 730"/>
                <a:gd name="T80" fmla="*/ 291 w 847"/>
                <a:gd name="T81" fmla="*/ 234 h 730"/>
                <a:gd name="T82" fmla="*/ 291 w 847"/>
                <a:gd name="T83" fmla="*/ 205 h 730"/>
                <a:gd name="T84" fmla="*/ 262 w 847"/>
                <a:gd name="T85" fmla="*/ 205 h 730"/>
                <a:gd name="T86" fmla="*/ 262 w 847"/>
                <a:gd name="T87" fmla="*/ 175 h 730"/>
                <a:gd name="T88" fmla="*/ 234 w 847"/>
                <a:gd name="T89" fmla="*/ 146 h 730"/>
                <a:gd name="T90" fmla="*/ 234 w 847"/>
                <a:gd name="T91" fmla="*/ 117 h 730"/>
                <a:gd name="T92" fmla="*/ 205 w 847"/>
                <a:gd name="T93" fmla="*/ 117 h 730"/>
                <a:gd name="T94" fmla="*/ 0 w 847"/>
                <a:gd name="T95" fmla="*/ 467 h 730"/>
                <a:gd name="T96" fmla="*/ 58 w 847"/>
                <a:gd name="T97" fmla="*/ 467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47" h="730">
                  <a:moveTo>
                    <a:pt x="205" y="88"/>
                  </a:moveTo>
                  <a:lnTo>
                    <a:pt x="205" y="58"/>
                  </a:lnTo>
                  <a:lnTo>
                    <a:pt x="205" y="58"/>
                  </a:lnTo>
                  <a:lnTo>
                    <a:pt x="234" y="58"/>
                  </a:lnTo>
                  <a:lnTo>
                    <a:pt x="234" y="58"/>
                  </a:lnTo>
                  <a:lnTo>
                    <a:pt x="234" y="58"/>
                  </a:lnTo>
                  <a:lnTo>
                    <a:pt x="262" y="29"/>
                  </a:lnTo>
                  <a:lnTo>
                    <a:pt x="291" y="0"/>
                  </a:lnTo>
                  <a:lnTo>
                    <a:pt x="321" y="0"/>
                  </a:lnTo>
                  <a:lnTo>
                    <a:pt x="321" y="0"/>
                  </a:lnTo>
                  <a:lnTo>
                    <a:pt x="350" y="0"/>
                  </a:lnTo>
                  <a:lnTo>
                    <a:pt x="350" y="29"/>
                  </a:lnTo>
                  <a:lnTo>
                    <a:pt x="350" y="58"/>
                  </a:lnTo>
                  <a:lnTo>
                    <a:pt x="379" y="58"/>
                  </a:lnTo>
                  <a:lnTo>
                    <a:pt x="379" y="58"/>
                  </a:lnTo>
                  <a:lnTo>
                    <a:pt x="408" y="58"/>
                  </a:lnTo>
                  <a:lnTo>
                    <a:pt x="438" y="58"/>
                  </a:lnTo>
                  <a:lnTo>
                    <a:pt x="467" y="58"/>
                  </a:lnTo>
                  <a:lnTo>
                    <a:pt x="496" y="88"/>
                  </a:lnTo>
                  <a:lnTo>
                    <a:pt x="525" y="117"/>
                  </a:lnTo>
                  <a:lnTo>
                    <a:pt x="525" y="117"/>
                  </a:lnTo>
                  <a:lnTo>
                    <a:pt x="555" y="117"/>
                  </a:lnTo>
                  <a:lnTo>
                    <a:pt x="584" y="117"/>
                  </a:lnTo>
                  <a:lnTo>
                    <a:pt x="584" y="146"/>
                  </a:lnTo>
                  <a:lnTo>
                    <a:pt x="612" y="117"/>
                  </a:lnTo>
                  <a:lnTo>
                    <a:pt x="612" y="146"/>
                  </a:lnTo>
                  <a:lnTo>
                    <a:pt x="641" y="146"/>
                  </a:lnTo>
                  <a:lnTo>
                    <a:pt x="641" y="146"/>
                  </a:lnTo>
                  <a:lnTo>
                    <a:pt x="671" y="117"/>
                  </a:lnTo>
                  <a:lnTo>
                    <a:pt x="671" y="88"/>
                  </a:lnTo>
                  <a:lnTo>
                    <a:pt x="700" y="88"/>
                  </a:lnTo>
                  <a:lnTo>
                    <a:pt x="700" y="88"/>
                  </a:lnTo>
                  <a:lnTo>
                    <a:pt x="729" y="88"/>
                  </a:lnTo>
                  <a:lnTo>
                    <a:pt x="758" y="88"/>
                  </a:lnTo>
                  <a:lnTo>
                    <a:pt x="758" y="88"/>
                  </a:lnTo>
                  <a:lnTo>
                    <a:pt x="788" y="88"/>
                  </a:lnTo>
                  <a:lnTo>
                    <a:pt x="788" y="117"/>
                  </a:lnTo>
                  <a:lnTo>
                    <a:pt x="817" y="117"/>
                  </a:lnTo>
                  <a:lnTo>
                    <a:pt x="846" y="117"/>
                  </a:lnTo>
                  <a:lnTo>
                    <a:pt x="758" y="175"/>
                  </a:lnTo>
                  <a:lnTo>
                    <a:pt x="758" y="467"/>
                  </a:lnTo>
                  <a:lnTo>
                    <a:pt x="817" y="496"/>
                  </a:lnTo>
                  <a:lnTo>
                    <a:pt x="817" y="525"/>
                  </a:lnTo>
                  <a:lnTo>
                    <a:pt x="788" y="555"/>
                  </a:lnTo>
                  <a:lnTo>
                    <a:pt x="788" y="555"/>
                  </a:lnTo>
                  <a:lnTo>
                    <a:pt x="788" y="555"/>
                  </a:lnTo>
                  <a:lnTo>
                    <a:pt x="788" y="555"/>
                  </a:lnTo>
                  <a:lnTo>
                    <a:pt x="758" y="584"/>
                  </a:lnTo>
                  <a:lnTo>
                    <a:pt x="758" y="584"/>
                  </a:lnTo>
                  <a:lnTo>
                    <a:pt x="729" y="584"/>
                  </a:lnTo>
                  <a:lnTo>
                    <a:pt x="700" y="584"/>
                  </a:lnTo>
                  <a:lnTo>
                    <a:pt x="700" y="584"/>
                  </a:lnTo>
                  <a:lnTo>
                    <a:pt x="700" y="613"/>
                  </a:lnTo>
                  <a:lnTo>
                    <a:pt x="700" y="613"/>
                  </a:lnTo>
                  <a:lnTo>
                    <a:pt x="700" y="613"/>
                  </a:lnTo>
                  <a:lnTo>
                    <a:pt x="700" y="642"/>
                  </a:lnTo>
                  <a:lnTo>
                    <a:pt x="671" y="642"/>
                  </a:lnTo>
                  <a:lnTo>
                    <a:pt x="671" y="672"/>
                  </a:lnTo>
                  <a:lnTo>
                    <a:pt x="671" y="700"/>
                  </a:lnTo>
                  <a:lnTo>
                    <a:pt x="641" y="729"/>
                  </a:lnTo>
                  <a:lnTo>
                    <a:pt x="612" y="729"/>
                  </a:lnTo>
                  <a:lnTo>
                    <a:pt x="612" y="729"/>
                  </a:lnTo>
                  <a:lnTo>
                    <a:pt x="496" y="672"/>
                  </a:lnTo>
                  <a:lnTo>
                    <a:pt x="496" y="672"/>
                  </a:lnTo>
                  <a:lnTo>
                    <a:pt x="496" y="672"/>
                  </a:lnTo>
                  <a:lnTo>
                    <a:pt x="496" y="642"/>
                  </a:lnTo>
                  <a:lnTo>
                    <a:pt x="496" y="613"/>
                  </a:lnTo>
                  <a:lnTo>
                    <a:pt x="175" y="467"/>
                  </a:lnTo>
                  <a:lnTo>
                    <a:pt x="175" y="467"/>
                  </a:lnTo>
                  <a:lnTo>
                    <a:pt x="175" y="408"/>
                  </a:lnTo>
                  <a:lnTo>
                    <a:pt x="175" y="379"/>
                  </a:lnTo>
                  <a:lnTo>
                    <a:pt x="205" y="350"/>
                  </a:lnTo>
                  <a:lnTo>
                    <a:pt x="205" y="350"/>
                  </a:lnTo>
                  <a:lnTo>
                    <a:pt x="234" y="322"/>
                  </a:lnTo>
                  <a:lnTo>
                    <a:pt x="234" y="322"/>
                  </a:lnTo>
                  <a:lnTo>
                    <a:pt x="234" y="322"/>
                  </a:lnTo>
                  <a:lnTo>
                    <a:pt x="234" y="322"/>
                  </a:lnTo>
                  <a:lnTo>
                    <a:pt x="262" y="322"/>
                  </a:lnTo>
                  <a:lnTo>
                    <a:pt x="262" y="292"/>
                  </a:lnTo>
                  <a:lnTo>
                    <a:pt x="262" y="292"/>
                  </a:lnTo>
                  <a:lnTo>
                    <a:pt x="291" y="263"/>
                  </a:lnTo>
                  <a:lnTo>
                    <a:pt x="291" y="234"/>
                  </a:lnTo>
                  <a:lnTo>
                    <a:pt x="291" y="234"/>
                  </a:lnTo>
                  <a:lnTo>
                    <a:pt x="291" y="205"/>
                  </a:lnTo>
                  <a:lnTo>
                    <a:pt x="291" y="205"/>
                  </a:lnTo>
                  <a:lnTo>
                    <a:pt x="262" y="205"/>
                  </a:lnTo>
                  <a:lnTo>
                    <a:pt x="262" y="205"/>
                  </a:lnTo>
                  <a:lnTo>
                    <a:pt x="262" y="175"/>
                  </a:lnTo>
                  <a:lnTo>
                    <a:pt x="234" y="146"/>
                  </a:lnTo>
                  <a:lnTo>
                    <a:pt x="234" y="146"/>
                  </a:lnTo>
                  <a:lnTo>
                    <a:pt x="234" y="117"/>
                  </a:lnTo>
                  <a:lnTo>
                    <a:pt x="234" y="117"/>
                  </a:lnTo>
                  <a:lnTo>
                    <a:pt x="234" y="117"/>
                  </a:lnTo>
                  <a:lnTo>
                    <a:pt x="205" y="117"/>
                  </a:lnTo>
                  <a:lnTo>
                    <a:pt x="205" y="88"/>
                  </a:lnTo>
                  <a:close/>
                  <a:moveTo>
                    <a:pt x="0" y="467"/>
                  </a:moveTo>
                  <a:lnTo>
                    <a:pt x="29" y="467"/>
                  </a:lnTo>
                  <a:lnTo>
                    <a:pt x="58" y="467"/>
                  </a:lnTo>
                  <a:lnTo>
                    <a:pt x="0" y="46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66" name="Freeform 105">
              <a:extLst>
                <a:ext uri="{FF2B5EF4-FFF2-40B4-BE49-F238E27FC236}">
                  <a16:creationId xmlns:a16="http://schemas.microsoft.com/office/drawing/2014/main" id="{D0BE86FA-7EF5-5847-AC48-30541CC3D10A}"/>
                </a:ext>
              </a:extLst>
            </p:cNvPr>
            <p:cNvSpPr>
              <a:spLocks noChangeArrowheads="1"/>
            </p:cNvSpPr>
            <p:nvPr/>
          </p:nvSpPr>
          <p:spPr bwMode="auto">
            <a:xfrm>
              <a:off x="5381275" y="4248439"/>
              <a:ext cx="152640" cy="133935"/>
            </a:xfrm>
            <a:custGeom>
              <a:avLst/>
              <a:gdLst>
                <a:gd name="T0" fmla="*/ 350 w 467"/>
                <a:gd name="T1" fmla="*/ 291 h 409"/>
                <a:gd name="T2" fmla="*/ 380 w 467"/>
                <a:gd name="T3" fmla="*/ 262 h 409"/>
                <a:gd name="T4" fmla="*/ 409 w 467"/>
                <a:gd name="T5" fmla="*/ 234 h 409"/>
                <a:gd name="T6" fmla="*/ 409 w 467"/>
                <a:gd name="T7" fmla="*/ 234 h 409"/>
                <a:gd name="T8" fmla="*/ 437 w 467"/>
                <a:gd name="T9" fmla="*/ 204 h 409"/>
                <a:gd name="T10" fmla="*/ 466 w 467"/>
                <a:gd name="T11" fmla="*/ 175 h 409"/>
                <a:gd name="T12" fmla="*/ 466 w 467"/>
                <a:gd name="T13" fmla="*/ 146 h 409"/>
                <a:gd name="T14" fmla="*/ 466 w 467"/>
                <a:gd name="T15" fmla="*/ 117 h 409"/>
                <a:gd name="T16" fmla="*/ 437 w 467"/>
                <a:gd name="T17" fmla="*/ 117 h 409"/>
                <a:gd name="T18" fmla="*/ 409 w 467"/>
                <a:gd name="T19" fmla="*/ 58 h 409"/>
                <a:gd name="T20" fmla="*/ 409 w 467"/>
                <a:gd name="T21" fmla="*/ 29 h 409"/>
                <a:gd name="T22" fmla="*/ 409 w 467"/>
                <a:gd name="T23" fmla="*/ 29 h 409"/>
                <a:gd name="T24" fmla="*/ 380 w 467"/>
                <a:gd name="T25" fmla="*/ 0 h 409"/>
                <a:gd name="T26" fmla="*/ 350 w 467"/>
                <a:gd name="T27" fmla="*/ 0 h 409"/>
                <a:gd name="T28" fmla="*/ 321 w 467"/>
                <a:gd name="T29" fmla="*/ 29 h 409"/>
                <a:gd name="T30" fmla="*/ 292 w 467"/>
                <a:gd name="T31" fmla="*/ 29 h 409"/>
                <a:gd name="T32" fmla="*/ 233 w 467"/>
                <a:gd name="T33" fmla="*/ 29 h 409"/>
                <a:gd name="T34" fmla="*/ 233 w 467"/>
                <a:gd name="T35" fmla="*/ 29 h 409"/>
                <a:gd name="T36" fmla="*/ 233 w 467"/>
                <a:gd name="T37" fmla="*/ 58 h 409"/>
                <a:gd name="T38" fmla="*/ 204 w 467"/>
                <a:gd name="T39" fmla="*/ 58 h 409"/>
                <a:gd name="T40" fmla="*/ 175 w 467"/>
                <a:gd name="T41" fmla="*/ 29 h 409"/>
                <a:gd name="T42" fmla="*/ 146 w 467"/>
                <a:gd name="T43" fmla="*/ 29 h 409"/>
                <a:gd name="T44" fmla="*/ 116 w 467"/>
                <a:gd name="T45" fmla="*/ 29 h 409"/>
                <a:gd name="T46" fmla="*/ 116 w 467"/>
                <a:gd name="T47" fmla="*/ 58 h 409"/>
                <a:gd name="T48" fmla="*/ 116 w 467"/>
                <a:gd name="T49" fmla="*/ 58 h 409"/>
                <a:gd name="T50" fmla="*/ 116 w 467"/>
                <a:gd name="T51" fmla="*/ 58 h 409"/>
                <a:gd name="T52" fmla="*/ 88 w 467"/>
                <a:gd name="T53" fmla="*/ 117 h 409"/>
                <a:gd name="T54" fmla="*/ 116 w 467"/>
                <a:gd name="T55" fmla="*/ 146 h 409"/>
                <a:gd name="T56" fmla="*/ 116 w 467"/>
                <a:gd name="T57" fmla="*/ 175 h 409"/>
                <a:gd name="T58" fmla="*/ 88 w 467"/>
                <a:gd name="T59" fmla="*/ 234 h 409"/>
                <a:gd name="T60" fmla="*/ 59 w 467"/>
                <a:gd name="T61" fmla="*/ 262 h 409"/>
                <a:gd name="T62" fmla="*/ 0 w 467"/>
                <a:gd name="T63" fmla="*/ 320 h 409"/>
                <a:gd name="T64" fmla="*/ 0 w 467"/>
                <a:gd name="T65" fmla="*/ 379 h 409"/>
                <a:gd name="T66" fmla="*/ 0 w 467"/>
                <a:gd name="T67" fmla="*/ 408 h 409"/>
                <a:gd name="T68" fmla="*/ 0 w 467"/>
                <a:gd name="T69" fmla="*/ 408 h 409"/>
                <a:gd name="T70" fmla="*/ 30 w 467"/>
                <a:gd name="T71" fmla="*/ 408 h 409"/>
                <a:gd name="T72" fmla="*/ 30 w 467"/>
                <a:gd name="T73" fmla="*/ 408 h 409"/>
                <a:gd name="T74" fmla="*/ 59 w 467"/>
                <a:gd name="T75" fmla="*/ 408 h 409"/>
                <a:gd name="T76" fmla="*/ 59 w 467"/>
                <a:gd name="T77" fmla="*/ 408 h 409"/>
                <a:gd name="T78" fmla="*/ 88 w 467"/>
                <a:gd name="T79" fmla="*/ 408 h 409"/>
                <a:gd name="T80" fmla="*/ 88 w 467"/>
                <a:gd name="T81" fmla="*/ 379 h 409"/>
                <a:gd name="T82" fmla="*/ 175 w 467"/>
                <a:gd name="T83" fmla="*/ 379 h 409"/>
                <a:gd name="T84" fmla="*/ 350 w 467"/>
                <a:gd name="T85" fmla="*/ 37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7" h="409">
                  <a:moveTo>
                    <a:pt x="350" y="320"/>
                  </a:moveTo>
                  <a:lnTo>
                    <a:pt x="350" y="291"/>
                  </a:lnTo>
                  <a:lnTo>
                    <a:pt x="380" y="262"/>
                  </a:lnTo>
                  <a:lnTo>
                    <a:pt x="380" y="262"/>
                  </a:lnTo>
                  <a:lnTo>
                    <a:pt x="409" y="234"/>
                  </a:lnTo>
                  <a:lnTo>
                    <a:pt x="409" y="234"/>
                  </a:lnTo>
                  <a:lnTo>
                    <a:pt x="409" y="234"/>
                  </a:lnTo>
                  <a:lnTo>
                    <a:pt x="409" y="234"/>
                  </a:lnTo>
                  <a:lnTo>
                    <a:pt x="437" y="234"/>
                  </a:lnTo>
                  <a:lnTo>
                    <a:pt x="437" y="204"/>
                  </a:lnTo>
                  <a:lnTo>
                    <a:pt x="437" y="204"/>
                  </a:lnTo>
                  <a:lnTo>
                    <a:pt x="466" y="175"/>
                  </a:lnTo>
                  <a:lnTo>
                    <a:pt x="466" y="146"/>
                  </a:lnTo>
                  <a:lnTo>
                    <a:pt x="466" y="146"/>
                  </a:lnTo>
                  <a:lnTo>
                    <a:pt x="466" y="117"/>
                  </a:lnTo>
                  <a:lnTo>
                    <a:pt x="466" y="117"/>
                  </a:lnTo>
                  <a:lnTo>
                    <a:pt x="437" y="117"/>
                  </a:lnTo>
                  <a:lnTo>
                    <a:pt x="437" y="117"/>
                  </a:lnTo>
                  <a:lnTo>
                    <a:pt x="437" y="87"/>
                  </a:lnTo>
                  <a:lnTo>
                    <a:pt x="409" y="58"/>
                  </a:lnTo>
                  <a:lnTo>
                    <a:pt x="409" y="58"/>
                  </a:lnTo>
                  <a:lnTo>
                    <a:pt x="409" y="29"/>
                  </a:lnTo>
                  <a:lnTo>
                    <a:pt x="409" y="29"/>
                  </a:lnTo>
                  <a:lnTo>
                    <a:pt x="409" y="29"/>
                  </a:lnTo>
                  <a:lnTo>
                    <a:pt x="380" y="29"/>
                  </a:lnTo>
                  <a:lnTo>
                    <a:pt x="380" y="0"/>
                  </a:lnTo>
                  <a:lnTo>
                    <a:pt x="380" y="0"/>
                  </a:lnTo>
                  <a:lnTo>
                    <a:pt x="350" y="0"/>
                  </a:lnTo>
                  <a:lnTo>
                    <a:pt x="350" y="29"/>
                  </a:lnTo>
                  <a:lnTo>
                    <a:pt x="321" y="29"/>
                  </a:lnTo>
                  <a:lnTo>
                    <a:pt x="321" y="29"/>
                  </a:lnTo>
                  <a:lnTo>
                    <a:pt x="292" y="29"/>
                  </a:lnTo>
                  <a:lnTo>
                    <a:pt x="263" y="29"/>
                  </a:lnTo>
                  <a:lnTo>
                    <a:pt x="233" y="29"/>
                  </a:lnTo>
                  <a:lnTo>
                    <a:pt x="233" y="29"/>
                  </a:lnTo>
                  <a:lnTo>
                    <a:pt x="233" y="29"/>
                  </a:lnTo>
                  <a:lnTo>
                    <a:pt x="233" y="29"/>
                  </a:lnTo>
                  <a:lnTo>
                    <a:pt x="233" y="58"/>
                  </a:lnTo>
                  <a:lnTo>
                    <a:pt x="204" y="58"/>
                  </a:lnTo>
                  <a:lnTo>
                    <a:pt x="204" y="58"/>
                  </a:lnTo>
                  <a:lnTo>
                    <a:pt x="204" y="29"/>
                  </a:lnTo>
                  <a:lnTo>
                    <a:pt x="175" y="29"/>
                  </a:lnTo>
                  <a:lnTo>
                    <a:pt x="175" y="29"/>
                  </a:lnTo>
                  <a:lnTo>
                    <a:pt x="146" y="29"/>
                  </a:lnTo>
                  <a:lnTo>
                    <a:pt x="116" y="29"/>
                  </a:lnTo>
                  <a:lnTo>
                    <a:pt x="116" y="29"/>
                  </a:lnTo>
                  <a:lnTo>
                    <a:pt x="116" y="29"/>
                  </a:lnTo>
                  <a:lnTo>
                    <a:pt x="116" y="58"/>
                  </a:lnTo>
                  <a:lnTo>
                    <a:pt x="116" y="58"/>
                  </a:lnTo>
                  <a:lnTo>
                    <a:pt x="116" y="58"/>
                  </a:lnTo>
                  <a:lnTo>
                    <a:pt x="116" y="58"/>
                  </a:lnTo>
                  <a:lnTo>
                    <a:pt x="116" y="58"/>
                  </a:lnTo>
                  <a:lnTo>
                    <a:pt x="116" y="87"/>
                  </a:lnTo>
                  <a:lnTo>
                    <a:pt x="88" y="117"/>
                  </a:lnTo>
                  <a:lnTo>
                    <a:pt x="88" y="146"/>
                  </a:lnTo>
                  <a:lnTo>
                    <a:pt x="116" y="146"/>
                  </a:lnTo>
                  <a:lnTo>
                    <a:pt x="116" y="146"/>
                  </a:lnTo>
                  <a:lnTo>
                    <a:pt x="116" y="175"/>
                  </a:lnTo>
                  <a:lnTo>
                    <a:pt x="116" y="175"/>
                  </a:lnTo>
                  <a:lnTo>
                    <a:pt x="88" y="234"/>
                  </a:lnTo>
                  <a:lnTo>
                    <a:pt x="59" y="262"/>
                  </a:lnTo>
                  <a:lnTo>
                    <a:pt x="59" y="262"/>
                  </a:lnTo>
                  <a:lnTo>
                    <a:pt x="0" y="320"/>
                  </a:lnTo>
                  <a:lnTo>
                    <a:pt x="0" y="320"/>
                  </a:lnTo>
                  <a:lnTo>
                    <a:pt x="0" y="350"/>
                  </a:lnTo>
                  <a:lnTo>
                    <a:pt x="0" y="379"/>
                  </a:lnTo>
                  <a:lnTo>
                    <a:pt x="0" y="408"/>
                  </a:lnTo>
                  <a:lnTo>
                    <a:pt x="0" y="408"/>
                  </a:lnTo>
                  <a:lnTo>
                    <a:pt x="0" y="408"/>
                  </a:lnTo>
                  <a:lnTo>
                    <a:pt x="0" y="408"/>
                  </a:lnTo>
                  <a:lnTo>
                    <a:pt x="0" y="408"/>
                  </a:lnTo>
                  <a:lnTo>
                    <a:pt x="30" y="408"/>
                  </a:lnTo>
                  <a:lnTo>
                    <a:pt x="30" y="408"/>
                  </a:lnTo>
                  <a:lnTo>
                    <a:pt x="30" y="408"/>
                  </a:lnTo>
                  <a:lnTo>
                    <a:pt x="59" y="408"/>
                  </a:lnTo>
                  <a:lnTo>
                    <a:pt x="59" y="408"/>
                  </a:lnTo>
                  <a:lnTo>
                    <a:pt x="59" y="408"/>
                  </a:lnTo>
                  <a:lnTo>
                    <a:pt x="59" y="408"/>
                  </a:lnTo>
                  <a:lnTo>
                    <a:pt x="88" y="408"/>
                  </a:lnTo>
                  <a:lnTo>
                    <a:pt x="88" y="408"/>
                  </a:lnTo>
                  <a:lnTo>
                    <a:pt x="88" y="408"/>
                  </a:lnTo>
                  <a:lnTo>
                    <a:pt x="88" y="379"/>
                  </a:lnTo>
                  <a:lnTo>
                    <a:pt x="175" y="379"/>
                  </a:lnTo>
                  <a:lnTo>
                    <a:pt x="175" y="379"/>
                  </a:lnTo>
                  <a:lnTo>
                    <a:pt x="233" y="379"/>
                  </a:lnTo>
                  <a:lnTo>
                    <a:pt x="350" y="379"/>
                  </a:lnTo>
                  <a:lnTo>
                    <a:pt x="350" y="32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67" name="Freeform 106">
              <a:extLst>
                <a:ext uri="{FF2B5EF4-FFF2-40B4-BE49-F238E27FC236}">
                  <a16:creationId xmlns:a16="http://schemas.microsoft.com/office/drawing/2014/main" id="{12DD9225-3BFD-C34C-B0C2-3C608A18C680}"/>
                </a:ext>
              </a:extLst>
            </p:cNvPr>
            <p:cNvSpPr>
              <a:spLocks noChangeArrowheads="1"/>
            </p:cNvSpPr>
            <p:nvPr/>
          </p:nvSpPr>
          <p:spPr bwMode="auto">
            <a:xfrm>
              <a:off x="4980956" y="4077062"/>
              <a:ext cx="342719" cy="210262"/>
            </a:xfrm>
            <a:custGeom>
              <a:avLst/>
              <a:gdLst>
                <a:gd name="T0" fmla="*/ 671 w 1051"/>
                <a:gd name="T1" fmla="*/ 29 h 643"/>
                <a:gd name="T2" fmla="*/ 729 w 1051"/>
                <a:gd name="T3" fmla="*/ 116 h 643"/>
                <a:gd name="T4" fmla="*/ 700 w 1051"/>
                <a:gd name="T5" fmla="*/ 145 h 643"/>
                <a:gd name="T6" fmla="*/ 758 w 1051"/>
                <a:gd name="T7" fmla="*/ 175 h 643"/>
                <a:gd name="T8" fmla="*/ 788 w 1051"/>
                <a:gd name="T9" fmla="*/ 204 h 643"/>
                <a:gd name="T10" fmla="*/ 846 w 1051"/>
                <a:gd name="T11" fmla="*/ 233 h 643"/>
                <a:gd name="T12" fmla="*/ 875 w 1051"/>
                <a:gd name="T13" fmla="*/ 262 h 643"/>
                <a:gd name="T14" fmla="*/ 846 w 1051"/>
                <a:gd name="T15" fmla="*/ 291 h 643"/>
                <a:gd name="T16" fmla="*/ 905 w 1051"/>
                <a:gd name="T17" fmla="*/ 321 h 643"/>
                <a:gd name="T18" fmla="*/ 963 w 1051"/>
                <a:gd name="T19" fmla="*/ 350 h 643"/>
                <a:gd name="T20" fmla="*/ 963 w 1051"/>
                <a:gd name="T21" fmla="*/ 379 h 643"/>
                <a:gd name="T22" fmla="*/ 1021 w 1051"/>
                <a:gd name="T23" fmla="*/ 409 h 643"/>
                <a:gd name="T24" fmla="*/ 1050 w 1051"/>
                <a:gd name="T25" fmla="*/ 466 h 643"/>
                <a:gd name="T26" fmla="*/ 1021 w 1051"/>
                <a:gd name="T27" fmla="*/ 466 h 643"/>
                <a:gd name="T28" fmla="*/ 934 w 1051"/>
                <a:gd name="T29" fmla="*/ 466 h 643"/>
                <a:gd name="T30" fmla="*/ 905 w 1051"/>
                <a:gd name="T31" fmla="*/ 437 h 643"/>
                <a:gd name="T32" fmla="*/ 875 w 1051"/>
                <a:gd name="T33" fmla="*/ 437 h 643"/>
                <a:gd name="T34" fmla="*/ 817 w 1051"/>
                <a:gd name="T35" fmla="*/ 466 h 643"/>
                <a:gd name="T36" fmla="*/ 817 w 1051"/>
                <a:gd name="T37" fmla="*/ 466 h 643"/>
                <a:gd name="T38" fmla="*/ 758 w 1051"/>
                <a:gd name="T39" fmla="*/ 466 h 643"/>
                <a:gd name="T40" fmla="*/ 671 w 1051"/>
                <a:gd name="T41" fmla="*/ 495 h 643"/>
                <a:gd name="T42" fmla="*/ 642 w 1051"/>
                <a:gd name="T43" fmla="*/ 495 h 643"/>
                <a:gd name="T44" fmla="*/ 613 w 1051"/>
                <a:gd name="T45" fmla="*/ 525 h 643"/>
                <a:gd name="T46" fmla="*/ 555 w 1051"/>
                <a:gd name="T47" fmla="*/ 525 h 643"/>
                <a:gd name="T48" fmla="*/ 496 w 1051"/>
                <a:gd name="T49" fmla="*/ 495 h 643"/>
                <a:gd name="T50" fmla="*/ 438 w 1051"/>
                <a:gd name="T51" fmla="*/ 495 h 643"/>
                <a:gd name="T52" fmla="*/ 408 w 1051"/>
                <a:gd name="T53" fmla="*/ 466 h 643"/>
                <a:gd name="T54" fmla="*/ 350 w 1051"/>
                <a:gd name="T55" fmla="*/ 466 h 643"/>
                <a:gd name="T56" fmla="*/ 350 w 1051"/>
                <a:gd name="T57" fmla="*/ 495 h 643"/>
                <a:gd name="T58" fmla="*/ 350 w 1051"/>
                <a:gd name="T59" fmla="*/ 525 h 643"/>
                <a:gd name="T60" fmla="*/ 321 w 1051"/>
                <a:gd name="T61" fmla="*/ 554 h 643"/>
                <a:gd name="T62" fmla="*/ 263 w 1051"/>
                <a:gd name="T63" fmla="*/ 554 h 643"/>
                <a:gd name="T64" fmla="*/ 205 w 1051"/>
                <a:gd name="T65" fmla="*/ 583 h 643"/>
                <a:gd name="T66" fmla="*/ 117 w 1051"/>
                <a:gd name="T67" fmla="*/ 642 h 643"/>
                <a:gd name="T68" fmla="*/ 117 w 1051"/>
                <a:gd name="T69" fmla="*/ 612 h 643"/>
                <a:gd name="T70" fmla="*/ 58 w 1051"/>
                <a:gd name="T71" fmla="*/ 554 h 643"/>
                <a:gd name="T72" fmla="*/ 0 w 1051"/>
                <a:gd name="T73" fmla="*/ 495 h 643"/>
                <a:gd name="T74" fmla="*/ 0 w 1051"/>
                <a:gd name="T75" fmla="*/ 409 h 643"/>
                <a:gd name="T76" fmla="*/ 0 w 1051"/>
                <a:gd name="T77" fmla="*/ 379 h 643"/>
                <a:gd name="T78" fmla="*/ 58 w 1051"/>
                <a:gd name="T79" fmla="*/ 291 h 643"/>
                <a:gd name="T80" fmla="*/ 88 w 1051"/>
                <a:gd name="T81" fmla="*/ 262 h 643"/>
                <a:gd name="T82" fmla="*/ 146 w 1051"/>
                <a:gd name="T83" fmla="*/ 291 h 643"/>
                <a:gd name="T84" fmla="*/ 175 w 1051"/>
                <a:gd name="T85" fmla="*/ 262 h 643"/>
                <a:gd name="T86" fmla="*/ 234 w 1051"/>
                <a:gd name="T87" fmla="*/ 262 h 643"/>
                <a:gd name="T88" fmla="*/ 321 w 1051"/>
                <a:gd name="T89" fmla="*/ 233 h 643"/>
                <a:gd name="T90" fmla="*/ 350 w 1051"/>
                <a:gd name="T91" fmla="*/ 204 h 643"/>
                <a:gd name="T92" fmla="*/ 379 w 1051"/>
                <a:gd name="T93" fmla="*/ 145 h 643"/>
                <a:gd name="T94" fmla="*/ 438 w 1051"/>
                <a:gd name="T95" fmla="*/ 175 h 643"/>
                <a:gd name="T96" fmla="*/ 496 w 1051"/>
                <a:gd name="T97" fmla="*/ 116 h 643"/>
                <a:gd name="T98" fmla="*/ 525 w 1051"/>
                <a:gd name="T99" fmla="*/ 88 h 643"/>
                <a:gd name="T100" fmla="*/ 555 w 1051"/>
                <a:gd name="T101" fmla="*/ 59 h 643"/>
                <a:gd name="T102" fmla="*/ 584 w 1051"/>
                <a:gd name="T103" fmla="*/ 29 h 643"/>
                <a:gd name="T104" fmla="*/ 671 w 1051"/>
                <a:gd name="T105" fmla="*/ 0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1" h="643">
                  <a:moveTo>
                    <a:pt x="671" y="0"/>
                  </a:moveTo>
                  <a:lnTo>
                    <a:pt x="671" y="0"/>
                  </a:lnTo>
                  <a:lnTo>
                    <a:pt x="671" y="29"/>
                  </a:lnTo>
                  <a:lnTo>
                    <a:pt x="671" y="29"/>
                  </a:lnTo>
                  <a:lnTo>
                    <a:pt x="671" y="29"/>
                  </a:lnTo>
                  <a:lnTo>
                    <a:pt x="700" y="59"/>
                  </a:lnTo>
                  <a:lnTo>
                    <a:pt x="700" y="88"/>
                  </a:lnTo>
                  <a:lnTo>
                    <a:pt x="729" y="116"/>
                  </a:lnTo>
                  <a:lnTo>
                    <a:pt x="729" y="116"/>
                  </a:lnTo>
                  <a:lnTo>
                    <a:pt x="729" y="145"/>
                  </a:lnTo>
                  <a:lnTo>
                    <a:pt x="729" y="145"/>
                  </a:lnTo>
                  <a:lnTo>
                    <a:pt x="700" y="145"/>
                  </a:lnTo>
                  <a:lnTo>
                    <a:pt x="700" y="175"/>
                  </a:lnTo>
                  <a:lnTo>
                    <a:pt x="729" y="175"/>
                  </a:lnTo>
                  <a:lnTo>
                    <a:pt x="758" y="175"/>
                  </a:lnTo>
                  <a:lnTo>
                    <a:pt x="758" y="175"/>
                  </a:lnTo>
                  <a:lnTo>
                    <a:pt x="788" y="175"/>
                  </a:lnTo>
                  <a:lnTo>
                    <a:pt x="788" y="175"/>
                  </a:lnTo>
                  <a:lnTo>
                    <a:pt x="788" y="204"/>
                  </a:lnTo>
                  <a:lnTo>
                    <a:pt x="788" y="204"/>
                  </a:lnTo>
                  <a:lnTo>
                    <a:pt x="788" y="204"/>
                  </a:lnTo>
                  <a:lnTo>
                    <a:pt x="817" y="233"/>
                  </a:lnTo>
                  <a:lnTo>
                    <a:pt x="817" y="233"/>
                  </a:lnTo>
                  <a:lnTo>
                    <a:pt x="846" y="233"/>
                  </a:lnTo>
                  <a:lnTo>
                    <a:pt x="846" y="233"/>
                  </a:lnTo>
                  <a:lnTo>
                    <a:pt x="846" y="262"/>
                  </a:lnTo>
                  <a:lnTo>
                    <a:pt x="875" y="262"/>
                  </a:lnTo>
                  <a:lnTo>
                    <a:pt x="875" y="262"/>
                  </a:lnTo>
                  <a:lnTo>
                    <a:pt x="875" y="262"/>
                  </a:lnTo>
                  <a:lnTo>
                    <a:pt x="875" y="262"/>
                  </a:lnTo>
                  <a:lnTo>
                    <a:pt x="875" y="291"/>
                  </a:lnTo>
                  <a:lnTo>
                    <a:pt x="846" y="291"/>
                  </a:lnTo>
                  <a:lnTo>
                    <a:pt x="875" y="291"/>
                  </a:lnTo>
                  <a:lnTo>
                    <a:pt x="875" y="291"/>
                  </a:lnTo>
                  <a:lnTo>
                    <a:pt x="905" y="291"/>
                  </a:lnTo>
                  <a:lnTo>
                    <a:pt x="905" y="321"/>
                  </a:lnTo>
                  <a:lnTo>
                    <a:pt x="905" y="321"/>
                  </a:lnTo>
                  <a:lnTo>
                    <a:pt x="934" y="321"/>
                  </a:lnTo>
                  <a:lnTo>
                    <a:pt x="934" y="321"/>
                  </a:lnTo>
                  <a:lnTo>
                    <a:pt x="963" y="350"/>
                  </a:lnTo>
                  <a:lnTo>
                    <a:pt x="963" y="350"/>
                  </a:lnTo>
                  <a:lnTo>
                    <a:pt x="963" y="379"/>
                  </a:lnTo>
                  <a:lnTo>
                    <a:pt x="991" y="379"/>
                  </a:lnTo>
                  <a:lnTo>
                    <a:pt x="963" y="379"/>
                  </a:lnTo>
                  <a:lnTo>
                    <a:pt x="991" y="379"/>
                  </a:lnTo>
                  <a:lnTo>
                    <a:pt x="1021" y="409"/>
                  </a:lnTo>
                  <a:lnTo>
                    <a:pt x="1021" y="409"/>
                  </a:lnTo>
                  <a:lnTo>
                    <a:pt x="1021" y="409"/>
                  </a:lnTo>
                  <a:lnTo>
                    <a:pt x="1021" y="437"/>
                  </a:lnTo>
                  <a:lnTo>
                    <a:pt x="1021" y="437"/>
                  </a:lnTo>
                  <a:lnTo>
                    <a:pt x="1050" y="437"/>
                  </a:lnTo>
                  <a:lnTo>
                    <a:pt x="1050" y="466"/>
                  </a:lnTo>
                  <a:lnTo>
                    <a:pt x="1050" y="466"/>
                  </a:lnTo>
                  <a:lnTo>
                    <a:pt x="1050" y="466"/>
                  </a:lnTo>
                  <a:lnTo>
                    <a:pt x="1050" y="466"/>
                  </a:lnTo>
                  <a:lnTo>
                    <a:pt x="1021" y="466"/>
                  </a:lnTo>
                  <a:lnTo>
                    <a:pt x="991" y="466"/>
                  </a:lnTo>
                  <a:lnTo>
                    <a:pt x="991" y="466"/>
                  </a:lnTo>
                  <a:lnTo>
                    <a:pt x="963" y="466"/>
                  </a:lnTo>
                  <a:lnTo>
                    <a:pt x="934" y="466"/>
                  </a:lnTo>
                  <a:lnTo>
                    <a:pt x="934" y="437"/>
                  </a:lnTo>
                  <a:lnTo>
                    <a:pt x="934" y="437"/>
                  </a:lnTo>
                  <a:lnTo>
                    <a:pt x="905" y="437"/>
                  </a:lnTo>
                  <a:lnTo>
                    <a:pt x="905" y="437"/>
                  </a:lnTo>
                  <a:lnTo>
                    <a:pt x="905" y="437"/>
                  </a:lnTo>
                  <a:lnTo>
                    <a:pt x="875" y="437"/>
                  </a:lnTo>
                  <a:lnTo>
                    <a:pt x="875" y="437"/>
                  </a:lnTo>
                  <a:lnTo>
                    <a:pt x="875" y="437"/>
                  </a:lnTo>
                  <a:lnTo>
                    <a:pt x="875" y="466"/>
                  </a:lnTo>
                  <a:lnTo>
                    <a:pt x="875" y="466"/>
                  </a:lnTo>
                  <a:lnTo>
                    <a:pt x="846" y="466"/>
                  </a:lnTo>
                  <a:lnTo>
                    <a:pt x="817" y="466"/>
                  </a:lnTo>
                  <a:lnTo>
                    <a:pt x="817" y="466"/>
                  </a:lnTo>
                  <a:lnTo>
                    <a:pt x="817" y="466"/>
                  </a:lnTo>
                  <a:lnTo>
                    <a:pt x="817" y="466"/>
                  </a:lnTo>
                  <a:lnTo>
                    <a:pt x="817" y="466"/>
                  </a:lnTo>
                  <a:lnTo>
                    <a:pt x="817" y="466"/>
                  </a:lnTo>
                  <a:lnTo>
                    <a:pt x="788" y="466"/>
                  </a:lnTo>
                  <a:lnTo>
                    <a:pt x="758" y="466"/>
                  </a:lnTo>
                  <a:lnTo>
                    <a:pt x="758" y="466"/>
                  </a:lnTo>
                  <a:lnTo>
                    <a:pt x="729" y="495"/>
                  </a:lnTo>
                  <a:lnTo>
                    <a:pt x="700" y="495"/>
                  </a:lnTo>
                  <a:lnTo>
                    <a:pt x="700" y="495"/>
                  </a:lnTo>
                  <a:lnTo>
                    <a:pt x="671" y="495"/>
                  </a:lnTo>
                  <a:lnTo>
                    <a:pt x="671" y="466"/>
                  </a:lnTo>
                  <a:lnTo>
                    <a:pt x="642" y="466"/>
                  </a:lnTo>
                  <a:lnTo>
                    <a:pt x="642" y="495"/>
                  </a:lnTo>
                  <a:lnTo>
                    <a:pt x="642" y="495"/>
                  </a:lnTo>
                  <a:lnTo>
                    <a:pt x="642" y="525"/>
                  </a:lnTo>
                  <a:lnTo>
                    <a:pt x="642" y="525"/>
                  </a:lnTo>
                  <a:lnTo>
                    <a:pt x="642" y="525"/>
                  </a:lnTo>
                  <a:lnTo>
                    <a:pt x="613" y="525"/>
                  </a:lnTo>
                  <a:lnTo>
                    <a:pt x="613" y="525"/>
                  </a:lnTo>
                  <a:lnTo>
                    <a:pt x="584" y="525"/>
                  </a:lnTo>
                  <a:lnTo>
                    <a:pt x="584" y="525"/>
                  </a:lnTo>
                  <a:lnTo>
                    <a:pt x="555" y="525"/>
                  </a:lnTo>
                  <a:lnTo>
                    <a:pt x="555" y="525"/>
                  </a:lnTo>
                  <a:lnTo>
                    <a:pt x="555" y="525"/>
                  </a:lnTo>
                  <a:lnTo>
                    <a:pt x="525" y="525"/>
                  </a:lnTo>
                  <a:lnTo>
                    <a:pt x="496" y="495"/>
                  </a:lnTo>
                  <a:lnTo>
                    <a:pt x="496" y="495"/>
                  </a:lnTo>
                  <a:lnTo>
                    <a:pt x="496" y="495"/>
                  </a:lnTo>
                  <a:lnTo>
                    <a:pt x="467" y="495"/>
                  </a:lnTo>
                  <a:lnTo>
                    <a:pt x="438" y="495"/>
                  </a:lnTo>
                  <a:lnTo>
                    <a:pt x="438" y="466"/>
                  </a:lnTo>
                  <a:lnTo>
                    <a:pt x="408" y="466"/>
                  </a:lnTo>
                  <a:lnTo>
                    <a:pt x="408" y="466"/>
                  </a:lnTo>
                  <a:lnTo>
                    <a:pt x="408" y="466"/>
                  </a:lnTo>
                  <a:lnTo>
                    <a:pt x="379" y="466"/>
                  </a:lnTo>
                  <a:lnTo>
                    <a:pt x="379" y="466"/>
                  </a:lnTo>
                  <a:lnTo>
                    <a:pt x="379" y="466"/>
                  </a:lnTo>
                  <a:lnTo>
                    <a:pt x="350" y="466"/>
                  </a:lnTo>
                  <a:lnTo>
                    <a:pt x="350" y="466"/>
                  </a:lnTo>
                  <a:lnTo>
                    <a:pt x="350" y="495"/>
                  </a:lnTo>
                  <a:lnTo>
                    <a:pt x="350" y="495"/>
                  </a:lnTo>
                  <a:lnTo>
                    <a:pt x="350" y="495"/>
                  </a:lnTo>
                  <a:lnTo>
                    <a:pt x="321" y="495"/>
                  </a:lnTo>
                  <a:lnTo>
                    <a:pt x="321" y="495"/>
                  </a:lnTo>
                  <a:lnTo>
                    <a:pt x="321" y="525"/>
                  </a:lnTo>
                  <a:lnTo>
                    <a:pt x="350" y="525"/>
                  </a:lnTo>
                  <a:lnTo>
                    <a:pt x="321" y="554"/>
                  </a:lnTo>
                  <a:lnTo>
                    <a:pt x="321" y="554"/>
                  </a:lnTo>
                  <a:lnTo>
                    <a:pt x="321" y="554"/>
                  </a:lnTo>
                  <a:lnTo>
                    <a:pt x="321" y="554"/>
                  </a:lnTo>
                  <a:lnTo>
                    <a:pt x="321" y="554"/>
                  </a:lnTo>
                  <a:lnTo>
                    <a:pt x="292" y="554"/>
                  </a:lnTo>
                  <a:lnTo>
                    <a:pt x="292" y="554"/>
                  </a:lnTo>
                  <a:lnTo>
                    <a:pt x="263" y="554"/>
                  </a:lnTo>
                  <a:lnTo>
                    <a:pt x="263" y="554"/>
                  </a:lnTo>
                  <a:lnTo>
                    <a:pt x="263" y="554"/>
                  </a:lnTo>
                  <a:lnTo>
                    <a:pt x="234" y="554"/>
                  </a:lnTo>
                  <a:lnTo>
                    <a:pt x="205" y="583"/>
                  </a:lnTo>
                  <a:lnTo>
                    <a:pt x="205" y="583"/>
                  </a:lnTo>
                  <a:lnTo>
                    <a:pt x="175" y="583"/>
                  </a:lnTo>
                  <a:lnTo>
                    <a:pt x="175" y="612"/>
                  </a:lnTo>
                  <a:lnTo>
                    <a:pt x="117" y="642"/>
                  </a:lnTo>
                  <a:lnTo>
                    <a:pt x="117" y="642"/>
                  </a:lnTo>
                  <a:lnTo>
                    <a:pt x="117" y="642"/>
                  </a:lnTo>
                  <a:lnTo>
                    <a:pt x="117" y="642"/>
                  </a:lnTo>
                  <a:lnTo>
                    <a:pt x="117" y="612"/>
                  </a:lnTo>
                  <a:lnTo>
                    <a:pt x="88" y="612"/>
                  </a:lnTo>
                  <a:lnTo>
                    <a:pt x="88" y="583"/>
                  </a:lnTo>
                  <a:lnTo>
                    <a:pt x="88" y="583"/>
                  </a:lnTo>
                  <a:lnTo>
                    <a:pt x="58" y="554"/>
                  </a:lnTo>
                  <a:lnTo>
                    <a:pt x="58" y="525"/>
                  </a:lnTo>
                  <a:lnTo>
                    <a:pt x="29" y="525"/>
                  </a:lnTo>
                  <a:lnTo>
                    <a:pt x="0" y="495"/>
                  </a:lnTo>
                  <a:lnTo>
                    <a:pt x="0" y="495"/>
                  </a:lnTo>
                  <a:lnTo>
                    <a:pt x="0" y="466"/>
                  </a:lnTo>
                  <a:lnTo>
                    <a:pt x="0" y="466"/>
                  </a:lnTo>
                  <a:lnTo>
                    <a:pt x="0" y="437"/>
                  </a:lnTo>
                  <a:lnTo>
                    <a:pt x="0" y="409"/>
                  </a:lnTo>
                  <a:lnTo>
                    <a:pt x="0" y="409"/>
                  </a:lnTo>
                  <a:lnTo>
                    <a:pt x="0" y="379"/>
                  </a:lnTo>
                  <a:lnTo>
                    <a:pt x="0" y="379"/>
                  </a:lnTo>
                  <a:lnTo>
                    <a:pt x="0" y="379"/>
                  </a:lnTo>
                  <a:lnTo>
                    <a:pt x="29" y="350"/>
                  </a:lnTo>
                  <a:lnTo>
                    <a:pt x="29" y="321"/>
                  </a:lnTo>
                  <a:lnTo>
                    <a:pt x="58" y="291"/>
                  </a:lnTo>
                  <a:lnTo>
                    <a:pt x="58" y="291"/>
                  </a:lnTo>
                  <a:lnTo>
                    <a:pt x="58" y="291"/>
                  </a:lnTo>
                  <a:lnTo>
                    <a:pt x="88" y="262"/>
                  </a:lnTo>
                  <a:lnTo>
                    <a:pt x="88" y="262"/>
                  </a:lnTo>
                  <a:lnTo>
                    <a:pt x="88" y="262"/>
                  </a:lnTo>
                  <a:lnTo>
                    <a:pt x="88" y="291"/>
                  </a:lnTo>
                  <a:lnTo>
                    <a:pt x="117" y="291"/>
                  </a:lnTo>
                  <a:lnTo>
                    <a:pt x="117" y="291"/>
                  </a:lnTo>
                  <a:lnTo>
                    <a:pt x="146" y="291"/>
                  </a:lnTo>
                  <a:lnTo>
                    <a:pt x="146" y="262"/>
                  </a:lnTo>
                  <a:lnTo>
                    <a:pt x="146" y="262"/>
                  </a:lnTo>
                  <a:lnTo>
                    <a:pt x="175" y="233"/>
                  </a:lnTo>
                  <a:lnTo>
                    <a:pt x="175" y="262"/>
                  </a:lnTo>
                  <a:lnTo>
                    <a:pt x="175" y="262"/>
                  </a:lnTo>
                  <a:lnTo>
                    <a:pt x="175" y="262"/>
                  </a:lnTo>
                  <a:lnTo>
                    <a:pt x="205" y="262"/>
                  </a:lnTo>
                  <a:lnTo>
                    <a:pt x="234" y="262"/>
                  </a:lnTo>
                  <a:lnTo>
                    <a:pt x="234" y="262"/>
                  </a:lnTo>
                  <a:lnTo>
                    <a:pt x="263" y="233"/>
                  </a:lnTo>
                  <a:lnTo>
                    <a:pt x="321" y="233"/>
                  </a:lnTo>
                  <a:lnTo>
                    <a:pt x="321" y="233"/>
                  </a:lnTo>
                  <a:lnTo>
                    <a:pt x="350" y="204"/>
                  </a:lnTo>
                  <a:lnTo>
                    <a:pt x="379" y="204"/>
                  </a:lnTo>
                  <a:lnTo>
                    <a:pt x="350" y="204"/>
                  </a:lnTo>
                  <a:lnTo>
                    <a:pt x="350" y="204"/>
                  </a:lnTo>
                  <a:lnTo>
                    <a:pt x="350" y="175"/>
                  </a:lnTo>
                  <a:lnTo>
                    <a:pt x="350" y="175"/>
                  </a:lnTo>
                  <a:lnTo>
                    <a:pt x="350" y="145"/>
                  </a:lnTo>
                  <a:lnTo>
                    <a:pt x="379" y="145"/>
                  </a:lnTo>
                  <a:lnTo>
                    <a:pt x="379" y="145"/>
                  </a:lnTo>
                  <a:lnTo>
                    <a:pt x="408" y="175"/>
                  </a:lnTo>
                  <a:lnTo>
                    <a:pt x="408" y="175"/>
                  </a:lnTo>
                  <a:lnTo>
                    <a:pt x="438" y="175"/>
                  </a:lnTo>
                  <a:lnTo>
                    <a:pt x="467" y="145"/>
                  </a:lnTo>
                  <a:lnTo>
                    <a:pt x="496" y="145"/>
                  </a:lnTo>
                  <a:lnTo>
                    <a:pt x="496" y="145"/>
                  </a:lnTo>
                  <a:lnTo>
                    <a:pt x="496" y="116"/>
                  </a:lnTo>
                  <a:lnTo>
                    <a:pt x="496" y="116"/>
                  </a:lnTo>
                  <a:lnTo>
                    <a:pt x="496" y="116"/>
                  </a:lnTo>
                  <a:lnTo>
                    <a:pt x="525" y="88"/>
                  </a:lnTo>
                  <a:lnTo>
                    <a:pt x="525" y="88"/>
                  </a:lnTo>
                  <a:lnTo>
                    <a:pt x="525" y="88"/>
                  </a:lnTo>
                  <a:lnTo>
                    <a:pt x="525" y="88"/>
                  </a:lnTo>
                  <a:lnTo>
                    <a:pt x="555" y="88"/>
                  </a:lnTo>
                  <a:lnTo>
                    <a:pt x="555" y="59"/>
                  </a:lnTo>
                  <a:lnTo>
                    <a:pt x="584" y="59"/>
                  </a:lnTo>
                  <a:lnTo>
                    <a:pt x="555" y="59"/>
                  </a:lnTo>
                  <a:lnTo>
                    <a:pt x="584" y="29"/>
                  </a:lnTo>
                  <a:lnTo>
                    <a:pt x="584" y="29"/>
                  </a:lnTo>
                  <a:lnTo>
                    <a:pt x="613" y="29"/>
                  </a:lnTo>
                  <a:lnTo>
                    <a:pt x="613" y="29"/>
                  </a:lnTo>
                  <a:lnTo>
                    <a:pt x="642" y="29"/>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68" name="Freeform 107">
              <a:extLst>
                <a:ext uri="{FF2B5EF4-FFF2-40B4-BE49-F238E27FC236}">
                  <a16:creationId xmlns:a16="http://schemas.microsoft.com/office/drawing/2014/main" id="{CD564ADF-F37D-D946-8F90-DD98830D0569}"/>
                </a:ext>
              </a:extLst>
            </p:cNvPr>
            <p:cNvSpPr>
              <a:spLocks noChangeArrowheads="1"/>
            </p:cNvSpPr>
            <p:nvPr/>
          </p:nvSpPr>
          <p:spPr bwMode="auto">
            <a:xfrm>
              <a:off x="4838395" y="3515404"/>
              <a:ext cx="410399" cy="352836"/>
            </a:xfrm>
            <a:custGeom>
              <a:avLst/>
              <a:gdLst>
                <a:gd name="T0" fmla="*/ 1166 w 1255"/>
                <a:gd name="T1" fmla="*/ 1050 h 1081"/>
                <a:gd name="T2" fmla="*/ 1225 w 1255"/>
                <a:gd name="T3" fmla="*/ 321 h 1081"/>
                <a:gd name="T4" fmla="*/ 1195 w 1255"/>
                <a:gd name="T5" fmla="*/ 263 h 1081"/>
                <a:gd name="T6" fmla="*/ 1225 w 1255"/>
                <a:gd name="T7" fmla="*/ 204 h 1081"/>
                <a:gd name="T8" fmla="*/ 1225 w 1255"/>
                <a:gd name="T9" fmla="*/ 175 h 1081"/>
                <a:gd name="T10" fmla="*/ 1225 w 1255"/>
                <a:gd name="T11" fmla="*/ 116 h 1081"/>
                <a:gd name="T12" fmla="*/ 1195 w 1255"/>
                <a:gd name="T13" fmla="*/ 88 h 1081"/>
                <a:gd name="T14" fmla="*/ 1166 w 1255"/>
                <a:gd name="T15" fmla="*/ 88 h 1081"/>
                <a:gd name="T16" fmla="*/ 1108 w 1255"/>
                <a:gd name="T17" fmla="*/ 88 h 1081"/>
                <a:gd name="T18" fmla="*/ 1050 w 1255"/>
                <a:gd name="T19" fmla="*/ 59 h 1081"/>
                <a:gd name="T20" fmla="*/ 1050 w 1255"/>
                <a:gd name="T21" fmla="*/ 59 h 1081"/>
                <a:gd name="T22" fmla="*/ 1021 w 1255"/>
                <a:gd name="T23" fmla="*/ 29 h 1081"/>
                <a:gd name="T24" fmla="*/ 992 w 1255"/>
                <a:gd name="T25" fmla="*/ 29 h 1081"/>
                <a:gd name="T26" fmla="*/ 962 w 1255"/>
                <a:gd name="T27" fmla="*/ 29 h 1081"/>
                <a:gd name="T28" fmla="*/ 933 w 1255"/>
                <a:gd name="T29" fmla="*/ 29 h 1081"/>
                <a:gd name="T30" fmla="*/ 875 w 1255"/>
                <a:gd name="T31" fmla="*/ 29 h 1081"/>
                <a:gd name="T32" fmla="*/ 816 w 1255"/>
                <a:gd name="T33" fmla="*/ 59 h 1081"/>
                <a:gd name="T34" fmla="*/ 816 w 1255"/>
                <a:gd name="T35" fmla="*/ 88 h 1081"/>
                <a:gd name="T36" fmla="*/ 816 w 1255"/>
                <a:gd name="T37" fmla="*/ 146 h 1081"/>
                <a:gd name="T38" fmla="*/ 816 w 1255"/>
                <a:gd name="T39" fmla="*/ 204 h 1081"/>
                <a:gd name="T40" fmla="*/ 787 w 1255"/>
                <a:gd name="T41" fmla="*/ 233 h 1081"/>
                <a:gd name="T42" fmla="*/ 758 w 1255"/>
                <a:gd name="T43" fmla="*/ 263 h 1081"/>
                <a:gd name="T44" fmla="*/ 700 w 1255"/>
                <a:gd name="T45" fmla="*/ 233 h 1081"/>
                <a:gd name="T46" fmla="*/ 612 w 1255"/>
                <a:gd name="T47" fmla="*/ 175 h 1081"/>
                <a:gd name="T48" fmla="*/ 525 w 1255"/>
                <a:gd name="T49" fmla="*/ 146 h 1081"/>
                <a:gd name="T50" fmla="*/ 495 w 1255"/>
                <a:gd name="T51" fmla="*/ 175 h 1081"/>
                <a:gd name="T52" fmla="*/ 437 w 1255"/>
                <a:gd name="T53" fmla="*/ 116 h 1081"/>
                <a:gd name="T54" fmla="*/ 437 w 1255"/>
                <a:gd name="T55" fmla="*/ 59 h 1081"/>
                <a:gd name="T56" fmla="*/ 350 w 1255"/>
                <a:gd name="T57" fmla="*/ 29 h 1081"/>
                <a:gd name="T58" fmla="*/ 262 w 1255"/>
                <a:gd name="T59" fmla="*/ 29 h 1081"/>
                <a:gd name="T60" fmla="*/ 175 w 1255"/>
                <a:gd name="T61" fmla="*/ 29 h 1081"/>
                <a:gd name="T62" fmla="*/ 145 w 1255"/>
                <a:gd name="T63" fmla="*/ 0 h 1081"/>
                <a:gd name="T64" fmla="*/ 145 w 1255"/>
                <a:gd name="T65" fmla="*/ 59 h 1081"/>
                <a:gd name="T66" fmla="*/ 145 w 1255"/>
                <a:gd name="T67" fmla="*/ 88 h 1081"/>
                <a:gd name="T68" fmla="*/ 87 w 1255"/>
                <a:gd name="T69" fmla="*/ 116 h 1081"/>
                <a:gd name="T70" fmla="*/ 58 w 1255"/>
                <a:gd name="T71" fmla="*/ 116 h 1081"/>
                <a:gd name="T72" fmla="*/ 29 w 1255"/>
                <a:gd name="T73" fmla="*/ 146 h 1081"/>
                <a:gd name="T74" fmla="*/ 58 w 1255"/>
                <a:gd name="T75" fmla="*/ 175 h 1081"/>
                <a:gd name="T76" fmla="*/ 29 w 1255"/>
                <a:gd name="T77" fmla="*/ 204 h 1081"/>
                <a:gd name="T78" fmla="*/ 29 w 1255"/>
                <a:gd name="T79" fmla="*/ 204 h 1081"/>
                <a:gd name="T80" fmla="*/ 29 w 1255"/>
                <a:gd name="T81" fmla="*/ 233 h 1081"/>
                <a:gd name="T82" fmla="*/ 0 w 1255"/>
                <a:gd name="T83" fmla="*/ 233 h 1081"/>
                <a:gd name="T84" fmla="*/ 0 w 1255"/>
                <a:gd name="T85" fmla="*/ 233 h 1081"/>
                <a:gd name="T86" fmla="*/ 0 w 1255"/>
                <a:gd name="T87" fmla="*/ 263 h 1081"/>
                <a:gd name="T88" fmla="*/ 0 w 1255"/>
                <a:gd name="T89" fmla="*/ 350 h 1081"/>
                <a:gd name="T90" fmla="*/ 0 w 1255"/>
                <a:gd name="T91" fmla="*/ 380 h 1081"/>
                <a:gd name="T92" fmla="*/ 29 w 1255"/>
                <a:gd name="T93" fmla="*/ 438 h 1081"/>
                <a:gd name="T94" fmla="*/ 29 w 1255"/>
                <a:gd name="T95" fmla="*/ 496 h 1081"/>
                <a:gd name="T96" fmla="*/ 29 w 1255"/>
                <a:gd name="T97" fmla="*/ 525 h 1081"/>
                <a:gd name="T98" fmla="*/ 0 w 1255"/>
                <a:gd name="T99" fmla="*/ 554 h 1081"/>
                <a:gd name="T100" fmla="*/ 0 w 1255"/>
                <a:gd name="T101" fmla="*/ 554 h 1081"/>
                <a:gd name="T102" fmla="*/ 29 w 1255"/>
                <a:gd name="T103" fmla="*/ 583 h 1081"/>
                <a:gd name="T104" fmla="*/ 29 w 1255"/>
                <a:gd name="T105" fmla="*/ 642 h 1081"/>
                <a:gd name="T106" fmla="*/ 29 w 1255"/>
                <a:gd name="T107" fmla="*/ 671 h 1081"/>
                <a:gd name="T108" fmla="*/ 58 w 1255"/>
                <a:gd name="T109" fmla="*/ 700 h 1081"/>
                <a:gd name="T110" fmla="*/ 58 w 1255"/>
                <a:gd name="T111" fmla="*/ 700 h 1081"/>
                <a:gd name="T112" fmla="*/ 116 w 1255"/>
                <a:gd name="T113" fmla="*/ 700 h 1081"/>
                <a:gd name="T114" fmla="*/ 145 w 1255"/>
                <a:gd name="T115" fmla="*/ 730 h 1081"/>
                <a:gd name="T116" fmla="*/ 175 w 1255"/>
                <a:gd name="T117" fmla="*/ 787 h 1081"/>
                <a:gd name="T118" fmla="*/ 204 w 1255"/>
                <a:gd name="T119" fmla="*/ 787 h 1081"/>
                <a:gd name="T120" fmla="*/ 350 w 1255"/>
                <a:gd name="T121" fmla="*/ 846 h 1081"/>
                <a:gd name="T122" fmla="*/ 1166 w 1255"/>
                <a:gd name="T123" fmla="*/ 1080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5" h="1081">
                  <a:moveTo>
                    <a:pt x="1166" y="1080"/>
                  </a:moveTo>
                  <a:lnTo>
                    <a:pt x="1166" y="1050"/>
                  </a:lnTo>
                  <a:lnTo>
                    <a:pt x="1254" y="1050"/>
                  </a:lnTo>
                  <a:lnTo>
                    <a:pt x="1225" y="321"/>
                  </a:lnTo>
                  <a:lnTo>
                    <a:pt x="1225" y="263"/>
                  </a:lnTo>
                  <a:lnTo>
                    <a:pt x="1195" y="263"/>
                  </a:lnTo>
                  <a:lnTo>
                    <a:pt x="1225" y="233"/>
                  </a:lnTo>
                  <a:lnTo>
                    <a:pt x="1225" y="204"/>
                  </a:lnTo>
                  <a:lnTo>
                    <a:pt x="1225" y="204"/>
                  </a:lnTo>
                  <a:lnTo>
                    <a:pt x="1225" y="175"/>
                  </a:lnTo>
                  <a:lnTo>
                    <a:pt x="1225" y="146"/>
                  </a:lnTo>
                  <a:lnTo>
                    <a:pt x="1225" y="116"/>
                  </a:lnTo>
                  <a:lnTo>
                    <a:pt x="1225" y="116"/>
                  </a:lnTo>
                  <a:lnTo>
                    <a:pt x="1195" y="88"/>
                  </a:lnTo>
                  <a:lnTo>
                    <a:pt x="1195" y="88"/>
                  </a:lnTo>
                  <a:lnTo>
                    <a:pt x="1166" y="88"/>
                  </a:lnTo>
                  <a:lnTo>
                    <a:pt x="1137" y="88"/>
                  </a:lnTo>
                  <a:lnTo>
                    <a:pt x="1108" y="88"/>
                  </a:lnTo>
                  <a:lnTo>
                    <a:pt x="1079" y="88"/>
                  </a:lnTo>
                  <a:lnTo>
                    <a:pt x="1050" y="59"/>
                  </a:lnTo>
                  <a:lnTo>
                    <a:pt x="1050" y="59"/>
                  </a:lnTo>
                  <a:lnTo>
                    <a:pt x="1050" y="59"/>
                  </a:lnTo>
                  <a:lnTo>
                    <a:pt x="1050" y="59"/>
                  </a:lnTo>
                  <a:lnTo>
                    <a:pt x="1021" y="29"/>
                  </a:lnTo>
                  <a:lnTo>
                    <a:pt x="1021" y="29"/>
                  </a:lnTo>
                  <a:lnTo>
                    <a:pt x="992" y="29"/>
                  </a:lnTo>
                  <a:lnTo>
                    <a:pt x="962" y="29"/>
                  </a:lnTo>
                  <a:lnTo>
                    <a:pt x="962" y="29"/>
                  </a:lnTo>
                  <a:lnTo>
                    <a:pt x="962" y="29"/>
                  </a:lnTo>
                  <a:lnTo>
                    <a:pt x="933" y="29"/>
                  </a:lnTo>
                  <a:lnTo>
                    <a:pt x="904" y="29"/>
                  </a:lnTo>
                  <a:lnTo>
                    <a:pt x="875" y="29"/>
                  </a:lnTo>
                  <a:lnTo>
                    <a:pt x="845" y="59"/>
                  </a:lnTo>
                  <a:lnTo>
                    <a:pt x="816" y="59"/>
                  </a:lnTo>
                  <a:lnTo>
                    <a:pt x="816" y="88"/>
                  </a:lnTo>
                  <a:lnTo>
                    <a:pt x="816" y="88"/>
                  </a:lnTo>
                  <a:lnTo>
                    <a:pt x="816" y="146"/>
                  </a:lnTo>
                  <a:lnTo>
                    <a:pt x="816" y="146"/>
                  </a:lnTo>
                  <a:lnTo>
                    <a:pt x="816" y="175"/>
                  </a:lnTo>
                  <a:lnTo>
                    <a:pt x="816" y="204"/>
                  </a:lnTo>
                  <a:lnTo>
                    <a:pt x="787" y="233"/>
                  </a:lnTo>
                  <a:lnTo>
                    <a:pt x="787" y="233"/>
                  </a:lnTo>
                  <a:lnTo>
                    <a:pt x="758" y="263"/>
                  </a:lnTo>
                  <a:lnTo>
                    <a:pt x="758" y="263"/>
                  </a:lnTo>
                  <a:lnTo>
                    <a:pt x="729" y="233"/>
                  </a:lnTo>
                  <a:lnTo>
                    <a:pt x="700" y="233"/>
                  </a:lnTo>
                  <a:lnTo>
                    <a:pt x="671" y="204"/>
                  </a:lnTo>
                  <a:lnTo>
                    <a:pt x="612" y="175"/>
                  </a:lnTo>
                  <a:lnTo>
                    <a:pt x="554" y="175"/>
                  </a:lnTo>
                  <a:lnTo>
                    <a:pt x="525" y="146"/>
                  </a:lnTo>
                  <a:lnTo>
                    <a:pt x="525" y="175"/>
                  </a:lnTo>
                  <a:lnTo>
                    <a:pt x="495" y="175"/>
                  </a:lnTo>
                  <a:lnTo>
                    <a:pt x="466" y="146"/>
                  </a:lnTo>
                  <a:lnTo>
                    <a:pt x="437" y="116"/>
                  </a:lnTo>
                  <a:lnTo>
                    <a:pt x="437" y="88"/>
                  </a:lnTo>
                  <a:lnTo>
                    <a:pt x="437" y="59"/>
                  </a:lnTo>
                  <a:lnTo>
                    <a:pt x="379" y="59"/>
                  </a:lnTo>
                  <a:lnTo>
                    <a:pt x="350" y="29"/>
                  </a:lnTo>
                  <a:lnTo>
                    <a:pt x="292" y="29"/>
                  </a:lnTo>
                  <a:lnTo>
                    <a:pt x="262" y="29"/>
                  </a:lnTo>
                  <a:lnTo>
                    <a:pt x="204" y="29"/>
                  </a:lnTo>
                  <a:lnTo>
                    <a:pt x="175" y="29"/>
                  </a:lnTo>
                  <a:lnTo>
                    <a:pt x="145" y="29"/>
                  </a:lnTo>
                  <a:lnTo>
                    <a:pt x="145" y="0"/>
                  </a:lnTo>
                  <a:lnTo>
                    <a:pt x="145" y="29"/>
                  </a:lnTo>
                  <a:lnTo>
                    <a:pt x="145" y="59"/>
                  </a:lnTo>
                  <a:lnTo>
                    <a:pt x="145" y="59"/>
                  </a:lnTo>
                  <a:lnTo>
                    <a:pt x="145" y="88"/>
                  </a:lnTo>
                  <a:lnTo>
                    <a:pt x="87" y="116"/>
                  </a:lnTo>
                  <a:lnTo>
                    <a:pt x="87" y="116"/>
                  </a:lnTo>
                  <a:lnTo>
                    <a:pt x="58" y="116"/>
                  </a:lnTo>
                  <a:lnTo>
                    <a:pt x="58" y="116"/>
                  </a:lnTo>
                  <a:lnTo>
                    <a:pt x="29" y="146"/>
                  </a:lnTo>
                  <a:lnTo>
                    <a:pt x="29" y="146"/>
                  </a:lnTo>
                  <a:lnTo>
                    <a:pt x="29" y="146"/>
                  </a:lnTo>
                  <a:lnTo>
                    <a:pt x="58" y="175"/>
                  </a:lnTo>
                  <a:lnTo>
                    <a:pt x="58" y="204"/>
                  </a:lnTo>
                  <a:lnTo>
                    <a:pt x="29" y="204"/>
                  </a:lnTo>
                  <a:lnTo>
                    <a:pt x="29" y="204"/>
                  </a:lnTo>
                  <a:lnTo>
                    <a:pt x="29" y="204"/>
                  </a:lnTo>
                  <a:lnTo>
                    <a:pt x="29" y="233"/>
                  </a:lnTo>
                  <a:lnTo>
                    <a:pt x="29" y="233"/>
                  </a:lnTo>
                  <a:lnTo>
                    <a:pt x="0" y="233"/>
                  </a:lnTo>
                  <a:lnTo>
                    <a:pt x="0" y="233"/>
                  </a:lnTo>
                  <a:lnTo>
                    <a:pt x="0" y="233"/>
                  </a:lnTo>
                  <a:lnTo>
                    <a:pt x="0" y="233"/>
                  </a:lnTo>
                  <a:lnTo>
                    <a:pt x="0" y="263"/>
                  </a:lnTo>
                  <a:lnTo>
                    <a:pt x="0" y="263"/>
                  </a:lnTo>
                  <a:lnTo>
                    <a:pt x="0" y="292"/>
                  </a:lnTo>
                  <a:lnTo>
                    <a:pt x="0" y="350"/>
                  </a:lnTo>
                  <a:lnTo>
                    <a:pt x="0" y="380"/>
                  </a:lnTo>
                  <a:lnTo>
                    <a:pt x="0" y="380"/>
                  </a:lnTo>
                  <a:lnTo>
                    <a:pt x="29" y="409"/>
                  </a:lnTo>
                  <a:lnTo>
                    <a:pt x="29" y="438"/>
                  </a:lnTo>
                  <a:lnTo>
                    <a:pt x="29" y="466"/>
                  </a:lnTo>
                  <a:lnTo>
                    <a:pt x="29" y="496"/>
                  </a:lnTo>
                  <a:lnTo>
                    <a:pt x="29" y="496"/>
                  </a:lnTo>
                  <a:lnTo>
                    <a:pt x="29" y="525"/>
                  </a:lnTo>
                  <a:lnTo>
                    <a:pt x="29" y="525"/>
                  </a:lnTo>
                  <a:lnTo>
                    <a:pt x="0" y="554"/>
                  </a:lnTo>
                  <a:lnTo>
                    <a:pt x="0" y="554"/>
                  </a:lnTo>
                  <a:lnTo>
                    <a:pt x="0" y="554"/>
                  </a:lnTo>
                  <a:lnTo>
                    <a:pt x="0" y="583"/>
                  </a:lnTo>
                  <a:lnTo>
                    <a:pt x="29" y="583"/>
                  </a:lnTo>
                  <a:lnTo>
                    <a:pt x="29" y="613"/>
                  </a:lnTo>
                  <a:lnTo>
                    <a:pt x="29" y="642"/>
                  </a:lnTo>
                  <a:lnTo>
                    <a:pt x="58" y="642"/>
                  </a:lnTo>
                  <a:lnTo>
                    <a:pt x="29" y="671"/>
                  </a:lnTo>
                  <a:lnTo>
                    <a:pt x="29" y="671"/>
                  </a:lnTo>
                  <a:lnTo>
                    <a:pt x="58" y="700"/>
                  </a:lnTo>
                  <a:lnTo>
                    <a:pt x="58" y="700"/>
                  </a:lnTo>
                  <a:lnTo>
                    <a:pt x="58" y="700"/>
                  </a:lnTo>
                  <a:lnTo>
                    <a:pt x="87" y="700"/>
                  </a:lnTo>
                  <a:lnTo>
                    <a:pt x="116" y="700"/>
                  </a:lnTo>
                  <a:lnTo>
                    <a:pt x="145" y="730"/>
                  </a:lnTo>
                  <a:lnTo>
                    <a:pt x="145" y="730"/>
                  </a:lnTo>
                  <a:lnTo>
                    <a:pt x="175" y="759"/>
                  </a:lnTo>
                  <a:lnTo>
                    <a:pt x="175" y="787"/>
                  </a:lnTo>
                  <a:lnTo>
                    <a:pt x="175" y="787"/>
                  </a:lnTo>
                  <a:lnTo>
                    <a:pt x="204" y="787"/>
                  </a:lnTo>
                  <a:lnTo>
                    <a:pt x="350" y="816"/>
                  </a:lnTo>
                  <a:lnTo>
                    <a:pt x="350" y="846"/>
                  </a:lnTo>
                  <a:lnTo>
                    <a:pt x="525" y="787"/>
                  </a:lnTo>
                  <a:lnTo>
                    <a:pt x="1166" y="108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69" name="Freeform 108">
              <a:extLst>
                <a:ext uri="{FF2B5EF4-FFF2-40B4-BE49-F238E27FC236}">
                  <a16:creationId xmlns:a16="http://schemas.microsoft.com/office/drawing/2014/main" id="{FD3FA8B4-CFE9-3844-8B4A-CE1C57066A26}"/>
                </a:ext>
              </a:extLst>
            </p:cNvPr>
            <p:cNvSpPr>
              <a:spLocks noChangeArrowheads="1"/>
            </p:cNvSpPr>
            <p:nvPr/>
          </p:nvSpPr>
          <p:spPr bwMode="auto">
            <a:xfrm>
              <a:off x="4780795" y="3410273"/>
              <a:ext cx="105120" cy="180019"/>
            </a:xfrm>
            <a:custGeom>
              <a:avLst/>
              <a:gdLst>
                <a:gd name="T0" fmla="*/ 175 w 321"/>
                <a:gd name="T1" fmla="*/ 552 h 553"/>
                <a:gd name="T2" fmla="*/ 204 w 321"/>
                <a:gd name="T3" fmla="*/ 552 h 553"/>
                <a:gd name="T4" fmla="*/ 204 w 321"/>
                <a:gd name="T5" fmla="*/ 523 h 553"/>
                <a:gd name="T6" fmla="*/ 233 w 321"/>
                <a:gd name="T7" fmla="*/ 523 h 553"/>
                <a:gd name="T8" fmla="*/ 204 w 321"/>
                <a:gd name="T9" fmla="*/ 465 h 553"/>
                <a:gd name="T10" fmla="*/ 204 w 321"/>
                <a:gd name="T11" fmla="*/ 465 h 553"/>
                <a:gd name="T12" fmla="*/ 233 w 321"/>
                <a:gd name="T13" fmla="*/ 435 h 553"/>
                <a:gd name="T14" fmla="*/ 262 w 321"/>
                <a:gd name="T15" fmla="*/ 435 h 553"/>
                <a:gd name="T16" fmla="*/ 320 w 321"/>
                <a:gd name="T17" fmla="*/ 378 h 553"/>
                <a:gd name="T18" fmla="*/ 320 w 321"/>
                <a:gd name="T19" fmla="*/ 348 h 553"/>
                <a:gd name="T20" fmla="*/ 320 w 321"/>
                <a:gd name="T21" fmla="*/ 319 h 553"/>
                <a:gd name="T22" fmla="*/ 291 w 321"/>
                <a:gd name="T23" fmla="*/ 319 h 553"/>
                <a:gd name="T24" fmla="*/ 262 w 321"/>
                <a:gd name="T25" fmla="*/ 290 h 553"/>
                <a:gd name="T26" fmla="*/ 262 w 321"/>
                <a:gd name="T27" fmla="*/ 290 h 553"/>
                <a:gd name="T28" fmla="*/ 233 w 321"/>
                <a:gd name="T29" fmla="*/ 290 h 553"/>
                <a:gd name="T30" fmla="*/ 233 w 321"/>
                <a:gd name="T31" fmla="*/ 290 h 553"/>
                <a:gd name="T32" fmla="*/ 204 w 321"/>
                <a:gd name="T33" fmla="*/ 261 h 553"/>
                <a:gd name="T34" fmla="*/ 233 w 321"/>
                <a:gd name="T35" fmla="*/ 202 h 553"/>
                <a:gd name="T36" fmla="*/ 262 w 321"/>
                <a:gd name="T37" fmla="*/ 173 h 553"/>
                <a:gd name="T38" fmla="*/ 262 w 321"/>
                <a:gd name="T39" fmla="*/ 173 h 553"/>
                <a:gd name="T40" fmla="*/ 262 w 321"/>
                <a:gd name="T41" fmla="*/ 144 h 553"/>
                <a:gd name="T42" fmla="*/ 233 w 321"/>
                <a:gd name="T43" fmla="*/ 115 h 553"/>
                <a:gd name="T44" fmla="*/ 233 w 321"/>
                <a:gd name="T45" fmla="*/ 58 h 553"/>
                <a:gd name="T46" fmla="*/ 233 w 321"/>
                <a:gd name="T47" fmla="*/ 58 h 553"/>
                <a:gd name="T48" fmla="*/ 262 w 321"/>
                <a:gd name="T49" fmla="*/ 0 h 553"/>
                <a:gd name="T50" fmla="*/ 233 w 321"/>
                <a:gd name="T51" fmla="*/ 29 h 553"/>
                <a:gd name="T52" fmla="*/ 204 w 321"/>
                <a:gd name="T53" fmla="*/ 29 h 553"/>
                <a:gd name="T54" fmla="*/ 175 w 321"/>
                <a:gd name="T55" fmla="*/ 0 h 553"/>
                <a:gd name="T56" fmla="*/ 175 w 321"/>
                <a:gd name="T57" fmla="*/ 0 h 553"/>
                <a:gd name="T58" fmla="*/ 146 w 321"/>
                <a:gd name="T59" fmla="*/ 0 h 553"/>
                <a:gd name="T60" fmla="*/ 117 w 321"/>
                <a:gd name="T61" fmla="*/ 0 h 553"/>
                <a:gd name="T62" fmla="*/ 87 w 321"/>
                <a:gd name="T63" fmla="*/ 29 h 553"/>
                <a:gd name="T64" fmla="*/ 87 w 321"/>
                <a:gd name="T65" fmla="*/ 29 h 553"/>
                <a:gd name="T66" fmla="*/ 87 w 321"/>
                <a:gd name="T67" fmla="*/ 58 h 553"/>
                <a:gd name="T68" fmla="*/ 58 w 321"/>
                <a:gd name="T69" fmla="*/ 115 h 553"/>
                <a:gd name="T70" fmla="*/ 87 w 321"/>
                <a:gd name="T71" fmla="*/ 144 h 553"/>
                <a:gd name="T72" fmla="*/ 58 w 321"/>
                <a:gd name="T73" fmla="*/ 173 h 553"/>
                <a:gd name="T74" fmla="*/ 87 w 321"/>
                <a:gd name="T75" fmla="*/ 173 h 553"/>
                <a:gd name="T76" fmla="*/ 58 w 321"/>
                <a:gd name="T77" fmla="*/ 202 h 553"/>
                <a:gd name="T78" fmla="*/ 58 w 321"/>
                <a:gd name="T79" fmla="*/ 232 h 553"/>
                <a:gd name="T80" fmla="*/ 29 w 321"/>
                <a:gd name="T81" fmla="*/ 261 h 553"/>
                <a:gd name="T82" fmla="*/ 0 w 321"/>
                <a:gd name="T83" fmla="*/ 290 h 553"/>
                <a:gd name="T84" fmla="*/ 29 w 321"/>
                <a:gd name="T85" fmla="*/ 319 h 553"/>
                <a:gd name="T86" fmla="*/ 29 w 321"/>
                <a:gd name="T87" fmla="*/ 348 h 553"/>
                <a:gd name="T88" fmla="*/ 58 w 321"/>
                <a:gd name="T89" fmla="*/ 378 h 553"/>
                <a:gd name="T90" fmla="*/ 87 w 321"/>
                <a:gd name="T91" fmla="*/ 378 h 553"/>
                <a:gd name="T92" fmla="*/ 117 w 321"/>
                <a:gd name="T93" fmla="*/ 407 h 553"/>
                <a:gd name="T94" fmla="*/ 233 w 321"/>
                <a:gd name="T95" fmla="*/ 290 h 553"/>
                <a:gd name="T96" fmla="*/ 262 w 321"/>
                <a:gd name="T97" fmla="*/ 261 h 553"/>
                <a:gd name="T98" fmla="*/ 262 w 321"/>
                <a:gd name="T99" fmla="*/ 29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1" h="553">
                  <a:moveTo>
                    <a:pt x="175" y="552"/>
                  </a:moveTo>
                  <a:lnTo>
                    <a:pt x="175" y="552"/>
                  </a:lnTo>
                  <a:lnTo>
                    <a:pt x="204" y="552"/>
                  </a:lnTo>
                  <a:lnTo>
                    <a:pt x="204" y="552"/>
                  </a:lnTo>
                  <a:lnTo>
                    <a:pt x="204" y="523"/>
                  </a:lnTo>
                  <a:lnTo>
                    <a:pt x="204" y="523"/>
                  </a:lnTo>
                  <a:lnTo>
                    <a:pt x="204" y="523"/>
                  </a:lnTo>
                  <a:lnTo>
                    <a:pt x="233" y="523"/>
                  </a:lnTo>
                  <a:lnTo>
                    <a:pt x="233" y="494"/>
                  </a:lnTo>
                  <a:lnTo>
                    <a:pt x="204" y="465"/>
                  </a:lnTo>
                  <a:lnTo>
                    <a:pt x="204" y="465"/>
                  </a:lnTo>
                  <a:lnTo>
                    <a:pt x="204" y="465"/>
                  </a:lnTo>
                  <a:lnTo>
                    <a:pt x="233" y="435"/>
                  </a:lnTo>
                  <a:lnTo>
                    <a:pt x="233" y="435"/>
                  </a:lnTo>
                  <a:lnTo>
                    <a:pt x="262" y="435"/>
                  </a:lnTo>
                  <a:lnTo>
                    <a:pt x="262" y="435"/>
                  </a:lnTo>
                  <a:lnTo>
                    <a:pt x="320" y="407"/>
                  </a:lnTo>
                  <a:lnTo>
                    <a:pt x="320" y="378"/>
                  </a:lnTo>
                  <a:lnTo>
                    <a:pt x="320" y="378"/>
                  </a:lnTo>
                  <a:lnTo>
                    <a:pt x="320" y="348"/>
                  </a:lnTo>
                  <a:lnTo>
                    <a:pt x="320" y="319"/>
                  </a:lnTo>
                  <a:lnTo>
                    <a:pt x="320" y="319"/>
                  </a:lnTo>
                  <a:lnTo>
                    <a:pt x="291" y="319"/>
                  </a:lnTo>
                  <a:lnTo>
                    <a:pt x="291" y="319"/>
                  </a:lnTo>
                  <a:lnTo>
                    <a:pt x="291" y="290"/>
                  </a:lnTo>
                  <a:lnTo>
                    <a:pt x="262" y="290"/>
                  </a:lnTo>
                  <a:lnTo>
                    <a:pt x="262" y="290"/>
                  </a:lnTo>
                  <a:lnTo>
                    <a:pt x="262" y="290"/>
                  </a:lnTo>
                  <a:lnTo>
                    <a:pt x="262" y="319"/>
                  </a:lnTo>
                  <a:lnTo>
                    <a:pt x="233" y="290"/>
                  </a:lnTo>
                  <a:lnTo>
                    <a:pt x="233" y="290"/>
                  </a:lnTo>
                  <a:lnTo>
                    <a:pt x="233" y="290"/>
                  </a:lnTo>
                  <a:lnTo>
                    <a:pt x="204" y="261"/>
                  </a:lnTo>
                  <a:lnTo>
                    <a:pt x="204" y="261"/>
                  </a:lnTo>
                  <a:lnTo>
                    <a:pt x="204" y="232"/>
                  </a:lnTo>
                  <a:lnTo>
                    <a:pt x="233" y="202"/>
                  </a:lnTo>
                  <a:lnTo>
                    <a:pt x="262" y="173"/>
                  </a:lnTo>
                  <a:lnTo>
                    <a:pt x="262" y="173"/>
                  </a:lnTo>
                  <a:lnTo>
                    <a:pt x="262" y="173"/>
                  </a:lnTo>
                  <a:lnTo>
                    <a:pt x="262" y="173"/>
                  </a:lnTo>
                  <a:lnTo>
                    <a:pt x="262" y="144"/>
                  </a:lnTo>
                  <a:lnTo>
                    <a:pt x="262" y="144"/>
                  </a:lnTo>
                  <a:lnTo>
                    <a:pt x="262" y="115"/>
                  </a:lnTo>
                  <a:lnTo>
                    <a:pt x="233" y="115"/>
                  </a:lnTo>
                  <a:lnTo>
                    <a:pt x="233" y="85"/>
                  </a:lnTo>
                  <a:lnTo>
                    <a:pt x="233" y="58"/>
                  </a:lnTo>
                  <a:lnTo>
                    <a:pt x="233" y="58"/>
                  </a:lnTo>
                  <a:lnTo>
                    <a:pt x="233" y="58"/>
                  </a:lnTo>
                  <a:lnTo>
                    <a:pt x="262" y="29"/>
                  </a:lnTo>
                  <a:lnTo>
                    <a:pt x="262" y="0"/>
                  </a:lnTo>
                  <a:lnTo>
                    <a:pt x="262" y="0"/>
                  </a:lnTo>
                  <a:lnTo>
                    <a:pt x="233" y="29"/>
                  </a:lnTo>
                  <a:lnTo>
                    <a:pt x="204" y="29"/>
                  </a:lnTo>
                  <a:lnTo>
                    <a:pt x="204" y="29"/>
                  </a:lnTo>
                  <a:lnTo>
                    <a:pt x="204" y="0"/>
                  </a:lnTo>
                  <a:lnTo>
                    <a:pt x="175" y="0"/>
                  </a:lnTo>
                  <a:lnTo>
                    <a:pt x="175" y="0"/>
                  </a:lnTo>
                  <a:lnTo>
                    <a:pt x="175" y="0"/>
                  </a:lnTo>
                  <a:lnTo>
                    <a:pt x="146" y="0"/>
                  </a:lnTo>
                  <a:lnTo>
                    <a:pt x="146" y="0"/>
                  </a:lnTo>
                  <a:lnTo>
                    <a:pt x="146" y="0"/>
                  </a:lnTo>
                  <a:lnTo>
                    <a:pt x="117" y="0"/>
                  </a:lnTo>
                  <a:lnTo>
                    <a:pt x="87" y="0"/>
                  </a:lnTo>
                  <a:lnTo>
                    <a:pt x="87" y="29"/>
                  </a:lnTo>
                  <a:lnTo>
                    <a:pt x="87" y="29"/>
                  </a:lnTo>
                  <a:lnTo>
                    <a:pt x="87" y="29"/>
                  </a:lnTo>
                  <a:lnTo>
                    <a:pt x="87" y="29"/>
                  </a:lnTo>
                  <a:lnTo>
                    <a:pt x="87" y="58"/>
                  </a:lnTo>
                  <a:lnTo>
                    <a:pt x="87" y="85"/>
                  </a:lnTo>
                  <a:lnTo>
                    <a:pt x="58" y="115"/>
                  </a:lnTo>
                  <a:lnTo>
                    <a:pt x="58" y="144"/>
                  </a:lnTo>
                  <a:lnTo>
                    <a:pt x="87" y="144"/>
                  </a:lnTo>
                  <a:lnTo>
                    <a:pt x="87" y="144"/>
                  </a:lnTo>
                  <a:lnTo>
                    <a:pt x="58" y="173"/>
                  </a:lnTo>
                  <a:lnTo>
                    <a:pt x="58" y="173"/>
                  </a:lnTo>
                  <a:lnTo>
                    <a:pt x="87" y="173"/>
                  </a:lnTo>
                  <a:lnTo>
                    <a:pt x="58" y="202"/>
                  </a:lnTo>
                  <a:lnTo>
                    <a:pt x="58" y="202"/>
                  </a:lnTo>
                  <a:lnTo>
                    <a:pt x="58" y="232"/>
                  </a:lnTo>
                  <a:lnTo>
                    <a:pt x="58" y="232"/>
                  </a:lnTo>
                  <a:lnTo>
                    <a:pt x="29" y="232"/>
                  </a:lnTo>
                  <a:lnTo>
                    <a:pt x="29" y="261"/>
                  </a:lnTo>
                  <a:lnTo>
                    <a:pt x="0" y="290"/>
                  </a:lnTo>
                  <a:lnTo>
                    <a:pt x="0" y="290"/>
                  </a:lnTo>
                  <a:lnTo>
                    <a:pt x="29" y="319"/>
                  </a:lnTo>
                  <a:lnTo>
                    <a:pt x="29" y="319"/>
                  </a:lnTo>
                  <a:lnTo>
                    <a:pt x="29" y="319"/>
                  </a:lnTo>
                  <a:lnTo>
                    <a:pt x="29" y="348"/>
                  </a:lnTo>
                  <a:lnTo>
                    <a:pt x="58" y="348"/>
                  </a:lnTo>
                  <a:lnTo>
                    <a:pt x="58" y="378"/>
                  </a:lnTo>
                  <a:lnTo>
                    <a:pt x="87" y="378"/>
                  </a:lnTo>
                  <a:lnTo>
                    <a:pt x="87" y="378"/>
                  </a:lnTo>
                  <a:lnTo>
                    <a:pt x="117" y="378"/>
                  </a:lnTo>
                  <a:lnTo>
                    <a:pt x="117" y="407"/>
                  </a:lnTo>
                  <a:lnTo>
                    <a:pt x="175" y="552"/>
                  </a:lnTo>
                  <a:close/>
                  <a:moveTo>
                    <a:pt x="233" y="290"/>
                  </a:moveTo>
                  <a:lnTo>
                    <a:pt x="262" y="261"/>
                  </a:lnTo>
                  <a:lnTo>
                    <a:pt x="262" y="261"/>
                  </a:lnTo>
                  <a:lnTo>
                    <a:pt x="262" y="290"/>
                  </a:lnTo>
                  <a:lnTo>
                    <a:pt x="262" y="290"/>
                  </a:lnTo>
                  <a:lnTo>
                    <a:pt x="233" y="29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0" name="Freeform 109">
              <a:extLst>
                <a:ext uri="{FF2B5EF4-FFF2-40B4-BE49-F238E27FC236}">
                  <a16:creationId xmlns:a16="http://schemas.microsoft.com/office/drawing/2014/main" id="{390FF5F1-07CC-7E40-ABC9-3FC41C38F48B}"/>
                </a:ext>
              </a:extLst>
            </p:cNvPr>
            <p:cNvSpPr>
              <a:spLocks noChangeArrowheads="1"/>
            </p:cNvSpPr>
            <p:nvPr/>
          </p:nvSpPr>
          <p:spPr bwMode="auto">
            <a:xfrm>
              <a:off x="4371836" y="3410273"/>
              <a:ext cx="532799" cy="466608"/>
            </a:xfrm>
            <a:custGeom>
              <a:avLst/>
              <a:gdLst>
                <a:gd name="T0" fmla="*/ 1603 w 1633"/>
                <a:gd name="T1" fmla="*/ 1106 h 1429"/>
                <a:gd name="T2" fmla="*/ 1573 w 1633"/>
                <a:gd name="T3" fmla="*/ 1049 h 1429"/>
                <a:gd name="T4" fmla="*/ 1486 w 1633"/>
                <a:gd name="T5" fmla="*/ 1019 h 1429"/>
                <a:gd name="T6" fmla="*/ 1457 w 1633"/>
                <a:gd name="T7" fmla="*/ 990 h 1429"/>
                <a:gd name="T8" fmla="*/ 1457 w 1633"/>
                <a:gd name="T9" fmla="*/ 961 h 1429"/>
                <a:gd name="T10" fmla="*/ 1428 w 1633"/>
                <a:gd name="T11" fmla="*/ 902 h 1429"/>
                <a:gd name="T12" fmla="*/ 1428 w 1633"/>
                <a:gd name="T13" fmla="*/ 873 h 1429"/>
                <a:gd name="T14" fmla="*/ 1457 w 1633"/>
                <a:gd name="T15" fmla="*/ 815 h 1429"/>
                <a:gd name="T16" fmla="*/ 1457 w 1633"/>
                <a:gd name="T17" fmla="*/ 757 h 1429"/>
                <a:gd name="T18" fmla="*/ 1428 w 1633"/>
                <a:gd name="T19" fmla="*/ 699 h 1429"/>
                <a:gd name="T20" fmla="*/ 1428 w 1633"/>
                <a:gd name="T21" fmla="*/ 582 h 1429"/>
                <a:gd name="T22" fmla="*/ 1428 w 1633"/>
                <a:gd name="T23" fmla="*/ 552 h 1429"/>
                <a:gd name="T24" fmla="*/ 1340 w 1633"/>
                <a:gd name="T25" fmla="*/ 378 h 1429"/>
                <a:gd name="T26" fmla="*/ 1311 w 1633"/>
                <a:gd name="T27" fmla="*/ 348 h 1429"/>
                <a:gd name="T28" fmla="*/ 1282 w 1633"/>
                <a:gd name="T29" fmla="*/ 319 h 1429"/>
                <a:gd name="T30" fmla="*/ 1253 w 1633"/>
                <a:gd name="T31" fmla="*/ 290 h 1429"/>
                <a:gd name="T32" fmla="*/ 1311 w 1633"/>
                <a:gd name="T33" fmla="*/ 232 h 1429"/>
                <a:gd name="T34" fmla="*/ 1311 w 1633"/>
                <a:gd name="T35" fmla="*/ 202 h 1429"/>
                <a:gd name="T36" fmla="*/ 1311 w 1633"/>
                <a:gd name="T37" fmla="*/ 173 h 1429"/>
                <a:gd name="T38" fmla="*/ 1311 w 1633"/>
                <a:gd name="T39" fmla="*/ 144 h 1429"/>
                <a:gd name="T40" fmla="*/ 1340 w 1633"/>
                <a:gd name="T41" fmla="*/ 58 h 1429"/>
                <a:gd name="T42" fmla="*/ 1340 w 1633"/>
                <a:gd name="T43" fmla="*/ 29 h 1429"/>
                <a:gd name="T44" fmla="*/ 1282 w 1633"/>
                <a:gd name="T45" fmla="*/ 29 h 1429"/>
                <a:gd name="T46" fmla="*/ 1223 w 1633"/>
                <a:gd name="T47" fmla="*/ 0 h 1429"/>
                <a:gd name="T48" fmla="*/ 1165 w 1633"/>
                <a:gd name="T49" fmla="*/ 29 h 1429"/>
                <a:gd name="T50" fmla="*/ 1136 w 1633"/>
                <a:gd name="T51" fmla="*/ 0 h 1429"/>
                <a:gd name="T52" fmla="*/ 1107 w 1633"/>
                <a:gd name="T53" fmla="*/ 29 h 1429"/>
                <a:gd name="T54" fmla="*/ 1078 w 1633"/>
                <a:gd name="T55" fmla="*/ 29 h 1429"/>
                <a:gd name="T56" fmla="*/ 1019 w 1633"/>
                <a:gd name="T57" fmla="*/ 29 h 1429"/>
                <a:gd name="T58" fmla="*/ 961 w 1633"/>
                <a:gd name="T59" fmla="*/ 29 h 1429"/>
                <a:gd name="T60" fmla="*/ 932 w 1633"/>
                <a:gd name="T61" fmla="*/ 29 h 1429"/>
                <a:gd name="T62" fmla="*/ 902 w 1633"/>
                <a:gd name="T63" fmla="*/ 29 h 1429"/>
                <a:gd name="T64" fmla="*/ 844 w 1633"/>
                <a:gd name="T65" fmla="*/ 29 h 1429"/>
                <a:gd name="T66" fmla="*/ 786 w 1633"/>
                <a:gd name="T67" fmla="*/ 58 h 1429"/>
                <a:gd name="T68" fmla="*/ 699 w 1633"/>
                <a:gd name="T69" fmla="*/ 85 h 1429"/>
                <a:gd name="T70" fmla="*/ 670 w 1633"/>
                <a:gd name="T71" fmla="*/ 115 h 1429"/>
                <a:gd name="T72" fmla="*/ 640 w 1633"/>
                <a:gd name="T73" fmla="*/ 115 h 1429"/>
                <a:gd name="T74" fmla="*/ 612 w 1633"/>
                <a:gd name="T75" fmla="*/ 115 h 1429"/>
                <a:gd name="T76" fmla="*/ 583 w 1633"/>
                <a:gd name="T77" fmla="*/ 144 h 1429"/>
                <a:gd name="T78" fmla="*/ 524 w 1633"/>
                <a:gd name="T79" fmla="*/ 173 h 1429"/>
                <a:gd name="T80" fmla="*/ 554 w 1633"/>
                <a:gd name="T81" fmla="*/ 202 h 1429"/>
                <a:gd name="T82" fmla="*/ 554 w 1633"/>
                <a:gd name="T83" fmla="*/ 232 h 1429"/>
                <a:gd name="T84" fmla="*/ 554 w 1633"/>
                <a:gd name="T85" fmla="*/ 319 h 1429"/>
                <a:gd name="T86" fmla="*/ 583 w 1633"/>
                <a:gd name="T87" fmla="*/ 378 h 1429"/>
                <a:gd name="T88" fmla="*/ 612 w 1633"/>
                <a:gd name="T89" fmla="*/ 378 h 1429"/>
                <a:gd name="T90" fmla="*/ 583 w 1633"/>
                <a:gd name="T91" fmla="*/ 435 h 1429"/>
                <a:gd name="T92" fmla="*/ 466 w 1633"/>
                <a:gd name="T93" fmla="*/ 465 h 1429"/>
                <a:gd name="T94" fmla="*/ 438 w 1633"/>
                <a:gd name="T95" fmla="*/ 494 h 1429"/>
                <a:gd name="T96" fmla="*/ 291 w 1633"/>
                <a:gd name="T97" fmla="*/ 611 h 1429"/>
                <a:gd name="T98" fmla="*/ 145 w 1633"/>
                <a:gd name="T99" fmla="*/ 640 h 1429"/>
                <a:gd name="T100" fmla="*/ 58 w 1633"/>
                <a:gd name="T101" fmla="*/ 669 h 1429"/>
                <a:gd name="T102" fmla="*/ 0 w 1633"/>
                <a:gd name="T103" fmla="*/ 728 h 1429"/>
                <a:gd name="T104" fmla="*/ 0 w 1633"/>
                <a:gd name="T105" fmla="*/ 785 h 1429"/>
                <a:gd name="T106" fmla="*/ 291 w 1633"/>
                <a:gd name="T107" fmla="*/ 990 h 1429"/>
                <a:gd name="T108" fmla="*/ 815 w 1633"/>
                <a:gd name="T109" fmla="*/ 1340 h 1429"/>
                <a:gd name="T110" fmla="*/ 902 w 1633"/>
                <a:gd name="T111" fmla="*/ 1369 h 1429"/>
                <a:gd name="T112" fmla="*/ 961 w 1633"/>
                <a:gd name="T113" fmla="*/ 1399 h 1429"/>
                <a:gd name="T114" fmla="*/ 932 w 1633"/>
                <a:gd name="T115" fmla="*/ 1428 h 1429"/>
                <a:gd name="T116" fmla="*/ 1019 w 1633"/>
                <a:gd name="T117" fmla="*/ 1428 h 1429"/>
                <a:gd name="T118" fmla="*/ 1165 w 1633"/>
                <a:gd name="T119" fmla="*/ 1399 h 1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33" h="1429">
                  <a:moveTo>
                    <a:pt x="1632" y="1106"/>
                  </a:moveTo>
                  <a:lnTo>
                    <a:pt x="1603" y="1106"/>
                  </a:lnTo>
                  <a:lnTo>
                    <a:pt x="1603" y="1106"/>
                  </a:lnTo>
                  <a:lnTo>
                    <a:pt x="1603" y="1078"/>
                  </a:lnTo>
                  <a:lnTo>
                    <a:pt x="1573" y="1049"/>
                  </a:lnTo>
                  <a:lnTo>
                    <a:pt x="1573" y="1049"/>
                  </a:lnTo>
                  <a:lnTo>
                    <a:pt x="1544" y="1019"/>
                  </a:lnTo>
                  <a:lnTo>
                    <a:pt x="1515" y="1019"/>
                  </a:lnTo>
                  <a:lnTo>
                    <a:pt x="1486" y="1019"/>
                  </a:lnTo>
                  <a:lnTo>
                    <a:pt x="1486" y="1019"/>
                  </a:lnTo>
                  <a:lnTo>
                    <a:pt x="1486" y="1019"/>
                  </a:lnTo>
                  <a:lnTo>
                    <a:pt x="1457" y="990"/>
                  </a:lnTo>
                  <a:lnTo>
                    <a:pt x="1457" y="990"/>
                  </a:lnTo>
                  <a:lnTo>
                    <a:pt x="1486" y="961"/>
                  </a:lnTo>
                  <a:lnTo>
                    <a:pt x="1457" y="961"/>
                  </a:lnTo>
                  <a:lnTo>
                    <a:pt x="1457" y="932"/>
                  </a:lnTo>
                  <a:lnTo>
                    <a:pt x="1457" y="902"/>
                  </a:lnTo>
                  <a:lnTo>
                    <a:pt x="1428" y="902"/>
                  </a:lnTo>
                  <a:lnTo>
                    <a:pt x="1428" y="873"/>
                  </a:lnTo>
                  <a:lnTo>
                    <a:pt x="1428" y="873"/>
                  </a:lnTo>
                  <a:lnTo>
                    <a:pt x="1428" y="873"/>
                  </a:lnTo>
                  <a:lnTo>
                    <a:pt x="1457" y="844"/>
                  </a:lnTo>
                  <a:lnTo>
                    <a:pt x="1457" y="844"/>
                  </a:lnTo>
                  <a:lnTo>
                    <a:pt x="1457" y="815"/>
                  </a:lnTo>
                  <a:lnTo>
                    <a:pt x="1457" y="815"/>
                  </a:lnTo>
                  <a:lnTo>
                    <a:pt x="1457" y="785"/>
                  </a:lnTo>
                  <a:lnTo>
                    <a:pt x="1457" y="757"/>
                  </a:lnTo>
                  <a:lnTo>
                    <a:pt x="1457" y="728"/>
                  </a:lnTo>
                  <a:lnTo>
                    <a:pt x="1428" y="699"/>
                  </a:lnTo>
                  <a:lnTo>
                    <a:pt x="1428" y="699"/>
                  </a:lnTo>
                  <a:lnTo>
                    <a:pt x="1428" y="669"/>
                  </a:lnTo>
                  <a:lnTo>
                    <a:pt x="1428" y="611"/>
                  </a:lnTo>
                  <a:lnTo>
                    <a:pt x="1428" y="582"/>
                  </a:lnTo>
                  <a:lnTo>
                    <a:pt x="1428" y="582"/>
                  </a:lnTo>
                  <a:lnTo>
                    <a:pt x="1428" y="552"/>
                  </a:lnTo>
                  <a:lnTo>
                    <a:pt x="1428" y="552"/>
                  </a:lnTo>
                  <a:lnTo>
                    <a:pt x="1370" y="407"/>
                  </a:lnTo>
                  <a:lnTo>
                    <a:pt x="1370" y="378"/>
                  </a:lnTo>
                  <a:lnTo>
                    <a:pt x="1340" y="378"/>
                  </a:lnTo>
                  <a:lnTo>
                    <a:pt x="1340" y="378"/>
                  </a:lnTo>
                  <a:lnTo>
                    <a:pt x="1311" y="378"/>
                  </a:lnTo>
                  <a:lnTo>
                    <a:pt x="1311" y="348"/>
                  </a:lnTo>
                  <a:lnTo>
                    <a:pt x="1282" y="348"/>
                  </a:lnTo>
                  <a:lnTo>
                    <a:pt x="1282" y="319"/>
                  </a:lnTo>
                  <a:lnTo>
                    <a:pt x="1282" y="319"/>
                  </a:lnTo>
                  <a:lnTo>
                    <a:pt x="1282" y="319"/>
                  </a:lnTo>
                  <a:lnTo>
                    <a:pt x="1253" y="290"/>
                  </a:lnTo>
                  <a:lnTo>
                    <a:pt x="1253" y="290"/>
                  </a:lnTo>
                  <a:lnTo>
                    <a:pt x="1282" y="261"/>
                  </a:lnTo>
                  <a:lnTo>
                    <a:pt x="1282" y="232"/>
                  </a:lnTo>
                  <a:lnTo>
                    <a:pt x="1311" y="232"/>
                  </a:lnTo>
                  <a:lnTo>
                    <a:pt x="1311" y="232"/>
                  </a:lnTo>
                  <a:lnTo>
                    <a:pt x="1311" y="202"/>
                  </a:lnTo>
                  <a:lnTo>
                    <a:pt x="1311" y="202"/>
                  </a:lnTo>
                  <a:lnTo>
                    <a:pt x="1340" y="173"/>
                  </a:lnTo>
                  <a:lnTo>
                    <a:pt x="1311" y="173"/>
                  </a:lnTo>
                  <a:lnTo>
                    <a:pt x="1311" y="173"/>
                  </a:lnTo>
                  <a:lnTo>
                    <a:pt x="1340" y="144"/>
                  </a:lnTo>
                  <a:lnTo>
                    <a:pt x="1340" y="144"/>
                  </a:lnTo>
                  <a:lnTo>
                    <a:pt x="1311" y="144"/>
                  </a:lnTo>
                  <a:lnTo>
                    <a:pt x="1311" y="115"/>
                  </a:lnTo>
                  <a:lnTo>
                    <a:pt x="1340" y="85"/>
                  </a:lnTo>
                  <a:lnTo>
                    <a:pt x="1340" y="58"/>
                  </a:lnTo>
                  <a:lnTo>
                    <a:pt x="1340" y="29"/>
                  </a:lnTo>
                  <a:lnTo>
                    <a:pt x="1340" y="29"/>
                  </a:lnTo>
                  <a:lnTo>
                    <a:pt x="1340" y="29"/>
                  </a:lnTo>
                  <a:lnTo>
                    <a:pt x="1340" y="29"/>
                  </a:lnTo>
                  <a:lnTo>
                    <a:pt x="1311" y="29"/>
                  </a:lnTo>
                  <a:lnTo>
                    <a:pt x="1282" y="29"/>
                  </a:lnTo>
                  <a:lnTo>
                    <a:pt x="1253" y="29"/>
                  </a:lnTo>
                  <a:lnTo>
                    <a:pt x="1253" y="0"/>
                  </a:lnTo>
                  <a:lnTo>
                    <a:pt x="1223" y="0"/>
                  </a:lnTo>
                  <a:lnTo>
                    <a:pt x="1223" y="29"/>
                  </a:lnTo>
                  <a:lnTo>
                    <a:pt x="1194" y="29"/>
                  </a:lnTo>
                  <a:lnTo>
                    <a:pt x="1165" y="29"/>
                  </a:lnTo>
                  <a:lnTo>
                    <a:pt x="1165" y="0"/>
                  </a:lnTo>
                  <a:lnTo>
                    <a:pt x="1165" y="0"/>
                  </a:lnTo>
                  <a:lnTo>
                    <a:pt x="1136" y="0"/>
                  </a:lnTo>
                  <a:lnTo>
                    <a:pt x="1136" y="29"/>
                  </a:lnTo>
                  <a:lnTo>
                    <a:pt x="1136" y="29"/>
                  </a:lnTo>
                  <a:lnTo>
                    <a:pt x="1107" y="29"/>
                  </a:lnTo>
                  <a:lnTo>
                    <a:pt x="1107" y="29"/>
                  </a:lnTo>
                  <a:lnTo>
                    <a:pt x="1078" y="29"/>
                  </a:lnTo>
                  <a:lnTo>
                    <a:pt x="1078" y="29"/>
                  </a:lnTo>
                  <a:lnTo>
                    <a:pt x="1049" y="29"/>
                  </a:lnTo>
                  <a:lnTo>
                    <a:pt x="1049" y="29"/>
                  </a:lnTo>
                  <a:lnTo>
                    <a:pt x="1019" y="29"/>
                  </a:lnTo>
                  <a:lnTo>
                    <a:pt x="1019" y="29"/>
                  </a:lnTo>
                  <a:lnTo>
                    <a:pt x="990" y="29"/>
                  </a:lnTo>
                  <a:lnTo>
                    <a:pt x="961" y="29"/>
                  </a:lnTo>
                  <a:lnTo>
                    <a:pt x="961" y="29"/>
                  </a:lnTo>
                  <a:lnTo>
                    <a:pt x="961" y="29"/>
                  </a:lnTo>
                  <a:lnTo>
                    <a:pt x="932" y="29"/>
                  </a:lnTo>
                  <a:lnTo>
                    <a:pt x="932" y="29"/>
                  </a:lnTo>
                  <a:lnTo>
                    <a:pt x="902" y="29"/>
                  </a:lnTo>
                  <a:lnTo>
                    <a:pt x="902" y="29"/>
                  </a:lnTo>
                  <a:lnTo>
                    <a:pt x="873" y="58"/>
                  </a:lnTo>
                  <a:lnTo>
                    <a:pt x="873" y="58"/>
                  </a:lnTo>
                  <a:lnTo>
                    <a:pt x="844" y="29"/>
                  </a:lnTo>
                  <a:lnTo>
                    <a:pt x="844" y="58"/>
                  </a:lnTo>
                  <a:lnTo>
                    <a:pt x="786" y="58"/>
                  </a:lnTo>
                  <a:lnTo>
                    <a:pt x="786" y="58"/>
                  </a:lnTo>
                  <a:lnTo>
                    <a:pt x="728" y="58"/>
                  </a:lnTo>
                  <a:lnTo>
                    <a:pt x="728" y="85"/>
                  </a:lnTo>
                  <a:lnTo>
                    <a:pt x="699" y="85"/>
                  </a:lnTo>
                  <a:lnTo>
                    <a:pt x="699" y="85"/>
                  </a:lnTo>
                  <a:lnTo>
                    <a:pt x="699" y="85"/>
                  </a:lnTo>
                  <a:lnTo>
                    <a:pt x="670" y="115"/>
                  </a:lnTo>
                  <a:lnTo>
                    <a:pt x="670" y="115"/>
                  </a:lnTo>
                  <a:lnTo>
                    <a:pt x="670" y="115"/>
                  </a:lnTo>
                  <a:lnTo>
                    <a:pt x="640" y="115"/>
                  </a:lnTo>
                  <a:lnTo>
                    <a:pt x="640" y="115"/>
                  </a:lnTo>
                  <a:lnTo>
                    <a:pt x="640" y="115"/>
                  </a:lnTo>
                  <a:lnTo>
                    <a:pt x="612" y="115"/>
                  </a:lnTo>
                  <a:lnTo>
                    <a:pt x="583" y="115"/>
                  </a:lnTo>
                  <a:lnTo>
                    <a:pt x="583" y="144"/>
                  </a:lnTo>
                  <a:lnTo>
                    <a:pt x="583" y="144"/>
                  </a:lnTo>
                  <a:lnTo>
                    <a:pt x="554" y="144"/>
                  </a:lnTo>
                  <a:lnTo>
                    <a:pt x="554" y="173"/>
                  </a:lnTo>
                  <a:lnTo>
                    <a:pt x="524" y="173"/>
                  </a:lnTo>
                  <a:lnTo>
                    <a:pt x="524" y="173"/>
                  </a:lnTo>
                  <a:lnTo>
                    <a:pt x="524" y="173"/>
                  </a:lnTo>
                  <a:lnTo>
                    <a:pt x="554" y="202"/>
                  </a:lnTo>
                  <a:lnTo>
                    <a:pt x="554" y="202"/>
                  </a:lnTo>
                  <a:lnTo>
                    <a:pt x="554" y="202"/>
                  </a:lnTo>
                  <a:lnTo>
                    <a:pt x="554" y="232"/>
                  </a:lnTo>
                  <a:lnTo>
                    <a:pt x="554" y="261"/>
                  </a:lnTo>
                  <a:lnTo>
                    <a:pt x="554" y="290"/>
                  </a:lnTo>
                  <a:lnTo>
                    <a:pt x="554" y="319"/>
                  </a:lnTo>
                  <a:lnTo>
                    <a:pt x="554" y="348"/>
                  </a:lnTo>
                  <a:lnTo>
                    <a:pt x="583" y="378"/>
                  </a:lnTo>
                  <a:lnTo>
                    <a:pt x="583" y="378"/>
                  </a:lnTo>
                  <a:lnTo>
                    <a:pt x="583" y="378"/>
                  </a:lnTo>
                  <a:lnTo>
                    <a:pt x="612" y="378"/>
                  </a:lnTo>
                  <a:lnTo>
                    <a:pt x="612" y="378"/>
                  </a:lnTo>
                  <a:lnTo>
                    <a:pt x="612" y="407"/>
                  </a:lnTo>
                  <a:lnTo>
                    <a:pt x="612" y="407"/>
                  </a:lnTo>
                  <a:lnTo>
                    <a:pt x="583" y="435"/>
                  </a:lnTo>
                  <a:lnTo>
                    <a:pt x="495" y="435"/>
                  </a:lnTo>
                  <a:lnTo>
                    <a:pt x="466" y="435"/>
                  </a:lnTo>
                  <a:lnTo>
                    <a:pt x="466" y="465"/>
                  </a:lnTo>
                  <a:lnTo>
                    <a:pt x="438" y="465"/>
                  </a:lnTo>
                  <a:lnTo>
                    <a:pt x="438" y="494"/>
                  </a:lnTo>
                  <a:lnTo>
                    <a:pt x="438" y="494"/>
                  </a:lnTo>
                  <a:lnTo>
                    <a:pt x="438" y="523"/>
                  </a:lnTo>
                  <a:lnTo>
                    <a:pt x="379" y="552"/>
                  </a:lnTo>
                  <a:lnTo>
                    <a:pt x="291" y="611"/>
                  </a:lnTo>
                  <a:lnTo>
                    <a:pt x="204" y="640"/>
                  </a:lnTo>
                  <a:lnTo>
                    <a:pt x="174" y="640"/>
                  </a:lnTo>
                  <a:lnTo>
                    <a:pt x="145" y="640"/>
                  </a:lnTo>
                  <a:lnTo>
                    <a:pt x="145" y="640"/>
                  </a:lnTo>
                  <a:lnTo>
                    <a:pt x="116" y="640"/>
                  </a:lnTo>
                  <a:lnTo>
                    <a:pt x="58" y="669"/>
                  </a:lnTo>
                  <a:lnTo>
                    <a:pt x="58" y="669"/>
                  </a:lnTo>
                  <a:lnTo>
                    <a:pt x="29" y="699"/>
                  </a:lnTo>
                  <a:lnTo>
                    <a:pt x="0" y="728"/>
                  </a:lnTo>
                  <a:lnTo>
                    <a:pt x="0" y="785"/>
                  </a:lnTo>
                  <a:lnTo>
                    <a:pt x="0" y="785"/>
                  </a:lnTo>
                  <a:lnTo>
                    <a:pt x="0" y="785"/>
                  </a:lnTo>
                  <a:lnTo>
                    <a:pt x="0" y="785"/>
                  </a:lnTo>
                  <a:lnTo>
                    <a:pt x="0" y="785"/>
                  </a:lnTo>
                  <a:lnTo>
                    <a:pt x="291" y="990"/>
                  </a:lnTo>
                  <a:lnTo>
                    <a:pt x="291" y="990"/>
                  </a:lnTo>
                  <a:lnTo>
                    <a:pt x="815" y="1311"/>
                  </a:lnTo>
                  <a:lnTo>
                    <a:pt x="815" y="1340"/>
                  </a:lnTo>
                  <a:lnTo>
                    <a:pt x="844" y="1340"/>
                  </a:lnTo>
                  <a:lnTo>
                    <a:pt x="873" y="1340"/>
                  </a:lnTo>
                  <a:lnTo>
                    <a:pt x="902" y="1369"/>
                  </a:lnTo>
                  <a:lnTo>
                    <a:pt x="902" y="1369"/>
                  </a:lnTo>
                  <a:lnTo>
                    <a:pt x="932" y="1369"/>
                  </a:lnTo>
                  <a:lnTo>
                    <a:pt x="961" y="1399"/>
                  </a:lnTo>
                  <a:lnTo>
                    <a:pt x="961" y="1399"/>
                  </a:lnTo>
                  <a:lnTo>
                    <a:pt x="932" y="1428"/>
                  </a:lnTo>
                  <a:lnTo>
                    <a:pt x="932" y="1428"/>
                  </a:lnTo>
                  <a:lnTo>
                    <a:pt x="961" y="1428"/>
                  </a:lnTo>
                  <a:lnTo>
                    <a:pt x="990" y="1428"/>
                  </a:lnTo>
                  <a:lnTo>
                    <a:pt x="1019" y="1428"/>
                  </a:lnTo>
                  <a:lnTo>
                    <a:pt x="1019" y="1428"/>
                  </a:lnTo>
                  <a:lnTo>
                    <a:pt x="1019" y="1428"/>
                  </a:lnTo>
                  <a:lnTo>
                    <a:pt x="1165" y="1399"/>
                  </a:lnTo>
                  <a:lnTo>
                    <a:pt x="1253" y="1311"/>
                  </a:lnTo>
                  <a:lnTo>
                    <a:pt x="1632" y="110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1" name="Freeform 110">
              <a:extLst>
                <a:ext uri="{FF2B5EF4-FFF2-40B4-BE49-F238E27FC236}">
                  <a16:creationId xmlns:a16="http://schemas.microsoft.com/office/drawing/2014/main" id="{8B027685-1D72-344A-BF07-368503534042}"/>
                </a:ext>
              </a:extLst>
            </p:cNvPr>
            <p:cNvSpPr>
              <a:spLocks noChangeArrowheads="1"/>
            </p:cNvSpPr>
            <p:nvPr/>
          </p:nvSpPr>
          <p:spPr bwMode="auto">
            <a:xfrm>
              <a:off x="4258077" y="3437636"/>
              <a:ext cx="313919" cy="228984"/>
            </a:xfrm>
            <a:custGeom>
              <a:avLst/>
              <a:gdLst>
                <a:gd name="T0" fmla="*/ 350 w 963"/>
                <a:gd name="T1" fmla="*/ 643 h 701"/>
                <a:gd name="T2" fmla="*/ 408 w 963"/>
                <a:gd name="T3" fmla="*/ 584 h 701"/>
                <a:gd name="T4" fmla="*/ 466 w 963"/>
                <a:gd name="T5" fmla="*/ 555 h 701"/>
                <a:gd name="T6" fmla="*/ 495 w 963"/>
                <a:gd name="T7" fmla="*/ 555 h 701"/>
                <a:gd name="T8" fmla="*/ 554 w 963"/>
                <a:gd name="T9" fmla="*/ 555 h 701"/>
                <a:gd name="T10" fmla="*/ 729 w 963"/>
                <a:gd name="T11" fmla="*/ 467 h 701"/>
                <a:gd name="T12" fmla="*/ 788 w 963"/>
                <a:gd name="T13" fmla="*/ 409 h 701"/>
                <a:gd name="T14" fmla="*/ 788 w 963"/>
                <a:gd name="T15" fmla="*/ 380 h 701"/>
                <a:gd name="T16" fmla="*/ 816 w 963"/>
                <a:gd name="T17" fmla="*/ 350 h 701"/>
                <a:gd name="T18" fmla="*/ 933 w 963"/>
                <a:gd name="T19" fmla="*/ 350 h 701"/>
                <a:gd name="T20" fmla="*/ 962 w 963"/>
                <a:gd name="T21" fmla="*/ 322 h 701"/>
                <a:gd name="T22" fmla="*/ 962 w 963"/>
                <a:gd name="T23" fmla="*/ 293 h 701"/>
                <a:gd name="T24" fmla="*/ 933 w 963"/>
                <a:gd name="T25" fmla="*/ 293 h 701"/>
                <a:gd name="T26" fmla="*/ 904 w 963"/>
                <a:gd name="T27" fmla="*/ 263 h 701"/>
                <a:gd name="T28" fmla="*/ 904 w 963"/>
                <a:gd name="T29" fmla="*/ 205 h 701"/>
                <a:gd name="T30" fmla="*/ 904 w 963"/>
                <a:gd name="T31" fmla="*/ 147 h 701"/>
                <a:gd name="T32" fmla="*/ 904 w 963"/>
                <a:gd name="T33" fmla="*/ 117 h 701"/>
                <a:gd name="T34" fmla="*/ 874 w 963"/>
                <a:gd name="T35" fmla="*/ 88 h 701"/>
                <a:gd name="T36" fmla="*/ 874 w 963"/>
                <a:gd name="T37" fmla="*/ 88 h 701"/>
                <a:gd name="T38" fmla="*/ 816 w 963"/>
                <a:gd name="T39" fmla="*/ 88 h 701"/>
                <a:gd name="T40" fmla="*/ 788 w 963"/>
                <a:gd name="T41" fmla="*/ 59 h 701"/>
                <a:gd name="T42" fmla="*/ 788 w 963"/>
                <a:gd name="T43" fmla="*/ 59 h 701"/>
                <a:gd name="T44" fmla="*/ 758 w 963"/>
                <a:gd name="T45" fmla="*/ 59 h 701"/>
                <a:gd name="T46" fmla="*/ 700 w 963"/>
                <a:gd name="T47" fmla="*/ 59 h 701"/>
                <a:gd name="T48" fmla="*/ 671 w 963"/>
                <a:gd name="T49" fmla="*/ 88 h 701"/>
                <a:gd name="T50" fmla="*/ 641 w 963"/>
                <a:gd name="T51" fmla="*/ 59 h 701"/>
                <a:gd name="T52" fmla="*/ 612 w 963"/>
                <a:gd name="T53" fmla="*/ 30 h 701"/>
                <a:gd name="T54" fmla="*/ 612 w 963"/>
                <a:gd name="T55" fmla="*/ 30 h 701"/>
                <a:gd name="T56" fmla="*/ 612 w 963"/>
                <a:gd name="T57" fmla="*/ 30 h 701"/>
                <a:gd name="T58" fmla="*/ 583 w 963"/>
                <a:gd name="T59" fmla="*/ 30 h 701"/>
                <a:gd name="T60" fmla="*/ 554 w 963"/>
                <a:gd name="T61" fmla="*/ 88 h 701"/>
                <a:gd name="T62" fmla="*/ 554 w 963"/>
                <a:gd name="T63" fmla="*/ 117 h 701"/>
                <a:gd name="T64" fmla="*/ 495 w 963"/>
                <a:gd name="T65" fmla="*/ 176 h 701"/>
                <a:gd name="T66" fmla="*/ 466 w 963"/>
                <a:gd name="T67" fmla="*/ 205 h 701"/>
                <a:gd name="T68" fmla="*/ 408 w 963"/>
                <a:gd name="T69" fmla="*/ 234 h 701"/>
                <a:gd name="T70" fmla="*/ 379 w 963"/>
                <a:gd name="T71" fmla="*/ 234 h 701"/>
                <a:gd name="T72" fmla="*/ 350 w 963"/>
                <a:gd name="T73" fmla="*/ 263 h 701"/>
                <a:gd name="T74" fmla="*/ 321 w 963"/>
                <a:gd name="T75" fmla="*/ 322 h 701"/>
                <a:gd name="T76" fmla="*/ 291 w 963"/>
                <a:gd name="T77" fmla="*/ 350 h 701"/>
                <a:gd name="T78" fmla="*/ 262 w 963"/>
                <a:gd name="T79" fmla="*/ 409 h 701"/>
                <a:gd name="T80" fmla="*/ 262 w 963"/>
                <a:gd name="T81" fmla="*/ 467 h 701"/>
                <a:gd name="T82" fmla="*/ 291 w 963"/>
                <a:gd name="T83" fmla="*/ 497 h 701"/>
                <a:gd name="T84" fmla="*/ 233 w 963"/>
                <a:gd name="T85" fmla="*/ 555 h 701"/>
                <a:gd name="T86" fmla="*/ 204 w 963"/>
                <a:gd name="T87" fmla="*/ 614 h 701"/>
                <a:gd name="T88" fmla="*/ 116 w 963"/>
                <a:gd name="T89" fmla="*/ 643 h 701"/>
                <a:gd name="T90" fmla="*/ 0 w 963"/>
                <a:gd name="T91" fmla="*/ 70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3" h="701">
                  <a:moveTo>
                    <a:pt x="350" y="700"/>
                  </a:moveTo>
                  <a:lnTo>
                    <a:pt x="350" y="643"/>
                  </a:lnTo>
                  <a:lnTo>
                    <a:pt x="379" y="614"/>
                  </a:lnTo>
                  <a:lnTo>
                    <a:pt x="408" y="584"/>
                  </a:lnTo>
                  <a:lnTo>
                    <a:pt x="408" y="584"/>
                  </a:lnTo>
                  <a:lnTo>
                    <a:pt x="466" y="555"/>
                  </a:lnTo>
                  <a:lnTo>
                    <a:pt x="495" y="555"/>
                  </a:lnTo>
                  <a:lnTo>
                    <a:pt x="495" y="555"/>
                  </a:lnTo>
                  <a:lnTo>
                    <a:pt x="524" y="555"/>
                  </a:lnTo>
                  <a:lnTo>
                    <a:pt x="554" y="555"/>
                  </a:lnTo>
                  <a:lnTo>
                    <a:pt x="641" y="526"/>
                  </a:lnTo>
                  <a:lnTo>
                    <a:pt x="729" y="467"/>
                  </a:lnTo>
                  <a:lnTo>
                    <a:pt x="788" y="438"/>
                  </a:lnTo>
                  <a:lnTo>
                    <a:pt x="788" y="409"/>
                  </a:lnTo>
                  <a:lnTo>
                    <a:pt x="788" y="409"/>
                  </a:lnTo>
                  <a:lnTo>
                    <a:pt x="788" y="380"/>
                  </a:lnTo>
                  <a:lnTo>
                    <a:pt x="816" y="380"/>
                  </a:lnTo>
                  <a:lnTo>
                    <a:pt x="816" y="350"/>
                  </a:lnTo>
                  <a:lnTo>
                    <a:pt x="845" y="350"/>
                  </a:lnTo>
                  <a:lnTo>
                    <a:pt x="933" y="350"/>
                  </a:lnTo>
                  <a:lnTo>
                    <a:pt x="962" y="322"/>
                  </a:lnTo>
                  <a:lnTo>
                    <a:pt x="962" y="322"/>
                  </a:lnTo>
                  <a:lnTo>
                    <a:pt x="962" y="293"/>
                  </a:lnTo>
                  <a:lnTo>
                    <a:pt x="962" y="293"/>
                  </a:lnTo>
                  <a:lnTo>
                    <a:pt x="933" y="293"/>
                  </a:lnTo>
                  <a:lnTo>
                    <a:pt x="933" y="293"/>
                  </a:lnTo>
                  <a:lnTo>
                    <a:pt x="933" y="293"/>
                  </a:lnTo>
                  <a:lnTo>
                    <a:pt x="904" y="263"/>
                  </a:lnTo>
                  <a:lnTo>
                    <a:pt x="904" y="234"/>
                  </a:lnTo>
                  <a:lnTo>
                    <a:pt x="904" y="205"/>
                  </a:lnTo>
                  <a:lnTo>
                    <a:pt x="904" y="176"/>
                  </a:lnTo>
                  <a:lnTo>
                    <a:pt x="904" y="147"/>
                  </a:lnTo>
                  <a:lnTo>
                    <a:pt x="904" y="117"/>
                  </a:lnTo>
                  <a:lnTo>
                    <a:pt x="904" y="117"/>
                  </a:lnTo>
                  <a:lnTo>
                    <a:pt x="904" y="117"/>
                  </a:lnTo>
                  <a:lnTo>
                    <a:pt x="874" y="88"/>
                  </a:lnTo>
                  <a:lnTo>
                    <a:pt x="874" y="88"/>
                  </a:lnTo>
                  <a:lnTo>
                    <a:pt x="874" y="88"/>
                  </a:lnTo>
                  <a:lnTo>
                    <a:pt x="845" y="88"/>
                  </a:lnTo>
                  <a:lnTo>
                    <a:pt x="816" y="88"/>
                  </a:lnTo>
                  <a:lnTo>
                    <a:pt x="816" y="59"/>
                  </a:lnTo>
                  <a:lnTo>
                    <a:pt x="788" y="59"/>
                  </a:lnTo>
                  <a:lnTo>
                    <a:pt x="788" y="59"/>
                  </a:lnTo>
                  <a:lnTo>
                    <a:pt x="788" y="59"/>
                  </a:lnTo>
                  <a:lnTo>
                    <a:pt x="788" y="59"/>
                  </a:lnTo>
                  <a:lnTo>
                    <a:pt x="758" y="59"/>
                  </a:lnTo>
                  <a:lnTo>
                    <a:pt x="729" y="59"/>
                  </a:lnTo>
                  <a:lnTo>
                    <a:pt x="700" y="59"/>
                  </a:lnTo>
                  <a:lnTo>
                    <a:pt x="700" y="59"/>
                  </a:lnTo>
                  <a:lnTo>
                    <a:pt x="671" y="88"/>
                  </a:lnTo>
                  <a:lnTo>
                    <a:pt x="641" y="59"/>
                  </a:lnTo>
                  <a:lnTo>
                    <a:pt x="641" y="59"/>
                  </a:lnTo>
                  <a:lnTo>
                    <a:pt x="612" y="59"/>
                  </a:lnTo>
                  <a:lnTo>
                    <a:pt x="612" y="30"/>
                  </a:lnTo>
                  <a:lnTo>
                    <a:pt x="612" y="30"/>
                  </a:lnTo>
                  <a:lnTo>
                    <a:pt x="612" y="30"/>
                  </a:lnTo>
                  <a:lnTo>
                    <a:pt x="612" y="0"/>
                  </a:lnTo>
                  <a:lnTo>
                    <a:pt x="612" y="30"/>
                  </a:lnTo>
                  <a:lnTo>
                    <a:pt x="583" y="30"/>
                  </a:lnTo>
                  <a:lnTo>
                    <a:pt x="583" y="30"/>
                  </a:lnTo>
                  <a:lnTo>
                    <a:pt x="554" y="30"/>
                  </a:lnTo>
                  <a:lnTo>
                    <a:pt x="554" y="88"/>
                  </a:lnTo>
                  <a:lnTo>
                    <a:pt x="554" y="88"/>
                  </a:lnTo>
                  <a:lnTo>
                    <a:pt x="554" y="117"/>
                  </a:lnTo>
                  <a:lnTo>
                    <a:pt x="524" y="147"/>
                  </a:lnTo>
                  <a:lnTo>
                    <a:pt x="495" y="176"/>
                  </a:lnTo>
                  <a:lnTo>
                    <a:pt x="495" y="176"/>
                  </a:lnTo>
                  <a:lnTo>
                    <a:pt x="466" y="205"/>
                  </a:lnTo>
                  <a:lnTo>
                    <a:pt x="438" y="205"/>
                  </a:lnTo>
                  <a:lnTo>
                    <a:pt x="408" y="234"/>
                  </a:lnTo>
                  <a:lnTo>
                    <a:pt x="408" y="234"/>
                  </a:lnTo>
                  <a:lnTo>
                    <a:pt x="379" y="234"/>
                  </a:lnTo>
                  <a:lnTo>
                    <a:pt x="350" y="263"/>
                  </a:lnTo>
                  <a:lnTo>
                    <a:pt x="350" y="263"/>
                  </a:lnTo>
                  <a:lnTo>
                    <a:pt x="291" y="293"/>
                  </a:lnTo>
                  <a:lnTo>
                    <a:pt x="321" y="322"/>
                  </a:lnTo>
                  <a:lnTo>
                    <a:pt x="321" y="322"/>
                  </a:lnTo>
                  <a:lnTo>
                    <a:pt x="291" y="350"/>
                  </a:lnTo>
                  <a:lnTo>
                    <a:pt x="262" y="409"/>
                  </a:lnTo>
                  <a:lnTo>
                    <a:pt x="262" y="409"/>
                  </a:lnTo>
                  <a:lnTo>
                    <a:pt x="262" y="438"/>
                  </a:lnTo>
                  <a:lnTo>
                    <a:pt x="262" y="467"/>
                  </a:lnTo>
                  <a:lnTo>
                    <a:pt x="262" y="467"/>
                  </a:lnTo>
                  <a:lnTo>
                    <a:pt x="291" y="497"/>
                  </a:lnTo>
                  <a:lnTo>
                    <a:pt x="262" y="497"/>
                  </a:lnTo>
                  <a:lnTo>
                    <a:pt x="233" y="555"/>
                  </a:lnTo>
                  <a:lnTo>
                    <a:pt x="204" y="584"/>
                  </a:lnTo>
                  <a:lnTo>
                    <a:pt x="204" y="614"/>
                  </a:lnTo>
                  <a:lnTo>
                    <a:pt x="174" y="614"/>
                  </a:lnTo>
                  <a:lnTo>
                    <a:pt x="116" y="643"/>
                  </a:lnTo>
                  <a:lnTo>
                    <a:pt x="29" y="672"/>
                  </a:lnTo>
                  <a:lnTo>
                    <a:pt x="0" y="700"/>
                  </a:lnTo>
                  <a:lnTo>
                    <a:pt x="350" y="70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2" name="Freeform 111">
              <a:extLst>
                <a:ext uri="{FF2B5EF4-FFF2-40B4-BE49-F238E27FC236}">
                  <a16:creationId xmlns:a16="http://schemas.microsoft.com/office/drawing/2014/main" id="{B130A7FF-E6A0-9F48-B172-2EC864110214}"/>
                </a:ext>
              </a:extLst>
            </p:cNvPr>
            <p:cNvSpPr>
              <a:spLocks noChangeArrowheads="1"/>
            </p:cNvSpPr>
            <p:nvPr/>
          </p:nvSpPr>
          <p:spPr bwMode="auto">
            <a:xfrm>
              <a:off x="4152956" y="3666620"/>
              <a:ext cx="218880" cy="152655"/>
            </a:xfrm>
            <a:custGeom>
              <a:avLst/>
              <a:gdLst>
                <a:gd name="T0" fmla="*/ 671 w 672"/>
                <a:gd name="T1" fmla="*/ 0 h 468"/>
                <a:gd name="T2" fmla="*/ 671 w 672"/>
                <a:gd name="T3" fmla="*/ 0 h 468"/>
                <a:gd name="T4" fmla="*/ 321 w 672"/>
                <a:gd name="T5" fmla="*/ 0 h 468"/>
                <a:gd name="T6" fmla="*/ 292 w 672"/>
                <a:gd name="T7" fmla="*/ 30 h 468"/>
                <a:gd name="T8" fmla="*/ 292 w 672"/>
                <a:gd name="T9" fmla="*/ 59 h 468"/>
                <a:gd name="T10" fmla="*/ 292 w 672"/>
                <a:gd name="T11" fmla="*/ 59 h 468"/>
                <a:gd name="T12" fmla="*/ 233 w 672"/>
                <a:gd name="T13" fmla="*/ 88 h 468"/>
                <a:gd name="T14" fmla="*/ 233 w 672"/>
                <a:gd name="T15" fmla="*/ 88 h 468"/>
                <a:gd name="T16" fmla="*/ 204 w 672"/>
                <a:gd name="T17" fmla="*/ 117 h 468"/>
                <a:gd name="T18" fmla="*/ 204 w 672"/>
                <a:gd name="T19" fmla="*/ 117 h 468"/>
                <a:gd name="T20" fmla="*/ 145 w 672"/>
                <a:gd name="T21" fmla="*/ 205 h 468"/>
                <a:gd name="T22" fmla="*/ 145 w 672"/>
                <a:gd name="T23" fmla="*/ 205 h 468"/>
                <a:gd name="T24" fmla="*/ 116 w 672"/>
                <a:gd name="T25" fmla="*/ 264 h 468"/>
                <a:gd name="T26" fmla="*/ 116 w 672"/>
                <a:gd name="T27" fmla="*/ 264 h 468"/>
                <a:gd name="T28" fmla="*/ 88 w 672"/>
                <a:gd name="T29" fmla="*/ 293 h 468"/>
                <a:gd name="T30" fmla="*/ 88 w 672"/>
                <a:gd name="T31" fmla="*/ 321 h 468"/>
                <a:gd name="T32" fmla="*/ 59 w 672"/>
                <a:gd name="T33" fmla="*/ 350 h 468"/>
                <a:gd name="T34" fmla="*/ 59 w 672"/>
                <a:gd name="T35" fmla="*/ 350 h 468"/>
                <a:gd name="T36" fmla="*/ 59 w 672"/>
                <a:gd name="T37" fmla="*/ 350 h 468"/>
                <a:gd name="T38" fmla="*/ 59 w 672"/>
                <a:gd name="T39" fmla="*/ 350 h 468"/>
                <a:gd name="T40" fmla="*/ 29 w 672"/>
                <a:gd name="T41" fmla="*/ 409 h 468"/>
                <a:gd name="T42" fmla="*/ 0 w 672"/>
                <a:gd name="T43" fmla="*/ 409 h 468"/>
                <a:gd name="T44" fmla="*/ 0 w 672"/>
                <a:gd name="T45" fmla="*/ 409 h 468"/>
                <a:gd name="T46" fmla="*/ 0 w 672"/>
                <a:gd name="T47" fmla="*/ 438 h 468"/>
                <a:gd name="T48" fmla="*/ 0 w 672"/>
                <a:gd name="T49" fmla="*/ 467 h 468"/>
                <a:gd name="T50" fmla="*/ 0 w 672"/>
                <a:gd name="T51" fmla="*/ 467 h 468"/>
                <a:gd name="T52" fmla="*/ 321 w 672"/>
                <a:gd name="T53" fmla="*/ 467 h 468"/>
                <a:gd name="T54" fmla="*/ 321 w 672"/>
                <a:gd name="T55" fmla="*/ 350 h 468"/>
                <a:gd name="T56" fmla="*/ 321 w 672"/>
                <a:gd name="T57" fmla="*/ 321 h 468"/>
                <a:gd name="T58" fmla="*/ 350 w 672"/>
                <a:gd name="T59" fmla="*/ 321 h 468"/>
                <a:gd name="T60" fmla="*/ 379 w 672"/>
                <a:gd name="T61" fmla="*/ 321 h 468"/>
                <a:gd name="T62" fmla="*/ 409 w 672"/>
                <a:gd name="T63" fmla="*/ 321 h 468"/>
                <a:gd name="T64" fmla="*/ 409 w 672"/>
                <a:gd name="T65" fmla="*/ 117 h 468"/>
                <a:gd name="T66" fmla="*/ 671 w 672"/>
                <a:gd name="T67" fmla="*/ 117 h 468"/>
                <a:gd name="T68" fmla="*/ 671 w 672"/>
                <a:gd name="T69"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2" h="468">
                  <a:moveTo>
                    <a:pt x="671" y="0"/>
                  </a:moveTo>
                  <a:lnTo>
                    <a:pt x="671" y="0"/>
                  </a:lnTo>
                  <a:lnTo>
                    <a:pt x="321" y="0"/>
                  </a:lnTo>
                  <a:lnTo>
                    <a:pt x="292" y="30"/>
                  </a:lnTo>
                  <a:lnTo>
                    <a:pt x="292" y="59"/>
                  </a:lnTo>
                  <a:lnTo>
                    <a:pt x="292" y="59"/>
                  </a:lnTo>
                  <a:lnTo>
                    <a:pt x="233" y="88"/>
                  </a:lnTo>
                  <a:lnTo>
                    <a:pt x="233" y="88"/>
                  </a:lnTo>
                  <a:lnTo>
                    <a:pt x="204" y="117"/>
                  </a:lnTo>
                  <a:lnTo>
                    <a:pt x="204" y="117"/>
                  </a:lnTo>
                  <a:lnTo>
                    <a:pt x="145" y="205"/>
                  </a:lnTo>
                  <a:lnTo>
                    <a:pt x="145" y="205"/>
                  </a:lnTo>
                  <a:lnTo>
                    <a:pt x="116" y="264"/>
                  </a:lnTo>
                  <a:lnTo>
                    <a:pt x="116" y="264"/>
                  </a:lnTo>
                  <a:lnTo>
                    <a:pt x="88" y="293"/>
                  </a:lnTo>
                  <a:lnTo>
                    <a:pt x="88" y="321"/>
                  </a:lnTo>
                  <a:lnTo>
                    <a:pt x="59" y="350"/>
                  </a:lnTo>
                  <a:lnTo>
                    <a:pt x="59" y="350"/>
                  </a:lnTo>
                  <a:lnTo>
                    <a:pt x="59" y="350"/>
                  </a:lnTo>
                  <a:lnTo>
                    <a:pt x="59" y="350"/>
                  </a:lnTo>
                  <a:lnTo>
                    <a:pt x="29" y="409"/>
                  </a:lnTo>
                  <a:lnTo>
                    <a:pt x="0" y="409"/>
                  </a:lnTo>
                  <a:lnTo>
                    <a:pt x="0" y="409"/>
                  </a:lnTo>
                  <a:lnTo>
                    <a:pt x="0" y="438"/>
                  </a:lnTo>
                  <a:lnTo>
                    <a:pt x="0" y="467"/>
                  </a:lnTo>
                  <a:lnTo>
                    <a:pt x="0" y="467"/>
                  </a:lnTo>
                  <a:lnTo>
                    <a:pt x="321" y="467"/>
                  </a:lnTo>
                  <a:lnTo>
                    <a:pt x="321" y="350"/>
                  </a:lnTo>
                  <a:lnTo>
                    <a:pt x="321" y="321"/>
                  </a:lnTo>
                  <a:lnTo>
                    <a:pt x="350" y="321"/>
                  </a:lnTo>
                  <a:lnTo>
                    <a:pt x="379" y="321"/>
                  </a:lnTo>
                  <a:lnTo>
                    <a:pt x="409" y="321"/>
                  </a:lnTo>
                  <a:lnTo>
                    <a:pt x="409" y="117"/>
                  </a:lnTo>
                  <a:lnTo>
                    <a:pt x="671" y="117"/>
                  </a:lnTo>
                  <a:lnTo>
                    <a:pt x="671"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3" name="Freeform 112">
              <a:extLst>
                <a:ext uri="{FF2B5EF4-FFF2-40B4-BE49-F238E27FC236}">
                  <a16:creationId xmlns:a16="http://schemas.microsoft.com/office/drawing/2014/main" id="{CDE43762-E5D8-CE4F-8E86-04B9188F8AA5}"/>
                </a:ext>
              </a:extLst>
            </p:cNvPr>
            <p:cNvSpPr>
              <a:spLocks noChangeArrowheads="1"/>
            </p:cNvSpPr>
            <p:nvPr/>
          </p:nvSpPr>
          <p:spPr bwMode="auto">
            <a:xfrm>
              <a:off x="4144316" y="3666620"/>
              <a:ext cx="323999" cy="315394"/>
            </a:xfrm>
            <a:custGeom>
              <a:avLst/>
              <a:gdLst>
                <a:gd name="T0" fmla="*/ 350 w 992"/>
                <a:gd name="T1" fmla="*/ 467 h 965"/>
                <a:gd name="T2" fmla="*/ 350 w 992"/>
                <a:gd name="T3" fmla="*/ 321 h 965"/>
                <a:gd name="T4" fmla="*/ 408 w 992"/>
                <a:gd name="T5" fmla="*/ 321 h 965"/>
                <a:gd name="T6" fmla="*/ 438 w 992"/>
                <a:gd name="T7" fmla="*/ 117 h 965"/>
                <a:gd name="T8" fmla="*/ 700 w 992"/>
                <a:gd name="T9" fmla="*/ 0 h 965"/>
                <a:gd name="T10" fmla="*/ 991 w 992"/>
                <a:gd name="T11" fmla="*/ 205 h 965"/>
                <a:gd name="T12" fmla="*/ 874 w 992"/>
                <a:gd name="T13" fmla="*/ 205 h 965"/>
                <a:gd name="T14" fmla="*/ 962 w 992"/>
                <a:gd name="T15" fmla="*/ 846 h 965"/>
                <a:gd name="T16" fmla="*/ 641 w 992"/>
                <a:gd name="T17" fmla="*/ 934 h 965"/>
                <a:gd name="T18" fmla="*/ 641 w 992"/>
                <a:gd name="T19" fmla="*/ 905 h 965"/>
                <a:gd name="T20" fmla="*/ 612 w 992"/>
                <a:gd name="T21" fmla="*/ 934 h 965"/>
                <a:gd name="T22" fmla="*/ 612 w 992"/>
                <a:gd name="T23" fmla="*/ 905 h 965"/>
                <a:gd name="T24" fmla="*/ 554 w 992"/>
                <a:gd name="T25" fmla="*/ 905 h 965"/>
                <a:gd name="T26" fmla="*/ 524 w 992"/>
                <a:gd name="T27" fmla="*/ 934 h 965"/>
                <a:gd name="T28" fmla="*/ 495 w 992"/>
                <a:gd name="T29" fmla="*/ 905 h 965"/>
                <a:gd name="T30" fmla="*/ 466 w 992"/>
                <a:gd name="T31" fmla="*/ 905 h 965"/>
                <a:gd name="T32" fmla="*/ 466 w 992"/>
                <a:gd name="T33" fmla="*/ 934 h 965"/>
                <a:gd name="T34" fmla="*/ 408 w 992"/>
                <a:gd name="T35" fmla="*/ 964 h 965"/>
                <a:gd name="T36" fmla="*/ 408 w 992"/>
                <a:gd name="T37" fmla="*/ 964 h 965"/>
                <a:gd name="T38" fmla="*/ 379 w 992"/>
                <a:gd name="T39" fmla="*/ 964 h 965"/>
                <a:gd name="T40" fmla="*/ 350 w 992"/>
                <a:gd name="T41" fmla="*/ 934 h 965"/>
                <a:gd name="T42" fmla="*/ 350 w 992"/>
                <a:gd name="T43" fmla="*/ 905 h 965"/>
                <a:gd name="T44" fmla="*/ 321 w 992"/>
                <a:gd name="T45" fmla="*/ 876 h 965"/>
                <a:gd name="T46" fmla="*/ 291 w 992"/>
                <a:gd name="T47" fmla="*/ 876 h 965"/>
                <a:gd name="T48" fmla="*/ 291 w 992"/>
                <a:gd name="T49" fmla="*/ 876 h 965"/>
                <a:gd name="T50" fmla="*/ 262 w 992"/>
                <a:gd name="T51" fmla="*/ 876 h 965"/>
                <a:gd name="T52" fmla="*/ 233 w 992"/>
                <a:gd name="T53" fmla="*/ 846 h 965"/>
                <a:gd name="T54" fmla="*/ 174 w 992"/>
                <a:gd name="T55" fmla="*/ 817 h 965"/>
                <a:gd name="T56" fmla="*/ 88 w 992"/>
                <a:gd name="T57" fmla="*/ 846 h 965"/>
                <a:gd name="T58" fmla="*/ 58 w 992"/>
                <a:gd name="T59" fmla="*/ 876 h 965"/>
                <a:gd name="T60" fmla="*/ 58 w 992"/>
                <a:gd name="T61" fmla="*/ 846 h 965"/>
                <a:gd name="T62" fmla="*/ 88 w 992"/>
                <a:gd name="T63" fmla="*/ 759 h 965"/>
                <a:gd name="T64" fmla="*/ 88 w 992"/>
                <a:gd name="T65" fmla="*/ 643 h 965"/>
                <a:gd name="T66" fmla="*/ 58 w 992"/>
                <a:gd name="T67" fmla="*/ 614 h 965"/>
                <a:gd name="T68" fmla="*/ 88 w 992"/>
                <a:gd name="T69" fmla="*/ 584 h 965"/>
                <a:gd name="T70" fmla="*/ 88 w 992"/>
                <a:gd name="T71" fmla="*/ 555 h 965"/>
                <a:gd name="T72" fmla="*/ 58 w 992"/>
                <a:gd name="T73" fmla="*/ 526 h 965"/>
                <a:gd name="T74" fmla="*/ 29 w 992"/>
                <a:gd name="T75" fmla="*/ 497 h 965"/>
                <a:gd name="T76" fmla="*/ 0 w 992"/>
                <a:gd name="T77" fmla="*/ 497 h 965"/>
                <a:gd name="T78" fmla="*/ 29 w 992"/>
                <a:gd name="T79" fmla="*/ 467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92" h="965">
                  <a:moveTo>
                    <a:pt x="29" y="467"/>
                  </a:moveTo>
                  <a:lnTo>
                    <a:pt x="350" y="467"/>
                  </a:lnTo>
                  <a:lnTo>
                    <a:pt x="350" y="350"/>
                  </a:lnTo>
                  <a:lnTo>
                    <a:pt x="350" y="321"/>
                  </a:lnTo>
                  <a:lnTo>
                    <a:pt x="379" y="321"/>
                  </a:lnTo>
                  <a:lnTo>
                    <a:pt x="408" y="321"/>
                  </a:lnTo>
                  <a:lnTo>
                    <a:pt x="438" y="321"/>
                  </a:lnTo>
                  <a:lnTo>
                    <a:pt x="438" y="117"/>
                  </a:lnTo>
                  <a:lnTo>
                    <a:pt x="700" y="117"/>
                  </a:lnTo>
                  <a:lnTo>
                    <a:pt x="700" y="0"/>
                  </a:lnTo>
                  <a:lnTo>
                    <a:pt x="991" y="205"/>
                  </a:lnTo>
                  <a:lnTo>
                    <a:pt x="991" y="205"/>
                  </a:lnTo>
                  <a:lnTo>
                    <a:pt x="991" y="205"/>
                  </a:lnTo>
                  <a:lnTo>
                    <a:pt x="874" y="205"/>
                  </a:lnTo>
                  <a:lnTo>
                    <a:pt x="962" y="846"/>
                  </a:lnTo>
                  <a:lnTo>
                    <a:pt x="962" y="846"/>
                  </a:lnTo>
                  <a:lnTo>
                    <a:pt x="933" y="934"/>
                  </a:lnTo>
                  <a:lnTo>
                    <a:pt x="641" y="934"/>
                  </a:lnTo>
                  <a:lnTo>
                    <a:pt x="641" y="934"/>
                  </a:lnTo>
                  <a:lnTo>
                    <a:pt x="641" y="905"/>
                  </a:lnTo>
                  <a:lnTo>
                    <a:pt x="641" y="905"/>
                  </a:lnTo>
                  <a:lnTo>
                    <a:pt x="612" y="934"/>
                  </a:lnTo>
                  <a:lnTo>
                    <a:pt x="612" y="934"/>
                  </a:lnTo>
                  <a:lnTo>
                    <a:pt x="612" y="905"/>
                  </a:lnTo>
                  <a:lnTo>
                    <a:pt x="583" y="905"/>
                  </a:lnTo>
                  <a:lnTo>
                    <a:pt x="554" y="905"/>
                  </a:lnTo>
                  <a:lnTo>
                    <a:pt x="524" y="934"/>
                  </a:lnTo>
                  <a:lnTo>
                    <a:pt x="524" y="934"/>
                  </a:lnTo>
                  <a:lnTo>
                    <a:pt x="495" y="905"/>
                  </a:lnTo>
                  <a:lnTo>
                    <a:pt x="495" y="905"/>
                  </a:lnTo>
                  <a:lnTo>
                    <a:pt x="466" y="905"/>
                  </a:lnTo>
                  <a:lnTo>
                    <a:pt x="466" y="905"/>
                  </a:lnTo>
                  <a:lnTo>
                    <a:pt x="466" y="934"/>
                  </a:lnTo>
                  <a:lnTo>
                    <a:pt x="466" y="934"/>
                  </a:lnTo>
                  <a:lnTo>
                    <a:pt x="438" y="964"/>
                  </a:lnTo>
                  <a:lnTo>
                    <a:pt x="408" y="964"/>
                  </a:lnTo>
                  <a:lnTo>
                    <a:pt x="408" y="964"/>
                  </a:lnTo>
                  <a:lnTo>
                    <a:pt x="408" y="964"/>
                  </a:lnTo>
                  <a:lnTo>
                    <a:pt x="408" y="964"/>
                  </a:lnTo>
                  <a:lnTo>
                    <a:pt x="379" y="964"/>
                  </a:lnTo>
                  <a:lnTo>
                    <a:pt x="350" y="934"/>
                  </a:lnTo>
                  <a:lnTo>
                    <a:pt x="350" y="934"/>
                  </a:lnTo>
                  <a:lnTo>
                    <a:pt x="350" y="934"/>
                  </a:lnTo>
                  <a:lnTo>
                    <a:pt x="350" y="905"/>
                  </a:lnTo>
                  <a:lnTo>
                    <a:pt x="321" y="905"/>
                  </a:lnTo>
                  <a:lnTo>
                    <a:pt x="321" y="876"/>
                  </a:lnTo>
                  <a:lnTo>
                    <a:pt x="321" y="876"/>
                  </a:lnTo>
                  <a:lnTo>
                    <a:pt x="291" y="876"/>
                  </a:lnTo>
                  <a:lnTo>
                    <a:pt x="291" y="876"/>
                  </a:lnTo>
                  <a:lnTo>
                    <a:pt x="291" y="876"/>
                  </a:lnTo>
                  <a:lnTo>
                    <a:pt x="262" y="876"/>
                  </a:lnTo>
                  <a:lnTo>
                    <a:pt x="262" y="876"/>
                  </a:lnTo>
                  <a:lnTo>
                    <a:pt x="262" y="846"/>
                  </a:lnTo>
                  <a:lnTo>
                    <a:pt x="233" y="846"/>
                  </a:lnTo>
                  <a:lnTo>
                    <a:pt x="174" y="817"/>
                  </a:lnTo>
                  <a:lnTo>
                    <a:pt x="174" y="817"/>
                  </a:lnTo>
                  <a:lnTo>
                    <a:pt x="145" y="846"/>
                  </a:lnTo>
                  <a:lnTo>
                    <a:pt x="88" y="846"/>
                  </a:lnTo>
                  <a:lnTo>
                    <a:pt x="58" y="876"/>
                  </a:lnTo>
                  <a:lnTo>
                    <a:pt x="58" y="876"/>
                  </a:lnTo>
                  <a:lnTo>
                    <a:pt x="58" y="876"/>
                  </a:lnTo>
                  <a:lnTo>
                    <a:pt x="58" y="846"/>
                  </a:lnTo>
                  <a:lnTo>
                    <a:pt x="58" y="788"/>
                  </a:lnTo>
                  <a:lnTo>
                    <a:pt x="88" y="759"/>
                  </a:lnTo>
                  <a:lnTo>
                    <a:pt x="88" y="730"/>
                  </a:lnTo>
                  <a:lnTo>
                    <a:pt x="88" y="643"/>
                  </a:lnTo>
                  <a:lnTo>
                    <a:pt x="58" y="614"/>
                  </a:lnTo>
                  <a:lnTo>
                    <a:pt x="58" y="614"/>
                  </a:lnTo>
                  <a:lnTo>
                    <a:pt x="58" y="614"/>
                  </a:lnTo>
                  <a:lnTo>
                    <a:pt x="88" y="584"/>
                  </a:lnTo>
                  <a:lnTo>
                    <a:pt x="58" y="555"/>
                  </a:lnTo>
                  <a:lnTo>
                    <a:pt x="88" y="555"/>
                  </a:lnTo>
                  <a:lnTo>
                    <a:pt x="58" y="526"/>
                  </a:lnTo>
                  <a:lnTo>
                    <a:pt x="58" y="526"/>
                  </a:lnTo>
                  <a:lnTo>
                    <a:pt x="29" y="526"/>
                  </a:lnTo>
                  <a:lnTo>
                    <a:pt x="29" y="497"/>
                  </a:lnTo>
                  <a:lnTo>
                    <a:pt x="29" y="526"/>
                  </a:lnTo>
                  <a:lnTo>
                    <a:pt x="0" y="497"/>
                  </a:lnTo>
                  <a:lnTo>
                    <a:pt x="29" y="497"/>
                  </a:lnTo>
                  <a:lnTo>
                    <a:pt x="29" y="46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4" name="Freeform 113">
              <a:extLst>
                <a:ext uri="{FF2B5EF4-FFF2-40B4-BE49-F238E27FC236}">
                  <a16:creationId xmlns:a16="http://schemas.microsoft.com/office/drawing/2014/main" id="{7FA4D275-E05E-9945-8F45-3E22C9AE7605}"/>
                </a:ext>
              </a:extLst>
            </p:cNvPr>
            <p:cNvSpPr>
              <a:spLocks noChangeArrowheads="1"/>
            </p:cNvSpPr>
            <p:nvPr/>
          </p:nvSpPr>
          <p:spPr bwMode="auto">
            <a:xfrm>
              <a:off x="4276796" y="3734307"/>
              <a:ext cx="429119" cy="362917"/>
            </a:xfrm>
            <a:custGeom>
              <a:avLst/>
              <a:gdLst>
                <a:gd name="T0" fmla="*/ 30 w 1312"/>
                <a:gd name="T1" fmla="*/ 759 h 1110"/>
                <a:gd name="T2" fmla="*/ 58 w 1312"/>
                <a:gd name="T3" fmla="*/ 700 h 1110"/>
                <a:gd name="T4" fmla="*/ 87 w 1312"/>
                <a:gd name="T5" fmla="*/ 700 h 1110"/>
                <a:gd name="T6" fmla="*/ 146 w 1312"/>
                <a:gd name="T7" fmla="*/ 700 h 1110"/>
                <a:gd name="T8" fmla="*/ 204 w 1312"/>
                <a:gd name="T9" fmla="*/ 729 h 1110"/>
                <a:gd name="T10" fmla="*/ 233 w 1312"/>
                <a:gd name="T11" fmla="*/ 700 h 1110"/>
                <a:gd name="T12" fmla="*/ 525 w 1312"/>
                <a:gd name="T13" fmla="*/ 729 h 1110"/>
                <a:gd name="T14" fmla="*/ 466 w 1312"/>
                <a:gd name="T15" fmla="*/ 0 h 1110"/>
                <a:gd name="T16" fmla="*/ 1107 w 1312"/>
                <a:gd name="T17" fmla="*/ 350 h 1110"/>
                <a:gd name="T18" fmla="*/ 1194 w 1312"/>
                <a:gd name="T19" fmla="*/ 379 h 1110"/>
                <a:gd name="T20" fmla="*/ 1253 w 1312"/>
                <a:gd name="T21" fmla="*/ 409 h 1110"/>
                <a:gd name="T22" fmla="*/ 1224 w 1312"/>
                <a:gd name="T23" fmla="*/ 438 h 1110"/>
                <a:gd name="T24" fmla="*/ 1311 w 1312"/>
                <a:gd name="T25" fmla="*/ 438 h 1110"/>
                <a:gd name="T26" fmla="*/ 1311 w 1312"/>
                <a:gd name="T27" fmla="*/ 641 h 1110"/>
                <a:gd name="T28" fmla="*/ 1282 w 1312"/>
                <a:gd name="T29" fmla="*/ 700 h 1110"/>
                <a:gd name="T30" fmla="*/ 1194 w 1312"/>
                <a:gd name="T31" fmla="*/ 729 h 1110"/>
                <a:gd name="T32" fmla="*/ 1136 w 1312"/>
                <a:gd name="T33" fmla="*/ 729 h 1110"/>
                <a:gd name="T34" fmla="*/ 1020 w 1312"/>
                <a:gd name="T35" fmla="*/ 759 h 1110"/>
                <a:gd name="T36" fmla="*/ 1020 w 1312"/>
                <a:gd name="T37" fmla="*/ 759 h 1110"/>
                <a:gd name="T38" fmla="*/ 962 w 1312"/>
                <a:gd name="T39" fmla="*/ 759 h 1110"/>
                <a:gd name="T40" fmla="*/ 875 w 1312"/>
                <a:gd name="T41" fmla="*/ 788 h 1110"/>
                <a:gd name="T42" fmla="*/ 758 w 1312"/>
                <a:gd name="T43" fmla="*/ 845 h 1110"/>
                <a:gd name="T44" fmla="*/ 671 w 1312"/>
                <a:gd name="T45" fmla="*/ 875 h 1110"/>
                <a:gd name="T46" fmla="*/ 642 w 1312"/>
                <a:gd name="T47" fmla="*/ 904 h 1110"/>
                <a:gd name="T48" fmla="*/ 613 w 1312"/>
                <a:gd name="T49" fmla="*/ 962 h 1110"/>
                <a:gd name="T50" fmla="*/ 583 w 1312"/>
                <a:gd name="T51" fmla="*/ 1021 h 1110"/>
                <a:gd name="T52" fmla="*/ 554 w 1312"/>
                <a:gd name="T53" fmla="*/ 1050 h 1110"/>
                <a:gd name="T54" fmla="*/ 554 w 1312"/>
                <a:gd name="T55" fmla="*/ 1079 h 1110"/>
                <a:gd name="T56" fmla="*/ 496 w 1312"/>
                <a:gd name="T57" fmla="*/ 1079 h 1110"/>
                <a:gd name="T58" fmla="*/ 466 w 1312"/>
                <a:gd name="T59" fmla="*/ 1079 h 1110"/>
                <a:gd name="T60" fmla="*/ 408 w 1312"/>
                <a:gd name="T61" fmla="*/ 1109 h 1110"/>
                <a:gd name="T62" fmla="*/ 350 w 1312"/>
                <a:gd name="T63" fmla="*/ 1109 h 1110"/>
                <a:gd name="T64" fmla="*/ 321 w 1312"/>
                <a:gd name="T65" fmla="*/ 1079 h 1110"/>
                <a:gd name="T66" fmla="*/ 321 w 1312"/>
                <a:gd name="T67" fmla="*/ 1050 h 1110"/>
                <a:gd name="T68" fmla="*/ 292 w 1312"/>
                <a:gd name="T69" fmla="*/ 1079 h 1110"/>
                <a:gd name="T70" fmla="*/ 321 w 1312"/>
                <a:gd name="T71" fmla="*/ 1021 h 1110"/>
                <a:gd name="T72" fmla="*/ 292 w 1312"/>
                <a:gd name="T73" fmla="*/ 992 h 1110"/>
                <a:gd name="T74" fmla="*/ 263 w 1312"/>
                <a:gd name="T75" fmla="*/ 962 h 1110"/>
                <a:gd name="T76" fmla="*/ 233 w 1312"/>
                <a:gd name="T77" fmla="*/ 962 h 1110"/>
                <a:gd name="T78" fmla="*/ 175 w 1312"/>
                <a:gd name="T79" fmla="*/ 962 h 1110"/>
                <a:gd name="T80" fmla="*/ 116 w 1312"/>
                <a:gd name="T81" fmla="*/ 962 h 1110"/>
                <a:gd name="T82" fmla="*/ 87 w 1312"/>
                <a:gd name="T83" fmla="*/ 962 h 1110"/>
                <a:gd name="T84" fmla="*/ 87 w 1312"/>
                <a:gd name="T85" fmla="*/ 962 h 1110"/>
                <a:gd name="T86" fmla="*/ 87 w 1312"/>
                <a:gd name="T87" fmla="*/ 933 h 1110"/>
                <a:gd name="T88" fmla="*/ 58 w 1312"/>
                <a:gd name="T89" fmla="*/ 904 h 1110"/>
                <a:gd name="T90" fmla="*/ 30 w 1312"/>
                <a:gd name="T91" fmla="*/ 875 h 1110"/>
                <a:gd name="T92" fmla="*/ 0 w 1312"/>
                <a:gd name="T93" fmla="*/ 845 h 1110"/>
                <a:gd name="T94" fmla="*/ 0 w 1312"/>
                <a:gd name="T95" fmla="*/ 788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2" h="1110">
                  <a:moveTo>
                    <a:pt x="0" y="759"/>
                  </a:moveTo>
                  <a:lnTo>
                    <a:pt x="0" y="759"/>
                  </a:lnTo>
                  <a:lnTo>
                    <a:pt x="30" y="759"/>
                  </a:lnTo>
                  <a:lnTo>
                    <a:pt x="58" y="729"/>
                  </a:lnTo>
                  <a:lnTo>
                    <a:pt x="58" y="729"/>
                  </a:lnTo>
                  <a:lnTo>
                    <a:pt x="58" y="700"/>
                  </a:lnTo>
                  <a:lnTo>
                    <a:pt x="58" y="700"/>
                  </a:lnTo>
                  <a:lnTo>
                    <a:pt x="87" y="700"/>
                  </a:lnTo>
                  <a:lnTo>
                    <a:pt x="87" y="700"/>
                  </a:lnTo>
                  <a:lnTo>
                    <a:pt x="116" y="729"/>
                  </a:lnTo>
                  <a:lnTo>
                    <a:pt x="116" y="729"/>
                  </a:lnTo>
                  <a:lnTo>
                    <a:pt x="146" y="700"/>
                  </a:lnTo>
                  <a:lnTo>
                    <a:pt x="175" y="700"/>
                  </a:lnTo>
                  <a:lnTo>
                    <a:pt x="204" y="700"/>
                  </a:lnTo>
                  <a:lnTo>
                    <a:pt x="204" y="729"/>
                  </a:lnTo>
                  <a:lnTo>
                    <a:pt x="204" y="729"/>
                  </a:lnTo>
                  <a:lnTo>
                    <a:pt x="233" y="700"/>
                  </a:lnTo>
                  <a:lnTo>
                    <a:pt x="233" y="700"/>
                  </a:lnTo>
                  <a:lnTo>
                    <a:pt x="233" y="729"/>
                  </a:lnTo>
                  <a:lnTo>
                    <a:pt x="233" y="729"/>
                  </a:lnTo>
                  <a:lnTo>
                    <a:pt x="525" y="729"/>
                  </a:lnTo>
                  <a:lnTo>
                    <a:pt x="554" y="641"/>
                  </a:lnTo>
                  <a:lnTo>
                    <a:pt x="554" y="641"/>
                  </a:lnTo>
                  <a:lnTo>
                    <a:pt x="466" y="0"/>
                  </a:lnTo>
                  <a:lnTo>
                    <a:pt x="583" y="0"/>
                  </a:lnTo>
                  <a:lnTo>
                    <a:pt x="1107" y="321"/>
                  </a:lnTo>
                  <a:lnTo>
                    <a:pt x="1107" y="350"/>
                  </a:lnTo>
                  <a:lnTo>
                    <a:pt x="1136" y="350"/>
                  </a:lnTo>
                  <a:lnTo>
                    <a:pt x="1165" y="350"/>
                  </a:lnTo>
                  <a:lnTo>
                    <a:pt x="1194" y="379"/>
                  </a:lnTo>
                  <a:lnTo>
                    <a:pt x="1194" y="379"/>
                  </a:lnTo>
                  <a:lnTo>
                    <a:pt x="1224" y="379"/>
                  </a:lnTo>
                  <a:lnTo>
                    <a:pt x="1253" y="409"/>
                  </a:lnTo>
                  <a:lnTo>
                    <a:pt x="1253" y="409"/>
                  </a:lnTo>
                  <a:lnTo>
                    <a:pt x="1224" y="438"/>
                  </a:lnTo>
                  <a:lnTo>
                    <a:pt x="1224" y="438"/>
                  </a:lnTo>
                  <a:lnTo>
                    <a:pt x="1253" y="438"/>
                  </a:lnTo>
                  <a:lnTo>
                    <a:pt x="1282" y="438"/>
                  </a:lnTo>
                  <a:lnTo>
                    <a:pt x="1311" y="438"/>
                  </a:lnTo>
                  <a:lnTo>
                    <a:pt x="1311" y="438"/>
                  </a:lnTo>
                  <a:lnTo>
                    <a:pt x="1311" y="583"/>
                  </a:lnTo>
                  <a:lnTo>
                    <a:pt x="1311" y="641"/>
                  </a:lnTo>
                  <a:lnTo>
                    <a:pt x="1311" y="641"/>
                  </a:lnTo>
                  <a:lnTo>
                    <a:pt x="1311" y="671"/>
                  </a:lnTo>
                  <a:lnTo>
                    <a:pt x="1282" y="700"/>
                  </a:lnTo>
                  <a:lnTo>
                    <a:pt x="1253" y="729"/>
                  </a:lnTo>
                  <a:lnTo>
                    <a:pt x="1224" y="729"/>
                  </a:lnTo>
                  <a:lnTo>
                    <a:pt x="1194" y="729"/>
                  </a:lnTo>
                  <a:lnTo>
                    <a:pt x="1194" y="729"/>
                  </a:lnTo>
                  <a:lnTo>
                    <a:pt x="1165" y="729"/>
                  </a:lnTo>
                  <a:lnTo>
                    <a:pt x="1136" y="729"/>
                  </a:lnTo>
                  <a:lnTo>
                    <a:pt x="1107" y="759"/>
                  </a:lnTo>
                  <a:lnTo>
                    <a:pt x="1078" y="759"/>
                  </a:lnTo>
                  <a:lnTo>
                    <a:pt x="1020" y="759"/>
                  </a:lnTo>
                  <a:lnTo>
                    <a:pt x="1020" y="759"/>
                  </a:lnTo>
                  <a:lnTo>
                    <a:pt x="1020" y="759"/>
                  </a:lnTo>
                  <a:lnTo>
                    <a:pt x="1020" y="759"/>
                  </a:lnTo>
                  <a:lnTo>
                    <a:pt x="991" y="759"/>
                  </a:lnTo>
                  <a:lnTo>
                    <a:pt x="962" y="729"/>
                  </a:lnTo>
                  <a:lnTo>
                    <a:pt x="962" y="759"/>
                  </a:lnTo>
                  <a:lnTo>
                    <a:pt x="904" y="759"/>
                  </a:lnTo>
                  <a:lnTo>
                    <a:pt x="875" y="759"/>
                  </a:lnTo>
                  <a:lnTo>
                    <a:pt x="875" y="788"/>
                  </a:lnTo>
                  <a:lnTo>
                    <a:pt x="787" y="816"/>
                  </a:lnTo>
                  <a:lnTo>
                    <a:pt x="758" y="845"/>
                  </a:lnTo>
                  <a:lnTo>
                    <a:pt x="758" y="845"/>
                  </a:lnTo>
                  <a:lnTo>
                    <a:pt x="700" y="875"/>
                  </a:lnTo>
                  <a:lnTo>
                    <a:pt x="700" y="875"/>
                  </a:lnTo>
                  <a:lnTo>
                    <a:pt x="671" y="875"/>
                  </a:lnTo>
                  <a:lnTo>
                    <a:pt x="671" y="875"/>
                  </a:lnTo>
                  <a:lnTo>
                    <a:pt x="671" y="875"/>
                  </a:lnTo>
                  <a:lnTo>
                    <a:pt x="642" y="904"/>
                  </a:lnTo>
                  <a:lnTo>
                    <a:pt x="642" y="904"/>
                  </a:lnTo>
                  <a:lnTo>
                    <a:pt x="613" y="933"/>
                  </a:lnTo>
                  <a:lnTo>
                    <a:pt x="613" y="962"/>
                  </a:lnTo>
                  <a:lnTo>
                    <a:pt x="583" y="992"/>
                  </a:lnTo>
                  <a:lnTo>
                    <a:pt x="554" y="992"/>
                  </a:lnTo>
                  <a:lnTo>
                    <a:pt x="583" y="1021"/>
                  </a:lnTo>
                  <a:lnTo>
                    <a:pt x="583" y="1050"/>
                  </a:lnTo>
                  <a:lnTo>
                    <a:pt x="554" y="1050"/>
                  </a:lnTo>
                  <a:lnTo>
                    <a:pt x="554" y="1050"/>
                  </a:lnTo>
                  <a:lnTo>
                    <a:pt x="554" y="1079"/>
                  </a:lnTo>
                  <a:lnTo>
                    <a:pt x="554" y="1079"/>
                  </a:lnTo>
                  <a:lnTo>
                    <a:pt x="554" y="1079"/>
                  </a:lnTo>
                  <a:lnTo>
                    <a:pt x="525" y="1109"/>
                  </a:lnTo>
                  <a:lnTo>
                    <a:pt x="496" y="1109"/>
                  </a:lnTo>
                  <a:lnTo>
                    <a:pt x="496" y="1079"/>
                  </a:lnTo>
                  <a:lnTo>
                    <a:pt x="496" y="1079"/>
                  </a:lnTo>
                  <a:lnTo>
                    <a:pt x="496" y="1079"/>
                  </a:lnTo>
                  <a:lnTo>
                    <a:pt x="466" y="1079"/>
                  </a:lnTo>
                  <a:lnTo>
                    <a:pt x="466" y="1109"/>
                  </a:lnTo>
                  <a:lnTo>
                    <a:pt x="437" y="1109"/>
                  </a:lnTo>
                  <a:lnTo>
                    <a:pt x="408" y="1109"/>
                  </a:lnTo>
                  <a:lnTo>
                    <a:pt x="408" y="1079"/>
                  </a:lnTo>
                  <a:lnTo>
                    <a:pt x="380" y="1079"/>
                  </a:lnTo>
                  <a:lnTo>
                    <a:pt x="350" y="1109"/>
                  </a:lnTo>
                  <a:lnTo>
                    <a:pt x="350" y="1109"/>
                  </a:lnTo>
                  <a:lnTo>
                    <a:pt x="350" y="1079"/>
                  </a:lnTo>
                  <a:lnTo>
                    <a:pt x="321" y="1079"/>
                  </a:lnTo>
                  <a:lnTo>
                    <a:pt x="321" y="1079"/>
                  </a:lnTo>
                  <a:lnTo>
                    <a:pt x="321" y="1079"/>
                  </a:lnTo>
                  <a:lnTo>
                    <a:pt x="321" y="1050"/>
                  </a:lnTo>
                  <a:lnTo>
                    <a:pt x="321" y="1050"/>
                  </a:lnTo>
                  <a:lnTo>
                    <a:pt x="321" y="1079"/>
                  </a:lnTo>
                  <a:lnTo>
                    <a:pt x="292" y="1079"/>
                  </a:lnTo>
                  <a:lnTo>
                    <a:pt x="292" y="1050"/>
                  </a:lnTo>
                  <a:lnTo>
                    <a:pt x="321" y="1021"/>
                  </a:lnTo>
                  <a:lnTo>
                    <a:pt x="321" y="1021"/>
                  </a:lnTo>
                  <a:lnTo>
                    <a:pt x="292" y="1021"/>
                  </a:lnTo>
                  <a:lnTo>
                    <a:pt x="292" y="1021"/>
                  </a:lnTo>
                  <a:lnTo>
                    <a:pt x="292" y="992"/>
                  </a:lnTo>
                  <a:lnTo>
                    <a:pt x="292" y="962"/>
                  </a:lnTo>
                  <a:lnTo>
                    <a:pt x="263" y="962"/>
                  </a:lnTo>
                  <a:lnTo>
                    <a:pt x="263" y="962"/>
                  </a:lnTo>
                  <a:lnTo>
                    <a:pt x="263" y="962"/>
                  </a:lnTo>
                  <a:lnTo>
                    <a:pt x="233" y="962"/>
                  </a:lnTo>
                  <a:lnTo>
                    <a:pt x="233" y="962"/>
                  </a:lnTo>
                  <a:lnTo>
                    <a:pt x="204" y="962"/>
                  </a:lnTo>
                  <a:lnTo>
                    <a:pt x="204" y="962"/>
                  </a:lnTo>
                  <a:lnTo>
                    <a:pt x="175" y="962"/>
                  </a:lnTo>
                  <a:lnTo>
                    <a:pt x="175" y="992"/>
                  </a:lnTo>
                  <a:lnTo>
                    <a:pt x="146" y="992"/>
                  </a:lnTo>
                  <a:lnTo>
                    <a:pt x="116" y="962"/>
                  </a:lnTo>
                  <a:lnTo>
                    <a:pt x="116" y="962"/>
                  </a:lnTo>
                  <a:lnTo>
                    <a:pt x="87" y="992"/>
                  </a:lnTo>
                  <a:lnTo>
                    <a:pt x="87" y="962"/>
                  </a:lnTo>
                  <a:lnTo>
                    <a:pt x="87" y="962"/>
                  </a:lnTo>
                  <a:lnTo>
                    <a:pt x="87" y="962"/>
                  </a:lnTo>
                  <a:lnTo>
                    <a:pt x="87" y="962"/>
                  </a:lnTo>
                  <a:lnTo>
                    <a:pt x="58" y="933"/>
                  </a:lnTo>
                  <a:lnTo>
                    <a:pt x="58" y="933"/>
                  </a:lnTo>
                  <a:lnTo>
                    <a:pt x="87" y="933"/>
                  </a:lnTo>
                  <a:lnTo>
                    <a:pt x="87" y="904"/>
                  </a:lnTo>
                  <a:lnTo>
                    <a:pt x="58" y="904"/>
                  </a:lnTo>
                  <a:lnTo>
                    <a:pt x="58" y="904"/>
                  </a:lnTo>
                  <a:lnTo>
                    <a:pt x="58" y="875"/>
                  </a:lnTo>
                  <a:lnTo>
                    <a:pt x="30" y="875"/>
                  </a:lnTo>
                  <a:lnTo>
                    <a:pt x="30" y="875"/>
                  </a:lnTo>
                  <a:lnTo>
                    <a:pt x="30" y="845"/>
                  </a:lnTo>
                  <a:lnTo>
                    <a:pt x="0" y="845"/>
                  </a:lnTo>
                  <a:lnTo>
                    <a:pt x="0" y="845"/>
                  </a:lnTo>
                  <a:lnTo>
                    <a:pt x="0" y="816"/>
                  </a:lnTo>
                  <a:lnTo>
                    <a:pt x="0" y="788"/>
                  </a:lnTo>
                  <a:lnTo>
                    <a:pt x="0" y="788"/>
                  </a:lnTo>
                  <a:lnTo>
                    <a:pt x="0" y="7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5" name="Freeform 114">
              <a:extLst>
                <a:ext uri="{FF2B5EF4-FFF2-40B4-BE49-F238E27FC236}">
                  <a16:creationId xmlns:a16="http://schemas.microsoft.com/office/drawing/2014/main" id="{30D785F5-6492-2C40-B139-39A79CD7A302}"/>
                </a:ext>
              </a:extLst>
            </p:cNvPr>
            <p:cNvSpPr>
              <a:spLocks noChangeArrowheads="1"/>
            </p:cNvSpPr>
            <p:nvPr/>
          </p:nvSpPr>
          <p:spPr bwMode="auto">
            <a:xfrm>
              <a:off x="4458236" y="3971930"/>
              <a:ext cx="200160" cy="133935"/>
            </a:xfrm>
            <a:custGeom>
              <a:avLst/>
              <a:gdLst>
                <a:gd name="T0" fmla="*/ 0 w 612"/>
                <a:gd name="T1" fmla="*/ 350 h 410"/>
                <a:gd name="T2" fmla="*/ 0 w 612"/>
                <a:gd name="T3" fmla="*/ 321 h 410"/>
                <a:gd name="T4" fmla="*/ 29 w 612"/>
                <a:gd name="T5" fmla="*/ 292 h 410"/>
                <a:gd name="T6" fmla="*/ 29 w 612"/>
                <a:gd name="T7" fmla="*/ 263 h 410"/>
                <a:gd name="T8" fmla="*/ 59 w 612"/>
                <a:gd name="T9" fmla="*/ 204 h 410"/>
                <a:gd name="T10" fmla="*/ 88 w 612"/>
                <a:gd name="T11" fmla="*/ 175 h 410"/>
                <a:gd name="T12" fmla="*/ 117 w 612"/>
                <a:gd name="T13" fmla="*/ 146 h 410"/>
                <a:gd name="T14" fmla="*/ 146 w 612"/>
                <a:gd name="T15" fmla="*/ 146 h 410"/>
                <a:gd name="T16" fmla="*/ 204 w 612"/>
                <a:gd name="T17" fmla="*/ 116 h 410"/>
                <a:gd name="T18" fmla="*/ 233 w 612"/>
                <a:gd name="T19" fmla="*/ 87 h 410"/>
                <a:gd name="T20" fmla="*/ 321 w 612"/>
                <a:gd name="T21" fmla="*/ 30 h 410"/>
                <a:gd name="T22" fmla="*/ 408 w 612"/>
                <a:gd name="T23" fmla="*/ 30 h 410"/>
                <a:gd name="T24" fmla="*/ 437 w 612"/>
                <a:gd name="T25" fmla="*/ 30 h 410"/>
                <a:gd name="T26" fmla="*/ 466 w 612"/>
                <a:gd name="T27" fmla="*/ 30 h 410"/>
                <a:gd name="T28" fmla="*/ 466 w 612"/>
                <a:gd name="T29" fmla="*/ 59 h 410"/>
                <a:gd name="T30" fmla="*/ 437 w 612"/>
                <a:gd name="T31" fmla="*/ 87 h 410"/>
                <a:gd name="T32" fmla="*/ 524 w 612"/>
                <a:gd name="T33" fmla="*/ 175 h 410"/>
                <a:gd name="T34" fmla="*/ 582 w 612"/>
                <a:gd name="T35" fmla="*/ 175 h 410"/>
                <a:gd name="T36" fmla="*/ 582 w 612"/>
                <a:gd name="T37" fmla="*/ 175 h 410"/>
                <a:gd name="T38" fmla="*/ 611 w 612"/>
                <a:gd name="T39" fmla="*/ 204 h 410"/>
                <a:gd name="T40" fmla="*/ 611 w 612"/>
                <a:gd name="T41" fmla="*/ 233 h 410"/>
                <a:gd name="T42" fmla="*/ 611 w 612"/>
                <a:gd name="T43" fmla="*/ 233 h 410"/>
                <a:gd name="T44" fmla="*/ 582 w 612"/>
                <a:gd name="T45" fmla="*/ 263 h 410"/>
                <a:gd name="T46" fmla="*/ 553 w 612"/>
                <a:gd name="T47" fmla="*/ 263 h 410"/>
                <a:gd name="T48" fmla="*/ 524 w 612"/>
                <a:gd name="T49" fmla="*/ 292 h 410"/>
                <a:gd name="T50" fmla="*/ 524 w 612"/>
                <a:gd name="T51" fmla="*/ 321 h 410"/>
                <a:gd name="T52" fmla="*/ 495 w 612"/>
                <a:gd name="T53" fmla="*/ 321 h 410"/>
                <a:gd name="T54" fmla="*/ 408 w 612"/>
                <a:gd name="T55" fmla="*/ 321 h 410"/>
                <a:gd name="T56" fmla="*/ 408 w 612"/>
                <a:gd name="T57" fmla="*/ 321 h 410"/>
                <a:gd name="T58" fmla="*/ 378 w 612"/>
                <a:gd name="T59" fmla="*/ 321 h 410"/>
                <a:gd name="T60" fmla="*/ 292 w 612"/>
                <a:gd name="T61" fmla="*/ 321 h 410"/>
                <a:gd name="T62" fmla="*/ 233 w 612"/>
                <a:gd name="T63" fmla="*/ 321 h 410"/>
                <a:gd name="T64" fmla="*/ 204 w 612"/>
                <a:gd name="T65" fmla="*/ 350 h 410"/>
                <a:gd name="T66" fmla="*/ 204 w 612"/>
                <a:gd name="T67" fmla="*/ 380 h 410"/>
                <a:gd name="T68" fmla="*/ 233 w 612"/>
                <a:gd name="T69" fmla="*/ 409 h 410"/>
                <a:gd name="T70" fmla="*/ 204 w 612"/>
                <a:gd name="T71" fmla="*/ 409 h 410"/>
                <a:gd name="T72" fmla="*/ 176 w 612"/>
                <a:gd name="T73" fmla="*/ 409 h 410"/>
                <a:gd name="T74" fmla="*/ 117 w 612"/>
                <a:gd name="T75" fmla="*/ 409 h 410"/>
                <a:gd name="T76" fmla="*/ 88 w 612"/>
                <a:gd name="T77" fmla="*/ 380 h 410"/>
                <a:gd name="T78" fmla="*/ 59 w 612"/>
                <a:gd name="T79" fmla="*/ 380 h 410"/>
                <a:gd name="T80" fmla="*/ 29 w 612"/>
                <a:gd name="T81" fmla="*/ 38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2" h="410">
                  <a:moveTo>
                    <a:pt x="0" y="350"/>
                  </a:moveTo>
                  <a:lnTo>
                    <a:pt x="0" y="350"/>
                  </a:lnTo>
                  <a:lnTo>
                    <a:pt x="0" y="321"/>
                  </a:lnTo>
                  <a:lnTo>
                    <a:pt x="0" y="321"/>
                  </a:lnTo>
                  <a:lnTo>
                    <a:pt x="29" y="321"/>
                  </a:lnTo>
                  <a:lnTo>
                    <a:pt x="29" y="292"/>
                  </a:lnTo>
                  <a:lnTo>
                    <a:pt x="0" y="263"/>
                  </a:lnTo>
                  <a:lnTo>
                    <a:pt x="29" y="263"/>
                  </a:lnTo>
                  <a:lnTo>
                    <a:pt x="59" y="233"/>
                  </a:lnTo>
                  <a:lnTo>
                    <a:pt x="59" y="204"/>
                  </a:lnTo>
                  <a:lnTo>
                    <a:pt x="88" y="175"/>
                  </a:lnTo>
                  <a:lnTo>
                    <a:pt x="88" y="175"/>
                  </a:lnTo>
                  <a:lnTo>
                    <a:pt x="117" y="146"/>
                  </a:lnTo>
                  <a:lnTo>
                    <a:pt x="117" y="146"/>
                  </a:lnTo>
                  <a:lnTo>
                    <a:pt x="117" y="146"/>
                  </a:lnTo>
                  <a:lnTo>
                    <a:pt x="146" y="146"/>
                  </a:lnTo>
                  <a:lnTo>
                    <a:pt x="146" y="146"/>
                  </a:lnTo>
                  <a:lnTo>
                    <a:pt x="204" y="116"/>
                  </a:lnTo>
                  <a:lnTo>
                    <a:pt x="204" y="116"/>
                  </a:lnTo>
                  <a:lnTo>
                    <a:pt x="233" y="87"/>
                  </a:lnTo>
                  <a:lnTo>
                    <a:pt x="321" y="59"/>
                  </a:lnTo>
                  <a:lnTo>
                    <a:pt x="321" y="30"/>
                  </a:lnTo>
                  <a:lnTo>
                    <a:pt x="350" y="30"/>
                  </a:lnTo>
                  <a:lnTo>
                    <a:pt x="408" y="30"/>
                  </a:lnTo>
                  <a:lnTo>
                    <a:pt x="408" y="0"/>
                  </a:lnTo>
                  <a:lnTo>
                    <a:pt x="437" y="30"/>
                  </a:lnTo>
                  <a:lnTo>
                    <a:pt x="466" y="30"/>
                  </a:lnTo>
                  <a:lnTo>
                    <a:pt x="466" y="30"/>
                  </a:lnTo>
                  <a:lnTo>
                    <a:pt x="466" y="30"/>
                  </a:lnTo>
                  <a:lnTo>
                    <a:pt x="466" y="59"/>
                  </a:lnTo>
                  <a:lnTo>
                    <a:pt x="437" y="59"/>
                  </a:lnTo>
                  <a:lnTo>
                    <a:pt x="437" y="87"/>
                  </a:lnTo>
                  <a:lnTo>
                    <a:pt x="524" y="146"/>
                  </a:lnTo>
                  <a:lnTo>
                    <a:pt x="524" y="175"/>
                  </a:lnTo>
                  <a:lnTo>
                    <a:pt x="553" y="175"/>
                  </a:lnTo>
                  <a:lnTo>
                    <a:pt x="582" y="175"/>
                  </a:lnTo>
                  <a:lnTo>
                    <a:pt x="582" y="175"/>
                  </a:lnTo>
                  <a:lnTo>
                    <a:pt x="582" y="175"/>
                  </a:lnTo>
                  <a:lnTo>
                    <a:pt x="611" y="175"/>
                  </a:lnTo>
                  <a:lnTo>
                    <a:pt x="611" y="204"/>
                  </a:lnTo>
                  <a:lnTo>
                    <a:pt x="582" y="204"/>
                  </a:lnTo>
                  <a:lnTo>
                    <a:pt x="611" y="233"/>
                  </a:lnTo>
                  <a:lnTo>
                    <a:pt x="611" y="233"/>
                  </a:lnTo>
                  <a:lnTo>
                    <a:pt x="611" y="233"/>
                  </a:lnTo>
                  <a:lnTo>
                    <a:pt x="611" y="263"/>
                  </a:lnTo>
                  <a:lnTo>
                    <a:pt x="582" y="263"/>
                  </a:lnTo>
                  <a:lnTo>
                    <a:pt x="553" y="292"/>
                  </a:lnTo>
                  <a:lnTo>
                    <a:pt x="553" y="263"/>
                  </a:lnTo>
                  <a:lnTo>
                    <a:pt x="524" y="292"/>
                  </a:lnTo>
                  <a:lnTo>
                    <a:pt x="524" y="292"/>
                  </a:lnTo>
                  <a:lnTo>
                    <a:pt x="524" y="292"/>
                  </a:lnTo>
                  <a:lnTo>
                    <a:pt x="524" y="321"/>
                  </a:lnTo>
                  <a:lnTo>
                    <a:pt x="495" y="321"/>
                  </a:lnTo>
                  <a:lnTo>
                    <a:pt x="495" y="321"/>
                  </a:lnTo>
                  <a:lnTo>
                    <a:pt x="408" y="321"/>
                  </a:lnTo>
                  <a:lnTo>
                    <a:pt x="408" y="321"/>
                  </a:lnTo>
                  <a:lnTo>
                    <a:pt x="408" y="321"/>
                  </a:lnTo>
                  <a:lnTo>
                    <a:pt x="408" y="321"/>
                  </a:lnTo>
                  <a:lnTo>
                    <a:pt x="378" y="321"/>
                  </a:lnTo>
                  <a:lnTo>
                    <a:pt x="378" y="321"/>
                  </a:lnTo>
                  <a:lnTo>
                    <a:pt x="350" y="321"/>
                  </a:lnTo>
                  <a:lnTo>
                    <a:pt x="292" y="321"/>
                  </a:lnTo>
                  <a:lnTo>
                    <a:pt x="292" y="321"/>
                  </a:lnTo>
                  <a:lnTo>
                    <a:pt x="233" y="321"/>
                  </a:lnTo>
                  <a:lnTo>
                    <a:pt x="204" y="321"/>
                  </a:lnTo>
                  <a:lnTo>
                    <a:pt x="204" y="350"/>
                  </a:lnTo>
                  <a:lnTo>
                    <a:pt x="204" y="380"/>
                  </a:lnTo>
                  <a:lnTo>
                    <a:pt x="204" y="380"/>
                  </a:lnTo>
                  <a:lnTo>
                    <a:pt x="233" y="409"/>
                  </a:lnTo>
                  <a:lnTo>
                    <a:pt x="233" y="409"/>
                  </a:lnTo>
                  <a:lnTo>
                    <a:pt x="204" y="409"/>
                  </a:lnTo>
                  <a:lnTo>
                    <a:pt x="204" y="409"/>
                  </a:lnTo>
                  <a:lnTo>
                    <a:pt x="176" y="409"/>
                  </a:lnTo>
                  <a:lnTo>
                    <a:pt x="176" y="409"/>
                  </a:lnTo>
                  <a:lnTo>
                    <a:pt x="146" y="409"/>
                  </a:lnTo>
                  <a:lnTo>
                    <a:pt x="117" y="409"/>
                  </a:lnTo>
                  <a:lnTo>
                    <a:pt x="117" y="409"/>
                  </a:lnTo>
                  <a:lnTo>
                    <a:pt x="88" y="380"/>
                  </a:lnTo>
                  <a:lnTo>
                    <a:pt x="88" y="380"/>
                  </a:lnTo>
                  <a:lnTo>
                    <a:pt x="59" y="380"/>
                  </a:lnTo>
                  <a:lnTo>
                    <a:pt x="59" y="380"/>
                  </a:lnTo>
                  <a:lnTo>
                    <a:pt x="29" y="380"/>
                  </a:lnTo>
                  <a:lnTo>
                    <a:pt x="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6" name="Freeform 115">
              <a:extLst>
                <a:ext uri="{FF2B5EF4-FFF2-40B4-BE49-F238E27FC236}">
                  <a16:creationId xmlns:a16="http://schemas.microsoft.com/office/drawing/2014/main" id="{D6C7EB04-1C8D-9D42-8732-47668318A2E2}"/>
                </a:ext>
              </a:extLst>
            </p:cNvPr>
            <p:cNvSpPr>
              <a:spLocks noChangeArrowheads="1"/>
            </p:cNvSpPr>
            <p:nvPr/>
          </p:nvSpPr>
          <p:spPr bwMode="auto">
            <a:xfrm>
              <a:off x="4134236" y="3933047"/>
              <a:ext cx="171360" cy="115212"/>
            </a:xfrm>
            <a:custGeom>
              <a:avLst/>
              <a:gdLst>
                <a:gd name="T0" fmla="*/ 87 w 525"/>
                <a:gd name="T1" fmla="*/ 59 h 351"/>
                <a:gd name="T2" fmla="*/ 117 w 525"/>
                <a:gd name="T3" fmla="*/ 29 h 351"/>
                <a:gd name="T4" fmla="*/ 203 w 525"/>
                <a:gd name="T5" fmla="*/ 0 h 351"/>
                <a:gd name="T6" fmla="*/ 262 w 525"/>
                <a:gd name="T7" fmla="*/ 29 h 351"/>
                <a:gd name="T8" fmla="*/ 291 w 525"/>
                <a:gd name="T9" fmla="*/ 59 h 351"/>
                <a:gd name="T10" fmla="*/ 320 w 525"/>
                <a:gd name="T11" fmla="*/ 59 h 351"/>
                <a:gd name="T12" fmla="*/ 320 w 525"/>
                <a:gd name="T13" fmla="*/ 59 h 351"/>
                <a:gd name="T14" fmla="*/ 350 w 525"/>
                <a:gd name="T15" fmla="*/ 59 h 351"/>
                <a:gd name="T16" fmla="*/ 379 w 525"/>
                <a:gd name="T17" fmla="*/ 88 h 351"/>
                <a:gd name="T18" fmla="*/ 379 w 525"/>
                <a:gd name="T19" fmla="*/ 117 h 351"/>
                <a:gd name="T20" fmla="*/ 408 w 525"/>
                <a:gd name="T21" fmla="*/ 147 h 351"/>
                <a:gd name="T22" fmla="*/ 437 w 525"/>
                <a:gd name="T23" fmla="*/ 147 h 351"/>
                <a:gd name="T24" fmla="*/ 437 w 525"/>
                <a:gd name="T25" fmla="*/ 176 h 351"/>
                <a:gd name="T26" fmla="*/ 437 w 525"/>
                <a:gd name="T27" fmla="*/ 233 h 351"/>
                <a:gd name="T28" fmla="*/ 467 w 525"/>
                <a:gd name="T29" fmla="*/ 233 h 351"/>
                <a:gd name="T30" fmla="*/ 467 w 525"/>
                <a:gd name="T31" fmla="*/ 263 h 351"/>
                <a:gd name="T32" fmla="*/ 495 w 525"/>
                <a:gd name="T33" fmla="*/ 292 h 351"/>
                <a:gd name="T34" fmla="*/ 524 w 525"/>
                <a:gd name="T35" fmla="*/ 292 h 351"/>
                <a:gd name="T36" fmla="*/ 495 w 525"/>
                <a:gd name="T37" fmla="*/ 321 h 351"/>
                <a:gd name="T38" fmla="*/ 524 w 525"/>
                <a:gd name="T39" fmla="*/ 350 h 351"/>
                <a:gd name="T40" fmla="*/ 524 w 525"/>
                <a:gd name="T41" fmla="*/ 350 h 351"/>
                <a:gd name="T42" fmla="*/ 495 w 525"/>
                <a:gd name="T43" fmla="*/ 350 h 351"/>
                <a:gd name="T44" fmla="*/ 467 w 525"/>
                <a:gd name="T45" fmla="*/ 350 h 351"/>
                <a:gd name="T46" fmla="*/ 437 w 525"/>
                <a:gd name="T47" fmla="*/ 350 h 351"/>
                <a:gd name="T48" fmla="*/ 408 w 525"/>
                <a:gd name="T49" fmla="*/ 321 h 351"/>
                <a:gd name="T50" fmla="*/ 320 w 525"/>
                <a:gd name="T51" fmla="*/ 321 h 351"/>
                <a:gd name="T52" fmla="*/ 291 w 525"/>
                <a:gd name="T53" fmla="*/ 321 h 351"/>
                <a:gd name="T54" fmla="*/ 203 w 525"/>
                <a:gd name="T55" fmla="*/ 321 h 351"/>
                <a:gd name="T56" fmla="*/ 174 w 525"/>
                <a:gd name="T57" fmla="*/ 350 h 351"/>
                <a:gd name="T58" fmla="*/ 87 w 525"/>
                <a:gd name="T59" fmla="*/ 350 h 351"/>
                <a:gd name="T60" fmla="*/ 58 w 525"/>
                <a:gd name="T61" fmla="*/ 321 h 351"/>
                <a:gd name="T62" fmla="*/ 58 w 525"/>
                <a:gd name="T63" fmla="*/ 321 h 351"/>
                <a:gd name="T64" fmla="*/ 87 w 525"/>
                <a:gd name="T65" fmla="*/ 321 h 351"/>
                <a:gd name="T66" fmla="*/ 58 w 525"/>
                <a:gd name="T67" fmla="*/ 321 h 351"/>
                <a:gd name="T68" fmla="*/ 58 w 525"/>
                <a:gd name="T69" fmla="*/ 292 h 351"/>
                <a:gd name="T70" fmla="*/ 58 w 525"/>
                <a:gd name="T71" fmla="*/ 292 h 351"/>
                <a:gd name="T72" fmla="*/ 117 w 525"/>
                <a:gd name="T73" fmla="*/ 263 h 351"/>
                <a:gd name="T74" fmla="*/ 146 w 525"/>
                <a:gd name="T75" fmla="*/ 263 h 351"/>
                <a:gd name="T76" fmla="*/ 174 w 525"/>
                <a:gd name="T77" fmla="*/ 263 h 351"/>
                <a:gd name="T78" fmla="*/ 203 w 525"/>
                <a:gd name="T79" fmla="*/ 233 h 351"/>
                <a:gd name="T80" fmla="*/ 233 w 525"/>
                <a:gd name="T81" fmla="*/ 263 h 351"/>
                <a:gd name="T82" fmla="*/ 291 w 525"/>
                <a:gd name="T83" fmla="*/ 263 h 351"/>
                <a:gd name="T84" fmla="*/ 291 w 525"/>
                <a:gd name="T85" fmla="*/ 263 h 351"/>
                <a:gd name="T86" fmla="*/ 291 w 525"/>
                <a:gd name="T87" fmla="*/ 263 h 351"/>
                <a:gd name="T88" fmla="*/ 233 w 525"/>
                <a:gd name="T89" fmla="*/ 233 h 351"/>
                <a:gd name="T90" fmla="*/ 203 w 525"/>
                <a:gd name="T91" fmla="*/ 233 h 351"/>
                <a:gd name="T92" fmla="*/ 146 w 525"/>
                <a:gd name="T93" fmla="*/ 233 h 351"/>
                <a:gd name="T94" fmla="*/ 117 w 525"/>
                <a:gd name="T95" fmla="*/ 233 h 351"/>
                <a:gd name="T96" fmla="*/ 58 w 525"/>
                <a:gd name="T97" fmla="*/ 263 h 351"/>
                <a:gd name="T98" fmla="*/ 87 w 525"/>
                <a:gd name="T99" fmla="*/ 233 h 351"/>
                <a:gd name="T100" fmla="*/ 58 w 525"/>
                <a:gd name="T101" fmla="*/ 233 h 351"/>
                <a:gd name="T102" fmla="*/ 58 w 525"/>
                <a:gd name="T103" fmla="*/ 204 h 351"/>
                <a:gd name="T104" fmla="*/ 0 w 525"/>
                <a:gd name="T105" fmla="*/ 147 h 351"/>
                <a:gd name="T106" fmla="*/ 58 w 525"/>
                <a:gd name="T107" fmla="*/ 8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351">
                  <a:moveTo>
                    <a:pt x="87" y="59"/>
                  </a:moveTo>
                  <a:lnTo>
                    <a:pt x="87" y="59"/>
                  </a:lnTo>
                  <a:lnTo>
                    <a:pt x="87" y="59"/>
                  </a:lnTo>
                  <a:lnTo>
                    <a:pt x="117" y="29"/>
                  </a:lnTo>
                  <a:lnTo>
                    <a:pt x="174" y="29"/>
                  </a:lnTo>
                  <a:lnTo>
                    <a:pt x="203" y="0"/>
                  </a:lnTo>
                  <a:lnTo>
                    <a:pt x="203" y="0"/>
                  </a:lnTo>
                  <a:lnTo>
                    <a:pt x="262" y="29"/>
                  </a:lnTo>
                  <a:lnTo>
                    <a:pt x="291" y="29"/>
                  </a:lnTo>
                  <a:lnTo>
                    <a:pt x="291" y="59"/>
                  </a:lnTo>
                  <a:lnTo>
                    <a:pt x="291" y="59"/>
                  </a:lnTo>
                  <a:lnTo>
                    <a:pt x="320" y="59"/>
                  </a:lnTo>
                  <a:lnTo>
                    <a:pt x="320" y="59"/>
                  </a:lnTo>
                  <a:lnTo>
                    <a:pt x="320" y="59"/>
                  </a:lnTo>
                  <a:lnTo>
                    <a:pt x="350" y="59"/>
                  </a:lnTo>
                  <a:lnTo>
                    <a:pt x="350" y="59"/>
                  </a:lnTo>
                  <a:lnTo>
                    <a:pt x="350" y="88"/>
                  </a:lnTo>
                  <a:lnTo>
                    <a:pt x="379" y="88"/>
                  </a:lnTo>
                  <a:lnTo>
                    <a:pt x="379" y="117"/>
                  </a:lnTo>
                  <a:lnTo>
                    <a:pt x="379" y="117"/>
                  </a:lnTo>
                  <a:lnTo>
                    <a:pt x="379" y="117"/>
                  </a:lnTo>
                  <a:lnTo>
                    <a:pt x="408" y="147"/>
                  </a:lnTo>
                  <a:lnTo>
                    <a:pt x="437" y="147"/>
                  </a:lnTo>
                  <a:lnTo>
                    <a:pt x="437" y="147"/>
                  </a:lnTo>
                  <a:lnTo>
                    <a:pt x="437" y="176"/>
                  </a:lnTo>
                  <a:lnTo>
                    <a:pt x="437" y="176"/>
                  </a:lnTo>
                  <a:lnTo>
                    <a:pt x="437" y="204"/>
                  </a:lnTo>
                  <a:lnTo>
                    <a:pt x="437" y="233"/>
                  </a:lnTo>
                  <a:lnTo>
                    <a:pt x="437" y="233"/>
                  </a:lnTo>
                  <a:lnTo>
                    <a:pt x="467" y="233"/>
                  </a:lnTo>
                  <a:lnTo>
                    <a:pt x="467" y="263"/>
                  </a:lnTo>
                  <a:lnTo>
                    <a:pt x="467" y="263"/>
                  </a:lnTo>
                  <a:lnTo>
                    <a:pt x="495" y="263"/>
                  </a:lnTo>
                  <a:lnTo>
                    <a:pt x="495" y="292"/>
                  </a:lnTo>
                  <a:lnTo>
                    <a:pt x="495" y="292"/>
                  </a:lnTo>
                  <a:lnTo>
                    <a:pt x="524" y="292"/>
                  </a:lnTo>
                  <a:lnTo>
                    <a:pt x="524" y="321"/>
                  </a:lnTo>
                  <a:lnTo>
                    <a:pt x="495" y="321"/>
                  </a:lnTo>
                  <a:lnTo>
                    <a:pt x="495" y="321"/>
                  </a:lnTo>
                  <a:lnTo>
                    <a:pt x="524" y="350"/>
                  </a:lnTo>
                  <a:lnTo>
                    <a:pt x="524" y="350"/>
                  </a:lnTo>
                  <a:lnTo>
                    <a:pt x="524" y="350"/>
                  </a:lnTo>
                  <a:lnTo>
                    <a:pt x="524" y="350"/>
                  </a:lnTo>
                  <a:lnTo>
                    <a:pt x="495" y="350"/>
                  </a:lnTo>
                  <a:lnTo>
                    <a:pt x="495" y="350"/>
                  </a:lnTo>
                  <a:lnTo>
                    <a:pt x="467" y="350"/>
                  </a:lnTo>
                  <a:lnTo>
                    <a:pt x="467" y="350"/>
                  </a:lnTo>
                  <a:lnTo>
                    <a:pt x="437" y="350"/>
                  </a:lnTo>
                  <a:lnTo>
                    <a:pt x="408" y="350"/>
                  </a:lnTo>
                  <a:lnTo>
                    <a:pt x="408" y="321"/>
                  </a:lnTo>
                  <a:lnTo>
                    <a:pt x="379" y="321"/>
                  </a:lnTo>
                  <a:lnTo>
                    <a:pt x="320" y="321"/>
                  </a:lnTo>
                  <a:lnTo>
                    <a:pt x="291" y="321"/>
                  </a:lnTo>
                  <a:lnTo>
                    <a:pt x="291" y="321"/>
                  </a:lnTo>
                  <a:lnTo>
                    <a:pt x="291" y="321"/>
                  </a:lnTo>
                  <a:lnTo>
                    <a:pt x="203" y="321"/>
                  </a:lnTo>
                  <a:lnTo>
                    <a:pt x="174" y="321"/>
                  </a:lnTo>
                  <a:lnTo>
                    <a:pt x="174" y="350"/>
                  </a:lnTo>
                  <a:lnTo>
                    <a:pt x="117" y="321"/>
                  </a:lnTo>
                  <a:lnTo>
                    <a:pt x="87" y="350"/>
                  </a:lnTo>
                  <a:lnTo>
                    <a:pt x="58" y="350"/>
                  </a:lnTo>
                  <a:lnTo>
                    <a:pt x="58" y="321"/>
                  </a:lnTo>
                  <a:lnTo>
                    <a:pt x="58" y="321"/>
                  </a:lnTo>
                  <a:lnTo>
                    <a:pt x="58" y="321"/>
                  </a:lnTo>
                  <a:lnTo>
                    <a:pt x="87" y="321"/>
                  </a:lnTo>
                  <a:lnTo>
                    <a:pt x="87" y="321"/>
                  </a:lnTo>
                  <a:lnTo>
                    <a:pt x="58" y="321"/>
                  </a:lnTo>
                  <a:lnTo>
                    <a:pt x="58" y="321"/>
                  </a:lnTo>
                  <a:lnTo>
                    <a:pt x="58" y="321"/>
                  </a:lnTo>
                  <a:lnTo>
                    <a:pt x="58" y="292"/>
                  </a:lnTo>
                  <a:lnTo>
                    <a:pt x="58" y="292"/>
                  </a:lnTo>
                  <a:lnTo>
                    <a:pt x="58" y="292"/>
                  </a:lnTo>
                  <a:lnTo>
                    <a:pt x="117" y="292"/>
                  </a:lnTo>
                  <a:lnTo>
                    <a:pt x="117" y="263"/>
                  </a:lnTo>
                  <a:lnTo>
                    <a:pt x="146" y="263"/>
                  </a:lnTo>
                  <a:lnTo>
                    <a:pt x="146" y="263"/>
                  </a:lnTo>
                  <a:lnTo>
                    <a:pt x="174" y="263"/>
                  </a:lnTo>
                  <a:lnTo>
                    <a:pt x="174" y="263"/>
                  </a:lnTo>
                  <a:lnTo>
                    <a:pt x="174" y="263"/>
                  </a:lnTo>
                  <a:lnTo>
                    <a:pt x="203" y="233"/>
                  </a:lnTo>
                  <a:lnTo>
                    <a:pt x="203" y="263"/>
                  </a:lnTo>
                  <a:lnTo>
                    <a:pt x="233" y="263"/>
                  </a:lnTo>
                  <a:lnTo>
                    <a:pt x="262" y="263"/>
                  </a:lnTo>
                  <a:lnTo>
                    <a:pt x="291" y="263"/>
                  </a:lnTo>
                  <a:lnTo>
                    <a:pt x="291" y="263"/>
                  </a:lnTo>
                  <a:lnTo>
                    <a:pt x="291" y="263"/>
                  </a:lnTo>
                  <a:lnTo>
                    <a:pt x="291" y="263"/>
                  </a:lnTo>
                  <a:lnTo>
                    <a:pt x="291" y="263"/>
                  </a:lnTo>
                  <a:lnTo>
                    <a:pt x="262" y="233"/>
                  </a:lnTo>
                  <a:lnTo>
                    <a:pt x="233" y="233"/>
                  </a:lnTo>
                  <a:lnTo>
                    <a:pt x="203" y="233"/>
                  </a:lnTo>
                  <a:lnTo>
                    <a:pt x="203" y="233"/>
                  </a:lnTo>
                  <a:lnTo>
                    <a:pt x="174" y="204"/>
                  </a:lnTo>
                  <a:lnTo>
                    <a:pt x="146" y="233"/>
                  </a:lnTo>
                  <a:lnTo>
                    <a:pt x="117" y="233"/>
                  </a:lnTo>
                  <a:lnTo>
                    <a:pt x="117" y="233"/>
                  </a:lnTo>
                  <a:lnTo>
                    <a:pt x="117" y="263"/>
                  </a:lnTo>
                  <a:lnTo>
                    <a:pt x="58" y="263"/>
                  </a:lnTo>
                  <a:lnTo>
                    <a:pt x="58" y="233"/>
                  </a:lnTo>
                  <a:lnTo>
                    <a:pt x="87" y="233"/>
                  </a:lnTo>
                  <a:lnTo>
                    <a:pt x="58" y="233"/>
                  </a:lnTo>
                  <a:lnTo>
                    <a:pt x="58" y="233"/>
                  </a:lnTo>
                  <a:lnTo>
                    <a:pt x="58" y="204"/>
                  </a:lnTo>
                  <a:lnTo>
                    <a:pt x="58" y="204"/>
                  </a:lnTo>
                  <a:lnTo>
                    <a:pt x="29" y="176"/>
                  </a:lnTo>
                  <a:lnTo>
                    <a:pt x="0" y="147"/>
                  </a:lnTo>
                  <a:lnTo>
                    <a:pt x="58" y="117"/>
                  </a:lnTo>
                  <a:lnTo>
                    <a:pt x="58" y="88"/>
                  </a:lnTo>
                  <a:lnTo>
                    <a:pt x="87"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7" name="Freeform 116">
              <a:extLst>
                <a:ext uri="{FF2B5EF4-FFF2-40B4-BE49-F238E27FC236}">
                  <a16:creationId xmlns:a16="http://schemas.microsoft.com/office/drawing/2014/main" id="{F702396F-AC48-9844-94B4-74B1040B80F4}"/>
                </a:ext>
              </a:extLst>
            </p:cNvPr>
            <p:cNvSpPr>
              <a:spLocks noChangeArrowheads="1"/>
            </p:cNvSpPr>
            <p:nvPr/>
          </p:nvSpPr>
          <p:spPr bwMode="auto">
            <a:xfrm>
              <a:off x="4152956" y="4000734"/>
              <a:ext cx="76320" cy="28803"/>
            </a:xfrm>
            <a:custGeom>
              <a:avLst/>
              <a:gdLst>
                <a:gd name="T0" fmla="*/ 0 w 234"/>
                <a:gd name="T1" fmla="*/ 88 h 89"/>
                <a:gd name="T2" fmla="*/ 0 w 234"/>
                <a:gd name="T3" fmla="*/ 88 h 89"/>
                <a:gd name="T4" fmla="*/ 59 w 234"/>
                <a:gd name="T5" fmla="*/ 88 h 89"/>
                <a:gd name="T6" fmla="*/ 59 w 234"/>
                <a:gd name="T7" fmla="*/ 59 h 89"/>
                <a:gd name="T8" fmla="*/ 88 w 234"/>
                <a:gd name="T9" fmla="*/ 59 h 89"/>
                <a:gd name="T10" fmla="*/ 88 w 234"/>
                <a:gd name="T11" fmla="*/ 59 h 89"/>
                <a:gd name="T12" fmla="*/ 116 w 234"/>
                <a:gd name="T13" fmla="*/ 59 h 89"/>
                <a:gd name="T14" fmla="*/ 116 w 234"/>
                <a:gd name="T15" fmla="*/ 59 h 89"/>
                <a:gd name="T16" fmla="*/ 116 w 234"/>
                <a:gd name="T17" fmla="*/ 59 h 89"/>
                <a:gd name="T18" fmla="*/ 145 w 234"/>
                <a:gd name="T19" fmla="*/ 29 h 89"/>
                <a:gd name="T20" fmla="*/ 145 w 234"/>
                <a:gd name="T21" fmla="*/ 59 h 89"/>
                <a:gd name="T22" fmla="*/ 175 w 234"/>
                <a:gd name="T23" fmla="*/ 59 h 89"/>
                <a:gd name="T24" fmla="*/ 204 w 234"/>
                <a:gd name="T25" fmla="*/ 59 h 89"/>
                <a:gd name="T26" fmla="*/ 233 w 234"/>
                <a:gd name="T27" fmla="*/ 59 h 89"/>
                <a:gd name="T28" fmla="*/ 233 w 234"/>
                <a:gd name="T29" fmla="*/ 59 h 89"/>
                <a:gd name="T30" fmla="*/ 233 w 234"/>
                <a:gd name="T31" fmla="*/ 59 h 89"/>
                <a:gd name="T32" fmla="*/ 233 w 234"/>
                <a:gd name="T33" fmla="*/ 59 h 89"/>
                <a:gd name="T34" fmla="*/ 233 w 234"/>
                <a:gd name="T35" fmla="*/ 59 h 89"/>
                <a:gd name="T36" fmla="*/ 204 w 234"/>
                <a:gd name="T37" fmla="*/ 29 h 89"/>
                <a:gd name="T38" fmla="*/ 175 w 234"/>
                <a:gd name="T39" fmla="*/ 29 h 89"/>
                <a:gd name="T40" fmla="*/ 145 w 234"/>
                <a:gd name="T41" fmla="*/ 29 h 89"/>
                <a:gd name="T42" fmla="*/ 145 w 234"/>
                <a:gd name="T43" fmla="*/ 29 h 89"/>
                <a:gd name="T44" fmla="*/ 116 w 234"/>
                <a:gd name="T45" fmla="*/ 0 h 89"/>
                <a:gd name="T46" fmla="*/ 88 w 234"/>
                <a:gd name="T47" fmla="*/ 29 h 89"/>
                <a:gd name="T48" fmla="*/ 59 w 234"/>
                <a:gd name="T49" fmla="*/ 29 h 89"/>
                <a:gd name="T50" fmla="*/ 59 w 234"/>
                <a:gd name="T51" fmla="*/ 29 h 89"/>
                <a:gd name="T52" fmla="*/ 59 w 234"/>
                <a:gd name="T53" fmla="*/ 59 h 89"/>
                <a:gd name="T54" fmla="*/ 0 w 234"/>
                <a:gd name="T55" fmla="*/ 59 h 89"/>
                <a:gd name="T56" fmla="*/ 0 w 234"/>
                <a:gd name="T57" fmla="*/ 59 h 89"/>
                <a:gd name="T58" fmla="*/ 29 w 234"/>
                <a:gd name="T59" fmla="*/ 59 h 89"/>
                <a:gd name="T60" fmla="*/ 59 w 234"/>
                <a:gd name="T61" fmla="*/ 59 h 89"/>
                <a:gd name="T62" fmla="*/ 29 w 234"/>
                <a:gd name="T63" fmla="*/ 88 h 89"/>
                <a:gd name="T64" fmla="*/ 29 w 234"/>
                <a:gd name="T65" fmla="*/ 88 h 89"/>
                <a:gd name="T66" fmla="*/ 0 w 234"/>
                <a:gd name="T67" fmla="*/ 59 h 89"/>
                <a:gd name="T68" fmla="*/ 0 w 234"/>
                <a:gd name="T69" fmla="*/ 59 h 89"/>
                <a:gd name="T70" fmla="*/ 0 w 234"/>
                <a:gd name="T71"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89">
                  <a:moveTo>
                    <a:pt x="0" y="88"/>
                  </a:moveTo>
                  <a:lnTo>
                    <a:pt x="0" y="88"/>
                  </a:lnTo>
                  <a:lnTo>
                    <a:pt x="59" y="88"/>
                  </a:lnTo>
                  <a:lnTo>
                    <a:pt x="59" y="59"/>
                  </a:lnTo>
                  <a:lnTo>
                    <a:pt x="88" y="59"/>
                  </a:lnTo>
                  <a:lnTo>
                    <a:pt x="88" y="59"/>
                  </a:lnTo>
                  <a:lnTo>
                    <a:pt x="116" y="59"/>
                  </a:lnTo>
                  <a:lnTo>
                    <a:pt x="116" y="59"/>
                  </a:lnTo>
                  <a:lnTo>
                    <a:pt x="116" y="59"/>
                  </a:lnTo>
                  <a:lnTo>
                    <a:pt x="145" y="29"/>
                  </a:lnTo>
                  <a:lnTo>
                    <a:pt x="145" y="59"/>
                  </a:lnTo>
                  <a:lnTo>
                    <a:pt x="175" y="59"/>
                  </a:lnTo>
                  <a:lnTo>
                    <a:pt x="204" y="59"/>
                  </a:lnTo>
                  <a:lnTo>
                    <a:pt x="233" y="59"/>
                  </a:lnTo>
                  <a:lnTo>
                    <a:pt x="233" y="59"/>
                  </a:lnTo>
                  <a:lnTo>
                    <a:pt x="233" y="59"/>
                  </a:lnTo>
                  <a:lnTo>
                    <a:pt x="233" y="59"/>
                  </a:lnTo>
                  <a:lnTo>
                    <a:pt x="233" y="59"/>
                  </a:lnTo>
                  <a:lnTo>
                    <a:pt x="204" y="29"/>
                  </a:lnTo>
                  <a:lnTo>
                    <a:pt x="175" y="29"/>
                  </a:lnTo>
                  <a:lnTo>
                    <a:pt x="145" y="29"/>
                  </a:lnTo>
                  <a:lnTo>
                    <a:pt x="145" y="29"/>
                  </a:lnTo>
                  <a:lnTo>
                    <a:pt x="116" y="0"/>
                  </a:lnTo>
                  <a:lnTo>
                    <a:pt x="88" y="29"/>
                  </a:lnTo>
                  <a:lnTo>
                    <a:pt x="59" y="29"/>
                  </a:lnTo>
                  <a:lnTo>
                    <a:pt x="59" y="29"/>
                  </a:lnTo>
                  <a:lnTo>
                    <a:pt x="59" y="59"/>
                  </a:lnTo>
                  <a:lnTo>
                    <a:pt x="0" y="59"/>
                  </a:lnTo>
                  <a:lnTo>
                    <a:pt x="0" y="59"/>
                  </a:lnTo>
                  <a:lnTo>
                    <a:pt x="29" y="59"/>
                  </a:lnTo>
                  <a:lnTo>
                    <a:pt x="59" y="59"/>
                  </a:lnTo>
                  <a:lnTo>
                    <a:pt x="29" y="88"/>
                  </a:lnTo>
                  <a:lnTo>
                    <a:pt x="29" y="88"/>
                  </a:lnTo>
                  <a:lnTo>
                    <a:pt x="0" y="59"/>
                  </a:lnTo>
                  <a:lnTo>
                    <a:pt x="0" y="59"/>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8" name="Freeform 117">
              <a:extLst>
                <a:ext uri="{FF2B5EF4-FFF2-40B4-BE49-F238E27FC236}">
                  <a16:creationId xmlns:a16="http://schemas.microsoft.com/office/drawing/2014/main" id="{C8B332D5-9871-9047-B5A9-AC2F6098725D}"/>
                </a:ext>
              </a:extLst>
            </p:cNvPr>
            <p:cNvSpPr>
              <a:spLocks noChangeArrowheads="1"/>
            </p:cNvSpPr>
            <p:nvPr/>
          </p:nvSpPr>
          <p:spPr bwMode="auto">
            <a:xfrm>
              <a:off x="4152956" y="4038178"/>
              <a:ext cx="86400" cy="38885"/>
            </a:xfrm>
            <a:custGeom>
              <a:avLst/>
              <a:gdLst>
                <a:gd name="T0" fmla="*/ 0 w 263"/>
                <a:gd name="T1" fmla="*/ 29 h 118"/>
                <a:gd name="T2" fmla="*/ 29 w 263"/>
                <a:gd name="T3" fmla="*/ 29 h 118"/>
                <a:gd name="T4" fmla="*/ 59 w 263"/>
                <a:gd name="T5" fmla="*/ 0 h 118"/>
                <a:gd name="T6" fmla="*/ 116 w 263"/>
                <a:gd name="T7" fmla="*/ 29 h 118"/>
                <a:gd name="T8" fmla="*/ 116 w 263"/>
                <a:gd name="T9" fmla="*/ 0 h 118"/>
                <a:gd name="T10" fmla="*/ 145 w 263"/>
                <a:gd name="T11" fmla="*/ 0 h 118"/>
                <a:gd name="T12" fmla="*/ 233 w 263"/>
                <a:gd name="T13" fmla="*/ 0 h 118"/>
                <a:gd name="T14" fmla="*/ 233 w 263"/>
                <a:gd name="T15" fmla="*/ 0 h 118"/>
                <a:gd name="T16" fmla="*/ 233 w 263"/>
                <a:gd name="T17" fmla="*/ 29 h 118"/>
                <a:gd name="T18" fmla="*/ 233 w 263"/>
                <a:gd name="T19" fmla="*/ 29 h 118"/>
                <a:gd name="T20" fmla="*/ 233 w 263"/>
                <a:gd name="T21" fmla="*/ 59 h 118"/>
                <a:gd name="T22" fmla="*/ 262 w 263"/>
                <a:gd name="T23" fmla="*/ 59 h 118"/>
                <a:gd name="T24" fmla="*/ 262 w 263"/>
                <a:gd name="T25" fmla="*/ 88 h 118"/>
                <a:gd name="T26" fmla="*/ 233 w 263"/>
                <a:gd name="T27" fmla="*/ 88 h 118"/>
                <a:gd name="T28" fmla="*/ 204 w 263"/>
                <a:gd name="T29" fmla="*/ 88 h 118"/>
                <a:gd name="T30" fmla="*/ 175 w 263"/>
                <a:gd name="T31" fmla="*/ 117 h 118"/>
                <a:gd name="T32" fmla="*/ 175 w 263"/>
                <a:gd name="T33" fmla="*/ 117 h 118"/>
                <a:gd name="T34" fmla="*/ 175 w 263"/>
                <a:gd name="T35" fmla="*/ 117 h 118"/>
                <a:gd name="T36" fmla="*/ 145 w 263"/>
                <a:gd name="T37" fmla="*/ 117 h 118"/>
                <a:gd name="T38" fmla="*/ 145 w 263"/>
                <a:gd name="T39" fmla="*/ 117 h 118"/>
                <a:gd name="T40" fmla="*/ 145 w 263"/>
                <a:gd name="T41" fmla="*/ 117 h 118"/>
                <a:gd name="T42" fmla="*/ 116 w 263"/>
                <a:gd name="T43" fmla="*/ 117 h 118"/>
                <a:gd name="T44" fmla="*/ 116 w 263"/>
                <a:gd name="T45" fmla="*/ 88 h 118"/>
                <a:gd name="T46" fmla="*/ 116 w 263"/>
                <a:gd name="T47" fmla="*/ 88 h 118"/>
                <a:gd name="T48" fmla="*/ 116 w 263"/>
                <a:gd name="T49" fmla="*/ 88 h 118"/>
                <a:gd name="T50" fmla="*/ 116 w 263"/>
                <a:gd name="T51" fmla="*/ 88 h 118"/>
                <a:gd name="T52" fmla="*/ 88 w 263"/>
                <a:gd name="T53" fmla="*/ 88 h 118"/>
                <a:gd name="T54" fmla="*/ 88 w 263"/>
                <a:gd name="T55" fmla="*/ 88 h 118"/>
                <a:gd name="T56" fmla="*/ 145 w 263"/>
                <a:gd name="T57" fmla="*/ 88 h 118"/>
                <a:gd name="T58" fmla="*/ 145 w 263"/>
                <a:gd name="T59" fmla="*/ 59 h 118"/>
                <a:gd name="T60" fmla="*/ 116 w 263"/>
                <a:gd name="T61" fmla="*/ 59 h 118"/>
                <a:gd name="T62" fmla="*/ 88 w 263"/>
                <a:gd name="T63" fmla="*/ 59 h 118"/>
                <a:gd name="T64" fmla="*/ 88 w 263"/>
                <a:gd name="T65" fmla="*/ 59 h 118"/>
                <a:gd name="T66" fmla="*/ 59 w 263"/>
                <a:gd name="T67" fmla="*/ 59 h 118"/>
                <a:gd name="T68" fmla="*/ 59 w 263"/>
                <a:gd name="T69" fmla="*/ 59 h 118"/>
                <a:gd name="T70" fmla="*/ 59 w 263"/>
                <a:gd name="T71" fmla="*/ 59 h 118"/>
                <a:gd name="T72" fmla="*/ 29 w 263"/>
                <a:gd name="T73" fmla="*/ 59 h 118"/>
                <a:gd name="T74" fmla="*/ 59 w 263"/>
                <a:gd name="T75" fmla="*/ 29 h 118"/>
                <a:gd name="T76" fmla="*/ 29 w 263"/>
                <a:gd name="T77" fmla="*/ 29 h 118"/>
                <a:gd name="T78" fmla="*/ 0 w 263"/>
                <a:gd name="T7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3" h="118">
                  <a:moveTo>
                    <a:pt x="0" y="29"/>
                  </a:moveTo>
                  <a:lnTo>
                    <a:pt x="29" y="29"/>
                  </a:lnTo>
                  <a:lnTo>
                    <a:pt x="59" y="0"/>
                  </a:lnTo>
                  <a:lnTo>
                    <a:pt x="116" y="29"/>
                  </a:lnTo>
                  <a:lnTo>
                    <a:pt x="116" y="0"/>
                  </a:lnTo>
                  <a:lnTo>
                    <a:pt x="145" y="0"/>
                  </a:lnTo>
                  <a:lnTo>
                    <a:pt x="233" y="0"/>
                  </a:lnTo>
                  <a:lnTo>
                    <a:pt x="233" y="0"/>
                  </a:lnTo>
                  <a:lnTo>
                    <a:pt x="233" y="29"/>
                  </a:lnTo>
                  <a:lnTo>
                    <a:pt x="233" y="29"/>
                  </a:lnTo>
                  <a:lnTo>
                    <a:pt x="233" y="59"/>
                  </a:lnTo>
                  <a:lnTo>
                    <a:pt x="262" y="59"/>
                  </a:lnTo>
                  <a:lnTo>
                    <a:pt x="262" y="88"/>
                  </a:lnTo>
                  <a:lnTo>
                    <a:pt x="233" y="88"/>
                  </a:lnTo>
                  <a:lnTo>
                    <a:pt x="204" y="88"/>
                  </a:lnTo>
                  <a:lnTo>
                    <a:pt x="175" y="117"/>
                  </a:lnTo>
                  <a:lnTo>
                    <a:pt x="175" y="117"/>
                  </a:lnTo>
                  <a:lnTo>
                    <a:pt x="175" y="117"/>
                  </a:lnTo>
                  <a:lnTo>
                    <a:pt x="145" y="117"/>
                  </a:lnTo>
                  <a:lnTo>
                    <a:pt x="145" y="117"/>
                  </a:lnTo>
                  <a:lnTo>
                    <a:pt x="145" y="117"/>
                  </a:lnTo>
                  <a:lnTo>
                    <a:pt x="116" y="117"/>
                  </a:lnTo>
                  <a:lnTo>
                    <a:pt x="116" y="88"/>
                  </a:lnTo>
                  <a:lnTo>
                    <a:pt x="116" y="88"/>
                  </a:lnTo>
                  <a:lnTo>
                    <a:pt x="116" y="88"/>
                  </a:lnTo>
                  <a:lnTo>
                    <a:pt x="116" y="88"/>
                  </a:lnTo>
                  <a:lnTo>
                    <a:pt x="88" y="88"/>
                  </a:lnTo>
                  <a:lnTo>
                    <a:pt x="88" y="88"/>
                  </a:lnTo>
                  <a:lnTo>
                    <a:pt x="145" y="88"/>
                  </a:lnTo>
                  <a:lnTo>
                    <a:pt x="145" y="59"/>
                  </a:lnTo>
                  <a:lnTo>
                    <a:pt x="116" y="59"/>
                  </a:lnTo>
                  <a:lnTo>
                    <a:pt x="88" y="59"/>
                  </a:lnTo>
                  <a:lnTo>
                    <a:pt x="88" y="59"/>
                  </a:lnTo>
                  <a:lnTo>
                    <a:pt x="59" y="59"/>
                  </a:lnTo>
                  <a:lnTo>
                    <a:pt x="59" y="59"/>
                  </a:lnTo>
                  <a:lnTo>
                    <a:pt x="59" y="59"/>
                  </a:lnTo>
                  <a:lnTo>
                    <a:pt x="29" y="59"/>
                  </a:lnTo>
                  <a:lnTo>
                    <a:pt x="59" y="29"/>
                  </a:lnTo>
                  <a:lnTo>
                    <a:pt x="29" y="29"/>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79" name="Freeform 118">
              <a:extLst>
                <a:ext uri="{FF2B5EF4-FFF2-40B4-BE49-F238E27FC236}">
                  <a16:creationId xmlns:a16="http://schemas.microsoft.com/office/drawing/2014/main" id="{24E6749B-7C21-B046-82A7-CFD42D618796}"/>
                </a:ext>
              </a:extLst>
            </p:cNvPr>
            <p:cNvSpPr>
              <a:spLocks noChangeArrowheads="1"/>
            </p:cNvSpPr>
            <p:nvPr/>
          </p:nvSpPr>
          <p:spPr bwMode="auto">
            <a:xfrm>
              <a:off x="4210556" y="4038178"/>
              <a:ext cx="181440" cy="162738"/>
            </a:xfrm>
            <a:custGeom>
              <a:avLst/>
              <a:gdLst>
                <a:gd name="T0" fmla="*/ 0 w 555"/>
                <a:gd name="T1" fmla="*/ 117 h 497"/>
                <a:gd name="T2" fmla="*/ 29 w 555"/>
                <a:gd name="T3" fmla="*/ 88 h 497"/>
                <a:gd name="T4" fmla="*/ 87 w 555"/>
                <a:gd name="T5" fmla="*/ 88 h 497"/>
                <a:gd name="T6" fmla="*/ 58 w 555"/>
                <a:gd name="T7" fmla="*/ 59 h 497"/>
                <a:gd name="T8" fmla="*/ 58 w 555"/>
                <a:gd name="T9" fmla="*/ 29 h 497"/>
                <a:gd name="T10" fmla="*/ 87 w 555"/>
                <a:gd name="T11" fmla="*/ 0 h 497"/>
                <a:gd name="T12" fmla="*/ 175 w 555"/>
                <a:gd name="T13" fmla="*/ 0 h 497"/>
                <a:gd name="T14" fmla="*/ 204 w 555"/>
                <a:gd name="T15" fmla="*/ 29 h 497"/>
                <a:gd name="T16" fmla="*/ 234 w 555"/>
                <a:gd name="T17" fmla="*/ 29 h 497"/>
                <a:gd name="T18" fmla="*/ 262 w 555"/>
                <a:gd name="T19" fmla="*/ 29 h 497"/>
                <a:gd name="T20" fmla="*/ 291 w 555"/>
                <a:gd name="T21" fmla="*/ 29 h 497"/>
                <a:gd name="T22" fmla="*/ 320 w 555"/>
                <a:gd name="T23" fmla="*/ 29 h 497"/>
                <a:gd name="T24" fmla="*/ 350 w 555"/>
                <a:gd name="T25" fmla="*/ 59 h 497"/>
                <a:gd name="T26" fmla="*/ 379 w 555"/>
                <a:gd name="T27" fmla="*/ 29 h 497"/>
                <a:gd name="T28" fmla="*/ 408 w 555"/>
                <a:gd name="T29" fmla="*/ 29 h 497"/>
                <a:gd name="T30" fmla="*/ 437 w 555"/>
                <a:gd name="T31" fmla="*/ 29 h 497"/>
                <a:gd name="T32" fmla="*/ 467 w 555"/>
                <a:gd name="T33" fmla="*/ 29 h 497"/>
                <a:gd name="T34" fmla="*/ 496 w 555"/>
                <a:gd name="T35" fmla="*/ 29 h 497"/>
                <a:gd name="T36" fmla="*/ 496 w 555"/>
                <a:gd name="T37" fmla="*/ 88 h 497"/>
                <a:gd name="T38" fmla="*/ 525 w 555"/>
                <a:gd name="T39" fmla="*/ 88 h 497"/>
                <a:gd name="T40" fmla="*/ 496 w 555"/>
                <a:gd name="T41" fmla="*/ 117 h 497"/>
                <a:gd name="T42" fmla="*/ 525 w 555"/>
                <a:gd name="T43" fmla="*/ 146 h 497"/>
                <a:gd name="T44" fmla="*/ 525 w 555"/>
                <a:gd name="T45" fmla="*/ 117 h 497"/>
                <a:gd name="T46" fmla="*/ 525 w 555"/>
                <a:gd name="T47" fmla="*/ 146 h 497"/>
                <a:gd name="T48" fmla="*/ 554 w 555"/>
                <a:gd name="T49" fmla="*/ 146 h 497"/>
                <a:gd name="T50" fmla="*/ 554 w 555"/>
                <a:gd name="T51" fmla="*/ 176 h 497"/>
                <a:gd name="T52" fmla="*/ 525 w 555"/>
                <a:gd name="T53" fmla="*/ 176 h 497"/>
                <a:gd name="T54" fmla="*/ 525 w 555"/>
                <a:gd name="T55" fmla="*/ 205 h 497"/>
                <a:gd name="T56" fmla="*/ 525 w 555"/>
                <a:gd name="T57" fmla="*/ 262 h 497"/>
                <a:gd name="T58" fmla="*/ 554 w 555"/>
                <a:gd name="T59" fmla="*/ 292 h 497"/>
                <a:gd name="T60" fmla="*/ 554 w 555"/>
                <a:gd name="T61" fmla="*/ 292 h 497"/>
                <a:gd name="T62" fmla="*/ 525 w 555"/>
                <a:gd name="T63" fmla="*/ 321 h 497"/>
                <a:gd name="T64" fmla="*/ 554 w 555"/>
                <a:gd name="T65" fmla="*/ 321 h 497"/>
                <a:gd name="T66" fmla="*/ 554 w 555"/>
                <a:gd name="T67" fmla="*/ 350 h 497"/>
                <a:gd name="T68" fmla="*/ 525 w 555"/>
                <a:gd name="T69" fmla="*/ 408 h 497"/>
                <a:gd name="T70" fmla="*/ 525 w 555"/>
                <a:gd name="T71" fmla="*/ 438 h 497"/>
                <a:gd name="T72" fmla="*/ 496 w 555"/>
                <a:gd name="T73" fmla="*/ 467 h 497"/>
                <a:gd name="T74" fmla="*/ 379 w 555"/>
                <a:gd name="T75" fmla="*/ 496 h 497"/>
                <a:gd name="T76" fmla="*/ 320 w 555"/>
                <a:gd name="T77" fmla="*/ 496 h 497"/>
                <a:gd name="T78" fmla="*/ 291 w 555"/>
                <a:gd name="T79" fmla="*/ 467 h 497"/>
                <a:gd name="T80" fmla="*/ 291 w 555"/>
                <a:gd name="T81" fmla="*/ 438 h 497"/>
                <a:gd name="T82" fmla="*/ 320 w 555"/>
                <a:gd name="T83" fmla="*/ 321 h 497"/>
                <a:gd name="T84" fmla="*/ 320 w 555"/>
                <a:gd name="T85" fmla="*/ 321 h 497"/>
                <a:gd name="T86" fmla="*/ 350 w 555"/>
                <a:gd name="T87" fmla="*/ 292 h 497"/>
                <a:gd name="T88" fmla="*/ 320 w 555"/>
                <a:gd name="T89" fmla="*/ 262 h 497"/>
                <a:gd name="T90" fmla="*/ 320 w 555"/>
                <a:gd name="T91" fmla="*/ 233 h 497"/>
                <a:gd name="T92" fmla="*/ 291 w 555"/>
                <a:gd name="T93" fmla="*/ 205 h 497"/>
                <a:gd name="T94" fmla="*/ 204 w 555"/>
                <a:gd name="T95" fmla="*/ 205 h 497"/>
                <a:gd name="T96" fmla="*/ 146 w 555"/>
                <a:gd name="T97" fmla="*/ 233 h 497"/>
                <a:gd name="T98" fmla="*/ 146 w 555"/>
                <a:gd name="T99" fmla="*/ 262 h 497"/>
                <a:gd name="T100" fmla="*/ 117 w 555"/>
                <a:gd name="T101" fmla="*/ 233 h 497"/>
                <a:gd name="T102" fmla="*/ 87 w 555"/>
                <a:gd name="T103" fmla="*/ 205 h 497"/>
                <a:gd name="T104" fmla="*/ 58 w 555"/>
                <a:gd name="T105" fmla="*/ 205 h 497"/>
                <a:gd name="T106" fmla="*/ 58 w 555"/>
                <a:gd name="T107" fmla="*/ 176 h 497"/>
                <a:gd name="T108" fmla="*/ 29 w 555"/>
                <a:gd name="T109" fmla="*/ 205 h 497"/>
                <a:gd name="T110" fmla="*/ 0 w 555"/>
                <a:gd name="T111" fmla="*/ 176 h 497"/>
                <a:gd name="T112" fmla="*/ 0 w 555"/>
                <a:gd name="T113" fmla="*/ 14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5" h="497">
                  <a:moveTo>
                    <a:pt x="0" y="117"/>
                  </a:moveTo>
                  <a:lnTo>
                    <a:pt x="0" y="117"/>
                  </a:lnTo>
                  <a:lnTo>
                    <a:pt x="0" y="117"/>
                  </a:lnTo>
                  <a:lnTo>
                    <a:pt x="29" y="88"/>
                  </a:lnTo>
                  <a:lnTo>
                    <a:pt x="58" y="88"/>
                  </a:lnTo>
                  <a:lnTo>
                    <a:pt x="87" y="88"/>
                  </a:lnTo>
                  <a:lnTo>
                    <a:pt x="87" y="59"/>
                  </a:lnTo>
                  <a:lnTo>
                    <a:pt x="58" y="59"/>
                  </a:lnTo>
                  <a:lnTo>
                    <a:pt x="58" y="29"/>
                  </a:lnTo>
                  <a:lnTo>
                    <a:pt x="58" y="29"/>
                  </a:lnTo>
                  <a:lnTo>
                    <a:pt x="58" y="0"/>
                  </a:lnTo>
                  <a:lnTo>
                    <a:pt x="87" y="0"/>
                  </a:lnTo>
                  <a:lnTo>
                    <a:pt x="146" y="0"/>
                  </a:lnTo>
                  <a:lnTo>
                    <a:pt x="175" y="0"/>
                  </a:lnTo>
                  <a:lnTo>
                    <a:pt x="175" y="29"/>
                  </a:lnTo>
                  <a:lnTo>
                    <a:pt x="204" y="29"/>
                  </a:lnTo>
                  <a:lnTo>
                    <a:pt x="234" y="29"/>
                  </a:lnTo>
                  <a:lnTo>
                    <a:pt x="234" y="29"/>
                  </a:lnTo>
                  <a:lnTo>
                    <a:pt x="262" y="29"/>
                  </a:lnTo>
                  <a:lnTo>
                    <a:pt x="262" y="29"/>
                  </a:lnTo>
                  <a:lnTo>
                    <a:pt x="291" y="29"/>
                  </a:lnTo>
                  <a:lnTo>
                    <a:pt x="291" y="29"/>
                  </a:lnTo>
                  <a:lnTo>
                    <a:pt x="291" y="59"/>
                  </a:lnTo>
                  <a:lnTo>
                    <a:pt x="320" y="29"/>
                  </a:lnTo>
                  <a:lnTo>
                    <a:pt x="320" y="29"/>
                  </a:lnTo>
                  <a:lnTo>
                    <a:pt x="350" y="59"/>
                  </a:lnTo>
                  <a:lnTo>
                    <a:pt x="379" y="59"/>
                  </a:lnTo>
                  <a:lnTo>
                    <a:pt x="379" y="29"/>
                  </a:lnTo>
                  <a:lnTo>
                    <a:pt x="408" y="29"/>
                  </a:lnTo>
                  <a:lnTo>
                    <a:pt x="408" y="29"/>
                  </a:lnTo>
                  <a:lnTo>
                    <a:pt x="437" y="29"/>
                  </a:lnTo>
                  <a:lnTo>
                    <a:pt x="437" y="29"/>
                  </a:lnTo>
                  <a:lnTo>
                    <a:pt x="467" y="29"/>
                  </a:lnTo>
                  <a:lnTo>
                    <a:pt x="467" y="29"/>
                  </a:lnTo>
                  <a:lnTo>
                    <a:pt x="467" y="29"/>
                  </a:lnTo>
                  <a:lnTo>
                    <a:pt x="496" y="29"/>
                  </a:lnTo>
                  <a:lnTo>
                    <a:pt x="496" y="59"/>
                  </a:lnTo>
                  <a:lnTo>
                    <a:pt x="496" y="88"/>
                  </a:lnTo>
                  <a:lnTo>
                    <a:pt x="496" y="88"/>
                  </a:lnTo>
                  <a:lnTo>
                    <a:pt x="525" y="88"/>
                  </a:lnTo>
                  <a:lnTo>
                    <a:pt x="525" y="88"/>
                  </a:lnTo>
                  <a:lnTo>
                    <a:pt x="496" y="117"/>
                  </a:lnTo>
                  <a:lnTo>
                    <a:pt x="496" y="146"/>
                  </a:lnTo>
                  <a:lnTo>
                    <a:pt x="525" y="146"/>
                  </a:lnTo>
                  <a:lnTo>
                    <a:pt x="525" y="117"/>
                  </a:lnTo>
                  <a:lnTo>
                    <a:pt x="525" y="117"/>
                  </a:lnTo>
                  <a:lnTo>
                    <a:pt x="525" y="146"/>
                  </a:lnTo>
                  <a:lnTo>
                    <a:pt x="525" y="146"/>
                  </a:lnTo>
                  <a:lnTo>
                    <a:pt x="525" y="146"/>
                  </a:lnTo>
                  <a:lnTo>
                    <a:pt x="554" y="146"/>
                  </a:lnTo>
                  <a:lnTo>
                    <a:pt x="554" y="176"/>
                  </a:lnTo>
                  <a:lnTo>
                    <a:pt x="554" y="176"/>
                  </a:lnTo>
                  <a:lnTo>
                    <a:pt x="554" y="176"/>
                  </a:lnTo>
                  <a:lnTo>
                    <a:pt x="525" y="176"/>
                  </a:lnTo>
                  <a:lnTo>
                    <a:pt x="525" y="205"/>
                  </a:lnTo>
                  <a:lnTo>
                    <a:pt x="525" y="205"/>
                  </a:lnTo>
                  <a:lnTo>
                    <a:pt x="525" y="233"/>
                  </a:lnTo>
                  <a:lnTo>
                    <a:pt x="525" y="262"/>
                  </a:lnTo>
                  <a:lnTo>
                    <a:pt x="525" y="262"/>
                  </a:lnTo>
                  <a:lnTo>
                    <a:pt x="554" y="292"/>
                  </a:lnTo>
                  <a:lnTo>
                    <a:pt x="554" y="292"/>
                  </a:lnTo>
                  <a:lnTo>
                    <a:pt x="554" y="292"/>
                  </a:lnTo>
                  <a:lnTo>
                    <a:pt x="554" y="292"/>
                  </a:lnTo>
                  <a:lnTo>
                    <a:pt x="525" y="321"/>
                  </a:lnTo>
                  <a:lnTo>
                    <a:pt x="525" y="321"/>
                  </a:lnTo>
                  <a:lnTo>
                    <a:pt x="554" y="321"/>
                  </a:lnTo>
                  <a:lnTo>
                    <a:pt x="554" y="350"/>
                  </a:lnTo>
                  <a:lnTo>
                    <a:pt x="554" y="350"/>
                  </a:lnTo>
                  <a:lnTo>
                    <a:pt x="525" y="408"/>
                  </a:lnTo>
                  <a:lnTo>
                    <a:pt x="525" y="408"/>
                  </a:lnTo>
                  <a:lnTo>
                    <a:pt x="496" y="408"/>
                  </a:lnTo>
                  <a:lnTo>
                    <a:pt x="525" y="438"/>
                  </a:lnTo>
                  <a:lnTo>
                    <a:pt x="496" y="467"/>
                  </a:lnTo>
                  <a:lnTo>
                    <a:pt x="496" y="467"/>
                  </a:lnTo>
                  <a:lnTo>
                    <a:pt x="496" y="467"/>
                  </a:lnTo>
                  <a:lnTo>
                    <a:pt x="379" y="496"/>
                  </a:lnTo>
                  <a:lnTo>
                    <a:pt x="350" y="496"/>
                  </a:lnTo>
                  <a:lnTo>
                    <a:pt x="320" y="496"/>
                  </a:lnTo>
                  <a:lnTo>
                    <a:pt x="291" y="467"/>
                  </a:lnTo>
                  <a:lnTo>
                    <a:pt x="291" y="467"/>
                  </a:lnTo>
                  <a:lnTo>
                    <a:pt x="291" y="438"/>
                  </a:lnTo>
                  <a:lnTo>
                    <a:pt x="291" y="438"/>
                  </a:lnTo>
                  <a:lnTo>
                    <a:pt x="320" y="438"/>
                  </a:lnTo>
                  <a:lnTo>
                    <a:pt x="320" y="321"/>
                  </a:lnTo>
                  <a:lnTo>
                    <a:pt x="350" y="321"/>
                  </a:lnTo>
                  <a:lnTo>
                    <a:pt x="320" y="321"/>
                  </a:lnTo>
                  <a:lnTo>
                    <a:pt x="320" y="292"/>
                  </a:lnTo>
                  <a:lnTo>
                    <a:pt x="350" y="292"/>
                  </a:lnTo>
                  <a:lnTo>
                    <a:pt x="350" y="292"/>
                  </a:lnTo>
                  <a:lnTo>
                    <a:pt x="320" y="262"/>
                  </a:lnTo>
                  <a:lnTo>
                    <a:pt x="320" y="262"/>
                  </a:lnTo>
                  <a:lnTo>
                    <a:pt x="320" y="233"/>
                  </a:lnTo>
                  <a:lnTo>
                    <a:pt x="291" y="205"/>
                  </a:lnTo>
                  <a:lnTo>
                    <a:pt x="291" y="205"/>
                  </a:lnTo>
                  <a:lnTo>
                    <a:pt x="204" y="205"/>
                  </a:lnTo>
                  <a:lnTo>
                    <a:pt x="204" y="205"/>
                  </a:lnTo>
                  <a:lnTo>
                    <a:pt x="175" y="205"/>
                  </a:lnTo>
                  <a:lnTo>
                    <a:pt x="146" y="233"/>
                  </a:lnTo>
                  <a:lnTo>
                    <a:pt x="146" y="233"/>
                  </a:lnTo>
                  <a:lnTo>
                    <a:pt x="146" y="262"/>
                  </a:lnTo>
                  <a:lnTo>
                    <a:pt x="117" y="262"/>
                  </a:lnTo>
                  <a:lnTo>
                    <a:pt x="117" y="233"/>
                  </a:lnTo>
                  <a:lnTo>
                    <a:pt x="87" y="233"/>
                  </a:lnTo>
                  <a:lnTo>
                    <a:pt x="87" y="205"/>
                  </a:lnTo>
                  <a:lnTo>
                    <a:pt x="58" y="205"/>
                  </a:lnTo>
                  <a:lnTo>
                    <a:pt x="58" y="205"/>
                  </a:lnTo>
                  <a:lnTo>
                    <a:pt x="58" y="205"/>
                  </a:lnTo>
                  <a:lnTo>
                    <a:pt x="58" y="176"/>
                  </a:lnTo>
                  <a:lnTo>
                    <a:pt x="58" y="176"/>
                  </a:lnTo>
                  <a:lnTo>
                    <a:pt x="29" y="205"/>
                  </a:lnTo>
                  <a:lnTo>
                    <a:pt x="29" y="176"/>
                  </a:lnTo>
                  <a:lnTo>
                    <a:pt x="0" y="176"/>
                  </a:lnTo>
                  <a:lnTo>
                    <a:pt x="0" y="176"/>
                  </a:lnTo>
                  <a:lnTo>
                    <a:pt x="0" y="146"/>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0" name="Freeform 119">
              <a:extLst>
                <a:ext uri="{FF2B5EF4-FFF2-40B4-BE49-F238E27FC236}">
                  <a16:creationId xmlns:a16="http://schemas.microsoft.com/office/drawing/2014/main" id="{B798C976-3B67-2E41-B969-A20C3BA8A47C}"/>
                </a:ext>
              </a:extLst>
            </p:cNvPr>
            <p:cNvSpPr>
              <a:spLocks noChangeArrowheads="1"/>
            </p:cNvSpPr>
            <p:nvPr/>
          </p:nvSpPr>
          <p:spPr bwMode="auto">
            <a:xfrm>
              <a:off x="4247996" y="4105866"/>
              <a:ext cx="76320" cy="76328"/>
            </a:xfrm>
            <a:custGeom>
              <a:avLst/>
              <a:gdLst>
                <a:gd name="T0" fmla="*/ 58 w 234"/>
                <a:gd name="T1" fmla="*/ 203 h 234"/>
                <a:gd name="T2" fmla="*/ 58 w 234"/>
                <a:gd name="T3" fmla="*/ 203 h 234"/>
                <a:gd name="T4" fmla="*/ 58 w 234"/>
                <a:gd name="T5" fmla="*/ 174 h 234"/>
                <a:gd name="T6" fmla="*/ 29 w 234"/>
                <a:gd name="T7" fmla="*/ 174 h 234"/>
                <a:gd name="T8" fmla="*/ 29 w 234"/>
                <a:gd name="T9" fmla="*/ 203 h 234"/>
                <a:gd name="T10" fmla="*/ 29 w 234"/>
                <a:gd name="T11" fmla="*/ 203 h 234"/>
                <a:gd name="T12" fmla="*/ 58 w 234"/>
                <a:gd name="T13" fmla="*/ 203 h 234"/>
                <a:gd name="T14" fmla="*/ 0 w 234"/>
                <a:gd name="T15" fmla="*/ 57 h 234"/>
                <a:gd name="T16" fmla="*/ 29 w 234"/>
                <a:gd name="T17" fmla="*/ 57 h 234"/>
                <a:gd name="T18" fmla="*/ 29 w 234"/>
                <a:gd name="T19" fmla="*/ 28 h 234"/>
                <a:gd name="T20" fmla="*/ 29 w 234"/>
                <a:gd name="T21" fmla="*/ 28 h 234"/>
                <a:gd name="T22" fmla="*/ 58 w 234"/>
                <a:gd name="T23" fmla="*/ 0 h 234"/>
                <a:gd name="T24" fmla="*/ 87 w 234"/>
                <a:gd name="T25" fmla="*/ 0 h 234"/>
                <a:gd name="T26" fmla="*/ 87 w 234"/>
                <a:gd name="T27" fmla="*/ 0 h 234"/>
                <a:gd name="T28" fmla="*/ 174 w 234"/>
                <a:gd name="T29" fmla="*/ 0 h 234"/>
                <a:gd name="T30" fmla="*/ 174 w 234"/>
                <a:gd name="T31" fmla="*/ 0 h 234"/>
                <a:gd name="T32" fmla="*/ 203 w 234"/>
                <a:gd name="T33" fmla="*/ 28 h 234"/>
                <a:gd name="T34" fmla="*/ 203 w 234"/>
                <a:gd name="T35" fmla="*/ 57 h 234"/>
                <a:gd name="T36" fmla="*/ 203 w 234"/>
                <a:gd name="T37" fmla="*/ 57 h 234"/>
                <a:gd name="T38" fmla="*/ 233 w 234"/>
                <a:gd name="T39" fmla="*/ 87 h 234"/>
                <a:gd name="T40" fmla="*/ 233 w 234"/>
                <a:gd name="T41" fmla="*/ 87 h 234"/>
                <a:gd name="T42" fmla="*/ 203 w 234"/>
                <a:gd name="T43" fmla="*/ 87 h 234"/>
                <a:gd name="T44" fmla="*/ 203 w 234"/>
                <a:gd name="T45" fmla="*/ 116 h 234"/>
                <a:gd name="T46" fmla="*/ 233 w 234"/>
                <a:gd name="T47" fmla="*/ 116 h 234"/>
                <a:gd name="T48" fmla="*/ 203 w 234"/>
                <a:gd name="T49" fmla="*/ 116 h 234"/>
                <a:gd name="T50" fmla="*/ 203 w 234"/>
                <a:gd name="T51" fmla="*/ 233 h 234"/>
                <a:gd name="T52" fmla="*/ 174 w 234"/>
                <a:gd name="T53" fmla="*/ 233 h 234"/>
                <a:gd name="T54" fmla="*/ 174 w 234"/>
                <a:gd name="T55" fmla="*/ 233 h 234"/>
                <a:gd name="T56" fmla="*/ 145 w 234"/>
                <a:gd name="T57" fmla="*/ 233 h 234"/>
                <a:gd name="T58" fmla="*/ 87 w 234"/>
                <a:gd name="T59" fmla="*/ 203 h 234"/>
                <a:gd name="T60" fmla="*/ 87 w 234"/>
                <a:gd name="T61" fmla="*/ 203 h 234"/>
                <a:gd name="T62" fmla="*/ 87 w 234"/>
                <a:gd name="T63" fmla="*/ 203 h 234"/>
                <a:gd name="T64" fmla="*/ 58 w 234"/>
                <a:gd name="T65" fmla="*/ 203 h 234"/>
                <a:gd name="T66" fmla="*/ 58 w 234"/>
                <a:gd name="T67" fmla="*/ 174 h 234"/>
                <a:gd name="T68" fmla="*/ 58 w 234"/>
                <a:gd name="T69" fmla="*/ 174 h 234"/>
                <a:gd name="T70" fmla="*/ 58 w 234"/>
                <a:gd name="T71" fmla="*/ 174 h 234"/>
                <a:gd name="T72" fmla="*/ 58 w 234"/>
                <a:gd name="T73" fmla="*/ 174 h 234"/>
                <a:gd name="T74" fmla="*/ 29 w 234"/>
                <a:gd name="T75" fmla="*/ 145 h 234"/>
                <a:gd name="T76" fmla="*/ 29 w 234"/>
                <a:gd name="T77" fmla="*/ 145 h 234"/>
                <a:gd name="T78" fmla="*/ 29 w 234"/>
                <a:gd name="T79" fmla="*/ 116 h 234"/>
                <a:gd name="T80" fmla="*/ 0 w 234"/>
                <a:gd name="T81" fmla="*/ 116 h 234"/>
                <a:gd name="T82" fmla="*/ 0 w 234"/>
                <a:gd name="T83" fmla="*/ 87 h 234"/>
                <a:gd name="T84" fmla="*/ 0 w 234"/>
                <a:gd name="T85" fmla="*/ 87 h 234"/>
                <a:gd name="T86" fmla="*/ 0 w 234"/>
                <a:gd name="T87" fmla="*/ 87 h 234"/>
                <a:gd name="T88" fmla="*/ 0 w 234"/>
                <a:gd name="T8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234">
                  <a:moveTo>
                    <a:pt x="58" y="203"/>
                  </a:moveTo>
                  <a:lnTo>
                    <a:pt x="58" y="203"/>
                  </a:lnTo>
                  <a:lnTo>
                    <a:pt x="58" y="174"/>
                  </a:lnTo>
                  <a:lnTo>
                    <a:pt x="29" y="174"/>
                  </a:lnTo>
                  <a:lnTo>
                    <a:pt x="29" y="203"/>
                  </a:lnTo>
                  <a:lnTo>
                    <a:pt x="29" y="203"/>
                  </a:lnTo>
                  <a:lnTo>
                    <a:pt x="58" y="203"/>
                  </a:lnTo>
                  <a:close/>
                  <a:moveTo>
                    <a:pt x="0" y="57"/>
                  </a:moveTo>
                  <a:lnTo>
                    <a:pt x="29" y="57"/>
                  </a:lnTo>
                  <a:lnTo>
                    <a:pt x="29" y="28"/>
                  </a:lnTo>
                  <a:lnTo>
                    <a:pt x="29" y="28"/>
                  </a:lnTo>
                  <a:lnTo>
                    <a:pt x="58" y="0"/>
                  </a:lnTo>
                  <a:lnTo>
                    <a:pt x="87" y="0"/>
                  </a:lnTo>
                  <a:lnTo>
                    <a:pt x="87" y="0"/>
                  </a:lnTo>
                  <a:lnTo>
                    <a:pt x="174" y="0"/>
                  </a:lnTo>
                  <a:lnTo>
                    <a:pt x="174" y="0"/>
                  </a:lnTo>
                  <a:lnTo>
                    <a:pt x="203" y="28"/>
                  </a:lnTo>
                  <a:lnTo>
                    <a:pt x="203" y="57"/>
                  </a:lnTo>
                  <a:lnTo>
                    <a:pt x="203" y="57"/>
                  </a:lnTo>
                  <a:lnTo>
                    <a:pt x="233" y="87"/>
                  </a:lnTo>
                  <a:lnTo>
                    <a:pt x="233" y="87"/>
                  </a:lnTo>
                  <a:lnTo>
                    <a:pt x="203" y="87"/>
                  </a:lnTo>
                  <a:lnTo>
                    <a:pt x="203" y="116"/>
                  </a:lnTo>
                  <a:lnTo>
                    <a:pt x="233" y="116"/>
                  </a:lnTo>
                  <a:lnTo>
                    <a:pt x="203" y="116"/>
                  </a:lnTo>
                  <a:lnTo>
                    <a:pt x="203" y="233"/>
                  </a:lnTo>
                  <a:lnTo>
                    <a:pt x="174" y="233"/>
                  </a:lnTo>
                  <a:lnTo>
                    <a:pt x="174" y="233"/>
                  </a:lnTo>
                  <a:lnTo>
                    <a:pt x="145" y="233"/>
                  </a:lnTo>
                  <a:lnTo>
                    <a:pt x="87" y="203"/>
                  </a:lnTo>
                  <a:lnTo>
                    <a:pt x="87" y="203"/>
                  </a:lnTo>
                  <a:lnTo>
                    <a:pt x="87" y="203"/>
                  </a:lnTo>
                  <a:lnTo>
                    <a:pt x="58" y="203"/>
                  </a:lnTo>
                  <a:lnTo>
                    <a:pt x="58" y="174"/>
                  </a:lnTo>
                  <a:lnTo>
                    <a:pt x="58" y="174"/>
                  </a:lnTo>
                  <a:lnTo>
                    <a:pt x="58" y="174"/>
                  </a:lnTo>
                  <a:lnTo>
                    <a:pt x="58" y="174"/>
                  </a:lnTo>
                  <a:lnTo>
                    <a:pt x="29" y="145"/>
                  </a:lnTo>
                  <a:lnTo>
                    <a:pt x="29" y="145"/>
                  </a:lnTo>
                  <a:lnTo>
                    <a:pt x="29" y="116"/>
                  </a:lnTo>
                  <a:lnTo>
                    <a:pt x="0" y="116"/>
                  </a:lnTo>
                  <a:lnTo>
                    <a:pt x="0" y="87"/>
                  </a:lnTo>
                  <a:lnTo>
                    <a:pt x="0" y="87"/>
                  </a:lnTo>
                  <a:lnTo>
                    <a:pt x="0" y="87"/>
                  </a:lnTo>
                  <a:lnTo>
                    <a:pt x="0" y="5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1" name="Freeform 120">
              <a:extLst>
                <a:ext uri="{FF2B5EF4-FFF2-40B4-BE49-F238E27FC236}">
                  <a16:creationId xmlns:a16="http://schemas.microsoft.com/office/drawing/2014/main" id="{C5216795-C20C-BC40-9F7A-089B110A569F}"/>
                </a:ext>
              </a:extLst>
            </p:cNvPr>
            <p:cNvSpPr>
              <a:spLocks noChangeArrowheads="1"/>
            </p:cNvSpPr>
            <p:nvPr/>
          </p:nvSpPr>
          <p:spPr bwMode="auto">
            <a:xfrm>
              <a:off x="4295517" y="4143310"/>
              <a:ext cx="105120" cy="105131"/>
            </a:xfrm>
            <a:custGeom>
              <a:avLst/>
              <a:gdLst>
                <a:gd name="T0" fmla="*/ 0 w 323"/>
                <a:gd name="T1" fmla="*/ 117 h 322"/>
                <a:gd name="T2" fmla="*/ 0 w 323"/>
                <a:gd name="T3" fmla="*/ 117 h 322"/>
                <a:gd name="T4" fmla="*/ 0 w 323"/>
                <a:gd name="T5" fmla="*/ 87 h 322"/>
                <a:gd name="T6" fmla="*/ 29 w 323"/>
                <a:gd name="T7" fmla="*/ 87 h 322"/>
                <a:gd name="T8" fmla="*/ 58 w 323"/>
                <a:gd name="T9" fmla="*/ 58 h 322"/>
                <a:gd name="T10" fmla="*/ 58 w 323"/>
                <a:gd name="T11" fmla="*/ 58 h 322"/>
                <a:gd name="T12" fmla="*/ 58 w 323"/>
                <a:gd name="T13" fmla="*/ 29 h 322"/>
                <a:gd name="T14" fmla="*/ 58 w 323"/>
                <a:gd name="T15" fmla="*/ 29 h 322"/>
                <a:gd name="T16" fmla="*/ 58 w 323"/>
                <a:gd name="T17" fmla="*/ 29 h 322"/>
                <a:gd name="T18" fmla="*/ 58 w 323"/>
                <a:gd name="T19" fmla="*/ 0 h 322"/>
                <a:gd name="T20" fmla="*/ 88 w 323"/>
                <a:gd name="T21" fmla="*/ 0 h 322"/>
                <a:gd name="T22" fmla="*/ 88 w 323"/>
                <a:gd name="T23" fmla="*/ 0 h 322"/>
                <a:gd name="T24" fmla="*/ 146 w 323"/>
                <a:gd name="T25" fmla="*/ 0 h 322"/>
                <a:gd name="T26" fmla="*/ 146 w 323"/>
                <a:gd name="T27" fmla="*/ 0 h 322"/>
                <a:gd name="T28" fmla="*/ 146 w 323"/>
                <a:gd name="T29" fmla="*/ 0 h 322"/>
                <a:gd name="T30" fmla="*/ 175 w 323"/>
                <a:gd name="T31" fmla="*/ 29 h 322"/>
                <a:gd name="T32" fmla="*/ 175 w 323"/>
                <a:gd name="T33" fmla="*/ 58 h 322"/>
                <a:gd name="T34" fmla="*/ 175 w 323"/>
                <a:gd name="T35" fmla="*/ 58 h 322"/>
                <a:gd name="T36" fmla="*/ 205 w 323"/>
                <a:gd name="T37" fmla="*/ 87 h 322"/>
                <a:gd name="T38" fmla="*/ 205 w 323"/>
                <a:gd name="T39" fmla="*/ 87 h 322"/>
                <a:gd name="T40" fmla="*/ 234 w 323"/>
                <a:gd name="T41" fmla="*/ 58 h 322"/>
                <a:gd name="T42" fmla="*/ 234 w 323"/>
                <a:gd name="T43" fmla="*/ 58 h 322"/>
                <a:gd name="T44" fmla="*/ 234 w 323"/>
                <a:gd name="T45" fmla="*/ 87 h 322"/>
                <a:gd name="T46" fmla="*/ 263 w 323"/>
                <a:gd name="T47" fmla="*/ 87 h 322"/>
                <a:gd name="T48" fmla="*/ 234 w 323"/>
                <a:gd name="T49" fmla="*/ 87 h 322"/>
                <a:gd name="T50" fmla="*/ 263 w 323"/>
                <a:gd name="T51" fmla="*/ 117 h 322"/>
                <a:gd name="T52" fmla="*/ 234 w 323"/>
                <a:gd name="T53" fmla="*/ 146 h 322"/>
                <a:gd name="T54" fmla="*/ 234 w 323"/>
                <a:gd name="T55" fmla="*/ 146 h 322"/>
                <a:gd name="T56" fmla="*/ 234 w 323"/>
                <a:gd name="T57" fmla="*/ 146 h 322"/>
                <a:gd name="T58" fmla="*/ 234 w 323"/>
                <a:gd name="T59" fmla="*/ 175 h 322"/>
                <a:gd name="T60" fmla="*/ 263 w 323"/>
                <a:gd name="T61" fmla="*/ 146 h 322"/>
                <a:gd name="T62" fmla="*/ 263 w 323"/>
                <a:gd name="T63" fmla="*/ 146 h 322"/>
                <a:gd name="T64" fmla="*/ 263 w 323"/>
                <a:gd name="T65" fmla="*/ 175 h 322"/>
                <a:gd name="T66" fmla="*/ 292 w 323"/>
                <a:gd name="T67" fmla="*/ 175 h 322"/>
                <a:gd name="T68" fmla="*/ 292 w 323"/>
                <a:gd name="T69" fmla="*/ 175 h 322"/>
                <a:gd name="T70" fmla="*/ 292 w 323"/>
                <a:gd name="T71" fmla="*/ 175 h 322"/>
                <a:gd name="T72" fmla="*/ 322 w 323"/>
                <a:gd name="T73" fmla="*/ 205 h 322"/>
                <a:gd name="T74" fmla="*/ 322 w 323"/>
                <a:gd name="T75" fmla="*/ 205 h 322"/>
                <a:gd name="T76" fmla="*/ 322 w 323"/>
                <a:gd name="T77" fmla="*/ 205 h 322"/>
                <a:gd name="T78" fmla="*/ 322 w 323"/>
                <a:gd name="T79" fmla="*/ 205 h 322"/>
                <a:gd name="T80" fmla="*/ 322 w 323"/>
                <a:gd name="T81" fmla="*/ 233 h 322"/>
                <a:gd name="T82" fmla="*/ 322 w 323"/>
                <a:gd name="T83" fmla="*/ 233 h 322"/>
                <a:gd name="T84" fmla="*/ 322 w 323"/>
                <a:gd name="T85" fmla="*/ 262 h 322"/>
                <a:gd name="T86" fmla="*/ 322 w 323"/>
                <a:gd name="T87" fmla="*/ 262 h 322"/>
                <a:gd name="T88" fmla="*/ 322 w 323"/>
                <a:gd name="T89" fmla="*/ 291 h 322"/>
                <a:gd name="T90" fmla="*/ 322 w 323"/>
                <a:gd name="T91" fmla="*/ 291 h 322"/>
                <a:gd name="T92" fmla="*/ 322 w 323"/>
                <a:gd name="T93" fmla="*/ 321 h 322"/>
                <a:gd name="T94" fmla="*/ 234 w 323"/>
                <a:gd name="T95" fmla="*/ 291 h 322"/>
                <a:gd name="T96" fmla="*/ 175 w 323"/>
                <a:gd name="T97" fmla="*/ 233 h 322"/>
                <a:gd name="T98" fmla="*/ 146 w 323"/>
                <a:gd name="T99" fmla="*/ 233 h 322"/>
                <a:gd name="T100" fmla="*/ 117 w 323"/>
                <a:gd name="T101" fmla="*/ 205 h 322"/>
                <a:gd name="T102" fmla="*/ 88 w 323"/>
                <a:gd name="T103" fmla="*/ 175 h 322"/>
                <a:gd name="T104" fmla="*/ 58 w 323"/>
                <a:gd name="T105" fmla="*/ 175 h 322"/>
                <a:gd name="T106" fmla="*/ 29 w 323"/>
                <a:gd name="T107" fmla="*/ 146 h 322"/>
                <a:gd name="T108" fmla="*/ 29 w 323"/>
                <a:gd name="T109" fmla="*/ 146 h 322"/>
                <a:gd name="T110" fmla="*/ 29 w 323"/>
                <a:gd name="T111" fmla="*/ 117 h 322"/>
                <a:gd name="T112" fmla="*/ 29 w 323"/>
                <a:gd name="T113" fmla="*/ 117 h 322"/>
                <a:gd name="T114" fmla="*/ 0 w 323"/>
                <a:gd name="T115" fmla="*/ 11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2">
                  <a:moveTo>
                    <a:pt x="0" y="117"/>
                  </a:moveTo>
                  <a:lnTo>
                    <a:pt x="0" y="117"/>
                  </a:lnTo>
                  <a:lnTo>
                    <a:pt x="0" y="87"/>
                  </a:lnTo>
                  <a:lnTo>
                    <a:pt x="29" y="87"/>
                  </a:lnTo>
                  <a:lnTo>
                    <a:pt x="58" y="58"/>
                  </a:lnTo>
                  <a:lnTo>
                    <a:pt x="58" y="58"/>
                  </a:lnTo>
                  <a:lnTo>
                    <a:pt x="58" y="29"/>
                  </a:lnTo>
                  <a:lnTo>
                    <a:pt x="58" y="29"/>
                  </a:lnTo>
                  <a:lnTo>
                    <a:pt x="58" y="29"/>
                  </a:lnTo>
                  <a:lnTo>
                    <a:pt x="58" y="0"/>
                  </a:lnTo>
                  <a:lnTo>
                    <a:pt x="88" y="0"/>
                  </a:lnTo>
                  <a:lnTo>
                    <a:pt x="88" y="0"/>
                  </a:lnTo>
                  <a:lnTo>
                    <a:pt x="146" y="0"/>
                  </a:lnTo>
                  <a:lnTo>
                    <a:pt x="146" y="0"/>
                  </a:lnTo>
                  <a:lnTo>
                    <a:pt x="146" y="0"/>
                  </a:lnTo>
                  <a:lnTo>
                    <a:pt x="175" y="29"/>
                  </a:lnTo>
                  <a:lnTo>
                    <a:pt x="175" y="58"/>
                  </a:lnTo>
                  <a:lnTo>
                    <a:pt x="175" y="58"/>
                  </a:lnTo>
                  <a:lnTo>
                    <a:pt x="205" y="87"/>
                  </a:lnTo>
                  <a:lnTo>
                    <a:pt x="205" y="87"/>
                  </a:lnTo>
                  <a:lnTo>
                    <a:pt x="234" y="58"/>
                  </a:lnTo>
                  <a:lnTo>
                    <a:pt x="234" y="58"/>
                  </a:lnTo>
                  <a:lnTo>
                    <a:pt x="234" y="87"/>
                  </a:lnTo>
                  <a:lnTo>
                    <a:pt x="263" y="87"/>
                  </a:lnTo>
                  <a:lnTo>
                    <a:pt x="234" y="87"/>
                  </a:lnTo>
                  <a:lnTo>
                    <a:pt x="263" y="117"/>
                  </a:lnTo>
                  <a:lnTo>
                    <a:pt x="234" y="146"/>
                  </a:lnTo>
                  <a:lnTo>
                    <a:pt x="234" y="146"/>
                  </a:lnTo>
                  <a:lnTo>
                    <a:pt x="234" y="146"/>
                  </a:lnTo>
                  <a:lnTo>
                    <a:pt x="234" y="175"/>
                  </a:lnTo>
                  <a:lnTo>
                    <a:pt x="263" y="146"/>
                  </a:lnTo>
                  <a:lnTo>
                    <a:pt x="263" y="146"/>
                  </a:lnTo>
                  <a:lnTo>
                    <a:pt x="263" y="175"/>
                  </a:lnTo>
                  <a:lnTo>
                    <a:pt x="292" y="175"/>
                  </a:lnTo>
                  <a:lnTo>
                    <a:pt x="292" y="175"/>
                  </a:lnTo>
                  <a:lnTo>
                    <a:pt x="292" y="175"/>
                  </a:lnTo>
                  <a:lnTo>
                    <a:pt x="322" y="205"/>
                  </a:lnTo>
                  <a:lnTo>
                    <a:pt x="322" y="205"/>
                  </a:lnTo>
                  <a:lnTo>
                    <a:pt x="322" y="205"/>
                  </a:lnTo>
                  <a:lnTo>
                    <a:pt x="322" y="205"/>
                  </a:lnTo>
                  <a:lnTo>
                    <a:pt x="322" y="233"/>
                  </a:lnTo>
                  <a:lnTo>
                    <a:pt x="322" y="233"/>
                  </a:lnTo>
                  <a:lnTo>
                    <a:pt x="322" y="262"/>
                  </a:lnTo>
                  <a:lnTo>
                    <a:pt x="322" y="262"/>
                  </a:lnTo>
                  <a:lnTo>
                    <a:pt x="322" y="291"/>
                  </a:lnTo>
                  <a:lnTo>
                    <a:pt x="322" y="291"/>
                  </a:lnTo>
                  <a:lnTo>
                    <a:pt x="322" y="321"/>
                  </a:lnTo>
                  <a:lnTo>
                    <a:pt x="234" y="291"/>
                  </a:lnTo>
                  <a:lnTo>
                    <a:pt x="175" y="233"/>
                  </a:lnTo>
                  <a:lnTo>
                    <a:pt x="146" y="233"/>
                  </a:lnTo>
                  <a:lnTo>
                    <a:pt x="117" y="205"/>
                  </a:lnTo>
                  <a:lnTo>
                    <a:pt x="88" y="175"/>
                  </a:lnTo>
                  <a:lnTo>
                    <a:pt x="58" y="175"/>
                  </a:lnTo>
                  <a:lnTo>
                    <a:pt x="29" y="146"/>
                  </a:lnTo>
                  <a:lnTo>
                    <a:pt x="29" y="146"/>
                  </a:lnTo>
                  <a:lnTo>
                    <a:pt x="29" y="117"/>
                  </a:lnTo>
                  <a:lnTo>
                    <a:pt x="29" y="117"/>
                  </a:lnTo>
                  <a:lnTo>
                    <a:pt x="0" y="11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2" name="Freeform 121">
              <a:extLst>
                <a:ext uri="{FF2B5EF4-FFF2-40B4-BE49-F238E27FC236}">
                  <a16:creationId xmlns:a16="http://schemas.microsoft.com/office/drawing/2014/main" id="{01BA8C11-D2C6-F543-8EED-AB659FA16BED}"/>
                </a:ext>
              </a:extLst>
            </p:cNvPr>
            <p:cNvSpPr>
              <a:spLocks noChangeArrowheads="1"/>
            </p:cNvSpPr>
            <p:nvPr/>
          </p:nvSpPr>
          <p:spPr bwMode="auto">
            <a:xfrm>
              <a:off x="4371836" y="4085704"/>
              <a:ext cx="161280" cy="162736"/>
            </a:xfrm>
            <a:custGeom>
              <a:avLst/>
              <a:gdLst>
                <a:gd name="T0" fmla="*/ 88 w 496"/>
                <a:gd name="T1" fmla="*/ 466 h 497"/>
                <a:gd name="T2" fmla="*/ 88 w 496"/>
                <a:gd name="T3" fmla="*/ 437 h 497"/>
                <a:gd name="T4" fmla="*/ 88 w 496"/>
                <a:gd name="T5" fmla="*/ 408 h 497"/>
                <a:gd name="T6" fmla="*/ 88 w 496"/>
                <a:gd name="T7" fmla="*/ 380 h 497"/>
                <a:gd name="T8" fmla="*/ 88 w 496"/>
                <a:gd name="T9" fmla="*/ 380 h 497"/>
                <a:gd name="T10" fmla="*/ 58 w 496"/>
                <a:gd name="T11" fmla="*/ 350 h 497"/>
                <a:gd name="T12" fmla="*/ 58 w 496"/>
                <a:gd name="T13" fmla="*/ 350 h 497"/>
                <a:gd name="T14" fmla="*/ 29 w 496"/>
                <a:gd name="T15" fmla="*/ 321 h 497"/>
                <a:gd name="T16" fmla="*/ 0 w 496"/>
                <a:gd name="T17" fmla="*/ 350 h 497"/>
                <a:gd name="T18" fmla="*/ 0 w 496"/>
                <a:gd name="T19" fmla="*/ 321 h 497"/>
                <a:gd name="T20" fmla="*/ 29 w 496"/>
                <a:gd name="T21" fmla="*/ 292 h 497"/>
                <a:gd name="T22" fmla="*/ 29 w 496"/>
                <a:gd name="T23" fmla="*/ 262 h 497"/>
                <a:gd name="T24" fmla="*/ 58 w 496"/>
                <a:gd name="T25" fmla="*/ 204 h 497"/>
                <a:gd name="T26" fmla="*/ 58 w 496"/>
                <a:gd name="T27" fmla="*/ 175 h 497"/>
                <a:gd name="T28" fmla="*/ 29 w 496"/>
                <a:gd name="T29" fmla="*/ 175 h 497"/>
                <a:gd name="T30" fmla="*/ 58 w 496"/>
                <a:gd name="T31" fmla="*/ 146 h 497"/>
                <a:gd name="T32" fmla="*/ 58 w 496"/>
                <a:gd name="T33" fmla="*/ 146 h 497"/>
                <a:gd name="T34" fmla="*/ 29 w 496"/>
                <a:gd name="T35" fmla="*/ 116 h 497"/>
                <a:gd name="T36" fmla="*/ 29 w 496"/>
                <a:gd name="T37" fmla="*/ 59 h 497"/>
                <a:gd name="T38" fmla="*/ 29 w 496"/>
                <a:gd name="T39" fmla="*/ 30 h 497"/>
                <a:gd name="T40" fmla="*/ 88 w 496"/>
                <a:gd name="T41" fmla="*/ 0 h 497"/>
                <a:gd name="T42" fmla="*/ 116 w 496"/>
                <a:gd name="T43" fmla="*/ 30 h 497"/>
                <a:gd name="T44" fmla="*/ 174 w 496"/>
                <a:gd name="T45" fmla="*/ 30 h 497"/>
                <a:gd name="T46" fmla="*/ 204 w 496"/>
                <a:gd name="T47" fmla="*/ 0 h 497"/>
                <a:gd name="T48" fmla="*/ 204 w 496"/>
                <a:gd name="T49" fmla="*/ 0 h 497"/>
                <a:gd name="T50" fmla="*/ 233 w 496"/>
                <a:gd name="T51" fmla="*/ 30 h 497"/>
                <a:gd name="T52" fmla="*/ 262 w 496"/>
                <a:gd name="T53" fmla="*/ 0 h 497"/>
                <a:gd name="T54" fmla="*/ 321 w 496"/>
                <a:gd name="T55" fmla="*/ 30 h 497"/>
                <a:gd name="T56" fmla="*/ 350 w 496"/>
                <a:gd name="T57" fmla="*/ 30 h 497"/>
                <a:gd name="T58" fmla="*/ 379 w 496"/>
                <a:gd name="T59" fmla="*/ 59 h 497"/>
                <a:gd name="T60" fmla="*/ 408 w 496"/>
                <a:gd name="T61" fmla="*/ 59 h 497"/>
                <a:gd name="T62" fmla="*/ 438 w 496"/>
                <a:gd name="T63" fmla="*/ 59 h 497"/>
                <a:gd name="T64" fmla="*/ 466 w 496"/>
                <a:gd name="T65" fmla="*/ 59 h 497"/>
                <a:gd name="T66" fmla="*/ 495 w 496"/>
                <a:gd name="T67" fmla="*/ 59 h 497"/>
                <a:gd name="T68" fmla="*/ 495 w 496"/>
                <a:gd name="T69" fmla="*/ 116 h 497"/>
                <a:gd name="T70" fmla="*/ 495 w 496"/>
                <a:gd name="T71" fmla="*/ 146 h 497"/>
                <a:gd name="T72" fmla="*/ 495 w 496"/>
                <a:gd name="T73" fmla="*/ 175 h 497"/>
                <a:gd name="T74" fmla="*/ 466 w 496"/>
                <a:gd name="T75" fmla="*/ 204 h 497"/>
                <a:gd name="T76" fmla="*/ 466 w 496"/>
                <a:gd name="T77" fmla="*/ 233 h 497"/>
                <a:gd name="T78" fmla="*/ 438 w 496"/>
                <a:gd name="T79" fmla="*/ 262 h 497"/>
                <a:gd name="T80" fmla="*/ 438 w 496"/>
                <a:gd name="T81" fmla="*/ 321 h 497"/>
                <a:gd name="T82" fmla="*/ 438 w 496"/>
                <a:gd name="T83" fmla="*/ 321 h 497"/>
                <a:gd name="T84" fmla="*/ 466 w 496"/>
                <a:gd name="T85" fmla="*/ 350 h 497"/>
                <a:gd name="T86" fmla="*/ 466 w 496"/>
                <a:gd name="T87" fmla="*/ 380 h 497"/>
                <a:gd name="T88" fmla="*/ 495 w 496"/>
                <a:gd name="T89" fmla="*/ 408 h 497"/>
                <a:gd name="T90" fmla="*/ 466 w 496"/>
                <a:gd name="T91" fmla="*/ 408 h 497"/>
                <a:gd name="T92" fmla="*/ 438 w 496"/>
                <a:gd name="T93" fmla="*/ 408 h 497"/>
                <a:gd name="T94" fmla="*/ 408 w 496"/>
                <a:gd name="T95" fmla="*/ 437 h 497"/>
                <a:gd name="T96" fmla="*/ 350 w 496"/>
                <a:gd name="T97" fmla="*/ 437 h 497"/>
                <a:gd name="T98" fmla="*/ 204 w 496"/>
                <a:gd name="T99" fmla="*/ 437 h 497"/>
                <a:gd name="T100" fmla="*/ 145 w 496"/>
                <a:gd name="T101" fmla="*/ 466 h 497"/>
                <a:gd name="T102" fmla="*/ 116 w 496"/>
                <a:gd name="T103" fmla="*/ 46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6" h="497">
                  <a:moveTo>
                    <a:pt x="88" y="496"/>
                  </a:moveTo>
                  <a:lnTo>
                    <a:pt x="88" y="466"/>
                  </a:lnTo>
                  <a:lnTo>
                    <a:pt x="88" y="466"/>
                  </a:lnTo>
                  <a:lnTo>
                    <a:pt x="88" y="437"/>
                  </a:lnTo>
                  <a:lnTo>
                    <a:pt x="88" y="437"/>
                  </a:lnTo>
                  <a:lnTo>
                    <a:pt x="88" y="408"/>
                  </a:lnTo>
                  <a:lnTo>
                    <a:pt x="88" y="408"/>
                  </a:lnTo>
                  <a:lnTo>
                    <a:pt x="88" y="380"/>
                  </a:lnTo>
                  <a:lnTo>
                    <a:pt x="88" y="380"/>
                  </a:lnTo>
                  <a:lnTo>
                    <a:pt x="88" y="380"/>
                  </a:lnTo>
                  <a:lnTo>
                    <a:pt x="88" y="380"/>
                  </a:lnTo>
                  <a:lnTo>
                    <a:pt x="58" y="350"/>
                  </a:lnTo>
                  <a:lnTo>
                    <a:pt x="58" y="350"/>
                  </a:lnTo>
                  <a:lnTo>
                    <a:pt x="58" y="350"/>
                  </a:lnTo>
                  <a:lnTo>
                    <a:pt x="29" y="350"/>
                  </a:lnTo>
                  <a:lnTo>
                    <a:pt x="29" y="321"/>
                  </a:lnTo>
                  <a:lnTo>
                    <a:pt x="29" y="321"/>
                  </a:lnTo>
                  <a:lnTo>
                    <a:pt x="0" y="350"/>
                  </a:lnTo>
                  <a:lnTo>
                    <a:pt x="0" y="321"/>
                  </a:lnTo>
                  <a:lnTo>
                    <a:pt x="0" y="321"/>
                  </a:lnTo>
                  <a:lnTo>
                    <a:pt x="0" y="321"/>
                  </a:lnTo>
                  <a:lnTo>
                    <a:pt x="29" y="292"/>
                  </a:lnTo>
                  <a:lnTo>
                    <a:pt x="0" y="262"/>
                  </a:lnTo>
                  <a:lnTo>
                    <a:pt x="29" y="262"/>
                  </a:lnTo>
                  <a:lnTo>
                    <a:pt x="29" y="262"/>
                  </a:lnTo>
                  <a:lnTo>
                    <a:pt x="58" y="204"/>
                  </a:lnTo>
                  <a:lnTo>
                    <a:pt x="58" y="204"/>
                  </a:lnTo>
                  <a:lnTo>
                    <a:pt x="58" y="175"/>
                  </a:lnTo>
                  <a:lnTo>
                    <a:pt x="29" y="175"/>
                  </a:lnTo>
                  <a:lnTo>
                    <a:pt x="29" y="175"/>
                  </a:lnTo>
                  <a:lnTo>
                    <a:pt x="58" y="146"/>
                  </a:lnTo>
                  <a:lnTo>
                    <a:pt x="58" y="146"/>
                  </a:lnTo>
                  <a:lnTo>
                    <a:pt x="58" y="146"/>
                  </a:lnTo>
                  <a:lnTo>
                    <a:pt x="58" y="146"/>
                  </a:lnTo>
                  <a:lnTo>
                    <a:pt x="29" y="116"/>
                  </a:lnTo>
                  <a:lnTo>
                    <a:pt x="29" y="116"/>
                  </a:lnTo>
                  <a:lnTo>
                    <a:pt x="29" y="87"/>
                  </a:lnTo>
                  <a:lnTo>
                    <a:pt x="29" y="59"/>
                  </a:lnTo>
                  <a:lnTo>
                    <a:pt x="29" y="59"/>
                  </a:lnTo>
                  <a:lnTo>
                    <a:pt x="29" y="30"/>
                  </a:lnTo>
                  <a:lnTo>
                    <a:pt x="58" y="30"/>
                  </a:lnTo>
                  <a:lnTo>
                    <a:pt x="88" y="0"/>
                  </a:lnTo>
                  <a:lnTo>
                    <a:pt x="116" y="0"/>
                  </a:lnTo>
                  <a:lnTo>
                    <a:pt x="116" y="30"/>
                  </a:lnTo>
                  <a:lnTo>
                    <a:pt x="145" y="30"/>
                  </a:lnTo>
                  <a:lnTo>
                    <a:pt x="174" y="30"/>
                  </a:lnTo>
                  <a:lnTo>
                    <a:pt x="174" y="0"/>
                  </a:lnTo>
                  <a:lnTo>
                    <a:pt x="204" y="0"/>
                  </a:lnTo>
                  <a:lnTo>
                    <a:pt x="204" y="0"/>
                  </a:lnTo>
                  <a:lnTo>
                    <a:pt x="204" y="0"/>
                  </a:lnTo>
                  <a:lnTo>
                    <a:pt x="204" y="30"/>
                  </a:lnTo>
                  <a:lnTo>
                    <a:pt x="233" y="30"/>
                  </a:lnTo>
                  <a:lnTo>
                    <a:pt x="262" y="0"/>
                  </a:lnTo>
                  <a:lnTo>
                    <a:pt x="262" y="0"/>
                  </a:lnTo>
                  <a:lnTo>
                    <a:pt x="291" y="30"/>
                  </a:lnTo>
                  <a:lnTo>
                    <a:pt x="321" y="30"/>
                  </a:lnTo>
                  <a:lnTo>
                    <a:pt x="321" y="30"/>
                  </a:lnTo>
                  <a:lnTo>
                    <a:pt x="350" y="30"/>
                  </a:lnTo>
                  <a:lnTo>
                    <a:pt x="350" y="30"/>
                  </a:lnTo>
                  <a:lnTo>
                    <a:pt x="379" y="59"/>
                  </a:lnTo>
                  <a:lnTo>
                    <a:pt x="379" y="59"/>
                  </a:lnTo>
                  <a:lnTo>
                    <a:pt x="408" y="59"/>
                  </a:lnTo>
                  <a:lnTo>
                    <a:pt x="438" y="59"/>
                  </a:lnTo>
                  <a:lnTo>
                    <a:pt x="438" y="59"/>
                  </a:lnTo>
                  <a:lnTo>
                    <a:pt x="466" y="59"/>
                  </a:lnTo>
                  <a:lnTo>
                    <a:pt x="466" y="59"/>
                  </a:lnTo>
                  <a:lnTo>
                    <a:pt x="495" y="59"/>
                  </a:lnTo>
                  <a:lnTo>
                    <a:pt x="495" y="59"/>
                  </a:lnTo>
                  <a:lnTo>
                    <a:pt x="466" y="87"/>
                  </a:lnTo>
                  <a:lnTo>
                    <a:pt x="495" y="116"/>
                  </a:lnTo>
                  <a:lnTo>
                    <a:pt x="495" y="116"/>
                  </a:lnTo>
                  <a:lnTo>
                    <a:pt x="495" y="146"/>
                  </a:lnTo>
                  <a:lnTo>
                    <a:pt x="495" y="146"/>
                  </a:lnTo>
                  <a:lnTo>
                    <a:pt x="495" y="175"/>
                  </a:lnTo>
                  <a:lnTo>
                    <a:pt x="495" y="175"/>
                  </a:lnTo>
                  <a:lnTo>
                    <a:pt x="466" y="204"/>
                  </a:lnTo>
                  <a:lnTo>
                    <a:pt x="466" y="233"/>
                  </a:lnTo>
                  <a:lnTo>
                    <a:pt x="466" y="233"/>
                  </a:lnTo>
                  <a:lnTo>
                    <a:pt x="438" y="262"/>
                  </a:lnTo>
                  <a:lnTo>
                    <a:pt x="438" y="262"/>
                  </a:lnTo>
                  <a:lnTo>
                    <a:pt x="438" y="292"/>
                  </a:lnTo>
                  <a:lnTo>
                    <a:pt x="438" y="321"/>
                  </a:lnTo>
                  <a:lnTo>
                    <a:pt x="438" y="321"/>
                  </a:lnTo>
                  <a:lnTo>
                    <a:pt x="438" y="321"/>
                  </a:lnTo>
                  <a:lnTo>
                    <a:pt x="438" y="321"/>
                  </a:lnTo>
                  <a:lnTo>
                    <a:pt x="466" y="350"/>
                  </a:lnTo>
                  <a:lnTo>
                    <a:pt x="466" y="380"/>
                  </a:lnTo>
                  <a:lnTo>
                    <a:pt x="466" y="380"/>
                  </a:lnTo>
                  <a:lnTo>
                    <a:pt x="495" y="408"/>
                  </a:lnTo>
                  <a:lnTo>
                    <a:pt x="495" y="408"/>
                  </a:lnTo>
                  <a:lnTo>
                    <a:pt x="466" y="408"/>
                  </a:lnTo>
                  <a:lnTo>
                    <a:pt x="466" y="408"/>
                  </a:lnTo>
                  <a:lnTo>
                    <a:pt x="438" y="437"/>
                  </a:lnTo>
                  <a:lnTo>
                    <a:pt x="438" y="408"/>
                  </a:lnTo>
                  <a:lnTo>
                    <a:pt x="438" y="408"/>
                  </a:lnTo>
                  <a:lnTo>
                    <a:pt x="408" y="437"/>
                  </a:lnTo>
                  <a:lnTo>
                    <a:pt x="379" y="408"/>
                  </a:lnTo>
                  <a:lnTo>
                    <a:pt x="350" y="437"/>
                  </a:lnTo>
                  <a:lnTo>
                    <a:pt x="233" y="437"/>
                  </a:lnTo>
                  <a:lnTo>
                    <a:pt x="204" y="437"/>
                  </a:lnTo>
                  <a:lnTo>
                    <a:pt x="204" y="437"/>
                  </a:lnTo>
                  <a:lnTo>
                    <a:pt x="145" y="466"/>
                  </a:lnTo>
                  <a:lnTo>
                    <a:pt x="145" y="466"/>
                  </a:lnTo>
                  <a:lnTo>
                    <a:pt x="116" y="466"/>
                  </a:lnTo>
                  <a:lnTo>
                    <a:pt x="88" y="49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3" name="Freeform 122">
              <a:extLst>
                <a:ext uri="{FF2B5EF4-FFF2-40B4-BE49-F238E27FC236}">
                  <a16:creationId xmlns:a16="http://schemas.microsoft.com/office/drawing/2014/main" id="{74FC0ECC-4394-314B-A319-036E345D911C}"/>
                </a:ext>
              </a:extLst>
            </p:cNvPr>
            <p:cNvSpPr>
              <a:spLocks noChangeArrowheads="1"/>
            </p:cNvSpPr>
            <p:nvPr/>
          </p:nvSpPr>
          <p:spPr bwMode="auto">
            <a:xfrm>
              <a:off x="4515836" y="4077062"/>
              <a:ext cx="113760" cy="152655"/>
            </a:xfrm>
            <a:custGeom>
              <a:avLst/>
              <a:gdLst>
                <a:gd name="T0" fmla="*/ 28 w 349"/>
                <a:gd name="T1" fmla="*/ 437 h 467"/>
                <a:gd name="T2" fmla="*/ 57 w 349"/>
                <a:gd name="T3" fmla="*/ 437 h 467"/>
                <a:gd name="T4" fmla="*/ 28 w 349"/>
                <a:gd name="T5" fmla="*/ 409 h 467"/>
                <a:gd name="T6" fmla="*/ 28 w 349"/>
                <a:gd name="T7" fmla="*/ 379 h 467"/>
                <a:gd name="T8" fmla="*/ 0 w 349"/>
                <a:gd name="T9" fmla="*/ 350 h 467"/>
                <a:gd name="T10" fmla="*/ 0 w 349"/>
                <a:gd name="T11" fmla="*/ 350 h 467"/>
                <a:gd name="T12" fmla="*/ 0 w 349"/>
                <a:gd name="T13" fmla="*/ 291 h 467"/>
                <a:gd name="T14" fmla="*/ 28 w 349"/>
                <a:gd name="T15" fmla="*/ 262 h 467"/>
                <a:gd name="T16" fmla="*/ 28 w 349"/>
                <a:gd name="T17" fmla="*/ 233 h 467"/>
                <a:gd name="T18" fmla="*/ 57 w 349"/>
                <a:gd name="T19" fmla="*/ 204 h 467"/>
                <a:gd name="T20" fmla="*/ 57 w 349"/>
                <a:gd name="T21" fmla="*/ 175 h 467"/>
                <a:gd name="T22" fmla="*/ 57 w 349"/>
                <a:gd name="T23" fmla="*/ 145 h 467"/>
                <a:gd name="T24" fmla="*/ 57 w 349"/>
                <a:gd name="T25" fmla="*/ 88 h 467"/>
                <a:gd name="T26" fmla="*/ 28 w 349"/>
                <a:gd name="T27" fmla="*/ 59 h 467"/>
                <a:gd name="T28" fmla="*/ 28 w 349"/>
                <a:gd name="T29" fmla="*/ 29 h 467"/>
                <a:gd name="T30" fmla="*/ 57 w 349"/>
                <a:gd name="T31" fmla="*/ 0 h 467"/>
                <a:gd name="T32" fmla="*/ 116 w 349"/>
                <a:gd name="T33" fmla="*/ 0 h 467"/>
                <a:gd name="T34" fmla="*/ 202 w 349"/>
                <a:gd name="T35" fmla="*/ 0 h 467"/>
                <a:gd name="T36" fmla="*/ 232 w 349"/>
                <a:gd name="T37" fmla="*/ 0 h 467"/>
                <a:gd name="T38" fmla="*/ 232 w 349"/>
                <a:gd name="T39" fmla="*/ 0 h 467"/>
                <a:gd name="T40" fmla="*/ 261 w 349"/>
                <a:gd name="T41" fmla="*/ 29 h 467"/>
                <a:gd name="T42" fmla="*/ 261 w 349"/>
                <a:gd name="T43" fmla="*/ 59 h 467"/>
                <a:gd name="T44" fmla="*/ 290 w 349"/>
                <a:gd name="T45" fmla="*/ 88 h 467"/>
                <a:gd name="T46" fmla="*/ 290 w 349"/>
                <a:gd name="T47" fmla="*/ 116 h 467"/>
                <a:gd name="T48" fmla="*/ 319 w 349"/>
                <a:gd name="T49" fmla="*/ 145 h 467"/>
                <a:gd name="T50" fmla="*/ 290 w 349"/>
                <a:gd name="T51" fmla="*/ 175 h 467"/>
                <a:gd name="T52" fmla="*/ 319 w 349"/>
                <a:gd name="T53" fmla="*/ 175 h 467"/>
                <a:gd name="T54" fmla="*/ 319 w 349"/>
                <a:gd name="T55" fmla="*/ 204 h 467"/>
                <a:gd name="T56" fmla="*/ 319 w 349"/>
                <a:gd name="T57" fmla="*/ 233 h 467"/>
                <a:gd name="T58" fmla="*/ 319 w 349"/>
                <a:gd name="T59" fmla="*/ 291 h 467"/>
                <a:gd name="T60" fmla="*/ 290 w 349"/>
                <a:gd name="T61" fmla="*/ 321 h 467"/>
                <a:gd name="T62" fmla="*/ 319 w 349"/>
                <a:gd name="T63" fmla="*/ 379 h 467"/>
                <a:gd name="T64" fmla="*/ 319 w 349"/>
                <a:gd name="T65" fmla="*/ 379 h 467"/>
                <a:gd name="T66" fmla="*/ 290 w 349"/>
                <a:gd name="T67" fmla="*/ 409 h 467"/>
                <a:gd name="T68" fmla="*/ 202 w 349"/>
                <a:gd name="T69" fmla="*/ 437 h 467"/>
                <a:gd name="T70" fmla="*/ 86 w 349"/>
                <a:gd name="T71" fmla="*/ 466 h 467"/>
                <a:gd name="T72" fmla="*/ 28 w 349"/>
                <a:gd name="T73" fmla="*/ 466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9" h="467">
                  <a:moveTo>
                    <a:pt x="0" y="466"/>
                  </a:moveTo>
                  <a:lnTo>
                    <a:pt x="28" y="437"/>
                  </a:lnTo>
                  <a:lnTo>
                    <a:pt x="28" y="437"/>
                  </a:lnTo>
                  <a:lnTo>
                    <a:pt x="57" y="437"/>
                  </a:lnTo>
                  <a:lnTo>
                    <a:pt x="57" y="437"/>
                  </a:lnTo>
                  <a:lnTo>
                    <a:pt x="28" y="409"/>
                  </a:lnTo>
                  <a:lnTo>
                    <a:pt x="28" y="409"/>
                  </a:lnTo>
                  <a:lnTo>
                    <a:pt x="28" y="379"/>
                  </a:lnTo>
                  <a:lnTo>
                    <a:pt x="0" y="350"/>
                  </a:lnTo>
                  <a:lnTo>
                    <a:pt x="0" y="350"/>
                  </a:lnTo>
                  <a:lnTo>
                    <a:pt x="0" y="350"/>
                  </a:lnTo>
                  <a:lnTo>
                    <a:pt x="0" y="350"/>
                  </a:lnTo>
                  <a:lnTo>
                    <a:pt x="0" y="321"/>
                  </a:lnTo>
                  <a:lnTo>
                    <a:pt x="0" y="291"/>
                  </a:lnTo>
                  <a:lnTo>
                    <a:pt x="0" y="291"/>
                  </a:lnTo>
                  <a:lnTo>
                    <a:pt x="28" y="262"/>
                  </a:lnTo>
                  <a:lnTo>
                    <a:pt x="28" y="262"/>
                  </a:lnTo>
                  <a:lnTo>
                    <a:pt x="28" y="233"/>
                  </a:lnTo>
                  <a:lnTo>
                    <a:pt x="57" y="204"/>
                  </a:lnTo>
                  <a:lnTo>
                    <a:pt x="57" y="204"/>
                  </a:lnTo>
                  <a:lnTo>
                    <a:pt x="57" y="175"/>
                  </a:lnTo>
                  <a:lnTo>
                    <a:pt x="57" y="175"/>
                  </a:lnTo>
                  <a:lnTo>
                    <a:pt x="57" y="145"/>
                  </a:lnTo>
                  <a:lnTo>
                    <a:pt x="57" y="145"/>
                  </a:lnTo>
                  <a:lnTo>
                    <a:pt x="28" y="116"/>
                  </a:lnTo>
                  <a:lnTo>
                    <a:pt x="57" y="88"/>
                  </a:lnTo>
                  <a:lnTo>
                    <a:pt x="57" y="88"/>
                  </a:lnTo>
                  <a:lnTo>
                    <a:pt x="28" y="59"/>
                  </a:lnTo>
                  <a:lnTo>
                    <a:pt x="28" y="59"/>
                  </a:lnTo>
                  <a:lnTo>
                    <a:pt x="28" y="29"/>
                  </a:lnTo>
                  <a:lnTo>
                    <a:pt x="28" y="0"/>
                  </a:lnTo>
                  <a:lnTo>
                    <a:pt x="57" y="0"/>
                  </a:lnTo>
                  <a:lnTo>
                    <a:pt x="116" y="0"/>
                  </a:lnTo>
                  <a:lnTo>
                    <a:pt x="116" y="0"/>
                  </a:lnTo>
                  <a:lnTo>
                    <a:pt x="174" y="0"/>
                  </a:lnTo>
                  <a:lnTo>
                    <a:pt x="202" y="0"/>
                  </a:lnTo>
                  <a:lnTo>
                    <a:pt x="202" y="0"/>
                  </a:lnTo>
                  <a:lnTo>
                    <a:pt x="232" y="0"/>
                  </a:lnTo>
                  <a:lnTo>
                    <a:pt x="232" y="0"/>
                  </a:lnTo>
                  <a:lnTo>
                    <a:pt x="232" y="0"/>
                  </a:lnTo>
                  <a:lnTo>
                    <a:pt x="261" y="29"/>
                  </a:lnTo>
                  <a:lnTo>
                    <a:pt x="261" y="29"/>
                  </a:lnTo>
                  <a:lnTo>
                    <a:pt x="261" y="59"/>
                  </a:lnTo>
                  <a:lnTo>
                    <a:pt x="261" y="59"/>
                  </a:lnTo>
                  <a:lnTo>
                    <a:pt x="290" y="59"/>
                  </a:lnTo>
                  <a:lnTo>
                    <a:pt x="290" y="88"/>
                  </a:lnTo>
                  <a:lnTo>
                    <a:pt x="290" y="116"/>
                  </a:lnTo>
                  <a:lnTo>
                    <a:pt x="290" y="116"/>
                  </a:lnTo>
                  <a:lnTo>
                    <a:pt x="290" y="116"/>
                  </a:lnTo>
                  <a:lnTo>
                    <a:pt x="319" y="145"/>
                  </a:lnTo>
                  <a:lnTo>
                    <a:pt x="290" y="145"/>
                  </a:lnTo>
                  <a:lnTo>
                    <a:pt x="290" y="175"/>
                  </a:lnTo>
                  <a:lnTo>
                    <a:pt x="319" y="175"/>
                  </a:lnTo>
                  <a:lnTo>
                    <a:pt x="319" y="175"/>
                  </a:lnTo>
                  <a:lnTo>
                    <a:pt x="290" y="204"/>
                  </a:lnTo>
                  <a:lnTo>
                    <a:pt x="319" y="204"/>
                  </a:lnTo>
                  <a:lnTo>
                    <a:pt x="319" y="233"/>
                  </a:lnTo>
                  <a:lnTo>
                    <a:pt x="319" y="233"/>
                  </a:lnTo>
                  <a:lnTo>
                    <a:pt x="319" y="291"/>
                  </a:lnTo>
                  <a:lnTo>
                    <a:pt x="319" y="291"/>
                  </a:lnTo>
                  <a:lnTo>
                    <a:pt x="290" y="321"/>
                  </a:lnTo>
                  <a:lnTo>
                    <a:pt x="290" y="321"/>
                  </a:lnTo>
                  <a:lnTo>
                    <a:pt x="319" y="350"/>
                  </a:lnTo>
                  <a:lnTo>
                    <a:pt x="319" y="379"/>
                  </a:lnTo>
                  <a:lnTo>
                    <a:pt x="319" y="379"/>
                  </a:lnTo>
                  <a:lnTo>
                    <a:pt x="319" y="379"/>
                  </a:lnTo>
                  <a:lnTo>
                    <a:pt x="348" y="379"/>
                  </a:lnTo>
                  <a:lnTo>
                    <a:pt x="290" y="409"/>
                  </a:lnTo>
                  <a:lnTo>
                    <a:pt x="261" y="409"/>
                  </a:lnTo>
                  <a:lnTo>
                    <a:pt x="202" y="437"/>
                  </a:lnTo>
                  <a:lnTo>
                    <a:pt x="174" y="437"/>
                  </a:lnTo>
                  <a:lnTo>
                    <a:pt x="86" y="466"/>
                  </a:lnTo>
                  <a:lnTo>
                    <a:pt x="57" y="466"/>
                  </a:lnTo>
                  <a:lnTo>
                    <a:pt x="28" y="466"/>
                  </a:lnTo>
                  <a:lnTo>
                    <a:pt x="0" y="46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4" name="Freeform 123">
              <a:extLst>
                <a:ext uri="{FF2B5EF4-FFF2-40B4-BE49-F238E27FC236}">
                  <a16:creationId xmlns:a16="http://schemas.microsoft.com/office/drawing/2014/main" id="{56048DC6-22AE-E44E-AE1F-37215B4CE9B5}"/>
                </a:ext>
              </a:extLst>
            </p:cNvPr>
            <p:cNvSpPr>
              <a:spLocks noChangeArrowheads="1"/>
            </p:cNvSpPr>
            <p:nvPr/>
          </p:nvSpPr>
          <p:spPr bwMode="auto">
            <a:xfrm>
              <a:off x="4590715" y="4077062"/>
              <a:ext cx="57600" cy="123853"/>
            </a:xfrm>
            <a:custGeom>
              <a:avLst/>
              <a:gdLst>
                <a:gd name="T0" fmla="*/ 87 w 175"/>
                <a:gd name="T1" fmla="*/ 0 h 380"/>
                <a:gd name="T2" fmla="*/ 0 w 175"/>
                <a:gd name="T3" fmla="*/ 0 h 380"/>
                <a:gd name="T4" fmla="*/ 0 w 175"/>
                <a:gd name="T5" fmla="*/ 0 h 380"/>
                <a:gd name="T6" fmla="*/ 0 w 175"/>
                <a:gd name="T7" fmla="*/ 0 h 380"/>
                <a:gd name="T8" fmla="*/ 29 w 175"/>
                <a:gd name="T9" fmla="*/ 29 h 380"/>
                <a:gd name="T10" fmla="*/ 29 w 175"/>
                <a:gd name="T11" fmla="*/ 29 h 380"/>
                <a:gd name="T12" fmla="*/ 29 w 175"/>
                <a:gd name="T13" fmla="*/ 59 h 380"/>
                <a:gd name="T14" fmla="*/ 29 w 175"/>
                <a:gd name="T15" fmla="*/ 59 h 380"/>
                <a:gd name="T16" fmla="*/ 58 w 175"/>
                <a:gd name="T17" fmla="*/ 59 h 380"/>
                <a:gd name="T18" fmla="*/ 58 w 175"/>
                <a:gd name="T19" fmla="*/ 88 h 380"/>
                <a:gd name="T20" fmla="*/ 58 w 175"/>
                <a:gd name="T21" fmla="*/ 116 h 380"/>
                <a:gd name="T22" fmla="*/ 58 w 175"/>
                <a:gd name="T23" fmla="*/ 116 h 380"/>
                <a:gd name="T24" fmla="*/ 58 w 175"/>
                <a:gd name="T25" fmla="*/ 116 h 380"/>
                <a:gd name="T26" fmla="*/ 87 w 175"/>
                <a:gd name="T27" fmla="*/ 145 h 380"/>
                <a:gd name="T28" fmla="*/ 58 w 175"/>
                <a:gd name="T29" fmla="*/ 145 h 380"/>
                <a:gd name="T30" fmla="*/ 58 w 175"/>
                <a:gd name="T31" fmla="*/ 175 h 380"/>
                <a:gd name="T32" fmla="*/ 87 w 175"/>
                <a:gd name="T33" fmla="*/ 175 h 380"/>
                <a:gd name="T34" fmla="*/ 87 w 175"/>
                <a:gd name="T35" fmla="*/ 175 h 380"/>
                <a:gd name="T36" fmla="*/ 58 w 175"/>
                <a:gd name="T37" fmla="*/ 204 h 380"/>
                <a:gd name="T38" fmla="*/ 87 w 175"/>
                <a:gd name="T39" fmla="*/ 204 h 380"/>
                <a:gd name="T40" fmla="*/ 87 w 175"/>
                <a:gd name="T41" fmla="*/ 233 h 380"/>
                <a:gd name="T42" fmla="*/ 87 w 175"/>
                <a:gd name="T43" fmla="*/ 233 h 380"/>
                <a:gd name="T44" fmla="*/ 87 w 175"/>
                <a:gd name="T45" fmla="*/ 291 h 380"/>
                <a:gd name="T46" fmla="*/ 87 w 175"/>
                <a:gd name="T47" fmla="*/ 291 h 380"/>
                <a:gd name="T48" fmla="*/ 58 w 175"/>
                <a:gd name="T49" fmla="*/ 321 h 380"/>
                <a:gd name="T50" fmla="*/ 58 w 175"/>
                <a:gd name="T51" fmla="*/ 321 h 380"/>
                <a:gd name="T52" fmla="*/ 87 w 175"/>
                <a:gd name="T53" fmla="*/ 350 h 380"/>
                <a:gd name="T54" fmla="*/ 87 w 175"/>
                <a:gd name="T55" fmla="*/ 379 h 380"/>
                <a:gd name="T56" fmla="*/ 87 w 175"/>
                <a:gd name="T57" fmla="*/ 379 h 380"/>
                <a:gd name="T58" fmla="*/ 87 w 175"/>
                <a:gd name="T59" fmla="*/ 379 h 380"/>
                <a:gd name="T60" fmla="*/ 116 w 175"/>
                <a:gd name="T61" fmla="*/ 379 h 380"/>
                <a:gd name="T62" fmla="*/ 116 w 175"/>
                <a:gd name="T63" fmla="*/ 379 h 380"/>
                <a:gd name="T64" fmla="*/ 145 w 175"/>
                <a:gd name="T65" fmla="*/ 379 h 380"/>
                <a:gd name="T66" fmla="*/ 174 w 175"/>
                <a:gd name="T67" fmla="*/ 379 h 380"/>
                <a:gd name="T68" fmla="*/ 174 w 175"/>
                <a:gd name="T69" fmla="*/ 350 h 380"/>
                <a:gd name="T70" fmla="*/ 145 w 175"/>
                <a:gd name="T71" fmla="*/ 350 h 380"/>
                <a:gd name="T72" fmla="*/ 145 w 175"/>
                <a:gd name="T73" fmla="*/ 321 h 380"/>
                <a:gd name="T74" fmla="*/ 145 w 175"/>
                <a:gd name="T75" fmla="*/ 291 h 380"/>
                <a:gd name="T76" fmla="*/ 145 w 175"/>
                <a:gd name="T77" fmla="*/ 204 h 380"/>
                <a:gd name="T78" fmla="*/ 145 w 175"/>
                <a:gd name="T79" fmla="*/ 204 h 380"/>
                <a:gd name="T80" fmla="*/ 174 w 175"/>
                <a:gd name="T81" fmla="*/ 175 h 380"/>
                <a:gd name="T82" fmla="*/ 174 w 175"/>
                <a:gd name="T83" fmla="*/ 175 h 380"/>
                <a:gd name="T84" fmla="*/ 145 w 175"/>
                <a:gd name="T85" fmla="*/ 145 h 380"/>
                <a:gd name="T86" fmla="*/ 145 w 175"/>
                <a:gd name="T87" fmla="*/ 145 h 380"/>
                <a:gd name="T88" fmla="*/ 145 w 175"/>
                <a:gd name="T89" fmla="*/ 116 h 380"/>
                <a:gd name="T90" fmla="*/ 145 w 175"/>
                <a:gd name="T91" fmla="*/ 59 h 380"/>
                <a:gd name="T92" fmla="*/ 116 w 175"/>
                <a:gd name="T93" fmla="*/ 59 h 380"/>
                <a:gd name="T94" fmla="*/ 116 w 175"/>
                <a:gd name="T95" fmla="*/ 59 h 380"/>
                <a:gd name="T96" fmla="*/ 87 w 175"/>
                <a:gd name="T97" fmla="*/ 29 h 380"/>
                <a:gd name="T98" fmla="*/ 87 w 175"/>
                <a:gd name="T99" fmla="*/ 29 h 380"/>
                <a:gd name="T100" fmla="*/ 87 w 175"/>
                <a:gd name="T101"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380">
                  <a:moveTo>
                    <a:pt x="87" y="0"/>
                  </a:moveTo>
                  <a:lnTo>
                    <a:pt x="0" y="0"/>
                  </a:lnTo>
                  <a:lnTo>
                    <a:pt x="0" y="0"/>
                  </a:lnTo>
                  <a:lnTo>
                    <a:pt x="0" y="0"/>
                  </a:lnTo>
                  <a:lnTo>
                    <a:pt x="29" y="29"/>
                  </a:lnTo>
                  <a:lnTo>
                    <a:pt x="29" y="29"/>
                  </a:lnTo>
                  <a:lnTo>
                    <a:pt x="29" y="59"/>
                  </a:lnTo>
                  <a:lnTo>
                    <a:pt x="29" y="59"/>
                  </a:lnTo>
                  <a:lnTo>
                    <a:pt x="58" y="59"/>
                  </a:lnTo>
                  <a:lnTo>
                    <a:pt x="58" y="88"/>
                  </a:lnTo>
                  <a:lnTo>
                    <a:pt x="58" y="116"/>
                  </a:lnTo>
                  <a:lnTo>
                    <a:pt x="58" y="116"/>
                  </a:lnTo>
                  <a:lnTo>
                    <a:pt x="58" y="116"/>
                  </a:lnTo>
                  <a:lnTo>
                    <a:pt x="87" y="145"/>
                  </a:lnTo>
                  <a:lnTo>
                    <a:pt x="58" y="145"/>
                  </a:lnTo>
                  <a:lnTo>
                    <a:pt x="58" y="175"/>
                  </a:lnTo>
                  <a:lnTo>
                    <a:pt x="87" y="175"/>
                  </a:lnTo>
                  <a:lnTo>
                    <a:pt x="87" y="175"/>
                  </a:lnTo>
                  <a:lnTo>
                    <a:pt x="58" y="204"/>
                  </a:lnTo>
                  <a:lnTo>
                    <a:pt x="87" y="204"/>
                  </a:lnTo>
                  <a:lnTo>
                    <a:pt x="87" y="233"/>
                  </a:lnTo>
                  <a:lnTo>
                    <a:pt x="87" y="233"/>
                  </a:lnTo>
                  <a:lnTo>
                    <a:pt x="87" y="291"/>
                  </a:lnTo>
                  <a:lnTo>
                    <a:pt x="87" y="291"/>
                  </a:lnTo>
                  <a:lnTo>
                    <a:pt x="58" y="321"/>
                  </a:lnTo>
                  <a:lnTo>
                    <a:pt x="58" y="321"/>
                  </a:lnTo>
                  <a:lnTo>
                    <a:pt x="87" y="350"/>
                  </a:lnTo>
                  <a:lnTo>
                    <a:pt x="87" y="379"/>
                  </a:lnTo>
                  <a:lnTo>
                    <a:pt x="87" y="379"/>
                  </a:lnTo>
                  <a:lnTo>
                    <a:pt x="87" y="379"/>
                  </a:lnTo>
                  <a:lnTo>
                    <a:pt x="116" y="379"/>
                  </a:lnTo>
                  <a:lnTo>
                    <a:pt x="116" y="379"/>
                  </a:lnTo>
                  <a:lnTo>
                    <a:pt x="145" y="379"/>
                  </a:lnTo>
                  <a:lnTo>
                    <a:pt x="174" y="379"/>
                  </a:lnTo>
                  <a:lnTo>
                    <a:pt x="174" y="350"/>
                  </a:lnTo>
                  <a:lnTo>
                    <a:pt x="145" y="350"/>
                  </a:lnTo>
                  <a:lnTo>
                    <a:pt x="145" y="321"/>
                  </a:lnTo>
                  <a:lnTo>
                    <a:pt x="145" y="291"/>
                  </a:lnTo>
                  <a:lnTo>
                    <a:pt x="145" y="204"/>
                  </a:lnTo>
                  <a:lnTo>
                    <a:pt x="145" y="204"/>
                  </a:lnTo>
                  <a:lnTo>
                    <a:pt x="174" y="175"/>
                  </a:lnTo>
                  <a:lnTo>
                    <a:pt x="174" y="175"/>
                  </a:lnTo>
                  <a:lnTo>
                    <a:pt x="145" y="145"/>
                  </a:lnTo>
                  <a:lnTo>
                    <a:pt x="145" y="145"/>
                  </a:lnTo>
                  <a:lnTo>
                    <a:pt x="145" y="116"/>
                  </a:lnTo>
                  <a:lnTo>
                    <a:pt x="145" y="59"/>
                  </a:lnTo>
                  <a:lnTo>
                    <a:pt x="116" y="59"/>
                  </a:lnTo>
                  <a:lnTo>
                    <a:pt x="116" y="59"/>
                  </a:lnTo>
                  <a:lnTo>
                    <a:pt x="87" y="29"/>
                  </a:lnTo>
                  <a:lnTo>
                    <a:pt x="87" y="29"/>
                  </a:lnTo>
                  <a:lnTo>
                    <a:pt x="8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5" name="Freeform 124">
              <a:extLst>
                <a:ext uri="{FF2B5EF4-FFF2-40B4-BE49-F238E27FC236}">
                  <a16:creationId xmlns:a16="http://schemas.microsoft.com/office/drawing/2014/main" id="{BBE84C29-6A71-A74A-BB55-97CB2E9AF94A}"/>
                </a:ext>
              </a:extLst>
            </p:cNvPr>
            <p:cNvSpPr>
              <a:spLocks noChangeArrowheads="1"/>
            </p:cNvSpPr>
            <p:nvPr/>
          </p:nvSpPr>
          <p:spPr bwMode="auto">
            <a:xfrm>
              <a:off x="4619515" y="4038178"/>
              <a:ext cx="86400" cy="162738"/>
            </a:xfrm>
            <a:custGeom>
              <a:avLst/>
              <a:gdLst>
                <a:gd name="T0" fmla="*/ 116 w 263"/>
                <a:gd name="T1" fmla="*/ 29 h 497"/>
                <a:gd name="T2" fmla="*/ 87 w 263"/>
                <a:gd name="T3" fmla="*/ 59 h 497"/>
                <a:gd name="T4" fmla="*/ 58 w 263"/>
                <a:gd name="T5" fmla="*/ 59 h 497"/>
                <a:gd name="T6" fmla="*/ 29 w 263"/>
                <a:gd name="T7" fmla="*/ 88 h 497"/>
                <a:gd name="T8" fmla="*/ 29 w 263"/>
                <a:gd name="T9" fmla="*/ 117 h 497"/>
                <a:gd name="T10" fmla="*/ 0 w 263"/>
                <a:gd name="T11" fmla="*/ 146 h 497"/>
                <a:gd name="T12" fmla="*/ 29 w 263"/>
                <a:gd name="T13" fmla="*/ 176 h 497"/>
                <a:gd name="T14" fmla="*/ 58 w 263"/>
                <a:gd name="T15" fmla="*/ 176 h 497"/>
                <a:gd name="T16" fmla="*/ 58 w 263"/>
                <a:gd name="T17" fmla="*/ 262 h 497"/>
                <a:gd name="T18" fmla="*/ 87 w 263"/>
                <a:gd name="T19" fmla="*/ 292 h 497"/>
                <a:gd name="T20" fmla="*/ 58 w 263"/>
                <a:gd name="T21" fmla="*/ 321 h 497"/>
                <a:gd name="T22" fmla="*/ 58 w 263"/>
                <a:gd name="T23" fmla="*/ 408 h 497"/>
                <a:gd name="T24" fmla="*/ 58 w 263"/>
                <a:gd name="T25" fmla="*/ 467 h 497"/>
                <a:gd name="T26" fmla="*/ 87 w 263"/>
                <a:gd name="T27" fmla="*/ 496 h 497"/>
                <a:gd name="T28" fmla="*/ 175 w 263"/>
                <a:gd name="T29" fmla="*/ 467 h 497"/>
                <a:gd name="T30" fmla="*/ 175 w 263"/>
                <a:gd name="T31" fmla="*/ 467 h 497"/>
                <a:gd name="T32" fmla="*/ 175 w 263"/>
                <a:gd name="T33" fmla="*/ 408 h 497"/>
                <a:gd name="T34" fmla="*/ 175 w 263"/>
                <a:gd name="T35" fmla="*/ 350 h 497"/>
                <a:gd name="T36" fmla="*/ 175 w 263"/>
                <a:gd name="T37" fmla="*/ 350 h 497"/>
                <a:gd name="T38" fmla="*/ 175 w 263"/>
                <a:gd name="T39" fmla="*/ 321 h 497"/>
                <a:gd name="T40" fmla="*/ 145 w 263"/>
                <a:gd name="T41" fmla="*/ 321 h 497"/>
                <a:gd name="T42" fmla="*/ 175 w 263"/>
                <a:gd name="T43" fmla="*/ 292 h 497"/>
                <a:gd name="T44" fmla="*/ 175 w 263"/>
                <a:gd name="T45" fmla="*/ 262 h 497"/>
                <a:gd name="T46" fmla="*/ 204 w 263"/>
                <a:gd name="T47" fmla="*/ 262 h 497"/>
                <a:gd name="T48" fmla="*/ 204 w 263"/>
                <a:gd name="T49" fmla="*/ 233 h 497"/>
                <a:gd name="T50" fmla="*/ 233 w 263"/>
                <a:gd name="T51" fmla="*/ 205 h 497"/>
                <a:gd name="T52" fmla="*/ 233 w 263"/>
                <a:gd name="T53" fmla="*/ 205 h 497"/>
                <a:gd name="T54" fmla="*/ 233 w 263"/>
                <a:gd name="T55" fmla="*/ 176 h 497"/>
                <a:gd name="T56" fmla="*/ 233 w 263"/>
                <a:gd name="T57" fmla="*/ 176 h 497"/>
                <a:gd name="T58" fmla="*/ 262 w 263"/>
                <a:gd name="T59" fmla="*/ 146 h 497"/>
                <a:gd name="T60" fmla="*/ 262 w 263"/>
                <a:gd name="T61" fmla="*/ 117 h 497"/>
                <a:gd name="T62" fmla="*/ 233 w 263"/>
                <a:gd name="T63" fmla="*/ 88 h 497"/>
                <a:gd name="T64" fmla="*/ 233 w 263"/>
                <a:gd name="T65" fmla="*/ 59 h 497"/>
                <a:gd name="T66" fmla="*/ 204 w 263"/>
                <a:gd name="T67" fmla="*/ 29 h 497"/>
                <a:gd name="T68" fmla="*/ 145 w 263"/>
                <a:gd name="T69" fmla="*/ 0 h 497"/>
                <a:gd name="T70" fmla="*/ 145 w 263"/>
                <a:gd name="T71" fmla="*/ 29 h 497"/>
                <a:gd name="T72" fmla="*/ 116 w 263"/>
                <a:gd name="T73" fmla="*/ 2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497">
                  <a:moveTo>
                    <a:pt x="116" y="29"/>
                  </a:moveTo>
                  <a:lnTo>
                    <a:pt x="116" y="29"/>
                  </a:lnTo>
                  <a:lnTo>
                    <a:pt x="116" y="59"/>
                  </a:lnTo>
                  <a:lnTo>
                    <a:pt x="87" y="59"/>
                  </a:lnTo>
                  <a:lnTo>
                    <a:pt x="58" y="88"/>
                  </a:lnTo>
                  <a:lnTo>
                    <a:pt x="58" y="59"/>
                  </a:lnTo>
                  <a:lnTo>
                    <a:pt x="29" y="88"/>
                  </a:lnTo>
                  <a:lnTo>
                    <a:pt x="29" y="88"/>
                  </a:lnTo>
                  <a:lnTo>
                    <a:pt x="29" y="88"/>
                  </a:lnTo>
                  <a:lnTo>
                    <a:pt x="29" y="117"/>
                  </a:lnTo>
                  <a:lnTo>
                    <a:pt x="0" y="117"/>
                  </a:lnTo>
                  <a:lnTo>
                    <a:pt x="0" y="146"/>
                  </a:lnTo>
                  <a:lnTo>
                    <a:pt x="0" y="146"/>
                  </a:lnTo>
                  <a:lnTo>
                    <a:pt x="29" y="176"/>
                  </a:lnTo>
                  <a:lnTo>
                    <a:pt x="29" y="176"/>
                  </a:lnTo>
                  <a:lnTo>
                    <a:pt x="58" y="176"/>
                  </a:lnTo>
                  <a:lnTo>
                    <a:pt x="58" y="233"/>
                  </a:lnTo>
                  <a:lnTo>
                    <a:pt x="58" y="262"/>
                  </a:lnTo>
                  <a:lnTo>
                    <a:pt x="58" y="262"/>
                  </a:lnTo>
                  <a:lnTo>
                    <a:pt x="87" y="292"/>
                  </a:lnTo>
                  <a:lnTo>
                    <a:pt x="87" y="292"/>
                  </a:lnTo>
                  <a:lnTo>
                    <a:pt x="58" y="321"/>
                  </a:lnTo>
                  <a:lnTo>
                    <a:pt x="58" y="321"/>
                  </a:lnTo>
                  <a:lnTo>
                    <a:pt x="58" y="408"/>
                  </a:lnTo>
                  <a:lnTo>
                    <a:pt x="58" y="438"/>
                  </a:lnTo>
                  <a:lnTo>
                    <a:pt x="58" y="467"/>
                  </a:lnTo>
                  <a:lnTo>
                    <a:pt x="87" y="467"/>
                  </a:lnTo>
                  <a:lnTo>
                    <a:pt x="87" y="496"/>
                  </a:lnTo>
                  <a:lnTo>
                    <a:pt x="116" y="496"/>
                  </a:lnTo>
                  <a:lnTo>
                    <a:pt x="175" y="467"/>
                  </a:lnTo>
                  <a:lnTo>
                    <a:pt x="175" y="467"/>
                  </a:lnTo>
                  <a:lnTo>
                    <a:pt x="175" y="467"/>
                  </a:lnTo>
                  <a:lnTo>
                    <a:pt x="175" y="408"/>
                  </a:lnTo>
                  <a:lnTo>
                    <a:pt x="175" y="408"/>
                  </a:lnTo>
                  <a:lnTo>
                    <a:pt x="175" y="408"/>
                  </a:lnTo>
                  <a:lnTo>
                    <a:pt x="175" y="350"/>
                  </a:lnTo>
                  <a:lnTo>
                    <a:pt x="175" y="350"/>
                  </a:lnTo>
                  <a:lnTo>
                    <a:pt x="175" y="350"/>
                  </a:lnTo>
                  <a:lnTo>
                    <a:pt x="145" y="350"/>
                  </a:lnTo>
                  <a:lnTo>
                    <a:pt x="175" y="321"/>
                  </a:lnTo>
                  <a:lnTo>
                    <a:pt x="145" y="321"/>
                  </a:lnTo>
                  <a:lnTo>
                    <a:pt x="145" y="321"/>
                  </a:lnTo>
                  <a:lnTo>
                    <a:pt x="175" y="292"/>
                  </a:lnTo>
                  <a:lnTo>
                    <a:pt x="175" y="292"/>
                  </a:lnTo>
                  <a:lnTo>
                    <a:pt x="175" y="262"/>
                  </a:lnTo>
                  <a:lnTo>
                    <a:pt x="175" y="262"/>
                  </a:lnTo>
                  <a:lnTo>
                    <a:pt x="175" y="262"/>
                  </a:lnTo>
                  <a:lnTo>
                    <a:pt x="204" y="262"/>
                  </a:lnTo>
                  <a:lnTo>
                    <a:pt x="204" y="262"/>
                  </a:lnTo>
                  <a:lnTo>
                    <a:pt x="204" y="233"/>
                  </a:lnTo>
                  <a:lnTo>
                    <a:pt x="204" y="233"/>
                  </a:lnTo>
                  <a:lnTo>
                    <a:pt x="233" y="205"/>
                  </a:lnTo>
                  <a:lnTo>
                    <a:pt x="233" y="205"/>
                  </a:lnTo>
                  <a:lnTo>
                    <a:pt x="233" y="205"/>
                  </a:lnTo>
                  <a:lnTo>
                    <a:pt x="233" y="205"/>
                  </a:lnTo>
                  <a:lnTo>
                    <a:pt x="233" y="176"/>
                  </a:lnTo>
                  <a:lnTo>
                    <a:pt x="233" y="176"/>
                  </a:lnTo>
                  <a:lnTo>
                    <a:pt x="233" y="176"/>
                  </a:lnTo>
                  <a:lnTo>
                    <a:pt x="262" y="176"/>
                  </a:lnTo>
                  <a:lnTo>
                    <a:pt x="262" y="146"/>
                  </a:lnTo>
                  <a:lnTo>
                    <a:pt x="262" y="117"/>
                  </a:lnTo>
                  <a:lnTo>
                    <a:pt x="262" y="117"/>
                  </a:lnTo>
                  <a:lnTo>
                    <a:pt x="233" y="88"/>
                  </a:lnTo>
                  <a:lnTo>
                    <a:pt x="233" y="88"/>
                  </a:lnTo>
                  <a:lnTo>
                    <a:pt x="233" y="59"/>
                  </a:lnTo>
                  <a:lnTo>
                    <a:pt x="233" y="59"/>
                  </a:lnTo>
                  <a:lnTo>
                    <a:pt x="204" y="59"/>
                  </a:lnTo>
                  <a:lnTo>
                    <a:pt x="204" y="29"/>
                  </a:lnTo>
                  <a:lnTo>
                    <a:pt x="175" y="29"/>
                  </a:lnTo>
                  <a:lnTo>
                    <a:pt x="145" y="0"/>
                  </a:lnTo>
                  <a:lnTo>
                    <a:pt x="145" y="29"/>
                  </a:lnTo>
                  <a:lnTo>
                    <a:pt x="145" y="29"/>
                  </a:lnTo>
                  <a:lnTo>
                    <a:pt x="145" y="29"/>
                  </a:lnTo>
                  <a:lnTo>
                    <a:pt x="11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6" name="Freeform 125">
              <a:extLst>
                <a:ext uri="{FF2B5EF4-FFF2-40B4-BE49-F238E27FC236}">
                  <a16:creationId xmlns:a16="http://schemas.microsoft.com/office/drawing/2014/main" id="{0302A54D-5775-0348-9C88-C16F0DFB68E9}"/>
                </a:ext>
              </a:extLst>
            </p:cNvPr>
            <p:cNvSpPr>
              <a:spLocks noChangeArrowheads="1"/>
            </p:cNvSpPr>
            <p:nvPr/>
          </p:nvSpPr>
          <p:spPr bwMode="auto">
            <a:xfrm>
              <a:off x="4914715" y="3771752"/>
              <a:ext cx="313919" cy="400362"/>
            </a:xfrm>
            <a:custGeom>
              <a:avLst/>
              <a:gdLst>
                <a:gd name="T0" fmla="*/ 933 w 963"/>
                <a:gd name="T1" fmla="*/ 293 h 1226"/>
                <a:gd name="T2" fmla="*/ 933 w 963"/>
                <a:gd name="T3" fmla="*/ 584 h 1226"/>
                <a:gd name="T4" fmla="*/ 875 w 963"/>
                <a:gd name="T5" fmla="*/ 613 h 1226"/>
                <a:gd name="T6" fmla="*/ 875 w 963"/>
                <a:gd name="T7" fmla="*/ 643 h 1226"/>
                <a:gd name="T8" fmla="*/ 817 w 963"/>
                <a:gd name="T9" fmla="*/ 700 h 1226"/>
                <a:gd name="T10" fmla="*/ 817 w 963"/>
                <a:gd name="T11" fmla="*/ 729 h 1226"/>
                <a:gd name="T12" fmla="*/ 817 w 963"/>
                <a:gd name="T13" fmla="*/ 759 h 1226"/>
                <a:gd name="T14" fmla="*/ 788 w 963"/>
                <a:gd name="T15" fmla="*/ 788 h 1226"/>
                <a:gd name="T16" fmla="*/ 817 w 963"/>
                <a:gd name="T17" fmla="*/ 817 h 1226"/>
                <a:gd name="T18" fmla="*/ 817 w 963"/>
                <a:gd name="T19" fmla="*/ 846 h 1226"/>
                <a:gd name="T20" fmla="*/ 846 w 963"/>
                <a:gd name="T21" fmla="*/ 876 h 1226"/>
                <a:gd name="T22" fmla="*/ 875 w 963"/>
                <a:gd name="T23" fmla="*/ 905 h 1226"/>
                <a:gd name="T24" fmla="*/ 875 w 963"/>
                <a:gd name="T25" fmla="*/ 934 h 1226"/>
                <a:gd name="T26" fmla="*/ 817 w 963"/>
                <a:gd name="T27" fmla="*/ 963 h 1226"/>
                <a:gd name="T28" fmla="*/ 788 w 963"/>
                <a:gd name="T29" fmla="*/ 963 h 1226"/>
                <a:gd name="T30" fmla="*/ 759 w 963"/>
                <a:gd name="T31" fmla="*/ 993 h 1226"/>
                <a:gd name="T32" fmla="*/ 729 w 963"/>
                <a:gd name="T33" fmla="*/ 1022 h 1226"/>
                <a:gd name="T34" fmla="*/ 700 w 963"/>
                <a:gd name="T35" fmla="*/ 1050 h 1226"/>
                <a:gd name="T36" fmla="*/ 700 w 963"/>
                <a:gd name="T37" fmla="*/ 1079 h 1226"/>
                <a:gd name="T38" fmla="*/ 642 w 963"/>
                <a:gd name="T39" fmla="*/ 1109 h 1226"/>
                <a:gd name="T40" fmla="*/ 583 w 963"/>
                <a:gd name="T41" fmla="*/ 1079 h 1226"/>
                <a:gd name="T42" fmla="*/ 554 w 963"/>
                <a:gd name="T43" fmla="*/ 1109 h 1226"/>
                <a:gd name="T44" fmla="*/ 554 w 963"/>
                <a:gd name="T45" fmla="*/ 1138 h 1226"/>
                <a:gd name="T46" fmla="*/ 525 w 963"/>
                <a:gd name="T47" fmla="*/ 1167 h 1226"/>
                <a:gd name="T48" fmla="*/ 438 w 963"/>
                <a:gd name="T49" fmla="*/ 1196 h 1226"/>
                <a:gd name="T50" fmla="*/ 379 w 963"/>
                <a:gd name="T51" fmla="*/ 1196 h 1226"/>
                <a:gd name="T52" fmla="*/ 379 w 963"/>
                <a:gd name="T53" fmla="*/ 1167 h 1226"/>
                <a:gd name="T54" fmla="*/ 350 w 963"/>
                <a:gd name="T55" fmla="*/ 1225 h 1226"/>
                <a:gd name="T56" fmla="*/ 292 w 963"/>
                <a:gd name="T57" fmla="*/ 1225 h 1226"/>
                <a:gd name="T58" fmla="*/ 292 w 963"/>
                <a:gd name="T59" fmla="*/ 1196 h 1226"/>
                <a:gd name="T60" fmla="*/ 233 w 963"/>
                <a:gd name="T61" fmla="*/ 1138 h 1226"/>
                <a:gd name="T62" fmla="*/ 175 w 963"/>
                <a:gd name="T63" fmla="*/ 1079 h 1226"/>
                <a:gd name="T64" fmla="*/ 146 w 963"/>
                <a:gd name="T65" fmla="*/ 1050 h 1226"/>
                <a:gd name="T66" fmla="*/ 175 w 963"/>
                <a:gd name="T67" fmla="*/ 1022 h 1226"/>
                <a:gd name="T68" fmla="*/ 204 w 963"/>
                <a:gd name="T69" fmla="*/ 1022 h 1226"/>
                <a:gd name="T70" fmla="*/ 233 w 963"/>
                <a:gd name="T71" fmla="*/ 1022 h 1226"/>
                <a:gd name="T72" fmla="*/ 262 w 963"/>
                <a:gd name="T73" fmla="*/ 1022 h 1226"/>
                <a:gd name="T74" fmla="*/ 262 w 963"/>
                <a:gd name="T75" fmla="*/ 1022 h 1226"/>
                <a:gd name="T76" fmla="*/ 233 w 963"/>
                <a:gd name="T77" fmla="*/ 963 h 1226"/>
                <a:gd name="T78" fmla="*/ 233 w 963"/>
                <a:gd name="T79" fmla="*/ 934 h 1226"/>
                <a:gd name="T80" fmla="*/ 233 w 963"/>
                <a:gd name="T81" fmla="*/ 905 h 1226"/>
                <a:gd name="T82" fmla="*/ 233 w 963"/>
                <a:gd name="T83" fmla="*/ 846 h 1226"/>
                <a:gd name="T84" fmla="*/ 204 w 963"/>
                <a:gd name="T85" fmla="*/ 817 h 1226"/>
                <a:gd name="T86" fmla="*/ 146 w 963"/>
                <a:gd name="T87" fmla="*/ 788 h 1226"/>
                <a:gd name="T88" fmla="*/ 88 w 963"/>
                <a:gd name="T89" fmla="*/ 643 h 1226"/>
                <a:gd name="T90" fmla="*/ 117 w 963"/>
                <a:gd name="T91" fmla="*/ 643 h 1226"/>
                <a:gd name="T92" fmla="*/ 262 w 963"/>
                <a:gd name="T93" fmla="*/ 409 h 1226"/>
                <a:gd name="T94" fmla="*/ 292 w 963"/>
                <a:gd name="T95" fmla="*/ 234 h 1226"/>
                <a:gd name="T96" fmla="*/ 233 w 963"/>
                <a:gd name="T97" fmla="*/ 146 h 1226"/>
                <a:gd name="T98" fmla="*/ 29 w 963"/>
                <a:gd name="T99" fmla="*/ 788 h 1226"/>
                <a:gd name="T100" fmla="*/ 29 w 963"/>
                <a:gd name="T101" fmla="*/ 78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3" h="1226">
                  <a:moveTo>
                    <a:pt x="204" y="29"/>
                  </a:moveTo>
                  <a:lnTo>
                    <a:pt x="292" y="0"/>
                  </a:lnTo>
                  <a:lnTo>
                    <a:pt x="933" y="293"/>
                  </a:lnTo>
                  <a:lnTo>
                    <a:pt x="962" y="584"/>
                  </a:lnTo>
                  <a:lnTo>
                    <a:pt x="933" y="584"/>
                  </a:lnTo>
                  <a:lnTo>
                    <a:pt x="933" y="584"/>
                  </a:lnTo>
                  <a:lnTo>
                    <a:pt x="904" y="584"/>
                  </a:lnTo>
                  <a:lnTo>
                    <a:pt x="904" y="584"/>
                  </a:lnTo>
                  <a:lnTo>
                    <a:pt x="875" y="613"/>
                  </a:lnTo>
                  <a:lnTo>
                    <a:pt x="875" y="613"/>
                  </a:lnTo>
                  <a:lnTo>
                    <a:pt x="875" y="613"/>
                  </a:lnTo>
                  <a:lnTo>
                    <a:pt x="875" y="643"/>
                  </a:lnTo>
                  <a:lnTo>
                    <a:pt x="846" y="672"/>
                  </a:lnTo>
                  <a:lnTo>
                    <a:pt x="846" y="672"/>
                  </a:lnTo>
                  <a:lnTo>
                    <a:pt x="817" y="700"/>
                  </a:lnTo>
                  <a:lnTo>
                    <a:pt x="817" y="700"/>
                  </a:lnTo>
                  <a:lnTo>
                    <a:pt x="846" y="700"/>
                  </a:lnTo>
                  <a:lnTo>
                    <a:pt x="817" y="729"/>
                  </a:lnTo>
                  <a:lnTo>
                    <a:pt x="817" y="729"/>
                  </a:lnTo>
                  <a:lnTo>
                    <a:pt x="817" y="729"/>
                  </a:lnTo>
                  <a:lnTo>
                    <a:pt x="817" y="759"/>
                  </a:lnTo>
                  <a:lnTo>
                    <a:pt x="817" y="759"/>
                  </a:lnTo>
                  <a:lnTo>
                    <a:pt x="817" y="788"/>
                  </a:lnTo>
                  <a:lnTo>
                    <a:pt x="788" y="788"/>
                  </a:lnTo>
                  <a:lnTo>
                    <a:pt x="788" y="817"/>
                  </a:lnTo>
                  <a:lnTo>
                    <a:pt x="788" y="817"/>
                  </a:lnTo>
                  <a:lnTo>
                    <a:pt x="817" y="817"/>
                  </a:lnTo>
                  <a:lnTo>
                    <a:pt x="817" y="817"/>
                  </a:lnTo>
                  <a:lnTo>
                    <a:pt x="817" y="817"/>
                  </a:lnTo>
                  <a:lnTo>
                    <a:pt x="817" y="846"/>
                  </a:lnTo>
                  <a:lnTo>
                    <a:pt x="817" y="846"/>
                  </a:lnTo>
                  <a:lnTo>
                    <a:pt x="817" y="846"/>
                  </a:lnTo>
                  <a:lnTo>
                    <a:pt x="846" y="876"/>
                  </a:lnTo>
                  <a:lnTo>
                    <a:pt x="846" y="876"/>
                  </a:lnTo>
                  <a:lnTo>
                    <a:pt x="846" y="905"/>
                  </a:lnTo>
                  <a:lnTo>
                    <a:pt x="875" y="905"/>
                  </a:lnTo>
                  <a:lnTo>
                    <a:pt x="875" y="905"/>
                  </a:lnTo>
                  <a:lnTo>
                    <a:pt x="875" y="934"/>
                  </a:lnTo>
                  <a:lnTo>
                    <a:pt x="875" y="934"/>
                  </a:lnTo>
                  <a:lnTo>
                    <a:pt x="875" y="934"/>
                  </a:lnTo>
                  <a:lnTo>
                    <a:pt x="846" y="963"/>
                  </a:lnTo>
                  <a:lnTo>
                    <a:pt x="817" y="963"/>
                  </a:lnTo>
                  <a:lnTo>
                    <a:pt x="817" y="963"/>
                  </a:lnTo>
                  <a:lnTo>
                    <a:pt x="788" y="963"/>
                  </a:lnTo>
                  <a:lnTo>
                    <a:pt x="788" y="963"/>
                  </a:lnTo>
                  <a:lnTo>
                    <a:pt x="759" y="993"/>
                  </a:lnTo>
                  <a:lnTo>
                    <a:pt x="788" y="993"/>
                  </a:lnTo>
                  <a:lnTo>
                    <a:pt x="759" y="993"/>
                  </a:lnTo>
                  <a:lnTo>
                    <a:pt x="759" y="1022"/>
                  </a:lnTo>
                  <a:lnTo>
                    <a:pt x="729" y="1022"/>
                  </a:lnTo>
                  <a:lnTo>
                    <a:pt x="729" y="1022"/>
                  </a:lnTo>
                  <a:lnTo>
                    <a:pt x="729" y="1022"/>
                  </a:lnTo>
                  <a:lnTo>
                    <a:pt x="729" y="1022"/>
                  </a:lnTo>
                  <a:lnTo>
                    <a:pt x="700" y="1050"/>
                  </a:lnTo>
                  <a:lnTo>
                    <a:pt x="700" y="1050"/>
                  </a:lnTo>
                  <a:lnTo>
                    <a:pt x="700" y="1050"/>
                  </a:lnTo>
                  <a:lnTo>
                    <a:pt x="700" y="1079"/>
                  </a:lnTo>
                  <a:lnTo>
                    <a:pt x="700" y="1079"/>
                  </a:lnTo>
                  <a:lnTo>
                    <a:pt x="671" y="1079"/>
                  </a:lnTo>
                  <a:lnTo>
                    <a:pt x="642" y="1109"/>
                  </a:lnTo>
                  <a:lnTo>
                    <a:pt x="612" y="1109"/>
                  </a:lnTo>
                  <a:lnTo>
                    <a:pt x="612" y="1109"/>
                  </a:lnTo>
                  <a:lnTo>
                    <a:pt x="583" y="1079"/>
                  </a:lnTo>
                  <a:lnTo>
                    <a:pt x="583" y="1079"/>
                  </a:lnTo>
                  <a:lnTo>
                    <a:pt x="554" y="1079"/>
                  </a:lnTo>
                  <a:lnTo>
                    <a:pt x="554" y="1109"/>
                  </a:lnTo>
                  <a:lnTo>
                    <a:pt x="554" y="1109"/>
                  </a:lnTo>
                  <a:lnTo>
                    <a:pt x="554" y="1138"/>
                  </a:lnTo>
                  <a:lnTo>
                    <a:pt x="554" y="1138"/>
                  </a:lnTo>
                  <a:lnTo>
                    <a:pt x="583" y="1138"/>
                  </a:lnTo>
                  <a:lnTo>
                    <a:pt x="554" y="1138"/>
                  </a:lnTo>
                  <a:lnTo>
                    <a:pt x="525" y="1167"/>
                  </a:lnTo>
                  <a:lnTo>
                    <a:pt x="525" y="1167"/>
                  </a:lnTo>
                  <a:lnTo>
                    <a:pt x="467" y="1167"/>
                  </a:lnTo>
                  <a:lnTo>
                    <a:pt x="438" y="1196"/>
                  </a:lnTo>
                  <a:lnTo>
                    <a:pt x="438" y="1196"/>
                  </a:lnTo>
                  <a:lnTo>
                    <a:pt x="409" y="1196"/>
                  </a:lnTo>
                  <a:lnTo>
                    <a:pt x="379" y="1196"/>
                  </a:lnTo>
                  <a:lnTo>
                    <a:pt x="379" y="1196"/>
                  </a:lnTo>
                  <a:lnTo>
                    <a:pt x="379" y="1196"/>
                  </a:lnTo>
                  <a:lnTo>
                    <a:pt x="379" y="1167"/>
                  </a:lnTo>
                  <a:lnTo>
                    <a:pt x="350" y="1196"/>
                  </a:lnTo>
                  <a:lnTo>
                    <a:pt x="350" y="1196"/>
                  </a:lnTo>
                  <a:lnTo>
                    <a:pt x="350" y="1225"/>
                  </a:lnTo>
                  <a:lnTo>
                    <a:pt x="321" y="1225"/>
                  </a:lnTo>
                  <a:lnTo>
                    <a:pt x="321" y="1225"/>
                  </a:lnTo>
                  <a:lnTo>
                    <a:pt x="292" y="1225"/>
                  </a:lnTo>
                  <a:lnTo>
                    <a:pt x="292" y="1196"/>
                  </a:lnTo>
                  <a:lnTo>
                    <a:pt x="292" y="1196"/>
                  </a:lnTo>
                  <a:lnTo>
                    <a:pt x="292" y="1196"/>
                  </a:lnTo>
                  <a:lnTo>
                    <a:pt x="262" y="1167"/>
                  </a:lnTo>
                  <a:lnTo>
                    <a:pt x="262" y="1138"/>
                  </a:lnTo>
                  <a:lnTo>
                    <a:pt x="233" y="1138"/>
                  </a:lnTo>
                  <a:lnTo>
                    <a:pt x="204" y="1109"/>
                  </a:lnTo>
                  <a:lnTo>
                    <a:pt x="175" y="1079"/>
                  </a:lnTo>
                  <a:lnTo>
                    <a:pt x="175" y="1079"/>
                  </a:lnTo>
                  <a:lnTo>
                    <a:pt x="175" y="1079"/>
                  </a:lnTo>
                  <a:lnTo>
                    <a:pt x="175" y="1050"/>
                  </a:lnTo>
                  <a:lnTo>
                    <a:pt x="146" y="1050"/>
                  </a:lnTo>
                  <a:lnTo>
                    <a:pt x="146" y="1050"/>
                  </a:lnTo>
                  <a:lnTo>
                    <a:pt x="175" y="1050"/>
                  </a:lnTo>
                  <a:lnTo>
                    <a:pt x="175" y="1022"/>
                  </a:lnTo>
                  <a:lnTo>
                    <a:pt x="175" y="1022"/>
                  </a:lnTo>
                  <a:lnTo>
                    <a:pt x="204" y="1022"/>
                  </a:lnTo>
                  <a:lnTo>
                    <a:pt x="204" y="1022"/>
                  </a:lnTo>
                  <a:lnTo>
                    <a:pt x="204" y="1022"/>
                  </a:lnTo>
                  <a:lnTo>
                    <a:pt x="233" y="1022"/>
                  </a:lnTo>
                  <a:lnTo>
                    <a:pt x="233" y="1022"/>
                  </a:lnTo>
                  <a:lnTo>
                    <a:pt x="262" y="1022"/>
                  </a:lnTo>
                  <a:lnTo>
                    <a:pt x="262" y="1022"/>
                  </a:lnTo>
                  <a:lnTo>
                    <a:pt x="262" y="1022"/>
                  </a:lnTo>
                  <a:lnTo>
                    <a:pt x="292" y="1022"/>
                  </a:lnTo>
                  <a:lnTo>
                    <a:pt x="262" y="1022"/>
                  </a:lnTo>
                  <a:lnTo>
                    <a:pt x="262" y="1022"/>
                  </a:lnTo>
                  <a:lnTo>
                    <a:pt x="262" y="993"/>
                  </a:lnTo>
                  <a:lnTo>
                    <a:pt x="233" y="993"/>
                  </a:lnTo>
                  <a:lnTo>
                    <a:pt x="233" y="963"/>
                  </a:lnTo>
                  <a:lnTo>
                    <a:pt x="233" y="963"/>
                  </a:lnTo>
                  <a:lnTo>
                    <a:pt x="233" y="934"/>
                  </a:lnTo>
                  <a:lnTo>
                    <a:pt x="233" y="934"/>
                  </a:lnTo>
                  <a:lnTo>
                    <a:pt x="233" y="905"/>
                  </a:lnTo>
                  <a:lnTo>
                    <a:pt x="233" y="905"/>
                  </a:lnTo>
                  <a:lnTo>
                    <a:pt x="233" y="905"/>
                  </a:lnTo>
                  <a:lnTo>
                    <a:pt x="233" y="905"/>
                  </a:lnTo>
                  <a:lnTo>
                    <a:pt x="233" y="876"/>
                  </a:lnTo>
                  <a:lnTo>
                    <a:pt x="233" y="846"/>
                  </a:lnTo>
                  <a:lnTo>
                    <a:pt x="204" y="846"/>
                  </a:lnTo>
                  <a:lnTo>
                    <a:pt x="204" y="817"/>
                  </a:lnTo>
                  <a:lnTo>
                    <a:pt x="204" y="817"/>
                  </a:lnTo>
                  <a:lnTo>
                    <a:pt x="146" y="788"/>
                  </a:lnTo>
                  <a:lnTo>
                    <a:pt x="146" y="788"/>
                  </a:lnTo>
                  <a:lnTo>
                    <a:pt x="146" y="788"/>
                  </a:lnTo>
                  <a:lnTo>
                    <a:pt x="117" y="759"/>
                  </a:lnTo>
                  <a:lnTo>
                    <a:pt x="117" y="759"/>
                  </a:lnTo>
                  <a:lnTo>
                    <a:pt x="88" y="643"/>
                  </a:lnTo>
                  <a:lnTo>
                    <a:pt x="88" y="643"/>
                  </a:lnTo>
                  <a:lnTo>
                    <a:pt x="117" y="643"/>
                  </a:lnTo>
                  <a:lnTo>
                    <a:pt x="117" y="643"/>
                  </a:lnTo>
                  <a:lnTo>
                    <a:pt x="117" y="643"/>
                  </a:lnTo>
                  <a:lnTo>
                    <a:pt x="262" y="496"/>
                  </a:lnTo>
                  <a:lnTo>
                    <a:pt x="262" y="409"/>
                  </a:lnTo>
                  <a:lnTo>
                    <a:pt x="292" y="263"/>
                  </a:lnTo>
                  <a:lnTo>
                    <a:pt x="292" y="263"/>
                  </a:lnTo>
                  <a:lnTo>
                    <a:pt x="292" y="234"/>
                  </a:lnTo>
                  <a:lnTo>
                    <a:pt x="233" y="176"/>
                  </a:lnTo>
                  <a:lnTo>
                    <a:pt x="233" y="146"/>
                  </a:lnTo>
                  <a:lnTo>
                    <a:pt x="233" y="146"/>
                  </a:lnTo>
                  <a:lnTo>
                    <a:pt x="204" y="29"/>
                  </a:lnTo>
                  <a:close/>
                  <a:moveTo>
                    <a:pt x="29" y="788"/>
                  </a:moveTo>
                  <a:lnTo>
                    <a:pt x="29" y="788"/>
                  </a:lnTo>
                  <a:lnTo>
                    <a:pt x="0" y="788"/>
                  </a:lnTo>
                  <a:lnTo>
                    <a:pt x="0" y="788"/>
                  </a:lnTo>
                  <a:lnTo>
                    <a:pt x="29" y="7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7" name="Freeform 126">
              <a:extLst>
                <a:ext uri="{FF2B5EF4-FFF2-40B4-BE49-F238E27FC236}">
                  <a16:creationId xmlns:a16="http://schemas.microsoft.com/office/drawing/2014/main" id="{0F40E669-7F5D-FA4D-A049-C3F1660BDBC0}"/>
                </a:ext>
              </a:extLst>
            </p:cNvPr>
            <p:cNvSpPr>
              <a:spLocks noChangeArrowheads="1"/>
            </p:cNvSpPr>
            <p:nvPr/>
          </p:nvSpPr>
          <p:spPr bwMode="auto">
            <a:xfrm>
              <a:off x="4600796" y="3771751"/>
              <a:ext cx="410399" cy="286590"/>
            </a:xfrm>
            <a:custGeom>
              <a:avLst/>
              <a:gdLst>
                <a:gd name="T0" fmla="*/ 262 w 1255"/>
                <a:gd name="T1" fmla="*/ 876 h 877"/>
                <a:gd name="T2" fmla="*/ 233 w 1255"/>
                <a:gd name="T3" fmla="*/ 846 h 877"/>
                <a:gd name="T4" fmla="*/ 203 w 1255"/>
                <a:gd name="T5" fmla="*/ 846 h 877"/>
                <a:gd name="T6" fmla="*/ 203 w 1255"/>
                <a:gd name="T7" fmla="*/ 846 h 877"/>
                <a:gd name="T8" fmla="*/ 145 w 1255"/>
                <a:gd name="T9" fmla="*/ 817 h 877"/>
                <a:gd name="T10" fmla="*/ 174 w 1255"/>
                <a:gd name="T11" fmla="*/ 788 h 877"/>
                <a:gd name="T12" fmla="*/ 145 w 1255"/>
                <a:gd name="T13" fmla="*/ 788 h 877"/>
                <a:gd name="T14" fmla="*/ 116 w 1255"/>
                <a:gd name="T15" fmla="*/ 788 h 877"/>
                <a:gd name="T16" fmla="*/ 87 w 1255"/>
                <a:gd name="T17" fmla="*/ 759 h 877"/>
                <a:gd name="T18" fmla="*/ 0 w 1255"/>
                <a:gd name="T19" fmla="*/ 672 h 877"/>
                <a:gd name="T20" fmla="*/ 29 w 1255"/>
                <a:gd name="T21" fmla="*/ 643 h 877"/>
                <a:gd name="T22" fmla="*/ 29 w 1255"/>
                <a:gd name="T23" fmla="*/ 643 h 877"/>
                <a:gd name="T24" fmla="*/ 116 w 1255"/>
                <a:gd name="T25" fmla="*/ 643 h 877"/>
                <a:gd name="T26" fmla="*/ 174 w 1255"/>
                <a:gd name="T27" fmla="*/ 613 h 877"/>
                <a:gd name="T28" fmla="*/ 203 w 1255"/>
                <a:gd name="T29" fmla="*/ 613 h 877"/>
                <a:gd name="T30" fmla="*/ 262 w 1255"/>
                <a:gd name="T31" fmla="*/ 613 h 877"/>
                <a:gd name="T32" fmla="*/ 320 w 1255"/>
                <a:gd name="T33" fmla="*/ 555 h 877"/>
                <a:gd name="T34" fmla="*/ 320 w 1255"/>
                <a:gd name="T35" fmla="*/ 525 h 877"/>
                <a:gd name="T36" fmla="*/ 320 w 1255"/>
                <a:gd name="T37" fmla="*/ 322 h 877"/>
                <a:gd name="T38" fmla="*/ 554 w 1255"/>
                <a:gd name="T39" fmla="*/ 205 h 877"/>
                <a:gd name="T40" fmla="*/ 1079 w 1255"/>
                <a:gd name="T41" fmla="*/ 29 h 877"/>
                <a:gd name="T42" fmla="*/ 1166 w 1255"/>
                <a:gd name="T43" fmla="*/ 29 h 877"/>
                <a:gd name="T44" fmla="*/ 1195 w 1255"/>
                <a:gd name="T45" fmla="*/ 146 h 877"/>
                <a:gd name="T46" fmla="*/ 1195 w 1255"/>
                <a:gd name="T47" fmla="*/ 176 h 877"/>
                <a:gd name="T48" fmla="*/ 1254 w 1255"/>
                <a:gd name="T49" fmla="*/ 263 h 877"/>
                <a:gd name="T50" fmla="*/ 1224 w 1255"/>
                <a:gd name="T51" fmla="*/ 409 h 877"/>
                <a:gd name="T52" fmla="*/ 1079 w 1255"/>
                <a:gd name="T53" fmla="*/ 643 h 877"/>
                <a:gd name="T54" fmla="*/ 1079 w 1255"/>
                <a:gd name="T55" fmla="*/ 643 h 877"/>
                <a:gd name="T56" fmla="*/ 1050 w 1255"/>
                <a:gd name="T57" fmla="*/ 643 h 877"/>
                <a:gd name="T58" fmla="*/ 1050 w 1255"/>
                <a:gd name="T59" fmla="*/ 729 h 877"/>
                <a:gd name="T60" fmla="*/ 1050 w 1255"/>
                <a:gd name="T61" fmla="*/ 759 h 877"/>
                <a:gd name="T62" fmla="*/ 1021 w 1255"/>
                <a:gd name="T63" fmla="*/ 759 h 877"/>
                <a:gd name="T64" fmla="*/ 991 w 1255"/>
                <a:gd name="T65" fmla="*/ 788 h 877"/>
                <a:gd name="T66" fmla="*/ 991 w 1255"/>
                <a:gd name="T67" fmla="*/ 788 h 877"/>
                <a:gd name="T68" fmla="*/ 962 w 1255"/>
                <a:gd name="T69" fmla="*/ 788 h 877"/>
                <a:gd name="T70" fmla="*/ 904 w 1255"/>
                <a:gd name="T71" fmla="*/ 788 h 877"/>
                <a:gd name="T72" fmla="*/ 845 w 1255"/>
                <a:gd name="T73" fmla="*/ 788 h 877"/>
                <a:gd name="T74" fmla="*/ 787 w 1255"/>
                <a:gd name="T75" fmla="*/ 788 h 877"/>
                <a:gd name="T76" fmla="*/ 758 w 1255"/>
                <a:gd name="T77" fmla="*/ 817 h 877"/>
                <a:gd name="T78" fmla="*/ 700 w 1255"/>
                <a:gd name="T79" fmla="*/ 817 h 877"/>
                <a:gd name="T80" fmla="*/ 641 w 1255"/>
                <a:gd name="T81" fmla="*/ 788 h 877"/>
                <a:gd name="T82" fmla="*/ 641 w 1255"/>
                <a:gd name="T83" fmla="*/ 788 h 877"/>
                <a:gd name="T84" fmla="*/ 612 w 1255"/>
                <a:gd name="T85" fmla="*/ 759 h 877"/>
                <a:gd name="T86" fmla="*/ 583 w 1255"/>
                <a:gd name="T87" fmla="*/ 788 h 877"/>
                <a:gd name="T88" fmla="*/ 554 w 1255"/>
                <a:gd name="T89" fmla="*/ 788 h 877"/>
                <a:gd name="T90" fmla="*/ 554 w 1255"/>
                <a:gd name="T91" fmla="*/ 788 h 877"/>
                <a:gd name="T92" fmla="*/ 495 w 1255"/>
                <a:gd name="T93" fmla="*/ 759 h 877"/>
                <a:gd name="T94" fmla="*/ 466 w 1255"/>
                <a:gd name="T95" fmla="*/ 729 h 877"/>
                <a:gd name="T96" fmla="*/ 466 w 1255"/>
                <a:gd name="T97" fmla="*/ 729 h 877"/>
                <a:gd name="T98" fmla="*/ 437 w 1255"/>
                <a:gd name="T99" fmla="*/ 729 h 877"/>
                <a:gd name="T100" fmla="*/ 408 w 1255"/>
                <a:gd name="T101" fmla="*/ 729 h 877"/>
                <a:gd name="T102" fmla="*/ 379 w 1255"/>
                <a:gd name="T103" fmla="*/ 729 h 877"/>
                <a:gd name="T104" fmla="*/ 350 w 1255"/>
                <a:gd name="T105" fmla="*/ 729 h 877"/>
                <a:gd name="T106" fmla="*/ 320 w 1255"/>
                <a:gd name="T107" fmla="*/ 759 h 877"/>
                <a:gd name="T108" fmla="*/ 291 w 1255"/>
                <a:gd name="T109" fmla="*/ 759 h 877"/>
                <a:gd name="T110" fmla="*/ 320 w 1255"/>
                <a:gd name="T111" fmla="*/ 788 h 877"/>
                <a:gd name="T112" fmla="*/ 320 w 1255"/>
                <a:gd name="T113" fmla="*/ 788 h 877"/>
                <a:gd name="T114" fmla="*/ 320 w 1255"/>
                <a:gd name="T115" fmla="*/ 817 h 877"/>
                <a:gd name="T116" fmla="*/ 291 w 1255"/>
                <a:gd name="T117" fmla="*/ 817 h 877"/>
                <a:gd name="T118" fmla="*/ 291 w 1255"/>
                <a:gd name="T119" fmla="*/ 846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5" h="877">
                  <a:moveTo>
                    <a:pt x="291" y="876"/>
                  </a:moveTo>
                  <a:lnTo>
                    <a:pt x="262" y="876"/>
                  </a:lnTo>
                  <a:lnTo>
                    <a:pt x="262" y="846"/>
                  </a:lnTo>
                  <a:lnTo>
                    <a:pt x="233" y="846"/>
                  </a:lnTo>
                  <a:lnTo>
                    <a:pt x="203" y="817"/>
                  </a:lnTo>
                  <a:lnTo>
                    <a:pt x="203" y="846"/>
                  </a:lnTo>
                  <a:lnTo>
                    <a:pt x="203" y="846"/>
                  </a:lnTo>
                  <a:lnTo>
                    <a:pt x="203" y="846"/>
                  </a:lnTo>
                  <a:lnTo>
                    <a:pt x="174" y="846"/>
                  </a:lnTo>
                  <a:lnTo>
                    <a:pt x="145" y="817"/>
                  </a:lnTo>
                  <a:lnTo>
                    <a:pt x="174" y="817"/>
                  </a:lnTo>
                  <a:lnTo>
                    <a:pt x="174" y="788"/>
                  </a:lnTo>
                  <a:lnTo>
                    <a:pt x="145" y="788"/>
                  </a:lnTo>
                  <a:lnTo>
                    <a:pt x="145" y="788"/>
                  </a:lnTo>
                  <a:lnTo>
                    <a:pt x="145" y="788"/>
                  </a:lnTo>
                  <a:lnTo>
                    <a:pt x="116" y="788"/>
                  </a:lnTo>
                  <a:lnTo>
                    <a:pt x="87" y="788"/>
                  </a:lnTo>
                  <a:lnTo>
                    <a:pt x="87" y="759"/>
                  </a:lnTo>
                  <a:lnTo>
                    <a:pt x="0" y="700"/>
                  </a:lnTo>
                  <a:lnTo>
                    <a:pt x="0" y="672"/>
                  </a:lnTo>
                  <a:lnTo>
                    <a:pt x="29" y="672"/>
                  </a:lnTo>
                  <a:lnTo>
                    <a:pt x="29" y="643"/>
                  </a:lnTo>
                  <a:lnTo>
                    <a:pt x="29" y="643"/>
                  </a:lnTo>
                  <a:lnTo>
                    <a:pt x="29" y="643"/>
                  </a:lnTo>
                  <a:lnTo>
                    <a:pt x="87" y="643"/>
                  </a:lnTo>
                  <a:lnTo>
                    <a:pt x="116" y="643"/>
                  </a:lnTo>
                  <a:lnTo>
                    <a:pt x="145" y="613"/>
                  </a:lnTo>
                  <a:lnTo>
                    <a:pt x="174" y="613"/>
                  </a:lnTo>
                  <a:lnTo>
                    <a:pt x="203" y="613"/>
                  </a:lnTo>
                  <a:lnTo>
                    <a:pt x="203" y="613"/>
                  </a:lnTo>
                  <a:lnTo>
                    <a:pt x="233" y="613"/>
                  </a:lnTo>
                  <a:lnTo>
                    <a:pt x="262" y="613"/>
                  </a:lnTo>
                  <a:lnTo>
                    <a:pt x="291" y="584"/>
                  </a:lnTo>
                  <a:lnTo>
                    <a:pt x="320" y="555"/>
                  </a:lnTo>
                  <a:lnTo>
                    <a:pt x="320" y="525"/>
                  </a:lnTo>
                  <a:lnTo>
                    <a:pt x="320" y="525"/>
                  </a:lnTo>
                  <a:lnTo>
                    <a:pt x="320" y="467"/>
                  </a:lnTo>
                  <a:lnTo>
                    <a:pt x="320" y="322"/>
                  </a:lnTo>
                  <a:lnTo>
                    <a:pt x="466" y="293"/>
                  </a:lnTo>
                  <a:lnTo>
                    <a:pt x="554" y="205"/>
                  </a:lnTo>
                  <a:lnTo>
                    <a:pt x="933" y="0"/>
                  </a:lnTo>
                  <a:lnTo>
                    <a:pt x="1079" y="29"/>
                  </a:lnTo>
                  <a:lnTo>
                    <a:pt x="1079" y="59"/>
                  </a:lnTo>
                  <a:lnTo>
                    <a:pt x="1166" y="29"/>
                  </a:lnTo>
                  <a:lnTo>
                    <a:pt x="1166" y="29"/>
                  </a:lnTo>
                  <a:lnTo>
                    <a:pt x="1195" y="146"/>
                  </a:lnTo>
                  <a:lnTo>
                    <a:pt x="1195" y="146"/>
                  </a:lnTo>
                  <a:lnTo>
                    <a:pt x="1195" y="176"/>
                  </a:lnTo>
                  <a:lnTo>
                    <a:pt x="1254" y="234"/>
                  </a:lnTo>
                  <a:lnTo>
                    <a:pt x="1254" y="263"/>
                  </a:lnTo>
                  <a:lnTo>
                    <a:pt x="1254" y="263"/>
                  </a:lnTo>
                  <a:lnTo>
                    <a:pt x="1224" y="409"/>
                  </a:lnTo>
                  <a:lnTo>
                    <a:pt x="1224" y="496"/>
                  </a:lnTo>
                  <a:lnTo>
                    <a:pt x="1079" y="643"/>
                  </a:lnTo>
                  <a:lnTo>
                    <a:pt x="1079" y="643"/>
                  </a:lnTo>
                  <a:lnTo>
                    <a:pt x="1079" y="643"/>
                  </a:lnTo>
                  <a:lnTo>
                    <a:pt x="1050" y="643"/>
                  </a:lnTo>
                  <a:lnTo>
                    <a:pt x="1050" y="643"/>
                  </a:lnTo>
                  <a:lnTo>
                    <a:pt x="1079" y="759"/>
                  </a:lnTo>
                  <a:lnTo>
                    <a:pt x="1050" y="729"/>
                  </a:lnTo>
                  <a:lnTo>
                    <a:pt x="1050" y="759"/>
                  </a:lnTo>
                  <a:lnTo>
                    <a:pt x="1050" y="759"/>
                  </a:lnTo>
                  <a:lnTo>
                    <a:pt x="1021" y="759"/>
                  </a:lnTo>
                  <a:lnTo>
                    <a:pt x="1021" y="759"/>
                  </a:lnTo>
                  <a:lnTo>
                    <a:pt x="1021" y="759"/>
                  </a:lnTo>
                  <a:lnTo>
                    <a:pt x="991" y="788"/>
                  </a:lnTo>
                  <a:lnTo>
                    <a:pt x="991" y="788"/>
                  </a:lnTo>
                  <a:lnTo>
                    <a:pt x="991" y="788"/>
                  </a:lnTo>
                  <a:lnTo>
                    <a:pt x="962" y="788"/>
                  </a:lnTo>
                  <a:lnTo>
                    <a:pt x="962" y="788"/>
                  </a:lnTo>
                  <a:lnTo>
                    <a:pt x="933" y="788"/>
                  </a:lnTo>
                  <a:lnTo>
                    <a:pt x="904" y="788"/>
                  </a:lnTo>
                  <a:lnTo>
                    <a:pt x="874" y="759"/>
                  </a:lnTo>
                  <a:lnTo>
                    <a:pt x="845" y="788"/>
                  </a:lnTo>
                  <a:lnTo>
                    <a:pt x="816" y="788"/>
                  </a:lnTo>
                  <a:lnTo>
                    <a:pt x="787" y="788"/>
                  </a:lnTo>
                  <a:lnTo>
                    <a:pt x="758" y="817"/>
                  </a:lnTo>
                  <a:lnTo>
                    <a:pt x="758" y="817"/>
                  </a:lnTo>
                  <a:lnTo>
                    <a:pt x="729" y="817"/>
                  </a:lnTo>
                  <a:lnTo>
                    <a:pt x="700" y="817"/>
                  </a:lnTo>
                  <a:lnTo>
                    <a:pt x="671" y="788"/>
                  </a:lnTo>
                  <a:lnTo>
                    <a:pt x="641" y="788"/>
                  </a:lnTo>
                  <a:lnTo>
                    <a:pt x="641" y="788"/>
                  </a:lnTo>
                  <a:lnTo>
                    <a:pt x="641" y="788"/>
                  </a:lnTo>
                  <a:lnTo>
                    <a:pt x="612" y="759"/>
                  </a:lnTo>
                  <a:lnTo>
                    <a:pt x="612" y="759"/>
                  </a:lnTo>
                  <a:lnTo>
                    <a:pt x="612" y="759"/>
                  </a:lnTo>
                  <a:lnTo>
                    <a:pt x="583" y="788"/>
                  </a:lnTo>
                  <a:lnTo>
                    <a:pt x="583" y="788"/>
                  </a:lnTo>
                  <a:lnTo>
                    <a:pt x="554" y="788"/>
                  </a:lnTo>
                  <a:lnTo>
                    <a:pt x="554" y="788"/>
                  </a:lnTo>
                  <a:lnTo>
                    <a:pt x="554" y="788"/>
                  </a:lnTo>
                  <a:lnTo>
                    <a:pt x="524" y="788"/>
                  </a:lnTo>
                  <a:lnTo>
                    <a:pt x="495" y="759"/>
                  </a:lnTo>
                  <a:lnTo>
                    <a:pt x="495" y="759"/>
                  </a:lnTo>
                  <a:lnTo>
                    <a:pt x="466" y="729"/>
                  </a:lnTo>
                  <a:lnTo>
                    <a:pt x="466" y="729"/>
                  </a:lnTo>
                  <a:lnTo>
                    <a:pt x="466" y="729"/>
                  </a:lnTo>
                  <a:lnTo>
                    <a:pt x="437" y="729"/>
                  </a:lnTo>
                  <a:lnTo>
                    <a:pt x="437" y="729"/>
                  </a:lnTo>
                  <a:lnTo>
                    <a:pt x="408" y="729"/>
                  </a:lnTo>
                  <a:lnTo>
                    <a:pt x="408" y="729"/>
                  </a:lnTo>
                  <a:lnTo>
                    <a:pt x="379" y="729"/>
                  </a:lnTo>
                  <a:lnTo>
                    <a:pt x="379" y="729"/>
                  </a:lnTo>
                  <a:lnTo>
                    <a:pt x="350" y="729"/>
                  </a:lnTo>
                  <a:lnTo>
                    <a:pt x="350" y="729"/>
                  </a:lnTo>
                  <a:lnTo>
                    <a:pt x="350" y="729"/>
                  </a:lnTo>
                  <a:lnTo>
                    <a:pt x="320" y="759"/>
                  </a:lnTo>
                  <a:lnTo>
                    <a:pt x="320" y="759"/>
                  </a:lnTo>
                  <a:lnTo>
                    <a:pt x="291" y="759"/>
                  </a:lnTo>
                  <a:lnTo>
                    <a:pt x="320" y="788"/>
                  </a:lnTo>
                  <a:lnTo>
                    <a:pt x="320" y="788"/>
                  </a:lnTo>
                  <a:lnTo>
                    <a:pt x="291" y="788"/>
                  </a:lnTo>
                  <a:lnTo>
                    <a:pt x="320" y="788"/>
                  </a:lnTo>
                  <a:lnTo>
                    <a:pt x="320" y="817"/>
                  </a:lnTo>
                  <a:lnTo>
                    <a:pt x="320" y="817"/>
                  </a:lnTo>
                  <a:lnTo>
                    <a:pt x="291" y="817"/>
                  </a:lnTo>
                  <a:lnTo>
                    <a:pt x="291" y="817"/>
                  </a:lnTo>
                  <a:lnTo>
                    <a:pt x="291" y="846"/>
                  </a:lnTo>
                  <a:lnTo>
                    <a:pt x="291" y="846"/>
                  </a:lnTo>
                  <a:lnTo>
                    <a:pt x="291" y="87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8" name="Freeform 127">
              <a:extLst>
                <a:ext uri="{FF2B5EF4-FFF2-40B4-BE49-F238E27FC236}">
                  <a16:creationId xmlns:a16="http://schemas.microsoft.com/office/drawing/2014/main" id="{CD9E6A95-70CA-A24D-93D9-1CC0931B8833}"/>
                </a:ext>
              </a:extLst>
            </p:cNvPr>
            <p:cNvSpPr>
              <a:spLocks noChangeArrowheads="1"/>
            </p:cNvSpPr>
            <p:nvPr/>
          </p:nvSpPr>
          <p:spPr bwMode="auto">
            <a:xfrm>
              <a:off x="4667035" y="4009375"/>
              <a:ext cx="315359" cy="239064"/>
            </a:xfrm>
            <a:custGeom>
              <a:avLst/>
              <a:gdLst>
                <a:gd name="T0" fmla="*/ 905 w 964"/>
                <a:gd name="T1" fmla="*/ 59 h 731"/>
                <a:gd name="T2" fmla="*/ 847 w 964"/>
                <a:gd name="T3" fmla="*/ 30 h 731"/>
                <a:gd name="T4" fmla="*/ 818 w 964"/>
                <a:gd name="T5" fmla="*/ 30 h 731"/>
                <a:gd name="T6" fmla="*/ 788 w 964"/>
                <a:gd name="T7" fmla="*/ 59 h 731"/>
                <a:gd name="T8" fmla="*/ 759 w 964"/>
                <a:gd name="T9" fmla="*/ 59 h 731"/>
                <a:gd name="T10" fmla="*/ 671 w 964"/>
                <a:gd name="T11" fmla="*/ 30 h 731"/>
                <a:gd name="T12" fmla="*/ 584 w 964"/>
                <a:gd name="T13" fmla="*/ 59 h 731"/>
                <a:gd name="T14" fmla="*/ 526 w 964"/>
                <a:gd name="T15" fmla="*/ 88 h 731"/>
                <a:gd name="T16" fmla="*/ 438 w 964"/>
                <a:gd name="T17" fmla="*/ 59 h 731"/>
                <a:gd name="T18" fmla="*/ 409 w 964"/>
                <a:gd name="T19" fmla="*/ 30 h 731"/>
                <a:gd name="T20" fmla="*/ 380 w 964"/>
                <a:gd name="T21" fmla="*/ 59 h 731"/>
                <a:gd name="T22" fmla="*/ 351 w 964"/>
                <a:gd name="T23" fmla="*/ 59 h 731"/>
                <a:gd name="T24" fmla="*/ 292 w 964"/>
                <a:gd name="T25" fmla="*/ 30 h 731"/>
                <a:gd name="T26" fmla="*/ 263 w 964"/>
                <a:gd name="T27" fmla="*/ 0 h 731"/>
                <a:gd name="T28" fmla="*/ 234 w 964"/>
                <a:gd name="T29" fmla="*/ 0 h 731"/>
                <a:gd name="T30" fmla="*/ 176 w 964"/>
                <a:gd name="T31" fmla="*/ 0 h 731"/>
                <a:gd name="T32" fmla="*/ 147 w 964"/>
                <a:gd name="T33" fmla="*/ 0 h 731"/>
                <a:gd name="T34" fmla="*/ 117 w 964"/>
                <a:gd name="T35" fmla="*/ 30 h 731"/>
                <a:gd name="T36" fmla="*/ 117 w 964"/>
                <a:gd name="T37" fmla="*/ 59 h 731"/>
                <a:gd name="T38" fmla="*/ 117 w 964"/>
                <a:gd name="T39" fmla="*/ 88 h 731"/>
                <a:gd name="T40" fmla="*/ 88 w 964"/>
                <a:gd name="T41" fmla="*/ 88 h 731"/>
                <a:gd name="T42" fmla="*/ 88 w 964"/>
                <a:gd name="T43" fmla="*/ 147 h 731"/>
                <a:gd name="T44" fmla="*/ 88 w 964"/>
                <a:gd name="T45" fmla="*/ 147 h 731"/>
                <a:gd name="T46" fmla="*/ 117 w 964"/>
                <a:gd name="T47" fmla="*/ 205 h 731"/>
                <a:gd name="T48" fmla="*/ 117 w 964"/>
                <a:gd name="T49" fmla="*/ 264 h 731"/>
                <a:gd name="T50" fmla="*/ 88 w 964"/>
                <a:gd name="T51" fmla="*/ 264 h 731"/>
                <a:gd name="T52" fmla="*/ 88 w 964"/>
                <a:gd name="T53" fmla="*/ 293 h 731"/>
                <a:gd name="T54" fmla="*/ 59 w 964"/>
                <a:gd name="T55" fmla="*/ 321 h 731"/>
                <a:gd name="T56" fmla="*/ 30 w 964"/>
                <a:gd name="T57" fmla="*/ 350 h 731"/>
                <a:gd name="T58" fmla="*/ 30 w 964"/>
                <a:gd name="T59" fmla="*/ 380 h 731"/>
                <a:gd name="T60" fmla="*/ 0 w 964"/>
                <a:gd name="T61" fmla="*/ 409 h 731"/>
                <a:gd name="T62" fmla="*/ 30 w 964"/>
                <a:gd name="T63" fmla="*/ 438 h 731"/>
                <a:gd name="T64" fmla="*/ 30 w 964"/>
                <a:gd name="T65" fmla="*/ 496 h 731"/>
                <a:gd name="T66" fmla="*/ 30 w 964"/>
                <a:gd name="T67" fmla="*/ 555 h 731"/>
                <a:gd name="T68" fmla="*/ 88 w 964"/>
                <a:gd name="T69" fmla="*/ 555 h 731"/>
                <a:gd name="T70" fmla="*/ 205 w 964"/>
                <a:gd name="T71" fmla="*/ 642 h 731"/>
                <a:gd name="T72" fmla="*/ 205 w 964"/>
                <a:gd name="T73" fmla="*/ 700 h 731"/>
                <a:gd name="T74" fmla="*/ 351 w 964"/>
                <a:gd name="T75" fmla="*/ 730 h 731"/>
                <a:gd name="T76" fmla="*/ 409 w 964"/>
                <a:gd name="T77" fmla="*/ 700 h 731"/>
                <a:gd name="T78" fmla="*/ 438 w 964"/>
                <a:gd name="T79" fmla="*/ 700 h 731"/>
                <a:gd name="T80" fmla="*/ 468 w 964"/>
                <a:gd name="T81" fmla="*/ 700 h 731"/>
                <a:gd name="T82" fmla="*/ 497 w 964"/>
                <a:gd name="T83" fmla="*/ 642 h 731"/>
                <a:gd name="T84" fmla="*/ 497 w 964"/>
                <a:gd name="T85" fmla="*/ 614 h 731"/>
                <a:gd name="T86" fmla="*/ 526 w 964"/>
                <a:gd name="T87" fmla="*/ 584 h 731"/>
                <a:gd name="T88" fmla="*/ 555 w 964"/>
                <a:gd name="T89" fmla="*/ 555 h 731"/>
                <a:gd name="T90" fmla="*/ 584 w 964"/>
                <a:gd name="T91" fmla="*/ 526 h 731"/>
                <a:gd name="T92" fmla="*/ 642 w 964"/>
                <a:gd name="T93" fmla="*/ 526 h 731"/>
                <a:gd name="T94" fmla="*/ 671 w 964"/>
                <a:gd name="T95" fmla="*/ 555 h 731"/>
                <a:gd name="T96" fmla="*/ 701 w 964"/>
                <a:gd name="T97" fmla="*/ 555 h 731"/>
                <a:gd name="T98" fmla="*/ 730 w 964"/>
                <a:gd name="T99" fmla="*/ 526 h 731"/>
                <a:gd name="T100" fmla="*/ 730 w 964"/>
                <a:gd name="T101" fmla="*/ 467 h 731"/>
                <a:gd name="T102" fmla="*/ 759 w 964"/>
                <a:gd name="T103" fmla="*/ 438 h 731"/>
                <a:gd name="T104" fmla="*/ 818 w 964"/>
                <a:gd name="T105" fmla="*/ 380 h 731"/>
                <a:gd name="T106" fmla="*/ 818 w 964"/>
                <a:gd name="T107" fmla="*/ 350 h 731"/>
                <a:gd name="T108" fmla="*/ 847 w 964"/>
                <a:gd name="T109" fmla="*/ 321 h 731"/>
                <a:gd name="T110" fmla="*/ 876 w 964"/>
                <a:gd name="T111" fmla="*/ 264 h 731"/>
                <a:gd name="T112" fmla="*/ 905 w 964"/>
                <a:gd name="T113" fmla="*/ 234 h 731"/>
                <a:gd name="T114" fmla="*/ 934 w 964"/>
                <a:gd name="T115" fmla="*/ 205 h 731"/>
                <a:gd name="T116" fmla="*/ 963 w 964"/>
                <a:gd name="T117" fmla="*/ 176 h 731"/>
                <a:gd name="T118" fmla="*/ 934 w 964"/>
                <a:gd name="T119" fmla="*/ 147 h 731"/>
                <a:gd name="T120" fmla="*/ 905 w 964"/>
                <a:gd name="T121" fmla="*/ 88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4" h="731">
                  <a:moveTo>
                    <a:pt x="905" y="59"/>
                  </a:moveTo>
                  <a:lnTo>
                    <a:pt x="905" y="59"/>
                  </a:lnTo>
                  <a:lnTo>
                    <a:pt x="905" y="59"/>
                  </a:lnTo>
                  <a:lnTo>
                    <a:pt x="876" y="30"/>
                  </a:lnTo>
                  <a:lnTo>
                    <a:pt x="847" y="0"/>
                  </a:lnTo>
                  <a:lnTo>
                    <a:pt x="847" y="30"/>
                  </a:lnTo>
                  <a:lnTo>
                    <a:pt x="847" y="30"/>
                  </a:lnTo>
                  <a:lnTo>
                    <a:pt x="818" y="30"/>
                  </a:lnTo>
                  <a:lnTo>
                    <a:pt x="818" y="30"/>
                  </a:lnTo>
                  <a:lnTo>
                    <a:pt x="818" y="30"/>
                  </a:lnTo>
                  <a:lnTo>
                    <a:pt x="788" y="59"/>
                  </a:lnTo>
                  <a:lnTo>
                    <a:pt x="788" y="59"/>
                  </a:lnTo>
                  <a:lnTo>
                    <a:pt x="788" y="59"/>
                  </a:lnTo>
                  <a:lnTo>
                    <a:pt x="759" y="59"/>
                  </a:lnTo>
                  <a:lnTo>
                    <a:pt x="759" y="59"/>
                  </a:lnTo>
                  <a:lnTo>
                    <a:pt x="730" y="59"/>
                  </a:lnTo>
                  <a:lnTo>
                    <a:pt x="701" y="59"/>
                  </a:lnTo>
                  <a:lnTo>
                    <a:pt x="671" y="30"/>
                  </a:lnTo>
                  <a:lnTo>
                    <a:pt x="642" y="59"/>
                  </a:lnTo>
                  <a:lnTo>
                    <a:pt x="613" y="59"/>
                  </a:lnTo>
                  <a:lnTo>
                    <a:pt x="584" y="59"/>
                  </a:lnTo>
                  <a:lnTo>
                    <a:pt x="555" y="88"/>
                  </a:lnTo>
                  <a:lnTo>
                    <a:pt x="555" y="88"/>
                  </a:lnTo>
                  <a:lnTo>
                    <a:pt x="526" y="88"/>
                  </a:lnTo>
                  <a:lnTo>
                    <a:pt x="497" y="88"/>
                  </a:lnTo>
                  <a:lnTo>
                    <a:pt x="468" y="59"/>
                  </a:lnTo>
                  <a:lnTo>
                    <a:pt x="438" y="59"/>
                  </a:lnTo>
                  <a:lnTo>
                    <a:pt x="438" y="59"/>
                  </a:lnTo>
                  <a:lnTo>
                    <a:pt x="438" y="59"/>
                  </a:lnTo>
                  <a:lnTo>
                    <a:pt x="409" y="30"/>
                  </a:lnTo>
                  <a:lnTo>
                    <a:pt x="409" y="30"/>
                  </a:lnTo>
                  <a:lnTo>
                    <a:pt x="409" y="30"/>
                  </a:lnTo>
                  <a:lnTo>
                    <a:pt x="380" y="59"/>
                  </a:lnTo>
                  <a:lnTo>
                    <a:pt x="380" y="59"/>
                  </a:lnTo>
                  <a:lnTo>
                    <a:pt x="351" y="59"/>
                  </a:lnTo>
                  <a:lnTo>
                    <a:pt x="351" y="59"/>
                  </a:lnTo>
                  <a:lnTo>
                    <a:pt x="351" y="59"/>
                  </a:lnTo>
                  <a:lnTo>
                    <a:pt x="321" y="59"/>
                  </a:lnTo>
                  <a:lnTo>
                    <a:pt x="292" y="30"/>
                  </a:lnTo>
                  <a:lnTo>
                    <a:pt x="292" y="30"/>
                  </a:lnTo>
                  <a:lnTo>
                    <a:pt x="263" y="0"/>
                  </a:lnTo>
                  <a:lnTo>
                    <a:pt x="263" y="0"/>
                  </a:lnTo>
                  <a:lnTo>
                    <a:pt x="263" y="0"/>
                  </a:lnTo>
                  <a:lnTo>
                    <a:pt x="234" y="0"/>
                  </a:lnTo>
                  <a:lnTo>
                    <a:pt x="234" y="0"/>
                  </a:lnTo>
                  <a:lnTo>
                    <a:pt x="205" y="0"/>
                  </a:lnTo>
                  <a:lnTo>
                    <a:pt x="205" y="0"/>
                  </a:lnTo>
                  <a:lnTo>
                    <a:pt x="176" y="0"/>
                  </a:lnTo>
                  <a:lnTo>
                    <a:pt x="176" y="0"/>
                  </a:lnTo>
                  <a:lnTo>
                    <a:pt x="147" y="0"/>
                  </a:lnTo>
                  <a:lnTo>
                    <a:pt x="147" y="0"/>
                  </a:lnTo>
                  <a:lnTo>
                    <a:pt x="147" y="0"/>
                  </a:lnTo>
                  <a:lnTo>
                    <a:pt x="117" y="30"/>
                  </a:lnTo>
                  <a:lnTo>
                    <a:pt x="117" y="30"/>
                  </a:lnTo>
                  <a:lnTo>
                    <a:pt x="88" y="30"/>
                  </a:lnTo>
                  <a:lnTo>
                    <a:pt x="117" y="59"/>
                  </a:lnTo>
                  <a:lnTo>
                    <a:pt x="117" y="59"/>
                  </a:lnTo>
                  <a:lnTo>
                    <a:pt x="88" y="59"/>
                  </a:lnTo>
                  <a:lnTo>
                    <a:pt x="117" y="59"/>
                  </a:lnTo>
                  <a:lnTo>
                    <a:pt x="117" y="88"/>
                  </a:lnTo>
                  <a:lnTo>
                    <a:pt x="117" y="88"/>
                  </a:lnTo>
                  <a:lnTo>
                    <a:pt x="88" y="88"/>
                  </a:lnTo>
                  <a:lnTo>
                    <a:pt x="88" y="88"/>
                  </a:lnTo>
                  <a:lnTo>
                    <a:pt x="88" y="117"/>
                  </a:lnTo>
                  <a:lnTo>
                    <a:pt x="88" y="117"/>
                  </a:lnTo>
                  <a:lnTo>
                    <a:pt x="88" y="147"/>
                  </a:lnTo>
                  <a:lnTo>
                    <a:pt x="88" y="147"/>
                  </a:lnTo>
                  <a:lnTo>
                    <a:pt x="88" y="147"/>
                  </a:lnTo>
                  <a:lnTo>
                    <a:pt x="88" y="147"/>
                  </a:lnTo>
                  <a:lnTo>
                    <a:pt x="88" y="176"/>
                  </a:lnTo>
                  <a:lnTo>
                    <a:pt x="88" y="176"/>
                  </a:lnTo>
                  <a:lnTo>
                    <a:pt x="117" y="205"/>
                  </a:lnTo>
                  <a:lnTo>
                    <a:pt x="117" y="205"/>
                  </a:lnTo>
                  <a:lnTo>
                    <a:pt x="117" y="234"/>
                  </a:lnTo>
                  <a:lnTo>
                    <a:pt x="117" y="264"/>
                  </a:lnTo>
                  <a:lnTo>
                    <a:pt x="88" y="264"/>
                  </a:lnTo>
                  <a:lnTo>
                    <a:pt x="88" y="264"/>
                  </a:lnTo>
                  <a:lnTo>
                    <a:pt x="88" y="264"/>
                  </a:lnTo>
                  <a:lnTo>
                    <a:pt x="88" y="293"/>
                  </a:lnTo>
                  <a:lnTo>
                    <a:pt x="88" y="293"/>
                  </a:lnTo>
                  <a:lnTo>
                    <a:pt x="88" y="293"/>
                  </a:lnTo>
                  <a:lnTo>
                    <a:pt x="88" y="293"/>
                  </a:lnTo>
                  <a:lnTo>
                    <a:pt x="59" y="321"/>
                  </a:lnTo>
                  <a:lnTo>
                    <a:pt x="59" y="321"/>
                  </a:lnTo>
                  <a:lnTo>
                    <a:pt x="59" y="350"/>
                  </a:lnTo>
                  <a:lnTo>
                    <a:pt x="59" y="350"/>
                  </a:lnTo>
                  <a:lnTo>
                    <a:pt x="30" y="350"/>
                  </a:lnTo>
                  <a:lnTo>
                    <a:pt x="30" y="350"/>
                  </a:lnTo>
                  <a:lnTo>
                    <a:pt x="30" y="350"/>
                  </a:lnTo>
                  <a:lnTo>
                    <a:pt x="30" y="380"/>
                  </a:lnTo>
                  <a:lnTo>
                    <a:pt x="30" y="380"/>
                  </a:lnTo>
                  <a:lnTo>
                    <a:pt x="0" y="409"/>
                  </a:lnTo>
                  <a:lnTo>
                    <a:pt x="0" y="409"/>
                  </a:lnTo>
                  <a:lnTo>
                    <a:pt x="30" y="409"/>
                  </a:lnTo>
                  <a:lnTo>
                    <a:pt x="0" y="438"/>
                  </a:lnTo>
                  <a:lnTo>
                    <a:pt x="30" y="438"/>
                  </a:lnTo>
                  <a:lnTo>
                    <a:pt x="30" y="438"/>
                  </a:lnTo>
                  <a:lnTo>
                    <a:pt x="30" y="438"/>
                  </a:lnTo>
                  <a:lnTo>
                    <a:pt x="30" y="496"/>
                  </a:lnTo>
                  <a:lnTo>
                    <a:pt x="30" y="496"/>
                  </a:lnTo>
                  <a:lnTo>
                    <a:pt x="30" y="496"/>
                  </a:lnTo>
                  <a:lnTo>
                    <a:pt x="30" y="555"/>
                  </a:lnTo>
                  <a:lnTo>
                    <a:pt x="30" y="555"/>
                  </a:lnTo>
                  <a:lnTo>
                    <a:pt x="59" y="555"/>
                  </a:lnTo>
                  <a:lnTo>
                    <a:pt x="88" y="555"/>
                  </a:lnTo>
                  <a:lnTo>
                    <a:pt x="147" y="584"/>
                  </a:lnTo>
                  <a:lnTo>
                    <a:pt x="176" y="614"/>
                  </a:lnTo>
                  <a:lnTo>
                    <a:pt x="205" y="642"/>
                  </a:lnTo>
                  <a:lnTo>
                    <a:pt x="205" y="671"/>
                  </a:lnTo>
                  <a:lnTo>
                    <a:pt x="205" y="671"/>
                  </a:lnTo>
                  <a:lnTo>
                    <a:pt x="205" y="700"/>
                  </a:lnTo>
                  <a:lnTo>
                    <a:pt x="234" y="730"/>
                  </a:lnTo>
                  <a:lnTo>
                    <a:pt x="263" y="730"/>
                  </a:lnTo>
                  <a:lnTo>
                    <a:pt x="351" y="730"/>
                  </a:lnTo>
                  <a:lnTo>
                    <a:pt x="351" y="700"/>
                  </a:lnTo>
                  <a:lnTo>
                    <a:pt x="380" y="730"/>
                  </a:lnTo>
                  <a:lnTo>
                    <a:pt x="409" y="700"/>
                  </a:lnTo>
                  <a:lnTo>
                    <a:pt x="409" y="700"/>
                  </a:lnTo>
                  <a:lnTo>
                    <a:pt x="438" y="700"/>
                  </a:lnTo>
                  <a:lnTo>
                    <a:pt x="438" y="700"/>
                  </a:lnTo>
                  <a:lnTo>
                    <a:pt x="468" y="700"/>
                  </a:lnTo>
                  <a:lnTo>
                    <a:pt x="468" y="700"/>
                  </a:lnTo>
                  <a:lnTo>
                    <a:pt x="468" y="700"/>
                  </a:lnTo>
                  <a:lnTo>
                    <a:pt x="468" y="700"/>
                  </a:lnTo>
                  <a:lnTo>
                    <a:pt x="497" y="671"/>
                  </a:lnTo>
                  <a:lnTo>
                    <a:pt x="497" y="642"/>
                  </a:lnTo>
                  <a:lnTo>
                    <a:pt x="497" y="642"/>
                  </a:lnTo>
                  <a:lnTo>
                    <a:pt x="497" y="614"/>
                  </a:lnTo>
                  <a:lnTo>
                    <a:pt x="497" y="614"/>
                  </a:lnTo>
                  <a:lnTo>
                    <a:pt x="497" y="614"/>
                  </a:lnTo>
                  <a:lnTo>
                    <a:pt x="526" y="584"/>
                  </a:lnTo>
                  <a:lnTo>
                    <a:pt x="526" y="584"/>
                  </a:lnTo>
                  <a:lnTo>
                    <a:pt x="555" y="584"/>
                  </a:lnTo>
                  <a:lnTo>
                    <a:pt x="555" y="555"/>
                  </a:lnTo>
                  <a:lnTo>
                    <a:pt x="555" y="555"/>
                  </a:lnTo>
                  <a:lnTo>
                    <a:pt x="555" y="526"/>
                  </a:lnTo>
                  <a:lnTo>
                    <a:pt x="584" y="526"/>
                  </a:lnTo>
                  <a:lnTo>
                    <a:pt x="584" y="526"/>
                  </a:lnTo>
                  <a:lnTo>
                    <a:pt x="584" y="526"/>
                  </a:lnTo>
                  <a:lnTo>
                    <a:pt x="613" y="526"/>
                  </a:lnTo>
                  <a:lnTo>
                    <a:pt x="642" y="526"/>
                  </a:lnTo>
                  <a:lnTo>
                    <a:pt x="642" y="526"/>
                  </a:lnTo>
                  <a:lnTo>
                    <a:pt x="642" y="555"/>
                  </a:lnTo>
                  <a:lnTo>
                    <a:pt x="671" y="555"/>
                  </a:lnTo>
                  <a:lnTo>
                    <a:pt x="671" y="555"/>
                  </a:lnTo>
                  <a:lnTo>
                    <a:pt x="701" y="555"/>
                  </a:lnTo>
                  <a:lnTo>
                    <a:pt x="701" y="555"/>
                  </a:lnTo>
                  <a:lnTo>
                    <a:pt x="701" y="526"/>
                  </a:lnTo>
                  <a:lnTo>
                    <a:pt x="701" y="526"/>
                  </a:lnTo>
                  <a:lnTo>
                    <a:pt x="730" y="526"/>
                  </a:lnTo>
                  <a:lnTo>
                    <a:pt x="730" y="496"/>
                  </a:lnTo>
                  <a:lnTo>
                    <a:pt x="730" y="496"/>
                  </a:lnTo>
                  <a:lnTo>
                    <a:pt x="730" y="467"/>
                  </a:lnTo>
                  <a:lnTo>
                    <a:pt x="759" y="467"/>
                  </a:lnTo>
                  <a:lnTo>
                    <a:pt x="759" y="438"/>
                  </a:lnTo>
                  <a:lnTo>
                    <a:pt x="759" y="438"/>
                  </a:lnTo>
                  <a:lnTo>
                    <a:pt x="759" y="438"/>
                  </a:lnTo>
                  <a:lnTo>
                    <a:pt x="788" y="409"/>
                  </a:lnTo>
                  <a:lnTo>
                    <a:pt x="818" y="380"/>
                  </a:lnTo>
                  <a:lnTo>
                    <a:pt x="818" y="380"/>
                  </a:lnTo>
                  <a:lnTo>
                    <a:pt x="818" y="380"/>
                  </a:lnTo>
                  <a:lnTo>
                    <a:pt x="818" y="350"/>
                  </a:lnTo>
                  <a:lnTo>
                    <a:pt x="818" y="321"/>
                  </a:lnTo>
                  <a:lnTo>
                    <a:pt x="847" y="321"/>
                  </a:lnTo>
                  <a:lnTo>
                    <a:pt x="847" y="321"/>
                  </a:lnTo>
                  <a:lnTo>
                    <a:pt x="876" y="293"/>
                  </a:lnTo>
                  <a:lnTo>
                    <a:pt x="876" y="264"/>
                  </a:lnTo>
                  <a:lnTo>
                    <a:pt x="876" y="264"/>
                  </a:lnTo>
                  <a:lnTo>
                    <a:pt x="876" y="264"/>
                  </a:lnTo>
                  <a:lnTo>
                    <a:pt x="876" y="234"/>
                  </a:lnTo>
                  <a:lnTo>
                    <a:pt x="905" y="234"/>
                  </a:lnTo>
                  <a:lnTo>
                    <a:pt x="905" y="205"/>
                  </a:lnTo>
                  <a:lnTo>
                    <a:pt x="905" y="205"/>
                  </a:lnTo>
                  <a:lnTo>
                    <a:pt x="934" y="205"/>
                  </a:lnTo>
                  <a:lnTo>
                    <a:pt x="934" y="205"/>
                  </a:lnTo>
                  <a:lnTo>
                    <a:pt x="963" y="176"/>
                  </a:lnTo>
                  <a:lnTo>
                    <a:pt x="963" y="176"/>
                  </a:lnTo>
                  <a:lnTo>
                    <a:pt x="934" y="147"/>
                  </a:lnTo>
                  <a:lnTo>
                    <a:pt x="934" y="147"/>
                  </a:lnTo>
                  <a:lnTo>
                    <a:pt x="934" y="147"/>
                  </a:lnTo>
                  <a:lnTo>
                    <a:pt x="934" y="117"/>
                  </a:lnTo>
                  <a:lnTo>
                    <a:pt x="905" y="117"/>
                  </a:lnTo>
                  <a:lnTo>
                    <a:pt x="905" y="88"/>
                  </a:lnTo>
                  <a:lnTo>
                    <a:pt x="905" y="88"/>
                  </a:lnTo>
                  <a:lnTo>
                    <a:pt x="905"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89" name="Freeform 128">
              <a:extLst>
                <a:ext uri="{FF2B5EF4-FFF2-40B4-BE49-F238E27FC236}">
                  <a16:creationId xmlns:a16="http://schemas.microsoft.com/office/drawing/2014/main" id="{0424155D-67A5-C04C-9C15-E8A06C1BCB32}"/>
                </a:ext>
              </a:extLst>
            </p:cNvPr>
            <p:cNvSpPr>
              <a:spLocks noChangeArrowheads="1"/>
            </p:cNvSpPr>
            <p:nvPr/>
          </p:nvSpPr>
          <p:spPr bwMode="auto">
            <a:xfrm>
              <a:off x="4762075" y="4343489"/>
              <a:ext cx="10080" cy="10082"/>
            </a:xfrm>
            <a:custGeom>
              <a:avLst/>
              <a:gdLst>
                <a:gd name="T0" fmla="*/ 0 w 30"/>
                <a:gd name="T1" fmla="*/ 29 h 30"/>
                <a:gd name="T2" fmla="*/ 0 w 30"/>
                <a:gd name="T3" fmla="*/ 0 h 30"/>
                <a:gd name="T4" fmla="*/ 0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0"/>
                  </a:lnTo>
                  <a:lnTo>
                    <a:pt x="0" y="0"/>
                  </a:lnTo>
                  <a:lnTo>
                    <a:pt x="29" y="0"/>
                  </a:lnTo>
                  <a:lnTo>
                    <a:pt x="29" y="0"/>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0" name="Freeform 129">
              <a:extLst>
                <a:ext uri="{FF2B5EF4-FFF2-40B4-BE49-F238E27FC236}">
                  <a16:creationId xmlns:a16="http://schemas.microsoft.com/office/drawing/2014/main" id="{8CB26793-DFF5-684F-895C-C4CB77B67370}"/>
                </a:ext>
              </a:extLst>
            </p:cNvPr>
            <p:cNvSpPr>
              <a:spLocks noChangeArrowheads="1"/>
            </p:cNvSpPr>
            <p:nvPr/>
          </p:nvSpPr>
          <p:spPr bwMode="auto">
            <a:xfrm>
              <a:off x="4809595" y="4257080"/>
              <a:ext cx="20160" cy="18722"/>
            </a:xfrm>
            <a:custGeom>
              <a:avLst/>
              <a:gdLst>
                <a:gd name="T0" fmla="*/ 0 w 60"/>
                <a:gd name="T1" fmla="*/ 29 h 59"/>
                <a:gd name="T2" fmla="*/ 0 w 60"/>
                <a:gd name="T3" fmla="*/ 29 h 59"/>
                <a:gd name="T4" fmla="*/ 30 w 60"/>
                <a:gd name="T5" fmla="*/ 29 h 59"/>
                <a:gd name="T6" fmla="*/ 30 w 60"/>
                <a:gd name="T7" fmla="*/ 0 h 59"/>
                <a:gd name="T8" fmla="*/ 59 w 60"/>
                <a:gd name="T9" fmla="*/ 0 h 59"/>
                <a:gd name="T10" fmla="*/ 59 w 60"/>
                <a:gd name="T11" fmla="*/ 0 h 59"/>
                <a:gd name="T12" fmla="*/ 59 w 60"/>
                <a:gd name="T13" fmla="*/ 29 h 59"/>
                <a:gd name="T14" fmla="*/ 30 w 60"/>
                <a:gd name="T15" fmla="*/ 58 h 59"/>
                <a:gd name="T16" fmla="*/ 30 w 60"/>
                <a:gd name="T17" fmla="*/ 58 h 59"/>
                <a:gd name="T18" fmla="*/ 0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0" y="29"/>
                  </a:moveTo>
                  <a:lnTo>
                    <a:pt x="0" y="29"/>
                  </a:lnTo>
                  <a:lnTo>
                    <a:pt x="30" y="29"/>
                  </a:lnTo>
                  <a:lnTo>
                    <a:pt x="30" y="0"/>
                  </a:lnTo>
                  <a:lnTo>
                    <a:pt x="59" y="0"/>
                  </a:lnTo>
                  <a:lnTo>
                    <a:pt x="59" y="0"/>
                  </a:lnTo>
                  <a:lnTo>
                    <a:pt x="59" y="29"/>
                  </a:lnTo>
                  <a:lnTo>
                    <a:pt x="30" y="58"/>
                  </a:lnTo>
                  <a:lnTo>
                    <a:pt x="30" y="58"/>
                  </a:lnTo>
                  <a:lnTo>
                    <a:pt x="0"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1" name="Freeform 130">
              <a:extLst>
                <a:ext uri="{FF2B5EF4-FFF2-40B4-BE49-F238E27FC236}">
                  <a16:creationId xmlns:a16="http://schemas.microsoft.com/office/drawing/2014/main" id="{A6522F29-6C66-594E-9637-0629B65F6E5C}"/>
                </a:ext>
              </a:extLst>
            </p:cNvPr>
            <p:cNvSpPr>
              <a:spLocks noChangeArrowheads="1"/>
            </p:cNvSpPr>
            <p:nvPr/>
          </p:nvSpPr>
          <p:spPr bwMode="auto">
            <a:xfrm>
              <a:off x="4819675" y="4029537"/>
              <a:ext cx="200160" cy="276509"/>
            </a:xfrm>
            <a:custGeom>
              <a:avLst/>
              <a:gdLst>
                <a:gd name="T0" fmla="*/ 29 w 613"/>
                <a:gd name="T1" fmla="*/ 612 h 847"/>
                <a:gd name="T2" fmla="*/ 29 w 613"/>
                <a:gd name="T3" fmla="*/ 555 h 847"/>
                <a:gd name="T4" fmla="*/ 58 w 613"/>
                <a:gd name="T5" fmla="*/ 525 h 847"/>
                <a:gd name="T6" fmla="*/ 87 w 613"/>
                <a:gd name="T7" fmla="*/ 496 h 847"/>
                <a:gd name="T8" fmla="*/ 116 w 613"/>
                <a:gd name="T9" fmla="*/ 467 h 847"/>
                <a:gd name="T10" fmla="*/ 145 w 613"/>
                <a:gd name="T11" fmla="*/ 467 h 847"/>
                <a:gd name="T12" fmla="*/ 174 w 613"/>
                <a:gd name="T13" fmla="*/ 496 h 847"/>
                <a:gd name="T14" fmla="*/ 233 w 613"/>
                <a:gd name="T15" fmla="*/ 496 h 847"/>
                <a:gd name="T16" fmla="*/ 233 w 613"/>
                <a:gd name="T17" fmla="*/ 467 h 847"/>
                <a:gd name="T18" fmla="*/ 262 w 613"/>
                <a:gd name="T19" fmla="*/ 437 h 847"/>
                <a:gd name="T20" fmla="*/ 291 w 613"/>
                <a:gd name="T21" fmla="*/ 379 h 847"/>
                <a:gd name="T22" fmla="*/ 320 w 613"/>
                <a:gd name="T23" fmla="*/ 350 h 847"/>
                <a:gd name="T24" fmla="*/ 350 w 613"/>
                <a:gd name="T25" fmla="*/ 321 h 847"/>
                <a:gd name="T26" fmla="*/ 379 w 613"/>
                <a:gd name="T27" fmla="*/ 262 h 847"/>
                <a:gd name="T28" fmla="*/ 408 w 613"/>
                <a:gd name="T29" fmla="*/ 205 h 847"/>
                <a:gd name="T30" fmla="*/ 408 w 613"/>
                <a:gd name="T31" fmla="*/ 175 h 847"/>
                <a:gd name="T32" fmla="*/ 437 w 613"/>
                <a:gd name="T33" fmla="*/ 146 h 847"/>
                <a:gd name="T34" fmla="*/ 495 w 613"/>
                <a:gd name="T35" fmla="*/ 117 h 847"/>
                <a:gd name="T36" fmla="*/ 466 w 613"/>
                <a:gd name="T37" fmla="*/ 88 h 847"/>
                <a:gd name="T38" fmla="*/ 437 w 613"/>
                <a:gd name="T39" fmla="*/ 58 h 847"/>
                <a:gd name="T40" fmla="*/ 437 w 613"/>
                <a:gd name="T41" fmla="*/ 0 h 847"/>
                <a:gd name="T42" fmla="*/ 495 w 613"/>
                <a:gd name="T43" fmla="*/ 58 h 847"/>
                <a:gd name="T44" fmla="*/ 524 w 613"/>
                <a:gd name="T45" fmla="*/ 117 h 847"/>
                <a:gd name="T46" fmla="*/ 524 w 613"/>
                <a:gd name="T47" fmla="*/ 117 h 847"/>
                <a:gd name="T48" fmla="*/ 524 w 613"/>
                <a:gd name="T49" fmla="*/ 175 h 847"/>
                <a:gd name="T50" fmla="*/ 553 w 613"/>
                <a:gd name="T51" fmla="*/ 205 h 847"/>
                <a:gd name="T52" fmla="*/ 583 w 613"/>
                <a:gd name="T53" fmla="*/ 234 h 847"/>
                <a:gd name="T54" fmla="*/ 553 w 613"/>
                <a:gd name="T55" fmla="*/ 234 h 847"/>
                <a:gd name="T56" fmla="*/ 495 w 613"/>
                <a:gd name="T57" fmla="*/ 234 h 847"/>
                <a:gd name="T58" fmla="*/ 466 w 613"/>
                <a:gd name="T59" fmla="*/ 234 h 847"/>
                <a:gd name="T60" fmla="*/ 437 w 613"/>
                <a:gd name="T61" fmla="*/ 262 h 847"/>
                <a:gd name="T62" fmla="*/ 466 w 613"/>
                <a:gd name="T63" fmla="*/ 291 h 847"/>
                <a:gd name="T64" fmla="*/ 495 w 613"/>
                <a:gd name="T65" fmla="*/ 321 h 847"/>
                <a:gd name="T66" fmla="*/ 553 w 613"/>
                <a:gd name="T67" fmla="*/ 379 h 847"/>
                <a:gd name="T68" fmla="*/ 553 w 613"/>
                <a:gd name="T69" fmla="*/ 437 h 847"/>
                <a:gd name="T70" fmla="*/ 524 w 613"/>
                <a:gd name="T71" fmla="*/ 467 h 847"/>
                <a:gd name="T72" fmla="*/ 495 w 613"/>
                <a:gd name="T73" fmla="*/ 525 h 847"/>
                <a:gd name="T74" fmla="*/ 495 w 613"/>
                <a:gd name="T75" fmla="*/ 555 h 847"/>
                <a:gd name="T76" fmla="*/ 495 w 613"/>
                <a:gd name="T77" fmla="*/ 612 h 847"/>
                <a:gd name="T78" fmla="*/ 524 w 613"/>
                <a:gd name="T79" fmla="*/ 671 h 847"/>
                <a:gd name="T80" fmla="*/ 583 w 613"/>
                <a:gd name="T81" fmla="*/ 729 h 847"/>
                <a:gd name="T82" fmla="*/ 612 w 613"/>
                <a:gd name="T83" fmla="*/ 758 h 847"/>
                <a:gd name="T84" fmla="*/ 612 w 613"/>
                <a:gd name="T85" fmla="*/ 788 h 847"/>
                <a:gd name="T86" fmla="*/ 612 w 613"/>
                <a:gd name="T87" fmla="*/ 817 h 847"/>
                <a:gd name="T88" fmla="*/ 612 w 613"/>
                <a:gd name="T89" fmla="*/ 846 h 847"/>
                <a:gd name="T90" fmla="*/ 612 w 613"/>
                <a:gd name="T91" fmla="*/ 846 h 847"/>
                <a:gd name="T92" fmla="*/ 583 w 613"/>
                <a:gd name="T93" fmla="*/ 846 h 847"/>
                <a:gd name="T94" fmla="*/ 553 w 613"/>
                <a:gd name="T95" fmla="*/ 846 h 847"/>
                <a:gd name="T96" fmla="*/ 524 w 613"/>
                <a:gd name="T97" fmla="*/ 846 h 847"/>
                <a:gd name="T98" fmla="*/ 495 w 613"/>
                <a:gd name="T99" fmla="*/ 846 h 847"/>
                <a:gd name="T100" fmla="*/ 495 w 613"/>
                <a:gd name="T101" fmla="*/ 846 h 847"/>
                <a:gd name="T102" fmla="*/ 379 w 613"/>
                <a:gd name="T103" fmla="*/ 817 h 847"/>
                <a:gd name="T104" fmla="*/ 320 w 613"/>
                <a:gd name="T105" fmla="*/ 817 h 847"/>
                <a:gd name="T106" fmla="*/ 320 w 613"/>
                <a:gd name="T107" fmla="*/ 817 h 847"/>
                <a:gd name="T108" fmla="*/ 262 w 613"/>
                <a:gd name="T109" fmla="*/ 817 h 847"/>
                <a:gd name="T110" fmla="*/ 233 w 613"/>
                <a:gd name="T111" fmla="*/ 817 h 847"/>
                <a:gd name="T112" fmla="*/ 203 w 613"/>
                <a:gd name="T113" fmla="*/ 817 h 847"/>
                <a:gd name="T114" fmla="*/ 116 w 613"/>
                <a:gd name="T115" fmla="*/ 817 h 847"/>
                <a:gd name="T116" fmla="*/ 87 w 613"/>
                <a:gd name="T117" fmla="*/ 817 h 847"/>
                <a:gd name="T118" fmla="*/ 87 w 613"/>
                <a:gd name="T119" fmla="*/ 729 h 847"/>
                <a:gd name="T120" fmla="*/ 87 w 613"/>
                <a:gd name="T121" fmla="*/ 671 h 847"/>
                <a:gd name="T122" fmla="*/ 29 w 613"/>
                <a:gd name="T123" fmla="*/ 67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3" h="847">
                  <a:moveTo>
                    <a:pt x="0" y="641"/>
                  </a:moveTo>
                  <a:lnTo>
                    <a:pt x="0" y="641"/>
                  </a:lnTo>
                  <a:lnTo>
                    <a:pt x="29" y="612"/>
                  </a:lnTo>
                  <a:lnTo>
                    <a:pt x="29" y="583"/>
                  </a:lnTo>
                  <a:lnTo>
                    <a:pt x="29" y="583"/>
                  </a:lnTo>
                  <a:lnTo>
                    <a:pt x="29" y="555"/>
                  </a:lnTo>
                  <a:lnTo>
                    <a:pt x="29" y="555"/>
                  </a:lnTo>
                  <a:lnTo>
                    <a:pt x="29" y="555"/>
                  </a:lnTo>
                  <a:lnTo>
                    <a:pt x="58" y="525"/>
                  </a:lnTo>
                  <a:lnTo>
                    <a:pt x="58" y="525"/>
                  </a:lnTo>
                  <a:lnTo>
                    <a:pt x="87" y="525"/>
                  </a:lnTo>
                  <a:lnTo>
                    <a:pt x="87" y="496"/>
                  </a:lnTo>
                  <a:lnTo>
                    <a:pt x="87" y="496"/>
                  </a:lnTo>
                  <a:lnTo>
                    <a:pt x="87" y="467"/>
                  </a:lnTo>
                  <a:lnTo>
                    <a:pt x="116" y="467"/>
                  </a:lnTo>
                  <a:lnTo>
                    <a:pt x="116" y="467"/>
                  </a:lnTo>
                  <a:lnTo>
                    <a:pt x="116" y="467"/>
                  </a:lnTo>
                  <a:lnTo>
                    <a:pt x="145" y="467"/>
                  </a:lnTo>
                  <a:lnTo>
                    <a:pt x="174" y="467"/>
                  </a:lnTo>
                  <a:lnTo>
                    <a:pt x="174" y="467"/>
                  </a:lnTo>
                  <a:lnTo>
                    <a:pt x="174" y="496"/>
                  </a:lnTo>
                  <a:lnTo>
                    <a:pt x="203" y="496"/>
                  </a:lnTo>
                  <a:lnTo>
                    <a:pt x="203" y="496"/>
                  </a:lnTo>
                  <a:lnTo>
                    <a:pt x="233" y="496"/>
                  </a:lnTo>
                  <a:lnTo>
                    <a:pt x="233" y="496"/>
                  </a:lnTo>
                  <a:lnTo>
                    <a:pt x="233" y="467"/>
                  </a:lnTo>
                  <a:lnTo>
                    <a:pt x="233" y="467"/>
                  </a:lnTo>
                  <a:lnTo>
                    <a:pt x="262" y="467"/>
                  </a:lnTo>
                  <a:lnTo>
                    <a:pt x="262" y="437"/>
                  </a:lnTo>
                  <a:lnTo>
                    <a:pt x="262" y="437"/>
                  </a:lnTo>
                  <a:lnTo>
                    <a:pt x="262" y="408"/>
                  </a:lnTo>
                  <a:lnTo>
                    <a:pt x="291" y="408"/>
                  </a:lnTo>
                  <a:lnTo>
                    <a:pt x="291" y="379"/>
                  </a:lnTo>
                  <a:lnTo>
                    <a:pt x="291" y="379"/>
                  </a:lnTo>
                  <a:lnTo>
                    <a:pt x="291" y="379"/>
                  </a:lnTo>
                  <a:lnTo>
                    <a:pt x="320" y="350"/>
                  </a:lnTo>
                  <a:lnTo>
                    <a:pt x="350" y="321"/>
                  </a:lnTo>
                  <a:lnTo>
                    <a:pt x="350" y="321"/>
                  </a:lnTo>
                  <a:lnTo>
                    <a:pt x="350" y="321"/>
                  </a:lnTo>
                  <a:lnTo>
                    <a:pt x="350" y="291"/>
                  </a:lnTo>
                  <a:lnTo>
                    <a:pt x="350" y="262"/>
                  </a:lnTo>
                  <a:lnTo>
                    <a:pt x="379" y="262"/>
                  </a:lnTo>
                  <a:lnTo>
                    <a:pt x="379" y="262"/>
                  </a:lnTo>
                  <a:lnTo>
                    <a:pt x="408" y="234"/>
                  </a:lnTo>
                  <a:lnTo>
                    <a:pt x="408" y="205"/>
                  </a:lnTo>
                  <a:lnTo>
                    <a:pt x="408" y="205"/>
                  </a:lnTo>
                  <a:lnTo>
                    <a:pt x="408" y="205"/>
                  </a:lnTo>
                  <a:lnTo>
                    <a:pt x="408" y="175"/>
                  </a:lnTo>
                  <a:lnTo>
                    <a:pt x="437" y="175"/>
                  </a:lnTo>
                  <a:lnTo>
                    <a:pt x="437" y="146"/>
                  </a:lnTo>
                  <a:lnTo>
                    <a:pt x="437" y="146"/>
                  </a:lnTo>
                  <a:lnTo>
                    <a:pt x="466" y="146"/>
                  </a:lnTo>
                  <a:lnTo>
                    <a:pt x="466" y="146"/>
                  </a:lnTo>
                  <a:lnTo>
                    <a:pt x="495" y="117"/>
                  </a:lnTo>
                  <a:lnTo>
                    <a:pt x="495" y="117"/>
                  </a:lnTo>
                  <a:lnTo>
                    <a:pt x="466" y="88"/>
                  </a:lnTo>
                  <a:lnTo>
                    <a:pt x="466" y="88"/>
                  </a:lnTo>
                  <a:lnTo>
                    <a:pt x="466" y="88"/>
                  </a:lnTo>
                  <a:lnTo>
                    <a:pt x="466" y="58"/>
                  </a:lnTo>
                  <a:lnTo>
                    <a:pt x="437" y="58"/>
                  </a:lnTo>
                  <a:lnTo>
                    <a:pt x="437" y="29"/>
                  </a:lnTo>
                  <a:lnTo>
                    <a:pt x="437" y="29"/>
                  </a:lnTo>
                  <a:lnTo>
                    <a:pt x="437" y="0"/>
                  </a:lnTo>
                  <a:lnTo>
                    <a:pt x="495" y="29"/>
                  </a:lnTo>
                  <a:lnTo>
                    <a:pt x="495" y="29"/>
                  </a:lnTo>
                  <a:lnTo>
                    <a:pt x="495" y="58"/>
                  </a:lnTo>
                  <a:lnTo>
                    <a:pt x="524" y="58"/>
                  </a:lnTo>
                  <a:lnTo>
                    <a:pt x="524" y="88"/>
                  </a:lnTo>
                  <a:lnTo>
                    <a:pt x="524" y="117"/>
                  </a:lnTo>
                  <a:lnTo>
                    <a:pt x="524" y="117"/>
                  </a:lnTo>
                  <a:lnTo>
                    <a:pt x="524" y="117"/>
                  </a:lnTo>
                  <a:lnTo>
                    <a:pt x="524" y="117"/>
                  </a:lnTo>
                  <a:lnTo>
                    <a:pt x="524" y="146"/>
                  </a:lnTo>
                  <a:lnTo>
                    <a:pt x="524" y="146"/>
                  </a:lnTo>
                  <a:lnTo>
                    <a:pt x="524" y="175"/>
                  </a:lnTo>
                  <a:lnTo>
                    <a:pt x="524" y="175"/>
                  </a:lnTo>
                  <a:lnTo>
                    <a:pt x="524" y="205"/>
                  </a:lnTo>
                  <a:lnTo>
                    <a:pt x="553" y="205"/>
                  </a:lnTo>
                  <a:lnTo>
                    <a:pt x="553" y="234"/>
                  </a:lnTo>
                  <a:lnTo>
                    <a:pt x="553" y="234"/>
                  </a:lnTo>
                  <a:lnTo>
                    <a:pt x="583" y="234"/>
                  </a:lnTo>
                  <a:lnTo>
                    <a:pt x="553" y="234"/>
                  </a:lnTo>
                  <a:lnTo>
                    <a:pt x="553" y="234"/>
                  </a:lnTo>
                  <a:lnTo>
                    <a:pt x="553" y="234"/>
                  </a:lnTo>
                  <a:lnTo>
                    <a:pt x="524" y="234"/>
                  </a:lnTo>
                  <a:lnTo>
                    <a:pt x="524" y="234"/>
                  </a:lnTo>
                  <a:lnTo>
                    <a:pt x="495" y="234"/>
                  </a:lnTo>
                  <a:lnTo>
                    <a:pt x="495" y="234"/>
                  </a:lnTo>
                  <a:lnTo>
                    <a:pt x="495" y="234"/>
                  </a:lnTo>
                  <a:lnTo>
                    <a:pt x="466" y="234"/>
                  </a:lnTo>
                  <a:lnTo>
                    <a:pt x="466" y="234"/>
                  </a:lnTo>
                  <a:lnTo>
                    <a:pt x="466" y="262"/>
                  </a:lnTo>
                  <a:lnTo>
                    <a:pt x="437" y="262"/>
                  </a:lnTo>
                  <a:lnTo>
                    <a:pt x="437" y="262"/>
                  </a:lnTo>
                  <a:lnTo>
                    <a:pt x="466" y="262"/>
                  </a:lnTo>
                  <a:lnTo>
                    <a:pt x="466" y="291"/>
                  </a:lnTo>
                  <a:lnTo>
                    <a:pt x="466" y="291"/>
                  </a:lnTo>
                  <a:lnTo>
                    <a:pt x="466" y="291"/>
                  </a:lnTo>
                  <a:lnTo>
                    <a:pt x="495" y="321"/>
                  </a:lnTo>
                  <a:lnTo>
                    <a:pt x="524" y="350"/>
                  </a:lnTo>
                  <a:lnTo>
                    <a:pt x="553" y="350"/>
                  </a:lnTo>
                  <a:lnTo>
                    <a:pt x="553" y="379"/>
                  </a:lnTo>
                  <a:lnTo>
                    <a:pt x="583" y="408"/>
                  </a:lnTo>
                  <a:lnTo>
                    <a:pt x="583" y="408"/>
                  </a:lnTo>
                  <a:lnTo>
                    <a:pt x="553" y="437"/>
                  </a:lnTo>
                  <a:lnTo>
                    <a:pt x="553" y="437"/>
                  </a:lnTo>
                  <a:lnTo>
                    <a:pt x="553" y="437"/>
                  </a:lnTo>
                  <a:lnTo>
                    <a:pt x="524" y="467"/>
                  </a:lnTo>
                  <a:lnTo>
                    <a:pt x="524" y="496"/>
                  </a:lnTo>
                  <a:lnTo>
                    <a:pt x="495" y="525"/>
                  </a:lnTo>
                  <a:lnTo>
                    <a:pt x="495" y="525"/>
                  </a:lnTo>
                  <a:lnTo>
                    <a:pt x="495" y="525"/>
                  </a:lnTo>
                  <a:lnTo>
                    <a:pt x="495" y="555"/>
                  </a:lnTo>
                  <a:lnTo>
                    <a:pt x="495" y="555"/>
                  </a:lnTo>
                  <a:lnTo>
                    <a:pt x="495" y="583"/>
                  </a:lnTo>
                  <a:lnTo>
                    <a:pt x="495" y="612"/>
                  </a:lnTo>
                  <a:lnTo>
                    <a:pt x="495" y="612"/>
                  </a:lnTo>
                  <a:lnTo>
                    <a:pt x="495" y="641"/>
                  </a:lnTo>
                  <a:lnTo>
                    <a:pt x="495" y="641"/>
                  </a:lnTo>
                  <a:lnTo>
                    <a:pt x="524" y="671"/>
                  </a:lnTo>
                  <a:lnTo>
                    <a:pt x="553" y="671"/>
                  </a:lnTo>
                  <a:lnTo>
                    <a:pt x="553" y="700"/>
                  </a:lnTo>
                  <a:lnTo>
                    <a:pt x="583" y="729"/>
                  </a:lnTo>
                  <a:lnTo>
                    <a:pt x="583" y="729"/>
                  </a:lnTo>
                  <a:lnTo>
                    <a:pt x="583" y="758"/>
                  </a:lnTo>
                  <a:lnTo>
                    <a:pt x="612" y="758"/>
                  </a:lnTo>
                  <a:lnTo>
                    <a:pt x="612" y="788"/>
                  </a:lnTo>
                  <a:lnTo>
                    <a:pt x="612" y="788"/>
                  </a:lnTo>
                  <a:lnTo>
                    <a:pt x="612" y="788"/>
                  </a:lnTo>
                  <a:lnTo>
                    <a:pt x="612" y="788"/>
                  </a:lnTo>
                  <a:lnTo>
                    <a:pt x="612" y="817"/>
                  </a:lnTo>
                  <a:lnTo>
                    <a:pt x="612" y="817"/>
                  </a:lnTo>
                  <a:lnTo>
                    <a:pt x="612" y="817"/>
                  </a:lnTo>
                  <a:lnTo>
                    <a:pt x="612" y="846"/>
                  </a:lnTo>
                  <a:lnTo>
                    <a:pt x="612" y="846"/>
                  </a:lnTo>
                  <a:lnTo>
                    <a:pt x="612" y="846"/>
                  </a:lnTo>
                  <a:lnTo>
                    <a:pt x="612" y="846"/>
                  </a:lnTo>
                  <a:lnTo>
                    <a:pt x="612" y="846"/>
                  </a:lnTo>
                  <a:lnTo>
                    <a:pt x="583" y="846"/>
                  </a:lnTo>
                  <a:lnTo>
                    <a:pt x="583" y="846"/>
                  </a:lnTo>
                  <a:lnTo>
                    <a:pt x="583" y="846"/>
                  </a:lnTo>
                  <a:lnTo>
                    <a:pt x="553" y="846"/>
                  </a:lnTo>
                  <a:lnTo>
                    <a:pt x="553" y="846"/>
                  </a:lnTo>
                  <a:lnTo>
                    <a:pt x="553" y="846"/>
                  </a:lnTo>
                  <a:lnTo>
                    <a:pt x="524" y="846"/>
                  </a:lnTo>
                  <a:lnTo>
                    <a:pt x="524" y="846"/>
                  </a:lnTo>
                  <a:lnTo>
                    <a:pt x="524" y="846"/>
                  </a:lnTo>
                  <a:lnTo>
                    <a:pt x="524" y="846"/>
                  </a:lnTo>
                  <a:lnTo>
                    <a:pt x="524" y="846"/>
                  </a:lnTo>
                  <a:lnTo>
                    <a:pt x="495" y="846"/>
                  </a:lnTo>
                  <a:lnTo>
                    <a:pt x="495" y="817"/>
                  </a:lnTo>
                  <a:lnTo>
                    <a:pt x="495" y="817"/>
                  </a:lnTo>
                  <a:lnTo>
                    <a:pt x="495" y="846"/>
                  </a:lnTo>
                  <a:lnTo>
                    <a:pt x="466" y="817"/>
                  </a:lnTo>
                  <a:lnTo>
                    <a:pt x="379" y="817"/>
                  </a:lnTo>
                  <a:lnTo>
                    <a:pt x="379" y="817"/>
                  </a:lnTo>
                  <a:lnTo>
                    <a:pt x="350" y="817"/>
                  </a:lnTo>
                  <a:lnTo>
                    <a:pt x="350" y="817"/>
                  </a:lnTo>
                  <a:lnTo>
                    <a:pt x="320" y="817"/>
                  </a:lnTo>
                  <a:lnTo>
                    <a:pt x="320" y="817"/>
                  </a:lnTo>
                  <a:lnTo>
                    <a:pt x="320" y="817"/>
                  </a:lnTo>
                  <a:lnTo>
                    <a:pt x="320" y="817"/>
                  </a:lnTo>
                  <a:lnTo>
                    <a:pt x="291" y="817"/>
                  </a:lnTo>
                  <a:lnTo>
                    <a:pt x="262" y="817"/>
                  </a:lnTo>
                  <a:lnTo>
                    <a:pt x="262" y="817"/>
                  </a:lnTo>
                  <a:lnTo>
                    <a:pt x="233" y="817"/>
                  </a:lnTo>
                  <a:lnTo>
                    <a:pt x="233" y="817"/>
                  </a:lnTo>
                  <a:lnTo>
                    <a:pt x="233" y="817"/>
                  </a:lnTo>
                  <a:lnTo>
                    <a:pt x="233" y="817"/>
                  </a:lnTo>
                  <a:lnTo>
                    <a:pt x="203" y="817"/>
                  </a:lnTo>
                  <a:lnTo>
                    <a:pt x="203" y="817"/>
                  </a:lnTo>
                  <a:lnTo>
                    <a:pt x="116" y="817"/>
                  </a:lnTo>
                  <a:lnTo>
                    <a:pt x="116" y="817"/>
                  </a:lnTo>
                  <a:lnTo>
                    <a:pt x="116" y="817"/>
                  </a:lnTo>
                  <a:lnTo>
                    <a:pt x="87" y="817"/>
                  </a:lnTo>
                  <a:lnTo>
                    <a:pt x="116" y="817"/>
                  </a:lnTo>
                  <a:lnTo>
                    <a:pt x="87" y="817"/>
                  </a:lnTo>
                  <a:lnTo>
                    <a:pt x="116" y="788"/>
                  </a:lnTo>
                  <a:lnTo>
                    <a:pt x="116" y="758"/>
                  </a:lnTo>
                  <a:lnTo>
                    <a:pt x="87" y="729"/>
                  </a:lnTo>
                  <a:lnTo>
                    <a:pt x="87" y="700"/>
                  </a:lnTo>
                  <a:lnTo>
                    <a:pt x="87" y="700"/>
                  </a:lnTo>
                  <a:lnTo>
                    <a:pt x="87" y="671"/>
                  </a:lnTo>
                  <a:lnTo>
                    <a:pt x="58" y="700"/>
                  </a:lnTo>
                  <a:lnTo>
                    <a:pt x="58" y="671"/>
                  </a:lnTo>
                  <a:lnTo>
                    <a:pt x="29" y="671"/>
                  </a:lnTo>
                  <a:lnTo>
                    <a:pt x="29" y="641"/>
                  </a:lnTo>
                  <a:lnTo>
                    <a:pt x="0" y="64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2" name="Freeform 131">
              <a:extLst>
                <a:ext uri="{FF2B5EF4-FFF2-40B4-BE49-F238E27FC236}">
                  <a16:creationId xmlns:a16="http://schemas.microsoft.com/office/drawing/2014/main" id="{B938A419-DFC5-A249-B995-D79B81094B0B}"/>
                </a:ext>
              </a:extLst>
            </p:cNvPr>
            <p:cNvSpPr>
              <a:spLocks noChangeArrowheads="1"/>
            </p:cNvSpPr>
            <p:nvPr/>
          </p:nvSpPr>
          <p:spPr bwMode="auto">
            <a:xfrm>
              <a:off x="4819676" y="4295966"/>
              <a:ext cx="152640" cy="152655"/>
            </a:xfrm>
            <a:custGeom>
              <a:avLst/>
              <a:gdLst>
                <a:gd name="T0" fmla="*/ 233 w 467"/>
                <a:gd name="T1" fmla="*/ 0 h 467"/>
                <a:gd name="T2" fmla="*/ 233 w 467"/>
                <a:gd name="T3" fmla="*/ 0 h 467"/>
                <a:gd name="T4" fmla="*/ 262 w 467"/>
                <a:gd name="T5" fmla="*/ 0 h 467"/>
                <a:gd name="T6" fmla="*/ 291 w 467"/>
                <a:gd name="T7" fmla="*/ 0 h 467"/>
                <a:gd name="T8" fmla="*/ 320 w 467"/>
                <a:gd name="T9" fmla="*/ 0 h 467"/>
                <a:gd name="T10" fmla="*/ 320 w 467"/>
                <a:gd name="T11" fmla="*/ 0 h 467"/>
                <a:gd name="T12" fmla="*/ 350 w 467"/>
                <a:gd name="T13" fmla="*/ 0 h 467"/>
                <a:gd name="T14" fmla="*/ 379 w 467"/>
                <a:gd name="T15" fmla="*/ 0 h 467"/>
                <a:gd name="T16" fmla="*/ 379 w 467"/>
                <a:gd name="T17" fmla="*/ 29 h 467"/>
                <a:gd name="T18" fmla="*/ 379 w 467"/>
                <a:gd name="T19" fmla="*/ 58 h 467"/>
                <a:gd name="T20" fmla="*/ 379 w 467"/>
                <a:gd name="T21" fmla="*/ 88 h 467"/>
                <a:gd name="T22" fmla="*/ 379 w 467"/>
                <a:gd name="T23" fmla="*/ 88 h 467"/>
                <a:gd name="T24" fmla="*/ 408 w 467"/>
                <a:gd name="T25" fmla="*/ 88 h 467"/>
                <a:gd name="T26" fmla="*/ 466 w 467"/>
                <a:gd name="T27" fmla="*/ 58 h 467"/>
                <a:gd name="T28" fmla="*/ 466 w 467"/>
                <a:gd name="T29" fmla="*/ 88 h 467"/>
                <a:gd name="T30" fmla="*/ 466 w 467"/>
                <a:gd name="T31" fmla="*/ 116 h 467"/>
                <a:gd name="T32" fmla="*/ 466 w 467"/>
                <a:gd name="T33" fmla="*/ 145 h 467"/>
                <a:gd name="T34" fmla="*/ 437 w 467"/>
                <a:gd name="T35" fmla="*/ 145 h 467"/>
                <a:gd name="T36" fmla="*/ 437 w 467"/>
                <a:gd name="T37" fmla="*/ 174 h 467"/>
                <a:gd name="T38" fmla="*/ 437 w 467"/>
                <a:gd name="T39" fmla="*/ 174 h 467"/>
                <a:gd name="T40" fmla="*/ 437 w 467"/>
                <a:gd name="T41" fmla="*/ 174 h 467"/>
                <a:gd name="T42" fmla="*/ 437 w 467"/>
                <a:gd name="T43" fmla="*/ 204 h 467"/>
                <a:gd name="T44" fmla="*/ 437 w 467"/>
                <a:gd name="T45" fmla="*/ 204 h 467"/>
                <a:gd name="T46" fmla="*/ 466 w 467"/>
                <a:gd name="T47" fmla="*/ 233 h 467"/>
                <a:gd name="T48" fmla="*/ 466 w 467"/>
                <a:gd name="T49" fmla="*/ 233 h 467"/>
                <a:gd name="T50" fmla="*/ 437 w 467"/>
                <a:gd name="T51" fmla="*/ 321 h 467"/>
                <a:gd name="T52" fmla="*/ 437 w 467"/>
                <a:gd name="T53" fmla="*/ 350 h 467"/>
                <a:gd name="T54" fmla="*/ 437 w 467"/>
                <a:gd name="T55" fmla="*/ 350 h 467"/>
                <a:gd name="T56" fmla="*/ 408 w 467"/>
                <a:gd name="T57" fmla="*/ 350 h 467"/>
                <a:gd name="T58" fmla="*/ 379 w 467"/>
                <a:gd name="T59" fmla="*/ 350 h 467"/>
                <a:gd name="T60" fmla="*/ 350 w 467"/>
                <a:gd name="T61" fmla="*/ 321 h 467"/>
                <a:gd name="T62" fmla="*/ 320 w 467"/>
                <a:gd name="T63" fmla="*/ 291 h 467"/>
                <a:gd name="T64" fmla="*/ 320 w 467"/>
                <a:gd name="T65" fmla="*/ 321 h 467"/>
                <a:gd name="T66" fmla="*/ 291 w 467"/>
                <a:gd name="T67" fmla="*/ 350 h 467"/>
                <a:gd name="T68" fmla="*/ 262 w 467"/>
                <a:gd name="T69" fmla="*/ 350 h 467"/>
                <a:gd name="T70" fmla="*/ 233 w 467"/>
                <a:gd name="T71" fmla="*/ 350 h 467"/>
                <a:gd name="T72" fmla="*/ 233 w 467"/>
                <a:gd name="T73" fmla="*/ 350 h 467"/>
                <a:gd name="T74" fmla="*/ 233 w 467"/>
                <a:gd name="T75" fmla="*/ 379 h 467"/>
                <a:gd name="T76" fmla="*/ 262 w 467"/>
                <a:gd name="T77" fmla="*/ 379 h 467"/>
                <a:gd name="T78" fmla="*/ 262 w 467"/>
                <a:gd name="T79" fmla="*/ 379 h 467"/>
                <a:gd name="T80" fmla="*/ 262 w 467"/>
                <a:gd name="T81" fmla="*/ 438 h 467"/>
                <a:gd name="T82" fmla="*/ 233 w 467"/>
                <a:gd name="T83" fmla="*/ 438 h 467"/>
                <a:gd name="T84" fmla="*/ 233 w 467"/>
                <a:gd name="T85" fmla="*/ 438 h 467"/>
                <a:gd name="T86" fmla="*/ 203 w 467"/>
                <a:gd name="T87" fmla="*/ 438 h 467"/>
                <a:gd name="T88" fmla="*/ 203 w 467"/>
                <a:gd name="T89" fmla="*/ 466 h 467"/>
                <a:gd name="T90" fmla="*/ 174 w 467"/>
                <a:gd name="T91" fmla="*/ 438 h 467"/>
                <a:gd name="T92" fmla="*/ 145 w 467"/>
                <a:gd name="T93" fmla="*/ 408 h 467"/>
                <a:gd name="T94" fmla="*/ 87 w 467"/>
                <a:gd name="T95" fmla="*/ 350 h 467"/>
                <a:gd name="T96" fmla="*/ 58 w 467"/>
                <a:gd name="T97" fmla="*/ 350 h 467"/>
                <a:gd name="T98" fmla="*/ 58 w 467"/>
                <a:gd name="T99" fmla="*/ 321 h 467"/>
                <a:gd name="T100" fmla="*/ 29 w 467"/>
                <a:gd name="T101" fmla="*/ 262 h 467"/>
                <a:gd name="T102" fmla="*/ 29 w 467"/>
                <a:gd name="T103" fmla="*/ 262 h 467"/>
                <a:gd name="T104" fmla="*/ 0 w 467"/>
                <a:gd name="T105" fmla="*/ 204 h 467"/>
                <a:gd name="T106" fmla="*/ 58 w 467"/>
                <a:gd name="T107" fmla="*/ 204 h 467"/>
                <a:gd name="T108" fmla="*/ 58 w 467"/>
                <a:gd name="T109" fmla="*/ 145 h 467"/>
                <a:gd name="T110" fmla="*/ 87 w 467"/>
                <a:gd name="T111" fmla="*/ 145 h 467"/>
                <a:gd name="T112" fmla="*/ 58 w 467"/>
                <a:gd name="T113" fmla="*/ 116 h 467"/>
                <a:gd name="T114" fmla="*/ 58 w 467"/>
                <a:gd name="T115" fmla="*/ 88 h 467"/>
                <a:gd name="T116" fmla="*/ 87 w 467"/>
                <a:gd name="T117" fmla="*/ 88 h 467"/>
                <a:gd name="T118" fmla="*/ 116 w 467"/>
                <a:gd name="T119" fmla="*/ 88 h 467"/>
                <a:gd name="T120" fmla="*/ 203 w 467"/>
                <a:gd name="T121"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467">
                  <a:moveTo>
                    <a:pt x="203" y="0"/>
                  </a:moveTo>
                  <a:lnTo>
                    <a:pt x="233" y="0"/>
                  </a:lnTo>
                  <a:lnTo>
                    <a:pt x="233" y="0"/>
                  </a:lnTo>
                  <a:lnTo>
                    <a:pt x="233" y="0"/>
                  </a:lnTo>
                  <a:lnTo>
                    <a:pt x="233" y="0"/>
                  </a:lnTo>
                  <a:lnTo>
                    <a:pt x="262" y="0"/>
                  </a:lnTo>
                  <a:lnTo>
                    <a:pt x="262" y="0"/>
                  </a:lnTo>
                  <a:lnTo>
                    <a:pt x="291" y="0"/>
                  </a:lnTo>
                  <a:lnTo>
                    <a:pt x="320" y="0"/>
                  </a:lnTo>
                  <a:lnTo>
                    <a:pt x="320" y="0"/>
                  </a:lnTo>
                  <a:lnTo>
                    <a:pt x="320" y="0"/>
                  </a:lnTo>
                  <a:lnTo>
                    <a:pt x="320" y="0"/>
                  </a:lnTo>
                  <a:lnTo>
                    <a:pt x="350" y="0"/>
                  </a:lnTo>
                  <a:lnTo>
                    <a:pt x="350" y="0"/>
                  </a:lnTo>
                  <a:lnTo>
                    <a:pt x="379" y="0"/>
                  </a:lnTo>
                  <a:lnTo>
                    <a:pt x="379" y="0"/>
                  </a:lnTo>
                  <a:lnTo>
                    <a:pt x="379" y="0"/>
                  </a:lnTo>
                  <a:lnTo>
                    <a:pt x="379" y="29"/>
                  </a:lnTo>
                  <a:lnTo>
                    <a:pt x="379" y="29"/>
                  </a:lnTo>
                  <a:lnTo>
                    <a:pt x="379" y="58"/>
                  </a:lnTo>
                  <a:lnTo>
                    <a:pt x="379" y="58"/>
                  </a:lnTo>
                  <a:lnTo>
                    <a:pt x="379" y="88"/>
                  </a:lnTo>
                  <a:lnTo>
                    <a:pt x="379" y="88"/>
                  </a:lnTo>
                  <a:lnTo>
                    <a:pt x="379" y="88"/>
                  </a:lnTo>
                  <a:lnTo>
                    <a:pt x="408" y="88"/>
                  </a:lnTo>
                  <a:lnTo>
                    <a:pt x="408" y="88"/>
                  </a:lnTo>
                  <a:lnTo>
                    <a:pt x="437" y="58"/>
                  </a:lnTo>
                  <a:lnTo>
                    <a:pt x="466" y="58"/>
                  </a:lnTo>
                  <a:lnTo>
                    <a:pt x="466" y="88"/>
                  </a:lnTo>
                  <a:lnTo>
                    <a:pt x="466" y="88"/>
                  </a:lnTo>
                  <a:lnTo>
                    <a:pt x="466" y="116"/>
                  </a:lnTo>
                  <a:lnTo>
                    <a:pt x="466" y="116"/>
                  </a:lnTo>
                  <a:lnTo>
                    <a:pt x="466" y="116"/>
                  </a:lnTo>
                  <a:lnTo>
                    <a:pt x="466" y="145"/>
                  </a:lnTo>
                  <a:lnTo>
                    <a:pt x="437" y="145"/>
                  </a:lnTo>
                  <a:lnTo>
                    <a:pt x="437" y="145"/>
                  </a:lnTo>
                  <a:lnTo>
                    <a:pt x="437" y="145"/>
                  </a:lnTo>
                  <a:lnTo>
                    <a:pt x="437" y="174"/>
                  </a:lnTo>
                  <a:lnTo>
                    <a:pt x="437" y="174"/>
                  </a:lnTo>
                  <a:lnTo>
                    <a:pt x="437" y="174"/>
                  </a:lnTo>
                  <a:lnTo>
                    <a:pt x="437" y="174"/>
                  </a:lnTo>
                  <a:lnTo>
                    <a:pt x="437" y="174"/>
                  </a:lnTo>
                  <a:lnTo>
                    <a:pt x="437" y="174"/>
                  </a:lnTo>
                  <a:lnTo>
                    <a:pt x="437" y="204"/>
                  </a:lnTo>
                  <a:lnTo>
                    <a:pt x="437" y="204"/>
                  </a:lnTo>
                  <a:lnTo>
                    <a:pt x="437" y="204"/>
                  </a:lnTo>
                  <a:lnTo>
                    <a:pt x="466" y="204"/>
                  </a:lnTo>
                  <a:lnTo>
                    <a:pt x="466" y="233"/>
                  </a:lnTo>
                  <a:lnTo>
                    <a:pt x="466" y="233"/>
                  </a:lnTo>
                  <a:lnTo>
                    <a:pt x="466" y="233"/>
                  </a:lnTo>
                  <a:lnTo>
                    <a:pt x="466" y="262"/>
                  </a:lnTo>
                  <a:lnTo>
                    <a:pt x="437" y="321"/>
                  </a:lnTo>
                  <a:lnTo>
                    <a:pt x="437" y="350"/>
                  </a:lnTo>
                  <a:lnTo>
                    <a:pt x="437" y="350"/>
                  </a:lnTo>
                  <a:lnTo>
                    <a:pt x="437" y="350"/>
                  </a:lnTo>
                  <a:lnTo>
                    <a:pt x="437" y="350"/>
                  </a:lnTo>
                  <a:lnTo>
                    <a:pt x="408" y="350"/>
                  </a:lnTo>
                  <a:lnTo>
                    <a:pt x="408" y="350"/>
                  </a:lnTo>
                  <a:lnTo>
                    <a:pt x="379" y="350"/>
                  </a:lnTo>
                  <a:lnTo>
                    <a:pt x="379" y="350"/>
                  </a:lnTo>
                  <a:lnTo>
                    <a:pt x="350" y="350"/>
                  </a:lnTo>
                  <a:lnTo>
                    <a:pt x="350" y="321"/>
                  </a:lnTo>
                  <a:lnTo>
                    <a:pt x="350" y="291"/>
                  </a:lnTo>
                  <a:lnTo>
                    <a:pt x="320" y="291"/>
                  </a:lnTo>
                  <a:lnTo>
                    <a:pt x="320" y="321"/>
                  </a:lnTo>
                  <a:lnTo>
                    <a:pt x="320" y="321"/>
                  </a:lnTo>
                  <a:lnTo>
                    <a:pt x="320" y="350"/>
                  </a:lnTo>
                  <a:lnTo>
                    <a:pt x="291" y="350"/>
                  </a:lnTo>
                  <a:lnTo>
                    <a:pt x="262" y="350"/>
                  </a:lnTo>
                  <a:lnTo>
                    <a:pt x="262" y="350"/>
                  </a:lnTo>
                  <a:lnTo>
                    <a:pt x="262" y="350"/>
                  </a:lnTo>
                  <a:lnTo>
                    <a:pt x="233" y="350"/>
                  </a:lnTo>
                  <a:lnTo>
                    <a:pt x="233" y="350"/>
                  </a:lnTo>
                  <a:lnTo>
                    <a:pt x="233" y="350"/>
                  </a:lnTo>
                  <a:lnTo>
                    <a:pt x="233" y="379"/>
                  </a:lnTo>
                  <a:lnTo>
                    <a:pt x="233" y="379"/>
                  </a:lnTo>
                  <a:lnTo>
                    <a:pt x="233" y="379"/>
                  </a:lnTo>
                  <a:lnTo>
                    <a:pt x="262" y="379"/>
                  </a:lnTo>
                  <a:lnTo>
                    <a:pt x="262" y="379"/>
                  </a:lnTo>
                  <a:lnTo>
                    <a:pt x="262" y="379"/>
                  </a:lnTo>
                  <a:lnTo>
                    <a:pt x="262" y="438"/>
                  </a:lnTo>
                  <a:lnTo>
                    <a:pt x="262" y="438"/>
                  </a:lnTo>
                  <a:lnTo>
                    <a:pt x="262" y="438"/>
                  </a:lnTo>
                  <a:lnTo>
                    <a:pt x="233" y="438"/>
                  </a:lnTo>
                  <a:lnTo>
                    <a:pt x="233" y="438"/>
                  </a:lnTo>
                  <a:lnTo>
                    <a:pt x="233" y="438"/>
                  </a:lnTo>
                  <a:lnTo>
                    <a:pt x="203" y="438"/>
                  </a:lnTo>
                  <a:lnTo>
                    <a:pt x="203" y="438"/>
                  </a:lnTo>
                  <a:lnTo>
                    <a:pt x="203" y="466"/>
                  </a:lnTo>
                  <a:lnTo>
                    <a:pt x="203" y="466"/>
                  </a:lnTo>
                  <a:lnTo>
                    <a:pt x="174" y="466"/>
                  </a:lnTo>
                  <a:lnTo>
                    <a:pt x="174" y="438"/>
                  </a:lnTo>
                  <a:lnTo>
                    <a:pt x="145" y="438"/>
                  </a:lnTo>
                  <a:lnTo>
                    <a:pt x="145" y="408"/>
                  </a:lnTo>
                  <a:lnTo>
                    <a:pt x="116" y="379"/>
                  </a:lnTo>
                  <a:lnTo>
                    <a:pt x="87" y="350"/>
                  </a:lnTo>
                  <a:lnTo>
                    <a:pt x="87" y="350"/>
                  </a:lnTo>
                  <a:lnTo>
                    <a:pt x="58" y="350"/>
                  </a:lnTo>
                  <a:lnTo>
                    <a:pt x="58" y="321"/>
                  </a:lnTo>
                  <a:lnTo>
                    <a:pt x="58" y="321"/>
                  </a:lnTo>
                  <a:lnTo>
                    <a:pt x="58" y="291"/>
                  </a:lnTo>
                  <a:lnTo>
                    <a:pt x="29" y="262"/>
                  </a:lnTo>
                  <a:lnTo>
                    <a:pt x="29" y="262"/>
                  </a:lnTo>
                  <a:lnTo>
                    <a:pt x="29" y="262"/>
                  </a:lnTo>
                  <a:lnTo>
                    <a:pt x="0" y="233"/>
                  </a:lnTo>
                  <a:lnTo>
                    <a:pt x="0" y="204"/>
                  </a:lnTo>
                  <a:lnTo>
                    <a:pt x="29" y="233"/>
                  </a:lnTo>
                  <a:lnTo>
                    <a:pt x="58" y="204"/>
                  </a:lnTo>
                  <a:lnTo>
                    <a:pt x="58" y="174"/>
                  </a:lnTo>
                  <a:lnTo>
                    <a:pt x="58" y="145"/>
                  </a:lnTo>
                  <a:lnTo>
                    <a:pt x="58" y="145"/>
                  </a:lnTo>
                  <a:lnTo>
                    <a:pt x="87" y="145"/>
                  </a:lnTo>
                  <a:lnTo>
                    <a:pt x="58" y="145"/>
                  </a:lnTo>
                  <a:lnTo>
                    <a:pt x="58" y="116"/>
                  </a:lnTo>
                  <a:lnTo>
                    <a:pt x="58" y="116"/>
                  </a:lnTo>
                  <a:lnTo>
                    <a:pt x="58" y="88"/>
                  </a:lnTo>
                  <a:lnTo>
                    <a:pt x="87" y="116"/>
                  </a:lnTo>
                  <a:lnTo>
                    <a:pt x="87" y="88"/>
                  </a:lnTo>
                  <a:lnTo>
                    <a:pt x="87" y="88"/>
                  </a:lnTo>
                  <a:lnTo>
                    <a:pt x="116" y="88"/>
                  </a:lnTo>
                  <a:lnTo>
                    <a:pt x="203" y="88"/>
                  </a:lnTo>
                  <a:lnTo>
                    <a:pt x="203"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3" name="Freeform 132">
              <a:extLst>
                <a:ext uri="{FF2B5EF4-FFF2-40B4-BE49-F238E27FC236}">
                  <a16:creationId xmlns:a16="http://schemas.microsoft.com/office/drawing/2014/main" id="{425FC3A1-A8A5-7D4A-A0A9-D1AD4F6B4466}"/>
                </a:ext>
              </a:extLst>
            </p:cNvPr>
            <p:cNvSpPr>
              <a:spLocks noChangeArrowheads="1"/>
            </p:cNvSpPr>
            <p:nvPr/>
          </p:nvSpPr>
          <p:spPr bwMode="auto">
            <a:xfrm>
              <a:off x="4838395" y="4295965"/>
              <a:ext cx="47520" cy="38884"/>
            </a:xfrm>
            <a:custGeom>
              <a:avLst/>
              <a:gdLst>
                <a:gd name="T0" fmla="*/ 0 w 146"/>
                <a:gd name="T1" fmla="*/ 88 h 117"/>
                <a:gd name="T2" fmla="*/ 29 w 146"/>
                <a:gd name="T3" fmla="*/ 116 h 117"/>
                <a:gd name="T4" fmla="*/ 29 w 146"/>
                <a:gd name="T5" fmla="*/ 88 h 117"/>
                <a:gd name="T6" fmla="*/ 29 w 146"/>
                <a:gd name="T7" fmla="*/ 88 h 117"/>
                <a:gd name="T8" fmla="*/ 58 w 146"/>
                <a:gd name="T9" fmla="*/ 88 h 117"/>
                <a:gd name="T10" fmla="*/ 145 w 146"/>
                <a:gd name="T11" fmla="*/ 88 h 117"/>
                <a:gd name="T12" fmla="*/ 145 w 146"/>
                <a:gd name="T13" fmla="*/ 0 h 117"/>
                <a:gd name="T14" fmla="*/ 58 w 146"/>
                <a:gd name="T15" fmla="*/ 0 h 117"/>
                <a:gd name="T16" fmla="*/ 58 w 146"/>
                <a:gd name="T17" fmla="*/ 0 h 117"/>
                <a:gd name="T18" fmla="*/ 58 w 146"/>
                <a:gd name="T19" fmla="*/ 0 h 117"/>
                <a:gd name="T20" fmla="*/ 29 w 146"/>
                <a:gd name="T21" fmla="*/ 0 h 117"/>
                <a:gd name="T22" fmla="*/ 29 w 146"/>
                <a:gd name="T23" fmla="*/ 0 h 117"/>
                <a:gd name="T24" fmla="*/ 29 w 146"/>
                <a:gd name="T25" fmla="*/ 29 h 117"/>
                <a:gd name="T26" fmla="*/ 0 w 146"/>
                <a:gd name="T27" fmla="*/ 58 h 117"/>
                <a:gd name="T28" fmla="*/ 0 w 146"/>
                <a:gd name="T29" fmla="*/ 8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117">
                  <a:moveTo>
                    <a:pt x="0" y="88"/>
                  </a:moveTo>
                  <a:lnTo>
                    <a:pt x="29" y="116"/>
                  </a:lnTo>
                  <a:lnTo>
                    <a:pt x="29" y="88"/>
                  </a:lnTo>
                  <a:lnTo>
                    <a:pt x="29" y="88"/>
                  </a:lnTo>
                  <a:lnTo>
                    <a:pt x="58" y="88"/>
                  </a:lnTo>
                  <a:lnTo>
                    <a:pt x="145" y="88"/>
                  </a:lnTo>
                  <a:lnTo>
                    <a:pt x="145" y="0"/>
                  </a:lnTo>
                  <a:lnTo>
                    <a:pt x="58" y="0"/>
                  </a:lnTo>
                  <a:lnTo>
                    <a:pt x="58" y="0"/>
                  </a:lnTo>
                  <a:lnTo>
                    <a:pt x="58" y="0"/>
                  </a:lnTo>
                  <a:lnTo>
                    <a:pt x="29" y="0"/>
                  </a:lnTo>
                  <a:lnTo>
                    <a:pt x="29" y="0"/>
                  </a:lnTo>
                  <a:lnTo>
                    <a:pt x="29" y="29"/>
                  </a:lnTo>
                  <a:lnTo>
                    <a:pt x="0" y="58"/>
                  </a:lnTo>
                  <a:lnTo>
                    <a:pt x="0" y="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4" name="Freeform 133">
              <a:extLst>
                <a:ext uri="{FF2B5EF4-FFF2-40B4-BE49-F238E27FC236}">
                  <a16:creationId xmlns:a16="http://schemas.microsoft.com/office/drawing/2014/main" id="{1C65E6AE-9A81-644E-AAA1-36827CBB2970}"/>
                </a:ext>
              </a:extLst>
            </p:cNvPr>
            <p:cNvSpPr>
              <a:spLocks noChangeArrowheads="1"/>
            </p:cNvSpPr>
            <p:nvPr/>
          </p:nvSpPr>
          <p:spPr bwMode="auto">
            <a:xfrm>
              <a:off x="4885915" y="4257080"/>
              <a:ext cx="200160" cy="218903"/>
            </a:xfrm>
            <a:custGeom>
              <a:avLst/>
              <a:gdLst>
                <a:gd name="T0" fmla="*/ 0 w 614"/>
                <a:gd name="T1" fmla="*/ 555 h 672"/>
                <a:gd name="T2" fmla="*/ 30 w 614"/>
                <a:gd name="T3" fmla="*/ 555 h 672"/>
                <a:gd name="T4" fmla="*/ 59 w 614"/>
                <a:gd name="T5" fmla="*/ 555 h 672"/>
                <a:gd name="T6" fmla="*/ 59 w 614"/>
                <a:gd name="T7" fmla="*/ 496 h 672"/>
                <a:gd name="T8" fmla="*/ 30 w 614"/>
                <a:gd name="T9" fmla="*/ 496 h 672"/>
                <a:gd name="T10" fmla="*/ 30 w 614"/>
                <a:gd name="T11" fmla="*/ 467 h 672"/>
                <a:gd name="T12" fmla="*/ 59 w 614"/>
                <a:gd name="T13" fmla="*/ 467 h 672"/>
                <a:gd name="T14" fmla="*/ 117 w 614"/>
                <a:gd name="T15" fmla="*/ 438 h 672"/>
                <a:gd name="T16" fmla="*/ 147 w 614"/>
                <a:gd name="T17" fmla="*/ 408 h 672"/>
                <a:gd name="T18" fmla="*/ 176 w 614"/>
                <a:gd name="T19" fmla="*/ 467 h 672"/>
                <a:gd name="T20" fmla="*/ 205 w 614"/>
                <a:gd name="T21" fmla="*/ 467 h 672"/>
                <a:gd name="T22" fmla="*/ 234 w 614"/>
                <a:gd name="T23" fmla="*/ 467 h 672"/>
                <a:gd name="T24" fmla="*/ 263 w 614"/>
                <a:gd name="T25" fmla="*/ 379 h 672"/>
                <a:gd name="T26" fmla="*/ 263 w 614"/>
                <a:gd name="T27" fmla="*/ 350 h 672"/>
                <a:gd name="T28" fmla="*/ 234 w 614"/>
                <a:gd name="T29" fmla="*/ 321 h 672"/>
                <a:gd name="T30" fmla="*/ 234 w 614"/>
                <a:gd name="T31" fmla="*/ 291 h 672"/>
                <a:gd name="T32" fmla="*/ 234 w 614"/>
                <a:gd name="T33" fmla="*/ 291 h 672"/>
                <a:gd name="T34" fmla="*/ 234 w 614"/>
                <a:gd name="T35" fmla="*/ 262 h 672"/>
                <a:gd name="T36" fmla="*/ 263 w 614"/>
                <a:gd name="T37" fmla="*/ 233 h 672"/>
                <a:gd name="T38" fmla="*/ 263 w 614"/>
                <a:gd name="T39" fmla="*/ 205 h 672"/>
                <a:gd name="T40" fmla="*/ 234 w 614"/>
                <a:gd name="T41" fmla="*/ 175 h 672"/>
                <a:gd name="T42" fmla="*/ 176 w 614"/>
                <a:gd name="T43" fmla="*/ 205 h 672"/>
                <a:gd name="T44" fmla="*/ 176 w 614"/>
                <a:gd name="T45" fmla="*/ 175 h 672"/>
                <a:gd name="T46" fmla="*/ 176 w 614"/>
                <a:gd name="T47" fmla="*/ 146 h 672"/>
                <a:gd name="T48" fmla="*/ 292 w 614"/>
                <a:gd name="T49" fmla="*/ 146 h 672"/>
                <a:gd name="T50" fmla="*/ 292 w 614"/>
                <a:gd name="T51" fmla="*/ 146 h 672"/>
                <a:gd name="T52" fmla="*/ 321 w 614"/>
                <a:gd name="T53" fmla="*/ 146 h 672"/>
                <a:gd name="T54" fmla="*/ 350 w 614"/>
                <a:gd name="T55" fmla="*/ 146 h 672"/>
                <a:gd name="T56" fmla="*/ 380 w 614"/>
                <a:gd name="T57" fmla="*/ 146 h 672"/>
                <a:gd name="T58" fmla="*/ 409 w 614"/>
                <a:gd name="T59" fmla="*/ 146 h 672"/>
                <a:gd name="T60" fmla="*/ 409 w 614"/>
                <a:gd name="T61" fmla="*/ 146 h 672"/>
                <a:gd name="T62" fmla="*/ 409 w 614"/>
                <a:gd name="T63" fmla="*/ 117 h 672"/>
                <a:gd name="T64" fmla="*/ 467 w 614"/>
                <a:gd name="T65" fmla="*/ 29 h 672"/>
                <a:gd name="T66" fmla="*/ 526 w 614"/>
                <a:gd name="T67" fmla="*/ 0 h 672"/>
                <a:gd name="T68" fmla="*/ 555 w 614"/>
                <a:gd name="T69" fmla="*/ 0 h 672"/>
                <a:gd name="T70" fmla="*/ 613 w 614"/>
                <a:gd name="T71" fmla="*/ 0 h 672"/>
                <a:gd name="T72" fmla="*/ 613 w 614"/>
                <a:gd name="T73" fmla="*/ 0 h 672"/>
                <a:gd name="T74" fmla="*/ 613 w 614"/>
                <a:gd name="T75" fmla="*/ 58 h 672"/>
                <a:gd name="T76" fmla="*/ 584 w 614"/>
                <a:gd name="T77" fmla="*/ 146 h 672"/>
                <a:gd name="T78" fmla="*/ 555 w 614"/>
                <a:gd name="T79" fmla="*/ 205 h 672"/>
                <a:gd name="T80" fmla="*/ 555 w 614"/>
                <a:gd name="T81" fmla="*/ 233 h 672"/>
                <a:gd name="T82" fmla="*/ 555 w 614"/>
                <a:gd name="T83" fmla="*/ 262 h 672"/>
                <a:gd name="T84" fmla="*/ 526 w 614"/>
                <a:gd name="T85" fmla="*/ 350 h 672"/>
                <a:gd name="T86" fmla="*/ 467 w 614"/>
                <a:gd name="T87" fmla="*/ 379 h 672"/>
                <a:gd name="T88" fmla="*/ 438 w 614"/>
                <a:gd name="T89" fmla="*/ 408 h 672"/>
                <a:gd name="T90" fmla="*/ 409 w 614"/>
                <a:gd name="T91" fmla="*/ 467 h 672"/>
                <a:gd name="T92" fmla="*/ 409 w 614"/>
                <a:gd name="T93" fmla="*/ 555 h 672"/>
                <a:gd name="T94" fmla="*/ 380 w 614"/>
                <a:gd name="T95" fmla="*/ 583 h 672"/>
                <a:gd name="T96" fmla="*/ 321 w 614"/>
                <a:gd name="T97" fmla="*/ 641 h 672"/>
                <a:gd name="T98" fmla="*/ 263 w 614"/>
                <a:gd name="T99" fmla="*/ 641 h 672"/>
                <a:gd name="T100" fmla="*/ 263 w 614"/>
                <a:gd name="T101" fmla="*/ 612 h 672"/>
                <a:gd name="T102" fmla="*/ 234 w 614"/>
                <a:gd name="T103" fmla="*/ 612 h 672"/>
                <a:gd name="T104" fmla="*/ 205 w 614"/>
                <a:gd name="T105" fmla="*/ 641 h 672"/>
                <a:gd name="T106" fmla="*/ 176 w 614"/>
                <a:gd name="T107" fmla="*/ 641 h 672"/>
                <a:gd name="T108" fmla="*/ 147 w 614"/>
                <a:gd name="T109" fmla="*/ 641 h 672"/>
                <a:gd name="T110" fmla="*/ 147 w 614"/>
                <a:gd name="T111" fmla="*/ 612 h 672"/>
                <a:gd name="T112" fmla="*/ 117 w 614"/>
                <a:gd name="T113" fmla="*/ 612 h 672"/>
                <a:gd name="T114" fmla="*/ 88 w 614"/>
                <a:gd name="T115" fmla="*/ 641 h 672"/>
                <a:gd name="T116" fmla="*/ 59 w 614"/>
                <a:gd name="T117" fmla="*/ 671 h 672"/>
                <a:gd name="T118" fmla="*/ 59 w 614"/>
                <a:gd name="T119" fmla="*/ 641 h 672"/>
                <a:gd name="T120" fmla="*/ 0 w 614"/>
                <a:gd name="T121" fmla="*/ 583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14" h="672">
                  <a:moveTo>
                    <a:pt x="0" y="583"/>
                  </a:moveTo>
                  <a:lnTo>
                    <a:pt x="0" y="555"/>
                  </a:lnTo>
                  <a:lnTo>
                    <a:pt x="0" y="555"/>
                  </a:lnTo>
                  <a:lnTo>
                    <a:pt x="30" y="555"/>
                  </a:lnTo>
                  <a:lnTo>
                    <a:pt x="30" y="555"/>
                  </a:lnTo>
                  <a:lnTo>
                    <a:pt x="30" y="555"/>
                  </a:lnTo>
                  <a:lnTo>
                    <a:pt x="59" y="555"/>
                  </a:lnTo>
                  <a:lnTo>
                    <a:pt x="59" y="555"/>
                  </a:lnTo>
                  <a:lnTo>
                    <a:pt x="59" y="555"/>
                  </a:lnTo>
                  <a:lnTo>
                    <a:pt x="59" y="496"/>
                  </a:lnTo>
                  <a:lnTo>
                    <a:pt x="59" y="496"/>
                  </a:lnTo>
                  <a:lnTo>
                    <a:pt x="59" y="496"/>
                  </a:lnTo>
                  <a:lnTo>
                    <a:pt x="30" y="496"/>
                  </a:lnTo>
                  <a:lnTo>
                    <a:pt x="30" y="496"/>
                  </a:lnTo>
                  <a:lnTo>
                    <a:pt x="30" y="496"/>
                  </a:lnTo>
                  <a:lnTo>
                    <a:pt x="30" y="467"/>
                  </a:lnTo>
                  <a:lnTo>
                    <a:pt x="30" y="467"/>
                  </a:lnTo>
                  <a:lnTo>
                    <a:pt x="30" y="467"/>
                  </a:lnTo>
                  <a:lnTo>
                    <a:pt x="59" y="467"/>
                  </a:lnTo>
                  <a:lnTo>
                    <a:pt x="59" y="467"/>
                  </a:lnTo>
                  <a:lnTo>
                    <a:pt x="59" y="467"/>
                  </a:lnTo>
                  <a:lnTo>
                    <a:pt x="88" y="467"/>
                  </a:lnTo>
                  <a:lnTo>
                    <a:pt x="117" y="467"/>
                  </a:lnTo>
                  <a:lnTo>
                    <a:pt x="117" y="438"/>
                  </a:lnTo>
                  <a:lnTo>
                    <a:pt x="117" y="438"/>
                  </a:lnTo>
                  <a:lnTo>
                    <a:pt x="117" y="408"/>
                  </a:lnTo>
                  <a:lnTo>
                    <a:pt x="147" y="408"/>
                  </a:lnTo>
                  <a:lnTo>
                    <a:pt x="147" y="438"/>
                  </a:lnTo>
                  <a:lnTo>
                    <a:pt x="147" y="467"/>
                  </a:lnTo>
                  <a:lnTo>
                    <a:pt x="176" y="467"/>
                  </a:lnTo>
                  <a:lnTo>
                    <a:pt x="176" y="467"/>
                  </a:lnTo>
                  <a:lnTo>
                    <a:pt x="205" y="467"/>
                  </a:lnTo>
                  <a:lnTo>
                    <a:pt x="205" y="467"/>
                  </a:lnTo>
                  <a:lnTo>
                    <a:pt x="234" y="467"/>
                  </a:lnTo>
                  <a:lnTo>
                    <a:pt x="234" y="467"/>
                  </a:lnTo>
                  <a:lnTo>
                    <a:pt x="234" y="467"/>
                  </a:lnTo>
                  <a:lnTo>
                    <a:pt x="234" y="467"/>
                  </a:lnTo>
                  <a:lnTo>
                    <a:pt x="234" y="438"/>
                  </a:lnTo>
                  <a:lnTo>
                    <a:pt x="263" y="379"/>
                  </a:lnTo>
                  <a:lnTo>
                    <a:pt x="263" y="350"/>
                  </a:lnTo>
                  <a:lnTo>
                    <a:pt x="263" y="350"/>
                  </a:lnTo>
                  <a:lnTo>
                    <a:pt x="263" y="350"/>
                  </a:lnTo>
                  <a:lnTo>
                    <a:pt x="263" y="321"/>
                  </a:lnTo>
                  <a:lnTo>
                    <a:pt x="234" y="321"/>
                  </a:lnTo>
                  <a:lnTo>
                    <a:pt x="234" y="321"/>
                  </a:lnTo>
                  <a:lnTo>
                    <a:pt x="234" y="321"/>
                  </a:lnTo>
                  <a:lnTo>
                    <a:pt x="234" y="291"/>
                  </a:lnTo>
                  <a:lnTo>
                    <a:pt x="234" y="291"/>
                  </a:lnTo>
                  <a:lnTo>
                    <a:pt x="234" y="291"/>
                  </a:lnTo>
                  <a:lnTo>
                    <a:pt x="234" y="291"/>
                  </a:lnTo>
                  <a:lnTo>
                    <a:pt x="234" y="291"/>
                  </a:lnTo>
                  <a:lnTo>
                    <a:pt x="234" y="291"/>
                  </a:lnTo>
                  <a:lnTo>
                    <a:pt x="234" y="262"/>
                  </a:lnTo>
                  <a:lnTo>
                    <a:pt x="234" y="262"/>
                  </a:lnTo>
                  <a:lnTo>
                    <a:pt x="234" y="262"/>
                  </a:lnTo>
                  <a:lnTo>
                    <a:pt x="263" y="262"/>
                  </a:lnTo>
                  <a:lnTo>
                    <a:pt x="263" y="233"/>
                  </a:lnTo>
                  <a:lnTo>
                    <a:pt x="263" y="233"/>
                  </a:lnTo>
                  <a:lnTo>
                    <a:pt x="263" y="233"/>
                  </a:lnTo>
                  <a:lnTo>
                    <a:pt x="263" y="205"/>
                  </a:lnTo>
                  <a:lnTo>
                    <a:pt x="263" y="205"/>
                  </a:lnTo>
                  <a:lnTo>
                    <a:pt x="263" y="175"/>
                  </a:lnTo>
                  <a:lnTo>
                    <a:pt x="234" y="175"/>
                  </a:lnTo>
                  <a:lnTo>
                    <a:pt x="205" y="205"/>
                  </a:lnTo>
                  <a:lnTo>
                    <a:pt x="205" y="205"/>
                  </a:lnTo>
                  <a:lnTo>
                    <a:pt x="176" y="205"/>
                  </a:lnTo>
                  <a:lnTo>
                    <a:pt x="176" y="205"/>
                  </a:lnTo>
                  <a:lnTo>
                    <a:pt x="176" y="205"/>
                  </a:lnTo>
                  <a:lnTo>
                    <a:pt x="176" y="175"/>
                  </a:lnTo>
                  <a:lnTo>
                    <a:pt x="176" y="175"/>
                  </a:lnTo>
                  <a:lnTo>
                    <a:pt x="176" y="146"/>
                  </a:lnTo>
                  <a:lnTo>
                    <a:pt x="176" y="146"/>
                  </a:lnTo>
                  <a:lnTo>
                    <a:pt x="176" y="117"/>
                  </a:lnTo>
                  <a:lnTo>
                    <a:pt x="263" y="117"/>
                  </a:lnTo>
                  <a:lnTo>
                    <a:pt x="292" y="146"/>
                  </a:lnTo>
                  <a:lnTo>
                    <a:pt x="292" y="117"/>
                  </a:lnTo>
                  <a:lnTo>
                    <a:pt x="292" y="117"/>
                  </a:lnTo>
                  <a:lnTo>
                    <a:pt x="292" y="146"/>
                  </a:lnTo>
                  <a:lnTo>
                    <a:pt x="321" y="146"/>
                  </a:lnTo>
                  <a:lnTo>
                    <a:pt x="321" y="146"/>
                  </a:lnTo>
                  <a:lnTo>
                    <a:pt x="321" y="146"/>
                  </a:lnTo>
                  <a:lnTo>
                    <a:pt x="321" y="146"/>
                  </a:lnTo>
                  <a:lnTo>
                    <a:pt x="321" y="146"/>
                  </a:lnTo>
                  <a:lnTo>
                    <a:pt x="350" y="146"/>
                  </a:lnTo>
                  <a:lnTo>
                    <a:pt x="350" y="146"/>
                  </a:lnTo>
                  <a:lnTo>
                    <a:pt x="350" y="146"/>
                  </a:lnTo>
                  <a:lnTo>
                    <a:pt x="380" y="146"/>
                  </a:lnTo>
                  <a:lnTo>
                    <a:pt x="380" y="146"/>
                  </a:lnTo>
                  <a:lnTo>
                    <a:pt x="380" y="146"/>
                  </a:lnTo>
                  <a:lnTo>
                    <a:pt x="409" y="146"/>
                  </a:lnTo>
                  <a:lnTo>
                    <a:pt x="409" y="146"/>
                  </a:lnTo>
                  <a:lnTo>
                    <a:pt x="409" y="146"/>
                  </a:lnTo>
                  <a:lnTo>
                    <a:pt x="409" y="146"/>
                  </a:lnTo>
                  <a:lnTo>
                    <a:pt x="409" y="146"/>
                  </a:lnTo>
                  <a:lnTo>
                    <a:pt x="409" y="117"/>
                  </a:lnTo>
                  <a:lnTo>
                    <a:pt x="409" y="117"/>
                  </a:lnTo>
                  <a:lnTo>
                    <a:pt x="409" y="117"/>
                  </a:lnTo>
                  <a:lnTo>
                    <a:pt x="467" y="58"/>
                  </a:lnTo>
                  <a:lnTo>
                    <a:pt x="467" y="29"/>
                  </a:lnTo>
                  <a:lnTo>
                    <a:pt x="497" y="29"/>
                  </a:lnTo>
                  <a:lnTo>
                    <a:pt x="497" y="29"/>
                  </a:lnTo>
                  <a:lnTo>
                    <a:pt x="526" y="0"/>
                  </a:lnTo>
                  <a:lnTo>
                    <a:pt x="555" y="0"/>
                  </a:lnTo>
                  <a:lnTo>
                    <a:pt x="555" y="0"/>
                  </a:lnTo>
                  <a:lnTo>
                    <a:pt x="555" y="0"/>
                  </a:lnTo>
                  <a:lnTo>
                    <a:pt x="584" y="0"/>
                  </a:lnTo>
                  <a:lnTo>
                    <a:pt x="584" y="0"/>
                  </a:lnTo>
                  <a:lnTo>
                    <a:pt x="613" y="0"/>
                  </a:lnTo>
                  <a:lnTo>
                    <a:pt x="613" y="0"/>
                  </a:lnTo>
                  <a:lnTo>
                    <a:pt x="613" y="0"/>
                  </a:lnTo>
                  <a:lnTo>
                    <a:pt x="613" y="0"/>
                  </a:lnTo>
                  <a:lnTo>
                    <a:pt x="613" y="29"/>
                  </a:lnTo>
                  <a:lnTo>
                    <a:pt x="613" y="58"/>
                  </a:lnTo>
                  <a:lnTo>
                    <a:pt x="613" y="58"/>
                  </a:lnTo>
                  <a:lnTo>
                    <a:pt x="613" y="88"/>
                  </a:lnTo>
                  <a:lnTo>
                    <a:pt x="584" y="117"/>
                  </a:lnTo>
                  <a:lnTo>
                    <a:pt x="584" y="146"/>
                  </a:lnTo>
                  <a:lnTo>
                    <a:pt x="584" y="146"/>
                  </a:lnTo>
                  <a:lnTo>
                    <a:pt x="584" y="175"/>
                  </a:lnTo>
                  <a:lnTo>
                    <a:pt x="555" y="205"/>
                  </a:lnTo>
                  <a:lnTo>
                    <a:pt x="555" y="205"/>
                  </a:lnTo>
                  <a:lnTo>
                    <a:pt x="555" y="233"/>
                  </a:lnTo>
                  <a:lnTo>
                    <a:pt x="555" y="233"/>
                  </a:lnTo>
                  <a:lnTo>
                    <a:pt x="555" y="262"/>
                  </a:lnTo>
                  <a:lnTo>
                    <a:pt x="555" y="262"/>
                  </a:lnTo>
                  <a:lnTo>
                    <a:pt x="555" y="262"/>
                  </a:lnTo>
                  <a:lnTo>
                    <a:pt x="526" y="291"/>
                  </a:lnTo>
                  <a:lnTo>
                    <a:pt x="526" y="321"/>
                  </a:lnTo>
                  <a:lnTo>
                    <a:pt x="526" y="350"/>
                  </a:lnTo>
                  <a:lnTo>
                    <a:pt x="497" y="379"/>
                  </a:lnTo>
                  <a:lnTo>
                    <a:pt x="467" y="379"/>
                  </a:lnTo>
                  <a:lnTo>
                    <a:pt x="467" y="379"/>
                  </a:lnTo>
                  <a:lnTo>
                    <a:pt x="438" y="379"/>
                  </a:lnTo>
                  <a:lnTo>
                    <a:pt x="438" y="408"/>
                  </a:lnTo>
                  <a:lnTo>
                    <a:pt x="438" y="408"/>
                  </a:lnTo>
                  <a:lnTo>
                    <a:pt x="409" y="438"/>
                  </a:lnTo>
                  <a:lnTo>
                    <a:pt x="409" y="467"/>
                  </a:lnTo>
                  <a:lnTo>
                    <a:pt x="409" y="467"/>
                  </a:lnTo>
                  <a:lnTo>
                    <a:pt x="409" y="496"/>
                  </a:lnTo>
                  <a:lnTo>
                    <a:pt x="409" y="525"/>
                  </a:lnTo>
                  <a:lnTo>
                    <a:pt x="409" y="555"/>
                  </a:lnTo>
                  <a:lnTo>
                    <a:pt x="409" y="555"/>
                  </a:lnTo>
                  <a:lnTo>
                    <a:pt x="380" y="583"/>
                  </a:lnTo>
                  <a:lnTo>
                    <a:pt x="380" y="583"/>
                  </a:lnTo>
                  <a:lnTo>
                    <a:pt x="350" y="583"/>
                  </a:lnTo>
                  <a:lnTo>
                    <a:pt x="350" y="612"/>
                  </a:lnTo>
                  <a:lnTo>
                    <a:pt x="321" y="641"/>
                  </a:lnTo>
                  <a:lnTo>
                    <a:pt x="321" y="641"/>
                  </a:lnTo>
                  <a:lnTo>
                    <a:pt x="292" y="641"/>
                  </a:lnTo>
                  <a:lnTo>
                    <a:pt x="263" y="641"/>
                  </a:lnTo>
                  <a:lnTo>
                    <a:pt x="263" y="641"/>
                  </a:lnTo>
                  <a:lnTo>
                    <a:pt x="263" y="612"/>
                  </a:lnTo>
                  <a:lnTo>
                    <a:pt x="263" y="612"/>
                  </a:lnTo>
                  <a:lnTo>
                    <a:pt x="263" y="612"/>
                  </a:lnTo>
                  <a:lnTo>
                    <a:pt x="234" y="612"/>
                  </a:lnTo>
                  <a:lnTo>
                    <a:pt x="234" y="612"/>
                  </a:lnTo>
                  <a:lnTo>
                    <a:pt x="234" y="612"/>
                  </a:lnTo>
                  <a:lnTo>
                    <a:pt x="205" y="612"/>
                  </a:lnTo>
                  <a:lnTo>
                    <a:pt x="205" y="641"/>
                  </a:lnTo>
                  <a:lnTo>
                    <a:pt x="205" y="641"/>
                  </a:lnTo>
                  <a:lnTo>
                    <a:pt x="176" y="641"/>
                  </a:lnTo>
                  <a:lnTo>
                    <a:pt x="176" y="641"/>
                  </a:lnTo>
                  <a:lnTo>
                    <a:pt x="176" y="641"/>
                  </a:lnTo>
                  <a:lnTo>
                    <a:pt x="176" y="641"/>
                  </a:lnTo>
                  <a:lnTo>
                    <a:pt x="147" y="641"/>
                  </a:lnTo>
                  <a:lnTo>
                    <a:pt x="147" y="641"/>
                  </a:lnTo>
                  <a:lnTo>
                    <a:pt x="147" y="641"/>
                  </a:lnTo>
                  <a:lnTo>
                    <a:pt x="147" y="612"/>
                  </a:lnTo>
                  <a:lnTo>
                    <a:pt x="147" y="612"/>
                  </a:lnTo>
                  <a:lnTo>
                    <a:pt x="117" y="612"/>
                  </a:lnTo>
                  <a:lnTo>
                    <a:pt x="117" y="612"/>
                  </a:lnTo>
                  <a:lnTo>
                    <a:pt x="117" y="612"/>
                  </a:lnTo>
                  <a:lnTo>
                    <a:pt x="88" y="641"/>
                  </a:lnTo>
                  <a:lnTo>
                    <a:pt x="88" y="641"/>
                  </a:lnTo>
                  <a:lnTo>
                    <a:pt x="88" y="641"/>
                  </a:lnTo>
                  <a:lnTo>
                    <a:pt x="88" y="671"/>
                  </a:lnTo>
                  <a:lnTo>
                    <a:pt x="59" y="671"/>
                  </a:lnTo>
                  <a:lnTo>
                    <a:pt x="59" y="641"/>
                  </a:lnTo>
                  <a:lnTo>
                    <a:pt x="59" y="641"/>
                  </a:lnTo>
                  <a:lnTo>
                    <a:pt x="59" y="641"/>
                  </a:lnTo>
                  <a:lnTo>
                    <a:pt x="59" y="612"/>
                  </a:lnTo>
                  <a:lnTo>
                    <a:pt x="30" y="612"/>
                  </a:lnTo>
                  <a:lnTo>
                    <a:pt x="0" y="58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5" name="Freeform 134">
              <a:extLst>
                <a:ext uri="{FF2B5EF4-FFF2-40B4-BE49-F238E27FC236}">
                  <a16:creationId xmlns:a16="http://schemas.microsoft.com/office/drawing/2014/main" id="{3A9179D7-E8FB-AC40-BACD-D538161BE101}"/>
                </a:ext>
              </a:extLst>
            </p:cNvPr>
            <p:cNvSpPr>
              <a:spLocks noChangeArrowheads="1"/>
            </p:cNvSpPr>
            <p:nvPr/>
          </p:nvSpPr>
          <p:spPr bwMode="auto">
            <a:xfrm>
              <a:off x="4904634" y="4457261"/>
              <a:ext cx="28800" cy="38884"/>
            </a:xfrm>
            <a:custGeom>
              <a:avLst/>
              <a:gdLst>
                <a:gd name="T0" fmla="*/ 88 w 89"/>
                <a:gd name="T1" fmla="*/ 29 h 118"/>
                <a:gd name="T2" fmla="*/ 88 w 89"/>
                <a:gd name="T3" fmla="*/ 29 h 118"/>
                <a:gd name="T4" fmla="*/ 88 w 89"/>
                <a:gd name="T5" fmla="*/ 0 h 118"/>
                <a:gd name="T6" fmla="*/ 88 w 89"/>
                <a:gd name="T7" fmla="*/ 0 h 118"/>
                <a:gd name="T8" fmla="*/ 58 w 89"/>
                <a:gd name="T9" fmla="*/ 0 h 118"/>
                <a:gd name="T10" fmla="*/ 58 w 89"/>
                <a:gd name="T11" fmla="*/ 0 h 118"/>
                <a:gd name="T12" fmla="*/ 58 w 89"/>
                <a:gd name="T13" fmla="*/ 0 h 118"/>
                <a:gd name="T14" fmla="*/ 29 w 89"/>
                <a:gd name="T15" fmla="*/ 29 h 118"/>
                <a:gd name="T16" fmla="*/ 29 w 89"/>
                <a:gd name="T17" fmla="*/ 29 h 118"/>
                <a:gd name="T18" fmla="*/ 29 w 89"/>
                <a:gd name="T19" fmla="*/ 29 h 118"/>
                <a:gd name="T20" fmla="*/ 29 w 89"/>
                <a:gd name="T21" fmla="*/ 59 h 118"/>
                <a:gd name="T22" fmla="*/ 0 w 89"/>
                <a:gd name="T23" fmla="*/ 59 h 118"/>
                <a:gd name="T24" fmla="*/ 29 w 89"/>
                <a:gd name="T25" fmla="*/ 59 h 118"/>
                <a:gd name="T26" fmla="*/ 29 w 89"/>
                <a:gd name="T27" fmla="*/ 88 h 118"/>
                <a:gd name="T28" fmla="*/ 0 w 89"/>
                <a:gd name="T29" fmla="*/ 88 h 118"/>
                <a:gd name="T30" fmla="*/ 29 w 89"/>
                <a:gd name="T31" fmla="*/ 117 h 118"/>
                <a:gd name="T32" fmla="*/ 29 w 89"/>
                <a:gd name="T33" fmla="*/ 88 h 118"/>
                <a:gd name="T34" fmla="*/ 58 w 89"/>
                <a:gd name="T35" fmla="*/ 88 h 118"/>
                <a:gd name="T36" fmla="*/ 58 w 89"/>
                <a:gd name="T37" fmla="*/ 88 h 118"/>
                <a:gd name="T38" fmla="*/ 58 w 89"/>
                <a:gd name="T39" fmla="*/ 59 h 118"/>
                <a:gd name="T40" fmla="*/ 58 w 89"/>
                <a:gd name="T41" fmla="*/ 59 h 118"/>
                <a:gd name="T42" fmla="*/ 88 w 89"/>
                <a:gd name="T4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118">
                  <a:moveTo>
                    <a:pt x="88" y="29"/>
                  </a:moveTo>
                  <a:lnTo>
                    <a:pt x="88" y="29"/>
                  </a:lnTo>
                  <a:lnTo>
                    <a:pt x="88" y="0"/>
                  </a:lnTo>
                  <a:lnTo>
                    <a:pt x="88" y="0"/>
                  </a:lnTo>
                  <a:lnTo>
                    <a:pt x="58" y="0"/>
                  </a:lnTo>
                  <a:lnTo>
                    <a:pt x="58" y="0"/>
                  </a:lnTo>
                  <a:lnTo>
                    <a:pt x="58" y="0"/>
                  </a:lnTo>
                  <a:lnTo>
                    <a:pt x="29" y="29"/>
                  </a:lnTo>
                  <a:lnTo>
                    <a:pt x="29" y="29"/>
                  </a:lnTo>
                  <a:lnTo>
                    <a:pt x="29" y="29"/>
                  </a:lnTo>
                  <a:lnTo>
                    <a:pt x="29" y="59"/>
                  </a:lnTo>
                  <a:lnTo>
                    <a:pt x="0" y="59"/>
                  </a:lnTo>
                  <a:lnTo>
                    <a:pt x="29" y="59"/>
                  </a:lnTo>
                  <a:lnTo>
                    <a:pt x="29" y="88"/>
                  </a:lnTo>
                  <a:lnTo>
                    <a:pt x="0" y="88"/>
                  </a:lnTo>
                  <a:lnTo>
                    <a:pt x="29" y="117"/>
                  </a:lnTo>
                  <a:lnTo>
                    <a:pt x="29" y="88"/>
                  </a:lnTo>
                  <a:lnTo>
                    <a:pt x="58" y="88"/>
                  </a:lnTo>
                  <a:lnTo>
                    <a:pt x="58" y="88"/>
                  </a:lnTo>
                  <a:lnTo>
                    <a:pt x="58" y="59"/>
                  </a:lnTo>
                  <a:lnTo>
                    <a:pt x="58" y="59"/>
                  </a:lnTo>
                  <a:lnTo>
                    <a:pt x="88"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6" name="Freeform 135">
              <a:extLst>
                <a:ext uri="{FF2B5EF4-FFF2-40B4-BE49-F238E27FC236}">
                  <a16:creationId xmlns:a16="http://schemas.microsoft.com/office/drawing/2014/main" id="{821746C8-3C76-724A-8EC6-AAE7C9713535}"/>
                </a:ext>
              </a:extLst>
            </p:cNvPr>
            <p:cNvSpPr>
              <a:spLocks noChangeArrowheads="1"/>
            </p:cNvSpPr>
            <p:nvPr/>
          </p:nvSpPr>
          <p:spPr bwMode="auto">
            <a:xfrm>
              <a:off x="5371195" y="4372292"/>
              <a:ext cx="295199" cy="276509"/>
            </a:xfrm>
            <a:custGeom>
              <a:avLst/>
              <a:gdLst>
                <a:gd name="T0" fmla="*/ 117 w 905"/>
                <a:gd name="T1" fmla="*/ 29 h 847"/>
                <a:gd name="T2" fmla="*/ 379 w 905"/>
                <a:gd name="T3" fmla="*/ 0 h 847"/>
                <a:gd name="T4" fmla="*/ 700 w 905"/>
                <a:gd name="T5" fmla="*/ 205 h 847"/>
                <a:gd name="T6" fmla="*/ 816 w 905"/>
                <a:gd name="T7" fmla="*/ 262 h 847"/>
                <a:gd name="T8" fmla="*/ 816 w 905"/>
                <a:gd name="T9" fmla="*/ 291 h 847"/>
                <a:gd name="T10" fmla="*/ 788 w 905"/>
                <a:gd name="T11" fmla="*/ 379 h 847"/>
                <a:gd name="T12" fmla="*/ 816 w 905"/>
                <a:gd name="T13" fmla="*/ 438 h 847"/>
                <a:gd name="T14" fmla="*/ 845 w 905"/>
                <a:gd name="T15" fmla="*/ 467 h 847"/>
                <a:gd name="T16" fmla="*/ 816 w 905"/>
                <a:gd name="T17" fmla="*/ 496 h 847"/>
                <a:gd name="T18" fmla="*/ 816 w 905"/>
                <a:gd name="T19" fmla="*/ 555 h 847"/>
                <a:gd name="T20" fmla="*/ 816 w 905"/>
                <a:gd name="T21" fmla="*/ 583 h 847"/>
                <a:gd name="T22" fmla="*/ 845 w 905"/>
                <a:gd name="T23" fmla="*/ 612 h 847"/>
                <a:gd name="T24" fmla="*/ 845 w 905"/>
                <a:gd name="T25" fmla="*/ 641 h 847"/>
                <a:gd name="T26" fmla="*/ 875 w 905"/>
                <a:gd name="T27" fmla="*/ 700 h 847"/>
                <a:gd name="T28" fmla="*/ 904 w 905"/>
                <a:gd name="T29" fmla="*/ 729 h 847"/>
                <a:gd name="T30" fmla="*/ 904 w 905"/>
                <a:gd name="T31" fmla="*/ 729 h 847"/>
                <a:gd name="T32" fmla="*/ 875 w 905"/>
                <a:gd name="T33" fmla="*/ 758 h 847"/>
                <a:gd name="T34" fmla="*/ 816 w 905"/>
                <a:gd name="T35" fmla="*/ 758 h 847"/>
                <a:gd name="T36" fmla="*/ 788 w 905"/>
                <a:gd name="T37" fmla="*/ 758 h 847"/>
                <a:gd name="T38" fmla="*/ 729 w 905"/>
                <a:gd name="T39" fmla="*/ 788 h 847"/>
                <a:gd name="T40" fmla="*/ 700 w 905"/>
                <a:gd name="T41" fmla="*/ 788 h 847"/>
                <a:gd name="T42" fmla="*/ 700 w 905"/>
                <a:gd name="T43" fmla="*/ 788 h 847"/>
                <a:gd name="T44" fmla="*/ 642 w 905"/>
                <a:gd name="T45" fmla="*/ 788 h 847"/>
                <a:gd name="T46" fmla="*/ 612 w 905"/>
                <a:gd name="T47" fmla="*/ 788 h 847"/>
                <a:gd name="T48" fmla="*/ 583 w 905"/>
                <a:gd name="T49" fmla="*/ 817 h 847"/>
                <a:gd name="T50" fmla="*/ 554 w 905"/>
                <a:gd name="T51" fmla="*/ 788 h 847"/>
                <a:gd name="T52" fmla="*/ 525 w 905"/>
                <a:gd name="T53" fmla="*/ 788 h 847"/>
                <a:gd name="T54" fmla="*/ 525 w 905"/>
                <a:gd name="T55" fmla="*/ 788 h 847"/>
                <a:gd name="T56" fmla="*/ 409 w 905"/>
                <a:gd name="T57" fmla="*/ 846 h 847"/>
                <a:gd name="T58" fmla="*/ 379 w 905"/>
                <a:gd name="T59" fmla="*/ 670 h 847"/>
                <a:gd name="T60" fmla="*/ 350 w 905"/>
                <a:gd name="T61" fmla="*/ 641 h 847"/>
                <a:gd name="T62" fmla="*/ 321 w 905"/>
                <a:gd name="T63" fmla="*/ 641 h 847"/>
                <a:gd name="T64" fmla="*/ 321 w 905"/>
                <a:gd name="T65" fmla="*/ 641 h 847"/>
                <a:gd name="T66" fmla="*/ 292 w 905"/>
                <a:gd name="T67" fmla="*/ 641 h 847"/>
                <a:gd name="T68" fmla="*/ 262 w 905"/>
                <a:gd name="T69" fmla="*/ 612 h 847"/>
                <a:gd name="T70" fmla="*/ 262 w 905"/>
                <a:gd name="T71" fmla="*/ 612 h 847"/>
                <a:gd name="T72" fmla="*/ 204 w 905"/>
                <a:gd name="T73" fmla="*/ 583 h 847"/>
                <a:gd name="T74" fmla="*/ 175 w 905"/>
                <a:gd name="T75" fmla="*/ 555 h 847"/>
                <a:gd name="T76" fmla="*/ 145 w 905"/>
                <a:gd name="T77" fmla="*/ 555 h 847"/>
                <a:gd name="T78" fmla="*/ 29 w 905"/>
                <a:gd name="T79" fmla="*/ 408 h 847"/>
                <a:gd name="T80" fmla="*/ 29 w 905"/>
                <a:gd name="T81" fmla="*/ 262 h 847"/>
                <a:gd name="T82" fmla="*/ 117 w 905"/>
                <a:gd name="T83" fmla="*/ 233 h 847"/>
                <a:gd name="T84" fmla="*/ 145 w 905"/>
                <a:gd name="T85" fmla="*/ 205 h 847"/>
                <a:gd name="T86" fmla="*/ 117 w 905"/>
                <a:gd name="T87" fmla="*/ 146 h 847"/>
                <a:gd name="T88" fmla="*/ 117 w 905"/>
                <a:gd name="T89" fmla="*/ 146 h 847"/>
                <a:gd name="T90" fmla="*/ 117 w 905"/>
                <a:gd name="T91" fmla="*/ 117 h 847"/>
                <a:gd name="T92" fmla="*/ 145 w 905"/>
                <a:gd name="T93" fmla="*/ 117 h 847"/>
                <a:gd name="T94" fmla="*/ 145 w 905"/>
                <a:gd name="T95" fmla="*/ 88 h 847"/>
                <a:gd name="T96" fmla="*/ 117 w 905"/>
                <a:gd name="T97" fmla="*/ 29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5" h="847">
                  <a:moveTo>
                    <a:pt x="117" y="29"/>
                  </a:moveTo>
                  <a:lnTo>
                    <a:pt x="117" y="29"/>
                  </a:lnTo>
                  <a:lnTo>
                    <a:pt x="117" y="29"/>
                  </a:lnTo>
                  <a:lnTo>
                    <a:pt x="117" y="0"/>
                  </a:lnTo>
                  <a:lnTo>
                    <a:pt x="233" y="0"/>
                  </a:lnTo>
                  <a:lnTo>
                    <a:pt x="379" y="0"/>
                  </a:lnTo>
                  <a:lnTo>
                    <a:pt x="700" y="146"/>
                  </a:lnTo>
                  <a:lnTo>
                    <a:pt x="700" y="175"/>
                  </a:lnTo>
                  <a:lnTo>
                    <a:pt x="700" y="205"/>
                  </a:lnTo>
                  <a:lnTo>
                    <a:pt x="700" y="205"/>
                  </a:lnTo>
                  <a:lnTo>
                    <a:pt x="700" y="205"/>
                  </a:lnTo>
                  <a:lnTo>
                    <a:pt x="816" y="262"/>
                  </a:lnTo>
                  <a:lnTo>
                    <a:pt x="816" y="262"/>
                  </a:lnTo>
                  <a:lnTo>
                    <a:pt x="816" y="291"/>
                  </a:lnTo>
                  <a:lnTo>
                    <a:pt x="816" y="291"/>
                  </a:lnTo>
                  <a:lnTo>
                    <a:pt x="816" y="291"/>
                  </a:lnTo>
                  <a:lnTo>
                    <a:pt x="788" y="350"/>
                  </a:lnTo>
                  <a:lnTo>
                    <a:pt x="788" y="379"/>
                  </a:lnTo>
                  <a:lnTo>
                    <a:pt x="788" y="379"/>
                  </a:lnTo>
                  <a:lnTo>
                    <a:pt x="816" y="408"/>
                  </a:lnTo>
                  <a:lnTo>
                    <a:pt x="816" y="438"/>
                  </a:lnTo>
                  <a:lnTo>
                    <a:pt x="816" y="438"/>
                  </a:lnTo>
                  <a:lnTo>
                    <a:pt x="845" y="467"/>
                  </a:lnTo>
                  <a:lnTo>
                    <a:pt x="845" y="467"/>
                  </a:lnTo>
                  <a:lnTo>
                    <a:pt x="816" y="467"/>
                  </a:lnTo>
                  <a:lnTo>
                    <a:pt x="816" y="467"/>
                  </a:lnTo>
                  <a:lnTo>
                    <a:pt x="816" y="496"/>
                  </a:lnTo>
                  <a:lnTo>
                    <a:pt x="816" y="525"/>
                  </a:lnTo>
                  <a:lnTo>
                    <a:pt x="816" y="525"/>
                  </a:lnTo>
                  <a:lnTo>
                    <a:pt x="816" y="555"/>
                  </a:lnTo>
                  <a:lnTo>
                    <a:pt x="816" y="555"/>
                  </a:lnTo>
                  <a:lnTo>
                    <a:pt x="816" y="555"/>
                  </a:lnTo>
                  <a:lnTo>
                    <a:pt x="816" y="583"/>
                  </a:lnTo>
                  <a:lnTo>
                    <a:pt x="816" y="583"/>
                  </a:lnTo>
                  <a:lnTo>
                    <a:pt x="816" y="583"/>
                  </a:lnTo>
                  <a:lnTo>
                    <a:pt x="845" y="612"/>
                  </a:lnTo>
                  <a:lnTo>
                    <a:pt x="845" y="612"/>
                  </a:lnTo>
                  <a:lnTo>
                    <a:pt x="845" y="641"/>
                  </a:lnTo>
                  <a:lnTo>
                    <a:pt x="845" y="641"/>
                  </a:lnTo>
                  <a:lnTo>
                    <a:pt x="845" y="670"/>
                  </a:lnTo>
                  <a:lnTo>
                    <a:pt x="845" y="670"/>
                  </a:lnTo>
                  <a:lnTo>
                    <a:pt x="875" y="700"/>
                  </a:lnTo>
                  <a:lnTo>
                    <a:pt x="904" y="700"/>
                  </a:lnTo>
                  <a:lnTo>
                    <a:pt x="904" y="700"/>
                  </a:lnTo>
                  <a:lnTo>
                    <a:pt x="904" y="729"/>
                  </a:lnTo>
                  <a:lnTo>
                    <a:pt x="904" y="729"/>
                  </a:lnTo>
                  <a:lnTo>
                    <a:pt x="904" y="729"/>
                  </a:lnTo>
                  <a:lnTo>
                    <a:pt x="904" y="729"/>
                  </a:lnTo>
                  <a:lnTo>
                    <a:pt x="904" y="729"/>
                  </a:lnTo>
                  <a:lnTo>
                    <a:pt x="875" y="729"/>
                  </a:lnTo>
                  <a:lnTo>
                    <a:pt x="875" y="758"/>
                  </a:lnTo>
                  <a:lnTo>
                    <a:pt x="845" y="758"/>
                  </a:lnTo>
                  <a:lnTo>
                    <a:pt x="845" y="758"/>
                  </a:lnTo>
                  <a:lnTo>
                    <a:pt x="816" y="758"/>
                  </a:lnTo>
                  <a:lnTo>
                    <a:pt x="816" y="758"/>
                  </a:lnTo>
                  <a:lnTo>
                    <a:pt x="816" y="758"/>
                  </a:lnTo>
                  <a:lnTo>
                    <a:pt x="788" y="758"/>
                  </a:lnTo>
                  <a:lnTo>
                    <a:pt x="759" y="788"/>
                  </a:lnTo>
                  <a:lnTo>
                    <a:pt x="759" y="788"/>
                  </a:lnTo>
                  <a:lnTo>
                    <a:pt x="729" y="788"/>
                  </a:lnTo>
                  <a:lnTo>
                    <a:pt x="729" y="788"/>
                  </a:lnTo>
                  <a:lnTo>
                    <a:pt x="729" y="788"/>
                  </a:lnTo>
                  <a:lnTo>
                    <a:pt x="700" y="788"/>
                  </a:lnTo>
                  <a:lnTo>
                    <a:pt x="700" y="788"/>
                  </a:lnTo>
                  <a:lnTo>
                    <a:pt x="700" y="788"/>
                  </a:lnTo>
                  <a:lnTo>
                    <a:pt x="700" y="788"/>
                  </a:lnTo>
                  <a:lnTo>
                    <a:pt x="671" y="788"/>
                  </a:lnTo>
                  <a:lnTo>
                    <a:pt x="642" y="817"/>
                  </a:lnTo>
                  <a:lnTo>
                    <a:pt x="642" y="788"/>
                  </a:lnTo>
                  <a:lnTo>
                    <a:pt x="642" y="788"/>
                  </a:lnTo>
                  <a:lnTo>
                    <a:pt x="642" y="788"/>
                  </a:lnTo>
                  <a:lnTo>
                    <a:pt x="612" y="788"/>
                  </a:lnTo>
                  <a:lnTo>
                    <a:pt x="612" y="788"/>
                  </a:lnTo>
                  <a:lnTo>
                    <a:pt x="612" y="788"/>
                  </a:lnTo>
                  <a:lnTo>
                    <a:pt x="583" y="817"/>
                  </a:lnTo>
                  <a:lnTo>
                    <a:pt x="554" y="817"/>
                  </a:lnTo>
                  <a:lnTo>
                    <a:pt x="554" y="817"/>
                  </a:lnTo>
                  <a:lnTo>
                    <a:pt x="554" y="788"/>
                  </a:lnTo>
                  <a:lnTo>
                    <a:pt x="554" y="788"/>
                  </a:lnTo>
                  <a:lnTo>
                    <a:pt x="525" y="788"/>
                  </a:lnTo>
                  <a:lnTo>
                    <a:pt x="525" y="788"/>
                  </a:lnTo>
                  <a:lnTo>
                    <a:pt x="525" y="788"/>
                  </a:lnTo>
                  <a:lnTo>
                    <a:pt x="525" y="788"/>
                  </a:lnTo>
                  <a:lnTo>
                    <a:pt x="525" y="788"/>
                  </a:lnTo>
                  <a:lnTo>
                    <a:pt x="495" y="788"/>
                  </a:lnTo>
                  <a:lnTo>
                    <a:pt x="409" y="788"/>
                  </a:lnTo>
                  <a:lnTo>
                    <a:pt x="409" y="846"/>
                  </a:lnTo>
                  <a:lnTo>
                    <a:pt x="409" y="729"/>
                  </a:lnTo>
                  <a:lnTo>
                    <a:pt x="409" y="700"/>
                  </a:lnTo>
                  <a:lnTo>
                    <a:pt x="379" y="670"/>
                  </a:lnTo>
                  <a:lnTo>
                    <a:pt x="379" y="670"/>
                  </a:lnTo>
                  <a:lnTo>
                    <a:pt x="350" y="641"/>
                  </a:lnTo>
                  <a:lnTo>
                    <a:pt x="350" y="641"/>
                  </a:lnTo>
                  <a:lnTo>
                    <a:pt x="350" y="641"/>
                  </a:lnTo>
                  <a:lnTo>
                    <a:pt x="350" y="641"/>
                  </a:lnTo>
                  <a:lnTo>
                    <a:pt x="321" y="641"/>
                  </a:lnTo>
                  <a:lnTo>
                    <a:pt x="321" y="641"/>
                  </a:lnTo>
                  <a:lnTo>
                    <a:pt x="321" y="641"/>
                  </a:lnTo>
                  <a:lnTo>
                    <a:pt x="321" y="641"/>
                  </a:lnTo>
                  <a:lnTo>
                    <a:pt x="321" y="641"/>
                  </a:lnTo>
                  <a:lnTo>
                    <a:pt x="292" y="641"/>
                  </a:lnTo>
                  <a:lnTo>
                    <a:pt x="292" y="641"/>
                  </a:lnTo>
                  <a:lnTo>
                    <a:pt x="292" y="641"/>
                  </a:lnTo>
                  <a:lnTo>
                    <a:pt x="292" y="641"/>
                  </a:lnTo>
                  <a:lnTo>
                    <a:pt x="262" y="612"/>
                  </a:lnTo>
                  <a:lnTo>
                    <a:pt x="262" y="612"/>
                  </a:lnTo>
                  <a:lnTo>
                    <a:pt x="262" y="612"/>
                  </a:lnTo>
                  <a:lnTo>
                    <a:pt x="262" y="612"/>
                  </a:lnTo>
                  <a:lnTo>
                    <a:pt x="233" y="612"/>
                  </a:lnTo>
                  <a:lnTo>
                    <a:pt x="204" y="583"/>
                  </a:lnTo>
                  <a:lnTo>
                    <a:pt x="204" y="583"/>
                  </a:lnTo>
                  <a:lnTo>
                    <a:pt x="175" y="583"/>
                  </a:lnTo>
                  <a:lnTo>
                    <a:pt x="175" y="583"/>
                  </a:lnTo>
                  <a:lnTo>
                    <a:pt x="175" y="555"/>
                  </a:lnTo>
                  <a:lnTo>
                    <a:pt x="145" y="555"/>
                  </a:lnTo>
                  <a:lnTo>
                    <a:pt x="145" y="555"/>
                  </a:lnTo>
                  <a:lnTo>
                    <a:pt x="145" y="555"/>
                  </a:lnTo>
                  <a:lnTo>
                    <a:pt x="117" y="555"/>
                  </a:lnTo>
                  <a:lnTo>
                    <a:pt x="88" y="496"/>
                  </a:lnTo>
                  <a:lnTo>
                    <a:pt x="29" y="408"/>
                  </a:lnTo>
                  <a:lnTo>
                    <a:pt x="0" y="321"/>
                  </a:lnTo>
                  <a:lnTo>
                    <a:pt x="0" y="262"/>
                  </a:lnTo>
                  <a:lnTo>
                    <a:pt x="29" y="262"/>
                  </a:lnTo>
                  <a:lnTo>
                    <a:pt x="59" y="262"/>
                  </a:lnTo>
                  <a:lnTo>
                    <a:pt x="88" y="233"/>
                  </a:lnTo>
                  <a:lnTo>
                    <a:pt x="117" y="233"/>
                  </a:lnTo>
                  <a:lnTo>
                    <a:pt x="117" y="205"/>
                  </a:lnTo>
                  <a:lnTo>
                    <a:pt x="117" y="205"/>
                  </a:lnTo>
                  <a:lnTo>
                    <a:pt x="145" y="205"/>
                  </a:lnTo>
                  <a:lnTo>
                    <a:pt x="145" y="175"/>
                  </a:lnTo>
                  <a:lnTo>
                    <a:pt x="145" y="175"/>
                  </a:lnTo>
                  <a:lnTo>
                    <a:pt x="117" y="146"/>
                  </a:lnTo>
                  <a:lnTo>
                    <a:pt x="117" y="146"/>
                  </a:lnTo>
                  <a:lnTo>
                    <a:pt x="117" y="146"/>
                  </a:lnTo>
                  <a:lnTo>
                    <a:pt x="117" y="146"/>
                  </a:lnTo>
                  <a:lnTo>
                    <a:pt x="117" y="117"/>
                  </a:lnTo>
                  <a:lnTo>
                    <a:pt x="117" y="117"/>
                  </a:lnTo>
                  <a:lnTo>
                    <a:pt x="117" y="117"/>
                  </a:lnTo>
                  <a:lnTo>
                    <a:pt x="117" y="117"/>
                  </a:lnTo>
                  <a:lnTo>
                    <a:pt x="117" y="117"/>
                  </a:lnTo>
                  <a:lnTo>
                    <a:pt x="145" y="117"/>
                  </a:lnTo>
                  <a:lnTo>
                    <a:pt x="145" y="117"/>
                  </a:lnTo>
                  <a:lnTo>
                    <a:pt x="145" y="88"/>
                  </a:lnTo>
                  <a:lnTo>
                    <a:pt x="145" y="88"/>
                  </a:lnTo>
                  <a:lnTo>
                    <a:pt x="145" y="58"/>
                  </a:lnTo>
                  <a:lnTo>
                    <a:pt x="117" y="58"/>
                  </a:lnTo>
                  <a:lnTo>
                    <a:pt x="117"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7" name="Freeform 136">
              <a:extLst>
                <a:ext uri="{FF2B5EF4-FFF2-40B4-BE49-F238E27FC236}">
                  <a16:creationId xmlns:a16="http://schemas.microsoft.com/office/drawing/2014/main" id="{820878B5-9542-CD4B-B86C-E9AAAC082CD6}"/>
                </a:ext>
              </a:extLst>
            </p:cNvPr>
            <p:cNvSpPr>
              <a:spLocks noChangeArrowheads="1"/>
            </p:cNvSpPr>
            <p:nvPr/>
          </p:nvSpPr>
          <p:spPr bwMode="auto">
            <a:xfrm>
              <a:off x="5362555" y="4380933"/>
              <a:ext cx="57600" cy="38885"/>
            </a:xfrm>
            <a:custGeom>
              <a:avLst/>
              <a:gdLst>
                <a:gd name="T0" fmla="*/ 58 w 175"/>
                <a:gd name="T1" fmla="*/ 0 h 118"/>
                <a:gd name="T2" fmla="*/ 58 w 175"/>
                <a:gd name="T3" fmla="*/ 0 h 118"/>
                <a:gd name="T4" fmla="*/ 58 w 175"/>
                <a:gd name="T5" fmla="*/ 0 h 118"/>
                <a:gd name="T6" fmla="*/ 88 w 175"/>
                <a:gd name="T7" fmla="*/ 0 h 118"/>
                <a:gd name="T8" fmla="*/ 88 w 175"/>
                <a:gd name="T9" fmla="*/ 0 h 118"/>
                <a:gd name="T10" fmla="*/ 88 w 175"/>
                <a:gd name="T11" fmla="*/ 0 h 118"/>
                <a:gd name="T12" fmla="*/ 117 w 175"/>
                <a:gd name="T13" fmla="*/ 0 h 118"/>
                <a:gd name="T14" fmla="*/ 117 w 175"/>
                <a:gd name="T15" fmla="*/ 0 h 118"/>
                <a:gd name="T16" fmla="*/ 117 w 175"/>
                <a:gd name="T17" fmla="*/ 0 h 118"/>
                <a:gd name="T18" fmla="*/ 117 w 175"/>
                <a:gd name="T19" fmla="*/ 0 h 118"/>
                <a:gd name="T20" fmla="*/ 146 w 175"/>
                <a:gd name="T21" fmla="*/ 0 h 118"/>
                <a:gd name="T22" fmla="*/ 146 w 175"/>
                <a:gd name="T23" fmla="*/ 0 h 118"/>
                <a:gd name="T24" fmla="*/ 146 w 175"/>
                <a:gd name="T25" fmla="*/ 29 h 118"/>
                <a:gd name="T26" fmla="*/ 174 w 175"/>
                <a:gd name="T27" fmla="*/ 29 h 118"/>
                <a:gd name="T28" fmla="*/ 174 w 175"/>
                <a:gd name="T29" fmla="*/ 59 h 118"/>
                <a:gd name="T30" fmla="*/ 174 w 175"/>
                <a:gd name="T31" fmla="*/ 59 h 118"/>
                <a:gd name="T32" fmla="*/ 174 w 175"/>
                <a:gd name="T33" fmla="*/ 88 h 118"/>
                <a:gd name="T34" fmla="*/ 174 w 175"/>
                <a:gd name="T35" fmla="*/ 88 h 118"/>
                <a:gd name="T36" fmla="*/ 146 w 175"/>
                <a:gd name="T37" fmla="*/ 88 h 118"/>
                <a:gd name="T38" fmla="*/ 146 w 175"/>
                <a:gd name="T39" fmla="*/ 88 h 118"/>
                <a:gd name="T40" fmla="*/ 146 w 175"/>
                <a:gd name="T41" fmla="*/ 88 h 118"/>
                <a:gd name="T42" fmla="*/ 146 w 175"/>
                <a:gd name="T43" fmla="*/ 88 h 118"/>
                <a:gd name="T44" fmla="*/ 146 w 175"/>
                <a:gd name="T45" fmla="*/ 88 h 118"/>
                <a:gd name="T46" fmla="*/ 117 w 175"/>
                <a:gd name="T47" fmla="*/ 88 h 118"/>
                <a:gd name="T48" fmla="*/ 117 w 175"/>
                <a:gd name="T49" fmla="*/ 59 h 118"/>
                <a:gd name="T50" fmla="*/ 117 w 175"/>
                <a:gd name="T51" fmla="*/ 59 h 118"/>
                <a:gd name="T52" fmla="*/ 117 w 175"/>
                <a:gd name="T53" fmla="*/ 59 h 118"/>
                <a:gd name="T54" fmla="*/ 88 w 175"/>
                <a:gd name="T55" fmla="*/ 59 h 118"/>
                <a:gd name="T56" fmla="*/ 88 w 175"/>
                <a:gd name="T57" fmla="*/ 88 h 118"/>
                <a:gd name="T58" fmla="*/ 88 w 175"/>
                <a:gd name="T59" fmla="*/ 88 h 118"/>
                <a:gd name="T60" fmla="*/ 88 w 175"/>
                <a:gd name="T61" fmla="*/ 117 h 118"/>
                <a:gd name="T62" fmla="*/ 88 w 175"/>
                <a:gd name="T63" fmla="*/ 117 h 118"/>
                <a:gd name="T64" fmla="*/ 58 w 175"/>
                <a:gd name="T65" fmla="*/ 117 h 118"/>
                <a:gd name="T66" fmla="*/ 58 w 175"/>
                <a:gd name="T67" fmla="*/ 117 h 118"/>
                <a:gd name="T68" fmla="*/ 58 w 175"/>
                <a:gd name="T69" fmla="*/ 117 h 118"/>
                <a:gd name="T70" fmla="*/ 29 w 175"/>
                <a:gd name="T71" fmla="*/ 117 h 118"/>
                <a:gd name="T72" fmla="*/ 29 w 175"/>
                <a:gd name="T73" fmla="*/ 88 h 118"/>
                <a:gd name="T74" fmla="*/ 29 w 175"/>
                <a:gd name="T75" fmla="*/ 88 h 118"/>
                <a:gd name="T76" fmla="*/ 0 w 175"/>
                <a:gd name="T77" fmla="*/ 88 h 118"/>
                <a:gd name="T78" fmla="*/ 0 w 175"/>
                <a:gd name="T79" fmla="*/ 88 h 118"/>
                <a:gd name="T80" fmla="*/ 0 w 175"/>
                <a:gd name="T81" fmla="*/ 88 h 118"/>
                <a:gd name="T82" fmla="*/ 29 w 175"/>
                <a:gd name="T83" fmla="*/ 29 h 118"/>
                <a:gd name="T84" fmla="*/ 29 w 175"/>
                <a:gd name="T85" fmla="*/ 29 h 118"/>
                <a:gd name="T86" fmla="*/ 58 w 175"/>
                <a:gd name="T8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18">
                  <a:moveTo>
                    <a:pt x="58" y="0"/>
                  </a:moveTo>
                  <a:lnTo>
                    <a:pt x="58" y="0"/>
                  </a:lnTo>
                  <a:lnTo>
                    <a:pt x="58" y="0"/>
                  </a:lnTo>
                  <a:lnTo>
                    <a:pt x="88" y="0"/>
                  </a:lnTo>
                  <a:lnTo>
                    <a:pt x="88" y="0"/>
                  </a:lnTo>
                  <a:lnTo>
                    <a:pt x="88" y="0"/>
                  </a:lnTo>
                  <a:lnTo>
                    <a:pt x="117" y="0"/>
                  </a:lnTo>
                  <a:lnTo>
                    <a:pt x="117" y="0"/>
                  </a:lnTo>
                  <a:lnTo>
                    <a:pt x="117" y="0"/>
                  </a:lnTo>
                  <a:lnTo>
                    <a:pt x="117" y="0"/>
                  </a:lnTo>
                  <a:lnTo>
                    <a:pt x="146" y="0"/>
                  </a:lnTo>
                  <a:lnTo>
                    <a:pt x="146" y="0"/>
                  </a:lnTo>
                  <a:lnTo>
                    <a:pt x="146" y="29"/>
                  </a:lnTo>
                  <a:lnTo>
                    <a:pt x="174" y="29"/>
                  </a:lnTo>
                  <a:lnTo>
                    <a:pt x="174" y="59"/>
                  </a:lnTo>
                  <a:lnTo>
                    <a:pt x="174" y="59"/>
                  </a:lnTo>
                  <a:lnTo>
                    <a:pt x="174" y="88"/>
                  </a:lnTo>
                  <a:lnTo>
                    <a:pt x="174" y="88"/>
                  </a:lnTo>
                  <a:lnTo>
                    <a:pt x="146" y="88"/>
                  </a:lnTo>
                  <a:lnTo>
                    <a:pt x="146" y="88"/>
                  </a:lnTo>
                  <a:lnTo>
                    <a:pt x="146" y="88"/>
                  </a:lnTo>
                  <a:lnTo>
                    <a:pt x="146" y="88"/>
                  </a:lnTo>
                  <a:lnTo>
                    <a:pt x="146" y="88"/>
                  </a:lnTo>
                  <a:lnTo>
                    <a:pt x="117" y="88"/>
                  </a:lnTo>
                  <a:lnTo>
                    <a:pt x="117" y="59"/>
                  </a:lnTo>
                  <a:lnTo>
                    <a:pt x="117" y="59"/>
                  </a:lnTo>
                  <a:lnTo>
                    <a:pt x="117" y="59"/>
                  </a:lnTo>
                  <a:lnTo>
                    <a:pt x="88" y="59"/>
                  </a:lnTo>
                  <a:lnTo>
                    <a:pt x="88" y="88"/>
                  </a:lnTo>
                  <a:lnTo>
                    <a:pt x="88" y="88"/>
                  </a:lnTo>
                  <a:lnTo>
                    <a:pt x="88" y="117"/>
                  </a:lnTo>
                  <a:lnTo>
                    <a:pt x="88" y="117"/>
                  </a:lnTo>
                  <a:lnTo>
                    <a:pt x="58" y="117"/>
                  </a:lnTo>
                  <a:lnTo>
                    <a:pt x="58" y="117"/>
                  </a:lnTo>
                  <a:lnTo>
                    <a:pt x="58" y="117"/>
                  </a:lnTo>
                  <a:lnTo>
                    <a:pt x="29" y="117"/>
                  </a:lnTo>
                  <a:lnTo>
                    <a:pt x="29" y="88"/>
                  </a:lnTo>
                  <a:lnTo>
                    <a:pt x="29" y="88"/>
                  </a:lnTo>
                  <a:lnTo>
                    <a:pt x="0" y="88"/>
                  </a:lnTo>
                  <a:lnTo>
                    <a:pt x="0" y="88"/>
                  </a:lnTo>
                  <a:lnTo>
                    <a:pt x="0" y="88"/>
                  </a:lnTo>
                  <a:lnTo>
                    <a:pt x="29" y="29"/>
                  </a:lnTo>
                  <a:lnTo>
                    <a:pt x="29" y="29"/>
                  </a:lnTo>
                  <a:lnTo>
                    <a:pt x="5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8" name="Freeform 137">
              <a:extLst>
                <a:ext uri="{FF2B5EF4-FFF2-40B4-BE49-F238E27FC236}">
                  <a16:creationId xmlns:a16="http://schemas.microsoft.com/office/drawing/2014/main" id="{A13C7CF4-CAE8-EA47-844B-D2B9CACA69C4}"/>
                </a:ext>
              </a:extLst>
            </p:cNvPr>
            <p:cNvSpPr>
              <a:spLocks noChangeArrowheads="1"/>
            </p:cNvSpPr>
            <p:nvPr/>
          </p:nvSpPr>
          <p:spPr bwMode="auto">
            <a:xfrm>
              <a:off x="5362555" y="4401095"/>
              <a:ext cx="57600" cy="57605"/>
            </a:xfrm>
            <a:custGeom>
              <a:avLst/>
              <a:gdLst>
                <a:gd name="T0" fmla="*/ 29 w 175"/>
                <a:gd name="T1" fmla="*/ 174 h 175"/>
                <a:gd name="T2" fmla="*/ 58 w 175"/>
                <a:gd name="T3" fmla="*/ 174 h 175"/>
                <a:gd name="T4" fmla="*/ 88 w 175"/>
                <a:gd name="T5" fmla="*/ 174 h 175"/>
                <a:gd name="T6" fmla="*/ 117 w 175"/>
                <a:gd name="T7" fmla="*/ 145 h 175"/>
                <a:gd name="T8" fmla="*/ 146 w 175"/>
                <a:gd name="T9" fmla="*/ 145 h 175"/>
                <a:gd name="T10" fmla="*/ 146 w 175"/>
                <a:gd name="T11" fmla="*/ 117 h 175"/>
                <a:gd name="T12" fmla="*/ 146 w 175"/>
                <a:gd name="T13" fmla="*/ 117 h 175"/>
                <a:gd name="T14" fmla="*/ 174 w 175"/>
                <a:gd name="T15" fmla="*/ 117 h 175"/>
                <a:gd name="T16" fmla="*/ 174 w 175"/>
                <a:gd name="T17" fmla="*/ 87 h 175"/>
                <a:gd name="T18" fmla="*/ 174 w 175"/>
                <a:gd name="T19" fmla="*/ 87 h 175"/>
                <a:gd name="T20" fmla="*/ 146 w 175"/>
                <a:gd name="T21" fmla="*/ 58 h 175"/>
                <a:gd name="T22" fmla="*/ 146 w 175"/>
                <a:gd name="T23" fmla="*/ 58 h 175"/>
                <a:gd name="T24" fmla="*/ 146 w 175"/>
                <a:gd name="T25" fmla="*/ 58 h 175"/>
                <a:gd name="T26" fmla="*/ 146 w 175"/>
                <a:gd name="T27" fmla="*/ 58 h 175"/>
                <a:gd name="T28" fmla="*/ 146 w 175"/>
                <a:gd name="T29" fmla="*/ 29 h 175"/>
                <a:gd name="T30" fmla="*/ 146 w 175"/>
                <a:gd name="T31" fmla="*/ 29 h 175"/>
                <a:gd name="T32" fmla="*/ 117 w 175"/>
                <a:gd name="T33" fmla="*/ 29 h 175"/>
                <a:gd name="T34" fmla="*/ 117 w 175"/>
                <a:gd name="T35" fmla="*/ 0 h 175"/>
                <a:gd name="T36" fmla="*/ 117 w 175"/>
                <a:gd name="T37" fmla="*/ 0 h 175"/>
                <a:gd name="T38" fmla="*/ 117 w 175"/>
                <a:gd name="T39" fmla="*/ 0 h 175"/>
                <a:gd name="T40" fmla="*/ 88 w 175"/>
                <a:gd name="T41" fmla="*/ 0 h 175"/>
                <a:gd name="T42" fmla="*/ 88 w 175"/>
                <a:gd name="T43" fmla="*/ 29 h 175"/>
                <a:gd name="T44" fmla="*/ 88 w 175"/>
                <a:gd name="T45" fmla="*/ 29 h 175"/>
                <a:gd name="T46" fmla="*/ 88 w 175"/>
                <a:gd name="T47" fmla="*/ 58 h 175"/>
                <a:gd name="T48" fmla="*/ 88 w 175"/>
                <a:gd name="T49" fmla="*/ 58 h 175"/>
                <a:gd name="T50" fmla="*/ 58 w 175"/>
                <a:gd name="T51" fmla="*/ 58 h 175"/>
                <a:gd name="T52" fmla="*/ 58 w 175"/>
                <a:gd name="T53" fmla="*/ 58 h 175"/>
                <a:gd name="T54" fmla="*/ 58 w 175"/>
                <a:gd name="T55" fmla="*/ 58 h 175"/>
                <a:gd name="T56" fmla="*/ 29 w 175"/>
                <a:gd name="T57" fmla="*/ 58 h 175"/>
                <a:gd name="T58" fmla="*/ 29 w 175"/>
                <a:gd name="T59" fmla="*/ 29 h 175"/>
                <a:gd name="T60" fmla="*/ 29 w 175"/>
                <a:gd name="T61" fmla="*/ 29 h 175"/>
                <a:gd name="T62" fmla="*/ 0 w 175"/>
                <a:gd name="T63" fmla="*/ 29 h 175"/>
                <a:gd name="T64" fmla="*/ 0 w 175"/>
                <a:gd name="T65" fmla="*/ 29 h 175"/>
                <a:gd name="T66" fmla="*/ 0 w 175"/>
                <a:gd name="T67" fmla="*/ 58 h 175"/>
                <a:gd name="T68" fmla="*/ 0 w 175"/>
                <a:gd name="T69" fmla="*/ 58 h 175"/>
                <a:gd name="T70" fmla="*/ 29 w 175"/>
                <a:gd name="T71" fmla="*/ 87 h 175"/>
                <a:gd name="T72" fmla="*/ 29 w 175"/>
                <a:gd name="T73" fmla="*/ 87 h 175"/>
                <a:gd name="T74" fmla="*/ 29 w 175"/>
                <a:gd name="T75" fmla="*/ 17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5">
                  <a:moveTo>
                    <a:pt x="29" y="174"/>
                  </a:moveTo>
                  <a:lnTo>
                    <a:pt x="58" y="174"/>
                  </a:lnTo>
                  <a:lnTo>
                    <a:pt x="88" y="174"/>
                  </a:lnTo>
                  <a:lnTo>
                    <a:pt x="117" y="145"/>
                  </a:lnTo>
                  <a:lnTo>
                    <a:pt x="146" y="145"/>
                  </a:lnTo>
                  <a:lnTo>
                    <a:pt x="146" y="117"/>
                  </a:lnTo>
                  <a:lnTo>
                    <a:pt x="146" y="117"/>
                  </a:lnTo>
                  <a:lnTo>
                    <a:pt x="174" y="117"/>
                  </a:lnTo>
                  <a:lnTo>
                    <a:pt x="174" y="87"/>
                  </a:lnTo>
                  <a:lnTo>
                    <a:pt x="174" y="87"/>
                  </a:lnTo>
                  <a:lnTo>
                    <a:pt x="146" y="58"/>
                  </a:lnTo>
                  <a:lnTo>
                    <a:pt x="146" y="58"/>
                  </a:lnTo>
                  <a:lnTo>
                    <a:pt x="146" y="58"/>
                  </a:lnTo>
                  <a:lnTo>
                    <a:pt x="146" y="58"/>
                  </a:lnTo>
                  <a:lnTo>
                    <a:pt x="146" y="29"/>
                  </a:lnTo>
                  <a:lnTo>
                    <a:pt x="146" y="29"/>
                  </a:lnTo>
                  <a:lnTo>
                    <a:pt x="117" y="29"/>
                  </a:lnTo>
                  <a:lnTo>
                    <a:pt x="117" y="0"/>
                  </a:lnTo>
                  <a:lnTo>
                    <a:pt x="117" y="0"/>
                  </a:lnTo>
                  <a:lnTo>
                    <a:pt x="117" y="0"/>
                  </a:lnTo>
                  <a:lnTo>
                    <a:pt x="88" y="0"/>
                  </a:lnTo>
                  <a:lnTo>
                    <a:pt x="88" y="29"/>
                  </a:lnTo>
                  <a:lnTo>
                    <a:pt x="88" y="29"/>
                  </a:lnTo>
                  <a:lnTo>
                    <a:pt x="88" y="58"/>
                  </a:lnTo>
                  <a:lnTo>
                    <a:pt x="88" y="58"/>
                  </a:lnTo>
                  <a:lnTo>
                    <a:pt x="58" y="58"/>
                  </a:lnTo>
                  <a:lnTo>
                    <a:pt x="58" y="58"/>
                  </a:lnTo>
                  <a:lnTo>
                    <a:pt x="58" y="58"/>
                  </a:lnTo>
                  <a:lnTo>
                    <a:pt x="29" y="58"/>
                  </a:lnTo>
                  <a:lnTo>
                    <a:pt x="29" y="29"/>
                  </a:lnTo>
                  <a:lnTo>
                    <a:pt x="29" y="29"/>
                  </a:lnTo>
                  <a:lnTo>
                    <a:pt x="0" y="29"/>
                  </a:lnTo>
                  <a:lnTo>
                    <a:pt x="0" y="29"/>
                  </a:lnTo>
                  <a:lnTo>
                    <a:pt x="0" y="58"/>
                  </a:lnTo>
                  <a:lnTo>
                    <a:pt x="0" y="58"/>
                  </a:lnTo>
                  <a:lnTo>
                    <a:pt x="29" y="87"/>
                  </a:lnTo>
                  <a:lnTo>
                    <a:pt x="29" y="87"/>
                  </a:lnTo>
                  <a:lnTo>
                    <a:pt x="29" y="17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199" name="Freeform 138">
              <a:extLst>
                <a:ext uri="{FF2B5EF4-FFF2-40B4-BE49-F238E27FC236}">
                  <a16:creationId xmlns:a16="http://schemas.microsoft.com/office/drawing/2014/main" id="{21CCBB9D-AE4E-8C4B-AD33-3011A675C932}"/>
                </a:ext>
              </a:extLst>
            </p:cNvPr>
            <p:cNvSpPr>
              <a:spLocks noChangeArrowheads="1"/>
            </p:cNvSpPr>
            <p:nvPr/>
          </p:nvSpPr>
          <p:spPr bwMode="auto">
            <a:xfrm>
              <a:off x="4914715" y="4219638"/>
              <a:ext cx="505439" cy="457967"/>
            </a:xfrm>
            <a:custGeom>
              <a:avLst/>
              <a:gdLst>
                <a:gd name="T0" fmla="*/ 29 w 1546"/>
                <a:gd name="T1" fmla="*/ 788 h 1401"/>
                <a:gd name="T2" fmla="*/ 88 w 1546"/>
                <a:gd name="T3" fmla="*/ 758 h 1401"/>
                <a:gd name="T4" fmla="*/ 146 w 1546"/>
                <a:gd name="T5" fmla="*/ 729 h 1401"/>
                <a:gd name="T6" fmla="*/ 204 w 1546"/>
                <a:gd name="T7" fmla="*/ 758 h 1401"/>
                <a:gd name="T8" fmla="*/ 292 w 1546"/>
                <a:gd name="T9" fmla="*/ 700 h 1401"/>
                <a:gd name="T10" fmla="*/ 321 w 1546"/>
                <a:gd name="T11" fmla="*/ 584 h 1401"/>
                <a:gd name="T12" fmla="*/ 379 w 1546"/>
                <a:gd name="T13" fmla="*/ 496 h 1401"/>
                <a:gd name="T14" fmla="*/ 467 w 1546"/>
                <a:gd name="T15" fmla="*/ 379 h 1401"/>
                <a:gd name="T16" fmla="*/ 496 w 1546"/>
                <a:gd name="T17" fmla="*/ 292 h 1401"/>
                <a:gd name="T18" fmla="*/ 525 w 1546"/>
                <a:gd name="T19" fmla="*/ 175 h 1401"/>
                <a:gd name="T20" fmla="*/ 525 w 1546"/>
                <a:gd name="T21" fmla="*/ 88 h 1401"/>
                <a:gd name="T22" fmla="*/ 554 w 1546"/>
                <a:gd name="T23" fmla="*/ 29 h 1401"/>
                <a:gd name="T24" fmla="*/ 612 w 1546"/>
                <a:gd name="T25" fmla="*/ 29 h 1401"/>
                <a:gd name="T26" fmla="*/ 700 w 1546"/>
                <a:gd name="T27" fmla="*/ 58 h 1401"/>
                <a:gd name="T28" fmla="*/ 788 w 1546"/>
                <a:gd name="T29" fmla="*/ 88 h 1401"/>
                <a:gd name="T30" fmla="*/ 846 w 1546"/>
                <a:gd name="T31" fmla="*/ 88 h 1401"/>
                <a:gd name="T32" fmla="*/ 904 w 1546"/>
                <a:gd name="T33" fmla="*/ 58 h 1401"/>
                <a:gd name="T34" fmla="*/ 1021 w 1546"/>
                <a:gd name="T35" fmla="*/ 29 h 1401"/>
                <a:gd name="T36" fmla="*/ 1050 w 1546"/>
                <a:gd name="T37" fmla="*/ 29 h 1401"/>
                <a:gd name="T38" fmla="*/ 1109 w 1546"/>
                <a:gd name="T39" fmla="*/ 0 h 1401"/>
                <a:gd name="T40" fmla="*/ 1167 w 1546"/>
                <a:gd name="T41" fmla="*/ 29 h 1401"/>
                <a:gd name="T42" fmla="*/ 1254 w 1546"/>
                <a:gd name="T43" fmla="*/ 29 h 1401"/>
                <a:gd name="T44" fmla="*/ 1312 w 1546"/>
                <a:gd name="T45" fmla="*/ 88 h 1401"/>
                <a:gd name="T46" fmla="*/ 1371 w 1546"/>
                <a:gd name="T47" fmla="*/ 58 h 1401"/>
                <a:gd name="T48" fmla="*/ 1459 w 1546"/>
                <a:gd name="T49" fmla="*/ 58 h 1401"/>
                <a:gd name="T50" fmla="*/ 1517 w 1546"/>
                <a:gd name="T51" fmla="*/ 117 h 1401"/>
                <a:gd name="T52" fmla="*/ 1545 w 1546"/>
                <a:gd name="T53" fmla="*/ 146 h 1401"/>
                <a:gd name="T54" fmla="*/ 1545 w 1546"/>
                <a:gd name="T55" fmla="*/ 234 h 1401"/>
                <a:gd name="T56" fmla="*/ 1488 w 1546"/>
                <a:gd name="T57" fmla="*/ 350 h 1401"/>
                <a:gd name="T58" fmla="*/ 1429 w 1546"/>
                <a:gd name="T59" fmla="*/ 496 h 1401"/>
                <a:gd name="T60" fmla="*/ 1400 w 1546"/>
                <a:gd name="T61" fmla="*/ 642 h 1401"/>
                <a:gd name="T62" fmla="*/ 1488 w 1546"/>
                <a:gd name="T63" fmla="*/ 1022 h 1401"/>
                <a:gd name="T64" fmla="*/ 1342 w 1546"/>
                <a:gd name="T65" fmla="*/ 1137 h 1401"/>
                <a:gd name="T66" fmla="*/ 1342 w 1546"/>
                <a:gd name="T67" fmla="*/ 1196 h 1401"/>
                <a:gd name="T68" fmla="*/ 1312 w 1546"/>
                <a:gd name="T69" fmla="*/ 1284 h 1401"/>
                <a:gd name="T70" fmla="*/ 1400 w 1546"/>
                <a:gd name="T71" fmla="*/ 1342 h 1401"/>
                <a:gd name="T72" fmla="*/ 1429 w 1546"/>
                <a:gd name="T73" fmla="*/ 1400 h 1401"/>
                <a:gd name="T74" fmla="*/ 1371 w 1546"/>
                <a:gd name="T75" fmla="*/ 1400 h 1401"/>
                <a:gd name="T76" fmla="*/ 1254 w 1546"/>
                <a:gd name="T77" fmla="*/ 1313 h 1401"/>
                <a:gd name="T78" fmla="*/ 1195 w 1546"/>
                <a:gd name="T79" fmla="*/ 1255 h 1401"/>
                <a:gd name="T80" fmla="*/ 1138 w 1546"/>
                <a:gd name="T81" fmla="*/ 1313 h 1401"/>
                <a:gd name="T82" fmla="*/ 1050 w 1546"/>
                <a:gd name="T83" fmla="*/ 1284 h 1401"/>
                <a:gd name="T84" fmla="*/ 1021 w 1546"/>
                <a:gd name="T85" fmla="*/ 1255 h 1401"/>
                <a:gd name="T86" fmla="*/ 992 w 1546"/>
                <a:gd name="T87" fmla="*/ 1255 h 1401"/>
                <a:gd name="T88" fmla="*/ 962 w 1546"/>
                <a:gd name="T89" fmla="*/ 1225 h 1401"/>
                <a:gd name="T90" fmla="*/ 875 w 1546"/>
                <a:gd name="T91" fmla="*/ 1255 h 1401"/>
                <a:gd name="T92" fmla="*/ 817 w 1546"/>
                <a:gd name="T93" fmla="*/ 1225 h 1401"/>
                <a:gd name="T94" fmla="*/ 817 w 1546"/>
                <a:gd name="T95" fmla="*/ 1225 h 1401"/>
                <a:gd name="T96" fmla="*/ 788 w 1546"/>
                <a:gd name="T97" fmla="*/ 1167 h 1401"/>
                <a:gd name="T98" fmla="*/ 788 w 1546"/>
                <a:gd name="T99" fmla="*/ 1108 h 1401"/>
                <a:gd name="T100" fmla="*/ 788 w 1546"/>
                <a:gd name="T101" fmla="*/ 1050 h 1401"/>
                <a:gd name="T102" fmla="*/ 788 w 1546"/>
                <a:gd name="T103" fmla="*/ 992 h 1401"/>
                <a:gd name="T104" fmla="*/ 671 w 1546"/>
                <a:gd name="T105" fmla="*/ 934 h 1401"/>
                <a:gd name="T106" fmla="*/ 583 w 1546"/>
                <a:gd name="T107" fmla="*/ 934 h 1401"/>
                <a:gd name="T108" fmla="*/ 496 w 1546"/>
                <a:gd name="T109" fmla="*/ 992 h 1401"/>
                <a:gd name="T110" fmla="*/ 409 w 1546"/>
                <a:gd name="T111" fmla="*/ 963 h 1401"/>
                <a:gd name="T112" fmla="*/ 379 w 1546"/>
                <a:gd name="T113" fmla="*/ 905 h 1401"/>
                <a:gd name="T114" fmla="*/ 350 w 1546"/>
                <a:gd name="T115" fmla="*/ 846 h 1401"/>
                <a:gd name="T116" fmla="*/ 175 w 1546"/>
                <a:gd name="T117" fmla="*/ 846 h 1401"/>
                <a:gd name="T118" fmla="*/ 59 w 1546"/>
                <a:gd name="T119" fmla="*/ 846 h 1401"/>
                <a:gd name="T120" fmla="*/ 29 w 1546"/>
                <a:gd name="T121" fmla="*/ 84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6" h="1401">
                  <a:moveTo>
                    <a:pt x="0" y="846"/>
                  </a:moveTo>
                  <a:lnTo>
                    <a:pt x="0" y="817"/>
                  </a:lnTo>
                  <a:lnTo>
                    <a:pt x="29" y="817"/>
                  </a:lnTo>
                  <a:lnTo>
                    <a:pt x="29" y="817"/>
                  </a:lnTo>
                  <a:lnTo>
                    <a:pt x="29" y="788"/>
                  </a:lnTo>
                  <a:lnTo>
                    <a:pt x="29" y="788"/>
                  </a:lnTo>
                  <a:lnTo>
                    <a:pt x="59" y="758"/>
                  </a:lnTo>
                  <a:lnTo>
                    <a:pt x="59" y="758"/>
                  </a:lnTo>
                  <a:lnTo>
                    <a:pt x="88" y="758"/>
                  </a:lnTo>
                  <a:lnTo>
                    <a:pt x="88" y="758"/>
                  </a:lnTo>
                  <a:lnTo>
                    <a:pt x="88" y="758"/>
                  </a:lnTo>
                  <a:lnTo>
                    <a:pt x="88" y="758"/>
                  </a:lnTo>
                  <a:lnTo>
                    <a:pt x="117" y="758"/>
                  </a:lnTo>
                  <a:lnTo>
                    <a:pt x="117" y="758"/>
                  </a:lnTo>
                  <a:lnTo>
                    <a:pt x="117" y="729"/>
                  </a:lnTo>
                  <a:lnTo>
                    <a:pt x="146" y="729"/>
                  </a:lnTo>
                  <a:lnTo>
                    <a:pt x="146" y="729"/>
                  </a:lnTo>
                  <a:lnTo>
                    <a:pt x="146" y="729"/>
                  </a:lnTo>
                  <a:lnTo>
                    <a:pt x="175" y="729"/>
                  </a:lnTo>
                  <a:lnTo>
                    <a:pt x="175" y="729"/>
                  </a:lnTo>
                  <a:lnTo>
                    <a:pt x="175" y="729"/>
                  </a:lnTo>
                  <a:lnTo>
                    <a:pt x="175" y="758"/>
                  </a:lnTo>
                  <a:lnTo>
                    <a:pt x="175" y="758"/>
                  </a:lnTo>
                  <a:lnTo>
                    <a:pt x="204" y="758"/>
                  </a:lnTo>
                  <a:lnTo>
                    <a:pt x="233" y="758"/>
                  </a:lnTo>
                  <a:lnTo>
                    <a:pt x="233" y="758"/>
                  </a:lnTo>
                  <a:lnTo>
                    <a:pt x="262" y="729"/>
                  </a:lnTo>
                  <a:lnTo>
                    <a:pt x="262" y="700"/>
                  </a:lnTo>
                  <a:lnTo>
                    <a:pt x="292" y="700"/>
                  </a:lnTo>
                  <a:lnTo>
                    <a:pt x="292" y="700"/>
                  </a:lnTo>
                  <a:lnTo>
                    <a:pt x="321" y="672"/>
                  </a:lnTo>
                  <a:lnTo>
                    <a:pt x="321" y="672"/>
                  </a:lnTo>
                  <a:lnTo>
                    <a:pt x="321" y="642"/>
                  </a:lnTo>
                  <a:lnTo>
                    <a:pt x="321" y="613"/>
                  </a:lnTo>
                  <a:lnTo>
                    <a:pt x="321" y="584"/>
                  </a:lnTo>
                  <a:lnTo>
                    <a:pt x="321" y="584"/>
                  </a:lnTo>
                  <a:lnTo>
                    <a:pt x="321" y="555"/>
                  </a:lnTo>
                  <a:lnTo>
                    <a:pt x="350" y="525"/>
                  </a:lnTo>
                  <a:lnTo>
                    <a:pt x="350" y="525"/>
                  </a:lnTo>
                  <a:lnTo>
                    <a:pt x="350" y="496"/>
                  </a:lnTo>
                  <a:lnTo>
                    <a:pt x="379" y="496"/>
                  </a:lnTo>
                  <a:lnTo>
                    <a:pt x="379" y="496"/>
                  </a:lnTo>
                  <a:lnTo>
                    <a:pt x="409" y="496"/>
                  </a:lnTo>
                  <a:lnTo>
                    <a:pt x="438" y="467"/>
                  </a:lnTo>
                  <a:lnTo>
                    <a:pt x="438" y="438"/>
                  </a:lnTo>
                  <a:lnTo>
                    <a:pt x="438" y="408"/>
                  </a:lnTo>
                  <a:lnTo>
                    <a:pt x="467" y="379"/>
                  </a:lnTo>
                  <a:lnTo>
                    <a:pt x="467" y="379"/>
                  </a:lnTo>
                  <a:lnTo>
                    <a:pt x="467" y="379"/>
                  </a:lnTo>
                  <a:lnTo>
                    <a:pt x="467" y="350"/>
                  </a:lnTo>
                  <a:lnTo>
                    <a:pt x="467" y="350"/>
                  </a:lnTo>
                  <a:lnTo>
                    <a:pt x="467" y="322"/>
                  </a:lnTo>
                  <a:lnTo>
                    <a:pt x="467" y="322"/>
                  </a:lnTo>
                  <a:lnTo>
                    <a:pt x="496" y="292"/>
                  </a:lnTo>
                  <a:lnTo>
                    <a:pt x="496" y="263"/>
                  </a:lnTo>
                  <a:lnTo>
                    <a:pt x="496" y="263"/>
                  </a:lnTo>
                  <a:lnTo>
                    <a:pt x="496" y="234"/>
                  </a:lnTo>
                  <a:lnTo>
                    <a:pt x="525" y="205"/>
                  </a:lnTo>
                  <a:lnTo>
                    <a:pt x="525" y="175"/>
                  </a:lnTo>
                  <a:lnTo>
                    <a:pt x="525" y="175"/>
                  </a:lnTo>
                  <a:lnTo>
                    <a:pt x="525" y="146"/>
                  </a:lnTo>
                  <a:lnTo>
                    <a:pt x="525" y="117"/>
                  </a:lnTo>
                  <a:lnTo>
                    <a:pt x="525" y="117"/>
                  </a:lnTo>
                  <a:lnTo>
                    <a:pt x="525" y="117"/>
                  </a:lnTo>
                  <a:lnTo>
                    <a:pt x="554" y="88"/>
                  </a:lnTo>
                  <a:lnTo>
                    <a:pt x="525" y="88"/>
                  </a:lnTo>
                  <a:lnTo>
                    <a:pt x="525" y="58"/>
                  </a:lnTo>
                  <a:lnTo>
                    <a:pt x="525" y="58"/>
                  </a:lnTo>
                  <a:lnTo>
                    <a:pt x="554" y="58"/>
                  </a:lnTo>
                  <a:lnTo>
                    <a:pt x="554" y="58"/>
                  </a:lnTo>
                  <a:lnTo>
                    <a:pt x="554" y="58"/>
                  </a:lnTo>
                  <a:lnTo>
                    <a:pt x="554" y="29"/>
                  </a:lnTo>
                  <a:lnTo>
                    <a:pt x="554" y="29"/>
                  </a:lnTo>
                  <a:lnTo>
                    <a:pt x="583" y="29"/>
                  </a:lnTo>
                  <a:lnTo>
                    <a:pt x="583" y="29"/>
                  </a:lnTo>
                  <a:lnTo>
                    <a:pt x="583" y="29"/>
                  </a:lnTo>
                  <a:lnTo>
                    <a:pt x="612" y="29"/>
                  </a:lnTo>
                  <a:lnTo>
                    <a:pt x="612" y="29"/>
                  </a:lnTo>
                  <a:lnTo>
                    <a:pt x="612" y="29"/>
                  </a:lnTo>
                  <a:lnTo>
                    <a:pt x="642" y="29"/>
                  </a:lnTo>
                  <a:lnTo>
                    <a:pt x="642" y="58"/>
                  </a:lnTo>
                  <a:lnTo>
                    <a:pt x="671" y="58"/>
                  </a:lnTo>
                  <a:lnTo>
                    <a:pt x="700" y="58"/>
                  </a:lnTo>
                  <a:lnTo>
                    <a:pt x="700" y="58"/>
                  </a:lnTo>
                  <a:lnTo>
                    <a:pt x="700" y="58"/>
                  </a:lnTo>
                  <a:lnTo>
                    <a:pt x="729" y="88"/>
                  </a:lnTo>
                  <a:lnTo>
                    <a:pt x="759" y="88"/>
                  </a:lnTo>
                  <a:lnTo>
                    <a:pt x="759" y="88"/>
                  </a:lnTo>
                  <a:lnTo>
                    <a:pt x="759" y="88"/>
                  </a:lnTo>
                  <a:lnTo>
                    <a:pt x="788" y="88"/>
                  </a:lnTo>
                  <a:lnTo>
                    <a:pt x="788" y="88"/>
                  </a:lnTo>
                  <a:lnTo>
                    <a:pt x="817" y="88"/>
                  </a:lnTo>
                  <a:lnTo>
                    <a:pt x="817" y="88"/>
                  </a:lnTo>
                  <a:lnTo>
                    <a:pt x="846" y="88"/>
                  </a:lnTo>
                  <a:lnTo>
                    <a:pt x="846" y="88"/>
                  </a:lnTo>
                  <a:lnTo>
                    <a:pt x="846" y="88"/>
                  </a:lnTo>
                  <a:lnTo>
                    <a:pt x="846" y="58"/>
                  </a:lnTo>
                  <a:lnTo>
                    <a:pt x="846" y="58"/>
                  </a:lnTo>
                  <a:lnTo>
                    <a:pt x="846" y="29"/>
                  </a:lnTo>
                  <a:lnTo>
                    <a:pt x="875" y="29"/>
                  </a:lnTo>
                  <a:lnTo>
                    <a:pt x="875" y="58"/>
                  </a:lnTo>
                  <a:lnTo>
                    <a:pt x="904" y="58"/>
                  </a:lnTo>
                  <a:lnTo>
                    <a:pt x="904" y="58"/>
                  </a:lnTo>
                  <a:lnTo>
                    <a:pt x="933" y="58"/>
                  </a:lnTo>
                  <a:lnTo>
                    <a:pt x="962" y="29"/>
                  </a:lnTo>
                  <a:lnTo>
                    <a:pt x="962" y="29"/>
                  </a:lnTo>
                  <a:lnTo>
                    <a:pt x="992" y="29"/>
                  </a:lnTo>
                  <a:lnTo>
                    <a:pt x="1021" y="29"/>
                  </a:lnTo>
                  <a:lnTo>
                    <a:pt x="1021" y="29"/>
                  </a:lnTo>
                  <a:lnTo>
                    <a:pt x="1021" y="29"/>
                  </a:lnTo>
                  <a:lnTo>
                    <a:pt x="1021" y="29"/>
                  </a:lnTo>
                  <a:lnTo>
                    <a:pt x="1021" y="29"/>
                  </a:lnTo>
                  <a:lnTo>
                    <a:pt x="1021" y="29"/>
                  </a:lnTo>
                  <a:lnTo>
                    <a:pt x="1050" y="29"/>
                  </a:lnTo>
                  <a:lnTo>
                    <a:pt x="1079" y="29"/>
                  </a:lnTo>
                  <a:lnTo>
                    <a:pt x="1079" y="29"/>
                  </a:lnTo>
                  <a:lnTo>
                    <a:pt x="1079" y="0"/>
                  </a:lnTo>
                  <a:lnTo>
                    <a:pt x="1079" y="0"/>
                  </a:lnTo>
                  <a:lnTo>
                    <a:pt x="1079" y="0"/>
                  </a:lnTo>
                  <a:lnTo>
                    <a:pt x="1109" y="0"/>
                  </a:lnTo>
                  <a:lnTo>
                    <a:pt x="1109" y="0"/>
                  </a:lnTo>
                  <a:lnTo>
                    <a:pt x="1109" y="0"/>
                  </a:lnTo>
                  <a:lnTo>
                    <a:pt x="1138" y="0"/>
                  </a:lnTo>
                  <a:lnTo>
                    <a:pt x="1138" y="0"/>
                  </a:lnTo>
                  <a:lnTo>
                    <a:pt x="1138" y="29"/>
                  </a:lnTo>
                  <a:lnTo>
                    <a:pt x="1167" y="29"/>
                  </a:lnTo>
                  <a:lnTo>
                    <a:pt x="1195" y="29"/>
                  </a:lnTo>
                  <a:lnTo>
                    <a:pt x="1195" y="29"/>
                  </a:lnTo>
                  <a:lnTo>
                    <a:pt x="1225" y="29"/>
                  </a:lnTo>
                  <a:lnTo>
                    <a:pt x="1254" y="29"/>
                  </a:lnTo>
                  <a:lnTo>
                    <a:pt x="1254" y="29"/>
                  </a:lnTo>
                  <a:lnTo>
                    <a:pt x="1254" y="29"/>
                  </a:lnTo>
                  <a:lnTo>
                    <a:pt x="1254" y="29"/>
                  </a:lnTo>
                  <a:lnTo>
                    <a:pt x="1283" y="58"/>
                  </a:lnTo>
                  <a:lnTo>
                    <a:pt x="1283" y="58"/>
                  </a:lnTo>
                  <a:lnTo>
                    <a:pt x="1283" y="58"/>
                  </a:lnTo>
                  <a:lnTo>
                    <a:pt x="1312" y="58"/>
                  </a:lnTo>
                  <a:lnTo>
                    <a:pt x="1312" y="88"/>
                  </a:lnTo>
                  <a:lnTo>
                    <a:pt x="1342" y="88"/>
                  </a:lnTo>
                  <a:lnTo>
                    <a:pt x="1342" y="58"/>
                  </a:lnTo>
                  <a:lnTo>
                    <a:pt x="1342" y="58"/>
                  </a:lnTo>
                  <a:lnTo>
                    <a:pt x="1371" y="58"/>
                  </a:lnTo>
                  <a:lnTo>
                    <a:pt x="1371" y="58"/>
                  </a:lnTo>
                  <a:lnTo>
                    <a:pt x="1371" y="58"/>
                  </a:lnTo>
                  <a:lnTo>
                    <a:pt x="1400" y="58"/>
                  </a:lnTo>
                  <a:lnTo>
                    <a:pt x="1400" y="58"/>
                  </a:lnTo>
                  <a:lnTo>
                    <a:pt x="1400" y="58"/>
                  </a:lnTo>
                  <a:lnTo>
                    <a:pt x="1429" y="29"/>
                  </a:lnTo>
                  <a:lnTo>
                    <a:pt x="1429" y="58"/>
                  </a:lnTo>
                  <a:lnTo>
                    <a:pt x="1459" y="58"/>
                  </a:lnTo>
                  <a:lnTo>
                    <a:pt x="1459" y="58"/>
                  </a:lnTo>
                  <a:lnTo>
                    <a:pt x="1459" y="88"/>
                  </a:lnTo>
                  <a:lnTo>
                    <a:pt x="1459" y="88"/>
                  </a:lnTo>
                  <a:lnTo>
                    <a:pt x="1488" y="88"/>
                  </a:lnTo>
                  <a:lnTo>
                    <a:pt x="1488" y="88"/>
                  </a:lnTo>
                  <a:lnTo>
                    <a:pt x="1517" y="117"/>
                  </a:lnTo>
                  <a:lnTo>
                    <a:pt x="1517" y="117"/>
                  </a:lnTo>
                  <a:lnTo>
                    <a:pt x="1517" y="117"/>
                  </a:lnTo>
                  <a:lnTo>
                    <a:pt x="1517" y="146"/>
                  </a:lnTo>
                  <a:lnTo>
                    <a:pt x="1517" y="146"/>
                  </a:lnTo>
                  <a:lnTo>
                    <a:pt x="1545" y="146"/>
                  </a:lnTo>
                  <a:lnTo>
                    <a:pt x="1545" y="146"/>
                  </a:lnTo>
                  <a:lnTo>
                    <a:pt x="1545" y="146"/>
                  </a:lnTo>
                  <a:lnTo>
                    <a:pt x="1545" y="146"/>
                  </a:lnTo>
                  <a:lnTo>
                    <a:pt x="1545" y="175"/>
                  </a:lnTo>
                  <a:lnTo>
                    <a:pt x="1517" y="205"/>
                  </a:lnTo>
                  <a:lnTo>
                    <a:pt x="1517" y="234"/>
                  </a:lnTo>
                  <a:lnTo>
                    <a:pt x="1545" y="234"/>
                  </a:lnTo>
                  <a:lnTo>
                    <a:pt x="1545" y="234"/>
                  </a:lnTo>
                  <a:lnTo>
                    <a:pt x="1545" y="263"/>
                  </a:lnTo>
                  <a:lnTo>
                    <a:pt x="1545" y="263"/>
                  </a:lnTo>
                  <a:lnTo>
                    <a:pt x="1517" y="322"/>
                  </a:lnTo>
                  <a:lnTo>
                    <a:pt x="1488" y="350"/>
                  </a:lnTo>
                  <a:lnTo>
                    <a:pt x="1488" y="350"/>
                  </a:lnTo>
                  <a:lnTo>
                    <a:pt x="1429" y="408"/>
                  </a:lnTo>
                  <a:lnTo>
                    <a:pt x="1429" y="408"/>
                  </a:lnTo>
                  <a:lnTo>
                    <a:pt x="1429" y="438"/>
                  </a:lnTo>
                  <a:lnTo>
                    <a:pt x="1429" y="467"/>
                  </a:lnTo>
                  <a:lnTo>
                    <a:pt x="1429" y="496"/>
                  </a:lnTo>
                  <a:lnTo>
                    <a:pt x="1429" y="496"/>
                  </a:lnTo>
                  <a:lnTo>
                    <a:pt x="1400" y="525"/>
                  </a:lnTo>
                  <a:lnTo>
                    <a:pt x="1400" y="525"/>
                  </a:lnTo>
                  <a:lnTo>
                    <a:pt x="1371" y="584"/>
                  </a:lnTo>
                  <a:lnTo>
                    <a:pt x="1371" y="613"/>
                  </a:lnTo>
                  <a:lnTo>
                    <a:pt x="1371" y="613"/>
                  </a:lnTo>
                  <a:lnTo>
                    <a:pt x="1400" y="642"/>
                  </a:lnTo>
                  <a:lnTo>
                    <a:pt x="1400" y="642"/>
                  </a:lnTo>
                  <a:lnTo>
                    <a:pt x="1400" y="788"/>
                  </a:lnTo>
                  <a:lnTo>
                    <a:pt x="1429" y="875"/>
                  </a:lnTo>
                  <a:lnTo>
                    <a:pt x="1488" y="963"/>
                  </a:lnTo>
                  <a:lnTo>
                    <a:pt x="1517" y="1022"/>
                  </a:lnTo>
                  <a:lnTo>
                    <a:pt x="1488" y="1022"/>
                  </a:lnTo>
                  <a:lnTo>
                    <a:pt x="1371" y="1050"/>
                  </a:lnTo>
                  <a:lnTo>
                    <a:pt x="1342" y="1108"/>
                  </a:lnTo>
                  <a:lnTo>
                    <a:pt x="1342" y="1108"/>
                  </a:lnTo>
                  <a:lnTo>
                    <a:pt x="1342" y="1108"/>
                  </a:lnTo>
                  <a:lnTo>
                    <a:pt x="1342" y="1137"/>
                  </a:lnTo>
                  <a:lnTo>
                    <a:pt x="1342" y="1137"/>
                  </a:lnTo>
                  <a:lnTo>
                    <a:pt x="1342" y="1137"/>
                  </a:lnTo>
                  <a:lnTo>
                    <a:pt x="1342" y="1137"/>
                  </a:lnTo>
                  <a:lnTo>
                    <a:pt x="1342" y="1167"/>
                  </a:lnTo>
                  <a:lnTo>
                    <a:pt x="1342" y="1167"/>
                  </a:lnTo>
                  <a:lnTo>
                    <a:pt x="1342" y="1196"/>
                  </a:lnTo>
                  <a:lnTo>
                    <a:pt x="1342" y="1196"/>
                  </a:lnTo>
                  <a:lnTo>
                    <a:pt x="1342" y="1196"/>
                  </a:lnTo>
                  <a:lnTo>
                    <a:pt x="1342" y="1196"/>
                  </a:lnTo>
                  <a:lnTo>
                    <a:pt x="1312" y="1225"/>
                  </a:lnTo>
                  <a:lnTo>
                    <a:pt x="1312" y="1225"/>
                  </a:lnTo>
                  <a:lnTo>
                    <a:pt x="1312" y="1255"/>
                  </a:lnTo>
                  <a:lnTo>
                    <a:pt x="1312" y="1284"/>
                  </a:lnTo>
                  <a:lnTo>
                    <a:pt x="1342" y="1284"/>
                  </a:lnTo>
                  <a:lnTo>
                    <a:pt x="1342" y="1313"/>
                  </a:lnTo>
                  <a:lnTo>
                    <a:pt x="1371" y="1313"/>
                  </a:lnTo>
                  <a:lnTo>
                    <a:pt x="1371" y="1342"/>
                  </a:lnTo>
                  <a:lnTo>
                    <a:pt x="1400" y="1342"/>
                  </a:lnTo>
                  <a:lnTo>
                    <a:pt x="1400" y="1342"/>
                  </a:lnTo>
                  <a:lnTo>
                    <a:pt x="1400" y="1313"/>
                  </a:lnTo>
                  <a:lnTo>
                    <a:pt x="1400" y="1313"/>
                  </a:lnTo>
                  <a:lnTo>
                    <a:pt x="1429" y="1313"/>
                  </a:lnTo>
                  <a:lnTo>
                    <a:pt x="1429" y="1313"/>
                  </a:lnTo>
                  <a:lnTo>
                    <a:pt x="1429" y="1400"/>
                  </a:lnTo>
                  <a:lnTo>
                    <a:pt x="1429" y="1400"/>
                  </a:lnTo>
                  <a:lnTo>
                    <a:pt x="1400" y="1400"/>
                  </a:lnTo>
                  <a:lnTo>
                    <a:pt x="1400" y="1400"/>
                  </a:lnTo>
                  <a:lnTo>
                    <a:pt x="1400" y="1400"/>
                  </a:lnTo>
                  <a:lnTo>
                    <a:pt x="1400" y="1400"/>
                  </a:lnTo>
                  <a:lnTo>
                    <a:pt x="1371" y="1400"/>
                  </a:lnTo>
                  <a:lnTo>
                    <a:pt x="1371" y="1400"/>
                  </a:lnTo>
                  <a:lnTo>
                    <a:pt x="1342" y="1400"/>
                  </a:lnTo>
                  <a:lnTo>
                    <a:pt x="1342" y="1371"/>
                  </a:lnTo>
                  <a:lnTo>
                    <a:pt x="1312" y="1371"/>
                  </a:lnTo>
                  <a:lnTo>
                    <a:pt x="1312" y="1342"/>
                  </a:lnTo>
                  <a:lnTo>
                    <a:pt x="1283" y="1342"/>
                  </a:lnTo>
                  <a:lnTo>
                    <a:pt x="1254" y="1313"/>
                  </a:lnTo>
                  <a:lnTo>
                    <a:pt x="1225" y="1313"/>
                  </a:lnTo>
                  <a:lnTo>
                    <a:pt x="1225" y="1313"/>
                  </a:lnTo>
                  <a:lnTo>
                    <a:pt x="1225" y="1284"/>
                  </a:lnTo>
                  <a:lnTo>
                    <a:pt x="1225" y="1255"/>
                  </a:lnTo>
                  <a:lnTo>
                    <a:pt x="1225" y="1255"/>
                  </a:lnTo>
                  <a:lnTo>
                    <a:pt x="1195" y="1255"/>
                  </a:lnTo>
                  <a:lnTo>
                    <a:pt x="1195" y="1284"/>
                  </a:lnTo>
                  <a:lnTo>
                    <a:pt x="1195" y="1284"/>
                  </a:lnTo>
                  <a:lnTo>
                    <a:pt x="1195" y="1284"/>
                  </a:lnTo>
                  <a:lnTo>
                    <a:pt x="1167" y="1313"/>
                  </a:lnTo>
                  <a:lnTo>
                    <a:pt x="1138" y="1313"/>
                  </a:lnTo>
                  <a:lnTo>
                    <a:pt x="1138" y="1313"/>
                  </a:lnTo>
                  <a:lnTo>
                    <a:pt x="1138" y="1284"/>
                  </a:lnTo>
                  <a:lnTo>
                    <a:pt x="1109" y="1284"/>
                  </a:lnTo>
                  <a:lnTo>
                    <a:pt x="1109" y="1284"/>
                  </a:lnTo>
                  <a:lnTo>
                    <a:pt x="1079" y="1284"/>
                  </a:lnTo>
                  <a:lnTo>
                    <a:pt x="1079" y="1284"/>
                  </a:lnTo>
                  <a:lnTo>
                    <a:pt x="1050" y="1284"/>
                  </a:lnTo>
                  <a:lnTo>
                    <a:pt x="1079" y="1284"/>
                  </a:lnTo>
                  <a:lnTo>
                    <a:pt x="1050" y="1255"/>
                  </a:lnTo>
                  <a:lnTo>
                    <a:pt x="1050" y="1255"/>
                  </a:lnTo>
                  <a:lnTo>
                    <a:pt x="1050" y="1225"/>
                  </a:lnTo>
                  <a:lnTo>
                    <a:pt x="1050" y="1225"/>
                  </a:lnTo>
                  <a:lnTo>
                    <a:pt x="1021" y="1255"/>
                  </a:lnTo>
                  <a:lnTo>
                    <a:pt x="1021" y="1255"/>
                  </a:lnTo>
                  <a:lnTo>
                    <a:pt x="1021" y="1255"/>
                  </a:lnTo>
                  <a:lnTo>
                    <a:pt x="992" y="1255"/>
                  </a:lnTo>
                  <a:lnTo>
                    <a:pt x="992" y="1255"/>
                  </a:lnTo>
                  <a:lnTo>
                    <a:pt x="992" y="1255"/>
                  </a:lnTo>
                  <a:lnTo>
                    <a:pt x="992" y="1255"/>
                  </a:lnTo>
                  <a:lnTo>
                    <a:pt x="992" y="1255"/>
                  </a:lnTo>
                  <a:lnTo>
                    <a:pt x="992" y="1225"/>
                  </a:lnTo>
                  <a:lnTo>
                    <a:pt x="962" y="1225"/>
                  </a:lnTo>
                  <a:lnTo>
                    <a:pt x="962" y="1225"/>
                  </a:lnTo>
                  <a:lnTo>
                    <a:pt x="962" y="1225"/>
                  </a:lnTo>
                  <a:lnTo>
                    <a:pt x="962" y="1225"/>
                  </a:lnTo>
                  <a:lnTo>
                    <a:pt x="933" y="1225"/>
                  </a:lnTo>
                  <a:lnTo>
                    <a:pt x="933" y="1225"/>
                  </a:lnTo>
                  <a:lnTo>
                    <a:pt x="904" y="1225"/>
                  </a:lnTo>
                  <a:lnTo>
                    <a:pt x="904" y="1255"/>
                  </a:lnTo>
                  <a:lnTo>
                    <a:pt x="904" y="1255"/>
                  </a:lnTo>
                  <a:lnTo>
                    <a:pt x="875" y="1255"/>
                  </a:lnTo>
                  <a:lnTo>
                    <a:pt x="875" y="1255"/>
                  </a:lnTo>
                  <a:lnTo>
                    <a:pt x="846" y="1225"/>
                  </a:lnTo>
                  <a:lnTo>
                    <a:pt x="846" y="1225"/>
                  </a:lnTo>
                  <a:lnTo>
                    <a:pt x="846" y="1225"/>
                  </a:lnTo>
                  <a:lnTo>
                    <a:pt x="846" y="1225"/>
                  </a:lnTo>
                  <a:lnTo>
                    <a:pt x="817" y="1225"/>
                  </a:lnTo>
                  <a:lnTo>
                    <a:pt x="817" y="1255"/>
                  </a:lnTo>
                  <a:lnTo>
                    <a:pt x="817" y="1255"/>
                  </a:lnTo>
                  <a:lnTo>
                    <a:pt x="817" y="1225"/>
                  </a:lnTo>
                  <a:lnTo>
                    <a:pt x="817" y="1225"/>
                  </a:lnTo>
                  <a:lnTo>
                    <a:pt x="817" y="1225"/>
                  </a:lnTo>
                  <a:lnTo>
                    <a:pt x="817" y="1225"/>
                  </a:lnTo>
                  <a:lnTo>
                    <a:pt x="817" y="1196"/>
                  </a:lnTo>
                  <a:lnTo>
                    <a:pt x="817" y="1196"/>
                  </a:lnTo>
                  <a:lnTo>
                    <a:pt x="817" y="1167"/>
                  </a:lnTo>
                  <a:lnTo>
                    <a:pt x="817" y="1167"/>
                  </a:lnTo>
                  <a:lnTo>
                    <a:pt x="817" y="1167"/>
                  </a:lnTo>
                  <a:lnTo>
                    <a:pt x="788" y="1167"/>
                  </a:lnTo>
                  <a:lnTo>
                    <a:pt x="788" y="1137"/>
                  </a:lnTo>
                  <a:lnTo>
                    <a:pt x="817" y="1137"/>
                  </a:lnTo>
                  <a:lnTo>
                    <a:pt x="788" y="1137"/>
                  </a:lnTo>
                  <a:lnTo>
                    <a:pt x="788" y="1137"/>
                  </a:lnTo>
                  <a:lnTo>
                    <a:pt x="788" y="1108"/>
                  </a:lnTo>
                  <a:lnTo>
                    <a:pt x="788" y="1108"/>
                  </a:lnTo>
                  <a:lnTo>
                    <a:pt x="788" y="1108"/>
                  </a:lnTo>
                  <a:lnTo>
                    <a:pt x="788" y="1108"/>
                  </a:lnTo>
                  <a:lnTo>
                    <a:pt x="788" y="1079"/>
                  </a:lnTo>
                  <a:lnTo>
                    <a:pt x="788" y="1079"/>
                  </a:lnTo>
                  <a:lnTo>
                    <a:pt x="788" y="1079"/>
                  </a:lnTo>
                  <a:lnTo>
                    <a:pt x="788" y="1050"/>
                  </a:lnTo>
                  <a:lnTo>
                    <a:pt x="788" y="1050"/>
                  </a:lnTo>
                  <a:lnTo>
                    <a:pt x="788" y="1022"/>
                  </a:lnTo>
                  <a:lnTo>
                    <a:pt x="788" y="1022"/>
                  </a:lnTo>
                  <a:lnTo>
                    <a:pt x="788" y="1022"/>
                  </a:lnTo>
                  <a:lnTo>
                    <a:pt x="759" y="992"/>
                  </a:lnTo>
                  <a:lnTo>
                    <a:pt x="788" y="992"/>
                  </a:lnTo>
                  <a:lnTo>
                    <a:pt x="788" y="992"/>
                  </a:lnTo>
                  <a:lnTo>
                    <a:pt x="788" y="963"/>
                  </a:lnTo>
                  <a:lnTo>
                    <a:pt x="788" y="963"/>
                  </a:lnTo>
                  <a:lnTo>
                    <a:pt x="788" y="963"/>
                  </a:lnTo>
                  <a:lnTo>
                    <a:pt x="671" y="934"/>
                  </a:lnTo>
                  <a:lnTo>
                    <a:pt x="671" y="934"/>
                  </a:lnTo>
                  <a:lnTo>
                    <a:pt x="700" y="934"/>
                  </a:lnTo>
                  <a:lnTo>
                    <a:pt x="700" y="905"/>
                  </a:lnTo>
                  <a:lnTo>
                    <a:pt x="671" y="905"/>
                  </a:lnTo>
                  <a:lnTo>
                    <a:pt x="671" y="934"/>
                  </a:lnTo>
                  <a:lnTo>
                    <a:pt x="583" y="934"/>
                  </a:lnTo>
                  <a:lnTo>
                    <a:pt x="583" y="934"/>
                  </a:lnTo>
                  <a:lnTo>
                    <a:pt x="583" y="963"/>
                  </a:lnTo>
                  <a:lnTo>
                    <a:pt x="554" y="963"/>
                  </a:lnTo>
                  <a:lnTo>
                    <a:pt x="583" y="963"/>
                  </a:lnTo>
                  <a:lnTo>
                    <a:pt x="583" y="992"/>
                  </a:lnTo>
                  <a:lnTo>
                    <a:pt x="496" y="992"/>
                  </a:lnTo>
                  <a:lnTo>
                    <a:pt x="496" y="992"/>
                  </a:lnTo>
                  <a:lnTo>
                    <a:pt x="467" y="992"/>
                  </a:lnTo>
                  <a:lnTo>
                    <a:pt x="467" y="992"/>
                  </a:lnTo>
                  <a:lnTo>
                    <a:pt x="438" y="992"/>
                  </a:lnTo>
                  <a:lnTo>
                    <a:pt x="438" y="992"/>
                  </a:lnTo>
                  <a:lnTo>
                    <a:pt x="409" y="992"/>
                  </a:lnTo>
                  <a:lnTo>
                    <a:pt x="409" y="963"/>
                  </a:lnTo>
                  <a:lnTo>
                    <a:pt x="409" y="963"/>
                  </a:lnTo>
                  <a:lnTo>
                    <a:pt x="379" y="963"/>
                  </a:lnTo>
                  <a:lnTo>
                    <a:pt x="379" y="934"/>
                  </a:lnTo>
                  <a:lnTo>
                    <a:pt x="379" y="934"/>
                  </a:lnTo>
                  <a:lnTo>
                    <a:pt x="379" y="934"/>
                  </a:lnTo>
                  <a:lnTo>
                    <a:pt x="379" y="905"/>
                  </a:lnTo>
                  <a:lnTo>
                    <a:pt x="379" y="905"/>
                  </a:lnTo>
                  <a:lnTo>
                    <a:pt x="379" y="875"/>
                  </a:lnTo>
                  <a:lnTo>
                    <a:pt x="379" y="875"/>
                  </a:lnTo>
                  <a:lnTo>
                    <a:pt x="379" y="875"/>
                  </a:lnTo>
                  <a:lnTo>
                    <a:pt x="379" y="875"/>
                  </a:lnTo>
                  <a:lnTo>
                    <a:pt x="350" y="846"/>
                  </a:lnTo>
                  <a:lnTo>
                    <a:pt x="350" y="846"/>
                  </a:lnTo>
                  <a:lnTo>
                    <a:pt x="350" y="846"/>
                  </a:lnTo>
                  <a:lnTo>
                    <a:pt x="292" y="846"/>
                  </a:lnTo>
                  <a:lnTo>
                    <a:pt x="233" y="846"/>
                  </a:lnTo>
                  <a:lnTo>
                    <a:pt x="204" y="846"/>
                  </a:lnTo>
                  <a:lnTo>
                    <a:pt x="175" y="846"/>
                  </a:lnTo>
                  <a:lnTo>
                    <a:pt x="146" y="846"/>
                  </a:lnTo>
                  <a:lnTo>
                    <a:pt x="117" y="846"/>
                  </a:lnTo>
                  <a:lnTo>
                    <a:pt x="117" y="846"/>
                  </a:lnTo>
                  <a:lnTo>
                    <a:pt x="88" y="846"/>
                  </a:lnTo>
                  <a:lnTo>
                    <a:pt x="88" y="846"/>
                  </a:lnTo>
                  <a:lnTo>
                    <a:pt x="59" y="846"/>
                  </a:lnTo>
                  <a:lnTo>
                    <a:pt x="59" y="846"/>
                  </a:lnTo>
                  <a:lnTo>
                    <a:pt x="59" y="846"/>
                  </a:lnTo>
                  <a:lnTo>
                    <a:pt x="29" y="846"/>
                  </a:lnTo>
                  <a:lnTo>
                    <a:pt x="29" y="846"/>
                  </a:lnTo>
                  <a:lnTo>
                    <a:pt x="29" y="846"/>
                  </a:lnTo>
                  <a:lnTo>
                    <a:pt x="29" y="846"/>
                  </a:lnTo>
                  <a:lnTo>
                    <a:pt x="29" y="846"/>
                  </a:lnTo>
                  <a:lnTo>
                    <a:pt x="29" y="846"/>
                  </a:lnTo>
                  <a:lnTo>
                    <a:pt x="29" y="846"/>
                  </a:lnTo>
                  <a:lnTo>
                    <a:pt x="0" y="8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0" name="Freeform 139">
              <a:extLst>
                <a:ext uri="{FF2B5EF4-FFF2-40B4-BE49-F238E27FC236}">
                  <a16:creationId xmlns:a16="http://schemas.microsoft.com/office/drawing/2014/main" id="{5F75CE1D-EE0A-D942-8FEF-922E1511B9BF}"/>
                </a:ext>
              </a:extLst>
            </p:cNvPr>
            <p:cNvSpPr>
              <a:spLocks noChangeArrowheads="1"/>
            </p:cNvSpPr>
            <p:nvPr/>
          </p:nvSpPr>
          <p:spPr bwMode="auto">
            <a:xfrm>
              <a:off x="5457594" y="4581115"/>
              <a:ext cx="86400" cy="191540"/>
            </a:xfrm>
            <a:custGeom>
              <a:avLst/>
              <a:gdLst>
                <a:gd name="T0" fmla="*/ 30 w 264"/>
                <a:gd name="T1" fmla="*/ 0 h 585"/>
                <a:gd name="T2" fmla="*/ 59 w 264"/>
                <a:gd name="T3" fmla="*/ 0 h 585"/>
                <a:gd name="T4" fmla="*/ 59 w 264"/>
                <a:gd name="T5" fmla="*/ 0 h 585"/>
                <a:gd name="T6" fmla="*/ 88 w 264"/>
                <a:gd name="T7" fmla="*/ 0 h 585"/>
                <a:gd name="T8" fmla="*/ 88 w 264"/>
                <a:gd name="T9" fmla="*/ 0 h 585"/>
                <a:gd name="T10" fmla="*/ 117 w 264"/>
                <a:gd name="T11" fmla="*/ 29 h 585"/>
                <a:gd name="T12" fmla="*/ 147 w 264"/>
                <a:gd name="T13" fmla="*/ 59 h 585"/>
                <a:gd name="T14" fmla="*/ 147 w 264"/>
                <a:gd name="T15" fmla="*/ 205 h 585"/>
                <a:gd name="T16" fmla="*/ 147 w 264"/>
                <a:gd name="T17" fmla="*/ 292 h 585"/>
                <a:gd name="T18" fmla="*/ 204 w 264"/>
                <a:gd name="T19" fmla="*/ 321 h 585"/>
                <a:gd name="T20" fmla="*/ 204 w 264"/>
                <a:gd name="T21" fmla="*/ 321 h 585"/>
                <a:gd name="T22" fmla="*/ 233 w 264"/>
                <a:gd name="T23" fmla="*/ 350 h 585"/>
                <a:gd name="T24" fmla="*/ 263 w 264"/>
                <a:gd name="T25" fmla="*/ 409 h 585"/>
                <a:gd name="T26" fmla="*/ 263 w 264"/>
                <a:gd name="T27" fmla="*/ 409 h 585"/>
                <a:gd name="T28" fmla="*/ 263 w 264"/>
                <a:gd name="T29" fmla="*/ 438 h 585"/>
                <a:gd name="T30" fmla="*/ 233 w 264"/>
                <a:gd name="T31" fmla="*/ 438 h 585"/>
                <a:gd name="T32" fmla="*/ 233 w 264"/>
                <a:gd name="T33" fmla="*/ 438 h 585"/>
                <a:gd name="T34" fmla="*/ 263 w 264"/>
                <a:gd name="T35" fmla="*/ 467 h 585"/>
                <a:gd name="T36" fmla="*/ 233 w 264"/>
                <a:gd name="T37" fmla="*/ 497 h 585"/>
                <a:gd name="T38" fmla="*/ 204 w 264"/>
                <a:gd name="T39" fmla="*/ 526 h 585"/>
                <a:gd name="T40" fmla="*/ 204 w 264"/>
                <a:gd name="T41" fmla="*/ 555 h 585"/>
                <a:gd name="T42" fmla="*/ 204 w 264"/>
                <a:gd name="T43" fmla="*/ 584 h 585"/>
                <a:gd name="T44" fmla="*/ 176 w 264"/>
                <a:gd name="T45" fmla="*/ 584 h 585"/>
                <a:gd name="T46" fmla="*/ 176 w 264"/>
                <a:gd name="T47" fmla="*/ 555 h 585"/>
                <a:gd name="T48" fmla="*/ 147 w 264"/>
                <a:gd name="T49" fmla="*/ 555 h 585"/>
                <a:gd name="T50" fmla="*/ 117 w 264"/>
                <a:gd name="T51" fmla="*/ 526 h 585"/>
                <a:gd name="T52" fmla="*/ 117 w 264"/>
                <a:gd name="T53" fmla="*/ 497 h 585"/>
                <a:gd name="T54" fmla="*/ 117 w 264"/>
                <a:gd name="T55" fmla="*/ 467 h 585"/>
                <a:gd name="T56" fmla="*/ 147 w 264"/>
                <a:gd name="T57" fmla="*/ 438 h 585"/>
                <a:gd name="T58" fmla="*/ 147 w 264"/>
                <a:gd name="T59" fmla="*/ 380 h 585"/>
                <a:gd name="T60" fmla="*/ 117 w 264"/>
                <a:gd name="T61" fmla="*/ 380 h 585"/>
                <a:gd name="T62" fmla="*/ 88 w 264"/>
                <a:gd name="T63" fmla="*/ 380 h 585"/>
                <a:gd name="T64" fmla="*/ 88 w 264"/>
                <a:gd name="T65" fmla="*/ 380 h 585"/>
                <a:gd name="T66" fmla="*/ 59 w 264"/>
                <a:gd name="T67" fmla="*/ 380 h 585"/>
                <a:gd name="T68" fmla="*/ 59 w 264"/>
                <a:gd name="T69" fmla="*/ 350 h 585"/>
                <a:gd name="T70" fmla="*/ 30 w 264"/>
                <a:gd name="T71" fmla="*/ 350 h 585"/>
                <a:gd name="T72" fmla="*/ 30 w 264"/>
                <a:gd name="T73" fmla="*/ 321 h 585"/>
                <a:gd name="T74" fmla="*/ 0 w 264"/>
                <a:gd name="T75" fmla="*/ 321 h 585"/>
                <a:gd name="T76" fmla="*/ 30 w 264"/>
                <a:gd name="T77" fmla="*/ 292 h 585"/>
                <a:gd name="T78" fmla="*/ 30 w 264"/>
                <a:gd name="T79" fmla="*/ 263 h 585"/>
                <a:gd name="T80" fmla="*/ 30 w 264"/>
                <a:gd name="T81" fmla="*/ 263 h 585"/>
                <a:gd name="T82" fmla="*/ 59 w 264"/>
                <a:gd name="T83" fmla="*/ 234 h 585"/>
                <a:gd name="T84" fmla="*/ 59 w 264"/>
                <a:gd name="T85" fmla="*/ 234 h 585"/>
                <a:gd name="T86" fmla="*/ 88 w 264"/>
                <a:gd name="T87" fmla="*/ 234 h 585"/>
                <a:gd name="T88" fmla="*/ 59 w 264"/>
                <a:gd name="T89" fmla="*/ 205 h 585"/>
                <a:gd name="T90" fmla="*/ 59 w 264"/>
                <a:gd name="T91" fmla="*/ 205 h 585"/>
                <a:gd name="T92" fmla="*/ 59 w 264"/>
                <a:gd name="T93" fmla="*/ 176 h 585"/>
                <a:gd name="T94" fmla="*/ 59 w 264"/>
                <a:gd name="T95" fmla="*/ 147 h 585"/>
                <a:gd name="T96" fmla="*/ 59 w 264"/>
                <a:gd name="T97" fmla="*/ 147 h 585"/>
                <a:gd name="T98" fmla="*/ 88 w 264"/>
                <a:gd name="T99" fmla="*/ 117 h 585"/>
                <a:gd name="T100" fmla="*/ 88 w 264"/>
                <a:gd name="T101" fmla="*/ 88 h 585"/>
                <a:gd name="T102" fmla="*/ 88 w 264"/>
                <a:gd name="T103" fmla="*/ 59 h 585"/>
                <a:gd name="T104" fmla="*/ 59 w 264"/>
                <a:gd name="T105" fmla="*/ 59 h 585"/>
                <a:gd name="T106" fmla="*/ 59 w 264"/>
                <a:gd name="T107" fmla="*/ 29 h 585"/>
                <a:gd name="T108" fmla="*/ 59 w 264"/>
                <a:gd name="T109" fmla="*/ 29 h 585"/>
                <a:gd name="T110" fmla="*/ 30 w 264"/>
                <a:gd name="T11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 h="585">
                  <a:moveTo>
                    <a:pt x="30" y="0"/>
                  </a:moveTo>
                  <a:lnTo>
                    <a:pt x="30" y="0"/>
                  </a:lnTo>
                  <a:lnTo>
                    <a:pt x="59" y="0"/>
                  </a:lnTo>
                  <a:lnTo>
                    <a:pt x="59" y="0"/>
                  </a:lnTo>
                  <a:lnTo>
                    <a:pt x="59" y="0"/>
                  </a:lnTo>
                  <a:lnTo>
                    <a:pt x="59" y="0"/>
                  </a:lnTo>
                  <a:lnTo>
                    <a:pt x="59" y="0"/>
                  </a:lnTo>
                  <a:lnTo>
                    <a:pt x="88" y="0"/>
                  </a:lnTo>
                  <a:lnTo>
                    <a:pt x="88" y="0"/>
                  </a:lnTo>
                  <a:lnTo>
                    <a:pt x="88" y="0"/>
                  </a:lnTo>
                  <a:lnTo>
                    <a:pt x="88" y="0"/>
                  </a:lnTo>
                  <a:lnTo>
                    <a:pt x="117" y="29"/>
                  </a:lnTo>
                  <a:lnTo>
                    <a:pt x="117" y="29"/>
                  </a:lnTo>
                  <a:lnTo>
                    <a:pt x="147" y="59"/>
                  </a:lnTo>
                  <a:lnTo>
                    <a:pt x="147" y="88"/>
                  </a:lnTo>
                  <a:lnTo>
                    <a:pt x="147" y="205"/>
                  </a:lnTo>
                  <a:lnTo>
                    <a:pt x="147" y="234"/>
                  </a:lnTo>
                  <a:lnTo>
                    <a:pt x="147" y="292"/>
                  </a:lnTo>
                  <a:lnTo>
                    <a:pt x="176" y="292"/>
                  </a:lnTo>
                  <a:lnTo>
                    <a:pt x="204" y="321"/>
                  </a:lnTo>
                  <a:lnTo>
                    <a:pt x="204" y="321"/>
                  </a:lnTo>
                  <a:lnTo>
                    <a:pt x="204" y="321"/>
                  </a:lnTo>
                  <a:lnTo>
                    <a:pt x="233" y="350"/>
                  </a:lnTo>
                  <a:lnTo>
                    <a:pt x="233" y="350"/>
                  </a:lnTo>
                  <a:lnTo>
                    <a:pt x="263" y="380"/>
                  </a:lnTo>
                  <a:lnTo>
                    <a:pt x="263" y="409"/>
                  </a:lnTo>
                  <a:lnTo>
                    <a:pt x="263" y="409"/>
                  </a:lnTo>
                  <a:lnTo>
                    <a:pt x="263" y="409"/>
                  </a:lnTo>
                  <a:lnTo>
                    <a:pt x="263" y="409"/>
                  </a:lnTo>
                  <a:lnTo>
                    <a:pt x="263" y="438"/>
                  </a:lnTo>
                  <a:lnTo>
                    <a:pt x="233" y="438"/>
                  </a:lnTo>
                  <a:lnTo>
                    <a:pt x="233" y="438"/>
                  </a:lnTo>
                  <a:lnTo>
                    <a:pt x="233" y="438"/>
                  </a:lnTo>
                  <a:lnTo>
                    <a:pt x="233" y="438"/>
                  </a:lnTo>
                  <a:lnTo>
                    <a:pt x="263" y="467"/>
                  </a:lnTo>
                  <a:lnTo>
                    <a:pt x="263" y="467"/>
                  </a:lnTo>
                  <a:lnTo>
                    <a:pt x="233" y="497"/>
                  </a:lnTo>
                  <a:lnTo>
                    <a:pt x="233" y="497"/>
                  </a:lnTo>
                  <a:lnTo>
                    <a:pt x="233" y="497"/>
                  </a:lnTo>
                  <a:lnTo>
                    <a:pt x="204" y="526"/>
                  </a:lnTo>
                  <a:lnTo>
                    <a:pt x="204" y="526"/>
                  </a:lnTo>
                  <a:lnTo>
                    <a:pt x="204" y="555"/>
                  </a:lnTo>
                  <a:lnTo>
                    <a:pt x="204" y="584"/>
                  </a:lnTo>
                  <a:lnTo>
                    <a:pt x="204" y="584"/>
                  </a:lnTo>
                  <a:lnTo>
                    <a:pt x="176" y="584"/>
                  </a:lnTo>
                  <a:lnTo>
                    <a:pt x="176" y="584"/>
                  </a:lnTo>
                  <a:lnTo>
                    <a:pt x="176" y="555"/>
                  </a:lnTo>
                  <a:lnTo>
                    <a:pt x="176" y="555"/>
                  </a:lnTo>
                  <a:lnTo>
                    <a:pt x="176" y="555"/>
                  </a:lnTo>
                  <a:lnTo>
                    <a:pt x="147" y="555"/>
                  </a:lnTo>
                  <a:lnTo>
                    <a:pt x="147" y="526"/>
                  </a:lnTo>
                  <a:lnTo>
                    <a:pt x="117" y="526"/>
                  </a:lnTo>
                  <a:lnTo>
                    <a:pt x="117" y="497"/>
                  </a:lnTo>
                  <a:lnTo>
                    <a:pt x="117" y="497"/>
                  </a:lnTo>
                  <a:lnTo>
                    <a:pt x="117" y="467"/>
                  </a:lnTo>
                  <a:lnTo>
                    <a:pt x="117" y="467"/>
                  </a:lnTo>
                  <a:lnTo>
                    <a:pt x="147" y="438"/>
                  </a:lnTo>
                  <a:lnTo>
                    <a:pt x="147" y="438"/>
                  </a:lnTo>
                  <a:lnTo>
                    <a:pt x="147" y="409"/>
                  </a:lnTo>
                  <a:lnTo>
                    <a:pt x="147" y="380"/>
                  </a:lnTo>
                  <a:lnTo>
                    <a:pt x="147" y="380"/>
                  </a:lnTo>
                  <a:lnTo>
                    <a:pt x="117" y="380"/>
                  </a:lnTo>
                  <a:lnTo>
                    <a:pt x="117" y="380"/>
                  </a:lnTo>
                  <a:lnTo>
                    <a:pt x="88" y="380"/>
                  </a:lnTo>
                  <a:lnTo>
                    <a:pt x="88" y="380"/>
                  </a:lnTo>
                  <a:lnTo>
                    <a:pt x="88" y="380"/>
                  </a:lnTo>
                  <a:lnTo>
                    <a:pt x="59" y="380"/>
                  </a:lnTo>
                  <a:lnTo>
                    <a:pt x="59" y="380"/>
                  </a:lnTo>
                  <a:lnTo>
                    <a:pt x="59" y="350"/>
                  </a:lnTo>
                  <a:lnTo>
                    <a:pt x="59" y="350"/>
                  </a:lnTo>
                  <a:lnTo>
                    <a:pt x="59" y="350"/>
                  </a:lnTo>
                  <a:lnTo>
                    <a:pt x="30" y="350"/>
                  </a:lnTo>
                  <a:lnTo>
                    <a:pt x="30" y="350"/>
                  </a:lnTo>
                  <a:lnTo>
                    <a:pt x="30" y="321"/>
                  </a:lnTo>
                  <a:lnTo>
                    <a:pt x="0" y="321"/>
                  </a:lnTo>
                  <a:lnTo>
                    <a:pt x="0" y="321"/>
                  </a:lnTo>
                  <a:lnTo>
                    <a:pt x="30" y="292"/>
                  </a:lnTo>
                  <a:lnTo>
                    <a:pt x="30" y="292"/>
                  </a:lnTo>
                  <a:lnTo>
                    <a:pt x="30" y="292"/>
                  </a:lnTo>
                  <a:lnTo>
                    <a:pt x="30" y="263"/>
                  </a:lnTo>
                  <a:lnTo>
                    <a:pt x="30" y="263"/>
                  </a:lnTo>
                  <a:lnTo>
                    <a:pt x="30" y="263"/>
                  </a:lnTo>
                  <a:lnTo>
                    <a:pt x="30" y="263"/>
                  </a:lnTo>
                  <a:lnTo>
                    <a:pt x="59" y="234"/>
                  </a:lnTo>
                  <a:lnTo>
                    <a:pt x="59" y="234"/>
                  </a:lnTo>
                  <a:lnTo>
                    <a:pt x="59" y="234"/>
                  </a:lnTo>
                  <a:lnTo>
                    <a:pt x="88" y="234"/>
                  </a:lnTo>
                  <a:lnTo>
                    <a:pt x="88" y="234"/>
                  </a:lnTo>
                  <a:lnTo>
                    <a:pt x="59" y="205"/>
                  </a:lnTo>
                  <a:lnTo>
                    <a:pt x="59" y="205"/>
                  </a:lnTo>
                  <a:lnTo>
                    <a:pt x="59" y="205"/>
                  </a:lnTo>
                  <a:lnTo>
                    <a:pt x="59" y="205"/>
                  </a:lnTo>
                  <a:lnTo>
                    <a:pt x="59" y="176"/>
                  </a:lnTo>
                  <a:lnTo>
                    <a:pt x="59" y="176"/>
                  </a:lnTo>
                  <a:lnTo>
                    <a:pt x="59" y="176"/>
                  </a:lnTo>
                  <a:lnTo>
                    <a:pt x="59" y="147"/>
                  </a:lnTo>
                  <a:lnTo>
                    <a:pt x="59" y="147"/>
                  </a:lnTo>
                  <a:lnTo>
                    <a:pt x="59" y="147"/>
                  </a:lnTo>
                  <a:lnTo>
                    <a:pt x="59" y="117"/>
                  </a:lnTo>
                  <a:lnTo>
                    <a:pt x="88" y="117"/>
                  </a:lnTo>
                  <a:lnTo>
                    <a:pt x="88" y="88"/>
                  </a:lnTo>
                  <a:lnTo>
                    <a:pt x="88" y="88"/>
                  </a:lnTo>
                  <a:lnTo>
                    <a:pt x="88" y="88"/>
                  </a:lnTo>
                  <a:lnTo>
                    <a:pt x="88" y="59"/>
                  </a:lnTo>
                  <a:lnTo>
                    <a:pt x="59" y="59"/>
                  </a:lnTo>
                  <a:lnTo>
                    <a:pt x="59" y="59"/>
                  </a:lnTo>
                  <a:lnTo>
                    <a:pt x="59" y="29"/>
                  </a:lnTo>
                  <a:lnTo>
                    <a:pt x="59" y="29"/>
                  </a:lnTo>
                  <a:lnTo>
                    <a:pt x="59" y="29"/>
                  </a:lnTo>
                  <a:lnTo>
                    <a:pt x="59" y="29"/>
                  </a:lnTo>
                  <a:lnTo>
                    <a:pt x="59" y="0"/>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1" name="Freeform 140">
              <a:extLst>
                <a:ext uri="{FF2B5EF4-FFF2-40B4-BE49-F238E27FC236}">
                  <a16:creationId xmlns:a16="http://schemas.microsoft.com/office/drawing/2014/main" id="{AB02C181-BF60-4447-B1C9-5832204C2FDE}"/>
                </a:ext>
              </a:extLst>
            </p:cNvPr>
            <p:cNvSpPr>
              <a:spLocks noChangeArrowheads="1"/>
            </p:cNvSpPr>
            <p:nvPr/>
          </p:nvSpPr>
          <p:spPr bwMode="auto">
            <a:xfrm>
              <a:off x="5172474" y="4553751"/>
              <a:ext cx="313919" cy="237624"/>
            </a:xfrm>
            <a:custGeom>
              <a:avLst/>
              <a:gdLst>
                <a:gd name="T0" fmla="*/ 204 w 963"/>
                <a:gd name="T1" fmla="*/ 203 h 729"/>
                <a:gd name="T2" fmla="*/ 204 w 963"/>
                <a:gd name="T3" fmla="*/ 233 h 729"/>
                <a:gd name="T4" fmla="*/ 233 w 963"/>
                <a:gd name="T5" fmla="*/ 233 h 729"/>
                <a:gd name="T6" fmla="*/ 262 w 963"/>
                <a:gd name="T7" fmla="*/ 233 h 729"/>
                <a:gd name="T8" fmla="*/ 291 w 963"/>
                <a:gd name="T9" fmla="*/ 262 h 729"/>
                <a:gd name="T10" fmla="*/ 350 w 963"/>
                <a:gd name="T11" fmla="*/ 291 h 729"/>
                <a:gd name="T12" fmla="*/ 407 w 963"/>
                <a:gd name="T13" fmla="*/ 262 h 729"/>
                <a:gd name="T14" fmla="*/ 437 w 963"/>
                <a:gd name="T15" fmla="*/ 233 h 729"/>
                <a:gd name="T16" fmla="*/ 466 w 963"/>
                <a:gd name="T17" fmla="*/ 291 h 729"/>
                <a:gd name="T18" fmla="*/ 554 w 963"/>
                <a:gd name="T19" fmla="*/ 349 h 729"/>
                <a:gd name="T20" fmla="*/ 612 w 963"/>
                <a:gd name="T21" fmla="*/ 378 h 729"/>
                <a:gd name="T22" fmla="*/ 641 w 963"/>
                <a:gd name="T23" fmla="*/ 378 h 729"/>
                <a:gd name="T24" fmla="*/ 612 w 963"/>
                <a:gd name="T25" fmla="*/ 291 h 729"/>
                <a:gd name="T26" fmla="*/ 583 w 963"/>
                <a:gd name="T27" fmla="*/ 320 h 729"/>
                <a:gd name="T28" fmla="*/ 524 w 963"/>
                <a:gd name="T29" fmla="*/ 262 h 729"/>
                <a:gd name="T30" fmla="*/ 554 w 963"/>
                <a:gd name="T31" fmla="*/ 174 h 729"/>
                <a:gd name="T32" fmla="*/ 554 w 963"/>
                <a:gd name="T33" fmla="*/ 145 h 729"/>
                <a:gd name="T34" fmla="*/ 554 w 963"/>
                <a:gd name="T35" fmla="*/ 115 h 729"/>
                <a:gd name="T36" fmla="*/ 554 w 963"/>
                <a:gd name="T37" fmla="*/ 86 h 729"/>
                <a:gd name="T38" fmla="*/ 757 w 963"/>
                <a:gd name="T39" fmla="*/ 0 h 729"/>
                <a:gd name="T40" fmla="*/ 787 w 963"/>
                <a:gd name="T41" fmla="*/ 28 h 729"/>
                <a:gd name="T42" fmla="*/ 874 w 963"/>
                <a:gd name="T43" fmla="*/ 57 h 729"/>
                <a:gd name="T44" fmla="*/ 904 w 963"/>
                <a:gd name="T45" fmla="*/ 86 h 729"/>
                <a:gd name="T46" fmla="*/ 933 w 963"/>
                <a:gd name="T47" fmla="*/ 115 h 729"/>
                <a:gd name="T48" fmla="*/ 933 w 963"/>
                <a:gd name="T49" fmla="*/ 145 h 729"/>
                <a:gd name="T50" fmla="*/ 962 w 963"/>
                <a:gd name="T51" fmla="*/ 174 h 729"/>
                <a:gd name="T52" fmla="*/ 933 w 963"/>
                <a:gd name="T53" fmla="*/ 233 h 729"/>
                <a:gd name="T54" fmla="*/ 933 w 963"/>
                <a:gd name="T55" fmla="*/ 262 h 729"/>
                <a:gd name="T56" fmla="*/ 933 w 963"/>
                <a:gd name="T57" fmla="*/ 291 h 729"/>
                <a:gd name="T58" fmla="*/ 933 w 963"/>
                <a:gd name="T59" fmla="*/ 320 h 729"/>
                <a:gd name="T60" fmla="*/ 904 w 963"/>
                <a:gd name="T61" fmla="*/ 349 h 729"/>
                <a:gd name="T62" fmla="*/ 904 w 963"/>
                <a:gd name="T63" fmla="*/ 378 h 729"/>
                <a:gd name="T64" fmla="*/ 904 w 963"/>
                <a:gd name="T65" fmla="*/ 407 h 729"/>
                <a:gd name="T66" fmla="*/ 874 w 963"/>
                <a:gd name="T67" fmla="*/ 436 h 729"/>
                <a:gd name="T68" fmla="*/ 729 w 963"/>
                <a:gd name="T69" fmla="*/ 495 h 729"/>
                <a:gd name="T70" fmla="*/ 700 w 963"/>
                <a:gd name="T71" fmla="*/ 553 h 729"/>
                <a:gd name="T72" fmla="*/ 641 w 963"/>
                <a:gd name="T73" fmla="*/ 553 h 729"/>
                <a:gd name="T74" fmla="*/ 583 w 963"/>
                <a:gd name="T75" fmla="*/ 553 h 729"/>
                <a:gd name="T76" fmla="*/ 554 w 963"/>
                <a:gd name="T77" fmla="*/ 583 h 729"/>
                <a:gd name="T78" fmla="*/ 554 w 963"/>
                <a:gd name="T79" fmla="*/ 612 h 729"/>
                <a:gd name="T80" fmla="*/ 407 w 963"/>
                <a:gd name="T81" fmla="*/ 728 h 729"/>
                <a:gd name="T82" fmla="*/ 350 w 963"/>
                <a:gd name="T83" fmla="*/ 728 h 729"/>
                <a:gd name="T84" fmla="*/ 321 w 963"/>
                <a:gd name="T85" fmla="*/ 728 h 729"/>
                <a:gd name="T86" fmla="*/ 262 w 963"/>
                <a:gd name="T87" fmla="*/ 728 h 729"/>
                <a:gd name="T88" fmla="*/ 233 w 963"/>
                <a:gd name="T89" fmla="*/ 699 h 729"/>
                <a:gd name="T90" fmla="*/ 204 w 963"/>
                <a:gd name="T91" fmla="*/ 699 h 729"/>
                <a:gd name="T92" fmla="*/ 87 w 963"/>
                <a:gd name="T93" fmla="*/ 699 h 729"/>
                <a:gd name="T94" fmla="*/ 58 w 963"/>
                <a:gd name="T95" fmla="*/ 670 h 729"/>
                <a:gd name="T96" fmla="*/ 29 w 963"/>
                <a:gd name="T97" fmla="*/ 641 h 729"/>
                <a:gd name="T98" fmla="*/ 0 w 963"/>
                <a:gd name="T99" fmla="*/ 612 h 729"/>
                <a:gd name="T100" fmla="*/ 174 w 963"/>
                <a:gd name="T101" fmla="*/ 320 h 729"/>
                <a:gd name="T102" fmla="*/ 174 w 963"/>
                <a:gd name="T103" fmla="*/ 291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3" h="729">
                  <a:moveTo>
                    <a:pt x="174" y="203"/>
                  </a:moveTo>
                  <a:lnTo>
                    <a:pt x="174" y="203"/>
                  </a:lnTo>
                  <a:lnTo>
                    <a:pt x="174" y="203"/>
                  </a:lnTo>
                  <a:lnTo>
                    <a:pt x="204" y="203"/>
                  </a:lnTo>
                  <a:lnTo>
                    <a:pt x="204" y="233"/>
                  </a:lnTo>
                  <a:lnTo>
                    <a:pt x="204" y="233"/>
                  </a:lnTo>
                  <a:lnTo>
                    <a:pt x="204" y="233"/>
                  </a:lnTo>
                  <a:lnTo>
                    <a:pt x="204" y="233"/>
                  </a:lnTo>
                  <a:lnTo>
                    <a:pt x="204" y="233"/>
                  </a:lnTo>
                  <a:lnTo>
                    <a:pt x="233" y="233"/>
                  </a:lnTo>
                  <a:lnTo>
                    <a:pt x="233" y="233"/>
                  </a:lnTo>
                  <a:lnTo>
                    <a:pt x="233" y="233"/>
                  </a:lnTo>
                  <a:lnTo>
                    <a:pt x="262" y="203"/>
                  </a:lnTo>
                  <a:lnTo>
                    <a:pt x="262" y="203"/>
                  </a:lnTo>
                  <a:lnTo>
                    <a:pt x="262" y="233"/>
                  </a:lnTo>
                  <a:lnTo>
                    <a:pt x="262" y="233"/>
                  </a:lnTo>
                  <a:lnTo>
                    <a:pt x="291" y="262"/>
                  </a:lnTo>
                  <a:lnTo>
                    <a:pt x="262" y="262"/>
                  </a:lnTo>
                  <a:lnTo>
                    <a:pt x="291" y="262"/>
                  </a:lnTo>
                  <a:lnTo>
                    <a:pt x="291" y="262"/>
                  </a:lnTo>
                  <a:lnTo>
                    <a:pt x="321" y="262"/>
                  </a:lnTo>
                  <a:lnTo>
                    <a:pt x="321" y="262"/>
                  </a:lnTo>
                  <a:lnTo>
                    <a:pt x="350" y="262"/>
                  </a:lnTo>
                  <a:lnTo>
                    <a:pt x="350" y="291"/>
                  </a:lnTo>
                  <a:lnTo>
                    <a:pt x="350" y="291"/>
                  </a:lnTo>
                  <a:lnTo>
                    <a:pt x="379" y="291"/>
                  </a:lnTo>
                  <a:lnTo>
                    <a:pt x="407" y="262"/>
                  </a:lnTo>
                  <a:lnTo>
                    <a:pt x="407" y="262"/>
                  </a:lnTo>
                  <a:lnTo>
                    <a:pt x="407" y="262"/>
                  </a:lnTo>
                  <a:lnTo>
                    <a:pt x="407" y="233"/>
                  </a:lnTo>
                  <a:lnTo>
                    <a:pt x="437" y="233"/>
                  </a:lnTo>
                  <a:lnTo>
                    <a:pt x="437" y="233"/>
                  </a:lnTo>
                  <a:lnTo>
                    <a:pt x="437" y="262"/>
                  </a:lnTo>
                  <a:lnTo>
                    <a:pt x="437" y="291"/>
                  </a:lnTo>
                  <a:lnTo>
                    <a:pt x="437" y="291"/>
                  </a:lnTo>
                  <a:lnTo>
                    <a:pt x="466" y="291"/>
                  </a:lnTo>
                  <a:lnTo>
                    <a:pt x="495" y="320"/>
                  </a:lnTo>
                  <a:lnTo>
                    <a:pt x="524" y="320"/>
                  </a:lnTo>
                  <a:lnTo>
                    <a:pt x="524" y="349"/>
                  </a:lnTo>
                  <a:lnTo>
                    <a:pt x="554" y="349"/>
                  </a:lnTo>
                  <a:lnTo>
                    <a:pt x="554" y="378"/>
                  </a:lnTo>
                  <a:lnTo>
                    <a:pt x="583" y="378"/>
                  </a:lnTo>
                  <a:lnTo>
                    <a:pt x="583" y="378"/>
                  </a:lnTo>
                  <a:lnTo>
                    <a:pt x="612" y="378"/>
                  </a:lnTo>
                  <a:lnTo>
                    <a:pt x="612" y="378"/>
                  </a:lnTo>
                  <a:lnTo>
                    <a:pt x="612" y="378"/>
                  </a:lnTo>
                  <a:lnTo>
                    <a:pt x="612" y="378"/>
                  </a:lnTo>
                  <a:lnTo>
                    <a:pt x="641" y="378"/>
                  </a:lnTo>
                  <a:lnTo>
                    <a:pt x="641" y="378"/>
                  </a:lnTo>
                  <a:lnTo>
                    <a:pt x="641" y="291"/>
                  </a:lnTo>
                  <a:lnTo>
                    <a:pt x="641" y="291"/>
                  </a:lnTo>
                  <a:lnTo>
                    <a:pt x="612" y="291"/>
                  </a:lnTo>
                  <a:lnTo>
                    <a:pt x="612" y="291"/>
                  </a:lnTo>
                  <a:lnTo>
                    <a:pt x="612" y="320"/>
                  </a:lnTo>
                  <a:lnTo>
                    <a:pt x="612" y="320"/>
                  </a:lnTo>
                  <a:lnTo>
                    <a:pt x="583" y="320"/>
                  </a:lnTo>
                  <a:lnTo>
                    <a:pt x="583" y="291"/>
                  </a:lnTo>
                  <a:lnTo>
                    <a:pt x="554" y="291"/>
                  </a:lnTo>
                  <a:lnTo>
                    <a:pt x="554" y="262"/>
                  </a:lnTo>
                  <a:lnTo>
                    <a:pt x="524" y="262"/>
                  </a:lnTo>
                  <a:lnTo>
                    <a:pt x="524" y="233"/>
                  </a:lnTo>
                  <a:lnTo>
                    <a:pt x="524" y="203"/>
                  </a:lnTo>
                  <a:lnTo>
                    <a:pt x="524" y="203"/>
                  </a:lnTo>
                  <a:lnTo>
                    <a:pt x="554" y="174"/>
                  </a:lnTo>
                  <a:lnTo>
                    <a:pt x="554" y="174"/>
                  </a:lnTo>
                  <a:lnTo>
                    <a:pt x="554" y="174"/>
                  </a:lnTo>
                  <a:lnTo>
                    <a:pt x="554" y="174"/>
                  </a:lnTo>
                  <a:lnTo>
                    <a:pt x="554" y="145"/>
                  </a:lnTo>
                  <a:lnTo>
                    <a:pt x="554" y="145"/>
                  </a:lnTo>
                  <a:lnTo>
                    <a:pt x="554" y="115"/>
                  </a:lnTo>
                  <a:lnTo>
                    <a:pt x="554" y="115"/>
                  </a:lnTo>
                  <a:lnTo>
                    <a:pt x="554" y="115"/>
                  </a:lnTo>
                  <a:lnTo>
                    <a:pt x="554" y="115"/>
                  </a:lnTo>
                  <a:lnTo>
                    <a:pt x="554" y="86"/>
                  </a:lnTo>
                  <a:lnTo>
                    <a:pt x="554" y="86"/>
                  </a:lnTo>
                  <a:lnTo>
                    <a:pt x="554" y="86"/>
                  </a:lnTo>
                  <a:lnTo>
                    <a:pt x="583" y="28"/>
                  </a:lnTo>
                  <a:lnTo>
                    <a:pt x="700" y="0"/>
                  </a:lnTo>
                  <a:lnTo>
                    <a:pt x="757" y="0"/>
                  </a:lnTo>
                  <a:lnTo>
                    <a:pt x="757" y="0"/>
                  </a:lnTo>
                  <a:lnTo>
                    <a:pt x="757" y="0"/>
                  </a:lnTo>
                  <a:lnTo>
                    <a:pt x="787" y="0"/>
                  </a:lnTo>
                  <a:lnTo>
                    <a:pt x="787" y="28"/>
                  </a:lnTo>
                  <a:lnTo>
                    <a:pt x="787" y="28"/>
                  </a:lnTo>
                  <a:lnTo>
                    <a:pt x="816" y="28"/>
                  </a:lnTo>
                  <a:lnTo>
                    <a:pt x="816" y="28"/>
                  </a:lnTo>
                  <a:lnTo>
                    <a:pt x="845" y="57"/>
                  </a:lnTo>
                  <a:lnTo>
                    <a:pt x="874" y="57"/>
                  </a:lnTo>
                  <a:lnTo>
                    <a:pt x="874" y="57"/>
                  </a:lnTo>
                  <a:lnTo>
                    <a:pt x="874" y="57"/>
                  </a:lnTo>
                  <a:lnTo>
                    <a:pt x="874" y="57"/>
                  </a:lnTo>
                  <a:lnTo>
                    <a:pt x="904" y="86"/>
                  </a:lnTo>
                  <a:lnTo>
                    <a:pt x="904" y="86"/>
                  </a:lnTo>
                  <a:lnTo>
                    <a:pt x="904" y="86"/>
                  </a:lnTo>
                  <a:lnTo>
                    <a:pt x="933" y="86"/>
                  </a:lnTo>
                  <a:lnTo>
                    <a:pt x="933" y="115"/>
                  </a:lnTo>
                  <a:lnTo>
                    <a:pt x="933" y="115"/>
                  </a:lnTo>
                  <a:lnTo>
                    <a:pt x="933" y="115"/>
                  </a:lnTo>
                  <a:lnTo>
                    <a:pt x="933" y="115"/>
                  </a:lnTo>
                  <a:lnTo>
                    <a:pt x="933" y="145"/>
                  </a:lnTo>
                  <a:lnTo>
                    <a:pt x="933" y="145"/>
                  </a:lnTo>
                  <a:lnTo>
                    <a:pt x="962" y="145"/>
                  </a:lnTo>
                  <a:lnTo>
                    <a:pt x="962" y="174"/>
                  </a:lnTo>
                  <a:lnTo>
                    <a:pt x="962" y="174"/>
                  </a:lnTo>
                  <a:lnTo>
                    <a:pt x="962" y="174"/>
                  </a:lnTo>
                  <a:lnTo>
                    <a:pt x="962" y="203"/>
                  </a:lnTo>
                  <a:lnTo>
                    <a:pt x="933" y="203"/>
                  </a:lnTo>
                  <a:lnTo>
                    <a:pt x="933" y="233"/>
                  </a:lnTo>
                  <a:lnTo>
                    <a:pt x="933" y="233"/>
                  </a:lnTo>
                  <a:lnTo>
                    <a:pt x="933" y="233"/>
                  </a:lnTo>
                  <a:lnTo>
                    <a:pt x="933" y="262"/>
                  </a:lnTo>
                  <a:lnTo>
                    <a:pt x="933" y="262"/>
                  </a:lnTo>
                  <a:lnTo>
                    <a:pt x="933" y="262"/>
                  </a:lnTo>
                  <a:lnTo>
                    <a:pt x="933" y="291"/>
                  </a:lnTo>
                  <a:lnTo>
                    <a:pt x="933" y="291"/>
                  </a:lnTo>
                  <a:lnTo>
                    <a:pt x="933" y="291"/>
                  </a:lnTo>
                  <a:lnTo>
                    <a:pt x="933" y="291"/>
                  </a:lnTo>
                  <a:lnTo>
                    <a:pt x="962" y="320"/>
                  </a:lnTo>
                  <a:lnTo>
                    <a:pt x="962" y="320"/>
                  </a:lnTo>
                  <a:lnTo>
                    <a:pt x="933" y="320"/>
                  </a:lnTo>
                  <a:lnTo>
                    <a:pt x="933" y="320"/>
                  </a:lnTo>
                  <a:lnTo>
                    <a:pt x="933" y="320"/>
                  </a:lnTo>
                  <a:lnTo>
                    <a:pt x="904" y="349"/>
                  </a:lnTo>
                  <a:lnTo>
                    <a:pt x="904" y="349"/>
                  </a:lnTo>
                  <a:lnTo>
                    <a:pt x="904" y="349"/>
                  </a:lnTo>
                  <a:lnTo>
                    <a:pt x="904" y="349"/>
                  </a:lnTo>
                  <a:lnTo>
                    <a:pt x="904" y="378"/>
                  </a:lnTo>
                  <a:lnTo>
                    <a:pt x="904" y="378"/>
                  </a:lnTo>
                  <a:lnTo>
                    <a:pt x="904" y="378"/>
                  </a:lnTo>
                  <a:lnTo>
                    <a:pt x="874" y="407"/>
                  </a:lnTo>
                  <a:lnTo>
                    <a:pt x="874" y="407"/>
                  </a:lnTo>
                  <a:lnTo>
                    <a:pt x="904" y="407"/>
                  </a:lnTo>
                  <a:lnTo>
                    <a:pt x="904" y="436"/>
                  </a:lnTo>
                  <a:lnTo>
                    <a:pt x="904" y="436"/>
                  </a:lnTo>
                  <a:lnTo>
                    <a:pt x="904" y="436"/>
                  </a:lnTo>
                  <a:lnTo>
                    <a:pt x="874" y="436"/>
                  </a:lnTo>
                  <a:lnTo>
                    <a:pt x="845" y="466"/>
                  </a:lnTo>
                  <a:lnTo>
                    <a:pt x="816" y="466"/>
                  </a:lnTo>
                  <a:lnTo>
                    <a:pt x="729" y="495"/>
                  </a:lnTo>
                  <a:lnTo>
                    <a:pt x="729" y="495"/>
                  </a:lnTo>
                  <a:lnTo>
                    <a:pt x="700" y="524"/>
                  </a:lnTo>
                  <a:lnTo>
                    <a:pt x="671" y="524"/>
                  </a:lnTo>
                  <a:lnTo>
                    <a:pt x="700" y="553"/>
                  </a:lnTo>
                  <a:lnTo>
                    <a:pt x="700" y="553"/>
                  </a:lnTo>
                  <a:lnTo>
                    <a:pt x="671" y="553"/>
                  </a:lnTo>
                  <a:lnTo>
                    <a:pt x="671" y="553"/>
                  </a:lnTo>
                  <a:lnTo>
                    <a:pt x="671" y="553"/>
                  </a:lnTo>
                  <a:lnTo>
                    <a:pt x="641" y="553"/>
                  </a:lnTo>
                  <a:lnTo>
                    <a:pt x="641" y="553"/>
                  </a:lnTo>
                  <a:lnTo>
                    <a:pt x="612" y="553"/>
                  </a:lnTo>
                  <a:lnTo>
                    <a:pt x="612" y="553"/>
                  </a:lnTo>
                  <a:lnTo>
                    <a:pt x="583" y="553"/>
                  </a:lnTo>
                  <a:lnTo>
                    <a:pt x="583" y="553"/>
                  </a:lnTo>
                  <a:lnTo>
                    <a:pt x="554" y="583"/>
                  </a:lnTo>
                  <a:lnTo>
                    <a:pt x="554" y="583"/>
                  </a:lnTo>
                  <a:lnTo>
                    <a:pt x="554" y="583"/>
                  </a:lnTo>
                  <a:lnTo>
                    <a:pt x="554" y="583"/>
                  </a:lnTo>
                  <a:lnTo>
                    <a:pt x="554" y="612"/>
                  </a:lnTo>
                  <a:lnTo>
                    <a:pt x="554" y="612"/>
                  </a:lnTo>
                  <a:lnTo>
                    <a:pt x="554" y="612"/>
                  </a:lnTo>
                  <a:lnTo>
                    <a:pt x="524" y="612"/>
                  </a:lnTo>
                  <a:lnTo>
                    <a:pt x="466" y="641"/>
                  </a:lnTo>
                  <a:lnTo>
                    <a:pt x="437" y="699"/>
                  </a:lnTo>
                  <a:lnTo>
                    <a:pt x="407" y="728"/>
                  </a:lnTo>
                  <a:lnTo>
                    <a:pt x="379" y="728"/>
                  </a:lnTo>
                  <a:lnTo>
                    <a:pt x="379" y="728"/>
                  </a:lnTo>
                  <a:lnTo>
                    <a:pt x="350" y="728"/>
                  </a:lnTo>
                  <a:lnTo>
                    <a:pt x="350" y="728"/>
                  </a:lnTo>
                  <a:lnTo>
                    <a:pt x="350" y="728"/>
                  </a:lnTo>
                  <a:lnTo>
                    <a:pt x="350" y="728"/>
                  </a:lnTo>
                  <a:lnTo>
                    <a:pt x="350" y="728"/>
                  </a:lnTo>
                  <a:lnTo>
                    <a:pt x="321" y="728"/>
                  </a:lnTo>
                  <a:lnTo>
                    <a:pt x="321" y="728"/>
                  </a:lnTo>
                  <a:lnTo>
                    <a:pt x="291" y="728"/>
                  </a:lnTo>
                  <a:lnTo>
                    <a:pt x="291" y="728"/>
                  </a:lnTo>
                  <a:lnTo>
                    <a:pt x="262" y="728"/>
                  </a:lnTo>
                  <a:lnTo>
                    <a:pt x="262" y="699"/>
                  </a:lnTo>
                  <a:lnTo>
                    <a:pt x="233" y="699"/>
                  </a:lnTo>
                  <a:lnTo>
                    <a:pt x="233" y="699"/>
                  </a:lnTo>
                  <a:lnTo>
                    <a:pt x="233" y="699"/>
                  </a:lnTo>
                  <a:lnTo>
                    <a:pt x="233" y="699"/>
                  </a:lnTo>
                  <a:lnTo>
                    <a:pt x="233" y="699"/>
                  </a:lnTo>
                  <a:lnTo>
                    <a:pt x="204" y="699"/>
                  </a:lnTo>
                  <a:lnTo>
                    <a:pt x="204" y="699"/>
                  </a:lnTo>
                  <a:lnTo>
                    <a:pt x="204" y="699"/>
                  </a:lnTo>
                  <a:lnTo>
                    <a:pt x="174" y="699"/>
                  </a:lnTo>
                  <a:lnTo>
                    <a:pt x="174" y="699"/>
                  </a:lnTo>
                  <a:lnTo>
                    <a:pt x="87" y="699"/>
                  </a:lnTo>
                  <a:lnTo>
                    <a:pt x="87" y="699"/>
                  </a:lnTo>
                  <a:lnTo>
                    <a:pt x="87" y="699"/>
                  </a:lnTo>
                  <a:lnTo>
                    <a:pt x="87" y="670"/>
                  </a:lnTo>
                  <a:lnTo>
                    <a:pt x="58" y="670"/>
                  </a:lnTo>
                  <a:lnTo>
                    <a:pt x="58" y="670"/>
                  </a:lnTo>
                  <a:lnTo>
                    <a:pt x="58" y="670"/>
                  </a:lnTo>
                  <a:lnTo>
                    <a:pt x="29" y="641"/>
                  </a:lnTo>
                  <a:lnTo>
                    <a:pt x="29" y="641"/>
                  </a:lnTo>
                  <a:lnTo>
                    <a:pt x="0" y="641"/>
                  </a:lnTo>
                  <a:lnTo>
                    <a:pt x="0" y="612"/>
                  </a:lnTo>
                  <a:lnTo>
                    <a:pt x="0" y="612"/>
                  </a:lnTo>
                  <a:lnTo>
                    <a:pt x="0" y="612"/>
                  </a:lnTo>
                  <a:lnTo>
                    <a:pt x="0" y="349"/>
                  </a:lnTo>
                  <a:lnTo>
                    <a:pt x="174" y="349"/>
                  </a:lnTo>
                  <a:lnTo>
                    <a:pt x="174" y="349"/>
                  </a:lnTo>
                  <a:lnTo>
                    <a:pt x="174" y="320"/>
                  </a:lnTo>
                  <a:lnTo>
                    <a:pt x="174" y="320"/>
                  </a:lnTo>
                  <a:lnTo>
                    <a:pt x="174" y="320"/>
                  </a:lnTo>
                  <a:lnTo>
                    <a:pt x="174" y="291"/>
                  </a:lnTo>
                  <a:lnTo>
                    <a:pt x="174" y="291"/>
                  </a:lnTo>
                  <a:lnTo>
                    <a:pt x="174" y="262"/>
                  </a:lnTo>
                  <a:lnTo>
                    <a:pt x="174" y="233"/>
                  </a:lnTo>
                  <a:lnTo>
                    <a:pt x="174" y="20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2" name="Freeform 141">
              <a:extLst>
                <a:ext uri="{FF2B5EF4-FFF2-40B4-BE49-F238E27FC236}">
                  <a16:creationId xmlns:a16="http://schemas.microsoft.com/office/drawing/2014/main" id="{BC5C234A-3630-9D44-A093-26FE2E2568C8}"/>
                </a:ext>
              </a:extLst>
            </p:cNvPr>
            <p:cNvSpPr>
              <a:spLocks noChangeArrowheads="1"/>
            </p:cNvSpPr>
            <p:nvPr/>
          </p:nvSpPr>
          <p:spPr bwMode="auto">
            <a:xfrm>
              <a:off x="4895995" y="4496145"/>
              <a:ext cx="334079" cy="295231"/>
            </a:xfrm>
            <a:custGeom>
              <a:avLst/>
              <a:gdLst>
                <a:gd name="T0" fmla="*/ 933 w 1021"/>
                <a:gd name="T1" fmla="*/ 846 h 905"/>
                <a:gd name="T2" fmla="*/ 875 w 1021"/>
                <a:gd name="T3" fmla="*/ 817 h 905"/>
                <a:gd name="T4" fmla="*/ 846 w 1021"/>
                <a:gd name="T5" fmla="*/ 788 h 905"/>
                <a:gd name="T6" fmla="*/ 1020 w 1021"/>
                <a:gd name="T7" fmla="*/ 525 h 905"/>
                <a:gd name="T8" fmla="*/ 1020 w 1021"/>
                <a:gd name="T9" fmla="*/ 467 h 905"/>
                <a:gd name="T10" fmla="*/ 1020 w 1021"/>
                <a:gd name="T11" fmla="*/ 379 h 905"/>
                <a:gd name="T12" fmla="*/ 991 w 1021"/>
                <a:gd name="T13" fmla="*/ 379 h 905"/>
                <a:gd name="T14" fmla="*/ 933 w 1021"/>
                <a:gd name="T15" fmla="*/ 409 h 905"/>
                <a:gd name="T16" fmla="*/ 904 w 1021"/>
                <a:gd name="T17" fmla="*/ 379 h 905"/>
                <a:gd name="T18" fmla="*/ 875 w 1021"/>
                <a:gd name="T19" fmla="*/ 409 h 905"/>
                <a:gd name="T20" fmla="*/ 875 w 1021"/>
                <a:gd name="T21" fmla="*/ 379 h 905"/>
                <a:gd name="T22" fmla="*/ 875 w 1021"/>
                <a:gd name="T23" fmla="*/ 321 h 905"/>
                <a:gd name="T24" fmla="*/ 875 w 1021"/>
                <a:gd name="T25" fmla="*/ 291 h 905"/>
                <a:gd name="T26" fmla="*/ 846 w 1021"/>
                <a:gd name="T27" fmla="*/ 262 h 905"/>
                <a:gd name="T28" fmla="*/ 846 w 1021"/>
                <a:gd name="T29" fmla="*/ 233 h 905"/>
                <a:gd name="T30" fmla="*/ 846 w 1021"/>
                <a:gd name="T31" fmla="*/ 176 h 905"/>
                <a:gd name="T32" fmla="*/ 846 w 1021"/>
                <a:gd name="T33" fmla="*/ 146 h 905"/>
                <a:gd name="T34" fmla="*/ 846 w 1021"/>
                <a:gd name="T35" fmla="*/ 117 h 905"/>
                <a:gd name="T36" fmla="*/ 758 w 1021"/>
                <a:gd name="T37" fmla="*/ 59 h 905"/>
                <a:gd name="T38" fmla="*/ 641 w 1021"/>
                <a:gd name="T39" fmla="*/ 88 h 905"/>
                <a:gd name="T40" fmla="*/ 641 w 1021"/>
                <a:gd name="T41" fmla="*/ 146 h 905"/>
                <a:gd name="T42" fmla="*/ 525 w 1021"/>
                <a:gd name="T43" fmla="*/ 146 h 905"/>
                <a:gd name="T44" fmla="*/ 467 w 1021"/>
                <a:gd name="T45" fmla="*/ 117 h 905"/>
                <a:gd name="T46" fmla="*/ 437 w 1021"/>
                <a:gd name="T47" fmla="*/ 88 h 905"/>
                <a:gd name="T48" fmla="*/ 437 w 1021"/>
                <a:gd name="T49" fmla="*/ 29 h 905"/>
                <a:gd name="T50" fmla="*/ 408 w 1021"/>
                <a:gd name="T51" fmla="*/ 0 h 905"/>
                <a:gd name="T52" fmla="*/ 291 w 1021"/>
                <a:gd name="T53" fmla="*/ 0 h 905"/>
                <a:gd name="T54" fmla="*/ 175 w 1021"/>
                <a:gd name="T55" fmla="*/ 0 h 905"/>
                <a:gd name="T56" fmla="*/ 117 w 1021"/>
                <a:gd name="T57" fmla="*/ 0 h 905"/>
                <a:gd name="T58" fmla="*/ 87 w 1021"/>
                <a:gd name="T59" fmla="*/ 0 h 905"/>
                <a:gd name="T60" fmla="*/ 58 w 1021"/>
                <a:gd name="T61" fmla="*/ 29 h 905"/>
                <a:gd name="T62" fmla="*/ 117 w 1021"/>
                <a:gd name="T63" fmla="*/ 146 h 905"/>
                <a:gd name="T64" fmla="*/ 117 w 1021"/>
                <a:gd name="T65" fmla="*/ 233 h 905"/>
                <a:gd name="T66" fmla="*/ 175 w 1021"/>
                <a:gd name="T67" fmla="*/ 350 h 905"/>
                <a:gd name="T68" fmla="*/ 146 w 1021"/>
                <a:gd name="T69" fmla="*/ 496 h 905"/>
                <a:gd name="T70" fmla="*/ 58 w 1021"/>
                <a:gd name="T71" fmla="*/ 583 h 905"/>
                <a:gd name="T72" fmla="*/ 29 w 1021"/>
                <a:gd name="T73" fmla="*/ 671 h 905"/>
                <a:gd name="T74" fmla="*/ 0 w 1021"/>
                <a:gd name="T75" fmla="*/ 788 h 905"/>
                <a:gd name="T76" fmla="*/ 0 w 1021"/>
                <a:gd name="T77" fmla="*/ 846 h 905"/>
                <a:gd name="T78" fmla="*/ 29 w 1021"/>
                <a:gd name="T79" fmla="*/ 846 h 905"/>
                <a:gd name="T80" fmla="*/ 58 w 1021"/>
                <a:gd name="T81" fmla="*/ 846 h 905"/>
                <a:gd name="T82" fmla="*/ 117 w 1021"/>
                <a:gd name="T83" fmla="*/ 817 h 905"/>
                <a:gd name="T84" fmla="*/ 146 w 1021"/>
                <a:gd name="T85" fmla="*/ 817 h 905"/>
                <a:gd name="T86" fmla="*/ 146 w 1021"/>
                <a:gd name="T87" fmla="*/ 846 h 905"/>
                <a:gd name="T88" fmla="*/ 204 w 1021"/>
                <a:gd name="T89" fmla="*/ 875 h 905"/>
                <a:gd name="T90" fmla="*/ 525 w 1021"/>
                <a:gd name="T91" fmla="*/ 846 h 905"/>
                <a:gd name="T92" fmla="*/ 583 w 1021"/>
                <a:gd name="T93" fmla="*/ 875 h 905"/>
                <a:gd name="T94" fmla="*/ 612 w 1021"/>
                <a:gd name="T95" fmla="*/ 904 h 905"/>
                <a:gd name="T96" fmla="*/ 670 w 1021"/>
                <a:gd name="T97" fmla="*/ 904 h 905"/>
                <a:gd name="T98" fmla="*/ 700 w 1021"/>
                <a:gd name="T99" fmla="*/ 875 h 905"/>
                <a:gd name="T100" fmla="*/ 758 w 1021"/>
                <a:gd name="T101" fmla="*/ 904 h 905"/>
                <a:gd name="T102" fmla="*/ 787 w 1021"/>
                <a:gd name="T103" fmla="*/ 904 h 905"/>
                <a:gd name="T104" fmla="*/ 787 w 1021"/>
                <a:gd name="T105" fmla="*/ 904 h 905"/>
                <a:gd name="T106" fmla="*/ 933 w 1021"/>
                <a:gd name="T107" fmla="*/ 87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21" h="905">
                  <a:moveTo>
                    <a:pt x="933" y="875"/>
                  </a:moveTo>
                  <a:lnTo>
                    <a:pt x="933" y="875"/>
                  </a:lnTo>
                  <a:lnTo>
                    <a:pt x="933" y="875"/>
                  </a:lnTo>
                  <a:lnTo>
                    <a:pt x="933" y="846"/>
                  </a:lnTo>
                  <a:lnTo>
                    <a:pt x="904" y="846"/>
                  </a:lnTo>
                  <a:lnTo>
                    <a:pt x="904" y="846"/>
                  </a:lnTo>
                  <a:lnTo>
                    <a:pt x="904" y="846"/>
                  </a:lnTo>
                  <a:lnTo>
                    <a:pt x="875" y="817"/>
                  </a:lnTo>
                  <a:lnTo>
                    <a:pt x="875" y="817"/>
                  </a:lnTo>
                  <a:lnTo>
                    <a:pt x="846" y="817"/>
                  </a:lnTo>
                  <a:lnTo>
                    <a:pt x="846" y="788"/>
                  </a:lnTo>
                  <a:lnTo>
                    <a:pt x="846" y="788"/>
                  </a:lnTo>
                  <a:lnTo>
                    <a:pt x="846" y="788"/>
                  </a:lnTo>
                  <a:lnTo>
                    <a:pt x="846" y="525"/>
                  </a:lnTo>
                  <a:lnTo>
                    <a:pt x="1020" y="525"/>
                  </a:lnTo>
                  <a:lnTo>
                    <a:pt x="1020" y="525"/>
                  </a:lnTo>
                  <a:lnTo>
                    <a:pt x="1020" y="496"/>
                  </a:lnTo>
                  <a:lnTo>
                    <a:pt x="1020" y="496"/>
                  </a:lnTo>
                  <a:lnTo>
                    <a:pt x="1020" y="496"/>
                  </a:lnTo>
                  <a:lnTo>
                    <a:pt x="1020" y="467"/>
                  </a:lnTo>
                  <a:lnTo>
                    <a:pt x="1020" y="467"/>
                  </a:lnTo>
                  <a:lnTo>
                    <a:pt x="1020" y="438"/>
                  </a:lnTo>
                  <a:lnTo>
                    <a:pt x="1020" y="409"/>
                  </a:lnTo>
                  <a:lnTo>
                    <a:pt x="1020" y="379"/>
                  </a:lnTo>
                  <a:lnTo>
                    <a:pt x="1020" y="379"/>
                  </a:lnTo>
                  <a:lnTo>
                    <a:pt x="1020" y="379"/>
                  </a:lnTo>
                  <a:lnTo>
                    <a:pt x="991" y="379"/>
                  </a:lnTo>
                  <a:lnTo>
                    <a:pt x="991" y="379"/>
                  </a:lnTo>
                  <a:lnTo>
                    <a:pt x="962" y="379"/>
                  </a:lnTo>
                  <a:lnTo>
                    <a:pt x="962" y="409"/>
                  </a:lnTo>
                  <a:lnTo>
                    <a:pt x="962" y="409"/>
                  </a:lnTo>
                  <a:lnTo>
                    <a:pt x="933" y="409"/>
                  </a:lnTo>
                  <a:lnTo>
                    <a:pt x="933" y="409"/>
                  </a:lnTo>
                  <a:lnTo>
                    <a:pt x="904" y="379"/>
                  </a:lnTo>
                  <a:lnTo>
                    <a:pt x="904" y="379"/>
                  </a:lnTo>
                  <a:lnTo>
                    <a:pt x="904" y="379"/>
                  </a:lnTo>
                  <a:lnTo>
                    <a:pt x="904" y="379"/>
                  </a:lnTo>
                  <a:lnTo>
                    <a:pt x="875" y="379"/>
                  </a:lnTo>
                  <a:lnTo>
                    <a:pt x="875" y="409"/>
                  </a:lnTo>
                  <a:lnTo>
                    <a:pt x="875" y="409"/>
                  </a:lnTo>
                  <a:lnTo>
                    <a:pt x="875" y="379"/>
                  </a:lnTo>
                  <a:lnTo>
                    <a:pt x="875" y="379"/>
                  </a:lnTo>
                  <a:lnTo>
                    <a:pt x="875" y="379"/>
                  </a:lnTo>
                  <a:lnTo>
                    <a:pt x="875" y="379"/>
                  </a:lnTo>
                  <a:lnTo>
                    <a:pt x="875" y="350"/>
                  </a:lnTo>
                  <a:lnTo>
                    <a:pt x="875" y="350"/>
                  </a:lnTo>
                  <a:lnTo>
                    <a:pt x="875" y="321"/>
                  </a:lnTo>
                  <a:lnTo>
                    <a:pt x="875" y="321"/>
                  </a:lnTo>
                  <a:lnTo>
                    <a:pt x="875" y="321"/>
                  </a:lnTo>
                  <a:lnTo>
                    <a:pt x="846" y="321"/>
                  </a:lnTo>
                  <a:lnTo>
                    <a:pt x="846" y="291"/>
                  </a:lnTo>
                  <a:lnTo>
                    <a:pt x="875" y="291"/>
                  </a:lnTo>
                  <a:lnTo>
                    <a:pt x="846" y="291"/>
                  </a:lnTo>
                  <a:lnTo>
                    <a:pt x="846" y="291"/>
                  </a:lnTo>
                  <a:lnTo>
                    <a:pt x="846" y="262"/>
                  </a:lnTo>
                  <a:lnTo>
                    <a:pt x="846" y="262"/>
                  </a:lnTo>
                  <a:lnTo>
                    <a:pt x="846" y="262"/>
                  </a:lnTo>
                  <a:lnTo>
                    <a:pt x="846" y="262"/>
                  </a:lnTo>
                  <a:lnTo>
                    <a:pt x="846" y="233"/>
                  </a:lnTo>
                  <a:lnTo>
                    <a:pt x="846" y="233"/>
                  </a:lnTo>
                  <a:lnTo>
                    <a:pt x="846" y="233"/>
                  </a:lnTo>
                  <a:lnTo>
                    <a:pt x="846" y="204"/>
                  </a:lnTo>
                  <a:lnTo>
                    <a:pt x="846" y="204"/>
                  </a:lnTo>
                  <a:lnTo>
                    <a:pt x="846" y="176"/>
                  </a:lnTo>
                  <a:lnTo>
                    <a:pt x="846" y="176"/>
                  </a:lnTo>
                  <a:lnTo>
                    <a:pt x="846" y="176"/>
                  </a:lnTo>
                  <a:lnTo>
                    <a:pt x="817" y="146"/>
                  </a:lnTo>
                  <a:lnTo>
                    <a:pt x="846" y="146"/>
                  </a:lnTo>
                  <a:lnTo>
                    <a:pt x="846" y="146"/>
                  </a:lnTo>
                  <a:lnTo>
                    <a:pt x="846" y="117"/>
                  </a:lnTo>
                  <a:lnTo>
                    <a:pt x="846" y="117"/>
                  </a:lnTo>
                  <a:lnTo>
                    <a:pt x="846" y="117"/>
                  </a:lnTo>
                  <a:lnTo>
                    <a:pt x="729" y="88"/>
                  </a:lnTo>
                  <a:lnTo>
                    <a:pt x="729" y="88"/>
                  </a:lnTo>
                  <a:lnTo>
                    <a:pt x="758" y="88"/>
                  </a:lnTo>
                  <a:lnTo>
                    <a:pt x="758" y="59"/>
                  </a:lnTo>
                  <a:lnTo>
                    <a:pt x="729" y="59"/>
                  </a:lnTo>
                  <a:lnTo>
                    <a:pt x="729" y="88"/>
                  </a:lnTo>
                  <a:lnTo>
                    <a:pt x="641" y="88"/>
                  </a:lnTo>
                  <a:lnTo>
                    <a:pt x="641" y="88"/>
                  </a:lnTo>
                  <a:lnTo>
                    <a:pt x="641" y="117"/>
                  </a:lnTo>
                  <a:lnTo>
                    <a:pt x="612" y="117"/>
                  </a:lnTo>
                  <a:lnTo>
                    <a:pt x="641" y="117"/>
                  </a:lnTo>
                  <a:lnTo>
                    <a:pt x="641" y="146"/>
                  </a:lnTo>
                  <a:lnTo>
                    <a:pt x="554" y="146"/>
                  </a:lnTo>
                  <a:lnTo>
                    <a:pt x="554" y="146"/>
                  </a:lnTo>
                  <a:lnTo>
                    <a:pt x="525" y="146"/>
                  </a:lnTo>
                  <a:lnTo>
                    <a:pt x="525" y="146"/>
                  </a:lnTo>
                  <a:lnTo>
                    <a:pt x="496" y="146"/>
                  </a:lnTo>
                  <a:lnTo>
                    <a:pt x="496" y="146"/>
                  </a:lnTo>
                  <a:lnTo>
                    <a:pt x="467" y="146"/>
                  </a:lnTo>
                  <a:lnTo>
                    <a:pt x="467" y="117"/>
                  </a:lnTo>
                  <a:lnTo>
                    <a:pt x="467" y="117"/>
                  </a:lnTo>
                  <a:lnTo>
                    <a:pt x="437" y="117"/>
                  </a:lnTo>
                  <a:lnTo>
                    <a:pt x="437" y="88"/>
                  </a:lnTo>
                  <a:lnTo>
                    <a:pt x="437" y="88"/>
                  </a:lnTo>
                  <a:lnTo>
                    <a:pt x="437" y="88"/>
                  </a:lnTo>
                  <a:lnTo>
                    <a:pt x="437" y="59"/>
                  </a:lnTo>
                  <a:lnTo>
                    <a:pt x="437" y="59"/>
                  </a:lnTo>
                  <a:lnTo>
                    <a:pt x="437" y="29"/>
                  </a:lnTo>
                  <a:lnTo>
                    <a:pt x="437" y="29"/>
                  </a:lnTo>
                  <a:lnTo>
                    <a:pt x="437" y="29"/>
                  </a:lnTo>
                  <a:lnTo>
                    <a:pt x="437" y="29"/>
                  </a:lnTo>
                  <a:lnTo>
                    <a:pt x="408" y="0"/>
                  </a:lnTo>
                  <a:lnTo>
                    <a:pt x="408" y="0"/>
                  </a:lnTo>
                  <a:lnTo>
                    <a:pt x="408" y="0"/>
                  </a:lnTo>
                  <a:lnTo>
                    <a:pt x="350" y="0"/>
                  </a:lnTo>
                  <a:lnTo>
                    <a:pt x="291" y="0"/>
                  </a:lnTo>
                  <a:lnTo>
                    <a:pt x="262" y="0"/>
                  </a:lnTo>
                  <a:lnTo>
                    <a:pt x="233" y="0"/>
                  </a:lnTo>
                  <a:lnTo>
                    <a:pt x="204" y="0"/>
                  </a:lnTo>
                  <a:lnTo>
                    <a:pt x="175" y="0"/>
                  </a:lnTo>
                  <a:lnTo>
                    <a:pt x="175" y="0"/>
                  </a:lnTo>
                  <a:lnTo>
                    <a:pt x="146" y="0"/>
                  </a:lnTo>
                  <a:lnTo>
                    <a:pt x="146" y="0"/>
                  </a:lnTo>
                  <a:lnTo>
                    <a:pt x="117" y="0"/>
                  </a:lnTo>
                  <a:lnTo>
                    <a:pt x="117" y="0"/>
                  </a:lnTo>
                  <a:lnTo>
                    <a:pt x="117" y="0"/>
                  </a:lnTo>
                  <a:lnTo>
                    <a:pt x="87" y="0"/>
                  </a:lnTo>
                  <a:lnTo>
                    <a:pt x="87" y="0"/>
                  </a:lnTo>
                  <a:lnTo>
                    <a:pt x="87" y="0"/>
                  </a:lnTo>
                  <a:lnTo>
                    <a:pt x="87" y="0"/>
                  </a:lnTo>
                  <a:lnTo>
                    <a:pt x="87" y="0"/>
                  </a:lnTo>
                  <a:lnTo>
                    <a:pt x="58" y="29"/>
                  </a:lnTo>
                  <a:lnTo>
                    <a:pt x="58" y="29"/>
                  </a:lnTo>
                  <a:lnTo>
                    <a:pt x="58" y="29"/>
                  </a:lnTo>
                  <a:lnTo>
                    <a:pt x="117" y="88"/>
                  </a:lnTo>
                  <a:lnTo>
                    <a:pt x="117" y="146"/>
                  </a:lnTo>
                  <a:lnTo>
                    <a:pt x="146" y="176"/>
                  </a:lnTo>
                  <a:lnTo>
                    <a:pt x="146" y="204"/>
                  </a:lnTo>
                  <a:lnTo>
                    <a:pt x="117" y="233"/>
                  </a:lnTo>
                  <a:lnTo>
                    <a:pt x="117" y="233"/>
                  </a:lnTo>
                  <a:lnTo>
                    <a:pt x="117" y="262"/>
                  </a:lnTo>
                  <a:lnTo>
                    <a:pt x="146" y="291"/>
                  </a:lnTo>
                  <a:lnTo>
                    <a:pt x="146" y="291"/>
                  </a:lnTo>
                  <a:lnTo>
                    <a:pt x="175" y="350"/>
                  </a:lnTo>
                  <a:lnTo>
                    <a:pt x="175" y="350"/>
                  </a:lnTo>
                  <a:lnTo>
                    <a:pt x="175" y="379"/>
                  </a:lnTo>
                  <a:lnTo>
                    <a:pt x="175" y="438"/>
                  </a:lnTo>
                  <a:lnTo>
                    <a:pt x="146" y="496"/>
                  </a:lnTo>
                  <a:lnTo>
                    <a:pt x="146" y="496"/>
                  </a:lnTo>
                  <a:lnTo>
                    <a:pt x="87" y="525"/>
                  </a:lnTo>
                  <a:lnTo>
                    <a:pt x="87" y="525"/>
                  </a:lnTo>
                  <a:lnTo>
                    <a:pt x="58" y="583"/>
                  </a:lnTo>
                  <a:lnTo>
                    <a:pt x="58" y="583"/>
                  </a:lnTo>
                  <a:lnTo>
                    <a:pt x="58" y="612"/>
                  </a:lnTo>
                  <a:lnTo>
                    <a:pt x="58" y="671"/>
                  </a:lnTo>
                  <a:lnTo>
                    <a:pt x="29" y="671"/>
                  </a:lnTo>
                  <a:lnTo>
                    <a:pt x="29" y="700"/>
                  </a:lnTo>
                  <a:lnTo>
                    <a:pt x="0" y="729"/>
                  </a:lnTo>
                  <a:lnTo>
                    <a:pt x="0" y="759"/>
                  </a:lnTo>
                  <a:lnTo>
                    <a:pt x="0" y="788"/>
                  </a:lnTo>
                  <a:lnTo>
                    <a:pt x="0" y="817"/>
                  </a:lnTo>
                  <a:lnTo>
                    <a:pt x="0" y="846"/>
                  </a:lnTo>
                  <a:lnTo>
                    <a:pt x="0" y="846"/>
                  </a:lnTo>
                  <a:lnTo>
                    <a:pt x="0" y="846"/>
                  </a:lnTo>
                  <a:lnTo>
                    <a:pt x="0" y="846"/>
                  </a:lnTo>
                  <a:lnTo>
                    <a:pt x="0" y="846"/>
                  </a:lnTo>
                  <a:lnTo>
                    <a:pt x="29" y="846"/>
                  </a:lnTo>
                  <a:lnTo>
                    <a:pt x="29" y="846"/>
                  </a:lnTo>
                  <a:lnTo>
                    <a:pt x="29" y="846"/>
                  </a:lnTo>
                  <a:lnTo>
                    <a:pt x="58" y="846"/>
                  </a:lnTo>
                  <a:lnTo>
                    <a:pt x="58" y="846"/>
                  </a:lnTo>
                  <a:lnTo>
                    <a:pt x="58" y="846"/>
                  </a:lnTo>
                  <a:lnTo>
                    <a:pt x="58" y="846"/>
                  </a:lnTo>
                  <a:lnTo>
                    <a:pt x="87" y="817"/>
                  </a:lnTo>
                  <a:lnTo>
                    <a:pt x="87" y="817"/>
                  </a:lnTo>
                  <a:lnTo>
                    <a:pt x="117" y="817"/>
                  </a:lnTo>
                  <a:lnTo>
                    <a:pt x="117" y="817"/>
                  </a:lnTo>
                  <a:lnTo>
                    <a:pt x="117" y="817"/>
                  </a:lnTo>
                  <a:lnTo>
                    <a:pt x="117" y="817"/>
                  </a:lnTo>
                  <a:lnTo>
                    <a:pt x="146" y="817"/>
                  </a:lnTo>
                  <a:lnTo>
                    <a:pt x="146" y="846"/>
                  </a:lnTo>
                  <a:lnTo>
                    <a:pt x="146" y="846"/>
                  </a:lnTo>
                  <a:lnTo>
                    <a:pt x="146" y="846"/>
                  </a:lnTo>
                  <a:lnTo>
                    <a:pt x="146" y="846"/>
                  </a:lnTo>
                  <a:lnTo>
                    <a:pt x="175" y="875"/>
                  </a:lnTo>
                  <a:lnTo>
                    <a:pt x="175" y="875"/>
                  </a:lnTo>
                  <a:lnTo>
                    <a:pt x="204" y="875"/>
                  </a:lnTo>
                  <a:lnTo>
                    <a:pt x="204" y="875"/>
                  </a:lnTo>
                  <a:lnTo>
                    <a:pt x="204" y="846"/>
                  </a:lnTo>
                  <a:lnTo>
                    <a:pt x="233" y="846"/>
                  </a:lnTo>
                  <a:lnTo>
                    <a:pt x="233" y="846"/>
                  </a:lnTo>
                  <a:lnTo>
                    <a:pt x="525" y="846"/>
                  </a:lnTo>
                  <a:lnTo>
                    <a:pt x="554" y="846"/>
                  </a:lnTo>
                  <a:lnTo>
                    <a:pt x="554" y="875"/>
                  </a:lnTo>
                  <a:lnTo>
                    <a:pt x="554" y="875"/>
                  </a:lnTo>
                  <a:lnTo>
                    <a:pt x="583" y="875"/>
                  </a:lnTo>
                  <a:lnTo>
                    <a:pt x="583" y="875"/>
                  </a:lnTo>
                  <a:lnTo>
                    <a:pt x="612" y="875"/>
                  </a:lnTo>
                  <a:lnTo>
                    <a:pt x="612" y="904"/>
                  </a:lnTo>
                  <a:lnTo>
                    <a:pt x="612" y="904"/>
                  </a:lnTo>
                  <a:lnTo>
                    <a:pt x="612" y="904"/>
                  </a:lnTo>
                  <a:lnTo>
                    <a:pt x="641" y="904"/>
                  </a:lnTo>
                  <a:lnTo>
                    <a:pt x="641" y="875"/>
                  </a:lnTo>
                  <a:lnTo>
                    <a:pt x="670" y="904"/>
                  </a:lnTo>
                  <a:lnTo>
                    <a:pt x="670" y="904"/>
                  </a:lnTo>
                  <a:lnTo>
                    <a:pt x="670" y="875"/>
                  </a:lnTo>
                  <a:lnTo>
                    <a:pt x="700" y="875"/>
                  </a:lnTo>
                  <a:lnTo>
                    <a:pt x="700" y="875"/>
                  </a:lnTo>
                  <a:lnTo>
                    <a:pt x="729" y="904"/>
                  </a:lnTo>
                  <a:lnTo>
                    <a:pt x="729" y="904"/>
                  </a:lnTo>
                  <a:lnTo>
                    <a:pt x="758" y="904"/>
                  </a:lnTo>
                  <a:lnTo>
                    <a:pt x="758" y="904"/>
                  </a:lnTo>
                  <a:lnTo>
                    <a:pt x="758" y="904"/>
                  </a:lnTo>
                  <a:lnTo>
                    <a:pt x="758" y="904"/>
                  </a:lnTo>
                  <a:lnTo>
                    <a:pt x="758" y="904"/>
                  </a:lnTo>
                  <a:lnTo>
                    <a:pt x="787" y="904"/>
                  </a:lnTo>
                  <a:lnTo>
                    <a:pt x="787" y="904"/>
                  </a:lnTo>
                  <a:lnTo>
                    <a:pt x="787" y="904"/>
                  </a:lnTo>
                  <a:lnTo>
                    <a:pt x="787" y="904"/>
                  </a:lnTo>
                  <a:lnTo>
                    <a:pt x="787" y="904"/>
                  </a:lnTo>
                  <a:lnTo>
                    <a:pt x="817" y="904"/>
                  </a:lnTo>
                  <a:lnTo>
                    <a:pt x="817" y="904"/>
                  </a:lnTo>
                  <a:lnTo>
                    <a:pt x="817" y="904"/>
                  </a:lnTo>
                  <a:lnTo>
                    <a:pt x="933" y="8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3" name="Freeform 142">
              <a:extLst>
                <a:ext uri="{FF2B5EF4-FFF2-40B4-BE49-F238E27FC236}">
                  <a16:creationId xmlns:a16="http://schemas.microsoft.com/office/drawing/2014/main" id="{975980D6-DF0B-DE40-86F8-A1F010F06A0C}"/>
                </a:ext>
              </a:extLst>
            </p:cNvPr>
            <p:cNvSpPr>
              <a:spLocks noChangeArrowheads="1"/>
            </p:cNvSpPr>
            <p:nvPr/>
          </p:nvSpPr>
          <p:spPr bwMode="auto">
            <a:xfrm>
              <a:off x="5247355" y="4733770"/>
              <a:ext cx="218880" cy="171378"/>
            </a:xfrm>
            <a:custGeom>
              <a:avLst/>
              <a:gdLst>
                <a:gd name="T0" fmla="*/ 29 w 672"/>
                <a:gd name="T1" fmla="*/ 175 h 526"/>
                <a:gd name="T2" fmla="*/ 88 w 672"/>
                <a:gd name="T3" fmla="*/ 175 h 526"/>
                <a:gd name="T4" fmla="*/ 117 w 672"/>
                <a:gd name="T5" fmla="*/ 175 h 526"/>
                <a:gd name="T6" fmla="*/ 117 w 672"/>
                <a:gd name="T7" fmla="*/ 175 h 526"/>
                <a:gd name="T8" fmla="*/ 174 w 672"/>
                <a:gd name="T9" fmla="*/ 175 h 526"/>
                <a:gd name="T10" fmla="*/ 291 w 672"/>
                <a:gd name="T11" fmla="*/ 59 h 526"/>
                <a:gd name="T12" fmla="*/ 321 w 672"/>
                <a:gd name="T13" fmla="*/ 59 h 526"/>
                <a:gd name="T14" fmla="*/ 321 w 672"/>
                <a:gd name="T15" fmla="*/ 30 h 526"/>
                <a:gd name="T16" fmla="*/ 350 w 672"/>
                <a:gd name="T17" fmla="*/ 0 h 526"/>
                <a:gd name="T18" fmla="*/ 408 w 672"/>
                <a:gd name="T19" fmla="*/ 0 h 526"/>
                <a:gd name="T20" fmla="*/ 438 w 672"/>
                <a:gd name="T21" fmla="*/ 0 h 526"/>
                <a:gd name="T22" fmla="*/ 467 w 672"/>
                <a:gd name="T23" fmla="*/ 30 h 526"/>
                <a:gd name="T24" fmla="*/ 496 w 672"/>
                <a:gd name="T25" fmla="*/ 30 h 526"/>
                <a:gd name="T26" fmla="*/ 524 w 672"/>
                <a:gd name="T27" fmla="*/ 30 h 526"/>
                <a:gd name="T28" fmla="*/ 583 w 672"/>
                <a:gd name="T29" fmla="*/ 59 h 526"/>
                <a:gd name="T30" fmla="*/ 641 w 672"/>
                <a:gd name="T31" fmla="*/ 88 h 526"/>
                <a:gd name="T32" fmla="*/ 641 w 672"/>
                <a:gd name="T33" fmla="*/ 117 h 526"/>
                <a:gd name="T34" fmla="*/ 641 w 672"/>
                <a:gd name="T35" fmla="*/ 146 h 526"/>
                <a:gd name="T36" fmla="*/ 641 w 672"/>
                <a:gd name="T37" fmla="*/ 175 h 526"/>
                <a:gd name="T38" fmla="*/ 641 w 672"/>
                <a:gd name="T39" fmla="*/ 204 h 526"/>
                <a:gd name="T40" fmla="*/ 641 w 672"/>
                <a:gd name="T41" fmla="*/ 233 h 526"/>
                <a:gd name="T42" fmla="*/ 612 w 672"/>
                <a:gd name="T43" fmla="*/ 262 h 526"/>
                <a:gd name="T44" fmla="*/ 641 w 672"/>
                <a:gd name="T45" fmla="*/ 292 h 526"/>
                <a:gd name="T46" fmla="*/ 641 w 672"/>
                <a:gd name="T47" fmla="*/ 321 h 526"/>
                <a:gd name="T48" fmla="*/ 612 w 672"/>
                <a:gd name="T49" fmla="*/ 350 h 526"/>
                <a:gd name="T50" fmla="*/ 612 w 672"/>
                <a:gd name="T51" fmla="*/ 380 h 526"/>
                <a:gd name="T52" fmla="*/ 583 w 672"/>
                <a:gd name="T53" fmla="*/ 409 h 526"/>
                <a:gd name="T54" fmla="*/ 496 w 672"/>
                <a:gd name="T55" fmla="*/ 525 h 526"/>
                <a:gd name="T56" fmla="*/ 438 w 672"/>
                <a:gd name="T57" fmla="*/ 525 h 526"/>
                <a:gd name="T58" fmla="*/ 379 w 672"/>
                <a:gd name="T59" fmla="*/ 496 h 526"/>
                <a:gd name="T60" fmla="*/ 350 w 672"/>
                <a:gd name="T61" fmla="*/ 496 h 526"/>
                <a:gd name="T62" fmla="*/ 321 w 672"/>
                <a:gd name="T63" fmla="*/ 467 h 526"/>
                <a:gd name="T64" fmla="*/ 291 w 672"/>
                <a:gd name="T65" fmla="*/ 467 h 526"/>
                <a:gd name="T66" fmla="*/ 262 w 672"/>
                <a:gd name="T67" fmla="*/ 467 h 526"/>
                <a:gd name="T68" fmla="*/ 204 w 672"/>
                <a:gd name="T69" fmla="*/ 438 h 526"/>
                <a:gd name="T70" fmla="*/ 204 w 672"/>
                <a:gd name="T71" fmla="*/ 380 h 526"/>
                <a:gd name="T72" fmla="*/ 174 w 672"/>
                <a:gd name="T73" fmla="*/ 350 h 526"/>
                <a:gd name="T74" fmla="*/ 174 w 672"/>
                <a:gd name="T75" fmla="*/ 350 h 526"/>
                <a:gd name="T76" fmla="*/ 146 w 672"/>
                <a:gd name="T77" fmla="*/ 321 h 526"/>
                <a:gd name="T78" fmla="*/ 88 w 672"/>
                <a:gd name="T79" fmla="*/ 262 h 526"/>
                <a:gd name="T80" fmla="*/ 88 w 672"/>
                <a:gd name="T81" fmla="*/ 262 h 526"/>
                <a:gd name="T82" fmla="*/ 58 w 672"/>
                <a:gd name="T83" fmla="*/ 233 h 526"/>
                <a:gd name="T84" fmla="*/ 58 w 672"/>
                <a:gd name="T85" fmla="*/ 204 h 526"/>
                <a:gd name="T86" fmla="*/ 29 w 672"/>
                <a:gd name="T87" fmla="*/ 175 h 526"/>
                <a:gd name="T88" fmla="*/ 29 w 672"/>
                <a:gd name="T89" fmla="*/ 175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526">
                  <a:moveTo>
                    <a:pt x="0" y="146"/>
                  </a:moveTo>
                  <a:lnTo>
                    <a:pt x="29" y="146"/>
                  </a:lnTo>
                  <a:lnTo>
                    <a:pt x="29" y="175"/>
                  </a:lnTo>
                  <a:lnTo>
                    <a:pt x="58" y="175"/>
                  </a:lnTo>
                  <a:lnTo>
                    <a:pt x="58" y="175"/>
                  </a:lnTo>
                  <a:lnTo>
                    <a:pt x="88" y="175"/>
                  </a:lnTo>
                  <a:lnTo>
                    <a:pt x="88" y="175"/>
                  </a:lnTo>
                  <a:lnTo>
                    <a:pt x="117" y="175"/>
                  </a:lnTo>
                  <a:lnTo>
                    <a:pt x="117" y="175"/>
                  </a:lnTo>
                  <a:lnTo>
                    <a:pt x="117" y="175"/>
                  </a:lnTo>
                  <a:lnTo>
                    <a:pt x="117" y="175"/>
                  </a:lnTo>
                  <a:lnTo>
                    <a:pt x="117" y="175"/>
                  </a:lnTo>
                  <a:lnTo>
                    <a:pt x="146" y="175"/>
                  </a:lnTo>
                  <a:lnTo>
                    <a:pt x="146" y="175"/>
                  </a:lnTo>
                  <a:lnTo>
                    <a:pt x="174" y="175"/>
                  </a:lnTo>
                  <a:lnTo>
                    <a:pt x="204" y="146"/>
                  </a:lnTo>
                  <a:lnTo>
                    <a:pt x="233" y="88"/>
                  </a:lnTo>
                  <a:lnTo>
                    <a:pt x="291" y="59"/>
                  </a:lnTo>
                  <a:lnTo>
                    <a:pt x="321" y="59"/>
                  </a:lnTo>
                  <a:lnTo>
                    <a:pt x="321" y="59"/>
                  </a:lnTo>
                  <a:lnTo>
                    <a:pt x="321" y="59"/>
                  </a:lnTo>
                  <a:lnTo>
                    <a:pt x="321" y="30"/>
                  </a:lnTo>
                  <a:lnTo>
                    <a:pt x="321" y="30"/>
                  </a:lnTo>
                  <a:lnTo>
                    <a:pt x="321" y="30"/>
                  </a:lnTo>
                  <a:lnTo>
                    <a:pt x="321" y="30"/>
                  </a:lnTo>
                  <a:lnTo>
                    <a:pt x="350" y="0"/>
                  </a:lnTo>
                  <a:lnTo>
                    <a:pt x="350" y="0"/>
                  </a:lnTo>
                  <a:lnTo>
                    <a:pt x="379" y="0"/>
                  </a:lnTo>
                  <a:lnTo>
                    <a:pt x="379" y="0"/>
                  </a:lnTo>
                  <a:lnTo>
                    <a:pt x="408" y="0"/>
                  </a:lnTo>
                  <a:lnTo>
                    <a:pt x="408" y="0"/>
                  </a:lnTo>
                  <a:lnTo>
                    <a:pt x="438" y="0"/>
                  </a:lnTo>
                  <a:lnTo>
                    <a:pt x="438" y="0"/>
                  </a:lnTo>
                  <a:lnTo>
                    <a:pt x="438" y="0"/>
                  </a:lnTo>
                  <a:lnTo>
                    <a:pt x="467" y="0"/>
                  </a:lnTo>
                  <a:lnTo>
                    <a:pt x="467" y="30"/>
                  </a:lnTo>
                  <a:lnTo>
                    <a:pt x="496" y="30"/>
                  </a:lnTo>
                  <a:lnTo>
                    <a:pt x="496" y="30"/>
                  </a:lnTo>
                  <a:lnTo>
                    <a:pt x="496" y="30"/>
                  </a:lnTo>
                  <a:lnTo>
                    <a:pt x="496" y="30"/>
                  </a:lnTo>
                  <a:lnTo>
                    <a:pt x="524" y="30"/>
                  </a:lnTo>
                  <a:lnTo>
                    <a:pt x="524" y="30"/>
                  </a:lnTo>
                  <a:lnTo>
                    <a:pt x="554" y="30"/>
                  </a:lnTo>
                  <a:lnTo>
                    <a:pt x="583" y="59"/>
                  </a:lnTo>
                  <a:lnTo>
                    <a:pt x="583" y="59"/>
                  </a:lnTo>
                  <a:lnTo>
                    <a:pt x="612" y="59"/>
                  </a:lnTo>
                  <a:lnTo>
                    <a:pt x="641" y="88"/>
                  </a:lnTo>
                  <a:lnTo>
                    <a:pt x="641" y="88"/>
                  </a:lnTo>
                  <a:lnTo>
                    <a:pt x="641" y="88"/>
                  </a:lnTo>
                  <a:lnTo>
                    <a:pt x="671" y="88"/>
                  </a:lnTo>
                  <a:lnTo>
                    <a:pt x="641" y="117"/>
                  </a:lnTo>
                  <a:lnTo>
                    <a:pt x="641" y="117"/>
                  </a:lnTo>
                  <a:lnTo>
                    <a:pt x="641" y="146"/>
                  </a:lnTo>
                  <a:lnTo>
                    <a:pt x="641" y="146"/>
                  </a:lnTo>
                  <a:lnTo>
                    <a:pt x="641" y="146"/>
                  </a:lnTo>
                  <a:lnTo>
                    <a:pt x="641" y="146"/>
                  </a:lnTo>
                  <a:lnTo>
                    <a:pt x="641" y="175"/>
                  </a:lnTo>
                  <a:lnTo>
                    <a:pt x="641" y="204"/>
                  </a:lnTo>
                  <a:lnTo>
                    <a:pt x="641" y="204"/>
                  </a:lnTo>
                  <a:lnTo>
                    <a:pt x="641" y="204"/>
                  </a:lnTo>
                  <a:lnTo>
                    <a:pt x="641" y="204"/>
                  </a:lnTo>
                  <a:lnTo>
                    <a:pt x="641" y="233"/>
                  </a:lnTo>
                  <a:lnTo>
                    <a:pt x="641" y="233"/>
                  </a:lnTo>
                  <a:lnTo>
                    <a:pt x="641" y="233"/>
                  </a:lnTo>
                  <a:lnTo>
                    <a:pt x="612" y="262"/>
                  </a:lnTo>
                  <a:lnTo>
                    <a:pt x="612" y="262"/>
                  </a:lnTo>
                  <a:lnTo>
                    <a:pt x="641" y="262"/>
                  </a:lnTo>
                  <a:lnTo>
                    <a:pt x="641" y="292"/>
                  </a:lnTo>
                  <a:lnTo>
                    <a:pt x="641" y="292"/>
                  </a:lnTo>
                  <a:lnTo>
                    <a:pt x="641" y="292"/>
                  </a:lnTo>
                  <a:lnTo>
                    <a:pt x="641" y="321"/>
                  </a:lnTo>
                  <a:lnTo>
                    <a:pt x="641" y="321"/>
                  </a:lnTo>
                  <a:lnTo>
                    <a:pt x="641" y="321"/>
                  </a:lnTo>
                  <a:lnTo>
                    <a:pt x="612" y="350"/>
                  </a:lnTo>
                  <a:lnTo>
                    <a:pt x="612" y="350"/>
                  </a:lnTo>
                  <a:lnTo>
                    <a:pt x="612" y="350"/>
                  </a:lnTo>
                  <a:lnTo>
                    <a:pt x="612" y="350"/>
                  </a:lnTo>
                  <a:lnTo>
                    <a:pt x="612" y="380"/>
                  </a:lnTo>
                  <a:lnTo>
                    <a:pt x="612" y="380"/>
                  </a:lnTo>
                  <a:lnTo>
                    <a:pt x="583" y="409"/>
                  </a:lnTo>
                  <a:lnTo>
                    <a:pt x="583" y="409"/>
                  </a:lnTo>
                  <a:lnTo>
                    <a:pt x="583" y="438"/>
                  </a:lnTo>
                  <a:lnTo>
                    <a:pt x="496" y="525"/>
                  </a:lnTo>
                  <a:lnTo>
                    <a:pt x="496" y="525"/>
                  </a:lnTo>
                  <a:lnTo>
                    <a:pt x="467" y="496"/>
                  </a:lnTo>
                  <a:lnTo>
                    <a:pt x="438" y="496"/>
                  </a:lnTo>
                  <a:lnTo>
                    <a:pt x="438" y="525"/>
                  </a:lnTo>
                  <a:lnTo>
                    <a:pt x="408" y="496"/>
                  </a:lnTo>
                  <a:lnTo>
                    <a:pt x="408" y="496"/>
                  </a:lnTo>
                  <a:lnTo>
                    <a:pt x="379" y="496"/>
                  </a:lnTo>
                  <a:lnTo>
                    <a:pt x="379" y="496"/>
                  </a:lnTo>
                  <a:lnTo>
                    <a:pt x="379" y="496"/>
                  </a:lnTo>
                  <a:lnTo>
                    <a:pt x="350" y="496"/>
                  </a:lnTo>
                  <a:lnTo>
                    <a:pt x="321" y="496"/>
                  </a:lnTo>
                  <a:lnTo>
                    <a:pt x="321" y="467"/>
                  </a:lnTo>
                  <a:lnTo>
                    <a:pt x="321" y="467"/>
                  </a:lnTo>
                  <a:lnTo>
                    <a:pt x="321" y="467"/>
                  </a:lnTo>
                  <a:lnTo>
                    <a:pt x="321" y="467"/>
                  </a:lnTo>
                  <a:lnTo>
                    <a:pt x="291" y="467"/>
                  </a:lnTo>
                  <a:lnTo>
                    <a:pt x="291" y="467"/>
                  </a:lnTo>
                  <a:lnTo>
                    <a:pt x="262" y="438"/>
                  </a:lnTo>
                  <a:lnTo>
                    <a:pt x="262" y="467"/>
                  </a:lnTo>
                  <a:lnTo>
                    <a:pt x="233" y="438"/>
                  </a:lnTo>
                  <a:lnTo>
                    <a:pt x="233" y="438"/>
                  </a:lnTo>
                  <a:lnTo>
                    <a:pt x="204" y="438"/>
                  </a:lnTo>
                  <a:lnTo>
                    <a:pt x="204" y="409"/>
                  </a:lnTo>
                  <a:lnTo>
                    <a:pt x="204" y="409"/>
                  </a:lnTo>
                  <a:lnTo>
                    <a:pt x="204" y="380"/>
                  </a:lnTo>
                  <a:lnTo>
                    <a:pt x="204" y="380"/>
                  </a:lnTo>
                  <a:lnTo>
                    <a:pt x="204" y="380"/>
                  </a:lnTo>
                  <a:lnTo>
                    <a:pt x="174" y="350"/>
                  </a:lnTo>
                  <a:lnTo>
                    <a:pt x="174" y="350"/>
                  </a:lnTo>
                  <a:lnTo>
                    <a:pt x="174" y="350"/>
                  </a:lnTo>
                  <a:lnTo>
                    <a:pt x="174" y="350"/>
                  </a:lnTo>
                  <a:lnTo>
                    <a:pt x="174" y="350"/>
                  </a:lnTo>
                  <a:lnTo>
                    <a:pt x="146" y="321"/>
                  </a:lnTo>
                  <a:lnTo>
                    <a:pt x="146" y="321"/>
                  </a:lnTo>
                  <a:lnTo>
                    <a:pt x="117" y="321"/>
                  </a:lnTo>
                  <a:lnTo>
                    <a:pt x="88" y="292"/>
                  </a:lnTo>
                  <a:lnTo>
                    <a:pt x="88" y="262"/>
                  </a:lnTo>
                  <a:lnTo>
                    <a:pt x="88" y="262"/>
                  </a:lnTo>
                  <a:lnTo>
                    <a:pt x="88" y="262"/>
                  </a:lnTo>
                  <a:lnTo>
                    <a:pt x="88" y="262"/>
                  </a:lnTo>
                  <a:lnTo>
                    <a:pt x="58" y="262"/>
                  </a:lnTo>
                  <a:lnTo>
                    <a:pt x="58" y="233"/>
                  </a:lnTo>
                  <a:lnTo>
                    <a:pt x="58" y="233"/>
                  </a:lnTo>
                  <a:lnTo>
                    <a:pt x="58" y="233"/>
                  </a:lnTo>
                  <a:lnTo>
                    <a:pt x="58" y="204"/>
                  </a:lnTo>
                  <a:lnTo>
                    <a:pt x="58" y="204"/>
                  </a:lnTo>
                  <a:lnTo>
                    <a:pt x="29" y="204"/>
                  </a:lnTo>
                  <a:lnTo>
                    <a:pt x="29" y="204"/>
                  </a:lnTo>
                  <a:lnTo>
                    <a:pt x="29" y="175"/>
                  </a:lnTo>
                  <a:lnTo>
                    <a:pt x="29" y="175"/>
                  </a:lnTo>
                  <a:lnTo>
                    <a:pt x="29" y="175"/>
                  </a:lnTo>
                  <a:lnTo>
                    <a:pt x="29" y="175"/>
                  </a:lnTo>
                  <a:lnTo>
                    <a:pt x="29" y="146"/>
                  </a:lnTo>
                  <a:lnTo>
                    <a:pt x="0"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4" name="Freeform 143">
              <a:extLst>
                <a:ext uri="{FF2B5EF4-FFF2-40B4-BE49-F238E27FC236}">
                  <a16:creationId xmlns:a16="http://schemas.microsoft.com/office/drawing/2014/main" id="{8BBE109B-E10F-8C48-9801-1BF7E474BB33}"/>
                </a:ext>
              </a:extLst>
            </p:cNvPr>
            <p:cNvSpPr>
              <a:spLocks noChangeArrowheads="1"/>
            </p:cNvSpPr>
            <p:nvPr/>
          </p:nvSpPr>
          <p:spPr bwMode="auto">
            <a:xfrm>
              <a:off x="5104795" y="4781296"/>
              <a:ext cx="257760" cy="228984"/>
            </a:xfrm>
            <a:custGeom>
              <a:avLst/>
              <a:gdLst>
                <a:gd name="T0" fmla="*/ 467 w 789"/>
                <a:gd name="T1" fmla="*/ 29 h 701"/>
                <a:gd name="T2" fmla="*/ 467 w 789"/>
                <a:gd name="T3" fmla="*/ 58 h 701"/>
                <a:gd name="T4" fmla="*/ 496 w 789"/>
                <a:gd name="T5" fmla="*/ 58 h 701"/>
                <a:gd name="T6" fmla="*/ 496 w 789"/>
                <a:gd name="T7" fmla="*/ 87 h 701"/>
                <a:gd name="T8" fmla="*/ 526 w 789"/>
                <a:gd name="T9" fmla="*/ 116 h 701"/>
                <a:gd name="T10" fmla="*/ 526 w 789"/>
                <a:gd name="T11" fmla="*/ 146 h 701"/>
                <a:gd name="T12" fmla="*/ 584 w 789"/>
                <a:gd name="T13" fmla="*/ 175 h 701"/>
                <a:gd name="T14" fmla="*/ 612 w 789"/>
                <a:gd name="T15" fmla="*/ 204 h 701"/>
                <a:gd name="T16" fmla="*/ 642 w 789"/>
                <a:gd name="T17" fmla="*/ 234 h 701"/>
                <a:gd name="T18" fmla="*/ 642 w 789"/>
                <a:gd name="T19" fmla="*/ 263 h 701"/>
                <a:gd name="T20" fmla="*/ 671 w 789"/>
                <a:gd name="T21" fmla="*/ 292 h 701"/>
                <a:gd name="T22" fmla="*/ 700 w 789"/>
                <a:gd name="T23" fmla="*/ 292 h 701"/>
                <a:gd name="T24" fmla="*/ 759 w 789"/>
                <a:gd name="T25" fmla="*/ 321 h 701"/>
                <a:gd name="T26" fmla="*/ 759 w 789"/>
                <a:gd name="T27" fmla="*/ 321 h 701"/>
                <a:gd name="T28" fmla="*/ 759 w 789"/>
                <a:gd name="T29" fmla="*/ 350 h 701"/>
                <a:gd name="T30" fmla="*/ 729 w 789"/>
                <a:gd name="T31" fmla="*/ 350 h 701"/>
                <a:gd name="T32" fmla="*/ 729 w 789"/>
                <a:gd name="T33" fmla="*/ 379 h 701"/>
                <a:gd name="T34" fmla="*/ 700 w 789"/>
                <a:gd name="T35" fmla="*/ 379 h 701"/>
                <a:gd name="T36" fmla="*/ 642 w 789"/>
                <a:gd name="T37" fmla="*/ 408 h 701"/>
                <a:gd name="T38" fmla="*/ 642 w 789"/>
                <a:gd name="T39" fmla="*/ 437 h 701"/>
                <a:gd name="T40" fmla="*/ 612 w 789"/>
                <a:gd name="T41" fmla="*/ 437 h 701"/>
                <a:gd name="T42" fmla="*/ 555 w 789"/>
                <a:gd name="T43" fmla="*/ 496 h 701"/>
                <a:gd name="T44" fmla="*/ 555 w 789"/>
                <a:gd name="T45" fmla="*/ 496 h 701"/>
                <a:gd name="T46" fmla="*/ 526 w 789"/>
                <a:gd name="T47" fmla="*/ 525 h 701"/>
                <a:gd name="T48" fmla="*/ 526 w 789"/>
                <a:gd name="T49" fmla="*/ 554 h 701"/>
                <a:gd name="T50" fmla="*/ 467 w 789"/>
                <a:gd name="T51" fmla="*/ 554 h 701"/>
                <a:gd name="T52" fmla="*/ 467 w 789"/>
                <a:gd name="T53" fmla="*/ 584 h 701"/>
                <a:gd name="T54" fmla="*/ 467 w 789"/>
                <a:gd name="T55" fmla="*/ 613 h 701"/>
                <a:gd name="T56" fmla="*/ 438 w 789"/>
                <a:gd name="T57" fmla="*/ 613 h 701"/>
                <a:gd name="T58" fmla="*/ 379 w 789"/>
                <a:gd name="T59" fmla="*/ 642 h 701"/>
                <a:gd name="T60" fmla="*/ 321 w 789"/>
                <a:gd name="T61" fmla="*/ 613 h 701"/>
                <a:gd name="T62" fmla="*/ 292 w 789"/>
                <a:gd name="T63" fmla="*/ 584 h 701"/>
                <a:gd name="T64" fmla="*/ 234 w 789"/>
                <a:gd name="T65" fmla="*/ 642 h 701"/>
                <a:gd name="T66" fmla="*/ 176 w 789"/>
                <a:gd name="T67" fmla="*/ 671 h 701"/>
                <a:gd name="T68" fmla="*/ 117 w 789"/>
                <a:gd name="T69" fmla="*/ 700 h 701"/>
                <a:gd name="T70" fmla="*/ 88 w 789"/>
                <a:gd name="T71" fmla="*/ 700 h 701"/>
                <a:gd name="T72" fmla="*/ 59 w 789"/>
                <a:gd name="T73" fmla="*/ 671 h 701"/>
                <a:gd name="T74" fmla="*/ 29 w 789"/>
                <a:gd name="T75" fmla="*/ 584 h 701"/>
                <a:gd name="T76" fmla="*/ 0 w 789"/>
                <a:gd name="T77" fmla="*/ 554 h 701"/>
                <a:gd name="T78" fmla="*/ 88 w 789"/>
                <a:gd name="T79" fmla="*/ 321 h 701"/>
                <a:gd name="T80" fmla="*/ 263 w 789"/>
                <a:gd name="T81" fmla="*/ 58 h 701"/>
                <a:gd name="T82" fmla="*/ 292 w 789"/>
                <a:gd name="T83" fmla="*/ 29 h 701"/>
                <a:gd name="T84" fmla="*/ 321 w 789"/>
                <a:gd name="T85" fmla="*/ 58 h 701"/>
                <a:gd name="T86" fmla="*/ 321 w 789"/>
                <a:gd name="T87" fmla="*/ 87 h 701"/>
                <a:gd name="T88" fmla="*/ 379 w 789"/>
                <a:gd name="T89" fmla="*/ 29 h 701"/>
                <a:gd name="T90" fmla="*/ 409 w 789"/>
                <a:gd name="T91" fmla="*/ 29 h 701"/>
                <a:gd name="T92" fmla="*/ 438 w 789"/>
                <a:gd name="T93"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01">
                  <a:moveTo>
                    <a:pt x="467" y="0"/>
                  </a:moveTo>
                  <a:lnTo>
                    <a:pt x="467" y="29"/>
                  </a:lnTo>
                  <a:lnTo>
                    <a:pt x="467" y="29"/>
                  </a:lnTo>
                  <a:lnTo>
                    <a:pt x="467" y="29"/>
                  </a:lnTo>
                  <a:lnTo>
                    <a:pt x="467" y="29"/>
                  </a:lnTo>
                  <a:lnTo>
                    <a:pt x="467" y="58"/>
                  </a:lnTo>
                  <a:lnTo>
                    <a:pt x="467" y="58"/>
                  </a:lnTo>
                  <a:lnTo>
                    <a:pt x="496" y="58"/>
                  </a:lnTo>
                  <a:lnTo>
                    <a:pt x="496" y="58"/>
                  </a:lnTo>
                  <a:lnTo>
                    <a:pt x="496" y="87"/>
                  </a:lnTo>
                  <a:lnTo>
                    <a:pt x="496" y="87"/>
                  </a:lnTo>
                  <a:lnTo>
                    <a:pt x="496" y="87"/>
                  </a:lnTo>
                  <a:lnTo>
                    <a:pt x="496" y="116"/>
                  </a:lnTo>
                  <a:lnTo>
                    <a:pt x="526" y="116"/>
                  </a:lnTo>
                  <a:lnTo>
                    <a:pt x="526" y="116"/>
                  </a:lnTo>
                  <a:lnTo>
                    <a:pt x="526" y="116"/>
                  </a:lnTo>
                  <a:lnTo>
                    <a:pt x="526" y="116"/>
                  </a:lnTo>
                  <a:lnTo>
                    <a:pt x="526" y="146"/>
                  </a:lnTo>
                  <a:lnTo>
                    <a:pt x="555" y="175"/>
                  </a:lnTo>
                  <a:lnTo>
                    <a:pt x="584" y="175"/>
                  </a:lnTo>
                  <a:lnTo>
                    <a:pt x="584" y="175"/>
                  </a:lnTo>
                  <a:lnTo>
                    <a:pt x="612" y="204"/>
                  </a:lnTo>
                  <a:lnTo>
                    <a:pt x="612" y="204"/>
                  </a:lnTo>
                  <a:lnTo>
                    <a:pt x="612" y="204"/>
                  </a:lnTo>
                  <a:lnTo>
                    <a:pt x="612" y="204"/>
                  </a:lnTo>
                  <a:lnTo>
                    <a:pt x="612" y="204"/>
                  </a:lnTo>
                  <a:lnTo>
                    <a:pt x="642" y="234"/>
                  </a:lnTo>
                  <a:lnTo>
                    <a:pt x="642" y="234"/>
                  </a:lnTo>
                  <a:lnTo>
                    <a:pt x="642" y="234"/>
                  </a:lnTo>
                  <a:lnTo>
                    <a:pt x="642" y="263"/>
                  </a:lnTo>
                  <a:lnTo>
                    <a:pt x="642" y="263"/>
                  </a:lnTo>
                  <a:lnTo>
                    <a:pt x="642" y="292"/>
                  </a:lnTo>
                  <a:lnTo>
                    <a:pt x="671" y="292"/>
                  </a:lnTo>
                  <a:lnTo>
                    <a:pt x="671" y="292"/>
                  </a:lnTo>
                  <a:lnTo>
                    <a:pt x="700" y="321"/>
                  </a:lnTo>
                  <a:lnTo>
                    <a:pt x="700" y="292"/>
                  </a:lnTo>
                  <a:lnTo>
                    <a:pt x="729" y="321"/>
                  </a:lnTo>
                  <a:lnTo>
                    <a:pt x="729" y="321"/>
                  </a:lnTo>
                  <a:lnTo>
                    <a:pt x="759" y="321"/>
                  </a:lnTo>
                  <a:lnTo>
                    <a:pt x="759" y="321"/>
                  </a:lnTo>
                  <a:lnTo>
                    <a:pt x="759" y="321"/>
                  </a:lnTo>
                  <a:lnTo>
                    <a:pt x="759" y="321"/>
                  </a:lnTo>
                  <a:lnTo>
                    <a:pt x="759" y="350"/>
                  </a:lnTo>
                  <a:lnTo>
                    <a:pt x="788" y="350"/>
                  </a:lnTo>
                  <a:lnTo>
                    <a:pt x="759" y="350"/>
                  </a:lnTo>
                  <a:lnTo>
                    <a:pt x="759" y="350"/>
                  </a:lnTo>
                  <a:lnTo>
                    <a:pt x="759" y="350"/>
                  </a:lnTo>
                  <a:lnTo>
                    <a:pt x="729" y="350"/>
                  </a:lnTo>
                  <a:lnTo>
                    <a:pt x="729" y="379"/>
                  </a:lnTo>
                  <a:lnTo>
                    <a:pt x="729" y="379"/>
                  </a:lnTo>
                  <a:lnTo>
                    <a:pt x="729" y="379"/>
                  </a:lnTo>
                  <a:lnTo>
                    <a:pt x="700" y="379"/>
                  </a:lnTo>
                  <a:lnTo>
                    <a:pt x="700" y="379"/>
                  </a:lnTo>
                  <a:lnTo>
                    <a:pt x="700" y="379"/>
                  </a:lnTo>
                  <a:lnTo>
                    <a:pt x="671" y="379"/>
                  </a:lnTo>
                  <a:lnTo>
                    <a:pt x="671" y="379"/>
                  </a:lnTo>
                  <a:lnTo>
                    <a:pt x="642" y="408"/>
                  </a:lnTo>
                  <a:lnTo>
                    <a:pt x="642" y="408"/>
                  </a:lnTo>
                  <a:lnTo>
                    <a:pt x="642" y="408"/>
                  </a:lnTo>
                  <a:lnTo>
                    <a:pt x="642" y="437"/>
                  </a:lnTo>
                  <a:lnTo>
                    <a:pt x="612" y="437"/>
                  </a:lnTo>
                  <a:lnTo>
                    <a:pt x="612" y="437"/>
                  </a:lnTo>
                  <a:lnTo>
                    <a:pt x="612" y="437"/>
                  </a:lnTo>
                  <a:lnTo>
                    <a:pt x="584" y="437"/>
                  </a:lnTo>
                  <a:lnTo>
                    <a:pt x="555" y="467"/>
                  </a:lnTo>
                  <a:lnTo>
                    <a:pt x="555" y="496"/>
                  </a:lnTo>
                  <a:lnTo>
                    <a:pt x="584" y="496"/>
                  </a:lnTo>
                  <a:lnTo>
                    <a:pt x="584" y="496"/>
                  </a:lnTo>
                  <a:lnTo>
                    <a:pt x="555" y="496"/>
                  </a:lnTo>
                  <a:lnTo>
                    <a:pt x="555" y="525"/>
                  </a:lnTo>
                  <a:lnTo>
                    <a:pt x="555" y="525"/>
                  </a:lnTo>
                  <a:lnTo>
                    <a:pt x="526" y="525"/>
                  </a:lnTo>
                  <a:lnTo>
                    <a:pt x="526" y="525"/>
                  </a:lnTo>
                  <a:lnTo>
                    <a:pt x="526" y="525"/>
                  </a:lnTo>
                  <a:lnTo>
                    <a:pt x="526" y="554"/>
                  </a:lnTo>
                  <a:lnTo>
                    <a:pt x="496" y="554"/>
                  </a:lnTo>
                  <a:lnTo>
                    <a:pt x="496" y="554"/>
                  </a:lnTo>
                  <a:lnTo>
                    <a:pt x="467" y="554"/>
                  </a:lnTo>
                  <a:lnTo>
                    <a:pt x="467" y="554"/>
                  </a:lnTo>
                  <a:lnTo>
                    <a:pt x="467" y="584"/>
                  </a:lnTo>
                  <a:lnTo>
                    <a:pt x="467" y="584"/>
                  </a:lnTo>
                  <a:lnTo>
                    <a:pt x="467" y="613"/>
                  </a:lnTo>
                  <a:lnTo>
                    <a:pt x="467" y="613"/>
                  </a:lnTo>
                  <a:lnTo>
                    <a:pt x="467" y="613"/>
                  </a:lnTo>
                  <a:lnTo>
                    <a:pt x="438" y="642"/>
                  </a:lnTo>
                  <a:lnTo>
                    <a:pt x="438" y="642"/>
                  </a:lnTo>
                  <a:lnTo>
                    <a:pt x="438" y="613"/>
                  </a:lnTo>
                  <a:lnTo>
                    <a:pt x="409" y="613"/>
                  </a:lnTo>
                  <a:lnTo>
                    <a:pt x="409" y="613"/>
                  </a:lnTo>
                  <a:lnTo>
                    <a:pt x="379" y="642"/>
                  </a:lnTo>
                  <a:lnTo>
                    <a:pt x="379" y="613"/>
                  </a:lnTo>
                  <a:lnTo>
                    <a:pt x="350" y="613"/>
                  </a:lnTo>
                  <a:lnTo>
                    <a:pt x="321" y="613"/>
                  </a:lnTo>
                  <a:lnTo>
                    <a:pt x="321" y="613"/>
                  </a:lnTo>
                  <a:lnTo>
                    <a:pt x="321" y="613"/>
                  </a:lnTo>
                  <a:lnTo>
                    <a:pt x="292" y="584"/>
                  </a:lnTo>
                  <a:lnTo>
                    <a:pt x="263" y="613"/>
                  </a:lnTo>
                  <a:lnTo>
                    <a:pt x="234" y="613"/>
                  </a:lnTo>
                  <a:lnTo>
                    <a:pt x="234" y="642"/>
                  </a:lnTo>
                  <a:lnTo>
                    <a:pt x="205" y="671"/>
                  </a:lnTo>
                  <a:lnTo>
                    <a:pt x="176" y="671"/>
                  </a:lnTo>
                  <a:lnTo>
                    <a:pt x="176" y="671"/>
                  </a:lnTo>
                  <a:lnTo>
                    <a:pt x="176" y="700"/>
                  </a:lnTo>
                  <a:lnTo>
                    <a:pt x="146" y="700"/>
                  </a:lnTo>
                  <a:lnTo>
                    <a:pt x="117" y="700"/>
                  </a:lnTo>
                  <a:lnTo>
                    <a:pt x="117" y="700"/>
                  </a:lnTo>
                  <a:lnTo>
                    <a:pt x="88" y="700"/>
                  </a:lnTo>
                  <a:lnTo>
                    <a:pt x="88" y="700"/>
                  </a:lnTo>
                  <a:lnTo>
                    <a:pt x="59" y="700"/>
                  </a:lnTo>
                  <a:lnTo>
                    <a:pt x="59" y="700"/>
                  </a:lnTo>
                  <a:lnTo>
                    <a:pt x="59" y="671"/>
                  </a:lnTo>
                  <a:lnTo>
                    <a:pt x="59" y="642"/>
                  </a:lnTo>
                  <a:lnTo>
                    <a:pt x="59" y="613"/>
                  </a:lnTo>
                  <a:lnTo>
                    <a:pt x="29" y="584"/>
                  </a:lnTo>
                  <a:lnTo>
                    <a:pt x="0" y="554"/>
                  </a:lnTo>
                  <a:lnTo>
                    <a:pt x="0" y="554"/>
                  </a:lnTo>
                  <a:lnTo>
                    <a:pt x="0" y="554"/>
                  </a:lnTo>
                  <a:lnTo>
                    <a:pt x="0" y="554"/>
                  </a:lnTo>
                  <a:lnTo>
                    <a:pt x="29" y="321"/>
                  </a:lnTo>
                  <a:lnTo>
                    <a:pt x="88" y="321"/>
                  </a:lnTo>
                  <a:lnTo>
                    <a:pt x="117" y="58"/>
                  </a:lnTo>
                  <a:lnTo>
                    <a:pt x="176" y="58"/>
                  </a:lnTo>
                  <a:lnTo>
                    <a:pt x="263" y="58"/>
                  </a:lnTo>
                  <a:lnTo>
                    <a:pt x="263" y="29"/>
                  </a:lnTo>
                  <a:lnTo>
                    <a:pt x="292" y="29"/>
                  </a:lnTo>
                  <a:lnTo>
                    <a:pt x="292" y="29"/>
                  </a:lnTo>
                  <a:lnTo>
                    <a:pt x="292" y="29"/>
                  </a:lnTo>
                  <a:lnTo>
                    <a:pt x="292" y="58"/>
                  </a:lnTo>
                  <a:lnTo>
                    <a:pt x="321" y="58"/>
                  </a:lnTo>
                  <a:lnTo>
                    <a:pt x="292" y="58"/>
                  </a:lnTo>
                  <a:lnTo>
                    <a:pt x="292" y="87"/>
                  </a:lnTo>
                  <a:lnTo>
                    <a:pt x="321" y="87"/>
                  </a:lnTo>
                  <a:lnTo>
                    <a:pt x="321" y="58"/>
                  </a:lnTo>
                  <a:lnTo>
                    <a:pt x="350" y="29"/>
                  </a:lnTo>
                  <a:lnTo>
                    <a:pt x="379" y="29"/>
                  </a:lnTo>
                  <a:lnTo>
                    <a:pt x="379" y="29"/>
                  </a:lnTo>
                  <a:lnTo>
                    <a:pt x="379" y="29"/>
                  </a:lnTo>
                  <a:lnTo>
                    <a:pt x="409" y="29"/>
                  </a:lnTo>
                  <a:lnTo>
                    <a:pt x="409" y="29"/>
                  </a:lnTo>
                  <a:lnTo>
                    <a:pt x="438" y="29"/>
                  </a:lnTo>
                  <a:lnTo>
                    <a:pt x="438" y="0"/>
                  </a:lnTo>
                  <a:lnTo>
                    <a:pt x="438" y="0"/>
                  </a:lnTo>
                  <a:lnTo>
                    <a:pt x="467"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5" name="Freeform 144">
              <a:extLst>
                <a:ext uri="{FF2B5EF4-FFF2-40B4-BE49-F238E27FC236}">
                  <a16:creationId xmlns:a16="http://schemas.microsoft.com/office/drawing/2014/main" id="{C31B9D16-122B-6F4B-83C6-96F1304A5AC7}"/>
                </a:ext>
              </a:extLst>
            </p:cNvPr>
            <p:cNvSpPr>
              <a:spLocks noChangeArrowheads="1"/>
            </p:cNvSpPr>
            <p:nvPr/>
          </p:nvSpPr>
          <p:spPr bwMode="auto">
            <a:xfrm>
              <a:off x="4895995" y="4762573"/>
              <a:ext cx="352799" cy="305312"/>
            </a:xfrm>
            <a:custGeom>
              <a:avLst/>
              <a:gdLst>
                <a:gd name="T0" fmla="*/ 670 w 1080"/>
                <a:gd name="T1" fmla="*/ 379 h 934"/>
                <a:gd name="T2" fmla="*/ 817 w 1080"/>
                <a:gd name="T3" fmla="*/ 116 h 934"/>
                <a:gd name="T4" fmla="*/ 933 w 1080"/>
                <a:gd name="T5" fmla="*/ 87 h 934"/>
                <a:gd name="T6" fmla="*/ 933 w 1080"/>
                <a:gd name="T7" fmla="*/ 116 h 934"/>
                <a:gd name="T8" fmla="*/ 933 w 1080"/>
                <a:gd name="T9" fmla="*/ 145 h 934"/>
                <a:gd name="T10" fmla="*/ 991 w 1080"/>
                <a:gd name="T11" fmla="*/ 87 h 934"/>
                <a:gd name="T12" fmla="*/ 1020 w 1080"/>
                <a:gd name="T13" fmla="*/ 87 h 934"/>
                <a:gd name="T14" fmla="*/ 1079 w 1080"/>
                <a:gd name="T15" fmla="*/ 87 h 934"/>
                <a:gd name="T16" fmla="*/ 1079 w 1080"/>
                <a:gd name="T17" fmla="*/ 58 h 934"/>
                <a:gd name="T18" fmla="*/ 1050 w 1080"/>
                <a:gd name="T19" fmla="*/ 58 h 934"/>
                <a:gd name="T20" fmla="*/ 1020 w 1080"/>
                <a:gd name="T21" fmla="*/ 58 h 934"/>
                <a:gd name="T22" fmla="*/ 817 w 1080"/>
                <a:gd name="T23" fmla="*/ 87 h 934"/>
                <a:gd name="T24" fmla="*/ 787 w 1080"/>
                <a:gd name="T25" fmla="*/ 87 h 934"/>
                <a:gd name="T26" fmla="*/ 787 w 1080"/>
                <a:gd name="T27" fmla="*/ 87 h 934"/>
                <a:gd name="T28" fmla="*/ 758 w 1080"/>
                <a:gd name="T29" fmla="*/ 87 h 934"/>
                <a:gd name="T30" fmla="*/ 729 w 1080"/>
                <a:gd name="T31" fmla="*/ 87 h 934"/>
                <a:gd name="T32" fmla="*/ 700 w 1080"/>
                <a:gd name="T33" fmla="*/ 58 h 934"/>
                <a:gd name="T34" fmla="*/ 670 w 1080"/>
                <a:gd name="T35" fmla="*/ 87 h 934"/>
                <a:gd name="T36" fmla="*/ 612 w 1080"/>
                <a:gd name="T37" fmla="*/ 87 h 934"/>
                <a:gd name="T38" fmla="*/ 612 w 1080"/>
                <a:gd name="T39" fmla="*/ 58 h 934"/>
                <a:gd name="T40" fmla="*/ 554 w 1080"/>
                <a:gd name="T41" fmla="*/ 58 h 934"/>
                <a:gd name="T42" fmla="*/ 525 w 1080"/>
                <a:gd name="T43" fmla="*/ 29 h 934"/>
                <a:gd name="T44" fmla="*/ 204 w 1080"/>
                <a:gd name="T45" fmla="*/ 29 h 934"/>
                <a:gd name="T46" fmla="*/ 175 w 1080"/>
                <a:gd name="T47" fmla="*/ 58 h 934"/>
                <a:gd name="T48" fmla="*/ 146 w 1080"/>
                <a:gd name="T49" fmla="*/ 29 h 934"/>
                <a:gd name="T50" fmla="*/ 146 w 1080"/>
                <a:gd name="T51" fmla="*/ 0 h 934"/>
                <a:gd name="T52" fmla="*/ 117 w 1080"/>
                <a:gd name="T53" fmla="*/ 0 h 934"/>
                <a:gd name="T54" fmla="*/ 87 w 1080"/>
                <a:gd name="T55" fmla="*/ 0 h 934"/>
                <a:gd name="T56" fmla="*/ 58 w 1080"/>
                <a:gd name="T57" fmla="*/ 29 h 934"/>
                <a:gd name="T58" fmla="*/ 29 w 1080"/>
                <a:gd name="T59" fmla="*/ 29 h 934"/>
                <a:gd name="T60" fmla="*/ 0 w 1080"/>
                <a:gd name="T61" fmla="*/ 29 h 934"/>
                <a:gd name="T62" fmla="*/ 0 w 1080"/>
                <a:gd name="T63" fmla="*/ 87 h 934"/>
                <a:gd name="T64" fmla="*/ 117 w 1080"/>
                <a:gd name="T65" fmla="*/ 262 h 934"/>
                <a:gd name="T66" fmla="*/ 146 w 1080"/>
                <a:gd name="T67" fmla="*/ 379 h 934"/>
                <a:gd name="T68" fmla="*/ 204 w 1080"/>
                <a:gd name="T69" fmla="*/ 466 h 934"/>
                <a:gd name="T70" fmla="*/ 233 w 1080"/>
                <a:gd name="T71" fmla="*/ 612 h 934"/>
                <a:gd name="T72" fmla="*/ 233 w 1080"/>
                <a:gd name="T73" fmla="*/ 671 h 934"/>
                <a:gd name="T74" fmla="*/ 262 w 1080"/>
                <a:gd name="T75" fmla="*/ 729 h 934"/>
                <a:gd name="T76" fmla="*/ 262 w 1080"/>
                <a:gd name="T77" fmla="*/ 758 h 934"/>
                <a:gd name="T78" fmla="*/ 291 w 1080"/>
                <a:gd name="T79" fmla="*/ 816 h 934"/>
                <a:gd name="T80" fmla="*/ 320 w 1080"/>
                <a:gd name="T81" fmla="*/ 875 h 934"/>
                <a:gd name="T82" fmla="*/ 379 w 1080"/>
                <a:gd name="T83" fmla="*/ 904 h 934"/>
                <a:gd name="T84" fmla="*/ 379 w 1080"/>
                <a:gd name="T85" fmla="*/ 875 h 934"/>
                <a:gd name="T86" fmla="*/ 437 w 1080"/>
                <a:gd name="T87" fmla="*/ 875 h 934"/>
                <a:gd name="T88" fmla="*/ 467 w 1080"/>
                <a:gd name="T89" fmla="*/ 933 h 934"/>
                <a:gd name="T90" fmla="*/ 496 w 1080"/>
                <a:gd name="T91" fmla="*/ 933 h 934"/>
                <a:gd name="T92" fmla="*/ 525 w 1080"/>
                <a:gd name="T93" fmla="*/ 933 h 934"/>
                <a:gd name="T94" fmla="*/ 554 w 1080"/>
                <a:gd name="T95" fmla="*/ 933 h 934"/>
                <a:gd name="T96" fmla="*/ 583 w 1080"/>
                <a:gd name="T97" fmla="*/ 904 h 934"/>
                <a:gd name="T98" fmla="*/ 641 w 1080"/>
                <a:gd name="T99" fmla="*/ 904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0" h="934">
                  <a:moveTo>
                    <a:pt x="641" y="612"/>
                  </a:moveTo>
                  <a:lnTo>
                    <a:pt x="641" y="612"/>
                  </a:lnTo>
                  <a:lnTo>
                    <a:pt x="670" y="379"/>
                  </a:lnTo>
                  <a:lnTo>
                    <a:pt x="729" y="379"/>
                  </a:lnTo>
                  <a:lnTo>
                    <a:pt x="758" y="116"/>
                  </a:lnTo>
                  <a:lnTo>
                    <a:pt x="817" y="116"/>
                  </a:lnTo>
                  <a:lnTo>
                    <a:pt x="904" y="116"/>
                  </a:lnTo>
                  <a:lnTo>
                    <a:pt x="904" y="87"/>
                  </a:lnTo>
                  <a:lnTo>
                    <a:pt x="933" y="87"/>
                  </a:lnTo>
                  <a:lnTo>
                    <a:pt x="933" y="87"/>
                  </a:lnTo>
                  <a:lnTo>
                    <a:pt x="933" y="87"/>
                  </a:lnTo>
                  <a:lnTo>
                    <a:pt x="933" y="116"/>
                  </a:lnTo>
                  <a:lnTo>
                    <a:pt x="962" y="116"/>
                  </a:lnTo>
                  <a:lnTo>
                    <a:pt x="933" y="116"/>
                  </a:lnTo>
                  <a:lnTo>
                    <a:pt x="933" y="145"/>
                  </a:lnTo>
                  <a:lnTo>
                    <a:pt x="962" y="145"/>
                  </a:lnTo>
                  <a:lnTo>
                    <a:pt x="962" y="116"/>
                  </a:lnTo>
                  <a:lnTo>
                    <a:pt x="991" y="87"/>
                  </a:lnTo>
                  <a:lnTo>
                    <a:pt x="1020" y="87"/>
                  </a:lnTo>
                  <a:lnTo>
                    <a:pt x="1020" y="87"/>
                  </a:lnTo>
                  <a:lnTo>
                    <a:pt x="1020" y="87"/>
                  </a:lnTo>
                  <a:lnTo>
                    <a:pt x="1050" y="87"/>
                  </a:lnTo>
                  <a:lnTo>
                    <a:pt x="1050" y="87"/>
                  </a:lnTo>
                  <a:lnTo>
                    <a:pt x="1079" y="87"/>
                  </a:lnTo>
                  <a:lnTo>
                    <a:pt x="1079" y="58"/>
                  </a:lnTo>
                  <a:lnTo>
                    <a:pt x="1079" y="58"/>
                  </a:lnTo>
                  <a:lnTo>
                    <a:pt x="1079" y="58"/>
                  </a:lnTo>
                  <a:lnTo>
                    <a:pt x="1079" y="58"/>
                  </a:lnTo>
                  <a:lnTo>
                    <a:pt x="1079" y="58"/>
                  </a:lnTo>
                  <a:lnTo>
                    <a:pt x="1050" y="58"/>
                  </a:lnTo>
                  <a:lnTo>
                    <a:pt x="1050" y="58"/>
                  </a:lnTo>
                  <a:lnTo>
                    <a:pt x="1050" y="58"/>
                  </a:lnTo>
                  <a:lnTo>
                    <a:pt x="1020" y="58"/>
                  </a:lnTo>
                  <a:lnTo>
                    <a:pt x="1020" y="58"/>
                  </a:lnTo>
                  <a:lnTo>
                    <a:pt x="817" y="87"/>
                  </a:lnTo>
                  <a:lnTo>
                    <a:pt x="817" y="87"/>
                  </a:lnTo>
                  <a:lnTo>
                    <a:pt x="817" y="87"/>
                  </a:lnTo>
                  <a:lnTo>
                    <a:pt x="787" y="87"/>
                  </a:lnTo>
                  <a:lnTo>
                    <a:pt x="787" y="87"/>
                  </a:lnTo>
                  <a:lnTo>
                    <a:pt x="787" y="87"/>
                  </a:lnTo>
                  <a:lnTo>
                    <a:pt x="787" y="87"/>
                  </a:lnTo>
                  <a:lnTo>
                    <a:pt x="787" y="87"/>
                  </a:lnTo>
                  <a:lnTo>
                    <a:pt x="758" y="87"/>
                  </a:lnTo>
                  <a:lnTo>
                    <a:pt x="758" y="87"/>
                  </a:lnTo>
                  <a:lnTo>
                    <a:pt x="758" y="87"/>
                  </a:lnTo>
                  <a:lnTo>
                    <a:pt x="758" y="87"/>
                  </a:lnTo>
                  <a:lnTo>
                    <a:pt x="758" y="87"/>
                  </a:lnTo>
                  <a:lnTo>
                    <a:pt x="729" y="87"/>
                  </a:lnTo>
                  <a:lnTo>
                    <a:pt x="729" y="87"/>
                  </a:lnTo>
                  <a:lnTo>
                    <a:pt x="700" y="58"/>
                  </a:lnTo>
                  <a:lnTo>
                    <a:pt x="700" y="58"/>
                  </a:lnTo>
                  <a:lnTo>
                    <a:pt x="670" y="58"/>
                  </a:lnTo>
                  <a:lnTo>
                    <a:pt x="670" y="87"/>
                  </a:lnTo>
                  <a:lnTo>
                    <a:pt x="670" y="87"/>
                  </a:lnTo>
                  <a:lnTo>
                    <a:pt x="641" y="58"/>
                  </a:lnTo>
                  <a:lnTo>
                    <a:pt x="641" y="87"/>
                  </a:lnTo>
                  <a:lnTo>
                    <a:pt x="612" y="87"/>
                  </a:lnTo>
                  <a:lnTo>
                    <a:pt x="612" y="87"/>
                  </a:lnTo>
                  <a:lnTo>
                    <a:pt x="612" y="87"/>
                  </a:lnTo>
                  <a:lnTo>
                    <a:pt x="612" y="58"/>
                  </a:lnTo>
                  <a:lnTo>
                    <a:pt x="583" y="58"/>
                  </a:lnTo>
                  <a:lnTo>
                    <a:pt x="583" y="58"/>
                  </a:lnTo>
                  <a:lnTo>
                    <a:pt x="554" y="58"/>
                  </a:lnTo>
                  <a:lnTo>
                    <a:pt x="554" y="58"/>
                  </a:lnTo>
                  <a:lnTo>
                    <a:pt x="554" y="29"/>
                  </a:lnTo>
                  <a:lnTo>
                    <a:pt x="525" y="29"/>
                  </a:lnTo>
                  <a:lnTo>
                    <a:pt x="233" y="29"/>
                  </a:lnTo>
                  <a:lnTo>
                    <a:pt x="233" y="29"/>
                  </a:lnTo>
                  <a:lnTo>
                    <a:pt x="204" y="29"/>
                  </a:lnTo>
                  <a:lnTo>
                    <a:pt x="204" y="58"/>
                  </a:lnTo>
                  <a:lnTo>
                    <a:pt x="204" y="58"/>
                  </a:lnTo>
                  <a:lnTo>
                    <a:pt x="175" y="58"/>
                  </a:lnTo>
                  <a:lnTo>
                    <a:pt x="175" y="58"/>
                  </a:lnTo>
                  <a:lnTo>
                    <a:pt x="146" y="29"/>
                  </a:lnTo>
                  <a:lnTo>
                    <a:pt x="146" y="29"/>
                  </a:lnTo>
                  <a:lnTo>
                    <a:pt x="146" y="29"/>
                  </a:lnTo>
                  <a:lnTo>
                    <a:pt x="146" y="29"/>
                  </a:lnTo>
                  <a:lnTo>
                    <a:pt x="146" y="0"/>
                  </a:lnTo>
                  <a:lnTo>
                    <a:pt x="117" y="0"/>
                  </a:lnTo>
                  <a:lnTo>
                    <a:pt x="117" y="0"/>
                  </a:lnTo>
                  <a:lnTo>
                    <a:pt x="117" y="0"/>
                  </a:lnTo>
                  <a:lnTo>
                    <a:pt x="117" y="0"/>
                  </a:lnTo>
                  <a:lnTo>
                    <a:pt x="87" y="0"/>
                  </a:lnTo>
                  <a:lnTo>
                    <a:pt x="87" y="0"/>
                  </a:lnTo>
                  <a:lnTo>
                    <a:pt x="58" y="29"/>
                  </a:lnTo>
                  <a:lnTo>
                    <a:pt x="58" y="29"/>
                  </a:lnTo>
                  <a:lnTo>
                    <a:pt x="58" y="29"/>
                  </a:lnTo>
                  <a:lnTo>
                    <a:pt x="58" y="29"/>
                  </a:lnTo>
                  <a:lnTo>
                    <a:pt x="29" y="29"/>
                  </a:lnTo>
                  <a:lnTo>
                    <a:pt x="29" y="29"/>
                  </a:lnTo>
                  <a:lnTo>
                    <a:pt x="29" y="29"/>
                  </a:lnTo>
                  <a:lnTo>
                    <a:pt x="0" y="29"/>
                  </a:lnTo>
                  <a:lnTo>
                    <a:pt x="0" y="29"/>
                  </a:lnTo>
                  <a:lnTo>
                    <a:pt x="0" y="29"/>
                  </a:lnTo>
                  <a:lnTo>
                    <a:pt x="0" y="29"/>
                  </a:lnTo>
                  <a:lnTo>
                    <a:pt x="0" y="87"/>
                  </a:lnTo>
                  <a:lnTo>
                    <a:pt x="58" y="145"/>
                  </a:lnTo>
                  <a:lnTo>
                    <a:pt x="58" y="174"/>
                  </a:lnTo>
                  <a:lnTo>
                    <a:pt x="117" y="262"/>
                  </a:lnTo>
                  <a:lnTo>
                    <a:pt x="117" y="292"/>
                  </a:lnTo>
                  <a:lnTo>
                    <a:pt x="146" y="350"/>
                  </a:lnTo>
                  <a:lnTo>
                    <a:pt x="146" y="379"/>
                  </a:lnTo>
                  <a:lnTo>
                    <a:pt x="204" y="437"/>
                  </a:lnTo>
                  <a:lnTo>
                    <a:pt x="204" y="466"/>
                  </a:lnTo>
                  <a:lnTo>
                    <a:pt x="204" y="466"/>
                  </a:lnTo>
                  <a:lnTo>
                    <a:pt x="204" y="495"/>
                  </a:lnTo>
                  <a:lnTo>
                    <a:pt x="204" y="554"/>
                  </a:lnTo>
                  <a:lnTo>
                    <a:pt x="233" y="612"/>
                  </a:lnTo>
                  <a:lnTo>
                    <a:pt x="233" y="642"/>
                  </a:lnTo>
                  <a:lnTo>
                    <a:pt x="233" y="671"/>
                  </a:lnTo>
                  <a:lnTo>
                    <a:pt x="233" y="671"/>
                  </a:lnTo>
                  <a:lnTo>
                    <a:pt x="233" y="700"/>
                  </a:lnTo>
                  <a:lnTo>
                    <a:pt x="233" y="729"/>
                  </a:lnTo>
                  <a:lnTo>
                    <a:pt x="262" y="729"/>
                  </a:lnTo>
                  <a:lnTo>
                    <a:pt x="262" y="758"/>
                  </a:lnTo>
                  <a:lnTo>
                    <a:pt x="262" y="758"/>
                  </a:lnTo>
                  <a:lnTo>
                    <a:pt x="262" y="758"/>
                  </a:lnTo>
                  <a:lnTo>
                    <a:pt x="262" y="787"/>
                  </a:lnTo>
                  <a:lnTo>
                    <a:pt x="262" y="816"/>
                  </a:lnTo>
                  <a:lnTo>
                    <a:pt x="291" y="816"/>
                  </a:lnTo>
                  <a:lnTo>
                    <a:pt x="291" y="875"/>
                  </a:lnTo>
                  <a:lnTo>
                    <a:pt x="320" y="875"/>
                  </a:lnTo>
                  <a:lnTo>
                    <a:pt x="320" y="875"/>
                  </a:lnTo>
                  <a:lnTo>
                    <a:pt x="350" y="904"/>
                  </a:lnTo>
                  <a:lnTo>
                    <a:pt x="350" y="904"/>
                  </a:lnTo>
                  <a:lnTo>
                    <a:pt x="379" y="904"/>
                  </a:lnTo>
                  <a:lnTo>
                    <a:pt x="379" y="875"/>
                  </a:lnTo>
                  <a:lnTo>
                    <a:pt x="379" y="875"/>
                  </a:lnTo>
                  <a:lnTo>
                    <a:pt x="379" y="875"/>
                  </a:lnTo>
                  <a:lnTo>
                    <a:pt x="408" y="875"/>
                  </a:lnTo>
                  <a:lnTo>
                    <a:pt x="408" y="875"/>
                  </a:lnTo>
                  <a:lnTo>
                    <a:pt x="437" y="875"/>
                  </a:lnTo>
                  <a:lnTo>
                    <a:pt x="408" y="904"/>
                  </a:lnTo>
                  <a:lnTo>
                    <a:pt x="437" y="904"/>
                  </a:lnTo>
                  <a:lnTo>
                    <a:pt x="467" y="933"/>
                  </a:lnTo>
                  <a:lnTo>
                    <a:pt x="467" y="933"/>
                  </a:lnTo>
                  <a:lnTo>
                    <a:pt x="496" y="933"/>
                  </a:lnTo>
                  <a:lnTo>
                    <a:pt x="496" y="933"/>
                  </a:lnTo>
                  <a:lnTo>
                    <a:pt x="525" y="933"/>
                  </a:lnTo>
                  <a:lnTo>
                    <a:pt x="525" y="933"/>
                  </a:lnTo>
                  <a:lnTo>
                    <a:pt x="525" y="933"/>
                  </a:lnTo>
                  <a:lnTo>
                    <a:pt x="525" y="933"/>
                  </a:lnTo>
                  <a:lnTo>
                    <a:pt x="554" y="933"/>
                  </a:lnTo>
                  <a:lnTo>
                    <a:pt x="554" y="933"/>
                  </a:lnTo>
                  <a:lnTo>
                    <a:pt x="554" y="933"/>
                  </a:lnTo>
                  <a:lnTo>
                    <a:pt x="554" y="904"/>
                  </a:lnTo>
                  <a:lnTo>
                    <a:pt x="583" y="904"/>
                  </a:lnTo>
                  <a:lnTo>
                    <a:pt x="583" y="904"/>
                  </a:lnTo>
                  <a:lnTo>
                    <a:pt x="612" y="875"/>
                  </a:lnTo>
                  <a:lnTo>
                    <a:pt x="641" y="904"/>
                  </a:lnTo>
                  <a:lnTo>
                    <a:pt x="641" y="904"/>
                  </a:lnTo>
                  <a:lnTo>
                    <a:pt x="641" y="612"/>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6" name="Freeform 145">
              <a:extLst>
                <a:ext uri="{FF2B5EF4-FFF2-40B4-BE49-F238E27FC236}">
                  <a16:creationId xmlns:a16="http://schemas.microsoft.com/office/drawing/2014/main" id="{D83B6429-B308-BA48-8129-83EC88A8EE18}"/>
                </a:ext>
              </a:extLst>
            </p:cNvPr>
            <p:cNvSpPr>
              <a:spLocks noChangeArrowheads="1"/>
            </p:cNvSpPr>
            <p:nvPr/>
          </p:nvSpPr>
          <p:spPr bwMode="auto">
            <a:xfrm>
              <a:off x="6047993" y="4867704"/>
              <a:ext cx="18720" cy="10082"/>
            </a:xfrm>
            <a:custGeom>
              <a:avLst/>
              <a:gdLst>
                <a:gd name="T0" fmla="*/ 29 w 59"/>
                <a:gd name="T1" fmla="*/ 0 h 30"/>
                <a:gd name="T2" fmla="*/ 0 w 59"/>
                <a:gd name="T3" fmla="*/ 29 h 30"/>
                <a:gd name="T4" fmla="*/ 29 w 59"/>
                <a:gd name="T5" fmla="*/ 29 h 30"/>
                <a:gd name="T6" fmla="*/ 29 w 59"/>
                <a:gd name="T7" fmla="*/ 29 h 30"/>
                <a:gd name="T8" fmla="*/ 58 w 59"/>
                <a:gd name="T9" fmla="*/ 29 h 30"/>
                <a:gd name="T10" fmla="*/ 58 w 59"/>
                <a:gd name="T11" fmla="*/ 29 h 30"/>
                <a:gd name="T12" fmla="*/ 29 w 5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0"/>
                  </a:moveTo>
                  <a:lnTo>
                    <a:pt x="0" y="29"/>
                  </a:lnTo>
                  <a:lnTo>
                    <a:pt x="29" y="29"/>
                  </a:lnTo>
                  <a:lnTo>
                    <a:pt x="29" y="29"/>
                  </a:lnTo>
                  <a:lnTo>
                    <a:pt x="58" y="29"/>
                  </a:lnTo>
                  <a:lnTo>
                    <a:pt x="58" y="29"/>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7" name="Freeform 146">
              <a:extLst>
                <a:ext uri="{FF2B5EF4-FFF2-40B4-BE49-F238E27FC236}">
                  <a16:creationId xmlns:a16="http://schemas.microsoft.com/office/drawing/2014/main" id="{66AB9188-4158-C445-A2D8-F97E93DCB4EE}"/>
                </a:ext>
              </a:extLst>
            </p:cNvPr>
            <p:cNvSpPr>
              <a:spLocks noChangeArrowheads="1"/>
            </p:cNvSpPr>
            <p:nvPr/>
          </p:nvSpPr>
          <p:spPr bwMode="auto">
            <a:xfrm>
              <a:off x="5723994" y="4648801"/>
              <a:ext cx="200160" cy="334114"/>
            </a:xfrm>
            <a:custGeom>
              <a:avLst/>
              <a:gdLst>
                <a:gd name="T0" fmla="*/ 175 w 614"/>
                <a:gd name="T1" fmla="*/ 1021 h 1022"/>
                <a:gd name="T2" fmla="*/ 292 w 614"/>
                <a:gd name="T3" fmla="*/ 992 h 1022"/>
                <a:gd name="T4" fmla="*/ 321 w 614"/>
                <a:gd name="T5" fmla="*/ 933 h 1022"/>
                <a:gd name="T6" fmla="*/ 350 w 614"/>
                <a:gd name="T7" fmla="*/ 875 h 1022"/>
                <a:gd name="T8" fmla="*/ 350 w 614"/>
                <a:gd name="T9" fmla="*/ 845 h 1022"/>
                <a:gd name="T10" fmla="*/ 408 w 614"/>
                <a:gd name="T11" fmla="*/ 729 h 1022"/>
                <a:gd name="T12" fmla="*/ 466 w 614"/>
                <a:gd name="T13" fmla="*/ 583 h 1022"/>
                <a:gd name="T14" fmla="*/ 525 w 614"/>
                <a:gd name="T15" fmla="*/ 495 h 1022"/>
                <a:gd name="T16" fmla="*/ 554 w 614"/>
                <a:gd name="T17" fmla="*/ 408 h 1022"/>
                <a:gd name="T18" fmla="*/ 554 w 614"/>
                <a:gd name="T19" fmla="*/ 350 h 1022"/>
                <a:gd name="T20" fmla="*/ 554 w 614"/>
                <a:gd name="T21" fmla="*/ 292 h 1022"/>
                <a:gd name="T22" fmla="*/ 554 w 614"/>
                <a:gd name="T23" fmla="*/ 262 h 1022"/>
                <a:gd name="T24" fmla="*/ 613 w 614"/>
                <a:gd name="T25" fmla="*/ 292 h 1022"/>
                <a:gd name="T26" fmla="*/ 613 w 614"/>
                <a:gd name="T27" fmla="*/ 262 h 1022"/>
                <a:gd name="T28" fmla="*/ 613 w 614"/>
                <a:gd name="T29" fmla="*/ 204 h 1022"/>
                <a:gd name="T30" fmla="*/ 613 w 614"/>
                <a:gd name="T31" fmla="*/ 145 h 1022"/>
                <a:gd name="T32" fmla="*/ 583 w 614"/>
                <a:gd name="T33" fmla="*/ 58 h 1022"/>
                <a:gd name="T34" fmla="*/ 554 w 614"/>
                <a:gd name="T35" fmla="*/ 29 h 1022"/>
                <a:gd name="T36" fmla="*/ 525 w 614"/>
                <a:gd name="T37" fmla="*/ 0 h 1022"/>
                <a:gd name="T38" fmla="*/ 496 w 614"/>
                <a:gd name="T39" fmla="*/ 29 h 1022"/>
                <a:gd name="T40" fmla="*/ 496 w 614"/>
                <a:gd name="T41" fmla="*/ 58 h 1022"/>
                <a:gd name="T42" fmla="*/ 466 w 614"/>
                <a:gd name="T43" fmla="*/ 116 h 1022"/>
                <a:gd name="T44" fmla="*/ 437 w 614"/>
                <a:gd name="T45" fmla="*/ 116 h 1022"/>
                <a:gd name="T46" fmla="*/ 437 w 614"/>
                <a:gd name="T47" fmla="*/ 145 h 1022"/>
                <a:gd name="T48" fmla="*/ 408 w 614"/>
                <a:gd name="T49" fmla="*/ 175 h 1022"/>
                <a:gd name="T50" fmla="*/ 437 w 614"/>
                <a:gd name="T51" fmla="*/ 204 h 1022"/>
                <a:gd name="T52" fmla="*/ 380 w 614"/>
                <a:gd name="T53" fmla="*/ 233 h 1022"/>
                <a:gd name="T54" fmla="*/ 380 w 614"/>
                <a:gd name="T55" fmla="*/ 204 h 1022"/>
                <a:gd name="T56" fmla="*/ 350 w 614"/>
                <a:gd name="T57" fmla="*/ 233 h 1022"/>
                <a:gd name="T58" fmla="*/ 350 w 614"/>
                <a:gd name="T59" fmla="*/ 262 h 1022"/>
                <a:gd name="T60" fmla="*/ 350 w 614"/>
                <a:gd name="T61" fmla="*/ 233 h 1022"/>
                <a:gd name="T62" fmla="*/ 292 w 614"/>
                <a:gd name="T63" fmla="*/ 292 h 1022"/>
                <a:gd name="T64" fmla="*/ 292 w 614"/>
                <a:gd name="T65" fmla="*/ 262 h 1022"/>
                <a:gd name="T66" fmla="*/ 233 w 614"/>
                <a:gd name="T67" fmla="*/ 262 h 1022"/>
                <a:gd name="T68" fmla="*/ 204 w 614"/>
                <a:gd name="T69" fmla="*/ 292 h 1022"/>
                <a:gd name="T70" fmla="*/ 146 w 614"/>
                <a:gd name="T71" fmla="*/ 321 h 1022"/>
                <a:gd name="T72" fmla="*/ 116 w 614"/>
                <a:gd name="T73" fmla="*/ 321 h 1022"/>
                <a:gd name="T74" fmla="*/ 87 w 614"/>
                <a:gd name="T75" fmla="*/ 408 h 1022"/>
                <a:gd name="T76" fmla="*/ 87 w 614"/>
                <a:gd name="T77" fmla="*/ 466 h 1022"/>
                <a:gd name="T78" fmla="*/ 116 w 614"/>
                <a:gd name="T79" fmla="*/ 524 h 1022"/>
                <a:gd name="T80" fmla="*/ 116 w 614"/>
                <a:gd name="T81" fmla="*/ 612 h 1022"/>
                <a:gd name="T82" fmla="*/ 59 w 614"/>
                <a:gd name="T83" fmla="*/ 642 h 1022"/>
                <a:gd name="T84" fmla="*/ 30 w 614"/>
                <a:gd name="T85" fmla="*/ 700 h 1022"/>
                <a:gd name="T86" fmla="*/ 0 w 614"/>
                <a:gd name="T87" fmla="*/ 758 h 1022"/>
                <a:gd name="T88" fmla="*/ 30 w 614"/>
                <a:gd name="T89" fmla="*/ 816 h 1022"/>
                <a:gd name="T90" fmla="*/ 30 w 614"/>
                <a:gd name="T91" fmla="*/ 875 h 1022"/>
                <a:gd name="T92" fmla="*/ 30 w 614"/>
                <a:gd name="T93" fmla="*/ 904 h 1022"/>
                <a:gd name="T94" fmla="*/ 30 w 614"/>
                <a:gd name="T95" fmla="*/ 962 h 1022"/>
                <a:gd name="T96" fmla="*/ 59 w 614"/>
                <a:gd name="T97" fmla="*/ 992 h 1022"/>
                <a:gd name="T98" fmla="*/ 116 w 614"/>
                <a:gd name="T99" fmla="*/ 1021 h 1022"/>
                <a:gd name="T100" fmla="*/ 496 w 614"/>
                <a:gd name="T101" fmla="*/ 58 h 1022"/>
                <a:gd name="T102" fmla="*/ 466 w 614"/>
                <a:gd name="T103" fmla="*/ 87 h 1022"/>
                <a:gd name="T104" fmla="*/ 466 w 614"/>
                <a:gd name="T105" fmla="*/ 87 h 1022"/>
                <a:gd name="T106" fmla="*/ 466 w 614"/>
                <a:gd name="T107" fmla="*/ 87 h 1022"/>
                <a:gd name="T108" fmla="*/ 583 w 614"/>
                <a:gd name="T109" fmla="*/ 350 h 1022"/>
                <a:gd name="T110" fmla="*/ 583 w 614"/>
                <a:gd name="T111" fmla="*/ 35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4" h="1022">
                  <a:moveTo>
                    <a:pt x="116" y="1021"/>
                  </a:moveTo>
                  <a:lnTo>
                    <a:pt x="146" y="1021"/>
                  </a:lnTo>
                  <a:lnTo>
                    <a:pt x="146" y="1021"/>
                  </a:lnTo>
                  <a:lnTo>
                    <a:pt x="175" y="1021"/>
                  </a:lnTo>
                  <a:lnTo>
                    <a:pt x="204" y="992"/>
                  </a:lnTo>
                  <a:lnTo>
                    <a:pt x="233" y="992"/>
                  </a:lnTo>
                  <a:lnTo>
                    <a:pt x="263" y="992"/>
                  </a:lnTo>
                  <a:lnTo>
                    <a:pt x="292" y="992"/>
                  </a:lnTo>
                  <a:lnTo>
                    <a:pt x="292" y="992"/>
                  </a:lnTo>
                  <a:lnTo>
                    <a:pt x="292" y="992"/>
                  </a:lnTo>
                  <a:lnTo>
                    <a:pt x="321" y="962"/>
                  </a:lnTo>
                  <a:lnTo>
                    <a:pt x="321" y="933"/>
                  </a:lnTo>
                  <a:lnTo>
                    <a:pt x="321" y="933"/>
                  </a:lnTo>
                  <a:lnTo>
                    <a:pt x="350" y="904"/>
                  </a:lnTo>
                  <a:lnTo>
                    <a:pt x="350" y="904"/>
                  </a:lnTo>
                  <a:lnTo>
                    <a:pt x="350" y="875"/>
                  </a:lnTo>
                  <a:lnTo>
                    <a:pt x="350" y="875"/>
                  </a:lnTo>
                  <a:lnTo>
                    <a:pt x="350" y="845"/>
                  </a:lnTo>
                  <a:lnTo>
                    <a:pt x="350" y="845"/>
                  </a:lnTo>
                  <a:lnTo>
                    <a:pt x="350" y="845"/>
                  </a:lnTo>
                  <a:lnTo>
                    <a:pt x="380" y="816"/>
                  </a:lnTo>
                  <a:lnTo>
                    <a:pt x="380" y="787"/>
                  </a:lnTo>
                  <a:lnTo>
                    <a:pt x="408" y="758"/>
                  </a:lnTo>
                  <a:lnTo>
                    <a:pt x="408" y="729"/>
                  </a:lnTo>
                  <a:lnTo>
                    <a:pt x="408" y="700"/>
                  </a:lnTo>
                  <a:lnTo>
                    <a:pt x="437" y="671"/>
                  </a:lnTo>
                  <a:lnTo>
                    <a:pt x="466" y="612"/>
                  </a:lnTo>
                  <a:lnTo>
                    <a:pt x="466" y="583"/>
                  </a:lnTo>
                  <a:lnTo>
                    <a:pt x="466" y="583"/>
                  </a:lnTo>
                  <a:lnTo>
                    <a:pt x="496" y="554"/>
                  </a:lnTo>
                  <a:lnTo>
                    <a:pt x="496" y="524"/>
                  </a:lnTo>
                  <a:lnTo>
                    <a:pt x="525" y="495"/>
                  </a:lnTo>
                  <a:lnTo>
                    <a:pt x="525" y="466"/>
                  </a:lnTo>
                  <a:lnTo>
                    <a:pt x="525" y="437"/>
                  </a:lnTo>
                  <a:lnTo>
                    <a:pt x="525" y="437"/>
                  </a:lnTo>
                  <a:lnTo>
                    <a:pt x="554" y="408"/>
                  </a:lnTo>
                  <a:lnTo>
                    <a:pt x="525" y="379"/>
                  </a:lnTo>
                  <a:lnTo>
                    <a:pt x="525" y="379"/>
                  </a:lnTo>
                  <a:lnTo>
                    <a:pt x="554" y="350"/>
                  </a:lnTo>
                  <a:lnTo>
                    <a:pt x="554" y="350"/>
                  </a:lnTo>
                  <a:lnTo>
                    <a:pt x="554" y="321"/>
                  </a:lnTo>
                  <a:lnTo>
                    <a:pt x="554" y="321"/>
                  </a:lnTo>
                  <a:lnTo>
                    <a:pt x="554" y="321"/>
                  </a:lnTo>
                  <a:lnTo>
                    <a:pt x="554" y="292"/>
                  </a:lnTo>
                  <a:lnTo>
                    <a:pt x="554" y="262"/>
                  </a:lnTo>
                  <a:lnTo>
                    <a:pt x="554" y="262"/>
                  </a:lnTo>
                  <a:lnTo>
                    <a:pt x="554" y="262"/>
                  </a:lnTo>
                  <a:lnTo>
                    <a:pt x="554" y="262"/>
                  </a:lnTo>
                  <a:lnTo>
                    <a:pt x="583" y="262"/>
                  </a:lnTo>
                  <a:lnTo>
                    <a:pt x="583" y="262"/>
                  </a:lnTo>
                  <a:lnTo>
                    <a:pt x="583" y="292"/>
                  </a:lnTo>
                  <a:lnTo>
                    <a:pt x="613" y="292"/>
                  </a:lnTo>
                  <a:lnTo>
                    <a:pt x="613" y="292"/>
                  </a:lnTo>
                  <a:lnTo>
                    <a:pt x="613" y="262"/>
                  </a:lnTo>
                  <a:lnTo>
                    <a:pt x="613" y="262"/>
                  </a:lnTo>
                  <a:lnTo>
                    <a:pt x="613" y="262"/>
                  </a:lnTo>
                  <a:lnTo>
                    <a:pt x="613" y="233"/>
                  </a:lnTo>
                  <a:lnTo>
                    <a:pt x="613" y="233"/>
                  </a:lnTo>
                  <a:lnTo>
                    <a:pt x="613" y="204"/>
                  </a:lnTo>
                  <a:lnTo>
                    <a:pt x="613" y="204"/>
                  </a:lnTo>
                  <a:lnTo>
                    <a:pt x="613" y="204"/>
                  </a:lnTo>
                  <a:lnTo>
                    <a:pt x="613" y="175"/>
                  </a:lnTo>
                  <a:lnTo>
                    <a:pt x="613" y="145"/>
                  </a:lnTo>
                  <a:lnTo>
                    <a:pt x="613" y="145"/>
                  </a:lnTo>
                  <a:lnTo>
                    <a:pt x="613" y="116"/>
                  </a:lnTo>
                  <a:lnTo>
                    <a:pt x="583" y="87"/>
                  </a:lnTo>
                  <a:lnTo>
                    <a:pt x="583" y="58"/>
                  </a:lnTo>
                  <a:lnTo>
                    <a:pt x="583" y="58"/>
                  </a:lnTo>
                  <a:lnTo>
                    <a:pt x="583" y="58"/>
                  </a:lnTo>
                  <a:lnTo>
                    <a:pt x="554" y="29"/>
                  </a:lnTo>
                  <a:lnTo>
                    <a:pt x="554" y="29"/>
                  </a:lnTo>
                  <a:lnTo>
                    <a:pt x="554" y="29"/>
                  </a:lnTo>
                  <a:lnTo>
                    <a:pt x="554" y="0"/>
                  </a:lnTo>
                  <a:lnTo>
                    <a:pt x="554" y="0"/>
                  </a:lnTo>
                  <a:lnTo>
                    <a:pt x="525" y="0"/>
                  </a:lnTo>
                  <a:lnTo>
                    <a:pt x="525" y="0"/>
                  </a:lnTo>
                  <a:lnTo>
                    <a:pt x="525" y="29"/>
                  </a:lnTo>
                  <a:lnTo>
                    <a:pt x="496" y="0"/>
                  </a:lnTo>
                  <a:lnTo>
                    <a:pt x="496" y="0"/>
                  </a:lnTo>
                  <a:lnTo>
                    <a:pt x="496" y="29"/>
                  </a:lnTo>
                  <a:lnTo>
                    <a:pt x="496" y="29"/>
                  </a:lnTo>
                  <a:lnTo>
                    <a:pt x="525" y="58"/>
                  </a:lnTo>
                  <a:lnTo>
                    <a:pt x="525" y="58"/>
                  </a:lnTo>
                  <a:lnTo>
                    <a:pt x="496" y="58"/>
                  </a:lnTo>
                  <a:lnTo>
                    <a:pt x="496" y="87"/>
                  </a:lnTo>
                  <a:lnTo>
                    <a:pt x="496" y="116"/>
                  </a:lnTo>
                  <a:lnTo>
                    <a:pt x="496" y="87"/>
                  </a:lnTo>
                  <a:lnTo>
                    <a:pt x="466" y="116"/>
                  </a:lnTo>
                  <a:lnTo>
                    <a:pt x="466" y="116"/>
                  </a:lnTo>
                  <a:lnTo>
                    <a:pt x="466" y="145"/>
                  </a:lnTo>
                  <a:lnTo>
                    <a:pt x="437" y="116"/>
                  </a:lnTo>
                  <a:lnTo>
                    <a:pt x="437" y="116"/>
                  </a:lnTo>
                  <a:lnTo>
                    <a:pt x="437" y="116"/>
                  </a:lnTo>
                  <a:lnTo>
                    <a:pt x="437" y="116"/>
                  </a:lnTo>
                  <a:lnTo>
                    <a:pt x="437" y="145"/>
                  </a:lnTo>
                  <a:lnTo>
                    <a:pt x="437" y="145"/>
                  </a:lnTo>
                  <a:lnTo>
                    <a:pt x="437" y="145"/>
                  </a:lnTo>
                  <a:lnTo>
                    <a:pt x="437" y="175"/>
                  </a:lnTo>
                  <a:lnTo>
                    <a:pt x="437" y="145"/>
                  </a:lnTo>
                  <a:lnTo>
                    <a:pt x="408" y="175"/>
                  </a:lnTo>
                  <a:lnTo>
                    <a:pt x="408" y="175"/>
                  </a:lnTo>
                  <a:lnTo>
                    <a:pt x="437" y="175"/>
                  </a:lnTo>
                  <a:lnTo>
                    <a:pt x="437" y="204"/>
                  </a:lnTo>
                  <a:lnTo>
                    <a:pt x="437" y="204"/>
                  </a:lnTo>
                  <a:lnTo>
                    <a:pt x="408" y="204"/>
                  </a:lnTo>
                  <a:lnTo>
                    <a:pt x="408" y="204"/>
                  </a:lnTo>
                  <a:lnTo>
                    <a:pt x="408" y="204"/>
                  </a:lnTo>
                  <a:lnTo>
                    <a:pt x="380" y="233"/>
                  </a:lnTo>
                  <a:lnTo>
                    <a:pt x="380" y="204"/>
                  </a:lnTo>
                  <a:lnTo>
                    <a:pt x="380" y="204"/>
                  </a:lnTo>
                  <a:lnTo>
                    <a:pt x="380" y="204"/>
                  </a:lnTo>
                  <a:lnTo>
                    <a:pt x="380" y="204"/>
                  </a:lnTo>
                  <a:lnTo>
                    <a:pt x="380" y="204"/>
                  </a:lnTo>
                  <a:lnTo>
                    <a:pt x="380" y="204"/>
                  </a:lnTo>
                  <a:lnTo>
                    <a:pt x="350" y="233"/>
                  </a:lnTo>
                  <a:lnTo>
                    <a:pt x="350" y="233"/>
                  </a:lnTo>
                  <a:lnTo>
                    <a:pt x="380" y="233"/>
                  </a:lnTo>
                  <a:lnTo>
                    <a:pt x="380" y="262"/>
                  </a:lnTo>
                  <a:lnTo>
                    <a:pt x="350" y="262"/>
                  </a:lnTo>
                  <a:lnTo>
                    <a:pt x="350" y="262"/>
                  </a:lnTo>
                  <a:lnTo>
                    <a:pt x="350" y="262"/>
                  </a:lnTo>
                  <a:lnTo>
                    <a:pt x="350" y="262"/>
                  </a:lnTo>
                  <a:lnTo>
                    <a:pt x="350" y="233"/>
                  </a:lnTo>
                  <a:lnTo>
                    <a:pt x="350" y="233"/>
                  </a:lnTo>
                  <a:lnTo>
                    <a:pt x="321" y="262"/>
                  </a:lnTo>
                  <a:lnTo>
                    <a:pt x="292" y="262"/>
                  </a:lnTo>
                  <a:lnTo>
                    <a:pt x="321" y="292"/>
                  </a:lnTo>
                  <a:lnTo>
                    <a:pt x="292" y="292"/>
                  </a:lnTo>
                  <a:lnTo>
                    <a:pt x="292" y="292"/>
                  </a:lnTo>
                  <a:lnTo>
                    <a:pt x="292" y="292"/>
                  </a:lnTo>
                  <a:lnTo>
                    <a:pt x="292" y="262"/>
                  </a:lnTo>
                  <a:lnTo>
                    <a:pt x="292" y="262"/>
                  </a:lnTo>
                  <a:lnTo>
                    <a:pt x="263" y="292"/>
                  </a:lnTo>
                  <a:lnTo>
                    <a:pt x="233" y="262"/>
                  </a:lnTo>
                  <a:lnTo>
                    <a:pt x="233" y="262"/>
                  </a:lnTo>
                  <a:lnTo>
                    <a:pt x="233" y="262"/>
                  </a:lnTo>
                  <a:lnTo>
                    <a:pt x="233" y="292"/>
                  </a:lnTo>
                  <a:lnTo>
                    <a:pt x="233" y="292"/>
                  </a:lnTo>
                  <a:lnTo>
                    <a:pt x="204" y="292"/>
                  </a:lnTo>
                  <a:lnTo>
                    <a:pt x="204" y="292"/>
                  </a:lnTo>
                  <a:lnTo>
                    <a:pt x="204" y="292"/>
                  </a:lnTo>
                  <a:lnTo>
                    <a:pt x="204" y="292"/>
                  </a:lnTo>
                  <a:lnTo>
                    <a:pt x="204" y="292"/>
                  </a:lnTo>
                  <a:lnTo>
                    <a:pt x="146" y="321"/>
                  </a:lnTo>
                  <a:lnTo>
                    <a:pt x="146" y="321"/>
                  </a:lnTo>
                  <a:lnTo>
                    <a:pt x="146" y="292"/>
                  </a:lnTo>
                  <a:lnTo>
                    <a:pt x="116" y="292"/>
                  </a:lnTo>
                  <a:lnTo>
                    <a:pt x="116" y="321"/>
                  </a:lnTo>
                  <a:lnTo>
                    <a:pt x="116" y="350"/>
                  </a:lnTo>
                  <a:lnTo>
                    <a:pt x="87" y="379"/>
                  </a:lnTo>
                  <a:lnTo>
                    <a:pt x="87" y="379"/>
                  </a:lnTo>
                  <a:lnTo>
                    <a:pt x="87" y="408"/>
                  </a:lnTo>
                  <a:lnTo>
                    <a:pt x="87" y="408"/>
                  </a:lnTo>
                  <a:lnTo>
                    <a:pt x="87" y="408"/>
                  </a:lnTo>
                  <a:lnTo>
                    <a:pt x="87" y="437"/>
                  </a:lnTo>
                  <a:lnTo>
                    <a:pt x="87" y="466"/>
                  </a:lnTo>
                  <a:lnTo>
                    <a:pt x="87" y="466"/>
                  </a:lnTo>
                  <a:lnTo>
                    <a:pt x="116" y="524"/>
                  </a:lnTo>
                  <a:lnTo>
                    <a:pt x="116" y="524"/>
                  </a:lnTo>
                  <a:lnTo>
                    <a:pt x="116" y="524"/>
                  </a:lnTo>
                  <a:lnTo>
                    <a:pt x="116" y="554"/>
                  </a:lnTo>
                  <a:lnTo>
                    <a:pt x="116" y="554"/>
                  </a:lnTo>
                  <a:lnTo>
                    <a:pt x="116" y="554"/>
                  </a:lnTo>
                  <a:lnTo>
                    <a:pt x="116" y="612"/>
                  </a:lnTo>
                  <a:lnTo>
                    <a:pt x="87" y="612"/>
                  </a:lnTo>
                  <a:lnTo>
                    <a:pt x="87" y="642"/>
                  </a:lnTo>
                  <a:lnTo>
                    <a:pt x="87" y="642"/>
                  </a:lnTo>
                  <a:lnTo>
                    <a:pt x="59" y="642"/>
                  </a:lnTo>
                  <a:lnTo>
                    <a:pt x="59" y="642"/>
                  </a:lnTo>
                  <a:lnTo>
                    <a:pt x="59" y="671"/>
                  </a:lnTo>
                  <a:lnTo>
                    <a:pt x="59" y="700"/>
                  </a:lnTo>
                  <a:lnTo>
                    <a:pt x="30" y="700"/>
                  </a:lnTo>
                  <a:lnTo>
                    <a:pt x="30" y="700"/>
                  </a:lnTo>
                  <a:lnTo>
                    <a:pt x="30" y="729"/>
                  </a:lnTo>
                  <a:lnTo>
                    <a:pt x="0" y="729"/>
                  </a:lnTo>
                  <a:lnTo>
                    <a:pt x="0" y="758"/>
                  </a:lnTo>
                  <a:lnTo>
                    <a:pt x="0" y="787"/>
                  </a:lnTo>
                  <a:lnTo>
                    <a:pt x="0" y="787"/>
                  </a:lnTo>
                  <a:lnTo>
                    <a:pt x="0" y="816"/>
                  </a:lnTo>
                  <a:lnTo>
                    <a:pt x="30" y="816"/>
                  </a:lnTo>
                  <a:lnTo>
                    <a:pt x="30" y="845"/>
                  </a:lnTo>
                  <a:lnTo>
                    <a:pt x="30" y="845"/>
                  </a:lnTo>
                  <a:lnTo>
                    <a:pt x="30" y="875"/>
                  </a:lnTo>
                  <a:lnTo>
                    <a:pt x="30" y="875"/>
                  </a:lnTo>
                  <a:lnTo>
                    <a:pt x="30" y="875"/>
                  </a:lnTo>
                  <a:lnTo>
                    <a:pt x="30" y="875"/>
                  </a:lnTo>
                  <a:lnTo>
                    <a:pt x="30" y="875"/>
                  </a:lnTo>
                  <a:lnTo>
                    <a:pt x="30" y="904"/>
                  </a:lnTo>
                  <a:lnTo>
                    <a:pt x="30" y="933"/>
                  </a:lnTo>
                  <a:lnTo>
                    <a:pt x="30" y="933"/>
                  </a:lnTo>
                  <a:lnTo>
                    <a:pt x="30" y="962"/>
                  </a:lnTo>
                  <a:lnTo>
                    <a:pt x="30" y="962"/>
                  </a:lnTo>
                  <a:lnTo>
                    <a:pt x="59" y="962"/>
                  </a:lnTo>
                  <a:lnTo>
                    <a:pt x="59" y="992"/>
                  </a:lnTo>
                  <a:lnTo>
                    <a:pt x="59" y="992"/>
                  </a:lnTo>
                  <a:lnTo>
                    <a:pt x="59" y="992"/>
                  </a:lnTo>
                  <a:lnTo>
                    <a:pt x="87" y="992"/>
                  </a:lnTo>
                  <a:lnTo>
                    <a:pt x="87" y="992"/>
                  </a:lnTo>
                  <a:lnTo>
                    <a:pt x="87" y="1021"/>
                  </a:lnTo>
                  <a:lnTo>
                    <a:pt x="116" y="1021"/>
                  </a:lnTo>
                  <a:close/>
                  <a:moveTo>
                    <a:pt x="496" y="58"/>
                  </a:moveTo>
                  <a:lnTo>
                    <a:pt x="466" y="58"/>
                  </a:lnTo>
                  <a:lnTo>
                    <a:pt x="496" y="29"/>
                  </a:lnTo>
                  <a:lnTo>
                    <a:pt x="496" y="58"/>
                  </a:lnTo>
                  <a:close/>
                  <a:moveTo>
                    <a:pt x="466" y="87"/>
                  </a:moveTo>
                  <a:lnTo>
                    <a:pt x="496" y="87"/>
                  </a:lnTo>
                  <a:lnTo>
                    <a:pt x="496" y="87"/>
                  </a:lnTo>
                  <a:lnTo>
                    <a:pt x="466" y="87"/>
                  </a:lnTo>
                  <a:close/>
                  <a:moveTo>
                    <a:pt x="466" y="87"/>
                  </a:moveTo>
                  <a:lnTo>
                    <a:pt x="466" y="87"/>
                  </a:lnTo>
                  <a:lnTo>
                    <a:pt x="466" y="87"/>
                  </a:lnTo>
                  <a:lnTo>
                    <a:pt x="466" y="87"/>
                  </a:lnTo>
                  <a:lnTo>
                    <a:pt x="466" y="87"/>
                  </a:lnTo>
                  <a:lnTo>
                    <a:pt x="466" y="87"/>
                  </a:lnTo>
                  <a:lnTo>
                    <a:pt x="437" y="87"/>
                  </a:lnTo>
                  <a:lnTo>
                    <a:pt x="466" y="87"/>
                  </a:lnTo>
                  <a:close/>
                  <a:moveTo>
                    <a:pt x="554" y="379"/>
                  </a:moveTo>
                  <a:lnTo>
                    <a:pt x="554" y="379"/>
                  </a:lnTo>
                  <a:lnTo>
                    <a:pt x="554" y="350"/>
                  </a:lnTo>
                  <a:lnTo>
                    <a:pt x="583" y="350"/>
                  </a:lnTo>
                  <a:lnTo>
                    <a:pt x="583" y="350"/>
                  </a:lnTo>
                  <a:lnTo>
                    <a:pt x="583" y="350"/>
                  </a:lnTo>
                  <a:lnTo>
                    <a:pt x="583" y="350"/>
                  </a:lnTo>
                  <a:lnTo>
                    <a:pt x="583" y="350"/>
                  </a:lnTo>
                  <a:lnTo>
                    <a:pt x="554" y="37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8" name="Freeform 147">
              <a:extLst>
                <a:ext uri="{FF2B5EF4-FFF2-40B4-BE49-F238E27FC236}">
                  <a16:creationId xmlns:a16="http://schemas.microsoft.com/office/drawing/2014/main" id="{EB975F5B-AE5D-9F4F-A0CB-B58D84956AFD}"/>
                </a:ext>
              </a:extLst>
            </p:cNvPr>
            <p:cNvSpPr>
              <a:spLocks noChangeArrowheads="1"/>
            </p:cNvSpPr>
            <p:nvPr/>
          </p:nvSpPr>
          <p:spPr bwMode="auto">
            <a:xfrm>
              <a:off x="5391355" y="4609918"/>
              <a:ext cx="285119" cy="400362"/>
            </a:xfrm>
            <a:custGeom>
              <a:avLst/>
              <a:gdLst>
                <a:gd name="T0" fmla="*/ 174 w 875"/>
                <a:gd name="T1" fmla="*/ 759 h 1226"/>
                <a:gd name="T2" fmla="*/ 174 w 875"/>
                <a:gd name="T3" fmla="*/ 729 h 1226"/>
                <a:gd name="T4" fmla="*/ 203 w 875"/>
                <a:gd name="T5" fmla="*/ 671 h 1226"/>
                <a:gd name="T6" fmla="*/ 203 w 875"/>
                <a:gd name="T7" fmla="*/ 612 h 1226"/>
                <a:gd name="T8" fmla="*/ 203 w 875"/>
                <a:gd name="T9" fmla="*/ 583 h 1226"/>
                <a:gd name="T10" fmla="*/ 203 w 875"/>
                <a:gd name="T11" fmla="*/ 525 h 1226"/>
                <a:gd name="T12" fmla="*/ 203 w 875"/>
                <a:gd name="T13" fmla="*/ 467 h 1226"/>
                <a:gd name="T14" fmla="*/ 145 w 875"/>
                <a:gd name="T15" fmla="*/ 438 h 1226"/>
                <a:gd name="T16" fmla="*/ 58 w 875"/>
                <a:gd name="T17" fmla="*/ 409 h 1226"/>
                <a:gd name="T18" fmla="*/ 0 w 875"/>
                <a:gd name="T19" fmla="*/ 350 h 1226"/>
                <a:gd name="T20" fmla="*/ 174 w 875"/>
                <a:gd name="T21" fmla="*/ 292 h 1226"/>
                <a:gd name="T22" fmla="*/ 262 w 875"/>
                <a:gd name="T23" fmla="*/ 262 h 1226"/>
                <a:gd name="T24" fmla="*/ 291 w 875"/>
                <a:gd name="T25" fmla="*/ 292 h 1226"/>
                <a:gd name="T26" fmla="*/ 350 w 875"/>
                <a:gd name="T27" fmla="*/ 321 h 1226"/>
                <a:gd name="T28" fmla="*/ 320 w 875"/>
                <a:gd name="T29" fmla="*/ 409 h 1226"/>
                <a:gd name="T30" fmla="*/ 379 w 875"/>
                <a:gd name="T31" fmla="*/ 467 h 1226"/>
                <a:gd name="T32" fmla="*/ 407 w 875"/>
                <a:gd name="T33" fmla="*/ 496 h 1226"/>
                <a:gd name="T34" fmla="*/ 436 w 875"/>
                <a:gd name="T35" fmla="*/ 409 h 1226"/>
                <a:gd name="T36" fmla="*/ 436 w 875"/>
                <a:gd name="T37" fmla="*/ 350 h 1226"/>
                <a:gd name="T38" fmla="*/ 466 w 875"/>
                <a:gd name="T39" fmla="*/ 321 h 1226"/>
                <a:gd name="T40" fmla="*/ 436 w 875"/>
                <a:gd name="T41" fmla="*/ 262 h 1226"/>
                <a:gd name="T42" fmla="*/ 379 w 875"/>
                <a:gd name="T43" fmla="*/ 204 h 1226"/>
                <a:gd name="T44" fmla="*/ 466 w 875"/>
                <a:gd name="T45" fmla="*/ 59 h 1226"/>
                <a:gd name="T46" fmla="*/ 495 w 875"/>
                <a:gd name="T47" fmla="*/ 59 h 1226"/>
                <a:gd name="T48" fmla="*/ 553 w 875"/>
                <a:gd name="T49" fmla="*/ 59 h 1226"/>
                <a:gd name="T50" fmla="*/ 583 w 875"/>
                <a:gd name="T51" fmla="*/ 59 h 1226"/>
                <a:gd name="T52" fmla="*/ 641 w 875"/>
                <a:gd name="T53" fmla="*/ 59 h 1226"/>
                <a:gd name="T54" fmla="*/ 700 w 875"/>
                <a:gd name="T55" fmla="*/ 59 h 1226"/>
                <a:gd name="T56" fmla="*/ 757 w 875"/>
                <a:gd name="T57" fmla="*/ 29 h 1226"/>
                <a:gd name="T58" fmla="*/ 845 w 875"/>
                <a:gd name="T59" fmla="*/ 0 h 1226"/>
                <a:gd name="T60" fmla="*/ 874 w 875"/>
                <a:gd name="T61" fmla="*/ 0 h 1226"/>
                <a:gd name="T62" fmla="*/ 845 w 875"/>
                <a:gd name="T63" fmla="*/ 59 h 1226"/>
                <a:gd name="T64" fmla="*/ 845 w 875"/>
                <a:gd name="T65" fmla="*/ 117 h 1226"/>
                <a:gd name="T66" fmla="*/ 845 w 875"/>
                <a:gd name="T67" fmla="*/ 175 h 1226"/>
                <a:gd name="T68" fmla="*/ 845 w 875"/>
                <a:gd name="T69" fmla="*/ 262 h 1226"/>
                <a:gd name="T70" fmla="*/ 845 w 875"/>
                <a:gd name="T71" fmla="*/ 292 h 1226"/>
                <a:gd name="T72" fmla="*/ 845 w 875"/>
                <a:gd name="T73" fmla="*/ 321 h 1226"/>
                <a:gd name="T74" fmla="*/ 845 w 875"/>
                <a:gd name="T75" fmla="*/ 350 h 1226"/>
                <a:gd name="T76" fmla="*/ 786 w 875"/>
                <a:gd name="T77" fmla="*/ 409 h 1226"/>
                <a:gd name="T78" fmla="*/ 700 w 875"/>
                <a:gd name="T79" fmla="*/ 467 h 1226"/>
                <a:gd name="T80" fmla="*/ 583 w 875"/>
                <a:gd name="T81" fmla="*/ 525 h 1226"/>
                <a:gd name="T82" fmla="*/ 524 w 875"/>
                <a:gd name="T83" fmla="*/ 554 h 1226"/>
                <a:gd name="T84" fmla="*/ 495 w 875"/>
                <a:gd name="T85" fmla="*/ 612 h 1226"/>
                <a:gd name="T86" fmla="*/ 407 w 875"/>
                <a:gd name="T87" fmla="*/ 641 h 1226"/>
                <a:gd name="T88" fmla="*/ 350 w 875"/>
                <a:gd name="T89" fmla="*/ 671 h 1226"/>
                <a:gd name="T90" fmla="*/ 350 w 875"/>
                <a:gd name="T91" fmla="*/ 729 h 1226"/>
                <a:gd name="T92" fmla="*/ 350 w 875"/>
                <a:gd name="T93" fmla="*/ 788 h 1226"/>
                <a:gd name="T94" fmla="*/ 379 w 875"/>
                <a:gd name="T95" fmla="*/ 875 h 1226"/>
                <a:gd name="T96" fmla="*/ 407 w 875"/>
                <a:gd name="T97" fmla="*/ 875 h 1226"/>
                <a:gd name="T98" fmla="*/ 407 w 875"/>
                <a:gd name="T99" fmla="*/ 933 h 1226"/>
                <a:gd name="T100" fmla="*/ 379 w 875"/>
                <a:gd name="T101" fmla="*/ 992 h 1226"/>
                <a:gd name="T102" fmla="*/ 379 w 875"/>
                <a:gd name="T103" fmla="*/ 1050 h 1226"/>
                <a:gd name="T104" fmla="*/ 174 w 875"/>
                <a:gd name="T105" fmla="*/ 1138 h 1226"/>
                <a:gd name="T106" fmla="*/ 145 w 875"/>
                <a:gd name="T107" fmla="*/ 1167 h 1226"/>
                <a:gd name="T108" fmla="*/ 174 w 875"/>
                <a:gd name="T109" fmla="*/ 1196 h 1226"/>
                <a:gd name="T110" fmla="*/ 145 w 875"/>
                <a:gd name="T111" fmla="*/ 1225 h 1226"/>
                <a:gd name="T112" fmla="*/ 116 w 875"/>
                <a:gd name="T113" fmla="*/ 1225 h 1226"/>
                <a:gd name="T114" fmla="*/ 86 w 875"/>
                <a:gd name="T115" fmla="*/ 1167 h 1226"/>
                <a:gd name="T116" fmla="*/ 86 w 875"/>
                <a:gd name="T117" fmla="*/ 1109 h 1226"/>
                <a:gd name="T118" fmla="*/ 86 w 875"/>
                <a:gd name="T119" fmla="*/ 99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5" h="1226">
                  <a:moveTo>
                    <a:pt x="58" y="904"/>
                  </a:moveTo>
                  <a:lnTo>
                    <a:pt x="145" y="817"/>
                  </a:lnTo>
                  <a:lnTo>
                    <a:pt x="145" y="788"/>
                  </a:lnTo>
                  <a:lnTo>
                    <a:pt x="145" y="788"/>
                  </a:lnTo>
                  <a:lnTo>
                    <a:pt x="174" y="759"/>
                  </a:lnTo>
                  <a:lnTo>
                    <a:pt x="174" y="759"/>
                  </a:lnTo>
                  <a:lnTo>
                    <a:pt x="174" y="729"/>
                  </a:lnTo>
                  <a:lnTo>
                    <a:pt x="174" y="729"/>
                  </a:lnTo>
                  <a:lnTo>
                    <a:pt x="174" y="729"/>
                  </a:lnTo>
                  <a:lnTo>
                    <a:pt x="174" y="729"/>
                  </a:lnTo>
                  <a:lnTo>
                    <a:pt x="203" y="700"/>
                  </a:lnTo>
                  <a:lnTo>
                    <a:pt x="203" y="700"/>
                  </a:lnTo>
                  <a:lnTo>
                    <a:pt x="203" y="700"/>
                  </a:lnTo>
                  <a:lnTo>
                    <a:pt x="203" y="671"/>
                  </a:lnTo>
                  <a:lnTo>
                    <a:pt x="203" y="671"/>
                  </a:lnTo>
                  <a:lnTo>
                    <a:pt x="203" y="671"/>
                  </a:lnTo>
                  <a:lnTo>
                    <a:pt x="203" y="641"/>
                  </a:lnTo>
                  <a:lnTo>
                    <a:pt x="174" y="641"/>
                  </a:lnTo>
                  <a:lnTo>
                    <a:pt x="174" y="641"/>
                  </a:lnTo>
                  <a:lnTo>
                    <a:pt x="203" y="612"/>
                  </a:lnTo>
                  <a:lnTo>
                    <a:pt x="203" y="612"/>
                  </a:lnTo>
                  <a:lnTo>
                    <a:pt x="203" y="612"/>
                  </a:lnTo>
                  <a:lnTo>
                    <a:pt x="203" y="583"/>
                  </a:lnTo>
                  <a:lnTo>
                    <a:pt x="203" y="583"/>
                  </a:lnTo>
                  <a:lnTo>
                    <a:pt x="203" y="583"/>
                  </a:lnTo>
                  <a:lnTo>
                    <a:pt x="203" y="583"/>
                  </a:lnTo>
                  <a:lnTo>
                    <a:pt x="203" y="554"/>
                  </a:lnTo>
                  <a:lnTo>
                    <a:pt x="203" y="525"/>
                  </a:lnTo>
                  <a:lnTo>
                    <a:pt x="203" y="525"/>
                  </a:lnTo>
                  <a:lnTo>
                    <a:pt x="203" y="525"/>
                  </a:lnTo>
                  <a:lnTo>
                    <a:pt x="203" y="525"/>
                  </a:lnTo>
                  <a:lnTo>
                    <a:pt x="203" y="496"/>
                  </a:lnTo>
                  <a:lnTo>
                    <a:pt x="203" y="496"/>
                  </a:lnTo>
                  <a:lnTo>
                    <a:pt x="233" y="467"/>
                  </a:lnTo>
                  <a:lnTo>
                    <a:pt x="203" y="467"/>
                  </a:lnTo>
                  <a:lnTo>
                    <a:pt x="203" y="467"/>
                  </a:lnTo>
                  <a:lnTo>
                    <a:pt x="203" y="467"/>
                  </a:lnTo>
                  <a:lnTo>
                    <a:pt x="174" y="438"/>
                  </a:lnTo>
                  <a:lnTo>
                    <a:pt x="145" y="438"/>
                  </a:lnTo>
                  <a:lnTo>
                    <a:pt x="145" y="438"/>
                  </a:lnTo>
                  <a:lnTo>
                    <a:pt x="116" y="409"/>
                  </a:lnTo>
                  <a:lnTo>
                    <a:pt x="86" y="409"/>
                  </a:lnTo>
                  <a:lnTo>
                    <a:pt x="86" y="409"/>
                  </a:lnTo>
                  <a:lnTo>
                    <a:pt x="58" y="409"/>
                  </a:lnTo>
                  <a:lnTo>
                    <a:pt x="58" y="409"/>
                  </a:lnTo>
                  <a:lnTo>
                    <a:pt x="58" y="409"/>
                  </a:lnTo>
                  <a:lnTo>
                    <a:pt x="58" y="409"/>
                  </a:lnTo>
                  <a:lnTo>
                    <a:pt x="29" y="409"/>
                  </a:lnTo>
                  <a:lnTo>
                    <a:pt x="29" y="379"/>
                  </a:lnTo>
                  <a:lnTo>
                    <a:pt x="0" y="350"/>
                  </a:lnTo>
                  <a:lnTo>
                    <a:pt x="29" y="350"/>
                  </a:lnTo>
                  <a:lnTo>
                    <a:pt x="58" y="321"/>
                  </a:lnTo>
                  <a:lnTo>
                    <a:pt x="58" y="321"/>
                  </a:lnTo>
                  <a:lnTo>
                    <a:pt x="145" y="292"/>
                  </a:lnTo>
                  <a:lnTo>
                    <a:pt x="174" y="292"/>
                  </a:lnTo>
                  <a:lnTo>
                    <a:pt x="203" y="262"/>
                  </a:lnTo>
                  <a:lnTo>
                    <a:pt x="233" y="262"/>
                  </a:lnTo>
                  <a:lnTo>
                    <a:pt x="262" y="262"/>
                  </a:lnTo>
                  <a:lnTo>
                    <a:pt x="262" y="262"/>
                  </a:lnTo>
                  <a:lnTo>
                    <a:pt x="262" y="262"/>
                  </a:lnTo>
                  <a:lnTo>
                    <a:pt x="262" y="292"/>
                  </a:lnTo>
                  <a:lnTo>
                    <a:pt x="262" y="292"/>
                  </a:lnTo>
                  <a:lnTo>
                    <a:pt x="291" y="292"/>
                  </a:lnTo>
                  <a:lnTo>
                    <a:pt x="291" y="292"/>
                  </a:lnTo>
                  <a:lnTo>
                    <a:pt x="291" y="292"/>
                  </a:lnTo>
                  <a:lnTo>
                    <a:pt x="320" y="292"/>
                  </a:lnTo>
                  <a:lnTo>
                    <a:pt x="320" y="292"/>
                  </a:lnTo>
                  <a:lnTo>
                    <a:pt x="350" y="292"/>
                  </a:lnTo>
                  <a:lnTo>
                    <a:pt x="350" y="292"/>
                  </a:lnTo>
                  <a:lnTo>
                    <a:pt x="350" y="321"/>
                  </a:lnTo>
                  <a:lnTo>
                    <a:pt x="350" y="350"/>
                  </a:lnTo>
                  <a:lnTo>
                    <a:pt x="350" y="350"/>
                  </a:lnTo>
                  <a:lnTo>
                    <a:pt x="320" y="379"/>
                  </a:lnTo>
                  <a:lnTo>
                    <a:pt x="320" y="379"/>
                  </a:lnTo>
                  <a:lnTo>
                    <a:pt x="320" y="409"/>
                  </a:lnTo>
                  <a:lnTo>
                    <a:pt x="320" y="409"/>
                  </a:lnTo>
                  <a:lnTo>
                    <a:pt x="320" y="438"/>
                  </a:lnTo>
                  <a:lnTo>
                    <a:pt x="350" y="438"/>
                  </a:lnTo>
                  <a:lnTo>
                    <a:pt x="350" y="467"/>
                  </a:lnTo>
                  <a:lnTo>
                    <a:pt x="379" y="467"/>
                  </a:lnTo>
                  <a:lnTo>
                    <a:pt x="379" y="467"/>
                  </a:lnTo>
                  <a:lnTo>
                    <a:pt x="379" y="467"/>
                  </a:lnTo>
                  <a:lnTo>
                    <a:pt x="379" y="496"/>
                  </a:lnTo>
                  <a:lnTo>
                    <a:pt x="379" y="496"/>
                  </a:lnTo>
                  <a:lnTo>
                    <a:pt x="407" y="496"/>
                  </a:lnTo>
                  <a:lnTo>
                    <a:pt x="407" y="496"/>
                  </a:lnTo>
                  <a:lnTo>
                    <a:pt x="407" y="467"/>
                  </a:lnTo>
                  <a:lnTo>
                    <a:pt x="407" y="438"/>
                  </a:lnTo>
                  <a:lnTo>
                    <a:pt x="407" y="438"/>
                  </a:lnTo>
                  <a:lnTo>
                    <a:pt x="436" y="409"/>
                  </a:lnTo>
                  <a:lnTo>
                    <a:pt x="436" y="409"/>
                  </a:lnTo>
                  <a:lnTo>
                    <a:pt x="436" y="409"/>
                  </a:lnTo>
                  <a:lnTo>
                    <a:pt x="466" y="379"/>
                  </a:lnTo>
                  <a:lnTo>
                    <a:pt x="466" y="379"/>
                  </a:lnTo>
                  <a:lnTo>
                    <a:pt x="436" y="350"/>
                  </a:lnTo>
                  <a:lnTo>
                    <a:pt x="436" y="350"/>
                  </a:lnTo>
                  <a:lnTo>
                    <a:pt x="436" y="350"/>
                  </a:lnTo>
                  <a:lnTo>
                    <a:pt x="436" y="350"/>
                  </a:lnTo>
                  <a:lnTo>
                    <a:pt x="466" y="350"/>
                  </a:lnTo>
                  <a:lnTo>
                    <a:pt x="466" y="321"/>
                  </a:lnTo>
                  <a:lnTo>
                    <a:pt x="466" y="321"/>
                  </a:lnTo>
                  <a:lnTo>
                    <a:pt x="466" y="321"/>
                  </a:lnTo>
                  <a:lnTo>
                    <a:pt x="466" y="321"/>
                  </a:lnTo>
                  <a:lnTo>
                    <a:pt x="466" y="292"/>
                  </a:lnTo>
                  <a:lnTo>
                    <a:pt x="436" y="262"/>
                  </a:lnTo>
                  <a:lnTo>
                    <a:pt x="436" y="262"/>
                  </a:lnTo>
                  <a:lnTo>
                    <a:pt x="407" y="233"/>
                  </a:lnTo>
                  <a:lnTo>
                    <a:pt x="407" y="233"/>
                  </a:lnTo>
                  <a:lnTo>
                    <a:pt x="407" y="233"/>
                  </a:lnTo>
                  <a:lnTo>
                    <a:pt x="379" y="204"/>
                  </a:lnTo>
                  <a:lnTo>
                    <a:pt x="350" y="204"/>
                  </a:lnTo>
                  <a:lnTo>
                    <a:pt x="350" y="146"/>
                  </a:lnTo>
                  <a:lnTo>
                    <a:pt x="350" y="59"/>
                  </a:lnTo>
                  <a:lnTo>
                    <a:pt x="436" y="59"/>
                  </a:lnTo>
                  <a:lnTo>
                    <a:pt x="466" y="59"/>
                  </a:lnTo>
                  <a:lnTo>
                    <a:pt x="466" y="59"/>
                  </a:lnTo>
                  <a:lnTo>
                    <a:pt x="466" y="59"/>
                  </a:lnTo>
                  <a:lnTo>
                    <a:pt x="466" y="59"/>
                  </a:lnTo>
                  <a:lnTo>
                    <a:pt x="466" y="59"/>
                  </a:lnTo>
                  <a:lnTo>
                    <a:pt x="495" y="59"/>
                  </a:lnTo>
                  <a:lnTo>
                    <a:pt x="495" y="59"/>
                  </a:lnTo>
                  <a:lnTo>
                    <a:pt x="495" y="88"/>
                  </a:lnTo>
                  <a:lnTo>
                    <a:pt x="495" y="88"/>
                  </a:lnTo>
                  <a:lnTo>
                    <a:pt x="524" y="88"/>
                  </a:lnTo>
                  <a:lnTo>
                    <a:pt x="553" y="59"/>
                  </a:lnTo>
                  <a:lnTo>
                    <a:pt x="553" y="59"/>
                  </a:lnTo>
                  <a:lnTo>
                    <a:pt x="553" y="59"/>
                  </a:lnTo>
                  <a:lnTo>
                    <a:pt x="583" y="59"/>
                  </a:lnTo>
                  <a:lnTo>
                    <a:pt x="583" y="59"/>
                  </a:lnTo>
                  <a:lnTo>
                    <a:pt x="583" y="59"/>
                  </a:lnTo>
                  <a:lnTo>
                    <a:pt x="583" y="88"/>
                  </a:lnTo>
                  <a:lnTo>
                    <a:pt x="612" y="59"/>
                  </a:lnTo>
                  <a:lnTo>
                    <a:pt x="641" y="59"/>
                  </a:lnTo>
                  <a:lnTo>
                    <a:pt x="641" y="59"/>
                  </a:lnTo>
                  <a:lnTo>
                    <a:pt x="641" y="59"/>
                  </a:lnTo>
                  <a:lnTo>
                    <a:pt x="641" y="59"/>
                  </a:lnTo>
                  <a:lnTo>
                    <a:pt x="670" y="59"/>
                  </a:lnTo>
                  <a:lnTo>
                    <a:pt x="670" y="59"/>
                  </a:lnTo>
                  <a:lnTo>
                    <a:pt x="670" y="59"/>
                  </a:lnTo>
                  <a:lnTo>
                    <a:pt x="700" y="59"/>
                  </a:lnTo>
                  <a:lnTo>
                    <a:pt x="700" y="59"/>
                  </a:lnTo>
                  <a:lnTo>
                    <a:pt x="729" y="29"/>
                  </a:lnTo>
                  <a:lnTo>
                    <a:pt x="757" y="29"/>
                  </a:lnTo>
                  <a:lnTo>
                    <a:pt x="757" y="29"/>
                  </a:lnTo>
                  <a:lnTo>
                    <a:pt x="757" y="29"/>
                  </a:lnTo>
                  <a:lnTo>
                    <a:pt x="786" y="29"/>
                  </a:lnTo>
                  <a:lnTo>
                    <a:pt x="786" y="29"/>
                  </a:lnTo>
                  <a:lnTo>
                    <a:pt x="816" y="29"/>
                  </a:lnTo>
                  <a:lnTo>
                    <a:pt x="816" y="0"/>
                  </a:lnTo>
                  <a:lnTo>
                    <a:pt x="845" y="0"/>
                  </a:lnTo>
                  <a:lnTo>
                    <a:pt x="845" y="0"/>
                  </a:lnTo>
                  <a:lnTo>
                    <a:pt x="845" y="0"/>
                  </a:lnTo>
                  <a:lnTo>
                    <a:pt x="845" y="0"/>
                  </a:lnTo>
                  <a:lnTo>
                    <a:pt x="874" y="0"/>
                  </a:lnTo>
                  <a:lnTo>
                    <a:pt x="874" y="0"/>
                  </a:lnTo>
                  <a:lnTo>
                    <a:pt x="845" y="29"/>
                  </a:lnTo>
                  <a:lnTo>
                    <a:pt x="874" y="29"/>
                  </a:lnTo>
                  <a:lnTo>
                    <a:pt x="845" y="59"/>
                  </a:lnTo>
                  <a:lnTo>
                    <a:pt x="845" y="59"/>
                  </a:lnTo>
                  <a:lnTo>
                    <a:pt x="845" y="59"/>
                  </a:lnTo>
                  <a:lnTo>
                    <a:pt x="845" y="59"/>
                  </a:lnTo>
                  <a:lnTo>
                    <a:pt x="845" y="59"/>
                  </a:lnTo>
                  <a:lnTo>
                    <a:pt x="845" y="88"/>
                  </a:lnTo>
                  <a:lnTo>
                    <a:pt x="845" y="117"/>
                  </a:lnTo>
                  <a:lnTo>
                    <a:pt x="845" y="117"/>
                  </a:lnTo>
                  <a:lnTo>
                    <a:pt x="845" y="146"/>
                  </a:lnTo>
                  <a:lnTo>
                    <a:pt x="845" y="146"/>
                  </a:lnTo>
                  <a:lnTo>
                    <a:pt x="845" y="146"/>
                  </a:lnTo>
                  <a:lnTo>
                    <a:pt x="845" y="175"/>
                  </a:lnTo>
                  <a:lnTo>
                    <a:pt x="845" y="175"/>
                  </a:lnTo>
                  <a:lnTo>
                    <a:pt x="845" y="233"/>
                  </a:lnTo>
                  <a:lnTo>
                    <a:pt x="845" y="233"/>
                  </a:lnTo>
                  <a:lnTo>
                    <a:pt x="845" y="233"/>
                  </a:lnTo>
                  <a:lnTo>
                    <a:pt x="845" y="262"/>
                  </a:lnTo>
                  <a:lnTo>
                    <a:pt x="845" y="262"/>
                  </a:lnTo>
                  <a:lnTo>
                    <a:pt x="816" y="262"/>
                  </a:lnTo>
                  <a:lnTo>
                    <a:pt x="845" y="262"/>
                  </a:lnTo>
                  <a:lnTo>
                    <a:pt x="845" y="262"/>
                  </a:lnTo>
                  <a:lnTo>
                    <a:pt x="845" y="262"/>
                  </a:lnTo>
                  <a:lnTo>
                    <a:pt x="845" y="292"/>
                  </a:lnTo>
                  <a:lnTo>
                    <a:pt x="845" y="321"/>
                  </a:lnTo>
                  <a:lnTo>
                    <a:pt x="845" y="321"/>
                  </a:lnTo>
                  <a:lnTo>
                    <a:pt x="845" y="321"/>
                  </a:lnTo>
                  <a:lnTo>
                    <a:pt x="845" y="321"/>
                  </a:lnTo>
                  <a:lnTo>
                    <a:pt x="845" y="321"/>
                  </a:lnTo>
                  <a:lnTo>
                    <a:pt x="816" y="350"/>
                  </a:lnTo>
                  <a:lnTo>
                    <a:pt x="816" y="350"/>
                  </a:lnTo>
                  <a:lnTo>
                    <a:pt x="816" y="350"/>
                  </a:lnTo>
                  <a:lnTo>
                    <a:pt x="845" y="350"/>
                  </a:lnTo>
                  <a:lnTo>
                    <a:pt x="845" y="350"/>
                  </a:lnTo>
                  <a:lnTo>
                    <a:pt x="845" y="379"/>
                  </a:lnTo>
                  <a:lnTo>
                    <a:pt x="816" y="379"/>
                  </a:lnTo>
                  <a:lnTo>
                    <a:pt x="816" y="379"/>
                  </a:lnTo>
                  <a:lnTo>
                    <a:pt x="816" y="409"/>
                  </a:lnTo>
                  <a:lnTo>
                    <a:pt x="786" y="409"/>
                  </a:lnTo>
                  <a:lnTo>
                    <a:pt x="786" y="438"/>
                  </a:lnTo>
                  <a:lnTo>
                    <a:pt x="786" y="438"/>
                  </a:lnTo>
                  <a:lnTo>
                    <a:pt x="729" y="467"/>
                  </a:lnTo>
                  <a:lnTo>
                    <a:pt x="700" y="467"/>
                  </a:lnTo>
                  <a:lnTo>
                    <a:pt x="700" y="467"/>
                  </a:lnTo>
                  <a:lnTo>
                    <a:pt x="641" y="496"/>
                  </a:lnTo>
                  <a:lnTo>
                    <a:pt x="641" y="496"/>
                  </a:lnTo>
                  <a:lnTo>
                    <a:pt x="641" y="496"/>
                  </a:lnTo>
                  <a:lnTo>
                    <a:pt x="612" y="525"/>
                  </a:lnTo>
                  <a:lnTo>
                    <a:pt x="583" y="525"/>
                  </a:lnTo>
                  <a:lnTo>
                    <a:pt x="583" y="525"/>
                  </a:lnTo>
                  <a:lnTo>
                    <a:pt x="583" y="525"/>
                  </a:lnTo>
                  <a:lnTo>
                    <a:pt x="553" y="554"/>
                  </a:lnTo>
                  <a:lnTo>
                    <a:pt x="553" y="554"/>
                  </a:lnTo>
                  <a:lnTo>
                    <a:pt x="524" y="554"/>
                  </a:lnTo>
                  <a:lnTo>
                    <a:pt x="524" y="583"/>
                  </a:lnTo>
                  <a:lnTo>
                    <a:pt x="524" y="583"/>
                  </a:lnTo>
                  <a:lnTo>
                    <a:pt x="524" y="583"/>
                  </a:lnTo>
                  <a:lnTo>
                    <a:pt x="495" y="612"/>
                  </a:lnTo>
                  <a:lnTo>
                    <a:pt x="495" y="612"/>
                  </a:lnTo>
                  <a:lnTo>
                    <a:pt x="466" y="612"/>
                  </a:lnTo>
                  <a:lnTo>
                    <a:pt x="466" y="612"/>
                  </a:lnTo>
                  <a:lnTo>
                    <a:pt x="466" y="641"/>
                  </a:lnTo>
                  <a:lnTo>
                    <a:pt x="436" y="641"/>
                  </a:lnTo>
                  <a:lnTo>
                    <a:pt x="407" y="641"/>
                  </a:lnTo>
                  <a:lnTo>
                    <a:pt x="407" y="671"/>
                  </a:lnTo>
                  <a:lnTo>
                    <a:pt x="407" y="671"/>
                  </a:lnTo>
                  <a:lnTo>
                    <a:pt x="379" y="671"/>
                  </a:lnTo>
                  <a:lnTo>
                    <a:pt x="379" y="700"/>
                  </a:lnTo>
                  <a:lnTo>
                    <a:pt x="350" y="671"/>
                  </a:lnTo>
                  <a:lnTo>
                    <a:pt x="350" y="671"/>
                  </a:lnTo>
                  <a:lnTo>
                    <a:pt x="350" y="700"/>
                  </a:lnTo>
                  <a:lnTo>
                    <a:pt x="350" y="700"/>
                  </a:lnTo>
                  <a:lnTo>
                    <a:pt x="350" y="700"/>
                  </a:lnTo>
                  <a:lnTo>
                    <a:pt x="350" y="729"/>
                  </a:lnTo>
                  <a:lnTo>
                    <a:pt x="350" y="729"/>
                  </a:lnTo>
                  <a:lnTo>
                    <a:pt x="350" y="729"/>
                  </a:lnTo>
                  <a:lnTo>
                    <a:pt x="350" y="759"/>
                  </a:lnTo>
                  <a:lnTo>
                    <a:pt x="350" y="788"/>
                  </a:lnTo>
                  <a:lnTo>
                    <a:pt x="350" y="788"/>
                  </a:lnTo>
                  <a:lnTo>
                    <a:pt x="350" y="788"/>
                  </a:lnTo>
                  <a:lnTo>
                    <a:pt x="379" y="788"/>
                  </a:lnTo>
                  <a:lnTo>
                    <a:pt x="379" y="817"/>
                  </a:lnTo>
                  <a:lnTo>
                    <a:pt x="379" y="846"/>
                  </a:lnTo>
                  <a:lnTo>
                    <a:pt x="379" y="875"/>
                  </a:lnTo>
                  <a:lnTo>
                    <a:pt x="379" y="904"/>
                  </a:lnTo>
                  <a:lnTo>
                    <a:pt x="379" y="904"/>
                  </a:lnTo>
                  <a:lnTo>
                    <a:pt x="379" y="875"/>
                  </a:lnTo>
                  <a:lnTo>
                    <a:pt x="407" y="875"/>
                  </a:lnTo>
                  <a:lnTo>
                    <a:pt x="407" y="875"/>
                  </a:lnTo>
                  <a:lnTo>
                    <a:pt x="407" y="875"/>
                  </a:lnTo>
                  <a:lnTo>
                    <a:pt x="407" y="904"/>
                  </a:lnTo>
                  <a:lnTo>
                    <a:pt x="379" y="904"/>
                  </a:lnTo>
                  <a:lnTo>
                    <a:pt x="379" y="933"/>
                  </a:lnTo>
                  <a:lnTo>
                    <a:pt x="407" y="933"/>
                  </a:lnTo>
                  <a:lnTo>
                    <a:pt x="379" y="962"/>
                  </a:lnTo>
                  <a:lnTo>
                    <a:pt x="379" y="962"/>
                  </a:lnTo>
                  <a:lnTo>
                    <a:pt x="379" y="962"/>
                  </a:lnTo>
                  <a:lnTo>
                    <a:pt x="379" y="992"/>
                  </a:lnTo>
                  <a:lnTo>
                    <a:pt x="379" y="992"/>
                  </a:lnTo>
                  <a:lnTo>
                    <a:pt x="379" y="992"/>
                  </a:lnTo>
                  <a:lnTo>
                    <a:pt x="379" y="992"/>
                  </a:lnTo>
                  <a:lnTo>
                    <a:pt x="379" y="992"/>
                  </a:lnTo>
                  <a:lnTo>
                    <a:pt x="379" y="1021"/>
                  </a:lnTo>
                  <a:lnTo>
                    <a:pt x="379" y="1050"/>
                  </a:lnTo>
                  <a:lnTo>
                    <a:pt x="350" y="1079"/>
                  </a:lnTo>
                  <a:lnTo>
                    <a:pt x="291" y="1079"/>
                  </a:lnTo>
                  <a:lnTo>
                    <a:pt x="233" y="1109"/>
                  </a:lnTo>
                  <a:lnTo>
                    <a:pt x="203" y="1138"/>
                  </a:lnTo>
                  <a:lnTo>
                    <a:pt x="174" y="1138"/>
                  </a:lnTo>
                  <a:lnTo>
                    <a:pt x="174" y="1138"/>
                  </a:lnTo>
                  <a:lnTo>
                    <a:pt x="145" y="1138"/>
                  </a:lnTo>
                  <a:lnTo>
                    <a:pt x="145" y="1167"/>
                  </a:lnTo>
                  <a:lnTo>
                    <a:pt x="145" y="1167"/>
                  </a:lnTo>
                  <a:lnTo>
                    <a:pt x="145" y="1167"/>
                  </a:lnTo>
                  <a:lnTo>
                    <a:pt x="145" y="1167"/>
                  </a:lnTo>
                  <a:lnTo>
                    <a:pt x="145" y="1196"/>
                  </a:lnTo>
                  <a:lnTo>
                    <a:pt x="145" y="1196"/>
                  </a:lnTo>
                  <a:lnTo>
                    <a:pt x="145" y="1196"/>
                  </a:lnTo>
                  <a:lnTo>
                    <a:pt x="174" y="1196"/>
                  </a:lnTo>
                  <a:lnTo>
                    <a:pt x="174" y="1196"/>
                  </a:lnTo>
                  <a:lnTo>
                    <a:pt x="174" y="1167"/>
                  </a:lnTo>
                  <a:lnTo>
                    <a:pt x="174" y="1196"/>
                  </a:lnTo>
                  <a:lnTo>
                    <a:pt x="174" y="1196"/>
                  </a:lnTo>
                  <a:lnTo>
                    <a:pt x="145" y="1225"/>
                  </a:lnTo>
                  <a:lnTo>
                    <a:pt x="145" y="1225"/>
                  </a:lnTo>
                  <a:lnTo>
                    <a:pt x="145" y="1225"/>
                  </a:lnTo>
                  <a:lnTo>
                    <a:pt x="116" y="1225"/>
                  </a:lnTo>
                  <a:lnTo>
                    <a:pt x="116" y="1225"/>
                  </a:lnTo>
                  <a:lnTo>
                    <a:pt x="116" y="1225"/>
                  </a:lnTo>
                  <a:lnTo>
                    <a:pt x="116" y="1196"/>
                  </a:lnTo>
                  <a:lnTo>
                    <a:pt x="116" y="1196"/>
                  </a:lnTo>
                  <a:lnTo>
                    <a:pt x="116" y="1196"/>
                  </a:lnTo>
                  <a:lnTo>
                    <a:pt x="116" y="1196"/>
                  </a:lnTo>
                  <a:lnTo>
                    <a:pt x="86" y="1167"/>
                  </a:lnTo>
                  <a:lnTo>
                    <a:pt x="86" y="1167"/>
                  </a:lnTo>
                  <a:lnTo>
                    <a:pt x="86" y="1167"/>
                  </a:lnTo>
                  <a:lnTo>
                    <a:pt x="86" y="1138"/>
                  </a:lnTo>
                  <a:lnTo>
                    <a:pt x="86" y="1138"/>
                  </a:lnTo>
                  <a:lnTo>
                    <a:pt x="86" y="1109"/>
                  </a:lnTo>
                  <a:lnTo>
                    <a:pt x="86" y="1050"/>
                  </a:lnTo>
                  <a:lnTo>
                    <a:pt x="86" y="1021"/>
                  </a:lnTo>
                  <a:lnTo>
                    <a:pt x="86" y="1021"/>
                  </a:lnTo>
                  <a:lnTo>
                    <a:pt x="86" y="992"/>
                  </a:lnTo>
                  <a:lnTo>
                    <a:pt x="86" y="992"/>
                  </a:lnTo>
                  <a:lnTo>
                    <a:pt x="86" y="962"/>
                  </a:lnTo>
                  <a:lnTo>
                    <a:pt x="86" y="933"/>
                  </a:lnTo>
                  <a:lnTo>
                    <a:pt x="58" y="933"/>
                  </a:lnTo>
                  <a:lnTo>
                    <a:pt x="58" y="9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09" name="Freeform 148">
              <a:extLst>
                <a:ext uri="{FF2B5EF4-FFF2-40B4-BE49-F238E27FC236}">
                  <a16:creationId xmlns:a16="http://schemas.microsoft.com/office/drawing/2014/main" id="{A0AFEB5C-0EE0-C348-ABD7-968C22F17DB6}"/>
                </a:ext>
              </a:extLst>
            </p:cNvPr>
            <p:cNvSpPr>
              <a:spLocks noChangeArrowheads="1"/>
            </p:cNvSpPr>
            <p:nvPr/>
          </p:nvSpPr>
          <p:spPr bwMode="auto">
            <a:xfrm>
              <a:off x="5391356" y="4981475"/>
              <a:ext cx="38880" cy="38884"/>
            </a:xfrm>
            <a:custGeom>
              <a:avLst/>
              <a:gdLst>
                <a:gd name="T0" fmla="*/ 86 w 117"/>
                <a:gd name="T1" fmla="*/ 29 h 117"/>
                <a:gd name="T2" fmla="*/ 86 w 117"/>
                <a:gd name="T3" fmla="*/ 29 h 117"/>
                <a:gd name="T4" fmla="*/ 86 w 117"/>
                <a:gd name="T5" fmla="*/ 29 h 117"/>
                <a:gd name="T6" fmla="*/ 116 w 117"/>
                <a:gd name="T7" fmla="*/ 58 h 117"/>
                <a:gd name="T8" fmla="*/ 116 w 117"/>
                <a:gd name="T9" fmla="*/ 58 h 117"/>
                <a:gd name="T10" fmla="*/ 116 w 117"/>
                <a:gd name="T11" fmla="*/ 58 h 117"/>
                <a:gd name="T12" fmla="*/ 116 w 117"/>
                <a:gd name="T13" fmla="*/ 58 h 117"/>
                <a:gd name="T14" fmla="*/ 116 w 117"/>
                <a:gd name="T15" fmla="*/ 87 h 117"/>
                <a:gd name="T16" fmla="*/ 116 w 117"/>
                <a:gd name="T17" fmla="*/ 87 h 117"/>
                <a:gd name="T18" fmla="*/ 86 w 117"/>
                <a:gd name="T19" fmla="*/ 87 h 117"/>
                <a:gd name="T20" fmla="*/ 86 w 117"/>
                <a:gd name="T21" fmla="*/ 87 h 117"/>
                <a:gd name="T22" fmla="*/ 86 w 117"/>
                <a:gd name="T23" fmla="*/ 116 h 117"/>
                <a:gd name="T24" fmla="*/ 86 w 117"/>
                <a:gd name="T25" fmla="*/ 116 h 117"/>
                <a:gd name="T26" fmla="*/ 86 w 117"/>
                <a:gd name="T27" fmla="*/ 116 h 117"/>
                <a:gd name="T28" fmla="*/ 58 w 117"/>
                <a:gd name="T29" fmla="*/ 116 h 117"/>
                <a:gd name="T30" fmla="*/ 29 w 117"/>
                <a:gd name="T31" fmla="*/ 116 h 117"/>
                <a:gd name="T32" fmla="*/ 0 w 117"/>
                <a:gd name="T33" fmla="*/ 87 h 117"/>
                <a:gd name="T34" fmla="*/ 0 w 117"/>
                <a:gd name="T35" fmla="*/ 87 h 117"/>
                <a:gd name="T36" fmla="*/ 0 w 117"/>
                <a:gd name="T37" fmla="*/ 87 h 117"/>
                <a:gd name="T38" fmla="*/ 0 w 117"/>
                <a:gd name="T39" fmla="*/ 58 h 117"/>
                <a:gd name="T40" fmla="*/ 29 w 117"/>
                <a:gd name="T41" fmla="*/ 29 h 117"/>
                <a:gd name="T42" fmla="*/ 29 w 117"/>
                <a:gd name="T43" fmla="*/ 0 h 117"/>
                <a:gd name="T44" fmla="*/ 29 w 117"/>
                <a:gd name="T45" fmla="*/ 0 h 117"/>
                <a:gd name="T46" fmla="*/ 58 w 117"/>
                <a:gd name="T47" fmla="*/ 29 h 117"/>
                <a:gd name="T48" fmla="*/ 86 w 117"/>
                <a:gd name="T49" fmla="*/ 2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17">
                  <a:moveTo>
                    <a:pt x="86" y="29"/>
                  </a:moveTo>
                  <a:lnTo>
                    <a:pt x="86" y="29"/>
                  </a:lnTo>
                  <a:lnTo>
                    <a:pt x="86" y="29"/>
                  </a:lnTo>
                  <a:lnTo>
                    <a:pt x="116" y="58"/>
                  </a:lnTo>
                  <a:lnTo>
                    <a:pt x="116" y="58"/>
                  </a:lnTo>
                  <a:lnTo>
                    <a:pt x="116" y="58"/>
                  </a:lnTo>
                  <a:lnTo>
                    <a:pt x="116" y="58"/>
                  </a:lnTo>
                  <a:lnTo>
                    <a:pt x="116" y="87"/>
                  </a:lnTo>
                  <a:lnTo>
                    <a:pt x="116" y="87"/>
                  </a:lnTo>
                  <a:lnTo>
                    <a:pt x="86" y="87"/>
                  </a:lnTo>
                  <a:lnTo>
                    <a:pt x="86" y="87"/>
                  </a:lnTo>
                  <a:lnTo>
                    <a:pt x="86" y="116"/>
                  </a:lnTo>
                  <a:lnTo>
                    <a:pt x="86" y="116"/>
                  </a:lnTo>
                  <a:lnTo>
                    <a:pt x="86" y="116"/>
                  </a:lnTo>
                  <a:lnTo>
                    <a:pt x="58" y="116"/>
                  </a:lnTo>
                  <a:lnTo>
                    <a:pt x="29" y="116"/>
                  </a:lnTo>
                  <a:lnTo>
                    <a:pt x="0" y="87"/>
                  </a:lnTo>
                  <a:lnTo>
                    <a:pt x="0" y="87"/>
                  </a:lnTo>
                  <a:lnTo>
                    <a:pt x="0" y="87"/>
                  </a:lnTo>
                  <a:lnTo>
                    <a:pt x="0" y="58"/>
                  </a:lnTo>
                  <a:lnTo>
                    <a:pt x="29" y="29"/>
                  </a:lnTo>
                  <a:lnTo>
                    <a:pt x="29" y="0"/>
                  </a:lnTo>
                  <a:lnTo>
                    <a:pt x="29" y="0"/>
                  </a:lnTo>
                  <a:lnTo>
                    <a:pt x="58" y="29"/>
                  </a:lnTo>
                  <a:lnTo>
                    <a:pt x="86" y="2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0" name="Freeform 149">
              <a:extLst>
                <a:ext uri="{FF2B5EF4-FFF2-40B4-BE49-F238E27FC236}">
                  <a16:creationId xmlns:a16="http://schemas.microsoft.com/office/drawing/2014/main" id="{7942CCC5-0E04-8A4E-B27D-522B68DF598F}"/>
                </a:ext>
              </a:extLst>
            </p:cNvPr>
            <p:cNvSpPr>
              <a:spLocks noChangeArrowheads="1"/>
            </p:cNvSpPr>
            <p:nvPr/>
          </p:nvSpPr>
          <p:spPr bwMode="auto">
            <a:xfrm>
              <a:off x="5009756" y="4896506"/>
              <a:ext cx="429119" cy="334114"/>
            </a:xfrm>
            <a:custGeom>
              <a:avLst/>
              <a:gdLst>
                <a:gd name="T0" fmla="*/ 29 w 1313"/>
                <a:gd name="T1" fmla="*/ 467 h 1022"/>
                <a:gd name="T2" fmla="*/ 58 w 1313"/>
                <a:gd name="T3" fmla="*/ 496 h 1022"/>
                <a:gd name="T4" fmla="*/ 146 w 1313"/>
                <a:gd name="T5" fmla="*/ 525 h 1022"/>
                <a:gd name="T6" fmla="*/ 204 w 1313"/>
                <a:gd name="T7" fmla="*/ 525 h 1022"/>
                <a:gd name="T8" fmla="*/ 233 w 1313"/>
                <a:gd name="T9" fmla="*/ 496 h 1022"/>
                <a:gd name="T10" fmla="*/ 320 w 1313"/>
                <a:gd name="T11" fmla="*/ 234 h 1022"/>
                <a:gd name="T12" fmla="*/ 350 w 1313"/>
                <a:gd name="T13" fmla="*/ 350 h 1022"/>
                <a:gd name="T14" fmla="*/ 437 w 1313"/>
                <a:gd name="T15" fmla="*/ 350 h 1022"/>
                <a:gd name="T16" fmla="*/ 525 w 1313"/>
                <a:gd name="T17" fmla="*/ 292 h 1022"/>
                <a:gd name="T18" fmla="*/ 612 w 1313"/>
                <a:gd name="T19" fmla="*/ 263 h 1022"/>
                <a:gd name="T20" fmla="*/ 700 w 1313"/>
                <a:gd name="T21" fmla="*/ 263 h 1022"/>
                <a:gd name="T22" fmla="*/ 758 w 1313"/>
                <a:gd name="T23" fmla="*/ 263 h 1022"/>
                <a:gd name="T24" fmla="*/ 758 w 1313"/>
                <a:gd name="T25" fmla="*/ 204 h 1022"/>
                <a:gd name="T26" fmla="*/ 817 w 1313"/>
                <a:gd name="T27" fmla="*/ 175 h 1022"/>
                <a:gd name="T28" fmla="*/ 846 w 1313"/>
                <a:gd name="T29" fmla="*/ 146 h 1022"/>
                <a:gd name="T30" fmla="*/ 875 w 1313"/>
                <a:gd name="T31" fmla="*/ 87 h 1022"/>
                <a:gd name="T32" fmla="*/ 933 w 1313"/>
                <a:gd name="T33" fmla="*/ 58 h 1022"/>
                <a:gd name="T34" fmla="*/ 991 w 1313"/>
                <a:gd name="T35" fmla="*/ 29 h 1022"/>
                <a:gd name="T36" fmla="*/ 1020 w 1313"/>
                <a:gd name="T37" fmla="*/ 29 h 1022"/>
                <a:gd name="T38" fmla="*/ 1108 w 1313"/>
                <a:gd name="T39" fmla="*/ 0 h 1022"/>
                <a:gd name="T40" fmla="*/ 1167 w 1313"/>
                <a:gd name="T41" fmla="*/ 29 h 1022"/>
                <a:gd name="T42" fmla="*/ 1225 w 1313"/>
                <a:gd name="T43" fmla="*/ 58 h 1022"/>
                <a:gd name="T44" fmla="*/ 1253 w 1313"/>
                <a:gd name="T45" fmla="*/ 146 h 1022"/>
                <a:gd name="T46" fmla="*/ 1253 w 1313"/>
                <a:gd name="T47" fmla="*/ 263 h 1022"/>
                <a:gd name="T48" fmla="*/ 1196 w 1313"/>
                <a:gd name="T49" fmla="*/ 263 h 1022"/>
                <a:gd name="T50" fmla="*/ 1167 w 1313"/>
                <a:gd name="T51" fmla="*/ 350 h 1022"/>
                <a:gd name="T52" fmla="*/ 1253 w 1313"/>
                <a:gd name="T53" fmla="*/ 379 h 1022"/>
                <a:gd name="T54" fmla="*/ 1312 w 1313"/>
                <a:gd name="T55" fmla="*/ 350 h 1022"/>
                <a:gd name="T56" fmla="*/ 1312 w 1313"/>
                <a:gd name="T57" fmla="*/ 437 h 1022"/>
                <a:gd name="T58" fmla="*/ 1253 w 1313"/>
                <a:gd name="T59" fmla="*/ 525 h 1022"/>
                <a:gd name="T60" fmla="*/ 1196 w 1313"/>
                <a:gd name="T61" fmla="*/ 554 h 1022"/>
                <a:gd name="T62" fmla="*/ 1137 w 1313"/>
                <a:gd name="T63" fmla="*/ 613 h 1022"/>
                <a:gd name="T64" fmla="*/ 1050 w 1313"/>
                <a:gd name="T65" fmla="*/ 729 h 1022"/>
                <a:gd name="T66" fmla="*/ 933 w 1313"/>
                <a:gd name="T67" fmla="*/ 846 h 1022"/>
                <a:gd name="T68" fmla="*/ 817 w 1313"/>
                <a:gd name="T69" fmla="*/ 904 h 1022"/>
                <a:gd name="T70" fmla="*/ 758 w 1313"/>
                <a:gd name="T71" fmla="*/ 934 h 1022"/>
                <a:gd name="T72" fmla="*/ 700 w 1313"/>
                <a:gd name="T73" fmla="*/ 963 h 1022"/>
                <a:gd name="T74" fmla="*/ 641 w 1313"/>
                <a:gd name="T75" fmla="*/ 963 h 1022"/>
                <a:gd name="T76" fmla="*/ 525 w 1313"/>
                <a:gd name="T77" fmla="*/ 963 h 1022"/>
                <a:gd name="T78" fmla="*/ 437 w 1313"/>
                <a:gd name="T79" fmla="*/ 963 h 1022"/>
                <a:gd name="T80" fmla="*/ 408 w 1313"/>
                <a:gd name="T81" fmla="*/ 992 h 1022"/>
                <a:gd name="T82" fmla="*/ 320 w 1313"/>
                <a:gd name="T83" fmla="*/ 992 h 1022"/>
                <a:gd name="T84" fmla="*/ 262 w 1313"/>
                <a:gd name="T85" fmla="*/ 1021 h 1022"/>
                <a:gd name="T86" fmla="*/ 175 w 1313"/>
                <a:gd name="T87" fmla="*/ 963 h 1022"/>
                <a:gd name="T88" fmla="*/ 146 w 1313"/>
                <a:gd name="T89" fmla="*/ 963 h 1022"/>
                <a:gd name="T90" fmla="*/ 117 w 1313"/>
                <a:gd name="T91" fmla="*/ 934 h 1022"/>
                <a:gd name="T92" fmla="*/ 87 w 1313"/>
                <a:gd name="T93" fmla="*/ 846 h 1022"/>
                <a:gd name="T94" fmla="*/ 117 w 1313"/>
                <a:gd name="T95" fmla="*/ 817 h 1022"/>
                <a:gd name="T96" fmla="*/ 87 w 1313"/>
                <a:gd name="T97" fmla="*/ 729 h 1022"/>
                <a:gd name="T98" fmla="*/ 29 w 1313"/>
                <a:gd name="T99" fmla="*/ 554 h 1022"/>
                <a:gd name="T100" fmla="*/ 903 w 1313"/>
                <a:gd name="T101" fmla="*/ 671 h 1022"/>
                <a:gd name="T102" fmla="*/ 933 w 1313"/>
                <a:gd name="T103" fmla="*/ 642 h 1022"/>
                <a:gd name="T104" fmla="*/ 1020 w 1313"/>
                <a:gd name="T105" fmla="*/ 613 h 1022"/>
                <a:gd name="T106" fmla="*/ 1020 w 1313"/>
                <a:gd name="T107" fmla="*/ 584 h 1022"/>
                <a:gd name="T108" fmla="*/ 991 w 1313"/>
                <a:gd name="T109" fmla="*/ 496 h 1022"/>
                <a:gd name="T110" fmla="*/ 933 w 1313"/>
                <a:gd name="T111" fmla="*/ 525 h 1022"/>
                <a:gd name="T112" fmla="*/ 846 w 1313"/>
                <a:gd name="T113" fmla="*/ 584 h 1022"/>
                <a:gd name="T114" fmla="*/ 875 w 1313"/>
                <a:gd name="T115" fmla="*/ 64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1022">
                  <a:moveTo>
                    <a:pt x="0" y="496"/>
                  </a:moveTo>
                  <a:lnTo>
                    <a:pt x="0" y="496"/>
                  </a:lnTo>
                  <a:lnTo>
                    <a:pt x="29" y="496"/>
                  </a:lnTo>
                  <a:lnTo>
                    <a:pt x="29" y="467"/>
                  </a:lnTo>
                  <a:lnTo>
                    <a:pt x="29" y="467"/>
                  </a:lnTo>
                  <a:lnTo>
                    <a:pt x="29" y="467"/>
                  </a:lnTo>
                  <a:lnTo>
                    <a:pt x="58" y="467"/>
                  </a:lnTo>
                  <a:lnTo>
                    <a:pt x="58" y="467"/>
                  </a:lnTo>
                  <a:lnTo>
                    <a:pt x="87" y="467"/>
                  </a:lnTo>
                  <a:lnTo>
                    <a:pt x="58" y="496"/>
                  </a:lnTo>
                  <a:lnTo>
                    <a:pt x="87" y="496"/>
                  </a:lnTo>
                  <a:lnTo>
                    <a:pt x="117" y="525"/>
                  </a:lnTo>
                  <a:lnTo>
                    <a:pt x="117" y="525"/>
                  </a:lnTo>
                  <a:lnTo>
                    <a:pt x="146" y="525"/>
                  </a:lnTo>
                  <a:lnTo>
                    <a:pt x="146" y="525"/>
                  </a:lnTo>
                  <a:lnTo>
                    <a:pt x="175" y="525"/>
                  </a:lnTo>
                  <a:lnTo>
                    <a:pt x="175" y="525"/>
                  </a:lnTo>
                  <a:lnTo>
                    <a:pt x="175" y="525"/>
                  </a:lnTo>
                  <a:lnTo>
                    <a:pt x="175" y="525"/>
                  </a:lnTo>
                  <a:lnTo>
                    <a:pt x="204" y="525"/>
                  </a:lnTo>
                  <a:lnTo>
                    <a:pt x="204" y="525"/>
                  </a:lnTo>
                  <a:lnTo>
                    <a:pt x="204" y="525"/>
                  </a:lnTo>
                  <a:lnTo>
                    <a:pt x="204" y="496"/>
                  </a:lnTo>
                  <a:lnTo>
                    <a:pt x="233" y="496"/>
                  </a:lnTo>
                  <a:lnTo>
                    <a:pt x="233" y="496"/>
                  </a:lnTo>
                  <a:lnTo>
                    <a:pt x="262" y="467"/>
                  </a:lnTo>
                  <a:lnTo>
                    <a:pt x="291" y="496"/>
                  </a:lnTo>
                  <a:lnTo>
                    <a:pt x="291" y="496"/>
                  </a:lnTo>
                  <a:lnTo>
                    <a:pt x="291" y="204"/>
                  </a:lnTo>
                  <a:lnTo>
                    <a:pt x="320" y="234"/>
                  </a:lnTo>
                  <a:lnTo>
                    <a:pt x="350" y="263"/>
                  </a:lnTo>
                  <a:lnTo>
                    <a:pt x="350" y="292"/>
                  </a:lnTo>
                  <a:lnTo>
                    <a:pt x="350" y="321"/>
                  </a:lnTo>
                  <a:lnTo>
                    <a:pt x="350" y="350"/>
                  </a:lnTo>
                  <a:lnTo>
                    <a:pt x="350" y="350"/>
                  </a:lnTo>
                  <a:lnTo>
                    <a:pt x="379" y="350"/>
                  </a:lnTo>
                  <a:lnTo>
                    <a:pt x="379" y="350"/>
                  </a:lnTo>
                  <a:lnTo>
                    <a:pt x="408" y="350"/>
                  </a:lnTo>
                  <a:lnTo>
                    <a:pt x="408" y="350"/>
                  </a:lnTo>
                  <a:lnTo>
                    <a:pt x="437" y="350"/>
                  </a:lnTo>
                  <a:lnTo>
                    <a:pt x="467" y="350"/>
                  </a:lnTo>
                  <a:lnTo>
                    <a:pt x="467" y="321"/>
                  </a:lnTo>
                  <a:lnTo>
                    <a:pt x="467" y="321"/>
                  </a:lnTo>
                  <a:lnTo>
                    <a:pt x="496" y="321"/>
                  </a:lnTo>
                  <a:lnTo>
                    <a:pt x="525" y="292"/>
                  </a:lnTo>
                  <a:lnTo>
                    <a:pt x="525" y="263"/>
                  </a:lnTo>
                  <a:lnTo>
                    <a:pt x="554" y="263"/>
                  </a:lnTo>
                  <a:lnTo>
                    <a:pt x="583" y="234"/>
                  </a:lnTo>
                  <a:lnTo>
                    <a:pt x="612" y="263"/>
                  </a:lnTo>
                  <a:lnTo>
                    <a:pt x="612" y="263"/>
                  </a:lnTo>
                  <a:lnTo>
                    <a:pt x="612" y="263"/>
                  </a:lnTo>
                  <a:lnTo>
                    <a:pt x="641" y="263"/>
                  </a:lnTo>
                  <a:lnTo>
                    <a:pt x="670" y="263"/>
                  </a:lnTo>
                  <a:lnTo>
                    <a:pt x="670" y="292"/>
                  </a:lnTo>
                  <a:lnTo>
                    <a:pt x="700" y="263"/>
                  </a:lnTo>
                  <a:lnTo>
                    <a:pt x="700" y="263"/>
                  </a:lnTo>
                  <a:lnTo>
                    <a:pt x="729" y="263"/>
                  </a:lnTo>
                  <a:lnTo>
                    <a:pt x="729" y="292"/>
                  </a:lnTo>
                  <a:lnTo>
                    <a:pt x="729" y="292"/>
                  </a:lnTo>
                  <a:lnTo>
                    <a:pt x="758" y="263"/>
                  </a:lnTo>
                  <a:lnTo>
                    <a:pt x="758" y="263"/>
                  </a:lnTo>
                  <a:lnTo>
                    <a:pt x="758" y="263"/>
                  </a:lnTo>
                  <a:lnTo>
                    <a:pt x="758" y="234"/>
                  </a:lnTo>
                  <a:lnTo>
                    <a:pt x="758" y="234"/>
                  </a:lnTo>
                  <a:lnTo>
                    <a:pt x="758" y="204"/>
                  </a:lnTo>
                  <a:lnTo>
                    <a:pt x="758" y="204"/>
                  </a:lnTo>
                  <a:lnTo>
                    <a:pt x="787" y="204"/>
                  </a:lnTo>
                  <a:lnTo>
                    <a:pt x="787" y="204"/>
                  </a:lnTo>
                  <a:lnTo>
                    <a:pt x="817" y="204"/>
                  </a:lnTo>
                  <a:lnTo>
                    <a:pt x="817" y="175"/>
                  </a:lnTo>
                  <a:lnTo>
                    <a:pt x="817" y="175"/>
                  </a:lnTo>
                  <a:lnTo>
                    <a:pt x="817" y="175"/>
                  </a:lnTo>
                  <a:lnTo>
                    <a:pt x="846" y="175"/>
                  </a:lnTo>
                  <a:lnTo>
                    <a:pt x="846" y="175"/>
                  </a:lnTo>
                  <a:lnTo>
                    <a:pt x="846" y="146"/>
                  </a:lnTo>
                  <a:lnTo>
                    <a:pt x="875" y="146"/>
                  </a:lnTo>
                  <a:lnTo>
                    <a:pt x="875" y="146"/>
                  </a:lnTo>
                  <a:lnTo>
                    <a:pt x="846" y="146"/>
                  </a:lnTo>
                  <a:lnTo>
                    <a:pt x="846" y="117"/>
                  </a:lnTo>
                  <a:lnTo>
                    <a:pt x="875" y="87"/>
                  </a:lnTo>
                  <a:lnTo>
                    <a:pt x="903" y="87"/>
                  </a:lnTo>
                  <a:lnTo>
                    <a:pt x="903" y="87"/>
                  </a:lnTo>
                  <a:lnTo>
                    <a:pt x="903" y="87"/>
                  </a:lnTo>
                  <a:lnTo>
                    <a:pt x="933" y="87"/>
                  </a:lnTo>
                  <a:lnTo>
                    <a:pt x="933" y="58"/>
                  </a:lnTo>
                  <a:lnTo>
                    <a:pt x="933" y="58"/>
                  </a:lnTo>
                  <a:lnTo>
                    <a:pt x="933" y="58"/>
                  </a:lnTo>
                  <a:lnTo>
                    <a:pt x="962" y="29"/>
                  </a:lnTo>
                  <a:lnTo>
                    <a:pt x="962" y="29"/>
                  </a:lnTo>
                  <a:lnTo>
                    <a:pt x="991" y="29"/>
                  </a:lnTo>
                  <a:lnTo>
                    <a:pt x="991" y="29"/>
                  </a:lnTo>
                  <a:lnTo>
                    <a:pt x="991" y="29"/>
                  </a:lnTo>
                  <a:lnTo>
                    <a:pt x="1020" y="29"/>
                  </a:lnTo>
                  <a:lnTo>
                    <a:pt x="1020" y="29"/>
                  </a:lnTo>
                  <a:lnTo>
                    <a:pt x="1020" y="29"/>
                  </a:lnTo>
                  <a:lnTo>
                    <a:pt x="1020" y="0"/>
                  </a:lnTo>
                  <a:lnTo>
                    <a:pt x="1050" y="0"/>
                  </a:lnTo>
                  <a:lnTo>
                    <a:pt x="1050" y="0"/>
                  </a:lnTo>
                  <a:lnTo>
                    <a:pt x="1050" y="0"/>
                  </a:lnTo>
                  <a:lnTo>
                    <a:pt x="1108" y="0"/>
                  </a:lnTo>
                  <a:lnTo>
                    <a:pt x="1108" y="0"/>
                  </a:lnTo>
                  <a:lnTo>
                    <a:pt x="1108" y="0"/>
                  </a:lnTo>
                  <a:lnTo>
                    <a:pt x="1137" y="0"/>
                  </a:lnTo>
                  <a:lnTo>
                    <a:pt x="1137" y="0"/>
                  </a:lnTo>
                  <a:lnTo>
                    <a:pt x="1167" y="29"/>
                  </a:lnTo>
                  <a:lnTo>
                    <a:pt x="1167" y="0"/>
                  </a:lnTo>
                  <a:lnTo>
                    <a:pt x="1196" y="0"/>
                  </a:lnTo>
                  <a:lnTo>
                    <a:pt x="1225" y="29"/>
                  </a:lnTo>
                  <a:lnTo>
                    <a:pt x="1225" y="29"/>
                  </a:lnTo>
                  <a:lnTo>
                    <a:pt x="1225" y="58"/>
                  </a:lnTo>
                  <a:lnTo>
                    <a:pt x="1253" y="58"/>
                  </a:lnTo>
                  <a:lnTo>
                    <a:pt x="1253" y="87"/>
                  </a:lnTo>
                  <a:lnTo>
                    <a:pt x="1253" y="117"/>
                  </a:lnTo>
                  <a:lnTo>
                    <a:pt x="1253" y="117"/>
                  </a:lnTo>
                  <a:lnTo>
                    <a:pt x="1253" y="146"/>
                  </a:lnTo>
                  <a:lnTo>
                    <a:pt x="1253" y="146"/>
                  </a:lnTo>
                  <a:lnTo>
                    <a:pt x="1253" y="175"/>
                  </a:lnTo>
                  <a:lnTo>
                    <a:pt x="1253" y="234"/>
                  </a:lnTo>
                  <a:lnTo>
                    <a:pt x="1253" y="263"/>
                  </a:lnTo>
                  <a:lnTo>
                    <a:pt x="1253" y="263"/>
                  </a:lnTo>
                  <a:lnTo>
                    <a:pt x="1253" y="292"/>
                  </a:lnTo>
                  <a:lnTo>
                    <a:pt x="1253" y="292"/>
                  </a:lnTo>
                  <a:lnTo>
                    <a:pt x="1225" y="292"/>
                  </a:lnTo>
                  <a:lnTo>
                    <a:pt x="1196" y="263"/>
                  </a:lnTo>
                  <a:lnTo>
                    <a:pt x="1196" y="263"/>
                  </a:lnTo>
                  <a:lnTo>
                    <a:pt x="1196" y="292"/>
                  </a:lnTo>
                  <a:lnTo>
                    <a:pt x="1167" y="321"/>
                  </a:lnTo>
                  <a:lnTo>
                    <a:pt x="1167" y="350"/>
                  </a:lnTo>
                  <a:lnTo>
                    <a:pt x="1167" y="350"/>
                  </a:lnTo>
                  <a:lnTo>
                    <a:pt x="1167" y="350"/>
                  </a:lnTo>
                  <a:lnTo>
                    <a:pt x="1196" y="379"/>
                  </a:lnTo>
                  <a:lnTo>
                    <a:pt x="1225" y="379"/>
                  </a:lnTo>
                  <a:lnTo>
                    <a:pt x="1253" y="379"/>
                  </a:lnTo>
                  <a:lnTo>
                    <a:pt x="1253" y="379"/>
                  </a:lnTo>
                  <a:lnTo>
                    <a:pt x="1253" y="379"/>
                  </a:lnTo>
                  <a:lnTo>
                    <a:pt x="1253" y="350"/>
                  </a:lnTo>
                  <a:lnTo>
                    <a:pt x="1253" y="350"/>
                  </a:lnTo>
                  <a:lnTo>
                    <a:pt x="1283" y="350"/>
                  </a:lnTo>
                  <a:lnTo>
                    <a:pt x="1312" y="350"/>
                  </a:lnTo>
                  <a:lnTo>
                    <a:pt x="1312" y="350"/>
                  </a:lnTo>
                  <a:lnTo>
                    <a:pt x="1312" y="350"/>
                  </a:lnTo>
                  <a:lnTo>
                    <a:pt x="1312" y="379"/>
                  </a:lnTo>
                  <a:lnTo>
                    <a:pt x="1312" y="379"/>
                  </a:lnTo>
                  <a:lnTo>
                    <a:pt x="1312" y="408"/>
                  </a:lnTo>
                  <a:lnTo>
                    <a:pt x="1312" y="437"/>
                  </a:lnTo>
                  <a:lnTo>
                    <a:pt x="1283" y="437"/>
                  </a:lnTo>
                  <a:lnTo>
                    <a:pt x="1283" y="467"/>
                  </a:lnTo>
                  <a:lnTo>
                    <a:pt x="1283" y="496"/>
                  </a:lnTo>
                  <a:lnTo>
                    <a:pt x="1283" y="496"/>
                  </a:lnTo>
                  <a:lnTo>
                    <a:pt x="1253" y="525"/>
                  </a:lnTo>
                  <a:lnTo>
                    <a:pt x="1253" y="525"/>
                  </a:lnTo>
                  <a:lnTo>
                    <a:pt x="1225" y="525"/>
                  </a:lnTo>
                  <a:lnTo>
                    <a:pt x="1225" y="525"/>
                  </a:lnTo>
                  <a:lnTo>
                    <a:pt x="1225" y="554"/>
                  </a:lnTo>
                  <a:lnTo>
                    <a:pt x="1196" y="554"/>
                  </a:lnTo>
                  <a:lnTo>
                    <a:pt x="1196" y="584"/>
                  </a:lnTo>
                  <a:lnTo>
                    <a:pt x="1167" y="584"/>
                  </a:lnTo>
                  <a:lnTo>
                    <a:pt x="1167" y="613"/>
                  </a:lnTo>
                  <a:lnTo>
                    <a:pt x="1167" y="613"/>
                  </a:lnTo>
                  <a:lnTo>
                    <a:pt x="1137" y="613"/>
                  </a:lnTo>
                  <a:lnTo>
                    <a:pt x="1137" y="642"/>
                  </a:lnTo>
                  <a:lnTo>
                    <a:pt x="1108" y="700"/>
                  </a:lnTo>
                  <a:lnTo>
                    <a:pt x="1079" y="700"/>
                  </a:lnTo>
                  <a:lnTo>
                    <a:pt x="1079" y="729"/>
                  </a:lnTo>
                  <a:lnTo>
                    <a:pt x="1050" y="729"/>
                  </a:lnTo>
                  <a:lnTo>
                    <a:pt x="1050" y="758"/>
                  </a:lnTo>
                  <a:lnTo>
                    <a:pt x="1020" y="758"/>
                  </a:lnTo>
                  <a:lnTo>
                    <a:pt x="1020" y="758"/>
                  </a:lnTo>
                  <a:lnTo>
                    <a:pt x="933" y="846"/>
                  </a:lnTo>
                  <a:lnTo>
                    <a:pt x="933" y="846"/>
                  </a:lnTo>
                  <a:lnTo>
                    <a:pt x="933" y="846"/>
                  </a:lnTo>
                  <a:lnTo>
                    <a:pt x="903" y="846"/>
                  </a:lnTo>
                  <a:lnTo>
                    <a:pt x="846" y="875"/>
                  </a:lnTo>
                  <a:lnTo>
                    <a:pt x="846" y="904"/>
                  </a:lnTo>
                  <a:lnTo>
                    <a:pt x="817" y="904"/>
                  </a:lnTo>
                  <a:lnTo>
                    <a:pt x="817" y="904"/>
                  </a:lnTo>
                  <a:lnTo>
                    <a:pt x="787" y="904"/>
                  </a:lnTo>
                  <a:lnTo>
                    <a:pt x="787" y="934"/>
                  </a:lnTo>
                  <a:lnTo>
                    <a:pt x="758" y="934"/>
                  </a:lnTo>
                  <a:lnTo>
                    <a:pt x="758" y="934"/>
                  </a:lnTo>
                  <a:lnTo>
                    <a:pt x="729" y="934"/>
                  </a:lnTo>
                  <a:lnTo>
                    <a:pt x="700" y="934"/>
                  </a:lnTo>
                  <a:lnTo>
                    <a:pt x="700" y="934"/>
                  </a:lnTo>
                  <a:lnTo>
                    <a:pt x="700" y="963"/>
                  </a:lnTo>
                  <a:lnTo>
                    <a:pt x="700" y="963"/>
                  </a:lnTo>
                  <a:lnTo>
                    <a:pt x="670" y="963"/>
                  </a:lnTo>
                  <a:lnTo>
                    <a:pt x="670" y="963"/>
                  </a:lnTo>
                  <a:lnTo>
                    <a:pt x="641" y="934"/>
                  </a:lnTo>
                  <a:lnTo>
                    <a:pt x="641" y="963"/>
                  </a:lnTo>
                  <a:lnTo>
                    <a:pt x="641" y="963"/>
                  </a:lnTo>
                  <a:lnTo>
                    <a:pt x="641" y="963"/>
                  </a:lnTo>
                  <a:lnTo>
                    <a:pt x="612" y="963"/>
                  </a:lnTo>
                  <a:lnTo>
                    <a:pt x="583" y="963"/>
                  </a:lnTo>
                  <a:lnTo>
                    <a:pt x="554" y="963"/>
                  </a:lnTo>
                  <a:lnTo>
                    <a:pt x="525" y="963"/>
                  </a:lnTo>
                  <a:lnTo>
                    <a:pt x="525" y="963"/>
                  </a:lnTo>
                  <a:lnTo>
                    <a:pt x="525" y="963"/>
                  </a:lnTo>
                  <a:lnTo>
                    <a:pt x="496" y="963"/>
                  </a:lnTo>
                  <a:lnTo>
                    <a:pt x="437" y="963"/>
                  </a:lnTo>
                  <a:lnTo>
                    <a:pt x="437" y="963"/>
                  </a:lnTo>
                  <a:lnTo>
                    <a:pt x="437" y="963"/>
                  </a:lnTo>
                  <a:lnTo>
                    <a:pt x="437" y="963"/>
                  </a:lnTo>
                  <a:lnTo>
                    <a:pt x="408" y="963"/>
                  </a:lnTo>
                  <a:lnTo>
                    <a:pt x="408" y="963"/>
                  </a:lnTo>
                  <a:lnTo>
                    <a:pt x="408" y="992"/>
                  </a:lnTo>
                  <a:lnTo>
                    <a:pt x="379" y="992"/>
                  </a:lnTo>
                  <a:lnTo>
                    <a:pt x="379" y="992"/>
                  </a:lnTo>
                  <a:lnTo>
                    <a:pt x="350" y="992"/>
                  </a:lnTo>
                  <a:lnTo>
                    <a:pt x="320" y="992"/>
                  </a:lnTo>
                  <a:lnTo>
                    <a:pt x="320" y="992"/>
                  </a:lnTo>
                  <a:lnTo>
                    <a:pt x="291" y="992"/>
                  </a:lnTo>
                  <a:lnTo>
                    <a:pt x="291" y="992"/>
                  </a:lnTo>
                  <a:lnTo>
                    <a:pt x="262" y="992"/>
                  </a:lnTo>
                  <a:lnTo>
                    <a:pt x="262" y="1021"/>
                  </a:lnTo>
                  <a:lnTo>
                    <a:pt x="262" y="1021"/>
                  </a:lnTo>
                  <a:lnTo>
                    <a:pt x="233" y="1021"/>
                  </a:lnTo>
                  <a:lnTo>
                    <a:pt x="204" y="992"/>
                  </a:lnTo>
                  <a:lnTo>
                    <a:pt x="204" y="992"/>
                  </a:lnTo>
                  <a:lnTo>
                    <a:pt x="204" y="992"/>
                  </a:lnTo>
                  <a:lnTo>
                    <a:pt x="175" y="963"/>
                  </a:lnTo>
                  <a:lnTo>
                    <a:pt x="175" y="992"/>
                  </a:lnTo>
                  <a:lnTo>
                    <a:pt x="175" y="992"/>
                  </a:lnTo>
                  <a:lnTo>
                    <a:pt x="175" y="963"/>
                  </a:lnTo>
                  <a:lnTo>
                    <a:pt x="175" y="963"/>
                  </a:lnTo>
                  <a:lnTo>
                    <a:pt x="146" y="963"/>
                  </a:lnTo>
                  <a:lnTo>
                    <a:pt x="146" y="963"/>
                  </a:lnTo>
                  <a:lnTo>
                    <a:pt x="146" y="992"/>
                  </a:lnTo>
                  <a:lnTo>
                    <a:pt x="117" y="963"/>
                  </a:lnTo>
                  <a:lnTo>
                    <a:pt x="117" y="963"/>
                  </a:lnTo>
                  <a:lnTo>
                    <a:pt x="117" y="934"/>
                  </a:lnTo>
                  <a:lnTo>
                    <a:pt x="117" y="934"/>
                  </a:lnTo>
                  <a:lnTo>
                    <a:pt x="146" y="904"/>
                  </a:lnTo>
                  <a:lnTo>
                    <a:pt x="117" y="875"/>
                  </a:lnTo>
                  <a:lnTo>
                    <a:pt x="117" y="875"/>
                  </a:lnTo>
                  <a:lnTo>
                    <a:pt x="87" y="846"/>
                  </a:lnTo>
                  <a:lnTo>
                    <a:pt x="87" y="846"/>
                  </a:lnTo>
                  <a:lnTo>
                    <a:pt x="87" y="817"/>
                  </a:lnTo>
                  <a:lnTo>
                    <a:pt x="117" y="846"/>
                  </a:lnTo>
                  <a:lnTo>
                    <a:pt x="117" y="846"/>
                  </a:lnTo>
                  <a:lnTo>
                    <a:pt x="117" y="817"/>
                  </a:lnTo>
                  <a:lnTo>
                    <a:pt x="146" y="817"/>
                  </a:lnTo>
                  <a:lnTo>
                    <a:pt x="117" y="787"/>
                  </a:lnTo>
                  <a:lnTo>
                    <a:pt x="117" y="758"/>
                  </a:lnTo>
                  <a:lnTo>
                    <a:pt x="87" y="729"/>
                  </a:lnTo>
                  <a:lnTo>
                    <a:pt x="87" y="729"/>
                  </a:lnTo>
                  <a:lnTo>
                    <a:pt x="87" y="700"/>
                  </a:lnTo>
                  <a:lnTo>
                    <a:pt x="58" y="642"/>
                  </a:lnTo>
                  <a:lnTo>
                    <a:pt x="58" y="613"/>
                  </a:lnTo>
                  <a:lnTo>
                    <a:pt x="58" y="584"/>
                  </a:lnTo>
                  <a:lnTo>
                    <a:pt x="29" y="554"/>
                  </a:lnTo>
                  <a:lnTo>
                    <a:pt x="0" y="525"/>
                  </a:lnTo>
                  <a:lnTo>
                    <a:pt x="0" y="496"/>
                  </a:lnTo>
                  <a:close/>
                  <a:moveTo>
                    <a:pt x="875" y="642"/>
                  </a:moveTo>
                  <a:lnTo>
                    <a:pt x="875" y="642"/>
                  </a:lnTo>
                  <a:lnTo>
                    <a:pt x="903" y="671"/>
                  </a:lnTo>
                  <a:lnTo>
                    <a:pt x="903" y="671"/>
                  </a:lnTo>
                  <a:lnTo>
                    <a:pt x="933" y="671"/>
                  </a:lnTo>
                  <a:lnTo>
                    <a:pt x="933" y="671"/>
                  </a:lnTo>
                  <a:lnTo>
                    <a:pt x="933" y="642"/>
                  </a:lnTo>
                  <a:lnTo>
                    <a:pt x="933" y="642"/>
                  </a:lnTo>
                  <a:lnTo>
                    <a:pt x="962" y="642"/>
                  </a:lnTo>
                  <a:lnTo>
                    <a:pt x="962" y="613"/>
                  </a:lnTo>
                  <a:lnTo>
                    <a:pt x="991" y="613"/>
                  </a:lnTo>
                  <a:lnTo>
                    <a:pt x="991" y="613"/>
                  </a:lnTo>
                  <a:lnTo>
                    <a:pt x="1020" y="613"/>
                  </a:lnTo>
                  <a:lnTo>
                    <a:pt x="1020" y="613"/>
                  </a:lnTo>
                  <a:lnTo>
                    <a:pt x="991" y="613"/>
                  </a:lnTo>
                  <a:lnTo>
                    <a:pt x="991" y="584"/>
                  </a:lnTo>
                  <a:lnTo>
                    <a:pt x="1020" y="584"/>
                  </a:lnTo>
                  <a:lnTo>
                    <a:pt x="1020" y="584"/>
                  </a:lnTo>
                  <a:lnTo>
                    <a:pt x="1020" y="554"/>
                  </a:lnTo>
                  <a:lnTo>
                    <a:pt x="1020" y="525"/>
                  </a:lnTo>
                  <a:lnTo>
                    <a:pt x="991" y="525"/>
                  </a:lnTo>
                  <a:lnTo>
                    <a:pt x="991" y="525"/>
                  </a:lnTo>
                  <a:lnTo>
                    <a:pt x="991" y="496"/>
                  </a:lnTo>
                  <a:lnTo>
                    <a:pt x="962" y="525"/>
                  </a:lnTo>
                  <a:lnTo>
                    <a:pt x="962" y="496"/>
                  </a:lnTo>
                  <a:lnTo>
                    <a:pt x="962" y="496"/>
                  </a:lnTo>
                  <a:lnTo>
                    <a:pt x="962" y="525"/>
                  </a:lnTo>
                  <a:lnTo>
                    <a:pt x="933" y="525"/>
                  </a:lnTo>
                  <a:lnTo>
                    <a:pt x="933" y="525"/>
                  </a:lnTo>
                  <a:lnTo>
                    <a:pt x="903" y="525"/>
                  </a:lnTo>
                  <a:lnTo>
                    <a:pt x="875" y="554"/>
                  </a:lnTo>
                  <a:lnTo>
                    <a:pt x="875" y="554"/>
                  </a:lnTo>
                  <a:lnTo>
                    <a:pt x="846" y="584"/>
                  </a:lnTo>
                  <a:lnTo>
                    <a:pt x="846" y="584"/>
                  </a:lnTo>
                  <a:lnTo>
                    <a:pt x="846" y="613"/>
                  </a:lnTo>
                  <a:lnTo>
                    <a:pt x="875" y="613"/>
                  </a:lnTo>
                  <a:lnTo>
                    <a:pt x="875" y="613"/>
                  </a:lnTo>
                  <a:lnTo>
                    <a:pt x="875" y="6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1" name="Freeform 150">
              <a:extLst>
                <a:ext uri="{FF2B5EF4-FFF2-40B4-BE49-F238E27FC236}">
                  <a16:creationId xmlns:a16="http://schemas.microsoft.com/office/drawing/2014/main" id="{BAA7651B-E2A0-274F-8AFD-804C594B49CD}"/>
                </a:ext>
              </a:extLst>
            </p:cNvPr>
            <p:cNvSpPr>
              <a:spLocks noChangeArrowheads="1"/>
            </p:cNvSpPr>
            <p:nvPr/>
          </p:nvSpPr>
          <p:spPr bwMode="auto">
            <a:xfrm>
              <a:off x="5286235" y="5057804"/>
              <a:ext cx="57600" cy="57605"/>
            </a:xfrm>
            <a:custGeom>
              <a:avLst/>
              <a:gdLst>
                <a:gd name="T0" fmla="*/ 29 w 175"/>
                <a:gd name="T1" fmla="*/ 146 h 176"/>
                <a:gd name="T2" fmla="*/ 29 w 175"/>
                <a:gd name="T3" fmla="*/ 146 h 176"/>
                <a:gd name="T4" fmla="*/ 29 w 175"/>
                <a:gd name="T5" fmla="*/ 117 h 176"/>
                <a:gd name="T6" fmla="*/ 29 w 175"/>
                <a:gd name="T7" fmla="*/ 117 h 176"/>
                <a:gd name="T8" fmla="*/ 0 w 175"/>
                <a:gd name="T9" fmla="*/ 117 h 176"/>
                <a:gd name="T10" fmla="*/ 0 w 175"/>
                <a:gd name="T11" fmla="*/ 88 h 176"/>
                <a:gd name="T12" fmla="*/ 0 w 175"/>
                <a:gd name="T13" fmla="*/ 88 h 176"/>
                <a:gd name="T14" fmla="*/ 29 w 175"/>
                <a:gd name="T15" fmla="*/ 58 h 176"/>
                <a:gd name="T16" fmla="*/ 29 w 175"/>
                <a:gd name="T17" fmla="*/ 58 h 176"/>
                <a:gd name="T18" fmla="*/ 57 w 175"/>
                <a:gd name="T19" fmla="*/ 29 h 176"/>
                <a:gd name="T20" fmla="*/ 87 w 175"/>
                <a:gd name="T21" fmla="*/ 29 h 176"/>
                <a:gd name="T22" fmla="*/ 87 w 175"/>
                <a:gd name="T23" fmla="*/ 29 h 176"/>
                <a:gd name="T24" fmla="*/ 116 w 175"/>
                <a:gd name="T25" fmla="*/ 29 h 176"/>
                <a:gd name="T26" fmla="*/ 116 w 175"/>
                <a:gd name="T27" fmla="*/ 0 h 176"/>
                <a:gd name="T28" fmla="*/ 116 w 175"/>
                <a:gd name="T29" fmla="*/ 0 h 176"/>
                <a:gd name="T30" fmla="*/ 116 w 175"/>
                <a:gd name="T31" fmla="*/ 29 h 176"/>
                <a:gd name="T32" fmla="*/ 145 w 175"/>
                <a:gd name="T33" fmla="*/ 0 h 176"/>
                <a:gd name="T34" fmla="*/ 145 w 175"/>
                <a:gd name="T35" fmla="*/ 29 h 176"/>
                <a:gd name="T36" fmla="*/ 145 w 175"/>
                <a:gd name="T37" fmla="*/ 29 h 176"/>
                <a:gd name="T38" fmla="*/ 174 w 175"/>
                <a:gd name="T39" fmla="*/ 29 h 176"/>
                <a:gd name="T40" fmla="*/ 174 w 175"/>
                <a:gd name="T41" fmla="*/ 58 h 176"/>
                <a:gd name="T42" fmla="*/ 174 w 175"/>
                <a:gd name="T43" fmla="*/ 88 h 176"/>
                <a:gd name="T44" fmla="*/ 174 w 175"/>
                <a:gd name="T45" fmla="*/ 88 h 176"/>
                <a:gd name="T46" fmla="*/ 145 w 175"/>
                <a:gd name="T47" fmla="*/ 88 h 176"/>
                <a:gd name="T48" fmla="*/ 145 w 175"/>
                <a:gd name="T49" fmla="*/ 117 h 176"/>
                <a:gd name="T50" fmla="*/ 174 w 175"/>
                <a:gd name="T51" fmla="*/ 117 h 176"/>
                <a:gd name="T52" fmla="*/ 174 w 175"/>
                <a:gd name="T53" fmla="*/ 117 h 176"/>
                <a:gd name="T54" fmla="*/ 145 w 175"/>
                <a:gd name="T55" fmla="*/ 117 h 176"/>
                <a:gd name="T56" fmla="*/ 145 w 175"/>
                <a:gd name="T57" fmla="*/ 117 h 176"/>
                <a:gd name="T58" fmla="*/ 116 w 175"/>
                <a:gd name="T59" fmla="*/ 117 h 176"/>
                <a:gd name="T60" fmla="*/ 116 w 175"/>
                <a:gd name="T61" fmla="*/ 146 h 176"/>
                <a:gd name="T62" fmla="*/ 87 w 175"/>
                <a:gd name="T63" fmla="*/ 146 h 176"/>
                <a:gd name="T64" fmla="*/ 87 w 175"/>
                <a:gd name="T65" fmla="*/ 146 h 176"/>
                <a:gd name="T66" fmla="*/ 87 w 175"/>
                <a:gd name="T67" fmla="*/ 175 h 176"/>
                <a:gd name="T68" fmla="*/ 87 w 175"/>
                <a:gd name="T69" fmla="*/ 175 h 176"/>
                <a:gd name="T70" fmla="*/ 57 w 175"/>
                <a:gd name="T71" fmla="*/ 175 h 176"/>
                <a:gd name="T72" fmla="*/ 57 w 175"/>
                <a:gd name="T73" fmla="*/ 175 h 176"/>
                <a:gd name="T74" fmla="*/ 29 w 175"/>
                <a:gd name="T75" fmla="*/ 14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 h="176">
                  <a:moveTo>
                    <a:pt x="29" y="146"/>
                  </a:moveTo>
                  <a:lnTo>
                    <a:pt x="29" y="146"/>
                  </a:lnTo>
                  <a:lnTo>
                    <a:pt x="29" y="117"/>
                  </a:lnTo>
                  <a:lnTo>
                    <a:pt x="29" y="117"/>
                  </a:lnTo>
                  <a:lnTo>
                    <a:pt x="0" y="117"/>
                  </a:lnTo>
                  <a:lnTo>
                    <a:pt x="0" y="88"/>
                  </a:lnTo>
                  <a:lnTo>
                    <a:pt x="0" y="88"/>
                  </a:lnTo>
                  <a:lnTo>
                    <a:pt x="29" y="58"/>
                  </a:lnTo>
                  <a:lnTo>
                    <a:pt x="29" y="58"/>
                  </a:lnTo>
                  <a:lnTo>
                    <a:pt x="57" y="29"/>
                  </a:lnTo>
                  <a:lnTo>
                    <a:pt x="87" y="29"/>
                  </a:lnTo>
                  <a:lnTo>
                    <a:pt x="87" y="29"/>
                  </a:lnTo>
                  <a:lnTo>
                    <a:pt x="116" y="29"/>
                  </a:lnTo>
                  <a:lnTo>
                    <a:pt x="116" y="0"/>
                  </a:lnTo>
                  <a:lnTo>
                    <a:pt x="116" y="0"/>
                  </a:lnTo>
                  <a:lnTo>
                    <a:pt x="116" y="29"/>
                  </a:lnTo>
                  <a:lnTo>
                    <a:pt x="145" y="0"/>
                  </a:lnTo>
                  <a:lnTo>
                    <a:pt x="145" y="29"/>
                  </a:lnTo>
                  <a:lnTo>
                    <a:pt x="145" y="29"/>
                  </a:lnTo>
                  <a:lnTo>
                    <a:pt x="174" y="29"/>
                  </a:lnTo>
                  <a:lnTo>
                    <a:pt x="174" y="58"/>
                  </a:lnTo>
                  <a:lnTo>
                    <a:pt x="174" y="88"/>
                  </a:lnTo>
                  <a:lnTo>
                    <a:pt x="174" y="88"/>
                  </a:lnTo>
                  <a:lnTo>
                    <a:pt x="145" y="88"/>
                  </a:lnTo>
                  <a:lnTo>
                    <a:pt x="145" y="117"/>
                  </a:lnTo>
                  <a:lnTo>
                    <a:pt x="174" y="117"/>
                  </a:lnTo>
                  <a:lnTo>
                    <a:pt x="174" y="117"/>
                  </a:lnTo>
                  <a:lnTo>
                    <a:pt x="145" y="117"/>
                  </a:lnTo>
                  <a:lnTo>
                    <a:pt x="145" y="117"/>
                  </a:lnTo>
                  <a:lnTo>
                    <a:pt x="116" y="117"/>
                  </a:lnTo>
                  <a:lnTo>
                    <a:pt x="116" y="146"/>
                  </a:lnTo>
                  <a:lnTo>
                    <a:pt x="87" y="146"/>
                  </a:lnTo>
                  <a:lnTo>
                    <a:pt x="87" y="146"/>
                  </a:lnTo>
                  <a:lnTo>
                    <a:pt x="87" y="175"/>
                  </a:lnTo>
                  <a:lnTo>
                    <a:pt x="87" y="175"/>
                  </a:lnTo>
                  <a:lnTo>
                    <a:pt x="57" y="175"/>
                  </a:lnTo>
                  <a:lnTo>
                    <a:pt x="57" y="175"/>
                  </a:lnTo>
                  <a:lnTo>
                    <a:pt x="29" y="146"/>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2" name="Freeform 151">
              <a:extLst>
                <a:ext uri="{FF2B5EF4-FFF2-40B4-BE49-F238E27FC236}">
                  <a16:creationId xmlns:a16="http://schemas.microsoft.com/office/drawing/2014/main" id="{62FD659C-1EBE-D941-855F-C337A7913177}"/>
                </a:ext>
              </a:extLst>
            </p:cNvPr>
            <p:cNvSpPr>
              <a:spLocks noChangeArrowheads="1"/>
            </p:cNvSpPr>
            <p:nvPr/>
          </p:nvSpPr>
          <p:spPr bwMode="auto">
            <a:xfrm>
              <a:off x="7562872" y="4609916"/>
              <a:ext cx="1085759" cy="1058510"/>
            </a:xfrm>
            <a:custGeom>
              <a:avLst/>
              <a:gdLst>
                <a:gd name="T0" fmla="*/ 3296 w 3326"/>
                <a:gd name="T1" fmla="*/ 1371 h 3239"/>
                <a:gd name="T2" fmla="*/ 2829 w 3326"/>
                <a:gd name="T3" fmla="*/ 671 h 3239"/>
                <a:gd name="T4" fmla="*/ 2275 w 3326"/>
                <a:gd name="T5" fmla="*/ 554 h 3239"/>
                <a:gd name="T6" fmla="*/ 2041 w 3326"/>
                <a:gd name="T7" fmla="*/ 321 h 3239"/>
                <a:gd name="T8" fmla="*/ 2070 w 3326"/>
                <a:gd name="T9" fmla="*/ 88 h 3239"/>
                <a:gd name="T10" fmla="*/ 1983 w 3326"/>
                <a:gd name="T11" fmla="*/ 146 h 3239"/>
                <a:gd name="T12" fmla="*/ 1662 w 3326"/>
                <a:gd name="T13" fmla="*/ 117 h 3239"/>
                <a:gd name="T14" fmla="*/ 1546 w 3326"/>
                <a:gd name="T15" fmla="*/ 117 h 3239"/>
                <a:gd name="T16" fmla="*/ 1108 w 3326"/>
                <a:gd name="T17" fmla="*/ 350 h 3239"/>
                <a:gd name="T18" fmla="*/ 1837 w 3326"/>
                <a:gd name="T19" fmla="*/ 2275 h 3239"/>
                <a:gd name="T20" fmla="*/ 1750 w 3326"/>
                <a:gd name="T21" fmla="*/ 2275 h 3239"/>
                <a:gd name="T22" fmla="*/ 2275 w 3326"/>
                <a:gd name="T23" fmla="*/ 2829 h 3239"/>
                <a:gd name="T24" fmla="*/ 2217 w 3326"/>
                <a:gd name="T25" fmla="*/ 2771 h 3239"/>
                <a:gd name="T26" fmla="*/ 2508 w 3326"/>
                <a:gd name="T27" fmla="*/ 2859 h 3239"/>
                <a:gd name="T28" fmla="*/ 2246 w 3326"/>
                <a:gd name="T29" fmla="*/ 3179 h 3239"/>
                <a:gd name="T30" fmla="*/ 2217 w 3326"/>
                <a:gd name="T31" fmla="*/ 2888 h 3239"/>
                <a:gd name="T32" fmla="*/ 2450 w 3326"/>
                <a:gd name="T33" fmla="*/ 2917 h 3239"/>
                <a:gd name="T34" fmla="*/ 2420 w 3326"/>
                <a:gd name="T35" fmla="*/ 3092 h 3239"/>
                <a:gd name="T36" fmla="*/ 2304 w 3326"/>
                <a:gd name="T37" fmla="*/ 3179 h 3239"/>
                <a:gd name="T38" fmla="*/ 146 w 3326"/>
                <a:gd name="T39" fmla="*/ 2129 h 3239"/>
                <a:gd name="T40" fmla="*/ 408 w 3326"/>
                <a:gd name="T41" fmla="*/ 2071 h 3239"/>
                <a:gd name="T42" fmla="*/ 700 w 3326"/>
                <a:gd name="T43" fmla="*/ 2042 h 3239"/>
                <a:gd name="T44" fmla="*/ 1108 w 3326"/>
                <a:gd name="T45" fmla="*/ 1867 h 3239"/>
                <a:gd name="T46" fmla="*/ 1575 w 3326"/>
                <a:gd name="T47" fmla="*/ 1896 h 3239"/>
                <a:gd name="T48" fmla="*/ 1662 w 3326"/>
                <a:gd name="T49" fmla="*/ 2159 h 3239"/>
                <a:gd name="T50" fmla="*/ 1867 w 3326"/>
                <a:gd name="T51" fmla="*/ 2012 h 3239"/>
                <a:gd name="T52" fmla="*/ 1779 w 3326"/>
                <a:gd name="T53" fmla="*/ 2217 h 3239"/>
                <a:gd name="T54" fmla="*/ 1954 w 3326"/>
                <a:gd name="T55" fmla="*/ 2246 h 3239"/>
                <a:gd name="T56" fmla="*/ 2070 w 3326"/>
                <a:gd name="T57" fmla="*/ 2567 h 3239"/>
                <a:gd name="T58" fmla="*/ 2304 w 3326"/>
                <a:gd name="T59" fmla="*/ 2567 h 3239"/>
                <a:gd name="T60" fmla="*/ 2450 w 3326"/>
                <a:gd name="T61" fmla="*/ 2683 h 3239"/>
                <a:gd name="T62" fmla="*/ 2741 w 3326"/>
                <a:gd name="T63" fmla="*/ 2567 h 3239"/>
                <a:gd name="T64" fmla="*/ 2975 w 3326"/>
                <a:gd name="T65" fmla="*/ 2159 h 3239"/>
                <a:gd name="T66" fmla="*/ 3179 w 3326"/>
                <a:gd name="T67" fmla="*/ 1896 h 3239"/>
                <a:gd name="T68" fmla="*/ 3296 w 3326"/>
                <a:gd name="T69" fmla="*/ 1459 h 3239"/>
                <a:gd name="T70" fmla="*/ 3179 w 3326"/>
                <a:gd name="T71" fmla="*/ 1167 h 3239"/>
                <a:gd name="T72" fmla="*/ 3062 w 3326"/>
                <a:gd name="T73" fmla="*/ 1050 h 3239"/>
                <a:gd name="T74" fmla="*/ 2946 w 3326"/>
                <a:gd name="T75" fmla="*/ 817 h 3239"/>
                <a:gd name="T76" fmla="*/ 2829 w 3326"/>
                <a:gd name="T77" fmla="*/ 641 h 3239"/>
                <a:gd name="T78" fmla="*/ 2712 w 3326"/>
                <a:gd name="T79" fmla="*/ 350 h 3239"/>
                <a:gd name="T80" fmla="*/ 2596 w 3326"/>
                <a:gd name="T81" fmla="*/ 117 h 3239"/>
                <a:gd name="T82" fmla="*/ 2508 w 3326"/>
                <a:gd name="T83" fmla="*/ 262 h 3239"/>
                <a:gd name="T84" fmla="*/ 2333 w 3326"/>
                <a:gd name="T85" fmla="*/ 612 h 3239"/>
                <a:gd name="T86" fmla="*/ 2070 w 3326"/>
                <a:gd name="T87" fmla="*/ 467 h 3239"/>
                <a:gd name="T88" fmla="*/ 2070 w 3326"/>
                <a:gd name="T89" fmla="*/ 262 h 3239"/>
                <a:gd name="T90" fmla="*/ 2012 w 3326"/>
                <a:gd name="T91" fmla="*/ 175 h 3239"/>
                <a:gd name="T92" fmla="*/ 1867 w 3326"/>
                <a:gd name="T93" fmla="*/ 146 h 3239"/>
                <a:gd name="T94" fmla="*/ 1750 w 3326"/>
                <a:gd name="T95" fmla="*/ 117 h 3239"/>
                <a:gd name="T96" fmla="*/ 1575 w 3326"/>
                <a:gd name="T97" fmla="*/ 204 h 3239"/>
                <a:gd name="T98" fmla="*/ 1517 w 3326"/>
                <a:gd name="T99" fmla="*/ 379 h 3239"/>
                <a:gd name="T100" fmla="*/ 1370 w 3326"/>
                <a:gd name="T101" fmla="*/ 409 h 3239"/>
                <a:gd name="T102" fmla="*/ 1254 w 3326"/>
                <a:gd name="T103" fmla="*/ 321 h 3239"/>
                <a:gd name="T104" fmla="*/ 1137 w 3326"/>
                <a:gd name="T105" fmla="*/ 350 h 3239"/>
                <a:gd name="T106" fmla="*/ 1050 w 3326"/>
                <a:gd name="T107" fmla="*/ 496 h 3239"/>
                <a:gd name="T108" fmla="*/ 991 w 3326"/>
                <a:gd name="T109" fmla="*/ 554 h 3239"/>
                <a:gd name="T110" fmla="*/ 846 w 3326"/>
                <a:gd name="T111" fmla="*/ 641 h 3239"/>
                <a:gd name="T112" fmla="*/ 437 w 3326"/>
                <a:gd name="T113" fmla="*/ 846 h 3239"/>
                <a:gd name="T114" fmla="*/ 175 w 3326"/>
                <a:gd name="T115" fmla="*/ 933 h 3239"/>
                <a:gd name="T116" fmla="*/ 87 w 3326"/>
                <a:gd name="T117" fmla="*/ 1312 h 3239"/>
                <a:gd name="T118" fmla="*/ 117 w 3326"/>
                <a:gd name="T119" fmla="*/ 1721 h 3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26" h="3239">
                  <a:moveTo>
                    <a:pt x="3296" y="1546"/>
                  </a:moveTo>
                  <a:lnTo>
                    <a:pt x="3296" y="1546"/>
                  </a:lnTo>
                  <a:cubicBezTo>
                    <a:pt x="3296" y="1517"/>
                    <a:pt x="3296" y="1517"/>
                    <a:pt x="3296" y="1517"/>
                  </a:cubicBezTo>
                  <a:lnTo>
                    <a:pt x="3296" y="1517"/>
                  </a:lnTo>
                  <a:cubicBezTo>
                    <a:pt x="3296" y="1546"/>
                    <a:pt x="3296" y="1546"/>
                    <a:pt x="3296" y="1546"/>
                  </a:cubicBezTo>
                  <a:close/>
                  <a:moveTo>
                    <a:pt x="3296" y="1342"/>
                  </a:moveTo>
                  <a:lnTo>
                    <a:pt x="3296" y="1342"/>
                  </a:lnTo>
                  <a:lnTo>
                    <a:pt x="3296" y="1342"/>
                  </a:lnTo>
                  <a:cubicBezTo>
                    <a:pt x="3296" y="1312"/>
                    <a:pt x="3296" y="1312"/>
                    <a:pt x="3296" y="1312"/>
                  </a:cubicBezTo>
                  <a:lnTo>
                    <a:pt x="3296" y="1312"/>
                  </a:lnTo>
                  <a:cubicBezTo>
                    <a:pt x="3296" y="1283"/>
                    <a:pt x="3296" y="1283"/>
                    <a:pt x="3296" y="1283"/>
                  </a:cubicBezTo>
                  <a:cubicBezTo>
                    <a:pt x="3325" y="1283"/>
                    <a:pt x="3325" y="1283"/>
                    <a:pt x="3325" y="1283"/>
                  </a:cubicBezTo>
                  <a:cubicBezTo>
                    <a:pt x="3325" y="1254"/>
                    <a:pt x="3325" y="1254"/>
                    <a:pt x="3325" y="1254"/>
                  </a:cubicBezTo>
                  <a:lnTo>
                    <a:pt x="3325" y="1254"/>
                  </a:lnTo>
                  <a:lnTo>
                    <a:pt x="3325" y="1254"/>
                  </a:lnTo>
                  <a:cubicBezTo>
                    <a:pt x="3325" y="1283"/>
                    <a:pt x="3325" y="1283"/>
                    <a:pt x="3325" y="1283"/>
                  </a:cubicBezTo>
                  <a:lnTo>
                    <a:pt x="3325" y="1283"/>
                  </a:lnTo>
                  <a:cubicBezTo>
                    <a:pt x="3296" y="1312"/>
                    <a:pt x="3296" y="1312"/>
                    <a:pt x="3296" y="1312"/>
                  </a:cubicBezTo>
                  <a:cubicBezTo>
                    <a:pt x="3296" y="1342"/>
                    <a:pt x="3296" y="1342"/>
                    <a:pt x="3296" y="1342"/>
                  </a:cubicBezTo>
                  <a:cubicBezTo>
                    <a:pt x="3296" y="1371"/>
                    <a:pt x="3296" y="1371"/>
                    <a:pt x="3296" y="1371"/>
                  </a:cubicBezTo>
                  <a:cubicBezTo>
                    <a:pt x="3296" y="1342"/>
                    <a:pt x="3296" y="1342"/>
                    <a:pt x="3296" y="1342"/>
                  </a:cubicBezTo>
                  <a:close/>
                  <a:moveTo>
                    <a:pt x="3150" y="1138"/>
                  </a:moveTo>
                  <a:lnTo>
                    <a:pt x="3150" y="1138"/>
                  </a:lnTo>
                  <a:cubicBezTo>
                    <a:pt x="3179" y="1167"/>
                    <a:pt x="3179" y="1167"/>
                    <a:pt x="3179" y="1167"/>
                  </a:cubicBezTo>
                  <a:lnTo>
                    <a:pt x="3179" y="1167"/>
                  </a:lnTo>
                  <a:lnTo>
                    <a:pt x="3179" y="1167"/>
                  </a:lnTo>
                  <a:cubicBezTo>
                    <a:pt x="3179" y="1138"/>
                    <a:pt x="3179" y="1138"/>
                    <a:pt x="3179" y="1138"/>
                  </a:cubicBezTo>
                  <a:lnTo>
                    <a:pt x="3179" y="1138"/>
                  </a:lnTo>
                  <a:lnTo>
                    <a:pt x="3179" y="1138"/>
                  </a:lnTo>
                  <a:cubicBezTo>
                    <a:pt x="3150" y="1138"/>
                    <a:pt x="3150" y="1138"/>
                    <a:pt x="3150" y="1138"/>
                  </a:cubicBezTo>
                  <a:close/>
                  <a:moveTo>
                    <a:pt x="3150" y="1021"/>
                  </a:moveTo>
                  <a:lnTo>
                    <a:pt x="3150" y="1021"/>
                  </a:lnTo>
                  <a:lnTo>
                    <a:pt x="3150" y="1021"/>
                  </a:lnTo>
                  <a:cubicBezTo>
                    <a:pt x="3120" y="1021"/>
                    <a:pt x="3120" y="1021"/>
                    <a:pt x="3120" y="1021"/>
                  </a:cubicBezTo>
                  <a:cubicBezTo>
                    <a:pt x="3150" y="1021"/>
                    <a:pt x="3150" y="1021"/>
                    <a:pt x="3150" y="1021"/>
                  </a:cubicBezTo>
                  <a:close/>
                  <a:moveTo>
                    <a:pt x="2829" y="700"/>
                  </a:moveTo>
                  <a:lnTo>
                    <a:pt x="2829" y="700"/>
                  </a:lnTo>
                  <a:lnTo>
                    <a:pt x="2829" y="700"/>
                  </a:lnTo>
                  <a:cubicBezTo>
                    <a:pt x="2829" y="671"/>
                    <a:pt x="2829" y="671"/>
                    <a:pt x="2829" y="671"/>
                  </a:cubicBezTo>
                  <a:lnTo>
                    <a:pt x="2829" y="671"/>
                  </a:lnTo>
                  <a:lnTo>
                    <a:pt x="2829" y="671"/>
                  </a:lnTo>
                  <a:cubicBezTo>
                    <a:pt x="2829" y="700"/>
                    <a:pt x="2829" y="700"/>
                    <a:pt x="2829" y="700"/>
                  </a:cubicBezTo>
                  <a:close/>
                  <a:moveTo>
                    <a:pt x="2567" y="0"/>
                  </a:moveTo>
                  <a:lnTo>
                    <a:pt x="2567" y="0"/>
                  </a:lnTo>
                  <a:close/>
                  <a:moveTo>
                    <a:pt x="2537" y="29"/>
                  </a:moveTo>
                  <a:lnTo>
                    <a:pt x="2537" y="29"/>
                  </a:lnTo>
                  <a:cubicBezTo>
                    <a:pt x="2537" y="59"/>
                    <a:pt x="2537" y="59"/>
                    <a:pt x="2537" y="59"/>
                  </a:cubicBezTo>
                  <a:cubicBezTo>
                    <a:pt x="2567" y="59"/>
                    <a:pt x="2567" y="59"/>
                    <a:pt x="2567" y="59"/>
                  </a:cubicBezTo>
                  <a:lnTo>
                    <a:pt x="2567" y="59"/>
                  </a:lnTo>
                  <a:cubicBezTo>
                    <a:pt x="2567" y="29"/>
                    <a:pt x="2567" y="29"/>
                    <a:pt x="2567" y="29"/>
                  </a:cubicBezTo>
                  <a:cubicBezTo>
                    <a:pt x="2537" y="29"/>
                    <a:pt x="2537" y="29"/>
                    <a:pt x="2537" y="29"/>
                  </a:cubicBezTo>
                  <a:close/>
                  <a:moveTo>
                    <a:pt x="2275" y="583"/>
                  </a:moveTo>
                  <a:lnTo>
                    <a:pt x="2275" y="583"/>
                  </a:lnTo>
                  <a:cubicBezTo>
                    <a:pt x="2304" y="583"/>
                    <a:pt x="2304" y="583"/>
                    <a:pt x="2304" y="583"/>
                  </a:cubicBezTo>
                  <a:lnTo>
                    <a:pt x="2304" y="583"/>
                  </a:lnTo>
                  <a:cubicBezTo>
                    <a:pt x="2304" y="554"/>
                    <a:pt x="2304" y="554"/>
                    <a:pt x="2304" y="554"/>
                  </a:cubicBezTo>
                  <a:cubicBezTo>
                    <a:pt x="2275" y="583"/>
                    <a:pt x="2275" y="583"/>
                    <a:pt x="2275" y="583"/>
                  </a:cubicBezTo>
                  <a:close/>
                  <a:moveTo>
                    <a:pt x="2275" y="554"/>
                  </a:moveTo>
                  <a:lnTo>
                    <a:pt x="2275" y="554"/>
                  </a:lnTo>
                  <a:lnTo>
                    <a:pt x="2275" y="554"/>
                  </a:lnTo>
                  <a:lnTo>
                    <a:pt x="2275" y="554"/>
                  </a:lnTo>
                  <a:cubicBezTo>
                    <a:pt x="2304" y="525"/>
                    <a:pt x="2304" y="525"/>
                    <a:pt x="2304" y="525"/>
                  </a:cubicBezTo>
                  <a:lnTo>
                    <a:pt x="2304" y="525"/>
                  </a:lnTo>
                  <a:lnTo>
                    <a:pt x="2304" y="525"/>
                  </a:lnTo>
                  <a:lnTo>
                    <a:pt x="2304" y="525"/>
                  </a:lnTo>
                  <a:cubicBezTo>
                    <a:pt x="2275" y="525"/>
                    <a:pt x="2275" y="525"/>
                    <a:pt x="2275" y="525"/>
                  </a:cubicBezTo>
                  <a:lnTo>
                    <a:pt x="2275" y="554"/>
                  </a:lnTo>
                  <a:close/>
                  <a:moveTo>
                    <a:pt x="2100" y="467"/>
                  </a:moveTo>
                  <a:lnTo>
                    <a:pt x="2100" y="467"/>
                  </a:lnTo>
                  <a:lnTo>
                    <a:pt x="2100" y="467"/>
                  </a:lnTo>
                  <a:cubicBezTo>
                    <a:pt x="2100" y="438"/>
                    <a:pt x="2100" y="438"/>
                    <a:pt x="2100" y="438"/>
                  </a:cubicBezTo>
                  <a:cubicBezTo>
                    <a:pt x="2100" y="467"/>
                    <a:pt x="2100" y="467"/>
                    <a:pt x="2100" y="467"/>
                  </a:cubicBezTo>
                  <a:close/>
                  <a:moveTo>
                    <a:pt x="2041" y="321"/>
                  </a:moveTo>
                  <a:lnTo>
                    <a:pt x="2041" y="321"/>
                  </a:lnTo>
                  <a:cubicBezTo>
                    <a:pt x="2041" y="292"/>
                    <a:pt x="2041" y="292"/>
                    <a:pt x="2041" y="292"/>
                  </a:cubicBezTo>
                  <a:cubicBezTo>
                    <a:pt x="2041" y="321"/>
                    <a:pt x="2041" y="321"/>
                    <a:pt x="2041" y="321"/>
                  </a:cubicBezTo>
                  <a:cubicBezTo>
                    <a:pt x="2041" y="292"/>
                    <a:pt x="2041" y="292"/>
                    <a:pt x="2041" y="292"/>
                  </a:cubicBezTo>
                  <a:lnTo>
                    <a:pt x="2041" y="292"/>
                  </a:lnTo>
                  <a:lnTo>
                    <a:pt x="2041" y="292"/>
                  </a:lnTo>
                  <a:cubicBezTo>
                    <a:pt x="2041" y="321"/>
                    <a:pt x="2041" y="321"/>
                    <a:pt x="2041" y="321"/>
                  </a:cubicBezTo>
                  <a:close/>
                  <a:moveTo>
                    <a:pt x="2070" y="321"/>
                  </a:moveTo>
                  <a:lnTo>
                    <a:pt x="2070" y="321"/>
                  </a:lnTo>
                  <a:lnTo>
                    <a:pt x="2070" y="321"/>
                  </a:lnTo>
                  <a:cubicBezTo>
                    <a:pt x="2070" y="350"/>
                    <a:pt x="2070" y="350"/>
                    <a:pt x="2070" y="350"/>
                  </a:cubicBezTo>
                  <a:cubicBezTo>
                    <a:pt x="2070" y="321"/>
                    <a:pt x="2070" y="321"/>
                    <a:pt x="2070" y="321"/>
                  </a:cubicBezTo>
                  <a:cubicBezTo>
                    <a:pt x="2100" y="321"/>
                    <a:pt x="2100" y="321"/>
                    <a:pt x="2100" y="321"/>
                  </a:cubicBezTo>
                  <a:lnTo>
                    <a:pt x="2100" y="321"/>
                  </a:lnTo>
                  <a:lnTo>
                    <a:pt x="2100" y="321"/>
                  </a:lnTo>
                  <a:lnTo>
                    <a:pt x="2100" y="321"/>
                  </a:lnTo>
                  <a:lnTo>
                    <a:pt x="2100" y="321"/>
                  </a:lnTo>
                  <a:lnTo>
                    <a:pt x="2100" y="321"/>
                  </a:lnTo>
                  <a:cubicBezTo>
                    <a:pt x="2100" y="292"/>
                    <a:pt x="2100" y="292"/>
                    <a:pt x="2100" y="292"/>
                  </a:cubicBezTo>
                  <a:cubicBezTo>
                    <a:pt x="2100" y="321"/>
                    <a:pt x="2100" y="321"/>
                    <a:pt x="2100" y="321"/>
                  </a:cubicBezTo>
                  <a:cubicBezTo>
                    <a:pt x="2100" y="292"/>
                    <a:pt x="2100" y="292"/>
                    <a:pt x="2100" y="292"/>
                  </a:cubicBezTo>
                  <a:cubicBezTo>
                    <a:pt x="2070" y="292"/>
                    <a:pt x="2070" y="292"/>
                    <a:pt x="2070" y="292"/>
                  </a:cubicBezTo>
                  <a:lnTo>
                    <a:pt x="2070" y="292"/>
                  </a:lnTo>
                  <a:lnTo>
                    <a:pt x="2070" y="292"/>
                  </a:lnTo>
                  <a:cubicBezTo>
                    <a:pt x="2070" y="321"/>
                    <a:pt x="2070" y="321"/>
                    <a:pt x="2070" y="321"/>
                  </a:cubicBezTo>
                  <a:close/>
                  <a:moveTo>
                    <a:pt x="2070" y="88"/>
                  </a:moveTo>
                  <a:lnTo>
                    <a:pt x="2070" y="88"/>
                  </a:lnTo>
                  <a:cubicBezTo>
                    <a:pt x="2100" y="117"/>
                    <a:pt x="2100" y="117"/>
                    <a:pt x="2100" y="117"/>
                  </a:cubicBezTo>
                  <a:cubicBezTo>
                    <a:pt x="2100" y="88"/>
                    <a:pt x="2100" y="88"/>
                    <a:pt x="2100" y="88"/>
                  </a:cubicBezTo>
                  <a:lnTo>
                    <a:pt x="2100" y="88"/>
                  </a:lnTo>
                  <a:lnTo>
                    <a:pt x="2100" y="88"/>
                  </a:lnTo>
                  <a:cubicBezTo>
                    <a:pt x="2070" y="88"/>
                    <a:pt x="2070" y="88"/>
                    <a:pt x="2070" y="88"/>
                  </a:cubicBezTo>
                  <a:close/>
                  <a:moveTo>
                    <a:pt x="2070" y="117"/>
                  </a:moveTo>
                  <a:lnTo>
                    <a:pt x="2070" y="117"/>
                  </a:lnTo>
                  <a:close/>
                  <a:moveTo>
                    <a:pt x="2041" y="117"/>
                  </a:moveTo>
                  <a:lnTo>
                    <a:pt x="2041" y="117"/>
                  </a:lnTo>
                  <a:lnTo>
                    <a:pt x="2041" y="117"/>
                  </a:lnTo>
                  <a:cubicBezTo>
                    <a:pt x="2070" y="117"/>
                    <a:pt x="2070" y="117"/>
                    <a:pt x="2070" y="117"/>
                  </a:cubicBezTo>
                  <a:cubicBezTo>
                    <a:pt x="2041" y="117"/>
                    <a:pt x="2041" y="117"/>
                    <a:pt x="2041" y="117"/>
                  </a:cubicBezTo>
                  <a:close/>
                  <a:moveTo>
                    <a:pt x="2012" y="146"/>
                  </a:moveTo>
                  <a:lnTo>
                    <a:pt x="2012" y="146"/>
                  </a:lnTo>
                  <a:cubicBezTo>
                    <a:pt x="2041" y="146"/>
                    <a:pt x="2041" y="146"/>
                    <a:pt x="2041" y="146"/>
                  </a:cubicBezTo>
                  <a:cubicBezTo>
                    <a:pt x="2041" y="117"/>
                    <a:pt x="2041" y="117"/>
                    <a:pt x="2041" y="117"/>
                  </a:cubicBezTo>
                  <a:cubicBezTo>
                    <a:pt x="2012" y="146"/>
                    <a:pt x="2012" y="146"/>
                    <a:pt x="2012" y="146"/>
                  </a:cubicBezTo>
                  <a:close/>
                  <a:moveTo>
                    <a:pt x="2012" y="146"/>
                  </a:moveTo>
                  <a:lnTo>
                    <a:pt x="2012" y="146"/>
                  </a:lnTo>
                  <a:cubicBezTo>
                    <a:pt x="1983" y="146"/>
                    <a:pt x="1983" y="146"/>
                    <a:pt x="1983" y="146"/>
                  </a:cubicBezTo>
                  <a:cubicBezTo>
                    <a:pt x="2012" y="146"/>
                    <a:pt x="2012" y="146"/>
                    <a:pt x="2012" y="146"/>
                  </a:cubicBezTo>
                  <a:close/>
                  <a:moveTo>
                    <a:pt x="1983" y="175"/>
                  </a:moveTo>
                  <a:lnTo>
                    <a:pt x="1983" y="175"/>
                  </a:lnTo>
                  <a:lnTo>
                    <a:pt x="1983" y="175"/>
                  </a:lnTo>
                  <a:cubicBezTo>
                    <a:pt x="1983" y="146"/>
                    <a:pt x="1983" y="146"/>
                    <a:pt x="1983" y="146"/>
                  </a:cubicBezTo>
                  <a:lnTo>
                    <a:pt x="1983" y="146"/>
                  </a:lnTo>
                  <a:cubicBezTo>
                    <a:pt x="1983" y="175"/>
                    <a:pt x="1983" y="175"/>
                    <a:pt x="1983" y="175"/>
                  </a:cubicBezTo>
                  <a:close/>
                  <a:moveTo>
                    <a:pt x="1779" y="88"/>
                  </a:moveTo>
                  <a:lnTo>
                    <a:pt x="1779" y="88"/>
                  </a:lnTo>
                  <a:cubicBezTo>
                    <a:pt x="1750" y="88"/>
                    <a:pt x="1750" y="88"/>
                    <a:pt x="1750" y="88"/>
                  </a:cubicBezTo>
                  <a:lnTo>
                    <a:pt x="1750" y="88"/>
                  </a:lnTo>
                  <a:cubicBezTo>
                    <a:pt x="1779" y="88"/>
                    <a:pt x="1779" y="88"/>
                    <a:pt x="1779"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633" y="146"/>
                    <a:pt x="1633" y="146"/>
                    <a:pt x="1633" y="146"/>
                  </a:cubicBezTo>
                  <a:cubicBezTo>
                    <a:pt x="1662" y="117"/>
                    <a:pt x="1662" y="117"/>
                    <a:pt x="1662" y="117"/>
                  </a:cubicBezTo>
                  <a:lnTo>
                    <a:pt x="1662" y="117"/>
                  </a:lnTo>
                  <a:lnTo>
                    <a:pt x="1662" y="117"/>
                  </a:lnTo>
                  <a:lnTo>
                    <a:pt x="1662" y="117"/>
                  </a:lnTo>
                  <a:lnTo>
                    <a:pt x="1662" y="117"/>
                  </a:lnTo>
                  <a:cubicBezTo>
                    <a:pt x="1662" y="88"/>
                    <a:pt x="1662" y="88"/>
                    <a:pt x="1662" y="88"/>
                  </a:cubicBezTo>
                  <a:lnTo>
                    <a:pt x="1662" y="88"/>
                  </a:lnTo>
                  <a:lnTo>
                    <a:pt x="1662" y="88"/>
                  </a:lnTo>
                  <a:cubicBezTo>
                    <a:pt x="1633" y="88"/>
                    <a:pt x="1633" y="88"/>
                    <a:pt x="1633" y="88"/>
                  </a:cubicBezTo>
                  <a:cubicBezTo>
                    <a:pt x="1604" y="117"/>
                    <a:pt x="1604" y="117"/>
                    <a:pt x="1604" y="117"/>
                  </a:cubicBezTo>
                  <a:lnTo>
                    <a:pt x="1604" y="117"/>
                  </a:lnTo>
                  <a:cubicBezTo>
                    <a:pt x="1604" y="88"/>
                    <a:pt x="1604" y="88"/>
                    <a:pt x="1604" y="88"/>
                  </a:cubicBezTo>
                  <a:lnTo>
                    <a:pt x="1604" y="88"/>
                  </a:lnTo>
                  <a:cubicBezTo>
                    <a:pt x="1575" y="88"/>
                    <a:pt x="1575" y="88"/>
                    <a:pt x="1575" y="88"/>
                  </a:cubicBezTo>
                  <a:close/>
                  <a:moveTo>
                    <a:pt x="1575" y="88"/>
                  </a:moveTo>
                  <a:lnTo>
                    <a:pt x="1575" y="88"/>
                  </a:lnTo>
                  <a:cubicBezTo>
                    <a:pt x="1575" y="117"/>
                    <a:pt x="1575" y="117"/>
                    <a:pt x="1575" y="117"/>
                  </a:cubicBezTo>
                  <a:cubicBezTo>
                    <a:pt x="1604" y="117"/>
                    <a:pt x="1604" y="117"/>
                    <a:pt x="1604" y="117"/>
                  </a:cubicBezTo>
                  <a:cubicBezTo>
                    <a:pt x="1604" y="146"/>
                    <a:pt x="1604" y="146"/>
                    <a:pt x="1604" y="146"/>
                  </a:cubicBezTo>
                  <a:cubicBezTo>
                    <a:pt x="1575" y="117"/>
                    <a:pt x="1575" y="117"/>
                    <a:pt x="1575" y="117"/>
                  </a:cubicBezTo>
                  <a:lnTo>
                    <a:pt x="1575" y="117"/>
                  </a:lnTo>
                  <a:cubicBezTo>
                    <a:pt x="1546" y="117"/>
                    <a:pt x="1546" y="117"/>
                    <a:pt x="1546" y="117"/>
                  </a:cubicBezTo>
                  <a:lnTo>
                    <a:pt x="1546" y="117"/>
                  </a:lnTo>
                  <a:cubicBezTo>
                    <a:pt x="1575" y="117"/>
                    <a:pt x="1575" y="117"/>
                    <a:pt x="1575" y="117"/>
                  </a:cubicBezTo>
                  <a:lnTo>
                    <a:pt x="1575" y="117"/>
                  </a:lnTo>
                  <a:lnTo>
                    <a:pt x="1575" y="117"/>
                  </a:lnTo>
                  <a:lnTo>
                    <a:pt x="1575" y="117"/>
                  </a:lnTo>
                  <a:lnTo>
                    <a:pt x="1575" y="117"/>
                  </a:lnTo>
                  <a:cubicBezTo>
                    <a:pt x="1575" y="88"/>
                    <a:pt x="1575" y="88"/>
                    <a:pt x="1575" y="88"/>
                  </a:cubicBezTo>
                  <a:close/>
                  <a:moveTo>
                    <a:pt x="1050" y="409"/>
                  </a:moveTo>
                  <a:lnTo>
                    <a:pt x="1050" y="409"/>
                  </a:lnTo>
                  <a:lnTo>
                    <a:pt x="1050" y="409"/>
                  </a:lnTo>
                  <a:cubicBezTo>
                    <a:pt x="1079" y="409"/>
                    <a:pt x="1079" y="409"/>
                    <a:pt x="1079" y="409"/>
                  </a:cubicBezTo>
                  <a:cubicBezTo>
                    <a:pt x="1050" y="409"/>
                    <a:pt x="1050" y="409"/>
                    <a:pt x="1050" y="409"/>
                  </a:cubicBezTo>
                  <a:close/>
                  <a:moveTo>
                    <a:pt x="1050" y="467"/>
                  </a:moveTo>
                  <a:lnTo>
                    <a:pt x="1050" y="467"/>
                  </a:lnTo>
                  <a:cubicBezTo>
                    <a:pt x="1050" y="438"/>
                    <a:pt x="1050" y="438"/>
                    <a:pt x="1050" y="438"/>
                  </a:cubicBezTo>
                  <a:lnTo>
                    <a:pt x="1050" y="438"/>
                  </a:lnTo>
                  <a:cubicBezTo>
                    <a:pt x="1050" y="467"/>
                    <a:pt x="1050" y="467"/>
                    <a:pt x="1050" y="467"/>
                  </a:cubicBezTo>
                  <a:close/>
                  <a:moveTo>
                    <a:pt x="1137" y="350"/>
                  </a:moveTo>
                  <a:lnTo>
                    <a:pt x="1137" y="350"/>
                  </a:lnTo>
                  <a:cubicBezTo>
                    <a:pt x="1108" y="350"/>
                    <a:pt x="1108" y="350"/>
                    <a:pt x="1108" y="350"/>
                  </a:cubicBezTo>
                  <a:cubicBezTo>
                    <a:pt x="1137" y="350"/>
                    <a:pt x="1137" y="350"/>
                    <a:pt x="1137" y="350"/>
                  </a:cubicBezTo>
                  <a:close/>
                  <a:moveTo>
                    <a:pt x="262" y="875"/>
                  </a:moveTo>
                  <a:lnTo>
                    <a:pt x="262" y="875"/>
                  </a:lnTo>
                  <a:cubicBezTo>
                    <a:pt x="262" y="846"/>
                    <a:pt x="262" y="846"/>
                    <a:pt x="262" y="846"/>
                  </a:cubicBezTo>
                  <a:lnTo>
                    <a:pt x="262" y="846"/>
                  </a:lnTo>
                  <a:lnTo>
                    <a:pt x="262" y="846"/>
                  </a:lnTo>
                  <a:cubicBezTo>
                    <a:pt x="262" y="875"/>
                    <a:pt x="262" y="875"/>
                    <a:pt x="262" y="875"/>
                  </a:cubicBezTo>
                  <a:close/>
                  <a:moveTo>
                    <a:pt x="29" y="1254"/>
                  </a:moveTo>
                  <a:lnTo>
                    <a:pt x="29" y="1254"/>
                  </a:lnTo>
                  <a:cubicBezTo>
                    <a:pt x="29" y="1225"/>
                    <a:pt x="29" y="1225"/>
                    <a:pt x="29" y="1225"/>
                  </a:cubicBezTo>
                  <a:lnTo>
                    <a:pt x="29" y="1225"/>
                  </a:lnTo>
                  <a:lnTo>
                    <a:pt x="29" y="1254"/>
                  </a:lnTo>
                  <a:close/>
                  <a:moveTo>
                    <a:pt x="29" y="1312"/>
                  </a:moveTo>
                  <a:lnTo>
                    <a:pt x="29" y="1312"/>
                  </a:lnTo>
                  <a:cubicBezTo>
                    <a:pt x="0" y="1283"/>
                    <a:pt x="0" y="1283"/>
                    <a:pt x="0" y="1283"/>
                  </a:cubicBezTo>
                  <a:cubicBezTo>
                    <a:pt x="29" y="1254"/>
                    <a:pt x="29" y="1254"/>
                    <a:pt x="29" y="1254"/>
                  </a:cubicBezTo>
                  <a:cubicBezTo>
                    <a:pt x="29" y="1283"/>
                    <a:pt x="29" y="1283"/>
                    <a:pt x="29" y="1283"/>
                  </a:cubicBezTo>
                  <a:cubicBezTo>
                    <a:pt x="29" y="1312"/>
                    <a:pt x="29" y="1312"/>
                    <a:pt x="29" y="1312"/>
                  </a:cubicBezTo>
                  <a:close/>
                  <a:moveTo>
                    <a:pt x="1837" y="2275"/>
                  </a:moveTo>
                  <a:lnTo>
                    <a:pt x="1837" y="2275"/>
                  </a:lnTo>
                  <a:lnTo>
                    <a:pt x="1837" y="2275"/>
                  </a:lnTo>
                  <a:lnTo>
                    <a:pt x="1837" y="2275"/>
                  </a:lnTo>
                  <a:lnTo>
                    <a:pt x="1837" y="2275"/>
                  </a:lnTo>
                  <a:lnTo>
                    <a:pt x="1837" y="2275"/>
                  </a:lnTo>
                  <a:lnTo>
                    <a:pt x="1837" y="2275"/>
                  </a:lnTo>
                  <a:cubicBezTo>
                    <a:pt x="1867" y="2275"/>
                    <a:pt x="1867" y="2275"/>
                    <a:pt x="1867" y="2275"/>
                  </a:cubicBezTo>
                  <a:cubicBezTo>
                    <a:pt x="1867" y="2304"/>
                    <a:pt x="1867" y="2304"/>
                    <a:pt x="1867" y="2304"/>
                  </a:cubicBezTo>
                  <a:lnTo>
                    <a:pt x="1867" y="2304"/>
                  </a:lnTo>
                  <a:cubicBezTo>
                    <a:pt x="1837" y="2304"/>
                    <a:pt x="1837" y="2304"/>
                    <a:pt x="1837" y="2304"/>
                  </a:cubicBezTo>
                  <a:cubicBezTo>
                    <a:pt x="1808" y="2304"/>
                    <a:pt x="1808" y="2304"/>
                    <a:pt x="1808" y="2304"/>
                  </a:cubicBezTo>
                  <a:lnTo>
                    <a:pt x="1808" y="2304"/>
                  </a:lnTo>
                  <a:lnTo>
                    <a:pt x="1808" y="2304"/>
                  </a:lnTo>
                  <a:lnTo>
                    <a:pt x="1808" y="2304"/>
                  </a:lnTo>
                  <a:lnTo>
                    <a:pt x="1808" y="2304"/>
                  </a:lnTo>
                  <a:cubicBezTo>
                    <a:pt x="1779" y="2304"/>
                    <a:pt x="1779" y="2304"/>
                    <a:pt x="1779" y="2304"/>
                  </a:cubicBezTo>
                  <a:lnTo>
                    <a:pt x="1779" y="2304"/>
                  </a:lnTo>
                  <a:lnTo>
                    <a:pt x="1779" y="2304"/>
                  </a:lnTo>
                  <a:cubicBezTo>
                    <a:pt x="1750" y="2304"/>
                    <a:pt x="1750" y="2304"/>
                    <a:pt x="1750" y="2304"/>
                  </a:cubicBezTo>
                  <a:lnTo>
                    <a:pt x="1750" y="2304"/>
                  </a:lnTo>
                  <a:cubicBezTo>
                    <a:pt x="1750" y="2275"/>
                    <a:pt x="1750" y="2275"/>
                    <a:pt x="1750" y="2275"/>
                  </a:cubicBezTo>
                  <a:lnTo>
                    <a:pt x="1750" y="2275"/>
                  </a:lnTo>
                  <a:cubicBezTo>
                    <a:pt x="1808" y="2275"/>
                    <a:pt x="1808" y="2275"/>
                    <a:pt x="1808" y="2275"/>
                  </a:cubicBezTo>
                  <a:lnTo>
                    <a:pt x="1808" y="2275"/>
                  </a:lnTo>
                  <a:cubicBezTo>
                    <a:pt x="1837" y="2275"/>
                    <a:pt x="1837" y="2275"/>
                    <a:pt x="1837" y="2275"/>
                  </a:cubicBezTo>
                  <a:close/>
                  <a:moveTo>
                    <a:pt x="2362" y="2625"/>
                  </a:moveTo>
                  <a:lnTo>
                    <a:pt x="2362" y="2625"/>
                  </a:lnTo>
                  <a:close/>
                  <a:moveTo>
                    <a:pt x="2450" y="2654"/>
                  </a:moveTo>
                  <a:lnTo>
                    <a:pt x="2450" y="2654"/>
                  </a:lnTo>
                  <a:cubicBezTo>
                    <a:pt x="2450" y="2683"/>
                    <a:pt x="2450" y="2683"/>
                    <a:pt x="2450" y="2683"/>
                  </a:cubicBezTo>
                  <a:cubicBezTo>
                    <a:pt x="2450" y="2654"/>
                    <a:pt x="2450" y="2654"/>
                    <a:pt x="2450" y="2654"/>
                  </a:cubicBezTo>
                  <a:close/>
                  <a:moveTo>
                    <a:pt x="2246" y="2859"/>
                  </a:moveTo>
                  <a:lnTo>
                    <a:pt x="2246" y="2859"/>
                  </a:lnTo>
                  <a:lnTo>
                    <a:pt x="2246" y="2859"/>
                  </a:lnTo>
                  <a:cubicBezTo>
                    <a:pt x="2275" y="2888"/>
                    <a:pt x="2275" y="2888"/>
                    <a:pt x="2275" y="2888"/>
                  </a:cubicBezTo>
                  <a:cubicBezTo>
                    <a:pt x="2275" y="2859"/>
                    <a:pt x="2275" y="2859"/>
                    <a:pt x="2275" y="2859"/>
                  </a:cubicBezTo>
                  <a:cubicBezTo>
                    <a:pt x="2246" y="2859"/>
                    <a:pt x="2246" y="2859"/>
                    <a:pt x="2246" y="2859"/>
                  </a:cubicBezTo>
                  <a:close/>
                  <a:moveTo>
                    <a:pt x="2246" y="2829"/>
                  </a:moveTo>
                  <a:lnTo>
                    <a:pt x="2246" y="2829"/>
                  </a:lnTo>
                  <a:cubicBezTo>
                    <a:pt x="2246" y="2859"/>
                    <a:pt x="2246" y="2859"/>
                    <a:pt x="2246" y="2859"/>
                  </a:cubicBezTo>
                  <a:cubicBezTo>
                    <a:pt x="2275" y="2829"/>
                    <a:pt x="2275" y="2829"/>
                    <a:pt x="2275" y="2829"/>
                  </a:cubicBezTo>
                  <a:lnTo>
                    <a:pt x="2275" y="2829"/>
                  </a:lnTo>
                  <a:cubicBezTo>
                    <a:pt x="2246" y="2829"/>
                    <a:pt x="2246" y="2829"/>
                    <a:pt x="2246" y="2829"/>
                  </a:cubicBezTo>
                  <a:close/>
                  <a:moveTo>
                    <a:pt x="2246" y="2859"/>
                  </a:moveTo>
                  <a:lnTo>
                    <a:pt x="2246" y="2859"/>
                  </a:lnTo>
                  <a:lnTo>
                    <a:pt x="2246" y="2859"/>
                  </a:lnTo>
                  <a:cubicBezTo>
                    <a:pt x="2246" y="2829"/>
                    <a:pt x="2246" y="2829"/>
                    <a:pt x="2246" y="2829"/>
                  </a:cubicBezTo>
                  <a:lnTo>
                    <a:pt x="2246" y="2829"/>
                  </a:lnTo>
                  <a:lnTo>
                    <a:pt x="2246" y="2829"/>
                  </a:lnTo>
                  <a:cubicBezTo>
                    <a:pt x="2246" y="2859"/>
                    <a:pt x="2246" y="2859"/>
                    <a:pt x="2246" y="2859"/>
                  </a:cubicBezTo>
                  <a:close/>
                  <a:moveTo>
                    <a:pt x="2187" y="2800"/>
                  </a:moveTo>
                  <a:lnTo>
                    <a:pt x="2187" y="2800"/>
                  </a:lnTo>
                  <a:lnTo>
                    <a:pt x="2187" y="2800"/>
                  </a:lnTo>
                  <a:cubicBezTo>
                    <a:pt x="2187" y="2771"/>
                    <a:pt x="2187" y="2771"/>
                    <a:pt x="2187" y="2771"/>
                  </a:cubicBezTo>
                  <a:lnTo>
                    <a:pt x="2187" y="2771"/>
                  </a:lnTo>
                  <a:cubicBezTo>
                    <a:pt x="2187" y="2742"/>
                    <a:pt x="2187" y="2742"/>
                    <a:pt x="2187" y="2742"/>
                  </a:cubicBezTo>
                  <a:cubicBezTo>
                    <a:pt x="2217" y="2742"/>
                    <a:pt x="2217" y="2742"/>
                    <a:pt x="2217" y="2742"/>
                  </a:cubicBezTo>
                  <a:lnTo>
                    <a:pt x="2217" y="2742"/>
                  </a:lnTo>
                  <a:lnTo>
                    <a:pt x="2217" y="2742"/>
                  </a:lnTo>
                  <a:cubicBezTo>
                    <a:pt x="2217" y="2771"/>
                    <a:pt x="2217" y="2771"/>
                    <a:pt x="2217" y="2771"/>
                  </a:cubicBezTo>
                  <a:lnTo>
                    <a:pt x="2217" y="2771"/>
                  </a:lnTo>
                  <a:lnTo>
                    <a:pt x="2217" y="2771"/>
                  </a:lnTo>
                  <a:cubicBezTo>
                    <a:pt x="2217" y="2800"/>
                    <a:pt x="2217" y="2800"/>
                    <a:pt x="2217" y="2800"/>
                  </a:cubicBezTo>
                  <a:cubicBezTo>
                    <a:pt x="2187" y="2800"/>
                    <a:pt x="2187" y="2800"/>
                    <a:pt x="2187" y="2800"/>
                  </a:cubicBezTo>
                  <a:close/>
                  <a:moveTo>
                    <a:pt x="2508" y="2829"/>
                  </a:moveTo>
                  <a:lnTo>
                    <a:pt x="2508" y="2829"/>
                  </a:lnTo>
                  <a:cubicBezTo>
                    <a:pt x="2537" y="2829"/>
                    <a:pt x="2537" y="2829"/>
                    <a:pt x="2537" y="2829"/>
                  </a:cubicBezTo>
                  <a:cubicBezTo>
                    <a:pt x="2537" y="2800"/>
                    <a:pt x="2537" y="2800"/>
                    <a:pt x="2537" y="2800"/>
                  </a:cubicBezTo>
                  <a:cubicBezTo>
                    <a:pt x="2508" y="2771"/>
                    <a:pt x="2508" y="2771"/>
                    <a:pt x="2508" y="2771"/>
                  </a:cubicBezTo>
                  <a:cubicBezTo>
                    <a:pt x="2508" y="2800"/>
                    <a:pt x="2508" y="2800"/>
                    <a:pt x="2508" y="2800"/>
                  </a:cubicBezTo>
                  <a:lnTo>
                    <a:pt x="2508" y="2800"/>
                  </a:lnTo>
                  <a:lnTo>
                    <a:pt x="2508" y="2800"/>
                  </a:lnTo>
                  <a:cubicBezTo>
                    <a:pt x="2508" y="2829"/>
                    <a:pt x="2508" y="2829"/>
                    <a:pt x="2508" y="2829"/>
                  </a:cubicBezTo>
                  <a:close/>
                  <a:moveTo>
                    <a:pt x="2508" y="2859"/>
                  </a:moveTo>
                  <a:lnTo>
                    <a:pt x="2508" y="2859"/>
                  </a:lnTo>
                  <a:lnTo>
                    <a:pt x="2508" y="2859"/>
                  </a:lnTo>
                  <a:cubicBezTo>
                    <a:pt x="2537" y="2859"/>
                    <a:pt x="2537" y="2859"/>
                    <a:pt x="2537" y="2859"/>
                  </a:cubicBezTo>
                  <a:lnTo>
                    <a:pt x="2537" y="2859"/>
                  </a:lnTo>
                  <a:lnTo>
                    <a:pt x="2537" y="2859"/>
                  </a:lnTo>
                  <a:cubicBezTo>
                    <a:pt x="2537" y="2829"/>
                    <a:pt x="2537" y="2829"/>
                    <a:pt x="2537" y="2829"/>
                  </a:cubicBezTo>
                  <a:cubicBezTo>
                    <a:pt x="2508" y="2859"/>
                    <a:pt x="2508" y="2859"/>
                    <a:pt x="2508" y="2859"/>
                  </a:cubicBezTo>
                  <a:close/>
                  <a:moveTo>
                    <a:pt x="2508" y="2888"/>
                  </a:moveTo>
                  <a:lnTo>
                    <a:pt x="2508" y="2888"/>
                  </a:lnTo>
                  <a:close/>
                  <a:moveTo>
                    <a:pt x="2420" y="3121"/>
                  </a:moveTo>
                  <a:lnTo>
                    <a:pt x="2420" y="3121"/>
                  </a:lnTo>
                  <a:lnTo>
                    <a:pt x="2420" y="3121"/>
                  </a:lnTo>
                  <a:cubicBezTo>
                    <a:pt x="2450" y="3121"/>
                    <a:pt x="2450" y="3121"/>
                    <a:pt x="2450" y="3121"/>
                  </a:cubicBezTo>
                  <a:cubicBezTo>
                    <a:pt x="2420" y="3121"/>
                    <a:pt x="2420" y="3121"/>
                    <a:pt x="2420" y="3121"/>
                  </a:cubicBezTo>
                  <a:close/>
                  <a:moveTo>
                    <a:pt x="2333" y="3209"/>
                  </a:moveTo>
                  <a:lnTo>
                    <a:pt x="2333" y="3209"/>
                  </a:lnTo>
                  <a:lnTo>
                    <a:pt x="2333" y="3209"/>
                  </a:lnTo>
                  <a:cubicBezTo>
                    <a:pt x="2333" y="3179"/>
                    <a:pt x="2333" y="3179"/>
                    <a:pt x="2333" y="3179"/>
                  </a:cubicBezTo>
                  <a:lnTo>
                    <a:pt x="2333" y="3179"/>
                  </a:lnTo>
                  <a:lnTo>
                    <a:pt x="2333" y="3179"/>
                  </a:lnTo>
                  <a:lnTo>
                    <a:pt x="2333" y="3179"/>
                  </a:lnTo>
                  <a:lnTo>
                    <a:pt x="2333" y="3179"/>
                  </a:lnTo>
                  <a:cubicBezTo>
                    <a:pt x="2333" y="3209"/>
                    <a:pt x="2333" y="3209"/>
                    <a:pt x="2333" y="3209"/>
                  </a:cubicBezTo>
                  <a:close/>
                  <a:moveTo>
                    <a:pt x="2217" y="3209"/>
                  </a:moveTo>
                  <a:lnTo>
                    <a:pt x="2217" y="3209"/>
                  </a:lnTo>
                  <a:cubicBezTo>
                    <a:pt x="2217" y="3179"/>
                    <a:pt x="2217" y="3179"/>
                    <a:pt x="2217" y="3179"/>
                  </a:cubicBezTo>
                  <a:cubicBezTo>
                    <a:pt x="2246" y="3179"/>
                    <a:pt x="2246" y="3179"/>
                    <a:pt x="2246" y="3179"/>
                  </a:cubicBezTo>
                  <a:cubicBezTo>
                    <a:pt x="2217" y="3179"/>
                    <a:pt x="2217" y="3179"/>
                    <a:pt x="2217" y="3179"/>
                  </a:cubicBezTo>
                  <a:cubicBezTo>
                    <a:pt x="2217" y="3150"/>
                    <a:pt x="2217" y="3150"/>
                    <a:pt x="2217" y="3150"/>
                  </a:cubicBezTo>
                  <a:lnTo>
                    <a:pt x="2217" y="3150"/>
                  </a:lnTo>
                  <a:lnTo>
                    <a:pt x="2217" y="3150"/>
                  </a:lnTo>
                  <a:cubicBezTo>
                    <a:pt x="2217" y="3092"/>
                    <a:pt x="2217" y="3092"/>
                    <a:pt x="2217" y="3092"/>
                  </a:cubicBezTo>
                  <a:lnTo>
                    <a:pt x="2217" y="3092"/>
                  </a:lnTo>
                  <a:lnTo>
                    <a:pt x="2217" y="3092"/>
                  </a:lnTo>
                  <a:cubicBezTo>
                    <a:pt x="2217" y="3062"/>
                    <a:pt x="2217" y="3062"/>
                    <a:pt x="2217" y="3062"/>
                  </a:cubicBezTo>
                  <a:cubicBezTo>
                    <a:pt x="2217" y="3033"/>
                    <a:pt x="2217" y="3033"/>
                    <a:pt x="2217" y="3033"/>
                  </a:cubicBezTo>
                  <a:cubicBezTo>
                    <a:pt x="2217" y="3062"/>
                    <a:pt x="2217" y="3062"/>
                    <a:pt x="2217" y="3062"/>
                  </a:cubicBezTo>
                  <a:cubicBezTo>
                    <a:pt x="2246" y="3062"/>
                    <a:pt x="2246" y="3062"/>
                    <a:pt x="2246" y="3062"/>
                  </a:cubicBezTo>
                  <a:cubicBezTo>
                    <a:pt x="2217" y="3033"/>
                    <a:pt x="2217" y="3033"/>
                    <a:pt x="2217" y="3033"/>
                  </a:cubicBezTo>
                  <a:lnTo>
                    <a:pt x="2217" y="3033"/>
                  </a:lnTo>
                  <a:lnTo>
                    <a:pt x="2217" y="3033"/>
                  </a:lnTo>
                  <a:cubicBezTo>
                    <a:pt x="2217" y="3004"/>
                    <a:pt x="2217" y="3004"/>
                    <a:pt x="2217" y="3004"/>
                  </a:cubicBezTo>
                  <a:cubicBezTo>
                    <a:pt x="2217" y="2975"/>
                    <a:pt x="2217" y="2975"/>
                    <a:pt x="2217" y="2975"/>
                  </a:cubicBezTo>
                  <a:cubicBezTo>
                    <a:pt x="2217" y="2946"/>
                    <a:pt x="2217" y="2946"/>
                    <a:pt x="2217" y="2946"/>
                  </a:cubicBezTo>
                  <a:lnTo>
                    <a:pt x="2217" y="2946"/>
                  </a:lnTo>
                  <a:cubicBezTo>
                    <a:pt x="2217" y="2917"/>
                    <a:pt x="2217" y="2917"/>
                    <a:pt x="2217" y="2917"/>
                  </a:cubicBezTo>
                  <a:cubicBezTo>
                    <a:pt x="2217" y="2888"/>
                    <a:pt x="2217" y="2888"/>
                    <a:pt x="2217" y="2888"/>
                  </a:cubicBezTo>
                  <a:lnTo>
                    <a:pt x="2217" y="2888"/>
                  </a:lnTo>
                  <a:cubicBezTo>
                    <a:pt x="2217" y="2859"/>
                    <a:pt x="2217" y="2859"/>
                    <a:pt x="2217" y="2859"/>
                  </a:cubicBezTo>
                  <a:lnTo>
                    <a:pt x="2217" y="2859"/>
                  </a:lnTo>
                  <a:cubicBezTo>
                    <a:pt x="2246" y="2859"/>
                    <a:pt x="2246" y="2859"/>
                    <a:pt x="2246" y="2859"/>
                  </a:cubicBezTo>
                  <a:cubicBezTo>
                    <a:pt x="2246" y="2888"/>
                    <a:pt x="2246" y="2888"/>
                    <a:pt x="2246" y="2888"/>
                  </a:cubicBezTo>
                  <a:cubicBezTo>
                    <a:pt x="2275" y="2888"/>
                    <a:pt x="2275" y="2888"/>
                    <a:pt x="2275" y="2888"/>
                  </a:cubicBezTo>
                  <a:lnTo>
                    <a:pt x="2275" y="2888"/>
                  </a:lnTo>
                  <a:lnTo>
                    <a:pt x="2275" y="2888"/>
                  </a:lnTo>
                  <a:lnTo>
                    <a:pt x="2275" y="2888"/>
                  </a:lnTo>
                  <a:cubicBezTo>
                    <a:pt x="2304" y="2917"/>
                    <a:pt x="2304" y="2917"/>
                    <a:pt x="2304" y="2917"/>
                  </a:cubicBezTo>
                  <a:cubicBezTo>
                    <a:pt x="2333" y="2917"/>
                    <a:pt x="2333" y="2917"/>
                    <a:pt x="2333" y="2917"/>
                  </a:cubicBezTo>
                  <a:cubicBezTo>
                    <a:pt x="2333" y="2946"/>
                    <a:pt x="2333" y="2946"/>
                    <a:pt x="2333" y="2946"/>
                  </a:cubicBezTo>
                  <a:cubicBezTo>
                    <a:pt x="2362" y="2917"/>
                    <a:pt x="2362" y="2917"/>
                    <a:pt x="2362" y="2917"/>
                  </a:cubicBezTo>
                  <a:lnTo>
                    <a:pt x="2362" y="2917"/>
                  </a:lnTo>
                  <a:cubicBezTo>
                    <a:pt x="2391" y="2946"/>
                    <a:pt x="2391" y="2946"/>
                    <a:pt x="2391" y="2946"/>
                  </a:cubicBezTo>
                  <a:cubicBezTo>
                    <a:pt x="2391" y="2917"/>
                    <a:pt x="2391" y="2917"/>
                    <a:pt x="2391" y="2917"/>
                  </a:cubicBezTo>
                  <a:lnTo>
                    <a:pt x="2391" y="2917"/>
                  </a:lnTo>
                  <a:cubicBezTo>
                    <a:pt x="2450" y="2917"/>
                    <a:pt x="2450" y="2917"/>
                    <a:pt x="2450" y="2917"/>
                  </a:cubicBezTo>
                  <a:lnTo>
                    <a:pt x="2450" y="2917"/>
                  </a:lnTo>
                  <a:lnTo>
                    <a:pt x="2450" y="2917"/>
                  </a:lnTo>
                  <a:cubicBezTo>
                    <a:pt x="2479" y="2917"/>
                    <a:pt x="2479" y="2917"/>
                    <a:pt x="2479" y="2917"/>
                  </a:cubicBezTo>
                  <a:lnTo>
                    <a:pt x="2479" y="2917"/>
                  </a:lnTo>
                  <a:cubicBezTo>
                    <a:pt x="2479" y="2888"/>
                    <a:pt x="2479" y="2888"/>
                    <a:pt x="2479" y="2888"/>
                  </a:cubicBezTo>
                  <a:lnTo>
                    <a:pt x="2479" y="2888"/>
                  </a:lnTo>
                  <a:cubicBezTo>
                    <a:pt x="2508" y="2917"/>
                    <a:pt x="2508" y="2917"/>
                    <a:pt x="2508" y="2917"/>
                  </a:cubicBezTo>
                  <a:lnTo>
                    <a:pt x="2508" y="2917"/>
                  </a:lnTo>
                  <a:cubicBezTo>
                    <a:pt x="2508" y="2975"/>
                    <a:pt x="2508" y="2975"/>
                    <a:pt x="2508" y="2975"/>
                  </a:cubicBezTo>
                  <a:cubicBezTo>
                    <a:pt x="2479" y="2975"/>
                    <a:pt x="2479" y="2975"/>
                    <a:pt x="2479" y="2975"/>
                  </a:cubicBezTo>
                  <a:cubicBezTo>
                    <a:pt x="2479" y="3004"/>
                    <a:pt x="2479" y="3004"/>
                    <a:pt x="2479" y="3004"/>
                  </a:cubicBezTo>
                  <a:cubicBezTo>
                    <a:pt x="2479" y="3033"/>
                    <a:pt x="2479" y="3033"/>
                    <a:pt x="2479" y="3033"/>
                  </a:cubicBezTo>
                  <a:lnTo>
                    <a:pt x="2479" y="3033"/>
                  </a:lnTo>
                  <a:lnTo>
                    <a:pt x="2479" y="3033"/>
                  </a:lnTo>
                  <a:cubicBezTo>
                    <a:pt x="2479" y="3062"/>
                    <a:pt x="2479" y="3062"/>
                    <a:pt x="2479" y="3062"/>
                  </a:cubicBezTo>
                  <a:lnTo>
                    <a:pt x="2479" y="3062"/>
                  </a:lnTo>
                  <a:cubicBezTo>
                    <a:pt x="2450" y="3062"/>
                    <a:pt x="2450" y="3062"/>
                    <a:pt x="2450" y="3062"/>
                  </a:cubicBezTo>
                  <a:cubicBezTo>
                    <a:pt x="2450" y="3033"/>
                    <a:pt x="2450" y="3033"/>
                    <a:pt x="2450" y="3033"/>
                  </a:cubicBezTo>
                  <a:cubicBezTo>
                    <a:pt x="2450" y="3062"/>
                    <a:pt x="2450" y="3062"/>
                    <a:pt x="2450" y="3062"/>
                  </a:cubicBezTo>
                  <a:lnTo>
                    <a:pt x="2450" y="3062"/>
                  </a:lnTo>
                  <a:cubicBezTo>
                    <a:pt x="2450" y="3092"/>
                    <a:pt x="2450" y="3092"/>
                    <a:pt x="2450" y="3092"/>
                  </a:cubicBezTo>
                  <a:cubicBezTo>
                    <a:pt x="2420" y="3092"/>
                    <a:pt x="2420" y="3092"/>
                    <a:pt x="2420" y="3092"/>
                  </a:cubicBezTo>
                  <a:lnTo>
                    <a:pt x="2420" y="3092"/>
                  </a:lnTo>
                  <a:cubicBezTo>
                    <a:pt x="2420" y="3121"/>
                    <a:pt x="2420" y="3121"/>
                    <a:pt x="2420" y="3121"/>
                  </a:cubicBezTo>
                  <a:cubicBezTo>
                    <a:pt x="2391" y="3121"/>
                    <a:pt x="2391" y="3121"/>
                    <a:pt x="2391" y="3121"/>
                  </a:cubicBezTo>
                  <a:cubicBezTo>
                    <a:pt x="2420" y="3150"/>
                    <a:pt x="2420" y="3150"/>
                    <a:pt x="2420" y="3150"/>
                  </a:cubicBezTo>
                  <a:lnTo>
                    <a:pt x="2420" y="3150"/>
                  </a:lnTo>
                  <a:cubicBezTo>
                    <a:pt x="2391" y="3179"/>
                    <a:pt x="2391" y="3179"/>
                    <a:pt x="2391" y="3179"/>
                  </a:cubicBezTo>
                  <a:lnTo>
                    <a:pt x="2391" y="3179"/>
                  </a:lnTo>
                  <a:lnTo>
                    <a:pt x="2391" y="3179"/>
                  </a:lnTo>
                  <a:cubicBezTo>
                    <a:pt x="2391" y="3150"/>
                    <a:pt x="2391" y="3150"/>
                    <a:pt x="2391" y="3150"/>
                  </a:cubicBezTo>
                  <a:lnTo>
                    <a:pt x="2391" y="3150"/>
                  </a:lnTo>
                  <a:lnTo>
                    <a:pt x="2391" y="3150"/>
                  </a:lnTo>
                  <a:lnTo>
                    <a:pt x="2391" y="3150"/>
                  </a:lnTo>
                  <a:cubicBezTo>
                    <a:pt x="2362" y="3150"/>
                    <a:pt x="2362" y="3150"/>
                    <a:pt x="2362" y="3150"/>
                  </a:cubicBezTo>
                  <a:lnTo>
                    <a:pt x="2362" y="3150"/>
                  </a:lnTo>
                  <a:lnTo>
                    <a:pt x="2362" y="3150"/>
                  </a:lnTo>
                  <a:lnTo>
                    <a:pt x="2362" y="3150"/>
                  </a:lnTo>
                  <a:lnTo>
                    <a:pt x="2362" y="3150"/>
                  </a:lnTo>
                  <a:cubicBezTo>
                    <a:pt x="2333" y="3179"/>
                    <a:pt x="2333" y="3179"/>
                    <a:pt x="2333" y="3179"/>
                  </a:cubicBezTo>
                  <a:lnTo>
                    <a:pt x="2333" y="3179"/>
                  </a:lnTo>
                  <a:cubicBezTo>
                    <a:pt x="2304" y="3179"/>
                    <a:pt x="2304" y="3179"/>
                    <a:pt x="2304" y="3179"/>
                  </a:cubicBezTo>
                  <a:lnTo>
                    <a:pt x="2304" y="3179"/>
                  </a:lnTo>
                  <a:cubicBezTo>
                    <a:pt x="2304" y="3209"/>
                    <a:pt x="2304" y="3209"/>
                    <a:pt x="2304" y="3209"/>
                  </a:cubicBezTo>
                  <a:cubicBezTo>
                    <a:pt x="2304" y="3238"/>
                    <a:pt x="2304" y="3238"/>
                    <a:pt x="2304" y="3238"/>
                  </a:cubicBezTo>
                  <a:cubicBezTo>
                    <a:pt x="2275" y="3238"/>
                    <a:pt x="2275" y="3238"/>
                    <a:pt x="2275" y="3238"/>
                  </a:cubicBezTo>
                  <a:cubicBezTo>
                    <a:pt x="2275" y="3209"/>
                    <a:pt x="2275" y="3209"/>
                    <a:pt x="2275" y="3209"/>
                  </a:cubicBezTo>
                  <a:lnTo>
                    <a:pt x="2275" y="3209"/>
                  </a:lnTo>
                  <a:cubicBezTo>
                    <a:pt x="2246" y="3209"/>
                    <a:pt x="2246" y="3209"/>
                    <a:pt x="2246" y="3209"/>
                  </a:cubicBezTo>
                  <a:lnTo>
                    <a:pt x="2246" y="3209"/>
                  </a:lnTo>
                  <a:lnTo>
                    <a:pt x="2246" y="3209"/>
                  </a:lnTo>
                  <a:lnTo>
                    <a:pt x="2217" y="3209"/>
                  </a:lnTo>
                  <a:close/>
                  <a:moveTo>
                    <a:pt x="58" y="2042"/>
                  </a:moveTo>
                  <a:lnTo>
                    <a:pt x="58" y="2042"/>
                  </a:lnTo>
                  <a:lnTo>
                    <a:pt x="58" y="2042"/>
                  </a:lnTo>
                  <a:lnTo>
                    <a:pt x="58" y="2042"/>
                  </a:lnTo>
                  <a:cubicBezTo>
                    <a:pt x="117" y="2100"/>
                    <a:pt x="117" y="2100"/>
                    <a:pt x="117" y="2100"/>
                  </a:cubicBezTo>
                  <a:lnTo>
                    <a:pt x="117" y="2100"/>
                  </a:lnTo>
                  <a:lnTo>
                    <a:pt x="117" y="2100"/>
                  </a:lnTo>
                  <a:lnTo>
                    <a:pt x="117" y="2100"/>
                  </a:lnTo>
                  <a:cubicBezTo>
                    <a:pt x="146" y="2129"/>
                    <a:pt x="146" y="2129"/>
                    <a:pt x="146" y="2129"/>
                  </a:cubicBezTo>
                  <a:lnTo>
                    <a:pt x="146" y="2129"/>
                  </a:lnTo>
                  <a:cubicBezTo>
                    <a:pt x="175" y="2129"/>
                    <a:pt x="175" y="2129"/>
                    <a:pt x="175" y="2129"/>
                  </a:cubicBezTo>
                  <a:lnTo>
                    <a:pt x="175" y="2129"/>
                  </a:lnTo>
                  <a:cubicBezTo>
                    <a:pt x="204" y="2129"/>
                    <a:pt x="204" y="2129"/>
                    <a:pt x="204" y="2129"/>
                  </a:cubicBezTo>
                  <a:lnTo>
                    <a:pt x="204" y="2129"/>
                  </a:lnTo>
                  <a:lnTo>
                    <a:pt x="204" y="2129"/>
                  </a:lnTo>
                  <a:cubicBezTo>
                    <a:pt x="234" y="2129"/>
                    <a:pt x="234" y="2129"/>
                    <a:pt x="234" y="2129"/>
                  </a:cubicBezTo>
                  <a:lnTo>
                    <a:pt x="234" y="2129"/>
                  </a:lnTo>
                  <a:cubicBezTo>
                    <a:pt x="262" y="2129"/>
                    <a:pt x="262" y="2129"/>
                    <a:pt x="262" y="2129"/>
                  </a:cubicBezTo>
                  <a:lnTo>
                    <a:pt x="262" y="2129"/>
                  </a:lnTo>
                  <a:cubicBezTo>
                    <a:pt x="291" y="2129"/>
                    <a:pt x="291" y="2129"/>
                    <a:pt x="291" y="2129"/>
                  </a:cubicBezTo>
                  <a:cubicBezTo>
                    <a:pt x="291" y="2100"/>
                    <a:pt x="291" y="2100"/>
                    <a:pt x="291" y="2100"/>
                  </a:cubicBezTo>
                  <a:lnTo>
                    <a:pt x="291" y="2100"/>
                  </a:lnTo>
                  <a:cubicBezTo>
                    <a:pt x="320" y="2100"/>
                    <a:pt x="320" y="2100"/>
                    <a:pt x="320" y="2100"/>
                  </a:cubicBezTo>
                  <a:cubicBezTo>
                    <a:pt x="320" y="2071"/>
                    <a:pt x="320" y="2071"/>
                    <a:pt x="320" y="2071"/>
                  </a:cubicBezTo>
                  <a:cubicBezTo>
                    <a:pt x="350" y="2071"/>
                    <a:pt x="350" y="2071"/>
                    <a:pt x="350" y="2071"/>
                  </a:cubicBezTo>
                  <a:lnTo>
                    <a:pt x="350" y="2071"/>
                  </a:lnTo>
                  <a:cubicBezTo>
                    <a:pt x="379" y="2100"/>
                    <a:pt x="379" y="2100"/>
                    <a:pt x="379" y="2100"/>
                  </a:cubicBezTo>
                  <a:cubicBezTo>
                    <a:pt x="379" y="2071"/>
                    <a:pt x="379" y="2071"/>
                    <a:pt x="379" y="2071"/>
                  </a:cubicBezTo>
                  <a:lnTo>
                    <a:pt x="379" y="2071"/>
                  </a:lnTo>
                  <a:cubicBezTo>
                    <a:pt x="408" y="2071"/>
                    <a:pt x="408" y="2071"/>
                    <a:pt x="408" y="2071"/>
                  </a:cubicBezTo>
                  <a:cubicBezTo>
                    <a:pt x="408" y="2042"/>
                    <a:pt x="408" y="2042"/>
                    <a:pt x="408" y="2042"/>
                  </a:cubicBezTo>
                  <a:cubicBezTo>
                    <a:pt x="437" y="2042"/>
                    <a:pt x="437" y="2042"/>
                    <a:pt x="437" y="2042"/>
                  </a:cubicBezTo>
                  <a:cubicBezTo>
                    <a:pt x="467" y="2042"/>
                    <a:pt x="467" y="2042"/>
                    <a:pt x="467" y="2042"/>
                  </a:cubicBezTo>
                  <a:lnTo>
                    <a:pt x="467" y="2042"/>
                  </a:lnTo>
                  <a:cubicBezTo>
                    <a:pt x="496" y="2042"/>
                    <a:pt x="496" y="2042"/>
                    <a:pt x="496" y="2042"/>
                  </a:cubicBezTo>
                  <a:cubicBezTo>
                    <a:pt x="525" y="2012"/>
                    <a:pt x="525" y="2012"/>
                    <a:pt x="525" y="2012"/>
                  </a:cubicBezTo>
                  <a:cubicBezTo>
                    <a:pt x="525" y="2042"/>
                    <a:pt x="525" y="2042"/>
                    <a:pt x="525" y="2042"/>
                  </a:cubicBezTo>
                  <a:cubicBezTo>
                    <a:pt x="554" y="2012"/>
                    <a:pt x="554" y="2012"/>
                    <a:pt x="554" y="2012"/>
                  </a:cubicBezTo>
                  <a:cubicBezTo>
                    <a:pt x="583" y="2012"/>
                    <a:pt x="583" y="2012"/>
                    <a:pt x="583" y="2012"/>
                  </a:cubicBezTo>
                  <a:cubicBezTo>
                    <a:pt x="583" y="2042"/>
                    <a:pt x="583" y="2042"/>
                    <a:pt x="583" y="2042"/>
                  </a:cubicBezTo>
                  <a:cubicBezTo>
                    <a:pt x="612" y="2012"/>
                    <a:pt x="612" y="2012"/>
                    <a:pt x="612" y="2012"/>
                  </a:cubicBezTo>
                  <a:cubicBezTo>
                    <a:pt x="612" y="2042"/>
                    <a:pt x="612" y="2042"/>
                    <a:pt x="612" y="2042"/>
                  </a:cubicBezTo>
                  <a:lnTo>
                    <a:pt x="612" y="2042"/>
                  </a:lnTo>
                  <a:cubicBezTo>
                    <a:pt x="641" y="2042"/>
                    <a:pt x="641" y="2042"/>
                    <a:pt x="641" y="2042"/>
                  </a:cubicBezTo>
                  <a:lnTo>
                    <a:pt x="641" y="2042"/>
                  </a:lnTo>
                  <a:lnTo>
                    <a:pt x="641" y="2042"/>
                  </a:lnTo>
                  <a:cubicBezTo>
                    <a:pt x="670" y="2042"/>
                    <a:pt x="670" y="2042"/>
                    <a:pt x="670" y="2042"/>
                  </a:cubicBezTo>
                  <a:lnTo>
                    <a:pt x="670" y="2042"/>
                  </a:lnTo>
                  <a:cubicBezTo>
                    <a:pt x="700" y="2042"/>
                    <a:pt x="700" y="2042"/>
                    <a:pt x="700" y="2042"/>
                  </a:cubicBezTo>
                  <a:lnTo>
                    <a:pt x="700" y="2042"/>
                  </a:lnTo>
                  <a:cubicBezTo>
                    <a:pt x="729" y="2042"/>
                    <a:pt x="729" y="2042"/>
                    <a:pt x="729" y="2042"/>
                  </a:cubicBezTo>
                  <a:cubicBezTo>
                    <a:pt x="758" y="2012"/>
                    <a:pt x="758" y="2012"/>
                    <a:pt x="758" y="2012"/>
                  </a:cubicBezTo>
                  <a:lnTo>
                    <a:pt x="758" y="2012"/>
                  </a:lnTo>
                  <a:lnTo>
                    <a:pt x="758" y="2012"/>
                  </a:lnTo>
                  <a:cubicBezTo>
                    <a:pt x="787" y="1983"/>
                    <a:pt x="787" y="1983"/>
                    <a:pt x="787" y="1983"/>
                  </a:cubicBezTo>
                  <a:cubicBezTo>
                    <a:pt x="787" y="1954"/>
                    <a:pt x="787" y="1954"/>
                    <a:pt x="787" y="1954"/>
                  </a:cubicBezTo>
                  <a:cubicBezTo>
                    <a:pt x="817" y="1954"/>
                    <a:pt x="817" y="1954"/>
                    <a:pt x="817" y="1954"/>
                  </a:cubicBezTo>
                  <a:cubicBezTo>
                    <a:pt x="846" y="1925"/>
                    <a:pt x="846" y="1925"/>
                    <a:pt x="846" y="1925"/>
                  </a:cubicBezTo>
                  <a:cubicBezTo>
                    <a:pt x="846" y="1954"/>
                    <a:pt x="846" y="1954"/>
                    <a:pt x="846" y="1954"/>
                  </a:cubicBezTo>
                  <a:cubicBezTo>
                    <a:pt x="875" y="1925"/>
                    <a:pt x="875" y="1925"/>
                    <a:pt x="875" y="1925"/>
                  </a:cubicBezTo>
                  <a:cubicBezTo>
                    <a:pt x="904" y="1896"/>
                    <a:pt x="904" y="1896"/>
                    <a:pt x="904" y="1896"/>
                  </a:cubicBezTo>
                  <a:cubicBezTo>
                    <a:pt x="933" y="1896"/>
                    <a:pt x="933" y="1896"/>
                    <a:pt x="933" y="1896"/>
                  </a:cubicBezTo>
                  <a:cubicBezTo>
                    <a:pt x="962" y="1896"/>
                    <a:pt x="962" y="1896"/>
                    <a:pt x="962" y="1896"/>
                  </a:cubicBezTo>
                  <a:lnTo>
                    <a:pt x="962" y="1896"/>
                  </a:lnTo>
                  <a:cubicBezTo>
                    <a:pt x="991" y="1896"/>
                    <a:pt x="991" y="1896"/>
                    <a:pt x="991" y="1896"/>
                  </a:cubicBezTo>
                  <a:cubicBezTo>
                    <a:pt x="1020" y="1896"/>
                    <a:pt x="1020" y="1896"/>
                    <a:pt x="1020" y="1896"/>
                  </a:cubicBezTo>
                  <a:lnTo>
                    <a:pt x="1020" y="1896"/>
                  </a:lnTo>
                  <a:cubicBezTo>
                    <a:pt x="1050" y="1896"/>
                    <a:pt x="1050" y="1896"/>
                    <a:pt x="1050" y="1896"/>
                  </a:cubicBezTo>
                  <a:cubicBezTo>
                    <a:pt x="1079" y="1896"/>
                    <a:pt x="1079" y="1896"/>
                    <a:pt x="1079" y="1896"/>
                  </a:cubicBezTo>
                  <a:cubicBezTo>
                    <a:pt x="1108" y="1867"/>
                    <a:pt x="1108" y="1867"/>
                    <a:pt x="1108" y="1867"/>
                  </a:cubicBezTo>
                  <a:cubicBezTo>
                    <a:pt x="1137" y="1867"/>
                    <a:pt x="1137" y="1867"/>
                    <a:pt x="1137" y="1867"/>
                  </a:cubicBezTo>
                  <a:cubicBezTo>
                    <a:pt x="1167" y="1867"/>
                    <a:pt x="1167" y="1867"/>
                    <a:pt x="1167" y="1867"/>
                  </a:cubicBezTo>
                  <a:lnTo>
                    <a:pt x="1167" y="1867"/>
                  </a:lnTo>
                  <a:cubicBezTo>
                    <a:pt x="1196" y="1838"/>
                    <a:pt x="1196" y="1838"/>
                    <a:pt x="1196" y="1838"/>
                  </a:cubicBezTo>
                  <a:cubicBezTo>
                    <a:pt x="1225" y="1838"/>
                    <a:pt x="1225" y="1838"/>
                    <a:pt x="1225" y="1838"/>
                  </a:cubicBezTo>
                  <a:cubicBezTo>
                    <a:pt x="1341" y="1838"/>
                    <a:pt x="1341" y="1838"/>
                    <a:pt x="1341" y="1838"/>
                  </a:cubicBezTo>
                  <a:cubicBezTo>
                    <a:pt x="1370" y="1838"/>
                    <a:pt x="1370" y="1838"/>
                    <a:pt x="1370" y="1838"/>
                  </a:cubicBezTo>
                  <a:lnTo>
                    <a:pt x="1370" y="1838"/>
                  </a:lnTo>
                  <a:cubicBezTo>
                    <a:pt x="1400" y="1838"/>
                    <a:pt x="1400" y="1838"/>
                    <a:pt x="1400" y="1838"/>
                  </a:cubicBezTo>
                  <a:cubicBezTo>
                    <a:pt x="1429" y="1838"/>
                    <a:pt x="1429" y="1838"/>
                    <a:pt x="1429" y="1838"/>
                  </a:cubicBezTo>
                  <a:cubicBezTo>
                    <a:pt x="1458" y="1867"/>
                    <a:pt x="1458" y="1867"/>
                    <a:pt x="1458" y="1867"/>
                  </a:cubicBezTo>
                  <a:cubicBezTo>
                    <a:pt x="1458" y="1896"/>
                    <a:pt x="1458" y="1896"/>
                    <a:pt x="1458" y="1896"/>
                  </a:cubicBezTo>
                  <a:cubicBezTo>
                    <a:pt x="1487" y="1896"/>
                    <a:pt x="1487" y="1896"/>
                    <a:pt x="1487" y="1896"/>
                  </a:cubicBezTo>
                  <a:lnTo>
                    <a:pt x="1487" y="1896"/>
                  </a:lnTo>
                  <a:cubicBezTo>
                    <a:pt x="1487" y="1867"/>
                    <a:pt x="1487" y="1867"/>
                    <a:pt x="1487" y="1867"/>
                  </a:cubicBezTo>
                  <a:cubicBezTo>
                    <a:pt x="1517" y="1896"/>
                    <a:pt x="1517" y="1896"/>
                    <a:pt x="1517" y="1896"/>
                  </a:cubicBezTo>
                  <a:lnTo>
                    <a:pt x="1517" y="1896"/>
                  </a:lnTo>
                  <a:cubicBezTo>
                    <a:pt x="1546" y="1896"/>
                    <a:pt x="1546" y="1896"/>
                    <a:pt x="1546" y="1896"/>
                  </a:cubicBezTo>
                  <a:lnTo>
                    <a:pt x="1546" y="1896"/>
                  </a:lnTo>
                  <a:cubicBezTo>
                    <a:pt x="1575" y="1896"/>
                    <a:pt x="1575" y="1896"/>
                    <a:pt x="1575" y="1896"/>
                  </a:cubicBezTo>
                  <a:lnTo>
                    <a:pt x="1575" y="1896"/>
                  </a:lnTo>
                  <a:cubicBezTo>
                    <a:pt x="1604" y="1925"/>
                    <a:pt x="1604" y="1925"/>
                    <a:pt x="1604" y="1925"/>
                  </a:cubicBezTo>
                  <a:cubicBezTo>
                    <a:pt x="1604" y="1954"/>
                    <a:pt x="1604" y="1954"/>
                    <a:pt x="1604" y="1954"/>
                  </a:cubicBezTo>
                  <a:cubicBezTo>
                    <a:pt x="1633" y="1954"/>
                    <a:pt x="1633" y="1954"/>
                    <a:pt x="1633" y="1954"/>
                  </a:cubicBezTo>
                  <a:lnTo>
                    <a:pt x="1633" y="1954"/>
                  </a:lnTo>
                  <a:lnTo>
                    <a:pt x="1633" y="1954"/>
                  </a:lnTo>
                  <a:cubicBezTo>
                    <a:pt x="1604" y="1954"/>
                    <a:pt x="1604" y="1954"/>
                    <a:pt x="1604" y="1954"/>
                  </a:cubicBezTo>
                  <a:cubicBezTo>
                    <a:pt x="1604" y="1983"/>
                    <a:pt x="1604" y="1983"/>
                    <a:pt x="1604" y="1983"/>
                  </a:cubicBezTo>
                  <a:cubicBezTo>
                    <a:pt x="1633" y="2012"/>
                    <a:pt x="1633" y="2012"/>
                    <a:pt x="1633" y="2012"/>
                  </a:cubicBezTo>
                  <a:lnTo>
                    <a:pt x="1633" y="2012"/>
                  </a:lnTo>
                  <a:cubicBezTo>
                    <a:pt x="1662" y="2012"/>
                    <a:pt x="1662" y="2012"/>
                    <a:pt x="1662" y="2012"/>
                  </a:cubicBezTo>
                  <a:cubicBezTo>
                    <a:pt x="1662" y="2042"/>
                    <a:pt x="1662" y="2042"/>
                    <a:pt x="1662" y="2042"/>
                  </a:cubicBezTo>
                  <a:lnTo>
                    <a:pt x="1662" y="2042"/>
                  </a:lnTo>
                  <a:cubicBezTo>
                    <a:pt x="1691" y="2100"/>
                    <a:pt x="1691" y="2100"/>
                    <a:pt x="1691" y="2100"/>
                  </a:cubicBezTo>
                  <a:cubicBezTo>
                    <a:pt x="1662" y="2100"/>
                    <a:pt x="1662" y="2100"/>
                    <a:pt x="1662" y="2100"/>
                  </a:cubicBezTo>
                  <a:cubicBezTo>
                    <a:pt x="1691" y="2129"/>
                    <a:pt x="1691" y="2129"/>
                    <a:pt x="1691" y="2129"/>
                  </a:cubicBezTo>
                  <a:lnTo>
                    <a:pt x="1691" y="2129"/>
                  </a:lnTo>
                  <a:cubicBezTo>
                    <a:pt x="1662" y="2159"/>
                    <a:pt x="1662" y="2159"/>
                    <a:pt x="1662" y="2159"/>
                  </a:cubicBezTo>
                  <a:cubicBezTo>
                    <a:pt x="1662" y="2129"/>
                    <a:pt x="1662" y="2129"/>
                    <a:pt x="1662" y="2129"/>
                  </a:cubicBezTo>
                  <a:cubicBezTo>
                    <a:pt x="1662" y="2159"/>
                    <a:pt x="1662" y="2159"/>
                    <a:pt x="1662" y="2159"/>
                  </a:cubicBezTo>
                  <a:lnTo>
                    <a:pt x="1662" y="2159"/>
                  </a:lnTo>
                  <a:cubicBezTo>
                    <a:pt x="1691" y="2159"/>
                    <a:pt x="1691" y="2159"/>
                    <a:pt x="1691" y="2159"/>
                  </a:cubicBezTo>
                  <a:cubicBezTo>
                    <a:pt x="1691" y="2188"/>
                    <a:pt x="1691" y="2188"/>
                    <a:pt x="1691" y="2188"/>
                  </a:cubicBezTo>
                  <a:lnTo>
                    <a:pt x="1691" y="2188"/>
                  </a:lnTo>
                  <a:cubicBezTo>
                    <a:pt x="1720" y="2188"/>
                    <a:pt x="1720" y="2188"/>
                    <a:pt x="1720" y="2188"/>
                  </a:cubicBezTo>
                  <a:lnTo>
                    <a:pt x="1720" y="2188"/>
                  </a:lnTo>
                  <a:cubicBezTo>
                    <a:pt x="1720" y="2159"/>
                    <a:pt x="1720" y="2159"/>
                    <a:pt x="1720" y="2159"/>
                  </a:cubicBezTo>
                  <a:lnTo>
                    <a:pt x="1720" y="2159"/>
                  </a:lnTo>
                  <a:cubicBezTo>
                    <a:pt x="1720" y="2129"/>
                    <a:pt x="1720" y="2129"/>
                    <a:pt x="1720" y="2129"/>
                  </a:cubicBezTo>
                  <a:cubicBezTo>
                    <a:pt x="1750" y="2129"/>
                    <a:pt x="1750" y="2129"/>
                    <a:pt x="1750" y="2129"/>
                  </a:cubicBezTo>
                  <a:lnTo>
                    <a:pt x="1750" y="2129"/>
                  </a:lnTo>
                  <a:lnTo>
                    <a:pt x="1750" y="2129"/>
                  </a:lnTo>
                  <a:cubicBezTo>
                    <a:pt x="1750" y="2100"/>
                    <a:pt x="1750" y="2100"/>
                    <a:pt x="1750" y="2100"/>
                  </a:cubicBezTo>
                  <a:cubicBezTo>
                    <a:pt x="1779" y="2100"/>
                    <a:pt x="1779" y="2100"/>
                    <a:pt x="1779" y="2100"/>
                  </a:cubicBezTo>
                  <a:cubicBezTo>
                    <a:pt x="1808" y="2071"/>
                    <a:pt x="1808" y="2071"/>
                    <a:pt x="1808" y="2071"/>
                  </a:cubicBezTo>
                  <a:lnTo>
                    <a:pt x="1808" y="2071"/>
                  </a:lnTo>
                  <a:cubicBezTo>
                    <a:pt x="1837" y="2071"/>
                    <a:pt x="1837" y="2071"/>
                    <a:pt x="1837" y="2071"/>
                  </a:cubicBezTo>
                  <a:cubicBezTo>
                    <a:pt x="1837" y="2042"/>
                    <a:pt x="1837" y="2042"/>
                    <a:pt x="1837" y="2042"/>
                  </a:cubicBezTo>
                  <a:cubicBezTo>
                    <a:pt x="1867" y="2042"/>
                    <a:pt x="1867" y="2042"/>
                    <a:pt x="1867" y="2042"/>
                  </a:cubicBezTo>
                  <a:cubicBezTo>
                    <a:pt x="1867" y="2012"/>
                    <a:pt x="1867" y="2012"/>
                    <a:pt x="1867" y="2012"/>
                  </a:cubicBezTo>
                  <a:cubicBezTo>
                    <a:pt x="1896" y="1983"/>
                    <a:pt x="1896" y="1983"/>
                    <a:pt x="1896" y="1983"/>
                  </a:cubicBezTo>
                  <a:cubicBezTo>
                    <a:pt x="1925" y="1983"/>
                    <a:pt x="1925" y="1983"/>
                    <a:pt x="1925" y="1983"/>
                  </a:cubicBezTo>
                  <a:cubicBezTo>
                    <a:pt x="1896" y="1983"/>
                    <a:pt x="1896" y="1983"/>
                    <a:pt x="1896" y="1983"/>
                  </a:cubicBezTo>
                  <a:cubicBezTo>
                    <a:pt x="1896" y="1954"/>
                    <a:pt x="1896" y="1954"/>
                    <a:pt x="1896" y="1954"/>
                  </a:cubicBezTo>
                  <a:cubicBezTo>
                    <a:pt x="1925" y="1983"/>
                    <a:pt x="1925" y="1983"/>
                    <a:pt x="1925" y="1983"/>
                  </a:cubicBezTo>
                  <a:lnTo>
                    <a:pt x="1925" y="1983"/>
                  </a:lnTo>
                  <a:cubicBezTo>
                    <a:pt x="1925" y="2012"/>
                    <a:pt x="1925" y="2012"/>
                    <a:pt x="1925" y="2012"/>
                  </a:cubicBezTo>
                  <a:lnTo>
                    <a:pt x="1925" y="2012"/>
                  </a:lnTo>
                  <a:cubicBezTo>
                    <a:pt x="1896" y="2071"/>
                    <a:pt x="1896" y="2071"/>
                    <a:pt x="1896" y="2071"/>
                  </a:cubicBezTo>
                  <a:cubicBezTo>
                    <a:pt x="1867" y="2071"/>
                    <a:pt x="1867" y="2071"/>
                    <a:pt x="1867" y="2071"/>
                  </a:cubicBezTo>
                  <a:cubicBezTo>
                    <a:pt x="1867" y="2100"/>
                    <a:pt x="1867" y="2100"/>
                    <a:pt x="1867" y="2100"/>
                  </a:cubicBezTo>
                  <a:lnTo>
                    <a:pt x="1867" y="2100"/>
                  </a:lnTo>
                  <a:cubicBezTo>
                    <a:pt x="1867" y="2129"/>
                    <a:pt x="1867" y="2129"/>
                    <a:pt x="1867" y="2129"/>
                  </a:cubicBezTo>
                  <a:cubicBezTo>
                    <a:pt x="1837" y="2159"/>
                    <a:pt x="1837" y="2159"/>
                    <a:pt x="1837" y="2159"/>
                  </a:cubicBezTo>
                  <a:lnTo>
                    <a:pt x="1837" y="2159"/>
                  </a:lnTo>
                  <a:cubicBezTo>
                    <a:pt x="1837" y="2188"/>
                    <a:pt x="1837" y="2188"/>
                    <a:pt x="1837" y="2188"/>
                  </a:cubicBezTo>
                  <a:cubicBezTo>
                    <a:pt x="1779" y="2188"/>
                    <a:pt x="1779" y="2188"/>
                    <a:pt x="1779" y="2188"/>
                  </a:cubicBezTo>
                  <a:cubicBezTo>
                    <a:pt x="1779" y="2217"/>
                    <a:pt x="1779" y="2217"/>
                    <a:pt x="1779" y="2217"/>
                  </a:cubicBezTo>
                  <a:lnTo>
                    <a:pt x="1779" y="2217"/>
                  </a:lnTo>
                  <a:lnTo>
                    <a:pt x="1779" y="2217"/>
                  </a:lnTo>
                  <a:cubicBezTo>
                    <a:pt x="1808" y="2217"/>
                    <a:pt x="1808" y="2217"/>
                    <a:pt x="1808" y="2217"/>
                  </a:cubicBezTo>
                  <a:lnTo>
                    <a:pt x="1808" y="2217"/>
                  </a:lnTo>
                  <a:cubicBezTo>
                    <a:pt x="1837" y="2217"/>
                    <a:pt x="1837" y="2217"/>
                    <a:pt x="1837" y="2217"/>
                  </a:cubicBezTo>
                  <a:cubicBezTo>
                    <a:pt x="1867" y="2188"/>
                    <a:pt x="1867" y="2188"/>
                    <a:pt x="1867" y="2188"/>
                  </a:cubicBezTo>
                  <a:cubicBezTo>
                    <a:pt x="1896" y="2129"/>
                    <a:pt x="1896" y="2129"/>
                    <a:pt x="1896" y="2129"/>
                  </a:cubicBezTo>
                  <a:lnTo>
                    <a:pt x="1896" y="2129"/>
                  </a:lnTo>
                  <a:cubicBezTo>
                    <a:pt x="1925" y="2129"/>
                    <a:pt x="1925" y="2129"/>
                    <a:pt x="1925" y="2129"/>
                  </a:cubicBezTo>
                  <a:cubicBezTo>
                    <a:pt x="1925" y="2159"/>
                    <a:pt x="1925" y="2159"/>
                    <a:pt x="1925" y="2159"/>
                  </a:cubicBezTo>
                  <a:cubicBezTo>
                    <a:pt x="1925" y="2188"/>
                    <a:pt x="1925" y="2188"/>
                    <a:pt x="1925" y="2188"/>
                  </a:cubicBezTo>
                  <a:lnTo>
                    <a:pt x="1925" y="2188"/>
                  </a:lnTo>
                  <a:cubicBezTo>
                    <a:pt x="1925" y="2217"/>
                    <a:pt x="1925" y="2217"/>
                    <a:pt x="1925" y="2217"/>
                  </a:cubicBezTo>
                  <a:cubicBezTo>
                    <a:pt x="1896" y="2246"/>
                    <a:pt x="1896" y="2246"/>
                    <a:pt x="1896" y="2246"/>
                  </a:cubicBezTo>
                  <a:cubicBezTo>
                    <a:pt x="1867" y="2275"/>
                    <a:pt x="1867" y="2275"/>
                    <a:pt x="1867" y="2275"/>
                  </a:cubicBezTo>
                  <a:lnTo>
                    <a:pt x="1867" y="2275"/>
                  </a:lnTo>
                  <a:cubicBezTo>
                    <a:pt x="1896" y="2275"/>
                    <a:pt x="1896" y="2275"/>
                    <a:pt x="1896" y="2275"/>
                  </a:cubicBezTo>
                  <a:cubicBezTo>
                    <a:pt x="1925" y="2275"/>
                    <a:pt x="1925" y="2275"/>
                    <a:pt x="1925" y="2275"/>
                  </a:cubicBezTo>
                  <a:lnTo>
                    <a:pt x="1925" y="2275"/>
                  </a:lnTo>
                  <a:cubicBezTo>
                    <a:pt x="1925" y="2246"/>
                    <a:pt x="1925" y="2246"/>
                    <a:pt x="1925" y="2246"/>
                  </a:cubicBezTo>
                  <a:cubicBezTo>
                    <a:pt x="1954" y="2246"/>
                    <a:pt x="1954" y="2246"/>
                    <a:pt x="1954" y="2246"/>
                  </a:cubicBezTo>
                  <a:lnTo>
                    <a:pt x="1954" y="2246"/>
                  </a:lnTo>
                  <a:cubicBezTo>
                    <a:pt x="1983" y="2246"/>
                    <a:pt x="1983" y="2246"/>
                    <a:pt x="1983" y="2246"/>
                  </a:cubicBezTo>
                  <a:cubicBezTo>
                    <a:pt x="1983" y="2275"/>
                    <a:pt x="1983" y="2275"/>
                    <a:pt x="1983" y="2275"/>
                  </a:cubicBezTo>
                  <a:cubicBezTo>
                    <a:pt x="1954" y="2275"/>
                    <a:pt x="1954" y="2275"/>
                    <a:pt x="1954" y="2275"/>
                  </a:cubicBezTo>
                  <a:lnTo>
                    <a:pt x="1954" y="2275"/>
                  </a:lnTo>
                  <a:lnTo>
                    <a:pt x="1954" y="2275"/>
                  </a:lnTo>
                  <a:cubicBezTo>
                    <a:pt x="1954" y="2304"/>
                    <a:pt x="1954" y="2304"/>
                    <a:pt x="1954" y="2304"/>
                  </a:cubicBezTo>
                  <a:lnTo>
                    <a:pt x="1954" y="2304"/>
                  </a:lnTo>
                  <a:cubicBezTo>
                    <a:pt x="1983" y="2333"/>
                    <a:pt x="1983" y="2333"/>
                    <a:pt x="1983" y="2333"/>
                  </a:cubicBezTo>
                  <a:cubicBezTo>
                    <a:pt x="1983" y="2362"/>
                    <a:pt x="1983" y="2362"/>
                    <a:pt x="1983" y="2362"/>
                  </a:cubicBezTo>
                  <a:cubicBezTo>
                    <a:pt x="1983" y="2392"/>
                    <a:pt x="1983" y="2392"/>
                    <a:pt x="1983" y="2392"/>
                  </a:cubicBezTo>
                  <a:cubicBezTo>
                    <a:pt x="1954" y="2421"/>
                    <a:pt x="1954" y="2421"/>
                    <a:pt x="1954" y="2421"/>
                  </a:cubicBezTo>
                  <a:lnTo>
                    <a:pt x="1954" y="2421"/>
                  </a:lnTo>
                  <a:cubicBezTo>
                    <a:pt x="1954" y="2450"/>
                    <a:pt x="1954" y="2450"/>
                    <a:pt x="1954" y="2450"/>
                  </a:cubicBezTo>
                  <a:cubicBezTo>
                    <a:pt x="1954" y="2479"/>
                    <a:pt x="1954" y="2479"/>
                    <a:pt x="1954" y="2479"/>
                  </a:cubicBezTo>
                  <a:cubicBezTo>
                    <a:pt x="1983" y="2479"/>
                    <a:pt x="1983" y="2479"/>
                    <a:pt x="1983" y="2479"/>
                  </a:cubicBezTo>
                  <a:cubicBezTo>
                    <a:pt x="1983" y="2509"/>
                    <a:pt x="1983" y="2509"/>
                    <a:pt x="1983" y="2509"/>
                  </a:cubicBezTo>
                  <a:cubicBezTo>
                    <a:pt x="2012" y="2538"/>
                    <a:pt x="2012" y="2538"/>
                    <a:pt x="2012" y="2538"/>
                  </a:cubicBezTo>
                  <a:cubicBezTo>
                    <a:pt x="2041" y="2538"/>
                    <a:pt x="2041" y="2538"/>
                    <a:pt x="2041" y="2538"/>
                  </a:cubicBezTo>
                  <a:cubicBezTo>
                    <a:pt x="2041" y="2567"/>
                    <a:pt x="2041" y="2567"/>
                    <a:pt x="2041" y="2567"/>
                  </a:cubicBezTo>
                  <a:cubicBezTo>
                    <a:pt x="2070" y="2567"/>
                    <a:pt x="2070" y="2567"/>
                    <a:pt x="2070" y="2567"/>
                  </a:cubicBezTo>
                  <a:lnTo>
                    <a:pt x="2070" y="2567"/>
                  </a:lnTo>
                  <a:lnTo>
                    <a:pt x="2070" y="2567"/>
                  </a:lnTo>
                  <a:cubicBezTo>
                    <a:pt x="2100" y="2567"/>
                    <a:pt x="2100" y="2567"/>
                    <a:pt x="2100" y="2567"/>
                  </a:cubicBezTo>
                  <a:lnTo>
                    <a:pt x="2100" y="2567"/>
                  </a:lnTo>
                  <a:cubicBezTo>
                    <a:pt x="2129" y="2596"/>
                    <a:pt x="2129" y="2596"/>
                    <a:pt x="2129" y="2596"/>
                  </a:cubicBezTo>
                  <a:cubicBezTo>
                    <a:pt x="2158" y="2596"/>
                    <a:pt x="2158" y="2596"/>
                    <a:pt x="2158" y="2596"/>
                  </a:cubicBezTo>
                  <a:cubicBezTo>
                    <a:pt x="2158" y="2625"/>
                    <a:pt x="2158" y="2625"/>
                    <a:pt x="2158" y="2625"/>
                  </a:cubicBezTo>
                  <a:lnTo>
                    <a:pt x="2158" y="2625"/>
                  </a:lnTo>
                  <a:cubicBezTo>
                    <a:pt x="2187" y="2625"/>
                    <a:pt x="2187" y="2625"/>
                    <a:pt x="2187" y="2625"/>
                  </a:cubicBezTo>
                  <a:cubicBezTo>
                    <a:pt x="2187" y="2654"/>
                    <a:pt x="2187" y="2654"/>
                    <a:pt x="2187" y="2654"/>
                  </a:cubicBezTo>
                  <a:cubicBezTo>
                    <a:pt x="2217" y="2654"/>
                    <a:pt x="2217" y="2654"/>
                    <a:pt x="2217" y="2654"/>
                  </a:cubicBezTo>
                  <a:lnTo>
                    <a:pt x="2217" y="2654"/>
                  </a:lnTo>
                  <a:cubicBezTo>
                    <a:pt x="2246" y="2625"/>
                    <a:pt x="2246" y="2625"/>
                    <a:pt x="2246" y="2625"/>
                  </a:cubicBezTo>
                  <a:lnTo>
                    <a:pt x="2246" y="2625"/>
                  </a:lnTo>
                  <a:cubicBezTo>
                    <a:pt x="2275" y="2625"/>
                    <a:pt x="2275" y="2625"/>
                    <a:pt x="2275" y="2625"/>
                  </a:cubicBezTo>
                  <a:cubicBezTo>
                    <a:pt x="2304" y="2596"/>
                    <a:pt x="2304" y="2596"/>
                    <a:pt x="2304" y="2596"/>
                  </a:cubicBezTo>
                  <a:lnTo>
                    <a:pt x="2304" y="2596"/>
                  </a:lnTo>
                  <a:cubicBezTo>
                    <a:pt x="2333" y="2596"/>
                    <a:pt x="2333" y="2596"/>
                    <a:pt x="2333" y="2596"/>
                  </a:cubicBezTo>
                  <a:cubicBezTo>
                    <a:pt x="2304" y="2596"/>
                    <a:pt x="2304" y="2596"/>
                    <a:pt x="2304" y="2596"/>
                  </a:cubicBezTo>
                  <a:cubicBezTo>
                    <a:pt x="2304" y="2567"/>
                    <a:pt x="2304" y="2567"/>
                    <a:pt x="2304" y="2567"/>
                  </a:cubicBezTo>
                  <a:lnTo>
                    <a:pt x="2304" y="2567"/>
                  </a:lnTo>
                  <a:cubicBezTo>
                    <a:pt x="2333" y="2538"/>
                    <a:pt x="2333" y="2538"/>
                    <a:pt x="2333" y="2538"/>
                  </a:cubicBezTo>
                  <a:cubicBezTo>
                    <a:pt x="2362" y="2567"/>
                    <a:pt x="2362" y="2567"/>
                    <a:pt x="2362" y="2567"/>
                  </a:cubicBezTo>
                  <a:cubicBezTo>
                    <a:pt x="2362" y="2596"/>
                    <a:pt x="2362" y="2596"/>
                    <a:pt x="2362" y="2596"/>
                  </a:cubicBezTo>
                  <a:cubicBezTo>
                    <a:pt x="2333" y="2596"/>
                    <a:pt x="2333" y="2596"/>
                    <a:pt x="2333" y="2596"/>
                  </a:cubicBezTo>
                  <a:cubicBezTo>
                    <a:pt x="2333" y="2625"/>
                    <a:pt x="2333" y="2625"/>
                    <a:pt x="2333" y="2625"/>
                  </a:cubicBezTo>
                  <a:cubicBezTo>
                    <a:pt x="2362" y="2625"/>
                    <a:pt x="2362" y="2625"/>
                    <a:pt x="2362" y="2625"/>
                  </a:cubicBezTo>
                  <a:cubicBezTo>
                    <a:pt x="2362" y="2596"/>
                    <a:pt x="2362" y="2596"/>
                    <a:pt x="2362" y="2596"/>
                  </a:cubicBezTo>
                  <a:lnTo>
                    <a:pt x="2362" y="2596"/>
                  </a:lnTo>
                  <a:cubicBezTo>
                    <a:pt x="2391" y="2596"/>
                    <a:pt x="2391" y="2596"/>
                    <a:pt x="2391" y="2596"/>
                  </a:cubicBezTo>
                  <a:cubicBezTo>
                    <a:pt x="2391" y="2625"/>
                    <a:pt x="2391" y="2625"/>
                    <a:pt x="2391" y="2625"/>
                  </a:cubicBezTo>
                  <a:lnTo>
                    <a:pt x="2391" y="2625"/>
                  </a:lnTo>
                  <a:cubicBezTo>
                    <a:pt x="2362" y="2625"/>
                    <a:pt x="2362" y="2625"/>
                    <a:pt x="2362" y="2625"/>
                  </a:cubicBezTo>
                  <a:cubicBezTo>
                    <a:pt x="2391" y="2654"/>
                    <a:pt x="2391" y="2654"/>
                    <a:pt x="2391" y="2654"/>
                  </a:cubicBezTo>
                  <a:cubicBezTo>
                    <a:pt x="2391" y="2683"/>
                    <a:pt x="2391" y="2683"/>
                    <a:pt x="2391" y="2683"/>
                  </a:cubicBezTo>
                  <a:lnTo>
                    <a:pt x="2391" y="2683"/>
                  </a:lnTo>
                  <a:cubicBezTo>
                    <a:pt x="2420" y="2683"/>
                    <a:pt x="2420" y="2683"/>
                    <a:pt x="2420" y="2683"/>
                  </a:cubicBezTo>
                  <a:lnTo>
                    <a:pt x="2420" y="2683"/>
                  </a:lnTo>
                  <a:cubicBezTo>
                    <a:pt x="2420" y="2712"/>
                    <a:pt x="2420" y="2712"/>
                    <a:pt x="2420" y="2712"/>
                  </a:cubicBezTo>
                  <a:cubicBezTo>
                    <a:pt x="2450" y="2683"/>
                    <a:pt x="2450" y="2683"/>
                    <a:pt x="2450" y="2683"/>
                  </a:cubicBezTo>
                  <a:cubicBezTo>
                    <a:pt x="2450" y="2654"/>
                    <a:pt x="2450" y="2654"/>
                    <a:pt x="2450" y="2654"/>
                  </a:cubicBezTo>
                  <a:cubicBezTo>
                    <a:pt x="2420" y="2683"/>
                    <a:pt x="2420" y="2683"/>
                    <a:pt x="2420" y="2683"/>
                  </a:cubicBezTo>
                  <a:cubicBezTo>
                    <a:pt x="2420" y="2654"/>
                    <a:pt x="2420" y="2654"/>
                    <a:pt x="2420" y="2654"/>
                  </a:cubicBezTo>
                  <a:lnTo>
                    <a:pt x="2420" y="2654"/>
                  </a:lnTo>
                  <a:cubicBezTo>
                    <a:pt x="2479" y="2654"/>
                    <a:pt x="2479" y="2654"/>
                    <a:pt x="2479" y="2654"/>
                  </a:cubicBezTo>
                  <a:lnTo>
                    <a:pt x="2479" y="2654"/>
                  </a:lnTo>
                  <a:lnTo>
                    <a:pt x="2479" y="2654"/>
                  </a:lnTo>
                  <a:cubicBezTo>
                    <a:pt x="2508" y="2625"/>
                    <a:pt x="2508" y="2625"/>
                    <a:pt x="2508" y="2625"/>
                  </a:cubicBezTo>
                  <a:cubicBezTo>
                    <a:pt x="2537" y="2596"/>
                    <a:pt x="2537" y="2596"/>
                    <a:pt x="2537" y="2596"/>
                  </a:cubicBezTo>
                  <a:cubicBezTo>
                    <a:pt x="2567" y="2596"/>
                    <a:pt x="2567" y="2596"/>
                    <a:pt x="2567" y="2596"/>
                  </a:cubicBezTo>
                  <a:lnTo>
                    <a:pt x="2567" y="2596"/>
                  </a:lnTo>
                  <a:cubicBezTo>
                    <a:pt x="2537" y="2596"/>
                    <a:pt x="2537" y="2596"/>
                    <a:pt x="2537" y="2596"/>
                  </a:cubicBezTo>
                  <a:lnTo>
                    <a:pt x="2537" y="2596"/>
                  </a:lnTo>
                  <a:lnTo>
                    <a:pt x="2537" y="2596"/>
                  </a:lnTo>
                  <a:lnTo>
                    <a:pt x="2537" y="2596"/>
                  </a:lnTo>
                  <a:cubicBezTo>
                    <a:pt x="2567" y="2596"/>
                    <a:pt x="2567" y="2596"/>
                    <a:pt x="2567" y="2596"/>
                  </a:cubicBezTo>
                  <a:cubicBezTo>
                    <a:pt x="2596" y="2567"/>
                    <a:pt x="2596" y="2567"/>
                    <a:pt x="2596" y="2567"/>
                  </a:cubicBezTo>
                  <a:cubicBezTo>
                    <a:pt x="2653" y="2567"/>
                    <a:pt x="2653" y="2567"/>
                    <a:pt x="2653" y="2567"/>
                  </a:cubicBezTo>
                  <a:cubicBezTo>
                    <a:pt x="2712" y="2567"/>
                    <a:pt x="2712" y="2567"/>
                    <a:pt x="2712" y="2567"/>
                  </a:cubicBezTo>
                  <a:cubicBezTo>
                    <a:pt x="2741" y="2567"/>
                    <a:pt x="2741" y="2567"/>
                    <a:pt x="2741" y="2567"/>
                  </a:cubicBezTo>
                  <a:cubicBezTo>
                    <a:pt x="2741" y="2538"/>
                    <a:pt x="2741" y="2538"/>
                    <a:pt x="2741" y="2538"/>
                  </a:cubicBezTo>
                  <a:lnTo>
                    <a:pt x="2741" y="2538"/>
                  </a:lnTo>
                  <a:cubicBezTo>
                    <a:pt x="2770" y="2538"/>
                    <a:pt x="2770" y="2538"/>
                    <a:pt x="2770" y="2538"/>
                  </a:cubicBezTo>
                  <a:cubicBezTo>
                    <a:pt x="2770" y="2509"/>
                    <a:pt x="2770" y="2509"/>
                    <a:pt x="2770" y="2509"/>
                  </a:cubicBezTo>
                  <a:cubicBezTo>
                    <a:pt x="2770" y="2479"/>
                    <a:pt x="2770" y="2479"/>
                    <a:pt x="2770" y="2479"/>
                  </a:cubicBezTo>
                  <a:lnTo>
                    <a:pt x="2770" y="2479"/>
                  </a:lnTo>
                  <a:cubicBezTo>
                    <a:pt x="2800" y="2450"/>
                    <a:pt x="2800" y="2450"/>
                    <a:pt x="2800" y="2450"/>
                  </a:cubicBezTo>
                  <a:cubicBezTo>
                    <a:pt x="2800" y="2392"/>
                    <a:pt x="2800" y="2392"/>
                    <a:pt x="2800" y="2392"/>
                  </a:cubicBezTo>
                  <a:lnTo>
                    <a:pt x="2800" y="2392"/>
                  </a:lnTo>
                  <a:cubicBezTo>
                    <a:pt x="2829" y="2362"/>
                    <a:pt x="2829" y="2362"/>
                    <a:pt x="2829" y="2362"/>
                  </a:cubicBezTo>
                  <a:lnTo>
                    <a:pt x="2829" y="2362"/>
                  </a:lnTo>
                  <a:cubicBezTo>
                    <a:pt x="2829" y="2333"/>
                    <a:pt x="2829" y="2333"/>
                    <a:pt x="2829" y="2333"/>
                  </a:cubicBezTo>
                  <a:cubicBezTo>
                    <a:pt x="2887" y="2275"/>
                    <a:pt x="2887" y="2275"/>
                    <a:pt x="2887" y="2275"/>
                  </a:cubicBezTo>
                  <a:lnTo>
                    <a:pt x="2887" y="2275"/>
                  </a:lnTo>
                  <a:cubicBezTo>
                    <a:pt x="2917" y="2246"/>
                    <a:pt x="2917" y="2246"/>
                    <a:pt x="2917" y="2246"/>
                  </a:cubicBezTo>
                  <a:cubicBezTo>
                    <a:pt x="2917" y="2217"/>
                    <a:pt x="2917" y="2217"/>
                    <a:pt x="2917" y="2217"/>
                  </a:cubicBezTo>
                  <a:cubicBezTo>
                    <a:pt x="2946" y="2188"/>
                    <a:pt x="2946" y="2188"/>
                    <a:pt x="2946" y="2188"/>
                  </a:cubicBezTo>
                  <a:lnTo>
                    <a:pt x="2946" y="2188"/>
                  </a:lnTo>
                  <a:cubicBezTo>
                    <a:pt x="2946" y="2159"/>
                    <a:pt x="2946" y="2159"/>
                    <a:pt x="2946" y="2159"/>
                  </a:cubicBezTo>
                  <a:cubicBezTo>
                    <a:pt x="2975" y="2159"/>
                    <a:pt x="2975" y="2159"/>
                    <a:pt x="2975" y="2159"/>
                  </a:cubicBezTo>
                  <a:cubicBezTo>
                    <a:pt x="2975" y="2129"/>
                    <a:pt x="2975" y="2129"/>
                    <a:pt x="2975" y="2129"/>
                  </a:cubicBezTo>
                  <a:cubicBezTo>
                    <a:pt x="2975" y="2100"/>
                    <a:pt x="2975" y="2100"/>
                    <a:pt x="2975" y="2100"/>
                  </a:cubicBezTo>
                  <a:cubicBezTo>
                    <a:pt x="3003" y="2100"/>
                    <a:pt x="3003" y="2100"/>
                    <a:pt x="3003" y="2100"/>
                  </a:cubicBezTo>
                  <a:cubicBezTo>
                    <a:pt x="3003" y="2071"/>
                    <a:pt x="3003" y="2071"/>
                    <a:pt x="3003" y="2071"/>
                  </a:cubicBezTo>
                  <a:cubicBezTo>
                    <a:pt x="3033" y="2071"/>
                    <a:pt x="3033" y="2071"/>
                    <a:pt x="3033" y="2071"/>
                  </a:cubicBezTo>
                  <a:cubicBezTo>
                    <a:pt x="3033" y="2042"/>
                    <a:pt x="3033" y="2042"/>
                    <a:pt x="3033" y="2042"/>
                  </a:cubicBezTo>
                  <a:cubicBezTo>
                    <a:pt x="3062" y="2042"/>
                    <a:pt x="3062" y="2042"/>
                    <a:pt x="3062" y="2042"/>
                  </a:cubicBezTo>
                  <a:cubicBezTo>
                    <a:pt x="3091" y="2042"/>
                    <a:pt x="3091" y="2042"/>
                    <a:pt x="3091" y="2042"/>
                  </a:cubicBezTo>
                  <a:cubicBezTo>
                    <a:pt x="3062" y="2042"/>
                    <a:pt x="3062" y="2042"/>
                    <a:pt x="3062" y="2042"/>
                  </a:cubicBezTo>
                  <a:cubicBezTo>
                    <a:pt x="3062" y="2012"/>
                    <a:pt x="3062" y="2012"/>
                    <a:pt x="3062" y="2012"/>
                  </a:cubicBezTo>
                  <a:cubicBezTo>
                    <a:pt x="3091" y="2012"/>
                    <a:pt x="3091" y="2012"/>
                    <a:pt x="3091" y="2012"/>
                  </a:cubicBezTo>
                  <a:cubicBezTo>
                    <a:pt x="3120" y="2012"/>
                    <a:pt x="3120" y="2012"/>
                    <a:pt x="3120" y="2012"/>
                  </a:cubicBezTo>
                  <a:cubicBezTo>
                    <a:pt x="3120" y="1983"/>
                    <a:pt x="3120" y="1983"/>
                    <a:pt x="3120" y="1983"/>
                  </a:cubicBezTo>
                  <a:lnTo>
                    <a:pt x="3120" y="1983"/>
                  </a:lnTo>
                  <a:cubicBezTo>
                    <a:pt x="3120" y="1954"/>
                    <a:pt x="3120" y="1954"/>
                    <a:pt x="3120" y="1954"/>
                  </a:cubicBezTo>
                  <a:cubicBezTo>
                    <a:pt x="3150" y="1954"/>
                    <a:pt x="3150" y="1954"/>
                    <a:pt x="3150" y="1954"/>
                  </a:cubicBezTo>
                  <a:cubicBezTo>
                    <a:pt x="3150" y="1925"/>
                    <a:pt x="3150" y="1925"/>
                    <a:pt x="3150" y="1925"/>
                  </a:cubicBezTo>
                  <a:cubicBezTo>
                    <a:pt x="3179" y="1925"/>
                    <a:pt x="3179" y="1925"/>
                    <a:pt x="3179" y="1925"/>
                  </a:cubicBezTo>
                  <a:cubicBezTo>
                    <a:pt x="3179" y="1896"/>
                    <a:pt x="3179" y="1896"/>
                    <a:pt x="3179" y="1896"/>
                  </a:cubicBezTo>
                  <a:lnTo>
                    <a:pt x="3179" y="1896"/>
                  </a:lnTo>
                  <a:cubicBezTo>
                    <a:pt x="3179" y="1867"/>
                    <a:pt x="3179" y="1867"/>
                    <a:pt x="3179" y="1867"/>
                  </a:cubicBezTo>
                  <a:lnTo>
                    <a:pt x="3179" y="1867"/>
                  </a:lnTo>
                  <a:cubicBezTo>
                    <a:pt x="3179" y="1838"/>
                    <a:pt x="3179" y="1838"/>
                    <a:pt x="3179" y="1838"/>
                  </a:cubicBezTo>
                  <a:cubicBezTo>
                    <a:pt x="3208" y="1779"/>
                    <a:pt x="3208" y="1779"/>
                    <a:pt x="3208" y="1779"/>
                  </a:cubicBezTo>
                  <a:lnTo>
                    <a:pt x="3208" y="1779"/>
                  </a:lnTo>
                  <a:cubicBezTo>
                    <a:pt x="3237" y="1721"/>
                    <a:pt x="3237" y="1721"/>
                    <a:pt x="3237" y="1721"/>
                  </a:cubicBezTo>
                  <a:cubicBezTo>
                    <a:pt x="3237" y="1692"/>
                    <a:pt x="3237" y="1692"/>
                    <a:pt x="3237" y="1692"/>
                  </a:cubicBezTo>
                  <a:cubicBezTo>
                    <a:pt x="3267" y="1662"/>
                    <a:pt x="3267" y="1662"/>
                    <a:pt x="3267" y="1662"/>
                  </a:cubicBezTo>
                  <a:lnTo>
                    <a:pt x="3267" y="1662"/>
                  </a:lnTo>
                  <a:cubicBezTo>
                    <a:pt x="3296" y="1633"/>
                    <a:pt x="3296" y="1633"/>
                    <a:pt x="3296" y="1633"/>
                  </a:cubicBezTo>
                  <a:cubicBezTo>
                    <a:pt x="3296" y="1604"/>
                    <a:pt x="3296" y="1604"/>
                    <a:pt x="3296" y="1604"/>
                  </a:cubicBezTo>
                  <a:lnTo>
                    <a:pt x="3296" y="1604"/>
                  </a:lnTo>
                  <a:cubicBezTo>
                    <a:pt x="3296" y="1546"/>
                    <a:pt x="3296" y="1546"/>
                    <a:pt x="3296" y="1546"/>
                  </a:cubicBezTo>
                  <a:lnTo>
                    <a:pt x="3296" y="1546"/>
                  </a:lnTo>
                  <a:cubicBezTo>
                    <a:pt x="3267" y="1517"/>
                    <a:pt x="3267" y="1517"/>
                    <a:pt x="3267" y="1517"/>
                  </a:cubicBezTo>
                  <a:lnTo>
                    <a:pt x="3267" y="1517"/>
                  </a:lnTo>
                  <a:cubicBezTo>
                    <a:pt x="3267" y="1488"/>
                    <a:pt x="3267" y="1488"/>
                    <a:pt x="3267" y="1488"/>
                  </a:cubicBezTo>
                  <a:lnTo>
                    <a:pt x="3267" y="1488"/>
                  </a:lnTo>
                  <a:cubicBezTo>
                    <a:pt x="3267" y="1459"/>
                    <a:pt x="3267" y="1459"/>
                    <a:pt x="3267" y="1459"/>
                  </a:cubicBezTo>
                  <a:cubicBezTo>
                    <a:pt x="3296" y="1459"/>
                    <a:pt x="3296" y="1459"/>
                    <a:pt x="3296" y="1459"/>
                  </a:cubicBezTo>
                  <a:cubicBezTo>
                    <a:pt x="3296" y="1429"/>
                    <a:pt x="3296" y="1429"/>
                    <a:pt x="3296" y="1429"/>
                  </a:cubicBezTo>
                  <a:cubicBezTo>
                    <a:pt x="3296" y="1400"/>
                    <a:pt x="3296" y="1400"/>
                    <a:pt x="3296" y="1400"/>
                  </a:cubicBezTo>
                  <a:cubicBezTo>
                    <a:pt x="3296" y="1371"/>
                    <a:pt x="3296" y="1371"/>
                    <a:pt x="3296" y="1371"/>
                  </a:cubicBezTo>
                  <a:lnTo>
                    <a:pt x="3296" y="1371"/>
                  </a:lnTo>
                  <a:lnTo>
                    <a:pt x="3296" y="1371"/>
                  </a:lnTo>
                  <a:cubicBezTo>
                    <a:pt x="3296" y="1342"/>
                    <a:pt x="3296" y="1342"/>
                    <a:pt x="3296" y="1342"/>
                  </a:cubicBezTo>
                  <a:cubicBezTo>
                    <a:pt x="3267" y="1312"/>
                    <a:pt x="3267" y="1312"/>
                    <a:pt x="3267" y="1312"/>
                  </a:cubicBezTo>
                  <a:cubicBezTo>
                    <a:pt x="3296" y="1312"/>
                    <a:pt x="3296" y="1312"/>
                    <a:pt x="3296" y="1312"/>
                  </a:cubicBezTo>
                  <a:cubicBezTo>
                    <a:pt x="3267" y="1312"/>
                    <a:pt x="3267" y="1312"/>
                    <a:pt x="3267" y="1312"/>
                  </a:cubicBezTo>
                  <a:cubicBezTo>
                    <a:pt x="3267" y="1283"/>
                    <a:pt x="3267" y="1283"/>
                    <a:pt x="3267" y="1283"/>
                  </a:cubicBezTo>
                  <a:lnTo>
                    <a:pt x="3267" y="1283"/>
                  </a:lnTo>
                  <a:cubicBezTo>
                    <a:pt x="3237" y="1254"/>
                    <a:pt x="3237" y="1254"/>
                    <a:pt x="3237" y="1254"/>
                  </a:cubicBezTo>
                  <a:cubicBezTo>
                    <a:pt x="3237" y="1225"/>
                    <a:pt x="3237" y="1225"/>
                    <a:pt x="3237" y="1225"/>
                  </a:cubicBezTo>
                  <a:lnTo>
                    <a:pt x="3237" y="1225"/>
                  </a:lnTo>
                  <a:cubicBezTo>
                    <a:pt x="3208" y="1196"/>
                    <a:pt x="3208" y="1196"/>
                    <a:pt x="3208" y="1196"/>
                  </a:cubicBezTo>
                  <a:lnTo>
                    <a:pt x="3208" y="1196"/>
                  </a:lnTo>
                  <a:lnTo>
                    <a:pt x="3208" y="1196"/>
                  </a:lnTo>
                  <a:cubicBezTo>
                    <a:pt x="3179" y="1196"/>
                    <a:pt x="3179" y="1196"/>
                    <a:pt x="3179" y="1196"/>
                  </a:cubicBezTo>
                  <a:cubicBezTo>
                    <a:pt x="3179" y="1167"/>
                    <a:pt x="3179" y="1167"/>
                    <a:pt x="3179" y="1167"/>
                  </a:cubicBezTo>
                  <a:lnTo>
                    <a:pt x="3179" y="1167"/>
                  </a:lnTo>
                  <a:lnTo>
                    <a:pt x="3179" y="1167"/>
                  </a:lnTo>
                  <a:cubicBezTo>
                    <a:pt x="3150" y="1138"/>
                    <a:pt x="3150" y="1138"/>
                    <a:pt x="3150" y="1138"/>
                  </a:cubicBezTo>
                  <a:lnTo>
                    <a:pt x="3150" y="1138"/>
                  </a:lnTo>
                  <a:lnTo>
                    <a:pt x="3150" y="1138"/>
                  </a:lnTo>
                  <a:cubicBezTo>
                    <a:pt x="3120" y="1109"/>
                    <a:pt x="3120" y="1109"/>
                    <a:pt x="3120" y="1109"/>
                  </a:cubicBezTo>
                  <a:cubicBezTo>
                    <a:pt x="3150" y="1079"/>
                    <a:pt x="3150" y="1079"/>
                    <a:pt x="3150" y="1079"/>
                  </a:cubicBezTo>
                  <a:lnTo>
                    <a:pt x="3150" y="1079"/>
                  </a:lnTo>
                  <a:cubicBezTo>
                    <a:pt x="3150" y="1050"/>
                    <a:pt x="3150" y="1050"/>
                    <a:pt x="3150" y="1050"/>
                  </a:cubicBezTo>
                  <a:lnTo>
                    <a:pt x="3150" y="1050"/>
                  </a:lnTo>
                  <a:lnTo>
                    <a:pt x="3150" y="1050"/>
                  </a:lnTo>
                  <a:lnTo>
                    <a:pt x="3150" y="1050"/>
                  </a:lnTo>
                  <a:lnTo>
                    <a:pt x="3150" y="1050"/>
                  </a:lnTo>
                  <a:lnTo>
                    <a:pt x="3150" y="1050"/>
                  </a:lnTo>
                  <a:cubicBezTo>
                    <a:pt x="3091" y="1021"/>
                    <a:pt x="3091" y="1021"/>
                    <a:pt x="3091" y="1021"/>
                  </a:cubicBezTo>
                  <a:lnTo>
                    <a:pt x="3091" y="1021"/>
                  </a:lnTo>
                  <a:lnTo>
                    <a:pt x="3091" y="1021"/>
                  </a:lnTo>
                  <a:lnTo>
                    <a:pt x="3091" y="1021"/>
                  </a:lnTo>
                  <a:lnTo>
                    <a:pt x="3091" y="1021"/>
                  </a:lnTo>
                  <a:cubicBezTo>
                    <a:pt x="3091" y="1050"/>
                    <a:pt x="3091" y="1050"/>
                    <a:pt x="3091" y="1050"/>
                  </a:cubicBezTo>
                  <a:cubicBezTo>
                    <a:pt x="3062" y="1050"/>
                    <a:pt x="3062" y="1050"/>
                    <a:pt x="3062" y="1050"/>
                  </a:cubicBezTo>
                  <a:lnTo>
                    <a:pt x="3062" y="1050"/>
                  </a:lnTo>
                  <a:cubicBezTo>
                    <a:pt x="3062" y="1021"/>
                    <a:pt x="3062" y="1021"/>
                    <a:pt x="3062" y="1021"/>
                  </a:cubicBezTo>
                  <a:lnTo>
                    <a:pt x="3062" y="1021"/>
                  </a:lnTo>
                  <a:cubicBezTo>
                    <a:pt x="3062" y="992"/>
                    <a:pt x="3062" y="992"/>
                    <a:pt x="3062" y="992"/>
                  </a:cubicBezTo>
                  <a:cubicBezTo>
                    <a:pt x="3062" y="962"/>
                    <a:pt x="3062" y="962"/>
                    <a:pt x="3062" y="962"/>
                  </a:cubicBezTo>
                  <a:lnTo>
                    <a:pt x="3062" y="962"/>
                  </a:lnTo>
                  <a:cubicBezTo>
                    <a:pt x="3033" y="962"/>
                    <a:pt x="3033" y="962"/>
                    <a:pt x="3033" y="962"/>
                  </a:cubicBezTo>
                  <a:cubicBezTo>
                    <a:pt x="3062" y="933"/>
                    <a:pt x="3062" y="933"/>
                    <a:pt x="3062" y="933"/>
                  </a:cubicBezTo>
                  <a:cubicBezTo>
                    <a:pt x="3033" y="933"/>
                    <a:pt x="3033" y="933"/>
                    <a:pt x="3033" y="933"/>
                  </a:cubicBezTo>
                  <a:lnTo>
                    <a:pt x="3033" y="933"/>
                  </a:lnTo>
                  <a:cubicBezTo>
                    <a:pt x="3003" y="904"/>
                    <a:pt x="3003" y="904"/>
                    <a:pt x="3003" y="904"/>
                  </a:cubicBezTo>
                  <a:cubicBezTo>
                    <a:pt x="3003" y="875"/>
                    <a:pt x="3003" y="875"/>
                    <a:pt x="3003" y="875"/>
                  </a:cubicBezTo>
                  <a:lnTo>
                    <a:pt x="3003" y="875"/>
                  </a:lnTo>
                  <a:cubicBezTo>
                    <a:pt x="3033" y="875"/>
                    <a:pt x="3033" y="875"/>
                    <a:pt x="3033" y="875"/>
                  </a:cubicBezTo>
                  <a:cubicBezTo>
                    <a:pt x="3033" y="846"/>
                    <a:pt x="3033" y="846"/>
                    <a:pt x="3033" y="846"/>
                  </a:cubicBezTo>
                  <a:cubicBezTo>
                    <a:pt x="3003" y="846"/>
                    <a:pt x="3003" y="846"/>
                    <a:pt x="3003" y="846"/>
                  </a:cubicBezTo>
                  <a:lnTo>
                    <a:pt x="3003" y="846"/>
                  </a:lnTo>
                  <a:cubicBezTo>
                    <a:pt x="2975" y="846"/>
                    <a:pt x="2975" y="846"/>
                    <a:pt x="2975" y="846"/>
                  </a:cubicBezTo>
                  <a:cubicBezTo>
                    <a:pt x="2975" y="817"/>
                    <a:pt x="2975" y="817"/>
                    <a:pt x="2975" y="817"/>
                  </a:cubicBezTo>
                  <a:cubicBezTo>
                    <a:pt x="2946" y="817"/>
                    <a:pt x="2946" y="817"/>
                    <a:pt x="2946" y="817"/>
                  </a:cubicBezTo>
                  <a:lnTo>
                    <a:pt x="2946" y="817"/>
                  </a:lnTo>
                  <a:lnTo>
                    <a:pt x="2946" y="817"/>
                  </a:lnTo>
                  <a:cubicBezTo>
                    <a:pt x="2917" y="817"/>
                    <a:pt x="2917" y="817"/>
                    <a:pt x="2917" y="817"/>
                  </a:cubicBezTo>
                  <a:cubicBezTo>
                    <a:pt x="2917" y="788"/>
                    <a:pt x="2917" y="788"/>
                    <a:pt x="2917" y="788"/>
                  </a:cubicBezTo>
                  <a:cubicBezTo>
                    <a:pt x="2887" y="817"/>
                    <a:pt x="2887" y="817"/>
                    <a:pt x="2887" y="817"/>
                  </a:cubicBezTo>
                  <a:cubicBezTo>
                    <a:pt x="2917" y="788"/>
                    <a:pt x="2917" y="788"/>
                    <a:pt x="2917" y="788"/>
                  </a:cubicBezTo>
                  <a:lnTo>
                    <a:pt x="2917" y="788"/>
                  </a:lnTo>
                  <a:lnTo>
                    <a:pt x="2917" y="788"/>
                  </a:lnTo>
                  <a:lnTo>
                    <a:pt x="2917" y="788"/>
                  </a:lnTo>
                  <a:cubicBezTo>
                    <a:pt x="2887" y="788"/>
                    <a:pt x="2887" y="788"/>
                    <a:pt x="2887" y="788"/>
                  </a:cubicBezTo>
                  <a:lnTo>
                    <a:pt x="2887" y="788"/>
                  </a:lnTo>
                  <a:cubicBezTo>
                    <a:pt x="2887" y="759"/>
                    <a:pt x="2887" y="759"/>
                    <a:pt x="2887" y="759"/>
                  </a:cubicBezTo>
                  <a:lnTo>
                    <a:pt x="2887" y="759"/>
                  </a:lnTo>
                  <a:cubicBezTo>
                    <a:pt x="2829" y="759"/>
                    <a:pt x="2829" y="759"/>
                    <a:pt x="2829" y="759"/>
                  </a:cubicBezTo>
                  <a:cubicBezTo>
                    <a:pt x="2829" y="729"/>
                    <a:pt x="2829" y="729"/>
                    <a:pt x="2829" y="729"/>
                  </a:cubicBezTo>
                  <a:cubicBezTo>
                    <a:pt x="2829" y="700"/>
                    <a:pt x="2829" y="700"/>
                    <a:pt x="2829" y="700"/>
                  </a:cubicBezTo>
                  <a:cubicBezTo>
                    <a:pt x="2800" y="671"/>
                    <a:pt x="2800" y="671"/>
                    <a:pt x="2800" y="671"/>
                  </a:cubicBezTo>
                  <a:lnTo>
                    <a:pt x="2800" y="671"/>
                  </a:lnTo>
                  <a:cubicBezTo>
                    <a:pt x="2829" y="671"/>
                    <a:pt x="2829" y="671"/>
                    <a:pt x="2829" y="671"/>
                  </a:cubicBezTo>
                  <a:cubicBezTo>
                    <a:pt x="2829" y="641"/>
                    <a:pt x="2829" y="641"/>
                    <a:pt x="2829" y="641"/>
                  </a:cubicBezTo>
                  <a:cubicBezTo>
                    <a:pt x="2829" y="583"/>
                    <a:pt x="2829" y="583"/>
                    <a:pt x="2829" y="583"/>
                  </a:cubicBezTo>
                  <a:cubicBezTo>
                    <a:pt x="2800" y="583"/>
                    <a:pt x="2800" y="583"/>
                    <a:pt x="2800" y="583"/>
                  </a:cubicBezTo>
                  <a:cubicBezTo>
                    <a:pt x="2829" y="583"/>
                    <a:pt x="2829" y="583"/>
                    <a:pt x="2829" y="583"/>
                  </a:cubicBezTo>
                  <a:cubicBezTo>
                    <a:pt x="2800" y="554"/>
                    <a:pt x="2800" y="554"/>
                    <a:pt x="2800" y="554"/>
                  </a:cubicBezTo>
                  <a:lnTo>
                    <a:pt x="2800" y="554"/>
                  </a:lnTo>
                  <a:cubicBezTo>
                    <a:pt x="2770" y="525"/>
                    <a:pt x="2770" y="525"/>
                    <a:pt x="2770" y="525"/>
                  </a:cubicBezTo>
                  <a:cubicBezTo>
                    <a:pt x="2770" y="496"/>
                    <a:pt x="2770" y="496"/>
                    <a:pt x="2770" y="496"/>
                  </a:cubicBezTo>
                  <a:cubicBezTo>
                    <a:pt x="2800" y="496"/>
                    <a:pt x="2800" y="496"/>
                    <a:pt x="2800" y="496"/>
                  </a:cubicBezTo>
                  <a:lnTo>
                    <a:pt x="2800" y="496"/>
                  </a:lnTo>
                  <a:cubicBezTo>
                    <a:pt x="2770" y="467"/>
                    <a:pt x="2770" y="467"/>
                    <a:pt x="2770" y="467"/>
                  </a:cubicBezTo>
                  <a:cubicBezTo>
                    <a:pt x="2770" y="438"/>
                    <a:pt x="2770" y="438"/>
                    <a:pt x="2770" y="438"/>
                  </a:cubicBezTo>
                  <a:cubicBezTo>
                    <a:pt x="2770" y="409"/>
                    <a:pt x="2770" y="409"/>
                    <a:pt x="2770" y="409"/>
                  </a:cubicBezTo>
                  <a:lnTo>
                    <a:pt x="2770" y="409"/>
                  </a:lnTo>
                  <a:lnTo>
                    <a:pt x="2770" y="409"/>
                  </a:lnTo>
                  <a:cubicBezTo>
                    <a:pt x="2770" y="379"/>
                    <a:pt x="2770" y="379"/>
                    <a:pt x="2770" y="379"/>
                  </a:cubicBezTo>
                  <a:cubicBezTo>
                    <a:pt x="2741" y="350"/>
                    <a:pt x="2741" y="350"/>
                    <a:pt x="2741" y="350"/>
                  </a:cubicBezTo>
                  <a:lnTo>
                    <a:pt x="2741" y="350"/>
                  </a:lnTo>
                  <a:lnTo>
                    <a:pt x="2741" y="350"/>
                  </a:lnTo>
                  <a:cubicBezTo>
                    <a:pt x="2712" y="321"/>
                    <a:pt x="2712" y="321"/>
                    <a:pt x="2712" y="321"/>
                  </a:cubicBezTo>
                  <a:cubicBezTo>
                    <a:pt x="2712" y="350"/>
                    <a:pt x="2712" y="350"/>
                    <a:pt x="2712" y="350"/>
                  </a:cubicBezTo>
                  <a:lnTo>
                    <a:pt x="2712" y="350"/>
                  </a:lnTo>
                  <a:cubicBezTo>
                    <a:pt x="2683" y="350"/>
                    <a:pt x="2683" y="350"/>
                    <a:pt x="2683" y="350"/>
                  </a:cubicBezTo>
                  <a:lnTo>
                    <a:pt x="2683" y="350"/>
                  </a:lnTo>
                  <a:cubicBezTo>
                    <a:pt x="2653" y="321"/>
                    <a:pt x="2653" y="321"/>
                    <a:pt x="2653" y="321"/>
                  </a:cubicBezTo>
                  <a:lnTo>
                    <a:pt x="2653" y="321"/>
                  </a:lnTo>
                  <a:cubicBezTo>
                    <a:pt x="2653" y="292"/>
                    <a:pt x="2653" y="292"/>
                    <a:pt x="2653" y="292"/>
                  </a:cubicBezTo>
                  <a:cubicBezTo>
                    <a:pt x="2653" y="262"/>
                    <a:pt x="2653" y="262"/>
                    <a:pt x="2653" y="262"/>
                  </a:cubicBezTo>
                  <a:cubicBezTo>
                    <a:pt x="2653" y="233"/>
                    <a:pt x="2653" y="233"/>
                    <a:pt x="2653" y="233"/>
                  </a:cubicBezTo>
                  <a:lnTo>
                    <a:pt x="2653" y="233"/>
                  </a:lnTo>
                  <a:lnTo>
                    <a:pt x="2653" y="233"/>
                  </a:lnTo>
                  <a:cubicBezTo>
                    <a:pt x="2653" y="204"/>
                    <a:pt x="2653" y="204"/>
                    <a:pt x="2653" y="204"/>
                  </a:cubicBezTo>
                  <a:cubicBezTo>
                    <a:pt x="2625" y="204"/>
                    <a:pt x="2625" y="204"/>
                    <a:pt x="2625" y="204"/>
                  </a:cubicBezTo>
                  <a:cubicBezTo>
                    <a:pt x="2625" y="175"/>
                    <a:pt x="2625" y="175"/>
                    <a:pt x="2625" y="175"/>
                  </a:cubicBezTo>
                  <a:lnTo>
                    <a:pt x="2625" y="175"/>
                  </a:lnTo>
                  <a:lnTo>
                    <a:pt x="2625" y="175"/>
                  </a:lnTo>
                  <a:cubicBezTo>
                    <a:pt x="2625" y="146"/>
                    <a:pt x="2625" y="146"/>
                    <a:pt x="2625" y="146"/>
                  </a:cubicBezTo>
                  <a:lnTo>
                    <a:pt x="2625" y="146"/>
                  </a:lnTo>
                  <a:lnTo>
                    <a:pt x="2625" y="146"/>
                  </a:lnTo>
                  <a:cubicBezTo>
                    <a:pt x="2596" y="146"/>
                    <a:pt x="2596" y="146"/>
                    <a:pt x="2596" y="146"/>
                  </a:cubicBezTo>
                  <a:cubicBezTo>
                    <a:pt x="2596" y="117"/>
                    <a:pt x="2596" y="117"/>
                    <a:pt x="2596" y="117"/>
                  </a:cubicBezTo>
                  <a:cubicBezTo>
                    <a:pt x="2596" y="88"/>
                    <a:pt x="2596" y="88"/>
                    <a:pt x="2596" y="88"/>
                  </a:cubicBezTo>
                  <a:lnTo>
                    <a:pt x="2596" y="88"/>
                  </a:lnTo>
                  <a:cubicBezTo>
                    <a:pt x="2567" y="88"/>
                    <a:pt x="2567" y="88"/>
                    <a:pt x="2567" y="88"/>
                  </a:cubicBezTo>
                  <a:cubicBezTo>
                    <a:pt x="2567" y="59"/>
                    <a:pt x="2567" y="59"/>
                    <a:pt x="2567" y="59"/>
                  </a:cubicBezTo>
                  <a:lnTo>
                    <a:pt x="2567" y="59"/>
                  </a:lnTo>
                  <a:cubicBezTo>
                    <a:pt x="2537" y="88"/>
                    <a:pt x="2537" y="88"/>
                    <a:pt x="2537" y="88"/>
                  </a:cubicBezTo>
                  <a:cubicBezTo>
                    <a:pt x="2537" y="117"/>
                    <a:pt x="2537" y="117"/>
                    <a:pt x="2537" y="117"/>
                  </a:cubicBezTo>
                  <a:lnTo>
                    <a:pt x="2537" y="117"/>
                  </a:lnTo>
                  <a:cubicBezTo>
                    <a:pt x="2537" y="146"/>
                    <a:pt x="2537" y="146"/>
                    <a:pt x="2537" y="146"/>
                  </a:cubicBezTo>
                  <a:lnTo>
                    <a:pt x="2537" y="146"/>
                  </a:lnTo>
                  <a:lnTo>
                    <a:pt x="2537" y="146"/>
                  </a:lnTo>
                  <a:cubicBezTo>
                    <a:pt x="2508" y="175"/>
                    <a:pt x="2508" y="175"/>
                    <a:pt x="2508" y="175"/>
                  </a:cubicBezTo>
                  <a:cubicBezTo>
                    <a:pt x="2508" y="204"/>
                    <a:pt x="2508" y="204"/>
                    <a:pt x="2508" y="204"/>
                  </a:cubicBezTo>
                  <a:lnTo>
                    <a:pt x="2508" y="204"/>
                  </a:lnTo>
                  <a:cubicBezTo>
                    <a:pt x="2537" y="204"/>
                    <a:pt x="2537" y="204"/>
                    <a:pt x="2537" y="204"/>
                  </a:cubicBezTo>
                  <a:cubicBezTo>
                    <a:pt x="2537" y="233"/>
                    <a:pt x="2537" y="233"/>
                    <a:pt x="2537" y="233"/>
                  </a:cubicBezTo>
                  <a:cubicBezTo>
                    <a:pt x="2508" y="233"/>
                    <a:pt x="2508" y="233"/>
                    <a:pt x="2508" y="233"/>
                  </a:cubicBezTo>
                  <a:lnTo>
                    <a:pt x="2508" y="233"/>
                  </a:lnTo>
                  <a:cubicBezTo>
                    <a:pt x="2508" y="262"/>
                    <a:pt x="2508" y="262"/>
                    <a:pt x="2508" y="262"/>
                  </a:cubicBezTo>
                  <a:lnTo>
                    <a:pt x="2508" y="262"/>
                  </a:lnTo>
                  <a:cubicBezTo>
                    <a:pt x="2508" y="292"/>
                    <a:pt x="2508" y="292"/>
                    <a:pt x="2508" y="292"/>
                  </a:cubicBezTo>
                  <a:cubicBezTo>
                    <a:pt x="2508" y="262"/>
                    <a:pt x="2508" y="262"/>
                    <a:pt x="2508" y="262"/>
                  </a:cubicBezTo>
                  <a:cubicBezTo>
                    <a:pt x="2479" y="292"/>
                    <a:pt x="2479" y="292"/>
                    <a:pt x="2479" y="292"/>
                  </a:cubicBezTo>
                  <a:cubicBezTo>
                    <a:pt x="2479" y="321"/>
                    <a:pt x="2479" y="321"/>
                    <a:pt x="2479" y="321"/>
                  </a:cubicBezTo>
                  <a:cubicBezTo>
                    <a:pt x="2479" y="350"/>
                    <a:pt x="2479" y="350"/>
                    <a:pt x="2479" y="350"/>
                  </a:cubicBezTo>
                  <a:cubicBezTo>
                    <a:pt x="2479" y="379"/>
                    <a:pt x="2479" y="379"/>
                    <a:pt x="2479" y="379"/>
                  </a:cubicBezTo>
                  <a:lnTo>
                    <a:pt x="2479" y="379"/>
                  </a:lnTo>
                  <a:cubicBezTo>
                    <a:pt x="2479" y="409"/>
                    <a:pt x="2479" y="409"/>
                    <a:pt x="2479" y="409"/>
                  </a:cubicBezTo>
                  <a:lnTo>
                    <a:pt x="2479" y="409"/>
                  </a:lnTo>
                  <a:cubicBezTo>
                    <a:pt x="2479" y="438"/>
                    <a:pt x="2479" y="438"/>
                    <a:pt x="2479" y="438"/>
                  </a:cubicBezTo>
                  <a:cubicBezTo>
                    <a:pt x="2450" y="467"/>
                    <a:pt x="2450" y="467"/>
                    <a:pt x="2450" y="467"/>
                  </a:cubicBezTo>
                  <a:cubicBezTo>
                    <a:pt x="2450" y="496"/>
                    <a:pt x="2450" y="496"/>
                    <a:pt x="2450" y="496"/>
                  </a:cubicBezTo>
                  <a:cubicBezTo>
                    <a:pt x="2450" y="525"/>
                    <a:pt x="2450" y="525"/>
                    <a:pt x="2450" y="525"/>
                  </a:cubicBezTo>
                  <a:lnTo>
                    <a:pt x="2450" y="525"/>
                  </a:lnTo>
                  <a:cubicBezTo>
                    <a:pt x="2450" y="554"/>
                    <a:pt x="2450" y="554"/>
                    <a:pt x="2450" y="554"/>
                  </a:cubicBezTo>
                  <a:cubicBezTo>
                    <a:pt x="2420" y="583"/>
                    <a:pt x="2420" y="583"/>
                    <a:pt x="2420" y="583"/>
                  </a:cubicBezTo>
                  <a:lnTo>
                    <a:pt x="2420" y="583"/>
                  </a:lnTo>
                  <a:cubicBezTo>
                    <a:pt x="2391" y="612"/>
                    <a:pt x="2391" y="612"/>
                    <a:pt x="2391" y="612"/>
                  </a:cubicBezTo>
                  <a:cubicBezTo>
                    <a:pt x="2333" y="641"/>
                    <a:pt x="2333" y="641"/>
                    <a:pt x="2333" y="641"/>
                  </a:cubicBezTo>
                  <a:cubicBezTo>
                    <a:pt x="2333" y="612"/>
                    <a:pt x="2333" y="612"/>
                    <a:pt x="2333" y="612"/>
                  </a:cubicBezTo>
                  <a:cubicBezTo>
                    <a:pt x="2304" y="612"/>
                    <a:pt x="2304" y="612"/>
                    <a:pt x="2304" y="612"/>
                  </a:cubicBezTo>
                  <a:cubicBezTo>
                    <a:pt x="2275" y="612"/>
                    <a:pt x="2275" y="612"/>
                    <a:pt x="2275" y="612"/>
                  </a:cubicBezTo>
                  <a:cubicBezTo>
                    <a:pt x="2275" y="583"/>
                    <a:pt x="2275" y="583"/>
                    <a:pt x="2275" y="583"/>
                  </a:cubicBezTo>
                  <a:lnTo>
                    <a:pt x="2275" y="583"/>
                  </a:lnTo>
                  <a:lnTo>
                    <a:pt x="2275" y="583"/>
                  </a:lnTo>
                  <a:cubicBezTo>
                    <a:pt x="2246" y="554"/>
                    <a:pt x="2246" y="554"/>
                    <a:pt x="2246" y="554"/>
                  </a:cubicBezTo>
                  <a:lnTo>
                    <a:pt x="2246" y="554"/>
                  </a:lnTo>
                  <a:cubicBezTo>
                    <a:pt x="2217" y="554"/>
                    <a:pt x="2217" y="554"/>
                    <a:pt x="2217" y="554"/>
                  </a:cubicBezTo>
                  <a:cubicBezTo>
                    <a:pt x="2187" y="554"/>
                    <a:pt x="2187" y="554"/>
                    <a:pt x="2187" y="554"/>
                  </a:cubicBezTo>
                  <a:cubicBezTo>
                    <a:pt x="2187" y="525"/>
                    <a:pt x="2187" y="525"/>
                    <a:pt x="2187" y="525"/>
                  </a:cubicBezTo>
                  <a:cubicBezTo>
                    <a:pt x="2158" y="525"/>
                    <a:pt x="2158" y="525"/>
                    <a:pt x="2158" y="525"/>
                  </a:cubicBezTo>
                  <a:cubicBezTo>
                    <a:pt x="2158" y="496"/>
                    <a:pt x="2158" y="496"/>
                    <a:pt x="2158" y="496"/>
                  </a:cubicBezTo>
                  <a:cubicBezTo>
                    <a:pt x="2129" y="496"/>
                    <a:pt x="2129" y="496"/>
                    <a:pt x="2129" y="496"/>
                  </a:cubicBezTo>
                  <a:cubicBezTo>
                    <a:pt x="2100" y="496"/>
                    <a:pt x="2100" y="496"/>
                    <a:pt x="2100" y="496"/>
                  </a:cubicBezTo>
                  <a:cubicBezTo>
                    <a:pt x="2100" y="467"/>
                    <a:pt x="2100" y="467"/>
                    <a:pt x="2100" y="467"/>
                  </a:cubicBezTo>
                  <a:lnTo>
                    <a:pt x="2100" y="467"/>
                  </a:lnTo>
                  <a:lnTo>
                    <a:pt x="2100" y="467"/>
                  </a:lnTo>
                  <a:cubicBezTo>
                    <a:pt x="2070" y="467"/>
                    <a:pt x="2070" y="467"/>
                    <a:pt x="2070" y="467"/>
                  </a:cubicBezTo>
                  <a:lnTo>
                    <a:pt x="2070" y="467"/>
                  </a:lnTo>
                  <a:lnTo>
                    <a:pt x="2070" y="467"/>
                  </a:lnTo>
                  <a:cubicBezTo>
                    <a:pt x="2041" y="438"/>
                    <a:pt x="2041" y="438"/>
                    <a:pt x="2041" y="438"/>
                  </a:cubicBezTo>
                  <a:lnTo>
                    <a:pt x="2041" y="438"/>
                  </a:lnTo>
                  <a:cubicBezTo>
                    <a:pt x="2012" y="409"/>
                    <a:pt x="2012" y="409"/>
                    <a:pt x="2012" y="409"/>
                  </a:cubicBezTo>
                  <a:lnTo>
                    <a:pt x="2012" y="409"/>
                  </a:lnTo>
                  <a:cubicBezTo>
                    <a:pt x="1983" y="379"/>
                    <a:pt x="1983" y="379"/>
                    <a:pt x="1983" y="379"/>
                  </a:cubicBezTo>
                  <a:lnTo>
                    <a:pt x="1983" y="379"/>
                  </a:lnTo>
                  <a:cubicBezTo>
                    <a:pt x="2012" y="350"/>
                    <a:pt x="2012" y="350"/>
                    <a:pt x="2012" y="350"/>
                  </a:cubicBezTo>
                  <a:cubicBezTo>
                    <a:pt x="2012" y="321"/>
                    <a:pt x="2012" y="321"/>
                    <a:pt x="2012" y="321"/>
                  </a:cubicBezTo>
                  <a:lnTo>
                    <a:pt x="2012" y="321"/>
                  </a:lnTo>
                  <a:cubicBezTo>
                    <a:pt x="2012" y="292"/>
                    <a:pt x="2012" y="292"/>
                    <a:pt x="2012" y="292"/>
                  </a:cubicBezTo>
                  <a:cubicBezTo>
                    <a:pt x="2041" y="292"/>
                    <a:pt x="2041" y="292"/>
                    <a:pt x="2041" y="292"/>
                  </a:cubicBezTo>
                  <a:cubicBezTo>
                    <a:pt x="2012" y="292"/>
                    <a:pt x="2012" y="292"/>
                    <a:pt x="2012" y="292"/>
                  </a:cubicBezTo>
                  <a:lnTo>
                    <a:pt x="2012" y="292"/>
                  </a:lnTo>
                  <a:cubicBezTo>
                    <a:pt x="2012" y="262"/>
                    <a:pt x="2012" y="262"/>
                    <a:pt x="2012" y="262"/>
                  </a:cubicBezTo>
                  <a:lnTo>
                    <a:pt x="2012" y="262"/>
                  </a:lnTo>
                  <a:cubicBezTo>
                    <a:pt x="2041" y="262"/>
                    <a:pt x="2041" y="262"/>
                    <a:pt x="2041" y="262"/>
                  </a:cubicBezTo>
                  <a:lnTo>
                    <a:pt x="2041" y="262"/>
                  </a:lnTo>
                  <a:lnTo>
                    <a:pt x="2041" y="262"/>
                  </a:lnTo>
                  <a:cubicBezTo>
                    <a:pt x="2070" y="262"/>
                    <a:pt x="2070" y="262"/>
                    <a:pt x="2070" y="262"/>
                  </a:cubicBezTo>
                  <a:lnTo>
                    <a:pt x="2070" y="262"/>
                  </a:lnTo>
                  <a:cubicBezTo>
                    <a:pt x="2070" y="233"/>
                    <a:pt x="2070" y="233"/>
                    <a:pt x="2070" y="233"/>
                  </a:cubicBezTo>
                  <a:lnTo>
                    <a:pt x="2070" y="233"/>
                  </a:lnTo>
                  <a:cubicBezTo>
                    <a:pt x="2070" y="204"/>
                    <a:pt x="2070" y="204"/>
                    <a:pt x="2070" y="204"/>
                  </a:cubicBezTo>
                  <a:cubicBezTo>
                    <a:pt x="2100" y="204"/>
                    <a:pt x="2100" y="204"/>
                    <a:pt x="2100" y="204"/>
                  </a:cubicBezTo>
                  <a:lnTo>
                    <a:pt x="2100" y="204"/>
                  </a:lnTo>
                  <a:cubicBezTo>
                    <a:pt x="2100" y="175"/>
                    <a:pt x="2100" y="175"/>
                    <a:pt x="2100" y="175"/>
                  </a:cubicBezTo>
                  <a:cubicBezTo>
                    <a:pt x="2129" y="175"/>
                    <a:pt x="2129" y="175"/>
                    <a:pt x="2129" y="175"/>
                  </a:cubicBezTo>
                  <a:lnTo>
                    <a:pt x="2129" y="175"/>
                  </a:lnTo>
                  <a:cubicBezTo>
                    <a:pt x="2100" y="146"/>
                    <a:pt x="2100" y="146"/>
                    <a:pt x="2100" y="146"/>
                  </a:cubicBezTo>
                  <a:cubicBezTo>
                    <a:pt x="2100" y="175"/>
                    <a:pt x="2100" y="175"/>
                    <a:pt x="2100" y="175"/>
                  </a:cubicBezTo>
                  <a:cubicBezTo>
                    <a:pt x="2070" y="175"/>
                    <a:pt x="2070" y="175"/>
                    <a:pt x="2070" y="175"/>
                  </a:cubicBezTo>
                  <a:cubicBezTo>
                    <a:pt x="2070" y="146"/>
                    <a:pt x="2070" y="146"/>
                    <a:pt x="2070" y="146"/>
                  </a:cubicBezTo>
                  <a:lnTo>
                    <a:pt x="2070" y="146"/>
                  </a:lnTo>
                  <a:cubicBezTo>
                    <a:pt x="2041" y="175"/>
                    <a:pt x="2041" y="175"/>
                    <a:pt x="2041" y="175"/>
                  </a:cubicBezTo>
                  <a:cubicBezTo>
                    <a:pt x="2070" y="175"/>
                    <a:pt x="2070" y="175"/>
                    <a:pt x="2070" y="175"/>
                  </a:cubicBezTo>
                  <a:lnTo>
                    <a:pt x="2070" y="175"/>
                  </a:lnTo>
                  <a:cubicBezTo>
                    <a:pt x="2041" y="175"/>
                    <a:pt x="2041" y="175"/>
                    <a:pt x="2041" y="175"/>
                  </a:cubicBezTo>
                  <a:lnTo>
                    <a:pt x="2041" y="175"/>
                  </a:lnTo>
                  <a:lnTo>
                    <a:pt x="2041" y="175"/>
                  </a:lnTo>
                  <a:cubicBezTo>
                    <a:pt x="2012" y="175"/>
                    <a:pt x="2012" y="175"/>
                    <a:pt x="2012" y="175"/>
                  </a:cubicBezTo>
                  <a:lnTo>
                    <a:pt x="2012" y="175"/>
                  </a:lnTo>
                  <a:lnTo>
                    <a:pt x="2012" y="175"/>
                  </a:lnTo>
                  <a:lnTo>
                    <a:pt x="2012" y="175"/>
                  </a:lnTo>
                  <a:cubicBezTo>
                    <a:pt x="2012" y="146"/>
                    <a:pt x="2012" y="146"/>
                    <a:pt x="2012" y="146"/>
                  </a:cubicBezTo>
                  <a:lnTo>
                    <a:pt x="2012" y="146"/>
                  </a:lnTo>
                  <a:lnTo>
                    <a:pt x="2012" y="146"/>
                  </a:lnTo>
                  <a:cubicBezTo>
                    <a:pt x="2012" y="175"/>
                    <a:pt x="2012" y="175"/>
                    <a:pt x="2012" y="175"/>
                  </a:cubicBezTo>
                  <a:cubicBezTo>
                    <a:pt x="1983" y="175"/>
                    <a:pt x="1983" y="175"/>
                    <a:pt x="1983" y="175"/>
                  </a:cubicBezTo>
                  <a:lnTo>
                    <a:pt x="1983" y="175"/>
                  </a:lnTo>
                  <a:cubicBezTo>
                    <a:pt x="1954" y="175"/>
                    <a:pt x="1954" y="175"/>
                    <a:pt x="1954" y="175"/>
                  </a:cubicBezTo>
                  <a:lnTo>
                    <a:pt x="1954" y="175"/>
                  </a:lnTo>
                  <a:lnTo>
                    <a:pt x="1954" y="175"/>
                  </a:lnTo>
                  <a:lnTo>
                    <a:pt x="1954" y="175"/>
                  </a:lnTo>
                  <a:cubicBezTo>
                    <a:pt x="1925" y="146"/>
                    <a:pt x="1925" y="146"/>
                    <a:pt x="1925" y="146"/>
                  </a:cubicBezTo>
                  <a:lnTo>
                    <a:pt x="1925" y="146"/>
                  </a:lnTo>
                  <a:cubicBezTo>
                    <a:pt x="1896" y="146"/>
                    <a:pt x="1896" y="146"/>
                    <a:pt x="1896" y="146"/>
                  </a:cubicBezTo>
                  <a:lnTo>
                    <a:pt x="1896" y="146"/>
                  </a:lnTo>
                  <a:lnTo>
                    <a:pt x="1896" y="146"/>
                  </a:lnTo>
                  <a:lnTo>
                    <a:pt x="1896" y="146"/>
                  </a:lnTo>
                  <a:cubicBezTo>
                    <a:pt x="1867" y="146"/>
                    <a:pt x="1867" y="146"/>
                    <a:pt x="1867" y="146"/>
                  </a:cubicBezTo>
                  <a:cubicBezTo>
                    <a:pt x="1867" y="117"/>
                    <a:pt x="1867" y="117"/>
                    <a:pt x="1867" y="117"/>
                  </a:cubicBezTo>
                  <a:cubicBezTo>
                    <a:pt x="1837" y="146"/>
                    <a:pt x="1837" y="146"/>
                    <a:pt x="1837" y="146"/>
                  </a:cubicBezTo>
                  <a:lnTo>
                    <a:pt x="1837" y="146"/>
                  </a:lnTo>
                  <a:cubicBezTo>
                    <a:pt x="1808" y="117"/>
                    <a:pt x="1808" y="117"/>
                    <a:pt x="1808" y="117"/>
                  </a:cubicBezTo>
                  <a:lnTo>
                    <a:pt x="1808" y="117"/>
                  </a:lnTo>
                  <a:cubicBezTo>
                    <a:pt x="1808" y="88"/>
                    <a:pt x="1808" y="88"/>
                    <a:pt x="1808" y="88"/>
                  </a:cubicBezTo>
                  <a:cubicBezTo>
                    <a:pt x="1779" y="117"/>
                    <a:pt x="1779" y="117"/>
                    <a:pt x="1779" y="117"/>
                  </a:cubicBezTo>
                  <a:lnTo>
                    <a:pt x="1779" y="117"/>
                  </a:lnTo>
                  <a:lnTo>
                    <a:pt x="1779" y="117"/>
                  </a:lnTo>
                  <a:cubicBezTo>
                    <a:pt x="1750" y="88"/>
                    <a:pt x="1750" y="88"/>
                    <a:pt x="1750" y="88"/>
                  </a:cubicBezTo>
                  <a:lnTo>
                    <a:pt x="1750" y="88"/>
                  </a:lnTo>
                  <a:cubicBezTo>
                    <a:pt x="1720" y="88"/>
                    <a:pt x="1720" y="88"/>
                    <a:pt x="1720" y="88"/>
                  </a:cubicBezTo>
                  <a:lnTo>
                    <a:pt x="1720" y="88"/>
                  </a:lnTo>
                  <a:lnTo>
                    <a:pt x="1720" y="88"/>
                  </a:lnTo>
                  <a:cubicBezTo>
                    <a:pt x="1691" y="88"/>
                    <a:pt x="1691" y="88"/>
                    <a:pt x="1691" y="88"/>
                  </a:cubicBezTo>
                  <a:cubicBezTo>
                    <a:pt x="1720" y="117"/>
                    <a:pt x="1720" y="117"/>
                    <a:pt x="1720" y="117"/>
                  </a:cubicBezTo>
                  <a:lnTo>
                    <a:pt x="1720" y="117"/>
                  </a:lnTo>
                  <a:lnTo>
                    <a:pt x="1720" y="117"/>
                  </a:lnTo>
                  <a:cubicBezTo>
                    <a:pt x="1750" y="117"/>
                    <a:pt x="1750" y="117"/>
                    <a:pt x="1750" y="117"/>
                  </a:cubicBezTo>
                  <a:lnTo>
                    <a:pt x="1750" y="117"/>
                  </a:lnTo>
                  <a:cubicBezTo>
                    <a:pt x="1750" y="146"/>
                    <a:pt x="1750" y="146"/>
                    <a:pt x="1750" y="146"/>
                  </a:cubicBezTo>
                  <a:cubicBezTo>
                    <a:pt x="1779" y="146"/>
                    <a:pt x="1779" y="146"/>
                    <a:pt x="1779" y="146"/>
                  </a:cubicBezTo>
                  <a:cubicBezTo>
                    <a:pt x="1750" y="146"/>
                    <a:pt x="1750" y="146"/>
                    <a:pt x="1750" y="146"/>
                  </a:cubicBezTo>
                  <a:cubicBezTo>
                    <a:pt x="1750" y="175"/>
                    <a:pt x="1750" y="175"/>
                    <a:pt x="1750" y="175"/>
                  </a:cubicBezTo>
                  <a:lnTo>
                    <a:pt x="1750" y="175"/>
                  </a:lnTo>
                  <a:cubicBezTo>
                    <a:pt x="1720" y="175"/>
                    <a:pt x="1720" y="175"/>
                    <a:pt x="1720" y="175"/>
                  </a:cubicBezTo>
                  <a:lnTo>
                    <a:pt x="1720" y="175"/>
                  </a:lnTo>
                  <a:cubicBezTo>
                    <a:pt x="1662" y="175"/>
                    <a:pt x="1662" y="175"/>
                    <a:pt x="1662" y="175"/>
                  </a:cubicBezTo>
                  <a:cubicBezTo>
                    <a:pt x="1633" y="146"/>
                    <a:pt x="1633" y="146"/>
                    <a:pt x="1633" y="146"/>
                  </a:cubicBezTo>
                  <a:cubicBezTo>
                    <a:pt x="1633" y="175"/>
                    <a:pt x="1633" y="175"/>
                    <a:pt x="1633" y="175"/>
                  </a:cubicBezTo>
                  <a:lnTo>
                    <a:pt x="1633" y="175"/>
                  </a:lnTo>
                  <a:lnTo>
                    <a:pt x="1633" y="175"/>
                  </a:lnTo>
                  <a:cubicBezTo>
                    <a:pt x="1604" y="175"/>
                    <a:pt x="1604" y="175"/>
                    <a:pt x="1604" y="175"/>
                  </a:cubicBezTo>
                  <a:cubicBezTo>
                    <a:pt x="1604" y="204"/>
                    <a:pt x="1604" y="204"/>
                    <a:pt x="1604" y="204"/>
                  </a:cubicBezTo>
                  <a:lnTo>
                    <a:pt x="1604" y="204"/>
                  </a:lnTo>
                  <a:cubicBezTo>
                    <a:pt x="1604" y="175"/>
                    <a:pt x="1604" y="175"/>
                    <a:pt x="1604" y="175"/>
                  </a:cubicBezTo>
                  <a:cubicBezTo>
                    <a:pt x="1575" y="204"/>
                    <a:pt x="1575" y="204"/>
                    <a:pt x="1575" y="204"/>
                  </a:cubicBezTo>
                  <a:cubicBezTo>
                    <a:pt x="1604" y="204"/>
                    <a:pt x="1604" y="204"/>
                    <a:pt x="1604" y="204"/>
                  </a:cubicBezTo>
                  <a:lnTo>
                    <a:pt x="1604" y="204"/>
                  </a:lnTo>
                  <a:cubicBezTo>
                    <a:pt x="1575" y="204"/>
                    <a:pt x="1575" y="204"/>
                    <a:pt x="1575" y="204"/>
                  </a:cubicBezTo>
                  <a:cubicBezTo>
                    <a:pt x="1546" y="204"/>
                    <a:pt x="1546" y="204"/>
                    <a:pt x="1546" y="204"/>
                  </a:cubicBezTo>
                  <a:cubicBezTo>
                    <a:pt x="1575" y="233"/>
                    <a:pt x="1575" y="233"/>
                    <a:pt x="1575" y="233"/>
                  </a:cubicBezTo>
                  <a:cubicBezTo>
                    <a:pt x="1546" y="233"/>
                    <a:pt x="1546" y="233"/>
                    <a:pt x="1546" y="233"/>
                  </a:cubicBezTo>
                  <a:lnTo>
                    <a:pt x="1546" y="233"/>
                  </a:lnTo>
                  <a:lnTo>
                    <a:pt x="1546" y="233"/>
                  </a:lnTo>
                  <a:cubicBezTo>
                    <a:pt x="1546" y="262"/>
                    <a:pt x="1546" y="262"/>
                    <a:pt x="1546" y="262"/>
                  </a:cubicBezTo>
                  <a:cubicBezTo>
                    <a:pt x="1575" y="262"/>
                    <a:pt x="1575" y="262"/>
                    <a:pt x="1575" y="262"/>
                  </a:cubicBezTo>
                  <a:cubicBezTo>
                    <a:pt x="1546" y="262"/>
                    <a:pt x="1546" y="262"/>
                    <a:pt x="1546" y="262"/>
                  </a:cubicBezTo>
                  <a:lnTo>
                    <a:pt x="1546" y="262"/>
                  </a:lnTo>
                  <a:cubicBezTo>
                    <a:pt x="1517" y="262"/>
                    <a:pt x="1517" y="262"/>
                    <a:pt x="1517" y="262"/>
                  </a:cubicBezTo>
                  <a:cubicBezTo>
                    <a:pt x="1517" y="292"/>
                    <a:pt x="1517" y="292"/>
                    <a:pt x="1517" y="292"/>
                  </a:cubicBezTo>
                  <a:cubicBezTo>
                    <a:pt x="1487" y="321"/>
                    <a:pt x="1487" y="321"/>
                    <a:pt x="1487" y="321"/>
                  </a:cubicBezTo>
                  <a:lnTo>
                    <a:pt x="1487" y="321"/>
                  </a:lnTo>
                  <a:lnTo>
                    <a:pt x="1487" y="321"/>
                  </a:lnTo>
                  <a:cubicBezTo>
                    <a:pt x="1458" y="350"/>
                    <a:pt x="1458" y="350"/>
                    <a:pt x="1458" y="350"/>
                  </a:cubicBezTo>
                  <a:cubicBezTo>
                    <a:pt x="1487" y="350"/>
                    <a:pt x="1487" y="350"/>
                    <a:pt x="1487" y="350"/>
                  </a:cubicBezTo>
                  <a:cubicBezTo>
                    <a:pt x="1517" y="350"/>
                    <a:pt x="1517" y="350"/>
                    <a:pt x="1517" y="350"/>
                  </a:cubicBezTo>
                  <a:cubicBezTo>
                    <a:pt x="1487" y="350"/>
                    <a:pt x="1487" y="350"/>
                    <a:pt x="1487" y="350"/>
                  </a:cubicBezTo>
                  <a:cubicBezTo>
                    <a:pt x="1487" y="379"/>
                    <a:pt x="1487" y="379"/>
                    <a:pt x="1487" y="379"/>
                  </a:cubicBezTo>
                  <a:cubicBezTo>
                    <a:pt x="1517" y="379"/>
                    <a:pt x="1517" y="379"/>
                    <a:pt x="1517" y="379"/>
                  </a:cubicBezTo>
                  <a:lnTo>
                    <a:pt x="1517" y="379"/>
                  </a:lnTo>
                  <a:cubicBezTo>
                    <a:pt x="1487" y="379"/>
                    <a:pt x="1487" y="379"/>
                    <a:pt x="1487" y="379"/>
                  </a:cubicBezTo>
                  <a:lnTo>
                    <a:pt x="1487" y="379"/>
                  </a:lnTo>
                  <a:lnTo>
                    <a:pt x="1487" y="379"/>
                  </a:lnTo>
                  <a:lnTo>
                    <a:pt x="1487" y="379"/>
                  </a:lnTo>
                  <a:cubicBezTo>
                    <a:pt x="1487" y="409"/>
                    <a:pt x="1487" y="409"/>
                    <a:pt x="1487" y="409"/>
                  </a:cubicBezTo>
                  <a:cubicBezTo>
                    <a:pt x="1517" y="438"/>
                    <a:pt x="1517" y="438"/>
                    <a:pt x="1517" y="438"/>
                  </a:cubicBezTo>
                  <a:cubicBezTo>
                    <a:pt x="1487" y="409"/>
                    <a:pt x="1487" y="409"/>
                    <a:pt x="1487" y="409"/>
                  </a:cubicBezTo>
                  <a:cubicBezTo>
                    <a:pt x="1487" y="379"/>
                    <a:pt x="1487" y="379"/>
                    <a:pt x="1487" y="379"/>
                  </a:cubicBezTo>
                  <a:cubicBezTo>
                    <a:pt x="1458" y="379"/>
                    <a:pt x="1458" y="379"/>
                    <a:pt x="1458" y="379"/>
                  </a:cubicBezTo>
                  <a:cubicBezTo>
                    <a:pt x="1458" y="409"/>
                    <a:pt x="1458" y="409"/>
                    <a:pt x="1458" y="409"/>
                  </a:cubicBezTo>
                  <a:lnTo>
                    <a:pt x="1458" y="409"/>
                  </a:lnTo>
                  <a:lnTo>
                    <a:pt x="1458" y="409"/>
                  </a:lnTo>
                  <a:cubicBezTo>
                    <a:pt x="1429" y="379"/>
                    <a:pt x="1429" y="379"/>
                    <a:pt x="1429" y="379"/>
                  </a:cubicBezTo>
                  <a:cubicBezTo>
                    <a:pt x="1400" y="379"/>
                    <a:pt x="1400" y="379"/>
                    <a:pt x="1400" y="379"/>
                  </a:cubicBezTo>
                  <a:lnTo>
                    <a:pt x="1400" y="379"/>
                  </a:lnTo>
                  <a:cubicBezTo>
                    <a:pt x="1400" y="409"/>
                    <a:pt x="1400" y="409"/>
                    <a:pt x="1400" y="409"/>
                  </a:cubicBezTo>
                  <a:cubicBezTo>
                    <a:pt x="1370" y="379"/>
                    <a:pt x="1370" y="379"/>
                    <a:pt x="1370" y="379"/>
                  </a:cubicBezTo>
                  <a:lnTo>
                    <a:pt x="1370" y="379"/>
                  </a:lnTo>
                  <a:cubicBezTo>
                    <a:pt x="1370" y="409"/>
                    <a:pt x="1370" y="409"/>
                    <a:pt x="1370" y="409"/>
                  </a:cubicBezTo>
                  <a:lnTo>
                    <a:pt x="1370" y="409"/>
                  </a:lnTo>
                  <a:lnTo>
                    <a:pt x="1370" y="409"/>
                  </a:lnTo>
                  <a:lnTo>
                    <a:pt x="1370" y="409"/>
                  </a:lnTo>
                  <a:lnTo>
                    <a:pt x="1370" y="409"/>
                  </a:lnTo>
                  <a:lnTo>
                    <a:pt x="1370" y="409"/>
                  </a:lnTo>
                  <a:cubicBezTo>
                    <a:pt x="1341" y="438"/>
                    <a:pt x="1341" y="438"/>
                    <a:pt x="1341" y="438"/>
                  </a:cubicBezTo>
                  <a:cubicBezTo>
                    <a:pt x="1312" y="438"/>
                    <a:pt x="1312" y="438"/>
                    <a:pt x="1312" y="438"/>
                  </a:cubicBezTo>
                  <a:cubicBezTo>
                    <a:pt x="1341" y="438"/>
                    <a:pt x="1341" y="438"/>
                    <a:pt x="1341" y="438"/>
                  </a:cubicBezTo>
                  <a:cubicBezTo>
                    <a:pt x="1370" y="409"/>
                    <a:pt x="1370" y="409"/>
                    <a:pt x="1370" y="409"/>
                  </a:cubicBezTo>
                  <a:cubicBezTo>
                    <a:pt x="1341" y="379"/>
                    <a:pt x="1341" y="379"/>
                    <a:pt x="1341" y="379"/>
                  </a:cubicBezTo>
                  <a:cubicBezTo>
                    <a:pt x="1370" y="379"/>
                    <a:pt x="1370" y="379"/>
                    <a:pt x="1370" y="379"/>
                  </a:cubicBezTo>
                  <a:lnTo>
                    <a:pt x="1370" y="379"/>
                  </a:lnTo>
                  <a:cubicBezTo>
                    <a:pt x="1341" y="350"/>
                    <a:pt x="1341" y="350"/>
                    <a:pt x="1341" y="350"/>
                  </a:cubicBezTo>
                  <a:cubicBezTo>
                    <a:pt x="1312" y="321"/>
                    <a:pt x="1312" y="321"/>
                    <a:pt x="1312" y="321"/>
                  </a:cubicBezTo>
                  <a:lnTo>
                    <a:pt x="1312" y="321"/>
                  </a:lnTo>
                  <a:cubicBezTo>
                    <a:pt x="1283" y="292"/>
                    <a:pt x="1283" y="292"/>
                    <a:pt x="1283" y="292"/>
                  </a:cubicBezTo>
                  <a:lnTo>
                    <a:pt x="1283" y="292"/>
                  </a:lnTo>
                  <a:cubicBezTo>
                    <a:pt x="1254" y="292"/>
                    <a:pt x="1254" y="292"/>
                    <a:pt x="1254" y="292"/>
                  </a:cubicBezTo>
                  <a:cubicBezTo>
                    <a:pt x="1283" y="321"/>
                    <a:pt x="1283" y="321"/>
                    <a:pt x="1283" y="321"/>
                  </a:cubicBezTo>
                  <a:cubicBezTo>
                    <a:pt x="1254" y="321"/>
                    <a:pt x="1254" y="321"/>
                    <a:pt x="1254" y="321"/>
                  </a:cubicBezTo>
                  <a:lnTo>
                    <a:pt x="1254" y="321"/>
                  </a:lnTo>
                  <a:cubicBezTo>
                    <a:pt x="1225" y="321"/>
                    <a:pt x="1225" y="321"/>
                    <a:pt x="1225" y="321"/>
                  </a:cubicBezTo>
                  <a:cubicBezTo>
                    <a:pt x="1254" y="321"/>
                    <a:pt x="1254" y="321"/>
                    <a:pt x="1254" y="321"/>
                  </a:cubicBezTo>
                  <a:cubicBezTo>
                    <a:pt x="1225" y="321"/>
                    <a:pt x="1225" y="321"/>
                    <a:pt x="1225" y="321"/>
                  </a:cubicBezTo>
                  <a:lnTo>
                    <a:pt x="1225" y="321"/>
                  </a:lnTo>
                  <a:cubicBezTo>
                    <a:pt x="1225" y="292"/>
                    <a:pt x="1225" y="292"/>
                    <a:pt x="1225" y="292"/>
                  </a:cubicBezTo>
                  <a:cubicBezTo>
                    <a:pt x="1196" y="292"/>
                    <a:pt x="1196" y="292"/>
                    <a:pt x="1196" y="292"/>
                  </a:cubicBezTo>
                  <a:cubicBezTo>
                    <a:pt x="1196" y="321"/>
                    <a:pt x="1196" y="321"/>
                    <a:pt x="1196" y="321"/>
                  </a:cubicBezTo>
                  <a:cubicBezTo>
                    <a:pt x="1225" y="321"/>
                    <a:pt x="1225" y="321"/>
                    <a:pt x="1225" y="321"/>
                  </a:cubicBezTo>
                  <a:cubicBezTo>
                    <a:pt x="1196" y="321"/>
                    <a:pt x="1196" y="321"/>
                    <a:pt x="1196" y="321"/>
                  </a:cubicBezTo>
                  <a:cubicBezTo>
                    <a:pt x="1196" y="350"/>
                    <a:pt x="1196" y="350"/>
                    <a:pt x="1196" y="350"/>
                  </a:cubicBezTo>
                  <a:lnTo>
                    <a:pt x="1196" y="350"/>
                  </a:lnTo>
                  <a:cubicBezTo>
                    <a:pt x="1167" y="379"/>
                    <a:pt x="1167" y="379"/>
                    <a:pt x="1167" y="379"/>
                  </a:cubicBezTo>
                  <a:cubicBezTo>
                    <a:pt x="1167" y="350"/>
                    <a:pt x="1167" y="350"/>
                    <a:pt x="1167" y="350"/>
                  </a:cubicBezTo>
                  <a:lnTo>
                    <a:pt x="1167" y="350"/>
                  </a:lnTo>
                  <a:lnTo>
                    <a:pt x="1167" y="350"/>
                  </a:lnTo>
                  <a:cubicBezTo>
                    <a:pt x="1167" y="321"/>
                    <a:pt x="1167" y="321"/>
                    <a:pt x="1167" y="321"/>
                  </a:cubicBezTo>
                  <a:lnTo>
                    <a:pt x="1167" y="321"/>
                  </a:lnTo>
                  <a:cubicBezTo>
                    <a:pt x="1167" y="350"/>
                    <a:pt x="1167" y="350"/>
                    <a:pt x="1167" y="350"/>
                  </a:cubicBezTo>
                  <a:cubicBezTo>
                    <a:pt x="1137" y="350"/>
                    <a:pt x="1137" y="350"/>
                    <a:pt x="1137" y="350"/>
                  </a:cubicBezTo>
                  <a:lnTo>
                    <a:pt x="1137" y="350"/>
                  </a:lnTo>
                  <a:cubicBezTo>
                    <a:pt x="1137" y="379"/>
                    <a:pt x="1137" y="379"/>
                    <a:pt x="1137" y="379"/>
                  </a:cubicBezTo>
                  <a:lnTo>
                    <a:pt x="1137" y="379"/>
                  </a:lnTo>
                  <a:cubicBezTo>
                    <a:pt x="1137" y="409"/>
                    <a:pt x="1137" y="409"/>
                    <a:pt x="1137" y="409"/>
                  </a:cubicBezTo>
                  <a:cubicBezTo>
                    <a:pt x="1108" y="409"/>
                    <a:pt x="1108" y="409"/>
                    <a:pt x="1108" y="409"/>
                  </a:cubicBezTo>
                  <a:lnTo>
                    <a:pt x="1108" y="409"/>
                  </a:lnTo>
                  <a:lnTo>
                    <a:pt x="1108" y="409"/>
                  </a:lnTo>
                  <a:lnTo>
                    <a:pt x="1108" y="409"/>
                  </a:lnTo>
                  <a:cubicBezTo>
                    <a:pt x="1108" y="438"/>
                    <a:pt x="1108" y="438"/>
                    <a:pt x="1108" y="438"/>
                  </a:cubicBezTo>
                  <a:lnTo>
                    <a:pt x="1108" y="438"/>
                  </a:lnTo>
                  <a:cubicBezTo>
                    <a:pt x="1079" y="409"/>
                    <a:pt x="1079" y="409"/>
                    <a:pt x="1079" y="409"/>
                  </a:cubicBezTo>
                  <a:cubicBezTo>
                    <a:pt x="1079" y="438"/>
                    <a:pt x="1079" y="438"/>
                    <a:pt x="1079" y="438"/>
                  </a:cubicBezTo>
                  <a:cubicBezTo>
                    <a:pt x="1050" y="438"/>
                    <a:pt x="1050" y="438"/>
                    <a:pt x="1050" y="438"/>
                  </a:cubicBezTo>
                  <a:lnTo>
                    <a:pt x="1050" y="438"/>
                  </a:lnTo>
                  <a:cubicBezTo>
                    <a:pt x="1050" y="467"/>
                    <a:pt x="1050" y="467"/>
                    <a:pt x="1050" y="467"/>
                  </a:cubicBezTo>
                  <a:cubicBezTo>
                    <a:pt x="1079" y="467"/>
                    <a:pt x="1079" y="467"/>
                    <a:pt x="1079" y="467"/>
                  </a:cubicBezTo>
                  <a:lnTo>
                    <a:pt x="1079" y="467"/>
                  </a:lnTo>
                  <a:cubicBezTo>
                    <a:pt x="1050" y="467"/>
                    <a:pt x="1050" y="467"/>
                    <a:pt x="1050" y="467"/>
                  </a:cubicBezTo>
                  <a:cubicBezTo>
                    <a:pt x="1079" y="496"/>
                    <a:pt x="1079" y="496"/>
                    <a:pt x="1079" y="496"/>
                  </a:cubicBezTo>
                  <a:cubicBezTo>
                    <a:pt x="1050" y="496"/>
                    <a:pt x="1050" y="496"/>
                    <a:pt x="1050" y="496"/>
                  </a:cubicBezTo>
                  <a:lnTo>
                    <a:pt x="1050" y="496"/>
                  </a:lnTo>
                  <a:cubicBezTo>
                    <a:pt x="1079" y="496"/>
                    <a:pt x="1079" y="496"/>
                    <a:pt x="1079" y="496"/>
                  </a:cubicBezTo>
                  <a:cubicBezTo>
                    <a:pt x="1050" y="525"/>
                    <a:pt x="1050" y="525"/>
                    <a:pt x="1050" y="525"/>
                  </a:cubicBezTo>
                  <a:lnTo>
                    <a:pt x="1050" y="525"/>
                  </a:lnTo>
                  <a:lnTo>
                    <a:pt x="1050" y="525"/>
                  </a:lnTo>
                  <a:cubicBezTo>
                    <a:pt x="1020" y="496"/>
                    <a:pt x="1020" y="496"/>
                    <a:pt x="1020" y="496"/>
                  </a:cubicBezTo>
                  <a:lnTo>
                    <a:pt x="1020" y="496"/>
                  </a:lnTo>
                  <a:cubicBezTo>
                    <a:pt x="991" y="496"/>
                    <a:pt x="991" y="496"/>
                    <a:pt x="991" y="496"/>
                  </a:cubicBezTo>
                  <a:lnTo>
                    <a:pt x="991" y="496"/>
                  </a:lnTo>
                  <a:lnTo>
                    <a:pt x="991" y="496"/>
                  </a:lnTo>
                  <a:cubicBezTo>
                    <a:pt x="962" y="496"/>
                    <a:pt x="962" y="496"/>
                    <a:pt x="962" y="496"/>
                  </a:cubicBezTo>
                  <a:cubicBezTo>
                    <a:pt x="991" y="496"/>
                    <a:pt x="991" y="496"/>
                    <a:pt x="991" y="496"/>
                  </a:cubicBezTo>
                  <a:cubicBezTo>
                    <a:pt x="991" y="525"/>
                    <a:pt x="991" y="525"/>
                    <a:pt x="991" y="525"/>
                  </a:cubicBezTo>
                  <a:lnTo>
                    <a:pt x="991" y="525"/>
                  </a:lnTo>
                  <a:cubicBezTo>
                    <a:pt x="991" y="554"/>
                    <a:pt x="991" y="554"/>
                    <a:pt x="991" y="554"/>
                  </a:cubicBezTo>
                  <a:cubicBezTo>
                    <a:pt x="1020" y="554"/>
                    <a:pt x="1020" y="554"/>
                    <a:pt x="1020" y="554"/>
                  </a:cubicBezTo>
                  <a:cubicBezTo>
                    <a:pt x="991" y="554"/>
                    <a:pt x="991" y="554"/>
                    <a:pt x="991" y="554"/>
                  </a:cubicBezTo>
                  <a:lnTo>
                    <a:pt x="991" y="554"/>
                  </a:lnTo>
                  <a:lnTo>
                    <a:pt x="991" y="554"/>
                  </a:lnTo>
                  <a:lnTo>
                    <a:pt x="991" y="554"/>
                  </a:lnTo>
                  <a:cubicBezTo>
                    <a:pt x="991" y="583"/>
                    <a:pt x="991" y="583"/>
                    <a:pt x="991" y="583"/>
                  </a:cubicBezTo>
                  <a:lnTo>
                    <a:pt x="991" y="583"/>
                  </a:lnTo>
                  <a:cubicBezTo>
                    <a:pt x="991" y="612"/>
                    <a:pt x="991" y="612"/>
                    <a:pt x="991" y="612"/>
                  </a:cubicBezTo>
                  <a:cubicBezTo>
                    <a:pt x="962" y="554"/>
                    <a:pt x="962" y="554"/>
                    <a:pt x="962" y="554"/>
                  </a:cubicBezTo>
                  <a:cubicBezTo>
                    <a:pt x="933" y="525"/>
                    <a:pt x="933" y="525"/>
                    <a:pt x="933" y="525"/>
                  </a:cubicBezTo>
                  <a:lnTo>
                    <a:pt x="933" y="525"/>
                  </a:lnTo>
                  <a:cubicBezTo>
                    <a:pt x="933" y="496"/>
                    <a:pt x="933" y="496"/>
                    <a:pt x="933" y="496"/>
                  </a:cubicBezTo>
                  <a:lnTo>
                    <a:pt x="933" y="496"/>
                  </a:lnTo>
                  <a:cubicBezTo>
                    <a:pt x="904" y="525"/>
                    <a:pt x="904" y="525"/>
                    <a:pt x="904" y="525"/>
                  </a:cubicBezTo>
                  <a:cubicBezTo>
                    <a:pt x="904" y="554"/>
                    <a:pt x="904" y="554"/>
                    <a:pt x="904" y="554"/>
                  </a:cubicBezTo>
                  <a:lnTo>
                    <a:pt x="904" y="554"/>
                  </a:lnTo>
                  <a:lnTo>
                    <a:pt x="904" y="554"/>
                  </a:lnTo>
                  <a:cubicBezTo>
                    <a:pt x="875" y="554"/>
                    <a:pt x="875" y="554"/>
                    <a:pt x="875" y="554"/>
                  </a:cubicBezTo>
                  <a:lnTo>
                    <a:pt x="875" y="554"/>
                  </a:lnTo>
                  <a:cubicBezTo>
                    <a:pt x="846" y="583"/>
                    <a:pt x="846" y="583"/>
                    <a:pt x="846" y="583"/>
                  </a:cubicBezTo>
                  <a:lnTo>
                    <a:pt x="846" y="583"/>
                  </a:lnTo>
                  <a:cubicBezTo>
                    <a:pt x="846" y="641"/>
                    <a:pt x="846" y="641"/>
                    <a:pt x="846" y="641"/>
                  </a:cubicBezTo>
                  <a:cubicBezTo>
                    <a:pt x="875" y="641"/>
                    <a:pt x="875" y="641"/>
                    <a:pt x="875" y="641"/>
                  </a:cubicBezTo>
                  <a:lnTo>
                    <a:pt x="875" y="641"/>
                  </a:lnTo>
                  <a:cubicBezTo>
                    <a:pt x="846" y="641"/>
                    <a:pt x="846" y="641"/>
                    <a:pt x="846" y="641"/>
                  </a:cubicBezTo>
                  <a:cubicBezTo>
                    <a:pt x="846" y="671"/>
                    <a:pt x="846" y="671"/>
                    <a:pt x="846" y="671"/>
                  </a:cubicBezTo>
                  <a:cubicBezTo>
                    <a:pt x="817" y="671"/>
                    <a:pt x="817" y="671"/>
                    <a:pt x="817" y="671"/>
                  </a:cubicBezTo>
                  <a:lnTo>
                    <a:pt x="817" y="671"/>
                  </a:lnTo>
                  <a:cubicBezTo>
                    <a:pt x="787" y="700"/>
                    <a:pt x="787" y="700"/>
                    <a:pt x="787" y="700"/>
                  </a:cubicBezTo>
                  <a:lnTo>
                    <a:pt x="787" y="700"/>
                  </a:lnTo>
                  <a:cubicBezTo>
                    <a:pt x="787" y="729"/>
                    <a:pt x="787" y="729"/>
                    <a:pt x="787" y="729"/>
                  </a:cubicBezTo>
                  <a:cubicBezTo>
                    <a:pt x="758" y="759"/>
                    <a:pt x="758" y="759"/>
                    <a:pt x="758" y="759"/>
                  </a:cubicBezTo>
                  <a:cubicBezTo>
                    <a:pt x="729" y="788"/>
                    <a:pt x="729" y="788"/>
                    <a:pt x="729" y="788"/>
                  </a:cubicBezTo>
                  <a:cubicBezTo>
                    <a:pt x="670" y="788"/>
                    <a:pt x="670" y="788"/>
                    <a:pt x="670" y="788"/>
                  </a:cubicBezTo>
                  <a:lnTo>
                    <a:pt x="670" y="788"/>
                  </a:lnTo>
                  <a:cubicBezTo>
                    <a:pt x="641" y="788"/>
                    <a:pt x="641" y="788"/>
                    <a:pt x="641" y="788"/>
                  </a:cubicBezTo>
                  <a:cubicBezTo>
                    <a:pt x="612" y="788"/>
                    <a:pt x="612" y="788"/>
                    <a:pt x="612" y="788"/>
                  </a:cubicBezTo>
                  <a:cubicBezTo>
                    <a:pt x="583" y="788"/>
                    <a:pt x="583" y="788"/>
                    <a:pt x="583" y="788"/>
                  </a:cubicBezTo>
                  <a:cubicBezTo>
                    <a:pt x="554" y="788"/>
                    <a:pt x="554" y="788"/>
                    <a:pt x="554" y="788"/>
                  </a:cubicBezTo>
                  <a:cubicBezTo>
                    <a:pt x="554" y="817"/>
                    <a:pt x="554" y="817"/>
                    <a:pt x="554" y="817"/>
                  </a:cubicBezTo>
                  <a:lnTo>
                    <a:pt x="554" y="817"/>
                  </a:lnTo>
                  <a:cubicBezTo>
                    <a:pt x="496" y="817"/>
                    <a:pt x="496" y="817"/>
                    <a:pt x="496" y="817"/>
                  </a:cubicBezTo>
                  <a:cubicBezTo>
                    <a:pt x="467" y="817"/>
                    <a:pt x="467" y="817"/>
                    <a:pt x="467" y="817"/>
                  </a:cubicBezTo>
                  <a:cubicBezTo>
                    <a:pt x="467" y="846"/>
                    <a:pt x="467" y="846"/>
                    <a:pt x="467" y="846"/>
                  </a:cubicBezTo>
                  <a:cubicBezTo>
                    <a:pt x="437" y="846"/>
                    <a:pt x="437" y="846"/>
                    <a:pt x="437" y="846"/>
                  </a:cubicBezTo>
                  <a:cubicBezTo>
                    <a:pt x="408" y="846"/>
                    <a:pt x="408" y="846"/>
                    <a:pt x="408" y="846"/>
                  </a:cubicBezTo>
                  <a:lnTo>
                    <a:pt x="408" y="846"/>
                  </a:lnTo>
                  <a:cubicBezTo>
                    <a:pt x="379" y="846"/>
                    <a:pt x="379" y="846"/>
                    <a:pt x="379" y="846"/>
                  </a:cubicBezTo>
                  <a:lnTo>
                    <a:pt x="379" y="846"/>
                  </a:lnTo>
                  <a:lnTo>
                    <a:pt x="379" y="846"/>
                  </a:lnTo>
                  <a:cubicBezTo>
                    <a:pt x="350" y="875"/>
                    <a:pt x="350" y="875"/>
                    <a:pt x="350" y="875"/>
                  </a:cubicBezTo>
                  <a:cubicBezTo>
                    <a:pt x="320" y="875"/>
                    <a:pt x="320" y="875"/>
                    <a:pt x="320" y="875"/>
                  </a:cubicBezTo>
                  <a:lnTo>
                    <a:pt x="320" y="875"/>
                  </a:lnTo>
                  <a:lnTo>
                    <a:pt x="320" y="875"/>
                  </a:lnTo>
                  <a:cubicBezTo>
                    <a:pt x="291" y="904"/>
                    <a:pt x="291" y="904"/>
                    <a:pt x="291" y="904"/>
                  </a:cubicBezTo>
                  <a:cubicBezTo>
                    <a:pt x="262" y="904"/>
                    <a:pt x="262" y="904"/>
                    <a:pt x="262" y="904"/>
                  </a:cubicBezTo>
                  <a:cubicBezTo>
                    <a:pt x="204" y="933"/>
                    <a:pt x="204" y="933"/>
                    <a:pt x="204" y="933"/>
                  </a:cubicBezTo>
                  <a:cubicBezTo>
                    <a:pt x="175" y="962"/>
                    <a:pt x="175" y="962"/>
                    <a:pt x="175" y="962"/>
                  </a:cubicBezTo>
                  <a:lnTo>
                    <a:pt x="175" y="962"/>
                  </a:lnTo>
                  <a:cubicBezTo>
                    <a:pt x="175" y="992"/>
                    <a:pt x="175" y="992"/>
                    <a:pt x="175" y="992"/>
                  </a:cubicBezTo>
                  <a:cubicBezTo>
                    <a:pt x="146" y="992"/>
                    <a:pt x="146" y="992"/>
                    <a:pt x="146" y="992"/>
                  </a:cubicBezTo>
                  <a:cubicBezTo>
                    <a:pt x="146" y="962"/>
                    <a:pt x="146" y="962"/>
                    <a:pt x="146" y="962"/>
                  </a:cubicBezTo>
                  <a:lnTo>
                    <a:pt x="146" y="962"/>
                  </a:lnTo>
                  <a:cubicBezTo>
                    <a:pt x="175" y="933"/>
                    <a:pt x="175" y="933"/>
                    <a:pt x="175" y="933"/>
                  </a:cubicBezTo>
                  <a:lnTo>
                    <a:pt x="175" y="933"/>
                  </a:lnTo>
                  <a:cubicBezTo>
                    <a:pt x="146" y="933"/>
                    <a:pt x="146" y="933"/>
                    <a:pt x="146" y="933"/>
                  </a:cubicBezTo>
                  <a:cubicBezTo>
                    <a:pt x="117" y="962"/>
                    <a:pt x="117" y="962"/>
                    <a:pt x="117" y="962"/>
                  </a:cubicBezTo>
                  <a:cubicBezTo>
                    <a:pt x="117" y="992"/>
                    <a:pt x="117" y="992"/>
                    <a:pt x="117" y="992"/>
                  </a:cubicBezTo>
                  <a:cubicBezTo>
                    <a:pt x="117" y="1021"/>
                    <a:pt x="117" y="1021"/>
                    <a:pt x="117" y="1021"/>
                  </a:cubicBezTo>
                  <a:cubicBezTo>
                    <a:pt x="117" y="1050"/>
                    <a:pt x="117" y="1050"/>
                    <a:pt x="117" y="1050"/>
                  </a:cubicBezTo>
                  <a:cubicBezTo>
                    <a:pt x="117" y="1079"/>
                    <a:pt x="117" y="1079"/>
                    <a:pt x="117" y="1079"/>
                  </a:cubicBezTo>
                  <a:cubicBezTo>
                    <a:pt x="87" y="1109"/>
                    <a:pt x="87" y="1109"/>
                    <a:pt x="87" y="1109"/>
                  </a:cubicBezTo>
                  <a:cubicBezTo>
                    <a:pt x="87" y="1167"/>
                    <a:pt x="87" y="1167"/>
                    <a:pt x="87" y="1167"/>
                  </a:cubicBezTo>
                  <a:cubicBezTo>
                    <a:pt x="87" y="1196"/>
                    <a:pt x="87" y="1196"/>
                    <a:pt x="87" y="1196"/>
                  </a:cubicBezTo>
                  <a:cubicBezTo>
                    <a:pt x="87" y="1225"/>
                    <a:pt x="87" y="1225"/>
                    <a:pt x="87" y="1225"/>
                  </a:cubicBezTo>
                  <a:cubicBezTo>
                    <a:pt x="117" y="1254"/>
                    <a:pt x="117" y="1254"/>
                    <a:pt x="117" y="1254"/>
                  </a:cubicBezTo>
                  <a:cubicBezTo>
                    <a:pt x="117" y="1283"/>
                    <a:pt x="117" y="1283"/>
                    <a:pt x="117" y="1283"/>
                  </a:cubicBezTo>
                  <a:lnTo>
                    <a:pt x="117" y="1283"/>
                  </a:lnTo>
                  <a:cubicBezTo>
                    <a:pt x="117" y="1312"/>
                    <a:pt x="117" y="1312"/>
                    <a:pt x="117" y="1312"/>
                  </a:cubicBezTo>
                  <a:cubicBezTo>
                    <a:pt x="117" y="1342"/>
                    <a:pt x="117" y="1342"/>
                    <a:pt x="117" y="1342"/>
                  </a:cubicBezTo>
                  <a:cubicBezTo>
                    <a:pt x="87" y="1342"/>
                    <a:pt x="87" y="1342"/>
                    <a:pt x="87" y="1342"/>
                  </a:cubicBezTo>
                  <a:lnTo>
                    <a:pt x="87" y="1342"/>
                  </a:lnTo>
                  <a:cubicBezTo>
                    <a:pt x="87" y="1312"/>
                    <a:pt x="87" y="1312"/>
                    <a:pt x="87" y="1312"/>
                  </a:cubicBezTo>
                  <a:lnTo>
                    <a:pt x="87" y="1312"/>
                  </a:lnTo>
                  <a:lnTo>
                    <a:pt x="87" y="1312"/>
                  </a:lnTo>
                  <a:cubicBezTo>
                    <a:pt x="87" y="1283"/>
                    <a:pt x="87" y="1283"/>
                    <a:pt x="87" y="1283"/>
                  </a:cubicBezTo>
                  <a:cubicBezTo>
                    <a:pt x="58" y="1254"/>
                    <a:pt x="58" y="1254"/>
                    <a:pt x="58" y="1254"/>
                  </a:cubicBezTo>
                  <a:cubicBezTo>
                    <a:pt x="58" y="1283"/>
                    <a:pt x="58" y="1283"/>
                    <a:pt x="58" y="1283"/>
                  </a:cubicBezTo>
                  <a:cubicBezTo>
                    <a:pt x="58" y="1312"/>
                    <a:pt x="58" y="1312"/>
                    <a:pt x="58" y="1312"/>
                  </a:cubicBezTo>
                  <a:cubicBezTo>
                    <a:pt x="87" y="1312"/>
                    <a:pt x="87" y="1312"/>
                    <a:pt x="87" y="1312"/>
                  </a:cubicBezTo>
                  <a:cubicBezTo>
                    <a:pt x="87" y="1342"/>
                    <a:pt x="87" y="1342"/>
                    <a:pt x="87" y="1342"/>
                  </a:cubicBezTo>
                  <a:cubicBezTo>
                    <a:pt x="58" y="1342"/>
                    <a:pt x="58" y="1342"/>
                    <a:pt x="58" y="1342"/>
                  </a:cubicBezTo>
                  <a:lnTo>
                    <a:pt x="58" y="1342"/>
                  </a:lnTo>
                  <a:cubicBezTo>
                    <a:pt x="29" y="1312"/>
                    <a:pt x="29" y="1312"/>
                    <a:pt x="29" y="1312"/>
                  </a:cubicBezTo>
                  <a:lnTo>
                    <a:pt x="29" y="1312"/>
                  </a:lnTo>
                  <a:lnTo>
                    <a:pt x="29" y="1312"/>
                  </a:lnTo>
                  <a:cubicBezTo>
                    <a:pt x="29" y="1342"/>
                    <a:pt x="29" y="1342"/>
                    <a:pt x="29" y="1342"/>
                  </a:cubicBezTo>
                  <a:cubicBezTo>
                    <a:pt x="58" y="1371"/>
                    <a:pt x="58" y="1371"/>
                    <a:pt x="58" y="1371"/>
                  </a:cubicBezTo>
                  <a:cubicBezTo>
                    <a:pt x="87" y="1429"/>
                    <a:pt x="87" y="1429"/>
                    <a:pt x="87" y="1429"/>
                  </a:cubicBezTo>
                  <a:cubicBezTo>
                    <a:pt x="87" y="1488"/>
                    <a:pt x="87" y="1488"/>
                    <a:pt x="87" y="1488"/>
                  </a:cubicBezTo>
                  <a:cubicBezTo>
                    <a:pt x="87" y="1517"/>
                    <a:pt x="87" y="1517"/>
                    <a:pt x="87" y="1517"/>
                  </a:cubicBezTo>
                  <a:cubicBezTo>
                    <a:pt x="117" y="1546"/>
                    <a:pt x="117" y="1546"/>
                    <a:pt x="117" y="1546"/>
                  </a:cubicBezTo>
                  <a:cubicBezTo>
                    <a:pt x="117" y="1604"/>
                    <a:pt x="117" y="1604"/>
                    <a:pt x="117" y="1604"/>
                  </a:cubicBezTo>
                  <a:cubicBezTo>
                    <a:pt x="117" y="1633"/>
                    <a:pt x="117" y="1633"/>
                    <a:pt x="117" y="1633"/>
                  </a:cubicBezTo>
                  <a:cubicBezTo>
                    <a:pt x="117" y="1721"/>
                    <a:pt x="117" y="1721"/>
                    <a:pt x="117" y="1721"/>
                  </a:cubicBezTo>
                  <a:lnTo>
                    <a:pt x="117" y="1721"/>
                  </a:lnTo>
                  <a:cubicBezTo>
                    <a:pt x="117" y="1750"/>
                    <a:pt x="117" y="1750"/>
                    <a:pt x="117" y="1750"/>
                  </a:cubicBezTo>
                  <a:cubicBezTo>
                    <a:pt x="117" y="1779"/>
                    <a:pt x="117" y="1779"/>
                    <a:pt x="117" y="1779"/>
                  </a:cubicBezTo>
                  <a:cubicBezTo>
                    <a:pt x="146" y="1809"/>
                    <a:pt x="146" y="1809"/>
                    <a:pt x="146" y="1809"/>
                  </a:cubicBezTo>
                  <a:cubicBezTo>
                    <a:pt x="146" y="1838"/>
                    <a:pt x="146" y="1838"/>
                    <a:pt x="146" y="1838"/>
                  </a:cubicBezTo>
                  <a:cubicBezTo>
                    <a:pt x="117" y="1838"/>
                    <a:pt x="117" y="1838"/>
                    <a:pt x="117" y="1838"/>
                  </a:cubicBezTo>
                  <a:cubicBezTo>
                    <a:pt x="146" y="1838"/>
                    <a:pt x="146" y="1838"/>
                    <a:pt x="146" y="1838"/>
                  </a:cubicBezTo>
                  <a:cubicBezTo>
                    <a:pt x="117" y="1867"/>
                    <a:pt x="117" y="1867"/>
                    <a:pt x="117" y="1867"/>
                  </a:cubicBezTo>
                  <a:cubicBezTo>
                    <a:pt x="117" y="1896"/>
                    <a:pt x="117" y="1896"/>
                    <a:pt x="117" y="1896"/>
                  </a:cubicBezTo>
                  <a:lnTo>
                    <a:pt x="117" y="1896"/>
                  </a:lnTo>
                  <a:cubicBezTo>
                    <a:pt x="117" y="1925"/>
                    <a:pt x="117" y="1925"/>
                    <a:pt x="117" y="1925"/>
                  </a:cubicBezTo>
                  <a:lnTo>
                    <a:pt x="117" y="1925"/>
                  </a:lnTo>
                  <a:cubicBezTo>
                    <a:pt x="87" y="1954"/>
                    <a:pt x="87" y="1954"/>
                    <a:pt x="87" y="1954"/>
                  </a:cubicBezTo>
                  <a:cubicBezTo>
                    <a:pt x="117" y="1954"/>
                    <a:pt x="117" y="1954"/>
                    <a:pt x="117" y="1954"/>
                  </a:cubicBezTo>
                  <a:cubicBezTo>
                    <a:pt x="87" y="1983"/>
                    <a:pt x="87" y="1983"/>
                    <a:pt x="87" y="1983"/>
                  </a:cubicBezTo>
                  <a:cubicBezTo>
                    <a:pt x="58" y="1983"/>
                    <a:pt x="58" y="1983"/>
                    <a:pt x="58" y="1983"/>
                  </a:cubicBezTo>
                  <a:cubicBezTo>
                    <a:pt x="58" y="2012"/>
                    <a:pt x="58" y="2012"/>
                    <a:pt x="58" y="2012"/>
                  </a:cubicBezTo>
                  <a:lnTo>
                    <a:pt x="58" y="204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3" name="Freeform 152">
              <a:extLst>
                <a:ext uri="{FF2B5EF4-FFF2-40B4-BE49-F238E27FC236}">
                  <a16:creationId xmlns:a16="http://schemas.microsoft.com/office/drawing/2014/main" id="{3AB500D9-D953-4440-AF58-9B4DB2BE57D0}"/>
                </a:ext>
              </a:extLst>
            </p:cNvPr>
            <p:cNvSpPr>
              <a:spLocks noChangeArrowheads="1"/>
            </p:cNvSpPr>
            <p:nvPr/>
          </p:nvSpPr>
          <p:spPr bwMode="auto">
            <a:xfrm>
              <a:off x="4057917" y="2419450"/>
              <a:ext cx="228960" cy="133935"/>
            </a:xfrm>
            <a:custGeom>
              <a:avLst/>
              <a:gdLst>
                <a:gd name="T0" fmla="*/ 262 w 701"/>
                <a:gd name="T1" fmla="*/ 408 h 409"/>
                <a:gd name="T2" fmla="*/ 233 w 701"/>
                <a:gd name="T3" fmla="*/ 350 h 409"/>
                <a:gd name="T4" fmla="*/ 350 w 701"/>
                <a:gd name="T5" fmla="*/ 379 h 409"/>
                <a:gd name="T6" fmla="*/ 379 w 701"/>
                <a:gd name="T7" fmla="*/ 379 h 409"/>
                <a:gd name="T8" fmla="*/ 436 w 701"/>
                <a:gd name="T9" fmla="*/ 350 h 409"/>
                <a:gd name="T10" fmla="*/ 495 w 701"/>
                <a:gd name="T11" fmla="*/ 321 h 409"/>
                <a:gd name="T12" fmla="*/ 553 w 701"/>
                <a:gd name="T13" fmla="*/ 292 h 409"/>
                <a:gd name="T14" fmla="*/ 612 w 701"/>
                <a:gd name="T15" fmla="*/ 263 h 409"/>
                <a:gd name="T16" fmla="*/ 641 w 701"/>
                <a:gd name="T17" fmla="*/ 263 h 409"/>
                <a:gd name="T18" fmla="*/ 641 w 701"/>
                <a:gd name="T19" fmla="*/ 204 h 409"/>
                <a:gd name="T20" fmla="*/ 700 w 701"/>
                <a:gd name="T21" fmla="*/ 204 h 409"/>
                <a:gd name="T22" fmla="*/ 700 w 701"/>
                <a:gd name="T23" fmla="*/ 146 h 409"/>
                <a:gd name="T24" fmla="*/ 670 w 701"/>
                <a:gd name="T25" fmla="*/ 117 h 409"/>
                <a:gd name="T26" fmla="*/ 641 w 701"/>
                <a:gd name="T27" fmla="*/ 87 h 409"/>
                <a:gd name="T28" fmla="*/ 641 w 701"/>
                <a:gd name="T29" fmla="*/ 58 h 409"/>
                <a:gd name="T30" fmla="*/ 641 w 701"/>
                <a:gd name="T31" fmla="*/ 29 h 409"/>
                <a:gd name="T32" fmla="*/ 583 w 701"/>
                <a:gd name="T33" fmla="*/ 29 h 409"/>
                <a:gd name="T34" fmla="*/ 583 w 701"/>
                <a:gd name="T35" fmla="*/ 0 h 409"/>
                <a:gd name="T36" fmla="*/ 524 w 701"/>
                <a:gd name="T37" fmla="*/ 29 h 409"/>
                <a:gd name="T38" fmla="*/ 495 w 701"/>
                <a:gd name="T39" fmla="*/ 29 h 409"/>
                <a:gd name="T40" fmla="*/ 436 w 701"/>
                <a:gd name="T41" fmla="*/ 29 h 409"/>
                <a:gd name="T42" fmla="*/ 407 w 701"/>
                <a:gd name="T43" fmla="*/ 117 h 409"/>
                <a:gd name="T44" fmla="*/ 379 w 701"/>
                <a:gd name="T45" fmla="*/ 29 h 409"/>
                <a:gd name="T46" fmla="*/ 320 w 701"/>
                <a:gd name="T47" fmla="*/ 87 h 409"/>
                <a:gd name="T48" fmla="*/ 291 w 701"/>
                <a:gd name="T49" fmla="*/ 29 h 409"/>
                <a:gd name="T50" fmla="*/ 262 w 701"/>
                <a:gd name="T51" fmla="*/ 117 h 409"/>
                <a:gd name="T52" fmla="*/ 203 w 701"/>
                <a:gd name="T53" fmla="*/ 146 h 409"/>
                <a:gd name="T54" fmla="*/ 203 w 701"/>
                <a:gd name="T55" fmla="*/ 117 h 409"/>
                <a:gd name="T56" fmla="*/ 203 w 701"/>
                <a:gd name="T57" fmla="*/ 87 h 409"/>
                <a:gd name="T58" fmla="*/ 203 w 701"/>
                <a:gd name="T59" fmla="*/ 29 h 409"/>
                <a:gd name="T60" fmla="*/ 145 w 701"/>
                <a:gd name="T61" fmla="*/ 0 h 409"/>
                <a:gd name="T62" fmla="*/ 86 w 701"/>
                <a:gd name="T63" fmla="*/ 0 h 409"/>
                <a:gd name="T64" fmla="*/ 145 w 701"/>
                <a:gd name="T65" fmla="*/ 0 h 409"/>
                <a:gd name="T66" fmla="*/ 145 w 701"/>
                <a:gd name="T67" fmla="*/ 29 h 409"/>
                <a:gd name="T68" fmla="*/ 116 w 701"/>
                <a:gd name="T69" fmla="*/ 29 h 409"/>
                <a:gd name="T70" fmla="*/ 86 w 701"/>
                <a:gd name="T71" fmla="*/ 29 h 409"/>
                <a:gd name="T72" fmla="*/ 57 w 701"/>
                <a:gd name="T73" fmla="*/ 29 h 409"/>
                <a:gd name="T74" fmla="*/ 57 w 701"/>
                <a:gd name="T75" fmla="*/ 58 h 409"/>
                <a:gd name="T76" fmla="*/ 57 w 701"/>
                <a:gd name="T77" fmla="*/ 87 h 409"/>
                <a:gd name="T78" fmla="*/ 29 w 701"/>
                <a:gd name="T79" fmla="*/ 87 h 409"/>
                <a:gd name="T80" fmla="*/ 0 w 701"/>
                <a:gd name="T81" fmla="*/ 87 h 409"/>
                <a:gd name="T82" fmla="*/ 57 w 701"/>
                <a:gd name="T83" fmla="*/ 117 h 409"/>
                <a:gd name="T84" fmla="*/ 86 w 701"/>
                <a:gd name="T85" fmla="*/ 117 h 409"/>
                <a:gd name="T86" fmla="*/ 116 w 701"/>
                <a:gd name="T87" fmla="*/ 87 h 409"/>
                <a:gd name="T88" fmla="*/ 145 w 701"/>
                <a:gd name="T89" fmla="*/ 117 h 409"/>
                <a:gd name="T90" fmla="*/ 174 w 701"/>
                <a:gd name="T91" fmla="*/ 117 h 409"/>
                <a:gd name="T92" fmla="*/ 145 w 701"/>
                <a:gd name="T93" fmla="*/ 146 h 409"/>
                <a:gd name="T94" fmla="*/ 174 w 701"/>
                <a:gd name="T95" fmla="*/ 175 h 409"/>
                <a:gd name="T96" fmla="*/ 86 w 701"/>
                <a:gd name="T97" fmla="*/ 175 h 409"/>
                <a:gd name="T98" fmla="*/ 86 w 701"/>
                <a:gd name="T99" fmla="*/ 175 h 409"/>
                <a:gd name="T100" fmla="*/ 0 w 701"/>
                <a:gd name="T101" fmla="*/ 175 h 409"/>
                <a:gd name="T102" fmla="*/ 57 w 701"/>
                <a:gd name="T103" fmla="*/ 204 h 409"/>
                <a:gd name="T104" fmla="*/ 116 w 701"/>
                <a:gd name="T105" fmla="*/ 234 h 409"/>
                <a:gd name="T106" fmla="*/ 145 w 701"/>
                <a:gd name="T107" fmla="*/ 234 h 409"/>
                <a:gd name="T108" fmla="*/ 174 w 701"/>
                <a:gd name="T109" fmla="*/ 263 h 409"/>
                <a:gd name="T110" fmla="*/ 145 w 701"/>
                <a:gd name="T111" fmla="*/ 263 h 409"/>
                <a:gd name="T112" fmla="*/ 116 w 701"/>
                <a:gd name="T113" fmla="*/ 292 h 409"/>
                <a:gd name="T114" fmla="*/ 86 w 701"/>
                <a:gd name="T115" fmla="*/ 292 h 409"/>
                <a:gd name="T116" fmla="*/ 116 w 701"/>
                <a:gd name="T117" fmla="*/ 321 h 409"/>
                <a:gd name="T118" fmla="*/ 203 w 701"/>
                <a:gd name="T119" fmla="*/ 32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1" h="409">
                  <a:moveTo>
                    <a:pt x="233" y="408"/>
                  </a:moveTo>
                  <a:lnTo>
                    <a:pt x="233" y="379"/>
                  </a:lnTo>
                  <a:lnTo>
                    <a:pt x="233" y="379"/>
                  </a:lnTo>
                  <a:lnTo>
                    <a:pt x="262" y="379"/>
                  </a:lnTo>
                  <a:lnTo>
                    <a:pt x="262" y="408"/>
                  </a:lnTo>
                  <a:lnTo>
                    <a:pt x="233" y="408"/>
                  </a:lnTo>
                  <a:close/>
                  <a:moveTo>
                    <a:pt x="203" y="350"/>
                  </a:moveTo>
                  <a:lnTo>
                    <a:pt x="233" y="321"/>
                  </a:lnTo>
                  <a:lnTo>
                    <a:pt x="233" y="350"/>
                  </a:lnTo>
                  <a:lnTo>
                    <a:pt x="233" y="350"/>
                  </a:lnTo>
                  <a:lnTo>
                    <a:pt x="262" y="379"/>
                  </a:lnTo>
                  <a:lnTo>
                    <a:pt x="262" y="350"/>
                  </a:lnTo>
                  <a:lnTo>
                    <a:pt x="291" y="350"/>
                  </a:lnTo>
                  <a:lnTo>
                    <a:pt x="320" y="379"/>
                  </a:lnTo>
                  <a:lnTo>
                    <a:pt x="350" y="379"/>
                  </a:lnTo>
                  <a:lnTo>
                    <a:pt x="350" y="379"/>
                  </a:lnTo>
                  <a:lnTo>
                    <a:pt x="379" y="379"/>
                  </a:lnTo>
                  <a:lnTo>
                    <a:pt x="379" y="379"/>
                  </a:lnTo>
                  <a:lnTo>
                    <a:pt x="379" y="350"/>
                  </a:lnTo>
                  <a:lnTo>
                    <a:pt x="379" y="379"/>
                  </a:lnTo>
                  <a:lnTo>
                    <a:pt x="407" y="379"/>
                  </a:lnTo>
                  <a:lnTo>
                    <a:pt x="407" y="350"/>
                  </a:lnTo>
                  <a:lnTo>
                    <a:pt x="407" y="350"/>
                  </a:lnTo>
                  <a:lnTo>
                    <a:pt x="436" y="350"/>
                  </a:lnTo>
                  <a:lnTo>
                    <a:pt x="436" y="350"/>
                  </a:lnTo>
                  <a:lnTo>
                    <a:pt x="436" y="350"/>
                  </a:lnTo>
                  <a:lnTo>
                    <a:pt x="436" y="350"/>
                  </a:lnTo>
                  <a:lnTo>
                    <a:pt x="466" y="350"/>
                  </a:lnTo>
                  <a:lnTo>
                    <a:pt x="466" y="321"/>
                  </a:lnTo>
                  <a:lnTo>
                    <a:pt x="495" y="321"/>
                  </a:lnTo>
                  <a:lnTo>
                    <a:pt x="495" y="321"/>
                  </a:lnTo>
                  <a:lnTo>
                    <a:pt x="495" y="321"/>
                  </a:lnTo>
                  <a:lnTo>
                    <a:pt x="495" y="321"/>
                  </a:lnTo>
                  <a:lnTo>
                    <a:pt x="495" y="321"/>
                  </a:lnTo>
                  <a:lnTo>
                    <a:pt x="553" y="292"/>
                  </a:lnTo>
                  <a:lnTo>
                    <a:pt x="553" y="292"/>
                  </a:lnTo>
                  <a:lnTo>
                    <a:pt x="583" y="292"/>
                  </a:lnTo>
                  <a:lnTo>
                    <a:pt x="612" y="263"/>
                  </a:lnTo>
                  <a:lnTo>
                    <a:pt x="612" y="263"/>
                  </a:lnTo>
                  <a:lnTo>
                    <a:pt x="612" y="263"/>
                  </a:lnTo>
                  <a:lnTo>
                    <a:pt x="612" y="263"/>
                  </a:lnTo>
                  <a:lnTo>
                    <a:pt x="612" y="263"/>
                  </a:lnTo>
                  <a:lnTo>
                    <a:pt x="641" y="263"/>
                  </a:lnTo>
                  <a:lnTo>
                    <a:pt x="641" y="263"/>
                  </a:lnTo>
                  <a:lnTo>
                    <a:pt x="641" y="263"/>
                  </a:lnTo>
                  <a:lnTo>
                    <a:pt x="641" y="234"/>
                  </a:lnTo>
                  <a:lnTo>
                    <a:pt x="641" y="234"/>
                  </a:lnTo>
                  <a:lnTo>
                    <a:pt x="641" y="234"/>
                  </a:lnTo>
                  <a:lnTo>
                    <a:pt x="641" y="204"/>
                  </a:lnTo>
                  <a:lnTo>
                    <a:pt x="641" y="204"/>
                  </a:lnTo>
                  <a:lnTo>
                    <a:pt x="670" y="204"/>
                  </a:lnTo>
                  <a:lnTo>
                    <a:pt x="670" y="234"/>
                  </a:lnTo>
                  <a:lnTo>
                    <a:pt x="670" y="234"/>
                  </a:lnTo>
                  <a:lnTo>
                    <a:pt x="700" y="204"/>
                  </a:lnTo>
                  <a:lnTo>
                    <a:pt x="700" y="204"/>
                  </a:lnTo>
                  <a:lnTo>
                    <a:pt x="670" y="175"/>
                  </a:lnTo>
                  <a:lnTo>
                    <a:pt x="670" y="175"/>
                  </a:lnTo>
                  <a:lnTo>
                    <a:pt x="670" y="175"/>
                  </a:lnTo>
                  <a:lnTo>
                    <a:pt x="670" y="146"/>
                  </a:lnTo>
                  <a:lnTo>
                    <a:pt x="700" y="146"/>
                  </a:lnTo>
                  <a:lnTo>
                    <a:pt x="700" y="146"/>
                  </a:lnTo>
                  <a:lnTo>
                    <a:pt x="700" y="146"/>
                  </a:lnTo>
                  <a:lnTo>
                    <a:pt x="700" y="117"/>
                  </a:lnTo>
                  <a:lnTo>
                    <a:pt x="670" y="117"/>
                  </a:lnTo>
                  <a:lnTo>
                    <a:pt x="670" y="117"/>
                  </a:lnTo>
                  <a:lnTo>
                    <a:pt x="670" y="117"/>
                  </a:lnTo>
                  <a:lnTo>
                    <a:pt x="670" y="87"/>
                  </a:lnTo>
                  <a:lnTo>
                    <a:pt x="641" y="87"/>
                  </a:lnTo>
                  <a:lnTo>
                    <a:pt x="641" y="117"/>
                  </a:lnTo>
                  <a:lnTo>
                    <a:pt x="641" y="87"/>
                  </a:lnTo>
                  <a:lnTo>
                    <a:pt x="641" y="87"/>
                  </a:lnTo>
                  <a:lnTo>
                    <a:pt x="670" y="58"/>
                  </a:lnTo>
                  <a:lnTo>
                    <a:pt x="641" y="58"/>
                  </a:lnTo>
                  <a:lnTo>
                    <a:pt x="641" y="58"/>
                  </a:lnTo>
                  <a:lnTo>
                    <a:pt x="641" y="58"/>
                  </a:lnTo>
                  <a:lnTo>
                    <a:pt x="612" y="58"/>
                  </a:lnTo>
                  <a:lnTo>
                    <a:pt x="612" y="29"/>
                  </a:lnTo>
                  <a:lnTo>
                    <a:pt x="641" y="29"/>
                  </a:lnTo>
                  <a:lnTo>
                    <a:pt x="641" y="29"/>
                  </a:lnTo>
                  <a:lnTo>
                    <a:pt x="641" y="29"/>
                  </a:lnTo>
                  <a:lnTo>
                    <a:pt x="670" y="0"/>
                  </a:lnTo>
                  <a:lnTo>
                    <a:pt x="641" y="0"/>
                  </a:lnTo>
                  <a:lnTo>
                    <a:pt x="612" y="0"/>
                  </a:lnTo>
                  <a:lnTo>
                    <a:pt x="612" y="29"/>
                  </a:lnTo>
                  <a:lnTo>
                    <a:pt x="583" y="29"/>
                  </a:lnTo>
                  <a:lnTo>
                    <a:pt x="583" y="58"/>
                  </a:lnTo>
                  <a:lnTo>
                    <a:pt x="583" y="29"/>
                  </a:lnTo>
                  <a:lnTo>
                    <a:pt x="583" y="29"/>
                  </a:lnTo>
                  <a:lnTo>
                    <a:pt x="583" y="0"/>
                  </a:lnTo>
                  <a:lnTo>
                    <a:pt x="583" y="0"/>
                  </a:lnTo>
                  <a:lnTo>
                    <a:pt x="553" y="0"/>
                  </a:lnTo>
                  <a:lnTo>
                    <a:pt x="553" y="0"/>
                  </a:lnTo>
                  <a:lnTo>
                    <a:pt x="524" y="0"/>
                  </a:lnTo>
                  <a:lnTo>
                    <a:pt x="524" y="0"/>
                  </a:lnTo>
                  <a:lnTo>
                    <a:pt x="524" y="29"/>
                  </a:lnTo>
                  <a:lnTo>
                    <a:pt x="524" y="29"/>
                  </a:lnTo>
                  <a:lnTo>
                    <a:pt x="524" y="29"/>
                  </a:lnTo>
                  <a:lnTo>
                    <a:pt x="495" y="58"/>
                  </a:lnTo>
                  <a:lnTo>
                    <a:pt x="495" y="29"/>
                  </a:lnTo>
                  <a:lnTo>
                    <a:pt x="495" y="29"/>
                  </a:lnTo>
                  <a:lnTo>
                    <a:pt x="466" y="29"/>
                  </a:lnTo>
                  <a:lnTo>
                    <a:pt x="466" y="58"/>
                  </a:lnTo>
                  <a:lnTo>
                    <a:pt x="466" y="58"/>
                  </a:lnTo>
                  <a:lnTo>
                    <a:pt x="436" y="29"/>
                  </a:lnTo>
                  <a:lnTo>
                    <a:pt x="436" y="29"/>
                  </a:lnTo>
                  <a:lnTo>
                    <a:pt x="407" y="29"/>
                  </a:lnTo>
                  <a:lnTo>
                    <a:pt x="407" y="29"/>
                  </a:lnTo>
                  <a:lnTo>
                    <a:pt x="407" y="58"/>
                  </a:lnTo>
                  <a:lnTo>
                    <a:pt x="407" y="87"/>
                  </a:lnTo>
                  <a:lnTo>
                    <a:pt x="407" y="117"/>
                  </a:lnTo>
                  <a:lnTo>
                    <a:pt x="407" y="87"/>
                  </a:lnTo>
                  <a:lnTo>
                    <a:pt x="379" y="58"/>
                  </a:lnTo>
                  <a:lnTo>
                    <a:pt x="379" y="58"/>
                  </a:lnTo>
                  <a:lnTo>
                    <a:pt x="379" y="58"/>
                  </a:lnTo>
                  <a:lnTo>
                    <a:pt x="379" y="29"/>
                  </a:lnTo>
                  <a:lnTo>
                    <a:pt x="379" y="29"/>
                  </a:lnTo>
                  <a:lnTo>
                    <a:pt x="350" y="58"/>
                  </a:lnTo>
                  <a:lnTo>
                    <a:pt x="320" y="58"/>
                  </a:lnTo>
                  <a:lnTo>
                    <a:pt x="350" y="87"/>
                  </a:lnTo>
                  <a:lnTo>
                    <a:pt x="320" y="87"/>
                  </a:lnTo>
                  <a:lnTo>
                    <a:pt x="320" y="87"/>
                  </a:lnTo>
                  <a:lnTo>
                    <a:pt x="320" y="58"/>
                  </a:lnTo>
                  <a:lnTo>
                    <a:pt x="291" y="58"/>
                  </a:lnTo>
                  <a:lnTo>
                    <a:pt x="291" y="29"/>
                  </a:lnTo>
                  <a:lnTo>
                    <a:pt x="291" y="29"/>
                  </a:lnTo>
                  <a:lnTo>
                    <a:pt x="262" y="58"/>
                  </a:lnTo>
                  <a:lnTo>
                    <a:pt x="262" y="87"/>
                  </a:lnTo>
                  <a:lnTo>
                    <a:pt x="262" y="87"/>
                  </a:lnTo>
                  <a:lnTo>
                    <a:pt x="262" y="117"/>
                  </a:lnTo>
                  <a:lnTo>
                    <a:pt x="262" y="117"/>
                  </a:lnTo>
                  <a:lnTo>
                    <a:pt x="262" y="117"/>
                  </a:lnTo>
                  <a:lnTo>
                    <a:pt x="262" y="117"/>
                  </a:lnTo>
                  <a:lnTo>
                    <a:pt x="233" y="117"/>
                  </a:lnTo>
                  <a:lnTo>
                    <a:pt x="233" y="117"/>
                  </a:lnTo>
                  <a:lnTo>
                    <a:pt x="203" y="146"/>
                  </a:lnTo>
                  <a:lnTo>
                    <a:pt x="203" y="146"/>
                  </a:lnTo>
                  <a:lnTo>
                    <a:pt x="203" y="146"/>
                  </a:lnTo>
                  <a:lnTo>
                    <a:pt x="203" y="146"/>
                  </a:lnTo>
                  <a:lnTo>
                    <a:pt x="203" y="117"/>
                  </a:lnTo>
                  <a:lnTo>
                    <a:pt x="203" y="117"/>
                  </a:lnTo>
                  <a:lnTo>
                    <a:pt x="203" y="87"/>
                  </a:lnTo>
                  <a:lnTo>
                    <a:pt x="203" y="87"/>
                  </a:lnTo>
                  <a:lnTo>
                    <a:pt x="203" y="87"/>
                  </a:lnTo>
                  <a:lnTo>
                    <a:pt x="174" y="87"/>
                  </a:lnTo>
                  <a:lnTo>
                    <a:pt x="203" y="87"/>
                  </a:lnTo>
                  <a:lnTo>
                    <a:pt x="203" y="58"/>
                  </a:lnTo>
                  <a:lnTo>
                    <a:pt x="203" y="58"/>
                  </a:lnTo>
                  <a:lnTo>
                    <a:pt x="203" y="58"/>
                  </a:lnTo>
                  <a:lnTo>
                    <a:pt x="203" y="58"/>
                  </a:lnTo>
                  <a:lnTo>
                    <a:pt x="203" y="29"/>
                  </a:lnTo>
                  <a:lnTo>
                    <a:pt x="174" y="29"/>
                  </a:lnTo>
                  <a:lnTo>
                    <a:pt x="174" y="29"/>
                  </a:lnTo>
                  <a:lnTo>
                    <a:pt x="145" y="29"/>
                  </a:lnTo>
                  <a:lnTo>
                    <a:pt x="145" y="0"/>
                  </a:lnTo>
                  <a:lnTo>
                    <a:pt x="145" y="0"/>
                  </a:lnTo>
                  <a:lnTo>
                    <a:pt x="145" y="0"/>
                  </a:lnTo>
                  <a:lnTo>
                    <a:pt x="116" y="0"/>
                  </a:lnTo>
                  <a:lnTo>
                    <a:pt x="86" y="0"/>
                  </a:lnTo>
                  <a:lnTo>
                    <a:pt x="86" y="0"/>
                  </a:lnTo>
                  <a:lnTo>
                    <a:pt x="86" y="0"/>
                  </a:lnTo>
                  <a:lnTo>
                    <a:pt x="116" y="0"/>
                  </a:lnTo>
                  <a:lnTo>
                    <a:pt x="116" y="0"/>
                  </a:lnTo>
                  <a:lnTo>
                    <a:pt x="116" y="0"/>
                  </a:lnTo>
                  <a:lnTo>
                    <a:pt x="145" y="0"/>
                  </a:lnTo>
                  <a:lnTo>
                    <a:pt x="145" y="0"/>
                  </a:lnTo>
                  <a:lnTo>
                    <a:pt x="145" y="29"/>
                  </a:lnTo>
                  <a:lnTo>
                    <a:pt x="116" y="0"/>
                  </a:lnTo>
                  <a:lnTo>
                    <a:pt x="116" y="0"/>
                  </a:lnTo>
                  <a:lnTo>
                    <a:pt x="116" y="29"/>
                  </a:lnTo>
                  <a:lnTo>
                    <a:pt x="145" y="29"/>
                  </a:lnTo>
                  <a:lnTo>
                    <a:pt x="145" y="58"/>
                  </a:lnTo>
                  <a:lnTo>
                    <a:pt x="145" y="58"/>
                  </a:lnTo>
                  <a:lnTo>
                    <a:pt x="145" y="58"/>
                  </a:lnTo>
                  <a:lnTo>
                    <a:pt x="145" y="58"/>
                  </a:lnTo>
                  <a:lnTo>
                    <a:pt x="116" y="29"/>
                  </a:lnTo>
                  <a:lnTo>
                    <a:pt x="116" y="58"/>
                  </a:lnTo>
                  <a:lnTo>
                    <a:pt x="86" y="58"/>
                  </a:lnTo>
                  <a:lnTo>
                    <a:pt x="116" y="29"/>
                  </a:lnTo>
                  <a:lnTo>
                    <a:pt x="86" y="29"/>
                  </a:lnTo>
                  <a:lnTo>
                    <a:pt x="86" y="29"/>
                  </a:lnTo>
                  <a:lnTo>
                    <a:pt x="57" y="29"/>
                  </a:lnTo>
                  <a:lnTo>
                    <a:pt x="86" y="29"/>
                  </a:lnTo>
                  <a:lnTo>
                    <a:pt x="57" y="29"/>
                  </a:lnTo>
                  <a:lnTo>
                    <a:pt x="57" y="29"/>
                  </a:lnTo>
                  <a:lnTo>
                    <a:pt x="57" y="29"/>
                  </a:lnTo>
                  <a:lnTo>
                    <a:pt x="57" y="29"/>
                  </a:lnTo>
                  <a:lnTo>
                    <a:pt x="57" y="58"/>
                  </a:lnTo>
                  <a:lnTo>
                    <a:pt x="57" y="58"/>
                  </a:lnTo>
                  <a:lnTo>
                    <a:pt x="57" y="58"/>
                  </a:lnTo>
                  <a:lnTo>
                    <a:pt x="57" y="58"/>
                  </a:lnTo>
                  <a:lnTo>
                    <a:pt x="29" y="58"/>
                  </a:lnTo>
                  <a:lnTo>
                    <a:pt x="57" y="58"/>
                  </a:lnTo>
                  <a:lnTo>
                    <a:pt x="57" y="87"/>
                  </a:lnTo>
                  <a:lnTo>
                    <a:pt x="57" y="87"/>
                  </a:lnTo>
                  <a:lnTo>
                    <a:pt x="57" y="87"/>
                  </a:lnTo>
                  <a:lnTo>
                    <a:pt x="57" y="87"/>
                  </a:lnTo>
                  <a:lnTo>
                    <a:pt x="57" y="87"/>
                  </a:lnTo>
                  <a:lnTo>
                    <a:pt x="29" y="58"/>
                  </a:lnTo>
                  <a:lnTo>
                    <a:pt x="29" y="58"/>
                  </a:lnTo>
                  <a:lnTo>
                    <a:pt x="29" y="87"/>
                  </a:lnTo>
                  <a:lnTo>
                    <a:pt x="29" y="87"/>
                  </a:lnTo>
                  <a:lnTo>
                    <a:pt x="29" y="117"/>
                  </a:lnTo>
                  <a:lnTo>
                    <a:pt x="29" y="117"/>
                  </a:lnTo>
                  <a:lnTo>
                    <a:pt x="0" y="87"/>
                  </a:lnTo>
                  <a:lnTo>
                    <a:pt x="0" y="87"/>
                  </a:lnTo>
                  <a:lnTo>
                    <a:pt x="0" y="87"/>
                  </a:lnTo>
                  <a:lnTo>
                    <a:pt x="0" y="117"/>
                  </a:lnTo>
                  <a:lnTo>
                    <a:pt x="29" y="117"/>
                  </a:lnTo>
                  <a:lnTo>
                    <a:pt x="29" y="117"/>
                  </a:lnTo>
                  <a:lnTo>
                    <a:pt x="57" y="117"/>
                  </a:lnTo>
                  <a:lnTo>
                    <a:pt x="57" y="117"/>
                  </a:lnTo>
                  <a:lnTo>
                    <a:pt x="86" y="87"/>
                  </a:lnTo>
                  <a:lnTo>
                    <a:pt x="86" y="87"/>
                  </a:lnTo>
                  <a:lnTo>
                    <a:pt x="86" y="117"/>
                  </a:lnTo>
                  <a:lnTo>
                    <a:pt x="86" y="117"/>
                  </a:lnTo>
                  <a:lnTo>
                    <a:pt x="86" y="87"/>
                  </a:lnTo>
                  <a:lnTo>
                    <a:pt x="116" y="117"/>
                  </a:lnTo>
                  <a:lnTo>
                    <a:pt x="116" y="117"/>
                  </a:lnTo>
                  <a:lnTo>
                    <a:pt x="116" y="117"/>
                  </a:lnTo>
                  <a:lnTo>
                    <a:pt x="116" y="87"/>
                  </a:lnTo>
                  <a:lnTo>
                    <a:pt x="116" y="117"/>
                  </a:lnTo>
                  <a:lnTo>
                    <a:pt x="145" y="117"/>
                  </a:lnTo>
                  <a:lnTo>
                    <a:pt x="145" y="87"/>
                  </a:lnTo>
                  <a:lnTo>
                    <a:pt x="145" y="117"/>
                  </a:lnTo>
                  <a:lnTo>
                    <a:pt x="145" y="117"/>
                  </a:lnTo>
                  <a:lnTo>
                    <a:pt x="145" y="117"/>
                  </a:lnTo>
                  <a:lnTo>
                    <a:pt x="174" y="117"/>
                  </a:lnTo>
                  <a:lnTo>
                    <a:pt x="174" y="117"/>
                  </a:lnTo>
                  <a:lnTo>
                    <a:pt x="174" y="117"/>
                  </a:lnTo>
                  <a:lnTo>
                    <a:pt x="174" y="117"/>
                  </a:lnTo>
                  <a:lnTo>
                    <a:pt x="145" y="146"/>
                  </a:lnTo>
                  <a:lnTo>
                    <a:pt x="145" y="146"/>
                  </a:lnTo>
                  <a:lnTo>
                    <a:pt x="116" y="146"/>
                  </a:lnTo>
                  <a:lnTo>
                    <a:pt x="116" y="146"/>
                  </a:lnTo>
                  <a:lnTo>
                    <a:pt x="145" y="146"/>
                  </a:lnTo>
                  <a:lnTo>
                    <a:pt x="145" y="146"/>
                  </a:lnTo>
                  <a:lnTo>
                    <a:pt x="174" y="146"/>
                  </a:lnTo>
                  <a:lnTo>
                    <a:pt x="174" y="146"/>
                  </a:lnTo>
                  <a:lnTo>
                    <a:pt x="174" y="146"/>
                  </a:lnTo>
                  <a:lnTo>
                    <a:pt x="174" y="175"/>
                  </a:lnTo>
                  <a:lnTo>
                    <a:pt x="145" y="175"/>
                  </a:lnTo>
                  <a:lnTo>
                    <a:pt x="116" y="175"/>
                  </a:lnTo>
                  <a:lnTo>
                    <a:pt x="116" y="175"/>
                  </a:lnTo>
                  <a:lnTo>
                    <a:pt x="116" y="175"/>
                  </a:lnTo>
                  <a:lnTo>
                    <a:pt x="86" y="175"/>
                  </a:lnTo>
                  <a:lnTo>
                    <a:pt x="86" y="146"/>
                  </a:lnTo>
                  <a:lnTo>
                    <a:pt x="86" y="146"/>
                  </a:lnTo>
                  <a:lnTo>
                    <a:pt x="86" y="175"/>
                  </a:lnTo>
                  <a:lnTo>
                    <a:pt x="86" y="175"/>
                  </a:lnTo>
                  <a:lnTo>
                    <a:pt x="86" y="175"/>
                  </a:lnTo>
                  <a:lnTo>
                    <a:pt x="57" y="175"/>
                  </a:lnTo>
                  <a:lnTo>
                    <a:pt x="57" y="175"/>
                  </a:lnTo>
                  <a:lnTo>
                    <a:pt x="29" y="175"/>
                  </a:lnTo>
                  <a:lnTo>
                    <a:pt x="29" y="175"/>
                  </a:lnTo>
                  <a:lnTo>
                    <a:pt x="0" y="175"/>
                  </a:lnTo>
                  <a:lnTo>
                    <a:pt x="0" y="175"/>
                  </a:lnTo>
                  <a:lnTo>
                    <a:pt x="29" y="204"/>
                  </a:lnTo>
                  <a:lnTo>
                    <a:pt x="29" y="204"/>
                  </a:lnTo>
                  <a:lnTo>
                    <a:pt x="57" y="204"/>
                  </a:lnTo>
                  <a:lnTo>
                    <a:pt x="57" y="204"/>
                  </a:lnTo>
                  <a:lnTo>
                    <a:pt x="57" y="204"/>
                  </a:lnTo>
                  <a:lnTo>
                    <a:pt x="86" y="204"/>
                  </a:lnTo>
                  <a:lnTo>
                    <a:pt x="116" y="204"/>
                  </a:lnTo>
                  <a:lnTo>
                    <a:pt x="116" y="204"/>
                  </a:lnTo>
                  <a:lnTo>
                    <a:pt x="116" y="234"/>
                  </a:lnTo>
                  <a:lnTo>
                    <a:pt x="116" y="234"/>
                  </a:lnTo>
                  <a:lnTo>
                    <a:pt x="116" y="234"/>
                  </a:lnTo>
                  <a:lnTo>
                    <a:pt x="116" y="234"/>
                  </a:lnTo>
                  <a:lnTo>
                    <a:pt x="145" y="234"/>
                  </a:lnTo>
                  <a:lnTo>
                    <a:pt x="145" y="234"/>
                  </a:lnTo>
                  <a:lnTo>
                    <a:pt x="145" y="234"/>
                  </a:lnTo>
                  <a:lnTo>
                    <a:pt x="145" y="263"/>
                  </a:lnTo>
                  <a:lnTo>
                    <a:pt x="116" y="263"/>
                  </a:lnTo>
                  <a:lnTo>
                    <a:pt x="145" y="263"/>
                  </a:lnTo>
                  <a:lnTo>
                    <a:pt x="174" y="263"/>
                  </a:lnTo>
                  <a:lnTo>
                    <a:pt x="174" y="263"/>
                  </a:lnTo>
                  <a:lnTo>
                    <a:pt x="174" y="263"/>
                  </a:lnTo>
                  <a:lnTo>
                    <a:pt x="174" y="263"/>
                  </a:lnTo>
                  <a:lnTo>
                    <a:pt x="145" y="263"/>
                  </a:lnTo>
                  <a:lnTo>
                    <a:pt x="145" y="263"/>
                  </a:lnTo>
                  <a:lnTo>
                    <a:pt x="145" y="263"/>
                  </a:lnTo>
                  <a:lnTo>
                    <a:pt x="116" y="292"/>
                  </a:lnTo>
                  <a:lnTo>
                    <a:pt x="116" y="292"/>
                  </a:lnTo>
                  <a:lnTo>
                    <a:pt x="116" y="292"/>
                  </a:lnTo>
                  <a:lnTo>
                    <a:pt x="116" y="292"/>
                  </a:lnTo>
                  <a:lnTo>
                    <a:pt x="86" y="292"/>
                  </a:lnTo>
                  <a:lnTo>
                    <a:pt x="86" y="292"/>
                  </a:lnTo>
                  <a:lnTo>
                    <a:pt x="86" y="292"/>
                  </a:lnTo>
                  <a:lnTo>
                    <a:pt x="86" y="292"/>
                  </a:lnTo>
                  <a:lnTo>
                    <a:pt x="86" y="292"/>
                  </a:lnTo>
                  <a:lnTo>
                    <a:pt x="86" y="321"/>
                  </a:lnTo>
                  <a:lnTo>
                    <a:pt x="86" y="321"/>
                  </a:lnTo>
                  <a:lnTo>
                    <a:pt x="86" y="321"/>
                  </a:lnTo>
                  <a:lnTo>
                    <a:pt x="86" y="321"/>
                  </a:lnTo>
                  <a:lnTo>
                    <a:pt x="116" y="321"/>
                  </a:lnTo>
                  <a:lnTo>
                    <a:pt x="116" y="350"/>
                  </a:lnTo>
                  <a:lnTo>
                    <a:pt x="145" y="350"/>
                  </a:lnTo>
                  <a:lnTo>
                    <a:pt x="174" y="321"/>
                  </a:lnTo>
                  <a:lnTo>
                    <a:pt x="174" y="321"/>
                  </a:lnTo>
                  <a:lnTo>
                    <a:pt x="203" y="321"/>
                  </a:lnTo>
                  <a:lnTo>
                    <a:pt x="203" y="321"/>
                  </a:lnTo>
                  <a:lnTo>
                    <a:pt x="203"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4" name="Freeform 153">
              <a:extLst>
                <a:ext uri="{FF2B5EF4-FFF2-40B4-BE49-F238E27FC236}">
                  <a16:creationId xmlns:a16="http://schemas.microsoft.com/office/drawing/2014/main" id="{493FA154-8AAA-D045-A5E0-1D71AD57A9F4}"/>
                </a:ext>
              </a:extLst>
            </p:cNvPr>
            <p:cNvSpPr>
              <a:spLocks noChangeArrowheads="1"/>
            </p:cNvSpPr>
            <p:nvPr/>
          </p:nvSpPr>
          <p:spPr bwMode="auto">
            <a:xfrm>
              <a:off x="2162879" y="4352130"/>
              <a:ext cx="57600" cy="28803"/>
            </a:xfrm>
            <a:custGeom>
              <a:avLst/>
              <a:gdLst>
                <a:gd name="T0" fmla="*/ 174 w 175"/>
                <a:gd name="T1" fmla="*/ 88 h 89"/>
                <a:gd name="T2" fmla="*/ 145 w 175"/>
                <a:gd name="T3" fmla="*/ 88 h 89"/>
                <a:gd name="T4" fmla="*/ 174 w 175"/>
                <a:gd name="T5" fmla="*/ 88 h 89"/>
                <a:gd name="T6" fmla="*/ 87 w 175"/>
                <a:gd name="T7" fmla="*/ 59 h 89"/>
                <a:gd name="T8" fmla="*/ 116 w 175"/>
                <a:gd name="T9" fmla="*/ 59 h 89"/>
                <a:gd name="T10" fmla="*/ 116 w 175"/>
                <a:gd name="T11" fmla="*/ 59 h 89"/>
                <a:gd name="T12" fmla="*/ 116 w 175"/>
                <a:gd name="T13" fmla="*/ 59 h 89"/>
                <a:gd name="T14" fmla="*/ 87 w 175"/>
                <a:gd name="T15" fmla="*/ 59 h 89"/>
                <a:gd name="T16" fmla="*/ 87 w 175"/>
                <a:gd name="T17" fmla="*/ 30 h 89"/>
                <a:gd name="T18" fmla="*/ 57 w 175"/>
                <a:gd name="T19" fmla="*/ 30 h 89"/>
                <a:gd name="T20" fmla="*/ 87 w 175"/>
                <a:gd name="T21" fmla="*/ 30 h 89"/>
                <a:gd name="T22" fmla="*/ 29 w 175"/>
                <a:gd name="T23" fmla="*/ 59 h 89"/>
                <a:gd name="T24" fmla="*/ 29 w 175"/>
                <a:gd name="T25" fmla="*/ 59 h 89"/>
                <a:gd name="T26" fmla="*/ 29 w 175"/>
                <a:gd name="T27" fmla="*/ 59 h 89"/>
                <a:gd name="T28" fmla="*/ 0 w 175"/>
                <a:gd name="T29" fmla="*/ 59 h 89"/>
                <a:gd name="T30" fmla="*/ 0 w 175"/>
                <a:gd name="T31" fmla="*/ 59 h 89"/>
                <a:gd name="T32" fmla="*/ 29 w 175"/>
                <a:gd name="T33" fmla="*/ 59 h 89"/>
                <a:gd name="T34" fmla="*/ 29 w 175"/>
                <a:gd name="T35" fmla="*/ 30 h 89"/>
                <a:gd name="T36" fmla="*/ 29 w 175"/>
                <a:gd name="T37" fmla="*/ 30 h 89"/>
                <a:gd name="T38" fmla="*/ 29 w 175"/>
                <a:gd name="T39" fmla="*/ 30 h 89"/>
                <a:gd name="T40" fmla="*/ 57 w 175"/>
                <a:gd name="T41" fmla="*/ 59 h 89"/>
                <a:gd name="T42" fmla="*/ 29 w 175"/>
                <a:gd name="T43" fmla="*/ 59 h 89"/>
                <a:gd name="T44" fmla="*/ 29 w 175"/>
                <a:gd name="T45" fmla="*/ 88 h 89"/>
                <a:gd name="T46" fmla="*/ 29 w 175"/>
                <a:gd name="T47" fmla="*/ 88 h 89"/>
                <a:gd name="T48" fmla="*/ 57 w 175"/>
                <a:gd name="T49" fmla="*/ 88 h 89"/>
                <a:gd name="T50" fmla="*/ 57 w 175"/>
                <a:gd name="T51" fmla="*/ 88 h 89"/>
                <a:gd name="T52" fmla="*/ 57 w 175"/>
                <a:gd name="T53" fmla="*/ 59 h 89"/>
                <a:gd name="T54" fmla="*/ 57 w 175"/>
                <a:gd name="T55" fmla="*/ 59 h 89"/>
                <a:gd name="T56" fmla="*/ 57 w 175"/>
                <a:gd name="T57" fmla="*/ 30 h 89"/>
                <a:gd name="T58" fmla="*/ 57 w 175"/>
                <a:gd name="T59" fmla="*/ 0 h 89"/>
                <a:gd name="T60" fmla="*/ 29 w 175"/>
                <a:gd name="T61" fmla="*/ 0 h 89"/>
                <a:gd name="T62" fmla="*/ 29 w 175"/>
                <a:gd name="T63" fmla="*/ 0 h 89"/>
                <a:gd name="T64" fmla="*/ 29 w 175"/>
                <a:gd name="T65"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89">
                  <a:moveTo>
                    <a:pt x="174" y="88"/>
                  </a:moveTo>
                  <a:lnTo>
                    <a:pt x="145" y="88"/>
                  </a:lnTo>
                  <a:lnTo>
                    <a:pt x="174" y="88"/>
                  </a:lnTo>
                  <a:close/>
                  <a:moveTo>
                    <a:pt x="87" y="59"/>
                  </a:moveTo>
                  <a:lnTo>
                    <a:pt x="116" y="59"/>
                  </a:lnTo>
                  <a:lnTo>
                    <a:pt x="116" y="59"/>
                  </a:lnTo>
                  <a:lnTo>
                    <a:pt x="116" y="59"/>
                  </a:lnTo>
                  <a:lnTo>
                    <a:pt x="87" y="59"/>
                  </a:lnTo>
                  <a:close/>
                  <a:moveTo>
                    <a:pt x="87" y="30"/>
                  </a:moveTo>
                  <a:lnTo>
                    <a:pt x="57" y="30"/>
                  </a:lnTo>
                  <a:lnTo>
                    <a:pt x="87" y="30"/>
                  </a:lnTo>
                  <a:close/>
                  <a:moveTo>
                    <a:pt x="29" y="59"/>
                  </a:moveTo>
                  <a:lnTo>
                    <a:pt x="29" y="59"/>
                  </a:lnTo>
                  <a:lnTo>
                    <a:pt x="29" y="59"/>
                  </a:lnTo>
                  <a:lnTo>
                    <a:pt x="0" y="59"/>
                  </a:lnTo>
                  <a:lnTo>
                    <a:pt x="0" y="59"/>
                  </a:lnTo>
                  <a:lnTo>
                    <a:pt x="29" y="59"/>
                  </a:lnTo>
                  <a:close/>
                  <a:moveTo>
                    <a:pt x="29" y="30"/>
                  </a:moveTo>
                  <a:lnTo>
                    <a:pt x="29" y="30"/>
                  </a:lnTo>
                  <a:lnTo>
                    <a:pt x="29" y="30"/>
                  </a:lnTo>
                  <a:lnTo>
                    <a:pt x="57" y="59"/>
                  </a:lnTo>
                  <a:lnTo>
                    <a:pt x="29" y="59"/>
                  </a:lnTo>
                  <a:lnTo>
                    <a:pt x="29" y="88"/>
                  </a:lnTo>
                  <a:lnTo>
                    <a:pt x="29" y="88"/>
                  </a:lnTo>
                  <a:lnTo>
                    <a:pt x="57" y="88"/>
                  </a:lnTo>
                  <a:lnTo>
                    <a:pt x="57" y="88"/>
                  </a:lnTo>
                  <a:lnTo>
                    <a:pt x="57" y="59"/>
                  </a:lnTo>
                  <a:lnTo>
                    <a:pt x="57" y="59"/>
                  </a:lnTo>
                  <a:lnTo>
                    <a:pt x="57" y="30"/>
                  </a:lnTo>
                  <a:lnTo>
                    <a:pt x="57" y="0"/>
                  </a:lnTo>
                  <a:lnTo>
                    <a:pt x="29" y="0"/>
                  </a:lnTo>
                  <a:lnTo>
                    <a:pt x="29" y="0"/>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5" name="Freeform 154">
              <a:extLst>
                <a:ext uri="{FF2B5EF4-FFF2-40B4-BE49-F238E27FC236}">
                  <a16:creationId xmlns:a16="http://schemas.microsoft.com/office/drawing/2014/main" id="{B7A3F56F-0B57-A549-AEEF-5B99286EEE97}"/>
                </a:ext>
              </a:extLst>
            </p:cNvPr>
            <p:cNvSpPr>
              <a:spLocks noChangeArrowheads="1"/>
            </p:cNvSpPr>
            <p:nvPr/>
          </p:nvSpPr>
          <p:spPr bwMode="auto">
            <a:xfrm>
              <a:off x="2885758" y="3895603"/>
              <a:ext cx="86400" cy="28803"/>
            </a:xfrm>
            <a:custGeom>
              <a:avLst/>
              <a:gdLst>
                <a:gd name="T0" fmla="*/ 233 w 263"/>
                <a:gd name="T1" fmla="*/ 88 h 89"/>
                <a:gd name="T2" fmla="*/ 262 w 263"/>
                <a:gd name="T3" fmla="*/ 88 h 89"/>
                <a:gd name="T4" fmla="*/ 262 w 263"/>
                <a:gd name="T5" fmla="*/ 88 h 89"/>
                <a:gd name="T6" fmla="*/ 233 w 263"/>
                <a:gd name="T7" fmla="*/ 88 h 89"/>
                <a:gd name="T8" fmla="*/ 262 w 263"/>
                <a:gd name="T9" fmla="*/ 30 h 89"/>
                <a:gd name="T10" fmla="*/ 233 w 263"/>
                <a:gd name="T11" fmla="*/ 59 h 89"/>
                <a:gd name="T12" fmla="*/ 262 w 263"/>
                <a:gd name="T13" fmla="*/ 59 h 89"/>
                <a:gd name="T14" fmla="*/ 262 w 263"/>
                <a:gd name="T15" fmla="*/ 59 h 89"/>
                <a:gd name="T16" fmla="*/ 262 w 263"/>
                <a:gd name="T17" fmla="*/ 30 h 89"/>
                <a:gd name="T18" fmla="*/ 175 w 263"/>
                <a:gd name="T19" fmla="*/ 59 h 89"/>
                <a:gd name="T20" fmla="*/ 175 w 263"/>
                <a:gd name="T21" fmla="*/ 59 h 89"/>
                <a:gd name="T22" fmla="*/ 175 w 263"/>
                <a:gd name="T23" fmla="*/ 88 h 89"/>
                <a:gd name="T24" fmla="*/ 205 w 263"/>
                <a:gd name="T25" fmla="*/ 88 h 89"/>
                <a:gd name="T26" fmla="*/ 175 w 263"/>
                <a:gd name="T27" fmla="*/ 59 h 89"/>
                <a:gd name="T28" fmla="*/ 146 w 263"/>
                <a:gd name="T29" fmla="*/ 0 h 89"/>
                <a:gd name="T30" fmla="*/ 146 w 263"/>
                <a:gd name="T31" fmla="*/ 0 h 89"/>
                <a:gd name="T32" fmla="*/ 175 w 263"/>
                <a:gd name="T33" fmla="*/ 0 h 89"/>
                <a:gd name="T34" fmla="*/ 175 w 263"/>
                <a:gd name="T35" fmla="*/ 30 h 89"/>
                <a:gd name="T36" fmla="*/ 146 w 263"/>
                <a:gd name="T37" fmla="*/ 30 h 89"/>
                <a:gd name="T38" fmla="*/ 146 w 263"/>
                <a:gd name="T39" fmla="*/ 30 h 89"/>
                <a:gd name="T40" fmla="*/ 146 w 263"/>
                <a:gd name="T41" fmla="*/ 0 h 89"/>
                <a:gd name="T42" fmla="*/ 29 w 263"/>
                <a:gd name="T43" fmla="*/ 30 h 89"/>
                <a:gd name="T44" fmla="*/ 29 w 263"/>
                <a:gd name="T45" fmla="*/ 59 h 89"/>
                <a:gd name="T46" fmla="*/ 0 w 263"/>
                <a:gd name="T47" fmla="*/ 59 h 89"/>
                <a:gd name="T48" fmla="*/ 29 w 263"/>
                <a:gd name="T49"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3" h="89">
                  <a:moveTo>
                    <a:pt x="233" y="88"/>
                  </a:moveTo>
                  <a:lnTo>
                    <a:pt x="262" y="88"/>
                  </a:lnTo>
                  <a:lnTo>
                    <a:pt x="262" y="88"/>
                  </a:lnTo>
                  <a:lnTo>
                    <a:pt x="233" y="88"/>
                  </a:lnTo>
                  <a:close/>
                  <a:moveTo>
                    <a:pt x="262" y="30"/>
                  </a:moveTo>
                  <a:lnTo>
                    <a:pt x="233" y="59"/>
                  </a:lnTo>
                  <a:lnTo>
                    <a:pt x="262" y="59"/>
                  </a:lnTo>
                  <a:lnTo>
                    <a:pt x="262" y="59"/>
                  </a:lnTo>
                  <a:lnTo>
                    <a:pt x="262" y="30"/>
                  </a:lnTo>
                  <a:close/>
                  <a:moveTo>
                    <a:pt x="175" y="59"/>
                  </a:moveTo>
                  <a:lnTo>
                    <a:pt x="175" y="59"/>
                  </a:lnTo>
                  <a:lnTo>
                    <a:pt x="175" y="88"/>
                  </a:lnTo>
                  <a:lnTo>
                    <a:pt x="205" y="88"/>
                  </a:lnTo>
                  <a:lnTo>
                    <a:pt x="175" y="59"/>
                  </a:lnTo>
                  <a:close/>
                  <a:moveTo>
                    <a:pt x="146" y="0"/>
                  </a:moveTo>
                  <a:lnTo>
                    <a:pt x="146" y="0"/>
                  </a:lnTo>
                  <a:lnTo>
                    <a:pt x="175" y="0"/>
                  </a:lnTo>
                  <a:lnTo>
                    <a:pt x="175" y="30"/>
                  </a:lnTo>
                  <a:lnTo>
                    <a:pt x="146" y="30"/>
                  </a:lnTo>
                  <a:lnTo>
                    <a:pt x="146" y="30"/>
                  </a:lnTo>
                  <a:lnTo>
                    <a:pt x="146" y="0"/>
                  </a:lnTo>
                  <a:close/>
                  <a:moveTo>
                    <a:pt x="29" y="30"/>
                  </a:moveTo>
                  <a:lnTo>
                    <a:pt x="29" y="59"/>
                  </a:lnTo>
                  <a:lnTo>
                    <a:pt x="0" y="59"/>
                  </a:lnTo>
                  <a:lnTo>
                    <a:pt x="29" y="3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6" name="Freeform 155">
              <a:extLst>
                <a:ext uri="{FF2B5EF4-FFF2-40B4-BE49-F238E27FC236}">
                  <a16:creationId xmlns:a16="http://schemas.microsoft.com/office/drawing/2014/main" id="{E003E37F-84A3-6D46-B35A-BEC72D495DAC}"/>
                </a:ext>
              </a:extLst>
            </p:cNvPr>
            <p:cNvSpPr>
              <a:spLocks noChangeArrowheads="1"/>
            </p:cNvSpPr>
            <p:nvPr/>
          </p:nvSpPr>
          <p:spPr bwMode="auto">
            <a:xfrm>
              <a:off x="2829598" y="3895603"/>
              <a:ext cx="57600" cy="10081"/>
            </a:xfrm>
            <a:custGeom>
              <a:avLst/>
              <a:gdLst>
                <a:gd name="T0" fmla="*/ 146 w 176"/>
                <a:gd name="T1" fmla="*/ 30 h 31"/>
                <a:gd name="T2" fmla="*/ 146 w 176"/>
                <a:gd name="T3" fmla="*/ 30 h 31"/>
                <a:gd name="T4" fmla="*/ 175 w 176"/>
                <a:gd name="T5" fmla="*/ 30 h 31"/>
                <a:gd name="T6" fmla="*/ 175 w 176"/>
                <a:gd name="T7" fmla="*/ 30 h 31"/>
                <a:gd name="T8" fmla="*/ 146 w 176"/>
                <a:gd name="T9" fmla="*/ 30 h 31"/>
                <a:gd name="T10" fmla="*/ 116 w 176"/>
                <a:gd name="T11" fmla="*/ 0 h 31"/>
                <a:gd name="T12" fmla="*/ 116 w 176"/>
                <a:gd name="T13" fmla="*/ 0 h 31"/>
                <a:gd name="T14" fmla="*/ 87 w 176"/>
                <a:gd name="T15" fmla="*/ 0 h 31"/>
                <a:gd name="T16" fmla="*/ 0 w 176"/>
                <a:gd name="T17" fmla="*/ 0 h 31"/>
                <a:gd name="T18" fmla="*/ 0 w 176"/>
                <a:gd name="T19" fmla="*/ 0 h 31"/>
                <a:gd name="T20" fmla="*/ 0 w 176"/>
                <a:gd name="T21" fmla="*/ 0 h 31"/>
                <a:gd name="T22" fmla="*/ 0 w 176"/>
                <a:gd name="T23" fmla="*/ 0 h 31"/>
                <a:gd name="T24" fmla="*/ 0 w 176"/>
                <a:gd name="T25" fmla="*/ 30 h 31"/>
                <a:gd name="T26" fmla="*/ 0 w 176"/>
                <a:gd name="T27" fmla="*/ 30 h 31"/>
                <a:gd name="T28" fmla="*/ 30 w 176"/>
                <a:gd name="T29" fmla="*/ 30 h 31"/>
                <a:gd name="T30" fmla="*/ 58 w 176"/>
                <a:gd name="T31" fmla="*/ 30 h 31"/>
                <a:gd name="T32" fmla="*/ 87 w 176"/>
                <a:gd name="T33" fmla="*/ 30 h 31"/>
                <a:gd name="T34" fmla="*/ 87 w 176"/>
                <a:gd name="T35" fmla="*/ 30 h 31"/>
                <a:gd name="T36" fmla="*/ 116 w 176"/>
                <a:gd name="T37" fmla="*/ 30 h 31"/>
                <a:gd name="T38" fmla="*/ 146 w 176"/>
                <a:gd name="T39" fmla="*/ 0 h 31"/>
                <a:gd name="T40" fmla="*/ 116 w 176"/>
                <a:gd name="T4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31">
                  <a:moveTo>
                    <a:pt x="146" y="30"/>
                  </a:moveTo>
                  <a:lnTo>
                    <a:pt x="146" y="30"/>
                  </a:lnTo>
                  <a:lnTo>
                    <a:pt x="175" y="30"/>
                  </a:lnTo>
                  <a:lnTo>
                    <a:pt x="175" y="30"/>
                  </a:lnTo>
                  <a:lnTo>
                    <a:pt x="146" y="30"/>
                  </a:lnTo>
                  <a:close/>
                  <a:moveTo>
                    <a:pt x="116" y="0"/>
                  </a:moveTo>
                  <a:lnTo>
                    <a:pt x="116" y="0"/>
                  </a:lnTo>
                  <a:lnTo>
                    <a:pt x="87" y="0"/>
                  </a:lnTo>
                  <a:lnTo>
                    <a:pt x="0" y="0"/>
                  </a:lnTo>
                  <a:lnTo>
                    <a:pt x="0" y="0"/>
                  </a:lnTo>
                  <a:lnTo>
                    <a:pt x="0" y="0"/>
                  </a:lnTo>
                  <a:lnTo>
                    <a:pt x="0" y="0"/>
                  </a:lnTo>
                  <a:lnTo>
                    <a:pt x="0" y="30"/>
                  </a:lnTo>
                  <a:lnTo>
                    <a:pt x="0" y="30"/>
                  </a:lnTo>
                  <a:lnTo>
                    <a:pt x="30" y="30"/>
                  </a:lnTo>
                  <a:lnTo>
                    <a:pt x="58" y="30"/>
                  </a:lnTo>
                  <a:lnTo>
                    <a:pt x="87" y="30"/>
                  </a:lnTo>
                  <a:lnTo>
                    <a:pt x="87" y="30"/>
                  </a:lnTo>
                  <a:lnTo>
                    <a:pt x="116" y="30"/>
                  </a:lnTo>
                  <a:lnTo>
                    <a:pt x="146" y="0"/>
                  </a:lnTo>
                  <a:lnTo>
                    <a:pt x="116"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7" name="Freeform 156">
              <a:extLst>
                <a:ext uri="{FF2B5EF4-FFF2-40B4-BE49-F238E27FC236}">
                  <a16:creationId xmlns:a16="http://schemas.microsoft.com/office/drawing/2014/main" id="{F15F43A3-92A2-344E-B6EA-DFE9B60D08E9}"/>
                </a:ext>
              </a:extLst>
            </p:cNvPr>
            <p:cNvSpPr>
              <a:spLocks noChangeArrowheads="1"/>
            </p:cNvSpPr>
            <p:nvPr/>
          </p:nvSpPr>
          <p:spPr bwMode="auto">
            <a:xfrm>
              <a:off x="2695678" y="3858160"/>
              <a:ext cx="105120" cy="57605"/>
            </a:xfrm>
            <a:custGeom>
              <a:avLst/>
              <a:gdLst>
                <a:gd name="T0" fmla="*/ 291 w 322"/>
                <a:gd name="T1" fmla="*/ 146 h 176"/>
                <a:gd name="T2" fmla="*/ 321 w 322"/>
                <a:gd name="T3" fmla="*/ 146 h 176"/>
                <a:gd name="T4" fmla="*/ 291 w 322"/>
                <a:gd name="T5" fmla="*/ 116 h 176"/>
                <a:gd name="T6" fmla="*/ 58 w 322"/>
                <a:gd name="T7" fmla="*/ 30 h 176"/>
                <a:gd name="T8" fmla="*/ 58 w 322"/>
                <a:gd name="T9" fmla="*/ 30 h 176"/>
                <a:gd name="T10" fmla="*/ 29 w 322"/>
                <a:gd name="T11" fmla="*/ 59 h 176"/>
                <a:gd name="T12" fmla="*/ 29 w 322"/>
                <a:gd name="T13" fmla="*/ 87 h 176"/>
                <a:gd name="T14" fmla="*/ 29 w 322"/>
                <a:gd name="T15" fmla="*/ 116 h 176"/>
                <a:gd name="T16" fmla="*/ 29 w 322"/>
                <a:gd name="T17" fmla="*/ 146 h 176"/>
                <a:gd name="T18" fmla="*/ 29 w 322"/>
                <a:gd name="T19" fmla="*/ 146 h 176"/>
                <a:gd name="T20" fmla="*/ 29 w 322"/>
                <a:gd name="T21" fmla="*/ 175 h 176"/>
                <a:gd name="T22" fmla="*/ 58 w 322"/>
                <a:gd name="T23" fmla="*/ 175 h 176"/>
                <a:gd name="T24" fmla="*/ 88 w 322"/>
                <a:gd name="T25" fmla="*/ 146 h 176"/>
                <a:gd name="T26" fmla="*/ 88 w 322"/>
                <a:gd name="T27" fmla="*/ 116 h 176"/>
                <a:gd name="T28" fmla="*/ 116 w 322"/>
                <a:gd name="T29" fmla="*/ 116 h 176"/>
                <a:gd name="T30" fmla="*/ 145 w 322"/>
                <a:gd name="T31" fmla="*/ 116 h 176"/>
                <a:gd name="T32" fmla="*/ 145 w 322"/>
                <a:gd name="T33" fmla="*/ 146 h 176"/>
                <a:gd name="T34" fmla="*/ 174 w 322"/>
                <a:gd name="T35" fmla="*/ 116 h 176"/>
                <a:gd name="T36" fmla="*/ 233 w 322"/>
                <a:gd name="T37" fmla="*/ 116 h 176"/>
                <a:gd name="T38" fmla="*/ 262 w 322"/>
                <a:gd name="T39" fmla="*/ 116 h 176"/>
                <a:gd name="T40" fmla="*/ 321 w 322"/>
                <a:gd name="T41" fmla="*/ 116 h 176"/>
                <a:gd name="T42" fmla="*/ 321 w 322"/>
                <a:gd name="T43" fmla="*/ 116 h 176"/>
                <a:gd name="T44" fmla="*/ 321 w 322"/>
                <a:gd name="T45" fmla="*/ 87 h 176"/>
                <a:gd name="T46" fmla="*/ 262 w 322"/>
                <a:gd name="T47" fmla="*/ 59 h 176"/>
                <a:gd name="T48" fmla="*/ 233 w 322"/>
                <a:gd name="T49" fmla="*/ 59 h 176"/>
                <a:gd name="T50" fmla="*/ 204 w 322"/>
                <a:gd name="T51" fmla="*/ 30 h 176"/>
                <a:gd name="T52" fmla="*/ 204 w 322"/>
                <a:gd name="T53" fmla="*/ 30 h 176"/>
                <a:gd name="T54" fmla="*/ 262 w 322"/>
                <a:gd name="T55" fmla="*/ 59 h 176"/>
                <a:gd name="T56" fmla="*/ 262 w 322"/>
                <a:gd name="T57" fmla="*/ 30 h 176"/>
                <a:gd name="T58" fmla="*/ 233 w 322"/>
                <a:gd name="T59" fmla="*/ 30 h 176"/>
                <a:gd name="T60" fmla="*/ 204 w 322"/>
                <a:gd name="T61" fmla="*/ 0 h 176"/>
                <a:gd name="T62" fmla="*/ 174 w 322"/>
                <a:gd name="T63" fmla="*/ 0 h 176"/>
                <a:gd name="T64" fmla="*/ 88 w 322"/>
                <a:gd name="T65" fmla="*/ 0 h 176"/>
                <a:gd name="T66" fmla="*/ 58 w 322"/>
                <a:gd name="T6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2" h="176">
                  <a:moveTo>
                    <a:pt x="291" y="116"/>
                  </a:moveTo>
                  <a:lnTo>
                    <a:pt x="291" y="146"/>
                  </a:lnTo>
                  <a:lnTo>
                    <a:pt x="321" y="146"/>
                  </a:lnTo>
                  <a:lnTo>
                    <a:pt x="321" y="146"/>
                  </a:lnTo>
                  <a:lnTo>
                    <a:pt x="291" y="146"/>
                  </a:lnTo>
                  <a:lnTo>
                    <a:pt x="291" y="116"/>
                  </a:lnTo>
                  <a:close/>
                  <a:moveTo>
                    <a:pt x="58" y="0"/>
                  </a:moveTo>
                  <a:lnTo>
                    <a:pt x="58" y="30"/>
                  </a:lnTo>
                  <a:lnTo>
                    <a:pt x="29" y="30"/>
                  </a:lnTo>
                  <a:lnTo>
                    <a:pt x="58" y="30"/>
                  </a:lnTo>
                  <a:lnTo>
                    <a:pt x="29" y="59"/>
                  </a:lnTo>
                  <a:lnTo>
                    <a:pt x="29" y="59"/>
                  </a:lnTo>
                  <a:lnTo>
                    <a:pt x="29" y="59"/>
                  </a:lnTo>
                  <a:lnTo>
                    <a:pt x="29" y="87"/>
                  </a:lnTo>
                  <a:lnTo>
                    <a:pt x="29" y="87"/>
                  </a:lnTo>
                  <a:lnTo>
                    <a:pt x="29" y="116"/>
                  </a:lnTo>
                  <a:lnTo>
                    <a:pt x="0" y="116"/>
                  </a:lnTo>
                  <a:lnTo>
                    <a:pt x="29" y="146"/>
                  </a:lnTo>
                  <a:lnTo>
                    <a:pt x="29" y="146"/>
                  </a:lnTo>
                  <a:lnTo>
                    <a:pt x="29" y="146"/>
                  </a:lnTo>
                  <a:lnTo>
                    <a:pt x="29" y="175"/>
                  </a:lnTo>
                  <a:lnTo>
                    <a:pt x="29" y="175"/>
                  </a:lnTo>
                  <a:lnTo>
                    <a:pt x="58" y="175"/>
                  </a:lnTo>
                  <a:lnTo>
                    <a:pt x="58" y="175"/>
                  </a:lnTo>
                  <a:lnTo>
                    <a:pt x="58" y="146"/>
                  </a:lnTo>
                  <a:lnTo>
                    <a:pt x="88" y="146"/>
                  </a:lnTo>
                  <a:lnTo>
                    <a:pt x="88" y="116"/>
                  </a:lnTo>
                  <a:lnTo>
                    <a:pt x="88" y="116"/>
                  </a:lnTo>
                  <a:lnTo>
                    <a:pt x="88" y="116"/>
                  </a:lnTo>
                  <a:lnTo>
                    <a:pt x="116" y="116"/>
                  </a:lnTo>
                  <a:lnTo>
                    <a:pt x="116" y="116"/>
                  </a:lnTo>
                  <a:lnTo>
                    <a:pt x="145" y="116"/>
                  </a:lnTo>
                  <a:lnTo>
                    <a:pt x="145" y="116"/>
                  </a:lnTo>
                  <a:lnTo>
                    <a:pt x="145" y="146"/>
                  </a:lnTo>
                  <a:lnTo>
                    <a:pt x="174" y="116"/>
                  </a:lnTo>
                  <a:lnTo>
                    <a:pt x="174" y="116"/>
                  </a:lnTo>
                  <a:lnTo>
                    <a:pt x="204" y="116"/>
                  </a:lnTo>
                  <a:lnTo>
                    <a:pt x="233" y="116"/>
                  </a:lnTo>
                  <a:lnTo>
                    <a:pt x="262" y="116"/>
                  </a:lnTo>
                  <a:lnTo>
                    <a:pt x="262" y="116"/>
                  </a:lnTo>
                  <a:lnTo>
                    <a:pt x="291" y="116"/>
                  </a:lnTo>
                  <a:lnTo>
                    <a:pt x="321" y="116"/>
                  </a:lnTo>
                  <a:lnTo>
                    <a:pt x="321" y="116"/>
                  </a:lnTo>
                  <a:lnTo>
                    <a:pt x="321" y="116"/>
                  </a:lnTo>
                  <a:lnTo>
                    <a:pt x="321" y="87"/>
                  </a:lnTo>
                  <a:lnTo>
                    <a:pt x="321" y="87"/>
                  </a:lnTo>
                  <a:lnTo>
                    <a:pt x="291" y="59"/>
                  </a:lnTo>
                  <a:lnTo>
                    <a:pt x="262" y="59"/>
                  </a:lnTo>
                  <a:lnTo>
                    <a:pt x="262" y="59"/>
                  </a:lnTo>
                  <a:lnTo>
                    <a:pt x="233" y="59"/>
                  </a:lnTo>
                  <a:lnTo>
                    <a:pt x="233" y="59"/>
                  </a:lnTo>
                  <a:lnTo>
                    <a:pt x="204" y="30"/>
                  </a:lnTo>
                  <a:lnTo>
                    <a:pt x="174" y="30"/>
                  </a:lnTo>
                  <a:lnTo>
                    <a:pt x="204" y="30"/>
                  </a:lnTo>
                  <a:lnTo>
                    <a:pt x="204" y="59"/>
                  </a:lnTo>
                  <a:lnTo>
                    <a:pt x="262" y="59"/>
                  </a:lnTo>
                  <a:lnTo>
                    <a:pt x="262" y="30"/>
                  </a:lnTo>
                  <a:lnTo>
                    <a:pt x="262" y="30"/>
                  </a:lnTo>
                  <a:lnTo>
                    <a:pt x="233" y="30"/>
                  </a:lnTo>
                  <a:lnTo>
                    <a:pt x="233" y="30"/>
                  </a:lnTo>
                  <a:lnTo>
                    <a:pt x="204" y="0"/>
                  </a:lnTo>
                  <a:lnTo>
                    <a:pt x="204" y="0"/>
                  </a:lnTo>
                  <a:lnTo>
                    <a:pt x="174" y="0"/>
                  </a:lnTo>
                  <a:lnTo>
                    <a:pt x="174" y="0"/>
                  </a:lnTo>
                  <a:lnTo>
                    <a:pt x="116" y="0"/>
                  </a:lnTo>
                  <a:lnTo>
                    <a:pt x="88" y="0"/>
                  </a:lnTo>
                  <a:lnTo>
                    <a:pt x="88" y="0"/>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8" name="Freeform 157">
              <a:extLst>
                <a:ext uri="{FF2B5EF4-FFF2-40B4-BE49-F238E27FC236}">
                  <a16:creationId xmlns:a16="http://schemas.microsoft.com/office/drawing/2014/main" id="{45598CC8-9DFF-D842-BFE8-AA783A9F8885}"/>
                </a:ext>
              </a:extLst>
            </p:cNvPr>
            <p:cNvSpPr>
              <a:spLocks noChangeArrowheads="1"/>
            </p:cNvSpPr>
            <p:nvPr/>
          </p:nvSpPr>
          <p:spPr bwMode="auto">
            <a:xfrm>
              <a:off x="3267358" y="1353740"/>
              <a:ext cx="1124639" cy="1314856"/>
            </a:xfrm>
            <a:custGeom>
              <a:avLst/>
              <a:gdLst>
                <a:gd name="T0" fmla="*/ 845 w 3442"/>
                <a:gd name="T1" fmla="*/ 3850 h 4025"/>
                <a:gd name="T2" fmla="*/ 671 w 3442"/>
                <a:gd name="T3" fmla="*/ 3703 h 4025"/>
                <a:gd name="T4" fmla="*/ 612 w 3442"/>
                <a:gd name="T5" fmla="*/ 3500 h 4025"/>
                <a:gd name="T6" fmla="*/ 583 w 3442"/>
                <a:gd name="T7" fmla="*/ 3383 h 4025"/>
                <a:gd name="T8" fmla="*/ 554 w 3442"/>
                <a:gd name="T9" fmla="*/ 3208 h 4025"/>
                <a:gd name="T10" fmla="*/ 554 w 3442"/>
                <a:gd name="T11" fmla="*/ 3091 h 4025"/>
                <a:gd name="T12" fmla="*/ 758 w 3442"/>
                <a:gd name="T13" fmla="*/ 2945 h 4025"/>
                <a:gd name="T14" fmla="*/ 671 w 3442"/>
                <a:gd name="T15" fmla="*/ 2916 h 4025"/>
                <a:gd name="T16" fmla="*/ 816 w 3442"/>
                <a:gd name="T17" fmla="*/ 2770 h 4025"/>
                <a:gd name="T18" fmla="*/ 700 w 3442"/>
                <a:gd name="T19" fmla="*/ 2508 h 4025"/>
                <a:gd name="T20" fmla="*/ 816 w 3442"/>
                <a:gd name="T21" fmla="*/ 2391 h 4025"/>
                <a:gd name="T22" fmla="*/ 612 w 3442"/>
                <a:gd name="T23" fmla="*/ 2391 h 4025"/>
                <a:gd name="T24" fmla="*/ 700 w 3442"/>
                <a:gd name="T25" fmla="*/ 2070 h 4025"/>
                <a:gd name="T26" fmla="*/ 641 w 3442"/>
                <a:gd name="T27" fmla="*/ 1603 h 4025"/>
                <a:gd name="T28" fmla="*/ 174 w 3442"/>
                <a:gd name="T29" fmla="*/ 1517 h 4025"/>
                <a:gd name="T30" fmla="*/ 204 w 3442"/>
                <a:gd name="T31" fmla="*/ 1224 h 4025"/>
                <a:gd name="T32" fmla="*/ 58 w 3442"/>
                <a:gd name="T33" fmla="*/ 1020 h 4025"/>
                <a:gd name="T34" fmla="*/ 671 w 3442"/>
                <a:gd name="T35" fmla="*/ 758 h 4025"/>
                <a:gd name="T36" fmla="*/ 816 w 3442"/>
                <a:gd name="T37" fmla="*/ 467 h 4025"/>
                <a:gd name="T38" fmla="*/ 1107 w 3442"/>
                <a:gd name="T39" fmla="*/ 291 h 4025"/>
                <a:gd name="T40" fmla="*/ 1457 w 3442"/>
                <a:gd name="T41" fmla="*/ 350 h 4025"/>
                <a:gd name="T42" fmla="*/ 1837 w 3442"/>
                <a:gd name="T43" fmla="*/ 496 h 4025"/>
                <a:gd name="T44" fmla="*/ 2100 w 3442"/>
                <a:gd name="T45" fmla="*/ 350 h 4025"/>
                <a:gd name="T46" fmla="*/ 2187 w 3442"/>
                <a:gd name="T47" fmla="*/ 146 h 4025"/>
                <a:gd name="T48" fmla="*/ 2800 w 3442"/>
                <a:gd name="T49" fmla="*/ 87 h 4025"/>
                <a:gd name="T50" fmla="*/ 2391 w 3442"/>
                <a:gd name="T51" fmla="*/ 233 h 4025"/>
                <a:gd name="T52" fmla="*/ 2887 w 3442"/>
                <a:gd name="T53" fmla="*/ 291 h 4025"/>
                <a:gd name="T54" fmla="*/ 2595 w 3442"/>
                <a:gd name="T55" fmla="*/ 437 h 4025"/>
                <a:gd name="T56" fmla="*/ 2800 w 3442"/>
                <a:gd name="T57" fmla="*/ 524 h 4025"/>
                <a:gd name="T58" fmla="*/ 2712 w 3442"/>
                <a:gd name="T59" fmla="*/ 846 h 4025"/>
                <a:gd name="T60" fmla="*/ 3178 w 3442"/>
                <a:gd name="T61" fmla="*/ 612 h 4025"/>
                <a:gd name="T62" fmla="*/ 3033 w 3442"/>
                <a:gd name="T63" fmla="*/ 874 h 4025"/>
                <a:gd name="T64" fmla="*/ 3004 w 3442"/>
                <a:gd name="T65" fmla="*/ 1167 h 4025"/>
                <a:gd name="T66" fmla="*/ 2945 w 3442"/>
                <a:gd name="T67" fmla="*/ 1574 h 4025"/>
                <a:gd name="T68" fmla="*/ 2800 w 3442"/>
                <a:gd name="T69" fmla="*/ 1720 h 4025"/>
                <a:gd name="T70" fmla="*/ 2771 w 3442"/>
                <a:gd name="T71" fmla="*/ 1837 h 4025"/>
                <a:gd name="T72" fmla="*/ 2771 w 3442"/>
                <a:gd name="T73" fmla="*/ 2041 h 4025"/>
                <a:gd name="T74" fmla="*/ 2595 w 3442"/>
                <a:gd name="T75" fmla="*/ 2187 h 4025"/>
                <a:gd name="T76" fmla="*/ 2362 w 3442"/>
                <a:gd name="T77" fmla="*/ 2245 h 4025"/>
                <a:gd name="T78" fmla="*/ 2450 w 3442"/>
                <a:gd name="T79" fmla="*/ 2362 h 4025"/>
                <a:gd name="T80" fmla="*/ 2683 w 3442"/>
                <a:gd name="T81" fmla="*/ 2624 h 4025"/>
                <a:gd name="T82" fmla="*/ 2304 w 3442"/>
                <a:gd name="T83" fmla="*/ 2450 h 4025"/>
                <a:gd name="T84" fmla="*/ 2245 w 3442"/>
                <a:gd name="T85" fmla="*/ 2683 h 4025"/>
                <a:gd name="T86" fmla="*/ 2566 w 3442"/>
                <a:gd name="T87" fmla="*/ 2800 h 4025"/>
                <a:gd name="T88" fmla="*/ 2187 w 3442"/>
                <a:gd name="T89" fmla="*/ 2974 h 4025"/>
                <a:gd name="T90" fmla="*/ 1837 w 3442"/>
                <a:gd name="T91" fmla="*/ 3091 h 4025"/>
                <a:gd name="T92" fmla="*/ 1545 w 3442"/>
                <a:gd name="T93" fmla="*/ 3237 h 4025"/>
                <a:gd name="T94" fmla="*/ 1312 w 3442"/>
                <a:gd name="T95" fmla="*/ 3441 h 4025"/>
                <a:gd name="T96" fmla="*/ 1166 w 3442"/>
                <a:gd name="T97" fmla="*/ 3616 h 4025"/>
                <a:gd name="T98" fmla="*/ 1079 w 3442"/>
                <a:gd name="T99" fmla="*/ 3791 h 4025"/>
                <a:gd name="T100" fmla="*/ 962 w 3442"/>
                <a:gd name="T101" fmla="*/ 3966 h 4025"/>
                <a:gd name="T102" fmla="*/ 1195 w 3442"/>
                <a:gd name="T103" fmla="*/ 3558 h 4025"/>
                <a:gd name="T104" fmla="*/ 2566 w 3442"/>
                <a:gd name="T105" fmla="*/ 2333 h 4025"/>
                <a:gd name="T106" fmla="*/ 2478 w 3442"/>
                <a:gd name="T107" fmla="*/ 2245 h 4025"/>
                <a:gd name="T108" fmla="*/ 3004 w 3442"/>
                <a:gd name="T109" fmla="*/ 1983 h 4025"/>
                <a:gd name="T110" fmla="*/ 3033 w 3442"/>
                <a:gd name="T111" fmla="*/ 1487 h 4025"/>
                <a:gd name="T112" fmla="*/ 3091 w 3442"/>
                <a:gd name="T113" fmla="*/ 553 h 4025"/>
                <a:gd name="T114" fmla="*/ 1750 w 3442"/>
                <a:gd name="T115" fmla="*/ 262 h 4025"/>
                <a:gd name="T116" fmla="*/ 116 w 3442"/>
                <a:gd name="T117" fmla="*/ 1167 h 4025"/>
                <a:gd name="T118" fmla="*/ 641 w 3442"/>
                <a:gd name="T119" fmla="*/ 2100 h 4025"/>
                <a:gd name="T120" fmla="*/ 874 w 3442"/>
                <a:gd name="T121" fmla="*/ 3937 h 4025"/>
                <a:gd name="T122" fmla="*/ 524 w 3442"/>
                <a:gd name="T123" fmla="*/ 2945 h 4025"/>
                <a:gd name="T124" fmla="*/ 700 w 3442"/>
                <a:gd name="T125" fmla="*/ 2420 h 4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2" h="4025">
                  <a:moveTo>
                    <a:pt x="1021" y="3966"/>
                  </a:moveTo>
                  <a:lnTo>
                    <a:pt x="1021" y="3966"/>
                  </a:lnTo>
                  <a:cubicBezTo>
                    <a:pt x="991" y="3966"/>
                    <a:pt x="991" y="3966"/>
                    <a:pt x="991" y="3966"/>
                  </a:cubicBezTo>
                  <a:cubicBezTo>
                    <a:pt x="962" y="3966"/>
                    <a:pt x="962" y="3966"/>
                    <a:pt x="962" y="3966"/>
                  </a:cubicBezTo>
                  <a:cubicBezTo>
                    <a:pt x="962" y="3937"/>
                    <a:pt x="962" y="3937"/>
                    <a:pt x="962" y="3937"/>
                  </a:cubicBezTo>
                  <a:lnTo>
                    <a:pt x="962" y="3937"/>
                  </a:lnTo>
                  <a:lnTo>
                    <a:pt x="962" y="3937"/>
                  </a:lnTo>
                  <a:lnTo>
                    <a:pt x="962" y="3937"/>
                  </a:lnTo>
                  <a:lnTo>
                    <a:pt x="962" y="3937"/>
                  </a:lnTo>
                  <a:lnTo>
                    <a:pt x="962" y="3937"/>
                  </a:lnTo>
                  <a:cubicBezTo>
                    <a:pt x="933" y="3937"/>
                    <a:pt x="933" y="3937"/>
                    <a:pt x="933" y="3937"/>
                  </a:cubicBezTo>
                  <a:cubicBezTo>
                    <a:pt x="933" y="3966"/>
                    <a:pt x="933" y="3966"/>
                    <a:pt x="933" y="3966"/>
                  </a:cubicBezTo>
                  <a:lnTo>
                    <a:pt x="933" y="3966"/>
                  </a:lnTo>
                  <a:lnTo>
                    <a:pt x="933" y="3966"/>
                  </a:lnTo>
                  <a:lnTo>
                    <a:pt x="933" y="3966"/>
                  </a:lnTo>
                  <a:lnTo>
                    <a:pt x="933" y="3966"/>
                  </a:lnTo>
                  <a:lnTo>
                    <a:pt x="933" y="3966"/>
                  </a:lnTo>
                  <a:cubicBezTo>
                    <a:pt x="904" y="3966"/>
                    <a:pt x="904" y="3966"/>
                    <a:pt x="904" y="3966"/>
                  </a:cubicBezTo>
                  <a:lnTo>
                    <a:pt x="904" y="3966"/>
                  </a:lnTo>
                  <a:cubicBezTo>
                    <a:pt x="933" y="3937"/>
                    <a:pt x="933" y="3937"/>
                    <a:pt x="933" y="3937"/>
                  </a:cubicBezTo>
                  <a:lnTo>
                    <a:pt x="933" y="3937"/>
                  </a:lnTo>
                  <a:cubicBezTo>
                    <a:pt x="933" y="3908"/>
                    <a:pt x="933" y="3908"/>
                    <a:pt x="933" y="3908"/>
                  </a:cubicBezTo>
                  <a:lnTo>
                    <a:pt x="933" y="3908"/>
                  </a:lnTo>
                  <a:cubicBezTo>
                    <a:pt x="933" y="3937"/>
                    <a:pt x="933" y="3937"/>
                    <a:pt x="933" y="3937"/>
                  </a:cubicBezTo>
                  <a:cubicBezTo>
                    <a:pt x="904" y="3937"/>
                    <a:pt x="904" y="3937"/>
                    <a:pt x="904" y="3937"/>
                  </a:cubicBezTo>
                  <a:cubicBezTo>
                    <a:pt x="904" y="3966"/>
                    <a:pt x="904" y="3966"/>
                    <a:pt x="904" y="3966"/>
                  </a:cubicBezTo>
                  <a:lnTo>
                    <a:pt x="904" y="3966"/>
                  </a:lnTo>
                  <a:cubicBezTo>
                    <a:pt x="904" y="3937"/>
                    <a:pt x="904" y="3937"/>
                    <a:pt x="904" y="3937"/>
                  </a:cubicBezTo>
                  <a:lnTo>
                    <a:pt x="904" y="3937"/>
                  </a:lnTo>
                  <a:cubicBezTo>
                    <a:pt x="904" y="3908"/>
                    <a:pt x="904" y="3908"/>
                    <a:pt x="904" y="3908"/>
                  </a:cubicBezTo>
                  <a:cubicBezTo>
                    <a:pt x="933" y="3908"/>
                    <a:pt x="933" y="3908"/>
                    <a:pt x="933" y="3908"/>
                  </a:cubicBezTo>
                  <a:cubicBezTo>
                    <a:pt x="904" y="3908"/>
                    <a:pt x="904" y="3908"/>
                    <a:pt x="904" y="3908"/>
                  </a:cubicBezTo>
                  <a:lnTo>
                    <a:pt x="904" y="3908"/>
                  </a:lnTo>
                  <a:lnTo>
                    <a:pt x="904" y="3908"/>
                  </a:lnTo>
                  <a:cubicBezTo>
                    <a:pt x="874" y="3937"/>
                    <a:pt x="874" y="3937"/>
                    <a:pt x="874" y="3937"/>
                  </a:cubicBezTo>
                  <a:cubicBezTo>
                    <a:pt x="874" y="3908"/>
                    <a:pt x="874" y="3908"/>
                    <a:pt x="874" y="3908"/>
                  </a:cubicBezTo>
                  <a:lnTo>
                    <a:pt x="874" y="3908"/>
                  </a:lnTo>
                  <a:cubicBezTo>
                    <a:pt x="904" y="3908"/>
                    <a:pt x="904" y="3908"/>
                    <a:pt x="904" y="3908"/>
                  </a:cubicBezTo>
                  <a:lnTo>
                    <a:pt x="904" y="3908"/>
                  </a:lnTo>
                  <a:cubicBezTo>
                    <a:pt x="874" y="3908"/>
                    <a:pt x="874" y="3908"/>
                    <a:pt x="874" y="3908"/>
                  </a:cubicBezTo>
                  <a:lnTo>
                    <a:pt x="874" y="3908"/>
                  </a:lnTo>
                  <a:lnTo>
                    <a:pt x="874" y="3908"/>
                  </a:lnTo>
                  <a:lnTo>
                    <a:pt x="874" y="3908"/>
                  </a:lnTo>
                  <a:lnTo>
                    <a:pt x="874" y="3908"/>
                  </a:lnTo>
                  <a:lnTo>
                    <a:pt x="874" y="3908"/>
                  </a:lnTo>
                  <a:cubicBezTo>
                    <a:pt x="845" y="3908"/>
                    <a:pt x="845" y="3908"/>
                    <a:pt x="845" y="3908"/>
                  </a:cubicBezTo>
                  <a:lnTo>
                    <a:pt x="845" y="3908"/>
                  </a:lnTo>
                  <a:lnTo>
                    <a:pt x="845" y="3908"/>
                  </a:lnTo>
                  <a:lnTo>
                    <a:pt x="845" y="3908"/>
                  </a:lnTo>
                  <a:cubicBezTo>
                    <a:pt x="874" y="3879"/>
                    <a:pt x="874" y="3879"/>
                    <a:pt x="874" y="3879"/>
                  </a:cubicBezTo>
                  <a:lnTo>
                    <a:pt x="874" y="3879"/>
                  </a:lnTo>
                  <a:lnTo>
                    <a:pt x="874" y="3879"/>
                  </a:lnTo>
                  <a:cubicBezTo>
                    <a:pt x="904" y="3850"/>
                    <a:pt x="904" y="3850"/>
                    <a:pt x="904" y="3850"/>
                  </a:cubicBezTo>
                  <a:lnTo>
                    <a:pt x="904" y="3850"/>
                  </a:lnTo>
                  <a:cubicBezTo>
                    <a:pt x="874" y="3879"/>
                    <a:pt x="874" y="3879"/>
                    <a:pt x="874" y="3879"/>
                  </a:cubicBezTo>
                  <a:lnTo>
                    <a:pt x="874" y="3879"/>
                  </a:lnTo>
                  <a:cubicBezTo>
                    <a:pt x="845" y="3879"/>
                    <a:pt x="845" y="3879"/>
                    <a:pt x="845" y="3879"/>
                  </a:cubicBezTo>
                  <a:cubicBezTo>
                    <a:pt x="874" y="3879"/>
                    <a:pt x="874" y="3879"/>
                    <a:pt x="874" y="3879"/>
                  </a:cubicBezTo>
                  <a:cubicBezTo>
                    <a:pt x="874" y="3850"/>
                    <a:pt x="874" y="3850"/>
                    <a:pt x="874" y="3850"/>
                  </a:cubicBezTo>
                  <a:lnTo>
                    <a:pt x="874" y="3850"/>
                  </a:lnTo>
                  <a:cubicBezTo>
                    <a:pt x="904" y="3850"/>
                    <a:pt x="904" y="3850"/>
                    <a:pt x="904" y="3850"/>
                  </a:cubicBezTo>
                  <a:lnTo>
                    <a:pt x="904" y="3850"/>
                  </a:lnTo>
                  <a:cubicBezTo>
                    <a:pt x="904" y="3820"/>
                    <a:pt x="904" y="3820"/>
                    <a:pt x="904" y="3820"/>
                  </a:cubicBezTo>
                  <a:lnTo>
                    <a:pt x="904" y="3820"/>
                  </a:lnTo>
                  <a:lnTo>
                    <a:pt x="904" y="3820"/>
                  </a:lnTo>
                  <a:cubicBezTo>
                    <a:pt x="874" y="3850"/>
                    <a:pt x="874" y="3850"/>
                    <a:pt x="874" y="3850"/>
                  </a:cubicBezTo>
                  <a:cubicBezTo>
                    <a:pt x="845" y="3850"/>
                    <a:pt x="845" y="3850"/>
                    <a:pt x="845" y="3850"/>
                  </a:cubicBezTo>
                  <a:lnTo>
                    <a:pt x="845" y="3850"/>
                  </a:lnTo>
                  <a:lnTo>
                    <a:pt x="845" y="3850"/>
                  </a:lnTo>
                  <a:lnTo>
                    <a:pt x="845" y="3850"/>
                  </a:lnTo>
                  <a:lnTo>
                    <a:pt x="845" y="3850"/>
                  </a:lnTo>
                  <a:cubicBezTo>
                    <a:pt x="874" y="3850"/>
                    <a:pt x="874" y="3850"/>
                    <a:pt x="874" y="3850"/>
                  </a:cubicBezTo>
                  <a:cubicBezTo>
                    <a:pt x="874" y="3820"/>
                    <a:pt x="874" y="3820"/>
                    <a:pt x="874" y="3820"/>
                  </a:cubicBezTo>
                  <a:lnTo>
                    <a:pt x="874" y="3820"/>
                  </a:lnTo>
                  <a:cubicBezTo>
                    <a:pt x="845" y="3820"/>
                    <a:pt x="845" y="3820"/>
                    <a:pt x="845" y="3820"/>
                  </a:cubicBezTo>
                  <a:lnTo>
                    <a:pt x="845" y="3820"/>
                  </a:lnTo>
                  <a:lnTo>
                    <a:pt x="845" y="3820"/>
                  </a:lnTo>
                  <a:lnTo>
                    <a:pt x="845" y="3820"/>
                  </a:lnTo>
                  <a:lnTo>
                    <a:pt x="845" y="3820"/>
                  </a:lnTo>
                  <a:cubicBezTo>
                    <a:pt x="845" y="3850"/>
                    <a:pt x="845" y="3850"/>
                    <a:pt x="845" y="3850"/>
                  </a:cubicBezTo>
                  <a:cubicBezTo>
                    <a:pt x="845" y="3820"/>
                    <a:pt x="845" y="3820"/>
                    <a:pt x="845" y="3820"/>
                  </a:cubicBezTo>
                  <a:cubicBezTo>
                    <a:pt x="816" y="3850"/>
                    <a:pt x="816" y="3850"/>
                    <a:pt x="816" y="3850"/>
                  </a:cubicBezTo>
                  <a:lnTo>
                    <a:pt x="816" y="3850"/>
                  </a:lnTo>
                  <a:lnTo>
                    <a:pt x="816" y="3850"/>
                  </a:lnTo>
                  <a:cubicBezTo>
                    <a:pt x="787" y="3850"/>
                    <a:pt x="787" y="3850"/>
                    <a:pt x="787" y="3850"/>
                  </a:cubicBezTo>
                  <a:lnTo>
                    <a:pt x="787" y="3850"/>
                  </a:lnTo>
                  <a:lnTo>
                    <a:pt x="787" y="3850"/>
                  </a:lnTo>
                  <a:lnTo>
                    <a:pt x="787" y="3850"/>
                  </a:lnTo>
                  <a:cubicBezTo>
                    <a:pt x="758" y="3850"/>
                    <a:pt x="758" y="3850"/>
                    <a:pt x="758" y="3850"/>
                  </a:cubicBezTo>
                  <a:lnTo>
                    <a:pt x="758" y="3850"/>
                  </a:lnTo>
                  <a:lnTo>
                    <a:pt x="758" y="3850"/>
                  </a:lnTo>
                  <a:cubicBezTo>
                    <a:pt x="729" y="3850"/>
                    <a:pt x="729" y="3850"/>
                    <a:pt x="729" y="3850"/>
                  </a:cubicBezTo>
                  <a:lnTo>
                    <a:pt x="729" y="3850"/>
                  </a:lnTo>
                  <a:cubicBezTo>
                    <a:pt x="729" y="3879"/>
                    <a:pt x="729" y="3879"/>
                    <a:pt x="729" y="3879"/>
                  </a:cubicBezTo>
                  <a:lnTo>
                    <a:pt x="729" y="3879"/>
                  </a:lnTo>
                  <a:cubicBezTo>
                    <a:pt x="700" y="3879"/>
                    <a:pt x="700" y="3879"/>
                    <a:pt x="700" y="3879"/>
                  </a:cubicBezTo>
                  <a:cubicBezTo>
                    <a:pt x="700" y="3850"/>
                    <a:pt x="700" y="3850"/>
                    <a:pt x="700" y="3850"/>
                  </a:cubicBezTo>
                  <a:cubicBezTo>
                    <a:pt x="729" y="3850"/>
                    <a:pt x="729" y="3850"/>
                    <a:pt x="729" y="3850"/>
                  </a:cubicBezTo>
                  <a:lnTo>
                    <a:pt x="729" y="3850"/>
                  </a:lnTo>
                  <a:lnTo>
                    <a:pt x="729" y="3850"/>
                  </a:lnTo>
                  <a:lnTo>
                    <a:pt x="729" y="3850"/>
                  </a:lnTo>
                  <a:cubicBezTo>
                    <a:pt x="729" y="3820"/>
                    <a:pt x="729" y="3820"/>
                    <a:pt x="729" y="3820"/>
                  </a:cubicBezTo>
                  <a:lnTo>
                    <a:pt x="729" y="3820"/>
                  </a:lnTo>
                  <a:cubicBezTo>
                    <a:pt x="700" y="3820"/>
                    <a:pt x="700" y="3820"/>
                    <a:pt x="700" y="3820"/>
                  </a:cubicBezTo>
                  <a:cubicBezTo>
                    <a:pt x="700" y="3791"/>
                    <a:pt x="700" y="3791"/>
                    <a:pt x="700" y="3791"/>
                  </a:cubicBezTo>
                  <a:cubicBezTo>
                    <a:pt x="700" y="3820"/>
                    <a:pt x="700" y="3820"/>
                    <a:pt x="700" y="3820"/>
                  </a:cubicBezTo>
                  <a:cubicBezTo>
                    <a:pt x="671" y="3820"/>
                    <a:pt x="671" y="3820"/>
                    <a:pt x="671" y="3820"/>
                  </a:cubicBezTo>
                  <a:lnTo>
                    <a:pt x="671" y="3820"/>
                  </a:lnTo>
                  <a:lnTo>
                    <a:pt x="671" y="3820"/>
                  </a:lnTo>
                  <a:cubicBezTo>
                    <a:pt x="671" y="3791"/>
                    <a:pt x="671" y="3791"/>
                    <a:pt x="671" y="3791"/>
                  </a:cubicBezTo>
                  <a:lnTo>
                    <a:pt x="671" y="3791"/>
                  </a:lnTo>
                  <a:lnTo>
                    <a:pt x="671" y="3791"/>
                  </a:lnTo>
                  <a:lnTo>
                    <a:pt x="671" y="3791"/>
                  </a:lnTo>
                  <a:lnTo>
                    <a:pt x="671" y="3791"/>
                  </a:lnTo>
                  <a:cubicBezTo>
                    <a:pt x="700" y="3791"/>
                    <a:pt x="700" y="3791"/>
                    <a:pt x="700" y="3791"/>
                  </a:cubicBezTo>
                  <a:cubicBezTo>
                    <a:pt x="700" y="3762"/>
                    <a:pt x="700" y="3762"/>
                    <a:pt x="700" y="3762"/>
                  </a:cubicBezTo>
                  <a:lnTo>
                    <a:pt x="700" y="3762"/>
                  </a:lnTo>
                  <a:cubicBezTo>
                    <a:pt x="671" y="3762"/>
                    <a:pt x="671" y="3762"/>
                    <a:pt x="671" y="3762"/>
                  </a:cubicBezTo>
                  <a:lnTo>
                    <a:pt x="671" y="3762"/>
                  </a:lnTo>
                  <a:cubicBezTo>
                    <a:pt x="641" y="3762"/>
                    <a:pt x="641" y="3762"/>
                    <a:pt x="641" y="3762"/>
                  </a:cubicBezTo>
                  <a:cubicBezTo>
                    <a:pt x="641" y="3791"/>
                    <a:pt x="641" y="3791"/>
                    <a:pt x="641" y="3791"/>
                  </a:cubicBezTo>
                  <a:cubicBezTo>
                    <a:pt x="612" y="3762"/>
                    <a:pt x="612" y="3762"/>
                    <a:pt x="612" y="3762"/>
                  </a:cubicBezTo>
                  <a:lnTo>
                    <a:pt x="612" y="3762"/>
                  </a:lnTo>
                  <a:cubicBezTo>
                    <a:pt x="641" y="3762"/>
                    <a:pt x="641" y="3762"/>
                    <a:pt x="641" y="3762"/>
                  </a:cubicBezTo>
                  <a:lnTo>
                    <a:pt x="641" y="3762"/>
                  </a:lnTo>
                  <a:cubicBezTo>
                    <a:pt x="641" y="3733"/>
                    <a:pt x="641" y="3733"/>
                    <a:pt x="641" y="3733"/>
                  </a:cubicBezTo>
                  <a:cubicBezTo>
                    <a:pt x="671" y="3733"/>
                    <a:pt x="671" y="3733"/>
                    <a:pt x="671" y="3733"/>
                  </a:cubicBezTo>
                  <a:lnTo>
                    <a:pt x="671" y="3733"/>
                  </a:lnTo>
                  <a:lnTo>
                    <a:pt x="671" y="3733"/>
                  </a:lnTo>
                  <a:cubicBezTo>
                    <a:pt x="641" y="3733"/>
                    <a:pt x="641" y="3733"/>
                    <a:pt x="641" y="3733"/>
                  </a:cubicBezTo>
                  <a:lnTo>
                    <a:pt x="641" y="3733"/>
                  </a:lnTo>
                  <a:lnTo>
                    <a:pt x="641" y="3733"/>
                  </a:lnTo>
                  <a:cubicBezTo>
                    <a:pt x="612" y="3733"/>
                    <a:pt x="612" y="3733"/>
                    <a:pt x="612" y="3733"/>
                  </a:cubicBezTo>
                  <a:cubicBezTo>
                    <a:pt x="641" y="3733"/>
                    <a:pt x="641" y="3733"/>
                    <a:pt x="641" y="3733"/>
                  </a:cubicBezTo>
                  <a:lnTo>
                    <a:pt x="641" y="3733"/>
                  </a:lnTo>
                  <a:lnTo>
                    <a:pt x="641" y="3733"/>
                  </a:lnTo>
                  <a:cubicBezTo>
                    <a:pt x="641" y="3703"/>
                    <a:pt x="641" y="3703"/>
                    <a:pt x="641" y="3703"/>
                  </a:cubicBezTo>
                  <a:cubicBezTo>
                    <a:pt x="671" y="3703"/>
                    <a:pt x="671" y="3703"/>
                    <a:pt x="671" y="3703"/>
                  </a:cubicBezTo>
                  <a:lnTo>
                    <a:pt x="671" y="3703"/>
                  </a:lnTo>
                  <a:lnTo>
                    <a:pt x="671" y="3703"/>
                  </a:lnTo>
                  <a:cubicBezTo>
                    <a:pt x="671" y="3674"/>
                    <a:pt x="671" y="3674"/>
                    <a:pt x="671" y="3674"/>
                  </a:cubicBezTo>
                  <a:cubicBezTo>
                    <a:pt x="641" y="3703"/>
                    <a:pt x="641" y="3703"/>
                    <a:pt x="641" y="3703"/>
                  </a:cubicBezTo>
                  <a:lnTo>
                    <a:pt x="641" y="3703"/>
                  </a:lnTo>
                  <a:lnTo>
                    <a:pt x="641" y="3703"/>
                  </a:lnTo>
                  <a:cubicBezTo>
                    <a:pt x="612" y="3703"/>
                    <a:pt x="612" y="3703"/>
                    <a:pt x="612" y="3703"/>
                  </a:cubicBezTo>
                  <a:lnTo>
                    <a:pt x="612" y="3703"/>
                  </a:lnTo>
                  <a:cubicBezTo>
                    <a:pt x="641" y="3703"/>
                    <a:pt x="641" y="3703"/>
                    <a:pt x="641" y="3703"/>
                  </a:cubicBezTo>
                  <a:cubicBezTo>
                    <a:pt x="641" y="3674"/>
                    <a:pt x="641" y="3674"/>
                    <a:pt x="641" y="3674"/>
                  </a:cubicBezTo>
                  <a:lnTo>
                    <a:pt x="641" y="3674"/>
                  </a:lnTo>
                  <a:lnTo>
                    <a:pt x="641" y="3674"/>
                  </a:lnTo>
                  <a:lnTo>
                    <a:pt x="641" y="3674"/>
                  </a:lnTo>
                  <a:lnTo>
                    <a:pt x="641" y="3674"/>
                  </a:lnTo>
                  <a:cubicBezTo>
                    <a:pt x="612" y="3674"/>
                    <a:pt x="612" y="3674"/>
                    <a:pt x="612" y="3674"/>
                  </a:cubicBezTo>
                  <a:lnTo>
                    <a:pt x="612" y="3674"/>
                  </a:lnTo>
                  <a:cubicBezTo>
                    <a:pt x="612" y="3645"/>
                    <a:pt x="612" y="3645"/>
                    <a:pt x="612" y="3645"/>
                  </a:cubicBezTo>
                  <a:lnTo>
                    <a:pt x="612" y="3645"/>
                  </a:lnTo>
                  <a:lnTo>
                    <a:pt x="612" y="3645"/>
                  </a:lnTo>
                  <a:lnTo>
                    <a:pt x="612" y="3645"/>
                  </a:lnTo>
                  <a:cubicBezTo>
                    <a:pt x="583" y="3645"/>
                    <a:pt x="583" y="3645"/>
                    <a:pt x="583" y="3645"/>
                  </a:cubicBezTo>
                  <a:lnTo>
                    <a:pt x="583" y="3645"/>
                  </a:lnTo>
                  <a:cubicBezTo>
                    <a:pt x="612" y="3645"/>
                    <a:pt x="612" y="3645"/>
                    <a:pt x="612" y="3645"/>
                  </a:cubicBezTo>
                  <a:cubicBezTo>
                    <a:pt x="612" y="3616"/>
                    <a:pt x="612" y="3616"/>
                    <a:pt x="612" y="3616"/>
                  </a:cubicBezTo>
                  <a:lnTo>
                    <a:pt x="612" y="3616"/>
                  </a:lnTo>
                  <a:cubicBezTo>
                    <a:pt x="641" y="3616"/>
                    <a:pt x="641" y="3616"/>
                    <a:pt x="641" y="3616"/>
                  </a:cubicBezTo>
                  <a:cubicBezTo>
                    <a:pt x="612" y="3616"/>
                    <a:pt x="612" y="3616"/>
                    <a:pt x="612" y="3616"/>
                  </a:cubicBezTo>
                  <a:cubicBezTo>
                    <a:pt x="612" y="3587"/>
                    <a:pt x="612" y="3587"/>
                    <a:pt x="612" y="3587"/>
                  </a:cubicBezTo>
                  <a:cubicBezTo>
                    <a:pt x="641" y="3587"/>
                    <a:pt x="641" y="3587"/>
                    <a:pt x="641" y="3587"/>
                  </a:cubicBezTo>
                  <a:cubicBezTo>
                    <a:pt x="612" y="3587"/>
                    <a:pt x="612" y="3587"/>
                    <a:pt x="612" y="3587"/>
                  </a:cubicBezTo>
                  <a:lnTo>
                    <a:pt x="612" y="3587"/>
                  </a:lnTo>
                  <a:lnTo>
                    <a:pt x="612" y="3587"/>
                  </a:lnTo>
                  <a:lnTo>
                    <a:pt x="612" y="3587"/>
                  </a:lnTo>
                  <a:lnTo>
                    <a:pt x="612" y="3587"/>
                  </a:lnTo>
                  <a:cubicBezTo>
                    <a:pt x="583" y="3587"/>
                    <a:pt x="583" y="3587"/>
                    <a:pt x="583" y="3587"/>
                  </a:cubicBezTo>
                  <a:lnTo>
                    <a:pt x="583" y="3587"/>
                  </a:lnTo>
                  <a:lnTo>
                    <a:pt x="583" y="3587"/>
                  </a:lnTo>
                  <a:cubicBezTo>
                    <a:pt x="583" y="3558"/>
                    <a:pt x="583" y="3558"/>
                    <a:pt x="583" y="3558"/>
                  </a:cubicBezTo>
                  <a:cubicBezTo>
                    <a:pt x="612" y="3558"/>
                    <a:pt x="612" y="3558"/>
                    <a:pt x="612" y="3558"/>
                  </a:cubicBezTo>
                  <a:lnTo>
                    <a:pt x="612" y="3558"/>
                  </a:lnTo>
                  <a:cubicBezTo>
                    <a:pt x="583" y="3558"/>
                    <a:pt x="583" y="3558"/>
                    <a:pt x="583" y="3558"/>
                  </a:cubicBezTo>
                  <a:lnTo>
                    <a:pt x="583" y="3558"/>
                  </a:lnTo>
                  <a:lnTo>
                    <a:pt x="583" y="3558"/>
                  </a:lnTo>
                  <a:cubicBezTo>
                    <a:pt x="554" y="3558"/>
                    <a:pt x="554" y="3558"/>
                    <a:pt x="554" y="3558"/>
                  </a:cubicBezTo>
                  <a:lnTo>
                    <a:pt x="554" y="3558"/>
                  </a:lnTo>
                  <a:cubicBezTo>
                    <a:pt x="554" y="3529"/>
                    <a:pt x="554" y="3529"/>
                    <a:pt x="554" y="3529"/>
                  </a:cubicBezTo>
                  <a:cubicBezTo>
                    <a:pt x="583" y="3529"/>
                    <a:pt x="583" y="3529"/>
                    <a:pt x="583" y="3529"/>
                  </a:cubicBezTo>
                  <a:lnTo>
                    <a:pt x="583" y="3529"/>
                  </a:lnTo>
                  <a:cubicBezTo>
                    <a:pt x="612" y="3529"/>
                    <a:pt x="612" y="3529"/>
                    <a:pt x="612" y="3529"/>
                  </a:cubicBezTo>
                  <a:lnTo>
                    <a:pt x="612" y="3529"/>
                  </a:lnTo>
                  <a:lnTo>
                    <a:pt x="612" y="3529"/>
                  </a:lnTo>
                  <a:lnTo>
                    <a:pt x="612" y="3529"/>
                  </a:lnTo>
                  <a:cubicBezTo>
                    <a:pt x="583" y="3529"/>
                    <a:pt x="583" y="3529"/>
                    <a:pt x="583" y="3529"/>
                  </a:cubicBezTo>
                  <a:lnTo>
                    <a:pt x="583" y="3529"/>
                  </a:lnTo>
                  <a:cubicBezTo>
                    <a:pt x="554" y="3529"/>
                    <a:pt x="554" y="3529"/>
                    <a:pt x="554" y="3529"/>
                  </a:cubicBezTo>
                  <a:lnTo>
                    <a:pt x="554" y="3529"/>
                  </a:lnTo>
                  <a:cubicBezTo>
                    <a:pt x="583" y="3529"/>
                    <a:pt x="583" y="3529"/>
                    <a:pt x="583" y="3529"/>
                  </a:cubicBezTo>
                  <a:cubicBezTo>
                    <a:pt x="583" y="3500"/>
                    <a:pt x="583" y="3500"/>
                    <a:pt x="583" y="3500"/>
                  </a:cubicBezTo>
                  <a:cubicBezTo>
                    <a:pt x="612" y="3500"/>
                    <a:pt x="612" y="3500"/>
                    <a:pt x="612" y="3500"/>
                  </a:cubicBezTo>
                  <a:cubicBezTo>
                    <a:pt x="583" y="3500"/>
                    <a:pt x="583" y="3500"/>
                    <a:pt x="583" y="3500"/>
                  </a:cubicBezTo>
                  <a:lnTo>
                    <a:pt x="583" y="3500"/>
                  </a:lnTo>
                  <a:lnTo>
                    <a:pt x="583" y="3500"/>
                  </a:lnTo>
                  <a:lnTo>
                    <a:pt x="583" y="3500"/>
                  </a:lnTo>
                  <a:lnTo>
                    <a:pt x="583" y="3500"/>
                  </a:lnTo>
                  <a:lnTo>
                    <a:pt x="583" y="3500"/>
                  </a:lnTo>
                  <a:cubicBezTo>
                    <a:pt x="612" y="3500"/>
                    <a:pt x="612" y="3500"/>
                    <a:pt x="612" y="3500"/>
                  </a:cubicBezTo>
                  <a:lnTo>
                    <a:pt x="612" y="3500"/>
                  </a:lnTo>
                  <a:lnTo>
                    <a:pt x="612" y="3500"/>
                  </a:lnTo>
                  <a:lnTo>
                    <a:pt x="612" y="3500"/>
                  </a:lnTo>
                  <a:lnTo>
                    <a:pt x="612" y="3500"/>
                  </a:lnTo>
                  <a:cubicBezTo>
                    <a:pt x="583" y="3500"/>
                    <a:pt x="583" y="3500"/>
                    <a:pt x="583" y="3500"/>
                  </a:cubicBezTo>
                  <a:lnTo>
                    <a:pt x="583" y="3500"/>
                  </a:lnTo>
                  <a:lnTo>
                    <a:pt x="583" y="3500"/>
                  </a:lnTo>
                  <a:cubicBezTo>
                    <a:pt x="554" y="3500"/>
                    <a:pt x="554" y="3500"/>
                    <a:pt x="554" y="3500"/>
                  </a:cubicBezTo>
                  <a:lnTo>
                    <a:pt x="554" y="3500"/>
                  </a:lnTo>
                  <a:lnTo>
                    <a:pt x="554" y="3500"/>
                  </a:lnTo>
                  <a:lnTo>
                    <a:pt x="554" y="3500"/>
                  </a:lnTo>
                  <a:cubicBezTo>
                    <a:pt x="554" y="3470"/>
                    <a:pt x="554" y="3470"/>
                    <a:pt x="554" y="3470"/>
                  </a:cubicBezTo>
                  <a:cubicBezTo>
                    <a:pt x="583" y="3470"/>
                    <a:pt x="583" y="3470"/>
                    <a:pt x="583" y="3470"/>
                  </a:cubicBezTo>
                  <a:lnTo>
                    <a:pt x="583" y="3470"/>
                  </a:lnTo>
                  <a:lnTo>
                    <a:pt x="583" y="3470"/>
                  </a:lnTo>
                  <a:cubicBezTo>
                    <a:pt x="554" y="3470"/>
                    <a:pt x="554" y="3470"/>
                    <a:pt x="554" y="3470"/>
                  </a:cubicBezTo>
                  <a:lnTo>
                    <a:pt x="554" y="3470"/>
                  </a:lnTo>
                  <a:cubicBezTo>
                    <a:pt x="554" y="3441"/>
                    <a:pt x="554" y="3441"/>
                    <a:pt x="554" y="3441"/>
                  </a:cubicBezTo>
                  <a:lnTo>
                    <a:pt x="554" y="3441"/>
                  </a:lnTo>
                  <a:lnTo>
                    <a:pt x="554" y="3441"/>
                  </a:lnTo>
                  <a:cubicBezTo>
                    <a:pt x="583" y="3441"/>
                    <a:pt x="583" y="3441"/>
                    <a:pt x="583" y="3441"/>
                  </a:cubicBezTo>
                  <a:cubicBezTo>
                    <a:pt x="612" y="3441"/>
                    <a:pt x="612" y="3441"/>
                    <a:pt x="612" y="3441"/>
                  </a:cubicBezTo>
                  <a:cubicBezTo>
                    <a:pt x="641" y="3441"/>
                    <a:pt x="641" y="3441"/>
                    <a:pt x="641" y="3441"/>
                  </a:cubicBezTo>
                  <a:lnTo>
                    <a:pt x="641" y="3441"/>
                  </a:lnTo>
                  <a:cubicBezTo>
                    <a:pt x="641" y="3412"/>
                    <a:pt x="641" y="3412"/>
                    <a:pt x="641" y="3412"/>
                  </a:cubicBezTo>
                  <a:lnTo>
                    <a:pt x="641" y="3412"/>
                  </a:lnTo>
                  <a:cubicBezTo>
                    <a:pt x="612" y="3412"/>
                    <a:pt x="612" y="3412"/>
                    <a:pt x="612" y="3412"/>
                  </a:cubicBezTo>
                  <a:cubicBezTo>
                    <a:pt x="612" y="3441"/>
                    <a:pt x="612" y="3441"/>
                    <a:pt x="612" y="3441"/>
                  </a:cubicBezTo>
                  <a:cubicBezTo>
                    <a:pt x="583" y="3441"/>
                    <a:pt x="583" y="3441"/>
                    <a:pt x="583" y="3441"/>
                  </a:cubicBezTo>
                  <a:lnTo>
                    <a:pt x="583" y="3441"/>
                  </a:lnTo>
                  <a:cubicBezTo>
                    <a:pt x="554" y="3441"/>
                    <a:pt x="554" y="3441"/>
                    <a:pt x="554" y="3441"/>
                  </a:cubicBezTo>
                  <a:lnTo>
                    <a:pt x="554" y="3441"/>
                  </a:lnTo>
                  <a:lnTo>
                    <a:pt x="554" y="3441"/>
                  </a:lnTo>
                  <a:cubicBezTo>
                    <a:pt x="583" y="3441"/>
                    <a:pt x="583" y="3441"/>
                    <a:pt x="583" y="3441"/>
                  </a:cubicBezTo>
                  <a:cubicBezTo>
                    <a:pt x="583" y="3412"/>
                    <a:pt x="583" y="3412"/>
                    <a:pt x="583" y="3412"/>
                  </a:cubicBezTo>
                  <a:cubicBezTo>
                    <a:pt x="612" y="3412"/>
                    <a:pt x="612" y="3412"/>
                    <a:pt x="612" y="3412"/>
                  </a:cubicBezTo>
                  <a:lnTo>
                    <a:pt x="612" y="3412"/>
                  </a:lnTo>
                  <a:lnTo>
                    <a:pt x="612" y="3412"/>
                  </a:lnTo>
                  <a:cubicBezTo>
                    <a:pt x="641" y="3412"/>
                    <a:pt x="641" y="3412"/>
                    <a:pt x="641" y="3412"/>
                  </a:cubicBezTo>
                  <a:lnTo>
                    <a:pt x="641" y="3412"/>
                  </a:lnTo>
                  <a:lnTo>
                    <a:pt x="641" y="3412"/>
                  </a:lnTo>
                  <a:lnTo>
                    <a:pt x="641" y="3412"/>
                  </a:lnTo>
                  <a:cubicBezTo>
                    <a:pt x="641" y="3383"/>
                    <a:pt x="641" y="3383"/>
                    <a:pt x="641" y="3383"/>
                  </a:cubicBezTo>
                  <a:cubicBezTo>
                    <a:pt x="612" y="3383"/>
                    <a:pt x="612" y="3383"/>
                    <a:pt x="612" y="3383"/>
                  </a:cubicBezTo>
                  <a:lnTo>
                    <a:pt x="612" y="3383"/>
                  </a:lnTo>
                  <a:lnTo>
                    <a:pt x="612" y="3383"/>
                  </a:lnTo>
                  <a:cubicBezTo>
                    <a:pt x="641" y="3383"/>
                    <a:pt x="641" y="3383"/>
                    <a:pt x="641" y="3383"/>
                  </a:cubicBezTo>
                  <a:lnTo>
                    <a:pt x="641" y="3383"/>
                  </a:lnTo>
                  <a:lnTo>
                    <a:pt x="641" y="3383"/>
                  </a:lnTo>
                  <a:lnTo>
                    <a:pt x="641" y="3383"/>
                  </a:lnTo>
                  <a:cubicBezTo>
                    <a:pt x="671" y="3412"/>
                    <a:pt x="671" y="3412"/>
                    <a:pt x="671" y="3412"/>
                  </a:cubicBezTo>
                  <a:lnTo>
                    <a:pt x="671" y="3412"/>
                  </a:lnTo>
                  <a:lnTo>
                    <a:pt x="671" y="3412"/>
                  </a:lnTo>
                  <a:cubicBezTo>
                    <a:pt x="671" y="3383"/>
                    <a:pt x="671" y="3383"/>
                    <a:pt x="671" y="3383"/>
                  </a:cubicBezTo>
                  <a:lnTo>
                    <a:pt x="671" y="3383"/>
                  </a:lnTo>
                  <a:lnTo>
                    <a:pt x="671" y="3383"/>
                  </a:lnTo>
                  <a:cubicBezTo>
                    <a:pt x="671" y="3353"/>
                    <a:pt x="671" y="3353"/>
                    <a:pt x="671" y="3353"/>
                  </a:cubicBezTo>
                  <a:lnTo>
                    <a:pt x="671" y="3353"/>
                  </a:lnTo>
                  <a:lnTo>
                    <a:pt x="671" y="3353"/>
                  </a:lnTo>
                  <a:cubicBezTo>
                    <a:pt x="641" y="3353"/>
                    <a:pt x="641" y="3353"/>
                    <a:pt x="641" y="3353"/>
                  </a:cubicBezTo>
                  <a:lnTo>
                    <a:pt x="641" y="3353"/>
                  </a:lnTo>
                  <a:lnTo>
                    <a:pt x="641" y="3353"/>
                  </a:lnTo>
                  <a:lnTo>
                    <a:pt x="641" y="3353"/>
                  </a:lnTo>
                  <a:cubicBezTo>
                    <a:pt x="612" y="3383"/>
                    <a:pt x="612" y="3383"/>
                    <a:pt x="612" y="3383"/>
                  </a:cubicBezTo>
                  <a:lnTo>
                    <a:pt x="612" y="3383"/>
                  </a:lnTo>
                  <a:cubicBezTo>
                    <a:pt x="583" y="3383"/>
                    <a:pt x="583" y="3383"/>
                    <a:pt x="583" y="3383"/>
                  </a:cubicBezTo>
                  <a:lnTo>
                    <a:pt x="583" y="3383"/>
                  </a:lnTo>
                  <a:cubicBezTo>
                    <a:pt x="612" y="3353"/>
                    <a:pt x="612" y="3353"/>
                    <a:pt x="612" y="3353"/>
                  </a:cubicBezTo>
                  <a:lnTo>
                    <a:pt x="612" y="3353"/>
                  </a:lnTo>
                  <a:cubicBezTo>
                    <a:pt x="583" y="3353"/>
                    <a:pt x="583" y="3353"/>
                    <a:pt x="583" y="3353"/>
                  </a:cubicBezTo>
                  <a:cubicBezTo>
                    <a:pt x="583" y="3383"/>
                    <a:pt x="583" y="3383"/>
                    <a:pt x="583" y="3383"/>
                  </a:cubicBezTo>
                  <a:lnTo>
                    <a:pt x="583" y="3383"/>
                  </a:lnTo>
                  <a:cubicBezTo>
                    <a:pt x="554" y="3383"/>
                    <a:pt x="554" y="3383"/>
                    <a:pt x="554" y="3383"/>
                  </a:cubicBezTo>
                  <a:lnTo>
                    <a:pt x="554" y="3383"/>
                  </a:lnTo>
                  <a:cubicBezTo>
                    <a:pt x="554" y="3412"/>
                    <a:pt x="554" y="3412"/>
                    <a:pt x="554" y="3412"/>
                  </a:cubicBezTo>
                  <a:cubicBezTo>
                    <a:pt x="524" y="3412"/>
                    <a:pt x="524" y="3412"/>
                    <a:pt x="524" y="3412"/>
                  </a:cubicBezTo>
                  <a:lnTo>
                    <a:pt x="524" y="3412"/>
                  </a:lnTo>
                  <a:cubicBezTo>
                    <a:pt x="524" y="3383"/>
                    <a:pt x="524" y="3383"/>
                    <a:pt x="524" y="3383"/>
                  </a:cubicBezTo>
                  <a:cubicBezTo>
                    <a:pt x="554" y="3383"/>
                    <a:pt x="554" y="3383"/>
                    <a:pt x="554" y="3383"/>
                  </a:cubicBezTo>
                  <a:cubicBezTo>
                    <a:pt x="524" y="3383"/>
                    <a:pt x="524" y="3383"/>
                    <a:pt x="524" y="3383"/>
                  </a:cubicBezTo>
                  <a:cubicBezTo>
                    <a:pt x="524" y="3353"/>
                    <a:pt x="524" y="3353"/>
                    <a:pt x="524" y="3353"/>
                  </a:cubicBezTo>
                  <a:lnTo>
                    <a:pt x="524" y="3353"/>
                  </a:lnTo>
                  <a:cubicBezTo>
                    <a:pt x="554" y="3353"/>
                    <a:pt x="554" y="3353"/>
                    <a:pt x="554" y="3353"/>
                  </a:cubicBezTo>
                  <a:lnTo>
                    <a:pt x="554" y="3353"/>
                  </a:lnTo>
                  <a:cubicBezTo>
                    <a:pt x="583" y="3353"/>
                    <a:pt x="583" y="3353"/>
                    <a:pt x="583" y="3353"/>
                  </a:cubicBezTo>
                  <a:cubicBezTo>
                    <a:pt x="583" y="3324"/>
                    <a:pt x="583" y="3324"/>
                    <a:pt x="583" y="3324"/>
                  </a:cubicBezTo>
                  <a:lnTo>
                    <a:pt x="583" y="3324"/>
                  </a:lnTo>
                  <a:lnTo>
                    <a:pt x="583" y="3324"/>
                  </a:lnTo>
                  <a:lnTo>
                    <a:pt x="583" y="3324"/>
                  </a:lnTo>
                  <a:lnTo>
                    <a:pt x="583" y="3324"/>
                  </a:lnTo>
                  <a:cubicBezTo>
                    <a:pt x="554" y="3324"/>
                    <a:pt x="554" y="3324"/>
                    <a:pt x="554" y="3324"/>
                  </a:cubicBezTo>
                  <a:lnTo>
                    <a:pt x="554" y="3324"/>
                  </a:lnTo>
                  <a:cubicBezTo>
                    <a:pt x="554" y="3353"/>
                    <a:pt x="554" y="3353"/>
                    <a:pt x="554" y="3353"/>
                  </a:cubicBezTo>
                  <a:cubicBezTo>
                    <a:pt x="524" y="3324"/>
                    <a:pt x="524" y="3324"/>
                    <a:pt x="524" y="3324"/>
                  </a:cubicBezTo>
                  <a:lnTo>
                    <a:pt x="524" y="3324"/>
                  </a:lnTo>
                  <a:lnTo>
                    <a:pt x="524" y="3324"/>
                  </a:lnTo>
                  <a:cubicBezTo>
                    <a:pt x="554" y="3295"/>
                    <a:pt x="554" y="3295"/>
                    <a:pt x="554" y="3295"/>
                  </a:cubicBezTo>
                  <a:lnTo>
                    <a:pt x="554" y="3295"/>
                  </a:lnTo>
                  <a:cubicBezTo>
                    <a:pt x="524" y="3295"/>
                    <a:pt x="524" y="3295"/>
                    <a:pt x="524" y="3295"/>
                  </a:cubicBezTo>
                  <a:lnTo>
                    <a:pt x="524" y="3295"/>
                  </a:lnTo>
                  <a:lnTo>
                    <a:pt x="524" y="3295"/>
                  </a:lnTo>
                  <a:lnTo>
                    <a:pt x="524" y="3295"/>
                  </a:lnTo>
                  <a:cubicBezTo>
                    <a:pt x="524" y="3266"/>
                    <a:pt x="524" y="3266"/>
                    <a:pt x="524" y="3266"/>
                  </a:cubicBezTo>
                  <a:lnTo>
                    <a:pt x="524" y="3266"/>
                  </a:lnTo>
                  <a:cubicBezTo>
                    <a:pt x="554" y="3266"/>
                    <a:pt x="554" y="3266"/>
                    <a:pt x="554" y="3266"/>
                  </a:cubicBezTo>
                  <a:lnTo>
                    <a:pt x="554" y="3266"/>
                  </a:lnTo>
                  <a:cubicBezTo>
                    <a:pt x="583" y="3266"/>
                    <a:pt x="583" y="3266"/>
                    <a:pt x="583" y="3266"/>
                  </a:cubicBezTo>
                  <a:cubicBezTo>
                    <a:pt x="583" y="3237"/>
                    <a:pt x="583" y="3237"/>
                    <a:pt x="583" y="3237"/>
                  </a:cubicBezTo>
                  <a:lnTo>
                    <a:pt x="583" y="3237"/>
                  </a:lnTo>
                  <a:lnTo>
                    <a:pt x="583" y="3237"/>
                  </a:lnTo>
                  <a:lnTo>
                    <a:pt x="583" y="3237"/>
                  </a:lnTo>
                  <a:cubicBezTo>
                    <a:pt x="612" y="3237"/>
                    <a:pt x="612" y="3237"/>
                    <a:pt x="612" y="3237"/>
                  </a:cubicBezTo>
                  <a:lnTo>
                    <a:pt x="612" y="3237"/>
                  </a:lnTo>
                  <a:cubicBezTo>
                    <a:pt x="641" y="3237"/>
                    <a:pt x="641" y="3237"/>
                    <a:pt x="641" y="3237"/>
                  </a:cubicBezTo>
                  <a:lnTo>
                    <a:pt x="641" y="3237"/>
                  </a:lnTo>
                  <a:lnTo>
                    <a:pt x="641" y="3237"/>
                  </a:lnTo>
                  <a:lnTo>
                    <a:pt x="641" y="3237"/>
                  </a:lnTo>
                  <a:lnTo>
                    <a:pt x="641" y="3237"/>
                  </a:lnTo>
                  <a:cubicBezTo>
                    <a:pt x="641" y="3208"/>
                    <a:pt x="641" y="3208"/>
                    <a:pt x="641" y="3208"/>
                  </a:cubicBezTo>
                  <a:cubicBezTo>
                    <a:pt x="612" y="3208"/>
                    <a:pt x="612" y="3208"/>
                    <a:pt x="612" y="3208"/>
                  </a:cubicBezTo>
                  <a:cubicBezTo>
                    <a:pt x="583" y="3237"/>
                    <a:pt x="583" y="3237"/>
                    <a:pt x="583" y="3237"/>
                  </a:cubicBezTo>
                  <a:lnTo>
                    <a:pt x="583" y="3237"/>
                  </a:lnTo>
                  <a:lnTo>
                    <a:pt x="583" y="3237"/>
                  </a:lnTo>
                  <a:lnTo>
                    <a:pt x="583" y="3237"/>
                  </a:lnTo>
                  <a:cubicBezTo>
                    <a:pt x="554" y="3237"/>
                    <a:pt x="554" y="3237"/>
                    <a:pt x="554" y="3237"/>
                  </a:cubicBezTo>
                  <a:cubicBezTo>
                    <a:pt x="554" y="3266"/>
                    <a:pt x="554" y="3266"/>
                    <a:pt x="554" y="3266"/>
                  </a:cubicBezTo>
                  <a:cubicBezTo>
                    <a:pt x="524" y="3266"/>
                    <a:pt x="524" y="3266"/>
                    <a:pt x="524" y="3266"/>
                  </a:cubicBezTo>
                  <a:lnTo>
                    <a:pt x="524" y="3266"/>
                  </a:lnTo>
                  <a:lnTo>
                    <a:pt x="524" y="3266"/>
                  </a:lnTo>
                  <a:cubicBezTo>
                    <a:pt x="524" y="3237"/>
                    <a:pt x="524" y="3237"/>
                    <a:pt x="524" y="3237"/>
                  </a:cubicBezTo>
                  <a:lnTo>
                    <a:pt x="524" y="3237"/>
                  </a:lnTo>
                  <a:lnTo>
                    <a:pt x="524" y="3237"/>
                  </a:lnTo>
                  <a:lnTo>
                    <a:pt x="524" y="3237"/>
                  </a:lnTo>
                  <a:lnTo>
                    <a:pt x="524" y="3237"/>
                  </a:lnTo>
                  <a:lnTo>
                    <a:pt x="524" y="3237"/>
                  </a:lnTo>
                  <a:cubicBezTo>
                    <a:pt x="495" y="3208"/>
                    <a:pt x="495" y="3208"/>
                    <a:pt x="495" y="3208"/>
                  </a:cubicBezTo>
                  <a:lnTo>
                    <a:pt x="495" y="3208"/>
                  </a:lnTo>
                  <a:cubicBezTo>
                    <a:pt x="524" y="3208"/>
                    <a:pt x="524" y="3208"/>
                    <a:pt x="524" y="3208"/>
                  </a:cubicBezTo>
                  <a:lnTo>
                    <a:pt x="524" y="3208"/>
                  </a:lnTo>
                  <a:lnTo>
                    <a:pt x="524" y="3208"/>
                  </a:lnTo>
                  <a:cubicBezTo>
                    <a:pt x="554" y="3208"/>
                    <a:pt x="554" y="3208"/>
                    <a:pt x="554" y="3208"/>
                  </a:cubicBezTo>
                  <a:lnTo>
                    <a:pt x="554" y="3208"/>
                  </a:lnTo>
                  <a:cubicBezTo>
                    <a:pt x="583" y="3208"/>
                    <a:pt x="583" y="3208"/>
                    <a:pt x="583" y="3208"/>
                  </a:cubicBezTo>
                  <a:cubicBezTo>
                    <a:pt x="583" y="3179"/>
                    <a:pt x="583" y="3179"/>
                    <a:pt x="583" y="3179"/>
                  </a:cubicBezTo>
                  <a:lnTo>
                    <a:pt x="583" y="3179"/>
                  </a:lnTo>
                  <a:lnTo>
                    <a:pt x="583" y="3179"/>
                  </a:lnTo>
                  <a:lnTo>
                    <a:pt x="583" y="3179"/>
                  </a:lnTo>
                  <a:lnTo>
                    <a:pt x="583" y="3179"/>
                  </a:lnTo>
                  <a:cubicBezTo>
                    <a:pt x="554" y="3179"/>
                    <a:pt x="554" y="3179"/>
                    <a:pt x="554" y="3179"/>
                  </a:cubicBezTo>
                  <a:lnTo>
                    <a:pt x="554" y="3179"/>
                  </a:lnTo>
                  <a:lnTo>
                    <a:pt x="554" y="3179"/>
                  </a:lnTo>
                  <a:cubicBezTo>
                    <a:pt x="524" y="3179"/>
                    <a:pt x="524" y="3179"/>
                    <a:pt x="524" y="3179"/>
                  </a:cubicBezTo>
                  <a:lnTo>
                    <a:pt x="524" y="3179"/>
                  </a:lnTo>
                  <a:lnTo>
                    <a:pt x="524" y="3179"/>
                  </a:lnTo>
                  <a:cubicBezTo>
                    <a:pt x="524" y="3208"/>
                    <a:pt x="524" y="3208"/>
                    <a:pt x="524" y="3208"/>
                  </a:cubicBezTo>
                  <a:cubicBezTo>
                    <a:pt x="524" y="3179"/>
                    <a:pt x="524" y="3179"/>
                    <a:pt x="524" y="3179"/>
                  </a:cubicBezTo>
                  <a:cubicBezTo>
                    <a:pt x="495" y="3179"/>
                    <a:pt x="495" y="3179"/>
                    <a:pt x="495" y="3179"/>
                  </a:cubicBezTo>
                  <a:lnTo>
                    <a:pt x="495" y="3179"/>
                  </a:lnTo>
                  <a:lnTo>
                    <a:pt x="495" y="3179"/>
                  </a:lnTo>
                  <a:lnTo>
                    <a:pt x="495" y="3179"/>
                  </a:lnTo>
                  <a:lnTo>
                    <a:pt x="495" y="3179"/>
                  </a:lnTo>
                  <a:cubicBezTo>
                    <a:pt x="524" y="3179"/>
                    <a:pt x="524" y="3179"/>
                    <a:pt x="524" y="3179"/>
                  </a:cubicBezTo>
                  <a:cubicBezTo>
                    <a:pt x="554" y="3150"/>
                    <a:pt x="554" y="3150"/>
                    <a:pt x="554" y="3150"/>
                  </a:cubicBezTo>
                  <a:lnTo>
                    <a:pt x="554" y="3150"/>
                  </a:lnTo>
                  <a:cubicBezTo>
                    <a:pt x="583" y="3150"/>
                    <a:pt x="583" y="3150"/>
                    <a:pt x="583" y="3150"/>
                  </a:cubicBezTo>
                  <a:lnTo>
                    <a:pt x="583" y="3150"/>
                  </a:lnTo>
                  <a:cubicBezTo>
                    <a:pt x="612" y="3120"/>
                    <a:pt x="612" y="3120"/>
                    <a:pt x="612" y="3120"/>
                  </a:cubicBezTo>
                  <a:cubicBezTo>
                    <a:pt x="641" y="3091"/>
                    <a:pt x="641" y="3091"/>
                    <a:pt x="641" y="3091"/>
                  </a:cubicBezTo>
                  <a:cubicBezTo>
                    <a:pt x="671" y="3091"/>
                    <a:pt x="671" y="3091"/>
                    <a:pt x="671" y="3091"/>
                  </a:cubicBezTo>
                  <a:lnTo>
                    <a:pt x="671" y="3091"/>
                  </a:lnTo>
                  <a:lnTo>
                    <a:pt x="671" y="3091"/>
                  </a:lnTo>
                  <a:lnTo>
                    <a:pt x="671" y="3091"/>
                  </a:lnTo>
                  <a:lnTo>
                    <a:pt x="671" y="3091"/>
                  </a:lnTo>
                  <a:cubicBezTo>
                    <a:pt x="641" y="3091"/>
                    <a:pt x="641" y="3091"/>
                    <a:pt x="641" y="3091"/>
                  </a:cubicBezTo>
                  <a:cubicBezTo>
                    <a:pt x="612" y="3091"/>
                    <a:pt x="612" y="3091"/>
                    <a:pt x="612" y="3091"/>
                  </a:cubicBezTo>
                  <a:cubicBezTo>
                    <a:pt x="583" y="3120"/>
                    <a:pt x="583" y="3120"/>
                    <a:pt x="583" y="3120"/>
                  </a:cubicBezTo>
                  <a:cubicBezTo>
                    <a:pt x="583" y="3150"/>
                    <a:pt x="583" y="3150"/>
                    <a:pt x="583" y="3150"/>
                  </a:cubicBezTo>
                  <a:cubicBezTo>
                    <a:pt x="554" y="3150"/>
                    <a:pt x="554" y="3150"/>
                    <a:pt x="554" y="3150"/>
                  </a:cubicBezTo>
                  <a:cubicBezTo>
                    <a:pt x="524" y="3150"/>
                    <a:pt x="524" y="3150"/>
                    <a:pt x="524" y="3150"/>
                  </a:cubicBezTo>
                  <a:lnTo>
                    <a:pt x="524" y="3150"/>
                  </a:lnTo>
                  <a:cubicBezTo>
                    <a:pt x="495" y="3179"/>
                    <a:pt x="495" y="3179"/>
                    <a:pt x="495" y="3179"/>
                  </a:cubicBezTo>
                  <a:lnTo>
                    <a:pt x="495" y="3179"/>
                  </a:lnTo>
                  <a:cubicBezTo>
                    <a:pt x="466" y="3150"/>
                    <a:pt x="466" y="3150"/>
                    <a:pt x="466" y="3150"/>
                  </a:cubicBezTo>
                  <a:cubicBezTo>
                    <a:pt x="495" y="3150"/>
                    <a:pt x="495" y="3150"/>
                    <a:pt x="495" y="3150"/>
                  </a:cubicBezTo>
                  <a:cubicBezTo>
                    <a:pt x="495" y="3120"/>
                    <a:pt x="495" y="3120"/>
                    <a:pt x="495" y="3120"/>
                  </a:cubicBezTo>
                  <a:lnTo>
                    <a:pt x="495" y="3120"/>
                  </a:lnTo>
                  <a:lnTo>
                    <a:pt x="495" y="3120"/>
                  </a:lnTo>
                  <a:cubicBezTo>
                    <a:pt x="524" y="3120"/>
                    <a:pt x="524" y="3120"/>
                    <a:pt x="524" y="3120"/>
                  </a:cubicBezTo>
                  <a:lnTo>
                    <a:pt x="524" y="3120"/>
                  </a:lnTo>
                  <a:cubicBezTo>
                    <a:pt x="554" y="3120"/>
                    <a:pt x="554" y="3120"/>
                    <a:pt x="554" y="3120"/>
                  </a:cubicBezTo>
                  <a:lnTo>
                    <a:pt x="554" y="3120"/>
                  </a:lnTo>
                  <a:lnTo>
                    <a:pt x="554" y="3120"/>
                  </a:lnTo>
                  <a:lnTo>
                    <a:pt x="554" y="3120"/>
                  </a:lnTo>
                  <a:cubicBezTo>
                    <a:pt x="524" y="3120"/>
                    <a:pt x="524" y="3120"/>
                    <a:pt x="524" y="3120"/>
                  </a:cubicBezTo>
                  <a:lnTo>
                    <a:pt x="524" y="3120"/>
                  </a:lnTo>
                  <a:cubicBezTo>
                    <a:pt x="495" y="3120"/>
                    <a:pt x="495" y="3120"/>
                    <a:pt x="495" y="3120"/>
                  </a:cubicBezTo>
                  <a:lnTo>
                    <a:pt x="495" y="3120"/>
                  </a:lnTo>
                  <a:cubicBezTo>
                    <a:pt x="495" y="3091"/>
                    <a:pt x="495" y="3091"/>
                    <a:pt x="495" y="3091"/>
                  </a:cubicBezTo>
                  <a:cubicBezTo>
                    <a:pt x="524" y="3091"/>
                    <a:pt x="524" y="3091"/>
                    <a:pt x="524" y="3091"/>
                  </a:cubicBezTo>
                  <a:lnTo>
                    <a:pt x="524" y="3091"/>
                  </a:lnTo>
                  <a:cubicBezTo>
                    <a:pt x="554" y="3120"/>
                    <a:pt x="554" y="3120"/>
                    <a:pt x="554" y="3120"/>
                  </a:cubicBezTo>
                  <a:cubicBezTo>
                    <a:pt x="554" y="3091"/>
                    <a:pt x="554" y="3091"/>
                    <a:pt x="554" y="3091"/>
                  </a:cubicBezTo>
                  <a:lnTo>
                    <a:pt x="554" y="3091"/>
                  </a:lnTo>
                  <a:lnTo>
                    <a:pt x="554" y="3091"/>
                  </a:lnTo>
                  <a:lnTo>
                    <a:pt x="554" y="3091"/>
                  </a:lnTo>
                  <a:lnTo>
                    <a:pt x="554" y="3091"/>
                  </a:lnTo>
                  <a:lnTo>
                    <a:pt x="554" y="3091"/>
                  </a:lnTo>
                  <a:lnTo>
                    <a:pt x="554" y="3091"/>
                  </a:lnTo>
                  <a:lnTo>
                    <a:pt x="554" y="3091"/>
                  </a:lnTo>
                  <a:lnTo>
                    <a:pt x="554" y="3091"/>
                  </a:lnTo>
                  <a:cubicBezTo>
                    <a:pt x="583" y="3091"/>
                    <a:pt x="583" y="3091"/>
                    <a:pt x="583" y="3091"/>
                  </a:cubicBezTo>
                  <a:lnTo>
                    <a:pt x="583" y="3091"/>
                  </a:lnTo>
                  <a:cubicBezTo>
                    <a:pt x="583" y="3062"/>
                    <a:pt x="583" y="3062"/>
                    <a:pt x="583" y="3062"/>
                  </a:cubicBezTo>
                  <a:lnTo>
                    <a:pt x="583" y="3062"/>
                  </a:lnTo>
                  <a:lnTo>
                    <a:pt x="583" y="3062"/>
                  </a:lnTo>
                  <a:cubicBezTo>
                    <a:pt x="554" y="3062"/>
                    <a:pt x="554" y="3062"/>
                    <a:pt x="554" y="3062"/>
                  </a:cubicBezTo>
                  <a:lnTo>
                    <a:pt x="554" y="3062"/>
                  </a:lnTo>
                  <a:lnTo>
                    <a:pt x="554" y="3062"/>
                  </a:lnTo>
                  <a:cubicBezTo>
                    <a:pt x="524" y="3062"/>
                    <a:pt x="524" y="3062"/>
                    <a:pt x="524" y="3062"/>
                  </a:cubicBezTo>
                  <a:cubicBezTo>
                    <a:pt x="495" y="3062"/>
                    <a:pt x="495" y="3062"/>
                    <a:pt x="495" y="3062"/>
                  </a:cubicBezTo>
                  <a:lnTo>
                    <a:pt x="495" y="3062"/>
                  </a:lnTo>
                  <a:cubicBezTo>
                    <a:pt x="495" y="3033"/>
                    <a:pt x="495" y="3033"/>
                    <a:pt x="495" y="3033"/>
                  </a:cubicBezTo>
                  <a:lnTo>
                    <a:pt x="495" y="3033"/>
                  </a:lnTo>
                  <a:cubicBezTo>
                    <a:pt x="524" y="3033"/>
                    <a:pt x="524" y="3033"/>
                    <a:pt x="524" y="3033"/>
                  </a:cubicBezTo>
                  <a:lnTo>
                    <a:pt x="524" y="3033"/>
                  </a:lnTo>
                  <a:lnTo>
                    <a:pt x="524" y="3033"/>
                  </a:lnTo>
                  <a:cubicBezTo>
                    <a:pt x="495" y="3033"/>
                    <a:pt x="495" y="3033"/>
                    <a:pt x="495" y="3033"/>
                  </a:cubicBezTo>
                  <a:lnTo>
                    <a:pt x="495" y="3033"/>
                  </a:lnTo>
                  <a:lnTo>
                    <a:pt x="495" y="3033"/>
                  </a:lnTo>
                  <a:cubicBezTo>
                    <a:pt x="524" y="3033"/>
                    <a:pt x="524" y="3033"/>
                    <a:pt x="524" y="3033"/>
                  </a:cubicBezTo>
                  <a:lnTo>
                    <a:pt x="524" y="3033"/>
                  </a:lnTo>
                  <a:cubicBezTo>
                    <a:pt x="554" y="3033"/>
                    <a:pt x="554" y="3033"/>
                    <a:pt x="554" y="3033"/>
                  </a:cubicBezTo>
                  <a:cubicBezTo>
                    <a:pt x="612" y="3033"/>
                    <a:pt x="612" y="3033"/>
                    <a:pt x="612" y="3033"/>
                  </a:cubicBezTo>
                  <a:lnTo>
                    <a:pt x="612" y="3033"/>
                  </a:lnTo>
                  <a:cubicBezTo>
                    <a:pt x="641" y="3033"/>
                    <a:pt x="641" y="3033"/>
                    <a:pt x="641" y="3033"/>
                  </a:cubicBezTo>
                  <a:lnTo>
                    <a:pt x="641" y="3033"/>
                  </a:lnTo>
                  <a:cubicBezTo>
                    <a:pt x="641" y="3003"/>
                    <a:pt x="641" y="3003"/>
                    <a:pt x="641" y="3003"/>
                  </a:cubicBezTo>
                  <a:cubicBezTo>
                    <a:pt x="612" y="3003"/>
                    <a:pt x="612" y="3003"/>
                    <a:pt x="612" y="3003"/>
                  </a:cubicBezTo>
                  <a:cubicBezTo>
                    <a:pt x="583" y="3003"/>
                    <a:pt x="583" y="3003"/>
                    <a:pt x="583" y="3003"/>
                  </a:cubicBezTo>
                  <a:cubicBezTo>
                    <a:pt x="554" y="3003"/>
                    <a:pt x="554" y="3003"/>
                    <a:pt x="554" y="3003"/>
                  </a:cubicBezTo>
                  <a:lnTo>
                    <a:pt x="554" y="3003"/>
                  </a:lnTo>
                  <a:lnTo>
                    <a:pt x="554" y="3003"/>
                  </a:lnTo>
                  <a:cubicBezTo>
                    <a:pt x="524" y="3003"/>
                    <a:pt x="524" y="3003"/>
                    <a:pt x="524" y="3003"/>
                  </a:cubicBezTo>
                  <a:lnTo>
                    <a:pt x="524" y="3003"/>
                  </a:lnTo>
                  <a:cubicBezTo>
                    <a:pt x="495" y="3033"/>
                    <a:pt x="495" y="3033"/>
                    <a:pt x="495" y="3033"/>
                  </a:cubicBezTo>
                  <a:cubicBezTo>
                    <a:pt x="495" y="3003"/>
                    <a:pt x="495" y="3003"/>
                    <a:pt x="495" y="3003"/>
                  </a:cubicBezTo>
                  <a:lnTo>
                    <a:pt x="495" y="3003"/>
                  </a:lnTo>
                  <a:cubicBezTo>
                    <a:pt x="524" y="3003"/>
                    <a:pt x="524" y="3003"/>
                    <a:pt x="524" y="3003"/>
                  </a:cubicBezTo>
                  <a:cubicBezTo>
                    <a:pt x="524" y="2974"/>
                    <a:pt x="524" y="2974"/>
                    <a:pt x="524" y="2974"/>
                  </a:cubicBezTo>
                  <a:cubicBezTo>
                    <a:pt x="554" y="2974"/>
                    <a:pt x="554" y="2974"/>
                    <a:pt x="554" y="2974"/>
                  </a:cubicBezTo>
                  <a:lnTo>
                    <a:pt x="554" y="2974"/>
                  </a:lnTo>
                  <a:lnTo>
                    <a:pt x="554" y="2974"/>
                  </a:lnTo>
                  <a:cubicBezTo>
                    <a:pt x="583" y="2945"/>
                    <a:pt x="583" y="2945"/>
                    <a:pt x="583" y="2945"/>
                  </a:cubicBezTo>
                  <a:lnTo>
                    <a:pt x="583" y="2945"/>
                  </a:lnTo>
                  <a:lnTo>
                    <a:pt x="583" y="2945"/>
                  </a:lnTo>
                  <a:cubicBezTo>
                    <a:pt x="612" y="2945"/>
                    <a:pt x="612" y="2945"/>
                    <a:pt x="612" y="2945"/>
                  </a:cubicBezTo>
                  <a:lnTo>
                    <a:pt x="612" y="2945"/>
                  </a:lnTo>
                  <a:lnTo>
                    <a:pt x="612" y="2945"/>
                  </a:lnTo>
                  <a:lnTo>
                    <a:pt x="612" y="2945"/>
                  </a:lnTo>
                  <a:cubicBezTo>
                    <a:pt x="641" y="2974"/>
                    <a:pt x="641" y="2974"/>
                    <a:pt x="641" y="2974"/>
                  </a:cubicBezTo>
                  <a:cubicBezTo>
                    <a:pt x="671" y="2974"/>
                    <a:pt x="671" y="2974"/>
                    <a:pt x="671" y="2974"/>
                  </a:cubicBezTo>
                  <a:lnTo>
                    <a:pt x="671" y="2974"/>
                  </a:lnTo>
                  <a:cubicBezTo>
                    <a:pt x="700" y="2974"/>
                    <a:pt x="700" y="2974"/>
                    <a:pt x="700" y="2974"/>
                  </a:cubicBezTo>
                  <a:cubicBezTo>
                    <a:pt x="700" y="3003"/>
                    <a:pt x="700" y="3003"/>
                    <a:pt x="700" y="3003"/>
                  </a:cubicBezTo>
                  <a:cubicBezTo>
                    <a:pt x="729" y="3003"/>
                    <a:pt x="729" y="3003"/>
                    <a:pt x="729" y="3003"/>
                  </a:cubicBezTo>
                  <a:lnTo>
                    <a:pt x="729" y="3003"/>
                  </a:lnTo>
                  <a:cubicBezTo>
                    <a:pt x="758" y="3003"/>
                    <a:pt x="758" y="3003"/>
                    <a:pt x="758" y="3003"/>
                  </a:cubicBezTo>
                  <a:lnTo>
                    <a:pt x="758" y="3003"/>
                  </a:lnTo>
                  <a:lnTo>
                    <a:pt x="758" y="3003"/>
                  </a:lnTo>
                  <a:lnTo>
                    <a:pt x="758" y="3003"/>
                  </a:lnTo>
                  <a:lnTo>
                    <a:pt x="758" y="3003"/>
                  </a:lnTo>
                  <a:cubicBezTo>
                    <a:pt x="729" y="3003"/>
                    <a:pt x="729" y="3003"/>
                    <a:pt x="729" y="3003"/>
                  </a:cubicBezTo>
                  <a:lnTo>
                    <a:pt x="729" y="3003"/>
                  </a:lnTo>
                  <a:cubicBezTo>
                    <a:pt x="700" y="3003"/>
                    <a:pt x="700" y="3003"/>
                    <a:pt x="700" y="3003"/>
                  </a:cubicBezTo>
                  <a:cubicBezTo>
                    <a:pt x="700" y="2974"/>
                    <a:pt x="700" y="2974"/>
                    <a:pt x="700" y="2974"/>
                  </a:cubicBezTo>
                  <a:lnTo>
                    <a:pt x="700" y="2974"/>
                  </a:lnTo>
                  <a:lnTo>
                    <a:pt x="700" y="2974"/>
                  </a:lnTo>
                  <a:cubicBezTo>
                    <a:pt x="729" y="2974"/>
                    <a:pt x="729" y="2974"/>
                    <a:pt x="729" y="2974"/>
                  </a:cubicBezTo>
                  <a:cubicBezTo>
                    <a:pt x="758" y="2945"/>
                    <a:pt x="758" y="2945"/>
                    <a:pt x="758" y="2945"/>
                  </a:cubicBezTo>
                  <a:lnTo>
                    <a:pt x="758" y="2945"/>
                  </a:lnTo>
                  <a:lnTo>
                    <a:pt x="758" y="2945"/>
                  </a:lnTo>
                  <a:cubicBezTo>
                    <a:pt x="729" y="2945"/>
                    <a:pt x="729" y="2945"/>
                    <a:pt x="729" y="2945"/>
                  </a:cubicBezTo>
                  <a:lnTo>
                    <a:pt x="729" y="2945"/>
                  </a:lnTo>
                  <a:lnTo>
                    <a:pt x="729" y="2945"/>
                  </a:lnTo>
                  <a:lnTo>
                    <a:pt x="729" y="2945"/>
                  </a:lnTo>
                  <a:lnTo>
                    <a:pt x="729" y="2945"/>
                  </a:lnTo>
                  <a:cubicBezTo>
                    <a:pt x="700" y="2945"/>
                    <a:pt x="700" y="2945"/>
                    <a:pt x="700" y="2945"/>
                  </a:cubicBezTo>
                  <a:lnTo>
                    <a:pt x="700" y="2945"/>
                  </a:lnTo>
                  <a:lnTo>
                    <a:pt x="700" y="2945"/>
                  </a:lnTo>
                  <a:lnTo>
                    <a:pt x="700" y="2945"/>
                  </a:lnTo>
                  <a:lnTo>
                    <a:pt x="700" y="2945"/>
                  </a:lnTo>
                  <a:lnTo>
                    <a:pt x="700" y="2945"/>
                  </a:lnTo>
                  <a:cubicBezTo>
                    <a:pt x="700" y="2916"/>
                    <a:pt x="700" y="2916"/>
                    <a:pt x="700" y="2916"/>
                  </a:cubicBezTo>
                  <a:lnTo>
                    <a:pt x="700" y="2916"/>
                  </a:lnTo>
                  <a:lnTo>
                    <a:pt x="700" y="2916"/>
                  </a:lnTo>
                  <a:lnTo>
                    <a:pt x="700" y="2916"/>
                  </a:lnTo>
                  <a:cubicBezTo>
                    <a:pt x="671" y="2916"/>
                    <a:pt x="671" y="2916"/>
                    <a:pt x="671" y="2916"/>
                  </a:cubicBezTo>
                  <a:cubicBezTo>
                    <a:pt x="671" y="2945"/>
                    <a:pt x="671" y="2945"/>
                    <a:pt x="671" y="2945"/>
                  </a:cubicBezTo>
                  <a:lnTo>
                    <a:pt x="671" y="2945"/>
                  </a:lnTo>
                  <a:lnTo>
                    <a:pt x="671" y="2945"/>
                  </a:lnTo>
                  <a:cubicBezTo>
                    <a:pt x="671" y="2974"/>
                    <a:pt x="671" y="2974"/>
                    <a:pt x="671" y="2974"/>
                  </a:cubicBezTo>
                  <a:lnTo>
                    <a:pt x="671" y="2974"/>
                  </a:lnTo>
                  <a:cubicBezTo>
                    <a:pt x="641" y="2974"/>
                    <a:pt x="641" y="2974"/>
                    <a:pt x="641" y="2974"/>
                  </a:cubicBezTo>
                  <a:cubicBezTo>
                    <a:pt x="641" y="2945"/>
                    <a:pt x="641" y="2945"/>
                    <a:pt x="641" y="2945"/>
                  </a:cubicBezTo>
                  <a:cubicBezTo>
                    <a:pt x="612" y="2945"/>
                    <a:pt x="612" y="2945"/>
                    <a:pt x="612" y="2945"/>
                  </a:cubicBezTo>
                  <a:lnTo>
                    <a:pt x="612" y="2945"/>
                  </a:lnTo>
                  <a:lnTo>
                    <a:pt x="612" y="2945"/>
                  </a:lnTo>
                  <a:lnTo>
                    <a:pt x="612" y="2945"/>
                  </a:lnTo>
                  <a:lnTo>
                    <a:pt x="612" y="2945"/>
                  </a:lnTo>
                  <a:cubicBezTo>
                    <a:pt x="583" y="2945"/>
                    <a:pt x="583" y="2945"/>
                    <a:pt x="583" y="2945"/>
                  </a:cubicBezTo>
                  <a:lnTo>
                    <a:pt x="583" y="2945"/>
                  </a:lnTo>
                  <a:cubicBezTo>
                    <a:pt x="554" y="2945"/>
                    <a:pt x="554" y="2945"/>
                    <a:pt x="554" y="2945"/>
                  </a:cubicBezTo>
                  <a:cubicBezTo>
                    <a:pt x="554" y="2974"/>
                    <a:pt x="554" y="2974"/>
                    <a:pt x="554" y="2974"/>
                  </a:cubicBezTo>
                  <a:cubicBezTo>
                    <a:pt x="524" y="2974"/>
                    <a:pt x="524" y="2974"/>
                    <a:pt x="524" y="2974"/>
                  </a:cubicBezTo>
                  <a:lnTo>
                    <a:pt x="524" y="2974"/>
                  </a:lnTo>
                  <a:lnTo>
                    <a:pt x="524" y="2974"/>
                  </a:lnTo>
                  <a:cubicBezTo>
                    <a:pt x="554" y="2945"/>
                    <a:pt x="554" y="2945"/>
                    <a:pt x="554" y="2945"/>
                  </a:cubicBezTo>
                  <a:lnTo>
                    <a:pt x="554" y="2945"/>
                  </a:lnTo>
                  <a:lnTo>
                    <a:pt x="554" y="2945"/>
                  </a:lnTo>
                  <a:cubicBezTo>
                    <a:pt x="554" y="2916"/>
                    <a:pt x="554" y="2916"/>
                    <a:pt x="554" y="2916"/>
                  </a:cubicBezTo>
                  <a:lnTo>
                    <a:pt x="554" y="2916"/>
                  </a:lnTo>
                  <a:cubicBezTo>
                    <a:pt x="583" y="2916"/>
                    <a:pt x="583" y="2916"/>
                    <a:pt x="583" y="2916"/>
                  </a:cubicBezTo>
                  <a:lnTo>
                    <a:pt x="583" y="2916"/>
                  </a:lnTo>
                  <a:lnTo>
                    <a:pt x="583" y="2916"/>
                  </a:lnTo>
                  <a:lnTo>
                    <a:pt x="583" y="2916"/>
                  </a:lnTo>
                  <a:cubicBezTo>
                    <a:pt x="612" y="2916"/>
                    <a:pt x="612" y="2916"/>
                    <a:pt x="612" y="2916"/>
                  </a:cubicBezTo>
                  <a:lnTo>
                    <a:pt x="612" y="2916"/>
                  </a:lnTo>
                  <a:cubicBezTo>
                    <a:pt x="641" y="2916"/>
                    <a:pt x="641" y="2916"/>
                    <a:pt x="641" y="2916"/>
                  </a:cubicBezTo>
                  <a:lnTo>
                    <a:pt x="641" y="2916"/>
                  </a:lnTo>
                  <a:cubicBezTo>
                    <a:pt x="612" y="2916"/>
                    <a:pt x="612" y="2916"/>
                    <a:pt x="612" y="2916"/>
                  </a:cubicBezTo>
                  <a:lnTo>
                    <a:pt x="612" y="2916"/>
                  </a:lnTo>
                  <a:lnTo>
                    <a:pt x="612" y="2916"/>
                  </a:lnTo>
                  <a:cubicBezTo>
                    <a:pt x="583" y="2887"/>
                    <a:pt x="583" y="2887"/>
                    <a:pt x="583" y="2887"/>
                  </a:cubicBezTo>
                  <a:lnTo>
                    <a:pt x="583" y="2887"/>
                  </a:lnTo>
                  <a:lnTo>
                    <a:pt x="583" y="2887"/>
                  </a:lnTo>
                  <a:cubicBezTo>
                    <a:pt x="583" y="2858"/>
                    <a:pt x="583" y="2858"/>
                    <a:pt x="583" y="2858"/>
                  </a:cubicBezTo>
                  <a:lnTo>
                    <a:pt x="583" y="2858"/>
                  </a:lnTo>
                  <a:cubicBezTo>
                    <a:pt x="583" y="2887"/>
                    <a:pt x="583" y="2887"/>
                    <a:pt x="583" y="2887"/>
                  </a:cubicBezTo>
                  <a:cubicBezTo>
                    <a:pt x="612" y="2887"/>
                    <a:pt x="612" y="2887"/>
                    <a:pt x="612" y="2887"/>
                  </a:cubicBezTo>
                  <a:cubicBezTo>
                    <a:pt x="641" y="2916"/>
                    <a:pt x="641" y="2916"/>
                    <a:pt x="641" y="2916"/>
                  </a:cubicBezTo>
                  <a:cubicBezTo>
                    <a:pt x="641" y="2887"/>
                    <a:pt x="641" y="2887"/>
                    <a:pt x="641" y="2887"/>
                  </a:cubicBezTo>
                  <a:cubicBezTo>
                    <a:pt x="612" y="2887"/>
                    <a:pt x="612" y="2887"/>
                    <a:pt x="612" y="2887"/>
                  </a:cubicBezTo>
                  <a:lnTo>
                    <a:pt x="612" y="2887"/>
                  </a:lnTo>
                  <a:lnTo>
                    <a:pt x="612" y="2887"/>
                  </a:lnTo>
                  <a:cubicBezTo>
                    <a:pt x="641" y="2887"/>
                    <a:pt x="641" y="2887"/>
                    <a:pt x="641" y="2887"/>
                  </a:cubicBezTo>
                  <a:lnTo>
                    <a:pt x="641" y="2887"/>
                  </a:lnTo>
                  <a:cubicBezTo>
                    <a:pt x="671" y="2916"/>
                    <a:pt x="671" y="2916"/>
                    <a:pt x="671" y="2916"/>
                  </a:cubicBezTo>
                  <a:lnTo>
                    <a:pt x="671" y="2916"/>
                  </a:lnTo>
                  <a:lnTo>
                    <a:pt x="671" y="2916"/>
                  </a:lnTo>
                  <a:cubicBezTo>
                    <a:pt x="700" y="2916"/>
                    <a:pt x="700" y="2916"/>
                    <a:pt x="700" y="2916"/>
                  </a:cubicBezTo>
                  <a:lnTo>
                    <a:pt x="700" y="2916"/>
                  </a:lnTo>
                  <a:cubicBezTo>
                    <a:pt x="729" y="2916"/>
                    <a:pt x="729" y="2916"/>
                    <a:pt x="729" y="2916"/>
                  </a:cubicBezTo>
                  <a:lnTo>
                    <a:pt x="729" y="2916"/>
                  </a:lnTo>
                  <a:cubicBezTo>
                    <a:pt x="729" y="2945"/>
                    <a:pt x="729" y="2945"/>
                    <a:pt x="729" y="2945"/>
                  </a:cubicBezTo>
                  <a:cubicBezTo>
                    <a:pt x="758" y="2945"/>
                    <a:pt x="758" y="2945"/>
                    <a:pt x="758" y="2945"/>
                  </a:cubicBezTo>
                  <a:cubicBezTo>
                    <a:pt x="758" y="2916"/>
                    <a:pt x="758" y="2916"/>
                    <a:pt x="758" y="2916"/>
                  </a:cubicBezTo>
                  <a:cubicBezTo>
                    <a:pt x="729" y="2916"/>
                    <a:pt x="729" y="2916"/>
                    <a:pt x="729" y="2916"/>
                  </a:cubicBezTo>
                  <a:cubicBezTo>
                    <a:pt x="700" y="2887"/>
                    <a:pt x="700" y="2887"/>
                    <a:pt x="700" y="2887"/>
                  </a:cubicBezTo>
                  <a:lnTo>
                    <a:pt x="700" y="2887"/>
                  </a:lnTo>
                  <a:lnTo>
                    <a:pt x="700" y="2887"/>
                  </a:lnTo>
                  <a:cubicBezTo>
                    <a:pt x="729" y="2887"/>
                    <a:pt x="729" y="2887"/>
                    <a:pt x="729" y="2887"/>
                  </a:cubicBezTo>
                  <a:cubicBezTo>
                    <a:pt x="729" y="2858"/>
                    <a:pt x="729" y="2858"/>
                    <a:pt x="729" y="2858"/>
                  </a:cubicBezTo>
                  <a:lnTo>
                    <a:pt x="729" y="2858"/>
                  </a:lnTo>
                  <a:lnTo>
                    <a:pt x="729" y="2858"/>
                  </a:lnTo>
                  <a:lnTo>
                    <a:pt x="729" y="2858"/>
                  </a:lnTo>
                  <a:lnTo>
                    <a:pt x="729" y="2858"/>
                  </a:lnTo>
                  <a:cubicBezTo>
                    <a:pt x="700" y="2858"/>
                    <a:pt x="700" y="2858"/>
                    <a:pt x="700" y="2858"/>
                  </a:cubicBezTo>
                  <a:lnTo>
                    <a:pt x="700" y="2858"/>
                  </a:lnTo>
                  <a:lnTo>
                    <a:pt x="700" y="2858"/>
                  </a:lnTo>
                  <a:lnTo>
                    <a:pt x="700" y="2858"/>
                  </a:lnTo>
                  <a:lnTo>
                    <a:pt x="700" y="2858"/>
                  </a:lnTo>
                  <a:cubicBezTo>
                    <a:pt x="700" y="2887"/>
                    <a:pt x="700" y="2887"/>
                    <a:pt x="700" y="2887"/>
                  </a:cubicBezTo>
                  <a:cubicBezTo>
                    <a:pt x="671" y="2887"/>
                    <a:pt x="671" y="2887"/>
                    <a:pt x="671" y="2887"/>
                  </a:cubicBezTo>
                  <a:lnTo>
                    <a:pt x="671" y="2887"/>
                  </a:lnTo>
                  <a:lnTo>
                    <a:pt x="671" y="2887"/>
                  </a:lnTo>
                  <a:cubicBezTo>
                    <a:pt x="641" y="2887"/>
                    <a:pt x="641" y="2887"/>
                    <a:pt x="641" y="2887"/>
                  </a:cubicBezTo>
                  <a:cubicBezTo>
                    <a:pt x="641" y="2858"/>
                    <a:pt x="641" y="2858"/>
                    <a:pt x="641" y="2858"/>
                  </a:cubicBezTo>
                  <a:cubicBezTo>
                    <a:pt x="612" y="2858"/>
                    <a:pt x="612" y="2858"/>
                    <a:pt x="612" y="2858"/>
                  </a:cubicBezTo>
                  <a:lnTo>
                    <a:pt x="612" y="2858"/>
                  </a:lnTo>
                  <a:cubicBezTo>
                    <a:pt x="641" y="2858"/>
                    <a:pt x="641" y="2858"/>
                    <a:pt x="641" y="2858"/>
                  </a:cubicBezTo>
                  <a:lnTo>
                    <a:pt x="641" y="2858"/>
                  </a:lnTo>
                  <a:lnTo>
                    <a:pt x="641" y="2858"/>
                  </a:lnTo>
                  <a:cubicBezTo>
                    <a:pt x="612" y="2858"/>
                    <a:pt x="612" y="2858"/>
                    <a:pt x="612" y="2858"/>
                  </a:cubicBezTo>
                  <a:lnTo>
                    <a:pt x="612" y="2858"/>
                  </a:lnTo>
                  <a:cubicBezTo>
                    <a:pt x="641" y="2829"/>
                    <a:pt x="641" y="2829"/>
                    <a:pt x="641" y="2829"/>
                  </a:cubicBezTo>
                  <a:lnTo>
                    <a:pt x="641" y="2829"/>
                  </a:lnTo>
                  <a:cubicBezTo>
                    <a:pt x="671" y="2829"/>
                    <a:pt x="671" y="2829"/>
                    <a:pt x="671" y="2829"/>
                  </a:cubicBezTo>
                  <a:lnTo>
                    <a:pt x="671" y="2829"/>
                  </a:lnTo>
                  <a:lnTo>
                    <a:pt x="671" y="2829"/>
                  </a:lnTo>
                  <a:cubicBezTo>
                    <a:pt x="700" y="2829"/>
                    <a:pt x="700" y="2829"/>
                    <a:pt x="700" y="2829"/>
                  </a:cubicBezTo>
                  <a:lnTo>
                    <a:pt x="700" y="2829"/>
                  </a:lnTo>
                  <a:cubicBezTo>
                    <a:pt x="729" y="2829"/>
                    <a:pt x="729" y="2829"/>
                    <a:pt x="729" y="2829"/>
                  </a:cubicBezTo>
                  <a:lnTo>
                    <a:pt x="729" y="2829"/>
                  </a:lnTo>
                  <a:lnTo>
                    <a:pt x="729" y="2829"/>
                  </a:lnTo>
                  <a:lnTo>
                    <a:pt x="729" y="2829"/>
                  </a:lnTo>
                  <a:cubicBezTo>
                    <a:pt x="758" y="2800"/>
                    <a:pt x="758" y="2800"/>
                    <a:pt x="758" y="2800"/>
                  </a:cubicBezTo>
                  <a:lnTo>
                    <a:pt x="758" y="2800"/>
                  </a:lnTo>
                  <a:lnTo>
                    <a:pt x="758" y="2800"/>
                  </a:lnTo>
                  <a:cubicBezTo>
                    <a:pt x="729" y="2800"/>
                    <a:pt x="729" y="2800"/>
                    <a:pt x="729" y="2800"/>
                  </a:cubicBezTo>
                  <a:lnTo>
                    <a:pt x="729" y="2800"/>
                  </a:lnTo>
                  <a:lnTo>
                    <a:pt x="729" y="2800"/>
                  </a:lnTo>
                  <a:lnTo>
                    <a:pt x="729" y="2800"/>
                  </a:lnTo>
                  <a:cubicBezTo>
                    <a:pt x="758" y="2770"/>
                    <a:pt x="758" y="2770"/>
                    <a:pt x="758" y="2770"/>
                  </a:cubicBezTo>
                  <a:cubicBezTo>
                    <a:pt x="758" y="2741"/>
                    <a:pt x="758" y="2741"/>
                    <a:pt x="758" y="2741"/>
                  </a:cubicBezTo>
                  <a:lnTo>
                    <a:pt x="758" y="2741"/>
                  </a:lnTo>
                  <a:lnTo>
                    <a:pt x="758" y="2741"/>
                  </a:lnTo>
                  <a:cubicBezTo>
                    <a:pt x="758" y="2770"/>
                    <a:pt x="758" y="2770"/>
                    <a:pt x="758" y="2770"/>
                  </a:cubicBezTo>
                  <a:lnTo>
                    <a:pt x="758" y="2770"/>
                  </a:lnTo>
                  <a:lnTo>
                    <a:pt x="758" y="2770"/>
                  </a:lnTo>
                  <a:cubicBezTo>
                    <a:pt x="787" y="2770"/>
                    <a:pt x="787" y="2770"/>
                    <a:pt x="787" y="2770"/>
                  </a:cubicBezTo>
                  <a:lnTo>
                    <a:pt x="787" y="2770"/>
                  </a:lnTo>
                  <a:lnTo>
                    <a:pt x="787" y="2770"/>
                  </a:lnTo>
                  <a:cubicBezTo>
                    <a:pt x="816" y="2770"/>
                    <a:pt x="816" y="2770"/>
                    <a:pt x="816" y="2770"/>
                  </a:cubicBezTo>
                  <a:lnTo>
                    <a:pt x="816" y="2770"/>
                  </a:lnTo>
                  <a:lnTo>
                    <a:pt x="816" y="2770"/>
                  </a:lnTo>
                  <a:lnTo>
                    <a:pt x="816" y="2770"/>
                  </a:lnTo>
                  <a:lnTo>
                    <a:pt x="816" y="2770"/>
                  </a:lnTo>
                  <a:lnTo>
                    <a:pt x="816" y="2770"/>
                  </a:lnTo>
                  <a:cubicBezTo>
                    <a:pt x="787" y="2770"/>
                    <a:pt x="787" y="2770"/>
                    <a:pt x="787" y="2770"/>
                  </a:cubicBezTo>
                  <a:lnTo>
                    <a:pt x="787" y="2770"/>
                  </a:lnTo>
                  <a:lnTo>
                    <a:pt x="787" y="2770"/>
                  </a:lnTo>
                  <a:cubicBezTo>
                    <a:pt x="816" y="2770"/>
                    <a:pt x="816" y="2770"/>
                    <a:pt x="816" y="2770"/>
                  </a:cubicBezTo>
                  <a:cubicBezTo>
                    <a:pt x="816" y="2741"/>
                    <a:pt x="816" y="2741"/>
                    <a:pt x="816" y="2741"/>
                  </a:cubicBezTo>
                  <a:lnTo>
                    <a:pt x="816" y="2741"/>
                  </a:lnTo>
                  <a:cubicBezTo>
                    <a:pt x="787" y="2741"/>
                    <a:pt x="787" y="2741"/>
                    <a:pt x="787" y="2741"/>
                  </a:cubicBezTo>
                  <a:lnTo>
                    <a:pt x="787" y="2741"/>
                  </a:lnTo>
                  <a:lnTo>
                    <a:pt x="787" y="2741"/>
                  </a:lnTo>
                  <a:lnTo>
                    <a:pt x="787" y="2741"/>
                  </a:lnTo>
                  <a:lnTo>
                    <a:pt x="787" y="2741"/>
                  </a:lnTo>
                  <a:cubicBezTo>
                    <a:pt x="758" y="2741"/>
                    <a:pt x="758" y="2741"/>
                    <a:pt x="758" y="2741"/>
                  </a:cubicBezTo>
                  <a:lnTo>
                    <a:pt x="758" y="2741"/>
                  </a:lnTo>
                  <a:lnTo>
                    <a:pt x="758" y="2741"/>
                  </a:lnTo>
                  <a:cubicBezTo>
                    <a:pt x="787" y="2741"/>
                    <a:pt x="787" y="2741"/>
                    <a:pt x="787" y="2741"/>
                  </a:cubicBezTo>
                  <a:cubicBezTo>
                    <a:pt x="787" y="2712"/>
                    <a:pt x="787" y="2712"/>
                    <a:pt x="787" y="2712"/>
                  </a:cubicBezTo>
                  <a:lnTo>
                    <a:pt x="787" y="2712"/>
                  </a:lnTo>
                  <a:cubicBezTo>
                    <a:pt x="816" y="2712"/>
                    <a:pt x="816" y="2712"/>
                    <a:pt x="816" y="2712"/>
                  </a:cubicBezTo>
                  <a:lnTo>
                    <a:pt x="816" y="2712"/>
                  </a:lnTo>
                  <a:lnTo>
                    <a:pt x="816" y="2712"/>
                  </a:lnTo>
                  <a:lnTo>
                    <a:pt x="816" y="2712"/>
                  </a:lnTo>
                  <a:cubicBezTo>
                    <a:pt x="816" y="2683"/>
                    <a:pt x="816" y="2683"/>
                    <a:pt x="816" y="2683"/>
                  </a:cubicBezTo>
                  <a:cubicBezTo>
                    <a:pt x="787" y="2683"/>
                    <a:pt x="787" y="2683"/>
                    <a:pt x="787" y="2683"/>
                  </a:cubicBezTo>
                  <a:lnTo>
                    <a:pt x="787" y="2683"/>
                  </a:lnTo>
                  <a:lnTo>
                    <a:pt x="787" y="2683"/>
                  </a:lnTo>
                  <a:cubicBezTo>
                    <a:pt x="816" y="2683"/>
                    <a:pt x="816" y="2683"/>
                    <a:pt x="816" y="2683"/>
                  </a:cubicBezTo>
                  <a:lnTo>
                    <a:pt x="816" y="2683"/>
                  </a:lnTo>
                  <a:cubicBezTo>
                    <a:pt x="845" y="2683"/>
                    <a:pt x="845" y="2683"/>
                    <a:pt x="845" y="2683"/>
                  </a:cubicBezTo>
                  <a:cubicBezTo>
                    <a:pt x="845" y="2653"/>
                    <a:pt x="845" y="2653"/>
                    <a:pt x="845" y="2653"/>
                  </a:cubicBezTo>
                  <a:lnTo>
                    <a:pt x="845" y="2653"/>
                  </a:lnTo>
                  <a:lnTo>
                    <a:pt x="845" y="2653"/>
                  </a:lnTo>
                  <a:cubicBezTo>
                    <a:pt x="816" y="2653"/>
                    <a:pt x="816" y="2653"/>
                    <a:pt x="816" y="2653"/>
                  </a:cubicBezTo>
                  <a:lnTo>
                    <a:pt x="816" y="2653"/>
                  </a:lnTo>
                  <a:cubicBezTo>
                    <a:pt x="845" y="2653"/>
                    <a:pt x="845" y="2653"/>
                    <a:pt x="845" y="2653"/>
                  </a:cubicBezTo>
                  <a:lnTo>
                    <a:pt x="845" y="2653"/>
                  </a:lnTo>
                  <a:cubicBezTo>
                    <a:pt x="845" y="2624"/>
                    <a:pt x="845" y="2624"/>
                    <a:pt x="845" y="2624"/>
                  </a:cubicBezTo>
                  <a:lnTo>
                    <a:pt x="845" y="2624"/>
                  </a:lnTo>
                  <a:cubicBezTo>
                    <a:pt x="816" y="2624"/>
                    <a:pt x="816" y="2624"/>
                    <a:pt x="816" y="2624"/>
                  </a:cubicBezTo>
                  <a:lnTo>
                    <a:pt x="816" y="2624"/>
                  </a:lnTo>
                  <a:cubicBezTo>
                    <a:pt x="787" y="2624"/>
                    <a:pt x="787" y="2624"/>
                    <a:pt x="787" y="2624"/>
                  </a:cubicBezTo>
                  <a:lnTo>
                    <a:pt x="787" y="2624"/>
                  </a:lnTo>
                  <a:lnTo>
                    <a:pt x="787" y="2624"/>
                  </a:lnTo>
                  <a:cubicBezTo>
                    <a:pt x="758" y="2624"/>
                    <a:pt x="758" y="2624"/>
                    <a:pt x="758" y="2624"/>
                  </a:cubicBezTo>
                  <a:lnTo>
                    <a:pt x="758" y="2624"/>
                  </a:lnTo>
                  <a:lnTo>
                    <a:pt x="758" y="2624"/>
                  </a:lnTo>
                  <a:cubicBezTo>
                    <a:pt x="729" y="2624"/>
                    <a:pt x="729" y="2624"/>
                    <a:pt x="729" y="2624"/>
                  </a:cubicBezTo>
                  <a:lnTo>
                    <a:pt x="729" y="2624"/>
                  </a:lnTo>
                  <a:cubicBezTo>
                    <a:pt x="700" y="2624"/>
                    <a:pt x="700" y="2624"/>
                    <a:pt x="700" y="2624"/>
                  </a:cubicBezTo>
                  <a:lnTo>
                    <a:pt x="700" y="2624"/>
                  </a:lnTo>
                  <a:cubicBezTo>
                    <a:pt x="700" y="2595"/>
                    <a:pt x="700" y="2595"/>
                    <a:pt x="700" y="2595"/>
                  </a:cubicBezTo>
                  <a:lnTo>
                    <a:pt x="700" y="2595"/>
                  </a:lnTo>
                  <a:cubicBezTo>
                    <a:pt x="671" y="2566"/>
                    <a:pt x="671" y="2566"/>
                    <a:pt x="671" y="2566"/>
                  </a:cubicBezTo>
                  <a:cubicBezTo>
                    <a:pt x="641" y="2566"/>
                    <a:pt x="641" y="2566"/>
                    <a:pt x="641" y="2566"/>
                  </a:cubicBezTo>
                  <a:lnTo>
                    <a:pt x="641" y="2566"/>
                  </a:lnTo>
                  <a:cubicBezTo>
                    <a:pt x="612" y="2537"/>
                    <a:pt x="612" y="2537"/>
                    <a:pt x="612" y="2537"/>
                  </a:cubicBezTo>
                  <a:lnTo>
                    <a:pt x="612" y="2537"/>
                  </a:lnTo>
                  <a:cubicBezTo>
                    <a:pt x="612" y="2508"/>
                    <a:pt x="612" y="2508"/>
                    <a:pt x="612" y="2508"/>
                  </a:cubicBezTo>
                  <a:lnTo>
                    <a:pt x="612" y="2508"/>
                  </a:lnTo>
                  <a:cubicBezTo>
                    <a:pt x="583" y="2508"/>
                    <a:pt x="583" y="2508"/>
                    <a:pt x="583" y="2508"/>
                  </a:cubicBezTo>
                  <a:lnTo>
                    <a:pt x="583" y="2508"/>
                  </a:lnTo>
                  <a:cubicBezTo>
                    <a:pt x="612" y="2479"/>
                    <a:pt x="612" y="2479"/>
                    <a:pt x="612" y="2479"/>
                  </a:cubicBezTo>
                  <a:lnTo>
                    <a:pt x="612" y="2479"/>
                  </a:lnTo>
                  <a:cubicBezTo>
                    <a:pt x="641" y="2479"/>
                    <a:pt x="641" y="2479"/>
                    <a:pt x="641" y="2479"/>
                  </a:cubicBezTo>
                  <a:lnTo>
                    <a:pt x="641" y="2479"/>
                  </a:lnTo>
                  <a:cubicBezTo>
                    <a:pt x="671" y="2479"/>
                    <a:pt x="671" y="2479"/>
                    <a:pt x="671" y="2479"/>
                  </a:cubicBezTo>
                  <a:cubicBezTo>
                    <a:pt x="671" y="2508"/>
                    <a:pt x="671" y="2508"/>
                    <a:pt x="671" y="2508"/>
                  </a:cubicBezTo>
                  <a:cubicBezTo>
                    <a:pt x="700" y="2508"/>
                    <a:pt x="700" y="2508"/>
                    <a:pt x="700" y="2508"/>
                  </a:cubicBezTo>
                  <a:lnTo>
                    <a:pt x="700" y="2508"/>
                  </a:lnTo>
                  <a:lnTo>
                    <a:pt x="700" y="2508"/>
                  </a:lnTo>
                  <a:cubicBezTo>
                    <a:pt x="729" y="2508"/>
                    <a:pt x="729" y="2508"/>
                    <a:pt x="729" y="2508"/>
                  </a:cubicBezTo>
                  <a:lnTo>
                    <a:pt x="729" y="2508"/>
                  </a:lnTo>
                  <a:lnTo>
                    <a:pt x="729" y="2508"/>
                  </a:lnTo>
                  <a:cubicBezTo>
                    <a:pt x="758" y="2508"/>
                    <a:pt x="758" y="2508"/>
                    <a:pt x="758" y="2508"/>
                  </a:cubicBezTo>
                  <a:cubicBezTo>
                    <a:pt x="758" y="2537"/>
                    <a:pt x="758" y="2537"/>
                    <a:pt x="758" y="2537"/>
                  </a:cubicBezTo>
                  <a:cubicBezTo>
                    <a:pt x="758" y="2566"/>
                    <a:pt x="758" y="2566"/>
                    <a:pt x="758" y="2566"/>
                  </a:cubicBezTo>
                  <a:cubicBezTo>
                    <a:pt x="787" y="2566"/>
                    <a:pt x="787" y="2566"/>
                    <a:pt x="787" y="2566"/>
                  </a:cubicBezTo>
                  <a:lnTo>
                    <a:pt x="787" y="2566"/>
                  </a:lnTo>
                  <a:cubicBezTo>
                    <a:pt x="816" y="2595"/>
                    <a:pt x="816" y="2595"/>
                    <a:pt x="816" y="2595"/>
                  </a:cubicBezTo>
                  <a:lnTo>
                    <a:pt x="816" y="2595"/>
                  </a:lnTo>
                  <a:lnTo>
                    <a:pt x="816" y="2595"/>
                  </a:lnTo>
                  <a:cubicBezTo>
                    <a:pt x="845" y="2566"/>
                    <a:pt x="845" y="2566"/>
                    <a:pt x="845" y="2566"/>
                  </a:cubicBezTo>
                  <a:lnTo>
                    <a:pt x="845" y="2566"/>
                  </a:lnTo>
                  <a:cubicBezTo>
                    <a:pt x="816" y="2566"/>
                    <a:pt x="816" y="2566"/>
                    <a:pt x="816" y="2566"/>
                  </a:cubicBezTo>
                  <a:lnTo>
                    <a:pt x="816" y="2566"/>
                  </a:lnTo>
                  <a:lnTo>
                    <a:pt x="816" y="2566"/>
                  </a:lnTo>
                  <a:cubicBezTo>
                    <a:pt x="787" y="2566"/>
                    <a:pt x="787" y="2566"/>
                    <a:pt x="787" y="2566"/>
                  </a:cubicBezTo>
                  <a:cubicBezTo>
                    <a:pt x="787" y="2537"/>
                    <a:pt x="787" y="2537"/>
                    <a:pt x="787" y="2537"/>
                  </a:cubicBezTo>
                  <a:lnTo>
                    <a:pt x="787" y="2537"/>
                  </a:lnTo>
                  <a:cubicBezTo>
                    <a:pt x="816" y="2566"/>
                    <a:pt x="816" y="2566"/>
                    <a:pt x="816" y="2566"/>
                  </a:cubicBezTo>
                  <a:lnTo>
                    <a:pt x="816" y="2566"/>
                  </a:lnTo>
                  <a:lnTo>
                    <a:pt x="816" y="2566"/>
                  </a:lnTo>
                  <a:lnTo>
                    <a:pt x="816" y="2566"/>
                  </a:lnTo>
                  <a:cubicBezTo>
                    <a:pt x="845" y="2537"/>
                    <a:pt x="845" y="2537"/>
                    <a:pt x="845" y="2537"/>
                  </a:cubicBezTo>
                  <a:cubicBezTo>
                    <a:pt x="816" y="2537"/>
                    <a:pt x="816" y="2537"/>
                    <a:pt x="816" y="2537"/>
                  </a:cubicBezTo>
                  <a:cubicBezTo>
                    <a:pt x="787" y="2508"/>
                    <a:pt x="787" y="2508"/>
                    <a:pt x="787" y="2508"/>
                  </a:cubicBezTo>
                  <a:lnTo>
                    <a:pt x="787" y="2508"/>
                  </a:lnTo>
                  <a:lnTo>
                    <a:pt x="787" y="2508"/>
                  </a:lnTo>
                  <a:lnTo>
                    <a:pt x="787" y="2508"/>
                  </a:lnTo>
                  <a:cubicBezTo>
                    <a:pt x="816" y="2508"/>
                    <a:pt x="816" y="2508"/>
                    <a:pt x="816" y="2508"/>
                  </a:cubicBezTo>
                  <a:lnTo>
                    <a:pt x="816" y="2508"/>
                  </a:lnTo>
                  <a:lnTo>
                    <a:pt x="816" y="2508"/>
                  </a:lnTo>
                  <a:cubicBezTo>
                    <a:pt x="787" y="2479"/>
                    <a:pt x="787" y="2479"/>
                    <a:pt x="787" y="2479"/>
                  </a:cubicBezTo>
                  <a:lnTo>
                    <a:pt x="787" y="2479"/>
                  </a:lnTo>
                  <a:lnTo>
                    <a:pt x="787" y="2479"/>
                  </a:lnTo>
                  <a:lnTo>
                    <a:pt x="787" y="2479"/>
                  </a:lnTo>
                  <a:lnTo>
                    <a:pt x="787" y="2479"/>
                  </a:lnTo>
                  <a:cubicBezTo>
                    <a:pt x="816" y="2479"/>
                    <a:pt x="816" y="2479"/>
                    <a:pt x="816" y="2479"/>
                  </a:cubicBezTo>
                  <a:cubicBezTo>
                    <a:pt x="845" y="2479"/>
                    <a:pt x="845" y="2479"/>
                    <a:pt x="845" y="2479"/>
                  </a:cubicBezTo>
                  <a:lnTo>
                    <a:pt x="845" y="2479"/>
                  </a:lnTo>
                  <a:cubicBezTo>
                    <a:pt x="816" y="2450"/>
                    <a:pt x="816" y="2450"/>
                    <a:pt x="816" y="2450"/>
                  </a:cubicBezTo>
                  <a:lnTo>
                    <a:pt x="816" y="2450"/>
                  </a:lnTo>
                  <a:lnTo>
                    <a:pt x="816" y="2450"/>
                  </a:lnTo>
                  <a:cubicBezTo>
                    <a:pt x="787" y="2479"/>
                    <a:pt x="787" y="2479"/>
                    <a:pt x="787" y="2479"/>
                  </a:cubicBezTo>
                  <a:cubicBezTo>
                    <a:pt x="787" y="2450"/>
                    <a:pt x="787" y="2450"/>
                    <a:pt x="787" y="2450"/>
                  </a:cubicBezTo>
                  <a:lnTo>
                    <a:pt x="787" y="2450"/>
                  </a:lnTo>
                  <a:lnTo>
                    <a:pt x="787" y="2450"/>
                  </a:lnTo>
                  <a:lnTo>
                    <a:pt x="787" y="2450"/>
                  </a:lnTo>
                  <a:cubicBezTo>
                    <a:pt x="816" y="2450"/>
                    <a:pt x="816" y="2450"/>
                    <a:pt x="816" y="2450"/>
                  </a:cubicBezTo>
                  <a:lnTo>
                    <a:pt x="816" y="2450"/>
                  </a:lnTo>
                  <a:lnTo>
                    <a:pt x="816" y="2450"/>
                  </a:lnTo>
                  <a:lnTo>
                    <a:pt x="816" y="2450"/>
                  </a:lnTo>
                  <a:cubicBezTo>
                    <a:pt x="816" y="2420"/>
                    <a:pt x="816" y="2420"/>
                    <a:pt x="816" y="2420"/>
                  </a:cubicBezTo>
                  <a:lnTo>
                    <a:pt x="816" y="2420"/>
                  </a:lnTo>
                  <a:cubicBezTo>
                    <a:pt x="787" y="2420"/>
                    <a:pt x="787" y="2420"/>
                    <a:pt x="787" y="2420"/>
                  </a:cubicBezTo>
                  <a:lnTo>
                    <a:pt x="787" y="2420"/>
                  </a:lnTo>
                  <a:cubicBezTo>
                    <a:pt x="787" y="2450"/>
                    <a:pt x="787" y="2450"/>
                    <a:pt x="787" y="2450"/>
                  </a:cubicBezTo>
                  <a:cubicBezTo>
                    <a:pt x="758" y="2450"/>
                    <a:pt x="758" y="2450"/>
                    <a:pt x="758" y="2450"/>
                  </a:cubicBezTo>
                  <a:lnTo>
                    <a:pt x="758" y="2450"/>
                  </a:lnTo>
                  <a:lnTo>
                    <a:pt x="758" y="2450"/>
                  </a:lnTo>
                  <a:lnTo>
                    <a:pt x="758" y="2450"/>
                  </a:lnTo>
                  <a:cubicBezTo>
                    <a:pt x="758" y="2420"/>
                    <a:pt x="758" y="2420"/>
                    <a:pt x="758" y="2420"/>
                  </a:cubicBezTo>
                  <a:cubicBezTo>
                    <a:pt x="787" y="2420"/>
                    <a:pt x="787" y="2420"/>
                    <a:pt x="787" y="2420"/>
                  </a:cubicBezTo>
                  <a:lnTo>
                    <a:pt x="787" y="2420"/>
                  </a:lnTo>
                  <a:lnTo>
                    <a:pt x="787" y="2420"/>
                  </a:lnTo>
                  <a:cubicBezTo>
                    <a:pt x="816" y="2420"/>
                    <a:pt x="816" y="2420"/>
                    <a:pt x="816" y="2420"/>
                  </a:cubicBezTo>
                  <a:lnTo>
                    <a:pt x="816" y="2420"/>
                  </a:lnTo>
                  <a:cubicBezTo>
                    <a:pt x="816" y="2391"/>
                    <a:pt x="816" y="2391"/>
                    <a:pt x="816" y="2391"/>
                  </a:cubicBezTo>
                  <a:lnTo>
                    <a:pt x="816" y="2391"/>
                  </a:lnTo>
                  <a:cubicBezTo>
                    <a:pt x="787" y="2391"/>
                    <a:pt x="787" y="2391"/>
                    <a:pt x="787" y="2391"/>
                  </a:cubicBezTo>
                  <a:cubicBezTo>
                    <a:pt x="787" y="2420"/>
                    <a:pt x="787" y="2420"/>
                    <a:pt x="787" y="2420"/>
                  </a:cubicBezTo>
                  <a:lnTo>
                    <a:pt x="787" y="2420"/>
                  </a:lnTo>
                  <a:cubicBezTo>
                    <a:pt x="758" y="2420"/>
                    <a:pt x="758" y="2420"/>
                    <a:pt x="758" y="2420"/>
                  </a:cubicBezTo>
                  <a:lnTo>
                    <a:pt x="758" y="2420"/>
                  </a:lnTo>
                  <a:cubicBezTo>
                    <a:pt x="758" y="2391"/>
                    <a:pt x="758" y="2391"/>
                    <a:pt x="758" y="2391"/>
                  </a:cubicBezTo>
                  <a:lnTo>
                    <a:pt x="758" y="2391"/>
                  </a:lnTo>
                  <a:lnTo>
                    <a:pt x="758" y="2391"/>
                  </a:lnTo>
                  <a:lnTo>
                    <a:pt x="758" y="2391"/>
                  </a:lnTo>
                  <a:cubicBezTo>
                    <a:pt x="787" y="2391"/>
                    <a:pt x="787" y="2391"/>
                    <a:pt x="787" y="2391"/>
                  </a:cubicBezTo>
                  <a:cubicBezTo>
                    <a:pt x="816" y="2391"/>
                    <a:pt x="816" y="2391"/>
                    <a:pt x="816" y="2391"/>
                  </a:cubicBezTo>
                  <a:cubicBezTo>
                    <a:pt x="816" y="2362"/>
                    <a:pt x="816" y="2362"/>
                    <a:pt x="816" y="2362"/>
                  </a:cubicBezTo>
                  <a:lnTo>
                    <a:pt x="816" y="2362"/>
                  </a:lnTo>
                  <a:lnTo>
                    <a:pt x="816" y="2362"/>
                  </a:lnTo>
                  <a:lnTo>
                    <a:pt x="816" y="2362"/>
                  </a:lnTo>
                  <a:lnTo>
                    <a:pt x="816" y="2362"/>
                  </a:lnTo>
                  <a:cubicBezTo>
                    <a:pt x="787" y="2362"/>
                    <a:pt x="787" y="2362"/>
                    <a:pt x="787" y="2362"/>
                  </a:cubicBezTo>
                  <a:lnTo>
                    <a:pt x="787" y="2362"/>
                  </a:lnTo>
                  <a:lnTo>
                    <a:pt x="787" y="2362"/>
                  </a:lnTo>
                  <a:cubicBezTo>
                    <a:pt x="758" y="2362"/>
                    <a:pt x="758" y="2362"/>
                    <a:pt x="758" y="2362"/>
                  </a:cubicBezTo>
                  <a:lnTo>
                    <a:pt x="758" y="2362"/>
                  </a:lnTo>
                  <a:lnTo>
                    <a:pt x="758" y="2362"/>
                  </a:lnTo>
                  <a:cubicBezTo>
                    <a:pt x="758" y="2333"/>
                    <a:pt x="758" y="2333"/>
                    <a:pt x="758" y="2333"/>
                  </a:cubicBezTo>
                  <a:lnTo>
                    <a:pt x="758" y="2333"/>
                  </a:lnTo>
                  <a:lnTo>
                    <a:pt x="758" y="2333"/>
                  </a:lnTo>
                  <a:cubicBezTo>
                    <a:pt x="787" y="2303"/>
                    <a:pt x="787" y="2303"/>
                    <a:pt x="787" y="2303"/>
                  </a:cubicBezTo>
                  <a:lnTo>
                    <a:pt x="787" y="2303"/>
                  </a:lnTo>
                  <a:lnTo>
                    <a:pt x="787" y="2303"/>
                  </a:lnTo>
                  <a:lnTo>
                    <a:pt x="787" y="2303"/>
                  </a:lnTo>
                  <a:cubicBezTo>
                    <a:pt x="758" y="2303"/>
                    <a:pt x="758" y="2303"/>
                    <a:pt x="758" y="2303"/>
                  </a:cubicBezTo>
                  <a:cubicBezTo>
                    <a:pt x="758" y="2333"/>
                    <a:pt x="758" y="2333"/>
                    <a:pt x="758" y="2333"/>
                  </a:cubicBezTo>
                  <a:lnTo>
                    <a:pt x="758" y="2333"/>
                  </a:lnTo>
                  <a:cubicBezTo>
                    <a:pt x="729" y="2333"/>
                    <a:pt x="729" y="2333"/>
                    <a:pt x="729" y="2333"/>
                  </a:cubicBezTo>
                  <a:lnTo>
                    <a:pt x="729" y="2333"/>
                  </a:lnTo>
                  <a:lnTo>
                    <a:pt x="729" y="2333"/>
                  </a:lnTo>
                  <a:lnTo>
                    <a:pt x="729" y="2333"/>
                  </a:lnTo>
                  <a:cubicBezTo>
                    <a:pt x="729" y="2303"/>
                    <a:pt x="729" y="2303"/>
                    <a:pt x="729" y="2303"/>
                  </a:cubicBezTo>
                  <a:lnTo>
                    <a:pt x="729" y="2303"/>
                  </a:lnTo>
                  <a:cubicBezTo>
                    <a:pt x="729" y="2274"/>
                    <a:pt x="729" y="2274"/>
                    <a:pt x="729" y="2274"/>
                  </a:cubicBezTo>
                  <a:lnTo>
                    <a:pt x="729" y="2274"/>
                  </a:lnTo>
                  <a:cubicBezTo>
                    <a:pt x="729" y="2245"/>
                    <a:pt x="729" y="2245"/>
                    <a:pt x="729" y="2245"/>
                  </a:cubicBezTo>
                  <a:lnTo>
                    <a:pt x="729" y="2245"/>
                  </a:lnTo>
                  <a:lnTo>
                    <a:pt x="729" y="2245"/>
                  </a:lnTo>
                  <a:lnTo>
                    <a:pt x="729" y="2245"/>
                  </a:lnTo>
                  <a:cubicBezTo>
                    <a:pt x="729" y="2274"/>
                    <a:pt x="729" y="2274"/>
                    <a:pt x="729" y="2274"/>
                  </a:cubicBezTo>
                  <a:cubicBezTo>
                    <a:pt x="729" y="2303"/>
                    <a:pt x="729" y="2303"/>
                    <a:pt x="729" y="2303"/>
                  </a:cubicBezTo>
                  <a:lnTo>
                    <a:pt x="729" y="2303"/>
                  </a:lnTo>
                  <a:cubicBezTo>
                    <a:pt x="729" y="2333"/>
                    <a:pt x="729" y="2333"/>
                    <a:pt x="729" y="2333"/>
                  </a:cubicBezTo>
                  <a:lnTo>
                    <a:pt x="729" y="2333"/>
                  </a:lnTo>
                  <a:cubicBezTo>
                    <a:pt x="729" y="2362"/>
                    <a:pt x="729" y="2362"/>
                    <a:pt x="729" y="2362"/>
                  </a:cubicBezTo>
                  <a:cubicBezTo>
                    <a:pt x="700" y="2362"/>
                    <a:pt x="700" y="2362"/>
                    <a:pt x="700" y="2362"/>
                  </a:cubicBezTo>
                  <a:cubicBezTo>
                    <a:pt x="700" y="2333"/>
                    <a:pt x="700" y="2333"/>
                    <a:pt x="700" y="2333"/>
                  </a:cubicBezTo>
                  <a:lnTo>
                    <a:pt x="700" y="2333"/>
                  </a:lnTo>
                  <a:cubicBezTo>
                    <a:pt x="700" y="2362"/>
                    <a:pt x="700" y="2362"/>
                    <a:pt x="700" y="2362"/>
                  </a:cubicBezTo>
                  <a:lnTo>
                    <a:pt x="700" y="2362"/>
                  </a:lnTo>
                  <a:lnTo>
                    <a:pt x="700" y="2362"/>
                  </a:lnTo>
                  <a:cubicBezTo>
                    <a:pt x="671" y="2362"/>
                    <a:pt x="671" y="2362"/>
                    <a:pt x="671" y="2362"/>
                  </a:cubicBezTo>
                  <a:lnTo>
                    <a:pt x="671" y="2362"/>
                  </a:lnTo>
                  <a:cubicBezTo>
                    <a:pt x="700" y="2362"/>
                    <a:pt x="700" y="2362"/>
                    <a:pt x="700" y="2362"/>
                  </a:cubicBezTo>
                  <a:cubicBezTo>
                    <a:pt x="671" y="2391"/>
                    <a:pt x="671" y="2391"/>
                    <a:pt x="671" y="2391"/>
                  </a:cubicBezTo>
                  <a:lnTo>
                    <a:pt x="671" y="2391"/>
                  </a:lnTo>
                  <a:lnTo>
                    <a:pt x="671" y="2391"/>
                  </a:lnTo>
                  <a:lnTo>
                    <a:pt x="671" y="2391"/>
                  </a:lnTo>
                  <a:cubicBezTo>
                    <a:pt x="641" y="2391"/>
                    <a:pt x="641" y="2391"/>
                    <a:pt x="641" y="2391"/>
                  </a:cubicBezTo>
                  <a:lnTo>
                    <a:pt x="641" y="2391"/>
                  </a:lnTo>
                  <a:cubicBezTo>
                    <a:pt x="612" y="2391"/>
                    <a:pt x="612" y="2391"/>
                    <a:pt x="612" y="2391"/>
                  </a:cubicBezTo>
                  <a:lnTo>
                    <a:pt x="612" y="2391"/>
                  </a:lnTo>
                  <a:lnTo>
                    <a:pt x="612" y="2391"/>
                  </a:lnTo>
                  <a:lnTo>
                    <a:pt x="612" y="2391"/>
                  </a:lnTo>
                  <a:cubicBezTo>
                    <a:pt x="612" y="2362"/>
                    <a:pt x="612" y="2362"/>
                    <a:pt x="612" y="2362"/>
                  </a:cubicBezTo>
                  <a:lnTo>
                    <a:pt x="612" y="2362"/>
                  </a:lnTo>
                  <a:cubicBezTo>
                    <a:pt x="583" y="2391"/>
                    <a:pt x="583" y="2391"/>
                    <a:pt x="583" y="2391"/>
                  </a:cubicBezTo>
                  <a:lnTo>
                    <a:pt x="583" y="2391"/>
                  </a:lnTo>
                  <a:cubicBezTo>
                    <a:pt x="583" y="2362"/>
                    <a:pt x="583" y="2362"/>
                    <a:pt x="583" y="2362"/>
                  </a:cubicBezTo>
                  <a:lnTo>
                    <a:pt x="583" y="2362"/>
                  </a:lnTo>
                  <a:cubicBezTo>
                    <a:pt x="583" y="2333"/>
                    <a:pt x="583" y="2333"/>
                    <a:pt x="583" y="2333"/>
                  </a:cubicBezTo>
                  <a:lnTo>
                    <a:pt x="583" y="2333"/>
                  </a:lnTo>
                  <a:lnTo>
                    <a:pt x="583" y="2333"/>
                  </a:lnTo>
                  <a:lnTo>
                    <a:pt x="583" y="2333"/>
                  </a:lnTo>
                  <a:cubicBezTo>
                    <a:pt x="612" y="2333"/>
                    <a:pt x="612" y="2333"/>
                    <a:pt x="612" y="2333"/>
                  </a:cubicBezTo>
                  <a:lnTo>
                    <a:pt x="612" y="2333"/>
                  </a:lnTo>
                  <a:cubicBezTo>
                    <a:pt x="612" y="2303"/>
                    <a:pt x="612" y="2303"/>
                    <a:pt x="612" y="2303"/>
                  </a:cubicBezTo>
                  <a:cubicBezTo>
                    <a:pt x="641" y="2303"/>
                    <a:pt x="641" y="2303"/>
                    <a:pt x="641" y="2303"/>
                  </a:cubicBezTo>
                  <a:lnTo>
                    <a:pt x="641" y="2303"/>
                  </a:lnTo>
                  <a:cubicBezTo>
                    <a:pt x="671" y="2303"/>
                    <a:pt x="671" y="2303"/>
                    <a:pt x="671" y="2303"/>
                  </a:cubicBezTo>
                  <a:lnTo>
                    <a:pt x="671" y="2303"/>
                  </a:lnTo>
                  <a:cubicBezTo>
                    <a:pt x="700" y="2274"/>
                    <a:pt x="700" y="2274"/>
                    <a:pt x="700" y="2274"/>
                  </a:cubicBezTo>
                  <a:lnTo>
                    <a:pt x="700" y="2274"/>
                  </a:lnTo>
                  <a:lnTo>
                    <a:pt x="700" y="2274"/>
                  </a:lnTo>
                  <a:cubicBezTo>
                    <a:pt x="671" y="2274"/>
                    <a:pt x="671" y="2274"/>
                    <a:pt x="671" y="2274"/>
                  </a:cubicBezTo>
                  <a:lnTo>
                    <a:pt x="671" y="2274"/>
                  </a:lnTo>
                  <a:cubicBezTo>
                    <a:pt x="671" y="2303"/>
                    <a:pt x="671" y="2303"/>
                    <a:pt x="671" y="2303"/>
                  </a:cubicBezTo>
                  <a:cubicBezTo>
                    <a:pt x="641" y="2303"/>
                    <a:pt x="641" y="2303"/>
                    <a:pt x="641" y="2303"/>
                  </a:cubicBezTo>
                  <a:cubicBezTo>
                    <a:pt x="612" y="2303"/>
                    <a:pt x="612" y="2303"/>
                    <a:pt x="612" y="2303"/>
                  </a:cubicBezTo>
                  <a:lnTo>
                    <a:pt x="612" y="2303"/>
                  </a:lnTo>
                  <a:cubicBezTo>
                    <a:pt x="612" y="2274"/>
                    <a:pt x="612" y="2274"/>
                    <a:pt x="612" y="2274"/>
                  </a:cubicBezTo>
                  <a:lnTo>
                    <a:pt x="612" y="2274"/>
                  </a:lnTo>
                  <a:cubicBezTo>
                    <a:pt x="641" y="2274"/>
                    <a:pt x="641" y="2274"/>
                    <a:pt x="641" y="2274"/>
                  </a:cubicBezTo>
                  <a:lnTo>
                    <a:pt x="641" y="2274"/>
                  </a:lnTo>
                  <a:cubicBezTo>
                    <a:pt x="641" y="2245"/>
                    <a:pt x="641" y="2245"/>
                    <a:pt x="641" y="2245"/>
                  </a:cubicBezTo>
                  <a:lnTo>
                    <a:pt x="641" y="2245"/>
                  </a:lnTo>
                  <a:cubicBezTo>
                    <a:pt x="671" y="2245"/>
                    <a:pt x="671" y="2245"/>
                    <a:pt x="671" y="2245"/>
                  </a:cubicBezTo>
                  <a:lnTo>
                    <a:pt x="671" y="2245"/>
                  </a:lnTo>
                  <a:lnTo>
                    <a:pt x="671" y="2245"/>
                  </a:lnTo>
                  <a:lnTo>
                    <a:pt x="671" y="2245"/>
                  </a:lnTo>
                  <a:cubicBezTo>
                    <a:pt x="671" y="2216"/>
                    <a:pt x="671" y="2216"/>
                    <a:pt x="671" y="2216"/>
                  </a:cubicBezTo>
                  <a:lnTo>
                    <a:pt x="671" y="2216"/>
                  </a:lnTo>
                  <a:lnTo>
                    <a:pt x="671" y="2216"/>
                  </a:lnTo>
                  <a:cubicBezTo>
                    <a:pt x="641" y="2245"/>
                    <a:pt x="641" y="2245"/>
                    <a:pt x="641" y="2245"/>
                  </a:cubicBezTo>
                  <a:cubicBezTo>
                    <a:pt x="641" y="2216"/>
                    <a:pt x="641" y="2216"/>
                    <a:pt x="641" y="2216"/>
                  </a:cubicBezTo>
                  <a:cubicBezTo>
                    <a:pt x="612" y="2216"/>
                    <a:pt x="612" y="2216"/>
                    <a:pt x="612" y="2216"/>
                  </a:cubicBezTo>
                  <a:lnTo>
                    <a:pt x="612" y="2216"/>
                  </a:lnTo>
                  <a:lnTo>
                    <a:pt x="612" y="2216"/>
                  </a:lnTo>
                  <a:cubicBezTo>
                    <a:pt x="641" y="2216"/>
                    <a:pt x="641" y="2216"/>
                    <a:pt x="641" y="2216"/>
                  </a:cubicBezTo>
                  <a:lnTo>
                    <a:pt x="641" y="2216"/>
                  </a:lnTo>
                  <a:cubicBezTo>
                    <a:pt x="671" y="2216"/>
                    <a:pt x="671" y="2216"/>
                    <a:pt x="671" y="2216"/>
                  </a:cubicBezTo>
                  <a:lnTo>
                    <a:pt x="671" y="2216"/>
                  </a:lnTo>
                  <a:lnTo>
                    <a:pt x="671" y="2216"/>
                  </a:lnTo>
                  <a:cubicBezTo>
                    <a:pt x="700" y="2187"/>
                    <a:pt x="700" y="2187"/>
                    <a:pt x="700" y="2187"/>
                  </a:cubicBezTo>
                  <a:lnTo>
                    <a:pt x="700" y="2187"/>
                  </a:lnTo>
                  <a:cubicBezTo>
                    <a:pt x="700" y="2158"/>
                    <a:pt x="700" y="2158"/>
                    <a:pt x="700" y="2158"/>
                  </a:cubicBezTo>
                  <a:lnTo>
                    <a:pt x="700" y="2158"/>
                  </a:lnTo>
                  <a:cubicBezTo>
                    <a:pt x="700" y="2129"/>
                    <a:pt x="700" y="2129"/>
                    <a:pt x="700" y="2129"/>
                  </a:cubicBezTo>
                  <a:lnTo>
                    <a:pt x="700" y="2129"/>
                  </a:lnTo>
                  <a:lnTo>
                    <a:pt x="700" y="2129"/>
                  </a:lnTo>
                  <a:lnTo>
                    <a:pt x="700" y="2129"/>
                  </a:lnTo>
                  <a:cubicBezTo>
                    <a:pt x="671" y="2129"/>
                    <a:pt x="671" y="2129"/>
                    <a:pt x="671" y="2129"/>
                  </a:cubicBezTo>
                  <a:cubicBezTo>
                    <a:pt x="671" y="2100"/>
                    <a:pt x="671" y="2100"/>
                    <a:pt x="671" y="2100"/>
                  </a:cubicBezTo>
                  <a:lnTo>
                    <a:pt x="671" y="2100"/>
                  </a:lnTo>
                  <a:cubicBezTo>
                    <a:pt x="641" y="2100"/>
                    <a:pt x="641" y="2100"/>
                    <a:pt x="641" y="2100"/>
                  </a:cubicBezTo>
                  <a:lnTo>
                    <a:pt x="641" y="2100"/>
                  </a:lnTo>
                  <a:cubicBezTo>
                    <a:pt x="671" y="2100"/>
                    <a:pt x="671" y="2100"/>
                    <a:pt x="671" y="2100"/>
                  </a:cubicBezTo>
                  <a:lnTo>
                    <a:pt x="671" y="2100"/>
                  </a:lnTo>
                  <a:lnTo>
                    <a:pt x="671" y="2100"/>
                  </a:lnTo>
                  <a:cubicBezTo>
                    <a:pt x="700" y="2070"/>
                    <a:pt x="700" y="2070"/>
                    <a:pt x="700" y="2070"/>
                  </a:cubicBezTo>
                  <a:lnTo>
                    <a:pt x="700" y="2070"/>
                  </a:lnTo>
                  <a:lnTo>
                    <a:pt x="700" y="2070"/>
                  </a:lnTo>
                  <a:lnTo>
                    <a:pt x="700" y="2070"/>
                  </a:lnTo>
                  <a:cubicBezTo>
                    <a:pt x="700" y="2041"/>
                    <a:pt x="700" y="2041"/>
                    <a:pt x="700" y="2041"/>
                  </a:cubicBezTo>
                  <a:cubicBezTo>
                    <a:pt x="671" y="2041"/>
                    <a:pt x="671" y="2041"/>
                    <a:pt x="671" y="2041"/>
                  </a:cubicBezTo>
                  <a:lnTo>
                    <a:pt x="671" y="2041"/>
                  </a:lnTo>
                  <a:lnTo>
                    <a:pt x="671" y="2041"/>
                  </a:lnTo>
                  <a:lnTo>
                    <a:pt x="671" y="2041"/>
                  </a:lnTo>
                  <a:cubicBezTo>
                    <a:pt x="700" y="2041"/>
                    <a:pt x="700" y="2041"/>
                    <a:pt x="700" y="2041"/>
                  </a:cubicBezTo>
                  <a:cubicBezTo>
                    <a:pt x="700" y="2012"/>
                    <a:pt x="700" y="2012"/>
                    <a:pt x="700" y="2012"/>
                  </a:cubicBezTo>
                  <a:cubicBezTo>
                    <a:pt x="671" y="2012"/>
                    <a:pt x="671" y="2012"/>
                    <a:pt x="671" y="2012"/>
                  </a:cubicBezTo>
                  <a:cubicBezTo>
                    <a:pt x="671" y="1983"/>
                    <a:pt x="671" y="1983"/>
                    <a:pt x="671" y="1983"/>
                  </a:cubicBezTo>
                  <a:lnTo>
                    <a:pt x="671" y="1983"/>
                  </a:lnTo>
                  <a:cubicBezTo>
                    <a:pt x="700" y="2012"/>
                    <a:pt x="700" y="2012"/>
                    <a:pt x="700" y="2012"/>
                  </a:cubicBezTo>
                  <a:cubicBezTo>
                    <a:pt x="700" y="1983"/>
                    <a:pt x="700" y="1983"/>
                    <a:pt x="700" y="1983"/>
                  </a:cubicBezTo>
                  <a:cubicBezTo>
                    <a:pt x="671" y="1983"/>
                    <a:pt x="671" y="1983"/>
                    <a:pt x="671" y="1983"/>
                  </a:cubicBezTo>
                  <a:lnTo>
                    <a:pt x="671" y="1983"/>
                  </a:lnTo>
                  <a:cubicBezTo>
                    <a:pt x="700" y="1953"/>
                    <a:pt x="700" y="1953"/>
                    <a:pt x="700" y="1953"/>
                  </a:cubicBezTo>
                  <a:lnTo>
                    <a:pt x="700" y="1953"/>
                  </a:lnTo>
                  <a:cubicBezTo>
                    <a:pt x="671" y="1953"/>
                    <a:pt x="671" y="1953"/>
                    <a:pt x="671" y="1953"/>
                  </a:cubicBezTo>
                  <a:cubicBezTo>
                    <a:pt x="671" y="1924"/>
                    <a:pt x="671" y="1924"/>
                    <a:pt x="671" y="1924"/>
                  </a:cubicBezTo>
                  <a:lnTo>
                    <a:pt x="671" y="1924"/>
                  </a:lnTo>
                  <a:lnTo>
                    <a:pt x="671" y="1924"/>
                  </a:lnTo>
                  <a:cubicBezTo>
                    <a:pt x="700" y="1895"/>
                    <a:pt x="700" y="1895"/>
                    <a:pt x="700" y="1895"/>
                  </a:cubicBezTo>
                  <a:cubicBezTo>
                    <a:pt x="671" y="1895"/>
                    <a:pt x="671" y="1895"/>
                    <a:pt x="671" y="1895"/>
                  </a:cubicBezTo>
                  <a:lnTo>
                    <a:pt x="671" y="1895"/>
                  </a:lnTo>
                  <a:cubicBezTo>
                    <a:pt x="671" y="1924"/>
                    <a:pt x="671" y="1924"/>
                    <a:pt x="671" y="1924"/>
                  </a:cubicBezTo>
                  <a:cubicBezTo>
                    <a:pt x="641" y="1924"/>
                    <a:pt x="641" y="1924"/>
                    <a:pt x="641" y="1924"/>
                  </a:cubicBezTo>
                  <a:lnTo>
                    <a:pt x="641" y="1924"/>
                  </a:lnTo>
                  <a:lnTo>
                    <a:pt x="641" y="1924"/>
                  </a:lnTo>
                  <a:lnTo>
                    <a:pt x="641" y="1924"/>
                  </a:lnTo>
                  <a:lnTo>
                    <a:pt x="641" y="1924"/>
                  </a:lnTo>
                  <a:cubicBezTo>
                    <a:pt x="641" y="1895"/>
                    <a:pt x="641" y="1895"/>
                    <a:pt x="641" y="1895"/>
                  </a:cubicBezTo>
                  <a:cubicBezTo>
                    <a:pt x="671" y="1895"/>
                    <a:pt x="671" y="1895"/>
                    <a:pt x="671" y="1895"/>
                  </a:cubicBezTo>
                  <a:lnTo>
                    <a:pt x="671" y="1895"/>
                  </a:lnTo>
                  <a:lnTo>
                    <a:pt x="671" y="1895"/>
                  </a:lnTo>
                  <a:cubicBezTo>
                    <a:pt x="671" y="1867"/>
                    <a:pt x="671" y="1867"/>
                    <a:pt x="671" y="1867"/>
                  </a:cubicBezTo>
                  <a:cubicBezTo>
                    <a:pt x="700" y="1867"/>
                    <a:pt x="700" y="1867"/>
                    <a:pt x="700" y="1867"/>
                  </a:cubicBezTo>
                  <a:lnTo>
                    <a:pt x="700" y="1867"/>
                  </a:lnTo>
                  <a:cubicBezTo>
                    <a:pt x="700" y="1837"/>
                    <a:pt x="700" y="1837"/>
                    <a:pt x="700" y="1837"/>
                  </a:cubicBezTo>
                  <a:lnTo>
                    <a:pt x="700" y="1837"/>
                  </a:lnTo>
                  <a:cubicBezTo>
                    <a:pt x="671" y="1837"/>
                    <a:pt x="671" y="1837"/>
                    <a:pt x="671" y="1837"/>
                  </a:cubicBezTo>
                  <a:cubicBezTo>
                    <a:pt x="671" y="1808"/>
                    <a:pt x="671" y="1808"/>
                    <a:pt x="671" y="1808"/>
                  </a:cubicBezTo>
                  <a:lnTo>
                    <a:pt x="671" y="1808"/>
                  </a:lnTo>
                  <a:lnTo>
                    <a:pt x="671" y="1808"/>
                  </a:lnTo>
                  <a:lnTo>
                    <a:pt x="671" y="1808"/>
                  </a:lnTo>
                  <a:lnTo>
                    <a:pt x="671" y="1808"/>
                  </a:lnTo>
                  <a:cubicBezTo>
                    <a:pt x="671" y="1779"/>
                    <a:pt x="671" y="1779"/>
                    <a:pt x="671" y="1779"/>
                  </a:cubicBezTo>
                  <a:lnTo>
                    <a:pt x="671" y="1779"/>
                  </a:lnTo>
                  <a:lnTo>
                    <a:pt x="671" y="1779"/>
                  </a:lnTo>
                  <a:cubicBezTo>
                    <a:pt x="641" y="1750"/>
                    <a:pt x="641" y="1750"/>
                    <a:pt x="641" y="1750"/>
                  </a:cubicBezTo>
                  <a:cubicBezTo>
                    <a:pt x="612" y="1750"/>
                    <a:pt x="612" y="1750"/>
                    <a:pt x="612" y="1750"/>
                  </a:cubicBezTo>
                  <a:cubicBezTo>
                    <a:pt x="612" y="1720"/>
                    <a:pt x="612" y="1720"/>
                    <a:pt x="612" y="1720"/>
                  </a:cubicBezTo>
                  <a:lnTo>
                    <a:pt x="612" y="1720"/>
                  </a:lnTo>
                  <a:lnTo>
                    <a:pt x="612" y="1720"/>
                  </a:lnTo>
                  <a:lnTo>
                    <a:pt x="612" y="1720"/>
                  </a:lnTo>
                  <a:lnTo>
                    <a:pt x="612" y="1720"/>
                  </a:lnTo>
                  <a:cubicBezTo>
                    <a:pt x="641" y="1691"/>
                    <a:pt x="641" y="1691"/>
                    <a:pt x="641" y="1691"/>
                  </a:cubicBezTo>
                  <a:lnTo>
                    <a:pt x="641" y="1691"/>
                  </a:lnTo>
                  <a:lnTo>
                    <a:pt x="641" y="1691"/>
                  </a:lnTo>
                  <a:lnTo>
                    <a:pt x="641" y="1691"/>
                  </a:lnTo>
                  <a:lnTo>
                    <a:pt x="641" y="1691"/>
                  </a:lnTo>
                  <a:cubicBezTo>
                    <a:pt x="641" y="1662"/>
                    <a:pt x="641" y="1662"/>
                    <a:pt x="641" y="1662"/>
                  </a:cubicBezTo>
                  <a:lnTo>
                    <a:pt x="641" y="1662"/>
                  </a:lnTo>
                  <a:lnTo>
                    <a:pt x="641" y="1662"/>
                  </a:lnTo>
                  <a:cubicBezTo>
                    <a:pt x="671" y="1633"/>
                    <a:pt x="671" y="1633"/>
                    <a:pt x="671" y="1633"/>
                  </a:cubicBezTo>
                  <a:lnTo>
                    <a:pt x="671" y="1633"/>
                  </a:lnTo>
                  <a:cubicBezTo>
                    <a:pt x="641" y="1633"/>
                    <a:pt x="641" y="1633"/>
                    <a:pt x="641" y="1633"/>
                  </a:cubicBezTo>
                  <a:cubicBezTo>
                    <a:pt x="671" y="1633"/>
                    <a:pt x="671" y="1633"/>
                    <a:pt x="671" y="1633"/>
                  </a:cubicBezTo>
                  <a:cubicBezTo>
                    <a:pt x="641" y="1633"/>
                    <a:pt x="641" y="1633"/>
                    <a:pt x="641" y="1633"/>
                  </a:cubicBezTo>
                  <a:cubicBezTo>
                    <a:pt x="641" y="1603"/>
                    <a:pt x="641" y="1603"/>
                    <a:pt x="641" y="1603"/>
                  </a:cubicBezTo>
                  <a:lnTo>
                    <a:pt x="641" y="1603"/>
                  </a:lnTo>
                  <a:cubicBezTo>
                    <a:pt x="612" y="1603"/>
                    <a:pt x="612" y="1603"/>
                    <a:pt x="612" y="1603"/>
                  </a:cubicBezTo>
                  <a:cubicBezTo>
                    <a:pt x="612" y="1574"/>
                    <a:pt x="612" y="1574"/>
                    <a:pt x="612" y="1574"/>
                  </a:cubicBezTo>
                  <a:lnTo>
                    <a:pt x="612" y="1574"/>
                  </a:lnTo>
                  <a:cubicBezTo>
                    <a:pt x="583" y="1574"/>
                    <a:pt x="583" y="1574"/>
                    <a:pt x="583" y="1574"/>
                  </a:cubicBezTo>
                  <a:lnTo>
                    <a:pt x="583" y="1574"/>
                  </a:lnTo>
                  <a:lnTo>
                    <a:pt x="583" y="1574"/>
                  </a:lnTo>
                  <a:lnTo>
                    <a:pt x="583" y="1574"/>
                  </a:lnTo>
                  <a:lnTo>
                    <a:pt x="583" y="1574"/>
                  </a:lnTo>
                  <a:lnTo>
                    <a:pt x="583" y="1574"/>
                  </a:lnTo>
                  <a:cubicBezTo>
                    <a:pt x="554" y="1545"/>
                    <a:pt x="554" y="1545"/>
                    <a:pt x="554" y="1545"/>
                  </a:cubicBezTo>
                  <a:lnTo>
                    <a:pt x="554" y="1545"/>
                  </a:lnTo>
                  <a:lnTo>
                    <a:pt x="554" y="1545"/>
                  </a:lnTo>
                  <a:lnTo>
                    <a:pt x="554" y="1545"/>
                  </a:lnTo>
                  <a:cubicBezTo>
                    <a:pt x="524" y="1545"/>
                    <a:pt x="524" y="1545"/>
                    <a:pt x="524" y="1545"/>
                  </a:cubicBezTo>
                  <a:lnTo>
                    <a:pt x="524" y="1545"/>
                  </a:lnTo>
                  <a:lnTo>
                    <a:pt x="524" y="1545"/>
                  </a:lnTo>
                  <a:cubicBezTo>
                    <a:pt x="524" y="1517"/>
                    <a:pt x="524" y="1517"/>
                    <a:pt x="524" y="1517"/>
                  </a:cubicBezTo>
                  <a:cubicBezTo>
                    <a:pt x="495" y="1517"/>
                    <a:pt x="495" y="1517"/>
                    <a:pt x="495" y="1517"/>
                  </a:cubicBezTo>
                  <a:lnTo>
                    <a:pt x="495" y="1517"/>
                  </a:lnTo>
                  <a:lnTo>
                    <a:pt x="495" y="1517"/>
                  </a:lnTo>
                  <a:cubicBezTo>
                    <a:pt x="466" y="1517"/>
                    <a:pt x="466" y="1517"/>
                    <a:pt x="466" y="1517"/>
                  </a:cubicBezTo>
                  <a:cubicBezTo>
                    <a:pt x="466" y="1487"/>
                    <a:pt x="466" y="1487"/>
                    <a:pt x="466" y="1487"/>
                  </a:cubicBezTo>
                  <a:cubicBezTo>
                    <a:pt x="437" y="1487"/>
                    <a:pt x="437" y="1487"/>
                    <a:pt x="437" y="1487"/>
                  </a:cubicBezTo>
                  <a:lnTo>
                    <a:pt x="437" y="1487"/>
                  </a:lnTo>
                  <a:cubicBezTo>
                    <a:pt x="408" y="1458"/>
                    <a:pt x="408" y="1458"/>
                    <a:pt x="408" y="1458"/>
                  </a:cubicBezTo>
                  <a:cubicBezTo>
                    <a:pt x="379" y="1458"/>
                    <a:pt x="379" y="1458"/>
                    <a:pt x="379" y="1458"/>
                  </a:cubicBezTo>
                  <a:cubicBezTo>
                    <a:pt x="379" y="1487"/>
                    <a:pt x="379" y="1487"/>
                    <a:pt x="379" y="1487"/>
                  </a:cubicBezTo>
                  <a:lnTo>
                    <a:pt x="379" y="1487"/>
                  </a:lnTo>
                  <a:cubicBezTo>
                    <a:pt x="350" y="1517"/>
                    <a:pt x="350" y="1517"/>
                    <a:pt x="350" y="1517"/>
                  </a:cubicBezTo>
                  <a:lnTo>
                    <a:pt x="350" y="1517"/>
                  </a:lnTo>
                  <a:cubicBezTo>
                    <a:pt x="350" y="1487"/>
                    <a:pt x="350" y="1487"/>
                    <a:pt x="350" y="1487"/>
                  </a:cubicBezTo>
                  <a:lnTo>
                    <a:pt x="350" y="1487"/>
                  </a:lnTo>
                  <a:lnTo>
                    <a:pt x="350" y="1487"/>
                  </a:lnTo>
                  <a:cubicBezTo>
                    <a:pt x="350" y="1458"/>
                    <a:pt x="350" y="1458"/>
                    <a:pt x="350" y="1458"/>
                  </a:cubicBezTo>
                  <a:lnTo>
                    <a:pt x="350" y="1458"/>
                  </a:lnTo>
                  <a:cubicBezTo>
                    <a:pt x="321" y="1487"/>
                    <a:pt x="321" y="1487"/>
                    <a:pt x="321" y="1487"/>
                  </a:cubicBezTo>
                  <a:lnTo>
                    <a:pt x="321" y="1487"/>
                  </a:lnTo>
                  <a:lnTo>
                    <a:pt x="321" y="1487"/>
                  </a:lnTo>
                  <a:lnTo>
                    <a:pt x="321" y="1487"/>
                  </a:lnTo>
                  <a:cubicBezTo>
                    <a:pt x="291" y="1458"/>
                    <a:pt x="291" y="1458"/>
                    <a:pt x="291" y="1458"/>
                  </a:cubicBezTo>
                  <a:lnTo>
                    <a:pt x="291" y="1458"/>
                  </a:lnTo>
                  <a:cubicBezTo>
                    <a:pt x="291" y="1487"/>
                    <a:pt x="291" y="1487"/>
                    <a:pt x="291" y="1487"/>
                  </a:cubicBezTo>
                  <a:lnTo>
                    <a:pt x="291" y="1487"/>
                  </a:lnTo>
                  <a:cubicBezTo>
                    <a:pt x="262" y="1517"/>
                    <a:pt x="262" y="1517"/>
                    <a:pt x="262" y="1517"/>
                  </a:cubicBezTo>
                  <a:cubicBezTo>
                    <a:pt x="262" y="1487"/>
                    <a:pt x="262" y="1487"/>
                    <a:pt x="262" y="1487"/>
                  </a:cubicBezTo>
                  <a:lnTo>
                    <a:pt x="262" y="1487"/>
                  </a:lnTo>
                  <a:lnTo>
                    <a:pt x="262" y="1487"/>
                  </a:lnTo>
                  <a:cubicBezTo>
                    <a:pt x="291" y="1458"/>
                    <a:pt x="291" y="1458"/>
                    <a:pt x="291" y="1458"/>
                  </a:cubicBezTo>
                  <a:lnTo>
                    <a:pt x="291" y="1458"/>
                  </a:lnTo>
                  <a:cubicBezTo>
                    <a:pt x="262" y="1458"/>
                    <a:pt x="262" y="1458"/>
                    <a:pt x="262" y="1458"/>
                  </a:cubicBezTo>
                  <a:lnTo>
                    <a:pt x="262" y="1458"/>
                  </a:lnTo>
                  <a:lnTo>
                    <a:pt x="262" y="1458"/>
                  </a:lnTo>
                  <a:cubicBezTo>
                    <a:pt x="233" y="1458"/>
                    <a:pt x="233" y="1458"/>
                    <a:pt x="233" y="1458"/>
                  </a:cubicBezTo>
                  <a:cubicBezTo>
                    <a:pt x="233" y="1487"/>
                    <a:pt x="233" y="1487"/>
                    <a:pt x="233" y="1487"/>
                  </a:cubicBezTo>
                  <a:lnTo>
                    <a:pt x="233" y="1487"/>
                  </a:lnTo>
                  <a:cubicBezTo>
                    <a:pt x="233" y="1458"/>
                    <a:pt x="233" y="1458"/>
                    <a:pt x="233" y="1458"/>
                  </a:cubicBezTo>
                  <a:lnTo>
                    <a:pt x="233" y="1458"/>
                  </a:lnTo>
                  <a:lnTo>
                    <a:pt x="233" y="1458"/>
                  </a:lnTo>
                  <a:cubicBezTo>
                    <a:pt x="204" y="1429"/>
                    <a:pt x="204" y="1429"/>
                    <a:pt x="204" y="1429"/>
                  </a:cubicBezTo>
                  <a:lnTo>
                    <a:pt x="204" y="1429"/>
                  </a:lnTo>
                  <a:lnTo>
                    <a:pt x="204" y="1429"/>
                  </a:lnTo>
                  <a:cubicBezTo>
                    <a:pt x="204" y="1458"/>
                    <a:pt x="204" y="1458"/>
                    <a:pt x="204" y="1458"/>
                  </a:cubicBezTo>
                  <a:lnTo>
                    <a:pt x="204" y="1458"/>
                  </a:lnTo>
                  <a:lnTo>
                    <a:pt x="204" y="1458"/>
                  </a:lnTo>
                  <a:cubicBezTo>
                    <a:pt x="204" y="1487"/>
                    <a:pt x="204" y="1487"/>
                    <a:pt x="204" y="1487"/>
                  </a:cubicBezTo>
                  <a:lnTo>
                    <a:pt x="204" y="1487"/>
                  </a:lnTo>
                  <a:cubicBezTo>
                    <a:pt x="204" y="1517"/>
                    <a:pt x="204" y="1517"/>
                    <a:pt x="204" y="1517"/>
                  </a:cubicBezTo>
                  <a:cubicBezTo>
                    <a:pt x="174" y="1517"/>
                    <a:pt x="174" y="1517"/>
                    <a:pt x="174" y="1517"/>
                  </a:cubicBezTo>
                  <a:lnTo>
                    <a:pt x="174" y="1517"/>
                  </a:lnTo>
                  <a:cubicBezTo>
                    <a:pt x="174" y="1487"/>
                    <a:pt x="174" y="1487"/>
                    <a:pt x="174" y="1487"/>
                  </a:cubicBezTo>
                  <a:cubicBezTo>
                    <a:pt x="145" y="1487"/>
                    <a:pt x="145" y="1487"/>
                    <a:pt x="145" y="1487"/>
                  </a:cubicBezTo>
                  <a:cubicBezTo>
                    <a:pt x="116" y="1487"/>
                    <a:pt x="116" y="1487"/>
                    <a:pt x="116" y="1487"/>
                  </a:cubicBezTo>
                  <a:cubicBezTo>
                    <a:pt x="116" y="1458"/>
                    <a:pt x="116" y="1458"/>
                    <a:pt x="116" y="1458"/>
                  </a:cubicBezTo>
                  <a:lnTo>
                    <a:pt x="116" y="1458"/>
                  </a:lnTo>
                  <a:lnTo>
                    <a:pt x="116" y="1458"/>
                  </a:lnTo>
                  <a:lnTo>
                    <a:pt x="116" y="1458"/>
                  </a:lnTo>
                  <a:cubicBezTo>
                    <a:pt x="87" y="1458"/>
                    <a:pt x="87" y="1458"/>
                    <a:pt x="87" y="1458"/>
                  </a:cubicBezTo>
                  <a:cubicBezTo>
                    <a:pt x="87" y="1429"/>
                    <a:pt x="87" y="1429"/>
                    <a:pt x="87" y="1429"/>
                  </a:cubicBezTo>
                  <a:cubicBezTo>
                    <a:pt x="87" y="1400"/>
                    <a:pt x="87" y="1400"/>
                    <a:pt x="87" y="1400"/>
                  </a:cubicBezTo>
                  <a:cubicBezTo>
                    <a:pt x="58" y="1400"/>
                    <a:pt x="58" y="1400"/>
                    <a:pt x="58" y="1400"/>
                  </a:cubicBezTo>
                  <a:cubicBezTo>
                    <a:pt x="58" y="1370"/>
                    <a:pt x="58" y="1370"/>
                    <a:pt x="58" y="1370"/>
                  </a:cubicBezTo>
                  <a:lnTo>
                    <a:pt x="58" y="1370"/>
                  </a:lnTo>
                  <a:cubicBezTo>
                    <a:pt x="87" y="1370"/>
                    <a:pt x="87" y="1370"/>
                    <a:pt x="87" y="1370"/>
                  </a:cubicBezTo>
                  <a:cubicBezTo>
                    <a:pt x="116" y="1370"/>
                    <a:pt x="116" y="1370"/>
                    <a:pt x="116" y="1370"/>
                  </a:cubicBezTo>
                  <a:lnTo>
                    <a:pt x="116" y="1370"/>
                  </a:lnTo>
                  <a:cubicBezTo>
                    <a:pt x="145" y="1370"/>
                    <a:pt x="145" y="1370"/>
                    <a:pt x="145" y="1370"/>
                  </a:cubicBezTo>
                  <a:lnTo>
                    <a:pt x="145" y="1370"/>
                  </a:lnTo>
                  <a:lnTo>
                    <a:pt x="145" y="1370"/>
                  </a:lnTo>
                  <a:cubicBezTo>
                    <a:pt x="145" y="1341"/>
                    <a:pt x="145" y="1341"/>
                    <a:pt x="145" y="1341"/>
                  </a:cubicBezTo>
                  <a:lnTo>
                    <a:pt x="145" y="1341"/>
                  </a:lnTo>
                  <a:lnTo>
                    <a:pt x="145" y="1341"/>
                  </a:lnTo>
                  <a:cubicBezTo>
                    <a:pt x="116" y="1341"/>
                    <a:pt x="116" y="1341"/>
                    <a:pt x="116" y="1341"/>
                  </a:cubicBezTo>
                  <a:lnTo>
                    <a:pt x="116" y="1341"/>
                  </a:lnTo>
                  <a:lnTo>
                    <a:pt x="116" y="1341"/>
                  </a:lnTo>
                  <a:cubicBezTo>
                    <a:pt x="87" y="1312"/>
                    <a:pt x="87" y="1312"/>
                    <a:pt x="87" y="1312"/>
                  </a:cubicBezTo>
                  <a:lnTo>
                    <a:pt x="87" y="1312"/>
                  </a:lnTo>
                  <a:cubicBezTo>
                    <a:pt x="87" y="1283"/>
                    <a:pt x="87" y="1283"/>
                    <a:pt x="87" y="1283"/>
                  </a:cubicBezTo>
                  <a:cubicBezTo>
                    <a:pt x="116" y="1283"/>
                    <a:pt x="116" y="1283"/>
                    <a:pt x="116" y="1283"/>
                  </a:cubicBezTo>
                  <a:lnTo>
                    <a:pt x="116" y="1283"/>
                  </a:lnTo>
                  <a:cubicBezTo>
                    <a:pt x="116" y="1253"/>
                    <a:pt x="116" y="1253"/>
                    <a:pt x="116" y="1253"/>
                  </a:cubicBezTo>
                  <a:lnTo>
                    <a:pt x="116" y="1253"/>
                  </a:lnTo>
                  <a:cubicBezTo>
                    <a:pt x="87" y="1283"/>
                    <a:pt x="87" y="1283"/>
                    <a:pt x="87" y="1283"/>
                  </a:cubicBezTo>
                  <a:lnTo>
                    <a:pt x="87" y="1283"/>
                  </a:lnTo>
                  <a:lnTo>
                    <a:pt x="87" y="1283"/>
                  </a:lnTo>
                  <a:cubicBezTo>
                    <a:pt x="58" y="1283"/>
                    <a:pt x="58" y="1283"/>
                    <a:pt x="58" y="1283"/>
                  </a:cubicBezTo>
                  <a:cubicBezTo>
                    <a:pt x="58" y="1312"/>
                    <a:pt x="58" y="1312"/>
                    <a:pt x="58" y="1312"/>
                  </a:cubicBezTo>
                  <a:cubicBezTo>
                    <a:pt x="58" y="1283"/>
                    <a:pt x="58" y="1283"/>
                    <a:pt x="58" y="1283"/>
                  </a:cubicBezTo>
                  <a:cubicBezTo>
                    <a:pt x="29" y="1283"/>
                    <a:pt x="29" y="1283"/>
                    <a:pt x="29" y="1283"/>
                  </a:cubicBezTo>
                  <a:cubicBezTo>
                    <a:pt x="58" y="1283"/>
                    <a:pt x="58" y="1283"/>
                    <a:pt x="58" y="1283"/>
                  </a:cubicBezTo>
                  <a:cubicBezTo>
                    <a:pt x="58" y="1253"/>
                    <a:pt x="58" y="1253"/>
                    <a:pt x="58" y="1253"/>
                  </a:cubicBezTo>
                  <a:lnTo>
                    <a:pt x="58" y="1253"/>
                  </a:lnTo>
                  <a:cubicBezTo>
                    <a:pt x="29" y="1253"/>
                    <a:pt x="29" y="1253"/>
                    <a:pt x="29" y="1253"/>
                  </a:cubicBezTo>
                  <a:lnTo>
                    <a:pt x="29" y="1253"/>
                  </a:lnTo>
                  <a:lnTo>
                    <a:pt x="29" y="1253"/>
                  </a:lnTo>
                  <a:lnTo>
                    <a:pt x="29" y="1253"/>
                  </a:lnTo>
                  <a:cubicBezTo>
                    <a:pt x="29" y="1224"/>
                    <a:pt x="29" y="1224"/>
                    <a:pt x="29" y="1224"/>
                  </a:cubicBezTo>
                  <a:cubicBezTo>
                    <a:pt x="58" y="1224"/>
                    <a:pt x="58" y="1224"/>
                    <a:pt x="58" y="1224"/>
                  </a:cubicBezTo>
                  <a:lnTo>
                    <a:pt x="58" y="1224"/>
                  </a:lnTo>
                  <a:lnTo>
                    <a:pt x="58" y="1224"/>
                  </a:lnTo>
                  <a:cubicBezTo>
                    <a:pt x="87" y="1224"/>
                    <a:pt x="87" y="1224"/>
                    <a:pt x="87" y="1224"/>
                  </a:cubicBezTo>
                  <a:cubicBezTo>
                    <a:pt x="58" y="1224"/>
                    <a:pt x="58" y="1224"/>
                    <a:pt x="58" y="1224"/>
                  </a:cubicBezTo>
                  <a:cubicBezTo>
                    <a:pt x="87" y="1195"/>
                    <a:pt x="87" y="1195"/>
                    <a:pt x="87" y="1195"/>
                  </a:cubicBezTo>
                  <a:cubicBezTo>
                    <a:pt x="116" y="1224"/>
                    <a:pt x="116" y="1224"/>
                    <a:pt x="116" y="1224"/>
                  </a:cubicBezTo>
                  <a:cubicBezTo>
                    <a:pt x="145" y="1224"/>
                    <a:pt x="145" y="1224"/>
                    <a:pt x="145" y="1224"/>
                  </a:cubicBezTo>
                  <a:cubicBezTo>
                    <a:pt x="174" y="1224"/>
                    <a:pt x="174" y="1224"/>
                    <a:pt x="174" y="1224"/>
                  </a:cubicBezTo>
                  <a:cubicBezTo>
                    <a:pt x="204" y="1253"/>
                    <a:pt x="204" y="1253"/>
                    <a:pt x="204" y="1253"/>
                  </a:cubicBezTo>
                  <a:cubicBezTo>
                    <a:pt x="233" y="1253"/>
                    <a:pt x="233" y="1253"/>
                    <a:pt x="233" y="1253"/>
                  </a:cubicBezTo>
                  <a:lnTo>
                    <a:pt x="233" y="1253"/>
                  </a:lnTo>
                  <a:cubicBezTo>
                    <a:pt x="262" y="1253"/>
                    <a:pt x="262" y="1253"/>
                    <a:pt x="262" y="1253"/>
                  </a:cubicBezTo>
                  <a:lnTo>
                    <a:pt x="262" y="1253"/>
                  </a:lnTo>
                  <a:cubicBezTo>
                    <a:pt x="291" y="1253"/>
                    <a:pt x="291" y="1253"/>
                    <a:pt x="291" y="1253"/>
                  </a:cubicBezTo>
                  <a:lnTo>
                    <a:pt x="291" y="1253"/>
                  </a:lnTo>
                  <a:lnTo>
                    <a:pt x="291" y="1253"/>
                  </a:lnTo>
                  <a:lnTo>
                    <a:pt x="291" y="1253"/>
                  </a:lnTo>
                  <a:cubicBezTo>
                    <a:pt x="262" y="1253"/>
                    <a:pt x="262" y="1253"/>
                    <a:pt x="262" y="1253"/>
                  </a:cubicBezTo>
                  <a:cubicBezTo>
                    <a:pt x="233" y="1224"/>
                    <a:pt x="233" y="1224"/>
                    <a:pt x="233" y="1224"/>
                  </a:cubicBezTo>
                  <a:cubicBezTo>
                    <a:pt x="204" y="1224"/>
                    <a:pt x="204" y="1224"/>
                    <a:pt x="204" y="1224"/>
                  </a:cubicBezTo>
                  <a:lnTo>
                    <a:pt x="204" y="1224"/>
                  </a:lnTo>
                  <a:cubicBezTo>
                    <a:pt x="174" y="1224"/>
                    <a:pt x="174" y="1224"/>
                    <a:pt x="174" y="1224"/>
                  </a:cubicBezTo>
                  <a:cubicBezTo>
                    <a:pt x="174" y="1195"/>
                    <a:pt x="174" y="1195"/>
                    <a:pt x="174" y="1195"/>
                  </a:cubicBezTo>
                  <a:cubicBezTo>
                    <a:pt x="204" y="1195"/>
                    <a:pt x="204" y="1195"/>
                    <a:pt x="204" y="1195"/>
                  </a:cubicBezTo>
                  <a:cubicBezTo>
                    <a:pt x="233" y="1195"/>
                    <a:pt x="233" y="1195"/>
                    <a:pt x="233" y="1195"/>
                  </a:cubicBezTo>
                  <a:cubicBezTo>
                    <a:pt x="262" y="1195"/>
                    <a:pt x="262" y="1195"/>
                    <a:pt x="262" y="1195"/>
                  </a:cubicBezTo>
                  <a:cubicBezTo>
                    <a:pt x="291" y="1224"/>
                    <a:pt x="291" y="1224"/>
                    <a:pt x="291" y="1224"/>
                  </a:cubicBezTo>
                  <a:lnTo>
                    <a:pt x="291" y="1224"/>
                  </a:lnTo>
                  <a:cubicBezTo>
                    <a:pt x="321" y="1224"/>
                    <a:pt x="321" y="1224"/>
                    <a:pt x="321" y="1224"/>
                  </a:cubicBezTo>
                  <a:lnTo>
                    <a:pt x="321" y="1224"/>
                  </a:lnTo>
                  <a:lnTo>
                    <a:pt x="321" y="1224"/>
                  </a:lnTo>
                  <a:lnTo>
                    <a:pt x="321" y="1224"/>
                  </a:lnTo>
                  <a:lnTo>
                    <a:pt x="321" y="1224"/>
                  </a:lnTo>
                  <a:lnTo>
                    <a:pt x="321" y="1224"/>
                  </a:lnTo>
                  <a:cubicBezTo>
                    <a:pt x="350" y="1195"/>
                    <a:pt x="350" y="1195"/>
                    <a:pt x="350" y="1195"/>
                  </a:cubicBezTo>
                  <a:lnTo>
                    <a:pt x="350" y="1195"/>
                  </a:lnTo>
                  <a:cubicBezTo>
                    <a:pt x="350" y="1167"/>
                    <a:pt x="350" y="1167"/>
                    <a:pt x="350" y="1167"/>
                  </a:cubicBezTo>
                  <a:cubicBezTo>
                    <a:pt x="321" y="1167"/>
                    <a:pt x="321" y="1167"/>
                    <a:pt x="321" y="1167"/>
                  </a:cubicBezTo>
                  <a:lnTo>
                    <a:pt x="321" y="1167"/>
                  </a:lnTo>
                  <a:lnTo>
                    <a:pt x="321" y="1167"/>
                  </a:lnTo>
                  <a:lnTo>
                    <a:pt x="321" y="1167"/>
                  </a:lnTo>
                  <a:lnTo>
                    <a:pt x="321" y="1167"/>
                  </a:lnTo>
                  <a:cubicBezTo>
                    <a:pt x="291" y="1167"/>
                    <a:pt x="291" y="1167"/>
                    <a:pt x="291" y="1167"/>
                  </a:cubicBezTo>
                  <a:lnTo>
                    <a:pt x="291" y="1167"/>
                  </a:lnTo>
                  <a:cubicBezTo>
                    <a:pt x="262" y="1167"/>
                    <a:pt x="262" y="1167"/>
                    <a:pt x="262" y="1167"/>
                  </a:cubicBezTo>
                  <a:cubicBezTo>
                    <a:pt x="233" y="1167"/>
                    <a:pt x="233" y="1167"/>
                    <a:pt x="233" y="1167"/>
                  </a:cubicBezTo>
                  <a:lnTo>
                    <a:pt x="233" y="1167"/>
                  </a:lnTo>
                  <a:lnTo>
                    <a:pt x="233" y="1167"/>
                  </a:lnTo>
                  <a:cubicBezTo>
                    <a:pt x="233" y="1137"/>
                    <a:pt x="233" y="1137"/>
                    <a:pt x="233" y="1137"/>
                  </a:cubicBezTo>
                  <a:cubicBezTo>
                    <a:pt x="204" y="1137"/>
                    <a:pt x="204" y="1137"/>
                    <a:pt x="204" y="1137"/>
                  </a:cubicBezTo>
                  <a:lnTo>
                    <a:pt x="204" y="1137"/>
                  </a:lnTo>
                  <a:lnTo>
                    <a:pt x="204" y="1137"/>
                  </a:lnTo>
                  <a:lnTo>
                    <a:pt x="204" y="1137"/>
                  </a:lnTo>
                  <a:cubicBezTo>
                    <a:pt x="204" y="1167"/>
                    <a:pt x="204" y="1167"/>
                    <a:pt x="204" y="1167"/>
                  </a:cubicBezTo>
                  <a:lnTo>
                    <a:pt x="204" y="1167"/>
                  </a:lnTo>
                  <a:lnTo>
                    <a:pt x="204" y="1167"/>
                  </a:lnTo>
                  <a:cubicBezTo>
                    <a:pt x="174" y="1167"/>
                    <a:pt x="174" y="1167"/>
                    <a:pt x="174" y="1167"/>
                  </a:cubicBezTo>
                  <a:lnTo>
                    <a:pt x="174" y="1167"/>
                  </a:lnTo>
                  <a:cubicBezTo>
                    <a:pt x="145" y="1137"/>
                    <a:pt x="145" y="1137"/>
                    <a:pt x="145" y="1137"/>
                  </a:cubicBezTo>
                  <a:lnTo>
                    <a:pt x="145" y="1137"/>
                  </a:lnTo>
                  <a:lnTo>
                    <a:pt x="145" y="1137"/>
                  </a:lnTo>
                  <a:cubicBezTo>
                    <a:pt x="174" y="1137"/>
                    <a:pt x="174" y="1137"/>
                    <a:pt x="174" y="1137"/>
                  </a:cubicBezTo>
                  <a:cubicBezTo>
                    <a:pt x="174" y="1108"/>
                    <a:pt x="174" y="1108"/>
                    <a:pt x="174" y="1108"/>
                  </a:cubicBezTo>
                  <a:lnTo>
                    <a:pt x="174" y="1108"/>
                  </a:lnTo>
                  <a:cubicBezTo>
                    <a:pt x="145" y="1137"/>
                    <a:pt x="145" y="1137"/>
                    <a:pt x="145" y="1137"/>
                  </a:cubicBezTo>
                  <a:lnTo>
                    <a:pt x="145" y="1137"/>
                  </a:lnTo>
                  <a:cubicBezTo>
                    <a:pt x="116" y="1137"/>
                    <a:pt x="116" y="1137"/>
                    <a:pt x="116" y="1137"/>
                  </a:cubicBezTo>
                  <a:cubicBezTo>
                    <a:pt x="116" y="1108"/>
                    <a:pt x="116" y="1108"/>
                    <a:pt x="116" y="1108"/>
                  </a:cubicBezTo>
                  <a:cubicBezTo>
                    <a:pt x="145" y="1108"/>
                    <a:pt x="145" y="1108"/>
                    <a:pt x="145" y="1108"/>
                  </a:cubicBezTo>
                  <a:lnTo>
                    <a:pt x="145" y="1108"/>
                  </a:lnTo>
                  <a:cubicBezTo>
                    <a:pt x="174" y="1108"/>
                    <a:pt x="174" y="1108"/>
                    <a:pt x="174" y="1108"/>
                  </a:cubicBezTo>
                  <a:cubicBezTo>
                    <a:pt x="174" y="1079"/>
                    <a:pt x="174" y="1079"/>
                    <a:pt x="174" y="1079"/>
                  </a:cubicBezTo>
                  <a:lnTo>
                    <a:pt x="174" y="1079"/>
                  </a:lnTo>
                  <a:lnTo>
                    <a:pt x="174" y="1079"/>
                  </a:lnTo>
                  <a:cubicBezTo>
                    <a:pt x="145" y="1079"/>
                    <a:pt x="145" y="1079"/>
                    <a:pt x="145" y="1079"/>
                  </a:cubicBezTo>
                  <a:lnTo>
                    <a:pt x="145" y="1079"/>
                  </a:lnTo>
                  <a:cubicBezTo>
                    <a:pt x="145" y="1108"/>
                    <a:pt x="145" y="1108"/>
                    <a:pt x="145" y="1108"/>
                  </a:cubicBezTo>
                  <a:cubicBezTo>
                    <a:pt x="116" y="1108"/>
                    <a:pt x="116" y="1108"/>
                    <a:pt x="116" y="1108"/>
                  </a:cubicBezTo>
                  <a:cubicBezTo>
                    <a:pt x="87" y="1108"/>
                    <a:pt x="87" y="1108"/>
                    <a:pt x="87" y="1108"/>
                  </a:cubicBezTo>
                  <a:cubicBezTo>
                    <a:pt x="87" y="1079"/>
                    <a:pt x="87" y="1079"/>
                    <a:pt x="87" y="1079"/>
                  </a:cubicBezTo>
                  <a:lnTo>
                    <a:pt x="87" y="1079"/>
                  </a:lnTo>
                  <a:cubicBezTo>
                    <a:pt x="116" y="1079"/>
                    <a:pt x="116" y="1079"/>
                    <a:pt x="116" y="1079"/>
                  </a:cubicBezTo>
                  <a:lnTo>
                    <a:pt x="116" y="1079"/>
                  </a:lnTo>
                  <a:cubicBezTo>
                    <a:pt x="116" y="1050"/>
                    <a:pt x="116" y="1050"/>
                    <a:pt x="116" y="1050"/>
                  </a:cubicBezTo>
                  <a:lnTo>
                    <a:pt x="116" y="1050"/>
                  </a:lnTo>
                  <a:cubicBezTo>
                    <a:pt x="87" y="1050"/>
                    <a:pt x="87" y="1050"/>
                    <a:pt x="87" y="1050"/>
                  </a:cubicBezTo>
                  <a:lnTo>
                    <a:pt x="87" y="1050"/>
                  </a:lnTo>
                  <a:cubicBezTo>
                    <a:pt x="58" y="1020"/>
                    <a:pt x="58" y="1020"/>
                    <a:pt x="58" y="1020"/>
                  </a:cubicBezTo>
                  <a:lnTo>
                    <a:pt x="58" y="1020"/>
                  </a:lnTo>
                  <a:cubicBezTo>
                    <a:pt x="58" y="991"/>
                    <a:pt x="58" y="991"/>
                    <a:pt x="58" y="991"/>
                  </a:cubicBezTo>
                  <a:cubicBezTo>
                    <a:pt x="29" y="991"/>
                    <a:pt x="29" y="991"/>
                    <a:pt x="29" y="991"/>
                  </a:cubicBezTo>
                  <a:cubicBezTo>
                    <a:pt x="58" y="991"/>
                    <a:pt x="58" y="991"/>
                    <a:pt x="58" y="991"/>
                  </a:cubicBezTo>
                  <a:lnTo>
                    <a:pt x="58" y="991"/>
                  </a:lnTo>
                  <a:cubicBezTo>
                    <a:pt x="58" y="962"/>
                    <a:pt x="58" y="962"/>
                    <a:pt x="58" y="962"/>
                  </a:cubicBezTo>
                  <a:cubicBezTo>
                    <a:pt x="87" y="962"/>
                    <a:pt x="87" y="962"/>
                    <a:pt x="87" y="962"/>
                  </a:cubicBezTo>
                  <a:lnTo>
                    <a:pt x="87" y="962"/>
                  </a:lnTo>
                  <a:lnTo>
                    <a:pt x="87" y="962"/>
                  </a:lnTo>
                  <a:lnTo>
                    <a:pt x="87" y="962"/>
                  </a:lnTo>
                  <a:lnTo>
                    <a:pt x="87" y="962"/>
                  </a:lnTo>
                  <a:cubicBezTo>
                    <a:pt x="58" y="962"/>
                    <a:pt x="58" y="962"/>
                    <a:pt x="58" y="962"/>
                  </a:cubicBezTo>
                  <a:lnTo>
                    <a:pt x="58" y="962"/>
                  </a:lnTo>
                  <a:lnTo>
                    <a:pt x="58" y="962"/>
                  </a:lnTo>
                  <a:cubicBezTo>
                    <a:pt x="87" y="962"/>
                    <a:pt x="87" y="962"/>
                    <a:pt x="87" y="962"/>
                  </a:cubicBezTo>
                  <a:cubicBezTo>
                    <a:pt x="116" y="933"/>
                    <a:pt x="116" y="933"/>
                    <a:pt x="116" y="933"/>
                  </a:cubicBezTo>
                  <a:lnTo>
                    <a:pt x="116" y="933"/>
                  </a:lnTo>
                  <a:lnTo>
                    <a:pt x="116" y="933"/>
                  </a:lnTo>
                  <a:lnTo>
                    <a:pt x="116" y="933"/>
                  </a:lnTo>
                  <a:cubicBezTo>
                    <a:pt x="116" y="903"/>
                    <a:pt x="116" y="903"/>
                    <a:pt x="116" y="903"/>
                  </a:cubicBezTo>
                  <a:cubicBezTo>
                    <a:pt x="145" y="903"/>
                    <a:pt x="145" y="903"/>
                    <a:pt x="145" y="903"/>
                  </a:cubicBezTo>
                  <a:cubicBezTo>
                    <a:pt x="145" y="933"/>
                    <a:pt x="145" y="933"/>
                    <a:pt x="145" y="933"/>
                  </a:cubicBezTo>
                  <a:cubicBezTo>
                    <a:pt x="145" y="903"/>
                    <a:pt x="145" y="903"/>
                    <a:pt x="145" y="903"/>
                  </a:cubicBezTo>
                  <a:cubicBezTo>
                    <a:pt x="174" y="903"/>
                    <a:pt x="174" y="903"/>
                    <a:pt x="174" y="903"/>
                  </a:cubicBezTo>
                  <a:lnTo>
                    <a:pt x="174" y="903"/>
                  </a:lnTo>
                  <a:lnTo>
                    <a:pt x="174" y="903"/>
                  </a:lnTo>
                  <a:lnTo>
                    <a:pt x="174" y="903"/>
                  </a:lnTo>
                  <a:cubicBezTo>
                    <a:pt x="204" y="933"/>
                    <a:pt x="204" y="933"/>
                    <a:pt x="204" y="933"/>
                  </a:cubicBezTo>
                  <a:cubicBezTo>
                    <a:pt x="204" y="903"/>
                    <a:pt x="204" y="903"/>
                    <a:pt x="204" y="903"/>
                  </a:cubicBezTo>
                  <a:lnTo>
                    <a:pt x="204" y="903"/>
                  </a:lnTo>
                  <a:lnTo>
                    <a:pt x="204" y="903"/>
                  </a:lnTo>
                  <a:cubicBezTo>
                    <a:pt x="233" y="903"/>
                    <a:pt x="233" y="903"/>
                    <a:pt x="233" y="903"/>
                  </a:cubicBezTo>
                  <a:lnTo>
                    <a:pt x="233" y="903"/>
                  </a:lnTo>
                  <a:lnTo>
                    <a:pt x="233" y="903"/>
                  </a:lnTo>
                  <a:cubicBezTo>
                    <a:pt x="262" y="903"/>
                    <a:pt x="262" y="903"/>
                    <a:pt x="262" y="903"/>
                  </a:cubicBezTo>
                  <a:lnTo>
                    <a:pt x="262" y="903"/>
                  </a:lnTo>
                  <a:cubicBezTo>
                    <a:pt x="321" y="874"/>
                    <a:pt x="321" y="874"/>
                    <a:pt x="321" y="874"/>
                  </a:cubicBezTo>
                  <a:lnTo>
                    <a:pt x="321" y="874"/>
                  </a:lnTo>
                  <a:cubicBezTo>
                    <a:pt x="350" y="903"/>
                    <a:pt x="350" y="903"/>
                    <a:pt x="350" y="903"/>
                  </a:cubicBezTo>
                  <a:cubicBezTo>
                    <a:pt x="350" y="874"/>
                    <a:pt x="350" y="874"/>
                    <a:pt x="350" y="874"/>
                  </a:cubicBezTo>
                  <a:lnTo>
                    <a:pt x="350" y="874"/>
                  </a:lnTo>
                  <a:lnTo>
                    <a:pt x="350" y="874"/>
                  </a:lnTo>
                  <a:lnTo>
                    <a:pt x="350" y="874"/>
                  </a:lnTo>
                  <a:cubicBezTo>
                    <a:pt x="379" y="874"/>
                    <a:pt x="379" y="874"/>
                    <a:pt x="379" y="874"/>
                  </a:cubicBezTo>
                  <a:cubicBezTo>
                    <a:pt x="408" y="846"/>
                    <a:pt x="408" y="846"/>
                    <a:pt x="408" y="846"/>
                  </a:cubicBezTo>
                  <a:cubicBezTo>
                    <a:pt x="408" y="874"/>
                    <a:pt x="408" y="874"/>
                    <a:pt x="408" y="874"/>
                  </a:cubicBezTo>
                  <a:cubicBezTo>
                    <a:pt x="437" y="874"/>
                    <a:pt x="437" y="874"/>
                    <a:pt x="437" y="874"/>
                  </a:cubicBezTo>
                  <a:cubicBezTo>
                    <a:pt x="437" y="846"/>
                    <a:pt x="437" y="846"/>
                    <a:pt x="437" y="846"/>
                  </a:cubicBezTo>
                  <a:cubicBezTo>
                    <a:pt x="466" y="846"/>
                    <a:pt x="466" y="846"/>
                    <a:pt x="466" y="846"/>
                  </a:cubicBezTo>
                  <a:lnTo>
                    <a:pt x="466" y="846"/>
                  </a:lnTo>
                  <a:cubicBezTo>
                    <a:pt x="495" y="874"/>
                    <a:pt x="495" y="874"/>
                    <a:pt x="495" y="874"/>
                  </a:cubicBezTo>
                  <a:lnTo>
                    <a:pt x="495" y="874"/>
                  </a:lnTo>
                  <a:lnTo>
                    <a:pt x="495" y="874"/>
                  </a:lnTo>
                  <a:cubicBezTo>
                    <a:pt x="524" y="874"/>
                    <a:pt x="524" y="874"/>
                    <a:pt x="524" y="874"/>
                  </a:cubicBezTo>
                  <a:lnTo>
                    <a:pt x="524" y="874"/>
                  </a:lnTo>
                  <a:cubicBezTo>
                    <a:pt x="554" y="874"/>
                    <a:pt x="554" y="874"/>
                    <a:pt x="554" y="874"/>
                  </a:cubicBezTo>
                  <a:lnTo>
                    <a:pt x="554" y="874"/>
                  </a:lnTo>
                  <a:lnTo>
                    <a:pt x="554" y="874"/>
                  </a:lnTo>
                  <a:cubicBezTo>
                    <a:pt x="583" y="846"/>
                    <a:pt x="583" y="846"/>
                    <a:pt x="583" y="846"/>
                  </a:cubicBezTo>
                  <a:cubicBezTo>
                    <a:pt x="583" y="817"/>
                    <a:pt x="583" y="817"/>
                    <a:pt x="583" y="817"/>
                  </a:cubicBezTo>
                  <a:cubicBezTo>
                    <a:pt x="612" y="817"/>
                    <a:pt x="612" y="817"/>
                    <a:pt x="612" y="817"/>
                  </a:cubicBezTo>
                  <a:lnTo>
                    <a:pt x="612" y="817"/>
                  </a:lnTo>
                  <a:cubicBezTo>
                    <a:pt x="612" y="787"/>
                    <a:pt x="612" y="787"/>
                    <a:pt x="612" y="787"/>
                  </a:cubicBezTo>
                  <a:cubicBezTo>
                    <a:pt x="641" y="787"/>
                    <a:pt x="641" y="787"/>
                    <a:pt x="641" y="787"/>
                  </a:cubicBezTo>
                  <a:lnTo>
                    <a:pt x="641" y="787"/>
                  </a:lnTo>
                  <a:cubicBezTo>
                    <a:pt x="641" y="758"/>
                    <a:pt x="641" y="758"/>
                    <a:pt x="641" y="758"/>
                  </a:cubicBezTo>
                  <a:lnTo>
                    <a:pt x="641" y="758"/>
                  </a:lnTo>
                  <a:lnTo>
                    <a:pt x="641" y="758"/>
                  </a:lnTo>
                  <a:cubicBezTo>
                    <a:pt x="641" y="729"/>
                    <a:pt x="641" y="729"/>
                    <a:pt x="641" y="729"/>
                  </a:cubicBezTo>
                  <a:cubicBezTo>
                    <a:pt x="671" y="758"/>
                    <a:pt x="671" y="758"/>
                    <a:pt x="671" y="758"/>
                  </a:cubicBezTo>
                  <a:cubicBezTo>
                    <a:pt x="700" y="729"/>
                    <a:pt x="700" y="729"/>
                    <a:pt x="700" y="729"/>
                  </a:cubicBezTo>
                  <a:lnTo>
                    <a:pt x="700" y="729"/>
                  </a:lnTo>
                  <a:lnTo>
                    <a:pt x="700" y="729"/>
                  </a:lnTo>
                  <a:cubicBezTo>
                    <a:pt x="671" y="729"/>
                    <a:pt x="671" y="729"/>
                    <a:pt x="671" y="729"/>
                  </a:cubicBezTo>
                  <a:cubicBezTo>
                    <a:pt x="671" y="700"/>
                    <a:pt x="671" y="700"/>
                    <a:pt x="671" y="700"/>
                  </a:cubicBezTo>
                  <a:lnTo>
                    <a:pt x="671" y="700"/>
                  </a:lnTo>
                  <a:lnTo>
                    <a:pt x="671" y="700"/>
                  </a:lnTo>
                  <a:lnTo>
                    <a:pt x="671" y="700"/>
                  </a:lnTo>
                  <a:cubicBezTo>
                    <a:pt x="700" y="700"/>
                    <a:pt x="700" y="700"/>
                    <a:pt x="700" y="700"/>
                  </a:cubicBezTo>
                  <a:lnTo>
                    <a:pt x="700" y="700"/>
                  </a:lnTo>
                  <a:cubicBezTo>
                    <a:pt x="729" y="670"/>
                    <a:pt x="729" y="670"/>
                    <a:pt x="729" y="670"/>
                  </a:cubicBezTo>
                  <a:lnTo>
                    <a:pt x="729" y="670"/>
                  </a:lnTo>
                  <a:lnTo>
                    <a:pt x="729" y="670"/>
                  </a:lnTo>
                  <a:cubicBezTo>
                    <a:pt x="729" y="641"/>
                    <a:pt x="729" y="641"/>
                    <a:pt x="729" y="641"/>
                  </a:cubicBezTo>
                  <a:lnTo>
                    <a:pt x="729" y="641"/>
                  </a:lnTo>
                  <a:cubicBezTo>
                    <a:pt x="729" y="670"/>
                    <a:pt x="729" y="670"/>
                    <a:pt x="729" y="670"/>
                  </a:cubicBezTo>
                  <a:lnTo>
                    <a:pt x="729" y="670"/>
                  </a:lnTo>
                  <a:cubicBezTo>
                    <a:pt x="700" y="670"/>
                    <a:pt x="700" y="670"/>
                    <a:pt x="700" y="670"/>
                  </a:cubicBezTo>
                  <a:cubicBezTo>
                    <a:pt x="671" y="670"/>
                    <a:pt x="671" y="670"/>
                    <a:pt x="671" y="670"/>
                  </a:cubicBezTo>
                  <a:lnTo>
                    <a:pt x="671" y="670"/>
                  </a:lnTo>
                  <a:lnTo>
                    <a:pt x="671" y="670"/>
                  </a:lnTo>
                  <a:cubicBezTo>
                    <a:pt x="641" y="700"/>
                    <a:pt x="641" y="700"/>
                    <a:pt x="641" y="700"/>
                  </a:cubicBezTo>
                  <a:lnTo>
                    <a:pt x="641" y="700"/>
                  </a:lnTo>
                  <a:cubicBezTo>
                    <a:pt x="641" y="670"/>
                    <a:pt x="641" y="670"/>
                    <a:pt x="641" y="670"/>
                  </a:cubicBezTo>
                  <a:cubicBezTo>
                    <a:pt x="612" y="670"/>
                    <a:pt x="612" y="670"/>
                    <a:pt x="612" y="670"/>
                  </a:cubicBezTo>
                  <a:lnTo>
                    <a:pt x="612" y="670"/>
                  </a:lnTo>
                  <a:cubicBezTo>
                    <a:pt x="583" y="670"/>
                    <a:pt x="583" y="670"/>
                    <a:pt x="583" y="670"/>
                  </a:cubicBezTo>
                  <a:lnTo>
                    <a:pt x="583" y="670"/>
                  </a:lnTo>
                  <a:lnTo>
                    <a:pt x="583" y="670"/>
                  </a:lnTo>
                  <a:lnTo>
                    <a:pt x="583" y="670"/>
                  </a:lnTo>
                  <a:cubicBezTo>
                    <a:pt x="554" y="670"/>
                    <a:pt x="554" y="670"/>
                    <a:pt x="554" y="670"/>
                  </a:cubicBezTo>
                  <a:lnTo>
                    <a:pt x="554" y="670"/>
                  </a:lnTo>
                  <a:cubicBezTo>
                    <a:pt x="554" y="641"/>
                    <a:pt x="554" y="641"/>
                    <a:pt x="554" y="641"/>
                  </a:cubicBezTo>
                  <a:lnTo>
                    <a:pt x="554" y="641"/>
                  </a:lnTo>
                  <a:lnTo>
                    <a:pt x="554" y="641"/>
                  </a:lnTo>
                  <a:lnTo>
                    <a:pt x="554" y="641"/>
                  </a:lnTo>
                  <a:cubicBezTo>
                    <a:pt x="583" y="641"/>
                    <a:pt x="583" y="641"/>
                    <a:pt x="583" y="641"/>
                  </a:cubicBezTo>
                  <a:cubicBezTo>
                    <a:pt x="583" y="612"/>
                    <a:pt x="583" y="612"/>
                    <a:pt x="583" y="612"/>
                  </a:cubicBezTo>
                  <a:lnTo>
                    <a:pt x="583" y="612"/>
                  </a:lnTo>
                  <a:lnTo>
                    <a:pt x="583" y="612"/>
                  </a:lnTo>
                  <a:lnTo>
                    <a:pt x="583" y="612"/>
                  </a:lnTo>
                  <a:cubicBezTo>
                    <a:pt x="583" y="583"/>
                    <a:pt x="583" y="583"/>
                    <a:pt x="583" y="583"/>
                  </a:cubicBezTo>
                  <a:lnTo>
                    <a:pt x="583" y="583"/>
                  </a:lnTo>
                  <a:lnTo>
                    <a:pt x="583" y="583"/>
                  </a:lnTo>
                  <a:cubicBezTo>
                    <a:pt x="612" y="583"/>
                    <a:pt x="612" y="583"/>
                    <a:pt x="612" y="583"/>
                  </a:cubicBezTo>
                  <a:lnTo>
                    <a:pt x="612" y="583"/>
                  </a:lnTo>
                  <a:cubicBezTo>
                    <a:pt x="641" y="553"/>
                    <a:pt x="641" y="553"/>
                    <a:pt x="641" y="553"/>
                  </a:cubicBezTo>
                  <a:lnTo>
                    <a:pt x="641" y="553"/>
                  </a:lnTo>
                  <a:cubicBezTo>
                    <a:pt x="671" y="553"/>
                    <a:pt x="671" y="553"/>
                    <a:pt x="671" y="553"/>
                  </a:cubicBezTo>
                  <a:lnTo>
                    <a:pt x="671" y="553"/>
                  </a:lnTo>
                  <a:cubicBezTo>
                    <a:pt x="671" y="524"/>
                    <a:pt x="671" y="524"/>
                    <a:pt x="671" y="524"/>
                  </a:cubicBezTo>
                  <a:cubicBezTo>
                    <a:pt x="700" y="524"/>
                    <a:pt x="700" y="524"/>
                    <a:pt x="700" y="524"/>
                  </a:cubicBezTo>
                  <a:lnTo>
                    <a:pt x="700" y="524"/>
                  </a:lnTo>
                  <a:lnTo>
                    <a:pt x="700" y="524"/>
                  </a:lnTo>
                  <a:lnTo>
                    <a:pt x="700" y="524"/>
                  </a:lnTo>
                  <a:lnTo>
                    <a:pt x="700" y="524"/>
                  </a:lnTo>
                  <a:lnTo>
                    <a:pt x="700" y="524"/>
                  </a:lnTo>
                  <a:cubicBezTo>
                    <a:pt x="729" y="524"/>
                    <a:pt x="729" y="524"/>
                    <a:pt x="729" y="524"/>
                  </a:cubicBezTo>
                  <a:lnTo>
                    <a:pt x="729" y="524"/>
                  </a:lnTo>
                  <a:lnTo>
                    <a:pt x="729" y="524"/>
                  </a:lnTo>
                  <a:cubicBezTo>
                    <a:pt x="758" y="496"/>
                    <a:pt x="758" y="496"/>
                    <a:pt x="758" y="496"/>
                  </a:cubicBezTo>
                  <a:lnTo>
                    <a:pt x="758" y="496"/>
                  </a:lnTo>
                  <a:lnTo>
                    <a:pt x="758" y="496"/>
                  </a:lnTo>
                  <a:cubicBezTo>
                    <a:pt x="758" y="467"/>
                    <a:pt x="758" y="467"/>
                    <a:pt x="758" y="467"/>
                  </a:cubicBezTo>
                  <a:cubicBezTo>
                    <a:pt x="787" y="467"/>
                    <a:pt x="787" y="467"/>
                    <a:pt x="787" y="467"/>
                  </a:cubicBezTo>
                  <a:lnTo>
                    <a:pt x="787" y="467"/>
                  </a:lnTo>
                  <a:cubicBezTo>
                    <a:pt x="816" y="467"/>
                    <a:pt x="816" y="467"/>
                    <a:pt x="816" y="467"/>
                  </a:cubicBezTo>
                  <a:lnTo>
                    <a:pt x="816" y="467"/>
                  </a:lnTo>
                  <a:lnTo>
                    <a:pt x="816" y="467"/>
                  </a:lnTo>
                  <a:lnTo>
                    <a:pt x="816" y="467"/>
                  </a:lnTo>
                  <a:cubicBezTo>
                    <a:pt x="816" y="496"/>
                    <a:pt x="816" y="496"/>
                    <a:pt x="816" y="496"/>
                  </a:cubicBezTo>
                  <a:lnTo>
                    <a:pt x="816" y="496"/>
                  </a:lnTo>
                  <a:cubicBezTo>
                    <a:pt x="816" y="524"/>
                    <a:pt x="816" y="524"/>
                    <a:pt x="816" y="524"/>
                  </a:cubicBezTo>
                  <a:cubicBezTo>
                    <a:pt x="816" y="553"/>
                    <a:pt x="816" y="553"/>
                    <a:pt x="816" y="553"/>
                  </a:cubicBezTo>
                  <a:lnTo>
                    <a:pt x="816" y="553"/>
                  </a:lnTo>
                  <a:cubicBezTo>
                    <a:pt x="845" y="553"/>
                    <a:pt x="845" y="553"/>
                    <a:pt x="845" y="553"/>
                  </a:cubicBezTo>
                  <a:cubicBezTo>
                    <a:pt x="845" y="524"/>
                    <a:pt x="845" y="524"/>
                    <a:pt x="845" y="524"/>
                  </a:cubicBezTo>
                  <a:cubicBezTo>
                    <a:pt x="816" y="496"/>
                    <a:pt x="816" y="496"/>
                    <a:pt x="816" y="496"/>
                  </a:cubicBezTo>
                  <a:lnTo>
                    <a:pt x="816" y="496"/>
                  </a:lnTo>
                  <a:cubicBezTo>
                    <a:pt x="845" y="467"/>
                    <a:pt x="845" y="467"/>
                    <a:pt x="845" y="467"/>
                  </a:cubicBezTo>
                  <a:lnTo>
                    <a:pt x="845" y="467"/>
                  </a:lnTo>
                  <a:lnTo>
                    <a:pt x="845" y="467"/>
                  </a:lnTo>
                  <a:lnTo>
                    <a:pt x="845" y="467"/>
                  </a:lnTo>
                  <a:cubicBezTo>
                    <a:pt x="845" y="437"/>
                    <a:pt x="845" y="437"/>
                    <a:pt x="845" y="437"/>
                  </a:cubicBezTo>
                  <a:cubicBezTo>
                    <a:pt x="874" y="437"/>
                    <a:pt x="874" y="437"/>
                    <a:pt x="874" y="437"/>
                  </a:cubicBezTo>
                  <a:lnTo>
                    <a:pt x="874" y="437"/>
                  </a:lnTo>
                  <a:cubicBezTo>
                    <a:pt x="874" y="467"/>
                    <a:pt x="874" y="467"/>
                    <a:pt x="874" y="467"/>
                  </a:cubicBezTo>
                  <a:lnTo>
                    <a:pt x="874" y="467"/>
                  </a:lnTo>
                  <a:lnTo>
                    <a:pt x="874" y="467"/>
                  </a:lnTo>
                  <a:lnTo>
                    <a:pt x="874" y="467"/>
                  </a:lnTo>
                  <a:lnTo>
                    <a:pt x="874" y="467"/>
                  </a:lnTo>
                  <a:cubicBezTo>
                    <a:pt x="904" y="467"/>
                    <a:pt x="904" y="467"/>
                    <a:pt x="904" y="467"/>
                  </a:cubicBezTo>
                  <a:cubicBezTo>
                    <a:pt x="904" y="496"/>
                    <a:pt x="904" y="496"/>
                    <a:pt x="904" y="496"/>
                  </a:cubicBezTo>
                  <a:cubicBezTo>
                    <a:pt x="933" y="496"/>
                    <a:pt x="933" y="496"/>
                    <a:pt x="933" y="496"/>
                  </a:cubicBezTo>
                  <a:lnTo>
                    <a:pt x="933" y="496"/>
                  </a:lnTo>
                  <a:lnTo>
                    <a:pt x="933" y="496"/>
                  </a:lnTo>
                  <a:cubicBezTo>
                    <a:pt x="933" y="467"/>
                    <a:pt x="933" y="467"/>
                    <a:pt x="933" y="467"/>
                  </a:cubicBezTo>
                  <a:lnTo>
                    <a:pt x="933" y="467"/>
                  </a:lnTo>
                  <a:lnTo>
                    <a:pt x="933" y="467"/>
                  </a:lnTo>
                  <a:cubicBezTo>
                    <a:pt x="962" y="437"/>
                    <a:pt x="962" y="437"/>
                    <a:pt x="962" y="437"/>
                  </a:cubicBezTo>
                  <a:lnTo>
                    <a:pt x="962" y="437"/>
                  </a:lnTo>
                  <a:lnTo>
                    <a:pt x="962" y="437"/>
                  </a:lnTo>
                  <a:lnTo>
                    <a:pt x="962" y="437"/>
                  </a:lnTo>
                  <a:cubicBezTo>
                    <a:pt x="991" y="408"/>
                    <a:pt x="991" y="408"/>
                    <a:pt x="991" y="408"/>
                  </a:cubicBezTo>
                  <a:lnTo>
                    <a:pt x="991" y="408"/>
                  </a:lnTo>
                  <a:cubicBezTo>
                    <a:pt x="991" y="379"/>
                    <a:pt x="991" y="379"/>
                    <a:pt x="991" y="379"/>
                  </a:cubicBezTo>
                  <a:lnTo>
                    <a:pt x="991" y="379"/>
                  </a:lnTo>
                  <a:lnTo>
                    <a:pt x="991" y="379"/>
                  </a:lnTo>
                  <a:lnTo>
                    <a:pt x="991" y="379"/>
                  </a:lnTo>
                  <a:lnTo>
                    <a:pt x="991" y="379"/>
                  </a:lnTo>
                  <a:cubicBezTo>
                    <a:pt x="991" y="350"/>
                    <a:pt x="991" y="350"/>
                    <a:pt x="991" y="350"/>
                  </a:cubicBezTo>
                  <a:lnTo>
                    <a:pt x="991" y="350"/>
                  </a:lnTo>
                  <a:cubicBezTo>
                    <a:pt x="991" y="320"/>
                    <a:pt x="991" y="320"/>
                    <a:pt x="991" y="320"/>
                  </a:cubicBezTo>
                  <a:cubicBezTo>
                    <a:pt x="1021" y="320"/>
                    <a:pt x="1021" y="320"/>
                    <a:pt x="1021" y="320"/>
                  </a:cubicBezTo>
                  <a:lnTo>
                    <a:pt x="1021" y="320"/>
                  </a:lnTo>
                  <a:cubicBezTo>
                    <a:pt x="1050" y="291"/>
                    <a:pt x="1050" y="291"/>
                    <a:pt x="1050" y="291"/>
                  </a:cubicBezTo>
                  <a:lnTo>
                    <a:pt x="1050" y="291"/>
                  </a:lnTo>
                  <a:cubicBezTo>
                    <a:pt x="1079" y="291"/>
                    <a:pt x="1079" y="291"/>
                    <a:pt x="1079" y="291"/>
                  </a:cubicBezTo>
                  <a:lnTo>
                    <a:pt x="1079" y="291"/>
                  </a:lnTo>
                  <a:lnTo>
                    <a:pt x="1079" y="291"/>
                  </a:lnTo>
                  <a:cubicBezTo>
                    <a:pt x="1079" y="320"/>
                    <a:pt x="1079" y="320"/>
                    <a:pt x="1079" y="320"/>
                  </a:cubicBezTo>
                  <a:cubicBezTo>
                    <a:pt x="1107" y="320"/>
                    <a:pt x="1107" y="320"/>
                    <a:pt x="1107" y="320"/>
                  </a:cubicBezTo>
                  <a:cubicBezTo>
                    <a:pt x="1107" y="350"/>
                    <a:pt x="1107" y="350"/>
                    <a:pt x="1107" y="350"/>
                  </a:cubicBezTo>
                  <a:cubicBezTo>
                    <a:pt x="1107" y="379"/>
                    <a:pt x="1107" y="379"/>
                    <a:pt x="1107" y="379"/>
                  </a:cubicBezTo>
                  <a:cubicBezTo>
                    <a:pt x="1107" y="408"/>
                    <a:pt x="1107" y="408"/>
                    <a:pt x="1107" y="408"/>
                  </a:cubicBezTo>
                  <a:lnTo>
                    <a:pt x="1107" y="408"/>
                  </a:lnTo>
                  <a:cubicBezTo>
                    <a:pt x="1137" y="408"/>
                    <a:pt x="1137" y="408"/>
                    <a:pt x="1137" y="408"/>
                  </a:cubicBezTo>
                  <a:cubicBezTo>
                    <a:pt x="1137" y="437"/>
                    <a:pt x="1137" y="437"/>
                    <a:pt x="1137" y="437"/>
                  </a:cubicBezTo>
                  <a:lnTo>
                    <a:pt x="1137" y="437"/>
                  </a:lnTo>
                  <a:lnTo>
                    <a:pt x="1137" y="437"/>
                  </a:lnTo>
                  <a:cubicBezTo>
                    <a:pt x="1137" y="408"/>
                    <a:pt x="1137" y="408"/>
                    <a:pt x="1137" y="408"/>
                  </a:cubicBezTo>
                  <a:lnTo>
                    <a:pt x="1137" y="408"/>
                  </a:lnTo>
                  <a:cubicBezTo>
                    <a:pt x="1107" y="379"/>
                    <a:pt x="1107" y="379"/>
                    <a:pt x="1107" y="379"/>
                  </a:cubicBezTo>
                  <a:cubicBezTo>
                    <a:pt x="1107" y="350"/>
                    <a:pt x="1107" y="350"/>
                    <a:pt x="1107" y="350"/>
                  </a:cubicBezTo>
                  <a:cubicBezTo>
                    <a:pt x="1137" y="320"/>
                    <a:pt x="1137" y="320"/>
                    <a:pt x="1137" y="320"/>
                  </a:cubicBezTo>
                  <a:lnTo>
                    <a:pt x="1137" y="320"/>
                  </a:lnTo>
                  <a:lnTo>
                    <a:pt x="1137" y="320"/>
                  </a:lnTo>
                  <a:cubicBezTo>
                    <a:pt x="1107" y="291"/>
                    <a:pt x="1107" y="291"/>
                    <a:pt x="1107" y="291"/>
                  </a:cubicBezTo>
                  <a:lnTo>
                    <a:pt x="1107" y="291"/>
                  </a:lnTo>
                  <a:lnTo>
                    <a:pt x="1107" y="291"/>
                  </a:lnTo>
                  <a:cubicBezTo>
                    <a:pt x="1107" y="262"/>
                    <a:pt x="1107" y="262"/>
                    <a:pt x="1107" y="262"/>
                  </a:cubicBezTo>
                  <a:cubicBezTo>
                    <a:pt x="1137" y="262"/>
                    <a:pt x="1137" y="262"/>
                    <a:pt x="1137" y="262"/>
                  </a:cubicBezTo>
                  <a:lnTo>
                    <a:pt x="1137" y="262"/>
                  </a:lnTo>
                  <a:cubicBezTo>
                    <a:pt x="1166" y="262"/>
                    <a:pt x="1166" y="262"/>
                    <a:pt x="1166" y="262"/>
                  </a:cubicBezTo>
                  <a:lnTo>
                    <a:pt x="1166" y="262"/>
                  </a:lnTo>
                  <a:cubicBezTo>
                    <a:pt x="1195" y="262"/>
                    <a:pt x="1195" y="262"/>
                    <a:pt x="1195" y="262"/>
                  </a:cubicBezTo>
                  <a:lnTo>
                    <a:pt x="1195" y="262"/>
                  </a:lnTo>
                  <a:cubicBezTo>
                    <a:pt x="1224" y="262"/>
                    <a:pt x="1224" y="262"/>
                    <a:pt x="1224" y="262"/>
                  </a:cubicBezTo>
                  <a:cubicBezTo>
                    <a:pt x="1254" y="262"/>
                    <a:pt x="1254" y="262"/>
                    <a:pt x="1254" y="262"/>
                  </a:cubicBezTo>
                  <a:cubicBezTo>
                    <a:pt x="1283" y="262"/>
                    <a:pt x="1283" y="262"/>
                    <a:pt x="1283" y="262"/>
                  </a:cubicBezTo>
                  <a:cubicBezTo>
                    <a:pt x="1312" y="262"/>
                    <a:pt x="1312" y="262"/>
                    <a:pt x="1312" y="262"/>
                  </a:cubicBezTo>
                  <a:lnTo>
                    <a:pt x="1312" y="262"/>
                  </a:lnTo>
                  <a:cubicBezTo>
                    <a:pt x="1312" y="291"/>
                    <a:pt x="1312" y="291"/>
                    <a:pt x="1312" y="291"/>
                  </a:cubicBezTo>
                  <a:lnTo>
                    <a:pt x="1312" y="291"/>
                  </a:lnTo>
                  <a:lnTo>
                    <a:pt x="1312" y="291"/>
                  </a:lnTo>
                  <a:cubicBezTo>
                    <a:pt x="1341" y="291"/>
                    <a:pt x="1341" y="291"/>
                    <a:pt x="1341" y="291"/>
                  </a:cubicBezTo>
                  <a:cubicBezTo>
                    <a:pt x="1312" y="262"/>
                    <a:pt x="1312" y="262"/>
                    <a:pt x="1312" y="262"/>
                  </a:cubicBezTo>
                  <a:lnTo>
                    <a:pt x="1312" y="262"/>
                  </a:lnTo>
                  <a:cubicBezTo>
                    <a:pt x="1341" y="233"/>
                    <a:pt x="1341" y="233"/>
                    <a:pt x="1341" y="233"/>
                  </a:cubicBezTo>
                  <a:cubicBezTo>
                    <a:pt x="1371" y="233"/>
                    <a:pt x="1371" y="233"/>
                    <a:pt x="1371" y="233"/>
                  </a:cubicBezTo>
                  <a:cubicBezTo>
                    <a:pt x="1371" y="262"/>
                    <a:pt x="1371" y="262"/>
                    <a:pt x="1371" y="262"/>
                  </a:cubicBezTo>
                  <a:lnTo>
                    <a:pt x="1371" y="262"/>
                  </a:lnTo>
                  <a:cubicBezTo>
                    <a:pt x="1371" y="291"/>
                    <a:pt x="1371" y="291"/>
                    <a:pt x="1371" y="291"/>
                  </a:cubicBezTo>
                  <a:cubicBezTo>
                    <a:pt x="1371" y="262"/>
                    <a:pt x="1371" y="262"/>
                    <a:pt x="1371" y="262"/>
                  </a:cubicBezTo>
                  <a:cubicBezTo>
                    <a:pt x="1371" y="233"/>
                    <a:pt x="1371" y="233"/>
                    <a:pt x="1371" y="233"/>
                  </a:cubicBezTo>
                  <a:lnTo>
                    <a:pt x="1371" y="233"/>
                  </a:lnTo>
                  <a:lnTo>
                    <a:pt x="1371" y="233"/>
                  </a:lnTo>
                  <a:lnTo>
                    <a:pt x="1371" y="233"/>
                  </a:lnTo>
                  <a:cubicBezTo>
                    <a:pt x="1400" y="233"/>
                    <a:pt x="1400" y="233"/>
                    <a:pt x="1400" y="233"/>
                  </a:cubicBezTo>
                  <a:lnTo>
                    <a:pt x="1400" y="233"/>
                  </a:lnTo>
                  <a:lnTo>
                    <a:pt x="1400" y="233"/>
                  </a:lnTo>
                  <a:cubicBezTo>
                    <a:pt x="1429" y="233"/>
                    <a:pt x="1429" y="233"/>
                    <a:pt x="1429" y="233"/>
                  </a:cubicBezTo>
                  <a:cubicBezTo>
                    <a:pt x="1457" y="233"/>
                    <a:pt x="1457" y="233"/>
                    <a:pt x="1457" y="233"/>
                  </a:cubicBezTo>
                  <a:lnTo>
                    <a:pt x="1457" y="233"/>
                  </a:lnTo>
                  <a:cubicBezTo>
                    <a:pt x="1457" y="262"/>
                    <a:pt x="1457" y="262"/>
                    <a:pt x="1457" y="262"/>
                  </a:cubicBezTo>
                  <a:cubicBezTo>
                    <a:pt x="1457" y="291"/>
                    <a:pt x="1457" y="291"/>
                    <a:pt x="1457" y="291"/>
                  </a:cubicBezTo>
                  <a:lnTo>
                    <a:pt x="1457" y="291"/>
                  </a:lnTo>
                  <a:cubicBezTo>
                    <a:pt x="1429" y="320"/>
                    <a:pt x="1429" y="320"/>
                    <a:pt x="1429" y="320"/>
                  </a:cubicBezTo>
                  <a:lnTo>
                    <a:pt x="1429" y="320"/>
                  </a:lnTo>
                  <a:cubicBezTo>
                    <a:pt x="1429" y="350"/>
                    <a:pt x="1429" y="350"/>
                    <a:pt x="1429" y="350"/>
                  </a:cubicBezTo>
                  <a:lnTo>
                    <a:pt x="1429" y="350"/>
                  </a:lnTo>
                  <a:cubicBezTo>
                    <a:pt x="1400" y="350"/>
                    <a:pt x="1400" y="350"/>
                    <a:pt x="1400" y="350"/>
                  </a:cubicBezTo>
                  <a:cubicBezTo>
                    <a:pt x="1400" y="379"/>
                    <a:pt x="1400" y="379"/>
                    <a:pt x="1400" y="379"/>
                  </a:cubicBezTo>
                  <a:cubicBezTo>
                    <a:pt x="1429" y="379"/>
                    <a:pt x="1429" y="379"/>
                    <a:pt x="1429" y="379"/>
                  </a:cubicBezTo>
                  <a:lnTo>
                    <a:pt x="1429" y="379"/>
                  </a:lnTo>
                  <a:cubicBezTo>
                    <a:pt x="1400" y="379"/>
                    <a:pt x="1400" y="379"/>
                    <a:pt x="1400" y="379"/>
                  </a:cubicBezTo>
                  <a:cubicBezTo>
                    <a:pt x="1400" y="408"/>
                    <a:pt x="1400" y="408"/>
                    <a:pt x="1400" y="408"/>
                  </a:cubicBezTo>
                  <a:lnTo>
                    <a:pt x="1400" y="408"/>
                  </a:lnTo>
                  <a:cubicBezTo>
                    <a:pt x="1371" y="437"/>
                    <a:pt x="1371" y="437"/>
                    <a:pt x="1371" y="437"/>
                  </a:cubicBezTo>
                  <a:lnTo>
                    <a:pt x="1371" y="437"/>
                  </a:lnTo>
                  <a:lnTo>
                    <a:pt x="1371" y="437"/>
                  </a:lnTo>
                  <a:cubicBezTo>
                    <a:pt x="1371" y="467"/>
                    <a:pt x="1371" y="467"/>
                    <a:pt x="1371" y="467"/>
                  </a:cubicBezTo>
                  <a:lnTo>
                    <a:pt x="1371" y="467"/>
                  </a:lnTo>
                  <a:cubicBezTo>
                    <a:pt x="1371" y="496"/>
                    <a:pt x="1371" y="496"/>
                    <a:pt x="1371" y="496"/>
                  </a:cubicBezTo>
                  <a:lnTo>
                    <a:pt x="1371" y="496"/>
                  </a:lnTo>
                  <a:cubicBezTo>
                    <a:pt x="1371" y="467"/>
                    <a:pt x="1371" y="467"/>
                    <a:pt x="1371" y="467"/>
                  </a:cubicBezTo>
                  <a:cubicBezTo>
                    <a:pt x="1400" y="467"/>
                    <a:pt x="1400" y="467"/>
                    <a:pt x="1400" y="467"/>
                  </a:cubicBezTo>
                  <a:cubicBezTo>
                    <a:pt x="1400" y="437"/>
                    <a:pt x="1400" y="437"/>
                    <a:pt x="1400" y="437"/>
                  </a:cubicBezTo>
                  <a:lnTo>
                    <a:pt x="1400" y="437"/>
                  </a:lnTo>
                  <a:cubicBezTo>
                    <a:pt x="1429" y="408"/>
                    <a:pt x="1429" y="408"/>
                    <a:pt x="1429" y="408"/>
                  </a:cubicBezTo>
                  <a:lnTo>
                    <a:pt x="1429" y="408"/>
                  </a:lnTo>
                  <a:lnTo>
                    <a:pt x="1429" y="408"/>
                  </a:lnTo>
                  <a:lnTo>
                    <a:pt x="1429" y="408"/>
                  </a:lnTo>
                  <a:cubicBezTo>
                    <a:pt x="1457" y="379"/>
                    <a:pt x="1457" y="379"/>
                    <a:pt x="1457" y="379"/>
                  </a:cubicBezTo>
                  <a:lnTo>
                    <a:pt x="1457" y="379"/>
                  </a:lnTo>
                  <a:lnTo>
                    <a:pt x="1457" y="379"/>
                  </a:lnTo>
                  <a:cubicBezTo>
                    <a:pt x="1457" y="350"/>
                    <a:pt x="1457" y="350"/>
                    <a:pt x="1457" y="350"/>
                  </a:cubicBezTo>
                  <a:lnTo>
                    <a:pt x="1457" y="350"/>
                  </a:lnTo>
                  <a:cubicBezTo>
                    <a:pt x="1487" y="350"/>
                    <a:pt x="1487" y="350"/>
                    <a:pt x="1487" y="350"/>
                  </a:cubicBezTo>
                  <a:cubicBezTo>
                    <a:pt x="1487" y="379"/>
                    <a:pt x="1487" y="379"/>
                    <a:pt x="1487" y="379"/>
                  </a:cubicBezTo>
                  <a:lnTo>
                    <a:pt x="1487" y="379"/>
                  </a:lnTo>
                  <a:lnTo>
                    <a:pt x="1487" y="379"/>
                  </a:lnTo>
                  <a:cubicBezTo>
                    <a:pt x="1487" y="408"/>
                    <a:pt x="1487" y="408"/>
                    <a:pt x="1487" y="408"/>
                  </a:cubicBezTo>
                  <a:cubicBezTo>
                    <a:pt x="1516" y="437"/>
                    <a:pt x="1516" y="437"/>
                    <a:pt x="1516" y="437"/>
                  </a:cubicBezTo>
                  <a:lnTo>
                    <a:pt x="1516" y="437"/>
                  </a:lnTo>
                  <a:lnTo>
                    <a:pt x="1516" y="437"/>
                  </a:lnTo>
                  <a:lnTo>
                    <a:pt x="1516" y="437"/>
                  </a:lnTo>
                  <a:cubicBezTo>
                    <a:pt x="1516" y="467"/>
                    <a:pt x="1516" y="467"/>
                    <a:pt x="1516" y="467"/>
                  </a:cubicBezTo>
                  <a:cubicBezTo>
                    <a:pt x="1545" y="467"/>
                    <a:pt x="1545" y="467"/>
                    <a:pt x="1545" y="467"/>
                  </a:cubicBezTo>
                  <a:cubicBezTo>
                    <a:pt x="1545" y="437"/>
                    <a:pt x="1545" y="437"/>
                    <a:pt x="1545" y="437"/>
                  </a:cubicBezTo>
                  <a:lnTo>
                    <a:pt x="1545" y="437"/>
                  </a:lnTo>
                  <a:lnTo>
                    <a:pt x="1545" y="437"/>
                  </a:lnTo>
                  <a:lnTo>
                    <a:pt x="1545" y="437"/>
                  </a:lnTo>
                  <a:cubicBezTo>
                    <a:pt x="1516" y="408"/>
                    <a:pt x="1516" y="408"/>
                    <a:pt x="1516" y="408"/>
                  </a:cubicBezTo>
                  <a:cubicBezTo>
                    <a:pt x="1545" y="408"/>
                    <a:pt x="1545" y="408"/>
                    <a:pt x="1545" y="408"/>
                  </a:cubicBezTo>
                  <a:lnTo>
                    <a:pt x="1545" y="408"/>
                  </a:lnTo>
                  <a:lnTo>
                    <a:pt x="1545" y="408"/>
                  </a:lnTo>
                  <a:cubicBezTo>
                    <a:pt x="1574" y="437"/>
                    <a:pt x="1574" y="437"/>
                    <a:pt x="1574" y="437"/>
                  </a:cubicBezTo>
                  <a:lnTo>
                    <a:pt x="1574" y="437"/>
                  </a:lnTo>
                  <a:lnTo>
                    <a:pt x="1574" y="437"/>
                  </a:lnTo>
                  <a:cubicBezTo>
                    <a:pt x="1604" y="437"/>
                    <a:pt x="1604" y="437"/>
                    <a:pt x="1604" y="437"/>
                  </a:cubicBezTo>
                  <a:lnTo>
                    <a:pt x="1604" y="437"/>
                  </a:lnTo>
                  <a:lnTo>
                    <a:pt x="1604" y="437"/>
                  </a:lnTo>
                  <a:lnTo>
                    <a:pt x="1604" y="437"/>
                  </a:lnTo>
                  <a:lnTo>
                    <a:pt x="1604" y="437"/>
                  </a:lnTo>
                  <a:cubicBezTo>
                    <a:pt x="1604" y="408"/>
                    <a:pt x="1604" y="408"/>
                    <a:pt x="1604" y="408"/>
                  </a:cubicBezTo>
                  <a:lnTo>
                    <a:pt x="1604" y="408"/>
                  </a:lnTo>
                  <a:cubicBezTo>
                    <a:pt x="1604" y="379"/>
                    <a:pt x="1604" y="379"/>
                    <a:pt x="1604" y="379"/>
                  </a:cubicBezTo>
                  <a:cubicBezTo>
                    <a:pt x="1633" y="350"/>
                    <a:pt x="1633" y="350"/>
                    <a:pt x="1633" y="350"/>
                  </a:cubicBezTo>
                  <a:cubicBezTo>
                    <a:pt x="1604" y="350"/>
                    <a:pt x="1604" y="350"/>
                    <a:pt x="1604" y="350"/>
                  </a:cubicBezTo>
                  <a:cubicBezTo>
                    <a:pt x="1604" y="320"/>
                    <a:pt x="1604" y="320"/>
                    <a:pt x="1604" y="320"/>
                  </a:cubicBezTo>
                  <a:lnTo>
                    <a:pt x="1604" y="320"/>
                  </a:lnTo>
                  <a:cubicBezTo>
                    <a:pt x="1633" y="291"/>
                    <a:pt x="1633" y="291"/>
                    <a:pt x="1633" y="291"/>
                  </a:cubicBezTo>
                  <a:cubicBezTo>
                    <a:pt x="1633" y="262"/>
                    <a:pt x="1633" y="262"/>
                    <a:pt x="1633" y="262"/>
                  </a:cubicBezTo>
                  <a:lnTo>
                    <a:pt x="1633" y="262"/>
                  </a:lnTo>
                  <a:lnTo>
                    <a:pt x="1633" y="262"/>
                  </a:lnTo>
                  <a:cubicBezTo>
                    <a:pt x="1633" y="233"/>
                    <a:pt x="1633" y="233"/>
                    <a:pt x="1633" y="233"/>
                  </a:cubicBezTo>
                  <a:lnTo>
                    <a:pt x="1633" y="233"/>
                  </a:lnTo>
                  <a:lnTo>
                    <a:pt x="1633" y="233"/>
                  </a:lnTo>
                  <a:cubicBezTo>
                    <a:pt x="1662" y="233"/>
                    <a:pt x="1662" y="233"/>
                    <a:pt x="1662" y="233"/>
                  </a:cubicBezTo>
                  <a:lnTo>
                    <a:pt x="1662" y="233"/>
                  </a:lnTo>
                  <a:cubicBezTo>
                    <a:pt x="1691" y="233"/>
                    <a:pt x="1691" y="233"/>
                    <a:pt x="1691" y="233"/>
                  </a:cubicBezTo>
                  <a:cubicBezTo>
                    <a:pt x="1691" y="262"/>
                    <a:pt x="1691" y="262"/>
                    <a:pt x="1691" y="262"/>
                  </a:cubicBezTo>
                  <a:lnTo>
                    <a:pt x="1691" y="262"/>
                  </a:lnTo>
                  <a:lnTo>
                    <a:pt x="1691" y="262"/>
                  </a:lnTo>
                  <a:cubicBezTo>
                    <a:pt x="1721" y="291"/>
                    <a:pt x="1721" y="291"/>
                    <a:pt x="1721" y="291"/>
                  </a:cubicBezTo>
                  <a:cubicBezTo>
                    <a:pt x="1721" y="320"/>
                    <a:pt x="1721" y="320"/>
                    <a:pt x="1721" y="320"/>
                  </a:cubicBezTo>
                  <a:cubicBezTo>
                    <a:pt x="1721" y="350"/>
                    <a:pt x="1721" y="350"/>
                    <a:pt x="1721" y="350"/>
                  </a:cubicBezTo>
                  <a:cubicBezTo>
                    <a:pt x="1750" y="350"/>
                    <a:pt x="1750" y="350"/>
                    <a:pt x="1750" y="350"/>
                  </a:cubicBezTo>
                  <a:cubicBezTo>
                    <a:pt x="1750" y="379"/>
                    <a:pt x="1750" y="379"/>
                    <a:pt x="1750" y="379"/>
                  </a:cubicBezTo>
                  <a:cubicBezTo>
                    <a:pt x="1750" y="408"/>
                    <a:pt x="1750" y="408"/>
                    <a:pt x="1750" y="408"/>
                  </a:cubicBezTo>
                  <a:cubicBezTo>
                    <a:pt x="1721" y="408"/>
                    <a:pt x="1721" y="408"/>
                    <a:pt x="1721" y="408"/>
                  </a:cubicBezTo>
                  <a:lnTo>
                    <a:pt x="1721" y="408"/>
                  </a:lnTo>
                  <a:cubicBezTo>
                    <a:pt x="1750" y="437"/>
                    <a:pt x="1750" y="437"/>
                    <a:pt x="1750" y="437"/>
                  </a:cubicBezTo>
                  <a:lnTo>
                    <a:pt x="1750" y="437"/>
                  </a:lnTo>
                  <a:cubicBezTo>
                    <a:pt x="1750" y="467"/>
                    <a:pt x="1750" y="467"/>
                    <a:pt x="1750" y="467"/>
                  </a:cubicBezTo>
                  <a:lnTo>
                    <a:pt x="1750" y="467"/>
                  </a:lnTo>
                  <a:cubicBezTo>
                    <a:pt x="1750" y="496"/>
                    <a:pt x="1750" y="496"/>
                    <a:pt x="1750" y="496"/>
                  </a:cubicBezTo>
                  <a:lnTo>
                    <a:pt x="1750" y="496"/>
                  </a:lnTo>
                  <a:cubicBezTo>
                    <a:pt x="1779" y="496"/>
                    <a:pt x="1779" y="496"/>
                    <a:pt x="1779" y="496"/>
                  </a:cubicBezTo>
                  <a:cubicBezTo>
                    <a:pt x="1779" y="524"/>
                    <a:pt x="1779" y="524"/>
                    <a:pt x="1779" y="524"/>
                  </a:cubicBezTo>
                  <a:cubicBezTo>
                    <a:pt x="1807" y="524"/>
                    <a:pt x="1807" y="524"/>
                    <a:pt x="1807" y="524"/>
                  </a:cubicBezTo>
                  <a:cubicBezTo>
                    <a:pt x="1807" y="496"/>
                    <a:pt x="1807" y="496"/>
                    <a:pt x="1807" y="496"/>
                  </a:cubicBezTo>
                  <a:cubicBezTo>
                    <a:pt x="1837" y="496"/>
                    <a:pt x="1837" y="496"/>
                    <a:pt x="1837" y="496"/>
                  </a:cubicBezTo>
                  <a:cubicBezTo>
                    <a:pt x="1837" y="467"/>
                    <a:pt x="1837" y="467"/>
                    <a:pt x="1837" y="467"/>
                  </a:cubicBezTo>
                  <a:cubicBezTo>
                    <a:pt x="1837" y="496"/>
                    <a:pt x="1837" y="496"/>
                    <a:pt x="1837" y="496"/>
                  </a:cubicBezTo>
                  <a:lnTo>
                    <a:pt x="1837" y="496"/>
                  </a:lnTo>
                  <a:lnTo>
                    <a:pt x="1837" y="496"/>
                  </a:lnTo>
                  <a:cubicBezTo>
                    <a:pt x="1866" y="496"/>
                    <a:pt x="1866" y="496"/>
                    <a:pt x="1866" y="496"/>
                  </a:cubicBezTo>
                  <a:lnTo>
                    <a:pt x="1866" y="496"/>
                  </a:lnTo>
                  <a:lnTo>
                    <a:pt x="1866" y="496"/>
                  </a:lnTo>
                  <a:cubicBezTo>
                    <a:pt x="1866" y="524"/>
                    <a:pt x="1866" y="524"/>
                    <a:pt x="1866" y="524"/>
                  </a:cubicBezTo>
                  <a:lnTo>
                    <a:pt x="1866" y="524"/>
                  </a:lnTo>
                  <a:cubicBezTo>
                    <a:pt x="1895" y="524"/>
                    <a:pt x="1895" y="524"/>
                    <a:pt x="1895" y="524"/>
                  </a:cubicBezTo>
                  <a:lnTo>
                    <a:pt x="1895" y="524"/>
                  </a:lnTo>
                  <a:lnTo>
                    <a:pt x="1895" y="524"/>
                  </a:lnTo>
                  <a:cubicBezTo>
                    <a:pt x="1924" y="524"/>
                    <a:pt x="1924" y="524"/>
                    <a:pt x="1924" y="524"/>
                  </a:cubicBezTo>
                  <a:lnTo>
                    <a:pt x="1924" y="524"/>
                  </a:lnTo>
                  <a:lnTo>
                    <a:pt x="1924" y="524"/>
                  </a:lnTo>
                  <a:cubicBezTo>
                    <a:pt x="1895" y="524"/>
                    <a:pt x="1895" y="524"/>
                    <a:pt x="1895" y="524"/>
                  </a:cubicBezTo>
                  <a:cubicBezTo>
                    <a:pt x="1895" y="496"/>
                    <a:pt x="1895" y="496"/>
                    <a:pt x="1895" y="496"/>
                  </a:cubicBezTo>
                  <a:lnTo>
                    <a:pt x="1895" y="496"/>
                  </a:lnTo>
                  <a:lnTo>
                    <a:pt x="1895" y="496"/>
                  </a:lnTo>
                  <a:cubicBezTo>
                    <a:pt x="1866" y="496"/>
                    <a:pt x="1866" y="496"/>
                    <a:pt x="1866" y="496"/>
                  </a:cubicBezTo>
                  <a:cubicBezTo>
                    <a:pt x="1866" y="467"/>
                    <a:pt x="1866" y="467"/>
                    <a:pt x="1866" y="467"/>
                  </a:cubicBezTo>
                  <a:lnTo>
                    <a:pt x="1866" y="467"/>
                  </a:lnTo>
                  <a:lnTo>
                    <a:pt x="1866" y="467"/>
                  </a:lnTo>
                  <a:cubicBezTo>
                    <a:pt x="1866" y="437"/>
                    <a:pt x="1866" y="437"/>
                    <a:pt x="1866" y="437"/>
                  </a:cubicBezTo>
                  <a:cubicBezTo>
                    <a:pt x="1837" y="437"/>
                    <a:pt x="1837" y="437"/>
                    <a:pt x="1837" y="437"/>
                  </a:cubicBezTo>
                  <a:cubicBezTo>
                    <a:pt x="1837" y="408"/>
                    <a:pt x="1837" y="408"/>
                    <a:pt x="1837" y="408"/>
                  </a:cubicBezTo>
                  <a:lnTo>
                    <a:pt x="1837" y="408"/>
                  </a:lnTo>
                  <a:cubicBezTo>
                    <a:pt x="1837" y="379"/>
                    <a:pt x="1837" y="379"/>
                    <a:pt x="1837" y="379"/>
                  </a:cubicBezTo>
                  <a:lnTo>
                    <a:pt x="1837" y="379"/>
                  </a:lnTo>
                  <a:cubicBezTo>
                    <a:pt x="1837" y="350"/>
                    <a:pt x="1837" y="350"/>
                    <a:pt x="1837" y="350"/>
                  </a:cubicBezTo>
                  <a:lnTo>
                    <a:pt x="1837" y="350"/>
                  </a:lnTo>
                  <a:cubicBezTo>
                    <a:pt x="1837" y="320"/>
                    <a:pt x="1837" y="320"/>
                    <a:pt x="1837" y="320"/>
                  </a:cubicBezTo>
                  <a:lnTo>
                    <a:pt x="1837" y="320"/>
                  </a:lnTo>
                  <a:lnTo>
                    <a:pt x="1837" y="320"/>
                  </a:lnTo>
                  <a:cubicBezTo>
                    <a:pt x="1837" y="291"/>
                    <a:pt x="1837" y="291"/>
                    <a:pt x="1837" y="291"/>
                  </a:cubicBezTo>
                  <a:cubicBezTo>
                    <a:pt x="1807" y="262"/>
                    <a:pt x="1807" y="262"/>
                    <a:pt x="1807" y="262"/>
                  </a:cubicBezTo>
                  <a:lnTo>
                    <a:pt x="1807" y="262"/>
                  </a:lnTo>
                  <a:lnTo>
                    <a:pt x="1807" y="262"/>
                  </a:lnTo>
                  <a:cubicBezTo>
                    <a:pt x="1807" y="233"/>
                    <a:pt x="1807" y="233"/>
                    <a:pt x="1807" y="233"/>
                  </a:cubicBezTo>
                  <a:lnTo>
                    <a:pt x="1807" y="233"/>
                  </a:lnTo>
                  <a:cubicBezTo>
                    <a:pt x="1807" y="203"/>
                    <a:pt x="1807" y="203"/>
                    <a:pt x="1807" y="203"/>
                  </a:cubicBezTo>
                  <a:cubicBezTo>
                    <a:pt x="1837" y="203"/>
                    <a:pt x="1837" y="203"/>
                    <a:pt x="1837" y="203"/>
                  </a:cubicBezTo>
                  <a:cubicBezTo>
                    <a:pt x="1837" y="233"/>
                    <a:pt x="1837" y="233"/>
                    <a:pt x="1837" y="233"/>
                  </a:cubicBezTo>
                  <a:cubicBezTo>
                    <a:pt x="1866" y="233"/>
                    <a:pt x="1866" y="233"/>
                    <a:pt x="1866" y="233"/>
                  </a:cubicBezTo>
                  <a:lnTo>
                    <a:pt x="1866" y="233"/>
                  </a:lnTo>
                  <a:lnTo>
                    <a:pt x="1866" y="233"/>
                  </a:lnTo>
                  <a:cubicBezTo>
                    <a:pt x="1895" y="233"/>
                    <a:pt x="1895" y="233"/>
                    <a:pt x="1895" y="233"/>
                  </a:cubicBezTo>
                  <a:cubicBezTo>
                    <a:pt x="1924" y="262"/>
                    <a:pt x="1924" y="262"/>
                    <a:pt x="1924" y="262"/>
                  </a:cubicBezTo>
                  <a:lnTo>
                    <a:pt x="1924" y="262"/>
                  </a:lnTo>
                  <a:cubicBezTo>
                    <a:pt x="1924" y="233"/>
                    <a:pt x="1924" y="233"/>
                    <a:pt x="1924" y="233"/>
                  </a:cubicBezTo>
                  <a:lnTo>
                    <a:pt x="1924" y="233"/>
                  </a:lnTo>
                  <a:cubicBezTo>
                    <a:pt x="1924" y="203"/>
                    <a:pt x="1924" y="203"/>
                    <a:pt x="1924" y="203"/>
                  </a:cubicBezTo>
                  <a:lnTo>
                    <a:pt x="1924" y="203"/>
                  </a:lnTo>
                  <a:cubicBezTo>
                    <a:pt x="1954" y="203"/>
                    <a:pt x="1954" y="203"/>
                    <a:pt x="1954" y="203"/>
                  </a:cubicBezTo>
                  <a:lnTo>
                    <a:pt x="1954" y="203"/>
                  </a:lnTo>
                  <a:cubicBezTo>
                    <a:pt x="1983" y="203"/>
                    <a:pt x="1983" y="203"/>
                    <a:pt x="1983" y="203"/>
                  </a:cubicBezTo>
                  <a:lnTo>
                    <a:pt x="1983" y="203"/>
                  </a:lnTo>
                  <a:cubicBezTo>
                    <a:pt x="2012" y="203"/>
                    <a:pt x="2012" y="203"/>
                    <a:pt x="2012" y="203"/>
                  </a:cubicBezTo>
                  <a:lnTo>
                    <a:pt x="2012" y="203"/>
                  </a:lnTo>
                  <a:cubicBezTo>
                    <a:pt x="2012" y="233"/>
                    <a:pt x="2012" y="233"/>
                    <a:pt x="2012" y="233"/>
                  </a:cubicBezTo>
                  <a:cubicBezTo>
                    <a:pt x="2041" y="233"/>
                    <a:pt x="2041" y="233"/>
                    <a:pt x="2041" y="233"/>
                  </a:cubicBezTo>
                  <a:cubicBezTo>
                    <a:pt x="2041" y="262"/>
                    <a:pt x="2041" y="262"/>
                    <a:pt x="2041" y="262"/>
                  </a:cubicBezTo>
                  <a:lnTo>
                    <a:pt x="2041" y="262"/>
                  </a:lnTo>
                  <a:cubicBezTo>
                    <a:pt x="2041" y="291"/>
                    <a:pt x="2041" y="291"/>
                    <a:pt x="2041" y="291"/>
                  </a:cubicBezTo>
                  <a:lnTo>
                    <a:pt x="2041" y="291"/>
                  </a:lnTo>
                  <a:cubicBezTo>
                    <a:pt x="2041" y="320"/>
                    <a:pt x="2041" y="320"/>
                    <a:pt x="2041" y="320"/>
                  </a:cubicBezTo>
                  <a:lnTo>
                    <a:pt x="2041" y="320"/>
                  </a:lnTo>
                  <a:cubicBezTo>
                    <a:pt x="2071" y="350"/>
                    <a:pt x="2071" y="350"/>
                    <a:pt x="2071" y="350"/>
                  </a:cubicBezTo>
                  <a:lnTo>
                    <a:pt x="2071" y="350"/>
                  </a:lnTo>
                  <a:cubicBezTo>
                    <a:pt x="2100" y="350"/>
                    <a:pt x="2100" y="350"/>
                    <a:pt x="2100" y="350"/>
                  </a:cubicBezTo>
                  <a:lnTo>
                    <a:pt x="2100" y="350"/>
                  </a:lnTo>
                  <a:cubicBezTo>
                    <a:pt x="2128" y="379"/>
                    <a:pt x="2128" y="379"/>
                    <a:pt x="2128" y="379"/>
                  </a:cubicBezTo>
                  <a:cubicBezTo>
                    <a:pt x="2128" y="350"/>
                    <a:pt x="2128" y="350"/>
                    <a:pt x="2128" y="350"/>
                  </a:cubicBezTo>
                  <a:lnTo>
                    <a:pt x="2128" y="350"/>
                  </a:lnTo>
                  <a:cubicBezTo>
                    <a:pt x="2100" y="350"/>
                    <a:pt x="2100" y="350"/>
                    <a:pt x="2100" y="350"/>
                  </a:cubicBezTo>
                  <a:lnTo>
                    <a:pt x="2100" y="350"/>
                  </a:lnTo>
                  <a:lnTo>
                    <a:pt x="2100" y="350"/>
                  </a:lnTo>
                  <a:cubicBezTo>
                    <a:pt x="2071" y="320"/>
                    <a:pt x="2071" y="320"/>
                    <a:pt x="2071" y="320"/>
                  </a:cubicBezTo>
                  <a:lnTo>
                    <a:pt x="2071" y="320"/>
                  </a:lnTo>
                  <a:cubicBezTo>
                    <a:pt x="2071" y="291"/>
                    <a:pt x="2071" y="291"/>
                    <a:pt x="2071" y="291"/>
                  </a:cubicBezTo>
                  <a:lnTo>
                    <a:pt x="2071" y="291"/>
                  </a:lnTo>
                  <a:lnTo>
                    <a:pt x="2071" y="291"/>
                  </a:lnTo>
                  <a:cubicBezTo>
                    <a:pt x="2071" y="262"/>
                    <a:pt x="2071" y="262"/>
                    <a:pt x="2071" y="262"/>
                  </a:cubicBezTo>
                  <a:cubicBezTo>
                    <a:pt x="2071" y="233"/>
                    <a:pt x="2071" y="233"/>
                    <a:pt x="2071" y="233"/>
                  </a:cubicBezTo>
                  <a:lnTo>
                    <a:pt x="2071" y="233"/>
                  </a:lnTo>
                  <a:lnTo>
                    <a:pt x="2071" y="233"/>
                  </a:lnTo>
                  <a:cubicBezTo>
                    <a:pt x="2071" y="203"/>
                    <a:pt x="2071" y="203"/>
                    <a:pt x="2071" y="203"/>
                  </a:cubicBezTo>
                  <a:cubicBezTo>
                    <a:pt x="2041" y="203"/>
                    <a:pt x="2041" y="203"/>
                    <a:pt x="2041" y="203"/>
                  </a:cubicBezTo>
                  <a:lnTo>
                    <a:pt x="2041" y="203"/>
                  </a:lnTo>
                  <a:cubicBezTo>
                    <a:pt x="2012" y="174"/>
                    <a:pt x="2012" y="174"/>
                    <a:pt x="2012" y="174"/>
                  </a:cubicBezTo>
                  <a:lnTo>
                    <a:pt x="2012" y="174"/>
                  </a:lnTo>
                  <a:cubicBezTo>
                    <a:pt x="1983" y="203"/>
                    <a:pt x="1983" y="203"/>
                    <a:pt x="1983" y="203"/>
                  </a:cubicBezTo>
                  <a:lnTo>
                    <a:pt x="1983" y="203"/>
                  </a:lnTo>
                  <a:cubicBezTo>
                    <a:pt x="1954" y="174"/>
                    <a:pt x="1954" y="174"/>
                    <a:pt x="1954" y="174"/>
                  </a:cubicBezTo>
                  <a:lnTo>
                    <a:pt x="1954" y="174"/>
                  </a:lnTo>
                  <a:cubicBezTo>
                    <a:pt x="1983" y="146"/>
                    <a:pt x="1983" y="146"/>
                    <a:pt x="1983" y="146"/>
                  </a:cubicBezTo>
                  <a:lnTo>
                    <a:pt x="1983" y="146"/>
                  </a:lnTo>
                  <a:lnTo>
                    <a:pt x="1983" y="146"/>
                  </a:lnTo>
                  <a:cubicBezTo>
                    <a:pt x="1954" y="117"/>
                    <a:pt x="1954" y="117"/>
                    <a:pt x="1954" y="117"/>
                  </a:cubicBezTo>
                  <a:lnTo>
                    <a:pt x="1954" y="117"/>
                  </a:lnTo>
                  <a:lnTo>
                    <a:pt x="1954" y="117"/>
                  </a:lnTo>
                  <a:cubicBezTo>
                    <a:pt x="1954" y="87"/>
                    <a:pt x="1954" y="87"/>
                    <a:pt x="1954" y="87"/>
                  </a:cubicBezTo>
                  <a:cubicBezTo>
                    <a:pt x="1983" y="87"/>
                    <a:pt x="1983" y="87"/>
                    <a:pt x="1983" y="87"/>
                  </a:cubicBezTo>
                  <a:cubicBezTo>
                    <a:pt x="1983" y="117"/>
                    <a:pt x="1983" y="117"/>
                    <a:pt x="1983" y="117"/>
                  </a:cubicBezTo>
                  <a:lnTo>
                    <a:pt x="1983" y="117"/>
                  </a:lnTo>
                  <a:cubicBezTo>
                    <a:pt x="2012" y="117"/>
                    <a:pt x="2012" y="117"/>
                    <a:pt x="2012" y="117"/>
                  </a:cubicBezTo>
                  <a:cubicBezTo>
                    <a:pt x="2012" y="87"/>
                    <a:pt x="2012" y="87"/>
                    <a:pt x="2012" y="87"/>
                  </a:cubicBezTo>
                  <a:cubicBezTo>
                    <a:pt x="2041" y="87"/>
                    <a:pt x="2041" y="87"/>
                    <a:pt x="2041" y="87"/>
                  </a:cubicBezTo>
                  <a:lnTo>
                    <a:pt x="2041" y="87"/>
                  </a:lnTo>
                  <a:lnTo>
                    <a:pt x="2041" y="87"/>
                  </a:lnTo>
                  <a:cubicBezTo>
                    <a:pt x="2071" y="58"/>
                    <a:pt x="2071" y="58"/>
                    <a:pt x="2071" y="58"/>
                  </a:cubicBezTo>
                  <a:lnTo>
                    <a:pt x="2071" y="58"/>
                  </a:lnTo>
                  <a:lnTo>
                    <a:pt x="2071" y="58"/>
                  </a:lnTo>
                  <a:cubicBezTo>
                    <a:pt x="2071" y="87"/>
                    <a:pt x="2071" y="87"/>
                    <a:pt x="2071" y="87"/>
                  </a:cubicBezTo>
                  <a:lnTo>
                    <a:pt x="2071" y="87"/>
                  </a:lnTo>
                  <a:lnTo>
                    <a:pt x="2071" y="87"/>
                  </a:lnTo>
                  <a:cubicBezTo>
                    <a:pt x="2100" y="87"/>
                    <a:pt x="2100" y="87"/>
                    <a:pt x="2100" y="87"/>
                  </a:cubicBezTo>
                  <a:lnTo>
                    <a:pt x="2100" y="87"/>
                  </a:lnTo>
                  <a:lnTo>
                    <a:pt x="2100" y="87"/>
                  </a:lnTo>
                  <a:lnTo>
                    <a:pt x="2100" y="87"/>
                  </a:lnTo>
                  <a:cubicBezTo>
                    <a:pt x="2100" y="117"/>
                    <a:pt x="2100" y="117"/>
                    <a:pt x="2100" y="117"/>
                  </a:cubicBezTo>
                  <a:lnTo>
                    <a:pt x="2100" y="117"/>
                  </a:lnTo>
                  <a:lnTo>
                    <a:pt x="2100" y="117"/>
                  </a:lnTo>
                  <a:lnTo>
                    <a:pt x="2100" y="117"/>
                  </a:lnTo>
                  <a:cubicBezTo>
                    <a:pt x="2128" y="87"/>
                    <a:pt x="2128" y="87"/>
                    <a:pt x="2128" y="87"/>
                  </a:cubicBezTo>
                  <a:cubicBezTo>
                    <a:pt x="2128" y="117"/>
                    <a:pt x="2128" y="117"/>
                    <a:pt x="2128" y="117"/>
                  </a:cubicBezTo>
                  <a:cubicBezTo>
                    <a:pt x="2157" y="117"/>
                    <a:pt x="2157" y="117"/>
                    <a:pt x="2157" y="117"/>
                  </a:cubicBezTo>
                  <a:lnTo>
                    <a:pt x="2157" y="117"/>
                  </a:lnTo>
                  <a:cubicBezTo>
                    <a:pt x="2157" y="146"/>
                    <a:pt x="2157" y="146"/>
                    <a:pt x="2157" y="146"/>
                  </a:cubicBezTo>
                  <a:cubicBezTo>
                    <a:pt x="2157" y="174"/>
                    <a:pt x="2157" y="174"/>
                    <a:pt x="2157" y="174"/>
                  </a:cubicBezTo>
                  <a:lnTo>
                    <a:pt x="2157" y="174"/>
                  </a:lnTo>
                  <a:cubicBezTo>
                    <a:pt x="2187" y="174"/>
                    <a:pt x="2187" y="174"/>
                    <a:pt x="2187" y="174"/>
                  </a:cubicBezTo>
                  <a:cubicBezTo>
                    <a:pt x="2187" y="146"/>
                    <a:pt x="2187" y="146"/>
                    <a:pt x="2187" y="146"/>
                  </a:cubicBezTo>
                  <a:lnTo>
                    <a:pt x="2187" y="146"/>
                  </a:lnTo>
                  <a:cubicBezTo>
                    <a:pt x="2157" y="146"/>
                    <a:pt x="2157" y="146"/>
                    <a:pt x="2157" y="146"/>
                  </a:cubicBezTo>
                  <a:cubicBezTo>
                    <a:pt x="2157" y="117"/>
                    <a:pt x="2157" y="117"/>
                    <a:pt x="2157" y="117"/>
                  </a:cubicBezTo>
                  <a:lnTo>
                    <a:pt x="2157" y="117"/>
                  </a:lnTo>
                  <a:lnTo>
                    <a:pt x="2157" y="117"/>
                  </a:lnTo>
                  <a:cubicBezTo>
                    <a:pt x="2187" y="117"/>
                    <a:pt x="2187" y="117"/>
                    <a:pt x="2187" y="117"/>
                  </a:cubicBezTo>
                  <a:cubicBezTo>
                    <a:pt x="2187" y="146"/>
                    <a:pt x="2187" y="146"/>
                    <a:pt x="2187" y="146"/>
                  </a:cubicBezTo>
                  <a:cubicBezTo>
                    <a:pt x="2216" y="174"/>
                    <a:pt x="2216" y="174"/>
                    <a:pt x="2216" y="174"/>
                  </a:cubicBezTo>
                  <a:cubicBezTo>
                    <a:pt x="2245" y="174"/>
                    <a:pt x="2245" y="174"/>
                    <a:pt x="2245" y="174"/>
                  </a:cubicBezTo>
                  <a:lnTo>
                    <a:pt x="2245" y="174"/>
                  </a:lnTo>
                  <a:lnTo>
                    <a:pt x="2245" y="174"/>
                  </a:lnTo>
                  <a:lnTo>
                    <a:pt x="2245" y="174"/>
                  </a:lnTo>
                  <a:cubicBezTo>
                    <a:pt x="2216" y="146"/>
                    <a:pt x="2216" y="146"/>
                    <a:pt x="2216" y="146"/>
                  </a:cubicBezTo>
                  <a:lnTo>
                    <a:pt x="2216" y="146"/>
                  </a:lnTo>
                  <a:cubicBezTo>
                    <a:pt x="2216" y="117"/>
                    <a:pt x="2216" y="117"/>
                    <a:pt x="2216" y="117"/>
                  </a:cubicBezTo>
                  <a:cubicBezTo>
                    <a:pt x="2216" y="87"/>
                    <a:pt x="2216" y="87"/>
                    <a:pt x="2216" y="87"/>
                  </a:cubicBezTo>
                  <a:cubicBezTo>
                    <a:pt x="2245" y="87"/>
                    <a:pt x="2245" y="87"/>
                    <a:pt x="2245" y="87"/>
                  </a:cubicBezTo>
                  <a:lnTo>
                    <a:pt x="2245" y="87"/>
                  </a:lnTo>
                  <a:cubicBezTo>
                    <a:pt x="2274" y="117"/>
                    <a:pt x="2274" y="117"/>
                    <a:pt x="2274" y="117"/>
                  </a:cubicBezTo>
                  <a:lnTo>
                    <a:pt x="2274" y="117"/>
                  </a:lnTo>
                  <a:cubicBezTo>
                    <a:pt x="2304" y="87"/>
                    <a:pt x="2304" y="87"/>
                    <a:pt x="2304" y="87"/>
                  </a:cubicBezTo>
                  <a:cubicBezTo>
                    <a:pt x="2274" y="87"/>
                    <a:pt x="2274" y="87"/>
                    <a:pt x="2274" y="87"/>
                  </a:cubicBezTo>
                  <a:lnTo>
                    <a:pt x="2274" y="87"/>
                  </a:lnTo>
                  <a:lnTo>
                    <a:pt x="2274" y="87"/>
                  </a:lnTo>
                  <a:cubicBezTo>
                    <a:pt x="2274" y="58"/>
                    <a:pt x="2274" y="58"/>
                    <a:pt x="2274" y="58"/>
                  </a:cubicBezTo>
                  <a:cubicBezTo>
                    <a:pt x="2304" y="58"/>
                    <a:pt x="2304" y="58"/>
                    <a:pt x="2304" y="58"/>
                  </a:cubicBezTo>
                  <a:lnTo>
                    <a:pt x="2304" y="58"/>
                  </a:lnTo>
                  <a:cubicBezTo>
                    <a:pt x="2274" y="29"/>
                    <a:pt x="2274" y="29"/>
                    <a:pt x="2274" y="29"/>
                  </a:cubicBezTo>
                  <a:cubicBezTo>
                    <a:pt x="2304" y="29"/>
                    <a:pt x="2304" y="29"/>
                    <a:pt x="2304" y="29"/>
                  </a:cubicBezTo>
                  <a:lnTo>
                    <a:pt x="2304" y="29"/>
                  </a:lnTo>
                  <a:lnTo>
                    <a:pt x="2304" y="29"/>
                  </a:lnTo>
                  <a:cubicBezTo>
                    <a:pt x="2333" y="29"/>
                    <a:pt x="2333" y="29"/>
                    <a:pt x="2333" y="29"/>
                  </a:cubicBezTo>
                  <a:cubicBezTo>
                    <a:pt x="2333" y="0"/>
                    <a:pt x="2333" y="0"/>
                    <a:pt x="2333" y="0"/>
                  </a:cubicBezTo>
                  <a:lnTo>
                    <a:pt x="2333" y="0"/>
                  </a:lnTo>
                  <a:lnTo>
                    <a:pt x="2333" y="0"/>
                  </a:lnTo>
                  <a:lnTo>
                    <a:pt x="2333" y="0"/>
                  </a:lnTo>
                  <a:cubicBezTo>
                    <a:pt x="2362" y="0"/>
                    <a:pt x="2362" y="0"/>
                    <a:pt x="2362" y="0"/>
                  </a:cubicBezTo>
                  <a:cubicBezTo>
                    <a:pt x="2362" y="29"/>
                    <a:pt x="2362" y="29"/>
                    <a:pt x="2362" y="29"/>
                  </a:cubicBezTo>
                  <a:lnTo>
                    <a:pt x="2362" y="29"/>
                  </a:lnTo>
                  <a:lnTo>
                    <a:pt x="2362" y="29"/>
                  </a:lnTo>
                  <a:cubicBezTo>
                    <a:pt x="2391" y="29"/>
                    <a:pt x="2391" y="29"/>
                    <a:pt x="2391" y="29"/>
                  </a:cubicBezTo>
                  <a:lnTo>
                    <a:pt x="2391" y="29"/>
                  </a:lnTo>
                  <a:cubicBezTo>
                    <a:pt x="2362" y="29"/>
                    <a:pt x="2362" y="29"/>
                    <a:pt x="2362" y="29"/>
                  </a:cubicBezTo>
                  <a:cubicBezTo>
                    <a:pt x="2362" y="0"/>
                    <a:pt x="2362" y="0"/>
                    <a:pt x="2362" y="0"/>
                  </a:cubicBezTo>
                  <a:cubicBezTo>
                    <a:pt x="2391" y="0"/>
                    <a:pt x="2391" y="0"/>
                    <a:pt x="2391" y="0"/>
                  </a:cubicBezTo>
                  <a:lnTo>
                    <a:pt x="2391" y="0"/>
                  </a:lnTo>
                  <a:cubicBezTo>
                    <a:pt x="2421" y="0"/>
                    <a:pt x="2421" y="0"/>
                    <a:pt x="2421" y="0"/>
                  </a:cubicBezTo>
                  <a:cubicBezTo>
                    <a:pt x="2450" y="0"/>
                    <a:pt x="2450" y="0"/>
                    <a:pt x="2450" y="0"/>
                  </a:cubicBezTo>
                  <a:lnTo>
                    <a:pt x="2450" y="0"/>
                  </a:lnTo>
                  <a:lnTo>
                    <a:pt x="2450" y="0"/>
                  </a:lnTo>
                  <a:lnTo>
                    <a:pt x="2450" y="0"/>
                  </a:lnTo>
                  <a:cubicBezTo>
                    <a:pt x="2478" y="0"/>
                    <a:pt x="2478" y="0"/>
                    <a:pt x="2478" y="0"/>
                  </a:cubicBezTo>
                  <a:lnTo>
                    <a:pt x="2478" y="0"/>
                  </a:lnTo>
                  <a:cubicBezTo>
                    <a:pt x="2507" y="0"/>
                    <a:pt x="2507" y="0"/>
                    <a:pt x="2507" y="0"/>
                  </a:cubicBezTo>
                  <a:lnTo>
                    <a:pt x="2507" y="0"/>
                  </a:lnTo>
                  <a:cubicBezTo>
                    <a:pt x="2537" y="0"/>
                    <a:pt x="2537" y="0"/>
                    <a:pt x="2537" y="0"/>
                  </a:cubicBezTo>
                  <a:lnTo>
                    <a:pt x="2537" y="0"/>
                  </a:lnTo>
                  <a:cubicBezTo>
                    <a:pt x="2537" y="29"/>
                    <a:pt x="2537" y="29"/>
                    <a:pt x="2537" y="29"/>
                  </a:cubicBezTo>
                  <a:cubicBezTo>
                    <a:pt x="2566" y="29"/>
                    <a:pt x="2566" y="29"/>
                    <a:pt x="2566" y="29"/>
                  </a:cubicBezTo>
                  <a:lnTo>
                    <a:pt x="2566" y="29"/>
                  </a:lnTo>
                  <a:cubicBezTo>
                    <a:pt x="2595" y="29"/>
                    <a:pt x="2595" y="29"/>
                    <a:pt x="2595" y="29"/>
                  </a:cubicBezTo>
                  <a:lnTo>
                    <a:pt x="2595" y="29"/>
                  </a:lnTo>
                  <a:lnTo>
                    <a:pt x="2595" y="29"/>
                  </a:lnTo>
                  <a:cubicBezTo>
                    <a:pt x="2624" y="29"/>
                    <a:pt x="2624" y="29"/>
                    <a:pt x="2624" y="29"/>
                  </a:cubicBezTo>
                  <a:lnTo>
                    <a:pt x="2624" y="29"/>
                  </a:lnTo>
                  <a:cubicBezTo>
                    <a:pt x="2654" y="58"/>
                    <a:pt x="2654" y="58"/>
                    <a:pt x="2654" y="58"/>
                  </a:cubicBezTo>
                  <a:cubicBezTo>
                    <a:pt x="2683" y="58"/>
                    <a:pt x="2683" y="58"/>
                    <a:pt x="2683" y="58"/>
                  </a:cubicBezTo>
                  <a:lnTo>
                    <a:pt x="2683" y="58"/>
                  </a:lnTo>
                  <a:cubicBezTo>
                    <a:pt x="2712" y="58"/>
                    <a:pt x="2712" y="58"/>
                    <a:pt x="2712" y="58"/>
                  </a:cubicBezTo>
                  <a:lnTo>
                    <a:pt x="2712" y="58"/>
                  </a:lnTo>
                  <a:cubicBezTo>
                    <a:pt x="2712" y="87"/>
                    <a:pt x="2712" y="87"/>
                    <a:pt x="2712" y="87"/>
                  </a:cubicBezTo>
                  <a:cubicBezTo>
                    <a:pt x="2741" y="58"/>
                    <a:pt x="2741" y="58"/>
                    <a:pt x="2741" y="58"/>
                  </a:cubicBezTo>
                  <a:lnTo>
                    <a:pt x="2741" y="58"/>
                  </a:lnTo>
                  <a:cubicBezTo>
                    <a:pt x="2771" y="87"/>
                    <a:pt x="2771" y="87"/>
                    <a:pt x="2771" y="87"/>
                  </a:cubicBezTo>
                  <a:lnTo>
                    <a:pt x="2771" y="87"/>
                  </a:lnTo>
                  <a:cubicBezTo>
                    <a:pt x="2800" y="87"/>
                    <a:pt x="2800" y="87"/>
                    <a:pt x="2800" y="87"/>
                  </a:cubicBezTo>
                  <a:cubicBezTo>
                    <a:pt x="2800" y="117"/>
                    <a:pt x="2800" y="117"/>
                    <a:pt x="2800" y="117"/>
                  </a:cubicBezTo>
                  <a:cubicBezTo>
                    <a:pt x="2828" y="117"/>
                    <a:pt x="2828" y="117"/>
                    <a:pt x="2828" y="117"/>
                  </a:cubicBezTo>
                  <a:cubicBezTo>
                    <a:pt x="2828" y="146"/>
                    <a:pt x="2828" y="146"/>
                    <a:pt x="2828" y="146"/>
                  </a:cubicBezTo>
                  <a:lnTo>
                    <a:pt x="2828" y="146"/>
                  </a:lnTo>
                  <a:lnTo>
                    <a:pt x="2828" y="146"/>
                  </a:lnTo>
                  <a:lnTo>
                    <a:pt x="2828" y="146"/>
                  </a:lnTo>
                  <a:cubicBezTo>
                    <a:pt x="2800" y="146"/>
                    <a:pt x="2800" y="146"/>
                    <a:pt x="2800" y="146"/>
                  </a:cubicBezTo>
                  <a:lnTo>
                    <a:pt x="2800" y="146"/>
                  </a:lnTo>
                  <a:cubicBezTo>
                    <a:pt x="2800" y="174"/>
                    <a:pt x="2800" y="174"/>
                    <a:pt x="2800" y="174"/>
                  </a:cubicBezTo>
                  <a:cubicBezTo>
                    <a:pt x="2771" y="174"/>
                    <a:pt x="2771" y="174"/>
                    <a:pt x="2771" y="174"/>
                  </a:cubicBezTo>
                  <a:lnTo>
                    <a:pt x="2771" y="174"/>
                  </a:lnTo>
                  <a:cubicBezTo>
                    <a:pt x="2741" y="174"/>
                    <a:pt x="2741" y="174"/>
                    <a:pt x="2741" y="174"/>
                  </a:cubicBezTo>
                  <a:lnTo>
                    <a:pt x="2741" y="174"/>
                  </a:lnTo>
                  <a:cubicBezTo>
                    <a:pt x="2712" y="146"/>
                    <a:pt x="2712" y="146"/>
                    <a:pt x="2712" y="146"/>
                  </a:cubicBezTo>
                  <a:cubicBezTo>
                    <a:pt x="2683" y="146"/>
                    <a:pt x="2683" y="146"/>
                    <a:pt x="2683" y="146"/>
                  </a:cubicBezTo>
                  <a:lnTo>
                    <a:pt x="2683" y="146"/>
                  </a:lnTo>
                  <a:cubicBezTo>
                    <a:pt x="2654" y="146"/>
                    <a:pt x="2654" y="146"/>
                    <a:pt x="2654" y="146"/>
                  </a:cubicBezTo>
                  <a:lnTo>
                    <a:pt x="2654" y="146"/>
                  </a:lnTo>
                  <a:cubicBezTo>
                    <a:pt x="2624" y="146"/>
                    <a:pt x="2624" y="146"/>
                    <a:pt x="2624" y="146"/>
                  </a:cubicBezTo>
                  <a:lnTo>
                    <a:pt x="2624" y="146"/>
                  </a:lnTo>
                  <a:lnTo>
                    <a:pt x="2624" y="146"/>
                  </a:lnTo>
                  <a:cubicBezTo>
                    <a:pt x="2595" y="146"/>
                    <a:pt x="2595" y="146"/>
                    <a:pt x="2595" y="146"/>
                  </a:cubicBezTo>
                  <a:lnTo>
                    <a:pt x="2595" y="146"/>
                  </a:lnTo>
                  <a:cubicBezTo>
                    <a:pt x="2566" y="146"/>
                    <a:pt x="2566" y="146"/>
                    <a:pt x="2566" y="146"/>
                  </a:cubicBezTo>
                  <a:lnTo>
                    <a:pt x="2566" y="146"/>
                  </a:lnTo>
                  <a:cubicBezTo>
                    <a:pt x="2537" y="146"/>
                    <a:pt x="2537" y="146"/>
                    <a:pt x="2537" y="146"/>
                  </a:cubicBezTo>
                  <a:cubicBezTo>
                    <a:pt x="2537" y="174"/>
                    <a:pt x="2537" y="174"/>
                    <a:pt x="2537" y="174"/>
                  </a:cubicBezTo>
                  <a:cubicBezTo>
                    <a:pt x="2507" y="174"/>
                    <a:pt x="2507" y="174"/>
                    <a:pt x="2507" y="174"/>
                  </a:cubicBezTo>
                  <a:cubicBezTo>
                    <a:pt x="2507" y="146"/>
                    <a:pt x="2507" y="146"/>
                    <a:pt x="2507" y="146"/>
                  </a:cubicBezTo>
                  <a:cubicBezTo>
                    <a:pt x="2478" y="146"/>
                    <a:pt x="2478" y="146"/>
                    <a:pt x="2478" y="146"/>
                  </a:cubicBezTo>
                  <a:cubicBezTo>
                    <a:pt x="2507" y="146"/>
                    <a:pt x="2507" y="146"/>
                    <a:pt x="2507" y="146"/>
                  </a:cubicBezTo>
                  <a:cubicBezTo>
                    <a:pt x="2507" y="117"/>
                    <a:pt x="2507" y="117"/>
                    <a:pt x="2507" y="117"/>
                  </a:cubicBezTo>
                  <a:lnTo>
                    <a:pt x="2507" y="117"/>
                  </a:lnTo>
                  <a:lnTo>
                    <a:pt x="2507" y="117"/>
                  </a:lnTo>
                  <a:lnTo>
                    <a:pt x="2507" y="117"/>
                  </a:lnTo>
                  <a:cubicBezTo>
                    <a:pt x="2478" y="117"/>
                    <a:pt x="2478" y="117"/>
                    <a:pt x="2478" y="117"/>
                  </a:cubicBezTo>
                  <a:lnTo>
                    <a:pt x="2478" y="117"/>
                  </a:lnTo>
                  <a:cubicBezTo>
                    <a:pt x="2478" y="146"/>
                    <a:pt x="2478" y="146"/>
                    <a:pt x="2478" y="146"/>
                  </a:cubicBezTo>
                  <a:lnTo>
                    <a:pt x="2478" y="146"/>
                  </a:lnTo>
                  <a:lnTo>
                    <a:pt x="2478" y="146"/>
                  </a:lnTo>
                  <a:cubicBezTo>
                    <a:pt x="2478" y="174"/>
                    <a:pt x="2478" y="174"/>
                    <a:pt x="2478" y="174"/>
                  </a:cubicBezTo>
                  <a:lnTo>
                    <a:pt x="2478" y="174"/>
                  </a:lnTo>
                  <a:lnTo>
                    <a:pt x="2478" y="174"/>
                  </a:lnTo>
                  <a:cubicBezTo>
                    <a:pt x="2450" y="174"/>
                    <a:pt x="2450" y="174"/>
                    <a:pt x="2450" y="174"/>
                  </a:cubicBezTo>
                  <a:lnTo>
                    <a:pt x="2450" y="174"/>
                  </a:lnTo>
                  <a:cubicBezTo>
                    <a:pt x="2421" y="174"/>
                    <a:pt x="2421" y="174"/>
                    <a:pt x="2421" y="174"/>
                  </a:cubicBezTo>
                  <a:lnTo>
                    <a:pt x="2421" y="174"/>
                  </a:lnTo>
                  <a:cubicBezTo>
                    <a:pt x="2391" y="174"/>
                    <a:pt x="2391" y="174"/>
                    <a:pt x="2391" y="174"/>
                  </a:cubicBezTo>
                  <a:lnTo>
                    <a:pt x="2391" y="174"/>
                  </a:lnTo>
                  <a:cubicBezTo>
                    <a:pt x="2362" y="174"/>
                    <a:pt x="2362" y="174"/>
                    <a:pt x="2362" y="174"/>
                  </a:cubicBezTo>
                  <a:cubicBezTo>
                    <a:pt x="2333" y="203"/>
                    <a:pt x="2333" y="203"/>
                    <a:pt x="2333" y="203"/>
                  </a:cubicBezTo>
                  <a:lnTo>
                    <a:pt x="2333" y="203"/>
                  </a:lnTo>
                  <a:cubicBezTo>
                    <a:pt x="2333" y="233"/>
                    <a:pt x="2333" y="233"/>
                    <a:pt x="2333" y="233"/>
                  </a:cubicBezTo>
                  <a:cubicBezTo>
                    <a:pt x="2304" y="233"/>
                    <a:pt x="2304" y="233"/>
                    <a:pt x="2304" y="233"/>
                  </a:cubicBezTo>
                  <a:cubicBezTo>
                    <a:pt x="2304" y="262"/>
                    <a:pt x="2304" y="262"/>
                    <a:pt x="2304" y="262"/>
                  </a:cubicBezTo>
                  <a:cubicBezTo>
                    <a:pt x="2333" y="262"/>
                    <a:pt x="2333" y="262"/>
                    <a:pt x="2333" y="262"/>
                  </a:cubicBezTo>
                  <a:lnTo>
                    <a:pt x="2333" y="262"/>
                  </a:lnTo>
                  <a:cubicBezTo>
                    <a:pt x="2333" y="233"/>
                    <a:pt x="2333" y="233"/>
                    <a:pt x="2333" y="233"/>
                  </a:cubicBezTo>
                  <a:lnTo>
                    <a:pt x="2333" y="233"/>
                  </a:lnTo>
                  <a:lnTo>
                    <a:pt x="2333" y="233"/>
                  </a:lnTo>
                  <a:cubicBezTo>
                    <a:pt x="2333" y="203"/>
                    <a:pt x="2333" y="203"/>
                    <a:pt x="2333" y="203"/>
                  </a:cubicBezTo>
                  <a:cubicBezTo>
                    <a:pt x="2362" y="203"/>
                    <a:pt x="2362" y="203"/>
                    <a:pt x="2362" y="203"/>
                  </a:cubicBezTo>
                  <a:lnTo>
                    <a:pt x="2362" y="203"/>
                  </a:lnTo>
                  <a:lnTo>
                    <a:pt x="2362" y="203"/>
                  </a:lnTo>
                  <a:cubicBezTo>
                    <a:pt x="2362" y="233"/>
                    <a:pt x="2362" y="233"/>
                    <a:pt x="2362" y="233"/>
                  </a:cubicBezTo>
                  <a:lnTo>
                    <a:pt x="2362" y="233"/>
                  </a:lnTo>
                  <a:lnTo>
                    <a:pt x="2362" y="233"/>
                  </a:lnTo>
                  <a:lnTo>
                    <a:pt x="2362" y="233"/>
                  </a:lnTo>
                  <a:cubicBezTo>
                    <a:pt x="2391" y="233"/>
                    <a:pt x="2391" y="233"/>
                    <a:pt x="2391" y="233"/>
                  </a:cubicBezTo>
                  <a:cubicBezTo>
                    <a:pt x="2391" y="203"/>
                    <a:pt x="2391" y="203"/>
                    <a:pt x="2391" y="203"/>
                  </a:cubicBezTo>
                  <a:lnTo>
                    <a:pt x="2391" y="203"/>
                  </a:lnTo>
                  <a:lnTo>
                    <a:pt x="2421" y="203"/>
                  </a:lnTo>
                  <a:lnTo>
                    <a:pt x="2421" y="203"/>
                  </a:lnTo>
                  <a:cubicBezTo>
                    <a:pt x="2450" y="203"/>
                    <a:pt x="2450" y="203"/>
                    <a:pt x="2450" y="203"/>
                  </a:cubicBezTo>
                  <a:lnTo>
                    <a:pt x="2450" y="203"/>
                  </a:lnTo>
                  <a:cubicBezTo>
                    <a:pt x="2478" y="174"/>
                    <a:pt x="2478" y="174"/>
                    <a:pt x="2478" y="174"/>
                  </a:cubicBezTo>
                  <a:lnTo>
                    <a:pt x="2478" y="174"/>
                  </a:lnTo>
                  <a:cubicBezTo>
                    <a:pt x="2478" y="203"/>
                    <a:pt x="2478" y="203"/>
                    <a:pt x="2478" y="203"/>
                  </a:cubicBezTo>
                  <a:lnTo>
                    <a:pt x="2478" y="203"/>
                  </a:lnTo>
                  <a:cubicBezTo>
                    <a:pt x="2507" y="233"/>
                    <a:pt x="2507" y="233"/>
                    <a:pt x="2507" y="233"/>
                  </a:cubicBezTo>
                  <a:lnTo>
                    <a:pt x="2507" y="233"/>
                  </a:lnTo>
                  <a:cubicBezTo>
                    <a:pt x="2507" y="203"/>
                    <a:pt x="2507" y="203"/>
                    <a:pt x="2507" y="203"/>
                  </a:cubicBezTo>
                  <a:lnTo>
                    <a:pt x="2507" y="203"/>
                  </a:lnTo>
                  <a:lnTo>
                    <a:pt x="2507" y="203"/>
                  </a:lnTo>
                  <a:cubicBezTo>
                    <a:pt x="2507" y="174"/>
                    <a:pt x="2507" y="174"/>
                    <a:pt x="2507" y="174"/>
                  </a:cubicBezTo>
                  <a:cubicBezTo>
                    <a:pt x="2537" y="203"/>
                    <a:pt x="2537" y="203"/>
                    <a:pt x="2537" y="203"/>
                  </a:cubicBezTo>
                  <a:cubicBezTo>
                    <a:pt x="2566" y="174"/>
                    <a:pt x="2566" y="174"/>
                    <a:pt x="2566" y="174"/>
                  </a:cubicBezTo>
                  <a:lnTo>
                    <a:pt x="2566" y="174"/>
                  </a:lnTo>
                  <a:cubicBezTo>
                    <a:pt x="2595" y="174"/>
                    <a:pt x="2595" y="174"/>
                    <a:pt x="2595" y="174"/>
                  </a:cubicBezTo>
                  <a:cubicBezTo>
                    <a:pt x="2624" y="174"/>
                    <a:pt x="2624" y="174"/>
                    <a:pt x="2624" y="174"/>
                  </a:cubicBezTo>
                  <a:cubicBezTo>
                    <a:pt x="2654" y="174"/>
                    <a:pt x="2654" y="174"/>
                    <a:pt x="2654" y="174"/>
                  </a:cubicBezTo>
                  <a:lnTo>
                    <a:pt x="2654" y="174"/>
                  </a:lnTo>
                  <a:cubicBezTo>
                    <a:pt x="2683" y="174"/>
                    <a:pt x="2683" y="174"/>
                    <a:pt x="2683" y="174"/>
                  </a:cubicBezTo>
                  <a:lnTo>
                    <a:pt x="2683" y="174"/>
                  </a:lnTo>
                  <a:cubicBezTo>
                    <a:pt x="2712" y="203"/>
                    <a:pt x="2712" y="203"/>
                    <a:pt x="2712" y="203"/>
                  </a:cubicBezTo>
                  <a:lnTo>
                    <a:pt x="2712" y="203"/>
                  </a:lnTo>
                  <a:cubicBezTo>
                    <a:pt x="2741" y="203"/>
                    <a:pt x="2741" y="203"/>
                    <a:pt x="2741" y="203"/>
                  </a:cubicBezTo>
                  <a:lnTo>
                    <a:pt x="2741" y="203"/>
                  </a:lnTo>
                  <a:lnTo>
                    <a:pt x="2741" y="203"/>
                  </a:lnTo>
                  <a:cubicBezTo>
                    <a:pt x="2771" y="203"/>
                    <a:pt x="2771" y="203"/>
                    <a:pt x="2771" y="203"/>
                  </a:cubicBezTo>
                  <a:lnTo>
                    <a:pt x="2771" y="203"/>
                  </a:lnTo>
                  <a:lnTo>
                    <a:pt x="2771" y="203"/>
                  </a:lnTo>
                  <a:lnTo>
                    <a:pt x="2771" y="203"/>
                  </a:lnTo>
                  <a:cubicBezTo>
                    <a:pt x="2800" y="203"/>
                    <a:pt x="2800" y="203"/>
                    <a:pt x="2800" y="203"/>
                  </a:cubicBezTo>
                  <a:lnTo>
                    <a:pt x="2800" y="203"/>
                  </a:lnTo>
                  <a:cubicBezTo>
                    <a:pt x="2828" y="203"/>
                    <a:pt x="2828" y="203"/>
                    <a:pt x="2828" y="203"/>
                  </a:cubicBezTo>
                  <a:cubicBezTo>
                    <a:pt x="2857" y="203"/>
                    <a:pt x="2857" y="203"/>
                    <a:pt x="2857" y="203"/>
                  </a:cubicBezTo>
                  <a:cubicBezTo>
                    <a:pt x="2857" y="174"/>
                    <a:pt x="2857" y="174"/>
                    <a:pt x="2857" y="174"/>
                  </a:cubicBezTo>
                  <a:lnTo>
                    <a:pt x="2857" y="174"/>
                  </a:lnTo>
                  <a:lnTo>
                    <a:pt x="2857" y="174"/>
                  </a:lnTo>
                  <a:cubicBezTo>
                    <a:pt x="2887" y="203"/>
                    <a:pt x="2887" y="203"/>
                    <a:pt x="2887" y="203"/>
                  </a:cubicBezTo>
                  <a:lnTo>
                    <a:pt x="2887" y="203"/>
                  </a:lnTo>
                  <a:lnTo>
                    <a:pt x="2887" y="203"/>
                  </a:lnTo>
                  <a:lnTo>
                    <a:pt x="2887" y="203"/>
                  </a:lnTo>
                  <a:cubicBezTo>
                    <a:pt x="2887" y="233"/>
                    <a:pt x="2887" y="233"/>
                    <a:pt x="2887" y="233"/>
                  </a:cubicBezTo>
                  <a:lnTo>
                    <a:pt x="2887" y="233"/>
                  </a:lnTo>
                  <a:lnTo>
                    <a:pt x="2887" y="233"/>
                  </a:lnTo>
                  <a:lnTo>
                    <a:pt x="2887" y="233"/>
                  </a:lnTo>
                  <a:cubicBezTo>
                    <a:pt x="2887" y="262"/>
                    <a:pt x="2887" y="262"/>
                    <a:pt x="2887" y="262"/>
                  </a:cubicBezTo>
                  <a:cubicBezTo>
                    <a:pt x="2857" y="262"/>
                    <a:pt x="2857" y="262"/>
                    <a:pt x="2857" y="262"/>
                  </a:cubicBezTo>
                  <a:cubicBezTo>
                    <a:pt x="2828" y="262"/>
                    <a:pt x="2828" y="262"/>
                    <a:pt x="2828" y="262"/>
                  </a:cubicBezTo>
                  <a:lnTo>
                    <a:pt x="2828" y="262"/>
                  </a:lnTo>
                  <a:cubicBezTo>
                    <a:pt x="2828" y="233"/>
                    <a:pt x="2828" y="233"/>
                    <a:pt x="2828" y="233"/>
                  </a:cubicBezTo>
                  <a:cubicBezTo>
                    <a:pt x="2800" y="262"/>
                    <a:pt x="2800" y="262"/>
                    <a:pt x="2800" y="262"/>
                  </a:cubicBezTo>
                  <a:cubicBezTo>
                    <a:pt x="2828" y="262"/>
                    <a:pt x="2828" y="262"/>
                    <a:pt x="2828" y="262"/>
                  </a:cubicBezTo>
                  <a:lnTo>
                    <a:pt x="2828" y="262"/>
                  </a:lnTo>
                  <a:lnTo>
                    <a:pt x="2828" y="262"/>
                  </a:lnTo>
                  <a:cubicBezTo>
                    <a:pt x="2828" y="291"/>
                    <a:pt x="2828" y="291"/>
                    <a:pt x="2828" y="291"/>
                  </a:cubicBezTo>
                  <a:cubicBezTo>
                    <a:pt x="2800" y="262"/>
                    <a:pt x="2800" y="262"/>
                    <a:pt x="2800" y="262"/>
                  </a:cubicBezTo>
                  <a:lnTo>
                    <a:pt x="2800" y="262"/>
                  </a:lnTo>
                  <a:lnTo>
                    <a:pt x="2800" y="262"/>
                  </a:lnTo>
                  <a:lnTo>
                    <a:pt x="2800" y="262"/>
                  </a:lnTo>
                  <a:cubicBezTo>
                    <a:pt x="2800" y="291"/>
                    <a:pt x="2800" y="291"/>
                    <a:pt x="2800" y="291"/>
                  </a:cubicBezTo>
                  <a:lnTo>
                    <a:pt x="2800" y="291"/>
                  </a:lnTo>
                  <a:cubicBezTo>
                    <a:pt x="2828" y="291"/>
                    <a:pt x="2828" y="291"/>
                    <a:pt x="2828" y="291"/>
                  </a:cubicBezTo>
                  <a:cubicBezTo>
                    <a:pt x="2857" y="291"/>
                    <a:pt x="2857" y="291"/>
                    <a:pt x="2857" y="291"/>
                  </a:cubicBezTo>
                  <a:lnTo>
                    <a:pt x="2857" y="291"/>
                  </a:lnTo>
                  <a:cubicBezTo>
                    <a:pt x="2887" y="291"/>
                    <a:pt x="2887" y="291"/>
                    <a:pt x="2887" y="291"/>
                  </a:cubicBezTo>
                  <a:lnTo>
                    <a:pt x="2887" y="291"/>
                  </a:lnTo>
                  <a:lnTo>
                    <a:pt x="2887" y="291"/>
                  </a:lnTo>
                  <a:lnTo>
                    <a:pt x="2887" y="291"/>
                  </a:lnTo>
                  <a:cubicBezTo>
                    <a:pt x="2887" y="262"/>
                    <a:pt x="2887" y="262"/>
                    <a:pt x="2887" y="262"/>
                  </a:cubicBezTo>
                  <a:cubicBezTo>
                    <a:pt x="2916" y="262"/>
                    <a:pt x="2916" y="262"/>
                    <a:pt x="2916" y="262"/>
                  </a:cubicBezTo>
                  <a:cubicBezTo>
                    <a:pt x="2945" y="262"/>
                    <a:pt x="2945" y="262"/>
                    <a:pt x="2945" y="262"/>
                  </a:cubicBezTo>
                  <a:cubicBezTo>
                    <a:pt x="2945" y="291"/>
                    <a:pt x="2945" y="291"/>
                    <a:pt x="2945" y="291"/>
                  </a:cubicBezTo>
                  <a:lnTo>
                    <a:pt x="2945" y="291"/>
                  </a:lnTo>
                  <a:cubicBezTo>
                    <a:pt x="2974" y="291"/>
                    <a:pt x="2974" y="291"/>
                    <a:pt x="2974" y="291"/>
                  </a:cubicBezTo>
                  <a:lnTo>
                    <a:pt x="2974" y="291"/>
                  </a:lnTo>
                  <a:lnTo>
                    <a:pt x="2974" y="291"/>
                  </a:lnTo>
                  <a:lnTo>
                    <a:pt x="2974" y="291"/>
                  </a:lnTo>
                  <a:lnTo>
                    <a:pt x="2974" y="291"/>
                  </a:lnTo>
                  <a:cubicBezTo>
                    <a:pt x="3004" y="291"/>
                    <a:pt x="3004" y="291"/>
                    <a:pt x="3004" y="291"/>
                  </a:cubicBezTo>
                  <a:cubicBezTo>
                    <a:pt x="3033" y="320"/>
                    <a:pt x="3033" y="320"/>
                    <a:pt x="3033" y="320"/>
                  </a:cubicBezTo>
                  <a:lnTo>
                    <a:pt x="3033" y="320"/>
                  </a:lnTo>
                  <a:lnTo>
                    <a:pt x="3033" y="320"/>
                  </a:lnTo>
                  <a:cubicBezTo>
                    <a:pt x="3033" y="350"/>
                    <a:pt x="3033" y="350"/>
                    <a:pt x="3033" y="350"/>
                  </a:cubicBezTo>
                  <a:cubicBezTo>
                    <a:pt x="3062" y="350"/>
                    <a:pt x="3062" y="350"/>
                    <a:pt x="3062" y="350"/>
                  </a:cubicBezTo>
                  <a:cubicBezTo>
                    <a:pt x="3091" y="350"/>
                    <a:pt x="3091" y="350"/>
                    <a:pt x="3091" y="350"/>
                  </a:cubicBezTo>
                  <a:lnTo>
                    <a:pt x="3091" y="350"/>
                  </a:lnTo>
                  <a:cubicBezTo>
                    <a:pt x="3091" y="379"/>
                    <a:pt x="3091" y="379"/>
                    <a:pt x="3091" y="379"/>
                  </a:cubicBezTo>
                  <a:cubicBezTo>
                    <a:pt x="3062" y="379"/>
                    <a:pt x="3062" y="379"/>
                    <a:pt x="3062" y="379"/>
                  </a:cubicBezTo>
                  <a:lnTo>
                    <a:pt x="3062" y="379"/>
                  </a:lnTo>
                  <a:cubicBezTo>
                    <a:pt x="3062" y="408"/>
                    <a:pt x="3062" y="408"/>
                    <a:pt x="3062" y="408"/>
                  </a:cubicBezTo>
                  <a:lnTo>
                    <a:pt x="3062" y="408"/>
                  </a:lnTo>
                  <a:lnTo>
                    <a:pt x="3062" y="408"/>
                  </a:lnTo>
                  <a:cubicBezTo>
                    <a:pt x="3033" y="408"/>
                    <a:pt x="3033" y="408"/>
                    <a:pt x="3033" y="408"/>
                  </a:cubicBezTo>
                  <a:lnTo>
                    <a:pt x="3033" y="408"/>
                  </a:lnTo>
                  <a:lnTo>
                    <a:pt x="3033" y="408"/>
                  </a:lnTo>
                  <a:lnTo>
                    <a:pt x="3033" y="408"/>
                  </a:lnTo>
                  <a:cubicBezTo>
                    <a:pt x="3033" y="437"/>
                    <a:pt x="3033" y="437"/>
                    <a:pt x="3033" y="437"/>
                  </a:cubicBezTo>
                  <a:cubicBezTo>
                    <a:pt x="3004" y="437"/>
                    <a:pt x="3004" y="437"/>
                    <a:pt x="3004" y="437"/>
                  </a:cubicBezTo>
                  <a:cubicBezTo>
                    <a:pt x="2974" y="437"/>
                    <a:pt x="2974" y="437"/>
                    <a:pt x="2974" y="437"/>
                  </a:cubicBezTo>
                  <a:cubicBezTo>
                    <a:pt x="2945" y="437"/>
                    <a:pt x="2945" y="437"/>
                    <a:pt x="2945" y="437"/>
                  </a:cubicBezTo>
                  <a:lnTo>
                    <a:pt x="2945" y="437"/>
                  </a:lnTo>
                  <a:lnTo>
                    <a:pt x="2945" y="437"/>
                  </a:lnTo>
                  <a:lnTo>
                    <a:pt x="2945" y="437"/>
                  </a:lnTo>
                  <a:cubicBezTo>
                    <a:pt x="2916" y="437"/>
                    <a:pt x="2916" y="437"/>
                    <a:pt x="2916" y="437"/>
                  </a:cubicBezTo>
                  <a:lnTo>
                    <a:pt x="2916" y="437"/>
                  </a:lnTo>
                  <a:lnTo>
                    <a:pt x="2916" y="437"/>
                  </a:lnTo>
                  <a:lnTo>
                    <a:pt x="2916" y="437"/>
                  </a:lnTo>
                  <a:cubicBezTo>
                    <a:pt x="2916" y="467"/>
                    <a:pt x="2916" y="467"/>
                    <a:pt x="2916" y="467"/>
                  </a:cubicBezTo>
                  <a:lnTo>
                    <a:pt x="2916" y="467"/>
                  </a:lnTo>
                  <a:cubicBezTo>
                    <a:pt x="2887" y="437"/>
                    <a:pt x="2887" y="437"/>
                    <a:pt x="2887" y="437"/>
                  </a:cubicBezTo>
                  <a:cubicBezTo>
                    <a:pt x="2887" y="467"/>
                    <a:pt x="2887" y="467"/>
                    <a:pt x="2887" y="467"/>
                  </a:cubicBezTo>
                  <a:lnTo>
                    <a:pt x="2887" y="467"/>
                  </a:lnTo>
                  <a:cubicBezTo>
                    <a:pt x="2857" y="437"/>
                    <a:pt x="2857" y="437"/>
                    <a:pt x="2857" y="437"/>
                  </a:cubicBezTo>
                  <a:lnTo>
                    <a:pt x="2857" y="437"/>
                  </a:lnTo>
                  <a:cubicBezTo>
                    <a:pt x="2828" y="467"/>
                    <a:pt x="2828" y="467"/>
                    <a:pt x="2828" y="467"/>
                  </a:cubicBezTo>
                  <a:lnTo>
                    <a:pt x="2828" y="467"/>
                  </a:lnTo>
                  <a:cubicBezTo>
                    <a:pt x="2800" y="467"/>
                    <a:pt x="2800" y="467"/>
                    <a:pt x="2800" y="467"/>
                  </a:cubicBezTo>
                  <a:lnTo>
                    <a:pt x="2800" y="467"/>
                  </a:lnTo>
                  <a:lnTo>
                    <a:pt x="2800" y="467"/>
                  </a:lnTo>
                  <a:cubicBezTo>
                    <a:pt x="2771" y="467"/>
                    <a:pt x="2771" y="467"/>
                    <a:pt x="2771" y="467"/>
                  </a:cubicBezTo>
                  <a:lnTo>
                    <a:pt x="2771" y="467"/>
                  </a:lnTo>
                  <a:lnTo>
                    <a:pt x="2771" y="467"/>
                  </a:lnTo>
                  <a:cubicBezTo>
                    <a:pt x="2741" y="467"/>
                    <a:pt x="2741" y="467"/>
                    <a:pt x="2741" y="467"/>
                  </a:cubicBezTo>
                  <a:lnTo>
                    <a:pt x="2741" y="467"/>
                  </a:lnTo>
                  <a:cubicBezTo>
                    <a:pt x="2712" y="437"/>
                    <a:pt x="2712" y="437"/>
                    <a:pt x="2712" y="437"/>
                  </a:cubicBezTo>
                  <a:lnTo>
                    <a:pt x="2712" y="437"/>
                  </a:lnTo>
                  <a:lnTo>
                    <a:pt x="2712" y="437"/>
                  </a:lnTo>
                  <a:cubicBezTo>
                    <a:pt x="2683" y="437"/>
                    <a:pt x="2683" y="437"/>
                    <a:pt x="2683" y="437"/>
                  </a:cubicBezTo>
                  <a:cubicBezTo>
                    <a:pt x="2654" y="437"/>
                    <a:pt x="2654" y="437"/>
                    <a:pt x="2654" y="437"/>
                  </a:cubicBezTo>
                  <a:lnTo>
                    <a:pt x="2654" y="437"/>
                  </a:lnTo>
                  <a:lnTo>
                    <a:pt x="2654" y="437"/>
                  </a:lnTo>
                  <a:cubicBezTo>
                    <a:pt x="2624" y="437"/>
                    <a:pt x="2624" y="437"/>
                    <a:pt x="2624" y="437"/>
                  </a:cubicBezTo>
                  <a:lnTo>
                    <a:pt x="2624" y="437"/>
                  </a:lnTo>
                  <a:cubicBezTo>
                    <a:pt x="2595" y="437"/>
                    <a:pt x="2595" y="437"/>
                    <a:pt x="2595" y="437"/>
                  </a:cubicBezTo>
                  <a:lnTo>
                    <a:pt x="2595" y="437"/>
                  </a:lnTo>
                  <a:cubicBezTo>
                    <a:pt x="2566" y="437"/>
                    <a:pt x="2566" y="437"/>
                    <a:pt x="2566" y="437"/>
                  </a:cubicBezTo>
                  <a:lnTo>
                    <a:pt x="2566" y="437"/>
                  </a:lnTo>
                  <a:cubicBezTo>
                    <a:pt x="2537" y="467"/>
                    <a:pt x="2537" y="467"/>
                    <a:pt x="2537" y="467"/>
                  </a:cubicBezTo>
                  <a:lnTo>
                    <a:pt x="2537" y="467"/>
                  </a:lnTo>
                  <a:lnTo>
                    <a:pt x="2537" y="467"/>
                  </a:lnTo>
                  <a:cubicBezTo>
                    <a:pt x="2537" y="437"/>
                    <a:pt x="2537" y="437"/>
                    <a:pt x="2537" y="437"/>
                  </a:cubicBezTo>
                  <a:lnTo>
                    <a:pt x="2537" y="437"/>
                  </a:lnTo>
                  <a:cubicBezTo>
                    <a:pt x="2507" y="437"/>
                    <a:pt x="2507" y="437"/>
                    <a:pt x="2507" y="437"/>
                  </a:cubicBezTo>
                  <a:lnTo>
                    <a:pt x="2507" y="437"/>
                  </a:lnTo>
                  <a:lnTo>
                    <a:pt x="2507" y="437"/>
                  </a:lnTo>
                  <a:lnTo>
                    <a:pt x="2507" y="437"/>
                  </a:lnTo>
                  <a:lnTo>
                    <a:pt x="2507" y="437"/>
                  </a:lnTo>
                  <a:lnTo>
                    <a:pt x="2507" y="437"/>
                  </a:lnTo>
                  <a:cubicBezTo>
                    <a:pt x="2537" y="437"/>
                    <a:pt x="2537" y="437"/>
                    <a:pt x="2537" y="437"/>
                  </a:cubicBezTo>
                  <a:cubicBezTo>
                    <a:pt x="2537" y="467"/>
                    <a:pt x="2537" y="467"/>
                    <a:pt x="2537" y="467"/>
                  </a:cubicBezTo>
                  <a:lnTo>
                    <a:pt x="2537" y="467"/>
                  </a:lnTo>
                  <a:cubicBezTo>
                    <a:pt x="2507" y="467"/>
                    <a:pt x="2507" y="467"/>
                    <a:pt x="2507" y="467"/>
                  </a:cubicBezTo>
                  <a:lnTo>
                    <a:pt x="2507" y="467"/>
                  </a:lnTo>
                  <a:lnTo>
                    <a:pt x="2507" y="467"/>
                  </a:lnTo>
                  <a:cubicBezTo>
                    <a:pt x="2478" y="467"/>
                    <a:pt x="2478" y="467"/>
                    <a:pt x="2478" y="467"/>
                  </a:cubicBezTo>
                  <a:cubicBezTo>
                    <a:pt x="2478" y="496"/>
                    <a:pt x="2478" y="496"/>
                    <a:pt x="2478" y="496"/>
                  </a:cubicBezTo>
                  <a:cubicBezTo>
                    <a:pt x="2450" y="496"/>
                    <a:pt x="2450" y="496"/>
                    <a:pt x="2450" y="496"/>
                  </a:cubicBezTo>
                  <a:cubicBezTo>
                    <a:pt x="2421" y="496"/>
                    <a:pt x="2421" y="496"/>
                    <a:pt x="2421" y="496"/>
                  </a:cubicBezTo>
                  <a:lnTo>
                    <a:pt x="2421" y="496"/>
                  </a:lnTo>
                  <a:lnTo>
                    <a:pt x="2421" y="496"/>
                  </a:lnTo>
                  <a:cubicBezTo>
                    <a:pt x="2391" y="496"/>
                    <a:pt x="2391" y="496"/>
                    <a:pt x="2391" y="496"/>
                  </a:cubicBezTo>
                  <a:cubicBezTo>
                    <a:pt x="2391" y="524"/>
                    <a:pt x="2391" y="524"/>
                    <a:pt x="2391" y="524"/>
                  </a:cubicBezTo>
                  <a:cubicBezTo>
                    <a:pt x="2362" y="524"/>
                    <a:pt x="2362" y="524"/>
                    <a:pt x="2362" y="524"/>
                  </a:cubicBezTo>
                  <a:lnTo>
                    <a:pt x="2362" y="524"/>
                  </a:lnTo>
                  <a:lnTo>
                    <a:pt x="2362" y="524"/>
                  </a:lnTo>
                  <a:cubicBezTo>
                    <a:pt x="2362" y="553"/>
                    <a:pt x="2362" y="553"/>
                    <a:pt x="2362" y="553"/>
                  </a:cubicBezTo>
                  <a:cubicBezTo>
                    <a:pt x="2391" y="553"/>
                    <a:pt x="2391" y="553"/>
                    <a:pt x="2391" y="553"/>
                  </a:cubicBezTo>
                  <a:lnTo>
                    <a:pt x="2391" y="553"/>
                  </a:lnTo>
                  <a:cubicBezTo>
                    <a:pt x="2391" y="583"/>
                    <a:pt x="2391" y="583"/>
                    <a:pt x="2391" y="583"/>
                  </a:cubicBezTo>
                  <a:lnTo>
                    <a:pt x="2391" y="583"/>
                  </a:lnTo>
                  <a:cubicBezTo>
                    <a:pt x="2391" y="553"/>
                    <a:pt x="2391" y="553"/>
                    <a:pt x="2391" y="553"/>
                  </a:cubicBezTo>
                  <a:lnTo>
                    <a:pt x="2391" y="553"/>
                  </a:lnTo>
                  <a:cubicBezTo>
                    <a:pt x="2421" y="553"/>
                    <a:pt x="2421" y="553"/>
                    <a:pt x="2421" y="553"/>
                  </a:cubicBezTo>
                  <a:cubicBezTo>
                    <a:pt x="2421" y="524"/>
                    <a:pt x="2421" y="524"/>
                    <a:pt x="2421" y="524"/>
                  </a:cubicBezTo>
                  <a:cubicBezTo>
                    <a:pt x="2450" y="524"/>
                    <a:pt x="2450" y="524"/>
                    <a:pt x="2450" y="524"/>
                  </a:cubicBezTo>
                  <a:lnTo>
                    <a:pt x="2450" y="524"/>
                  </a:lnTo>
                  <a:lnTo>
                    <a:pt x="2450" y="524"/>
                  </a:lnTo>
                  <a:cubicBezTo>
                    <a:pt x="2478" y="524"/>
                    <a:pt x="2478" y="524"/>
                    <a:pt x="2478" y="524"/>
                  </a:cubicBezTo>
                  <a:lnTo>
                    <a:pt x="2478" y="524"/>
                  </a:lnTo>
                  <a:cubicBezTo>
                    <a:pt x="2507" y="524"/>
                    <a:pt x="2507" y="524"/>
                    <a:pt x="2507" y="524"/>
                  </a:cubicBezTo>
                  <a:cubicBezTo>
                    <a:pt x="2537" y="496"/>
                    <a:pt x="2537" y="496"/>
                    <a:pt x="2537" y="496"/>
                  </a:cubicBezTo>
                  <a:lnTo>
                    <a:pt x="2537" y="496"/>
                  </a:lnTo>
                  <a:lnTo>
                    <a:pt x="2537" y="496"/>
                  </a:lnTo>
                  <a:cubicBezTo>
                    <a:pt x="2537" y="524"/>
                    <a:pt x="2537" y="524"/>
                    <a:pt x="2537" y="524"/>
                  </a:cubicBezTo>
                  <a:lnTo>
                    <a:pt x="2537" y="524"/>
                  </a:lnTo>
                  <a:cubicBezTo>
                    <a:pt x="2566" y="496"/>
                    <a:pt x="2566" y="496"/>
                    <a:pt x="2566" y="496"/>
                  </a:cubicBezTo>
                  <a:lnTo>
                    <a:pt x="2566" y="496"/>
                  </a:lnTo>
                  <a:lnTo>
                    <a:pt x="2566" y="496"/>
                  </a:lnTo>
                  <a:cubicBezTo>
                    <a:pt x="2566" y="467"/>
                    <a:pt x="2566" y="467"/>
                    <a:pt x="2566" y="467"/>
                  </a:cubicBezTo>
                  <a:cubicBezTo>
                    <a:pt x="2595" y="496"/>
                    <a:pt x="2595" y="496"/>
                    <a:pt x="2595" y="496"/>
                  </a:cubicBezTo>
                  <a:lnTo>
                    <a:pt x="2595" y="496"/>
                  </a:lnTo>
                  <a:cubicBezTo>
                    <a:pt x="2624" y="496"/>
                    <a:pt x="2624" y="496"/>
                    <a:pt x="2624" y="496"/>
                  </a:cubicBezTo>
                  <a:cubicBezTo>
                    <a:pt x="2654" y="496"/>
                    <a:pt x="2654" y="496"/>
                    <a:pt x="2654" y="496"/>
                  </a:cubicBezTo>
                  <a:lnTo>
                    <a:pt x="2654" y="496"/>
                  </a:lnTo>
                  <a:cubicBezTo>
                    <a:pt x="2683" y="496"/>
                    <a:pt x="2683" y="496"/>
                    <a:pt x="2683" y="496"/>
                  </a:cubicBezTo>
                  <a:cubicBezTo>
                    <a:pt x="2712" y="496"/>
                    <a:pt x="2712" y="496"/>
                    <a:pt x="2712" y="496"/>
                  </a:cubicBezTo>
                  <a:lnTo>
                    <a:pt x="2712" y="496"/>
                  </a:lnTo>
                  <a:cubicBezTo>
                    <a:pt x="2741" y="496"/>
                    <a:pt x="2741" y="496"/>
                    <a:pt x="2741" y="496"/>
                  </a:cubicBezTo>
                  <a:cubicBezTo>
                    <a:pt x="2771" y="496"/>
                    <a:pt x="2771" y="496"/>
                    <a:pt x="2771" y="496"/>
                  </a:cubicBezTo>
                  <a:cubicBezTo>
                    <a:pt x="2800" y="496"/>
                    <a:pt x="2800" y="496"/>
                    <a:pt x="2800" y="496"/>
                  </a:cubicBezTo>
                  <a:lnTo>
                    <a:pt x="2800" y="496"/>
                  </a:lnTo>
                  <a:cubicBezTo>
                    <a:pt x="2800" y="524"/>
                    <a:pt x="2800" y="524"/>
                    <a:pt x="2800" y="524"/>
                  </a:cubicBezTo>
                  <a:lnTo>
                    <a:pt x="2800" y="524"/>
                  </a:lnTo>
                  <a:lnTo>
                    <a:pt x="2800" y="524"/>
                  </a:lnTo>
                  <a:lnTo>
                    <a:pt x="2800" y="524"/>
                  </a:lnTo>
                  <a:cubicBezTo>
                    <a:pt x="2800" y="553"/>
                    <a:pt x="2800" y="553"/>
                    <a:pt x="2800" y="553"/>
                  </a:cubicBezTo>
                  <a:lnTo>
                    <a:pt x="2800" y="553"/>
                  </a:lnTo>
                  <a:cubicBezTo>
                    <a:pt x="2771" y="553"/>
                    <a:pt x="2771" y="553"/>
                    <a:pt x="2771" y="553"/>
                  </a:cubicBezTo>
                  <a:cubicBezTo>
                    <a:pt x="2741" y="553"/>
                    <a:pt x="2741" y="553"/>
                    <a:pt x="2741" y="553"/>
                  </a:cubicBezTo>
                  <a:cubicBezTo>
                    <a:pt x="2712" y="583"/>
                    <a:pt x="2712" y="583"/>
                    <a:pt x="2712" y="583"/>
                  </a:cubicBezTo>
                  <a:lnTo>
                    <a:pt x="2712" y="583"/>
                  </a:lnTo>
                  <a:lnTo>
                    <a:pt x="2712" y="583"/>
                  </a:lnTo>
                  <a:lnTo>
                    <a:pt x="2712" y="583"/>
                  </a:lnTo>
                  <a:lnTo>
                    <a:pt x="2712" y="583"/>
                  </a:lnTo>
                  <a:lnTo>
                    <a:pt x="2712" y="583"/>
                  </a:lnTo>
                  <a:cubicBezTo>
                    <a:pt x="2712" y="612"/>
                    <a:pt x="2712" y="612"/>
                    <a:pt x="2712" y="612"/>
                  </a:cubicBezTo>
                  <a:lnTo>
                    <a:pt x="2712" y="612"/>
                  </a:lnTo>
                  <a:lnTo>
                    <a:pt x="2712" y="612"/>
                  </a:lnTo>
                  <a:lnTo>
                    <a:pt x="2712" y="612"/>
                  </a:lnTo>
                  <a:cubicBezTo>
                    <a:pt x="2741" y="612"/>
                    <a:pt x="2741" y="612"/>
                    <a:pt x="2741" y="612"/>
                  </a:cubicBezTo>
                  <a:cubicBezTo>
                    <a:pt x="2771" y="583"/>
                    <a:pt x="2771" y="583"/>
                    <a:pt x="2771" y="583"/>
                  </a:cubicBezTo>
                  <a:lnTo>
                    <a:pt x="2800" y="583"/>
                  </a:lnTo>
                  <a:lnTo>
                    <a:pt x="2828" y="612"/>
                  </a:lnTo>
                  <a:lnTo>
                    <a:pt x="2828" y="612"/>
                  </a:lnTo>
                  <a:lnTo>
                    <a:pt x="2828" y="612"/>
                  </a:lnTo>
                  <a:cubicBezTo>
                    <a:pt x="2857" y="612"/>
                    <a:pt x="2857" y="612"/>
                    <a:pt x="2857" y="612"/>
                  </a:cubicBezTo>
                  <a:lnTo>
                    <a:pt x="2857" y="612"/>
                  </a:lnTo>
                  <a:cubicBezTo>
                    <a:pt x="2857" y="583"/>
                    <a:pt x="2857" y="583"/>
                    <a:pt x="2857" y="583"/>
                  </a:cubicBezTo>
                  <a:cubicBezTo>
                    <a:pt x="2857" y="612"/>
                    <a:pt x="2857" y="612"/>
                    <a:pt x="2857" y="612"/>
                  </a:cubicBezTo>
                  <a:cubicBezTo>
                    <a:pt x="2887" y="612"/>
                    <a:pt x="2887" y="612"/>
                    <a:pt x="2887" y="612"/>
                  </a:cubicBezTo>
                  <a:cubicBezTo>
                    <a:pt x="2887" y="583"/>
                    <a:pt x="2887" y="583"/>
                    <a:pt x="2887" y="583"/>
                  </a:cubicBezTo>
                  <a:lnTo>
                    <a:pt x="2887" y="583"/>
                  </a:lnTo>
                  <a:cubicBezTo>
                    <a:pt x="2887" y="553"/>
                    <a:pt x="2887" y="553"/>
                    <a:pt x="2887" y="553"/>
                  </a:cubicBezTo>
                  <a:lnTo>
                    <a:pt x="2887" y="553"/>
                  </a:lnTo>
                  <a:cubicBezTo>
                    <a:pt x="2887" y="524"/>
                    <a:pt x="2887" y="524"/>
                    <a:pt x="2887" y="524"/>
                  </a:cubicBezTo>
                  <a:lnTo>
                    <a:pt x="2887" y="524"/>
                  </a:lnTo>
                  <a:cubicBezTo>
                    <a:pt x="2916" y="524"/>
                    <a:pt x="2916" y="524"/>
                    <a:pt x="2916" y="524"/>
                  </a:cubicBezTo>
                  <a:lnTo>
                    <a:pt x="2916" y="524"/>
                  </a:lnTo>
                  <a:cubicBezTo>
                    <a:pt x="2945" y="524"/>
                    <a:pt x="2945" y="524"/>
                    <a:pt x="2945" y="524"/>
                  </a:cubicBezTo>
                  <a:cubicBezTo>
                    <a:pt x="2974" y="524"/>
                    <a:pt x="2974" y="524"/>
                    <a:pt x="2974" y="524"/>
                  </a:cubicBezTo>
                  <a:lnTo>
                    <a:pt x="2974" y="524"/>
                  </a:lnTo>
                  <a:cubicBezTo>
                    <a:pt x="3004" y="524"/>
                    <a:pt x="3004" y="524"/>
                    <a:pt x="3004" y="524"/>
                  </a:cubicBezTo>
                  <a:lnTo>
                    <a:pt x="3004" y="524"/>
                  </a:lnTo>
                  <a:cubicBezTo>
                    <a:pt x="3004" y="553"/>
                    <a:pt x="3004" y="553"/>
                    <a:pt x="3004" y="553"/>
                  </a:cubicBezTo>
                  <a:cubicBezTo>
                    <a:pt x="3004" y="583"/>
                    <a:pt x="3004" y="583"/>
                    <a:pt x="3004" y="583"/>
                  </a:cubicBezTo>
                  <a:cubicBezTo>
                    <a:pt x="2974" y="583"/>
                    <a:pt x="2974" y="583"/>
                    <a:pt x="2974" y="583"/>
                  </a:cubicBezTo>
                  <a:cubicBezTo>
                    <a:pt x="2974" y="612"/>
                    <a:pt x="2974" y="612"/>
                    <a:pt x="2974" y="612"/>
                  </a:cubicBezTo>
                  <a:cubicBezTo>
                    <a:pt x="2974" y="641"/>
                    <a:pt x="2974" y="641"/>
                    <a:pt x="2974" y="641"/>
                  </a:cubicBezTo>
                  <a:lnTo>
                    <a:pt x="2974" y="641"/>
                  </a:lnTo>
                  <a:cubicBezTo>
                    <a:pt x="2916" y="670"/>
                    <a:pt x="2916" y="670"/>
                    <a:pt x="2916" y="670"/>
                  </a:cubicBezTo>
                  <a:lnTo>
                    <a:pt x="2916" y="670"/>
                  </a:lnTo>
                  <a:lnTo>
                    <a:pt x="2916" y="670"/>
                  </a:lnTo>
                  <a:cubicBezTo>
                    <a:pt x="2887" y="700"/>
                    <a:pt x="2887" y="700"/>
                    <a:pt x="2887" y="700"/>
                  </a:cubicBezTo>
                  <a:lnTo>
                    <a:pt x="2887" y="700"/>
                  </a:lnTo>
                  <a:cubicBezTo>
                    <a:pt x="2857" y="700"/>
                    <a:pt x="2857" y="700"/>
                    <a:pt x="2857" y="700"/>
                  </a:cubicBezTo>
                  <a:lnTo>
                    <a:pt x="2857" y="700"/>
                  </a:lnTo>
                  <a:lnTo>
                    <a:pt x="2857" y="700"/>
                  </a:lnTo>
                  <a:cubicBezTo>
                    <a:pt x="2857" y="729"/>
                    <a:pt x="2857" y="729"/>
                    <a:pt x="2857" y="729"/>
                  </a:cubicBezTo>
                  <a:cubicBezTo>
                    <a:pt x="2828" y="729"/>
                    <a:pt x="2828" y="729"/>
                    <a:pt x="2828" y="729"/>
                  </a:cubicBezTo>
                  <a:lnTo>
                    <a:pt x="2828" y="729"/>
                  </a:lnTo>
                  <a:lnTo>
                    <a:pt x="2828" y="729"/>
                  </a:lnTo>
                  <a:lnTo>
                    <a:pt x="2828" y="729"/>
                  </a:lnTo>
                  <a:cubicBezTo>
                    <a:pt x="2800" y="729"/>
                    <a:pt x="2800" y="729"/>
                    <a:pt x="2800" y="729"/>
                  </a:cubicBezTo>
                  <a:cubicBezTo>
                    <a:pt x="2800" y="758"/>
                    <a:pt x="2800" y="758"/>
                    <a:pt x="2800" y="758"/>
                  </a:cubicBezTo>
                  <a:lnTo>
                    <a:pt x="2800" y="758"/>
                  </a:lnTo>
                  <a:cubicBezTo>
                    <a:pt x="2800" y="787"/>
                    <a:pt x="2800" y="787"/>
                    <a:pt x="2800" y="787"/>
                  </a:cubicBezTo>
                  <a:cubicBezTo>
                    <a:pt x="2771" y="787"/>
                    <a:pt x="2771" y="787"/>
                    <a:pt x="2771" y="787"/>
                  </a:cubicBezTo>
                  <a:lnTo>
                    <a:pt x="2771" y="787"/>
                  </a:lnTo>
                  <a:cubicBezTo>
                    <a:pt x="2741" y="817"/>
                    <a:pt x="2741" y="817"/>
                    <a:pt x="2741" y="817"/>
                  </a:cubicBezTo>
                  <a:lnTo>
                    <a:pt x="2741" y="817"/>
                  </a:lnTo>
                  <a:cubicBezTo>
                    <a:pt x="2712" y="817"/>
                    <a:pt x="2712" y="817"/>
                    <a:pt x="2712" y="817"/>
                  </a:cubicBezTo>
                  <a:cubicBezTo>
                    <a:pt x="2712" y="846"/>
                    <a:pt x="2712" y="846"/>
                    <a:pt x="2712" y="846"/>
                  </a:cubicBezTo>
                  <a:lnTo>
                    <a:pt x="2712" y="846"/>
                  </a:lnTo>
                  <a:cubicBezTo>
                    <a:pt x="2683" y="846"/>
                    <a:pt x="2683" y="846"/>
                    <a:pt x="2683" y="846"/>
                  </a:cubicBezTo>
                  <a:lnTo>
                    <a:pt x="2683" y="846"/>
                  </a:lnTo>
                  <a:cubicBezTo>
                    <a:pt x="2683" y="874"/>
                    <a:pt x="2683" y="874"/>
                    <a:pt x="2683" y="874"/>
                  </a:cubicBezTo>
                  <a:lnTo>
                    <a:pt x="2683" y="874"/>
                  </a:lnTo>
                  <a:cubicBezTo>
                    <a:pt x="2683" y="903"/>
                    <a:pt x="2683" y="903"/>
                    <a:pt x="2683" y="903"/>
                  </a:cubicBezTo>
                  <a:cubicBezTo>
                    <a:pt x="2683" y="874"/>
                    <a:pt x="2683" y="874"/>
                    <a:pt x="2683" y="874"/>
                  </a:cubicBezTo>
                  <a:lnTo>
                    <a:pt x="2683" y="874"/>
                  </a:lnTo>
                  <a:cubicBezTo>
                    <a:pt x="2712" y="846"/>
                    <a:pt x="2712" y="846"/>
                    <a:pt x="2712" y="846"/>
                  </a:cubicBezTo>
                  <a:lnTo>
                    <a:pt x="2712" y="846"/>
                  </a:lnTo>
                  <a:cubicBezTo>
                    <a:pt x="2741" y="846"/>
                    <a:pt x="2741" y="846"/>
                    <a:pt x="2741" y="846"/>
                  </a:cubicBezTo>
                  <a:lnTo>
                    <a:pt x="2741" y="846"/>
                  </a:lnTo>
                  <a:lnTo>
                    <a:pt x="2741" y="846"/>
                  </a:lnTo>
                  <a:cubicBezTo>
                    <a:pt x="2771" y="817"/>
                    <a:pt x="2771" y="817"/>
                    <a:pt x="2771" y="817"/>
                  </a:cubicBezTo>
                  <a:cubicBezTo>
                    <a:pt x="2800" y="817"/>
                    <a:pt x="2800" y="817"/>
                    <a:pt x="2800" y="817"/>
                  </a:cubicBezTo>
                  <a:lnTo>
                    <a:pt x="2800" y="817"/>
                  </a:lnTo>
                  <a:cubicBezTo>
                    <a:pt x="2800" y="787"/>
                    <a:pt x="2800" y="787"/>
                    <a:pt x="2800" y="787"/>
                  </a:cubicBezTo>
                  <a:cubicBezTo>
                    <a:pt x="2828" y="758"/>
                    <a:pt x="2828" y="758"/>
                    <a:pt x="2828" y="758"/>
                  </a:cubicBezTo>
                  <a:lnTo>
                    <a:pt x="2828" y="758"/>
                  </a:lnTo>
                  <a:cubicBezTo>
                    <a:pt x="2857" y="758"/>
                    <a:pt x="2857" y="758"/>
                    <a:pt x="2857" y="758"/>
                  </a:cubicBezTo>
                  <a:lnTo>
                    <a:pt x="2857" y="758"/>
                  </a:lnTo>
                  <a:cubicBezTo>
                    <a:pt x="2887" y="758"/>
                    <a:pt x="2887" y="758"/>
                    <a:pt x="2887" y="758"/>
                  </a:cubicBezTo>
                  <a:lnTo>
                    <a:pt x="2887" y="758"/>
                  </a:lnTo>
                  <a:cubicBezTo>
                    <a:pt x="2887" y="729"/>
                    <a:pt x="2887" y="729"/>
                    <a:pt x="2887" y="729"/>
                  </a:cubicBezTo>
                  <a:cubicBezTo>
                    <a:pt x="2916" y="729"/>
                    <a:pt x="2916" y="729"/>
                    <a:pt x="2916" y="729"/>
                  </a:cubicBezTo>
                  <a:lnTo>
                    <a:pt x="2916" y="729"/>
                  </a:lnTo>
                  <a:cubicBezTo>
                    <a:pt x="2945" y="729"/>
                    <a:pt x="2945" y="729"/>
                    <a:pt x="2945" y="729"/>
                  </a:cubicBezTo>
                  <a:cubicBezTo>
                    <a:pt x="2974" y="700"/>
                    <a:pt x="2974" y="700"/>
                    <a:pt x="2974" y="700"/>
                  </a:cubicBezTo>
                  <a:lnTo>
                    <a:pt x="2974" y="700"/>
                  </a:lnTo>
                  <a:cubicBezTo>
                    <a:pt x="3004" y="700"/>
                    <a:pt x="3004" y="700"/>
                    <a:pt x="3004" y="700"/>
                  </a:cubicBezTo>
                  <a:lnTo>
                    <a:pt x="3004" y="700"/>
                  </a:lnTo>
                  <a:lnTo>
                    <a:pt x="3004" y="700"/>
                  </a:lnTo>
                  <a:cubicBezTo>
                    <a:pt x="3033" y="670"/>
                    <a:pt x="3033" y="670"/>
                    <a:pt x="3033" y="670"/>
                  </a:cubicBezTo>
                  <a:lnTo>
                    <a:pt x="3033" y="670"/>
                  </a:lnTo>
                  <a:cubicBezTo>
                    <a:pt x="3062" y="641"/>
                    <a:pt x="3062" y="641"/>
                    <a:pt x="3062" y="641"/>
                  </a:cubicBezTo>
                  <a:lnTo>
                    <a:pt x="3062" y="641"/>
                  </a:lnTo>
                  <a:lnTo>
                    <a:pt x="3062" y="641"/>
                  </a:lnTo>
                  <a:cubicBezTo>
                    <a:pt x="3062" y="612"/>
                    <a:pt x="3062" y="612"/>
                    <a:pt x="3062" y="612"/>
                  </a:cubicBezTo>
                  <a:lnTo>
                    <a:pt x="3062" y="612"/>
                  </a:lnTo>
                  <a:cubicBezTo>
                    <a:pt x="3062" y="641"/>
                    <a:pt x="3062" y="641"/>
                    <a:pt x="3062" y="641"/>
                  </a:cubicBezTo>
                  <a:cubicBezTo>
                    <a:pt x="3091" y="641"/>
                    <a:pt x="3091" y="641"/>
                    <a:pt x="3091" y="641"/>
                  </a:cubicBezTo>
                  <a:lnTo>
                    <a:pt x="3091" y="641"/>
                  </a:lnTo>
                  <a:cubicBezTo>
                    <a:pt x="3062" y="670"/>
                    <a:pt x="3062" y="670"/>
                    <a:pt x="3062" y="670"/>
                  </a:cubicBezTo>
                  <a:cubicBezTo>
                    <a:pt x="3091" y="670"/>
                    <a:pt x="3091" y="670"/>
                    <a:pt x="3091" y="670"/>
                  </a:cubicBezTo>
                  <a:lnTo>
                    <a:pt x="3091" y="670"/>
                  </a:lnTo>
                  <a:cubicBezTo>
                    <a:pt x="3091" y="700"/>
                    <a:pt x="3091" y="700"/>
                    <a:pt x="3091" y="700"/>
                  </a:cubicBezTo>
                  <a:lnTo>
                    <a:pt x="3091" y="700"/>
                  </a:lnTo>
                  <a:lnTo>
                    <a:pt x="3091" y="700"/>
                  </a:lnTo>
                  <a:cubicBezTo>
                    <a:pt x="3091" y="670"/>
                    <a:pt x="3091" y="670"/>
                    <a:pt x="3091" y="670"/>
                  </a:cubicBezTo>
                  <a:lnTo>
                    <a:pt x="3091" y="670"/>
                  </a:lnTo>
                  <a:lnTo>
                    <a:pt x="3091" y="670"/>
                  </a:lnTo>
                  <a:cubicBezTo>
                    <a:pt x="3091" y="641"/>
                    <a:pt x="3091" y="641"/>
                    <a:pt x="3091" y="641"/>
                  </a:cubicBezTo>
                  <a:lnTo>
                    <a:pt x="3091" y="641"/>
                  </a:lnTo>
                  <a:cubicBezTo>
                    <a:pt x="3121" y="641"/>
                    <a:pt x="3121" y="641"/>
                    <a:pt x="3121" y="641"/>
                  </a:cubicBezTo>
                  <a:cubicBezTo>
                    <a:pt x="3121" y="670"/>
                    <a:pt x="3121" y="670"/>
                    <a:pt x="3121" y="670"/>
                  </a:cubicBezTo>
                  <a:lnTo>
                    <a:pt x="3121" y="670"/>
                  </a:lnTo>
                  <a:lnTo>
                    <a:pt x="3121" y="670"/>
                  </a:lnTo>
                  <a:cubicBezTo>
                    <a:pt x="3149" y="670"/>
                    <a:pt x="3149" y="670"/>
                    <a:pt x="3149" y="670"/>
                  </a:cubicBezTo>
                  <a:cubicBezTo>
                    <a:pt x="3149" y="641"/>
                    <a:pt x="3149" y="641"/>
                    <a:pt x="3149" y="641"/>
                  </a:cubicBezTo>
                  <a:lnTo>
                    <a:pt x="3149" y="641"/>
                  </a:lnTo>
                  <a:lnTo>
                    <a:pt x="3149" y="641"/>
                  </a:lnTo>
                  <a:lnTo>
                    <a:pt x="3149" y="641"/>
                  </a:lnTo>
                  <a:lnTo>
                    <a:pt x="3149" y="641"/>
                  </a:lnTo>
                  <a:cubicBezTo>
                    <a:pt x="3149" y="612"/>
                    <a:pt x="3149" y="612"/>
                    <a:pt x="3149" y="612"/>
                  </a:cubicBezTo>
                  <a:lnTo>
                    <a:pt x="3149" y="612"/>
                  </a:lnTo>
                  <a:cubicBezTo>
                    <a:pt x="3178" y="583"/>
                    <a:pt x="3178" y="583"/>
                    <a:pt x="3178" y="583"/>
                  </a:cubicBezTo>
                  <a:lnTo>
                    <a:pt x="3178" y="583"/>
                  </a:lnTo>
                  <a:cubicBezTo>
                    <a:pt x="3178" y="612"/>
                    <a:pt x="3178" y="612"/>
                    <a:pt x="3178" y="612"/>
                  </a:cubicBezTo>
                  <a:lnTo>
                    <a:pt x="3178" y="612"/>
                  </a:lnTo>
                  <a:cubicBezTo>
                    <a:pt x="3207" y="612"/>
                    <a:pt x="3207" y="612"/>
                    <a:pt x="3207" y="612"/>
                  </a:cubicBezTo>
                  <a:cubicBezTo>
                    <a:pt x="3207" y="583"/>
                    <a:pt x="3207" y="583"/>
                    <a:pt x="3207" y="583"/>
                  </a:cubicBezTo>
                  <a:cubicBezTo>
                    <a:pt x="3237" y="583"/>
                    <a:pt x="3237" y="583"/>
                    <a:pt x="3237" y="583"/>
                  </a:cubicBezTo>
                  <a:cubicBezTo>
                    <a:pt x="3266" y="583"/>
                    <a:pt x="3266" y="583"/>
                    <a:pt x="3266" y="583"/>
                  </a:cubicBezTo>
                  <a:lnTo>
                    <a:pt x="3266" y="583"/>
                  </a:lnTo>
                  <a:cubicBezTo>
                    <a:pt x="3295" y="583"/>
                    <a:pt x="3295" y="583"/>
                    <a:pt x="3295" y="583"/>
                  </a:cubicBezTo>
                  <a:lnTo>
                    <a:pt x="3295" y="583"/>
                  </a:lnTo>
                  <a:cubicBezTo>
                    <a:pt x="3324" y="612"/>
                    <a:pt x="3324" y="612"/>
                    <a:pt x="3324" y="612"/>
                  </a:cubicBezTo>
                  <a:cubicBezTo>
                    <a:pt x="3354" y="612"/>
                    <a:pt x="3354" y="612"/>
                    <a:pt x="3354" y="612"/>
                  </a:cubicBezTo>
                  <a:lnTo>
                    <a:pt x="3354" y="612"/>
                  </a:lnTo>
                  <a:cubicBezTo>
                    <a:pt x="3383" y="612"/>
                    <a:pt x="3383" y="612"/>
                    <a:pt x="3383" y="612"/>
                  </a:cubicBezTo>
                  <a:lnTo>
                    <a:pt x="3383" y="612"/>
                  </a:lnTo>
                  <a:lnTo>
                    <a:pt x="3383" y="612"/>
                  </a:lnTo>
                  <a:cubicBezTo>
                    <a:pt x="3412" y="641"/>
                    <a:pt x="3412" y="641"/>
                    <a:pt x="3412" y="641"/>
                  </a:cubicBezTo>
                  <a:lnTo>
                    <a:pt x="3412" y="641"/>
                  </a:lnTo>
                  <a:cubicBezTo>
                    <a:pt x="3441" y="670"/>
                    <a:pt x="3441" y="670"/>
                    <a:pt x="3441" y="670"/>
                  </a:cubicBezTo>
                  <a:lnTo>
                    <a:pt x="3441" y="670"/>
                  </a:lnTo>
                  <a:lnTo>
                    <a:pt x="3441" y="670"/>
                  </a:lnTo>
                  <a:cubicBezTo>
                    <a:pt x="3441" y="700"/>
                    <a:pt x="3441" y="700"/>
                    <a:pt x="3441" y="700"/>
                  </a:cubicBezTo>
                  <a:cubicBezTo>
                    <a:pt x="3441" y="729"/>
                    <a:pt x="3441" y="729"/>
                    <a:pt x="3441" y="729"/>
                  </a:cubicBezTo>
                  <a:lnTo>
                    <a:pt x="3441" y="729"/>
                  </a:lnTo>
                  <a:cubicBezTo>
                    <a:pt x="3412" y="729"/>
                    <a:pt x="3412" y="729"/>
                    <a:pt x="3412" y="729"/>
                  </a:cubicBezTo>
                  <a:lnTo>
                    <a:pt x="3412" y="729"/>
                  </a:lnTo>
                  <a:cubicBezTo>
                    <a:pt x="3412" y="758"/>
                    <a:pt x="3412" y="758"/>
                    <a:pt x="3412" y="758"/>
                  </a:cubicBezTo>
                  <a:lnTo>
                    <a:pt x="3412" y="758"/>
                  </a:lnTo>
                  <a:cubicBezTo>
                    <a:pt x="3383" y="758"/>
                    <a:pt x="3383" y="758"/>
                    <a:pt x="3383" y="758"/>
                  </a:cubicBezTo>
                  <a:cubicBezTo>
                    <a:pt x="3354" y="787"/>
                    <a:pt x="3354" y="787"/>
                    <a:pt x="3354" y="787"/>
                  </a:cubicBezTo>
                  <a:lnTo>
                    <a:pt x="3354" y="787"/>
                  </a:lnTo>
                  <a:lnTo>
                    <a:pt x="3354" y="787"/>
                  </a:lnTo>
                  <a:lnTo>
                    <a:pt x="3354" y="787"/>
                  </a:lnTo>
                  <a:cubicBezTo>
                    <a:pt x="3324" y="787"/>
                    <a:pt x="3324" y="787"/>
                    <a:pt x="3324" y="787"/>
                  </a:cubicBezTo>
                  <a:lnTo>
                    <a:pt x="3324" y="787"/>
                  </a:lnTo>
                  <a:cubicBezTo>
                    <a:pt x="3295" y="787"/>
                    <a:pt x="3295" y="787"/>
                    <a:pt x="3295" y="787"/>
                  </a:cubicBezTo>
                  <a:lnTo>
                    <a:pt x="3295" y="787"/>
                  </a:lnTo>
                  <a:cubicBezTo>
                    <a:pt x="3295" y="817"/>
                    <a:pt x="3295" y="817"/>
                    <a:pt x="3295" y="817"/>
                  </a:cubicBezTo>
                  <a:lnTo>
                    <a:pt x="3295" y="817"/>
                  </a:lnTo>
                  <a:lnTo>
                    <a:pt x="3295" y="817"/>
                  </a:lnTo>
                  <a:lnTo>
                    <a:pt x="3295" y="817"/>
                  </a:lnTo>
                  <a:cubicBezTo>
                    <a:pt x="3324" y="846"/>
                    <a:pt x="3324" y="846"/>
                    <a:pt x="3324" y="846"/>
                  </a:cubicBezTo>
                  <a:lnTo>
                    <a:pt x="3324" y="846"/>
                  </a:lnTo>
                  <a:cubicBezTo>
                    <a:pt x="3295" y="846"/>
                    <a:pt x="3295" y="846"/>
                    <a:pt x="3295" y="846"/>
                  </a:cubicBezTo>
                  <a:lnTo>
                    <a:pt x="3295" y="846"/>
                  </a:lnTo>
                  <a:lnTo>
                    <a:pt x="3295" y="846"/>
                  </a:lnTo>
                  <a:cubicBezTo>
                    <a:pt x="3266" y="874"/>
                    <a:pt x="3266" y="874"/>
                    <a:pt x="3266" y="874"/>
                  </a:cubicBezTo>
                  <a:cubicBezTo>
                    <a:pt x="3237" y="874"/>
                    <a:pt x="3237" y="874"/>
                    <a:pt x="3237" y="874"/>
                  </a:cubicBezTo>
                  <a:lnTo>
                    <a:pt x="3237" y="874"/>
                  </a:lnTo>
                  <a:cubicBezTo>
                    <a:pt x="3207" y="874"/>
                    <a:pt x="3207" y="874"/>
                    <a:pt x="3207" y="874"/>
                  </a:cubicBezTo>
                  <a:lnTo>
                    <a:pt x="3207" y="874"/>
                  </a:lnTo>
                  <a:lnTo>
                    <a:pt x="3207" y="874"/>
                  </a:lnTo>
                  <a:cubicBezTo>
                    <a:pt x="3178" y="874"/>
                    <a:pt x="3178" y="874"/>
                    <a:pt x="3178" y="874"/>
                  </a:cubicBezTo>
                  <a:cubicBezTo>
                    <a:pt x="3178" y="846"/>
                    <a:pt x="3178" y="846"/>
                    <a:pt x="3178" y="846"/>
                  </a:cubicBezTo>
                  <a:lnTo>
                    <a:pt x="3178" y="846"/>
                  </a:lnTo>
                  <a:lnTo>
                    <a:pt x="3178" y="846"/>
                  </a:lnTo>
                  <a:cubicBezTo>
                    <a:pt x="3149" y="846"/>
                    <a:pt x="3149" y="846"/>
                    <a:pt x="3149" y="846"/>
                  </a:cubicBezTo>
                  <a:lnTo>
                    <a:pt x="3149" y="846"/>
                  </a:lnTo>
                  <a:cubicBezTo>
                    <a:pt x="3149" y="874"/>
                    <a:pt x="3149" y="874"/>
                    <a:pt x="3149" y="874"/>
                  </a:cubicBezTo>
                  <a:lnTo>
                    <a:pt x="3149" y="874"/>
                  </a:lnTo>
                  <a:cubicBezTo>
                    <a:pt x="3149" y="846"/>
                    <a:pt x="3149" y="846"/>
                    <a:pt x="3149" y="846"/>
                  </a:cubicBezTo>
                  <a:cubicBezTo>
                    <a:pt x="3121" y="874"/>
                    <a:pt x="3121" y="874"/>
                    <a:pt x="3121" y="874"/>
                  </a:cubicBezTo>
                  <a:lnTo>
                    <a:pt x="3121" y="874"/>
                  </a:lnTo>
                  <a:lnTo>
                    <a:pt x="3121" y="874"/>
                  </a:lnTo>
                  <a:lnTo>
                    <a:pt x="3121" y="874"/>
                  </a:lnTo>
                  <a:cubicBezTo>
                    <a:pt x="3091" y="874"/>
                    <a:pt x="3091" y="874"/>
                    <a:pt x="3091" y="874"/>
                  </a:cubicBezTo>
                  <a:lnTo>
                    <a:pt x="3091" y="874"/>
                  </a:lnTo>
                  <a:cubicBezTo>
                    <a:pt x="3062" y="874"/>
                    <a:pt x="3062" y="874"/>
                    <a:pt x="3062" y="874"/>
                  </a:cubicBezTo>
                  <a:lnTo>
                    <a:pt x="3062" y="874"/>
                  </a:lnTo>
                  <a:cubicBezTo>
                    <a:pt x="3033" y="874"/>
                    <a:pt x="3033" y="874"/>
                    <a:pt x="3033" y="874"/>
                  </a:cubicBezTo>
                  <a:lnTo>
                    <a:pt x="3033" y="874"/>
                  </a:lnTo>
                  <a:lnTo>
                    <a:pt x="3033" y="874"/>
                  </a:lnTo>
                  <a:cubicBezTo>
                    <a:pt x="3004" y="874"/>
                    <a:pt x="3004" y="874"/>
                    <a:pt x="3004" y="874"/>
                  </a:cubicBezTo>
                  <a:cubicBezTo>
                    <a:pt x="3033" y="874"/>
                    <a:pt x="3033" y="874"/>
                    <a:pt x="3033" y="874"/>
                  </a:cubicBezTo>
                  <a:lnTo>
                    <a:pt x="3033" y="874"/>
                  </a:lnTo>
                  <a:cubicBezTo>
                    <a:pt x="3062" y="874"/>
                    <a:pt x="3062" y="874"/>
                    <a:pt x="3062" y="874"/>
                  </a:cubicBezTo>
                  <a:lnTo>
                    <a:pt x="3062" y="874"/>
                  </a:lnTo>
                  <a:cubicBezTo>
                    <a:pt x="3091" y="874"/>
                    <a:pt x="3091" y="874"/>
                    <a:pt x="3091" y="874"/>
                  </a:cubicBezTo>
                  <a:lnTo>
                    <a:pt x="3091" y="874"/>
                  </a:lnTo>
                  <a:cubicBezTo>
                    <a:pt x="3121" y="903"/>
                    <a:pt x="3121" y="903"/>
                    <a:pt x="3121" y="903"/>
                  </a:cubicBezTo>
                  <a:cubicBezTo>
                    <a:pt x="3149" y="903"/>
                    <a:pt x="3149" y="903"/>
                    <a:pt x="3149" y="903"/>
                  </a:cubicBezTo>
                  <a:lnTo>
                    <a:pt x="3149" y="903"/>
                  </a:lnTo>
                  <a:cubicBezTo>
                    <a:pt x="3178" y="903"/>
                    <a:pt x="3178" y="903"/>
                    <a:pt x="3178" y="903"/>
                  </a:cubicBezTo>
                  <a:cubicBezTo>
                    <a:pt x="3178" y="874"/>
                    <a:pt x="3178" y="874"/>
                    <a:pt x="3178" y="874"/>
                  </a:cubicBezTo>
                  <a:lnTo>
                    <a:pt x="3178" y="874"/>
                  </a:lnTo>
                  <a:cubicBezTo>
                    <a:pt x="3207" y="903"/>
                    <a:pt x="3207" y="903"/>
                    <a:pt x="3207" y="903"/>
                  </a:cubicBezTo>
                  <a:lnTo>
                    <a:pt x="3207" y="903"/>
                  </a:lnTo>
                  <a:lnTo>
                    <a:pt x="3207" y="903"/>
                  </a:lnTo>
                  <a:cubicBezTo>
                    <a:pt x="3237" y="903"/>
                    <a:pt x="3237" y="903"/>
                    <a:pt x="3237" y="903"/>
                  </a:cubicBezTo>
                  <a:cubicBezTo>
                    <a:pt x="3237" y="933"/>
                    <a:pt x="3237" y="933"/>
                    <a:pt x="3237" y="933"/>
                  </a:cubicBezTo>
                  <a:cubicBezTo>
                    <a:pt x="3207" y="933"/>
                    <a:pt x="3207" y="933"/>
                    <a:pt x="3207" y="933"/>
                  </a:cubicBezTo>
                  <a:lnTo>
                    <a:pt x="3207" y="933"/>
                  </a:lnTo>
                  <a:lnTo>
                    <a:pt x="3207" y="933"/>
                  </a:lnTo>
                  <a:lnTo>
                    <a:pt x="3207" y="933"/>
                  </a:lnTo>
                  <a:cubicBezTo>
                    <a:pt x="3207" y="962"/>
                    <a:pt x="3207" y="962"/>
                    <a:pt x="3207" y="962"/>
                  </a:cubicBezTo>
                  <a:cubicBezTo>
                    <a:pt x="3178" y="962"/>
                    <a:pt x="3178" y="962"/>
                    <a:pt x="3178" y="962"/>
                  </a:cubicBezTo>
                  <a:cubicBezTo>
                    <a:pt x="3149" y="962"/>
                    <a:pt x="3149" y="962"/>
                    <a:pt x="3149" y="962"/>
                  </a:cubicBezTo>
                  <a:lnTo>
                    <a:pt x="3149" y="962"/>
                  </a:lnTo>
                  <a:cubicBezTo>
                    <a:pt x="3121" y="962"/>
                    <a:pt x="3121" y="962"/>
                    <a:pt x="3121" y="962"/>
                  </a:cubicBezTo>
                  <a:cubicBezTo>
                    <a:pt x="3091" y="962"/>
                    <a:pt x="3091" y="962"/>
                    <a:pt x="3091" y="962"/>
                  </a:cubicBezTo>
                  <a:lnTo>
                    <a:pt x="3091" y="962"/>
                  </a:lnTo>
                  <a:cubicBezTo>
                    <a:pt x="3062" y="933"/>
                    <a:pt x="3062" y="933"/>
                    <a:pt x="3062" y="933"/>
                  </a:cubicBezTo>
                  <a:cubicBezTo>
                    <a:pt x="3033" y="933"/>
                    <a:pt x="3033" y="933"/>
                    <a:pt x="3033" y="933"/>
                  </a:cubicBezTo>
                  <a:lnTo>
                    <a:pt x="3033" y="933"/>
                  </a:lnTo>
                  <a:cubicBezTo>
                    <a:pt x="3004" y="933"/>
                    <a:pt x="3004" y="933"/>
                    <a:pt x="3004" y="933"/>
                  </a:cubicBezTo>
                  <a:cubicBezTo>
                    <a:pt x="3004" y="962"/>
                    <a:pt x="3004" y="962"/>
                    <a:pt x="3004" y="962"/>
                  </a:cubicBezTo>
                  <a:cubicBezTo>
                    <a:pt x="2974" y="962"/>
                    <a:pt x="2974" y="962"/>
                    <a:pt x="2974" y="962"/>
                  </a:cubicBezTo>
                  <a:cubicBezTo>
                    <a:pt x="2974" y="991"/>
                    <a:pt x="2974" y="991"/>
                    <a:pt x="2974" y="991"/>
                  </a:cubicBezTo>
                  <a:lnTo>
                    <a:pt x="2974" y="991"/>
                  </a:lnTo>
                  <a:lnTo>
                    <a:pt x="2974" y="991"/>
                  </a:lnTo>
                  <a:lnTo>
                    <a:pt x="2974" y="991"/>
                  </a:lnTo>
                  <a:lnTo>
                    <a:pt x="2974" y="991"/>
                  </a:lnTo>
                  <a:lnTo>
                    <a:pt x="2974" y="991"/>
                  </a:lnTo>
                  <a:cubicBezTo>
                    <a:pt x="2974" y="1020"/>
                    <a:pt x="2974" y="1020"/>
                    <a:pt x="2974" y="1020"/>
                  </a:cubicBezTo>
                  <a:lnTo>
                    <a:pt x="2974" y="1020"/>
                  </a:lnTo>
                  <a:lnTo>
                    <a:pt x="2974" y="1020"/>
                  </a:lnTo>
                  <a:lnTo>
                    <a:pt x="2974" y="1020"/>
                  </a:lnTo>
                  <a:cubicBezTo>
                    <a:pt x="3004" y="1020"/>
                    <a:pt x="3004" y="1020"/>
                    <a:pt x="3004" y="1020"/>
                  </a:cubicBezTo>
                  <a:lnTo>
                    <a:pt x="3004" y="1020"/>
                  </a:lnTo>
                  <a:lnTo>
                    <a:pt x="3004" y="1020"/>
                  </a:lnTo>
                  <a:cubicBezTo>
                    <a:pt x="3033" y="1020"/>
                    <a:pt x="3033" y="1020"/>
                    <a:pt x="3033" y="1020"/>
                  </a:cubicBezTo>
                  <a:cubicBezTo>
                    <a:pt x="3033" y="991"/>
                    <a:pt x="3033" y="991"/>
                    <a:pt x="3033" y="991"/>
                  </a:cubicBezTo>
                  <a:cubicBezTo>
                    <a:pt x="3062" y="991"/>
                    <a:pt x="3062" y="991"/>
                    <a:pt x="3062" y="991"/>
                  </a:cubicBezTo>
                  <a:lnTo>
                    <a:pt x="3062" y="991"/>
                  </a:lnTo>
                  <a:cubicBezTo>
                    <a:pt x="3091" y="991"/>
                    <a:pt x="3091" y="991"/>
                    <a:pt x="3091" y="991"/>
                  </a:cubicBezTo>
                  <a:cubicBezTo>
                    <a:pt x="3121" y="991"/>
                    <a:pt x="3121" y="991"/>
                    <a:pt x="3121" y="991"/>
                  </a:cubicBezTo>
                  <a:lnTo>
                    <a:pt x="3121" y="991"/>
                  </a:lnTo>
                  <a:lnTo>
                    <a:pt x="3121" y="991"/>
                  </a:lnTo>
                  <a:cubicBezTo>
                    <a:pt x="3149" y="991"/>
                    <a:pt x="3149" y="991"/>
                    <a:pt x="3149" y="991"/>
                  </a:cubicBezTo>
                  <a:lnTo>
                    <a:pt x="3149" y="991"/>
                  </a:lnTo>
                  <a:cubicBezTo>
                    <a:pt x="3149" y="1020"/>
                    <a:pt x="3149" y="1020"/>
                    <a:pt x="3149" y="1020"/>
                  </a:cubicBezTo>
                  <a:lnTo>
                    <a:pt x="3149" y="1020"/>
                  </a:lnTo>
                  <a:cubicBezTo>
                    <a:pt x="3121" y="1020"/>
                    <a:pt x="3121" y="1020"/>
                    <a:pt x="3121" y="1020"/>
                  </a:cubicBezTo>
                  <a:cubicBezTo>
                    <a:pt x="3121" y="1050"/>
                    <a:pt x="3121" y="1050"/>
                    <a:pt x="3121" y="1050"/>
                  </a:cubicBezTo>
                  <a:cubicBezTo>
                    <a:pt x="3091" y="1050"/>
                    <a:pt x="3091" y="1050"/>
                    <a:pt x="3091" y="1050"/>
                  </a:cubicBezTo>
                  <a:cubicBezTo>
                    <a:pt x="3091" y="1079"/>
                    <a:pt x="3091" y="1079"/>
                    <a:pt x="3091" y="1079"/>
                  </a:cubicBezTo>
                  <a:lnTo>
                    <a:pt x="3091" y="1079"/>
                  </a:lnTo>
                  <a:cubicBezTo>
                    <a:pt x="3062" y="1108"/>
                    <a:pt x="3062" y="1108"/>
                    <a:pt x="3062" y="1108"/>
                  </a:cubicBezTo>
                  <a:cubicBezTo>
                    <a:pt x="3033" y="1137"/>
                    <a:pt x="3033" y="1137"/>
                    <a:pt x="3033" y="1137"/>
                  </a:cubicBezTo>
                  <a:lnTo>
                    <a:pt x="3033" y="1137"/>
                  </a:lnTo>
                  <a:cubicBezTo>
                    <a:pt x="3004" y="1167"/>
                    <a:pt x="3004" y="1167"/>
                    <a:pt x="3004" y="1167"/>
                  </a:cubicBezTo>
                  <a:lnTo>
                    <a:pt x="3004" y="1167"/>
                  </a:lnTo>
                  <a:cubicBezTo>
                    <a:pt x="3004" y="1195"/>
                    <a:pt x="3004" y="1195"/>
                    <a:pt x="3004" y="1195"/>
                  </a:cubicBezTo>
                  <a:lnTo>
                    <a:pt x="3004" y="1195"/>
                  </a:lnTo>
                  <a:cubicBezTo>
                    <a:pt x="3004" y="1224"/>
                    <a:pt x="3004" y="1224"/>
                    <a:pt x="3004" y="1224"/>
                  </a:cubicBezTo>
                  <a:lnTo>
                    <a:pt x="3004" y="1224"/>
                  </a:lnTo>
                  <a:cubicBezTo>
                    <a:pt x="3004" y="1253"/>
                    <a:pt x="3004" y="1253"/>
                    <a:pt x="3004" y="1253"/>
                  </a:cubicBezTo>
                  <a:cubicBezTo>
                    <a:pt x="2974" y="1283"/>
                    <a:pt x="2974" y="1283"/>
                    <a:pt x="2974" y="1283"/>
                  </a:cubicBezTo>
                  <a:cubicBezTo>
                    <a:pt x="3004" y="1283"/>
                    <a:pt x="3004" y="1283"/>
                    <a:pt x="3004" y="1283"/>
                  </a:cubicBezTo>
                  <a:cubicBezTo>
                    <a:pt x="3004" y="1312"/>
                    <a:pt x="3004" y="1312"/>
                    <a:pt x="3004" y="1312"/>
                  </a:cubicBezTo>
                  <a:lnTo>
                    <a:pt x="3004" y="1312"/>
                  </a:lnTo>
                  <a:cubicBezTo>
                    <a:pt x="2974" y="1341"/>
                    <a:pt x="2974" y="1341"/>
                    <a:pt x="2974" y="1341"/>
                  </a:cubicBezTo>
                  <a:lnTo>
                    <a:pt x="2974" y="1341"/>
                  </a:lnTo>
                  <a:cubicBezTo>
                    <a:pt x="2974" y="1370"/>
                    <a:pt x="2974" y="1370"/>
                    <a:pt x="2974" y="1370"/>
                  </a:cubicBezTo>
                  <a:lnTo>
                    <a:pt x="2974" y="1370"/>
                  </a:lnTo>
                  <a:lnTo>
                    <a:pt x="2974" y="1370"/>
                  </a:lnTo>
                  <a:cubicBezTo>
                    <a:pt x="2945" y="1400"/>
                    <a:pt x="2945" y="1400"/>
                    <a:pt x="2945" y="1400"/>
                  </a:cubicBezTo>
                  <a:lnTo>
                    <a:pt x="2945" y="1400"/>
                  </a:lnTo>
                  <a:cubicBezTo>
                    <a:pt x="2945" y="1429"/>
                    <a:pt x="2945" y="1429"/>
                    <a:pt x="2945" y="1429"/>
                  </a:cubicBezTo>
                  <a:cubicBezTo>
                    <a:pt x="2916" y="1429"/>
                    <a:pt x="2916" y="1429"/>
                    <a:pt x="2916" y="1429"/>
                  </a:cubicBezTo>
                  <a:cubicBezTo>
                    <a:pt x="2916" y="1400"/>
                    <a:pt x="2916" y="1400"/>
                    <a:pt x="2916" y="1400"/>
                  </a:cubicBezTo>
                  <a:lnTo>
                    <a:pt x="2916" y="1400"/>
                  </a:lnTo>
                  <a:lnTo>
                    <a:pt x="2916" y="1400"/>
                  </a:lnTo>
                  <a:lnTo>
                    <a:pt x="2916" y="1400"/>
                  </a:lnTo>
                  <a:lnTo>
                    <a:pt x="2916" y="1400"/>
                  </a:lnTo>
                  <a:cubicBezTo>
                    <a:pt x="2916" y="1370"/>
                    <a:pt x="2916" y="1370"/>
                    <a:pt x="2916" y="1370"/>
                  </a:cubicBezTo>
                  <a:lnTo>
                    <a:pt x="2916" y="1370"/>
                  </a:lnTo>
                  <a:cubicBezTo>
                    <a:pt x="2887" y="1370"/>
                    <a:pt x="2887" y="1370"/>
                    <a:pt x="2887" y="1370"/>
                  </a:cubicBezTo>
                  <a:lnTo>
                    <a:pt x="2887" y="1370"/>
                  </a:lnTo>
                  <a:cubicBezTo>
                    <a:pt x="2887" y="1400"/>
                    <a:pt x="2887" y="1400"/>
                    <a:pt x="2887" y="1400"/>
                  </a:cubicBezTo>
                  <a:lnTo>
                    <a:pt x="2887" y="1400"/>
                  </a:lnTo>
                  <a:lnTo>
                    <a:pt x="2887" y="1400"/>
                  </a:lnTo>
                  <a:lnTo>
                    <a:pt x="2887" y="1400"/>
                  </a:lnTo>
                  <a:lnTo>
                    <a:pt x="2887" y="1400"/>
                  </a:lnTo>
                  <a:cubicBezTo>
                    <a:pt x="2887" y="1429"/>
                    <a:pt x="2887" y="1429"/>
                    <a:pt x="2887" y="1429"/>
                  </a:cubicBezTo>
                  <a:lnTo>
                    <a:pt x="2887" y="1429"/>
                  </a:lnTo>
                  <a:lnTo>
                    <a:pt x="2887" y="1429"/>
                  </a:lnTo>
                  <a:cubicBezTo>
                    <a:pt x="2916" y="1429"/>
                    <a:pt x="2916" y="1429"/>
                    <a:pt x="2916" y="1429"/>
                  </a:cubicBezTo>
                  <a:cubicBezTo>
                    <a:pt x="2916" y="1458"/>
                    <a:pt x="2916" y="1458"/>
                    <a:pt x="2916" y="1458"/>
                  </a:cubicBezTo>
                  <a:lnTo>
                    <a:pt x="2916" y="1458"/>
                  </a:lnTo>
                  <a:cubicBezTo>
                    <a:pt x="2945" y="1458"/>
                    <a:pt x="2945" y="1458"/>
                    <a:pt x="2945" y="1458"/>
                  </a:cubicBezTo>
                  <a:cubicBezTo>
                    <a:pt x="2945" y="1487"/>
                    <a:pt x="2945" y="1487"/>
                    <a:pt x="2945" y="1487"/>
                  </a:cubicBezTo>
                  <a:cubicBezTo>
                    <a:pt x="2974" y="1487"/>
                    <a:pt x="2974" y="1487"/>
                    <a:pt x="2974" y="1487"/>
                  </a:cubicBezTo>
                  <a:cubicBezTo>
                    <a:pt x="2974" y="1517"/>
                    <a:pt x="2974" y="1517"/>
                    <a:pt x="2974" y="1517"/>
                  </a:cubicBezTo>
                  <a:lnTo>
                    <a:pt x="2974" y="1517"/>
                  </a:lnTo>
                  <a:cubicBezTo>
                    <a:pt x="2945" y="1517"/>
                    <a:pt x="2945" y="1517"/>
                    <a:pt x="2945" y="1517"/>
                  </a:cubicBezTo>
                  <a:lnTo>
                    <a:pt x="2945" y="1517"/>
                  </a:lnTo>
                  <a:cubicBezTo>
                    <a:pt x="2916" y="1487"/>
                    <a:pt x="2916" y="1487"/>
                    <a:pt x="2916" y="1487"/>
                  </a:cubicBezTo>
                  <a:lnTo>
                    <a:pt x="2916" y="1487"/>
                  </a:lnTo>
                  <a:lnTo>
                    <a:pt x="2916" y="1487"/>
                  </a:lnTo>
                  <a:lnTo>
                    <a:pt x="2916" y="1487"/>
                  </a:lnTo>
                  <a:lnTo>
                    <a:pt x="2916" y="1487"/>
                  </a:lnTo>
                  <a:lnTo>
                    <a:pt x="2916" y="1487"/>
                  </a:lnTo>
                  <a:lnTo>
                    <a:pt x="2916" y="1487"/>
                  </a:lnTo>
                  <a:cubicBezTo>
                    <a:pt x="2916" y="1517"/>
                    <a:pt x="2916" y="1517"/>
                    <a:pt x="2916" y="1517"/>
                  </a:cubicBezTo>
                  <a:lnTo>
                    <a:pt x="2916" y="1517"/>
                  </a:lnTo>
                  <a:lnTo>
                    <a:pt x="2916" y="1517"/>
                  </a:lnTo>
                  <a:cubicBezTo>
                    <a:pt x="2887" y="1517"/>
                    <a:pt x="2887" y="1517"/>
                    <a:pt x="2887" y="1517"/>
                  </a:cubicBezTo>
                  <a:lnTo>
                    <a:pt x="2887" y="1517"/>
                  </a:lnTo>
                  <a:lnTo>
                    <a:pt x="2887" y="1517"/>
                  </a:lnTo>
                  <a:cubicBezTo>
                    <a:pt x="2916" y="1517"/>
                    <a:pt x="2916" y="1517"/>
                    <a:pt x="2916" y="1517"/>
                  </a:cubicBezTo>
                  <a:cubicBezTo>
                    <a:pt x="2916" y="1545"/>
                    <a:pt x="2916" y="1545"/>
                    <a:pt x="2916" y="1545"/>
                  </a:cubicBezTo>
                  <a:lnTo>
                    <a:pt x="2916" y="1545"/>
                  </a:lnTo>
                  <a:lnTo>
                    <a:pt x="2916" y="1545"/>
                  </a:lnTo>
                  <a:lnTo>
                    <a:pt x="2916" y="1545"/>
                  </a:lnTo>
                  <a:cubicBezTo>
                    <a:pt x="2945" y="1545"/>
                    <a:pt x="2945" y="1545"/>
                    <a:pt x="2945" y="1545"/>
                  </a:cubicBezTo>
                  <a:lnTo>
                    <a:pt x="2945" y="1545"/>
                  </a:lnTo>
                  <a:cubicBezTo>
                    <a:pt x="2945" y="1574"/>
                    <a:pt x="2945" y="1574"/>
                    <a:pt x="2945" y="1574"/>
                  </a:cubicBezTo>
                  <a:lnTo>
                    <a:pt x="2945" y="1574"/>
                  </a:lnTo>
                  <a:lnTo>
                    <a:pt x="2945" y="1574"/>
                  </a:lnTo>
                  <a:lnTo>
                    <a:pt x="2945" y="1574"/>
                  </a:lnTo>
                  <a:cubicBezTo>
                    <a:pt x="2974" y="1545"/>
                    <a:pt x="2974" y="1545"/>
                    <a:pt x="2974" y="1545"/>
                  </a:cubicBezTo>
                  <a:lnTo>
                    <a:pt x="2974" y="1545"/>
                  </a:lnTo>
                  <a:lnTo>
                    <a:pt x="2974" y="1545"/>
                  </a:lnTo>
                  <a:lnTo>
                    <a:pt x="2974" y="1545"/>
                  </a:lnTo>
                  <a:lnTo>
                    <a:pt x="2974" y="1545"/>
                  </a:lnTo>
                  <a:cubicBezTo>
                    <a:pt x="3004" y="1545"/>
                    <a:pt x="3004" y="1545"/>
                    <a:pt x="3004" y="1545"/>
                  </a:cubicBezTo>
                  <a:cubicBezTo>
                    <a:pt x="3004" y="1574"/>
                    <a:pt x="3004" y="1574"/>
                    <a:pt x="3004" y="1574"/>
                  </a:cubicBezTo>
                  <a:lnTo>
                    <a:pt x="3004" y="1574"/>
                  </a:lnTo>
                  <a:lnTo>
                    <a:pt x="3004" y="1574"/>
                  </a:lnTo>
                  <a:lnTo>
                    <a:pt x="3004" y="1574"/>
                  </a:lnTo>
                  <a:cubicBezTo>
                    <a:pt x="3004" y="1603"/>
                    <a:pt x="3004" y="1603"/>
                    <a:pt x="3004" y="1603"/>
                  </a:cubicBezTo>
                  <a:lnTo>
                    <a:pt x="3004" y="1603"/>
                  </a:lnTo>
                  <a:cubicBezTo>
                    <a:pt x="3004" y="1633"/>
                    <a:pt x="3004" y="1633"/>
                    <a:pt x="3004" y="1633"/>
                  </a:cubicBezTo>
                  <a:lnTo>
                    <a:pt x="3004" y="1633"/>
                  </a:lnTo>
                  <a:cubicBezTo>
                    <a:pt x="3004" y="1662"/>
                    <a:pt x="3004" y="1662"/>
                    <a:pt x="3004" y="1662"/>
                  </a:cubicBezTo>
                  <a:lnTo>
                    <a:pt x="3004" y="1662"/>
                  </a:lnTo>
                  <a:cubicBezTo>
                    <a:pt x="3004" y="1691"/>
                    <a:pt x="3004" y="1691"/>
                    <a:pt x="3004" y="1691"/>
                  </a:cubicBezTo>
                  <a:cubicBezTo>
                    <a:pt x="2974" y="1691"/>
                    <a:pt x="2974" y="1691"/>
                    <a:pt x="2974" y="1691"/>
                  </a:cubicBezTo>
                  <a:lnTo>
                    <a:pt x="2974" y="1691"/>
                  </a:lnTo>
                  <a:cubicBezTo>
                    <a:pt x="2974" y="1662"/>
                    <a:pt x="2974" y="1662"/>
                    <a:pt x="2974" y="1662"/>
                  </a:cubicBezTo>
                  <a:cubicBezTo>
                    <a:pt x="2945" y="1662"/>
                    <a:pt x="2945" y="1662"/>
                    <a:pt x="2945" y="1662"/>
                  </a:cubicBezTo>
                  <a:lnTo>
                    <a:pt x="2945" y="1662"/>
                  </a:lnTo>
                  <a:lnTo>
                    <a:pt x="2945" y="1662"/>
                  </a:lnTo>
                  <a:lnTo>
                    <a:pt x="2945" y="1662"/>
                  </a:lnTo>
                  <a:cubicBezTo>
                    <a:pt x="2916" y="1662"/>
                    <a:pt x="2916" y="1662"/>
                    <a:pt x="2916" y="1662"/>
                  </a:cubicBezTo>
                  <a:cubicBezTo>
                    <a:pt x="2916" y="1633"/>
                    <a:pt x="2916" y="1633"/>
                    <a:pt x="2916" y="1633"/>
                  </a:cubicBezTo>
                  <a:lnTo>
                    <a:pt x="2916" y="1633"/>
                  </a:lnTo>
                  <a:lnTo>
                    <a:pt x="2916" y="1633"/>
                  </a:lnTo>
                  <a:lnTo>
                    <a:pt x="2916" y="1633"/>
                  </a:lnTo>
                  <a:lnTo>
                    <a:pt x="2916" y="1633"/>
                  </a:lnTo>
                  <a:cubicBezTo>
                    <a:pt x="2887" y="1633"/>
                    <a:pt x="2887" y="1633"/>
                    <a:pt x="2887" y="1633"/>
                  </a:cubicBezTo>
                  <a:cubicBezTo>
                    <a:pt x="2887" y="1603"/>
                    <a:pt x="2887" y="1603"/>
                    <a:pt x="2887" y="1603"/>
                  </a:cubicBezTo>
                  <a:cubicBezTo>
                    <a:pt x="2857" y="1603"/>
                    <a:pt x="2857" y="1603"/>
                    <a:pt x="2857" y="1603"/>
                  </a:cubicBezTo>
                  <a:cubicBezTo>
                    <a:pt x="2857" y="1633"/>
                    <a:pt x="2857" y="1633"/>
                    <a:pt x="2857" y="1633"/>
                  </a:cubicBezTo>
                  <a:lnTo>
                    <a:pt x="2857" y="1633"/>
                  </a:lnTo>
                  <a:lnTo>
                    <a:pt x="2857" y="1633"/>
                  </a:lnTo>
                  <a:lnTo>
                    <a:pt x="2857" y="1633"/>
                  </a:lnTo>
                  <a:lnTo>
                    <a:pt x="2857" y="1633"/>
                  </a:lnTo>
                  <a:cubicBezTo>
                    <a:pt x="2828" y="1633"/>
                    <a:pt x="2828" y="1633"/>
                    <a:pt x="2828" y="1633"/>
                  </a:cubicBezTo>
                  <a:lnTo>
                    <a:pt x="2828" y="1633"/>
                  </a:lnTo>
                  <a:lnTo>
                    <a:pt x="2828" y="1633"/>
                  </a:lnTo>
                  <a:lnTo>
                    <a:pt x="2828" y="1633"/>
                  </a:lnTo>
                  <a:cubicBezTo>
                    <a:pt x="2857" y="1633"/>
                    <a:pt x="2857" y="1633"/>
                    <a:pt x="2857" y="1633"/>
                  </a:cubicBezTo>
                  <a:lnTo>
                    <a:pt x="2857" y="1633"/>
                  </a:lnTo>
                  <a:lnTo>
                    <a:pt x="2857" y="1633"/>
                  </a:lnTo>
                  <a:cubicBezTo>
                    <a:pt x="2857" y="1662"/>
                    <a:pt x="2857" y="1662"/>
                    <a:pt x="2857" y="1662"/>
                  </a:cubicBezTo>
                  <a:cubicBezTo>
                    <a:pt x="2828" y="1662"/>
                    <a:pt x="2828" y="1662"/>
                    <a:pt x="2828" y="1662"/>
                  </a:cubicBezTo>
                  <a:cubicBezTo>
                    <a:pt x="2800" y="1662"/>
                    <a:pt x="2800" y="1662"/>
                    <a:pt x="2800" y="1662"/>
                  </a:cubicBezTo>
                  <a:lnTo>
                    <a:pt x="2800" y="1662"/>
                  </a:lnTo>
                  <a:lnTo>
                    <a:pt x="2800" y="1662"/>
                  </a:lnTo>
                  <a:lnTo>
                    <a:pt x="2800" y="1662"/>
                  </a:lnTo>
                  <a:lnTo>
                    <a:pt x="2800" y="1662"/>
                  </a:lnTo>
                  <a:lnTo>
                    <a:pt x="2800" y="1662"/>
                  </a:lnTo>
                  <a:lnTo>
                    <a:pt x="2800" y="1662"/>
                  </a:lnTo>
                  <a:lnTo>
                    <a:pt x="2800" y="1662"/>
                  </a:lnTo>
                  <a:cubicBezTo>
                    <a:pt x="2800" y="1691"/>
                    <a:pt x="2800" y="1691"/>
                    <a:pt x="2800" y="1691"/>
                  </a:cubicBezTo>
                  <a:lnTo>
                    <a:pt x="2800" y="1691"/>
                  </a:lnTo>
                  <a:lnTo>
                    <a:pt x="2800" y="1691"/>
                  </a:lnTo>
                  <a:lnTo>
                    <a:pt x="2800" y="1691"/>
                  </a:lnTo>
                  <a:cubicBezTo>
                    <a:pt x="2800" y="1720"/>
                    <a:pt x="2800" y="1720"/>
                    <a:pt x="2800" y="1720"/>
                  </a:cubicBezTo>
                  <a:lnTo>
                    <a:pt x="2800" y="1720"/>
                  </a:lnTo>
                  <a:lnTo>
                    <a:pt x="2800" y="1720"/>
                  </a:lnTo>
                  <a:cubicBezTo>
                    <a:pt x="2771" y="1720"/>
                    <a:pt x="2771" y="1720"/>
                    <a:pt x="2771" y="1720"/>
                  </a:cubicBezTo>
                  <a:lnTo>
                    <a:pt x="2771" y="1720"/>
                  </a:lnTo>
                  <a:lnTo>
                    <a:pt x="2771" y="1720"/>
                  </a:lnTo>
                  <a:lnTo>
                    <a:pt x="2771" y="1720"/>
                  </a:lnTo>
                  <a:lnTo>
                    <a:pt x="2771" y="1720"/>
                  </a:lnTo>
                  <a:cubicBezTo>
                    <a:pt x="2800" y="1720"/>
                    <a:pt x="2800" y="1720"/>
                    <a:pt x="2800" y="1720"/>
                  </a:cubicBezTo>
                  <a:lnTo>
                    <a:pt x="2800" y="1720"/>
                  </a:lnTo>
                  <a:cubicBezTo>
                    <a:pt x="2800" y="1750"/>
                    <a:pt x="2800" y="1750"/>
                    <a:pt x="2800" y="1750"/>
                  </a:cubicBezTo>
                  <a:lnTo>
                    <a:pt x="2800" y="1750"/>
                  </a:lnTo>
                  <a:lnTo>
                    <a:pt x="2800" y="1750"/>
                  </a:lnTo>
                  <a:lnTo>
                    <a:pt x="2800" y="1750"/>
                  </a:lnTo>
                  <a:cubicBezTo>
                    <a:pt x="2828" y="1750"/>
                    <a:pt x="2828" y="1750"/>
                    <a:pt x="2828" y="1750"/>
                  </a:cubicBezTo>
                  <a:lnTo>
                    <a:pt x="2828" y="1750"/>
                  </a:lnTo>
                  <a:cubicBezTo>
                    <a:pt x="2857" y="1750"/>
                    <a:pt x="2857" y="1750"/>
                    <a:pt x="2857" y="1750"/>
                  </a:cubicBezTo>
                  <a:lnTo>
                    <a:pt x="2857" y="1750"/>
                  </a:lnTo>
                  <a:cubicBezTo>
                    <a:pt x="2887" y="1750"/>
                    <a:pt x="2887" y="1750"/>
                    <a:pt x="2887" y="1750"/>
                  </a:cubicBezTo>
                  <a:lnTo>
                    <a:pt x="2887" y="1750"/>
                  </a:lnTo>
                  <a:lnTo>
                    <a:pt x="2887" y="1750"/>
                  </a:lnTo>
                  <a:lnTo>
                    <a:pt x="2887" y="1750"/>
                  </a:lnTo>
                  <a:lnTo>
                    <a:pt x="2887" y="1750"/>
                  </a:lnTo>
                  <a:cubicBezTo>
                    <a:pt x="2887" y="1779"/>
                    <a:pt x="2887" y="1779"/>
                    <a:pt x="2887" y="1779"/>
                  </a:cubicBezTo>
                  <a:lnTo>
                    <a:pt x="2887" y="1779"/>
                  </a:lnTo>
                  <a:lnTo>
                    <a:pt x="2887" y="1779"/>
                  </a:lnTo>
                  <a:lnTo>
                    <a:pt x="2887" y="1779"/>
                  </a:lnTo>
                  <a:lnTo>
                    <a:pt x="2887" y="1779"/>
                  </a:lnTo>
                  <a:cubicBezTo>
                    <a:pt x="2857" y="1779"/>
                    <a:pt x="2857" y="1779"/>
                    <a:pt x="2857" y="1779"/>
                  </a:cubicBezTo>
                  <a:lnTo>
                    <a:pt x="2857" y="1779"/>
                  </a:lnTo>
                  <a:lnTo>
                    <a:pt x="2857" y="1779"/>
                  </a:lnTo>
                  <a:cubicBezTo>
                    <a:pt x="2828" y="1779"/>
                    <a:pt x="2828" y="1779"/>
                    <a:pt x="2828" y="1779"/>
                  </a:cubicBezTo>
                  <a:lnTo>
                    <a:pt x="2828" y="1779"/>
                  </a:lnTo>
                  <a:cubicBezTo>
                    <a:pt x="2800" y="1779"/>
                    <a:pt x="2800" y="1779"/>
                    <a:pt x="2800" y="1779"/>
                  </a:cubicBezTo>
                  <a:lnTo>
                    <a:pt x="2800" y="1779"/>
                  </a:lnTo>
                  <a:lnTo>
                    <a:pt x="2800" y="1779"/>
                  </a:lnTo>
                  <a:lnTo>
                    <a:pt x="2800" y="1779"/>
                  </a:lnTo>
                  <a:cubicBezTo>
                    <a:pt x="2800" y="1808"/>
                    <a:pt x="2800" y="1808"/>
                    <a:pt x="2800" y="1808"/>
                  </a:cubicBezTo>
                  <a:lnTo>
                    <a:pt x="2800" y="1808"/>
                  </a:lnTo>
                  <a:lnTo>
                    <a:pt x="2800" y="1808"/>
                  </a:lnTo>
                  <a:cubicBezTo>
                    <a:pt x="2828" y="1808"/>
                    <a:pt x="2828" y="1808"/>
                    <a:pt x="2828" y="1808"/>
                  </a:cubicBezTo>
                  <a:cubicBezTo>
                    <a:pt x="2857" y="1808"/>
                    <a:pt x="2857" y="1808"/>
                    <a:pt x="2857" y="1808"/>
                  </a:cubicBezTo>
                  <a:lnTo>
                    <a:pt x="2857" y="1808"/>
                  </a:lnTo>
                  <a:lnTo>
                    <a:pt x="2857" y="1808"/>
                  </a:lnTo>
                  <a:cubicBezTo>
                    <a:pt x="2887" y="1808"/>
                    <a:pt x="2887" y="1808"/>
                    <a:pt x="2887" y="1808"/>
                  </a:cubicBezTo>
                  <a:lnTo>
                    <a:pt x="2887" y="1808"/>
                  </a:lnTo>
                  <a:cubicBezTo>
                    <a:pt x="2887" y="1837"/>
                    <a:pt x="2887" y="1837"/>
                    <a:pt x="2887" y="1837"/>
                  </a:cubicBezTo>
                  <a:lnTo>
                    <a:pt x="2887" y="1837"/>
                  </a:lnTo>
                  <a:cubicBezTo>
                    <a:pt x="2916" y="1837"/>
                    <a:pt x="2916" y="1837"/>
                    <a:pt x="2916" y="1837"/>
                  </a:cubicBezTo>
                  <a:cubicBezTo>
                    <a:pt x="2916" y="1867"/>
                    <a:pt x="2916" y="1867"/>
                    <a:pt x="2916" y="1867"/>
                  </a:cubicBezTo>
                  <a:lnTo>
                    <a:pt x="2916" y="1867"/>
                  </a:lnTo>
                  <a:cubicBezTo>
                    <a:pt x="2916" y="1837"/>
                    <a:pt x="2916" y="1837"/>
                    <a:pt x="2916" y="1837"/>
                  </a:cubicBezTo>
                  <a:cubicBezTo>
                    <a:pt x="2887" y="1837"/>
                    <a:pt x="2887" y="1837"/>
                    <a:pt x="2887" y="1837"/>
                  </a:cubicBezTo>
                  <a:cubicBezTo>
                    <a:pt x="2887" y="1867"/>
                    <a:pt x="2887" y="1867"/>
                    <a:pt x="2887" y="1867"/>
                  </a:cubicBezTo>
                  <a:lnTo>
                    <a:pt x="2887" y="1867"/>
                  </a:lnTo>
                  <a:lnTo>
                    <a:pt x="2887" y="1867"/>
                  </a:lnTo>
                  <a:cubicBezTo>
                    <a:pt x="2887" y="1895"/>
                    <a:pt x="2887" y="1895"/>
                    <a:pt x="2887" y="1895"/>
                  </a:cubicBezTo>
                  <a:lnTo>
                    <a:pt x="2887" y="1895"/>
                  </a:lnTo>
                  <a:cubicBezTo>
                    <a:pt x="2916" y="1895"/>
                    <a:pt x="2916" y="1895"/>
                    <a:pt x="2916" y="1895"/>
                  </a:cubicBezTo>
                  <a:cubicBezTo>
                    <a:pt x="2887" y="1924"/>
                    <a:pt x="2887" y="1924"/>
                    <a:pt x="2887" y="1924"/>
                  </a:cubicBezTo>
                  <a:lnTo>
                    <a:pt x="2887" y="1924"/>
                  </a:lnTo>
                  <a:cubicBezTo>
                    <a:pt x="2887" y="1953"/>
                    <a:pt x="2887" y="1953"/>
                    <a:pt x="2887" y="1953"/>
                  </a:cubicBezTo>
                  <a:lnTo>
                    <a:pt x="2887" y="1953"/>
                  </a:lnTo>
                  <a:cubicBezTo>
                    <a:pt x="2857" y="1953"/>
                    <a:pt x="2857" y="1953"/>
                    <a:pt x="2857" y="1953"/>
                  </a:cubicBezTo>
                  <a:lnTo>
                    <a:pt x="2857" y="1953"/>
                  </a:lnTo>
                  <a:cubicBezTo>
                    <a:pt x="2857" y="1924"/>
                    <a:pt x="2857" y="1924"/>
                    <a:pt x="2857" y="1924"/>
                  </a:cubicBezTo>
                  <a:lnTo>
                    <a:pt x="2857" y="1924"/>
                  </a:lnTo>
                  <a:lnTo>
                    <a:pt x="2857" y="1924"/>
                  </a:lnTo>
                  <a:lnTo>
                    <a:pt x="2857" y="1924"/>
                  </a:lnTo>
                  <a:lnTo>
                    <a:pt x="2857" y="1924"/>
                  </a:lnTo>
                  <a:cubicBezTo>
                    <a:pt x="2828" y="1924"/>
                    <a:pt x="2828" y="1924"/>
                    <a:pt x="2828" y="1924"/>
                  </a:cubicBezTo>
                  <a:cubicBezTo>
                    <a:pt x="2828" y="1895"/>
                    <a:pt x="2828" y="1895"/>
                    <a:pt x="2828" y="1895"/>
                  </a:cubicBezTo>
                  <a:cubicBezTo>
                    <a:pt x="2800" y="1895"/>
                    <a:pt x="2800" y="1895"/>
                    <a:pt x="2800" y="1895"/>
                  </a:cubicBezTo>
                  <a:lnTo>
                    <a:pt x="2800" y="1895"/>
                  </a:lnTo>
                  <a:cubicBezTo>
                    <a:pt x="2800" y="1867"/>
                    <a:pt x="2800" y="1867"/>
                    <a:pt x="2800" y="1867"/>
                  </a:cubicBezTo>
                  <a:cubicBezTo>
                    <a:pt x="2771" y="1867"/>
                    <a:pt x="2771" y="1867"/>
                    <a:pt x="2771" y="1867"/>
                  </a:cubicBezTo>
                  <a:cubicBezTo>
                    <a:pt x="2771" y="1837"/>
                    <a:pt x="2771" y="1837"/>
                    <a:pt x="2771" y="1837"/>
                  </a:cubicBezTo>
                  <a:lnTo>
                    <a:pt x="2771" y="1837"/>
                  </a:lnTo>
                  <a:cubicBezTo>
                    <a:pt x="2741" y="1837"/>
                    <a:pt x="2741" y="1837"/>
                    <a:pt x="2741" y="1837"/>
                  </a:cubicBezTo>
                  <a:lnTo>
                    <a:pt x="2741" y="1837"/>
                  </a:lnTo>
                  <a:cubicBezTo>
                    <a:pt x="2771" y="1837"/>
                    <a:pt x="2771" y="1837"/>
                    <a:pt x="2771" y="1837"/>
                  </a:cubicBezTo>
                  <a:cubicBezTo>
                    <a:pt x="2771" y="1867"/>
                    <a:pt x="2771" y="1867"/>
                    <a:pt x="2771" y="1867"/>
                  </a:cubicBezTo>
                  <a:lnTo>
                    <a:pt x="2771" y="1867"/>
                  </a:lnTo>
                  <a:lnTo>
                    <a:pt x="2771" y="1867"/>
                  </a:lnTo>
                  <a:cubicBezTo>
                    <a:pt x="2741" y="1867"/>
                    <a:pt x="2741" y="1867"/>
                    <a:pt x="2741" y="1867"/>
                  </a:cubicBezTo>
                  <a:lnTo>
                    <a:pt x="2741" y="1867"/>
                  </a:lnTo>
                  <a:lnTo>
                    <a:pt x="2741" y="1867"/>
                  </a:lnTo>
                  <a:cubicBezTo>
                    <a:pt x="2712" y="1837"/>
                    <a:pt x="2712" y="1837"/>
                    <a:pt x="2712" y="1837"/>
                  </a:cubicBezTo>
                  <a:cubicBezTo>
                    <a:pt x="2712" y="1867"/>
                    <a:pt x="2712" y="1867"/>
                    <a:pt x="2712" y="1867"/>
                  </a:cubicBezTo>
                  <a:lnTo>
                    <a:pt x="2712" y="1867"/>
                  </a:lnTo>
                  <a:cubicBezTo>
                    <a:pt x="2741" y="1867"/>
                    <a:pt x="2741" y="1867"/>
                    <a:pt x="2741" y="1867"/>
                  </a:cubicBezTo>
                  <a:cubicBezTo>
                    <a:pt x="2771" y="1895"/>
                    <a:pt x="2771" y="1895"/>
                    <a:pt x="2771" y="1895"/>
                  </a:cubicBezTo>
                  <a:lnTo>
                    <a:pt x="2771" y="1895"/>
                  </a:lnTo>
                  <a:cubicBezTo>
                    <a:pt x="2800" y="1895"/>
                    <a:pt x="2800" y="1895"/>
                    <a:pt x="2800" y="1895"/>
                  </a:cubicBezTo>
                  <a:cubicBezTo>
                    <a:pt x="2828" y="1924"/>
                    <a:pt x="2828" y="1924"/>
                    <a:pt x="2828" y="1924"/>
                  </a:cubicBezTo>
                  <a:cubicBezTo>
                    <a:pt x="2828" y="1953"/>
                    <a:pt x="2828" y="1953"/>
                    <a:pt x="2828" y="1953"/>
                  </a:cubicBezTo>
                  <a:lnTo>
                    <a:pt x="2828" y="1953"/>
                  </a:lnTo>
                  <a:lnTo>
                    <a:pt x="2828" y="1953"/>
                  </a:lnTo>
                  <a:lnTo>
                    <a:pt x="2828" y="1953"/>
                  </a:lnTo>
                  <a:cubicBezTo>
                    <a:pt x="2800" y="1953"/>
                    <a:pt x="2800" y="1953"/>
                    <a:pt x="2800" y="1953"/>
                  </a:cubicBezTo>
                  <a:lnTo>
                    <a:pt x="2800" y="1953"/>
                  </a:lnTo>
                  <a:cubicBezTo>
                    <a:pt x="2771" y="1953"/>
                    <a:pt x="2771" y="1953"/>
                    <a:pt x="2771" y="1953"/>
                  </a:cubicBezTo>
                  <a:lnTo>
                    <a:pt x="2771" y="1953"/>
                  </a:lnTo>
                  <a:cubicBezTo>
                    <a:pt x="2741" y="1953"/>
                    <a:pt x="2741" y="1953"/>
                    <a:pt x="2741" y="1953"/>
                  </a:cubicBezTo>
                  <a:lnTo>
                    <a:pt x="2741" y="1953"/>
                  </a:lnTo>
                  <a:cubicBezTo>
                    <a:pt x="2741" y="1924"/>
                    <a:pt x="2741" y="1924"/>
                    <a:pt x="2741" y="1924"/>
                  </a:cubicBezTo>
                  <a:lnTo>
                    <a:pt x="2741" y="1924"/>
                  </a:lnTo>
                  <a:lnTo>
                    <a:pt x="2741" y="1924"/>
                  </a:lnTo>
                  <a:lnTo>
                    <a:pt x="2741" y="1924"/>
                  </a:lnTo>
                  <a:cubicBezTo>
                    <a:pt x="2741" y="1953"/>
                    <a:pt x="2741" y="1953"/>
                    <a:pt x="2741" y="1953"/>
                  </a:cubicBezTo>
                  <a:lnTo>
                    <a:pt x="2741" y="1953"/>
                  </a:lnTo>
                  <a:lnTo>
                    <a:pt x="2741" y="1953"/>
                  </a:lnTo>
                  <a:cubicBezTo>
                    <a:pt x="2771" y="1983"/>
                    <a:pt x="2771" y="1983"/>
                    <a:pt x="2771" y="1983"/>
                  </a:cubicBezTo>
                  <a:cubicBezTo>
                    <a:pt x="2771" y="1953"/>
                    <a:pt x="2771" y="1953"/>
                    <a:pt x="2771" y="1953"/>
                  </a:cubicBezTo>
                  <a:cubicBezTo>
                    <a:pt x="2800" y="1953"/>
                    <a:pt x="2800" y="1953"/>
                    <a:pt x="2800" y="1953"/>
                  </a:cubicBezTo>
                  <a:lnTo>
                    <a:pt x="2800" y="1953"/>
                  </a:lnTo>
                  <a:cubicBezTo>
                    <a:pt x="2828" y="1953"/>
                    <a:pt x="2828" y="1953"/>
                    <a:pt x="2828" y="1953"/>
                  </a:cubicBezTo>
                  <a:lnTo>
                    <a:pt x="2828" y="1953"/>
                  </a:lnTo>
                  <a:cubicBezTo>
                    <a:pt x="2828" y="1983"/>
                    <a:pt x="2828" y="1983"/>
                    <a:pt x="2828" y="1983"/>
                  </a:cubicBezTo>
                  <a:lnTo>
                    <a:pt x="2828" y="1983"/>
                  </a:lnTo>
                  <a:cubicBezTo>
                    <a:pt x="2800" y="2012"/>
                    <a:pt x="2800" y="2012"/>
                    <a:pt x="2800" y="2012"/>
                  </a:cubicBezTo>
                  <a:lnTo>
                    <a:pt x="2800" y="2012"/>
                  </a:lnTo>
                  <a:lnTo>
                    <a:pt x="2800" y="2012"/>
                  </a:lnTo>
                  <a:lnTo>
                    <a:pt x="2800" y="2012"/>
                  </a:lnTo>
                  <a:cubicBezTo>
                    <a:pt x="2828" y="2012"/>
                    <a:pt x="2828" y="2012"/>
                    <a:pt x="2828" y="2012"/>
                  </a:cubicBezTo>
                  <a:lnTo>
                    <a:pt x="2828" y="2012"/>
                  </a:lnTo>
                  <a:cubicBezTo>
                    <a:pt x="2857" y="2041"/>
                    <a:pt x="2857" y="2041"/>
                    <a:pt x="2857" y="2041"/>
                  </a:cubicBezTo>
                  <a:lnTo>
                    <a:pt x="2857" y="2041"/>
                  </a:lnTo>
                  <a:lnTo>
                    <a:pt x="2857" y="2041"/>
                  </a:lnTo>
                  <a:cubicBezTo>
                    <a:pt x="2887" y="2012"/>
                    <a:pt x="2887" y="2012"/>
                    <a:pt x="2887" y="2012"/>
                  </a:cubicBezTo>
                  <a:cubicBezTo>
                    <a:pt x="2887" y="2041"/>
                    <a:pt x="2887" y="2041"/>
                    <a:pt x="2887" y="2041"/>
                  </a:cubicBezTo>
                  <a:lnTo>
                    <a:pt x="2887" y="2041"/>
                  </a:lnTo>
                  <a:lnTo>
                    <a:pt x="2887" y="2041"/>
                  </a:lnTo>
                  <a:lnTo>
                    <a:pt x="2887" y="2041"/>
                  </a:lnTo>
                  <a:cubicBezTo>
                    <a:pt x="2887" y="2070"/>
                    <a:pt x="2887" y="2070"/>
                    <a:pt x="2887" y="2070"/>
                  </a:cubicBezTo>
                  <a:lnTo>
                    <a:pt x="2887" y="2070"/>
                  </a:lnTo>
                  <a:cubicBezTo>
                    <a:pt x="2887" y="2100"/>
                    <a:pt x="2887" y="2100"/>
                    <a:pt x="2887" y="2100"/>
                  </a:cubicBezTo>
                  <a:cubicBezTo>
                    <a:pt x="2857" y="2100"/>
                    <a:pt x="2857" y="2100"/>
                    <a:pt x="2857" y="2100"/>
                  </a:cubicBezTo>
                  <a:lnTo>
                    <a:pt x="2857" y="2100"/>
                  </a:lnTo>
                  <a:lnTo>
                    <a:pt x="2857" y="2100"/>
                  </a:lnTo>
                  <a:lnTo>
                    <a:pt x="2857" y="2100"/>
                  </a:lnTo>
                  <a:cubicBezTo>
                    <a:pt x="2828" y="2070"/>
                    <a:pt x="2828" y="2070"/>
                    <a:pt x="2828" y="2070"/>
                  </a:cubicBezTo>
                  <a:lnTo>
                    <a:pt x="2828" y="2070"/>
                  </a:lnTo>
                  <a:cubicBezTo>
                    <a:pt x="2828" y="2041"/>
                    <a:pt x="2828" y="2041"/>
                    <a:pt x="2828" y="2041"/>
                  </a:cubicBezTo>
                  <a:cubicBezTo>
                    <a:pt x="2800" y="2041"/>
                    <a:pt x="2800" y="2041"/>
                    <a:pt x="2800" y="2041"/>
                  </a:cubicBezTo>
                  <a:lnTo>
                    <a:pt x="2800" y="2041"/>
                  </a:lnTo>
                  <a:cubicBezTo>
                    <a:pt x="2771" y="2041"/>
                    <a:pt x="2771" y="2041"/>
                    <a:pt x="2771" y="2041"/>
                  </a:cubicBezTo>
                  <a:lnTo>
                    <a:pt x="2771" y="2041"/>
                  </a:lnTo>
                  <a:lnTo>
                    <a:pt x="2771" y="2041"/>
                  </a:lnTo>
                  <a:lnTo>
                    <a:pt x="2771" y="2041"/>
                  </a:lnTo>
                  <a:cubicBezTo>
                    <a:pt x="2741" y="2041"/>
                    <a:pt x="2741" y="2041"/>
                    <a:pt x="2741" y="2041"/>
                  </a:cubicBezTo>
                  <a:cubicBezTo>
                    <a:pt x="2741" y="2012"/>
                    <a:pt x="2741" y="2012"/>
                    <a:pt x="2741" y="2012"/>
                  </a:cubicBezTo>
                  <a:lnTo>
                    <a:pt x="2741" y="2012"/>
                  </a:lnTo>
                  <a:cubicBezTo>
                    <a:pt x="2741" y="2041"/>
                    <a:pt x="2741" y="2041"/>
                    <a:pt x="2741" y="2041"/>
                  </a:cubicBezTo>
                  <a:lnTo>
                    <a:pt x="2741" y="2041"/>
                  </a:lnTo>
                  <a:lnTo>
                    <a:pt x="2741" y="2041"/>
                  </a:lnTo>
                  <a:cubicBezTo>
                    <a:pt x="2741" y="2070"/>
                    <a:pt x="2741" y="2070"/>
                    <a:pt x="2741" y="2070"/>
                  </a:cubicBezTo>
                  <a:lnTo>
                    <a:pt x="2741" y="2070"/>
                  </a:lnTo>
                  <a:cubicBezTo>
                    <a:pt x="2712" y="2070"/>
                    <a:pt x="2712" y="2070"/>
                    <a:pt x="2712" y="2070"/>
                  </a:cubicBezTo>
                  <a:lnTo>
                    <a:pt x="2712" y="2070"/>
                  </a:lnTo>
                  <a:lnTo>
                    <a:pt x="2712" y="2070"/>
                  </a:lnTo>
                  <a:lnTo>
                    <a:pt x="2712" y="2070"/>
                  </a:lnTo>
                  <a:cubicBezTo>
                    <a:pt x="2712" y="2100"/>
                    <a:pt x="2712" y="2100"/>
                    <a:pt x="2712" y="2100"/>
                  </a:cubicBezTo>
                  <a:lnTo>
                    <a:pt x="2712" y="2100"/>
                  </a:lnTo>
                  <a:lnTo>
                    <a:pt x="2712" y="2100"/>
                  </a:lnTo>
                  <a:lnTo>
                    <a:pt x="2712" y="2100"/>
                  </a:lnTo>
                  <a:cubicBezTo>
                    <a:pt x="2712" y="2129"/>
                    <a:pt x="2712" y="2129"/>
                    <a:pt x="2712" y="2129"/>
                  </a:cubicBezTo>
                  <a:lnTo>
                    <a:pt x="2712" y="2129"/>
                  </a:lnTo>
                  <a:lnTo>
                    <a:pt x="2712" y="2129"/>
                  </a:lnTo>
                  <a:cubicBezTo>
                    <a:pt x="2741" y="2129"/>
                    <a:pt x="2741" y="2129"/>
                    <a:pt x="2741" y="2129"/>
                  </a:cubicBezTo>
                  <a:cubicBezTo>
                    <a:pt x="2741" y="2158"/>
                    <a:pt x="2741" y="2158"/>
                    <a:pt x="2741" y="2158"/>
                  </a:cubicBezTo>
                  <a:cubicBezTo>
                    <a:pt x="2741" y="2187"/>
                    <a:pt x="2741" y="2187"/>
                    <a:pt x="2741" y="2187"/>
                  </a:cubicBezTo>
                  <a:lnTo>
                    <a:pt x="2741" y="2187"/>
                  </a:lnTo>
                  <a:cubicBezTo>
                    <a:pt x="2741" y="2158"/>
                    <a:pt x="2741" y="2158"/>
                    <a:pt x="2741" y="2158"/>
                  </a:cubicBezTo>
                  <a:lnTo>
                    <a:pt x="2741" y="2158"/>
                  </a:lnTo>
                  <a:lnTo>
                    <a:pt x="2741" y="2158"/>
                  </a:lnTo>
                  <a:lnTo>
                    <a:pt x="2741" y="2158"/>
                  </a:lnTo>
                  <a:cubicBezTo>
                    <a:pt x="2741" y="2129"/>
                    <a:pt x="2741" y="2129"/>
                    <a:pt x="2741" y="2129"/>
                  </a:cubicBezTo>
                  <a:lnTo>
                    <a:pt x="2741" y="2129"/>
                  </a:lnTo>
                  <a:lnTo>
                    <a:pt x="2741" y="2129"/>
                  </a:lnTo>
                  <a:lnTo>
                    <a:pt x="2741" y="2129"/>
                  </a:lnTo>
                  <a:cubicBezTo>
                    <a:pt x="2771" y="2129"/>
                    <a:pt x="2771" y="2129"/>
                    <a:pt x="2771" y="2129"/>
                  </a:cubicBezTo>
                  <a:cubicBezTo>
                    <a:pt x="2771" y="2158"/>
                    <a:pt x="2771" y="2158"/>
                    <a:pt x="2771" y="2158"/>
                  </a:cubicBezTo>
                  <a:lnTo>
                    <a:pt x="2771" y="2158"/>
                  </a:lnTo>
                  <a:lnTo>
                    <a:pt x="2771" y="2158"/>
                  </a:lnTo>
                  <a:cubicBezTo>
                    <a:pt x="2800" y="2158"/>
                    <a:pt x="2800" y="2158"/>
                    <a:pt x="2800" y="2158"/>
                  </a:cubicBezTo>
                  <a:lnTo>
                    <a:pt x="2800" y="2158"/>
                  </a:lnTo>
                  <a:lnTo>
                    <a:pt x="2800" y="2158"/>
                  </a:lnTo>
                  <a:lnTo>
                    <a:pt x="2800" y="2158"/>
                  </a:lnTo>
                  <a:cubicBezTo>
                    <a:pt x="2828" y="2158"/>
                    <a:pt x="2828" y="2158"/>
                    <a:pt x="2828" y="2158"/>
                  </a:cubicBezTo>
                  <a:lnTo>
                    <a:pt x="2828" y="2158"/>
                  </a:lnTo>
                  <a:lnTo>
                    <a:pt x="2828" y="2158"/>
                  </a:lnTo>
                  <a:cubicBezTo>
                    <a:pt x="2800" y="2187"/>
                    <a:pt x="2800" y="2187"/>
                    <a:pt x="2800" y="2187"/>
                  </a:cubicBezTo>
                  <a:lnTo>
                    <a:pt x="2800" y="2187"/>
                  </a:lnTo>
                  <a:cubicBezTo>
                    <a:pt x="2800" y="2216"/>
                    <a:pt x="2800" y="2216"/>
                    <a:pt x="2800" y="2216"/>
                  </a:cubicBezTo>
                  <a:lnTo>
                    <a:pt x="2800" y="2216"/>
                  </a:lnTo>
                  <a:lnTo>
                    <a:pt x="2800" y="2216"/>
                  </a:lnTo>
                  <a:lnTo>
                    <a:pt x="2800" y="2216"/>
                  </a:lnTo>
                  <a:cubicBezTo>
                    <a:pt x="2771" y="2216"/>
                    <a:pt x="2771" y="2216"/>
                    <a:pt x="2771" y="2216"/>
                  </a:cubicBezTo>
                  <a:lnTo>
                    <a:pt x="2771" y="2216"/>
                  </a:lnTo>
                  <a:cubicBezTo>
                    <a:pt x="2741" y="2216"/>
                    <a:pt x="2741" y="2216"/>
                    <a:pt x="2741" y="2216"/>
                  </a:cubicBezTo>
                  <a:lnTo>
                    <a:pt x="2741" y="2216"/>
                  </a:lnTo>
                  <a:lnTo>
                    <a:pt x="2741" y="2216"/>
                  </a:lnTo>
                  <a:cubicBezTo>
                    <a:pt x="2741" y="2245"/>
                    <a:pt x="2741" y="2245"/>
                    <a:pt x="2741" y="2245"/>
                  </a:cubicBezTo>
                  <a:cubicBezTo>
                    <a:pt x="2712" y="2245"/>
                    <a:pt x="2712" y="2245"/>
                    <a:pt x="2712" y="2245"/>
                  </a:cubicBezTo>
                  <a:lnTo>
                    <a:pt x="2712" y="2245"/>
                  </a:lnTo>
                  <a:lnTo>
                    <a:pt x="2712" y="2245"/>
                  </a:lnTo>
                  <a:lnTo>
                    <a:pt x="2712" y="2245"/>
                  </a:lnTo>
                  <a:cubicBezTo>
                    <a:pt x="2683" y="2274"/>
                    <a:pt x="2683" y="2274"/>
                    <a:pt x="2683" y="2274"/>
                  </a:cubicBezTo>
                  <a:lnTo>
                    <a:pt x="2683" y="2274"/>
                  </a:lnTo>
                  <a:lnTo>
                    <a:pt x="2683" y="2274"/>
                  </a:lnTo>
                  <a:cubicBezTo>
                    <a:pt x="2654" y="2245"/>
                    <a:pt x="2654" y="2245"/>
                    <a:pt x="2654" y="2245"/>
                  </a:cubicBezTo>
                  <a:lnTo>
                    <a:pt x="2654" y="2245"/>
                  </a:lnTo>
                  <a:cubicBezTo>
                    <a:pt x="2624" y="2216"/>
                    <a:pt x="2624" y="2216"/>
                    <a:pt x="2624" y="2216"/>
                  </a:cubicBezTo>
                  <a:cubicBezTo>
                    <a:pt x="2595" y="2187"/>
                    <a:pt x="2595" y="2187"/>
                    <a:pt x="2595" y="2187"/>
                  </a:cubicBezTo>
                  <a:lnTo>
                    <a:pt x="2595" y="2187"/>
                  </a:lnTo>
                  <a:lnTo>
                    <a:pt x="2595" y="2187"/>
                  </a:lnTo>
                  <a:lnTo>
                    <a:pt x="2595" y="2187"/>
                  </a:lnTo>
                  <a:lnTo>
                    <a:pt x="2595" y="2187"/>
                  </a:lnTo>
                  <a:lnTo>
                    <a:pt x="2595" y="2187"/>
                  </a:lnTo>
                  <a:cubicBezTo>
                    <a:pt x="2624" y="2187"/>
                    <a:pt x="2624" y="2187"/>
                    <a:pt x="2624" y="2187"/>
                  </a:cubicBezTo>
                  <a:cubicBezTo>
                    <a:pt x="2654" y="2187"/>
                    <a:pt x="2654" y="2187"/>
                    <a:pt x="2654" y="2187"/>
                  </a:cubicBezTo>
                  <a:cubicBezTo>
                    <a:pt x="2654" y="2216"/>
                    <a:pt x="2654" y="2216"/>
                    <a:pt x="2654" y="2216"/>
                  </a:cubicBezTo>
                  <a:lnTo>
                    <a:pt x="2654" y="2216"/>
                  </a:lnTo>
                  <a:cubicBezTo>
                    <a:pt x="2683" y="2187"/>
                    <a:pt x="2683" y="2187"/>
                    <a:pt x="2683" y="2187"/>
                  </a:cubicBezTo>
                  <a:lnTo>
                    <a:pt x="2683" y="2187"/>
                  </a:lnTo>
                  <a:lnTo>
                    <a:pt x="2683" y="2187"/>
                  </a:lnTo>
                  <a:lnTo>
                    <a:pt x="2683" y="2187"/>
                  </a:lnTo>
                  <a:cubicBezTo>
                    <a:pt x="2654" y="2187"/>
                    <a:pt x="2654" y="2187"/>
                    <a:pt x="2654" y="2187"/>
                  </a:cubicBezTo>
                  <a:lnTo>
                    <a:pt x="2654" y="2187"/>
                  </a:lnTo>
                  <a:cubicBezTo>
                    <a:pt x="2624" y="2187"/>
                    <a:pt x="2624" y="2187"/>
                    <a:pt x="2624" y="2187"/>
                  </a:cubicBezTo>
                  <a:cubicBezTo>
                    <a:pt x="2595" y="2158"/>
                    <a:pt x="2595" y="2158"/>
                    <a:pt x="2595" y="2158"/>
                  </a:cubicBezTo>
                  <a:lnTo>
                    <a:pt x="2595" y="2158"/>
                  </a:lnTo>
                  <a:lnTo>
                    <a:pt x="2595" y="2158"/>
                  </a:lnTo>
                  <a:lnTo>
                    <a:pt x="2595" y="2158"/>
                  </a:lnTo>
                  <a:lnTo>
                    <a:pt x="2595" y="2158"/>
                  </a:lnTo>
                  <a:cubicBezTo>
                    <a:pt x="2566" y="2158"/>
                    <a:pt x="2566" y="2158"/>
                    <a:pt x="2566" y="2158"/>
                  </a:cubicBezTo>
                  <a:lnTo>
                    <a:pt x="2566" y="2158"/>
                  </a:lnTo>
                  <a:lnTo>
                    <a:pt x="2566" y="2158"/>
                  </a:lnTo>
                  <a:cubicBezTo>
                    <a:pt x="2566" y="2187"/>
                    <a:pt x="2566" y="2187"/>
                    <a:pt x="2566" y="2187"/>
                  </a:cubicBezTo>
                  <a:lnTo>
                    <a:pt x="2566" y="2187"/>
                  </a:lnTo>
                  <a:cubicBezTo>
                    <a:pt x="2566" y="2216"/>
                    <a:pt x="2566" y="2216"/>
                    <a:pt x="2566" y="2216"/>
                  </a:cubicBezTo>
                  <a:lnTo>
                    <a:pt x="2566" y="2216"/>
                  </a:lnTo>
                  <a:cubicBezTo>
                    <a:pt x="2537" y="2187"/>
                    <a:pt x="2537" y="2187"/>
                    <a:pt x="2537" y="2187"/>
                  </a:cubicBezTo>
                  <a:cubicBezTo>
                    <a:pt x="2507" y="2158"/>
                    <a:pt x="2507" y="2158"/>
                    <a:pt x="2507" y="2158"/>
                  </a:cubicBezTo>
                  <a:cubicBezTo>
                    <a:pt x="2507" y="2129"/>
                    <a:pt x="2507" y="2129"/>
                    <a:pt x="2507" y="2129"/>
                  </a:cubicBezTo>
                  <a:lnTo>
                    <a:pt x="2507" y="2129"/>
                  </a:lnTo>
                  <a:lnTo>
                    <a:pt x="2507" y="2129"/>
                  </a:lnTo>
                  <a:lnTo>
                    <a:pt x="2507" y="2129"/>
                  </a:lnTo>
                  <a:lnTo>
                    <a:pt x="2507" y="2129"/>
                  </a:lnTo>
                  <a:lnTo>
                    <a:pt x="2507" y="2129"/>
                  </a:lnTo>
                  <a:cubicBezTo>
                    <a:pt x="2507" y="2158"/>
                    <a:pt x="2507" y="2158"/>
                    <a:pt x="2507" y="2158"/>
                  </a:cubicBezTo>
                  <a:cubicBezTo>
                    <a:pt x="2537" y="2187"/>
                    <a:pt x="2537" y="2187"/>
                    <a:pt x="2537" y="2187"/>
                  </a:cubicBezTo>
                  <a:lnTo>
                    <a:pt x="2537" y="2187"/>
                  </a:lnTo>
                  <a:lnTo>
                    <a:pt x="2537" y="2187"/>
                  </a:lnTo>
                  <a:lnTo>
                    <a:pt x="2537" y="2187"/>
                  </a:lnTo>
                  <a:cubicBezTo>
                    <a:pt x="2537" y="2216"/>
                    <a:pt x="2537" y="2216"/>
                    <a:pt x="2537" y="2216"/>
                  </a:cubicBezTo>
                  <a:lnTo>
                    <a:pt x="2537" y="2216"/>
                  </a:lnTo>
                  <a:cubicBezTo>
                    <a:pt x="2507" y="2216"/>
                    <a:pt x="2507" y="2216"/>
                    <a:pt x="2507" y="2216"/>
                  </a:cubicBezTo>
                  <a:lnTo>
                    <a:pt x="2507" y="2216"/>
                  </a:lnTo>
                  <a:lnTo>
                    <a:pt x="2507" y="2216"/>
                  </a:lnTo>
                  <a:cubicBezTo>
                    <a:pt x="2478" y="2216"/>
                    <a:pt x="2478" y="2216"/>
                    <a:pt x="2478" y="2216"/>
                  </a:cubicBezTo>
                  <a:cubicBezTo>
                    <a:pt x="2478" y="2245"/>
                    <a:pt x="2478" y="2245"/>
                    <a:pt x="2478" y="2245"/>
                  </a:cubicBezTo>
                  <a:lnTo>
                    <a:pt x="2478" y="2245"/>
                  </a:lnTo>
                  <a:cubicBezTo>
                    <a:pt x="2450" y="2245"/>
                    <a:pt x="2450" y="2245"/>
                    <a:pt x="2450" y="2245"/>
                  </a:cubicBezTo>
                  <a:cubicBezTo>
                    <a:pt x="2450" y="2216"/>
                    <a:pt x="2450" y="2216"/>
                    <a:pt x="2450" y="2216"/>
                  </a:cubicBezTo>
                  <a:lnTo>
                    <a:pt x="2450" y="2216"/>
                  </a:lnTo>
                  <a:cubicBezTo>
                    <a:pt x="2421" y="2216"/>
                    <a:pt x="2421" y="2216"/>
                    <a:pt x="2421" y="2216"/>
                  </a:cubicBezTo>
                  <a:lnTo>
                    <a:pt x="2421" y="2216"/>
                  </a:lnTo>
                  <a:lnTo>
                    <a:pt x="2421" y="2216"/>
                  </a:lnTo>
                  <a:cubicBezTo>
                    <a:pt x="2391" y="2187"/>
                    <a:pt x="2391" y="2187"/>
                    <a:pt x="2391" y="2187"/>
                  </a:cubicBezTo>
                  <a:lnTo>
                    <a:pt x="2391" y="2187"/>
                  </a:lnTo>
                  <a:lnTo>
                    <a:pt x="2391" y="2187"/>
                  </a:lnTo>
                  <a:lnTo>
                    <a:pt x="2391" y="2187"/>
                  </a:lnTo>
                  <a:lnTo>
                    <a:pt x="2391" y="2187"/>
                  </a:lnTo>
                  <a:lnTo>
                    <a:pt x="2391" y="2187"/>
                  </a:lnTo>
                  <a:cubicBezTo>
                    <a:pt x="2391" y="2216"/>
                    <a:pt x="2391" y="2216"/>
                    <a:pt x="2391" y="2216"/>
                  </a:cubicBezTo>
                  <a:cubicBezTo>
                    <a:pt x="2421" y="2216"/>
                    <a:pt x="2421" y="2216"/>
                    <a:pt x="2421" y="2216"/>
                  </a:cubicBezTo>
                  <a:lnTo>
                    <a:pt x="2421" y="2216"/>
                  </a:lnTo>
                  <a:cubicBezTo>
                    <a:pt x="2421" y="2245"/>
                    <a:pt x="2421" y="2245"/>
                    <a:pt x="2421" y="2245"/>
                  </a:cubicBezTo>
                  <a:lnTo>
                    <a:pt x="2421" y="2245"/>
                  </a:lnTo>
                  <a:lnTo>
                    <a:pt x="2421" y="2245"/>
                  </a:lnTo>
                  <a:cubicBezTo>
                    <a:pt x="2391" y="2245"/>
                    <a:pt x="2391" y="2245"/>
                    <a:pt x="2391" y="2245"/>
                  </a:cubicBezTo>
                  <a:lnTo>
                    <a:pt x="2391" y="2245"/>
                  </a:lnTo>
                  <a:cubicBezTo>
                    <a:pt x="2362" y="2245"/>
                    <a:pt x="2362" y="2245"/>
                    <a:pt x="2362" y="2245"/>
                  </a:cubicBezTo>
                  <a:lnTo>
                    <a:pt x="2362" y="2245"/>
                  </a:lnTo>
                  <a:cubicBezTo>
                    <a:pt x="2362" y="2274"/>
                    <a:pt x="2362" y="2274"/>
                    <a:pt x="2362" y="2274"/>
                  </a:cubicBezTo>
                  <a:lnTo>
                    <a:pt x="2362" y="2274"/>
                  </a:lnTo>
                  <a:lnTo>
                    <a:pt x="2362" y="2274"/>
                  </a:lnTo>
                  <a:cubicBezTo>
                    <a:pt x="2391" y="2274"/>
                    <a:pt x="2391" y="2274"/>
                    <a:pt x="2391" y="2274"/>
                  </a:cubicBezTo>
                  <a:lnTo>
                    <a:pt x="2391" y="2274"/>
                  </a:lnTo>
                  <a:cubicBezTo>
                    <a:pt x="2391" y="2245"/>
                    <a:pt x="2391" y="2245"/>
                    <a:pt x="2391" y="2245"/>
                  </a:cubicBezTo>
                  <a:lnTo>
                    <a:pt x="2391" y="2245"/>
                  </a:lnTo>
                  <a:cubicBezTo>
                    <a:pt x="2391" y="2245"/>
                    <a:pt x="2421" y="2245"/>
                    <a:pt x="2421" y="2274"/>
                  </a:cubicBezTo>
                  <a:lnTo>
                    <a:pt x="2421" y="2274"/>
                  </a:lnTo>
                  <a:cubicBezTo>
                    <a:pt x="2421" y="2245"/>
                    <a:pt x="2421" y="2245"/>
                    <a:pt x="2421" y="2245"/>
                  </a:cubicBezTo>
                  <a:cubicBezTo>
                    <a:pt x="2450" y="2245"/>
                    <a:pt x="2450" y="2245"/>
                    <a:pt x="2450" y="2245"/>
                  </a:cubicBezTo>
                  <a:lnTo>
                    <a:pt x="2450" y="2245"/>
                  </a:lnTo>
                  <a:lnTo>
                    <a:pt x="2450" y="2245"/>
                  </a:lnTo>
                  <a:cubicBezTo>
                    <a:pt x="2478" y="2245"/>
                    <a:pt x="2478" y="2245"/>
                    <a:pt x="2478" y="2245"/>
                  </a:cubicBezTo>
                  <a:lnTo>
                    <a:pt x="2478" y="2245"/>
                  </a:lnTo>
                  <a:cubicBezTo>
                    <a:pt x="2478" y="2274"/>
                    <a:pt x="2478" y="2274"/>
                    <a:pt x="2478" y="2274"/>
                  </a:cubicBezTo>
                  <a:cubicBezTo>
                    <a:pt x="2507" y="2274"/>
                    <a:pt x="2507" y="2274"/>
                    <a:pt x="2507" y="2274"/>
                  </a:cubicBezTo>
                  <a:lnTo>
                    <a:pt x="2507" y="2274"/>
                  </a:lnTo>
                  <a:cubicBezTo>
                    <a:pt x="2537" y="2274"/>
                    <a:pt x="2537" y="2274"/>
                    <a:pt x="2537" y="2274"/>
                  </a:cubicBezTo>
                  <a:cubicBezTo>
                    <a:pt x="2507" y="2274"/>
                    <a:pt x="2507" y="2274"/>
                    <a:pt x="2507" y="2274"/>
                  </a:cubicBezTo>
                  <a:lnTo>
                    <a:pt x="2507" y="2274"/>
                  </a:lnTo>
                  <a:cubicBezTo>
                    <a:pt x="2507" y="2303"/>
                    <a:pt x="2507" y="2303"/>
                    <a:pt x="2507" y="2303"/>
                  </a:cubicBezTo>
                  <a:cubicBezTo>
                    <a:pt x="2478" y="2303"/>
                    <a:pt x="2478" y="2303"/>
                    <a:pt x="2478" y="2303"/>
                  </a:cubicBezTo>
                  <a:lnTo>
                    <a:pt x="2478" y="2303"/>
                  </a:lnTo>
                  <a:lnTo>
                    <a:pt x="2478" y="2303"/>
                  </a:lnTo>
                  <a:cubicBezTo>
                    <a:pt x="2450" y="2303"/>
                    <a:pt x="2450" y="2303"/>
                    <a:pt x="2450" y="2303"/>
                  </a:cubicBezTo>
                  <a:lnTo>
                    <a:pt x="2450" y="2303"/>
                  </a:lnTo>
                  <a:cubicBezTo>
                    <a:pt x="2421" y="2303"/>
                    <a:pt x="2421" y="2303"/>
                    <a:pt x="2421" y="2303"/>
                  </a:cubicBezTo>
                  <a:lnTo>
                    <a:pt x="2421" y="2303"/>
                  </a:lnTo>
                  <a:lnTo>
                    <a:pt x="2421" y="2303"/>
                  </a:lnTo>
                  <a:lnTo>
                    <a:pt x="2421" y="2303"/>
                  </a:lnTo>
                  <a:cubicBezTo>
                    <a:pt x="2391" y="2303"/>
                    <a:pt x="2391" y="2303"/>
                    <a:pt x="2391" y="2303"/>
                  </a:cubicBezTo>
                  <a:lnTo>
                    <a:pt x="2391" y="2303"/>
                  </a:lnTo>
                  <a:lnTo>
                    <a:pt x="2391" y="2303"/>
                  </a:lnTo>
                  <a:lnTo>
                    <a:pt x="2391" y="2303"/>
                  </a:lnTo>
                  <a:lnTo>
                    <a:pt x="2391" y="2303"/>
                  </a:lnTo>
                  <a:cubicBezTo>
                    <a:pt x="2421" y="2303"/>
                    <a:pt x="2421" y="2303"/>
                    <a:pt x="2421" y="2303"/>
                  </a:cubicBezTo>
                  <a:lnTo>
                    <a:pt x="2421" y="2303"/>
                  </a:lnTo>
                  <a:lnTo>
                    <a:pt x="2421" y="2303"/>
                  </a:lnTo>
                  <a:lnTo>
                    <a:pt x="2421" y="2303"/>
                  </a:lnTo>
                  <a:lnTo>
                    <a:pt x="2421" y="2303"/>
                  </a:lnTo>
                  <a:cubicBezTo>
                    <a:pt x="2421" y="2333"/>
                    <a:pt x="2421" y="2333"/>
                    <a:pt x="2421" y="2333"/>
                  </a:cubicBezTo>
                  <a:cubicBezTo>
                    <a:pt x="2391" y="2333"/>
                    <a:pt x="2391" y="2333"/>
                    <a:pt x="2391" y="2333"/>
                  </a:cubicBezTo>
                  <a:lnTo>
                    <a:pt x="2391" y="2333"/>
                  </a:lnTo>
                  <a:lnTo>
                    <a:pt x="2391" y="2333"/>
                  </a:lnTo>
                  <a:cubicBezTo>
                    <a:pt x="2421" y="2333"/>
                    <a:pt x="2421" y="2333"/>
                    <a:pt x="2421" y="2333"/>
                  </a:cubicBezTo>
                  <a:lnTo>
                    <a:pt x="2421" y="2333"/>
                  </a:lnTo>
                  <a:lnTo>
                    <a:pt x="2421" y="2333"/>
                  </a:lnTo>
                  <a:cubicBezTo>
                    <a:pt x="2450" y="2333"/>
                    <a:pt x="2450" y="2333"/>
                    <a:pt x="2450" y="2333"/>
                  </a:cubicBezTo>
                  <a:lnTo>
                    <a:pt x="2450" y="2333"/>
                  </a:lnTo>
                  <a:lnTo>
                    <a:pt x="2450" y="2333"/>
                  </a:lnTo>
                  <a:lnTo>
                    <a:pt x="2450" y="2333"/>
                  </a:lnTo>
                  <a:lnTo>
                    <a:pt x="2450" y="2333"/>
                  </a:lnTo>
                  <a:cubicBezTo>
                    <a:pt x="2478" y="2333"/>
                    <a:pt x="2478" y="2333"/>
                    <a:pt x="2478" y="2333"/>
                  </a:cubicBezTo>
                  <a:cubicBezTo>
                    <a:pt x="2478" y="2303"/>
                    <a:pt x="2478" y="2303"/>
                    <a:pt x="2478" y="2303"/>
                  </a:cubicBezTo>
                  <a:lnTo>
                    <a:pt x="2478" y="2303"/>
                  </a:lnTo>
                  <a:cubicBezTo>
                    <a:pt x="2478" y="2333"/>
                    <a:pt x="2478" y="2333"/>
                    <a:pt x="2478" y="2333"/>
                  </a:cubicBezTo>
                  <a:cubicBezTo>
                    <a:pt x="2507" y="2333"/>
                    <a:pt x="2507" y="2333"/>
                    <a:pt x="2507" y="2333"/>
                  </a:cubicBezTo>
                  <a:lnTo>
                    <a:pt x="2507" y="2333"/>
                  </a:lnTo>
                  <a:cubicBezTo>
                    <a:pt x="2537" y="2333"/>
                    <a:pt x="2537" y="2333"/>
                    <a:pt x="2537" y="2333"/>
                  </a:cubicBezTo>
                  <a:lnTo>
                    <a:pt x="2537" y="2333"/>
                  </a:lnTo>
                  <a:cubicBezTo>
                    <a:pt x="2537" y="2362"/>
                    <a:pt x="2537" y="2362"/>
                    <a:pt x="2537" y="2362"/>
                  </a:cubicBezTo>
                  <a:cubicBezTo>
                    <a:pt x="2507" y="2362"/>
                    <a:pt x="2507" y="2362"/>
                    <a:pt x="2507" y="2362"/>
                  </a:cubicBezTo>
                  <a:cubicBezTo>
                    <a:pt x="2507" y="2391"/>
                    <a:pt x="2507" y="2391"/>
                    <a:pt x="2507" y="2391"/>
                  </a:cubicBezTo>
                  <a:cubicBezTo>
                    <a:pt x="2478" y="2362"/>
                    <a:pt x="2478" y="2362"/>
                    <a:pt x="2478" y="2362"/>
                  </a:cubicBezTo>
                  <a:lnTo>
                    <a:pt x="2478" y="2362"/>
                  </a:lnTo>
                  <a:cubicBezTo>
                    <a:pt x="2450" y="2362"/>
                    <a:pt x="2450" y="2362"/>
                    <a:pt x="2450" y="2362"/>
                  </a:cubicBezTo>
                  <a:lnTo>
                    <a:pt x="2450" y="2362"/>
                  </a:lnTo>
                  <a:cubicBezTo>
                    <a:pt x="2421" y="2391"/>
                    <a:pt x="2421" y="2391"/>
                    <a:pt x="2421" y="2391"/>
                  </a:cubicBezTo>
                  <a:lnTo>
                    <a:pt x="2421" y="2391"/>
                  </a:lnTo>
                  <a:cubicBezTo>
                    <a:pt x="2450" y="2391"/>
                    <a:pt x="2450" y="2391"/>
                    <a:pt x="2450" y="2391"/>
                  </a:cubicBezTo>
                  <a:cubicBezTo>
                    <a:pt x="2478" y="2391"/>
                    <a:pt x="2478" y="2391"/>
                    <a:pt x="2478" y="2391"/>
                  </a:cubicBezTo>
                  <a:lnTo>
                    <a:pt x="2478" y="2391"/>
                  </a:lnTo>
                  <a:lnTo>
                    <a:pt x="2478" y="2391"/>
                  </a:lnTo>
                  <a:lnTo>
                    <a:pt x="2478" y="2391"/>
                  </a:lnTo>
                  <a:cubicBezTo>
                    <a:pt x="2507" y="2391"/>
                    <a:pt x="2507" y="2391"/>
                    <a:pt x="2507" y="2391"/>
                  </a:cubicBezTo>
                  <a:lnTo>
                    <a:pt x="2507" y="2391"/>
                  </a:lnTo>
                  <a:cubicBezTo>
                    <a:pt x="2537" y="2391"/>
                    <a:pt x="2537" y="2391"/>
                    <a:pt x="2537" y="2391"/>
                  </a:cubicBezTo>
                  <a:lnTo>
                    <a:pt x="2537" y="2391"/>
                  </a:lnTo>
                  <a:lnTo>
                    <a:pt x="2537" y="2391"/>
                  </a:lnTo>
                  <a:cubicBezTo>
                    <a:pt x="2566" y="2420"/>
                    <a:pt x="2566" y="2420"/>
                    <a:pt x="2566" y="2420"/>
                  </a:cubicBezTo>
                  <a:lnTo>
                    <a:pt x="2566" y="2420"/>
                  </a:lnTo>
                  <a:lnTo>
                    <a:pt x="2566" y="2420"/>
                  </a:lnTo>
                  <a:cubicBezTo>
                    <a:pt x="2595" y="2420"/>
                    <a:pt x="2595" y="2420"/>
                    <a:pt x="2595" y="2420"/>
                  </a:cubicBezTo>
                  <a:lnTo>
                    <a:pt x="2595" y="2420"/>
                  </a:lnTo>
                  <a:lnTo>
                    <a:pt x="2595" y="2420"/>
                  </a:lnTo>
                  <a:cubicBezTo>
                    <a:pt x="2624" y="2450"/>
                    <a:pt x="2624" y="2450"/>
                    <a:pt x="2624" y="2450"/>
                  </a:cubicBezTo>
                  <a:lnTo>
                    <a:pt x="2624" y="2450"/>
                  </a:lnTo>
                  <a:lnTo>
                    <a:pt x="2624" y="2450"/>
                  </a:lnTo>
                  <a:lnTo>
                    <a:pt x="2624" y="2450"/>
                  </a:lnTo>
                  <a:lnTo>
                    <a:pt x="2624" y="2450"/>
                  </a:lnTo>
                  <a:cubicBezTo>
                    <a:pt x="2654" y="2479"/>
                    <a:pt x="2654" y="2479"/>
                    <a:pt x="2654" y="2479"/>
                  </a:cubicBezTo>
                  <a:lnTo>
                    <a:pt x="2654" y="2479"/>
                  </a:lnTo>
                  <a:lnTo>
                    <a:pt x="2654" y="2479"/>
                  </a:lnTo>
                  <a:lnTo>
                    <a:pt x="2654" y="2479"/>
                  </a:lnTo>
                  <a:cubicBezTo>
                    <a:pt x="2624" y="2508"/>
                    <a:pt x="2624" y="2508"/>
                    <a:pt x="2624" y="2508"/>
                  </a:cubicBezTo>
                  <a:lnTo>
                    <a:pt x="2624" y="2508"/>
                  </a:lnTo>
                  <a:lnTo>
                    <a:pt x="2624" y="2508"/>
                  </a:lnTo>
                  <a:lnTo>
                    <a:pt x="2624" y="2508"/>
                  </a:lnTo>
                  <a:lnTo>
                    <a:pt x="2624" y="2508"/>
                  </a:lnTo>
                  <a:cubicBezTo>
                    <a:pt x="2654" y="2508"/>
                    <a:pt x="2654" y="2508"/>
                    <a:pt x="2654" y="2508"/>
                  </a:cubicBezTo>
                  <a:lnTo>
                    <a:pt x="2654" y="2508"/>
                  </a:lnTo>
                  <a:lnTo>
                    <a:pt x="2654" y="2508"/>
                  </a:lnTo>
                  <a:lnTo>
                    <a:pt x="2654" y="2508"/>
                  </a:lnTo>
                  <a:lnTo>
                    <a:pt x="2654" y="2508"/>
                  </a:lnTo>
                  <a:lnTo>
                    <a:pt x="2654" y="2508"/>
                  </a:lnTo>
                  <a:lnTo>
                    <a:pt x="2654" y="2508"/>
                  </a:lnTo>
                  <a:lnTo>
                    <a:pt x="2654" y="2508"/>
                  </a:lnTo>
                  <a:cubicBezTo>
                    <a:pt x="2683" y="2508"/>
                    <a:pt x="2683" y="2508"/>
                    <a:pt x="2683" y="2508"/>
                  </a:cubicBezTo>
                  <a:lnTo>
                    <a:pt x="2683" y="2508"/>
                  </a:lnTo>
                  <a:lnTo>
                    <a:pt x="2683" y="2508"/>
                  </a:lnTo>
                  <a:cubicBezTo>
                    <a:pt x="2654" y="2537"/>
                    <a:pt x="2654" y="2537"/>
                    <a:pt x="2654" y="2537"/>
                  </a:cubicBezTo>
                  <a:lnTo>
                    <a:pt x="2654" y="2537"/>
                  </a:lnTo>
                  <a:lnTo>
                    <a:pt x="2654" y="2537"/>
                  </a:lnTo>
                  <a:lnTo>
                    <a:pt x="2654" y="2537"/>
                  </a:lnTo>
                  <a:cubicBezTo>
                    <a:pt x="2654" y="2566"/>
                    <a:pt x="2654" y="2566"/>
                    <a:pt x="2654" y="2566"/>
                  </a:cubicBezTo>
                  <a:lnTo>
                    <a:pt x="2654" y="2566"/>
                  </a:lnTo>
                  <a:lnTo>
                    <a:pt x="2654" y="2566"/>
                  </a:lnTo>
                  <a:cubicBezTo>
                    <a:pt x="2654" y="2595"/>
                    <a:pt x="2654" y="2595"/>
                    <a:pt x="2654" y="2595"/>
                  </a:cubicBezTo>
                  <a:lnTo>
                    <a:pt x="2654" y="2595"/>
                  </a:lnTo>
                  <a:cubicBezTo>
                    <a:pt x="2654" y="2566"/>
                    <a:pt x="2654" y="2566"/>
                    <a:pt x="2654" y="2566"/>
                  </a:cubicBezTo>
                  <a:cubicBezTo>
                    <a:pt x="2683" y="2537"/>
                    <a:pt x="2683" y="2537"/>
                    <a:pt x="2683" y="2537"/>
                  </a:cubicBezTo>
                  <a:lnTo>
                    <a:pt x="2683" y="2537"/>
                  </a:lnTo>
                  <a:lnTo>
                    <a:pt x="2683" y="2537"/>
                  </a:lnTo>
                  <a:lnTo>
                    <a:pt x="2683" y="2537"/>
                  </a:lnTo>
                  <a:cubicBezTo>
                    <a:pt x="2683" y="2566"/>
                    <a:pt x="2683" y="2566"/>
                    <a:pt x="2683" y="2566"/>
                  </a:cubicBezTo>
                  <a:lnTo>
                    <a:pt x="2683" y="2566"/>
                  </a:lnTo>
                  <a:lnTo>
                    <a:pt x="2683" y="2566"/>
                  </a:lnTo>
                  <a:lnTo>
                    <a:pt x="2683" y="2566"/>
                  </a:lnTo>
                  <a:lnTo>
                    <a:pt x="2683" y="2566"/>
                  </a:lnTo>
                  <a:cubicBezTo>
                    <a:pt x="2683" y="2595"/>
                    <a:pt x="2683" y="2595"/>
                    <a:pt x="2683" y="2595"/>
                  </a:cubicBezTo>
                  <a:lnTo>
                    <a:pt x="2683" y="2595"/>
                  </a:lnTo>
                  <a:cubicBezTo>
                    <a:pt x="2654" y="2595"/>
                    <a:pt x="2654" y="2595"/>
                    <a:pt x="2654" y="2595"/>
                  </a:cubicBezTo>
                  <a:lnTo>
                    <a:pt x="2654" y="2595"/>
                  </a:lnTo>
                  <a:cubicBezTo>
                    <a:pt x="2654" y="2624"/>
                    <a:pt x="2654" y="2624"/>
                    <a:pt x="2654" y="2624"/>
                  </a:cubicBezTo>
                  <a:cubicBezTo>
                    <a:pt x="2683" y="2595"/>
                    <a:pt x="2683" y="2595"/>
                    <a:pt x="2683" y="2595"/>
                  </a:cubicBezTo>
                  <a:cubicBezTo>
                    <a:pt x="2683" y="2624"/>
                    <a:pt x="2683" y="2624"/>
                    <a:pt x="2683" y="2624"/>
                  </a:cubicBezTo>
                  <a:lnTo>
                    <a:pt x="2683" y="2624"/>
                  </a:lnTo>
                  <a:lnTo>
                    <a:pt x="2683" y="2624"/>
                  </a:lnTo>
                  <a:lnTo>
                    <a:pt x="2683" y="2624"/>
                  </a:lnTo>
                  <a:lnTo>
                    <a:pt x="2683" y="2624"/>
                  </a:lnTo>
                  <a:cubicBezTo>
                    <a:pt x="2683" y="2653"/>
                    <a:pt x="2683" y="2653"/>
                    <a:pt x="2683" y="2653"/>
                  </a:cubicBezTo>
                  <a:lnTo>
                    <a:pt x="2683" y="2653"/>
                  </a:lnTo>
                  <a:lnTo>
                    <a:pt x="2683" y="2653"/>
                  </a:lnTo>
                  <a:cubicBezTo>
                    <a:pt x="2683" y="2683"/>
                    <a:pt x="2683" y="2683"/>
                    <a:pt x="2683" y="2683"/>
                  </a:cubicBezTo>
                  <a:lnTo>
                    <a:pt x="2683" y="2683"/>
                  </a:lnTo>
                  <a:cubicBezTo>
                    <a:pt x="2683" y="2712"/>
                    <a:pt x="2683" y="2712"/>
                    <a:pt x="2683" y="2712"/>
                  </a:cubicBezTo>
                  <a:lnTo>
                    <a:pt x="2683" y="2712"/>
                  </a:lnTo>
                  <a:cubicBezTo>
                    <a:pt x="2654" y="2712"/>
                    <a:pt x="2654" y="2712"/>
                    <a:pt x="2654" y="2712"/>
                  </a:cubicBezTo>
                  <a:lnTo>
                    <a:pt x="2654" y="2712"/>
                  </a:lnTo>
                  <a:lnTo>
                    <a:pt x="2654" y="2712"/>
                  </a:lnTo>
                  <a:lnTo>
                    <a:pt x="2654" y="2712"/>
                  </a:lnTo>
                  <a:cubicBezTo>
                    <a:pt x="2654" y="2683"/>
                    <a:pt x="2654" y="2683"/>
                    <a:pt x="2654" y="2683"/>
                  </a:cubicBezTo>
                  <a:lnTo>
                    <a:pt x="2654" y="2683"/>
                  </a:lnTo>
                  <a:lnTo>
                    <a:pt x="2654" y="2683"/>
                  </a:lnTo>
                  <a:cubicBezTo>
                    <a:pt x="2624" y="2712"/>
                    <a:pt x="2624" y="2712"/>
                    <a:pt x="2624" y="2712"/>
                  </a:cubicBezTo>
                  <a:cubicBezTo>
                    <a:pt x="2624" y="2683"/>
                    <a:pt x="2624" y="2683"/>
                    <a:pt x="2624" y="2683"/>
                  </a:cubicBezTo>
                  <a:lnTo>
                    <a:pt x="2624" y="2683"/>
                  </a:lnTo>
                  <a:lnTo>
                    <a:pt x="2624" y="2683"/>
                  </a:lnTo>
                  <a:cubicBezTo>
                    <a:pt x="2624" y="2653"/>
                    <a:pt x="2624" y="2653"/>
                    <a:pt x="2624" y="2653"/>
                  </a:cubicBezTo>
                  <a:lnTo>
                    <a:pt x="2624" y="2653"/>
                  </a:lnTo>
                  <a:lnTo>
                    <a:pt x="2624" y="2653"/>
                  </a:lnTo>
                  <a:cubicBezTo>
                    <a:pt x="2624" y="2624"/>
                    <a:pt x="2624" y="2624"/>
                    <a:pt x="2624" y="2624"/>
                  </a:cubicBezTo>
                  <a:lnTo>
                    <a:pt x="2624" y="2624"/>
                  </a:lnTo>
                  <a:cubicBezTo>
                    <a:pt x="2624" y="2653"/>
                    <a:pt x="2624" y="2653"/>
                    <a:pt x="2624" y="2653"/>
                  </a:cubicBezTo>
                  <a:lnTo>
                    <a:pt x="2624" y="2653"/>
                  </a:lnTo>
                  <a:cubicBezTo>
                    <a:pt x="2624" y="2683"/>
                    <a:pt x="2624" y="2683"/>
                    <a:pt x="2624" y="2683"/>
                  </a:cubicBezTo>
                  <a:lnTo>
                    <a:pt x="2624" y="2683"/>
                  </a:lnTo>
                  <a:cubicBezTo>
                    <a:pt x="2624" y="2712"/>
                    <a:pt x="2624" y="2712"/>
                    <a:pt x="2624" y="2712"/>
                  </a:cubicBezTo>
                  <a:lnTo>
                    <a:pt x="2624" y="2712"/>
                  </a:lnTo>
                  <a:cubicBezTo>
                    <a:pt x="2595" y="2712"/>
                    <a:pt x="2595" y="2712"/>
                    <a:pt x="2595" y="2712"/>
                  </a:cubicBezTo>
                  <a:lnTo>
                    <a:pt x="2595" y="2712"/>
                  </a:lnTo>
                  <a:lnTo>
                    <a:pt x="2595" y="2712"/>
                  </a:lnTo>
                  <a:cubicBezTo>
                    <a:pt x="2566" y="2712"/>
                    <a:pt x="2566" y="2712"/>
                    <a:pt x="2566" y="2712"/>
                  </a:cubicBezTo>
                  <a:cubicBezTo>
                    <a:pt x="2566" y="2683"/>
                    <a:pt x="2566" y="2683"/>
                    <a:pt x="2566" y="2683"/>
                  </a:cubicBezTo>
                  <a:cubicBezTo>
                    <a:pt x="2537" y="2653"/>
                    <a:pt x="2537" y="2653"/>
                    <a:pt x="2537" y="2653"/>
                  </a:cubicBezTo>
                  <a:lnTo>
                    <a:pt x="2537" y="2653"/>
                  </a:lnTo>
                  <a:cubicBezTo>
                    <a:pt x="2507" y="2653"/>
                    <a:pt x="2507" y="2653"/>
                    <a:pt x="2507" y="2653"/>
                  </a:cubicBezTo>
                  <a:cubicBezTo>
                    <a:pt x="2507" y="2624"/>
                    <a:pt x="2507" y="2624"/>
                    <a:pt x="2507" y="2624"/>
                  </a:cubicBezTo>
                  <a:lnTo>
                    <a:pt x="2507" y="2624"/>
                  </a:lnTo>
                  <a:cubicBezTo>
                    <a:pt x="2507" y="2595"/>
                    <a:pt x="2507" y="2595"/>
                    <a:pt x="2507" y="2595"/>
                  </a:cubicBezTo>
                  <a:lnTo>
                    <a:pt x="2507" y="2595"/>
                  </a:lnTo>
                  <a:cubicBezTo>
                    <a:pt x="2507" y="2566"/>
                    <a:pt x="2507" y="2566"/>
                    <a:pt x="2507" y="2566"/>
                  </a:cubicBezTo>
                  <a:lnTo>
                    <a:pt x="2507" y="2566"/>
                  </a:lnTo>
                  <a:lnTo>
                    <a:pt x="2507" y="2566"/>
                  </a:lnTo>
                  <a:lnTo>
                    <a:pt x="2507" y="2566"/>
                  </a:lnTo>
                  <a:cubicBezTo>
                    <a:pt x="2478" y="2566"/>
                    <a:pt x="2478" y="2566"/>
                    <a:pt x="2478" y="2566"/>
                  </a:cubicBezTo>
                  <a:lnTo>
                    <a:pt x="2478" y="2566"/>
                  </a:lnTo>
                  <a:lnTo>
                    <a:pt x="2478" y="2566"/>
                  </a:lnTo>
                  <a:cubicBezTo>
                    <a:pt x="2450" y="2537"/>
                    <a:pt x="2450" y="2537"/>
                    <a:pt x="2450" y="2537"/>
                  </a:cubicBezTo>
                  <a:cubicBezTo>
                    <a:pt x="2450" y="2508"/>
                    <a:pt x="2450" y="2508"/>
                    <a:pt x="2450" y="2508"/>
                  </a:cubicBezTo>
                  <a:cubicBezTo>
                    <a:pt x="2421" y="2508"/>
                    <a:pt x="2421" y="2508"/>
                    <a:pt x="2421" y="2508"/>
                  </a:cubicBezTo>
                  <a:lnTo>
                    <a:pt x="2421" y="2508"/>
                  </a:lnTo>
                  <a:lnTo>
                    <a:pt x="2421" y="2508"/>
                  </a:lnTo>
                  <a:cubicBezTo>
                    <a:pt x="2391" y="2508"/>
                    <a:pt x="2391" y="2508"/>
                    <a:pt x="2391" y="2508"/>
                  </a:cubicBezTo>
                  <a:lnTo>
                    <a:pt x="2391" y="2508"/>
                  </a:lnTo>
                  <a:lnTo>
                    <a:pt x="2391" y="2508"/>
                  </a:lnTo>
                  <a:cubicBezTo>
                    <a:pt x="2362" y="2508"/>
                    <a:pt x="2362" y="2508"/>
                    <a:pt x="2362" y="2508"/>
                  </a:cubicBezTo>
                  <a:lnTo>
                    <a:pt x="2362" y="2508"/>
                  </a:lnTo>
                  <a:lnTo>
                    <a:pt x="2362" y="2508"/>
                  </a:lnTo>
                  <a:cubicBezTo>
                    <a:pt x="2333" y="2479"/>
                    <a:pt x="2333" y="2479"/>
                    <a:pt x="2333" y="2479"/>
                  </a:cubicBezTo>
                  <a:lnTo>
                    <a:pt x="2333" y="2479"/>
                  </a:lnTo>
                  <a:cubicBezTo>
                    <a:pt x="2333" y="2450"/>
                    <a:pt x="2333" y="2450"/>
                    <a:pt x="2333" y="2450"/>
                  </a:cubicBezTo>
                  <a:lnTo>
                    <a:pt x="2333" y="2450"/>
                  </a:lnTo>
                  <a:lnTo>
                    <a:pt x="2333" y="2450"/>
                  </a:lnTo>
                  <a:cubicBezTo>
                    <a:pt x="2304" y="2450"/>
                    <a:pt x="2304" y="2450"/>
                    <a:pt x="2304" y="2450"/>
                  </a:cubicBezTo>
                  <a:cubicBezTo>
                    <a:pt x="2333" y="2450"/>
                    <a:pt x="2333" y="2450"/>
                    <a:pt x="2333" y="2450"/>
                  </a:cubicBezTo>
                  <a:cubicBezTo>
                    <a:pt x="2304" y="2450"/>
                    <a:pt x="2304" y="2450"/>
                    <a:pt x="2304" y="2450"/>
                  </a:cubicBezTo>
                  <a:cubicBezTo>
                    <a:pt x="2304" y="2479"/>
                    <a:pt x="2304" y="2479"/>
                    <a:pt x="2304" y="2479"/>
                  </a:cubicBezTo>
                  <a:lnTo>
                    <a:pt x="2304" y="2479"/>
                  </a:lnTo>
                  <a:lnTo>
                    <a:pt x="2304" y="2479"/>
                  </a:lnTo>
                  <a:cubicBezTo>
                    <a:pt x="2333" y="2479"/>
                    <a:pt x="2333" y="2479"/>
                    <a:pt x="2333" y="2479"/>
                  </a:cubicBezTo>
                  <a:cubicBezTo>
                    <a:pt x="2333" y="2508"/>
                    <a:pt x="2333" y="2508"/>
                    <a:pt x="2333" y="2508"/>
                  </a:cubicBezTo>
                  <a:lnTo>
                    <a:pt x="2333" y="2508"/>
                  </a:lnTo>
                  <a:lnTo>
                    <a:pt x="2333" y="2508"/>
                  </a:lnTo>
                  <a:cubicBezTo>
                    <a:pt x="2304" y="2508"/>
                    <a:pt x="2304" y="2508"/>
                    <a:pt x="2304" y="2508"/>
                  </a:cubicBezTo>
                  <a:lnTo>
                    <a:pt x="2304" y="2508"/>
                  </a:lnTo>
                  <a:cubicBezTo>
                    <a:pt x="2304" y="2537"/>
                    <a:pt x="2304" y="2537"/>
                    <a:pt x="2304" y="2537"/>
                  </a:cubicBezTo>
                  <a:cubicBezTo>
                    <a:pt x="2274" y="2508"/>
                    <a:pt x="2274" y="2508"/>
                    <a:pt x="2274" y="2508"/>
                  </a:cubicBezTo>
                  <a:cubicBezTo>
                    <a:pt x="2304" y="2537"/>
                    <a:pt x="2304" y="2537"/>
                    <a:pt x="2304" y="2537"/>
                  </a:cubicBezTo>
                  <a:lnTo>
                    <a:pt x="2304" y="2537"/>
                  </a:lnTo>
                  <a:lnTo>
                    <a:pt x="2304" y="2537"/>
                  </a:lnTo>
                  <a:cubicBezTo>
                    <a:pt x="2333" y="2508"/>
                    <a:pt x="2333" y="2508"/>
                    <a:pt x="2333" y="2508"/>
                  </a:cubicBezTo>
                  <a:lnTo>
                    <a:pt x="2333" y="2508"/>
                  </a:lnTo>
                  <a:cubicBezTo>
                    <a:pt x="2362" y="2508"/>
                    <a:pt x="2362" y="2508"/>
                    <a:pt x="2362" y="2508"/>
                  </a:cubicBezTo>
                  <a:lnTo>
                    <a:pt x="2362" y="2508"/>
                  </a:lnTo>
                  <a:cubicBezTo>
                    <a:pt x="2362" y="2537"/>
                    <a:pt x="2362" y="2537"/>
                    <a:pt x="2362" y="2537"/>
                  </a:cubicBezTo>
                  <a:lnTo>
                    <a:pt x="2362" y="2537"/>
                  </a:lnTo>
                  <a:cubicBezTo>
                    <a:pt x="2391" y="2537"/>
                    <a:pt x="2391" y="2537"/>
                    <a:pt x="2391" y="2537"/>
                  </a:cubicBezTo>
                  <a:lnTo>
                    <a:pt x="2391" y="2537"/>
                  </a:lnTo>
                  <a:cubicBezTo>
                    <a:pt x="2421" y="2537"/>
                    <a:pt x="2421" y="2537"/>
                    <a:pt x="2421" y="2537"/>
                  </a:cubicBezTo>
                  <a:cubicBezTo>
                    <a:pt x="2450" y="2537"/>
                    <a:pt x="2450" y="2537"/>
                    <a:pt x="2450" y="2537"/>
                  </a:cubicBezTo>
                  <a:lnTo>
                    <a:pt x="2450" y="2537"/>
                  </a:lnTo>
                  <a:cubicBezTo>
                    <a:pt x="2450" y="2566"/>
                    <a:pt x="2450" y="2566"/>
                    <a:pt x="2450" y="2566"/>
                  </a:cubicBezTo>
                  <a:lnTo>
                    <a:pt x="2450" y="2566"/>
                  </a:lnTo>
                  <a:lnTo>
                    <a:pt x="2450" y="2566"/>
                  </a:lnTo>
                  <a:cubicBezTo>
                    <a:pt x="2450" y="2595"/>
                    <a:pt x="2450" y="2595"/>
                    <a:pt x="2450" y="2595"/>
                  </a:cubicBezTo>
                  <a:cubicBezTo>
                    <a:pt x="2421" y="2595"/>
                    <a:pt x="2421" y="2595"/>
                    <a:pt x="2421" y="2595"/>
                  </a:cubicBezTo>
                  <a:lnTo>
                    <a:pt x="2421" y="2595"/>
                  </a:lnTo>
                  <a:lnTo>
                    <a:pt x="2421" y="2595"/>
                  </a:lnTo>
                  <a:cubicBezTo>
                    <a:pt x="2362" y="2624"/>
                    <a:pt x="2362" y="2624"/>
                    <a:pt x="2362" y="2624"/>
                  </a:cubicBezTo>
                  <a:lnTo>
                    <a:pt x="2362" y="2624"/>
                  </a:lnTo>
                  <a:cubicBezTo>
                    <a:pt x="2333" y="2624"/>
                    <a:pt x="2333" y="2624"/>
                    <a:pt x="2333" y="2624"/>
                  </a:cubicBezTo>
                  <a:lnTo>
                    <a:pt x="2333" y="2624"/>
                  </a:lnTo>
                  <a:cubicBezTo>
                    <a:pt x="2304" y="2595"/>
                    <a:pt x="2304" y="2595"/>
                    <a:pt x="2304" y="2595"/>
                  </a:cubicBezTo>
                  <a:lnTo>
                    <a:pt x="2304" y="2595"/>
                  </a:lnTo>
                  <a:lnTo>
                    <a:pt x="2304" y="2595"/>
                  </a:lnTo>
                  <a:lnTo>
                    <a:pt x="2304" y="2595"/>
                  </a:lnTo>
                  <a:lnTo>
                    <a:pt x="2304" y="2595"/>
                  </a:lnTo>
                  <a:lnTo>
                    <a:pt x="2304" y="2595"/>
                  </a:lnTo>
                  <a:lnTo>
                    <a:pt x="2304" y="2595"/>
                  </a:lnTo>
                  <a:cubicBezTo>
                    <a:pt x="2304" y="2624"/>
                    <a:pt x="2304" y="2624"/>
                    <a:pt x="2304" y="2624"/>
                  </a:cubicBezTo>
                  <a:lnTo>
                    <a:pt x="2304" y="2624"/>
                  </a:lnTo>
                  <a:cubicBezTo>
                    <a:pt x="2304" y="2595"/>
                    <a:pt x="2304" y="2595"/>
                    <a:pt x="2304" y="2595"/>
                  </a:cubicBezTo>
                  <a:cubicBezTo>
                    <a:pt x="2274" y="2595"/>
                    <a:pt x="2274" y="2595"/>
                    <a:pt x="2274" y="2595"/>
                  </a:cubicBezTo>
                  <a:cubicBezTo>
                    <a:pt x="2274" y="2624"/>
                    <a:pt x="2274" y="2624"/>
                    <a:pt x="2274" y="2624"/>
                  </a:cubicBezTo>
                  <a:lnTo>
                    <a:pt x="2274" y="2624"/>
                  </a:lnTo>
                  <a:lnTo>
                    <a:pt x="2274" y="2624"/>
                  </a:lnTo>
                  <a:cubicBezTo>
                    <a:pt x="2304" y="2624"/>
                    <a:pt x="2304" y="2624"/>
                    <a:pt x="2304" y="2624"/>
                  </a:cubicBezTo>
                  <a:lnTo>
                    <a:pt x="2304" y="2624"/>
                  </a:lnTo>
                  <a:cubicBezTo>
                    <a:pt x="2304" y="2653"/>
                    <a:pt x="2304" y="2653"/>
                    <a:pt x="2304" y="2653"/>
                  </a:cubicBezTo>
                  <a:cubicBezTo>
                    <a:pt x="2274" y="2653"/>
                    <a:pt x="2274" y="2653"/>
                    <a:pt x="2274" y="2653"/>
                  </a:cubicBezTo>
                  <a:lnTo>
                    <a:pt x="2274" y="2653"/>
                  </a:lnTo>
                  <a:lnTo>
                    <a:pt x="2274" y="2653"/>
                  </a:lnTo>
                  <a:lnTo>
                    <a:pt x="2274" y="2653"/>
                  </a:lnTo>
                  <a:cubicBezTo>
                    <a:pt x="2245" y="2683"/>
                    <a:pt x="2245" y="2683"/>
                    <a:pt x="2245" y="2683"/>
                  </a:cubicBezTo>
                  <a:lnTo>
                    <a:pt x="2245" y="2683"/>
                  </a:lnTo>
                  <a:cubicBezTo>
                    <a:pt x="2216" y="2683"/>
                    <a:pt x="2216" y="2683"/>
                    <a:pt x="2216" y="2683"/>
                  </a:cubicBezTo>
                  <a:lnTo>
                    <a:pt x="2216" y="2683"/>
                  </a:lnTo>
                  <a:cubicBezTo>
                    <a:pt x="2187" y="2683"/>
                    <a:pt x="2187" y="2683"/>
                    <a:pt x="2187" y="2683"/>
                  </a:cubicBezTo>
                  <a:cubicBezTo>
                    <a:pt x="2187" y="2712"/>
                    <a:pt x="2187" y="2712"/>
                    <a:pt x="2187" y="2712"/>
                  </a:cubicBezTo>
                  <a:lnTo>
                    <a:pt x="2187" y="2712"/>
                  </a:lnTo>
                  <a:cubicBezTo>
                    <a:pt x="2216" y="2683"/>
                    <a:pt x="2216" y="2683"/>
                    <a:pt x="2216" y="2683"/>
                  </a:cubicBezTo>
                  <a:cubicBezTo>
                    <a:pt x="2245" y="2683"/>
                    <a:pt x="2245" y="2683"/>
                    <a:pt x="2245" y="2683"/>
                  </a:cubicBezTo>
                  <a:lnTo>
                    <a:pt x="2245" y="2683"/>
                  </a:lnTo>
                  <a:cubicBezTo>
                    <a:pt x="2274" y="2683"/>
                    <a:pt x="2274" y="2683"/>
                    <a:pt x="2274" y="2683"/>
                  </a:cubicBezTo>
                  <a:lnTo>
                    <a:pt x="2274" y="2683"/>
                  </a:lnTo>
                  <a:cubicBezTo>
                    <a:pt x="2274" y="2712"/>
                    <a:pt x="2274" y="2712"/>
                    <a:pt x="2274" y="2712"/>
                  </a:cubicBezTo>
                  <a:cubicBezTo>
                    <a:pt x="2304" y="2712"/>
                    <a:pt x="2304" y="2712"/>
                    <a:pt x="2304" y="2712"/>
                  </a:cubicBezTo>
                  <a:cubicBezTo>
                    <a:pt x="2304" y="2683"/>
                    <a:pt x="2304" y="2683"/>
                    <a:pt x="2304" y="2683"/>
                  </a:cubicBezTo>
                  <a:cubicBezTo>
                    <a:pt x="2333" y="2683"/>
                    <a:pt x="2333" y="2683"/>
                    <a:pt x="2333" y="2683"/>
                  </a:cubicBezTo>
                  <a:cubicBezTo>
                    <a:pt x="2362" y="2712"/>
                    <a:pt x="2362" y="2712"/>
                    <a:pt x="2362" y="2712"/>
                  </a:cubicBezTo>
                  <a:cubicBezTo>
                    <a:pt x="2362" y="2683"/>
                    <a:pt x="2362" y="2683"/>
                    <a:pt x="2362" y="2683"/>
                  </a:cubicBezTo>
                  <a:cubicBezTo>
                    <a:pt x="2362" y="2712"/>
                    <a:pt x="2362" y="2712"/>
                    <a:pt x="2362" y="2712"/>
                  </a:cubicBezTo>
                  <a:lnTo>
                    <a:pt x="2362" y="2712"/>
                  </a:lnTo>
                  <a:cubicBezTo>
                    <a:pt x="2391" y="2712"/>
                    <a:pt x="2391" y="2712"/>
                    <a:pt x="2391" y="2712"/>
                  </a:cubicBezTo>
                  <a:lnTo>
                    <a:pt x="2391" y="2712"/>
                  </a:lnTo>
                  <a:lnTo>
                    <a:pt x="2391" y="2712"/>
                  </a:lnTo>
                  <a:cubicBezTo>
                    <a:pt x="2362" y="2712"/>
                    <a:pt x="2362" y="2712"/>
                    <a:pt x="2362" y="2712"/>
                  </a:cubicBezTo>
                  <a:lnTo>
                    <a:pt x="2362" y="2712"/>
                  </a:lnTo>
                  <a:cubicBezTo>
                    <a:pt x="2333" y="2712"/>
                    <a:pt x="2333" y="2712"/>
                    <a:pt x="2333" y="2712"/>
                  </a:cubicBezTo>
                  <a:cubicBezTo>
                    <a:pt x="2333" y="2741"/>
                    <a:pt x="2333" y="2741"/>
                    <a:pt x="2333" y="2741"/>
                  </a:cubicBezTo>
                  <a:cubicBezTo>
                    <a:pt x="2304" y="2741"/>
                    <a:pt x="2304" y="2741"/>
                    <a:pt x="2304" y="2741"/>
                  </a:cubicBezTo>
                  <a:lnTo>
                    <a:pt x="2304" y="2741"/>
                  </a:lnTo>
                  <a:cubicBezTo>
                    <a:pt x="2274" y="2741"/>
                    <a:pt x="2274" y="2741"/>
                    <a:pt x="2274" y="2741"/>
                  </a:cubicBezTo>
                  <a:cubicBezTo>
                    <a:pt x="2274" y="2712"/>
                    <a:pt x="2274" y="2712"/>
                    <a:pt x="2274" y="2712"/>
                  </a:cubicBezTo>
                  <a:cubicBezTo>
                    <a:pt x="2245" y="2712"/>
                    <a:pt x="2245" y="2712"/>
                    <a:pt x="2245" y="2712"/>
                  </a:cubicBezTo>
                  <a:cubicBezTo>
                    <a:pt x="2245" y="2741"/>
                    <a:pt x="2245" y="2741"/>
                    <a:pt x="2245" y="2741"/>
                  </a:cubicBezTo>
                  <a:lnTo>
                    <a:pt x="2245" y="2741"/>
                  </a:lnTo>
                  <a:cubicBezTo>
                    <a:pt x="2274" y="2741"/>
                    <a:pt x="2274" y="2741"/>
                    <a:pt x="2274" y="2741"/>
                  </a:cubicBezTo>
                  <a:lnTo>
                    <a:pt x="2274" y="2741"/>
                  </a:lnTo>
                  <a:cubicBezTo>
                    <a:pt x="2304" y="2741"/>
                    <a:pt x="2304" y="2741"/>
                    <a:pt x="2304" y="2741"/>
                  </a:cubicBezTo>
                  <a:lnTo>
                    <a:pt x="2304" y="2741"/>
                  </a:lnTo>
                  <a:lnTo>
                    <a:pt x="2304" y="2741"/>
                  </a:lnTo>
                  <a:cubicBezTo>
                    <a:pt x="2333" y="2741"/>
                    <a:pt x="2333" y="2741"/>
                    <a:pt x="2333" y="2741"/>
                  </a:cubicBezTo>
                  <a:lnTo>
                    <a:pt x="2333" y="2741"/>
                  </a:lnTo>
                  <a:lnTo>
                    <a:pt x="2362" y="2741"/>
                  </a:lnTo>
                  <a:lnTo>
                    <a:pt x="2362" y="2712"/>
                  </a:lnTo>
                  <a:cubicBezTo>
                    <a:pt x="2362" y="2741"/>
                    <a:pt x="2362" y="2741"/>
                    <a:pt x="2362" y="2741"/>
                  </a:cubicBezTo>
                  <a:cubicBezTo>
                    <a:pt x="2391" y="2741"/>
                    <a:pt x="2391" y="2741"/>
                    <a:pt x="2391" y="2741"/>
                  </a:cubicBezTo>
                  <a:lnTo>
                    <a:pt x="2391" y="2741"/>
                  </a:lnTo>
                  <a:cubicBezTo>
                    <a:pt x="2421" y="2741"/>
                    <a:pt x="2421" y="2741"/>
                    <a:pt x="2421" y="2741"/>
                  </a:cubicBezTo>
                  <a:cubicBezTo>
                    <a:pt x="2421" y="2712"/>
                    <a:pt x="2421" y="2712"/>
                    <a:pt x="2421" y="2712"/>
                  </a:cubicBezTo>
                  <a:cubicBezTo>
                    <a:pt x="2450" y="2712"/>
                    <a:pt x="2450" y="2712"/>
                    <a:pt x="2450" y="2712"/>
                  </a:cubicBezTo>
                  <a:lnTo>
                    <a:pt x="2450" y="2712"/>
                  </a:lnTo>
                  <a:lnTo>
                    <a:pt x="2450" y="2712"/>
                  </a:lnTo>
                  <a:lnTo>
                    <a:pt x="2450" y="2712"/>
                  </a:lnTo>
                  <a:lnTo>
                    <a:pt x="2450" y="2712"/>
                  </a:lnTo>
                  <a:cubicBezTo>
                    <a:pt x="2478" y="2712"/>
                    <a:pt x="2478" y="2712"/>
                    <a:pt x="2478" y="2712"/>
                  </a:cubicBezTo>
                  <a:lnTo>
                    <a:pt x="2478" y="2712"/>
                  </a:lnTo>
                  <a:lnTo>
                    <a:pt x="2478" y="2712"/>
                  </a:lnTo>
                  <a:cubicBezTo>
                    <a:pt x="2507" y="2741"/>
                    <a:pt x="2507" y="2741"/>
                    <a:pt x="2507" y="2741"/>
                  </a:cubicBezTo>
                  <a:lnTo>
                    <a:pt x="2507" y="2741"/>
                  </a:lnTo>
                  <a:cubicBezTo>
                    <a:pt x="2537" y="2741"/>
                    <a:pt x="2537" y="2741"/>
                    <a:pt x="2537" y="2741"/>
                  </a:cubicBezTo>
                  <a:cubicBezTo>
                    <a:pt x="2566" y="2741"/>
                    <a:pt x="2566" y="2741"/>
                    <a:pt x="2566" y="2741"/>
                  </a:cubicBezTo>
                  <a:lnTo>
                    <a:pt x="2566" y="2741"/>
                  </a:lnTo>
                  <a:cubicBezTo>
                    <a:pt x="2595" y="2741"/>
                    <a:pt x="2595" y="2741"/>
                    <a:pt x="2595" y="2741"/>
                  </a:cubicBezTo>
                  <a:lnTo>
                    <a:pt x="2595" y="2741"/>
                  </a:lnTo>
                  <a:cubicBezTo>
                    <a:pt x="2624" y="2741"/>
                    <a:pt x="2624" y="2741"/>
                    <a:pt x="2624" y="2741"/>
                  </a:cubicBezTo>
                  <a:lnTo>
                    <a:pt x="2624" y="2741"/>
                  </a:lnTo>
                  <a:lnTo>
                    <a:pt x="2624" y="2741"/>
                  </a:lnTo>
                  <a:cubicBezTo>
                    <a:pt x="2624" y="2770"/>
                    <a:pt x="2624" y="2770"/>
                    <a:pt x="2624" y="2770"/>
                  </a:cubicBezTo>
                  <a:lnTo>
                    <a:pt x="2624" y="2770"/>
                  </a:lnTo>
                  <a:cubicBezTo>
                    <a:pt x="2595" y="2770"/>
                    <a:pt x="2595" y="2770"/>
                    <a:pt x="2595" y="2770"/>
                  </a:cubicBezTo>
                  <a:lnTo>
                    <a:pt x="2595" y="2770"/>
                  </a:lnTo>
                  <a:cubicBezTo>
                    <a:pt x="2566" y="2770"/>
                    <a:pt x="2566" y="2770"/>
                    <a:pt x="2566" y="2770"/>
                  </a:cubicBezTo>
                  <a:cubicBezTo>
                    <a:pt x="2566" y="2800"/>
                    <a:pt x="2566" y="2800"/>
                    <a:pt x="2566" y="2800"/>
                  </a:cubicBezTo>
                  <a:cubicBezTo>
                    <a:pt x="2595" y="2800"/>
                    <a:pt x="2595" y="2800"/>
                    <a:pt x="2595" y="2800"/>
                  </a:cubicBezTo>
                  <a:lnTo>
                    <a:pt x="2595" y="2800"/>
                  </a:lnTo>
                  <a:lnTo>
                    <a:pt x="2595" y="2800"/>
                  </a:lnTo>
                  <a:cubicBezTo>
                    <a:pt x="2566" y="2800"/>
                    <a:pt x="2566" y="2800"/>
                    <a:pt x="2566" y="2800"/>
                  </a:cubicBezTo>
                  <a:lnTo>
                    <a:pt x="2566" y="2800"/>
                  </a:lnTo>
                  <a:lnTo>
                    <a:pt x="2566" y="2800"/>
                  </a:lnTo>
                  <a:lnTo>
                    <a:pt x="2566" y="2800"/>
                  </a:lnTo>
                  <a:lnTo>
                    <a:pt x="2566" y="2800"/>
                  </a:lnTo>
                  <a:cubicBezTo>
                    <a:pt x="2537" y="2800"/>
                    <a:pt x="2537" y="2800"/>
                    <a:pt x="2537" y="2800"/>
                  </a:cubicBezTo>
                  <a:lnTo>
                    <a:pt x="2537" y="2800"/>
                  </a:lnTo>
                  <a:lnTo>
                    <a:pt x="2537" y="2800"/>
                  </a:lnTo>
                  <a:lnTo>
                    <a:pt x="2537" y="2800"/>
                  </a:lnTo>
                  <a:cubicBezTo>
                    <a:pt x="2537" y="2829"/>
                    <a:pt x="2537" y="2829"/>
                    <a:pt x="2537" y="2829"/>
                  </a:cubicBezTo>
                  <a:lnTo>
                    <a:pt x="2537" y="2829"/>
                  </a:lnTo>
                  <a:lnTo>
                    <a:pt x="2537" y="2829"/>
                  </a:lnTo>
                  <a:cubicBezTo>
                    <a:pt x="2507" y="2829"/>
                    <a:pt x="2507" y="2829"/>
                    <a:pt x="2507" y="2829"/>
                  </a:cubicBezTo>
                  <a:lnTo>
                    <a:pt x="2507" y="2829"/>
                  </a:lnTo>
                  <a:lnTo>
                    <a:pt x="2507" y="2829"/>
                  </a:lnTo>
                  <a:lnTo>
                    <a:pt x="2507" y="2829"/>
                  </a:lnTo>
                  <a:lnTo>
                    <a:pt x="2507" y="2829"/>
                  </a:lnTo>
                  <a:cubicBezTo>
                    <a:pt x="2507" y="2858"/>
                    <a:pt x="2507" y="2858"/>
                    <a:pt x="2507" y="2858"/>
                  </a:cubicBezTo>
                  <a:lnTo>
                    <a:pt x="2507" y="2858"/>
                  </a:lnTo>
                  <a:cubicBezTo>
                    <a:pt x="2478" y="2858"/>
                    <a:pt x="2478" y="2858"/>
                    <a:pt x="2478" y="2858"/>
                  </a:cubicBezTo>
                  <a:lnTo>
                    <a:pt x="2478" y="2858"/>
                  </a:lnTo>
                  <a:lnTo>
                    <a:pt x="2478" y="2858"/>
                  </a:lnTo>
                  <a:cubicBezTo>
                    <a:pt x="2478" y="2829"/>
                    <a:pt x="2478" y="2829"/>
                    <a:pt x="2478" y="2829"/>
                  </a:cubicBezTo>
                  <a:cubicBezTo>
                    <a:pt x="2450" y="2829"/>
                    <a:pt x="2450" y="2829"/>
                    <a:pt x="2450" y="2829"/>
                  </a:cubicBezTo>
                  <a:cubicBezTo>
                    <a:pt x="2450" y="2858"/>
                    <a:pt x="2450" y="2858"/>
                    <a:pt x="2450" y="2858"/>
                  </a:cubicBezTo>
                  <a:cubicBezTo>
                    <a:pt x="2478" y="2858"/>
                    <a:pt x="2478" y="2858"/>
                    <a:pt x="2478" y="2858"/>
                  </a:cubicBezTo>
                  <a:cubicBezTo>
                    <a:pt x="2450" y="2887"/>
                    <a:pt x="2450" y="2887"/>
                    <a:pt x="2450" y="2887"/>
                  </a:cubicBezTo>
                  <a:cubicBezTo>
                    <a:pt x="2450" y="2858"/>
                    <a:pt x="2450" y="2858"/>
                    <a:pt x="2450" y="2858"/>
                  </a:cubicBezTo>
                  <a:lnTo>
                    <a:pt x="2450" y="2858"/>
                  </a:lnTo>
                  <a:lnTo>
                    <a:pt x="2450" y="2858"/>
                  </a:lnTo>
                  <a:cubicBezTo>
                    <a:pt x="2421" y="2887"/>
                    <a:pt x="2421" y="2887"/>
                    <a:pt x="2421" y="2887"/>
                  </a:cubicBezTo>
                  <a:cubicBezTo>
                    <a:pt x="2450" y="2887"/>
                    <a:pt x="2450" y="2887"/>
                    <a:pt x="2450" y="2887"/>
                  </a:cubicBezTo>
                  <a:lnTo>
                    <a:pt x="2450" y="2887"/>
                  </a:lnTo>
                  <a:cubicBezTo>
                    <a:pt x="2421" y="2887"/>
                    <a:pt x="2421" y="2887"/>
                    <a:pt x="2421" y="2887"/>
                  </a:cubicBezTo>
                  <a:lnTo>
                    <a:pt x="2421" y="2887"/>
                  </a:lnTo>
                  <a:lnTo>
                    <a:pt x="2421" y="2887"/>
                  </a:lnTo>
                  <a:cubicBezTo>
                    <a:pt x="2391" y="2887"/>
                    <a:pt x="2391" y="2887"/>
                    <a:pt x="2391" y="2887"/>
                  </a:cubicBezTo>
                  <a:lnTo>
                    <a:pt x="2391" y="2887"/>
                  </a:lnTo>
                  <a:lnTo>
                    <a:pt x="2391" y="2887"/>
                  </a:lnTo>
                  <a:lnTo>
                    <a:pt x="2391" y="2887"/>
                  </a:lnTo>
                  <a:cubicBezTo>
                    <a:pt x="2391" y="2916"/>
                    <a:pt x="2391" y="2916"/>
                    <a:pt x="2391" y="2916"/>
                  </a:cubicBezTo>
                  <a:lnTo>
                    <a:pt x="2391" y="2916"/>
                  </a:lnTo>
                  <a:lnTo>
                    <a:pt x="2391" y="2916"/>
                  </a:lnTo>
                  <a:cubicBezTo>
                    <a:pt x="2362" y="2916"/>
                    <a:pt x="2362" y="2916"/>
                    <a:pt x="2362" y="2916"/>
                  </a:cubicBezTo>
                  <a:lnTo>
                    <a:pt x="2362" y="2916"/>
                  </a:lnTo>
                  <a:cubicBezTo>
                    <a:pt x="2362" y="2945"/>
                    <a:pt x="2362" y="2945"/>
                    <a:pt x="2362" y="2945"/>
                  </a:cubicBezTo>
                  <a:cubicBezTo>
                    <a:pt x="2333" y="2945"/>
                    <a:pt x="2333" y="2945"/>
                    <a:pt x="2333" y="2945"/>
                  </a:cubicBezTo>
                  <a:lnTo>
                    <a:pt x="2333" y="2945"/>
                  </a:lnTo>
                  <a:lnTo>
                    <a:pt x="2333" y="2945"/>
                  </a:lnTo>
                  <a:lnTo>
                    <a:pt x="2333" y="2945"/>
                  </a:lnTo>
                  <a:cubicBezTo>
                    <a:pt x="2304" y="2945"/>
                    <a:pt x="2304" y="2945"/>
                    <a:pt x="2304" y="2945"/>
                  </a:cubicBezTo>
                  <a:lnTo>
                    <a:pt x="2304" y="2945"/>
                  </a:lnTo>
                  <a:lnTo>
                    <a:pt x="2304" y="2945"/>
                  </a:lnTo>
                  <a:cubicBezTo>
                    <a:pt x="2274" y="2945"/>
                    <a:pt x="2274" y="2945"/>
                    <a:pt x="2274" y="2945"/>
                  </a:cubicBezTo>
                  <a:lnTo>
                    <a:pt x="2274" y="2945"/>
                  </a:lnTo>
                  <a:lnTo>
                    <a:pt x="2274" y="2945"/>
                  </a:lnTo>
                  <a:lnTo>
                    <a:pt x="2274" y="2945"/>
                  </a:lnTo>
                  <a:lnTo>
                    <a:pt x="2274" y="2945"/>
                  </a:lnTo>
                  <a:cubicBezTo>
                    <a:pt x="2245" y="2945"/>
                    <a:pt x="2245" y="2945"/>
                    <a:pt x="2245" y="2945"/>
                  </a:cubicBezTo>
                  <a:lnTo>
                    <a:pt x="2245" y="2945"/>
                  </a:lnTo>
                  <a:lnTo>
                    <a:pt x="2245" y="2945"/>
                  </a:lnTo>
                  <a:lnTo>
                    <a:pt x="2245" y="2945"/>
                  </a:lnTo>
                  <a:lnTo>
                    <a:pt x="2245" y="2945"/>
                  </a:lnTo>
                  <a:cubicBezTo>
                    <a:pt x="2216" y="2974"/>
                    <a:pt x="2216" y="2974"/>
                    <a:pt x="2216" y="2974"/>
                  </a:cubicBezTo>
                  <a:cubicBezTo>
                    <a:pt x="2216" y="2945"/>
                    <a:pt x="2216" y="2945"/>
                    <a:pt x="2216" y="2945"/>
                  </a:cubicBezTo>
                  <a:lnTo>
                    <a:pt x="2216" y="2945"/>
                  </a:lnTo>
                  <a:lnTo>
                    <a:pt x="2216" y="2945"/>
                  </a:lnTo>
                  <a:lnTo>
                    <a:pt x="2216" y="2945"/>
                  </a:lnTo>
                  <a:cubicBezTo>
                    <a:pt x="2216" y="2974"/>
                    <a:pt x="2216" y="2974"/>
                    <a:pt x="2216" y="2974"/>
                  </a:cubicBezTo>
                  <a:cubicBezTo>
                    <a:pt x="2187" y="2974"/>
                    <a:pt x="2187" y="2974"/>
                    <a:pt x="2187" y="2974"/>
                  </a:cubicBezTo>
                  <a:lnTo>
                    <a:pt x="2187" y="2974"/>
                  </a:lnTo>
                  <a:lnTo>
                    <a:pt x="2187" y="2974"/>
                  </a:lnTo>
                  <a:lnTo>
                    <a:pt x="2187" y="2974"/>
                  </a:lnTo>
                  <a:lnTo>
                    <a:pt x="2187" y="2974"/>
                  </a:lnTo>
                  <a:cubicBezTo>
                    <a:pt x="2157" y="2974"/>
                    <a:pt x="2157" y="2974"/>
                    <a:pt x="2157" y="2974"/>
                  </a:cubicBezTo>
                  <a:lnTo>
                    <a:pt x="2157" y="2974"/>
                  </a:lnTo>
                  <a:lnTo>
                    <a:pt x="2157" y="2974"/>
                  </a:lnTo>
                  <a:lnTo>
                    <a:pt x="2157" y="2974"/>
                  </a:lnTo>
                  <a:lnTo>
                    <a:pt x="2157" y="2974"/>
                  </a:lnTo>
                  <a:lnTo>
                    <a:pt x="2157" y="2974"/>
                  </a:lnTo>
                  <a:cubicBezTo>
                    <a:pt x="2157" y="3003"/>
                    <a:pt x="2157" y="3003"/>
                    <a:pt x="2157" y="3003"/>
                  </a:cubicBezTo>
                  <a:cubicBezTo>
                    <a:pt x="2128" y="3003"/>
                    <a:pt x="2128" y="3003"/>
                    <a:pt x="2128" y="3003"/>
                  </a:cubicBezTo>
                  <a:lnTo>
                    <a:pt x="2128" y="3003"/>
                  </a:lnTo>
                  <a:lnTo>
                    <a:pt x="2128" y="3003"/>
                  </a:lnTo>
                  <a:lnTo>
                    <a:pt x="2128" y="3003"/>
                  </a:lnTo>
                  <a:cubicBezTo>
                    <a:pt x="2100" y="2974"/>
                    <a:pt x="2100" y="2974"/>
                    <a:pt x="2100" y="2974"/>
                  </a:cubicBezTo>
                  <a:lnTo>
                    <a:pt x="2100" y="2974"/>
                  </a:lnTo>
                  <a:lnTo>
                    <a:pt x="2100" y="2974"/>
                  </a:lnTo>
                  <a:lnTo>
                    <a:pt x="2100" y="2974"/>
                  </a:lnTo>
                  <a:cubicBezTo>
                    <a:pt x="2071" y="2974"/>
                    <a:pt x="2071" y="2974"/>
                    <a:pt x="2071" y="2974"/>
                  </a:cubicBezTo>
                  <a:cubicBezTo>
                    <a:pt x="2071" y="3003"/>
                    <a:pt x="2071" y="3003"/>
                    <a:pt x="2071" y="3003"/>
                  </a:cubicBezTo>
                  <a:lnTo>
                    <a:pt x="2071" y="3003"/>
                  </a:lnTo>
                  <a:lnTo>
                    <a:pt x="2071" y="3003"/>
                  </a:lnTo>
                  <a:cubicBezTo>
                    <a:pt x="2041" y="3003"/>
                    <a:pt x="2041" y="3003"/>
                    <a:pt x="2041" y="3003"/>
                  </a:cubicBezTo>
                  <a:lnTo>
                    <a:pt x="2041" y="3003"/>
                  </a:lnTo>
                  <a:lnTo>
                    <a:pt x="2041" y="3003"/>
                  </a:lnTo>
                  <a:cubicBezTo>
                    <a:pt x="2012" y="3003"/>
                    <a:pt x="2012" y="3003"/>
                    <a:pt x="2012" y="3003"/>
                  </a:cubicBezTo>
                  <a:lnTo>
                    <a:pt x="2012" y="3003"/>
                  </a:lnTo>
                  <a:lnTo>
                    <a:pt x="2012" y="3003"/>
                  </a:lnTo>
                  <a:lnTo>
                    <a:pt x="2012" y="3003"/>
                  </a:lnTo>
                  <a:lnTo>
                    <a:pt x="2012" y="3003"/>
                  </a:lnTo>
                  <a:cubicBezTo>
                    <a:pt x="1983" y="3003"/>
                    <a:pt x="1983" y="3003"/>
                    <a:pt x="1983" y="3003"/>
                  </a:cubicBezTo>
                  <a:lnTo>
                    <a:pt x="1983" y="3003"/>
                  </a:lnTo>
                  <a:cubicBezTo>
                    <a:pt x="1983" y="2974"/>
                    <a:pt x="1983" y="2974"/>
                    <a:pt x="1983" y="2974"/>
                  </a:cubicBezTo>
                  <a:lnTo>
                    <a:pt x="1983" y="2974"/>
                  </a:lnTo>
                  <a:lnTo>
                    <a:pt x="1983" y="2974"/>
                  </a:lnTo>
                  <a:cubicBezTo>
                    <a:pt x="1954" y="2974"/>
                    <a:pt x="1954" y="2974"/>
                    <a:pt x="1954" y="2974"/>
                  </a:cubicBezTo>
                  <a:cubicBezTo>
                    <a:pt x="1954" y="2945"/>
                    <a:pt x="1954" y="2945"/>
                    <a:pt x="1954" y="2945"/>
                  </a:cubicBezTo>
                  <a:lnTo>
                    <a:pt x="1954" y="2945"/>
                  </a:lnTo>
                  <a:lnTo>
                    <a:pt x="1954" y="2945"/>
                  </a:lnTo>
                  <a:cubicBezTo>
                    <a:pt x="1954" y="2916"/>
                    <a:pt x="1954" y="2916"/>
                    <a:pt x="1954" y="2916"/>
                  </a:cubicBezTo>
                  <a:lnTo>
                    <a:pt x="1954" y="2916"/>
                  </a:lnTo>
                  <a:cubicBezTo>
                    <a:pt x="1924" y="2916"/>
                    <a:pt x="1924" y="2916"/>
                    <a:pt x="1924" y="2916"/>
                  </a:cubicBezTo>
                  <a:lnTo>
                    <a:pt x="1924" y="2916"/>
                  </a:lnTo>
                  <a:cubicBezTo>
                    <a:pt x="1924" y="2945"/>
                    <a:pt x="1924" y="2945"/>
                    <a:pt x="1924" y="2945"/>
                  </a:cubicBezTo>
                  <a:cubicBezTo>
                    <a:pt x="1954" y="2945"/>
                    <a:pt x="1954" y="2945"/>
                    <a:pt x="1954" y="2945"/>
                  </a:cubicBezTo>
                  <a:lnTo>
                    <a:pt x="1954" y="2945"/>
                  </a:lnTo>
                  <a:cubicBezTo>
                    <a:pt x="1954" y="2974"/>
                    <a:pt x="1954" y="2974"/>
                    <a:pt x="1954" y="2974"/>
                  </a:cubicBezTo>
                  <a:lnTo>
                    <a:pt x="1954" y="2974"/>
                  </a:lnTo>
                  <a:lnTo>
                    <a:pt x="1954" y="2974"/>
                  </a:lnTo>
                  <a:cubicBezTo>
                    <a:pt x="1954" y="3003"/>
                    <a:pt x="1954" y="3003"/>
                    <a:pt x="1954" y="3003"/>
                  </a:cubicBezTo>
                  <a:lnTo>
                    <a:pt x="1954" y="3003"/>
                  </a:lnTo>
                  <a:lnTo>
                    <a:pt x="1954" y="3003"/>
                  </a:lnTo>
                  <a:cubicBezTo>
                    <a:pt x="1954" y="3033"/>
                    <a:pt x="1954" y="3033"/>
                    <a:pt x="1954" y="3033"/>
                  </a:cubicBezTo>
                  <a:lnTo>
                    <a:pt x="1954" y="3033"/>
                  </a:lnTo>
                  <a:lnTo>
                    <a:pt x="1954" y="3033"/>
                  </a:lnTo>
                  <a:cubicBezTo>
                    <a:pt x="1924" y="3033"/>
                    <a:pt x="1924" y="3033"/>
                    <a:pt x="1924" y="3033"/>
                  </a:cubicBezTo>
                  <a:lnTo>
                    <a:pt x="1924" y="3033"/>
                  </a:lnTo>
                  <a:lnTo>
                    <a:pt x="1924" y="3033"/>
                  </a:lnTo>
                  <a:cubicBezTo>
                    <a:pt x="1895" y="3062"/>
                    <a:pt x="1895" y="3062"/>
                    <a:pt x="1895" y="3062"/>
                  </a:cubicBezTo>
                  <a:lnTo>
                    <a:pt x="1895" y="3062"/>
                  </a:lnTo>
                  <a:lnTo>
                    <a:pt x="1895" y="3062"/>
                  </a:lnTo>
                  <a:lnTo>
                    <a:pt x="1895" y="3062"/>
                  </a:lnTo>
                  <a:lnTo>
                    <a:pt x="1895" y="3062"/>
                  </a:lnTo>
                  <a:lnTo>
                    <a:pt x="1895" y="3062"/>
                  </a:lnTo>
                  <a:cubicBezTo>
                    <a:pt x="1866" y="3062"/>
                    <a:pt x="1866" y="3062"/>
                    <a:pt x="1866" y="3062"/>
                  </a:cubicBezTo>
                  <a:cubicBezTo>
                    <a:pt x="1866" y="3091"/>
                    <a:pt x="1866" y="3091"/>
                    <a:pt x="1866" y="3091"/>
                  </a:cubicBezTo>
                  <a:lnTo>
                    <a:pt x="1866" y="3091"/>
                  </a:lnTo>
                  <a:lnTo>
                    <a:pt x="1866" y="3091"/>
                  </a:lnTo>
                  <a:lnTo>
                    <a:pt x="1866" y="3091"/>
                  </a:lnTo>
                  <a:lnTo>
                    <a:pt x="1866" y="3091"/>
                  </a:lnTo>
                  <a:cubicBezTo>
                    <a:pt x="1837" y="3091"/>
                    <a:pt x="1837" y="3091"/>
                    <a:pt x="1837" y="3091"/>
                  </a:cubicBezTo>
                  <a:cubicBezTo>
                    <a:pt x="1866" y="3091"/>
                    <a:pt x="1866" y="3091"/>
                    <a:pt x="1866" y="3091"/>
                  </a:cubicBezTo>
                  <a:lnTo>
                    <a:pt x="1866" y="3091"/>
                  </a:lnTo>
                  <a:cubicBezTo>
                    <a:pt x="1866" y="3120"/>
                    <a:pt x="1866" y="3120"/>
                    <a:pt x="1866" y="3120"/>
                  </a:cubicBezTo>
                  <a:cubicBezTo>
                    <a:pt x="1837" y="3120"/>
                    <a:pt x="1837" y="3120"/>
                    <a:pt x="1837" y="3120"/>
                  </a:cubicBezTo>
                  <a:lnTo>
                    <a:pt x="1837" y="3120"/>
                  </a:lnTo>
                  <a:lnTo>
                    <a:pt x="1837" y="3120"/>
                  </a:lnTo>
                  <a:lnTo>
                    <a:pt x="1837" y="3120"/>
                  </a:lnTo>
                  <a:lnTo>
                    <a:pt x="1837" y="3120"/>
                  </a:lnTo>
                  <a:lnTo>
                    <a:pt x="1837" y="3120"/>
                  </a:lnTo>
                  <a:lnTo>
                    <a:pt x="1837" y="3120"/>
                  </a:lnTo>
                  <a:cubicBezTo>
                    <a:pt x="1807" y="3150"/>
                    <a:pt x="1807" y="3150"/>
                    <a:pt x="1807" y="3150"/>
                  </a:cubicBezTo>
                  <a:lnTo>
                    <a:pt x="1807" y="3150"/>
                  </a:lnTo>
                  <a:lnTo>
                    <a:pt x="1807" y="3150"/>
                  </a:lnTo>
                  <a:cubicBezTo>
                    <a:pt x="1807" y="3179"/>
                    <a:pt x="1807" y="3179"/>
                    <a:pt x="1807" y="3179"/>
                  </a:cubicBezTo>
                  <a:lnTo>
                    <a:pt x="1807" y="3179"/>
                  </a:lnTo>
                  <a:cubicBezTo>
                    <a:pt x="1779" y="3208"/>
                    <a:pt x="1779" y="3208"/>
                    <a:pt x="1779" y="3208"/>
                  </a:cubicBezTo>
                  <a:lnTo>
                    <a:pt x="1779" y="3208"/>
                  </a:lnTo>
                  <a:lnTo>
                    <a:pt x="1779" y="3208"/>
                  </a:lnTo>
                  <a:cubicBezTo>
                    <a:pt x="1779" y="3179"/>
                    <a:pt x="1779" y="3179"/>
                    <a:pt x="1779" y="3179"/>
                  </a:cubicBezTo>
                  <a:lnTo>
                    <a:pt x="1779" y="3179"/>
                  </a:lnTo>
                  <a:lnTo>
                    <a:pt x="1779" y="3179"/>
                  </a:lnTo>
                  <a:cubicBezTo>
                    <a:pt x="1750" y="3208"/>
                    <a:pt x="1750" y="3208"/>
                    <a:pt x="1750" y="3208"/>
                  </a:cubicBezTo>
                  <a:lnTo>
                    <a:pt x="1750" y="3208"/>
                  </a:lnTo>
                  <a:lnTo>
                    <a:pt x="1750" y="3208"/>
                  </a:lnTo>
                  <a:lnTo>
                    <a:pt x="1750" y="3208"/>
                  </a:lnTo>
                  <a:cubicBezTo>
                    <a:pt x="1750" y="3237"/>
                    <a:pt x="1750" y="3237"/>
                    <a:pt x="1750" y="3237"/>
                  </a:cubicBezTo>
                  <a:cubicBezTo>
                    <a:pt x="1721" y="3237"/>
                    <a:pt x="1721" y="3237"/>
                    <a:pt x="1721" y="3237"/>
                  </a:cubicBezTo>
                  <a:lnTo>
                    <a:pt x="1721" y="3237"/>
                  </a:lnTo>
                  <a:cubicBezTo>
                    <a:pt x="1721" y="3208"/>
                    <a:pt x="1721" y="3208"/>
                    <a:pt x="1721" y="3208"/>
                  </a:cubicBezTo>
                  <a:lnTo>
                    <a:pt x="1721" y="3208"/>
                  </a:lnTo>
                  <a:lnTo>
                    <a:pt x="1721" y="3208"/>
                  </a:lnTo>
                  <a:cubicBezTo>
                    <a:pt x="1721" y="3237"/>
                    <a:pt x="1721" y="3237"/>
                    <a:pt x="1721" y="3237"/>
                  </a:cubicBezTo>
                  <a:cubicBezTo>
                    <a:pt x="1691" y="3237"/>
                    <a:pt x="1691" y="3237"/>
                    <a:pt x="1691" y="3237"/>
                  </a:cubicBezTo>
                  <a:cubicBezTo>
                    <a:pt x="1691" y="3208"/>
                    <a:pt x="1691" y="3208"/>
                    <a:pt x="1691" y="3208"/>
                  </a:cubicBezTo>
                  <a:lnTo>
                    <a:pt x="1691" y="3208"/>
                  </a:lnTo>
                  <a:cubicBezTo>
                    <a:pt x="1662" y="3208"/>
                    <a:pt x="1662" y="3208"/>
                    <a:pt x="1662" y="3208"/>
                  </a:cubicBezTo>
                  <a:lnTo>
                    <a:pt x="1662" y="3208"/>
                  </a:lnTo>
                  <a:cubicBezTo>
                    <a:pt x="1691" y="3208"/>
                    <a:pt x="1691" y="3208"/>
                    <a:pt x="1691" y="3208"/>
                  </a:cubicBezTo>
                  <a:cubicBezTo>
                    <a:pt x="1691" y="3237"/>
                    <a:pt x="1691" y="3237"/>
                    <a:pt x="1691" y="3237"/>
                  </a:cubicBezTo>
                  <a:lnTo>
                    <a:pt x="1691" y="3237"/>
                  </a:lnTo>
                  <a:lnTo>
                    <a:pt x="1691" y="3237"/>
                  </a:lnTo>
                  <a:lnTo>
                    <a:pt x="1691" y="3237"/>
                  </a:lnTo>
                  <a:lnTo>
                    <a:pt x="1691" y="3237"/>
                  </a:lnTo>
                  <a:cubicBezTo>
                    <a:pt x="1662" y="3266"/>
                    <a:pt x="1662" y="3266"/>
                    <a:pt x="1662" y="3266"/>
                  </a:cubicBezTo>
                  <a:cubicBezTo>
                    <a:pt x="1633" y="3266"/>
                    <a:pt x="1633" y="3266"/>
                    <a:pt x="1633" y="3266"/>
                  </a:cubicBezTo>
                  <a:lnTo>
                    <a:pt x="1633" y="3266"/>
                  </a:lnTo>
                  <a:lnTo>
                    <a:pt x="1633" y="3266"/>
                  </a:lnTo>
                  <a:lnTo>
                    <a:pt x="1633" y="3266"/>
                  </a:lnTo>
                  <a:lnTo>
                    <a:pt x="1633" y="3266"/>
                  </a:lnTo>
                  <a:lnTo>
                    <a:pt x="1633" y="3266"/>
                  </a:lnTo>
                  <a:lnTo>
                    <a:pt x="1633" y="3266"/>
                  </a:lnTo>
                  <a:cubicBezTo>
                    <a:pt x="1604" y="3266"/>
                    <a:pt x="1604" y="3266"/>
                    <a:pt x="1604" y="3266"/>
                  </a:cubicBezTo>
                  <a:lnTo>
                    <a:pt x="1604" y="3266"/>
                  </a:lnTo>
                  <a:lnTo>
                    <a:pt x="1604" y="3266"/>
                  </a:lnTo>
                  <a:lnTo>
                    <a:pt x="1604" y="3266"/>
                  </a:lnTo>
                  <a:cubicBezTo>
                    <a:pt x="1604" y="3295"/>
                    <a:pt x="1604" y="3295"/>
                    <a:pt x="1604" y="3295"/>
                  </a:cubicBezTo>
                  <a:cubicBezTo>
                    <a:pt x="1574" y="3266"/>
                    <a:pt x="1574" y="3266"/>
                    <a:pt x="1574" y="3266"/>
                  </a:cubicBezTo>
                  <a:lnTo>
                    <a:pt x="1574" y="3266"/>
                  </a:lnTo>
                  <a:lnTo>
                    <a:pt x="1574" y="3266"/>
                  </a:lnTo>
                  <a:cubicBezTo>
                    <a:pt x="1574" y="3237"/>
                    <a:pt x="1574" y="3237"/>
                    <a:pt x="1574" y="3237"/>
                  </a:cubicBezTo>
                  <a:lnTo>
                    <a:pt x="1574" y="3237"/>
                  </a:lnTo>
                  <a:lnTo>
                    <a:pt x="1574" y="3237"/>
                  </a:lnTo>
                  <a:cubicBezTo>
                    <a:pt x="1574" y="3266"/>
                    <a:pt x="1574" y="3266"/>
                    <a:pt x="1574" y="3266"/>
                  </a:cubicBezTo>
                  <a:lnTo>
                    <a:pt x="1574" y="3266"/>
                  </a:lnTo>
                  <a:lnTo>
                    <a:pt x="1574" y="3266"/>
                  </a:lnTo>
                  <a:cubicBezTo>
                    <a:pt x="1574" y="3295"/>
                    <a:pt x="1574" y="3295"/>
                    <a:pt x="1574" y="3295"/>
                  </a:cubicBezTo>
                  <a:cubicBezTo>
                    <a:pt x="1545" y="3266"/>
                    <a:pt x="1545" y="3266"/>
                    <a:pt x="1545" y="3266"/>
                  </a:cubicBezTo>
                  <a:lnTo>
                    <a:pt x="1545" y="3266"/>
                  </a:lnTo>
                  <a:cubicBezTo>
                    <a:pt x="1545" y="3237"/>
                    <a:pt x="1545" y="3237"/>
                    <a:pt x="1545" y="3237"/>
                  </a:cubicBezTo>
                  <a:lnTo>
                    <a:pt x="1545" y="3237"/>
                  </a:lnTo>
                  <a:lnTo>
                    <a:pt x="1545" y="3237"/>
                  </a:lnTo>
                  <a:cubicBezTo>
                    <a:pt x="1574" y="3208"/>
                    <a:pt x="1574" y="3208"/>
                    <a:pt x="1574" y="3208"/>
                  </a:cubicBezTo>
                  <a:cubicBezTo>
                    <a:pt x="1545" y="3208"/>
                    <a:pt x="1545" y="3208"/>
                    <a:pt x="1545" y="3208"/>
                  </a:cubicBezTo>
                  <a:lnTo>
                    <a:pt x="1545" y="3208"/>
                  </a:lnTo>
                  <a:lnTo>
                    <a:pt x="1545" y="3208"/>
                  </a:lnTo>
                  <a:lnTo>
                    <a:pt x="1545" y="3208"/>
                  </a:lnTo>
                  <a:lnTo>
                    <a:pt x="1545" y="3208"/>
                  </a:lnTo>
                  <a:cubicBezTo>
                    <a:pt x="1516" y="3208"/>
                    <a:pt x="1516" y="3208"/>
                    <a:pt x="1516" y="3208"/>
                  </a:cubicBezTo>
                  <a:lnTo>
                    <a:pt x="1516" y="3208"/>
                  </a:lnTo>
                  <a:lnTo>
                    <a:pt x="1516" y="3208"/>
                  </a:lnTo>
                  <a:cubicBezTo>
                    <a:pt x="1516" y="3237"/>
                    <a:pt x="1516" y="3237"/>
                    <a:pt x="1516" y="3237"/>
                  </a:cubicBezTo>
                  <a:lnTo>
                    <a:pt x="1516" y="3237"/>
                  </a:lnTo>
                  <a:lnTo>
                    <a:pt x="1516" y="3237"/>
                  </a:lnTo>
                  <a:lnTo>
                    <a:pt x="1516" y="3237"/>
                  </a:lnTo>
                  <a:cubicBezTo>
                    <a:pt x="1516" y="3266"/>
                    <a:pt x="1516" y="3266"/>
                    <a:pt x="1516" y="3266"/>
                  </a:cubicBezTo>
                  <a:cubicBezTo>
                    <a:pt x="1487" y="3266"/>
                    <a:pt x="1487" y="3266"/>
                    <a:pt x="1487" y="3266"/>
                  </a:cubicBezTo>
                  <a:cubicBezTo>
                    <a:pt x="1487" y="3237"/>
                    <a:pt x="1487" y="3237"/>
                    <a:pt x="1487" y="3237"/>
                  </a:cubicBezTo>
                  <a:lnTo>
                    <a:pt x="1487" y="3237"/>
                  </a:lnTo>
                  <a:cubicBezTo>
                    <a:pt x="1487" y="3266"/>
                    <a:pt x="1487" y="3266"/>
                    <a:pt x="1487" y="3266"/>
                  </a:cubicBezTo>
                  <a:lnTo>
                    <a:pt x="1487" y="3266"/>
                  </a:lnTo>
                  <a:lnTo>
                    <a:pt x="1487" y="3266"/>
                  </a:lnTo>
                  <a:cubicBezTo>
                    <a:pt x="1516" y="3295"/>
                    <a:pt x="1516" y="3295"/>
                    <a:pt x="1516" y="3295"/>
                  </a:cubicBezTo>
                  <a:cubicBezTo>
                    <a:pt x="1487" y="3295"/>
                    <a:pt x="1487" y="3295"/>
                    <a:pt x="1487" y="3295"/>
                  </a:cubicBezTo>
                  <a:lnTo>
                    <a:pt x="1487" y="3295"/>
                  </a:lnTo>
                  <a:lnTo>
                    <a:pt x="1487" y="3295"/>
                  </a:lnTo>
                  <a:cubicBezTo>
                    <a:pt x="1487" y="3324"/>
                    <a:pt x="1487" y="3324"/>
                    <a:pt x="1487" y="3324"/>
                  </a:cubicBezTo>
                  <a:cubicBezTo>
                    <a:pt x="1457" y="3295"/>
                    <a:pt x="1457" y="3295"/>
                    <a:pt x="1457" y="3295"/>
                  </a:cubicBezTo>
                  <a:lnTo>
                    <a:pt x="1457" y="3295"/>
                  </a:lnTo>
                  <a:lnTo>
                    <a:pt x="1457" y="3295"/>
                  </a:lnTo>
                  <a:cubicBezTo>
                    <a:pt x="1457" y="3324"/>
                    <a:pt x="1457" y="3324"/>
                    <a:pt x="1457" y="3324"/>
                  </a:cubicBezTo>
                  <a:cubicBezTo>
                    <a:pt x="1429" y="3324"/>
                    <a:pt x="1429" y="3324"/>
                    <a:pt x="1429" y="3324"/>
                  </a:cubicBezTo>
                  <a:lnTo>
                    <a:pt x="1429" y="3324"/>
                  </a:lnTo>
                  <a:cubicBezTo>
                    <a:pt x="1429" y="3295"/>
                    <a:pt x="1429" y="3295"/>
                    <a:pt x="1429" y="3295"/>
                  </a:cubicBezTo>
                  <a:lnTo>
                    <a:pt x="1429" y="3295"/>
                  </a:lnTo>
                  <a:lnTo>
                    <a:pt x="1429" y="3295"/>
                  </a:lnTo>
                  <a:lnTo>
                    <a:pt x="1429" y="3295"/>
                  </a:lnTo>
                  <a:lnTo>
                    <a:pt x="1429" y="3295"/>
                  </a:lnTo>
                  <a:cubicBezTo>
                    <a:pt x="1400" y="3324"/>
                    <a:pt x="1400" y="3324"/>
                    <a:pt x="1400" y="3324"/>
                  </a:cubicBezTo>
                  <a:lnTo>
                    <a:pt x="1400" y="3324"/>
                  </a:lnTo>
                  <a:cubicBezTo>
                    <a:pt x="1400" y="3295"/>
                    <a:pt x="1400" y="3295"/>
                    <a:pt x="1400" y="3295"/>
                  </a:cubicBezTo>
                  <a:lnTo>
                    <a:pt x="1400" y="3295"/>
                  </a:lnTo>
                  <a:cubicBezTo>
                    <a:pt x="1371" y="3295"/>
                    <a:pt x="1371" y="3295"/>
                    <a:pt x="1371" y="3295"/>
                  </a:cubicBezTo>
                  <a:lnTo>
                    <a:pt x="1371" y="3295"/>
                  </a:lnTo>
                  <a:lnTo>
                    <a:pt x="1371" y="3295"/>
                  </a:lnTo>
                  <a:lnTo>
                    <a:pt x="1371" y="3295"/>
                  </a:lnTo>
                  <a:cubicBezTo>
                    <a:pt x="1371" y="3324"/>
                    <a:pt x="1371" y="3324"/>
                    <a:pt x="1371" y="3324"/>
                  </a:cubicBezTo>
                  <a:lnTo>
                    <a:pt x="1371" y="3324"/>
                  </a:lnTo>
                  <a:cubicBezTo>
                    <a:pt x="1371" y="3353"/>
                    <a:pt x="1371" y="3353"/>
                    <a:pt x="1371" y="3353"/>
                  </a:cubicBezTo>
                  <a:lnTo>
                    <a:pt x="1371" y="3353"/>
                  </a:lnTo>
                  <a:cubicBezTo>
                    <a:pt x="1341" y="3383"/>
                    <a:pt x="1341" y="3383"/>
                    <a:pt x="1341" y="3383"/>
                  </a:cubicBezTo>
                  <a:lnTo>
                    <a:pt x="1341" y="3383"/>
                  </a:lnTo>
                  <a:cubicBezTo>
                    <a:pt x="1341" y="3353"/>
                    <a:pt x="1341" y="3353"/>
                    <a:pt x="1341" y="3353"/>
                  </a:cubicBezTo>
                  <a:lnTo>
                    <a:pt x="1341" y="3353"/>
                  </a:lnTo>
                  <a:cubicBezTo>
                    <a:pt x="1312" y="3353"/>
                    <a:pt x="1312" y="3353"/>
                    <a:pt x="1312" y="3353"/>
                  </a:cubicBezTo>
                  <a:lnTo>
                    <a:pt x="1312" y="3353"/>
                  </a:lnTo>
                  <a:lnTo>
                    <a:pt x="1312" y="3353"/>
                  </a:lnTo>
                  <a:lnTo>
                    <a:pt x="1312" y="3353"/>
                  </a:lnTo>
                  <a:cubicBezTo>
                    <a:pt x="1283" y="3353"/>
                    <a:pt x="1283" y="3353"/>
                    <a:pt x="1283" y="3353"/>
                  </a:cubicBezTo>
                  <a:lnTo>
                    <a:pt x="1283" y="3353"/>
                  </a:lnTo>
                  <a:lnTo>
                    <a:pt x="1283" y="3353"/>
                  </a:lnTo>
                  <a:lnTo>
                    <a:pt x="1283" y="3353"/>
                  </a:lnTo>
                  <a:lnTo>
                    <a:pt x="1283" y="3353"/>
                  </a:lnTo>
                  <a:cubicBezTo>
                    <a:pt x="1283" y="3383"/>
                    <a:pt x="1283" y="3383"/>
                    <a:pt x="1283" y="3383"/>
                  </a:cubicBezTo>
                  <a:lnTo>
                    <a:pt x="1283" y="3383"/>
                  </a:lnTo>
                  <a:lnTo>
                    <a:pt x="1283" y="3383"/>
                  </a:lnTo>
                  <a:cubicBezTo>
                    <a:pt x="1312" y="3383"/>
                    <a:pt x="1312" y="3383"/>
                    <a:pt x="1312" y="3383"/>
                  </a:cubicBezTo>
                  <a:cubicBezTo>
                    <a:pt x="1312" y="3412"/>
                    <a:pt x="1312" y="3412"/>
                    <a:pt x="1312" y="3412"/>
                  </a:cubicBezTo>
                  <a:cubicBezTo>
                    <a:pt x="1312" y="3441"/>
                    <a:pt x="1312" y="3441"/>
                    <a:pt x="1312" y="3441"/>
                  </a:cubicBezTo>
                  <a:lnTo>
                    <a:pt x="1312" y="3441"/>
                  </a:lnTo>
                  <a:cubicBezTo>
                    <a:pt x="1283" y="3441"/>
                    <a:pt x="1283" y="3441"/>
                    <a:pt x="1283" y="3441"/>
                  </a:cubicBezTo>
                  <a:lnTo>
                    <a:pt x="1283" y="3441"/>
                  </a:lnTo>
                  <a:lnTo>
                    <a:pt x="1283" y="3441"/>
                  </a:lnTo>
                  <a:lnTo>
                    <a:pt x="1283" y="3441"/>
                  </a:lnTo>
                  <a:cubicBezTo>
                    <a:pt x="1254" y="3441"/>
                    <a:pt x="1254" y="3441"/>
                    <a:pt x="1254" y="3441"/>
                  </a:cubicBezTo>
                  <a:cubicBezTo>
                    <a:pt x="1224" y="3441"/>
                    <a:pt x="1224" y="3441"/>
                    <a:pt x="1224" y="3441"/>
                  </a:cubicBezTo>
                  <a:lnTo>
                    <a:pt x="1224" y="3441"/>
                  </a:lnTo>
                  <a:cubicBezTo>
                    <a:pt x="1224" y="3470"/>
                    <a:pt x="1224" y="3470"/>
                    <a:pt x="1224" y="3470"/>
                  </a:cubicBezTo>
                  <a:cubicBezTo>
                    <a:pt x="1254" y="3470"/>
                    <a:pt x="1254" y="3470"/>
                    <a:pt x="1254" y="3470"/>
                  </a:cubicBezTo>
                  <a:lnTo>
                    <a:pt x="1254" y="3470"/>
                  </a:lnTo>
                  <a:cubicBezTo>
                    <a:pt x="1283" y="3470"/>
                    <a:pt x="1283" y="3470"/>
                    <a:pt x="1283" y="3470"/>
                  </a:cubicBezTo>
                  <a:lnTo>
                    <a:pt x="1283" y="3470"/>
                  </a:lnTo>
                  <a:lnTo>
                    <a:pt x="1283" y="3470"/>
                  </a:lnTo>
                  <a:lnTo>
                    <a:pt x="1283" y="3470"/>
                  </a:lnTo>
                  <a:lnTo>
                    <a:pt x="1283" y="3470"/>
                  </a:lnTo>
                  <a:cubicBezTo>
                    <a:pt x="1283" y="3500"/>
                    <a:pt x="1283" y="3500"/>
                    <a:pt x="1283" y="3500"/>
                  </a:cubicBezTo>
                  <a:lnTo>
                    <a:pt x="1283" y="3500"/>
                  </a:lnTo>
                  <a:lnTo>
                    <a:pt x="1283" y="3500"/>
                  </a:lnTo>
                  <a:lnTo>
                    <a:pt x="1283" y="3500"/>
                  </a:lnTo>
                  <a:lnTo>
                    <a:pt x="1283" y="3500"/>
                  </a:lnTo>
                  <a:lnTo>
                    <a:pt x="1283" y="3500"/>
                  </a:lnTo>
                  <a:cubicBezTo>
                    <a:pt x="1283" y="3529"/>
                    <a:pt x="1283" y="3529"/>
                    <a:pt x="1283" y="3529"/>
                  </a:cubicBezTo>
                  <a:lnTo>
                    <a:pt x="1283" y="3529"/>
                  </a:lnTo>
                  <a:lnTo>
                    <a:pt x="1283" y="3529"/>
                  </a:lnTo>
                  <a:lnTo>
                    <a:pt x="1283" y="3529"/>
                  </a:lnTo>
                  <a:cubicBezTo>
                    <a:pt x="1254" y="3529"/>
                    <a:pt x="1254" y="3529"/>
                    <a:pt x="1254" y="3529"/>
                  </a:cubicBezTo>
                  <a:lnTo>
                    <a:pt x="1254" y="3529"/>
                  </a:lnTo>
                  <a:lnTo>
                    <a:pt x="1254" y="3529"/>
                  </a:lnTo>
                  <a:lnTo>
                    <a:pt x="1254" y="3529"/>
                  </a:lnTo>
                  <a:cubicBezTo>
                    <a:pt x="1224" y="3500"/>
                    <a:pt x="1224" y="3500"/>
                    <a:pt x="1224" y="3500"/>
                  </a:cubicBezTo>
                  <a:lnTo>
                    <a:pt x="1224" y="3500"/>
                  </a:lnTo>
                  <a:lnTo>
                    <a:pt x="1224" y="3500"/>
                  </a:lnTo>
                  <a:cubicBezTo>
                    <a:pt x="1224" y="3529"/>
                    <a:pt x="1224" y="3529"/>
                    <a:pt x="1224" y="3529"/>
                  </a:cubicBezTo>
                  <a:lnTo>
                    <a:pt x="1224" y="3529"/>
                  </a:lnTo>
                  <a:lnTo>
                    <a:pt x="1224" y="3529"/>
                  </a:lnTo>
                  <a:cubicBezTo>
                    <a:pt x="1254" y="3529"/>
                    <a:pt x="1254" y="3529"/>
                    <a:pt x="1254" y="3529"/>
                  </a:cubicBezTo>
                  <a:lnTo>
                    <a:pt x="1254" y="3529"/>
                  </a:lnTo>
                  <a:cubicBezTo>
                    <a:pt x="1283" y="3529"/>
                    <a:pt x="1283" y="3529"/>
                    <a:pt x="1283" y="3529"/>
                  </a:cubicBezTo>
                  <a:cubicBezTo>
                    <a:pt x="1283" y="3558"/>
                    <a:pt x="1283" y="3558"/>
                    <a:pt x="1283" y="3558"/>
                  </a:cubicBezTo>
                  <a:lnTo>
                    <a:pt x="1283" y="3558"/>
                  </a:lnTo>
                  <a:cubicBezTo>
                    <a:pt x="1254" y="3558"/>
                    <a:pt x="1254" y="3558"/>
                    <a:pt x="1254" y="3558"/>
                  </a:cubicBezTo>
                  <a:lnTo>
                    <a:pt x="1254" y="3558"/>
                  </a:lnTo>
                  <a:lnTo>
                    <a:pt x="1254" y="3558"/>
                  </a:lnTo>
                  <a:cubicBezTo>
                    <a:pt x="1224" y="3558"/>
                    <a:pt x="1224" y="3558"/>
                    <a:pt x="1224" y="3558"/>
                  </a:cubicBezTo>
                  <a:lnTo>
                    <a:pt x="1224" y="3558"/>
                  </a:lnTo>
                  <a:cubicBezTo>
                    <a:pt x="1224" y="3529"/>
                    <a:pt x="1224" y="3529"/>
                    <a:pt x="1224" y="3529"/>
                  </a:cubicBezTo>
                  <a:cubicBezTo>
                    <a:pt x="1195" y="3529"/>
                    <a:pt x="1195" y="3529"/>
                    <a:pt x="1195" y="3529"/>
                  </a:cubicBezTo>
                  <a:cubicBezTo>
                    <a:pt x="1195" y="3558"/>
                    <a:pt x="1195" y="3558"/>
                    <a:pt x="1195" y="3558"/>
                  </a:cubicBezTo>
                  <a:lnTo>
                    <a:pt x="1195" y="3558"/>
                  </a:lnTo>
                  <a:lnTo>
                    <a:pt x="1195" y="3558"/>
                  </a:lnTo>
                  <a:lnTo>
                    <a:pt x="1195" y="3558"/>
                  </a:lnTo>
                  <a:cubicBezTo>
                    <a:pt x="1224" y="3587"/>
                    <a:pt x="1224" y="3587"/>
                    <a:pt x="1224" y="3587"/>
                  </a:cubicBezTo>
                  <a:lnTo>
                    <a:pt x="1224" y="3587"/>
                  </a:lnTo>
                  <a:lnTo>
                    <a:pt x="1224" y="3587"/>
                  </a:lnTo>
                  <a:lnTo>
                    <a:pt x="1224" y="3587"/>
                  </a:lnTo>
                  <a:cubicBezTo>
                    <a:pt x="1195" y="3587"/>
                    <a:pt x="1195" y="3587"/>
                    <a:pt x="1195" y="3587"/>
                  </a:cubicBezTo>
                  <a:lnTo>
                    <a:pt x="1195" y="3587"/>
                  </a:lnTo>
                  <a:lnTo>
                    <a:pt x="1195" y="3587"/>
                  </a:lnTo>
                  <a:cubicBezTo>
                    <a:pt x="1166" y="3558"/>
                    <a:pt x="1166" y="3558"/>
                    <a:pt x="1166" y="3558"/>
                  </a:cubicBezTo>
                  <a:lnTo>
                    <a:pt x="1166" y="3558"/>
                  </a:lnTo>
                  <a:cubicBezTo>
                    <a:pt x="1166" y="3587"/>
                    <a:pt x="1166" y="3587"/>
                    <a:pt x="1166" y="3587"/>
                  </a:cubicBezTo>
                  <a:cubicBezTo>
                    <a:pt x="1195" y="3587"/>
                    <a:pt x="1195" y="3587"/>
                    <a:pt x="1195" y="3587"/>
                  </a:cubicBezTo>
                  <a:lnTo>
                    <a:pt x="1195" y="3587"/>
                  </a:lnTo>
                  <a:cubicBezTo>
                    <a:pt x="1195" y="3616"/>
                    <a:pt x="1195" y="3616"/>
                    <a:pt x="1195" y="3616"/>
                  </a:cubicBezTo>
                  <a:lnTo>
                    <a:pt x="1195" y="3616"/>
                  </a:lnTo>
                  <a:lnTo>
                    <a:pt x="1195" y="3616"/>
                  </a:lnTo>
                  <a:lnTo>
                    <a:pt x="1195" y="3616"/>
                  </a:lnTo>
                  <a:cubicBezTo>
                    <a:pt x="1166" y="3616"/>
                    <a:pt x="1166" y="3616"/>
                    <a:pt x="1166" y="3616"/>
                  </a:cubicBezTo>
                  <a:cubicBezTo>
                    <a:pt x="1166" y="3587"/>
                    <a:pt x="1166" y="3587"/>
                    <a:pt x="1166" y="3587"/>
                  </a:cubicBezTo>
                  <a:lnTo>
                    <a:pt x="1166" y="3587"/>
                  </a:lnTo>
                  <a:lnTo>
                    <a:pt x="1166" y="3587"/>
                  </a:lnTo>
                  <a:lnTo>
                    <a:pt x="1166" y="3587"/>
                  </a:lnTo>
                  <a:lnTo>
                    <a:pt x="1166" y="3587"/>
                  </a:lnTo>
                  <a:cubicBezTo>
                    <a:pt x="1166" y="3616"/>
                    <a:pt x="1166" y="3616"/>
                    <a:pt x="1166" y="3616"/>
                  </a:cubicBezTo>
                  <a:lnTo>
                    <a:pt x="1166" y="3616"/>
                  </a:lnTo>
                  <a:lnTo>
                    <a:pt x="1166" y="3616"/>
                  </a:lnTo>
                  <a:lnTo>
                    <a:pt x="1166" y="3616"/>
                  </a:lnTo>
                  <a:cubicBezTo>
                    <a:pt x="1195" y="3616"/>
                    <a:pt x="1195" y="3616"/>
                    <a:pt x="1195" y="3616"/>
                  </a:cubicBezTo>
                  <a:lnTo>
                    <a:pt x="1195" y="3616"/>
                  </a:lnTo>
                  <a:cubicBezTo>
                    <a:pt x="1195" y="3645"/>
                    <a:pt x="1195" y="3645"/>
                    <a:pt x="1195" y="3645"/>
                  </a:cubicBezTo>
                  <a:lnTo>
                    <a:pt x="1195" y="3645"/>
                  </a:lnTo>
                  <a:lnTo>
                    <a:pt x="1195" y="3645"/>
                  </a:lnTo>
                  <a:lnTo>
                    <a:pt x="1195" y="3645"/>
                  </a:lnTo>
                  <a:cubicBezTo>
                    <a:pt x="1166" y="3645"/>
                    <a:pt x="1166" y="3645"/>
                    <a:pt x="1166" y="3645"/>
                  </a:cubicBezTo>
                  <a:lnTo>
                    <a:pt x="1166" y="3645"/>
                  </a:lnTo>
                  <a:lnTo>
                    <a:pt x="1166" y="3645"/>
                  </a:lnTo>
                  <a:cubicBezTo>
                    <a:pt x="1137" y="3645"/>
                    <a:pt x="1137" y="3645"/>
                    <a:pt x="1137" y="3645"/>
                  </a:cubicBezTo>
                  <a:lnTo>
                    <a:pt x="1137" y="3645"/>
                  </a:lnTo>
                  <a:lnTo>
                    <a:pt x="1137" y="3645"/>
                  </a:lnTo>
                  <a:cubicBezTo>
                    <a:pt x="1137" y="3616"/>
                    <a:pt x="1137" y="3616"/>
                    <a:pt x="1137" y="3616"/>
                  </a:cubicBezTo>
                  <a:lnTo>
                    <a:pt x="1137" y="3616"/>
                  </a:lnTo>
                  <a:cubicBezTo>
                    <a:pt x="1137" y="3645"/>
                    <a:pt x="1137" y="3645"/>
                    <a:pt x="1137" y="3645"/>
                  </a:cubicBezTo>
                  <a:lnTo>
                    <a:pt x="1137" y="3645"/>
                  </a:lnTo>
                  <a:lnTo>
                    <a:pt x="1137" y="3645"/>
                  </a:lnTo>
                  <a:cubicBezTo>
                    <a:pt x="1107" y="3645"/>
                    <a:pt x="1107" y="3645"/>
                    <a:pt x="1107" y="3645"/>
                  </a:cubicBezTo>
                  <a:lnTo>
                    <a:pt x="1107" y="3645"/>
                  </a:lnTo>
                  <a:lnTo>
                    <a:pt x="1107" y="3645"/>
                  </a:lnTo>
                  <a:cubicBezTo>
                    <a:pt x="1079" y="3645"/>
                    <a:pt x="1079" y="3645"/>
                    <a:pt x="1079" y="3645"/>
                  </a:cubicBezTo>
                  <a:lnTo>
                    <a:pt x="1079" y="3645"/>
                  </a:lnTo>
                  <a:lnTo>
                    <a:pt x="1079" y="3645"/>
                  </a:lnTo>
                  <a:cubicBezTo>
                    <a:pt x="1107" y="3674"/>
                    <a:pt x="1107" y="3674"/>
                    <a:pt x="1107" y="3674"/>
                  </a:cubicBezTo>
                  <a:cubicBezTo>
                    <a:pt x="1137" y="3674"/>
                    <a:pt x="1137" y="3674"/>
                    <a:pt x="1137" y="3674"/>
                  </a:cubicBezTo>
                  <a:lnTo>
                    <a:pt x="1137" y="3674"/>
                  </a:lnTo>
                  <a:cubicBezTo>
                    <a:pt x="1137" y="3703"/>
                    <a:pt x="1137" y="3703"/>
                    <a:pt x="1137" y="3703"/>
                  </a:cubicBezTo>
                  <a:lnTo>
                    <a:pt x="1137" y="3703"/>
                  </a:lnTo>
                  <a:lnTo>
                    <a:pt x="1137" y="3703"/>
                  </a:lnTo>
                  <a:cubicBezTo>
                    <a:pt x="1107" y="3703"/>
                    <a:pt x="1107" y="3703"/>
                    <a:pt x="1107" y="3703"/>
                  </a:cubicBezTo>
                  <a:cubicBezTo>
                    <a:pt x="1107" y="3674"/>
                    <a:pt x="1107" y="3674"/>
                    <a:pt x="1107" y="3674"/>
                  </a:cubicBezTo>
                  <a:lnTo>
                    <a:pt x="1107" y="3674"/>
                  </a:lnTo>
                  <a:cubicBezTo>
                    <a:pt x="1079" y="3674"/>
                    <a:pt x="1079" y="3674"/>
                    <a:pt x="1079" y="3674"/>
                  </a:cubicBezTo>
                  <a:lnTo>
                    <a:pt x="1079" y="3674"/>
                  </a:lnTo>
                  <a:lnTo>
                    <a:pt x="1079" y="3674"/>
                  </a:lnTo>
                  <a:cubicBezTo>
                    <a:pt x="1107" y="3703"/>
                    <a:pt x="1107" y="3703"/>
                    <a:pt x="1107" y="3703"/>
                  </a:cubicBezTo>
                  <a:cubicBezTo>
                    <a:pt x="1137" y="3703"/>
                    <a:pt x="1137" y="3703"/>
                    <a:pt x="1137" y="3703"/>
                  </a:cubicBezTo>
                  <a:lnTo>
                    <a:pt x="1137" y="3703"/>
                  </a:lnTo>
                  <a:cubicBezTo>
                    <a:pt x="1137" y="3733"/>
                    <a:pt x="1137" y="3733"/>
                    <a:pt x="1137" y="3733"/>
                  </a:cubicBezTo>
                  <a:lnTo>
                    <a:pt x="1137" y="3733"/>
                  </a:lnTo>
                  <a:lnTo>
                    <a:pt x="1137" y="3733"/>
                  </a:lnTo>
                  <a:lnTo>
                    <a:pt x="1137" y="3733"/>
                  </a:lnTo>
                  <a:cubicBezTo>
                    <a:pt x="1137" y="3762"/>
                    <a:pt x="1137" y="3762"/>
                    <a:pt x="1137" y="3762"/>
                  </a:cubicBezTo>
                  <a:lnTo>
                    <a:pt x="1137" y="3762"/>
                  </a:lnTo>
                  <a:cubicBezTo>
                    <a:pt x="1107" y="3762"/>
                    <a:pt x="1107" y="3762"/>
                    <a:pt x="1107" y="3762"/>
                  </a:cubicBezTo>
                  <a:lnTo>
                    <a:pt x="1107" y="3762"/>
                  </a:lnTo>
                  <a:lnTo>
                    <a:pt x="1107" y="3762"/>
                  </a:lnTo>
                  <a:cubicBezTo>
                    <a:pt x="1079" y="3762"/>
                    <a:pt x="1079" y="3762"/>
                    <a:pt x="1079" y="3762"/>
                  </a:cubicBezTo>
                  <a:lnTo>
                    <a:pt x="1079" y="3762"/>
                  </a:lnTo>
                  <a:lnTo>
                    <a:pt x="1079" y="3762"/>
                  </a:lnTo>
                  <a:lnTo>
                    <a:pt x="1079" y="3762"/>
                  </a:lnTo>
                  <a:lnTo>
                    <a:pt x="1079" y="3762"/>
                  </a:lnTo>
                  <a:cubicBezTo>
                    <a:pt x="1107" y="3762"/>
                    <a:pt x="1107" y="3762"/>
                    <a:pt x="1107" y="3762"/>
                  </a:cubicBezTo>
                  <a:cubicBezTo>
                    <a:pt x="1107" y="3791"/>
                    <a:pt x="1107" y="3791"/>
                    <a:pt x="1107" y="3791"/>
                  </a:cubicBezTo>
                  <a:lnTo>
                    <a:pt x="1107" y="3791"/>
                  </a:lnTo>
                  <a:cubicBezTo>
                    <a:pt x="1079" y="3791"/>
                    <a:pt x="1079" y="3791"/>
                    <a:pt x="1079" y="3791"/>
                  </a:cubicBezTo>
                  <a:lnTo>
                    <a:pt x="1079" y="3791"/>
                  </a:lnTo>
                  <a:lnTo>
                    <a:pt x="1079" y="3791"/>
                  </a:lnTo>
                  <a:lnTo>
                    <a:pt x="1079" y="3791"/>
                  </a:lnTo>
                  <a:lnTo>
                    <a:pt x="1079" y="3791"/>
                  </a:lnTo>
                  <a:lnTo>
                    <a:pt x="1079" y="3791"/>
                  </a:lnTo>
                  <a:lnTo>
                    <a:pt x="1079" y="3791"/>
                  </a:lnTo>
                  <a:cubicBezTo>
                    <a:pt x="1079" y="3820"/>
                    <a:pt x="1079" y="3820"/>
                    <a:pt x="1079" y="3820"/>
                  </a:cubicBezTo>
                  <a:lnTo>
                    <a:pt x="1079" y="3820"/>
                  </a:lnTo>
                  <a:lnTo>
                    <a:pt x="1079" y="3820"/>
                  </a:lnTo>
                  <a:cubicBezTo>
                    <a:pt x="1050" y="3791"/>
                    <a:pt x="1050" y="3791"/>
                    <a:pt x="1050" y="3791"/>
                  </a:cubicBezTo>
                  <a:lnTo>
                    <a:pt x="1050" y="3791"/>
                  </a:lnTo>
                  <a:cubicBezTo>
                    <a:pt x="1050" y="3820"/>
                    <a:pt x="1050" y="3820"/>
                    <a:pt x="1050" y="3820"/>
                  </a:cubicBezTo>
                  <a:lnTo>
                    <a:pt x="1050" y="3820"/>
                  </a:lnTo>
                  <a:cubicBezTo>
                    <a:pt x="1079" y="3820"/>
                    <a:pt x="1079" y="3820"/>
                    <a:pt x="1079" y="3820"/>
                  </a:cubicBezTo>
                  <a:lnTo>
                    <a:pt x="1079" y="3820"/>
                  </a:lnTo>
                  <a:cubicBezTo>
                    <a:pt x="1050" y="3850"/>
                    <a:pt x="1050" y="3850"/>
                    <a:pt x="1050" y="3850"/>
                  </a:cubicBezTo>
                  <a:lnTo>
                    <a:pt x="1050" y="3850"/>
                  </a:lnTo>
                  <a:cubicBezTo>
                    <a:pt x="1021" y="3820"/>
                    <a:pt x="1021" y="3820"/>
                    <a:pt x="1021" y="3820"/>
                  </a:cubicBezTo>
                  <a:lnTo>
                    <a:pt x="1021" y="3820"/>
                  </a:lnTo>
                  <a:cubicBezTo>
                    <a:pt x="1021" y="3850"/>
                    <a:pt x="1021" y="3850"/>
                    <a:pt x="1021" y="3850"/>
                  </a:cubicBezTo>
                  <a:cubicBezTo>
                    <a:pt x="1050" y="3850"/>
                    <a:pt x="1050" y="3850"/>
                    <a:pt x="1050" y="3850"/>
                  </a:cubicBezTo>
                  <a:cubicBezTo>
                    <a:pt x="1079" y="3850"/>
                    <a:pt x="1079" y="3850"/>
                    <a:pt x="1079" y="3850"/>
                  </a:cubicBezTo>
                  <a:lnTo>
                    <a:pt x="1079" y="3850"/>
                  </a:lnTo>
                  <a:lnTo>
                    <a:pt x="1079" y="3850"/>
                  </a:lnTo>
                  <a:lnTo>
                    <a:pt x="1079" y="3850"/>
                  </a:lnTo>
                  <a:cubicBezTo>
                    <a:pt x="1079" y="3879"/>
                    <a:pt x="1079" y="3879"/>
                    <a:pt x="1079" y="3879"/>
                  </a:cubicBezTo>
                  <a:cubicBezTo>
                    <a:pt x="1050" y="3879"/>
                    <a:pt x="1050" y="3879"/>
                    <a:pt x="1050" y="3879"/>
                  </a:cubicBezTo>
                  <a:cubicBezTo>
                    <a:pt x="1021" y="3879"/>
                    <a:pt x="1021" y="3879"/>
                    <a:pt x="1021" y="3879"/>
                  </a:cubicBezTo>
                  <a:cubicBezTo>
                    <a:pt x="1021" y="3850"/>
                    <a:pt x="1021" y="3850"/>
                    <a:pt x="1021" y="3850"/>
                  </a:cubicBezTo>
                  <a:lnTo>
                    <a:pt x="1021" y="3850"/>
                  </a:lnTo>
                  <a:cubicBezTo>
                    <a:pt x="1021" y="3879"/>
                    <a:pt x="1021" y="3879"/>
                    <a:pt x="1021" y="3879"/>
                  </a:cubicBezTo>
                  <a:cubicBezTo>
                    <a:pt x="1050" y="3879"/>
                    <a:pt x="1050" y="3879"/>
                    <a:pt x="1050" y="3879"/>
                  </a:cubicBezTo>
                  <a:lnTo>
                    <a:pt x="1050" y="3879"/>
                  </a:lnTo>
                  <a:lnTo>
                    <a:pt x="1050" y="3879"/>
                  </a:lnTo>
                  <a:cubicBezTo>
                    <a:pt x="1021" y="3879"/>
                    <a:pt x="1021" y="3879"/>
                    <a:pt x="1021" y="3879"/>
                  </a:cubicBezTo>
                  <a:lnTo>
                    <a:pt x="1021" y="3879"/>
                  </a:lnTo>
                  <a:cubicBezTo>
                    <a:pt x="1050" y="3879"/>
                    <a:pt x="1050" y="3879"/>
                    <a:pt x="1050" y="3879"/>
                  </a:cubicBezTo>
                  <a:lnTo>
                    <a:pt x="1050" y="3879"/>
                  </a:lnTo>
                  <a:cubicBezTo>
                    <a:pt x="1050" y="3908"/>
                    <a:pt x="1050" y="3908"/>
                    <a:pt x="1050" y="3908"/>
                  </a:cubicBezTo>
                  <a:lnTo>
                    <a:pt x="1050" y="3908"/>
                  </a:lnTo>
                  <a:lnTo>
                    <a:pt x="1050" y="3908"/>
                  </a:lnTo>
                  <a:cubicBezTo>
                    <a:pt x="1021" y="3908"/>
                    <a:pt x="1021" y="3908"/>
                    <a:pt x="1021" y="3908"/>
                  </a:cubicBezTo>
                  <a:lnTo>
                    <a:pt x="1021" y="3908"/>
                  </a:lnTo>
                  <a:cubicBezTo>
                    <a:pt x="1050" y="3908"/>
                    <a:pt x="1050" y="3908"/>
                    <a:pt x="1050" y="3908"/>
                  </a:cubicBezTo>
                  <a:lnTo>
                    <a:pt x="1050" y="3908"/>
                  </a:lnTo>
                  <a:lnTo>
                    <a:pt x="1050" y="3908"/>
                  </a:lnTo>
                  <a:lnTo>
                    <a:pt x="1050" y="3908"/>
                  </a:lnTo>
                  <a:cubicBezTo>
                    <a:pt x="1050" y="3937"/>
                    <a:pt x="1050" y="3937"/>
                    <a:pt x="1050" y="3937"/>
                  </a:cubicBezTo>
                  <a:cubicBezTo>
                    <a:pt x="1021" y="3937"/>
                    <a:pt x="1021" y="3937"/>
                    <a:pt x="1021" y="3937"/>
                  </a:cubicBezTo>
                  <a:lnTo>
                    <a:pt x="1021" y="3937"/>
                  </a:lnTo>
                  <a:cubicBezTo>
                    <a:pt x="1021" y="3908"/>
                    <a:pt x="1021" y="3908"/>
                    <a:pt x="1021" y="3908"/>
                  </a:cubicBezTo>
                  <a:cubicBezTo>
                    <a:pt x="991" y="3908"/>
                    <a:pt x="991" y="3908"/>
                    <a:pt x="991" y="3908"/>
                  </a:cubicBezTo>
                  <a:lnTo>
                    <a:pt x="991" y="3908"/>
                  </a:lnTo>
                  <a:lnTo>
                    <a:pt x="991" y="3908"/>
                  </a:lnTo>
                  <a:lnTo>
                    <a:pt x="991" y="3908"/>
                  </a:lnTo>
                  <a:cubicBezTo>
                    <a:pt x="962" y="3908"/>
                    <a:pt x="962" y="3908"/>
                    <a:pt x="962" y="3908"/>
                  </a:cubicBezTo>
                  <a:lnTo>
                    <a:pt x="962" y="3908"/>
                  </a:lnTo>
                  <a:lnTo>
                    <a:pt x="962" y="3908"/>
                  </a:lnTo>
                  <a:cubicBezTo>
                    <a:pt x="991" y="3937"/>
                    <a:pt x="991" y="3937"/>
                    <a:pt x="991" y="3937"/>
                  </a:cubicBezTo>
                  <a:cubicBezTo>
                    <a:pt x="1021" y="3937"/>
                    <a:pt x="1021" y="3937"/>
                    <a:pt x="1021" y="3937"/>
                  </a:cubicBezTo>
                  <a:lnTo>
                    <a:pt x="1021" y="3937"/>
                  </a:lnTo>
                  <a:lnTo>
                    <a:pt x="1021" y="3937"/>
                  </a:lnTo>
                  <a:lnTo>
                    <a:pt x="1021" y="3937"/>
                  </a:lnTo>
                  <a:lnTo>
                    <a:pt x="1021" y="3937"/>
                  </a:lnTo>
                  <a:lnTo>
                    <a:pt x="1021" y="3937"/>
                  </a:lnTo>
                  <a:lnTo>
                    <a:pt x="1021" y="3937"/>
                  </a:lnTo>
                  <a:cubicBezTo>
                    <a:pt x="1050" y="3966"/>
                    <a:pt x="1050" y="3966"/>
                    <a:pt x="1050" y="3966"/>
                  </a:cubicBezTo>
                  <a:lnTo>
                    <a:pt x="1050" y="3966"/>
                  </a:lnTo>
                  <a:cubicBezTo>
                    <a:pt x="1021" y="3966"/>
                    <a:pt x="1021" y="3966"/>
                    <a:pt x="1021" y="3966"/>
                  </a:cubicBezTo>
                  <a:close/>
                  <a:moveTo>
                    <a:pt x="991" y="3966"/>
                  </a:moveTo>
                  <a:lnTo>
                    <a:pt x="991" y="3966"/>
                  </a:lnTo>
                  <a:cubicBezTo>
                    <a:pt x="962" y="3966"/>
                    <a:pt x="962" y="3966"/>
                    <a:pt x="962" y="3966"/>
                  </a:cubicBezTo>
                  <a:lnTo>
                    <a:pt x="962" y="3966"/>
                  </a:lnTo>
                  <a:lnTo>
                    <a:pt x="962" y="3966"/>
                  </a:lnTo>
                  <a:cubicBezTo>
                    <a:pt x="991" y="3995"/>
                    <a:pt x="991" y="3995"/>
                    <a:pt x="991" y="3995"/>
                  </a:cubicBezTo>
                  <a:lnTo>
                    <a:pt x="991" y="3995"/>
                  </a:lnTo>
                  <a:cubicBezTo>
                    <a:pt x="991" y="3966"/>
                    <a:pt x="991" y="3966"/>
                    <a:pt x="991" y="3966"/>
                  </a:cubicBezTo>
                  <a:close/>
                  <a:moveTo>
                    <a:pt x="2274" y="2683"/>
                  </a:moveTo>
                  <a:lnTo>
                    <a:pt x="2274" y="2683"/>
                  </a:lnTo>
                  <a:lnTo>
                    <a:pt x="2274" y="2683"/>
                  </a:lnTo>
                  <a:cubicBezTo>
                    <a:pt x="2304" y="2683"/>
                    <a:pt x="2304" y="2683"/>
                    <a:pt x="2304" y="2683"/>
                  </a:cubicBezTo>
                  <a:cubicBezTo>
                    <a:pt x="2333" y="2683"/>
                    <a:pt x="2333" y="2683"/>
                    <a:pt x="2333" y="2683"/>
                  </a:cubicBezTo>
                  <a:cubicBezTo>
                    <a:pt x="2362" y="2683"/>
                    <a:pt x="2362" y="2683"/>
                    <a:pt x="2362" y="2683"/>
                  </a:cubicBezTo>
                  <a:cubicBezTo>
                    <a:pt x="2391" y="2683"/>
                    <a:pt x="2391" y="2683"/>
                    <a:pt x="2391" y="2683"/>
                  </a:cubicBezTo>
                  <a:lnTo>
                    <a:pt x="2391" y="2683"/>
                  </a:lnTo>
                  <a:cubicBezTo>
                    <a:pt x="2421" y="2683"/>
                    <a:pt x="2421" y="2683"/>
                    <a:pt x="2421" y="2683"/>
                  </a:cubicBezTo>
                  <a:lnTo>
                    <a:pt x="2421" y="2683"/>
                  </a:lnTo>
                  <a:cubicBezTo>
                    <a:pt x="2450" y="2683"/>
                    <a:pt x="2450" y="2683"/>
                    <a:pt x="2450" y="2683"/>
                  </a:cubicBezTo>
                  <a:cubicBezTo>
                    <a:pt x="2450" y="2653"/>
                    <a:pt x="2450" y="2653"/>
                    <a:pt x="2450" y="2653"/>
                  </a:cubicBezTo>
                  <a:cubicBezTo>
                    <a:pt x="2450" y="2624"/>
                    <a:pt x="2450" y="2624"/>
                    <a:pt x="2450" y="2624"/>
                  </a:cubicBezTo>
                  <a:lnTo>
                    <a:pt x="2450" y="2624"/>
                  </a:lnTo>
                  <a:cubicBezTo>
                    <a:pt x="2450" y="2595"/>
                    <a:pt x="2450" y="2595"/>
                    <a:pt x="2450" y="2595"/>
                  </a:cubicBezTo>
                  <a:cubicBezTo>
                    <a:pt x="2421" y="2595"/>
                    <a:pt x="2421" y="2595"/>
                    <a:pt x="2421" y="2595"/>
                  </a:cubicBezTo>
                  <a:cubicBezTo>
                    <a:pt x="2391" y="2624"/>
                    <a:pt x="2391" y="2624"/>
                    <a:pt x="2391" y="2624"/>
                  </a:cubicBezTo>
                  <a:cubicBezTo>
                    <a:pt x="2333" y="2624"/>
                    <a:pt x="2333" y="2624"/>
                    <a:pt x="2333" y="2624"/>
                  </a:cubicBezTo>
                  <a:lnTo>
                    <a:pt x="2333" y="2624"/>
                  </a:lnTo>
                  <a:cubicBezTo>
                    <a:pt x="2304" y="2653"/>
                    <a:pt x="2304" y="2653"/>
                    <a:pt x="2304" y="2653"/>
                  </a:cubicBezTo>
                  <a:lnTo>
                    <a:pt x="2304" y="2653"/>
                  </a:lnTo>
                  <a:cubicBezTo>
                    <a:pt x="2274" y="2653"/>
                    <a:pt x="2274" y="2653"/>
                    <a:pt x="2274" y="2653"/>
                  </a:cubicBezTo>
                  <a:cubicBezTo>
                    <a:pt x="2274" y="2683"/>
                    <a:pt x="2274" y="2683"/>
                    <a:pt x="2274" y="2683"/>
                  </a:cubicBezTo>
                  <a:close/>
                  <a:moveTo>
                    <a:pt x="1050" y="3879"/>
                  </a:moveTo>
                  <a:lnTo>
                    <a:pt x="1050" y="3879"/>
                  </a:lnTo>
                  <a:cubicBezTo>
                    <a:pt x="1079" y="3879"/>
                    <a:pt x="1079" y="3879"/>
                    <a:pt x="1079" y="3879"/>
                  </a:cubicBezTo>
                  <a:lnTo>
                    <a:pt x="1079" y="3879"/>
                  </a:lnTo>
                  <a:lnTo>
                    <a:pt x="1079" y="3879"/>
                  </a:lnTo>
                  <a:cubicBezTo>
                    <a:pt x="1050" y="3879"/>
                    <a:pt x="1050" y="3879"/>
                    <a:pt x="1050" y="3879"/>
                  </a:cubicBezTo>
                  <a:close/>
                  <a:moveTo>
                    <a:pt x="1137" y="3733"/>
                  </a:moveTo>
                  <a:lnTo>
                    <a:pt x="1137" y="3733"/>
                  </a:lnTo>
                  <a:close/>
                  <a:moveTo>
                    <a:pt x="1137" y="3703"/>
                  </a:moveTo>
                  <a:lnTo>
                    <a:pt x="1137" y="3703"/>
                  </a:lnTo>
                  <a:cubicBezTo>
                    <a:pt x="1137" y="3733"/>
                    <a:pt x="1137" y="3733"/>
                    <a:pt x="1137" y="3733"/>
                  </a:cubicBezTo>
                  <a:cubicBezTo>
                    <a:pt x="1137" y="3703"/>
                    <a:pt x="1137" y="3703"/>
                    <a:pt x="1137" y="3703"/>
                  </a:cubicBezTo>
                  <a:close/>
                  <a:moveTo>
                    <a:pt x="1166" y="3674"/>
                  </a:moveTo>
                  <a:lnTo>
                    <a:pt x="1166" y="3674"/>
                  </a:lnTo>
                  <a:cubicBezTo>
                    <a:pt x="1166" y="3703"/>
                    <a:pt x="1166" y="3703"/>
                    <a:pt x="1166" y="3703"/>
                  </a:cubicBezTo>
                  <a:lnTo>
                    <a:pt x="1166" y="3703"/>
                  </a:lnTo>
                  <a:cubicBezTo>
                    <a:pt x="1166" y="3674"/>
                    <a:pt x="1166" y="3674"/>
                    <a:pt x="1166" y="3674"/>
                  </a:cubicBezTo>
                  <a:close/>
                  <a:moveTo>
                    <a:pt x="1137" y="3645"/>
                  </a:moveTo>
                  <a:lnTo>
                    <a:pt x="1137" y="3645"/>
                  </a:lnTo>
                  <a:cubicBezTo>
                    <a:pt x="1137" y="3674"/>
                    <a:pt x="1137" y="3674"/>
                    <a:pt x="1137" y="3674"/>
                  </a:cubicBezTo>
                  <a:cubicBezTo>
                    <a:pt x="1166" y="3674"/>
                    <a:pt x="1166" y="3674"/>
                    <a:pt x="1166" y="3674"/>
                  </a:cubicBezTo>
                  <a:lnTo>
                    <a:pt x="1166" y="3674"/>
                  </a:lnTo>
                  <a:lnTo>
                    <a:pt x="1166" y="3674"/>
                  </a:lnTo>
                  <a:lnTo>
                    <a:pt x="1166" y="3674"/>
                  </a:lnTo>
                  <a:cubicBezTo>
                    <a:pt x="1166" y="3645"/>
                    <a:pt x="1166" y="3645"/>
                    <a:pt x="1166" y="3645"/>
                  </a:cubicBezTo>
                  <a:lnTo>
                    <a:pt x="1166" y="3645"/>
                  </a:lnTo>
                  <a:cubicBezTo>
                    <a:pt x="1137" y="3645"/>
                    <a:pt x="1137" y="3645"/>
                    <a:pt x="1137" y="3645"/>
                  </a:cubicBezTo>
                  <a:close/>
                  <a:moveTo>
                    <a:pt x="1195" y="3645"/>
                  </a:moveTo>
                  <a:lnTo>
                    <a:pt x="1195" y="3645"/>
                  </a:lnTo>
                  <a:cubicBezTo>
                    <a:pt x="1224" y="3645"/>
                    <a:pt x="1224" y="3645"/>
                    <a:pt x="1224" y="3645"/>
                  </a:cubicBezTo>
                  <a:cubicBezTo>
                    <a:pt x="1224" y="3616"/>
                    <a:pt x="1224" y="3616"/>
                    <a:pt x="1224" y="3616"/>
                  </a:cubicBezTo>
                  <a:cubicBezTo>
                    <a:pt x="1195" y="3645"/>
                    <a:pt x="1195" y="3645"/>
                    <a:pt x="1195" y="3645"/>
                  </a:cubicBezTo>
                  <a:close/>
                  <a:moveTo>
                    <a:pt x="1195" y="3558"/>
                  </a:moveTo>
                  <a:lnTo>
                    <a:pt x="1195" y="3558"/>
                  </a:lnTo>
                  <a:lnTo>
                    <a:pt x="1195" y="3558"/>
                  </a:lnTo>
                  <a:cubicBezTo>
                    <a:pt x="1224" y="3558"/>
                    <a:pt x="1224" y="3558"/>
                    <a:pt x="1224" y="3558"/>
                  </a:cubicBezTo>
                  <a:cubicBezTo>
                    <a:pt x="1224" y="3587"/>
                    <a:pt x="1224" y="3587"/>
                    <a:pt x="1224" y="3587"/>
                  </a:cubicBezTo>
                  <a:lnTo>
                    <a:pt x="1224" y="3587"/>
                  </a:lnTo>
                  <a:lnTo>
                    <a:pt x="1224" y="3587"/>
                  </a:lnTo>
                  <a:cubicBezTo>
                    <a:pt x="1224" y="3558"/>
                    <a:pt x="1224" y="3558"/>
                    <a:pt x="1224" y="3558"/>
                  </a:cubicBezTo>
                  <a:lnTo>
                    <a:pt x="1224" y="3558"/>
                  </a:lnTo>
                  <a:cubicBezTo>
                    <a:pt x="1195" y="3558"/>
                    <a:pt x="1195" y="3558"/>
                    <a:pt x="1195" y="3558"/>
                  </a:cubicBezTo>
                  <a:close/>
                  <a:moveTo>
                    <a:pt x="1312" y="3383"/>
                  </a:moveTo>
                  <a:lnTo>
                    <a:pt x="1312" y="3383"/>
                  </a:lnTo>
                  <a:cubicBezTo>
                    <a:pt x="1312" y="3412"/>
                    <a:pt x="1312" y="3412"/>
                    <a:pt x="1312" y="3412"/>
                  </a:cubicBezTo>
                  <a:lnTo>
                    <a:pt x="1312" y="3412"/>
                  </a:lnTo>
                  <a:lnTo>
                    <a:pt x="1312" y="3412"/>
                  </a:lnTo>
                  <a:cubicBezTo>
                    <a:pt x="1312" y="3441"/>
                    <a:pt x="1312" y="3441"/>
                    <a:pt x="1312" y="3441"/>
                  </a:cubicBezTo>
                  <a:cubicBezTo>
                    <a:pt x="1341" y="3441"/>
                    <a:pt x="1341" y="3441"/>
                    <a:pt x="1341" y="3441"/>
                  </a:cubicBezTo>
                  <a:cubicBezTo>
                    <a:pt x="1312" y="3412"/>
                    <a:pt x="1312" y="3412"/>
                    <a:pt x="1312" y="3412"/>
                  </a:cubicBezTo>
                  <a:lnTo>
                    <a:pt x="1312" y="3412"/>
                  </a:lnTo>
                  <a:lnTo>
                    <a:pt x="1312" y="3412"/>
                  </a:lnTo>
                  <a:cubicBezTo>
                    <a:pt x="1312" y="3383"/>
                    <a:pt x="1312" y="3383"/>
                    <a:pt x="1312" y="3383"/>
                  </a:cubicBezTo>
                  <a:close/>
                  <a:moveTo>
                    <a:pt x="1371" y="3353"/>
                  </a:moveTo>
                  <a:lnTo>
                    <a:pt x="1371" y="3353"/>
                  </a:lnTo>
                  <a:lnTo>
                    <a:pt x="1371" y="3353"/>
                  </a:lnTo>
                  <a:cubicBezTo>
                    <a:pt x="1400" y="3353"/>
                    <a:pt x="1400" y="3353"/>
                    <a:pt x="1400" y="3353"/>
                  </a:cubicBezTo>
                  <a:lnTo>
                    <a:pt x="1400" y="3353"/>
                  </a:lnTo>
                  <a:lnTo>
                    <a:pt x="1400" y="3353"/>
                  </a:lnTo>
                  <a:cubicBezTo>
                    <a:pt x="1371" y="3353"/>
                    <a:pt x="1371" y="3353"/>
                    <a:pt x="1371" y="3353"/>
                  </a:cubicBezTo>
                  <a:close/>
                  <a:moveTo>
                    <a:pt x="1400" y="3324"/>
                  </a:moveTo>
                  <a:lnTo>
                    <a:pt x="1400" y="3324"/>
                  </a:lnTo>
                  <a:close/>
                  <a:moveTo>
                    <a:pt x="1545" y="3324"/>
                  </a:moveTo>
                  <a:lnTo>
                    <a:pt x="1545" y="3324"/>
                  </a:lnTo>
                  <a:cubicBezTo>
                    <a:pt x="1545" y="3295"/>
                    <a:pt x="1545" y="3295"/>
                    <a:pt x="1545" y="3295"/>
                  </a:cubicBezTo>
                  <a:lnTo>
                    <a:pt x="1545" y="3295"/>
                  </a:lnTo>
                  <a:lnTo>
                    <a:pt x="1545" y="3295"/>
                  </a:lnTo>
                  <a:lnTo>
                    <a:pt x="1545" y="3295"/>
                  </a:lnTo>
                  <a:lnTo>
                    <a:pt x="1545" y="3295"/>
                  </a:lnTo>
                  <a:cubicBezTo>
                    <a:pt x="1545" y="3266"/>
                    <a:pt x="1545" y="3266"/>
                    <a:pt x="1545" y="3266"/>
                  </a:cubicBezTo>
                  <a:cubicBezTo>
                    <a:pt x="1516" y="3266"/>
                    <a:pt x="1516" y="3266"/>
                    <a:pt x="1516" y="3266"/>
                  </a:cubicBezTo>
                  <a:cubicBezTo>
                    <a:pt x="1516" y="3295"/>
                    <a:pt x="1516" y="3295"/>
                    <a:pt x="1516" y="3295"/>
                  </a:cubicBezTo>
                  <a:lnTo>
                    <a:pt x="1516" y="3295"/>
                  </a:lnTo>
                  <a:lnTo>
                    <a:pt x="1516" y="3295"/>
                  </a:lnTo>
                  <a:lnTo>
                    <a:pt x="1516" y="3295"/>
                  </a:lnTo>
                  <a:cubicBezTo>
                    <a:pt x="1516" y="3324"/>
                    <a:pt x="1516" y="3324"/>
                    <a:pt x="1516" y="3324"/>
                  </a:cubicBezTo>
                  <a:cubicBezTo>
                    <a:pt x="1545" y="3324"/>
                    <a:pt x="1545" y="3324"/>
                    <a:pt x="1545" y="3324"/>
                  </a:cubicBezTo>
                  <a:close/>
                  <a:moveTo>
                    <a:pt x="1574" y="3295"/>
                  </a:moveTo>
                  <a:lnTo>
                    <a:pt x="1574" y="3295"/>
                  </a:lnTo>
                  <a:lnTo>
                    <a:pt x="1574" y="3295"/>
                  </a:lnTo>
                  <a:lnTo>
                    <a:pt x="1574" y="3295"/>
                  </a:lnTo>
                  <a:lnTo>
                    <a:pt x="1574" y="3295"/>
                  </a:lnTo>
                  <a:lnTo>
                    <a:pt x="1574" y="3295"/>
                  </a:lnTo>
                  <a:cubicBezTo>
                    <a:pt x="1574" y="3324"/>
                    <a:pt x="1574" y="3324"/>
                    <a:pt x="1574" y="3324"/>
                  </a:cubicBezTo>
                  <a:cubicBezTo>
                    <a:pt x="1574" y="3295"/>
                    <a:pt x="1574" y="3295"/>
                    <a:pt x="1574" y="3295"/>
                  </a:cubicBezTo>
                  <a:close/>
                  <a:moveTo>
                    <a:pt x="2566" y="2829"/>
                  </a:moveTo>
                  <a:lnTo>
                    <a:pt x="2566" y="2829"/>
                  </a:lnTo>
                  <a:lnTo>
                    <a:pt x="2566" y="2829"/>
                  </a:lnTo>
                  <a:lnTo>
                    <a:pt x="2566" y="2829"/>
                  </a:lnTo>
                  <a:cubicBezTo>
                    <a:pt x="2566" y="2800"/>
                    <a:pt x="2566" y="2800"/>
                    <a:pt x="2566" y="2800"/>
                  </a:cubicBezTo>
                  <a:lnTo>
                    <a:pt x="2566" y="2800"/>
                  </a:lnTo>
                  <a:cubicBezTo>
                    <a:pt x="2566" y="2829"/>
                    <a:pt x="2566" y="2829"/>
                    <a:pt x="2566" y="2829"/>
                  </a:cubicBezTo>
                  <a:close/>
                  <a:moveTo>
                    <a:pt x="2391" y="2683"/>
                  </a:moveTo>
                  <a:lnTo>
                    <a:pt x="2391" y="2683"/>
                  </a:lnTo>
                  <a:close/>
                  <a:moveTo>
                    <a:pt x="2304" y="2624"/>
                  </a:moveTo>
                  <a:lnTo>
                    <a:pt x="2304" y="2624"/>
                  </a:lnTo>
                  <a:lnTo>
                    <a:pt x="2304" y="2624"/>
                  </a:lnTo>
                  <a:cubicBezTo>
                    <a:pt x="2333" y="2624"/>
                    <a:pt x="2333" y="2624"/>
                    <a:pt x="2333" y="2624"/>
                  </a:cubicBezTo>
                  <a:lnTo>
                    <a:pt x="2333" y="2624"/>
                  </a:lnTo>
                  <a:cubicBezTo>
                    <a:pt x="2304" y="2624"/>
                    <a:pt x="2304" y="2624"/>
                    <a:pt x="2304" y="2624"/>
                  </a:cubicBezTo>
                  <a:close/>
                  <a:moveTo>
                    <a:pt x="2450" y="2595"/>
                  </a:moveTo>
                  <a:lnTo>
                    <a:pt x="2450" y="2595"/>
                  </a:lnTo>
                  <a:lnTo>
                    <a:pt x="2450" y="2595"/>
                  </a:lnTo>
                  <a:cubicBezTo>
                    <a:pt x="2450" y="2624"/>
                    <a:pt x="2450" y="2624"/>
                    <a:pt x="2450" y="2624"/>
                  </a:cubicBezTo>
                  <a:cubicBezTo>
                    <a:pt x="2478" y="2595"/>
                    <a:pt x="2478" y="2595"/>
                    <a:pt x="2478" y="2595"/>
                  </a:cubicBezTo>
                  <a:lnTo>
                    <a:pt x="2478" y="2595"/>
                  </a:lnTo>
                  <a:cubicBezTo>
                    <a:pt x="2450" y="2595"/>
                    <a:pt x="2450" y="2595"/>
                    <a:pt x="2450" y="2595"/>
                  </a:cubicBezTo>
                  <a:close/>
                  <a:moveTo>
                    <a:pt x="2566" y="2303"/>
                  </a:moveTo>
                  <a:lnTo>
                    <a:pt x="2566" y="2303"/>
                  </a:lnTo>
                  <a:cubicBezTo>
                    <a:pt x="2566" y="2333"/>
                    <a:pt x="2566" y="2333"/>
                    <a:pt x="2566" y="2333"/>
                  </a:cubicBezTo>
                  <a:lnTo>
                    <a:pt x="2566" y="2333"/>
                  </a:lnTo>
                  <a:lnTo>
                    <a:pt x="2566" y="2333"/>
                  </a:lnTo>
                  <a:cubicBezTo>
                    <a:pt x="2566" y="2362"/>
                    <a:pt x="2566" y="2362"/>
                    <a:pt x="2566" y="2362"/>
                  </a:cubicBezTo>
                  <a:lnTo>
                    <a:pt x="2566" y="2362"/>
                  </a:lnTo>
                  <a:cubicBezTo>
                    <a:pt x="2595" y="2391"/>
                    <a:pt x="2595" y="2391"/>
                    <a:pt x="2595" y="2391"/>
                  </a:cubicBezTo>
                  <a:cubicBezTo>
                    <a:pt x="2624" y="2391"/>
                    <a:pt x="2624" y="2391"/>
                    <a:pt x="2624" y="2391"/>
                  </a:cubicBezTo>
                  <a:cubicBezTo>
                    <a:pt x="2624" y="2420"/>
                    <a:pt x="2624" y="2420"/>
                    <a:pt x="2624" y="2420"/>
                  </a:cubicBezTo>
                  <a:cubicBezTo>
                    <a:pt x="2654" y="2420"/>
                    <a:pt x="2654" y="2420"/>
                    <a:pt x="2654" y="2420"/>
                  </a:cubicBezTo>
                  <a:lnTo>
                    <a:pt x="2654" y="2420"/>
                  </a:lnTo>
                  <a:lnTo>
                    <a:pt x="2654" y="2420"/>
                  </a:lnTo>
                  <a:cubicBezTo>
                    <a:pt x="2683" y="2420"/>
                    <a:pt x="2683" y="2420"/>
                    <a:pt x="2683" y="2420"/>
                  </a:cubicBezTo>
                  <a:lnTo>
                    <a:pt x="2683" y="2420"/>
                  </a:lnTo>
                  <a:lnTo>
                    <a:pt x="2683" y="2420"/>
                  </a:lnTo>
                  <a:lnTo>
                    <a:pt x="2683" y="2420"/>
                  </a:lnTo>
                  <a:cubicBezTo>
                    <a:pt x="2683" y="2391"/>
                    <a:pt x="2683" y="2391"/>
                    <a:pt x="2683" y="2391"/>
                  </a:cubicBezTo>
                  <a:cubicBezTo>
                    <a:pt x="2654" y="2391"/>
                    <a:pt x="2654" y="2391"/>
                    <a:pt x="2654" y="2391"/>
                  </a:cubicBezTo>
                  <a:lnTo>
                    <a:pt x="2654" y="2391"/>
                  </a:lnTo>
                  <a:lnTo>
                    <a:pt x="2654" y="2391"/>
                  </a:lnTo>
                  <a:cubicBezTo>
                    <a:pt x="2654" y="2362"/>
                    <a:pt x="2654" y="2362"/>
                    <a:pt x="2654" y="2362"/>
                  </a:cubicBezTo>
                  <a:lnTo>
                    <a:pt x="2654" y="2362"/>
                  </a:lnTo>
                  <a:lnTo>
                    <a:pt x="2654" y="2362"/>
                  </a:lnTo>
                  <a:cubicBezTo>
                    <a:pt x="2683" y="2391"/>
                    <a:pt x="2683" y="2391"/>
                    <a:pt x="2683" y="2391"/>
                  </a:cubicBezTo>
                  <a:lnTo>
                    <a:pt x="2683" y="2391"/>
                  </a:lnTo>
                  <a:lnTo>
                    <a:pt x="2683" y="2391"/>
                  </a:lnTo>
                  <a:cubicBezTo>
                    <a:pt x="2712" y="2391"/>
                    <a:pt x="2712" y="2391"/>
                    <a:pt x="2712" y="2391"/>
                  </a:cubicBezTo>
                  <a:cubicBezTo>
                    <a:pt x="2683" y="2362"/>
                    <a:pt x="2683" y="2362"/>
                    <a:pt x="2683" y="2362"/>
                  </a:cubicBezTo>
                  <a:cubicBezTo>
                    <a:pt x="2654" y="2362"/>
                    <a:pt x="2654" y="2362"/>
                    <a:pt x="2654" y="2362"/>
                  </a:cubicBezTo>
                  <a:cubicBezTo>
                    <a:pt x="2654" y="2333"/>
                    <a:pt x="2654" y="2333"/>
                    <a:pt x="2654" y="2333"/>
                  </a:cubicBezTo>
                  <a:cubicBezTo>
                    <a:pt x="2624" y="2333"/>
                    <a:pt x="2624" y="2333"/>
                    <a:pt x="2624" y="2333"/>
                  </a:cubicBezTo>
                  <a:lnTo>
                    <a:pt x="2624" y="2333"/>
                  </a:lnTo>
                  <a:cubicBezTo>
                    <a:pt x="2595" y="2303"/>
                    <a:pt x="2595" y="2303"/>
                    <a:pt x="2595" y="2303"/>
                  </a:cubicBezTo>
                  <a:lnTo>
                    <a:pt x="2595" y="2303"/>
                  </a:lnTo>
                  <a:cubicBezTo>
                    <a:pt x="2566" y="2303"/>
                    <a:pt x="2566" y="2303"/>
                    <a:pt x="2566" y="2303"/>
                  </a:cubicBezTo>
                  <a:close/>
                  <a:moveTo>
                    <a:pt x="2507" y="2333"/>
                  </a:moveTo>
                  <a:lnTo>
                    <a:pt x="2507" y="2333"/>
                  </a:lnTo>
                  <a:cubicBezTo>
                    <a:pt x="2537" y="2303"/>
                    <a:pt x="2537" y="2303"/>
                    <a:pt x="2537" y="2303"/>
                  </a:cubicBezTo>
                  <a:lnTo>
                    <a:pt x="2537" y="2303"/>
                  </a:lnTo>
                  <a:lnTo>
                    <a:pt x="2537" y="2303"/>
                  </a:lnTo>
                  <a:cubicBezTo>
                    <a:pt x="2507" y="2303"/>
                    <a:pt x="2507" y="2303"/>
                    <a:pt x="2507" y="2303"/>
                  </a:cubicBezTo>
                  <a:lnTo>
                    <a:pt x="2507" y="2303"/>
                  </a:lnTo>
                  <a:cubicBezTo>
                    <a:pt x="2507" y="2333"/>
                    <a:pt x="2507" y="2333"/>
                    <a:pt x="2507" y="2333"/>
                  </a:cubicBezTo>
                  <a:close/>
                  <a:moveTo>
                    <a:pt x="2566" y="2303"/>
                  </a:moveTo>
                  <a:lnTo>
                    <a:pt x="2566" y="2303"/>
                  </a:lnTo>
                  <a:lnTo>
                    <a:pt x="2566" y="2303"/>
                  </a:lnTo>
                  <a:cubicBezTo>
                    <a:pt x="2595" y="2303"/>
                    <a:pt x="2595" y="2303"/>
                    <a:pt x="2595" y="2303"/>
                  </a:cubicBezTo>
                  <a:lnTo>
                    <a:pt x="2595" y="2303"/>
                  </a:lnTo>
                  <a:cubicBezTo>
                    <a:pt x="2624" y="2303"/>
                    <a:pt x="2624" y="2303"/>
                    <a:pt x="2624" y="2303"/>
                  </a:cubicBezTo>
                  <a:cubicBezTo>
                    <a:pt x="2654" y="2333"/>
                    <a:pt x="2654" y="2333"/>
                    <a:pt x="2654" y="2333"/>
                  </a:cubicBezTo>
                  <a:lnTo>
                    <a:pt x="2654" y="2333"/>
                  </a:lnTo>
                  <a:lnTo>
                    <a:pt x="2654" y="2333"/>
                  </a:lnTo>
                  <a:lnTo>
                    <a:pt x="2654" y="2333"/>
                  </a:lnTo>
                  <a:cubicBezTo>
                    <a:pt x="2683" y="2333"/>
                    <a:pt x="2683" y="2333"/>
                    <a:pt x="2683" y="2333"/>
                  </a:cubicBezTo>
                  <a:lnTo>
                    <a:pt x="2683" y="2333"/>
                  </a:lnTo>
                  <a:lnTo>
                    <a:pt x="2683" y="2333"/>
                  </a:lnTo>
                  <a:cubicBezTo>
                    <a:pt x="2712" y="2333"/>
                    <a:pt x="2712" y="2333"/>
                    <a:pt x="2712" y="2333"/>
                  </a:cubicBezTo>
                  <a:lnTo>
                    <a:pt x="2712" y="2333"/>
                  </a:lnTo>
                  <a:lnTo>
                    <a:pt x="2712" y="2333"/>
                  </a:lnTo>
                  <a:cubicBezTo>
                    <a:pt x="2712" y="2303"/>
                    <a:pt x="2712" y="2303"/>
                    <a:pt x="2712" y="2303"/>
                  </a:cubicBezTo>
                  <a:lnTo>
                    <a:pt x="2712" y="2303"/>
                  </a:lnTo>
                  <a:cubicBezTo>
                    <a:pt x="2683" y="2303"/>
                    <a:pt x="2683" y="2303"/>
                    <a:pt x="2683" y="2303"/>
                  </a:cubicBezTo>
                  <a:lnTo>
                    <a:pt x="2683" y="2303"/>
                  </a:lnTo>
                  <a:cubicBezTo>
                    <a:pt x="2654" y="2274"/>
                    <a:pt x="2654" y="2274"/>
                    <a:pt x="2654" y="2274"/>
                  </a:cubicBezTo>
                  <a:lnTo>
                    <a:pt x="2654" y="2274"/>
                  </a:lnTo>
                  <a:cubicBezTo>
                    <a:pt x="2624" y="2303"/>
                    <a:pt x="2624" y="2303"/>
                    <a:pt x="2624" y="2303"/>
                  </a:cubicBezTo>
                  <a:cubicBezTo>
                    <a:pt x="2595" y="2274"/>
                    <a:pt x="2595" y="2274"/>
                    <a:pt x="2595" y="2274"/>
                  </a:cubicBezTo>
                  <a:cubicBezTo>
                    <a:pt x="2566" y="2303"/>
                    <a:pt x="2566" y="2303"/>
                    <a:pt x="2566" y="2303"/>
                  </a:cubicBezTo>
                  <a:cubicBezTo>
                    <a:pt x="2566" y="2274"/>
                    <a:pt x="2566" y="2274"/>
                    <a:pt x="2566" y="2274"/>
                  </a:cubicBezTo>
                  <a:lnTo>
                    <a:pt x="2566" y="2303"/>
                  </a:lnTo>
                  <a:close/>
                  <a:moveTo>
                    <a:pt x="2478" y="2245"/>
                  </a:moveTo>
                  <a:lnTo>
                    <a:pt x="2478" y="2245"/>
                  </a:lnTo>
                  <a:cubicBezTo>
                    <a:pt x="2507" y="2245"/>
                    <a:pt x="2507" y="2245"/>
                    <a:pt x="2507" y="2245"/>
                  </a:cubicBezTo>
                  <a:lnTo>
                    <a:pt x="2507" y="2245"/>
                  </a:lnTo>
                  <a:cubicBezTo>
                    <a:pt x="2537" y="2274"/>
                    <a:pt x="2537" y="2274"/>
                    <a:pt x="2537" y="2274"/>
                  </a:cubicBezTo>
                  <a:cubicBezTo>
                    <a:pt x="2566" y="2274"/>
                    <a:pt x="2566" y="2274"/>
                    <a:pt x="2566" y="2274"/>
                  </a:cubicBezTo>
                  <a:cubicBezTo>
                    <a:pt x="2595" y="2274"/>
                    <a:pt x="2595" y="2274"/>
                    <a:pt x="2595" y="2274"/>
                  </a:cubicBezTo>
                  <a:cubicBezTo>
                    <a:pt x="2654" y="2274"/>
                    <a:pt x="2654" y="2274"/>
                    <a:pt x="2654" y="2274"/>
                  </a:cubicBezTo>
                  <a:lnTo>
                    <a:pt x="2654" y="2274"/>
                  </a:lnTo>
                  <a:lnTo>
                    <a:pt x="2654" y="2274"/>
                  </a:lnTo>
                  <a:lnTo>
                    <a:pt x="2654" y="2274"/>
                  </a:lnTo>
                  <a:cubicBezTo>
                    <a:pt x="2595" y="2274"/>
                    <a:pt x="2595" y="2274"/>
                    <a:pt x="2595" y="2274"/>
                  </a:cubicBezTo>
                  <a:lnTo>
                    <a:pt x="2595" y="2274"/>
                  </a:lnTo>
                  <a:cubicBezTo>
                    <a:pt x="2566" y="2245"/>
                    <a:pt x="2566" y="2245"/>
                    <a:pt x="2566" y="2245"/>
                  </a:cubicBezTo>
                  <a:cubicBezTo>
                    <a:pt x="2537" y="2245"/>
                    <a:pt x="2537" y="2245"/>
                    <a:pt x="2537" y="2245"/>
                  </a:cubicBezTo>
                  <a:lnTo>
                    <a:pt x="2537" y="2245"/>
                  </a:lnTo>
                  <a:lnTo>
                    <a:pt x="2537" y="2245"/>
                  </a:lnTo>
                  <a:cubicBezTo>
                    <a:pt x="2566" y="2245"/>
                    <a:pt x="2566" y="2245"/>
                    <a:pt x="2566" y="2245"/>
                  </a:cubicBezTo>
                  <a:cubicBezTo>
                    <a:pt x="2595" y="2245"/>
                    <a:pt x="2595" y="2245"/>
                    <a:pt x="2595" y="2245"/>
                  </a:cubicBezTo>
                  <a:cubicBezTo>
                    <a:pt x="2624" y="2245"/>
                    <a:pt x="2624" y="2245"/>
                    <a:pt x="2624" y="2245"/>
                  </a:cubicBezTo>
                  <a:lnTo>
                    <a:pt x="2624" y="2245"/>
                  </a:lnTo>
                  <a:lnTo>
                    <a:pt x="2624" y="2245"/>
                  </a:lnTo>
                  <a:cubicBezTo>
                    <a:pt x="2566" y="2216"/>
                    <a:pt x="2566" y="2216"/>
                    <a:pt x="2566" y="2216"/>
                  </a:cubicBezTo>
                  <a:cubicBezTo>
                    <a:pt x="2537" y="2216"/>
                    <a:pt x="2537" y="2216"/>
                    <a:pt x="2537" y="2216"/>
                  </a:cubicBezTo>
                  <a:cubicBezTo>
                    <a:pt x="2507" y="2216"/>
                    <a:pt x="2507" y="2216"/>
                    <a:pt x="2507" y="2216"/>
                  </a:cubicBezTo>
                  <a:cubicBezTo>
                    <a:pt x="2507" y="2245"/>
                    <a:pt x="2507" y="2245"/>
                    <a:pt x="2507" y="2245"/>
                  </a:cubicBezTo>
                  <a:lnTo>
                    <a:pt x="2507" y="2245"/>
                  </a:lnTo>
                  <a:cubicBezTo>
                    <a:pt x="2478" y="2245"/>
                    <a:pt x="2478" y="2245"/>
                    <a:pt x="2478" y="2245"/>
                  </a:cubicBezTo>
                  <a:close/>
                  <a:moveTo>
                    <a:pt x="2741" y="2274"/>
                  </a:moveTo>
                  <a:lnTo>
                    <a:pt x="2741" y="2274"/>
                  </a:lnTo>
                  <a:close/>
                  <a:moveTo>
                    <a:pt x="2741" y="2070"/>
                  </a:moveTo>
                  <a:lnTo>
                    <a:pt x="2741" y="2070"/>
                  </a:lnTo>
                  <a:lnTo>
                    <a:pt x="2741" y="2070"/>
                  </a:lnTo>
                  <a:cubicBezTo>
                    <a:pt x="2741" y="2100"/>
                    <a:pt x="2741" y="2100"/>
                    <a:pt x="2741" y="2100"/>
                  </a:cubicBezTo>
                  <a:lnTo>
                    <a:pt x="2741" y="2100"/>
                  </a:lnTo>
                  <a:cubicBezTo>
                    <a:pt x="2771" y="2100"/>
                    <a:pt x="2771" y="2100"/>
                    <a:pt x="2771" y="2100"/>
                  </a:cubicBezTo>
                  <a:cubicBezTo>
                    <a:pt x="2771" y="2129"/>
                    <a:pt x="2771" y="2129"/>
                    <a:pt x="2771" y="2129"/>
                  </a:cubicBezTo>
                  <a:cubicBezTo>
                    <a:pt x="2800" y="2129"/>
                    <a:pt x="2800" y="2129"/>
                    <a:pt x="2800" y="2129"/>
                  </a:cubicBezTo>
                  <a:lnTo>
                    <a:pt x="2800" y="2129"/>
                  </a:lnTo>
                  <a:cubicBezTo>
                    <a:pt x="2828" y="2100"/>
                    <a:pt x="2828" y="2100"/>
                    <a:pt x="2828" y="2100"/>
                  </a:cubicBezTo>
                  <a:lnTo>
                    <a:pt x="2828" y="2100"/>
                  </a:lnTo>
                  <a:lnTo>
                    <a:pt x="2828" y="2100"/>
                  </a:lnTo>
                  <a:cubicBezTo>
                    <a:pt x="2828" y="2070"/>
                    <a:pt x="2828" y="2070"/>
                    <a:pt x="2828" y="2070"/>
                  </a:cubicBezTo>
                  <a:cubicBezTo>
                    <a:pt x="2800" y="2041"/>
                    <a:pt x="2800" y="2041"/>
                    <a:pt x="2800" y="2041"/>
                  </a:cubicBezTo>
                  <a:cubicBezTo>
                    <a:pt x="2771" y="2070"/>
                    <a:pt x="2771" y="2070"/>
                    <a:pt x="2771" y="2070"/>
                  </a:cubicBezTo>
                  <a:cubicBezTo>
                    <a:pt x="2741" y="2070"/>
                    <a:pt x="2741" y="2070"/>
                    <a:pt x="2741" y="2070"/>
                  </a:cubicBezTo>
                  <a:close/>
                  <a:moveTo>
                    <a:pt x="2916" y="2041"/>
                  </a:moveTo>
                  <a:lnTo>
                    <a:pt x="2916" y="2041"/>
                  </a:lnTo>
                  <a:close/>
                  <a:moveTo>
                    <a:pt x="2828" y="1953"/>
                  </a:moveTo>
                  <a:lnTo>
                    <a:pt x="2828" y="1953"/>
                  </a:lnTo>
                  <a:cubicBezTo>
                    <a:pt x="2828" y="1983"/>
                    <a:pt x="2828" y="1983"/>
                    <a:pt x="2828" y="1983"/>
                  </a:cubicBezTo>
                  <a:lnTo>
                    <a:pt x="2828" y="1983"/>
                  </a:lnTo>
                  <a:cubicBezTo>
                    <a:pt x="2828" y="2012"/>
                    <a:pt x="2828" y="2012"/>
                    <a:pt x="2828" y="2012"/>
                  </a:cubicBezTo>
                  <a:cubicBezTo>
                    <a:pt x="2857" y="2012"/>
                    <a:pt x="2857" y="2012"/>
                    <a:pt x="2857" y="2012"/>
                  </a:cubicBezTo>
                  <a:lnTo>
                    <a:pt x="2857" y="2012"/>
                  </a:lnTo>
                  <a:lnTo>
                    <a:pt x="2857" y="2012"/>
                  </a:lnTo>
                  <a:cubicBezTo>
                    <a:pt x="2857" y="1983"/>
                    <a:pt x="2857" y="1983"/>
                    <a:pt x="2857" y="1983"/>
                  </a:cubicBezTo>
                  <a:lnTo>
                    <a:pt x="2857" y="1983"/>
                  </a:lnTo>
                  <a:cubicBezTo>
                    <a:pt x="2857" y="1953"/>
                    <a:pt x="2857" y="1953"/>
                    <a:pt x="2857" y="1953"/>
                  </a:cubicBezTo>
                  <a:cubicBezTo>
                    <a:pt x="2828" y="1953"/>
                    <a:pt x="2828" y="1953"/>
                    <a:pt x="2828" y="1953"/>
                  </a:cubicBezTo>
                  <a:close/>
                  <a:moveTo>
                    <a:pt x="2945" y="1895"/>
                  </a:moveTo>
                  <a:lnTo>
                    <a:pt x="2945" y="1895"/>
                  </a:lnTo>
                  <a:cubicBezTo>
                    <a:pt x="2945" y="1953"/>
                    <a:pt x="2945" y="1953"/>
                    <a:pt x="2945" y="1953"/>
                  </a:cubicBezTo>
                  <a:lnTo>
                    <a:pt x="2945" y="1953"/>
                  </a:lnTo>
                  <a:cubicBezTo>
                    <a:pt x="2945" y="1983"/>
                    <a:pt x="2945" y="1983"/>
                    <a:pt x="2945" y="1983"/>
                  </a:cubicBezTo>
                  <a:lnTo>
                    <a:pt x="2945" y="1983"/>
                  </a:lnTo>
                  <a:cubicBezTo>
                    <a:pt x="2974" y="1983"/>
                    <a:pt x="2974" y="1983"/>
                    <a:pt x="2974" y="1983"/>
                  </a:cubicBezTo>
                  <a:lnTo>
                    <a:pt x="2974" y="1983"/>
                  </a:lnTo>
                  <a:cubicBezTo>
                    <a:pt x="3004" y="1983"/>
                    <a:pt x="3004" y="1983"/>
                    <a:pt x="3004" y="1983"/>
                  </a:cubicBezTo>
                  <a:lnTo>
                    <a:pt x="3004" y="1983"/>
                  </a:lnTo>
                  <a:lnTo>
                    <a:pt x="3004" y="1983"/>
                  </a:lnTo>
                  <a:lnTo>
                    <a:pt x="3004" y="1983"/>
                  </a:lnTo>
                  <a:cubicBezTo>
                    <a:pt x="3033" y="1953"/>
                    <a:pt x="3033" y="1953"/>
                    <a:pt x="3033" y="1953"/>
                  </a:cubicBezTo>
                  <a:lnTo>
                    <a:pt x="3033" y="1953"/>
                  </a:lnTo>
                  <a:cubicBezTo>
                    <a:pt x="3004" y="1953"/>
                    <a:pt x="3004" y="1953"/>
                    <a:pt x="3004" y="1953"/>
                  </a:cubicBezTo>
                  <a:lnTo>
                    <a:pt x="3004" y="1953"/>
                  </a:lnTo>
                  <a:lnTo>
                    <a:pt x="3004" y="1953"/>
                  </a:lnTo>
                  <a:lnTo>
                    <a:pt x="3004" y="1953"/>
                  </a:lnTo>
                  <a:cubicBezTo>
                    <a:pt x="2974" y="1924"/>
                    <a:pt x="2974" y="1924"/>
                    <a:pt x="2974" y="1924"/>
                  </a:cubicBezTo>
                  <a:lnTo>
                    <a:pt x="2974" y="1924"/>
                  </a:lnTo>
                  <a:lnTo>
                    <a:pt x="2974" y="1924"/>
                  </a:lnTo>
                  <a:lnTo>
                    <a:pt x="2974" y="1924"/>
                  </a:lnTo>
                  <a:cubicBezTo>
                    <a:pt x="3004" y="1924"/>
                    <a:pt x="3004" y="1924"/>
                    <a:pt x="3004" y="1924"/>
                  </a:cubicBezTo>
                  <a:cubicBezTo>
                    <a:pt x="3004" y="1895"/>
                    <a:pt x="3004" y="1895"/>
                    <a:pt x="3004" y="1895"/>
                  </a:cubicBezTo>
                  <a:cubicBezTo>
                    <a:pt x="2974" y="1895"/>
                    <a:pt x="2974" y="1895"/>
                    <a:pt x="2974" y="1895"/>
                  </a:cubicBezTo>
                  <a:lnTo>
                    <a:pt x="2974" y="1895"/>
                  </a:lnTo>
                  <a:cubicBezTo>
                    <a:pt x="2945" y="1895"/>
                    <a:pt x="2945" y="1895"/>
                    <a:pt x="2945" y="1895"/>
                  </a:cubicBezTo>
                  <a:close/>
                  <a:moveTo>
                    <a:pt x="2945" y="1662"/>
                  </a:moveTo>
                  <a:lnTo>
                    <a:pt x="2945" y="1662"/>
                  </a:lnTo>
                  <a:cubicBezTo>
                    <a:pt x="2945" y="1691"/>
                    <a:pt x="2945" y="1691"/>
                    <a:pt x="2945" y="1691"/>
                  </a:cubicBezTo>
                  <a:lnTo>
                    <a:pt x="2945" y="1691"/>
                  </a:lnTo>
                  <a:lnTo>
                    <a:pt x="2945" y="1691"/>
                  </a:lnTo>
                  <a:lnTo>
                    <a:pt x="2945" y="1691"/>
                  </a:lnTo>
                  <a:cubicBezTo>
                    <a:pt x="2945" y="1720"/>
                    <a:pt x="2945" y="1720"/>
                    <a:pt x="2945" y="1720"/>
                  </a:cubicBezTo>
                  <a:lnTo>
                    <a:pt x="2945" y="1720"/>
                  </a:lnTo>
                  <a:cubicBezTo>
                    <a:pt x="2974" y="1750"/>
                    <a:pt x="2974" y="1750"/>
                    <a:pt x="2974" y="1750"/>
                  </a:cubicBezTo>
                  <a:cubicBezTo>
                    <a:pt x="2974" y="1779"/>
                    <a:pt x="2974" y="1779"/>
                    <a:pt x="2974" y="1779"/>
                  </a:cubicBezTo>
                  <a:cubicBezTo>
                    <a:pt x="2945" y="1779"/>
                    <a:pt x="2945" y="1779"/>
                    <a:pt x="2945" y="1779"/>
                  </a:cubicBezTo>
                  <a:cubicBezTo>
                    <a:pt x="2945" y="1808"/>
                    <a:pt x="2945" y="1808"/>
                    <a:pt x="2945" y="1808"/>
                  </a:cubicBezTo>
                  <a:cubicBezTo>
                    <a:pt x="2974" y="1808"/>
                    <a:pt x="2974" y="1808"/>
                    <a:pt x="2974" y="1808"/>
                  </a:cubicBezTo>
                  <a:lnTo>
                    <a:pt x="2974" y="1808"/>
                  </a:lnTo>
                  <a:cubicBezTo>
                    <a:pt x="2974" y="1779"/>
                    <a:pt x="2974" y="1779"/>
                    <a:pt x="2974" y="1779"/>
                  </a:cubicBezTo>
                  <a:lnTo>
                    <a:pt x="2974" y="1779"/>
                  </a:lnTo>
                  <a:cubicBezTo>
                    <a:pt x="2974" y="1750"/>
                    <a:pt x="2974" y="1750"/>
                    <a:pt x="2974" y="1750"/>
                  </a:cubicBezTo>
                  <a:lnTo>
                    <a:pt x="2974" y="1750"/>
                  </a:lnTo>
                  <a:cubicBezTo>
                    <a:pt x="2974" y="1720"/>
                    <a:pt x="2974" y="1720"/>
                    <a:pt x="2974" y="1720"/>
                  </a:cubicBezTo>
                  <a:cubicBezTo>
                    <a:pt x="2974" y="1691"/>
                    <a:pt x="2974" y="1691"/>
                    <a:pt x="2974" y="1691"/>
                  </a:cubicBezTo>
                  <a:lnTo>
                    <a:pt x="2974" y="1691"/>
                  </a:lnTo>
                  <a:cubicBezTo>
                    <a:pt x="2945" y="1662"/>
                    <a:pt x="2945" y="1662"/>
                    <a:pt x="2945" y="1662"/>
                  </a:cubicBezTo>
                  <a:close/>
                  <a:moveTo>
                    <a:pt x="2828" y="1720"/>
                  </a:moveTo>
                  <a:lnTo>
                    <a:pt x="2828" y="1720"/>
                  </a:lnTo>
                  <a:lnTo>
                    <a:pt x="2828" y="1720"/>
                  </a:lnTo>
                  <a:lnTo>
                    <a:pt x="2828" y="1720"/>
                  </a:lnTo>
                  <a:cubicBezTo>
                    <a:pt x="2857" y="1720"/>
                    <a:pt x="2857" y="1720"/>
                    <a:pt x="2857" y="1720"/>
                  </a:cubicBezTo>
                  <a:lnTo>
                    <a:pt x="2857" y="1720"/>
                  </a:lnTo>
                  <a:lnTo>
                    <a:pt x="2857" y="1720"/>
                  </a:lnTo>
                  <a:cubicBezTo>
                    <a:pt x="2828" y="1691"/>
                    <a:pt x="2828" y="1691"/>
                    <a:pt x="2828" y="1691"/>
                  </a:cubicBezTo>
                  <a:cubicBezTo>
                    <a:pt x="2828" y="1720"/>
                    <a:pt x="2828" y="1720"/>
                    <a:pt x="2828" y="1720"/>
                  </a:cubicBezTo>
                  <a:close/>
                  <a:moveTo>
                    <a:pt x="2828" y="1691"/>
                  </a:moveTo>
                  <a:lnTo>
                    <a:pt x="2828" y="1691"/>
                  </a:lnTo>
                  <a:close/>
                  <a:moveTo>
                    <a:pt x="2916" y="1458"/>
                  </a:moveTo>
                  <a:lnTo>
                    <a:pt x="2916" y="1458"/>
                  </a:lnTo>
                  <a:cubicBezTo>
                    <a:pt x="2945" y="1458"/>
                    <a:pt x="2945" y="1458"/>
                    <a:pt x="2945" y="1458"/>
                  </a:cubicBezTo>
                  <a:lnTo>
                    <a:pt x="2945" y="1458"/>
                  </a:lnTo>
                  <a:lnTo>
                    <a:pt x="2945" y="1458"/>
                  </a:lnTo>
                  <a:lnTo>
                    <a:pt x="2945" y="1458"/>
                  </a:lnTo>
                  <a:lnTo>
                    <a:pt x="2945" y="1458"/>
                  </a:lnTo>
                  <a:cubicBezTo>
                    <a:pt x="2945" y="1429"/>
                    <a:pt x="2945" y="1429"/>
                    <a:pt x="2945" y="1429"/>
                  </a:cubicBezTo>
                  <a:cubicBezTo>
                    <a:pt x="2916" y="1429"/>
                    <a:pt x="2916" y="1429"/>
                    <a:pt x="2916" y="1429"/>
                  </a:cubicBezTo>
                  <a:cubicBezTo>
                    <a:pt x="2916" y="1458"/>
                    <a:pt x="2916" y="1458"/>
                    <a:pt x="2916" y="1458"/>
                  </a:cubicBezTo>
                  <a:close/>
                  <a:moveTo>
                    <a:pt x="3033" y="1487"/>
                  </a:moveTo>
                  <a:lnTo>
                    <a:pt x="3033" y="1487"/>
                  </a:lnTo>
                  <a:lnTo>
                    <a:pt x="3033" y="1517"/>
                  </a:lnTo>
                  <a:lnTo>
                    <a:pt x="3033" y="1517"/>
                  </a:lnTo>
                  <a:cubicBezTo>
                    <a:pt x="3033" y="1487"/>
                    <a:pt x="3033" y="1487"/>
                    <a:pt x="3033" y="1487"/>
                  </a:cubicBezTo>
                  <a:lnTo>
                    <a:pt x="3033" y="1487"/>
                  </a:lnTo>
                  <a:lnTo>
                    <a:pt x="3033" y="1487"/>
                  </a:lnTo>
                  <a:cubicBezTo>
                    <a:pt x="3062" y="1458"/>
                    <a:pt x="3062" y="1458"/>
                    <a:pt x="3062" y="1458"/>
                  </a:cubicBezTo>
                  <a:lnTo>
                    <a:pt x="3062" y="1458"/>
                  </a:lnTo>
                  <a:cubicBezTo>
                    <a:pt x="3033" y="1487"/>
                    <a:pt x="3033" y="1487"/>
                    <a:pt x="3033" y="1487"/>
                  </a:cubicBezTo>
                  <a:close/>
                  <a:moveTo>
                    <a:pt x="2974" y="1429"/>
                  </a:moveTo>
                  <a:lnTo>
                    <a:pt x="2974" y="1429"/>
                  </a:lnTo>
                  <a:lnTo>
                    <a:pt x="2974" y="1429"/>
                  </a:lnTo>
                  <a:cubicBezTo>
                    <a:pt x="3004" y="1429"/>
                    <a:pt x="3004" y="1429"/>
                    <a:pt x="3004" y="1429"/>
                  </a:cubicBezTo>
                  <a:cubicBezTo>
                    <a:pt x="3004" y="1400"/>
                    <a:pt x="3004" y="1400"/>
                    <a:pt x="3004" y="1400"/>
                  </a:cubicBezTo>
                  <a:lnTo>
                    <a:pt x="3004" y="1400"/>
                  </a:lnTo>
                  <a:cubicBezTo>
                    <a:pt x="2974" y="1400"/>
                    <a:pt x="2974" y="1400"/>
                    <a:pt x="2974" y="1400"/>
                  </a:cubicBezTo>
                  <a:cubicBezTo>
                    <a:pt x="2974" y="1429"/>
                    <a:pt x="2974" y="1429"/>
                    <a:pt x="2974" y="1429"/>
                  </a:cubicBezTo>
                  <a:close/>
                  <a:moveTo>
                    <a:pt x="2974" y="1370"/>
                  </a:moveTo>
                  <a:lnTo>
                    <a:pt x="2974" y="1370"/>
                  </a:lnTo>
                  <a:lnTo>
                    <a:pt x="2974" y="1370"/>
                  </a:lnTo>
                  <a:cubicBezTo>
                    <a:pt x="3004" y="1370"/>
                    <a:pt x="3004" y="1370"/>
                    <a:pt x="3004" y="1370"/>
                  </a:cubicBezTo>
                  <a:lnTo>
                    <a:pt x="3004" y="1370"/>
                  </a:lnTo>
                  <a:lnTo>
                    <a:pt x="3004" y="1370"/>
                  </a:lnTo>
                  <a:cubicBezTo>
                    <a:pt x="2974" y="1370"/>
                    <a:pt x="2974" y="1370"/>
                    <a:pt x="2974" y="1370"/>
                  </a:cubicBezTo>
                  <a:close/>
                  <a:moveTo>
                    <a:pt x="3062" y="1195"/>
                  </a:moveTo>
                  <a:lnTo>
                    <a:pt x="3062" y="1195"/>
                  </a:lnTo>
                  <a:cubicBezTo>
                    <a:pt x="3062" y="1224"/>
                    <a:pt x="3062" y="1224"/>
                    <a:pt x="3062" y="1224"/>
                  </a:cubicBezTo>
                  <a:lnTo>
                    <a:pt x="3062" y="1224"/>
                  </a:lnTo>
                  <a:cubicBezTo>
                    <a:pt x="3091" y="1224"/>
                    <a:pt x="3091" y="1224"/>
                    <a:pt x="3091" y="1224"/>
                  </a:cubicBezTo>
                  <a:cubicBezTo>
                    <a:pt x="3091" y="1195"/>
                    <a:pt x="3091" y="1195"/>
                    <a:pt x="3091" y="1195"/>
                  </a:cubicBezTo>
                  <a:cubicBezTo>
                    <a:pt x="3091" y="1167"/>
                    <a:pt x="3091" y="1167"/>
                    <a:pt x="3091" y="1167"/>
                  </a:cubicBezTo>
                  <a:lnTo>
                    <a:pt x="3091" y="1167"/>
                  </a:lnTo>
                  <a:lnTo>
                    <a:pt x="3091" y="1167"/>
                  </a:lnTo>
                  <a:cubicBezTo>
                    <a:pt x="3062" y="1167"/>
                    <a:pt x="3062" y="1167"/>
                    <a:pt x="3062" y="1167"/>
                  </a:cubicBezTo>
                  <a:cubicBezTo>
                    <a:pt x="3062" y="1195"/>
                    <a:pt x="3062" y="1195"/>
                    <a:pt x="3062" y="1195"/>
                  </a:cubicBezTo>
                  <a:close/>
                  <a:moveTo>
                    <a:pt x="3004" y="991"/>
                  </a:moveTo>
                  <a:lnTo>
                    <a:pt x="3004" y="991"/>
                  </a:lnTo>
                  <a:cubicBezTo>
                    <a:pt x="3033" y="991"/>
                    <a:pt x="3033" y="991"/>
                    <a:pt x="3033" y="991"/>
                  </a:cubicBezTo>
                  <a:lnTo>
                    <a:pt x="3033" y="991"/>
                  </a:lnTo>
                  <a:lnTo>
                    <a:pt x="3033" y="991"/>
                  </a:lnTo>
                  <a:cubicBezTo>
                    <a:pt x="3062" y="962"/>
                    <a:pt x="3062" y="962"/>
                    <a:pt x="3062" y="962"/>
                  </a:cubicBezTo>
                  <a:lnTo>
                    <a:pt x="3062" y="962"/>
                  </a:lnTo>
                  <a:cubicBezTo>
                    <a:pt x="3033" y="933"/>
                    <a:pt x="3033" y="933"/>
                    <a:pt x="3033" y="933"/>
                  </a:cubicBezTo>
                  <a:cubicBezTo>
                    <a:pt x="3004" y="962"/>
                    <a:pt x="3004" y="962"/>
                    <a:pt x="3004" y="962"/>
                  </a:cubicBezTo>
                  <a:lnTo>
                    <a:pt x="3004" y="962"/>
                  </a:lnTo>
                  <a:cubicBezTo>
                    <a:pt x="3004" y="991"/>
                    <a:pt x="3004" y="991"/>
                    <a:pt x="3004" y="991"/>
                  </a:cubicBezTo>
                  <a:close/>
                  <a:moveTo>
                    <a:pt x="3178" y="583"/>
                  </a:moveTo>
                  <a:lnTo>
                    <a:pt x="3178" y="583"/>
                  </a:lnTo>
                  <a:lnTo>
                    <a:pt x="3178" y="583"/>
                  </a:lnTo>
                  <a:cubicBezTo>
                    <a:pt x="3178" y="553"/>
                    <a:pt x="3178" y="553"/>
                    <a:pt x="3178" y="553"/>
                  </a:cubicBezTo>
                  <a:cubicBezTo>
                    <a:pt x="3178" y="524"/>
                    <a:pt x="3178" y="524"/>
                    <a:pt x="3178" y="524"/>
                  </a:cubicBezTo>
                  <a:lnTo>
                    <a:pt x="3178" y="524"/>
                  </a:lnTo>
                  <a:lnTo>
                    <a:pt x="3178" y="524"/>
                  </a:lnTo>
                  <a:lnTo>
                    <a:pt x="3178" y="524"/>
                  </a:lnTo>
                  <a:lnTo>
                    <a:pt x="3178" y="524"/>
                  </a:lnTo>
                  <a:lnTo>
                    <a:pt x="3178" y="524"/>
                  </a:lnTo>
                  <a:cubicBezTo>
                    <a:pt x="3178" y="553"/>
                    <a:pt x="3178" y="553"/>
                    <a:pt x="3178" y="553"/>
                  </a:cubicBezTo>
                  <a:lnTo>
                    <a:pt x="3178" y="553"/>
                  </a:lnTo>
                  <a:cubicBezTo>
                    <a:pt x="3178" y="583"/>
                    <a:pt x="3178" y="583"/>
                    <a:pt x="3178" y="583"/>
                  </a:cubicBezTo>
                  <a:close/>
                  <a:moveTo>
                    <a:pt x="3121" y="641"/>
                  </a:moveTo>
                  <a:lnTo>
                    <a:pt x="3121" y="641"/>
                  </a:lnTo>
                  <a:lnTo>
                    <a:pt x="3149" y="641"/>
                  </a:lnTo>
                  <a:cubicBezTo>
                    <a:pt x="3149" y="612"/>
                    <a:pt x="3149" y="612"/>
                    <a:pt x="3149" y="612"/>
                  </a:cubicBezTo>
                  <a:cubicBezTo>
                    <a:pt x="3149" y="583"/>
                    <a:pt x="3149" y="583"/>
                    <a:pt x="3149" y="583"/>
                  </a:cubicBezTo>
                  <a:lnTo>
                    <a:pt x="3149" y="583"/>
                  </a:lnTo>
                  <a:cubicBezTo>
                    <a:pt x="3121" y="583"/>
                    <a:pt x="3121" y="583"/>
                    <a:pt x="3121" y="583"/>
                  </a:cubicBezTo>
                  <a:cubicBezTo>
                    <a:pt x="3121" y="612"/>
                    <a:pt x="3121" y="612"/>
                    <a:pt x="3121" y="612"/>
                  </a:cubicBezTo>
                  <a:cubicBezTo>
                    <a:pt x="3121" y="641"/>
                    <a:pt x="3121" y="641"/>
                    <a:pt x="3121" y="641"/>
                  </a:cubicBezTo>
                  <a:close/>
                  <a:moveTo>
                    <a:pt x="3091" y="583"/>
                  </a:moveTo>
                  <a:lnTo>
                    <a:pt x="3091" y="583"/>
                  </a:lnTo>
                  <a:cubicBezTo>
                    <a:pt x="3121" y="583"/>
                    <a:pt x="3121" y="583"/>
                    <a:pt x="3121" y="583"/>
                  </a:cubicBezTo>
                  <a:lnTo>
                    <a:pt x="3121" y="583"/>
                  </a:lnTo>
                  <a:cubicBezTo>
                    <a:pt x="3121" y="553"/>
                    <a:pt x="3121" y="553"/>
                    <a:pt x="3121" y="553"/>
                  </a:cubicBezTo>
                  <a:lnTo>
                    <a:pt x="3121" y="553"/>
                  </a:lnTo>
                  <a:lnTo>
                    <a:pt x="3121" y="553"/>
                  </a:lnTo>
                  <a:cubicBezTo>
                    <a:pt x="3121" y="524"/>
                    <a:pt x="3121" y="524"/>
                    <a:pt x="3121" y="524"/>
                  </a:cubicBezTo>
                  <a:cubicBezTo>
                    <a:pt x="3121" y="553"/>
                    <a:pt x="3121" y="553"/>
                    <a:pt x="3121" y="553"/>
                  </a:cubicBezTo>
                  <a:cubicBezTo>
                    <a:pt x="3091" y="553"/>
                    <a:pt x="3091" y="553"/>
                    <a:pt x="3091" y="553"/>
                  </a:cubicBezTo>
                  <a:lnTo>
                    <a:pt x="3091" y="553"/>
                  </a:lnTo>
                  <a:cubicBezTo>
                    <a:pt x="3091" y="583"/>
                    <a:pt x="3091" y="583"/>
                    <a:pt x="3091" y="583"/>
                  </a:cubicBezTo>
                  <a:close/>
                  <a:moveTo>
                    <a:pt x="2245" y="29"/>
                  </a:moveTo>
                  <a:lnTo>
                    <a:pt x="2245" y="29"/>
                  </a:lnTo>
                  <a:close/>
                  <a:moveTo>
                    <a:pt x="2245" y="58"/>
                  </a:moveTo>
                  <a:lnTo>
                    <a:pt x="2245" y="58"/>
                  </a:lnTo>
                  <a:cubicBezTo>
                    <a:pt x="2245" y="87"/>
                    <a:pt x="2245" y="87"/>
                    <a:pt x="2245" y="87"/>
                  </a:cubicBezTo>
                  <a:cubicBezTo>
                    <a:pt x="2274" y="87"/>
                    <a:pt x="2274" y="87"/>
                    <a:pt x="2274" y="87"/>
                  </a:cubicBezTo>
                  <a:cubicBezTo>
                    <a:pt x="2274" y="58"/>
                    <a:pt x="2274" y="58"/>
                    <a:pt x="2274" y="58"/>
                  </a:cubicBezTo>
                  <a:lnTo>
                    <a:pt x="2274" y="58"/>
                  </a:lnTo>
                  <a:cubicBezTo>
                    <a:pt x="2245" y="58"/>
                    <a:pt x="2245" y="58"/>
                    <a:pt x="2245" y="58"/>
                  </a:cubicBezTo>
                  <a:close/>
                  <a:moveTo>
                    <a:pt x="2187" y="58"/>
                  </a:moveTo>
                  <a:lnTo>
                    <a:pt x="2187" y="58"/>
                  </a:lnTo>
                  <a:cubicBezTo>
                    <a:pt x="2187" y="87"/>
                    <a:pt x="2187" y="87"/>
                    <a:pt x="2187" y="87"/>
                  </a:cubicBezTo>
                  <a:lnTo>
                    <a:pt x="2187" y="87"/>
                  </a:lnTo>
                  <a:cubicBezTo>
                    <a:pt x="2216" y="87"/>
                    <a:pt x="2216" y="87"/>
                    <a:pt x="2216" y="87"/>
                  </a:cubicBezTo>
                  <a:lnTo>
                    <a:pt x="2216" y="87"/>
                  </a:lnTo>
                  <a:lnTo>
                    <a:pt x="2216" y="87"/>
                  </a:lnTo>
                  <a:cubicBezTo>
                    <a:pt x="2187" y="58"/>
                    <a:pt x="2187" y="58"/>
                    <a:pt x="2187" y="58"/>
                  </a:cubicBezTo>
                  <a:lnTo>
                    <a:pt x="2187" y="58"/>
                  </a:lnTo>
                  <a:cubicBezTo>
                    <a:pt x="2187" y="29"/>
                    <a:pt x="2187" y="29"/>
                    <a:pt x="2187" y="29"/>
                  </a:cubicBezTo>
                  <a:cubicBezTo>
                    <a:pt x="2187" y="58"/>
                    <a:pt x="2187" y="58"/>
                    <a:pt x="2187" y="58"/>
                  </a:cubicBezTo>
                  <a:close/>
                  <a:moveTo>
                    <a:pt x="2128" y="87"/>
                  </a:moveTo>
                  <a:lnTo>
                    <a:pt x="2128" y="87"/>
                  </a:lnTo>
                  <a:lnTo>
                    <a:pt x="2128" y="87"/>
                  </a:lnTo>
                  <a:cubicBezTo>
                    <a:pt x="2157" y="87"/>
                    <a:pt x="2157" y="87"/>
                    <a:pt x="2157" y="87"/>
                  </a:cubicBezTo>
                  <a:lnTo>
                    <a:pt x="2157" y="87"/>
                  </a:lnTo>
                  <a:lnTo>
                    <a:pt x="2157" y="87"/>
                  </a:lnTo>
                  <a:cubicBezTo>
                    <a:pt x="2128" y="87"/>
                    <a:pt x="2128" y="87"/>
                    <a:pt x="2128" y="87"/>
                  </a:cubicBezTo>
                  <a:close/>
                  <a:moveTo>
                    <a:pt x="1895" y="146"/>
                  </a:moveTo>
                  <a:lnTo>
                    <a:pt x="1895" y="146"/>
                  </a:lnTo>
                  <a:lnTo>
                    <a:pt x="1895" y="146"/>
                  </a:lnTo>
                  <a:cubicBezTo>
                    <a:pt x="1924" y="174"/>
                    <a:pt x="1924" y="174"/>
                    <a:pt x="1924" y="174"/>
                  </a:cubicBezTo>
                  <a:lnTo>
                    <a:pt x="1924" y="174"/>
                  </a:lnTo>
                  <a:cubicBezTo>
                    <a:pt x="1954" y="174"/>
                    <a:pt x="1954" y="174"/>
                    <a:pt x="1954" y="174"/>
                  </a:cubicBezTo>
                  <a:lnTo>
                    <a:pt x="1954" y="174"/>
                  </a:lnTo>
                  <a:cubicBezTo>
                    <a:pt x="1954" y="146"/>
                    <a:pt x="1954" y="146"/>
                    <a:pt x="1954" y="146"/>
                  </a:cubicBezTo>
                  <a:lnTo>
                    <a:pt x="1954" y="146"/>
                  </a:lnTo>
                  <a:lnTo>
                    <a:pt x="1954" y="146"/>
                  </a:lnTo>
                  <a:lnTo>
                    <a:pt x="1954" y="146"/>
                  </a:lnTo>
                  <a:cubicBezTo>
                    <a:pt x="1924" y="117"/>
                    <a:pt x="1924" y="117"/>
                    <a:pt x="1924" y="117"/>
                  </a:cubicBezTo>
                  <a:lnTo>
                    <a:pt x="1924" y="117"/>
                  </a:lnTo>
                  <a:cubicBezTo>
                    <a:pt x="1895" y="117"/>
                    <a:pt x="1895" y="117"/>
                    <a:pt x="1895" y="117"/>
                  </a:cubicBezTo>
                  <a:cubicBezTo>
                    <a:pt x="1924" y="146"/>
                    <a:pt x="1924" y="146"/>
                    <a:pt x="1924" y="146"/>
                  </a:cubicBezTo>
                  <a:lnTo>
                    <a:pt x="1924" y="146"/>
                  </a:lnTo>
                  <a:cubicBezTo>
                    <a:pt x="1895" y="146"/>
                    <a:pt x="1895" y="146"/>
                    <a:pt x="1895" y="146"/>
                  </a:cubicBezTo>
                  <a:close/>
                  <a:moveTo>
                    <a:pt x="1866" y="146"/>
                  </a:moveTo>
                  <a:lnTo>
                    <a:pt x="1866" y="146"/>
                  </a:lnTo>
                  <a:cubicBezTo>
                    <a:pt x="1895" y="174"/>
                    <a:pt x="1895" y="174"/>
                    <a:pt x="1895" y="174"/>
                  </a:cubicBezTo>
                  <a:lnTo>
                    <a:pt x="1895" y="174"/>
                  </a:lnTo>
                  <a:lnTo>
                    <a:pt x="1895" y="174"/>
                  </a:lnTo>
                  <a:cubicBezTo>
                    <a:pt x="1895" y="146"/>
                    <a:pt x="1895" y="146"/>
                    <a:pt x="1895" y="146"/>
                  </a:cubicBezTo>
                  <a:cubicBezTo>
                    <a:pt x="1866" y="146"/>
                    <a:pt x="1866" y="146"/>
                    <a:pt x="1866" y="146"/>
                  </a:cubicBezTo>
                  <a:close/>
                  <a:moveTo>
                    <a:pt x="1807" y="146"/>
                  </a:moveTo>
                  <a:lnTo>
                    <a:pt x="1807" y="146"/>
                  </a:lnTo>
                  <a:cubicBezTo>
                    <a:pt x="1807" y="174"/>
                    <a:pt x="1807" y="174"/>
                    <a:pt x="1807" y="174"/>
                  </a:cubicBezTo>
                  <a:lnTo>
                    <a:pt x="1807" y="174"/>
                  </a:lnTo>
                  <a:cubicBezTo>
                    <a:pt x="1837" y="174"/>
                    <a:pt x="1837" y="174"/>
                    <a:pt x="1837" y="174"/>
                  </a:cubicBezTo>
                  <a:lnTo>
                    <a:pt x="1837" y="174"/>
                  </a:lnTo>
                  <a:lnTo>
                    <a:pt x="1837" y="174"/>
                  </a:lnTo>
                  <a:cubicBezTo>
                    <a:pt x="1837" y="146"/>
                    <a:pt x="1837" y="146"/>
                    <a:pt x="1837" y="146"/>
                  </a:cubicBezTo>
                  <a:cubicBezTo>
                    <a:pt x="1807" y="146"/>
                    <a:pt x="1807" y="146"/>
                    <a:pt x="1807" y="146"/>
                  </a:cubicBezTo>
                  <a:close/>
                  <a:moveTo>
                    <a:pt x="1750" y="291"/>
                  </a:moveTo>
                  <a:lnTo>
                    <a:pt x="1750" y="291"/>
                  </a:lnTo>
                  <a:lnTo>
                    <a:pt x="1750" y="291"/>
                  </a:lnTo>
                  <a:cubicBezTo>
                    <a:pt x="1779" y="291"/>
                    <a:pt x="1779" y="291"/>
                    <a:pt x="1779" y="291"/>
                  </a:cubicBezTo>
                  <a:lnTo>
                    <a:pt x="1779" y="291"/>
                  </a:lnTo>
                  <a:cubicBezTo>
                    <a:pt x="1750" y="262"/>
                    <a:pt x="1750" y="262"/>
                    <a:pt x="1750" y="262"/>
                  </a:cubicBezTo>
                  <a:lnTo>
                    <a:pt x="1750" y="262"/>
                  </a:lnTo>
                  <a:cubicBezTo>
                    <a:pt x="1750" y="233"/>
                    <a:pt x="1750" y="233"/>
                    <a:pt x="1750" y="233"/>
                  </a:cubicBezTo>
                  <a:cubicBezTo>
                    <a:pt x="1721" y="233"/>
                    <a:pt x="1721" y="233"/>
                    <a:pt x="1721" y="233"/>
                  </a:cubicBezTo>
                  <a:cubicBezTo>
                    <a:pt x="1721" y="262"/>
                    <a:pt x="1721" y="262"/>
                    <a:pt x="1721" y="262"/>
                  </a:cubicBezTo>
                  <a:cubicBezTo>
                    <a:pt x="1750" y="262"/>
                    <a:pt x="1750" y="262"/>
                    <a:pt x="1750" y="262"/>
                  </a:cubicBezTo>
                  <a:cubicBezTo>
                    <a:pt x="1750" y="291"/>
                    <a:pt x="1750" y="291"/>
                    <a:pt x="1750" y="291"/>
                  </a:cubicBezTo>
                  <a:close/>
                  <a:moveTo>
                    <a:pt x="1779" y="437"/>
                  </a:moveTo>
                  <a:lnTo>
                    <a:pt x="1779" y="437"/>
                  </a:lnTo>
                  <a:lnTo>
                    <a:pt x="1779" y="437"/>
                  </a:lnTo>
                  <a:cubicBezTo>
                    <a:pt x="1807" y="408"/>
                    <a:pt x="1807" y="408"/>
                    <a:pt x="1807" y="408"/>
                  </a:cubicBezTo>
                  <a:lnTo>
                    <a:pt x="1807" y="408"/>
                  </a:lnTo>
                  <a:cubicBezTo>
                    <a:pt x="1779" y="408"/>
                    <a:pt x="1779" y="408"/>
                    <a:pt x="1779" y="408"/>
                  </a:cubicBezTo>
                  <a:cubicBezTo>
                    <a:pt x="1779" y="379"/>
                    <a:pt x="1779" y="379"/>
                    <a:pt x="1779" y="379"/>
                  </a:cubicBezTo>
                  <a:lnTo>
                    <a:pt x="1779" y="379"/>
                  </a:lnTo>
                  <a:cubicBezTo>
                    <a:pt x="1750" y="379"/>
                    <a:pt x="1750" y="379"/>
                    <a:pt x="1750" y="379"/>
                  </a:cubicBezTo>
                  <a:cubicBezTo>
                    <a:pt x="1750" y="408"/>
                    <a:pt x="1750" y="408"/>
                    <a:pt x="1750" y="408"/>
                  </a:cubicBezTo>
                  <a:lnTo>
                    <a:pt x="1750" y="408"/>
                  </a:lnTo>
                  <a:cubicBezTo>
                    <a:pt x="1779" y="437"/>
                    <a:pt x="1779" y="437"/>
                    <a:pt x="1779" y="437"/>
                  </a:cubicBezTo>
                  <a:close/>
                  <a:moveTo>
                    <a:pt x="1779" y="437"/>
                  </a:moveTo>
                  <a:lnTo>
                    <a:pt x="1779" y="437"/>
                  </a:lnTo>
                  <a:cubicBezTo>
                    <a:pt x="1779" y="467"/>
                    <a:pt x="1779" y="467"/>
                    <a:pt x="1779" y="467"/>
                  </a:cubicBezTo>
                  <a:lnTo>
                    <a:pt x="1779" y="467"/>
                  </a:lnTo>
                  <a:cubicBezTo>
                    <a:pt x="1779" y="496"/>
                    <a:pt x="1779" y="496"/>
                    <a:pt x="1779" y="496"/>
                  </a:cubicBezTo>
                  <a:cubicBezTo>
                    <a:pt x="1807" y="496"/>
                    <a:pt x="1807" y="496"/>
                    <a:pt x="1807" y="496"/>
                  </a:cubicBezTo>
                  <a:lnTo>
                    <a:pt x="1807" y="496"/>
                  </a:lnTo>
                  <a:cubicBezTo>
                    <a:pt x="1807" y="467"/>
                    <a:pt x="1807" y="467"/>
                    <a:pt x="1807" y="467"/>
                  </a:cubicBezTo>
                  <a:cubicBezTo>
                    <a:pt x="1779" y="437"/>
                    <a:pt x="1779" y="437"/>
                    <a:pt x="1779" y="437"/>
                  </a:cubicBezTo>
                  <a:close/>
                  <a:moveTo>
                    <a:pt x="1545" y="320"/>
                  </a:moveTo>
                  <a:lnTo>
                    <a:pt x="1545" y="320"/>
                  </a:lnTo>
                  <a:cubicBezTo>
                    <a:pt x="1545" y="291"/>
                    <a:pt x="1545" y="291"/>
                    <a:pt x="1545" y="291"/>
                  </a:cubicBezTo>
                  <a:lnTo>
                    <a:pt x="1545" y="291"/>
                  </a:lnTo>
                  <a:lnTo>
                    <a:pt x="1545" y="291"/>
                  </a:lnTo>
                  <a:lnTo>
                    <a:pt x="1545" y="291"/>
                  </a:lnTo>
                  <a:lnTo>
                    <a:pt x="1545" y="291"/>
                  </a:lnTo>
                  <a:lnTo>
                    <a:pt x="1545" y="291"/>
                  </a:lnTo>
                  <a:cubicBezTo>
                    <a:pt x="1545" y="320"/>
                    <a:pt x="1545" y="320"/>
                    <a:pt x="1545" y="320"/>
                  </a:cubicBezTo>
                  <a:close/>
                  <a:moveTo>
                    <a:pt x="1516" y="408"/>
                  </a:moveTo>
                  <a:lnTo>
                    <a:pt x="1516" y="408"/>
                  </a:lnTo>
                  <a:lnTo>
                    <a:pt x="1516" y="408"/>
                  </a:lnTo>
                  <a:cubicBezTo>
                    <a:pt x="1516" y="379"/>
                    <a:pt x="1516" y="379"/>
                    <a:pt x="1516" y="379"/>
                  </a:cubicBezTo>
                  <a:lnTo>
                    <a:pt x="1516" y="379"/>
                  </a:lnTo>
                  <a:cubicBezTo>
                    <a:pt x="1516" y="350"/>
                    <a:pt x="1516" y="350"/>
                    <a:pt x="1516" y="350"/>
                  </a:cubicBezTo>
                  <a:cubicBezTo>
                    <a:pt x="1487" y="320"/>
                    <a:pt x="1487" y="320"/>
                    <a:pt x="1487" y="320"/>
                  </a:cubicBezTo>
                  <a:cubicBezTo>
                    <a:pt x="1516" y="320"/>
                    <a:pt x="1516" y="320"/>
                    <a:pt x="1516" y="320"/>
                  </a:cubicBezTo>
                  <a:cubicBezTo>
                    <a:pt x="1516" y="291"/>
                    <a:pt x="1516" y="291"/>
                    <a:pt x="1516" y="291"/>
                  </a:cubicBezTo>
                  <a:cubicBezTo>
                    <a:pt x="1516" y="262"/>
                    <a:pt x="1516" y="262"/>
                    <a:pt x="1516" y="262"/>
                  </a:cubicBezTo>
                  <a:cubicBezTo>
                    <a:pt x="1516" y="233"/>
                    <a:pt x="1516" y="233"/>
                    <a:pt x="1516" y="233"/>
                  </a:cubicBezTo>
                  <a:cubicBezTo>
                    <a:pt x="1487" y="233"/>
                    <a:pt x="1487" y="233"/>
                    <a:pt x="1487" y="233"/>
                  </a:cubicBezTo>
                  <a:cubicBezTo>
                    <a:pt x="1487" y="262"/>
                    <a:pt x="1487" y="262"/>
                    <a:pt x="1487" y="262"/>
                  </a:cubicBezTo>
                  <a:cubicBezTo>
                    <a:pt x="1487" y="291"/>
                    <a:pt x="1487" y="291"/>
                    <a:pt x="1487" y="291"/>
                  </a:cubicBezTo>
                  <a:lnTo>
                    <a:pt x="1487" y="291"/>
                  </a:lnTo>
                  <a:cubicBezTo>
                    <a:pt x="1487" y="320"/>
                    <a:pt x="1487" y="320"/>
                    <a:pt x="1487" y="320"/>
                  </a:cubicBezTo>
                  <a:cubicBezTo>
                    <a:pt x="1487" y="350"/>
                    <a:pt x="1487" y="350"/>
                    <a:pt x="1487" y="350"/>
                  </a:cubicBezTo>
                  <a:cubicBezTo>
                    <a:pt x="1487" y="379"/>
                    <a:pt x="1487" y="379"/>
                    <a:pt x="1487" y="379"/>
                  </a:cubicBezTo>
                  <a:cubicBezTo>
                    <a:pt x="1516" y="408"/>
                    <a:pt x="1516" y="408"/>
                    <a:pt x="1516" y="408"/>
                  </a:cubicBezTo>
                  <a:close/>
                  <a:moveTo>
                    <a:pt x="612" y="524"/>
                  </a:moveTo>
                  <a:lnTo>
                    <a:pt x="612" y="524"/>
                  </a:lnTo>
                  <a:cubicBezTo>
                    <a:pt x="641" y="524"/>
                    <a:pt x="641" y="524"/>
                    <a:pt x="641" y="524"/>
                  </a:cubicBezTo>
                  <a:lnTo>
                    <a:pt x="641" y="524"/>
                  </a:lnTo>
                  <a:cubicBezTo>
                    <a:pt x="641" y="553"/>
                    <a:pt x="641" y="553"/>
                    <a:pt x="641" y="553"/>
                  </a:cubicBezTo>
                  <a:cubicBezTo>
                    <a:pt x="641" y="524"/>
                    <a:pt x="641" y="524"/>
                    <a:pt x="641" y="524"/>
                  </a:cubicBezTo>
                  <a:lnTo>
                    <a:pt x="641" y="524"/>
                  </a:lnTo>
                  <a:cubicBezTo>
                    <a:pt x="612" y="524"/>
                    <a:pt x="612" y="524"/>
                    <a:pt x="612" y="524"/>
                  </a:cubicBezTo>
                  <a:close/>
                  <a:moveTo>
                    <a:pt x="58" y="1167"/>
                  </a:moveTo>
                  <a:lnTo>
                    <a:pt x="58" y="1167"/>
                  </a:lnTo>
                  <a:cubicBezTo>
                    <a:pt x="87" y="1167"/>
                    <a:pt x="87" y="1167"/>
                    <a:pt x="87" y="1167"/>
                  </a:cubicBezTo>
                  <a:cubicBezTo>
                    <a:pt x="116" y="1167"/>
                    <a:pt x="116" y="1167"/>
                    <a:pt x="116" y="1167"/>
                  </a:cubicBezTo>
                  <a:cubicBezTo>
                    <a:pt x="116" y="1195"/>
                    <a:pt x="116" y="1195"/>
                    <a:pt x="116" y="1195"/>
                  </a:cubicBezTo>
                  <a:lnTo>
                    <a:pt x="116" y="1195"/>
                  </a:lnTo>
                  <a:cubicBezTo>
                    <a:pt x="116" y="1167"/>
                    <a:pt x="116" y="1167"/>
                    <a:pt x="116" y="1167"/>
                  </a:cubicBezTo>
                  <a:lnTo>
                    <a:pt x="116" y="1167"/>
                  </a:lnTo>
                  <a:cubicBezTo>
                    <a:pt x="87" y="1167"/>
                    <a:pt x="87" y="1167"/>
                    <a:pt x="87" y="1167"/>
                  </a:cubicBezTo>
                  <a:lnTo>
                    <a:pt x="87" y="1167"/>
                  </a:lnTo>
                  <a:cubicBezTo>
                    <a:pt x="58" y="1167"/>
                    <a:pt x="58" y="1167"/>
                    <a:pt x="58" y="1167"/>
                  </a:cubicBezTo>
                  <a:close/>
                  <a:moveTo>
                    <a:pt x="0" y="1167"/>
                  </a:moveTo>
                  <a:lnTo>
                    <a:pt x="0" y="1167"/>
                  </a:lnTo>
                  <a:lnTo>
                    <a:pt x="0" y="1167"/>
                  </a:lnTo>
                  <a:cubicBezTo>
                    <a:pt x="29" y="1195"/>
                    <a:pt x="29" y="1195"/>
                    <a:pt x="29" y="1195"/>
                  </a:cubicBezTo>
                  <a:lnTo>
                    <a:pt x="29" y="1195"/>
                  </a:lnTo>
                  <a:cubicBezTo>
                    <a:pt x="58" y="1167"/>
                    <a:pt x="58" y="1167"/>
                    <a:pt x="58" y="1167"/>
                  </a:cubicBezTo>
                  <a:cubicBezTo>
                    <a:pt x="29" y="1167"/>
                    <a:pt x="29" y="1167"/>
                    <a:pt x="29" y="1167"/>
                  </a:cubicBezTo>
                  <a:lnTo>
                    <a:pt x="29" y="1167"/>
                  </a:lnTo>
                  <a:cubicBezTo>
                    <a:pt x="0" y="1167"/>
                    <a:pt x="0" y="1167"/>
                    <a:pt x="0" y="1167"/>
                  </a:cubicBezTo>
                  <a:close/>
                  <a:moveTo>
                    <a:pt x="612" y="1779"/>
                  </a:moveTo>
                  <a:lnTo>
                    <a:pt x="612" y="1779"/>
                  </a:lnTo>
                  <a:lnTo>
                    <a:pt x="612" y="1779"/>
                  </a:lnTo>
                  <a:lnTo>
                    <a:pt x="612" y="1779"/>
                  </a:lnTo>
                  <a:cubicBezTo>
                    <a:pt x="641" y="1779"/>
                    <a:pt x="641" y="1779"/>
                    <a:pt x="641" y="1779"/>
                  </a:cubicBezTo>
                  <a:cubicBezTo>
                    <a:pt x="612" y="1779"/>
                    <a:pt x="612" y="1779"/>
                    <a:pt x="612" y="1779"/>
                  </a:cubicBezTo>
                  <a:close/>
                  <a:moveTo>
                    <a:pt x="612" y="1837"/>
                  </a:moveTo>
                  <a:lnTo>
                    <a:pt x="612" y="1837"/>
                  </a:lnTo>
                  <a:cubicBezTo>
                    <a:pt x="641" y="1837"/>
                    <a:pt x="641" y="1837"/>
                    <a:pt x="641" y="1837"/>
                  </a:cubicBezTo>
                  <a:lnTo>
                    <a:pt x="641" y="1837"/>
                  </a:lnTo>
                  <a:cubicBezTo>
                    <a:pt x="671" y="1837"/>
                    <a:pt x="671" y="1837"/>
                    <a:pt x="671" y="1837"/>
                  </a:cubicBezTo>
                  <a:lnTo>
                    <a:pt x="671" y="1837"/>
                  </a:lnTo>
                  <a:cubicBezTo>
                    <a:pt x="671" y="1867"/>
                    <a:pt x="671" y="1867"/>
                    <a:pt x="671" y="1867"/>
                  </a:cubicBezTo>
                  <a:cubicBezTo>
                    <a:pt x="700" y="1837"/>
                    <a:pt x="700" y="1837"/>
                    <a:pt x="700" y="1837"/>
                  </a:cubicBezTo>
                  <a:cubicBezTo>
                    <a:pt x="671" y="1837"/>
                    <a:pt x="671" y="1837"/>
                    <a:pt x="671" y="1837"/>
                  </a:cubicBezTo>
                  <a:cubicBezTo>
                    <a:pt x="641" y="1837"/>
                    <a:pt x="641" y="1837"/>
                    <a:pt x="641" y="1837"/>
                  </a:cubicBezTo>
                  <a:lnTo>
                    <a:pt x="641" y="1837"/>
                  </a:lnTo>
                  <a:lnTo>
                    <a:pt x="641" y="1837"/>
                  </a:lnTo>
                  <a:cubicBezTo>
                    <a:pt x="612" y="1837"/>
                    <a:pt x="612" y="1837"/>
                    <a:pt x="612" y="1837"/>
                  </a:cubicBezTo>
                  <a:close/>
                  <a:moveTo>
                    <a:pt x="641" y="1867"/>
                  </a:moveTo>
                  <a:lnTo>
                    <a:pt x="641" y="1867"/>
                  </a:lnTo>
                  <a:close/>
                  <a:moveTo>
                    <a:pt x="641" y="1953"/>
                  </a:moveTo>
                  <a:lnTo>
                    <a:pt x="641" y="1953"/>
                  </a:lnTo>
                  <a:lnTo>
                    <a:pt x="641" y="1953"/>
                  </a:lnTo>
                  <a:cubicBezTo>
                    <a:pt x="671" y="1953"/>
                    <a:pt x="671" y="1953"/>
                    <a:pt x="671" y="1953"/>
                  </a:cubicBezTo>
                  <a:cubicBezTo>
                    <a:pt x="671" y="1983"/>
                    <a:pt x="671" y="1983"/>
                    <a:pt x="671" y="1983"/>
                  </a:cubicBezTo>
                  <a:lnTo>
                    <a:pt x="671" y="1983"/>
                  </a:lnTo>
                  <a:cubicBezTo>
                    <a:pt x="671" y="1953"/>
                    <a:pt x="671" y="1953"/>
                    <a:pt x="671" y="1953"/>
                  </a:cubicBezTo>
                  <a:cubicBezTo>
                    <a:pt x="641" y="1953"/>
                    <a:pt x="641" y="1953"/>
                    <a:pt x="641" y="1953"/>
                  </a:cubicBezTo>
                  <a:close/>
                  <a:moveTo>
                    <a:pt x="641" y="1983"/>
                  </a:moveTo>
                  <a:lnTo>
                    <a:pt x="641" y="1983"/>
                  </a:lnTo>
                  <a:cubicBezTo>
                    <a:pt x="641" y="2012"/>
                    <a:pt x="641" y="2012"/>
                    <a:pt x="641" y="2012"/>
                  </a:cubicBezTo>
                  <a:lnTo>
                    <a:pt x="641" y="2012"/>
                  </a:lnTo>
                  <a:cubicBezTo>
                    <a:pt x="641" y="1983"/>
                    <a:pt x="641" y="1983"/>
                    <a:pt x="641" y="1983"/>
                  </a:cubicBezTo>
                  <a:close/>
                  <a:moveTo>
                    <a:pt x="641" y="2041"/>
                  </a:moveTo>
                  <a:lnTo>
                    <a:pt x="641" y="2041"/>
                  </a:lnTo>
                  <a:lnTo>
                    <a:pt x="641" y="2041"/>
                  </a:lnTo>
                  <a:cubicBezTo>
                    <a:pt x="671" y="2041"/>
                    <a:pt x="671" y="2041"/>
                    <a:pt x="671" y="2041"/>
                  </a:cubicBezTo>
                  <a:cubicBezTo>
                    <a:pt x="641" y="2041"/>
                    <a:pt x="641" y="2041"/>
                    <a:pt x="641" y="2041"/>
                  </a:cubicBezTo>
                  <a:close/>
                  <a:moveTo>
                    <a:pt x="671" y="2070"/>
                  </a:moveTo>
                  <a:lnTo>
                    <a:pt x="671" y="2070"/>
                  </a:lnTo>
                  <a:close/>
                  <a:moveTo>
                    <a:pt x="612" y="2070"/>
                  </a:moveTo>
                  <a:lnTo>
                    <a:pt x="612" y="2070"/>
                  </a:lnTo>
                  <a:cubicBezTo>
                    <a:pt x="641" y="2070"/>
                    <a:pt x="641" y="2070"/>
                    <a:pt x="641" y="2070"/>
                  </a:cubicBezTo>
                  <a:cubicBezTo>
                    <a:pt x="612" y="2070"/>
                    <a:pt x="612" y="2070"/>
                    <a:pt x="612" y="2070"/>
                  </a:cubicBezTo>
                  <a:close/>
                  <a:moveTo>
                    <a:pt x="641" y="2070"/>
                  </a:moveTo>
                  <a:lnTo>
                    <a:pt x="641" y="2070"/>
                  </a:lnTo>
                  <a:close/>
                  <a:moveTo>
                    <a:pt x="641" y="2100"/>
                  </a:moveTo>
                  <a:lnTo>
                    <a:pt x="641" y="2100"/>
                  </a:lnTo>
                  <a:lnTo>
                    <a:pt x="641" y="2100"/>
                  </a:lnTo>
                  <a:cubicBezTo>
                    <a:pt x="641" y="2070"/>
                    <a:pt x="641" y="2070"/>
                    <a:pt x="641" y="2070"/>
                  </a:cubicBezTo>
                  <a:lnTo>
                    <a:pt x="641" y="2070"/>
                  </a:lnTo>
                  <a:cubicBezTo>
                    <a:pt x="641" y="2100"/>
                    <a:pt x="641" y="2100"/>
                    <a:pt x="641" y="2100"/>
                  </a:cubicBezTo>
                  <a:close/>
                  <a:moveTo>
                    <a:pt x="641" y="2129"/>
                  </a:moveTo>
                  <a:lnTo>
                    <a:pt x="641" y="2129"/>
                  </a:lnTo>
                  <a:cubicBezTo>
                    <a:pt x="641" y="2100"/>
                    <a:pt x="641" y="2100"/>
                    <a:pt x="641" y="2100"/>
                  </a:cubicBezTo>
                  <a:lnTo>
                    <a:pt x="641" y="2100"/>
                  </a:lnTo>
                  <a:lnTo>
                    <a:pt x="641" y="2100"/>
                  </a:lnTo>
                  <a:cubicBezTo>
                    <a:pt x="641" y="2129"/>
                    <a:pt x="641" y="2129"/>
                    <a:pt x="641" y="2129"/>
                  </a:cubicBezTo>
                  <a:close/>
                  <a:moveTo>
                    <a:pt x="671" y="2129"/>
                  </a:moveTo>
                  <a:lnTo>
                    <a:pt x="671" y="2129"/>
                  </a:lnTo>
                  <a:lnTo>
                    <a:pt x="671" y="2129"/>
                  </a:lnTo>
                  <a:lnTo>
                    <a:pt x="671" y="2129"/>
                  </a:lnTo>
                  <a:lnTo>
                    <a:pt x="671" y="2129"/>
                  </a:lnTo>
                  <a:cubicBezTo>
                    <a:pt x="641" y="2129"/>
                    <a:pt x="641" y="2129"/>
                    <a:pt x="641" y="2129"/>
                  </a:cubicBezTo>
                  <a:lnTo>
                    <a:pt x="671" y="2129"/>
                  </a:lnTo>
                  <a:close/>
                  <a:moveTo>
                    <a:pt x="612" y="2158"/>
                  </a:moveTo>
                  <a:lnTo>
                    <a:pt x="612" y="2158"/>
                  </a:lnTo>
                  <a:lnTo>
                    <a:pt x="612" y="2158"/>
                  </a:lnTo>
                  <a:cubicBezTo>
                    <a:pt x="641" y="2158"/>
                    <a:pt x="641" y="2158"/>
                    <a:pt x="641" y="2158"/>
                  </a:cubicBezTo>
                  <a:lnTo>
                    <a:pt x="641" y="2158"/>
                  </a:lnTo>
                  <a:cubicBezTo>
                    <a:pt x="612" y="2158"/>
                    <a:pt x="612" y="2158"/>
                    <a:pt x="612" y="2158"/>
                  </a:cubicBezTo>
                  <a:close/>
                  <a:moveTo>
                    <a:pt x="641" y="2187"/>
                  </a:moveTo>
                  <a:lnTo>
                    <a:pt x="641" y="2187"/>
                  </a:lnTo>
                  <a:cubicBezTo>
                    <a:pt x="671" y="2158"/>
                    <a:pt x="671" y="2158"/>
                    <a:pt x="671" y="2158"/>
                  </a:cubicBezTo>
                  <a:lnTo>
                    <a:pt x="671" y="2158"/>
                  </a:lnTo>
                  <a:lnTo>
                    <a:pt x="671" y="2158"/>
                  </a:lnTo>
                  <a:lnTo>
                    <a:pt x="671" y="2158"/>
                  </a:lnTo>
                  <a:cubicBezTo>
                    <a:pt x="641" y="2158"/>
                    <a:pt x="641" y="2158"/>
                    <a:pt x="641" y="2158"/>
                  </a:cubicBezTo>
                  <a:lnTo>
                    <a:pt x="641" y="2158"/>
                  </a:lnTo>
                  <a:cubicBezTo>
                    <a:pt x="641" y="2187"/>
                    <a:pt x="641" y="2187"/>
                    <a:pt x="641" y="2187"/>
                  </a:cubicBezTo>
                  <a:close/>
                  <a:moveTo>
                    <a:pt x="671" y="2187"/>
                  </a:moveTo>
                  <a:lnTo>
                    <a:pt x="671" y="2187"/>
                  </a:lnTo>
                  <a:close/>
                  <a:moveTo>
                    <a:pt x="641" y="2187"/>
                  </a:moveTo>
                  <a:lnTo>
                    <a:pt x="641" y="2187"/>
                  </a:lnTo>
                  <a:cubicBezTo>
                    <a:pt x="671" y="2187"/>
                    <a:pt x="671" y="2187"/>
                    <a:pt x="671" y="2187"/>
                  </a:cubicBezTo>
                  <a:lnTo>
                    <a:pt x="671" y="2187"/>
                  </a:lnTo>
                  <a:cubicBezTo>
                    <a:pt x="641" y="2187"/>
                    <a:pt x="641" y="2187"/>
                    <a:pt x="641" y="2187"/>
                  </a:cubicBezTo>
                  <a:close/>
                  <a:moveTo>
                    <a:pt x="641" y="2216"/>
                  </a:moveTo>
                  <a:lnTo>
                    <a:pt x="641" y="2216"/>
                  </a:lnTo>
                  <a:cubicBezTo>
                    <a:pt x="641" y="2187"/>
                    <a:pt x="641" y="2187"/>
                    <a:pt x="641" y="2187"/>
                  </a:cubicBezTo>
                  <a:lnTo>
                    <a:pt x="641" y="2187"/>
                  </a:lnTo>
                  <a:cubicBezTo>
                    <a:pt x="612" y="2187"/>
                    <a:pt x="612" y="2187"/>
                    <a:pt x="612" y="2187"/>
                  </a:cubicBezTo>
                  <a:cubicBezTo>
                    <a:pt x="612" y="2216"/>
                    <a:pt x="612" y="2216"/>
                    <a:pt x="612" y="2216"/>
                  </a:cubicBezTo>
                  <a:cubicBezTo>
                    <a:pt x="641" y="2216"/>
                    <a:pt x="641" y="2216"/>
                    <a:pt x="641" y="2216"/>
                  </a:cubicBezTo>
                  <a:close/>
                  <a:moveTo>
                    <a:pt x="612" y="2245"/>
                  </a:moveTo>
                  <a:lnTo>
                    <a:pt x="612" y="2245"/>
                  </a:lnTo>
                  <a:cubicBezTo>
                    <a:pt x="612" y="2274"/>
                    <a:pt x="612" y="2274"/>
                    <a:pt x="612" y="2274"/>
                  </a:cubicBezTo>
                  <a:lnTo>
                    <a:pt x="612" y="2274"/>
                  </a:lnTo>
                  <a:cubicBezTo>
                    <a:pt x="612" y="2245"/>
                    <a:pt x="612" y="2245"/>
                    <a:pt x="612" y="2245"/>
                  </a:cubicBezTo>
                  <a:cubicBezTo>
                    <a:pt x="641" y="2245"/>
                    <a:pt x="641" y="2245"/>
                    <a:pt x="641" y="2245"/>
                  </a:cubicBezTo>
                  <a:lnTo>
                    <a:pt x="641" y="2245"/>
                  </a:lnTo>
                  <a:lnTo>
                    <a:pt x="641" y="2245"/>
                  </a:lnTo>
                  <a:lnTo>
                    <a:pt x="641" y="2245"/>
                  </a:lnTo>
                  <a:cubicBezTo>
                    <a:pt x="612" y="2245"/>
                    <a:pt x="612" y="2245"/>
                    <a:pt x="612" y="2245"/>
                  </a:cubicBezTo>
                  <a:close/>
                  <a:moveTo>
                    <a:pt x="583" y="2303"/>
                  </a:moveTo>
                  <a:lnTo>
                    <a:pt x="583" y="2303"/>
                  </a:lnTo>
                  <a:lnTo>
                    <a:pt x="583" y="2303"/>
                  </a:lnTo>
                  <a:cubicBezTo>
                    <a:pt x="612" y="2303"/>
                    <a:pt x="612" y="2303"/>
                    <a:pt x="612" y="2303"/>
                  </a:cubicBezTo>
                  <a:lnTo>
                    <a:pt x="612" y="2303"/>
                  </a:lnTo>
                  <a:cubicBezTo>
                    <a:pt x="583" y="2303"/>
                    <a:pt x="583" y="2303"/>
                    <a:pt x="583" y="2303"/>
                  </a:cubicBezTo>
                  <a:close/>
                  <a:moveTo>
                    <a:pt x="962" y="3995"/>
                  </a:moveTo>
                  <a:lnTo>
                    <a:pt x="962" y="3995"/>
                  </a:lnTo>
                  <a:lnTo>
                    <a:pt x="962" y="3995"/>
                  </a:lnTo>
                  <a:lnTo>
                    <a:pt x="962" y="3995"/>
                  </a:lnTo>
                  <a:cubicBezTo>
                    <a:pt x="991" y="3995"/>
                    <a:pt x="991" y="3995"/>
                    <a:pt x="991" y="3995"/>
                  </a:cubicBezTo>
                  <a:cubicBezTo>
                    <a:pt x="962" y="3995"/>
                    <a:pt x="962" y="3995"/>
                    <a:pt x="962" y="3995"/>
                  </a:cubicBezTo>
                  <a:lnTo>
                    <a:pt x="962" y="3995"/>
                  </a:lnTo>
                  <a:cubicBezTo>
                    <a:pt x="962" y="4024"/>
                    <a:pt x="962" y="4024"/>
                    <a:pt x="962" y="4024"/>
                  </a:cubicBezTo>
                  <a:cubicBezTo>
                    <a:pt x="962" y="3995"/>
                    <a:pt x="962" y="3995"/>
                    <a:pt x="962" y="3995"/>
                  </a:cubicBezTo>
                  <a:close/>
                  <a:moveTo>
                    <a:pt x="874" y="3966"/>
                  </a:moveTo>
                  <a:lnTo>
                    <a:pt x="874" y="3966"/>
                  </a:lnTo>
                  <a:lnTo>
                    <a:pt x="874" y="3966"/>
                  </a:lnTo>
                  <a:lnTo>
                    <a:pt x="874" y="3966"/>
                  </a:lnTo>
                  <a:cubicBezTo>
                    <a:pt x="874" y="3937"/>
                    <a:pt x="874" y="3937"/>
                    <a:pt x="874" y="3937"/>
                  </a:cubicBezTo>
                  <a:lnTo>
                    <a:pt x="874" y="3937"/>
                  </a:lnTo>
                  <a:lnTo>
                    <a:pt x="874" y="3937"/>
                  </a:lnTo>
                  <a:lnTo>
                    <a:pt x="874" y="3937"/>
                  </a:lnTo>
                  <a:lnTo>
                    <a:pt x="874" y="3937"/>
                  </a:lnTo>
                  <a:cubicBezTo>
                    <a:pt x="874" y="3966"/>
                    <a:pt x="874" y="3966"/>
                    <a:pt x="874" y="3966"/>
                  </a:cubicBezTo>
                  <a:close/>
                  <a:moveTo>
                    <a:pt x="816" y="3879"/>
                  </a:moveTo>
                  <a:lnTo>
                    <a:pt x="816" y="3879"/>
                  </a:lnTo>
                  <a:lnTo>
                    <a:pt x="816" y="3879"/>
                  </a:lnTo>
                  <a:lnTo>
                    <a:pt x="816" y="3879"/>
                  </a:lnTo>
                  <a:cubicBezTo>
                    <a:pt x="816" y="3850"/>
                    <a:pt x="816" y="3850"/>
                    <a:pt x="816" y="3850"/>
                  </a:cubicBezTo>
                  <a:lnTo>
                    <a:pt x="816" y="3850"/>
                  </a:lnTo>
                  <a:lnTo>
                    <a:pt x="816" y="3850"/>
                  </a:lnTo>
                  <a:cubicBezTo>
                    <a:pt x="816" y="3879"/>
                    <a:pt x="816" y="3879"/>
                    <a:pt x="816" y="3879"/>
                  </a:cubicBezTo>
                  <a:close/>
                  <a:moveTo>
                    <a:pt x="758" y="3850"/>
                  </a:moveTo>
                  <a:lnTo>
                    <a:pt x="758" y="3850"/>
                  </a:lnTo>
                  <a:cubicBezTo>
                    <a:pt x="787" y="3879"/>
                    <a:pt x="787" y="3879"/>
                    <a:pt x="787" y="3879"/>
                  </a:cubicBezTo>
                  <a:lnTo>
                    <a:pt x="787" y="3879"/>
                  </a:lnTo>
                  <a:cubicBezTo>
                    <a:pt x="787" y="3850"/>
                    <a:pt x="787" y="3850"/>
                    <a:pt x="787" y="3850"/>
                  </a:cubicBezTo>
                  <a:lnTo>
                    <a:pt x="787" y="3850"/>
                  </a:lnTo>
                  <a:cubicBezTo>
                    <a:pt x="758" y="3850"/>
                    <a:pt x="758" y="3850"/>
                    <a:pt x="758" y="3850"/>
                  </a:cubicBezTo>
                  <a:close/>
                  <a:moveTo>
                    <a:pt x="671" y="3879"/>
                  </a:moveTo>
                  <a:lnTo>
                    <a:pt x="671" y="3879"/>
                  </a:lnTo>
                  <a:lnTo>
                    <a:pt x="671" y="3879"/>
                  </a:lnTo>
                  <a:cubicBezTo>
                    <a:pt x="700" y="3879"/>
                    <a:pt x="700" y="3879"/>
                    <a:pt x="700" y="3879"/>
                  </a:cubicBezTo>
                  <a:lnTo>
                    <a:pt x="700" y="3879"/>
                  </a:lnTo>
                  <a:lnTo>
                    <a:pt x="700" y="3879"/>
                  </a:lnTo>
                  <a:lnTo>
                    <a:pt x="700" y="3879"/>
                  </a:lnTo>
                  <a:lnTo>
                    <a:pt x="700" y="3879"/>
                  </a:lnTo>
                  <a:cubicBezTo>
                    <a:pt x="671" y="3879"/>
                    <a:pt x="671" y="3879"/>
                    <a:pt x="671" y="3879"/>
                  </a:cubicBezTo>
                  <a:close/>
                  <a:moveTo>
                    <a:pt x="583" y="3412"/>
                  </a:moveTo>
                  <a:lnTo>
                    <a:pt x="583" y="3412"/>
                  </a:lnTo>
                  <a:lnTo>
                    <a:pt x="583" y="3412"/>
                  </a:lnTo>
                  <a:lnTo>
                    <a:pt x="583" y="3412"/>
                  </a:lnTo>
                  <a:cubicBezTo>
                    <a:pt x="612" y="3383"/>
                    <a:pt x="612" y="3383"/>
                    <a:pt x="612" y="3383"/>
                  </a:cubicBezTo>
                  <a:cubicBezTo>
                    <a:pt x="583" y="3383"/>
                    <a:pt x="583" y="3383"/>
                    <a:pt x="583" y="3383"/>
                  </a:cubicBezTo>
                  <a:cubicBezTo>
                    <a:pt x="583" y="3412"/>
                    <a:pt x="583" y="3412"/>
                    <a:pt x="583" y="3412"/>
                  </a:cubicBezTo>
                  <a:close/>
                  <a:moveTo>
                    <a:pt x="583" y="3412"/>
                  </a:moveTo>
                  <a:lnTo>
                    <a:pt x="583" y="3412"/>
                  </a:lnTo>
                  <a:lnTo>
                    <a:pt x="583" y="3412"/>
                  </a:lnTo>
                  <a:lnTo>
                    <a:pt x="583" y="3412"/>
                  </a:lnTo>
                  <a:lnTo>
                    <a:pt x="583" y="3412"/>
                  </a:lnTo>
                  <a:cubicBezTo>
                    <a:pt x="583" y="3383"/>
                    <a:pt x="583" y="3383"/>
                    <a:pt x="583" y="3383"/>
                  </a:cubicBezTo>
                  <a:lnTo>
                    <a:pt x="583" y="3383"/>
                  </a:lnTo>
                  <a:cubicBezTo>
                    <a:pt x="583" y="3412"/>
                    <a:pt x="583" y="3412"/>
                    <a:pt x="583" y="3412"/>
                  </a:cubicBezTo>
                  <a:close/>
                  <a:moveTo>
                    <a:pt x="495" y="3237"/>
                  </a:moveTo>
                  <a:lnTo>
                    <a:pt x="495" y="3237"/>
                  </a:lnTo>
                  <a:cubicBezTo>
                    <a:pt x="495" y="3266"/>
                    <a:pt x="495" y="3266"/>
                    <a:pt x="495" y="3266"/>
                  </a:cubicBezTo>
                  <a:lnTo>
                    <a:pt x="495" y="3266"/>
                  </a:lnTo>
                  <a:cubicBezTo>
                    <a:pt x="524" y="3266"/>
                    <a:pt x="524" y="3266"/>
                    <a:pt x="524" y="3266"/>
                  </a:cubicBezTo>
                  <a:cubicBezTo>
                    <a:pt x="524" y="3237"/>
                    <a:pt x="524" y="3237"/>
                    <a:pt x="524" y="3237"/>
                  </a:cubicBezTo>
                  <a:cubicBezTo>
                    <a:pt x="495" y="3237"/>
                    <a:pt x="495" y="3237"/>
                    <a:pt x="495" y="3237"/>
                  </a:cubicBezTo>
                  <a:close/>
                  <a:moveTo>
                    <a:pt x="495" y="3237"/>
                  </a:moveTo>
                  <a:lnTo>
                    <a:pt x="495" y="3237"/>
                  </a:lnTo>
                  <a:close/>
                  <a:moveTo>
                    <a:pt x="495" y="3091"/>
                  </a:moveTo>
                  <a:lnTo>
                    <a:pt x="495" y="3091"/>
                  </a:lnTo>
                  <a:cubicBezTo>
                    <a:pt x="524" y="3091"/>
                    <a:pt x="524" y="3091"/>
                    <a:pt x="524" y="3091"/>
                  </a:cubicBezTo>
                  <a:lnTo>
                    <a:pt x="524" y="3091"/>
                  </a:lnTo>
                  <a:lnTo>
                    <a:pt x="524" y="3091"/>
                  </a:lnTo>
                  <a:cubicBezTo>
                    <a:pt x="495" y="3091"/>
                    <a:pt x="495" y="3091"/>
                    <a:pt x="495" y="3091"/>
                  </a:cubicBezTo>
                  <a:close/>
                  <a:moveTo>
                    <a:pt x="524" y="3062"/>
                  </a:moveTo>
                  <a:lnTo>
                    <a:pt x="524" y="3062"/>
                  </a:lnTo>
                  <a:cubicBezTo>
                    <a:pt x="524" y="3091"/>
                    <a:pt x="524" y="3091"/>
                    <a:pt x="524" y="3091"/>
                  </a:cubicBezTo>
                  <a:lnTo>
                    <a:pt x="524" y="3091"/>
                  </a:lnTo>
                  <a:cubicBezTo>
                    <a:pt x="524" y="3062"/>
                    <a:pt x="524" y="3062"/>
                    <a:pt x="524" y="3062"/>
                  </a:cubicBezTo>
                  <a:close/>
                  <a:moveTo>
                    <a:pt x="495" y="3062"/>
                  </a:moveTo>
                  <a:lnTo>
                    <a:pt x="495" y="3062"/>
                  </a:lnTo>
                  <a:close/>
                  <a:moveTo>
                    <a:pt x="524" y="2945"/>
                  </a:moveTo>
                  <a:lnTo>
                    <a:pt x="524" y="2945"/>
                  </a:lnTo>
                  <a:lnTo>
                    <a:pt x="524" y="2945"/>
                  </a:lnTo>
                  <a:lnTo>
                    <a:pt x="524" y="2945"/>
                  </a:lnTo>
                  <a:lnTo>
                    <a:pt x="524" y="2945"/>
                  </a:lnTo>
                  <a:cubicBezTo>
                    <a:pt x="554" y="2945"/>
                    <a:pt x="554" y="2945"/>
                    <a:pt x="554" y="2945"/>
                  </a:cubicBezTo>
                  <a:lnTo>
                    <a:pt x="554" y="2945"/>
                  </a:lnTo>
                  <a:cubicBezTo>
                    <a:pt x="524" y="2945"/>
                    <a:pt x="524" y="2945"/>
                    <a:pt x="524" y="2945"/>
                  </a:cubicBezTo>
                  <a:close/>
                  <a:moveTo>
                    <a:pt x="641" y="2887"/>
                  </a:moveTo>
                  <a:lnTo>
                    <a:pt x="641" y="2887"/>
                  </a:lnTo>
                  <a:cubicBezTo>
                    <a:pt x="671" y="2887"/>
                    <a:pt x="671" y="2887"/>
                    <a:pt x="671" y="2887"/>
                  </a:cubicBezTo>
                  <a:cubicBezTo>
                    <a:pt x="700" y="2887"/>
                    <a:pt x="700" y="2887"/>
                    <a:pt x="700" y="2887"/>
                  </a:cubicBezTo>
                  <a:lnTo>
                    <a:pt x="700" y="2887"/>
                  </a:lnTo>
                  <a:cubicBezTo>
                    <a:pt x="671" y="2887"/>
                    <a:pt x="671" y="2887"/>
                    <a:pt x="671" y="2887"/>
                  </a:cubicBezTo>
                  <a:cubicBezTo>
                    <a:pt x="641" y="2887"/>
                    <a:pt x="641" y="2887"/>
                    <a:pt x="641" y="2887"/>
                  </a:cubicBezTo>
                  <a:close/>
                  <a:moveTo>
                    <a:pt x="612" y="2829"/>
                  </a:moveTo>
                  <a:lnTo>
                    <a:pt x="612" y="2829"/>
                  </a:lnTo>
                  <a:lnTo>
                    <a:pt x="612" y="2829"/>
                  </a:lnTo>
                  <a:lnTo>
                    <a:pt x="612" y="2829"/>
                  </a:lnTo>
                  <a:cubicBezTo>
                    <a:pt x="641" y="2829"/>
                    <a:pt x="641" y="2829"/>
                    <a:pt x="641" y="2829"/>
                  </a:cubicBezTo>
                  <a:cubicBezTo>
                    <a:pt x="612" y="2829"/>
                    <a:pt x="612" y="2829"/>
                    <a:pt x="612" y="2829"/>
                  </a:cubicBezTo>
                  <a:close/>
                  <a:moveTo>
                    <a:pt x="671" y="2829"/>
                  </a:moveTo>
                  <a:lnTo>
                    <a:pt x="671" y="2829"/>
                  </a:lnTo>
                  <a:lnTo>
                    <a:pt x="671" y="2829"/>
                  </a:lnTo>
                  <a:lnTo>
                    <a:pt x="671" y="2829"/>
                  </a:lnTo>
                  <a:cubicBezTo>
                    <a:pt x="700" y="2829"/>
                    <a:pt x="700" y="2829"/>
                    <a:pt x="700" y="2829"/>
                  </a:cubicBezTo>
                  <a:cubicBezTo>
                    <a:pt x="671" y="2829"/>
                    <a:pt x="671" y="2829"/>
                    <a:pt x="671" y="2829"/>
                  </a:cubicBezTo>
                  <a:close/>
                  <a:moveTo>
                    <a:pt x="641" y="2800"/>
                  </a:moveTo>
                  <a:lnTo>
                    <a:pt x="641" y="2800"/>
                  </a:lnTo>
                  <a:cubicBezTo>
                    <a:pt x="641" y="2829"/>
                    <a:pt x="641" y="2829"/>
                    <a:pt x="641" y="2829"/>
                  </a:cubicBezTo>
                  <a:cubicBezTo>
                    <a:pt x="671" y="2829"/>
                    <a:pt x="671" y="2829"/>
                    <a:pt x="671" y="2829"/>
                  </a:cubicBezTo>
                  <a:cubicBezTo>
                    <a:pt x="671" y="2800"/>
                    <a:pt x="671" y="2800"/>
                    <a:pt x="671" y="2800"/>
                  </a:cubicBezTo>
                  <a:lnTo>
                    <a:pt x="671" y="2800"/>
                  </a:lnTo>
                  <a:cubicBezTo>
                    <a:pt x="641" y="2800"/>
                    <a:pt x="641" y="2800"/>
                    <a:pt x="641" y="2800"/>
                  </a:cubicBezTo>
                  <a:close/>
                  <a:moveTo>
                    <a:pt x="787" y="2508"/>
                  </a:moveTo>
                  <a:lnTo>
                    <a:pt x="787" y="2508"/>
                  </a:lnTo>
                  <a:cubicBezTo>
                    <a:pt x="787" y="2537"/>
                    <a:pt x="787" y="2537"/>
                    <a:pt x="787" y="2537"/>
                  </a:cubicBezTo>
                  <a:lnTo>
                    <a:pt x="787" y="2537"/>
                  </a:lnTo>
                  <a:lnTo>
                    <a:pt x="787" y="2537"/>
                  </a:lnTo>
                  <a:lnTo>
                    <a:pt x="787" y="2537"/>
                  </a:lnTo>
                  <a:cubicBezTo>
                    <a:pt x="787" y="2508"/>
                    <a:pt x="787" y="2508"/>
                    <a:pt x="787" y="2508"/>
                  </a:cubicBezTo>
                  <a:close/>
                  <a:moveTo>
                    <a:pt x="758" y="2479"/>
                  </a:moveTo>
                  <a:lnTo>
                    <a:pt x="758" y="2479"/>
                  </a:lnTo>
                  <a:cubicBezTo>
                    <a:pt x="758" y="2508"/>
                    <a:pt x="758" y="2508"/>
                    <a:pt x="758" y="2508"/>
                  </a:cubicBezTo>
                  <a:cubicBezTo>
                    <a:pt x="787" y="2508"/>
                    <a:pt x="787" y="2508"/>
                    <a:pt x="787" y="2508"/>
                  </a:cubicBezTo>
                  <a:lnTo>
                    <a:pt x="787" y="2508"/>
                  </a:lnTo>
                  <a:cubicBezTo>
                    <a:pt x="787" y="2479"/>
                    <a:pt x="787" y="2479"/>
                    <a:pt x="787" y="2479"/>
                  </a:cubicBezTo>
                  <a:lnTo>
                    <a:pt x="758" y="2479"/>
                  </a:lnTo>
                  <a:close/>
                  <a:moveTo>
                    <a:pt x="729" y="2391"/>
                  </a:moveTo>
                  <a:lnTo>
                    <a:pt x="729" y="2391"/>
                  </a:lnTo>
                  <a:lnTo>
                    <a:pt x="729" y="2391"/>
                  </a:lnTo>
                  <a:lnTo>
                    <a:pt x="729" y="2391"/>
                  </a:lnTo>
                  <a:cubicBezTo>
                    <a:pt x="758" y="2362"/>
                    <a:pt x="758" y="2362"/>
                    <a:pt x="758" y="2362"/>
                  </a:cubicBezTo>
                  <a:lnTo>
                    <a:pt x="758" y="2362"/>
                  </a:lnTo>
                  <a:cubicBezTo>
                    <a:pt x="729" y="2362"/>
                    <a:pt x="729" y="2362"/>
                    <a:pt x="729" y="2362"/>
                  </a:cubicBezTo>
                  <a:lnTo>
                    <a:pt x="729" y="2362"/>
                  </a:lnTo>
                  <a:lnTo>
                    <a:pt x="729" y="2362"/>
                  </a:lnTo>
                  <a:cubicBezTo>
                    <a:pt x="729" y="2391"/>
                    <a:pt x="729" y="2391"/>
                    <a:pt x="729" y="2391"/>
                  </a:cubicBezTo>
                  <a:close/>
                  <a:moveTo>
                    <a:pt x="729" y="2450"/>
                  </a:moveTo>
                  <a:lnTo>
                    <a:pt x="729" y="2450"/>
                  </a:lnTo>
                  <a:lnTo>
                    <a:pt x="729" y="2450"/>
                  </a:lnTo>
                  <a:lnTo>
                    <a:pt x="729" y="2450"/>
                  </a:lnTo>
                  <a:cubicBezTo>
                    <a:pt x="758" y="2420"/>
                    <a:pt x="758" y="2420"/>
                    <a:pt x="758" y="2420"/>
                  </a:cubicBezTo>
                  <a:lnTo>
                    <a:pt x="758" y="2420"/>
                  </a:lnTo>
                  <a:cubicBezTo>
                    <a:pt x="729" y="2420"/>
                    <a:pt x="729" y="2420"/>
                    <a:pt x="729" y="2420"/>
                  </a:cubicBezTo>
                  <a:lnTo>
                    <a:pt x="729" y="2420"/>
                  </a:lnTo>
                  <a:cubicBezTo>
                    <a:pt x="729" y="2450"/>
                    <a:pt x="729" y="2450"/>
                    <a:pt x="729" y="2450"/>
                  </a:cubicBezTo>
                  <a:close/>
                  <a:moveTo>
                    <a:pt x="671" y="2450"/>
                  </a:moveTo>
                  <a:lnTo>
                    <a:pt x="671" y="2450"/>
                  </a:lnTo>
                  <a:lnTo>
                    <a:pt x="671" y="2450"/>
                  </a:lnTo>
                  <a:cubicBezTo>
                    <a:pt x="700" y="2450"/>
                    <a:pt x="700" y="2450"/>
                    <a:pt x="700" y="2450"/>
                  </a:cubicBezTo>
                  <a:cubicBezTo>
                    <a:pt x="700" y="2420"/>
                    <a:pt x="700" y="2420"/>
                    <a:pt x="700" y="2420"/>
                  </a:cubicBezTo>
                  <a:lnTo>
                    <a:pt x="700" y="2420"/>
                  </a:lnTo>
                  <a:cubicBezTo>
                    <a:pt x="671" y="2420"/>
                    <a:pt x="671" y="2420"/>
                    <a:pt x="671" y="2420"/>
                  </a:cubicBezTo>
                  <a:lnTo>
                    <a:pt x="671" y="2420"/>
                  </a:lnTo>
                  <a:cubicBezTo>
                    <a:pt x="671" y="2450"/>
                    <a:pt x="671" y="2450"/>
                    <a:pt x="671" y="2450"/>
                  </a:cubicBezTo>
                  <a:close/>
                  <a:moveTo>
                    <a:pt x="583" y="2508"/>
                  </a:moveTo>
                  <a:lnTo>
                    <a:pt x="583" y="2508"/>
                  </a:lnTo>
                  <a:cubicBezTo>
                    <a:pt x="554" y="2537"/>
                    <a:pt x="554" y="2537"/>
                    <a:pt x="554" y="2537"/>
                  </a:cubicBezTo>
                  <a:cubicBezTo>
                    <a:pt x="583" y="2537"/>
                    <a:pt x="583" y="2537"/>
                    <a:pt x="583" y="2537"/>
                  </a:cubicBezTo>
                  <a:lnTo>
                    <a:pt x="583" y="2537"/>
                  </a:lnTo>
                  <a:lnTo>
                    <a:pt x="583" y="2537"/>
                  </a:lnTo>
                  <a:cubicBezTo>
                    <a:pt x="583" y="2508"/>
                    <a:pt x="583" y="2508"/>
                    <a:pt x="583" y="2508"/>
                  </a:cubicBezTo>
                  <a:close/>
                  <a:moveTo>
                    <a:pt x="758" y="2653"/>
                  </a:moveTo>
                  <a:lnTo>
                    <a:pt x="758" y="2653"/>
                  </a:lnTo>
                  <a:lnTo>
                    <a:pt x="758" y="2653"/>
                  </a:lnTo>
                  <a:lnTo>
                    <a:pt x="758" y="2653"/>
                  </a:lnTo>
                  <a:cubicBezTo>
                    <a:pt x="758" y="2683"/>
                    <a:pt x="758" y="2683"/>
                    <a:pt x="758" y="2683"/>
                  </a:cubicBezTo>
                  <a:lnTo>
                    <a:pt x="758" y="2683"/>
                  </a:lnTo>
                  <a:lnTo>
                    <a:pt x="758" y="2683"/>
                  </a:lnTo>
                  <a:cubicBezTo>
                    <a:pt x="787" y="2683"/>
                    <a:pt x="787" y="2683"/>
                    <a:pt x="787" y="2683"/>
                  </a:cubicBezTo>
                  <a:cubicBezTo>
                    <a:pt x="787" y="2653"/>
                    <a:pt x="787" y="2653"/>
                    <a:pt x="787" y="2653"/>
                  </a:cubicBezTo>
                  <a:lnTo>
                    <a:pt x="787" y="2653"/>
                  </a:lnTo>
                  <a:lnTo>
                    <a:pt x="787" y="2653"/>
                  </a:lnTo>
                  <a:lnTo>
                    <a:pt x="787" y="2653"/>
                  </a:lnTo>
                  <a:lnTo>
                    <a:pt x="787" y="2653"/>
                  </a:lnTo>
                  <a:cubicBezTo>
                    <a:pt x="758" y="2653"/>
                    <a:pt x="758" y="2653"/>
                    <a:pt x="758" y="2653"/>
                  </a:cubicBezTo>
                  <a:close/>
                  <a:moveTo>
                    <a:pt x="554" y="2712"/>
                  </a:moveTo>
                  <a:lnTo>
                    <a:pt x="554" y="2712"/>
                  </a:lnTo>
                  <a:cubicBezTo>
                    <a:pt x="583" y="2712"/>
                    <a:pt x="583" y="2712"/>
                    <a:pt x="583" y="2712"/>
                  </a:cubicBezTo>
                  <a:cubicBezTo>
                    <a:pt x="612" y="2712"/>
                    <a:pt x="612" y="2712"/>
                    <a:pt x="612" y="2712"/>
                  </a:cubicBezTo>
                  <a:lnTo>
                    <a:pt x="612" y="2712"/>
                  </a:lnTo>
                  <a:cubicBezTo>
                    <a:pt x="612" y="2741"/>
                    <a:pt x="612" y="2741"/>
                    <a:pt x="612" y="2741"/>
                  </a:cubicBezTo>
                  <a:cubicBezTo>
                    <a:pt x="641" y="2712"/>
                    <a:pt x="641" y="2712"/>
                    <a:pt x="641" y="2712"/>
                  </a:cubicBezTo>
                  <a:cubicBezTo>
                    <a:pt x="671" y="2712"/>
                    <a:pt x="671" y="2712"/>
                    <a:pt x="671" y="2712"/>
                  </a:cubicBezTo>
                  <a:cubicBezTo>
                    <a:pt x="700" y="2712"/>
                    <a:pt x="700" y="2712"/>
                    <a:pt x="700" y="2712"/>
                  </a:cubicBezTo>
                  <a:cubicBezTo>
                    <a:pt x="729" y="2683"/>
                    <a:pt x="729" y="2683"/>
                    <a:pt x="729" y="2683"/>
                  </a:cubicBezTo>
                  <a:lnTo>
                    <a:pt x="729" y="2683"/>
                  </a:lnTo>
                  <a:cubicBezTo>
                    <a:pt x="700" y="2653"/>
                    <a:pt x="700" y="2653"/>
                    <a:pt x="700" y="2653"/>
                  </a:cubicBezTo>
                  <a:lnTo>
                    <a:pt x="700" y="2653"/>
                  </a:lnTo>
                  <a:cubicBezTo>
                    <a:pt x="671" y="2653"/>
                    <a:pt x="671" y="2653"/>
                    <a:pt x="671" y="2653"/>
                  </a:cubicBezTo>
                  <a:cubicBezTo>
                    <a:pt x="671" y="2595"/>
                    <a:pt x="671" y="2595"/>
                    <a:pt x="671" y="2595"/>
                  </a:cubicBezTo>
                  <a:cubicBezTo>
                    <a:pt x="641" y="2595"/>
                    <a:pt x="641" y="2595"/>
                    <a:pt x="641" y="2595"/>
                  </a:cubicBezTo>
                  <a:cubicBezTo>
                    <a:pt x="641" y="2566"/>
                    <a:pt x="641" y="2566"/>
                    <a:pt x="641" y="2566"/>
                  </a:cubicBezTo>
                  <a:cubicBezTo>
                    <a:pt x="612" y="2566"/>
                    <a:pt x="612" y="2566"/>
                    <a:pt x="612" y="2566"/>
                  </a:cubicBezTo>
                  <a:cubicBezTo>
                    <a:pt x="583" y="2566"/>
                    <a:pt x="583" y="2566"/>
                    <a:pt x="583" y="2566"/>
                  </a:cubicBezTo>
                  <a:lnTo>
                    <a:pt x="583" y="2566"/>
                  </a:lnTo>
                  <a:lnTo>
                    <a:pt x="583" y="2566"/>
                  </a:lnTo>
                  <a:cubicBezTo>
                    <a:pt x="554" y="2566"/>
                    <a:pt x="554" y="2566"/>
                    <a:pt x="554" y="2566"/>
                  </a:cubicBezTo>
                  <a:cubicBezTo>
                    <a:pt x="554" y="2595"/>
                    <a:pt x="554" y="2595"/>
                    <a:pt x="554" y="2595"/>
                  </a:cubicBezTo>
                  <a:cubicBezTo>
                    <a:pt x="583" y="2595"/>
                    <a:pt x="583" y="2595"/>
                    <a:pt x="583" y="2595"/>
                  </a:cubicBezTo>
                  <a:cubicBezTo>
                    <a:pt x="583" y="2624"/>
                    <a:pt x="583" y="2624"/>
                    <a:pt x="583" y="2624"/>
                  </a:cubicBezTo>
                  <a:cubicBezTo>
                    <a:pt x="554" y="2624"/>
                    <a:pt x="554" y="2624"/>
                    <a:pt x="554" y="2624"/>
                  </a:cubicBezTo>
                  <a:lnTo>
                    <a:pt x="554" y="2624"/>
                  </a:lnTo>
                  <a:lnTo>
                    <a:pt x="554" y="2624"/>
                  </a:lnTo>
                  <a:cubicBezTo>
                    <a:pt x="554" y="2653"/>
                    <a:pt x="554" y="2653"/>
                    <a:pt x="554" y="2653"/>
                  </a:cubicBezTo>
                  <a:lnTo>
                    <a:pt x="554" y="2653"/>
                  </a:lnTo>
                  <a:lnTo>
                    <a:pt x="554" y="2653"/>
                  </a:lnTo>
                  <a:lnTo>
                    <a:pt x="554" y="2653"/>
                  </a:lnTo>
                  <a:cubicBezTo>
                    <a:pt x="554" y="2683"/>
                    <a:pt x="554" y="2683"/>
                    <a:pt x="554" y="2683"/>
                  </a:cubicBezTo>
                  <a:cubicBezTo>
                    <a:pt x="583" y="2683"/>
                    <a:pt x="583" y="2683"/>
                    <a:pt x="583" y="2683"/>
                  </a:cubicBezTo>
                  <a:lnTo>
                    <a:pt x="583" y="2683"/>
                  </a:lnTo>
                  <a:cubicBezTo>
                    <a:pt x="612" y="2683"/>
                    <a:pt x="612" y="2683"/>
                    <a:pt x="612" y="2683"/>
                  </a:cubicBezTo>
                  <a:cubicBezTo>
                    <a:pt x="641" y="2683"/>
                    <a:pt x="641" y="2683"/>
                    <a:pt x="641" y="2683"/>
                  </a:cubicBezTo>
                  <a:cubicBezTo>
                    <a:pt x="612" y="2683"/>
                    <a:pt x="612" y="2683"/>
                    <a:pt x="612" y="2683"/>
                  </a:cubicBezTo>
                  <a:cubicBezTo>
                    <a:pt x="612" y="2712"/>
                    <a:pt x="612" y="2712"/>
                    <a:pt x="612" y="2712"/>
                  </a:cubicBezTo>
                  <a:cubicBezTo>
                    <a:pt x="583" y="2683"/>
                    <a:pt x="583" y="2683"/>
                    <a:pt x="583" y="2683"/>
                  </a:cubicBezTo>
                  <a:lnTo>
                    <a:pt x="583" y="2683"/>
                  </a:lnTo>
                  <a:lnTo>
                    <a:pt x="554" y="2712"/>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19" name="Freeform 158">
              <a:extLst>
                <a:ext uri="{FF2B5EF4-FFF2-40B4-BE49-F238E27FC236}">
                  <a16:creationId xmlns:a16="http://schemas.microsoft.com/office/drawing/2014/main" id="{3476CD06-104D-2E48-A4F8-FA66523714D3}"/>
                </a:ext>
              </a:extLst>
            </p:cNvPr>
            <p:cNvSpPr>
              <a:spLocks noChangeArrowheads="1"/>
            </p:cNvSpPr>
            <p:nvPr/>
          </p:nvSpPr>
          <p:spPr bwMode="auto">
            <a:xfrm>
              <a:off x="1324801" y="1277413"/>
              <a:ext cx="2314077" cy="1952842"/>
            </a:xfrm>
            <a:custGeom>
              <a:avLst/>
              <a:gdLst>
                <a:gd name="T0" fmla="*/ 5221 w 7088"/>
                <a:gd name="T1" fmla="*/ 436 h 5979"/>
                <a:gd name="T2" fmla="*/ 5191 w 7088"/>
                <a:gd name="T3" fmla="*/ 1050 h 5979"/>
                <a:gd name="T4" fmla="*/ 5133 w 7088"/>
                <a:gd name="T5" fmla="*/ 1195 h 5979"/>
                <a:gd name="T6" fmla="*/ 5512 w 7088"/>
                <a:gd name="T7" fmla="*/ 757 h 5979"/>
                <a:gd name="T8" fmla="*/ 5512 w 7088"/>
                <a:gd name="T9" fmla="*/ 495 h 5979"/>
                <a:gd name="T10" fmla="*/ 5921 w 7088"/>
                <a:gd name="T11" fmla="*/ 86 h 5979"/>
                <a:gd name="T12" fmla="*/ 6854 w 7088"/>
                <a:gd name="T13" fmla="*/ 262 h 5979"/>
                <a:gd name="T14" fmla="*/ 6183 w 7088"/>
                <a:gd name="T15" fmla="*/ 903 h 5979"/>
                <a:gd name="T16" fmla="*/ 5600 w 7088"/>
                <a:gd name="T17" fmla="*/ 1341 h 5979"/>
                <a:gd name="T18" fmla="*/ 5687 w 7088"/>
                <a:gd name="T19" fmla="*/ 2799 h 5979"/>
                <a:gd name="T20" fmla="*/ 4958 w 7088"/>
                <a:gd name="T21" fmla="*/ 1166 h 5979"/>
                <a:gd name="T22" fmla="*/ 4491 w 7088"/>
                <a:gd name="T23" fmla="*/ 845 h 5979"/>
                <a:gd name="T24" fmla="*/ 3704 w 7088"/>
                <a:gd name="T25" fmla="*/ 729 h 5979"/>
                <a:gd name="T26" fmla="*/ 4841 w 7088"/>
                <a:gd name="T27" fmla="*/ 1370 h 5979"/>
                <a:gd name="T28" fmla="*/ 4988 w 7088"/>
                <a:gd name="T29" fmla="*/ 1807 h 5979"/>
                <a:gd name="T30" fmla="*/ 3033 w 7088"/>
                <a:gd name="T31" fmla="*/ 991 h 5979"/>
                <a:gd name="T32" fmla="*/ 4404 w 7088"/>
                <a:gd name="T33" fmla="*/ 1486 h 5979"/>
                <a:gd name="T34" fmla="*/ 4083 w 7088"/>
                <a:gd name="T35" fmla="*/ 1312 h 5979"/>
                <a:gd name="T36" fmla="*/ 3938 w 7088"/>
                <a:gd name="T37" fmla="*/ 1370 h 5979"/>
                <a:gd name="T38" fmla="*/ 3645 w 7088"/>
                <a:gd name="T39" fmla="*/ 1166 h 5979"/>
                <a:gd name="T40" fmla="*/ 2567 w 7088"/>
                <a:gd name="T41" fmla="*/ 1312 h 5979"/>
                <a:gd name="T42" fmla="*/ 3821 w 7088"/>
                <a:gd name="T43" fmla="*/ 1866 h 5979"/>
                <a:gd name="T44" fmla="*/ 4112 w 7088"/>
                <a:gd name="T45" fmla="*/ 1924 h 5979"/>
                <a:gd name="T46" fmla="*/ 5104 w 7088"/>
                <a:gd name="T47" fmla="*/ 2100 h 5979"/>
                <a:gd name="T48" fmla="*/ 4958 w 7088"/>
                <a:gd name="T49" fmla="*/ 2712 h 5979"/>
                <a:gd name="T50" fmla="*/ 2858 w 7088"/>
                <a:gd name="T51" fmla="*/ 2566 h 5979"/>
                <a:gd name="T52" fmla="*/ 3471 w 7088"/>
                <a:gd name="T53" fmla="*/ 2041 h 5979"/>
                <a:gd name="T54" fmla="*/ 3033 w 7088"/>
                <a:gd name="T55" fmla="*/ 1603 h 5979"/>
                <a:gd name="T56" fmla="*/ 2624 w 7088"/>
                <a:gd name="T57" fmla="*/ 2362 h 5979"/>
                <a:gd name="T58" fmla="*/ 3324 w 7088"/>
                <a:gd name="T59" fmla="*/ 2595 h 5979"/>
                <a:gd name="T60" fmla="*/ 5133 w 7088"/>
                <a:gd name="T61" fmla="*/ 3616 h 5979"/>
                <a:gd name="T62" fmla="*/ 5162 w 7088"/>
                <a:gd name="T63" fmla="*/ 2857 h 5979"/>
                <a:gd name="T64" fmla="*/ 4462 w 7088"/>
                <a:gd name="T65" fmla="*/ 2507 h 5979"/>
                <a:gd name="T66" fmla="*/ 4695 w 7088"/>
                <a:gd name="T67" fmla="*/ 2216 h 5979"/>
                <a:gd name="T68" fmla="*/ 5162 w 7088"/>
                <a:gd name="T69" fmla="*/ 2216 h 5979"/>
                <a:gd name="T70" fmla="*/ 5512 w 7088"/>
                <a:gd name="T71" fmla="*/ 2595 h 5979"/>
                <a:gd name="T72" fmla="*/ 5629 w 7088"/>
                <a:gd name="T73" fmla="*/ 2886 h 5979"/>
                <a:gd name="T74" fmla="*/ 5921 w 7088"/>
                <a:gd name="T75" fmla="*/ 3266 h 5979"/>
                <a:gd name="T76" fmla="*/ 5687 w 7088"/>
                <a:gd name="T77" fmla="*/ 3295 h 5979"/>
                <a:gd name="T78" fmla="*/ 5512 w 7088"/>
                <a:gd name="T79" fmla="*/ 3733 h 5979"/>
                <a:gd name="T80" fmla="*/ 4462 w 7088"/>
                <a:gd name="T81" fmla="*/ 3499 h 5979"/>
                <a:gd name="T82" fmla="*/ 5074 w 7088"/>
                <a:gd name="T83" fmla="*/ 4170 h 5979"/>
                <a:gd name="T84" fmla="*/ 4288 w 7088"/>
                <a:gd name="T85" fmla="*/ 4462 h 5979"/>
                <a:gd name="T86" fmla="*/ 5600 w 7088"/>
                <a:gd name="T87" fmla="*/ 5424 h 5979"/>
                <a:gd name="T88" fmla="*/ 6008 w 7088"/>
                <a:gd name="T89" fmla="*/ 5512 h 5979"/>
                <a:gd name="T90" fmla="*/ 5833 w 7088"/>
                <a:gd name="T91" fmla="*/ 5191 h 5979"/>
                <a:gd name="T92" fmla="*/ 4054 w 7088"/>
                <a:gd name="T93" fmla="*/ 4870 h 5979"/>
                <a:gd name="T94" fmla="*/ 438 w 7088"/>
                <a:gd name="T95" fmla="*/ 4433 h 5979"/>
                <a:gd name="T96" fmla="*/ 1225 w 7088"/>
                <a:gd name="T97" fmla="*/ 1983 h 5979"/>
                <a:gd name="T98" fmla="*/ 525 w 7088"/>
                <a:gd name="T99" fmla="*/ 4549 h 5979"/>
                <a:gd name="T100" fmla="*/ 1079 w 7088"/>
                <a:gd name="T101" fmla="*/ 1895 h 5979"/>
                <a:gd name="T102" fmla="*/ 1983 w 7088"/>
                <a:gd name="T103" fmla="*/ 2100 h 5979"/>
                <a:gd name="T104" fmla="*/ 2946 w 7088"/>
                <a:gd name="T105" fmla="*/ 2624 h 5979"/>
                <a:gd name="T106" fmla="*/ 3704 w 7088"/>
                <a:gd name="T107" fmla="*/ 2741 h 5979"/>
                <a:gd name="T108" fmla="*/ 4083 w 7088"/>
                <a:gd name="T109" fmla="*/ 2128 h 5979"/>
                <a:gd name="T110" fmla="*/ 4521 w 7088"/>
                <a:gd name="T111" fmla="*/ 2624 h 5979"/>
                <a:gd name="T112" fmla="*/ 3938 w 7088"/>
                <a:gd name="T113" fmla="*/ 3120 h 5979"/>
                <a:gd name="T114" fmla="*/ 3267 w 7088"/>
                <a:gd name="T115" fmla="*/ 4024 h 5979"/>
                <a:gd name="T116" fmla="*/ 4462 w 7088"/>
                <a:gd name="T117" fmla="*/ 4520 h 5979"/>
                <a:gd name="T118" fmla="*/ 5162 w 7088"/>
                <a:gd name="T119" fmla="*/ 4345 h 5979"/>
                <a:gd name="T120" fmla="*/ 5600 w 7088"/>
                <a:gd name="T121" fmla="*/ 4695 h 5979"/>
                <a:gd name="T122" fmla="*/ 5571 w 7088"/>
                <a:gd name="T123" fmla="*/ 5191 h 5979"/>
                <a:gd name="T124" fmla="*/ 5133 w 7088"/>
                <a:gd name="T125" fmla="*/ 5745 h 5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8" h="5979">
                  <a:moveTo>
                    <a:pt x="5133" y="1050"/>
                  </a:moveTo>
                  <a:lnTo>
                    <a:pt x="5133" y="1050"/>
                  </a:lnTo>
                  <a:lnTo>
                    <a:pt x="5133" y="1050"/>
                  </a:lnTo>
                  <a:cubicBezTo>
                    <a:pt x="5133" y="1020"/>
                    <a:pt x="5133" y="1020"/>
                    <a:pt x="5133" y="1020"/>
                  </a:cubicBezTo>
                  <a:cubicBezTo>
                    <a:pt x="5162" y="1020"/>
                    <a:pt x="5162" y="1020"/>
                    <a:pt x="5162" y="1020"/>
                  </a:cubicBezTo>
                  <a:cubicBezTo>
                    <a:pt x="5191" y="962"/>
                    <a:pt x="5191" y="962"/>
                    <a:pt x="5191" y="962"/>
                  </a:cubicBezTo>
                  <a:lnTo>
                    <a:pt x="5191" y="962"/>
                  </a:lnTo>
                  <a:cubicBezTo>
                    <a:pt x="5191" y="991"/>
                    <a:pt x="5191" y="991"/>
                    <a:pt x="5191" y="991"/>
                  </a:cubicBezTo>
                  <a:lnTo>
                    <a:pt x="5191" y="991"/>
                  </a:lnTo>
                  <a:cubicBezTo>
                    <a:pt x="5191" y="1020"/>
                    <a:pt x="5191" y="1020"/>
                    <a:pt x="5191" y="1020"/>
                  </a:cubicBezTo>
                  <a:lnTo>
                    <a:pt x="5191" y="1020"/>
                  </a:lnTo>
                  <a:cubicBezTo>
                    <a:pt x="5221" y="991"/>
                    <a:pt x="5221" y="991"/>
                    <a:pt x="5221" y="991"/>
                  </a:cubicBezTo>
                  <a:lnTo>
                    <a:pt x="5221" y="991"/>
                  </a:lnTo>
                  <a:cubicBezTo>
                    <a:pt x="5221" y="962"/>
                    <a:pt x="5221" y="962"/>
                    <a:pt x="5221" y="962"/>
                  </a:cubicBezTo>
                  <a:lnTo>
                    <a:pt x="5221" y="962"/>
                  </a:lnTo>
                  <a:lnTo>
                    <a:pt x="5221" y="962"/>
                  </a:lnTo>
                  <a:lnTo>
                    <a:pt x="5221" y="962"/>
                  </a:lnTo>
                  <a:cubicBezTo>
                    <a:pt x="5221" y="933"/>
                    <a:pt x="5221" y="933"/>
                    <a:pt x="5221" y="933"/>
                  </a:cubicBezTo>
                  <a:lnTo>
                    <a:pt x="5221" y="933"/>
                  </a:lnTo>
                  <a:cubicBezTo>
                    <a:pt x="5221" y="903"/>
                    <a:pt x="5221" y="903"/>
                    <a:pt x="5221" y="903"/>
                  </a:cubicBezTo>
                  <a:cubicBezTo>
                    <a:pt x="5250" y="903"/>
                    <a:pt x="5250" y="903"/>
                    <a:pt x="5250" y="903"/>
                  </a:cubicBezTo>
                  <a:cubicBezTo>
                    <a:pt x="5250" y="874"/>
                    <a:pt x="5250" y="874"/>
                    <a:pt x="5250" y="874"/>
                  </a:cubicBezTo>
                  <a:cubicBezTo>
                    <a:pt x="5279" y="874"/>
                    <a:pt x="5279" y="874"/>
                    <a:pt x="5279" y="874"/>
                  </a:cubicBezTo>
                  <a:cubicBezTo>
                    <a:pt x="5279" y="845"/>
                    <a:pt x="5279" y="845"/>
                    <a:pt x="5279" y="845"/>
                  </a:cubicBezTo>
                  <a:cubicBezTo>
                    <a:pt x="5279" y="874"/>
                    <a:pt x="5279" y="874"/>
                    <a:pt x="5279" y="874"/>
                  </a:cubicBezTo>
                  <a:lnTo>
                    <a:pt x="5279" y="874"/>
                  </a:lnTo>
                  <a:lnTo>
                    <a:pt x="5279" y="874"/>
                  </a:lnTo>
                  <a:cubicBezTo>
                    <a:pt x="5250" y="903"/>
                    <a:pt x="5250" y="903"/>
                    <a:pt x="5250" y="903"/>
                  </a:cubicBezTo>
                  <a:cubicBezTo>
                    <a:pt x="5250" y="933"/>
                    <a:pt x="5250" y="933"/>
                    <a:pt x="5250" y="933"/>
                  </a:cubicBezTo>
                  <a:lnTo>
                    <a:pt x="5250" y="933"/>
                  </a:lnTo>
                  <a:cubicBezTo>
                    <a:pt x="5250" y="962"/>
                    <a:pt x="5250" y="962"/>
                    <a:pt x="5250" y="962"/>
                  </a:cubicBezTo>
                  <a:lnTo>
                    <a:pt x="5250" y="962"/>
                  </a:lnTo>
                  <a:lnTo>
                    <a:pt x="5250" y="962"/>
                  </a:lnTo>
                  <a:cubicBezTo>
                    <a:pt x="5279" y="933"/>
                    <a:pt x="5279" y="933"/>
                    <a:pt x="5279" y="933"/>
                  </a:cubicBezTo>
                  <a:cubicBezTo>
                    <a:pt x="5308" y="933"/>
                    <a:pt x="5308" y="933"/>
                    <a:pt x="5308" y="933"/>
                  </a:cubicBezTo>
                  <a:cubicBezTo>
                    <a:pt x="5308" y="903"/>
                    <a:pt x="5308" y="903"/>
                    <a:pt x="5308" y="903"/>
                  </a:cubicBezTo>
                  <a:cubicBezTo>
                    <a:pt x="5308" y="874"/>
                    <a:pt x="5308" y="874"/>
                    <a:pt x="5308" y="874"/>
                  </a:cubicBezTo>
                  <a:cubicBezTo>
                    <a:pt x="5337" y="874"/>
                    <a:pt x="5337" y="874"/>
                    <a:pt x="5337" y="874"/>
                  </a:cubicBezTo>
                  <a:lnTo>
                    <a:pt x="5337" y="874"/>
                  </a:lnTo>
                  <a:lnTo>
                    <a:pt x="5337" y="874"/>
                  </a:lnTo>
                  <a:lnTo>
                    <a:pt x="5337" y="874"/>
                  </a:lnTo>
                  <a:cubicBezTo>
                    <a:pt x="5337" y="903"/>
                    <a:pt x="5337" y="903"/>
                    <a:pt x="5337" y="903"/>
                  </a:cubicBezTo>
                  <a:lnTo>
                    <a:pt x="5337" y="903"/>
                  </a:lnTo>
                  <a:cubicBezTo>
                    <a:pt x="5366" y="874"/>
                    <a:pt x="5366" y="874"/>
                    <a:pt x="5366" y="874"/>
                  </a:cubicBezTo>
                  <a:lnTo>
                    <a:pt x="5366" y="874"/>
                  </a:lnTo>
                  <a:cubicBezTo>
                    <a:pt x="5395" y="874"/>
                    <a:pt x="5395" y="874"/>
                    <a:pt x="5395" y="874"/>
                  </a:cubicBezTo>
                  <a:cubicBezTo>
                    <a:pt x="5424" y="874"/>
                    <a:pt x="5424" y="874"/>
                    <a:pt x="5424" y="874"/>
                  </a:cubicBezTo>
                  <a:cubicBezTo>
                    <a:pt x="5454" y="874"/>
                    <a:pt x="5454" y="874"/>
                    <a:pt x="5454" y="874"/>
                  </a:cubicBezTo>
                  <a:cubicBezTo>
                    <a:pt x="5454" y="845"/>
                    <a:pt x="5454" y="845"/>
                    <a:pt x="5454" y="845"/>
                  </a:cubicBezTo>
                  <a:cubicBezTo>
                    <a:pt x="5483" y="845"/>
                    <a:pt x="5483" y="845"/>
                    <a:pt x="5483" y="845"/>
                  </a:cubicBezTo>
                  <a:lnTo>
                    <a:pt x="5483" y="845"/>
                  </a:lnTo>
                  <a:cubicBezTo>
                    <a:pt x="5483" y="816"/>
                    <a:pt x="5483" y="816"/>
                    <a:pt x="5483" y="816"/>
                  </a:cubicBezTo>
                  <a:lnTo>
                    <a:pt x="5483" y="816"/>
                  </a:lnTo>
                  <a:cubicBezTo>
                    <a:pt x="5454" y="816"/>
                    <a:pt x="5454" y="816"/>
                    <a:pt x="5454" y="816"/>
                  </a:cubicBezTo>
                  <a:cubicBezTo>
                    <a:pt x="5483" y="786"/>
                    <a:pt x="5483" y="786"/>
                    <a:pt x="5483" y="786"/>
                  </a:cubicBezTo>
                  <a:cubicBezTo>
                    <a:pt x="5483" y="757"/>
                    <a:pt x="5483" y="757"/>
                    <a:pt x="5483" y="757"/>
                  </a:cubicBezTo>
                  <a:cubicBezTo>
                    <a:pt x="5454" y="757"/>
                    <a:pt x="5454" y="757"/>
                    <a:pt x="5454" y="757"/>
                  </a:cubicBezTo>
                  <a:cubicBezTo>
                    <a:pt x="5454" y="786"/>
                    <a:pt x="5454" y="786"/>
                    <a:pt x="5454" y="786"/>
                  </a:cubicBezTo>
                  <a:cubicBezTo>
                    <a:pt x="5424" y="786"/>
                    <a:pt x="5424" y="786"/>
                    <a:pt x="5424" y="786"/>
                  </a:cubicBezTo>
                  <a:lnTo>
                    <a:pt x="5424" y="786"/>
                  </a:lnTo>
                  <a:lnTo>
                    <a:pt x="5424" y="786"/>
                  </a:lnTo>
                  <a:cubicBezTo>
                    <a:pt x="5454" y="757"/>
                    <a:pt x="5454" y="757"/>
                    <a:pt x="5454" y="757"/>
                  </a:cubicBezTo>
                  <a:lnTo>
                    <a:pt x="5454" y="757"/>
                  </a:lnTo>
                  <a:lnTo>
                    <a:pt x="5454" y="757"/>
                  </a:lnTo>
                  <a:cubicBezTo>
                    <a:pt x="5454" y="729"/>
                    <a:pt x="5454" y="729"/>
                    <a:pt x="5454" y="729"/>
                  </a:cubicBezTo>
                  <a:cubicBezTo>
                    <a:pt x="5424" y="729"/>
                    <a:pt x="5424" y="729"/>
                    <a:pt x="5424" y="729"/>
                  </a:cubicBezTo>
                  <a:lnTo>
                    <a:pt x="5424" y="729"/>
                  </a:lnTo>
                  <a:lnTo>
                    <a:pt x="5424" y="729"/>
                  </a:lnTo>
                  <a:lnTo>
                    <a:pt x="5424" y="729"/>
                  </a:lnTo>
                  <a:cubicBezTo>
                    <a:pt x="5395" y="729"/>
                    <a:pt x="5395" y="729"/>
                    <a:pt x="5395" y="729"/>
                  </a:cubicBezTo>
                  <a:lnTo>
                    <a:pt x="5395" y="729"/>
                  </a:lnTo>
                  <a:lnTo>
                    <a:pt x="5395" y="729"/>
                  </a:lnTo>
                  <a:cubicBezTo>
                    <a:pt x="5366" y="729"/>
                    <a:pt x="5366" y="729"/>
                    <a:pt x="5366" y="729"/>
                  </a:cubicBezTo>
                  <a:lnTo>
                    <a:pt x="5366" y="729"/>
                  </a:lnTo>
                  <a:cubicBezTo>
                    <a:pt x="5424" y="729"/>
                    <a:pt x="5424" y="729"/>
                    <a:pt x="5424" y="729"/>
                  </a:cubicBezTo>
                  <a:cubicBezTo>
                    <a:pt x="5424" y="700"/>
                    <a:pt x="5424" y="700"/>
                    <a:pt x="5424" y="700"/>
                  </a:cubicBezTo>
                  <a:cubicBezTo>
                    <a:pt x="5454" y="700"/>
                    <a:pt x="5454" y="700"/>
                    <a:pt x="5454" y="700"/>
                  </a:cubicBezTo>
                  <a:cubicBezTo>
                    <a:pt x="5454" y="670"/>
                    <a:pt x="5454" y="670"/>
                    <a:pt x="5454" y="670"/>
                  </a:cubicBezTo>
                  <a:cubicBezTo>
                    <a:pt x="5483" y="641"/>
                    <a:pt x="5483" y="641"/>
                    <a:pt x="5483" y="641"/>
                  </a:cubicBezTo>
                  <a:cubicBezTo>
                    <a:pt x="5483" y="612"/>
                    <a:pt x="5483" y="612"/>
                    <a:pt x="5483" y="612"/>
                  </a:cubicBezTo>
                  <a:lnTo>
                    <a:pt x="5483" y="612"/>
                  </a:lnTo>
                  <a:lnTo>
                    <a:pt x="5483" y="612"/>
                  </a:lnTo>
                  <a:cubicBezTo>
                    <a:pt x="5454" y="641"/>
                    <a:pt x="5454" y="641"/>
                    <a:pt x="5454" y="641"/>
                  </a:cubicBezTo>
                  <a:cubicBezTo>
                    <a:pt x="5454" y="612"/>
                    <a:pt x="5454" y="612"/>
                    <a:pt x="5454" y="612"/>
                  </a:cubicBezTo>
                  <a:lnTo>
                    <a:pt x="5454" y="612"/>
                  </a:lnTo>
                  <a:cubicBezTo>
                    <a:pt x="5483" y="612"/>
                    <a:pt x="5483" y="612"/>
                    <a:pt x="5483" y="612"/>
                  </a:cubicBezTo>
                  <a:lnTo>
                    <a:pt x="5483" y="612"/>
                  </a:lnTo>
                  <a:lnTo>
                    <a:pt x="5483" y="612"/>
                  </a:lnTo>
                  <a:cubicBezTo>
                    <a:pt x="5483" y="583"/>
                    <a:pt x="5483" y="583"/>
                    <a:pt x="5483" y="583"/>
                  </a:cubicBezTo>
                  <a:cubicBezTo>
                    <a:pt x="5512" y="583"/>
                    <a:pt x="5512" y="583"/>
                    <a:pt x="5512" y="583"/>
                  </a:cubicBezTo>
                  <a:cubicBezTo>
                    <a:pt x="5512" y="553"/>
                    <a:pt x="5512" y="553"/>
                    <a:pt x="5512" y="553"/>
                  </a:cubicBezTo>
                  <a:lnTo>
                    <a:pt x="5512" y="553"/>
                  </a:lnTo>
                  <a:cubicBezTo>
                    <a:pt x="5512" y="524"/>
                    <a:pt x="5512" y="524"/>
                    <a:pt x="5512" y="524"/>
                  </a:cubicBezTo>
                  <a:cubicBezTo>
                    <a:pt x="5483" y="524"/>
                    <a:pt x="5483" y="524"/>
                    <a:pt x="5483" y="524"/>
                  </a:cubicBezTo>
                  <a:cubicBezTo>
                    <a:pt x="5483" y="553"/>
                    <a:pt x="5483" y="553"/>
                    <a:pt x="5483" y="553"/>
                  </a:cubicBezTo>
                  <a:cubicBezTo>
                    <a:pt x="5454" y="583"/>
                    <a:pt x="5454" y="583"/>
                    <a:pt x="5454" y="583"/>
                  </a:cubicBezTo>
                  <a:lnTo>
                    <a:pt x="5454" y="583"/>
                  </a:lnTo>
                  <a:lnTo>
                    <a:pt x="5454" y="583"/>
                  </a:lnTo>
                  <a:cubicBezTo>
                    <a:pt x="5454" y="612"/>
                    <a:pt x="5454" y="612"/>
                    <a:pt x="5454" y="612"/>
                  </a:cubicBezTo>
                  <a:lnTo>
                    <a:pt x="5454" y="612"/>
                  </a:lnTo>
                  <a:cubicBezTo>
                    <a:pt x="5424" y="612"/>
                    <a:pt x="5424" y="612"/>
                    <a:pt x="5424" y="612"/>
                  </a:cubicBezTo>
                  <a:lnTo>
                    <a:pt x="5424" y="612"/>
                  </a:lnTo>
                  <a:lnTo>
                    <a:pt x="5424" y="612"/>
                  </a:lnTo>
                  <a:cubicBezTo>
                    <a:pt x="5424" y="583"/>
                    <a:pt x="5424" y="583"/>
                    <a:pt x="5424" y="583"/>
                  </a:cubicBezTo>
                  <a:cubicBezTo>
                    <a:pt x="5454" y="553"/>
                    <a:pt x="5454" y="553"/>
                    <a:pt x="5454" y="553"/>
                  </a:cubicBezTo>
                  <a:lnTo>
                    <a:pt x="5454" y="553"/>
                  </a:lnTo>
                  <a:cubicBezTo>
                    <a:pt x="5454" y="524"/>
                    <a:pt x="5454" y="524"/>
                    <a:pt x="5454" y="524"/>
                  </a:cubicBezTo>
                  <a:cubicBezTo>
                    <a:pt x="5454" y="553"/>
                    <a:pt x="5454" y="553"/>
                    <a:pt x="5454" y="553"/>
                  </a:cubicBezTo>
                  <a:cubicBezTo>
                    <a:pt x="5454" y="524"/>
                    <a:pt x="5454" y="524"/>
                    <a:pt x="5454" y="524"/>
                  </a:cubicBezTo>
                  <a:lnTo>
                    <a:pt x="5454" y="524"/>
                  </a:lnTo>
                  <a:cubicBezTo>
                    <a:pt x="5454" y="495"/>
                    <a:pt x="5454" y="495"/>
                    <a:pt x="5454" y="495"/>
                  </a:cubicBezTo>
                  <a:cubicBezTo>
                    <a:pt x="5424" y="495"/>
                    <a:pt x="5424" y="495"/>
                    <a:pt x="5424" y="495"/>
                  </a:cubicBezTo>
                  <a:lnTo>
                    <a:pt x="5424" y="495"/>
                  </a:lnTo>
                  <a:cubicBezTo>
                    <a:pt x="5395" y="524"/>
                    <a:pt x="5395" y="524"/>
                    <a:pt x="5395" y="524"/>
                  </a:cubicBezTo>
                  <a:lnTo>
                    <a:pt x="5395" y="524"/>
                  </a:lnTo>
                  <a:cubicBezTo>
                    <a:pt x="5395" y="495"/>
                    <a:pt x="5395" y="495"/>
                    <a:pt x="5395" y="495"/>
                  </a:cubicBezTo>
                  <a:lnTo>
                    <a:pt x="5395" y="495"/>
                  </a:lnTo>
                  <a:cubicBezTo>
                    <a:pt x="5395" y="466"/>
                    <a:pt x="5395" y="466"/>
                    <a:pt x="5395" y="466"/>
                  </a:cubicBezTo>
                  <a:cubicBezTo>
                    <a:pt x="5395" y="436"/>
                    <a:pt x="5395" y="436"/>
                    <a:pt x="5395" y="436"/>
                  </a:cubicBezTo>
                  <a:cubicBezTo>
                    <a:pt x="5395" y="407"/>
                    <a:pt x="5395" y="407"/>
                    <a:pt x="5395" y="407"/>
                  </a:cubicBezTo>
                  <a:lnTo>
                    <a:pt x="5395" y="407"/>
                  </a:lnTo>
                  <a:cubicBezTo>
                    <a:pt x="5395" y="379"/>
                    <a:pt x="5395" y="379"/>
                    <a:pt x="5395" y="379"/>
                  </a:cubicBezTo>
                  <a:cubicBezTo>
                    <a:pt x="5395" y="350"/>
                    <a:pt x="5395" y="350"/>
                    <a:pt x="5395" y="350"/>
                  </a:cubicBezTo>
                  <a:cubicBezTo>
                    <a:pt x="5424" y="320"/>
                    <a:pt x="5424" y="320"/>
                    <a:pt x="5424" y="320"/>
                  </a:cubicBezTo>
                  <a:lnTo>
                    <a:pt x="5424" y="320"/>
                  </a:lnTo>
                  <a:cubicBezTo>
                    <a:pt x="5395" y="291"/>
                    <a:pt x="5395" y="291"/>
                    <a:pt x="5395" y="291"/>
                  </a:cubicBezTo>
                  <a:lnTo>
                    <a:pt x="5395" y="291"/>
                  </a:lnTo>
                  <a:cubicBezTo>
                    <a:pt x="5366" y="262"/>
                    <a:pt x="5366" y="262"/>
                    <a:pt x="5366" y="262"/>
                  </a:cubicBezTo>
                  <a:lnTo>
                    <a:pt x="5366" y="262"/>
                  </a:lnTo>
                  <a:cubicBezTo>
                    <a:pt x="5337" y="233"/>
                    <a:pt x="5337" y="233"/>
                    <a:pt x="5337" y="233"/>
                  </a:cubicBezTo>
                  <a:cubicBezTo>
                    <a:pt x="5337" y="262"/>
                    <a:pt x="5337" y="262"/>
                    <a:pt x="5337" y="262"/>
                  </a:cubicBezTo>
                  <a:lnTo>
                    <a:pt x="5337" y="262"/>
                  </a:lnTo>
                  <a:lnTo>
                    <a:pt x="5337" y="262"/>
                  </a:lnTo>
                  <a:cubicBezTo>
                    <a:pt x="5308" y="233"/>
                    <a:pt x="5308" y="233"/>
                    <a:pt x="5308" y="233"/>
                  </a:cubicBezTo>
                  <a:lnTo>
                    <a:pt x="5308" y="233"/>
                  </a:lnTo>
                  <a:cubicBezTo>
                    <a:pt x="5308" y="262"/>
                    <a:pt x="5308" y="262"/>
                    <a:pt x="5308" y="262"/>
                  </a:cubicBezTo>
                  <a:cubicBezTo>
                    <a:pt x="5279" y="291"/>
                    <a:pt x="5279" y="291"/>
                    <a:pt x="5279" y="291"/>
                  </a:cubicBezTo>
                  <a:lnTo>
                    <a:pt x="5279" y="291"/>
                  </a:lnTo>
                  <a:cubicBezTo>
                    <a:pt x="5308" y="291"/>
                    <a:pt x="5308" y="291"/>
                    <a:pt x="5308" y="291"/>
                  </a:cubicBezTo>
                  <a:cubicBezTo>
                    <a:pt x="5337" y="291"/>
                    <a:pt x="5337" y="291"/>
                    <a:pt x="5337" y="291"/>
                  </a:cubicBezTo>
                  <a:lnTo>
                    <a:pt x="5337" y="291"/>
                  </a:lnTo>
                  <a:lnTo>
                    <a:pt x="5337" y="291"/>
                  </a:lnTo>
                  <a:cubicBezTo>
                    <a:pt x="5366" y="320"/>
                    <a:pt x="5366" y="320"/>
                    <a:pt x="5366" y="320"/>
                  </a:cubicBezTo>
                  <a:lnTo>
                    <a:pt x="5366" y="320"/>
                  </a:lnTo>
                  <a:cubicBezTo>
                    <a:pt x="5337" y="350"/>
                    <a:pt x="5337" y="350"/>
                    <a:pt x="5337" y="350"/>
                  </a:cubicBezTo>
                  <a:lnTo>
                    <a:pt x="5337" y="350"/>
                  </a:lnTo>
                  <a:cubicBezTo>
                    <a:pt x="5308" y="320"/>
                    <a:pt x="5308" y="320"/>
                    <a:pt x="5308" y="320"/>
                  </a:cubicBezTo>
                  <a:lnTo>
                    <a:pt x="5308" y="320"/>
                  </a:lnTo>
                  <a:cubicBezTo>
                    <a:pt x="5279" y="320"/>
                    <a:pt x="5279" y="320"/>
                    <a:pt x="5279" y="320"/>
                  </a:cubicBezTo>
                  <a:cubicBezTo>
                    <a:pt x="5279" y="350"/>
                    <a:pt x="5279" y="350"/>
                    <a:pt x="5279" y="350"/>
                  </a:cubicBezTo>
                  <a:cubicBezTo>
                    <a:pt x="5308" y="350"/>
                    <a:pt x="5308" y="350"/>
                    <a:pt x="5308" y="350"/>
                  </a:cubicBezTo>
                  <a:cubicBezTo>
                    <a:pt x="5279" y="350"/>
                    <a:pt x="5279" y="350"/>
                    <a:pt x="5279" y="350"/>
                  </a:cubicBezTo>
                  <a:lnTo>
                    <a:pt x="5279" y="350"/>
                  </a:lnTo>
                  <a:cubicBezTo>
                    <a:pt x="5250" y="320"/>
                    <a:pt x="5250" y="320"/>
                    <a:pt x="5250" y="320"/>
                  </a:cubicBezTo>
                  <a:cubicBezTo>
                    <a:pt x="5221" y="350"/>
                    <a:pt x="5221" y="350"/>
                    <a:pt x="5221" y="350"/>
                  </a:cubicBezTo>
                  <a:cubicBezTo>
                    <a:pt x="5221" y="379"/>
                    <a:pt x="5221" y="379"/>
                    <a:pt x="5221" y="379"/>
                  </a:cubicBezTo>
                  <a:lnTo>
                    <a:pt x="5221" y="379"/>
                  </a:lnTo>
                  <a:lnTo>
                    <a:pt x="5221" y="379"/>
                  </a:lnTo>
                  <a:lnTo>
                    <a:pt x="5221" y="379"/>
                  </a:lnTo>
                  <a:cubicBezTo>
                    <a:pt x="5221" y="407"/>
                    <a:pt x="5221" y="407"/>
                    <a:pt x="5221" y="407"/>
                  </a:cubicBezTo>
                  <a:cubicBezTo>
                    <a:pt x="5250" y="407"/>
                    <a:pt x="5250" y="407"/>
                    <a:pt x="5250" y="407"/>
                  </a:cubicBezTo>
                  <a:lnTo>
                    <a:pt x="5250" y="407"/>
                  </a:lnTo>
                  <a:cubicBezTo>
                    <a:pt x="5221" y="407"/>
                    <a:pt x="5221" y="407"/>
                    <a:pt x="5221" y="407"/>
                  </a:cubicBezTo>
                  <a:cubicBezTo>
                    <a:pt x="5221" y="436"/>
                    <a:pt x="5221" y="436"/>
                    <a:pt x="5221" y="436"/>
                  </a:cubicBezTo>
                  <a:cubicBezTo>
                    <a:pt x="5250" y="436"/>
                    <a:pt x="5250" y="436"/>
                    <a:pt x="5250" y="436"/>
                  </a:cubicBezTo>
                  <a:lnTo>
                    <a:pt x="5250" y="436"/>
                  </a:lnTo>
                  <a:cubicBezTo>
                    <a:pt x="5221" y="436"/>
                    <a:pt x="5221" y="436"/>
                    <a:pt x="5221" y="436"/>
                  </a:cubicBezTo>
                  <a:lnTo>
                    <a:pt x="5221" y="436"/>
                  </a:lnTo>
                  <a:cubicBezTo>
                    <a:pt x="5191" y="436"/>
                    <a:pt x="5191" y="436"/>
                    <a:pt x="5191" y="436"/>
                  </a:cubicBezTo>
                  <a:lnTo>
                    <a:pt x="5191" y="436"/>
                  </a:lnTo>
                  <a:cubicBezTo>
                    <a:pt x="5162" y="436"/>
                    <a:pt x="5162" y="436"/>
                    <a:pt x="5162" y="436"/>
                  </a:cubicBezTo>
                  <a:lnTo>
                    <a:pt x="5162" y="436"/>
                  </a:lnTo>
                  <a:lnTo>
                    <a:pt x="5162" y="436"/>
                  </a:lnTo>
                  <a:cubicBezTo>
                    <a:pt x="5162" y="466"/>
                    <a:pt x="5162" y="466"/>
                    <a:pt x="5162" y="466"/>
                  </a:cubicBezTo>
                  <a:lnTo>
                    <a:pt x="5162" y="466"/>
                  </a:lnTo>
                  <a:lnTo>
                    <a:pt x="5162" y="466"/>
                  </a:lnTo>
                  <a:lnTo>
                    <a:pt x="5162" y="466"/>
                  </a:lnTo>
                  <a:cubicBezTo>
                    <a:pt x="5133" y="436"/>
                    <a:pt x="5133" y="436"/>
                    <a:pt x="5133" y="436"/>
                  </a:cubicBezTo>
                  <a:cubicBezTo>
                    <a:pt x="5104" y="436"/>
                    <a:pt x="5104" y="436"/>
                    <a:pt x="5104" y="436"/>
                  </a:cubicBezTo>
                  <a:lnTo>
                    <a:pt x="5104" y="436"/>
                  </a:lnTo>
                  <a:lnTo>
                    <a:pt x="5104" y="436"/>
                  </a:lnTo>
                  <a:lnTo>
                    <a:pt x="5104" y="436"/>
                  </a:lnTo>
                  <a:cubicBezTo>
                    <a:pt x="5074" y="436"/>
                    <a:pt x="5074" y="436"/>
                    <a:pt x="5074" y="436"/>
                  </a:cubicBezTo>
                  <a:cubicBezTo>
                    <a:pt x="5104" y="466"/>
                    <a:pt x="5104" y="466"/>
                    <a:pt x="5104" y="466"/>
                  </a:cubicBezTo>
                  <a:lnTo>
                    <a:pt x="5104" y="466"/>
                  </a:lnTo>
                  <a:cubicBezTo>
                    <a:pt x="5104" y="495"/>
                    <a:pt x="5104" y="495"/>
                    <a:pt x="5104" y="495"/>
                  </a:cubicBezTo>
                  <a:lnTo>
                    <a:pt x="5104" y="495"/>
                  </a:lnTo>
                  <a:cubicBezTo>
                    <a:pt x="5133" y="495"/>
                    <a:pt x="5133" y="495"/>
                    <a:pt x="5133" y="495"/>
                  </a:cubicBezTo>
                  <a:cubicBezTo>
                    <a:pt x="5133" y="524"/>
                    <a:pt x="5133" y="524"/>
                    <a:pt x="5133" y="524"/>
                  </a:cubicBezTo>
                  <a:lnTo>
                    <a:pt x="5133" y="524"/>
                  </a:lnTo>
                  <a:cubicBezTo>
                    <a:pt x="5104" y="524"/>
                    <a:pt x="5104" y="524"/>
                    <a:pt x="5104" y="524"/>
                  </a:cubicBezTo>
                  <a:cubicBezTo>
                    <a:pt x="5133" y="524"/>
                    <a:pt x="5133" y="524"/>
                    <a:pt x="5133" y="524"/>
                  </a:cubicBezTo>
                  <a:lnTo>
                    <a:pt x="5133" y="524"/>
                  </a:lnTo>
                  <a:cubicBezTo>
                    <a:pt x="5162" y="553"/>
                    <a:pt x="5162" y="553"/>
                    <a:pt x="5162" y="553"/>
                  </a:cubicBezTo>
                  <a:lnTo>
                    <a:pt x="5162" y="553"/>
                  </a:lnTo>
                  <a:cubicBezTo>
                    <a:pt x="5191" y="524"/>
                    <a:pt x="5191" y="524"/>
                    <a:pt x="5191" y="524"/>
                  </a:cubicBezTo>
                  <a:lnTo>
                    <a:pt x="5191" y="524"/>
                  </a:lnTo>
                  <a:cubicBezTo>
                    <a:pt x="5191" y="553"/>
                    <a:pt x="5191" y="553"/>
                    <a:pt x="5191" y="553"/>
                  </a:cubicBezTo>
                  <a:lnTo>
                    <a:pt x="5191" y="553"/>
                  </a:lnTo>
                  <a:cubicBezTo>
                    <a:pt x="5162" y="583"/>
                    <a:pt x="5162" y="583"/>
                    <a:pt x="5162" y="583"/>
                  </a:cubicBezTo>
                  <a:lnTo>
                    <a:pt x="5162" y="583"/>
                  </a:lnTo>
                  <a:cubicBezTo>
                    <a:pt x="5133" y="553"/>
                    <a:pt x="5133" y="553"/>
                    <a:pt x="5133" y="553"/>
                  </a:cubicBezTo>
                  <a:cubicBezTo>
                    <a:pt x="5104" y="553"/>
                    <a:pt x="5104" y="553"/>
                    <a:pt x="5104" y="553"/>
                  </a:cubicBezTo>
                  <a:cubicBezTo>
                    <a:pt x="5074" y="524"/>
                    <a:pt x="5074" y="524"/>
                    <a:pt x="5074" y="524"/>
                  </a:cubicBezTo>
                  <a:lnTo>
                    <a:pt x="5074" y="524"/>
                  </a:lnTo>
                  <a:lnTo>
                    <a:pt x="5074" y="524"/>
                  </a:lnTo>
                  <a:lnTo>
                    <a:pt x="5074" y="524"/>
                  </a:lnTo>
                  <a:cubicBezTo>
                    <a:pt x="5045" y="524"/>
                    <a:pt x="5045" y="524"/>
                    <a:pt x="5045" y="524"/>
                  </a:cubicBezTo>
                  <a:cubicBezTo>
                    <a:pt x="5045" y="553"/>
                    <a:pt x="5045" y="553"/>
                    <a:pt x="5045" y="553"/>
                  </a:cubicBezTo>
                  <a:lnTo>
                    <a:pt x="5045" y="553"/>
                  </a:lnTo>
                  <a:cubicBezTo>
                    <a:pt x="5045" y="583"/>
                    <a:pt x="5045" y="583"/>
                    <a:pt x="5045" y="583"/>
                  </a:cubicBezTo>
                  <a:lnTo>
                    <a:pt x="5045" y="583"/>
                  </a:lnTo>
                  <a:lnTo>
                    <a:pt x="5045" y="583"/>
                  </a:lnTo>
                  <a:lnTo>
                    <a:pt x="5045" y="583"/>
                  </a:lnTo>
                  <a:cubicBezTo>
                    <a:pt x="5016" y="612"/>
                    <a:pt x="5016" y="612"/>
                    <a:pt x="5016" y="612"/>
                  </a:cubicBezTo>
                  <a:cubicBezTo>
                    <a:pt x="5016" y="641"/>
                    <a:pt x="5016" y="641"/>
                    <a:pt x="5016" y="641"/>
                  </a:cubicBezTo>
                  <a:cubicBezTo>
                    <a:pt x="5045" y="641"/>
                    <a:pt x="5045" y="641"/>
                    <a:pt x="5045" y="641"/>
                  </a:cubicBezTo>
                  <a:cubicBezTo>
                    <a:pt x="5074" y="641"/>
                    <a:pt x="5074" y="641"/>
                    <a:pt x="5074" y="641"/>
                  </a:cubicBezTo>
                  <a:lnTo>
                    <a:pt x="5074" y="641"/>
                  </a:lnTo>
                  <a:cubicBezTo>
                    <a:pt x="5104" y="641"/>
                    <a:pt x="5104" y="641"/>
                    <a:pt x="5104" y="641"/>
                  </a:cubicBezTo>
                  <a:lnTo>
                    <a:pt x="5104" y="641"/>
                  </a:lnTo>
                  <a:cubicBezTo>
                    <a:pt x="5074" y="670"/>
                    <a:pt x="5074" y="670"/>
                    <a:pt x="5074" y="670"/>
                  </a:cubicBezTo>
                  <a:cubicBezTo>
                    <a:pt x="5074" y="641"/>
                    <a:pt x="5074" y="641"/>
                    <a:pt x="5074" y="641"/>
                  </a:cubicBezTo>
                  <a:cubicBezTo>
                    <a:pt x="5045" y="641"/>
                    <a:pt x="5045" y="641"/>
                    <a:pt x="5045" y="641"/>
                  </a:cubicBezTo>
                  <a:cubicBezTo>
                    <a:pt x="5016" y="641"/>
                    <a:pt x="5016" y="641"/>
                    <a:pt x="5016" y="641"/>
                  </a:cubicBezTo>
                  <a:lnTo>
                    <a:pt x="5016" y="641"/>
                  </a:lnTo>
                  <a:cubicBezTo>
                    <a:pt x="4988" y="670"/>
                    <a:pt x="4988" y="670"/>
                    <a:pt x="4988" y="670"/>
                  </a:cubicBezTo>
                  <a:cubicBezTo>
                    <a:pt x="4988" y="700"/>
                    <a:pt x="4988" y="700"/>
                    <a:pt x="4988" y="700"/>
                  </a:cubicBezTo>
                  <a:lnTo>
                    <a:pt x="4988" y="700"/>
                  </a:lnTo>
                  <a:lnTo>
                    <a:pt x="4988" y="700"/>
                  </a:lnTo>
                  <a:lnTo>
                    <a:pt x="4988" y="700"/>
                  </a:lnTo>
                  <a:cubicBezTo>
                    <a:pt x="4988" y="729"/>
                    <a:pt x="4988" y="729"/>
                    <a:pt x="4988" y="729"/>
                  </a:cubicBezTo>
                  <a:lnTo>
                    <a:pt x="4988" y="729"/>
                  </a:lnTo>
                  <a:cubicBezTo>
                    <a:pt x="5016" y="729"/>
                    <a:pt x="5016" y="729"/>
                    <a:pt x="5016" y="729"/>
                  </a:cubicBezTo>
                  <a:lnTo>
                    <a:pt x="5016" y="729"/>
                  </a:lnTo>
                  <a:cubicBezTo>
                    <a:pt x="5045" y="700"/>
                    <a:pt x="5045" y="700"/>
                    <a:pt x="5045" y="700"/>
                  </a:cubicBezTo>
                  <a:cubicBezTo>
                    <a:pt x="5045" y="729"/>
                    <a:pt x="5045" y="729"/>
                    <a:pt x="5045" y="729"/>
                  </a:cubicBezTo>
                  <a:lnTo>
                    <a:pt x="5045" y="729"/>
                  </a:lnTo>
                  <a:cubicBezTo>
                    <a:pt x="5016" y="729"/>
                    <a:pt x="5016" y="729"/>
                    <a:pt x="5016" y="729"/>
                  </a:cubicBezTo>
                  <a:cubicBezTo>
                    <a:pt x="5016" y="757"/>
                    <a:pt x="5016" y="757"/>
                    <a:pt x="5016" y="757"/>
                  </a:cubicBezTo>
                  <a:lnTo>
                    <a:pt x="5016" y="757"/>
                  </a:lnTo>
                  <a:cubicBezTo>
                    <a:pt x="5045" y="757"/>
                    <a:pt x="5045" y="757"/>
                    <a:pt x="5045" y="757"/>
                  </a:cubicBezTo>
                  <a:cubicBezTo>
                    <a:pt x="5045" y="729"/>
                    <a:pt x="5045" y="729"/>
                    <a:pt x="5045" y="729"/>
                  </a:cubicBezTo>
                  <a:cubicBezTo>
                    <a:pt x="5074" y="729"/>
                    <a:pt x="5074" y="729"/>
                    <a:pt x="5074" y="729"/>
                  </a:cubicBezTo>
                  <a:lnTo>
                    <a:pt x="5074" y="729"/>
                  </a:lnTo>
                  <a:lnTo>
                    <a:pt x="5074" y="729"/>
                  </a:lnTo>
                  <a:cubicBezTo>
                    <a:pt x="5074" y="757"/>
                    <a:pt x="5074" y="757"/>
                    <a:pt x="5074" y="757"/>
                  </a:cubicBezTo>
                  <a:lnTo>
                    <a:pt x="5074" y="757"/>
                  </a:lnTo>
                  <a:cubicBezTo>
                    <a:pt x="5104" y="757"/>
                    <a:pt x="5104" y="757"/>
                    <a:pt x="5104" y="757"/>
                  </a:cubicBezTo>
                  <a:lnTo>
                    <a:pt x="5104" y="757"/>
                  </a:lnTo>
                  <a:lnTo>
                    <a:pt x="5104" y="757"/>
                  </a:lnTo>
                  <a:cubicBezTo>
                    <a:pt x="5104" y="786"/>
                    <a:pt x="5104" y="786"/>
                    <a:pt x="5104" y="786"/>
                  </a:cubicBezTo>
                  <a:lnTo>
                    <a:pt x="5104" y="786"/>
                  </a:lnTo>
                  <a:cubicBezTo>
                    <a:pt x="5133" y="757"/>
                    <a:pt x="5133" y="757"/>
                    <a:pt x="5133" y="757"/>
                  </a:cubicBezTo>
                  <a:cubicBezTo>
                    <a:pt x="5133" y="786"/>
                    <a:pt x="5133" y="786"/>
                    <a:pt x="5133" y="786"/>
                  </a:cubicBezTo>
                  <a:cubicBezTo>
                    <a:pt x="5191" y="786"/>
                    <a:pt x="5191" y="786"/>
                    <a:pt x="5191" y="786"/>
                  </a:cubicBezTo>
                  <a:lnTo>
                    <a:pt x="5191" y="786"/>
                  </a:lnTo>
                  <a:cubicBezTo>
                    <a:pt x="5162" y="786"/>
                    <a:pt x="5162" y="786"/>
                    <a:pt x="5162" y="786"/>
                  </a:cubicBezTo>
                  <a:cubicBezTo>
                    <a:pt x="5133" y="786"/>
                    <a:pt x="5133" y="786"/>
                    <a:pt x="5133" y="786"/>
                  </a:cubicBezTo>
                  <a:cubicBezTo>
                    <a:pt x="5104" y="786"/>
                    <a:pt x="5104" y="786"/>
                    <a:pt x="5104" y="786"/>
                  </a:cubicBezTo>
                  <a:lnTo>
                    <a:pt x="5104" y="786"/>
                  </a:lnTo>
                  <a:lnTo>
                    <a:pt x="5104" y="786"/>
                  </a:lnTo>
                  <a:cubicBezTo>
                    <a:pt x="5104" y="816"/>
                    <a:pt x="5104" y="816"/>
                    <a:pt x="5104" y="816"/>
                  </a:cubicBezTo>
                  <a:cubicBezTo>
                    <a:pt x="5133" y="816"/>
                    <a:pt x="5133" y="816"/>
                    <a:pt x="5133" y="816"/>
                  </a:cubicBezTo>
                  <a:cubicBezTo>
                    <a:pt x="5191" y="816"/>
                    <a:pt x="5191" y="816"/>
                    <a:pt x="5191" y="816"/>
                  </a:cubicBezTo>
                  <a:lnTo>
                    <a:pt x="5191" y="816"/>
                  </a:lnTo>
                  <a:cubicBezTo>
                    <a:pt x="5162" y="816"/>
                    <a:pt x="5162" y="816"/>
                    <a:pt x="5162" y="816"/>
                  </a:cubicBezTo>
                  <a:cubicBezTo>
                    <a:pt x="5133" y="816"/>
                    <a:pt x="5133" y="816"/>
                    <a:pt x="5133" y="816"/>
                  </a:cubicBezTo>
                  <a:cubicBezTo>
                    <a:pt x="5104" y="816"/>
                    <a:pt x="5104" y="816"/>
                    <a:pt x="5104" y="816"/>
                  </a:cubicBezTo>
                  <a:lnTo>
                    <a:pt x="5104" y="816"/>
                  </a:lnTo>
                  <a:cubicBezTo>
                    <a:pt x="5074" y="816"/>
                    <a:pt x="5074" y="816"/>
                    <a:pt x="5074" y="816"/>
                  </a:cubicBezTo>
                  <a:lnTo>
                    <a:pt x="5074" y="816"/>
                  </a:lnTo>
                  <a:cubicBezTo>
                    <a:pt x="5045" y="786"/>
                    <a:pt x="5045" y="786"/>
                    <a:pt x="5045" y="786"/>
                  </a:cubicBezTo>
                  <a:lnTo>
                    <a:pt x="5045" y="786"/>
                  </a:lnTo>
                  <a:cubicBezTo>
                    <a:pt x="5016" y="786"/>
                    <a:pt x="5016" y="786"/>
                    <a:pt x="5016" y="786"/>
                  </a:cubicBezTo>
                  <a:cubicBezTo>
                    <a:pt x="4988" y="816"/>
                    <a:pt x="4988" y="816"/>
                    <a:pt x="4988" y="816"/>
                  </a:cubicBezTo>
                  <a:lnTo>
                    <a:pt x="4988" y="816"/>
                  </a:lnTo>
                  <a:cubicBezTo>
                    <a:pt x="4988" y="845"/>
                    <a:pt x="4988" y="845"/>
                    <a:pt x="4988" y="845"/>
                  </a:cubicBezTo>
                  <a:lnTo>
                    <a:pt x="4988" y="845"/>
                  </a:lnTo>
                  <a:cubicBezTo>
                    <a:pt x="4988" y="874"/>
                    <a:pt x="4988" y="874"/>
                    <a:pt x="4988" y="874"/>
                  </a:cubicBezTo>
                  <a:lnTo>
                    <a:pt x="4988" y="874"/>
                  </a:lnTo>
                  <a:cubicBezTo>
                    <a:pt x="4988" y="845"/>
                    <a:pt x="4988" y="845"/>
                    <a:pt x="4988" y="845"/>
                  </a:cubicBezTo>
                  <a:lnTo>
                    <a:pt x="4988" y="845"/>
                  </a:lnTo>
                  <a:cubicBezTo>
                    <a:pt x="4958" y="874"/>
                    <a:pt x="4958" y="874"/>
                    <a:pt x="4958" y="874"/>
                  </a:cubicBezTo>
                  <a:cubicBezTo>
                    <a:pt x="4958" y="903"/>
                    <a:pt x="4958" y="903"/>
                    <a:pt x="4958" y="903"/>
                  </a:cubicBezTo>
                  <a:cubicBezTo>
                    <a:pt x="4988" y="903"/>
                    <a:pt x="4988" y="903"/>
                    <a:pt x="4988" y="903"/>
                  </a:cubicBezTo>
                  <a:lnTo>
                    <a:pt x="4988" y="903"/>
                  </a:lnTo>
                  <a:lnTo>
                    <a:pt x="4988" y="903"/>
                  </a:lnTo>
                  <a:cubicBezTo>
                    <a:pt x="5016" y="903"/>
                    <a:pt x="5016" y="903"/>
                    <a:pt x="5016" y="903"/>
                  </a:cubicBezTo>
                  <a:cubicBezTo>
                    <a:pt x="5016" y="933"/>
                    <a:pt x="5016" y="933"/>
                    <a:pt x="5016" y="933"/>
                  </a:cubicBezTo>
                  <a:lnTo>
                    <a:pt x="5016" y="933"/>
                  </a:lnTo>
                  <a:cubicBezTo>
                    <a:pt x="4988" y="933"/>
                    <a:pt x="4988" y="933"/>
                    <a:pt x="4988" y="933"/>
                  </a:cubicBezTo>
                  <a:cubicBezTo>
                    <a:pt x="4988" y="903"/>
                    <a:pt x="4988" y="903"/>
                    <a:pt x="4988" y="903"/>
                  </a:cubicBezTo>
                  <a:cubicBezTo>
                    <a:pt x="4958" y="903"/>
                    <a:pt x="4958" y="903"/>
                    <a:pt x="4958" y="903"/>
                  </a:cubicBezTo>
                  <a:cubicBezTo>
                    <a:pt x="4958" y="933"/>
                    <a:pt x="4958" y="933"/>
                    <a:pt x="4958" y="933"/>
                  </a:cubicBezTo>
                  <a:cubicBezTo>
                    <a:pt x="4958" y="962"/>
                    <a:pt x="4958" y="962"/>
                    <a:pt x="4958" y="962"/>
                  </a:cubicBezTo>
                  <a:cubicBezTo>
                    <a:pt x="4988" y="933"/>
                    <a:pt x="4988" y="933"/>
                    <a:pt x="4988" y="933"/>
                  </a:cubicBezTo>
                  <a:cubicBezTo>
                    <a:pt x="4958" y="962"/>
                    <a:pt x="4958" y="962"/>
                    <a:pt x="4958" y="962"/>
                  </a:cubicBezTo>
                  <a:cubicBezTo>
                    <a:pt x="4958" y="991"/>
                    <a:pt x="4958" y="991"/>
                    <a:pt x="4958" y="991"/>
                  </a:cubicBezTo>
                  <a:cubicBezTo>
                    <a:pt x="4988" y="991"/>
                    <a:pt x="4988" y="991"/>
                    <a:pt x="4988" y="991"/>
                  </a:cubicBezTo>
                  <a:lnTo>
                    <a:pt x="4988" y="991"/>
                  </a:lnTo>
                  <a:cubicBezTo>
                    <a:pt x="4988" y="1020"/>
                    <a:pt x="4988" y="1020"/>
                    <a:pt x="4988" y="1020"/>
                  </a:cubicBezTo>
                  <a:cubicBezTo>
                    <a:pt x="5016" y="1020"/>
                    <a:pt x="5016" y="1020"/>
                    <a:pt x="5016" y="1020"/>
                  </a:cubicBezTo>
                  <a:cubicBezTo>
                    <a:pt x="5045" y="1020"/>
                    <a:pt x="5045" y="1020"/>
                    <a:pt x="5045" y="1020"/>
                  </a:cubicBezTo>
                  <a:cubicBezTo>
                    <a:pt x="5074" y="1020"/>
                    <a:pt x="5074" y="1020"/>
                    <a:pt x="5074" y="1020"/>
                  </a:cubicBezTo>
                  <a:lnTo>
                    <a:pt x="5074" y="1020"/>
                  </a:lnTo>
                  <a:cubicBezTo>
                    <a:pt x="5074" y="991"/>
                    <a:pt x="5074" y="991"/>
                    <a:pt x="5074" y="991"/>
                  </a:cubicBezTo>
                  <a:lnTo>
                    <a:pt x="5074" y="991"/>
                  </a:lnTo>
                  <a:cubicBezTo>
                    <a:pt x="5104" y="1020"/>
                    <a:pt x="5104" y="1020"/>
                    <a:pt x="5104" y="1020"/>
                  </a:cubicBezTo>
                  <a:cubicBezTo>
                    <a:pt x="5074" y="1020"/>
                    <a:pt x="5074" y="1020"/>
                    <a:pt x="5074" y="1020"/>
                  </a:cubicBezTo>
                  <a:cubicBezTo>
                    <a:pt x="5104" y="1050"/>
                    <a:pt x="5104" y="1050"/>
                    <a:pt x="5104" y="1050"/>
                  </a:cubicBezTo>
                  <a:lnTo>
                    <a:pt x="5104" y="1050"/>
                  </a:lnTo>
                  <a:cubicBezTo>
                    <a:pt x="5104" y="1020"/>
                    <a:pt x="5104" y="1020"/>
                    <a:pt x="5104" y="1020"/>
                  </a:cubicBezTo>
                  <a:cubicBezTo>
                    <a:pt x="5104" y="962"/>
                    <a:pt x="5104" y="962"/>
                    <a:pt x="5104" y="962"/>
                  </a:cubicBezTo>
                  <a:lnTo>
                    <a:pt x="5104" y="962"/>
                  </a:lnTo>
                  <a:cubicBezTo>
                    <a:pt x="5133" y="933"/>
                    <a:pt x="5133" y="933"/>
                    <a:pt x="5133" y="933"/>
                  </a:cubicBezTo>
                  <a:lnTo>
                    <a:pt x="5133" y="933"/>
                  </a:lnTo>
                  <a:lnTo>
                    <a:pt x="5133" y="933"/>
                  </a:lnTo>
                  <a:cubicBezTo>
                    <a:pt x="5133" y="962"/>
                    <a:pt x="5133" y="962"/>
                    <a:pt x="5133" y="962"/>
                  </a:cubicBezTo>
                  <a:cubicBezTo>
                    <a:pt x="5104" y="991"/>
                    <a:pt x="5104" y="991"/>
                    <a:pt x="5104" y="991"/>
                  </a:cubicBezTo>
                  <a:cubicBezTo>
                    <a:pt x="5133" y="991"/>
                    <a:pt x="5133" y="991"/>
                    <a:pt x="5133" y="991"/>
                  </a:cubicBezTo>
                  <a:cubicBezTo>
                    <a:pt x="5104" y="1020"/>
                    <a:pt x="5104" y="1020"/>
                    <a:pt x="5104" y="1020"/>
                  </a:cubicBezTo>
                  <a:cubicBezTo>
                    <a:pt x="5133" y="1050"/>
                    <a:pt x="5133" y="1050"/>
                    <a:pt x="5133" y="1050"/>
                  </a:cubicBezTo>
                  <a:close/>
                  <a:moveTo>
                    <a:pt x="5162" y="407"/>
                  </a:moveTo>
                  <a:lnTo>
                    <a:pt x="5162" y="407"/>
                  </a:lnTo>
                  <a:lnTo>
                    <a:pt x="5162" y="407"/>
                  </a:lnTo>
                  <a:cubicBezTo>
                    <a:pt x="5191" y="407"/>
                    <a:pt x="5191" y="407"/>
                    <a:pt x="5191" y="407"/>
                  </a:cubicBezTo>
                  <a:lnTo>
                    <a:pt x="5191" y="407"/>
                  </a:lnTo>
                  <a:lnTo>
                    <a:pt x="5191" y="407"/>
                  </a:lnTo>
                  <a:lnTo>
                    <a:pt x="5191" y="407"/>
                  </a:lnTo>
                  <a:lnTo>
                    <a:pt x="5191" y="407"/>
                  </a:lnTo>
                  <a:lnTo>
                    <a:pt x="5191" y="407"/>
                  </a:lnTo>
                  <a:cubicBezTo>
                    <a:pt x="5162" y="407"/>
                    <a:pt x="5162" y="407"/>
                    <a:pt x="5162" y="407"/>
                  </a:cubicBezTo>
                  <a:close/>
                  <a:moveTo>
                    <a:pt x="5162" y="1050"/>
                  </a:moveTo>
                  <a:lnTo>
                    <a:pt x="5162" y="1050"/>
                  </a:lnTo>
                  <a:cubicBezTo>
                    <a:pt x="5191" y="1050"/>
                    <a:pt x="5191" y="1050"/>
                    <a:pt x="5191" y="1050"/>
                  </a:cubicBezTo>
                  <a:cubicBezTo>
                    <a:pt x="5191" y="1020"/>
                    <a:pt x="5191" y="1020"/>
                    <a:pt x="5191" y="1020"/>
                  </a:cubicBezTo>
                  <a:lnTo>
                    <a:pt x="5191" y="1020"/>
                  </a:lnTo>
                  <a:lnTo>
                    <a:pt x="5191" y="1020"/>
                  </a:lnTo>
                  <a:cubicBezTo>
                    <a:pt x="5221" y="1020"/>
                    <a:pt x="5221" y="1020"/>
                    <a:pt x="5221" y="1020"/>
                  </a:cubicBezTo>
                  <a:cubicBezTo>
                    <a:pt x="5191" y="1020"/>
                    <a:pt x="5191" y="1020"/>
                    <a:pt x="5191" y="1020"/>
                  </a:cubicBezTo>
                  <a:cubicBezTo>
                    <a:pt x="5191" y="1050"/>
                    <a:pt x="5191" y="1050"/>
                    <a:pt x="5191" y="1050"/>
                  </a:cubicBezTo>
                  <a:lnTo>
                    <a:pt x="5191" y="1050"/>
                  </a:lnTo>
                  <a:cubicBezTo>
                    <a:pt x="5162" y="1050"/>
                    <a:pt x="5162" y="1050"/>
                    <a:pt x="5162" y="1050"/>
                  </a:cubicBezTo>
                  <a:close/>
                  <a:moveTo>
                    <a:pt x="5337" y="903"/>
                  </a:moveTo>
                  <a:lnTo>
                    <a:pt x="5337" y="903"/>
                  </a:lnTo>
                  <a:cubicBezTo>
                    <a:pt x="5366" y="874"/>
                    <a:pt x="5366" y="874"/>
                    <a:pt x="5366" y="874"/>
                  </a:cubicBezTo>
                  <a:lnTo>
                    <a:pt x="5366" y="874"/>
                  </a:lnTo>
                  <a:cubicBezTo>
                    <a:pt x="5395" y="874"/>
                    <a:pt x="5395" y="874"/>
                    <a:pt x="5395" y="874"/>
                  </a:cubicBezTo>
                  <a:lnTo>
                    <a:pt x="5395" y="874"/>
                  </a:lnTo>
                  <a:cubicBezTo>
                    <a:pt x="5424" y="903"/>
                    <a:pt x="5424" y="903"/>
                    <a:pt x="5424" y="903"/>
                  </a:cubicBezTo>
                  <a:lnTo>
                    <a:pt x="5424" y="903"/>
                  </a:lnTo>
                  <a:cubicBezTo>
                    <a:pt x="5395" y="903"/>
                    <a:pt x="5395" y="903"/>
                    <a:pt x="5395" y="903"/>
                  </a:cubicBezTo>
                  <a:cubicBezTo>
                    <a:pt x="5395" y="933"/>
                    <a:pt x="5395" y="933"/>
                    <a:pt x="5395" y="933"/>
                  </a:cubicBezTo>
                  <a:cubicBezTo>
                    <a:pt x="5366" y="933"/>
                    <a:pt x="5366" y="933"/>
                    <a:pt x="5366" y="933"/>
                  </a:cubicBezTo>
                  <a:cubicBezTo>
                    <a:pt x="5337" y="933"/>
                    <a:pt x="5337" y="933"/>
                    <a:pt x="5337" y="933"/>
                  </a:cubicBezTo>
                  <a:cubicBezTo>
                    <a:pt x="5337" y="903"/>
                    <a:pt x="5337" y="903"/>
                    <a:pt x="5337" y="903"/>
                  </a:cubicBezTo>
                  <a:close/>
                  <a:moveTo>
                    <a:pt x="6562" y="29"/>
                  </a:moveTo>
                  <a:lnTo>
                    <a:pt x="6562" y="29"/>
                  </a:lnTo>
                  <a:cubicBezTo>
                    <a:pt x="6591" y="29"/>
                    <a:pt x="6591" y="29"/>
                    <a:pt x="6591" y="29"/>
                  </a:cubicBezTo>
                  <a:lnTo>
                    <a:pt x="6591" y="29"/>
                  </a:lnTo>
                  <a:lnTo>
                    <a:pt x="6591" y="29"/>
                  </a:lnTo>
                  <a:cubicBezTo>
                    <a:pt x="6591" y="57"/>
                    <a:pt x="6591" y="57"/>
                    <a:pt x="6591" y="57"/>
                  </a:cubicBezTo>
                  <a:cubicBezTo>
                    <a:pt x="6562" y="29"/>
                    <a:pt x="6562" y="29"/>
                    <a:pt x="6562" y="29"/>
                  </a:cubicBezTo>
                  <a:close/>
                  <a:moveTo>
                    <a:pt x="5979" y="1079"/>
                  </a:moveTo>
                  <a:lnTo>
                    <a:pt x="5979" y="1079"/>
                  </a:lnTo>
                  <a:lnTo>
                    <a:pt x="5979" y="1079"/>
                  </a:lnTo>
                  <a:cubicBezTo>
                    <a:pt x="5979" y="1107"/>
                    <a:pt x="5979" y="1107"/>
                    <a:pt x="5979" y="1107"/>
                  </a:cubicBezTo>
                  <a:cubicBezTo>
                    <a:pt x="6008" y="1107"/>
                    <a:pt x="6008" y="1107"/>
                    <a:pt x="6008" y="1107"/>
                  </a:cubicBezTo>
                  <a:cubicBezTo>
                    <a:pt x="6008" y="1079"/>
                    <a:pt x="6008" y="1079"/>
                    <a:pt x="6008" y="1079"/>
                  </a:cubicBezTo>
                  <a:cubicBezTo>
                    <a:pt x="5979" y="1079"/>
                    <a:pt x="5979" y="1079"/>
                    <a:pt x="5979" y="1079"/>
                  </a:cubicBezTo>
                  <a:close/>
                  <a:moveTo>
                    <a:pt x="5687" y="1253"/>
                  </a:moveTo>
                  <a:lnTo>
                    <a:pt x="5687" y="1253"/>
                  </a:lnTo>
                  <a:lnTo>
                    <a:pt x="5687" y="1253"/>
                  </a:lnTo>
                  <a:cubicBezTo>
                    <a:pt x="5716" y="1253"/>
                    <a:pt x="5716" y="1253"/>
                    <a:pt x="5716" y="1253"/>
                  </a:cubicBezTo>
                  <a:lnTo>
                    <a:pt x="5716" y="1253"/>
                  </a:lnTo>
                  <a:cubicBezTo>
                    <a:pt x="5687" y="1253"/>
                    <a:pt x="5687" y="1253"/>
                    <a:pt x="5687" y="1253"/>
                  </a:cubicBezTo>
                  <a:close/>
                  <a:moveTo>
                    <a:pt x="5279" y="1253"/>
                  </a:moveTo>
                  <a:lnTo>
                    <a:pt x="5279" y="1253"/>
                  </a:lnTo>
                  <a:cubicBezTo>
                    <a:pt x="5279" y="1224"/>
                    <a:pt x="5279" y="1224"/>
                    <a:pt x="5279" y="1224"/>
                  </a:cubicBezTo>
                  <a:lnTo>
                    <a:pt x="5279" y="1224"/>
                  </a:lnTo>
                  <a:lnTo>
                    <a:pt x="5279" y="1224"/>
                  </a:lnTo>
                  <a:lnTo>
                    <a:pt x="5279" y="1224"/>
                  </a:lnTo>
                  <a:lnTo>
                    <a:pt x="5279" y="1224"/>
                  </a:lnTo>
                  <a:cubicBezTo>
                    <a:pt x="5279" y="1253"/>
                    <a:pt x="5279" y="1253"/>
                    <a:pt x="5279" y="1253"/>
                  </a:cubicBezTo>
                  <a:close/>
                  <a:moveTo>
                    <a:pt x="5162" y="1457"/>
                  </a:moveTo>
                  <a:lnTo>
                    <a:pt x="5162" y="1457"/>
                  </a:lnTo>
                  <a:lnTo>
                    <a:pt x="5162" y="1457"/>
                  </a:lnTo>
                  <a:lnTo>
                    <a:pt x="5162" y="1457"/>
                  </a:lnTo>
                  <a:cubicBezTo>
                    <a:pt x="5162" y="1428"/>
                    <a:pt x="5162" y="1428"/>
                    <a:pt x="5162" y="1428"/>
                  </a:cubicBezTo>
                  <a:cubicBezTo>
                    <a:pt x="5133" y="1428"/>
                    <a:pt x="5133" y="1428"/>
                    <a:pt x="5133" y="1428"/>
                  </a:cubicBezTo>
                  <a:lnTo>
                    <a:pt x="5133" y="1428"/>
                  </a:lnTo>
                  <a:lnTo>
                    <a:pt x="5133" y="1428"/>
                  </a:lnTo>
                  <a:cubicBezTo>
                    <a:pt x="5133" y="1457"/>
                    <a:pt x="5133" y="1457"/>
                    <a:pt x="5133" y="1457"/>
                  </a:cubicBezTo>
                  <a:cubicBezTo>
                    <a:pt x="5162" y="1486"/>
                    <a:pt x="5162" y="1486"/>
                    <a:pt x="5162" y="1486"/>
                  </a:cubicBezTo>
                  <a:cubicBezTo>
                    <a:pt x="5133" y="1486"/>
                    <a:pt x="5133" y="1486"/>
                    <a:pt x="5133" y="1486"/>
                  </a:cubicBezTo>
                  <a:lnTo>
                    <a:pt x="5133" y="1486"/>
                  </a:lnTo>
                  <a:lnTo>
                    <a:pt x="5133" y="1486"/>
                  </a:lnTo>
                  <a:cubicBezTo>
                    <a:pt x="5104" y="1486"/>
                    <a:pt x="5104" y="1486"/>
                    <a:pt x="5104" y="1486"/>
                  </a:cubicBezTo>
                  <a:lnTo>
                    <a:pt x="5104" y="1486"/>
                  </a:lnTo>
                  <a:cubicBezTo>
                    <a:pt x="5074" y="1486"/>
                    <a:pt x="5074" y="1486"/>
                    <a:pt x="5074" y="1486"/>
                  </a:cubicBezTo>
                  <a:cubicBezTo>
                    <a:pt x="5074" y="1457"/>
                    <a:pt x="5074" y="1457"/>
                    <a:pt x="5074" y="1457"/>
                  </a:cubicBezTo>
                  <a:cubicBezTo>
                    <a:pt x="5045" y="1457"/>
                    <a:pt x="5045" y="1457"/>
                    <a:pt x="5045" y="1457"/>
                  </a:cubicBezTo>
                  <a:lnTo>
                    <a:pt x="5045" y="1457"/>
                  </a:lnTo>
                  <a:lnTo>
                    <a:pt x="5045" y="1457"/>
                  </a:lnTo>
                  <a:lnTo>
                    <a:pt x="5045" y="1457"/>
                  </a:lnTo>
                  <a:lnTo>
                    <a:pt x="5045" y="1457"/>
                  </a:lnTo>
                  <a:cubicBezTo>
                    <a:pt x="5045" y="1428"/>
                    <a:pt x="5045" y="1428"/>
                    <a:pt x="5045" y="1428"/>
                  </a:cubicBezTo>
                  <a:lnTo>
                    <a:pt x="5045" y="1428"/>
                  </a:lnTo>
                  <a:lnTo>
                    <a:pt x="5045" y="1428"/>
                  </a:lnTo>
                  <a:cubicBezTo>
                    <a:pt x="5045" y="1400"/>
                    <a:pt x="5045" y="1400"/>
                    <a:pt x="5045" y="1400"/>
                  </a:cubicBezTo>
                  <a:lnTo>
                    <a:pt x="5045" y="1400"/>
                  </a:lnTo>
                  <a:lnTo>
                    <a:pt x="5045" y="1400"/>
                  </a:lnTo>
                  <a:lnTo>
                    <a:pt x="5045" y="1400"/>
                  </a:lnTo>
                  <a:lnTo>
                    <a:pt x="5045" y="1400"/>
                  </a:lnTo>
                  <a:cubicBezTo>
                    <a:pt x="5045" y="1428"/>
                    <a:pt x="5045" y="1428"/>
                    <a:pt x="5045" y="1428"/>
                  </a:cubicBezTo>
                  <a:lnTo>
                    <a:pt x="5045" y="1428"/>
                  </a:lnTo>
                  <a:cubicBezTo>
                    <a:pt x="5016" y="1428"/>
                    <a:pt x="5016" y="1428"/>
                    <a:pt x="5016" y="1428"/>
                  </a:cubicBezTo>
                  <a:lnTo>
                    <a:pt x="5016" y="1428"/>
                  </a:lnTo>
                  <a:lnTo>
                    <a:pt x="5016" y="1428"/>
                  </a:lnTo>
                  <a:lnTo>
                    <a:pt x="5016" y="1428"/>
                  </a:lnTo>
                  <a:cubicBezTo>
                    <a:pt x="5016" y="1457"/>
                    <a:pt x="5016" y="1457"/>
                    <a:pt x="5016" y="1457"/>
                  </a:cubicBezTo>
                  <a:lnTo>
                    <a:pt x="5016" y="1457"/>
                  </a:lnTo>
                  <a:cubicBezTo>
                    <a:pt x="5016" y="1428"/>
                    <a:pt x="5016" y="1428"/>
                    <a:pt x="5016" y="1428"/>
                  </a:cubicBezTo>
                  <a:lnTo>
                    <a:pt x="5016" y="1428"/>
                  </a:lnTo>
                  <a:cubicBezTo>
                    <a:pt x="4988" y="1400"/>
                    <a:pt x="4988" y="1400"/>
                    <a:pt x="4988" y="1400"/>
                  </a:cubicBezTo>
                  <a:cubicBezTo>
                    <a:pt x="5016" y="1400"/>
                    <a:pt x="5016" y="1400"/>
                    <a:pt x="5016" y="1400"/>
                  </a:cubicBezTo>
                  <a:lnTo>
                    <a:pt x="5016" y="1400"/>
                  </a:lnTo>
                  <a:cubicBezTo>
                    <a:pt x="5016" y="1370"/>
                    <a:pt x="5016" y="1370"/>
                    <a:pt x="5016" y="1370"/>
                  </a:cubicBezTo>
                  <a:cubicBezTo>
                    <a:pt x="4988" y="1400"/>
                    <a:pt x="4988" y="1400"/>
                    <a:pt x="4988" y="1400"/>
                  </a:cubicBezTo>
                  <a:lnTo>
                    <a:pt x="4988" y="1400"/>
                  </a:lnTo>
                  <a:lnTo>
                    <a:pt x="4988" y="1400"/>
                  </a:lnTo>
                  <a:cubicBezTo>
                    <a:pt x="4988" y="1428"/>
                    <a:pt x="4988" y="1428"/>
                    <a:pt x="4988" y="1428"/>
                  </a:cubicBezTo>
                  <a:lnTo>
                    <a:pt x="4988" y="1428"/>
                  </a:lnTo>
                  <a:cubicBezTo>
                    <a:pt x="4958" y="1428"/>
                    <a:pt x="4958" y="1428"/>
                    <a:pt x="4958" y="1428"/>
                  </a:cubicBezTo>
                  <a:lnTo>
                    <a:pt x="4958" y="1428"/>
                  </a:lnTo>
                  <a:lnTo>
                    <a:pt x="4958" y="1428"/>
                  </a:lnTo>
                  <a:cubicBezTo>
                    <a:pt x="4958" y="1400"/>
                    <a:pt x="4958" y="1400"/>
                    <a:pt x="4958" y="1400"/>
                  </a:cubicBezTo>
                  <a:lnTo>
                    <a:pt x="4958" y="1400"/>
                  </a:lnTo>
                  <a:cubicBezTo>
                    <a:pt x="4958" y="1370"/>
                    <a:pt x="4958" y="1370"/>
                    <a:pt x="4958" y="1370"/>
                  </a:cubicBezTo>
                  <a:lnTo>
                    <a:pt x="4958" y="1370"/>
                  </a:lnTo>
                  <a:lnTo>
                    <a:pt x="4958" y="1370"/>
                  </a:lnTo>
                  <a:cubicBezTo>
                    <a:pt x="4988" y="1341"/>
                    <a:pt x="4988" y="1341"/>
                    <a:pt x="4988" y="1341"/>
                  </a:cubicBezTo>
                  <a:cubicBezTo>
                    <a:pt x="4958" y="1341"/>
                    <a:pt x="4958" y="1341"/>
                    <a:pt x="4958" y="1341"/>
                  </a:cubicBezTo>
                  <a:lnTo>
                    <a:pt x="4958" y="1341"/>
                  </a:lnTo>
                  <a:cubicBezTo>
                    <a:pt x="4958" y="1370"/>
                    <a:pt x="4958" y="1370"/>
                    <a:pt x="4958" y="1370"/>
                  </a:cubicBezTo>
                  <a:cubicBezTo>
                    <a:pt x="4958" y="1400"/>
                    <a:pt x="4958" y="1400"/>
                    <a:pt x="4958" y="1400"/>
                  </a:cubicBezTo>
                  <a:cubicBezTo>
                    <a:pt x="4929" y="1400"/>
                    <a:pt x="4929" y="1400"/>
                    <a:pt x="4929" y="1400"/>
                  </a:cubicBezTo>
                  <a:lnTo>
                    <a:pt x="4929" y="1400"/>
                  </a:lnTo>
                  <a:lnTo>
                    <a:pt x="4929" y="1400"/>
                  </a:lnTo>
                  <a:lnTo>
                    <a:pt x="4929" y="1400"/>
                  </a:lnTo>
                  <a:cubicBezTo>
                    <a:pt x="4929" y="1370"/>
                    <a:pt x="4929" y="1370"/>
                    <a:pt x="4929" y="1370"/>
                  </a:cubicBezTo>
                  <a:cubicBezTo>
                    <a:pt x="4929" y="1400"/>
                    <a:pt x="4929" y="1400"/>
                    <a:pt x="4929" y="1400"/>
                  </a:cubicBezTo>
                  <a:cubicBezTo>
                    <a:pt x="4900" y="1400"/>
                    <a:pt x="4900" y="1400"/>
                    <a:pt x="4900" y="1400"/>
                  </a:cubicBezTo>
                  <a:lnTo>
                    <a:pt x="4900" y="1400"/>
                  </a:lnTo>
                  <a:cubicBezTo>
                    <a:pt x="4900" y="1370"/>
                    <a:pt x="4900" y="1370"/>
                    <a:pt x="4900" y="1370"/>
                  </a:cubicBezTo>
                  <a:lnTo>
                    <a:pt x="4900" y="1370"/>
                  </a:lnTo>
                  <a:lnTo>
                    <a:pt x="4900" y="1370"/>
                  </a:lnTo>
                  <a:cubicBezTo>
                    <a:pt x="4929" y="1341"/>
                    <a:pt x="4929" y="1341"/>
                    <a:pt x="4929" y="1341"/>
                  </a:cubicBezTo>
                  <a:lnTo>
                    <a:pt x="4929" y="1341"/>
                  </a:lnTo>
                  <a:lnTo>
                    <a:pt x="4929" y="1341"/>
                  </a:lnTo>
                  <a:cubicBezTo>
                    <a:pt x="4929" y="1312"/>
                    <a:pt x="4929" y="1312"/>
                    <a:pt x="4929" y="1312"/>
                  </a:cubicBezTo>
                  <a:lnTo>
                    <a:pt x="4929" y="1312"/>
                  </a:lnTo>
                  <a:cubicBezTo>
                    <a:pt x="4958" y="1312"/>
                    <a:pt x="4958" y="1312"/>
                    <a:pt x="4958" y="1312"/>
                  </a:cubicBezTo>
                  <a:lnTo>
                    <a:pt x="4958" y="1312"/>
                  </a:lnTo>
                  <a:cubicBezTo>
                    <a:pt x="4988" y="1312"/>
                    <a:pt x="4988" y="1312"/>
                    <a:pt x="4988" y="1312"/>
                  </a:cubicBezTo>
                  <a:cubicBezTo>
                    <a:pt x="4988" y="1283"/>
                    <a:pt x="4988" y="1283"/>
                    <a:pt x="4988" y="1283"/>
                  </a:cubicBezTo>
                  <a:cubicBezTo>
                    <a:pt x="5016" y="1283"/>
                    <a:pt x="5016" y="1283"/>
                    <a:pt x="5016" y="1283"/>
                  </a:cubicBezTo>
                  <a:lnTo>
                    <a:pt x="5016" y="1283"/>
                  </a:lnTo>
                  <a:lnTo>
                    <a:pt x="5016" y="1283"/>
                  </a:lnTo>
                  <a:cubicBezTo>
                    <a:pt x="5016" y="1253"/>
                    <a:pt x="5016" y="1253"/>
                    <a:pt x="5016" y="1253"/>
                  </a:cubicBezTo>
                  <a:cubicBezTo>
                    <a:pt x="5045" y="1253"/>
                    <a:pt x="5045" y="1253"/>
                    <a:pt x="5045" y="1253"/>
                  </a:cubicBezTo>
                  <a:cubicBezTo>
                    <a:pt x="5045" y="1283"/>
                    <a:pt x="5045" y="1283"/>
                    <a:pt x="5045" y="1283"/>
                  </a:cubicBezTo>
                  <a:cubicBezTo>
                    <a:pt x="5074" y="1283"/>
                    <a:pt x="5074" y="1283"/>
                    <a:pt x="5074" y="1283"/>
                  </a:cubicBezTo>
                  <a:cubicBezTo>
                    <a:pt x="5104" y="1283"/>
                    <a:pt x="5104" y="1283"/>
                    <a:pt x="5104" y="1283"/>
                  </a:cubicBezTo>
                  <a:lnTo>
                    <a:pt x="5104" y="1283"/>
                  </a:lnTo>
                  <a:lnTo>
                    <a:pt x="5104" y="1283"/>
                  </a:lnTo>
                  <a:cubicBezTo>
                    <a:pt x="5133" y="1283"/>
                    <a:pt x="5133" y="1283"/>
                    <a:pt x="5133" y="1283"/>
                  </a:cubicBezTo>
                  <a:lnTo>
                    <a:pt x="5133" y="1283"/>
                  </a:lnTo>
                  <a:lnTo>
                    <a:pt x="5133" y="1283"/>
                  </a:lnTo>
                  <a:cubicBezTo>
                    <a:pt x="5162" y="1283"/>
                    <a:pt x="5162" y="1283"/>
                    <a:pt x="5162" y="1283"/>
                  </a:cubicBezTo>
                  <a:lnTo>
                    <a:pt x="5162" y="1283"/>
                  </a:lnTo>
                  <a:lnTo>
                    <a:pt x="5162" y="1283"/>
                  </a:lnTo>
                  <a:cubicBezTo>
                    <a:pt x="5191" y="1283"/>
                    <a:pt x="5191" y="1283"/>
                    <a:pt x="5191" y="1283"/>
                  </a:cubicBezTo>
                  <a:cubicBezTo>
                    <a:pt x="5162" y="1283"/>
                    <a:pt x="5162" y="1283"/>
                    <a:pt x="5162" y="1283"/>
                  </a:cubicBezTo>
                  <a:lnTo>
                    <a:pt x="5162" y="1283"/>
                  </a:lnTo>
                  <a:cubicBezTo>
                    <a:pt x="5162" y="1253"/>
                    <a:pt x="5162" y="1253"/>
                    <a:pt x="5162" y="1253"/>
                  </a:cubicBezTo>
                  <a:cubicBezTo>
                    <a:pt x="5133" y="1253"/>
                    <a:pt x="5133" y="1253"/>
                    <a:pt x="5133" y="1253"/>
                  </a:cubicBezTo>
                  <a:lnTo>
                    <a:pt x="5133" y="1253"/>
                  </a:lnTo>
                  <a:cubicBezTo>
                    <a:pt x="5162" y="1253"/>
                    <a:pt x="5162" y="1253"/>
                    <a:pt x="5162" y="1253"/>
                  </a:cubicBezTo>
                  <a:lnTo>
                    <a:pt x="5162" y="1253"/>
                  </a:lnTo>
                  <a:cubicBezTo>
                    <a:pt x="5133" y="1253"/>
                    <a:pt x="5133" y="1253"/>
                    <a:pt x="5133" y="1253"/>
                  </a:cubicBezTo>
                  <a:cubicBezTo>
                    <a:pt x="5133" y="1224"/>
                    <a:pt x="5133" y="1224"/>
                    <a:pt x="5133" y="1224"/>
                  </a:cubicBezTo>
                  <a:cubicBezTo>
                    <a:pt x="5162" y="1253"/>
                    <a:pt x="5162" y="1253"/>
                    <a:pt x="5162" y="1253"/>
                  </a:cubicBezTo>
                  <a:cubicBezTo>
                    <a:pt x="5162" y="1224"/>
                    <a:pt x="5162" y="1224"/>
                    <a:pt x="5162" y="1224"/>
                  </a:cubicBezTo>
                  <a:lnTo>
                    <a:pt x="5162" y="1224"/>
                  </a:lnTo>
                  <a:cubicBezTo>
                    <a:pt x="5133" y="1224"/>
                    <a:pt x="5133" y="1224"/>
                    <a:pt x="5133" y="1224"/>
                  </a:cubicBezTo>
                  <a:lnTo>
                    <a:pt x="5133" y="1224"/>
                  </a:lnTo>
                  <a:lnTo>
                    <a:pt x="5133" y="1224"/>
                  </a:lnTo>
                  <a:lnTo>
                    <a:pt x="5133" y="1224"/>
                  </a:lnTo>
                  <a:cubicBezTo>
                    <a:pt x="5133" y="1195"/>
                    <a:pt x="5133" y="1195"/>
                    <a:pt x="5133" y="1195"/>
                  </a:cubicBezTo>
                  <a:lnTo>
                    <a:pt x="5133" y="1195"/>
                  </a:lnTo>
                  <a:lnTo>
                    <a:pt x="5133" y="1195"/>
                  </a:lnTo>
                  <a:lnTo>
                    <a:pt x="5133" y="1195"/>
                  </a:lnTo>
                  <a:cubicBezTo>
                    <a:pt x="5133" y="1166"/>
                    <a:pt x="5133" y="1166"/>
                    <a:pt x="5133" y="1166"/>
                  </a:cubicBezTo>
                  <a:lnTo>
                    <a:pt x="5133" y="1166"/>
                  </a:lnTo>
                  <a:cubicBezTo>
                    <a:pt x="5133" y="1136"/>
                    <a:pt x="5133" y="1136"/>
                    <a:pt x="5133" y="1136"/>
                  </a:cubicBezTo>
                  <a:lnTo>
                    <a:pt x="5133" y="1136"/>
                  </a:lnTo>
                  <a:lnTo>
                    <a:pt x="5133" y="1136"/>
                  </a:lnTo>
                  <a:cubicBezTo>
                    <a:pt x="5162" y="1136"/>
                    <a:pt x="5162" y="1136"/>
                    <a:pt x="5162" y="1136"/>
                  </a:cubicBezTo>
                  <a:lnTo>
                    <a:pt x="5162" y="1136"/>
                  </a:lnTo>
                  <a:cubicBezTo>
                    <a:pt x="5191" y="1136"/>
                    <a:pt x="5191" y="1136"/>
                    <a:pt x="5191" y="1136"/>
                  </a:cubicBezTo>
                  <a:lnTo>
                    <a:pt x="5191" y="1136"/>
                  </a:lnTo>
                  <a:cubicBezTo>
                    <a:pt x="5221" y="1136"/>
                    <a:pt x="5221" y="1136"/>
                    <a:pt x="5221" y="1136"/>
                  </a:cubicBezTo>
                  <a:lnTo>
                    <a:pt x="5221" y="1136"/>
                  </a:lnTo>
                  <a:cubicBezTo>
                    <a:pt x="5250" y="1166"/>
                    <a:pt x="5250" y="1166"/>
                    <a:pt x="5250" y="1166"/>
                  </a:cubicBezTo>
                  <a:cubicBezTo>
                    <a:pt x="5250" y="1224"/>
                    <a:pt x="5250" y="1224"/>
                    <a:pt x="5250" y="1224"/>
                  </a:cubicBezTo>
                  <a:cubicBezTo>
                    <a:pt x="5221" y="1224"/>
                    <a:pt x="5221" y="1224"/>
                    <a:pt x="5221" y="1224"/>
                  </a:cubicBezTo>
                  <a:cubicBezTo>
                    <a:pt x="5250" y="1253"/>
                    <a:pt x="5250" y="1253"/>
                    <a:pt x="5250" y="1253"/>
                  </a:cubicBezTo>
                  <a:cubicBezTo>
                    <a:pt x="5250" y="1224"/>
                    <a:pt x="5250" y="1224"/>
                    <a:pt x="5250" y="1224"/>
                  </a:cubicBezTo>
                  <a:cubicBezTo>
                    <a:pt x="5279" y="1253"/>
                    <a:pt x="5279" y="1253"/>
                    <a:pt x="5279" y="1253"/>
                  </a:cubicBezTo>
                  <a:cubicBezTo>
                    <a:pt x="5279" y="1283"/>
                    <a:pt x="5279" y="1283"/>
                    <a:pt x="5279" y="1283"/>
                  </a:cubicBezTo>
                  <a:cubicBezTo>
                    <a:pt x="5308" y="1283"/>
                    <a:pt x="5308" y="1283"/>
                    <a:pt x="5308" y="1283"/>
                  </a:cubicBezTo>
                  <a:cubicBezTo>
                    <a:pt x="5308" y="1253"/>
                    <a:pt x="5308" y="1253"/>
                    <a:pt x="5308" y="1253"/>
                  </a:cubicBezTo>
                  <a:cubicBezTo>
                    <a:pt x="5337" y="1253"/>
                    <a:pt x="5337" y="1253"/>
                    <a:pt x="5337" y="1253"/>
                  </a:cubicBezTo>
                  <a:cubicBezTo>
                    <a:pt x="5366" y="1283"/>
                    <a:pt x="5366" y="1283"/>
                    <a:pt x="5366" y="1283"/>
                  </a:cubicBezTo>
                  <a:lnTo>
                    <a:pt x="5366" y="1283"/>
                  </a:lnTo>
                  <a:cubicBezTo>
                    <a:pt x="5366" y="1253"/>
                    <a:pt x="5366" y="1253"/>
                    <a:pt x="5366" y="1253"/>
                  </a:cubicBezTo>
                  <a:lnTo>
                    <a:pt x="5366" y="1253"/>
                  </a:lnTo>
                  <a:cubicBezTo>
                    <a:pt x="5395" y="1253"/>
                    <a:pt x="5395" y="1253"/>
                    <a:pt x="5395" y="1253"/>
                  </a:cubicBezTo>
                  <a:cubicBezTo>
                    <a:pt x="5395" y="1224"/>
                    <a:pt x="5395" y="1224"/>
                    <a:pt x="5395" y="1224"/>
                  </a:cubicBezTo>
                  <a:cubicBezTo>
                    <a:pt x="5424" y="1195"/>
                    <a:pt x="5424" y="1195"/>
                    <a:pt x="5424" y="1195"/>
                  </a:cubicBezTo>
                  <a:cubicBezTo>
                    <a:pt x="5454" y="1195"/>
                    <a:pt x="5454" y="1195"/>
                    <a:pt x="5454" y="1195"/>
                  </a:cubicBezTo>
                  <a:cubicBezTo>
                    <a:pt x="5454" y="1166"/>
                    <a:pt x="5454" y="1166"/>
                    <a:pt x="5454" y="1166"/>
                  </a:cubicBezTo>
                  <a:cubicBezTo>
                    <a:pt x="5483" y="1166"/>
                    <a:pt x="5483" y="1166"/>
                    <a:pt x="5483" y="1166"/>
                  </a:cubicBezTo>
                  <a:cubicBezTo>
                    <a:pt x="5454" y="1166"/>
                    <a:pt x="5454" y="1166"/>
                    <a:pt x="5454" y="1166"/>
                  </a:cubicBezTo>
                  <a:lnTo>
                    <a:pt x="5454" y="1166"/>
                  </a:lnTo>
                  <a:lnTo>
                    <a:pt x="5454" y="1166"/>
                  </a:lnTo>
                  <a:cubicBezTo>
                    <a:pt x="5424" y="1195"/>
                    <a:pt x="5424" y="1195"/>
                    <a:pt x="5424" y="1195"/>
                  </a:cubicBezTo>
                  <a:cubicBezTo>
                    <a:pt x="5424" y="1224"/>
                    <a:pt x="5424" y="1224"/>
                    <a:pt x="5424" y="1224"/>
                  </a:cubicBezTo>
                  <a:lnTo>
                    <a:pt x="5424" y="1224"/>
                  </a:lnTo>
                  <a:cubicBezTo>
                    <a:pt x="5395" y="1224"/>
                    <a:pt x="5395" y="1224"/>
                    <a:pt x="5395" y="1224"/>
                  </a:cubicBezTo>
                  <a:cubicBezTo>
                    <a:pt x="5366" y="1253"/>
                    <a:pt x="5366" y="1253"/>
                    <a:pt x="5366" y="1253"/>
                  </a:cubicBezTo>
                  <a:cubicBezTo>
                    <a:pt x="5337" y="1253"/>
                    <a:pt x="5337" y="1253"/>
                    <a:pt x="5337" y="1253"/>
                  </a:cubicBezTo>
                  <a:lnTo>
                    <a:pt x="5337" y="1253"/>
                  </a:lnTo>
                  <a:lnTo>
                    <a:pt x="5337" y="1253"/>
                  </a:lnTo>
                  <a:cubicBezTo>
                    <a:pt x="5308" y="1253"/>
                    <a:pt x="5308" y="1253"/>
                    <a:pt x="5308" y="1253"/>
                  </a:cubicBezTo>
                  <a:cubicBezTo>
                    <a:pt x="5308" y="1224"/>
                    <a:pt x="5308" y="1224"/>
                    <a:pt x="5308" y="1224"/>
                  </a:cubicBezTo>
                  <a:lnTo>
                    <a:pt x="5308" y="1224"/>
                  </a:lnTo>
                  <a:lnTo>
                    <a:pt x="5308" y="1224"/>
                  </a:lnTo>
                  <a:cubicBezTo>
                    <a:pt x="5337" y="1195"/>
                    <a:pt x="5337" y="1195"/>
                    <a:pt x="5337" y="1195"/>
                  </a:cubicBezTo>
                  <a:lnTo>
                    <a:pt x="5337" y="1195"/>
                  </a:lnTo>
                  <a:cubicBezTo>
                    <a:pt x="5308" y="1195"/>
                    <a:pt x="5308" y="1195"/>
                    <a:pt x="5308" y="1195"/>
                  </a:cubicBezTo>
                  <a:cubicBezTo>
                    <a:pt x="5308" y="1224"/>
                    <a:pt x="5308" y="1224"/>
                    <a:pt x="5308" y="1224"/>
                  </a:cubicBezTo>
                  <a:cubicBezTo>
                    <a:pt x="5279" y="1224"/>
                    <a:pt x="5279" y="1224"/>
                    <a:pt x="5279" y="1224"/>
                  </a:cubicBezTo>
                  <a:cubicBezTo>
                    <a:pt x="5279" y="1195"/>
                    <a:pt x="5279" y="1195"/>
                    <a:pt x="5279" y="1195"/>
                  </a:cubicBezTo>
                  <a:lnTo>
                    <a:pt x="5279" y="1195"/>
                  </a:lnTo>
                  <a:lnTo>
                    <a:pt x="5279" y="1195"/>
                  </a:lnTo>
                  <a:cubicBezTo>
                    <a:pt x="5308" y="1195"/>
                    <a:pt x="5308" y="1195"/>
                    <a:pt x="5308" y="1195"/>
                  </a:cubicBezTo>
                  <a:cubicBezTo>
                    <a:pt x="5308" y="1166"/>
                    <a:pt x="5308" y="1166"/>
                    <a:pt x="5308" y="1166"/>
                  </a:cubicBezTo>
                  <a:lnTo>
                    <a:pt x="5308" y="1166"/>
                  </a:lnTo>
                  <a:lnTo>
                    <a:pt x="5308" y="1166"/>
                  </a:lnTo>
                  <a:lnTo>
                    <a:pt x="5308" y="1166"/>
                  </a:lnTo>
                  <a:lnTo>
                    <a:pt x="5308" y="1166"/>
                  </a:lnTo>
                  <a:cubicBezTo>
                    <a:pt x="5337" y="1166"/>
                    <a:pt x="5337" y="1166"/>
                    <a:pt x="5337" y="1166"/>
                  </a:cubicBezTo>
                  <a:lnTo>
                    <a:pt x="5337" y="1166"/>
                  </a:lnTo>
                  <a:cubicBezTo>
                    <a:pt x="5308" y="1166"/>
                    <a:pt x="5308" y="1166"/>
                    <a:pt x="5308" y="1166"/>
                  </a:cubicBezTo>
                  <a:lnTo>
                    <a:pt x="5308" y="1166"/>
                  </a:lnTo>
                  <a:lnTo>
                    <a:pt x="5308" y="1166"/>
                  </a:lnTo>
                  <a:cubicBezTo>
                    <a:pt x="5279" y="1166"/>
                    <a:pt x="5279" y="1166"/>
                    <a:pt x="5279" y="1166"/>
                  </a:cubicBezTo>
                  <a:cubicBezTo>
                    <a:pt x="5279" y="1136"/>
                    <a:pt x="5279" y="1136"/>
                    <a:pt x="5279" y="1136"/>
                  </a:cubicBezTo>
                  <a:lnTo>
                    <a:pt x="5279" y="1136"/>
                  </a:lnTo>
                  <a:cubicBezTo>
                    <a:pt x="5308" y="1136"/>
                    <a:pt x="5308" y="1136"/>
                    <a:pt x="5308" y="1136"/>
                  </a:cubicBezTo>
                  <a:lnTo>
                    <a:pt x="5308" y="1136"/>
                  </a:lnTo>
                  <a:cubicBezTo>
                    <a:pt x="5337" y="1136"/>
                    <a:pt x="5337" y="1136"/>
                    <a:pt x="5337" y="1136"/>
                  </a:cubicBezTo>
                  <a:lnTo>
                    <a:pt x="5337" y="1136"/>
                  </a:lnTo>
                  <a:cubicBezTo>
                    <a:pt x="5366" y="1136"/>
                    <a:pt x="5366" y="1136"/>
                    <a:pt x="5366" y="1136"/>
                  </a:cubicBezTo>
                  <a:cubicBezTo>
                    <a:pt x="5337" y="1136"/>
                    <a:pt x="5337" y="1136"/>
                    <a:pt x="5337" y="1136"/>
                  </a:cubicBezTo>
                  <a:lnTo>
                    <a:pt x="5337" y="1136"/>
                  </a:lnTo>
                  <a:cubicBezTo>
                    <a:pt x="5337" y="1107"/>
                    <a:pt x="5337" y="1107"/>
                    <a:pt x="5337" y="1107"/>
                  </a:cubicBezTo>
                  <a:cubicBezTo>
                    <a:pt x="5366" y="1107"/>
                    <a:pt x="5366" y="1107"/>
                    <a:pt x="5366" y="1107"/>
                  </a:cubicBezTo>
                  <a:lnTo>
                    <a:pt x="5366" y="1107"/>
                  </a:lnTo>
                  <a:cubicBezTo>
                    <a:pt x="5337" y="1107"/>
                    <a:pt x="5337" y="1107"/>
                    <a:pt x="5337" y="1107"/>
                  </a:cubicBezTo>
                  <a:lnTo>
                    <a:pt x="5337" y="1107"/>
                  </a:lnTo>
                  <a:cubicBezTo>
                    <a:pt x="5366" y="1079"/>
                    <a:pt x="5366" y="1079"/>
                    <a:pt x="5366" y="1079"/>
                  </a:cubicBezTo>
                  <a:lnTo>
                    <a:pt x="5366" y="1079"/>
                  </a:lnTo>
                  <a:lnTo>
                    <a:pt x="5366" y="1079"/>
                  </a:lnTo>
                  <a:cubicBezTo>
                    <a:pt x="5395" y="1050"/>
                    <a:pt x="5395" y="1050"/>
                    <a:pt x="5395" y="1050"/>
                  </a:cubicBezTo>
                  <a:cubicBezTo>
                    <a:pt x="5395" y="1020"/>
                    <a:pt x="5395" y="1020"/>
                    <a:pt x="5395" y="1020"/>
                  </a:cubicBezTo>
                  <a:lnTo>
                    <a:pt x="5395" y="1020"/>
                  </a:lnTo>
                  <a:lnTo>
                    <a:pt x="5395" y="1020"/>
                  </a:lnTo>
                  <a:cubicBezTo>
                    <a:pt x="5366" y="1050"/>
                    <a:pt x="5366" y="1050"/>
                    <a:pt x="5366" y="1050"/>
                  </a:cubicBezTo>
                  <a:cubicBezTo>
                    <a:pt x="5337" y="1079"/>
                    <a:pt x="5337" y="1079"/>
                    <a:pt x="5337" y="1079"/>
                  </a:cubicBezTo>
                  <a:cubicBezTo>
                    <a:pt x="5337" y="1107"/>
                    <a:pt x="5337" y="1107"/>
                    <a:pt x="5337" y="1107"/>
                  </a:cubicBezTo>
                  <a:cubicBezTo>
                    <a:pt x="5308" y="1107"/>
                    <a:pt x="5308" y="1107"/>
                    <a:pt x="5308" y="1107"/>
                  </a:cubicBezTo>
                  <a:lnTo>
                    <a:pt x="5308" y="1107"/>
                  </a:lnTo>
                  <a:cubicBezTo>
                    <a:pt x="5279" y="1107"/>
                    <a:pt x="5279" y="1107"/>
                    <a:pt x="5279" y="1107"/>
                  </a:cubicBezTo>
                  <a:lnTo>
                    <a:pt x="5279" y="1107"/>
                  </a:lnTo>
                  <a:cubicBezTo>
                    <a:pt x="5279" y="1079"/>
                    <a:pt x="5279" y="1079"/>
                    <a:pt x="5279" y="1079"/>
                  </a:cubicBezTo>
                  <a:cubicBezTo>
                    <a:pt x="5308" y="1079"/>
                    <a:pt x="5308" y="1079"/>
                    <a:pt x="5308" y="1079"/>
                  </a:cubicBezTo>
                  <a:lnTo>
                    <a:pt x="5308" y="1079"/>
                  </a:lnTo>
                  <a:cubicBezTo>
                    <a:pt x="5279" y="1079"/>
                    <a:pt x="5279" y="1079"/>
                    <a:pt x="5279" y="1079"/>
                  </a:cubicBezTo>
                  <a:cubicBezTo>
                    <a:pt x="5250" y="1079"/>
                    <a:pt x="5250" y="1079"/>
                    <a:pt x="5250" y="1079"/>
                  </a:cubicBezTo>
                  <a:lnTo>
                    <a:pt x="5250" y="1079"/>
                  </a:lnTo>
                  <a:cubicBezTo>
                    <a:pt x="5250" y="1107"/>
                    <a:pt x="5250" y="1107"/>
                    <a:pt x="5250" y="1107"/>
                  </a:cubicBezTo>
                  <a:cubicBezTo>
                    <a:pt x="5221" y="1107"/>
                    <a:pt x="5221" y="1107"/>
                    <a:pt x="5221" y="1107"/>
                  </a:cubicBezTo>
                  <a:cubicBezTo>
                    <a:pt x="5191" y="1079"/>
                    <a:pt x="5191" y="1079"/>
                    <a:pt x="5191" y="1079"/>
                  </a:cubicBezTo>
                  <a:cubicBezTo>
                    <a:pt x="5221" y="1079"/>
                    <a:pt x="5221" y="1079"/>
                    <a:pt x="5221" y="1079"/>
                  </a:cubicBezTo>
                  <a:lnTo>
                    <a:pt x="5221" y="1079"/>
                  </a:lnTo>
                  <a:lnTo>
                    <a:pt x="5221" y="1079"/>
                  </a:lnTo>
                  <a:lnTo>
                    <a:pt x="5221" y="1079"/>
                  </a:lnTo>
                  <a:cubicBezTo>
                    <a:pt x="5221" y="1050"/>
                    <a:pt x="5221" y="1050"/>
                    <a:pt x="5221" y="1050"/>
                  </a:cubicBezTo>
                  <a:cubicBezTo>
                    <a:pt x="5221" y="1020"/>
                    <a:pt x="5221" y="1020"/>
                    <a:pt x="5221" y="1020"/>
                  </a:cubicBezTo>
                  <a:lnTo>
                    <a:pt x="5221" y="1020"/>
                  </a:lnTo>
                  <a:cubicBezTo>
                    <a:pt x="5250" y="1020"/>
                    <a:pt x="5250" y="1020"/>
                    <a:pt x="5250" y="1020"/>
                  </a:cubicBezTo>
                  <a:cubicBezTo>
                    <a:pt x="5279" y="1020"/>
                    <a:pt x="5279" y="1020"/>
                    <a:pt x="5279" y="1020"/>
                  </a:cubicBezTo>
                  <a:cubicBezTo>
                    <a:pt x="5279" y="991"/>
                    <a:pt x="5279" y="991"/>
                    <a:pt x="5279" y="991"/>
                  </a:cubicBezTo>
                  <a:lnTo>
                    <a:pt x="5279" y="991"/>
                  </a:lnTo>
                  <a:cubicBezTo>
                    <a:pt x="5308" y="962"/>
                    <a:pt x="5308" y="962"/>
                    <a:pt x="5308" y="962"/>
                  </a:cubicBezTo>
                  <a:cubicBezTo>
                    <a:pt x="5308" y="933"/>
                    <a:pt x="5308" y="933"/>
                    <a:pt x="5308" y="933"/>
                  </a:cubicBezTo>
                  <a:cubicBezTo>
                    <a:pt x="5337" y="962"/>
                    <a:pt x="5337" y="962"/>
                    <a:pt x="5337" y="962"/>
                  </a:cubicBezTo>
                  <a:cubicBezTo>
                    <a:pt x="5366" y="933"/>
                    <a:pt x="5366" y="933"/>
                    <a:pt x="5366" y="933"/>
                  </a:cubicBezTo>
                  <a:cubicBezTo>
                    <a:pt x="5395" y="933"/>
                    <a:pt x="5395" y="933"/>
                    <a:pt x="5395" y="933"/>
                  </a:cubicBezTo>
                  <a:lnTo>
                    <a:pt x="5395" y="933"/>
                  </a:lnTo>
                  <a:cubicBezTo>
                    <a:pt x="5424" y="933"/>
                    <a:pt x="5424" y="933"/>
                    <a:pt x="5424" y="933"/>
                  </a:cubicBezTo>
                  <a:lnTo>
                    <a:pt x="5424" y="933"/>
                  </a:lnTo>
                  <a:cubicBezTo>
                    <a:pt x="5454" y="933"/>
                    <a:pt x="5454" y="933"/>
                    <a:pt x="5454" y="933"/>
                  </a:cubicBezTo>
                  <a:lnTo>
                    <a:pt x="5454" y="933"/>
                  </a:lnTo>
                  <a:cubicBezTo>
                    <a:pt x="5454" y="962"/>
                    <a:pt x="5454" y="962"/>
                    <a:pt x="5454" y="962"/>
                  </a:cubicBezTo>
                  <a:cubicBezTo>
                    <a:pt x="5483" y="962"/>
                    <a:pt x="5483" y="962"/>
                    <a:pt x="5483" y="962"/>
                  </a:cubicBezTo>
                  <a:cubicBezTo>
                    <a:pt x="5512" y="962"/>
                    <a:pt x="5512" y="962"/>
                    <a:pt x="5512" y="962"/>
                  </a:cubicBezTo>
                  <a:cubicBezTo>
                    <a:pt x="5512" y="991"/>
                    <a:pt x="5512" y="991"/>
                    <a:pt x="5512" y="991"/>
                  </a:cubicBezTo>
                  <a:lnTo>
                    <a:pt x="5512" y="991"/>
                  </a:lnTo>
                  <a:cubicBezTo>
                    <a:pt x="5541" y="991"/>
                    <a:pt x="5541" y="991"/>
                    <a:pt x="5541" y="991"/>
                  </a:cubicBezTo>
                  <a:cubicBezTo>
                    <a:pt x="5541" y="1020"/>
                    <a:pt x="5541" y="1020"/>
                    <a:pt x="5541" y="1020"/>
                  </a:cubicBezTo>
                  <a:lnTo>
                    <a:pt x="5541" y="1020"/>
                  </a:lnTo>
                  <a:cubicBezTo>
                    <a:pt x="5571" y="1020"/>
                    <a:pt x="5571" y="1020"/>
                    <a:pt x="5571" y="1020"/>
                  </a:cubicBezTo>
                  <a:cubicBezTo>
                    <a:pt x="5571" y="991"/>
                    <a:pt x="5571" y="991"/>
                    <a:pt x="5571" y="991"/>
                  </a:cubicBezTo>
                  <a:cubicBezTo>
                    <a:pt x="5541" y="991"/>
                    <a:pt x="5541" y="991"/>
                    <a:pt x="5541" y="991"/>
                  </a:cubicBezTo>
                  <a:lnTo>
                    <a:pt x="5541" y="991"/>
                  </a:lnTo>
                  <a:lnTo>
                    <a:pt x="5541" y="991"/>
                  </a:lnTo>
                  <a:lnTo>
                    <a:pt x="5541" y="991"/>
                  </a:lnTo>
                  <a:cubicBezTo>
                    <a:pt x="5600" y="991"/>
                    <a:pt x="5600" y="991"/>
                    <a:pt x="5600" y="991"/>
                  </a:cubicBezTo>
                  <a:lnTo>
                    <a:pt x="5600" y="991"/>
                  </a:lnTo>
                  <a:lnTo>
                    <a:pt x="5600" y="991"/>
                  </a:lnTo>
                  <a:cubicBezTo>
                    <a:pt x="5600" y="962"/>
                    <a:pt x="5600" y="962"/>
                    <a:pt x="5600" y="962"/>
                  </a:cubicBezTo>
                  <a:cubicBezTo>
                    <a:pt x="5629" y="933"/>
                    <a:pt x="5629" y="933"/>
                    <a:pt x="5629" y="933"/>
                  </a:cubicBezTo>
                  <a:lnTo>
                    <a:pt x="5629" y="933"/>
                  </a:lnTo>
                  <a:cubicBezTo>
                    <a:pt x="5600" y="933"/>
                    <a:pt x="5600" y="933"/>
                    <a:pt x="5600" y="933"/>
                  </a:cubicBezTo>
                  <a:cubicBezTo>
                    <a:pt x="5600" y="962"/>
                    <a:pt x="5600" y="962"/>
                    <a:pt x="5600" y="962"/>
                  </a:cubicBezTo>
                  <a:lnTo>
                    <a:pt x="5600" y="962"/>
                  </a:lnTo>
                  <a:cubicBezTo>
                    <a:pt x="5571" y="962"/>
                    <a:pt x="5571" y="962"/>
                    <a:pt x="5571" y="962"/>
                  </a:cubicBezTo>
                  <a:cubicBezTo>
                    <a:pt x="5541" y="962"/>
                    <a:pt x="5541" y="962"/>
                    <a:pt x="5541" y="962"/>
                  </a:cubicBezTo>
                  <a:cubicBezTo>
                    <a:pt x="5512" y="962"/>
                    <a:pt x="5512" y="962"/>
                    <a:pt x="5512" y="962"/>
                  </a:cubicBezTo>
                  <a:lnTo>
                    <a:pt x="5512" y="962"/>
                  </a:lnTo>
                  <a:cubicBezTo>
                    <a:pt x="5512" y="933"/>
                    <a:pt x="5512" y="933"/>
                    <a:pt x="5512" y="933"/>
                  </a:cubicBezTo>
                  <a:cubicBezTo>
                    <a:pt x="5483" y="933"/>
                    <a:pt x="5483" y="933"/>
                    <a:pt x="5483" y="933"/>
                  </a:cubicBezTo>
                  <a:cubicBezTo>
                    <a:pt x="5454" y="903"/>
                    <a:pt x="5454" y="903"/>
                    <a:pt x="5454" y="903"/>
                  </a:cubicBezTo>
                  <a:cubicBezTo>
                    <a:pt x="5454" y="874"/>
                    <a:pt x="5454" y="874"/>
                    <a:pt x="5454" y="874"/>
                  </a:cubicBezTo>
                  <a:lnTo>
                    <a:pt x="5454" y="874"/>
                  </a:lnTo>
                  <a:cubicBezTo>
                    <a:pt x="5483" y="903"/>
                    <a:pt x="5483" y="903"/>
                    <a:pt x="5483" y="903"/>
                  </a:cubicBezTo>
                  <a:lnTo>
                    <a:pt x="5483" y="903"/>
                  </a:lnTo>
                  <a:lnTo>
                    <a:pt x="5483" y="903"/>
                  </a:lnTo>
                  <a:cubicBezTo>
                    <a:pt x="5512" y="903"/>
                    <a:pt x="5512" y="903"/>
                    <a:pt x="5512" y="903"/>
                  </a:cubicBezTo>
                  <a:cubicBezTo>
                    <a:pt x="5512" y="874"/>
                    <a:pt x="5512" y="874"/>
                    <a:pt x="5512" y="874"/>
                  </a:cubicBezTo>
                  <a:lnTo>
                    <a:pt x="5512" y="874"/>
                  </a:lnTo>
                  <a:cubicBezTo>
                    <a:pt x="5483" y="874"/>
                    <a:pt x="5483" y="874"/>
                    <a:pt x="5483" y="874"/>
                  </a:cubicBezTo>
                  <a:lnTo>
                    <a:pt x="5483" y="874"/>
                  </a:lnTo>
                  <a:cubicBezTo>
                    <a:pt x="5512" y="845"/>
                    <a:pt x="5512" y="845"/>
                    <a:pt x="5512" y="845"/>
                  </a:cubicBezTo>
                  <a:cubicBezTo>
                    <a:pt x="5512" y="816"/>
                    <a:pt x="5512" y="816"/>
                    <a:pt x="5512" y="816"/>
                  </a:cubicBezTo>
                  <a:cubicBezTo>
                    <a:pt x="5512" y="786"/>
                    <a:pt x="5512" y="786"/>
                    <a:pt x="5512" y="786"/>
                  </a:cubicBezTo>
                  <a:cubicBezTo>
                    <a:pt x="5512" y="757"/>
                    <a:pt x="5512" y="757"/>
                    <a:pt x="5512" y="757"/>
                  </a:cubicBezTo>
                  <a:cubicBezTo>
                    <a:pt x="5512" y="729"/>
                    <a:pt x="5512" y="729"/>
                    <a:pt x="5512" y="729"/>
                  </a:cubicBezTo>
                  <a:cubicBezTo>
                    <a:pt x="5483" y="729"/>
                    <a:pt x="5483" y="729"/>
                    <a:pt x="5483" y="729"/>
                  </a:cubicBezTo>
                  <a:cubicBezTo>
                    <a:pt x="5483" y="700"/>
                    <a:pt x="5483" y="700"/>
                    <a:pt x="5483" y="700"/>
                  </a:cubicBezTo>
                  <a:lnTo>
                    <a:pt x="5483" y="700"/>
                  </a:lnTo>
                  <a:cubicBezTo>
                    <a:pt x="5512" y="700"/>
                    <a:pt x="5512" y="700"/>
                    <a:pt x="5512" y="700"/>
                  </a:cubicBezTo>
                  <a:lnTo>
                    <a:pt x="5512" y="700"/>
                  </a:lnTo>
                  <a:lnTo>
                    <a:pt x="5512" y="700"/>
                  </a:lnTo>
                  <a:cubicBezTo>
                    <a:pt x="5541" y="700"/>
                    <a:pt x="5541" y="700"/>
                    <a:pt x="5541" y="700"/>
                  </a:cubicBezTo>
                  <a:cubicBezTo>
                    <a:pt x="5541" y="729"/>
                    <a:pt x="5541" y="729"/>
                    <a:pt x="5541" y="729"/>
                  </a:cubicBezTo>
                  <a:lnTo>
                    <a:pt x="5541" y="729"/>
                  </a:lnTo>
                  <a:cubicBezTo>
                    <a:pt x="5541" y="700"/>
                    <a:pt x="5541" y="700"/>
                    <a:pt x="5541" y="700"/>
                  </a:cubicBezTo>
                  <a:lnTo>
                    <a:pt x="5541" y="700"/>
                  </a:lnTo>
                  <a:cubicBezTo>
                    <a:pt x="5512" y="700"/>
                    <a:pt x="5512" y="700"/>
                    <a:pt x="5512" y="700"/>
                  </a:cubicBezTo>
                  <a:cubicBezTo>
                    <a:pt x="5512" y="670"/>
                    <a:pt x="5512" y="670"/>
                    <a:pt x="5512" y="670"/>
                  </a:cubicBezTo>
                  <a:lnTo>
                    <a:pt x="5512" y="670"/>
                  </a:lnTo>
                  <a:cubicBezTo>
                    <a:pt x="5512" y="641"/>
                    <a:pt x="5512" y="641"/>
                    <a:pt x="5512" y="641"/>
                  </a:cubicBezTo>
                  <a:cubicBezTo>
                    <a:pt x="5571" y="612"/>
                    <a:pt x="5571" y="612"/>
                    <a:pt x="5571" y="612"/>
                  </a:cubicBezTo>
                  <a:cubicBezTo>
                    <a:pt x="5600" y="583"/>
                    <a:pt x="5600" y="583"/>
                    <a:pt x="5600" y="583"/>
                  </a:cubicBezTo>
                  <a:cubicBezTo>
                    <a:pt x="5600" y="612"/>
                    <a:pt x="5600" y="612"/>
                    <a:pt x="5600" y="612"/>
                  </a:cubicBezTo>
                  <a:lnTo>
                    <a:pt x="5600" y="612"/>
                  </a:lnTo>
                  <a:cubicBezTo>
                    <a:pt x="5629" y="612"/>
                    <a:pt x="5629" y="612"/>
                    <a:pt x="5629" y="612"/>
                  </a:cubicBezTo>
                  <a:lnTo>
                    <a:pt x="5629" y="612"/>
                  </a:lnTo>
                  <a:cubicBezTo>
                    <a:pt x="5687" y="641"/>
                    <a:pt x="5687" y="641"/>
                    <a:pt x="5687" y="641"/>
                  </a:cubicBezTo>
                  <a:cubicBezTo>
                    <a:pt x="5687" y="670"/>
                    <a:pt x="5687" y="670"/>
                    <a:pt x="5687" y="670"/>
                  </a:cubicBezTo>
                  <a:lnTo>
                    <a:pt x="5687" y="670"/>
                  </a:lnTo>
                  <a:cubicBezTo>
                    <a:pt x="5716" y="729"/>
                    <a:pt x="5716" y="729"/>
                    <a:pt x="5716" y="729"/>
                  </a:cubicBezTo>
                  <a:cubicBezTo>
                    <a:pt x="5716" y="757"/>
                    <a:pt x="5716" y="757"/>
                    <a:pt x="5716" y="757"/>
                  </a:cubicBezTo>
                  <a:lnTo>
                    <a:pt x="5716" y="757"/>
                  </a:lnTo>
                  <a:cubicBezTo>
                    <a:pt x="5716" y="786"/>
                    <a:pt x="5716" y="786"/>
                    <a:pt x="5716" y="786"/>
                  </a:cubicBezTo>
                  <a:lnTo>
                    <a:pt x="5716" y="786"/>
                  </a:lnTo>
                  <a:cubicBezTo>
                    <a:pt x="5745" y="786"/>
                    <a:pt x="5745" y="786"/>
                    <a:pt x="5745" y="786"/>
                  </a:cubicBezTo>
                  <a:lnTo>
                    <a:pt x="5745" y="786"/>
                  </a:lnTo>
                  <a:cubicBezTo>
                    <a:pt x="5745" y="816"/>
                    <a:pt x="5745" y="816"/>
                    <a:pt x="5745" y="816"/>
                  </a:cubicBezTo>
                  <a:cubicBezTo>
                    <a:pt x="5745" y="786"/>
                    <a:pt x="5745" y="786"/>
                    <a:pt x="5745" y="786"/>
                  </a:cubicBezTo>
                  <a:cubicBezTo>
                    <a:pt x="5774" y="786"/>
                    <a:pt x="5774" y="786"/>
                    <a:pt x="5774" y="786"/>
                  </a:cubicBezTo>
                  <a:lnTo>
                    <a:pt x="5774" y="786"/>
                  </a:lnTo>
                  <a:lnTo>
                    <a:pt x="5774" y="786"/>
                  </a:lnTo>
                  <a:cubicBezTo>
                    <a:pt x="5745" y="786"/>
                    <a:pt x="5745" y="786"/>
                    <a:pt x="5745" y="786"/>
                  </a:cubicBezTo>
                  <a:cubicBezTo>
                    <a:pt x="5745" y="757"/>
                    <a:pt x="5745" y="757"/>
                    <a:pt x="5745" y="757"/>
                  </a:cubicBezTo>
                  <a:cubicBezTo>
                    <a:pt x="5716" y="757"/>
                    <a:pt x="5716" y="757"/>
                    <a:pt x="5716" y="757"/>
                  </a:cubicBezTo>
                  <a:lnTo>
                    <a:pt x="5716" y="757"/>
                  </a:lnTo>
                  <a:cubicBezTo>
                    <a:pt x="5745" y="729"/>
                    <a:pt x="5745" y="729"/>
                    <a:pt x="5745" y="729"/>
                  </a:cubicBezTo>
                  <a:lnTo>
                    <a:pt x="5745" y="729"/>
                  </a:lnTo>
                  <a:cubicBezTo>
                    <a:pt x="5745" y="670"/>
                    <a:pt x="5745" y="670"/>
                    <a:pt x="5745" y="670"/>
                  </a:cubicBezTo>
                  <a:lnTo>
                    <a:pt x="5745" y="670"/>
                  </a:lnTo>
                  <a:cubicBezTo>
                    <a:pt x="5745" y="641"/>
                    <a:pt x="5745" y="641"/>
                    <a:pt x="5745" y="641"/>
                  </a:cubicBezTo>
                  <a:cubicBezTo>
                    <a:pt x="5774" y="641"/>
                    <a:pt x="5774" y="641"/>
                    <a:pt x="5774" y="641"/>
                  </a:cubicBezTo>
                  <a:lnTo>
                    <a:pt x="5774" y="641"/>
                  </a:lnTo>
                  <a:cubicBezTo>
                    <a:pt x="5804" y="641"/>
                    <a:pt x="5804" y="641"/>
                    <a:pt x="5804" y="641"/>
                  </a:cubicBezTo>
                  <a:cubicBezTo>
                    <a:pt x="5833" y="641"/>
                    <a:pt x="5833" y="641"/>
                    <a:pt x="5833" y="641"/>
                  </a:cubicBezTo>
                  <a:cubicBezTo>
                    <a:pt x="5862" y="670"/>
                    <a:pt x="5862" y="670"/>
                    <a:pt x="5862" y="670"/>
                  </a:cubicBezTo>
                  <a:cubicBezTo>
                    <a:pt x="5891" y="670"/>
                    <a:pt x="5891" y="670"/>
                    <a:pt x="5891" y="670"/>
                  </a:cubicBezTo>
                  <a:cubicBezTo>
                    <a:pt x="5921" y="641"/>
                    <a:pt x="5921" y="641"/>
                    <a:pt x="5921" y="641"/>
                  </a:cubicBezTo>
                  <a:lnTo>
                    <a:pt x="5921" y="641"/>
                  </a:lnTo>
                  <a:cubicBezTo>
                    <a:pt x="5950" y="670"/>
                    <a:pt x="5950" y="670"/>
                    <a:pt x="5950" y="670"/>
                  </a:cubicBezTo>
                  <a:cubicBezTo>
                    <a:pt x="5979" y="670"/>
                    <a:pt x="5979" y="670"/>
                    <a:pt x="5979" y="670"/>
                  </a:cubicBezTo>
                  <a:lnTo>
                    <a:pt x="5979" y="670"/>
                  </a:lnTo>
                  <a:cubicBezTo>
                    <a:pt x="6008" y="670"/>
                    <a:pt x="6008" y="670"/>
                    <a:pt x="6008" y="670"/>
                  </a:cubicBezTo>
                  <a:lnTo>
                    <a:pt x="6008" y="670"/>
                  </a:lnTo>
                  <a:cubicBezTo>
                    <a:pt x="5979" y="641"/>
                    <a:pt x="5979" y="641"/>
                    <a:pt x="5979" y="641"/>
                  </a:cubicBezTo>
                  <a:lnTo>
                    <a:pt x="5979" y="641"/>
                  </a:lnTo>
                  <a:cubicBezTo>
                    <a:pt x="5950" y="641"/>
                    <a:pt x="5950" y="641"/>
                    <a:pt x="5950" y="641"/>
                  </a:cubicBezTo>
                  <a:cubicBezTo>
                    <a:pt x="5921" y="641"/>
                    <a:pt x="5921" y="641"/>
                    <a:pt x="5921" y="641"/>
                  </a:cubicBezTo>
                  <a:cubicBezTo>
                    <a:pt x="5950" y="641"/>
                    <a:pt x="5950" y="641"/>
                    <a:pt x="5950" y="641"/>
                  </a:cubicBezTo>
                  <a:lnTo>
                    <a:pt x="5950" y="641"/>
                  </a:lnTo>
                  <a:cubicBezTo>
                    <a:pt x="5979" y="641"/>
                    <a:pt x="5979" y="641"/>
                    <a:pt x="5979" y="641"/>
                  </a:cubicBezTo>
                  <a:cubicBezTo>
                    <a:pt x="6037" y="612"/>
                    <a:pt x="6037" y="612"/>
                    <a:pt x="6037" y="612"/>
                  </a:cubicBezTo>
                  <a:cubicBezTo>
                    <a:pt x="6066" y="612"/>
                    <a:pt x="6066" y="612"/>
                    <a:pt x="6066" y="612"/>
                  </a:cubicBezTo>
                  <a:cubicBezTo>
                    <a:pt x="6095" y="641"/>
                    <a:pt x="6095" y="641"/>
                    <a:pt x="6095" y="641"/>
                  </a:cubicBezTo>
                  <a:cubicBezTo>
                    <a:pt x="6124" y="641"/>
                    <a:pt x="6124" y="641"/>
                    <a:pt x="6124" y="641"/>
                  </a:cubicBezTo>
                  <a:lnTo>
                    <a:pt x="6124" y="641"/>
                  </a:lnTo>
                  <a:cubicBezTo>
                    <a:pt x="6154" y="641"/>
                    <a:pt x="6154" y="641"/>
                    <a:pt x="6154" y="641"/>
                  </a:cubicBezTo>
                  <a:cubicBezTo>
                    <a:pt x="6124" y="612"/>
                    <a:pt x="6124" y="612"/>
                    <a:pt x="6124" y="612"/>
                  </a:cubicBezTo>
                  <a:lnTo>
                    <a:pt x="6124" y="612"/>
                  </a:lnTo>
                  <a:lnTo>
                    <a:pt x="6124" y="612"/>
                  </a:lnTo>
                  <a:lnTo>
                    <a:pt x="6124" y="612"/>
                  </a:lnTo>
                  <a:cubicBezTo>
                    <a:pt x="6095" y="612"/>
                    <a:pt x="6095" y="612"/>
                    <a:pt x="6095" y="612"/>
                  </a:cubicBezTo>
                  <a:cubicBezTo>
                    <a:pt x="6066" y="612"/>
                    <a:pt x="6066" y="612"/>
                    <a:pt x="6066" y="612"/>
                  </a:cubicBezTo>
                  <a:cubicBezTo>
                    <a:pt x="6066" y="583"/>
                    <a:pt x="6066" y="583"/>
                    <a:pt x="6066" y="583"/>
                  </a:cubicBezTo>
                  <a:cubicBezTo>
                    <a:pt x="6037" y="612"/>
                    <a:pt x="6037" y="612"/>
                    <a:pt x="6037" y="612"/>
                  </a:cubicBezTo>
                  <a:cubicBezTo>
                    <a:pt x="6037" y="583"/>
                    <a:pt x="6037" y="583"/>
                    <a:pt x="6037" y="583"/>
                  </a:cubicBezTo>
                  <a:lnTo>
                    <a:pt x="6037" y="583"/>
                  </a:lnTo>
                  <a:cubicBezTo>
                    <a:pt x="6037" y="553"/>
                    <a:pt x="6037" y="553"/>
                    <a:pt x="6037" y="553"/>
                  </a:cubicBezTo>
                  <a:cubicBezTo>
                    <a:pt x="6066" y="553"/>
                    <a:pt x="6066" y="553"/>
                    <a:pt x="6066" y="553"/>
                  </a:cubicBezTo>
                  <a:lnTo>
                    <a:pt x="6066" y="553"/>
                  </a:lnTo>
                  <a:cubicBezTo>
                    <a:pt x="6095" y="524"/>
                    <a:pt x="6095" y="524"/>
                    <a:pt x="6095" y="524"/>
                  </a:cubicBezTo>
                  <a:cubicBezTo>
                    <a:pt x="6124" y="495"/>
                    <a:pt x="6124" y="495"/>
                    <a:pt x="6124" y="495"/>
                  </a:cubicBezTo>
                  <a:cubicBezTo>
                    <a:pt x="6154" y="495"/>
                    <a:pt x="6154" y="495"/>
                    <a:pt x="6154" y="495"/>
                  </a:cubicBezTo>
                  <a:cubicBezTo>
                    <a:pt x="6183" y="495"/>
                    <a:pt x="6183" y="495"/>
                    <a:pt x="6183" y="495"/>
                  </a:cubicBezTo>
                  <a:lnTo>
                    <a:pt x="6183" y="495"/>
                  </a:lnTo>
                  <a:cubicBezTo>
                    <a:pt x="6154" y="495"/>
                    <a:pt x="6154" y="495"/>
                    <a:pt x="6154" y="495"/>
                  </a:cubicBezTo>
                  <a:cubicBezTo>
                    <a:pt x="6124" y="495"/>
                    <a:pt x="6124" y="495"/>
                    <a:pt x="6124" y="495"/>
                  </a:cubicBezTo>
                  <a:cubicBezTo>
                    <a:pt x="6066" y="524"/>
                    <a:pt x="6066" y="524"/>
                    <a:pt x="6066" y="524"/>
                  </a:cubicBezTo>
                  <a:cubicBezTo>
                    <a:pt x="6066" y="553"/>
                    <a:pt x="6066" y="553"/>
                    <a:pt x="6066" y="553"/>
                  </a:cubicBezTo>
                  <a:lnTo>
                    <a:pt x="6066" y="553"/>
                  </a:lnTo>
                  <a:cubicBezTo>
                    <a:pt x="6066" y="524"/>
                    <a:pt x="6066" y="524"/>
                    <a:pt x="6066" y="524"/>
                  </a:cubicBezTo>
                  <a:lnTo>
                    <a:pt x="6066" y="524"/>
                  </a:lnTo>
                  <a:cubicBezTo>
                    <a:pt x="6037" y="553"/>
                    <a:pt x="6037" y="553"/>
                    <a:pt x="6037" y="553"/>
                  </a:cubicBezTo>
                  <a:lnTo>
                    <a:pt x="6037" y="553"/>
                  </a:lnTo>
                  <a:cubicBezTo>
                    <a:pt x="6008" y="553"/>
                    <a:pt x="6008" y="553"/>
                    <a:pt x="6008" y="553"/>
                  </a:cubicBezTo>
                  <a:cubicBezTo>
                    <a:pt x="6008" y="583"/>
                    <a:pt x="6008" y="583"/>
                    <a:pt x="6008" y="583"/>
                  </a:cubicBezTo>
                  <a:lnTo>
                    <a:pt x="6008" y="583"/>
                  </a:lnTo>
                  <a:cubicBezTo>
                    <a:pt x="5979" y="583"/>
                    <a:pt x="5979" y="583"/>
                    <a:pt x="5979" y="583"/>
                  </a:cubicBezTo>
                  <a:cubicBezTo>
                    <a:pt x="5979" y="612"/>
                    <a:pt x="5979" y="612"/>
                    <a:pt x="5979" y="612"/>
                  </a:cubicBezTo>
                  <a:cubicBezTo>
                    <a:pt x="5921" y="612"/>
                    <a:pt x="5921" y="612"/>
                    <a:pt x="5921" y="612"/>
                  </a:cubicBezTo>
                  <a:cubicBezTo>
                    <a:pt x="5891" y="612"/>
                    <a:pt x="5891" y="612"/>
                    <a:pt x="5891" y="612"/>
                  </a:cubicBezTo>
                  <a:lnTo>
                    <a:pt x="5891" y="612"/>
                  </a:lnTo>
                  <a:cubicBezTo>
                    <a:pt x="5833" y="612"/>
                    <a:pt x="5833" y="612"/>
                    <a:pt x="5833" y="612"/>
                  </a:cubicBezTo>
                  <a:cubicBezTo>
                    <a:pt x="5804" y="612"/>
                    <a:pt x="5804" y="612"/>
                    <a:pt x="5804" y="612"/>
                  </a:cubicBezTo>
                  <a:cubicBezTo>
                    <a:pt x="5774" y="612"/>
                    <a:pt x="5774" y="612"/>
                    <a:pt x="5774" y="612"/>
                  </a:cubicBezTo>
                  <a:lnTo>
                    <a:pt x="5774" y="612"/>
                  </a:lnTo>
                  <a:cubicBezTo>
                    <a:pt x="5774" y="583"/>
                    <a:pt x="5774" y="583"/>
                    <a:pt x="5774" y="583"/>
                  </a:cubicBezTo>
                  <a:cubicBezTo>
                    <a:pt x="5804" y="583"/>
                    <a:pt x="5804" y="583"/>
                    <a:pt x="5804" y="583"/>
                  </a:cubicBezTo>
                  <a:lnTo>
                    <a:pt x="5804" y="583"/>
                  </a:lnTo>
                  <a:cubicBezTo>
                    <a:pt x="5833" y="553"/>
                    <a:pt x="5833" y="553"/>
                    <a:pt x="5833" y="553"/>
                  </a:cubicBezTo>
                  <a:cubicBezTo>
                    <a:pt x="5862" y="553"/>
                    <a:pt x="5862" y="553"/>
                    <a:pt x="5862" y="553"/>
                  </a:cubicBezTo>
                  <a:lnTo>
                    <a:pt x="5862" y="553"/>
                  </a:lnTo>
                  <a:lnTo>
                    <a:pt x="5862" y="553"/>
                  </a:lnTo>
                  <a:cubicBezTo>
                    <a:pt x="5833" y="553"/>
                    <a:pt x="5833" y="553"/>
                    <a:pt x="5833" y="553"/>
                  </a:cubicBezTo>
                  <a:lnTo>
                    <a:pt x="5833" y="553"/>
                  </a:lnTo>
                  <a:cubicBezTo>
                    <a:pt x="5804" y="553"/>
                    <a:pt x="5804" y="553"/>
                    <a:pt x="5804" y="553"/>
                  </a:cubicBezTo>
                  <a:cubicBezTo>
                    <a:pt x="5774" y="553"/>
                    <a:pt x="5774" y="553"/>
                    <a:pt x="5774" y="553"/>
                  </a:cubicBezTo>
                  <a:lnTo>
                    <a:pt x="5774" y="553"/>
                  </a:lnTo>
                  <a:cubicBezTo>
                    <a:pt x="5804" y="524"/>
                    <a:pt x="5804" y="524"/>
                    <a:pt x="5804" y="524"/>
                  </a:cubicBezTo>
                  <a:lnTo>
                    <a:pt x="5804" y="524"/>
                  </a:lnTo>
                  <a:cubicBezTo>
                    <a:pt x="5774" y="553"/>
                    <a:pt x="5774" y="553"/>
                    <a:pt x="5774" y="553"/>
                  </a:cubicBezTo>
                  <a:lnTo>
                    <a:pt x="5774" y="553"/>
                  </a:lnTo>
                  <a:cubicBezTo>
                    <a:pt x="5745" y="583"/>
                    <a:pt x="5745" y="583"/>
                    <a:pt x="5745" y="583"/>
                  </a:cubicBezTo>
                  <a:cubicBezTo>
                    <a:pt x="5716" y="583"/>
                    <a:pt x="5716" y="583"/>
                    <a:pt x="5716" y="583"/>
                  </a:cubicBezTo>
                  <a:cubicBezTo>
                    <a:pt x="5687" y="583"/>
                    <a:pt x="5687" y="583"/>
                    <a:pt x="5687" y="583"/>
                  </a:cubicBezTo>
                  <a:cubicBezTo>
                    <a:pt x="5658" y="583"/>
                    <a:pt x="5658" y="583"/>
                    <a:pt x="5658" y="583"/>
                  </a:cubicBezTo>
                  <a:cubicBezTo>
                    <a:pt x="5629" y="553"/>
                    <a:pt x="5629" y="553"/>
                    <a:pt x="5629" y="553"/>
                  </a:cubicBezTo>
                  <a:lnTo>
                    <a:pt x="5629" y="553"/>
                  </a:lnTo>
                  <a:lnTo>
                    <a:pt x="5629" y="553"/>
                  </a:lnTo>
                  <a:cubicBezTo>
                    <a:pt x="5600" y="524"/>
                    <a:pt x="5600" y="524"/>
                    <a:pt x="5600" y="524"/>
                  </a:cubicBezTo>
                  <a:lnTo>
                    <a:pt x="5600" y="524"/>
                  </a:lnTo>
                  <a:lnTo>
                    <a:pt x="5600" y="524"/>
                  </a:lnTo>
                  <a:cubicBezTo>
                    <a:pt x="5629" y="495"/>
                    <a:pt x="5629" y="495"/>
                    <a:pt x="5629" y="495"/>
                  </a:cubicBezTo>
                  <a:cubicBezTo>
                    <a:pt x="5658" y="495"/>
                    <a:pt x="5658" y="495"/>
                    <a:pt x="5658" y="495"/>
                  </a:cubicBezTo>
                  <a:cubicBezTo>
                    <a:pt x="5658" y="466"/>
                    <a:pt x="5658" y="466"/>
                    <a:pt x="5658" y="466"/>
                  </a:cubicBezTo>
                  <a:cubicBezTo>
                    <a:pt x="5687" y="466"/>
                    <a:pt x="5687" y="466"/>
                    <a:pt x="5687" y="466"/>
                  </a:cubicBezTo>
                  <a:cubicBezTo>
                    <a:pt x="5687" y="436"/>
                    <a:pt x="5687" y="436"/>
                    <a:pt x="5687" y="436"/>
                  </a:cubicBezTo>
                  <a:cubicBezTo>
                    <a:pt x="5716" y="466"/>
                    <a:pt x="5716" y="466"/>
                    <a:pt x="5716" y="466"/>
                  </a:cubicBezTo>
                  <a:cubicBezTo>
                    <a:pt x="5745" y="466"/>
                    <a:pt x="5745" y="466"/>
                    <a:pt x="5745" y="466"/>
                  </a:cubicBezTo>
                  <a:lnTo>
                    <a:pt x="5745" y="466"/>
                  </a:lnTo>
                  <a:cubicBezTo>
                    <a:pt x="5774" y="466"/>
                    <a:pt x="5774" y="466"/>
                    <a:pt x="5774" y="466"/>
                  </a:cubicBezTo>
                  <a:cubicBezTo>
                    <a:pt x="5804" y="466"/>
                    <a:pt x="5804" y="466"/>
                    <a:pt x="5804" y="466"/>
                  </a:cubicBezTo>
                  <a:cubicBezTo>
                    <a:pt x="5833" y="466"/>
                    <a:pt x="5833" y="466"/>
                    <a:pt x="5833" y="466"/>
                  </a:cubicBezTo>
                  <a:lnTo>
                    <a:pt x="5833" y="466"/>
                  </a:lnTo>
                  <a:cubicBezTo>
                    <a:pt x="5862" y="466"/>
                    <a:pt x="5862" y="466"/>
                    <a:pt x="5862" y="466"/>
                  </a:cubicBezTo>
                  <a:lnTo>
                    <a:pt x="5862" y="466"/>
                  </a:lnTo>
                  <a:lnTo>
                    <a:pt x="5862" y="466"/>
                  </a:lnTo>
                  <a:cubicBezTo>
                    <a:pt x="5833" y="466"/>
                    <a:pt x="5833" y="466"/>
                    <a:pt x="5833" y="466"/>
                  </a:cubicBezTo>
                  <a:cubicBezTo>
                    <a:pt x="5804" y="466"/>
                    <a:pt x="5804" y="466"/>
                    <a:pt x="5804" y="466"/>
                  </a:cubicBezTo>
                  <a:cubicBezTo>
                    <a:pt x="5774" y="436"/>
                    <a:pt x="5774" y="436"/>
                    <a:pt x="5774" y="436"/>
                  </a:cubicBezTo>
                  <a:cubicBezTo>
                    <a:pt x="5745" y="436"/>
                    <a:pt x="5745" y="436"/>
                    <a:pt x="5745" y="436"/>
                  </a:cubicBezTo>
                  <a:cubicBezTo>
                    <a:pt x="5716" y="436"/>
                    <a:pt x="5716" y="436"/>
                    <a:pt x="5716" y="436"/>
                  </a:cubicBezTo>
                  <a:cubicBezTo>
                    <a:pt x="5687" y="436"/>
                    <a:pt x="5687" y="436"/>
                    <a:pt x="5687" y="436"/>
                  </a:cubicBezTo>
                  <a:lnTo>
                    <a:pt x="5687" y="436"/>
                  </a:lnTo>
                  <a:cubicBezTo>
                    <a:pt x="5658" y="436"/>
                    <a:pt x="5658" y="436"/>
                    <a:pt x="5658" y="436"/>
                  </a:cubicBezTo>
                  <a:cubicBezTo>
                    <a:pt x="5658" y="466"/>
                    <a:pt x="5658" y="466"/>
                    <a:pt x="5658" y="466"/>
                  </a:cubicBezTo>
                  <a:cubicBezTo>
                    <a:pt x="5629" y="495"/>
                    <a:pt x="5629" y="495"/>
                    <a:pt x="5629" y="495"/>
                  </a:cubicBezTo>
                  <a:cubicBezTo>
                    <a:pt x="5600" y="495"/>
                    <a:pt x="5600" y="495"/>
                    <a:pt x="5600" y="495"/>
                  </a:cubicBezTo>
                  <a:cubicBezTo>
                    <a:pt x="5571" y="524"/>
                    <a:pt x="5571" y="524"/>
                    <a:pt x="5571" y="524"/>
                  </a:cubicBezTo>
                  <a:lnTo>
                    <a:pt x="5571" y="524"/>
                  </a:lnTo>
                  <a:lnTo>
                    <a:pt x="5571" y="524"/>
                  </a:lnTo>
                  <a:cubicBezTo>
                    <a:pt x="5541" y="495"/>
                    <a:pt x="5541" y="495"/>
                    <a:pt x="5541" y="495"/>
                  </a:cubicBezTo>
                  <a:cubicBezTo>
                    <a:pt x="5512" y="495"/>
                    <a:pt x="5512" y="495"/>
                    <a:pt x="5512" y="495"/>
                  </a:cubicBezTo>
                  <a:cubicBezTo>
                    <a:pt x="5512" y="466"/>
                    <a:pt x="5512" y="466"/>
                    <a:pt x="5512" y="466"/>
                  </a:cubicBezTo>
                  <a:lnTo>
                    <a:pt x="5512" y="466"/>
                  </a:lnTo>
                  <a:cubicBezTo>
                    <a:pt x="5512" y="436"/>
                    <a:pt x="5512" y="436"/>
                    <a:pt x="5512" y="436"/>
                  </a:cubicBezTo>
                  <a:lnTo>
                    <a:pt x="5512" y="436"/>
                  </a:lnTo>
                  <a:cubicBezTo>
                    <a:pt x="5512" y="407"/>
                    <a:pt x="5512" y="407"/>
                    <a:pt x="5512" y="407"/>
                  </a:cubicBezTo>
                  <a:lnTo>
                    <a:pt x="5512" y="407"/>
                  </a:lnTo>
                  <a:lnTo>
                    <a:pt x="5512" y="407"/>
                  </a:lnTo>
                  <a:cubicBezTo>
                    <a:pt x="5541" y="407"/>
                    <a:pt x="5541" y="407"/>
                    <a:pt x="5541" y="407"/>
                  </a:cubicBezTo>
                  <a:lnTo>
                    <a:pt x="5541" y="407"/>
                  </a:lnTo>
                  <a:cubicBezTo>
                    <a:pt x="5600" y="407"/>
                    <a:pt x="5600" y="407"/>
                    <a:pt x="5600" y="407"/>
                  </a:cubicBezTo>
                  <a:cubicBezTo>
                    <a:pt x="5629" y="436"/>
                    <a:pt x="5629" y="436"/>
                    <a:pt x="5629" y="436"/>
                  </a:cubicBezTo>
                  <a:lnTo>
                    <a:pt x="5629" y="436"/>
                  </a:lnTo>
                  <a:lnTo>
                    <a:pt x="5629" y="436"/>
                  </a:lnTo>
                  <a:cubicBezTo>
                    <a:pt x="5658" y="436"/>
                    <a:pt x="5658" y="436"/>
                    <a:pt x="5658" y="436"/>
                  </a:cubicBezTo>
                  <a:cubicBezTo>
                    <a:pt x="5687" y="436"/>
                    <a:pt x="5687" y="436"/>
                    <a:pt x="5687" y="436"/>
                  </a:cubicBezTo>
                  <a:lnTo>
                    <a:pt x="5687" y="436"/>
                  </a:lnTo>
                  <a:lnTo>
                    <a:pt x="5687" y="436"/>
                  </a:lnTo>
                  <a:cubicBezTo>
                    <a:pt x="5716" y="407"/>
                    <a:pt x="5716" y="407"/>
                    <a:pt x="5716" y="407"/>
                  </a:cubicBezTo>
                  <a:lnTo>
                    <a:pt x="5716" y="407"/>
                  </a:lnTo>
                  <a:cubicBezTo>
                    <a:pt x="5745" y="407"/>
                    <a:pt x="5745" y="407"/>
                    <a:pt x="5745" y="407"/>
                  </a:cubicBezTo>
                  <a:cubicBezTo>
                    <a:pt x="5804" y="407"/>
                    <a:pt x="5804" y="407"/>
                    <a:pt x="5804" y="407"/>
                  </a:cubicBezTo>
                  <a:lnTo>
                    <a:pt x="5804" y="407"/>
                  </a:lnTo>
                  <a:cubicBezTo>
                    <a:pt x="5804" y="379"/>
                    <a:pt x="5804" y="379"/>
                    <a:pt x="5804" y="379"/>
                  </a:cubicBezTo>
                  <a:cubicBezTo>
                    <a:pt x="5774" y="379"/>
                    <a:pt x="5774" y="379"/>
                    <a:pt x="5774" y="379"/>
                  </a:cubicBezTo>
                  <a:lnTo>
                    <a:pt x="5774" y="379"/>
                  </a:lnTo>
                  <a:cubicBezTo>
                    <a:pt x="5774" y="407"/>
                    <a:pt x="5774" y="407"/>
                    <a:pt x="5774" y="407"/>
                  </a:cubicBezTo>
                  <a:cubicBezTo>
                    <a:pt x="5745" y="407"/>
                    <a:pt x="5745" y="407"/>
                    <a:pt x="5745" y="407"/>
                  </a:cubicBezTo>
                  <a:cubicBezTo>
                    <a:pt x="5716" y="407"/>
                    <a:pt x="5716" y="407"/>
                    <a:pt x="5716" y="407"/>
                  </a:cubicBezTo>
                  <a:cubicBezTo>
                    <a:pt x="5687" y="407"/>
                    <a:pt x="5687" y="407"/>
                    <a:pt x="5687" y="407"/>
                  </a:cubicBezTo>
                  <a:lnTo>
                    <a:pt x="5687" y="407"/>
                  </a:lnTo>
                  <a:cubicBezTo>
                    <a:pt x="5658" y="407"/>
                    <a:pt x="5658" y="407"/>
                    <a:pt x="5658" y="407"/>
                  </a:cubicBezTo>
                  <a:lnTo>
                    <a:pt x="5658" y="407"/>
                  </a:lnTo>
                  <a:cubicBezTo>
                    <a:pt x="5629" y="407"/>
                    <a:pt x="5629" y="407"/>
                    <a:pt x="5629" y="407"/>
                  </a:cubicBezTo>
                  <a:cubicBezTo>
                    <a:pt x="5600" y="407"/>
                    <a:pt x="5600" y="407"/>
                    <a:pt x="5600" y="407"/>
                  </a:cubicBezTo>
                  <a:lnTo>
                    <a:pt x="5600" y="407"/>
                  </a:lnTo>
                  <a:lnTo>
                    <a:pt x="5600" y="407"/>
                  </a:lnTo>
                  <a:cubicBezTo>
                    <a:pt x="5571" y="407"/>
                    <a:pt x="5571" y="407"/>
                    <a:pt x="5571" y="407"/>
                  </a:cubicBezTo>
                  <a:cubicBezTo>
                    <a:pt x="5541" y="379"/>
                    <a:pt x="5541" y="379"/>
                    <a:pt x="5541" y="379"/>
                  </a:cubicBezTo>
                  <a:lnTo>
                    <a:pt x="5541" y="379"/>
                  </a:lnTo>
                  <a:cubicBezTo>
                    <a:pt x="5512" y="379"/>
                    <a:pt x="5512" y="379"/>
                    <a:pt x="5512" y="379"/>
                  </a:cubicBezTo>
                  <a:lnTo>
                    <a:pt x="5512" y="379"/>
                  </a:lnTo>
                  <a:lnTo>
                    <a:pt x="5512" y="379"/>
                  </a:lnTo>
                  <a:cubicBezTo>
                    <a:pt x="5512" y="350"/>
                    <a:pt x="5512" y="350"/>
                    <a:pt x="5512" y="350"/>
                  </a:cubicBezTo>
                  <a:lnTo>
                    <a:pt x="5512" y="350"/>
                  </a:lnTo>
                  <a:cubicBezTo>
                    <a:pt x="5541" y="350"/>
                    <a:pt x="5541" y="350"/>
                    <a:pt x="5541" y="350"/>
                  </a:cubicBezTo>
                  <a:lnTo>
                    <a:pt x="5541" y="350"/>
                  </a:lnTo>
                  <a:cubicBezTo>
                    <a:pt x="5571" y="350"/>
                    <a:pt x="5571" y="350"/>
                    <a:pt x="5571" y="350"/>
                  </a:cubicBezTo>
                  <a:lnTo>
                    <a:pt x="5571" y="350"/>
                  </a:lnTo>
                  <a:lnTo>
                    <a:pt x="5571" y="350"/>
                  </a:lnTo>
                  <a:cubicBezTo>
                    <a:pt x="5541" y="350"/>
                    <a:pt x="5541" y="350"/>
                    <a:pt x="5541" y="350"/>
                  </a:cubicBezTo>
                  <a:cubicBezTo>
                    <a:pt x="5541" y="320"/>
                    <a:pt x="5541" y="320"/>
                    <a:pt x="5541" y="320"/>
                  </a:cubicBezTo>
                  <a:lnTo>
                    <a:pt x="5541" y="320"/>
                  </a:lnTo>
                  <a:cubicBezTo>
                    <a:pt x="5571" y="320"/>
                    <a:pt x="5571" y="320"/>
                    <a:pt x="5571" y="320"/>
                  </a:cubicBezTo>
                  <a:cubicBezTo>
                    <a:pt x="5600" y="291"/>
                    <a:pt x="5600" y="291"/>
                    <a:pt x="5600" y="291"/>
                  </a:cubicBezTo>
                  <a:cubicBezTo>
                    <a:pt x="5629" y="291"/>
                    <a:pt x="5629" y="291"/>
                    <a:pt x="5629" y="291"/>
                  </a:cubicBezTo>
                  <a:lnTo>
                    <a:pt x="5629" y="291"/>
                  </a:lnTo>
                  <a:cubicBezTo>
                    <a:pt x="5658" y="291"/>
                    <a:pt x="5658" y="291"/>
                    <a:pt x="5658" y="291"/>
                  </a:cubicBezTo>
                  <a:lnTo>
                    <a:pt x="5658" y="291"/>
                  </a:lnTo>
                  <a:lnTo>
                    <a:pt x="5658" y="291"/>
                  </a:lnTo>
                  <a:lnTo>
                    <a:pt x="5658" y="291"/>
                  </a:lnTo>
                  <a:lnTo>
                    <a:pt x="5658" y="291"/>
                  </a:lnTo>
                  <a:cubicBezTo>
                    <a:pt x="5629" y="291"/>
                    <a:pt x="5629" y="291"/>
                    <a:pt x="5629" y="291"/>
                  </a:cubicBezTo>
                  <a:cubicBezTo>
                    <a:pt x="5600" y="291"/>
                    <a:pt x="5600" y="291"/>
                    <a:pt x="5600" y="291"/>
                  </a:cubicBezTo>
                  <a:cubicBezTo>
                    <a:pt x="5571" y="291"/>
                    <a:pt x="5571" y="291"/>
                    <a:pt x="5571" y="291"/>
                  </a:cubicBezTo>
                  <a:lnTo>
                    <a:pt x="5571" y="291"/>
                  </a:lnTo>
                  <a:cubicBezTo>
                    <a:pt x="5541" y="291"/>
                    <a:pt x="5541" y="291"/>
                    <a:pt x="5541" y="291"/>
                  </a:cubicBezTo>
                  <a:lnTo>
                    <a:pt x="5541" y="291"/>
                  </a:lnTo>
                  <a:lnTo>
                    <a:pt x="5541" y="291"/>
                  </a:lnTo>
                  <a:lnTo>
                    <a:pt x="5541" y="291"/>
                  </a:lnTo>
                  <a:cubicBezTo>
                    <a:pt x="5541" y="262"/>
                    <a:pt x="5541" y="262"/>
                    <a:pt x="5541" y="262"/>
                  </a:cubicBezTo>
                  <a:cubicBezTo>
                    <a:pt x="5571" y="262"/>
                    <a:pt x="5571" y="262"/>
                    <a:pt x="5571" y="262"/>
                  </a:cubicBezTo>
                  <a:cubicBezTo>
                    <a:pt x="5600" y="262"/>
                    <a:pt x="5600" y="262"/>
                    <a:pt x="5600" y="262"/>
                  </a:cubicBezTo>
                  <a:cubicBezTo>
                    <a:pt x="5629" y="262"/>
                    <a:pt x="5629" y="262"/>
                    <a:pt x="5629" y="262"/>
                  </a:cubicBezTo>
                  <a:cubicBezTo>
                    <a:pt x="5600" y="233"/>
                    <a:pt x="5600" y="233"/>
                    <a:pt x="5600" y="233"/>
                  </a:cubicBezTo>
                  <a:lnTo>
                    <a:pt x="5600" y="233"/>
                  </a:lnTo>
                  <a:lnTo>
                    <a:pt x="5600" y="233"/>
                  </a:lnTo>
                  <a:lnTo>
                    <a:pt x="5600" y="233"/>
                  </a:lnTo>
                  <a:cubicBezTo>
                    <a:pt x="5571" y="233"/>
                    <a:pt x="5571" y="233"/>
                    <a:pt x="5571" y="233"/>
                  </a:cubicBezTo>
                  <a:lnTo>
                    <a:pt x="5571" y="233"/>
                  </a:lnTo>
                  <a:lnTo>
                    <a:pt x="5571" y="233"/>
                  </a:lnTo>
                  <a:lnTo>
                    <a:pt x="5571" y="233"/>
                  </a:lnTo>
                  <a:cubicBezTo>
                    <a:pt x="5541" y="233"/>
                    <a:pt x="5541" y="233"/>
                    <a:pt x="5541" y="233"/>
                  </a:cubicBezTo>
                  <a:lnTo>
                    <a:pt x="5541" y="233"/>
                  </a:lnTo>
                  <a:cubicBezTo>
                    <a:pt x="5541" y="262"/>
                    <a:pt x="5541" y="262"/>
                    <a:pt x="5541" y="262"/>
                  </a:cubicBezTo>
                  <a:lnTo>
                    <a:pt x="5541" y="262"/>
                  </a:lnTo>
                  <a:cubicBezTo>
                    <a:pt x="5512" y="262"/>
                    <a:pt x="5512" y="262"/>
                    <a:pt x="5512" y="262"/>
                  </a:cubicBezTo>
                  <a:lnTo>
                    <a:pt x="5512" y="262"/>
                  </a:lnTo>
                  <a:cubicBezTo>
                    <a:pt x="5512" y="233"/>
                    <a:pt x="5512" y="233"/>
                    <a:pt x="5512" y="233"/>
                  </a:cubicBezTo>
                  <a:lnTo>
                    <a:pt x="5512" y="233"/>
                  </a:lnTo>
                  <a:cubicBezTo>
                    <a:pt x="5483" y="233"/>
                    <a:pt x="5483" y="233"/>
                    <a:pt x="5483" y="233"/>
                  </a:cubicBezTo>
                  <a:cubicBezTo>
                    <a:pt x="5512" y="203"/>
                    <a:pt x="5512" y="203"/>
                    <a:pt x="5512" y="203"/>
                  </a:cubicBezTo>
                  <a:cubicBezTo>
                    <a:pt x="5512" y="233"/>
                    <a:pt x="5512" y="233"/>
                    <a:pt x="5512" y="233"/>
                  </a:cubicBezTo>
                  <a:cubicBezTo>
                    <a:pt x="5512" y="203"/>
                    <a:pt x="5512" y="203"/>
                    <a:pt x="5512" y="203"/>
                  </a:cubicBezTo>
                  <a:cubicBezTo>
                    <a:pt x="5541" y="203"/>
                    <a:pt x="5541" y="203"/>
                    <a:pt x="5541" y="203"/>
                  </a:cubicBezTo>
                  <a:lnTo>
                    <a:pt x="5541" y="203"/>
                  </a:lnTo>
                  <a:cubicBezTo>
                    <a:pt x="5571" y="174"/>
                    <a:pt x="5571" y="174"/>
                    <a:pt x="5571" y="174"/>
                  </a:cubicBezTo>
                  <a:lnTo>
                    <a:pt x="5571" y="174"/>
                  </a:lnTo>
                  <a:cubicBezTo>
                    <a:pt x="5600" y="174"/>
                    <a:pt x="5600" y="174"/>
                    <a:pt x="5600" y="174"/>
                  </a:cubicBezTo>
                  <a:lnTo>
                    <a:pt x="5600" y="174"/>
                  </a:lnTo>
                  <a:cubicBezTo>
                    <a:pt x="5658" y="174"/>
                    <a:pt x="5658" y="174"/>
                    <a:pt x="5658" y="174"/>
                  </a:cubicBezTo>
                  <a:cubicBezTo>
                    <a:pt x="5658" y="145"/>
                    <a:pt x="5658" y="145"/>
                    <a:pt x="5658" y="145"/>
                  </a:cubicBezTo>
                  <a:cubicBezTo>
                    <a:pt x="5658" y="174"/>
                    <a:pt x="5658" y="174"/>
                    <a:pt x="5658" y="174"/>
                  </a:cubicBezTo>
                  <a:lnTo>
                    <a:pt x="5658" y="174"/>
                  </a:lnTo>
                  <a:lnTo>
                    <a:pt x="5658" y="174"/>
                  </a:lnTo>
                  <a:cubicBezTo>
                    <a:pt x="5658" y="203"/>
                    <a:pt x="5658" y="203"/>
                    <a:pt x="5658" y="203"/>
                  </a:cubicBezTo>
                  <a:cubicBezTo>
                    <a:pt x="5687" y="203"/>
                    <a:pt x="5687" y="203"/>
                    <a:pt x="5687" y="203"/>
                  </a:cubicBezTo>
                  <a:lnTo>
                    <a:pt x="5687" y="203"/>
                  </a:lnTo>
                  <a:cubicBezTo>
                    <a:pt x="5687" y="174"/>
                    <a:pt x="5687" y="174"/>
                    <a:pt x="5687" y="174"/>
                  </a:cubicBezTo>
                  <a:cubicBezTo>
                    <a:pt x="5687" y="203"/>
                    <a:pt x="5687" y="203"/>
                    <a:pt x="5687" y="203"/>
                  </a:cubicBezTo>
                  <a:lnTo>
                    <a:pt x="5687" y="203"/>
                  </a:lnTo>
                  <a:lnTo>
                    <a:pt x="5687" y="203"/>
                  </a:lnTo>
                  <a:cubicBezTo>
                    <a:pt x="5716" y="203"/>
                    <a:pt x="5716" y="203"/>
                    <a:pt x="5716" y="203"/>
                  </a:cubicBezTo>
                  <a:cubicBezTo>
                    <a:pt x="5716" y="174"/>
                    <a:pt x="5716" y="174"/>
                    <a:pt x="5716" y="174"/>
                  </a:cubicBezTo>
                  <a:lnTo>
                    <a:pt x="5716" y="174"/>
                  </a:lnTo>
                  <a:lnTo>
                    <a:pt x="5716" y="174"/>
                  </a:lnTo>
                  <a:cubicBezTo>
                    <a:pt x="5716" y="145"/>
                    <a:pt x="5716" y="145"/>
                    <a:pt x="5716" y="145"/>
                  </a:cubicBezTo>
                  <a:lnTo>
                    <a:pt x="5716" y="145"/>
                  </a:lnTo>
                  <a:cubicBezTo>
                    <a:pt x="5745" y="145"/>
                    <a:pt x="5745" y="145"/>
                    <a:pt x="5745" y="145"/>
                  </a:cubicBezTo>
                  <a:lnTo>
                    <a:pt x="5745" y="145"/>
                  </a:lnTo>
                  <a:lnTo>
                    <a:pt x="5745" y="145"/>
                  </a:lnTo>
                  <a:cubicBezTo>
                    <a:pt x="5745" y="174"/>
                    <a:pt x="5745" y="174"/>
                    <a:pt x="5745" y="174"/>
                  </a:cubicBezTo>
                  <a:cubicBezTo>
                    <a:pt x="5774" y="174"/>
                    <a:pt x="5774" y="174"/>
                    <a:pt x="5774" y="174"/>
                  </a:cubicBezTo>
                  <a:cubicBezTo>
                    <a:pt x="5774" y="203"/>
                    <a:pt x="5774" y="203"/>
                    <a:pt x="5774" y="203"/>
                  </a:cubicBezTo>
                  <a:lnTo>
                    <a:pt x="5774" y="203"/>
                  </a:lnTo>
                  <a:lnTo>
                    <a:pt x="5774" y="203"/>
                  </a:lnTo>
                  <a:cubicBezTo>
                    <a:pt x="5774" y="233"/>
                    <a:pt x="5774" y="233"/>
                    <a:pt x="5774" y="233"/>
                  </a:cubicBezTo>
                  <a:lnTo>
                    <a:pt x="5774" y="233"/>
                  </a:lnTo>
                  <a:lnTo>
                    <a:pt x="5774" y="233"/>
                  </a:lnTo>
                  <a:lnTo>
                    <a:pt x="5774" y="233"/>
                  </a:lnTo>
                  <a:cubicBezTo>
                    <a:pt x="5774" y="203"/>
                    <a:pt x="5774" y="203"/>
                    <a:pt x="5774" y="203"/>
                  </a:cubicBezTo>
                  <a:lnTo>
                    <a:pt x="5774" y="203"/>
                  </a:lnTo>
                  <a:cubicBezTo>
                    <a:pt x="5804" y="174"/>
                    <a:pt x="5804" y="174"/>
                    <a:pt x="5804" y="174"/>
                  </a:cubicBezTo>
                  <a:lnTo>
                    <a:pt x="5804" y="174"/>
                  </a:lnTo>
                  <a:cubicBezTo>
                    <a:pt x="5833" y="203"/>
                    <a:pt x="5833" y="203"/>
                    <a:pt x="5833" y="203"/>
                  </a:cubicBezTo>
                  <a:lnTo>
                    <a:pt x="5833" y="203"/>
                  </a:lnTo>
                  <a:cubicBezTo>
                    <a:pt x="5833" y="233"/>
                    <a:pt x="5833" y="233"/>
                    <a:pt x="5833" y="233"/>
                  </a:cubicBezTo>
                  <a:lnTo>
                    <a:pt x="5833" y="233"/>
                  </a:lnTo>
                  <a:lnTo>
                    <a:pt x="5833" y="233"/>
                  </a:lnTo>
                  <a:lnTo>
                    <a:pt x="5833" y="233"/>
                  </a:lnTo>
                  <a:cubicBezTo>
                    <a:pt x="5833" y="203"/>
                    <a:pt x="5833" y="203"/>
                    <a:pt x="5833" y="203"/>
                  </a:cubicBezTo>
                  <a:cubicBezTo>
                    <a:pt x="5862" y="203"/>
                    <a:pt x="5862" y="203"/>
                    <a:pt x="5862" y="203"/>
                  </a:cubicBezTo>
                  <a:lnTo>
                    <a:pt x="5862" y="203"/>
                  </a:lnTo>
                  <a:cubicBezTo>
                    <a:pt x="5862" y="233"/>
                    <a:pt x="5862" y="233"/>
                    <a:pt x="5862" y="233"/>
                  </a:cubicBezTo>
                  <a:lnTo>
                    <a:pt x="5862" y="233"/>
                  </a:lnTo>
                  <a:lnTo>
                    <a:pt x="5862" y="233"/>
                  </a:lnTo>
                  <a:lnTo>
                    <a:pt x="5862" y="233"/>
                  </a:lnTo>
                  <a:cubicBezTo>
                    <a:pt x="5891" y="233"/>
                    <a:pt x="5891" y="233"/>
                    <a:pt x="5891" y="233"/>
                  </a:cubicBezTo>
                  <a:lnTo>
                    <a:pt x="5891" y="233"/>
                  </a:lnTo>
                  <a:lnTo>
                    <a:pt x="5891" y="233"/>
                  </a:lnTo>
                  <a:lnTo>
                    <a:pt x="5891" y="233"/>
                  </a:lnTo>
                  <a:lnTo>
                    <a:pt x="5891" y="233"/>
                  </a:lnTo>
                  <a:cubicBezTo>
                    <a:pt x="5891" y="203"/>
                    <a:pt x="5891" y="203"/>
                    <a:pt x="5891" y="203"/>
                  </a:cubicBezTo>
                  <a:cubicBezTo>
                    <a:pt x="5862" y="203"/>
                    <a:pt x="5862" y="203"/>
                    <a:pt x="5862" y="203"/>
                  </a:cubicBezTo>
                  <a:lnTo>
                    <a:pt x="5862" y="203"/>
                  </a:lnTo>
                  <a:cubicBezTo>
                    <a:pt x="5862" y="174"/>
                    <a:pt x="5862" y="174"/>
                    <a:pt x="5862" y="174"/>
                  </a:cubicBezTo>
                  <a:lnTo>
                    <a:pt x="5862" y="174"/>
                  </a:lnTo>
                  <a:cubicBezTo>
                    <a:pt x="5862" y="145"/>
                    <a:pt x="5862" y="145"/>
                    <a:pt x="5862" y="145"/>
                  </a:cubicBezTo>
                  <a:cubicBezTo>
                    <a:pt x="5833" y="145"/>
                    <a:pt x="5833" y="145"/>
                    <a:pt x="5833" y="145"/>
                  </a:cubicBezTo>
                  <a:cubicBezTo>
                    <a:pt x="5833" y="116"/>
                    <a:pt x="5833" y="116"/>
                    <a:pt x="5833" y="116"/>
                  </a:cubicBezTo>
                  <a:cubicBezTo>
                    <a:pt x="5862" y="116"/>
                    <a:pt x="5862" y="116"/>
                    <a:pt x="5862" y="116"/>
                  </a:cubicBezTo>
                  <a:cubicBezTo>
                    <a:pt x="5862" y="145"/>
                    <a:pt x="5862" y="145"/>
                    <a:pt x="5862" y="145"/>
                  </a:cubicBezTo>
                  <a:cubicBezTo>
                    <a:pt x="5891" y="145"/>
                    <a:pt x="5891" y="145"/>
                    <a:pt x="5891" y="145"/>
                  </a:cubicBezTo>
                  <a:lnTo>
                    <a:pt x="5891" y="145"/>
                  </a:lnTo>
                  <a:cubicBezTo>
                    <a:pt x="5921" y="116"/>
                    <a:pt x="5921" y="116"/>
                    <a:pt x="5921" y="116"/>
                  </a:cubicBezTo>
                  <a:lnTo>
                    <a:pt x="5921" y="116"/>
                  </a:lnTo>
                  <a:cubicBezTo>
                    <a:pt x="5891" y="86"/>
                    <a:pt x="5891" y="86"/>
                    <a:pt x="5891" y="86"/>
                  </a:cubicBezTo>
                  <a:lnTo>
                    <a:pt x="5891" y="86"/>
                  </a:lnTo>
                  <a:cubicBezTo>
                    <a:pt x="5921" y="86"/>
                    <a:pt x="5921" y="86"/>
                    <a:pt x="5921" y="86"/>
                  </a:cubicBezTo>
                  <a:lnTo>
                    <a:pt x="5921" y="86"/>
                  </a:lnTo>
                  <a:cubicBezTo>
                    <a:pt x="5950" y="86"/>
                    <a:pt x="5950" y="86"/>
                    <a:pt x="5950" y="86"/>
                  </a:cubicBezTo>
                  <a:cubicBezTo>
                    <a:pt x="5979" y="86"/>
                    <a:pt x="5979" y="86"/>
                    <a:pt x="5979" y="86"/>
                  </a:cubicBezTo>
                  <a:lnTo>
                    <a:pt x="5979" y="86"/>
                  </a:lnTo>
                  <a:cubicBezTo>
                    <a:pt x="5950" y="116"/>
                    <a:pt x="5950" y="116"/>
                    <a:pt x="5950" y="116"/>
                  </a:cubicBezTo>
                  <a:lnTo>
                    <a:pt x="5950" y="116"/>
                  </a:lnTo>
                  <a:cubicBezTo>
                    <a:pt x="5979" y="116"/>
                    <a:pt x="5979" y="116"/>
                    <a:pt x="5979" y="116"/>
                  </a:cubicBezTo>
                  <a:cubicBezTo>
                    <a:pt x="5979" y="145"/>
                    <a:pt x="5979" y="145"/>
                    <a:pt x="5979" y="145"/>
                  </a:cubicBezTo>
                  <a:lnTo>
                    <a:pt x="5979" y="145"/>
                  </a:lnTo>
                  <a:cubicBezTo>
                    <a:pt x="5979" y="174"/>
                    <a:pt x="5979" y="174"/>
                    <a:pt x="5979" y="174"/>
                  </a:cubicBezTo>
                  <a:cubicBezTo>
                    <a:pt x="6008" y="174"/>
                    <a:pt x="6008" y="174"/>
                    <a:pt x="6008" y="174"/>
                  </a:cubicBezTo>
                  <a:lnTo>
                    <a:pt x="6008" y="174"/>
                  </a:lnTo>
                  <a:lnTo>
                    <a:pt x="6008" y="174"/>
                  </a:lnTo>
                  <a:lnTo>
                    <a:pt x="6008" y="174"/>
                  </a:lnTo>
                  <a:cubicBezTo>
                    <a:pt x="6037" y="174"/>
                    <a:pt x="6037" y="174"/>
                    <a:pt x="6037" y="174"/>
                  </a:cubicBezTo>
                  <a:lnTo>
                    <a:pt x="6037" y="174"/>
                  </a:lnTo>
                  <a:lnTo>
                    <a:pt x="6037" y="174"/>
                  </a:lnTo>
                  <a:cubicBezTo>
                    <a:pt x="6066" y="174"/>
                    <a:pt x="6066" y="174"/>
                    <a:pt x="6066" y="174"/>
                  </a:cubicBezTo>
                  <a:cubicBezTo>
                    <a:pt x="6066" y="145"/>
                    <a:pt x="6066" y="145"/>
                    <a:pt x="6066" y="145"/>
                  </a:cubicBezTo>
                  <a:cubicBezTo>
                    <a:pt x="6066" y="116"/>
                    <a:pt x="6066" y="116"/>
                    <a:pt x="6066" y="116"/>
                  </a:cubicBezTo>
                  <a:lnTo>
                    <a:pt x="6066" y="116"/>
                  </a:lnTo>
                  <a:lnTo>
                    <a:pt x="6066" y="116"/>
                  </a:lnTo>
                  <a:cubicBezTo>
                    <a:pt x="6095" y="116"/>
                    <a:pt x="6095" y="116"/>
                    <a:pt x="6095" y="116"/>
                  </a:cubicBezTo>
                  <a:cubicBezTo>
                    <a:pt x="6124" y="116"/>
                    <a:pt x="6124" y="116"/>
                    <a:pt x="6124" y="116"/>
                  </a:cubicBezTo>
                  <a:lnTo>
                    <a:pt x="6124" y="116"/>
                  </a:lnTo>
                  <a:cubicBezTo>
                    <a:pt x="6095" y="86"/>
                    <a:pt x="6095" y="86"/>
                    <a:pt x="6095" y="86"/>
                  </a:cubicBezTo>
                  <a:lnTo>
                    <a:pt x="6095" y="86"/>
                  </a:lnTo>
                  <a:cubicBezTo>
                    <a:pt x="6095" y="57"/>
                    <a:pt x="6095" y="57"/>
                    <a:pt x="6095" y="57"/>
                  </a:cubicBezTo>
                  <a:lnTo>
                    <a:pt x="6095" y="57"/>
                  </a:lnTo>
                  <a:lnTo>
                    <a:pt x="6095" y="57"/>
                  </a:lnTo>
                  <a:cubicBezTo>
                    <a:pt x="6124" y="57"/>
                    <a:pt x="6124" y="57"/>
                    <a:pt x="6124" y="57"/>
                  </a:cubicBezTo>
                  <a:cubicBezTo>
                    <a:pt x="6124" y="86"/>
                    <a:pt x="6124" y="86"/>
                    <a:pt x="6124" y="86"/>
                  </a:cubicBezTo>
                  <a:cubicBezTo>
                    <a:pt x="6154" y="116"/>
                    <a:pt x="6154" y="116"/>
                    <a:pt x="6154" y="116"/>
                  </a:cubicBezTo>
                  <a:cubicBezTo>
                    <a:pt x="6124" y="116"/>
                    <a:pt x="6124" y="116"/>
                    <a:pt x="6124" y="116"/>
                  </a:cubicBezTo>
                  <a:cubicBezTo>
                    <a:pt x="6154" y="145"/>
                    <a:pt x="6154" y="145"/>
                    <a:pt x="6154" y="145"/>
                  </a:cubicBezTo>
                  <a:lnTo>
                    <a:pt x="6154" y="145"/>
                  </a:lnTo>
                  <a:cubicBezTo>
                    <a:pt x="6154" y="174"/>
                    <a:pt x="6154" y="174"/>
                    <a:pt x="6154" y="174"/>
                  </a:cubicBezTo>
                  <a:lnTo>
                    <a:pt x="6154" y="174"/>
                  </a:lnTo>
                  <a:cubicBezTo>
                    <a:pt x="6154" y="145"/>
                    <a:pt x="6154" y="145"/>
                    <a:pt x="6154" y="145"/>
                  </a:cubicBezTo>
                  <a:lnTo>
                    <a:pt x="6154" y="145"/>
                  </a:lnTo>
                  <a:cubicBezTo>
                    <a:pt x="6154" y="116"/>
                    <a:pt x="6154" y="116"/>
                    <a:pt x="6154" y="116"/>
                  </a:cubicBezTo>
                  <a:cubicBezTo>
                    <a:pt x="6154" y="86"/>
                    <a:pt x="6154" y="86"/>
                    <a:pt x="6154" y="86"/>
                  </a:cubicBezTo>
                  <a:cubicBezTo>
                    <a:pt x="6154" y="57"/>
                    <a:pt x="6154" y="57"/>
                    <a:pt x="6154" y="57"/>
                  </a:cubicBezTo>
                  <a:cubicBezTo>
                    <a:pt x="6154" y="29"/>
                    <a:pt x="6154" y="29"/>
                    <a:pt x="6154" y="29"/>
                  </a:cubicBezTo>
                  <a:lnTo>
                    <a:pt x="6154" y="29"/>
                  </a:lnTo>
                  <a:cubicBezTo>
                    <a:pt x="6183" y="29"/>
                    <a:pt x="6183" y="29"/>
                    <a:pt x="6183" y="29"/>
                  </a:cubicBezTo>
                  <a:lnTo>
                    <a:pt x="6183" y="29"/>
                  </a:lnTo>
                  <a:lnTo>
                    <a:pt x="6183" y="29"/>
                  </a:lnTo>
                  <a:cubicBezTo>
                    <a:pt x="6212" y="57"/>
                    <a:pt x="6212" y="57"/>
                    <a:pt x="6212" y="57"/>
                  </a:cubicBezTo>
                  <a:lnTo>
                    <a:pt x="6212" y="57"/>
                  </a:lnTo>
                  <a:cubicBezTo>
                    <a:pt x="6212" y="86"/>
                    <a:pt x="6212" y="86"/>
                    <a:pt x="6212" y="86"/>
                  </a:cubicBezTo>
                  <a:lnTo>
                    <a:pt x="6212" y="86"/>
                  </a:lnTo>
                  <a:cubicBezTo>
                    <a:pt x="6212" y="116"/>
                    <a:pt x="6212" y="116"/>
                    <a:pt x="6212" y="116"/>
                  </a:cubicBezTo>
                  <a:lnTo>
                    <a:pt x="6212" y="116"/>
                  </a:lnTo>
                  <a:lnTo>
                    <a:pt x="6212" y="116"/>
                  </a:lnTo>
                  <a:lnTo>
                    <a:pt x="6212" y="116"/>
                  </a:lnTo>
                  <a:cubicBezTo>
                    <a:pt x="6241" y="116"/>
                    <a:pt x="6241" y="116"/>
                    <a:pt x="6241" y="116"/>
                  </a:cubicBezTo>
                  <a:cubicBezTo>
                    <a:pt x="6271" y="145"/>
                    <a:pt x="6271" y="145"/>
                    <a:pt x="6271" y="145"/>
                  </a:cubicBezTo>
                  <a:cubicBezTo>
                    <a:pt x="6271" y="116"/>
                    <a:pt x="6271" y="116"/>
                    <a:pt x="6271" y="116"/>
                  </a:cubicBezTo>
                  <a:lnTo>
                    <a:pt x="6271" y="116"/>
                  </a:lnTo>
                  <a:lnTo>
                    <a:pt x="6271" y="116"/>
                  </a:lnTo>
                  <a:lnTo>
                    <a:pt x="6271" y="116"/>
                  </a:lnTo>
                  <a:cubicBezTo>
                    <a:pt x="6241" y="86"/>
                    <a:pt x="6241" y="86"/>
                    <a:pt x="6241" y="86"/>
                  </a:cubicBezTo>
                  <a:lnTo>
                    <a:pt x="6241" y="86"/>
                  </a:lnTo>
                  <a:cubicBezTo>
                    <a:pt x="6271" y="86"/>
                    <a:pt x="6271" y="86"/>
                    <a:pt x="6271" y="86"/>
                  </a:cubicBezTo>
                  <a:cubicBezTo>
                    <a:pt x="6241" y="57"/>
                    <a:pt x="6241" y="57"/>
                    <a:pt x="6241" y="57"/>
                  </a:cubicBezTo>
                  <a:lnTo>
                    <a:pt x="6241" y="57"/>
                  </a:lnTo>
                  <a:lnTo>
                    <a:pt x="6241" y="57"/>
                  </a:lnTo>
                  <a:cubicBezTo>
                    <a:pt x="6271" y="57"/>
                    <a:pt x="6271" y="57"/>
                    <a:pt x="6271" y="57"/>
                  </a:cubicBezTo>
                  <a:cubicBezTo>
                    <a:pt x="6241" y="57"/>
                    <a:pt x="6241" y="57"/>
                    <a:pt x="6241" y="57"/>
                  </a:cubicBezTo>
                  <a:cubicBezTo>
                    <a:pt x="6241" y="29"/>
                    <a:pt x="6241" y="29"/>
                    <a:pt x="6241" y="29"/>
                  </a:cubicBezTo>
                  <a:cubicBezTo>
                    <a:pt x="6212" y="29"/>
                    <a:pt x="6212" y="29"/>
                    <a:pt x="6212" y="29"/>
                  </a:cubicBezTo>
                  <a:cubicBezTo>
                    <a:pt x="6241" y="29"/>
                    <a:pt x="6241" y="29"/>
                    <a:pt x="6241" y="29"/>
                  </a:cubicBezTo>
                  <a:lnTo>
                    <a:pt x="6241" y="29"/>
                  </a:lnTo>
                  <a:cubicBezTo>
                    <a:pt x="6271" y="0"/>
                    <a:pt x="6271" y="0"/>
                    <a:pt x="6271" y="0"/>
                  </a:cubicBezTo>
                  <a:cubicBezTo>
                    <a:pt x="6300" y="29"/>
                    <a:pt x="6300" y="29"/>
                    <a:pt x="6300" y="29"/>
                  </a:cubicBezTo>
                  <a:lnTo>
                    <a:pt x="6300" y="29"/>
                  </a:lnTo>
                  <a:lnTo>
                    <a:pt x="6300" y="29"/>
                  </a:lnTo>
                  <a:cubicBezTo>
                    <a:pt x="6300" y="57"/>
                    <a:pt x="6300" y="57"/>
                    <a:pt x="6300" y="57"/>
                  </a:cubicBezTo>
                  <a:lnTo>
                    <a:pt x="6300" y="57"/>
                  </a:lnTo>
                  <a:lnTo>
                    <a:pt x="6300" y="57"/>
                  </a:lnTo>
                  <a:cubicBezTo>
                    <a:pt x="6329" y="29"/>
                    <a:pt x="6329" y="29"/>
                    <a:pt x="6329" y="29"/>
                  </a:cubicBezTo>
                  <a:lnTo>
                    <a:pt x="6329" y="29"/>
                  </a:lnTo>
                  <a:cubicBezTo>
                    <a:pt x="6329" y="57"/>
                    <a:pt x="6329" y="57"/>
                    <a:pt x="6329" y="57"/>
                  </a:cubicBezTo>
                  <a:lnTo>
                    <a:pt x="6329" y="57"/>
                  </a:lnTo>
                  <a:lnTo>
                    <a:pt x="6329" y="57"/>
                  </a:lnTo>
                  <a:cubicBezTo>
                    <a:pt x="6358" y="57"/>
                    <a:pt x="6358" y="57"/>
                    <a:pt x="6358" y="57"/>
                  </a:cubicBezTo>
                  <a:lnTo>
                    <a:pt x="6358" y="57"/>
                  </a:lnTo>
                  <a:lnTo>
                    <a:pt x="6358" y="57"/>
                  </a:lnTo>
                  <a:cubicBezTo>
                    <a:pt x="6387" y="57"/>
                    <a:pt x="6387" y="57"/>
                    <a:pt x="6387" y="57"/>
                  </a:cubicBezTo>
                  <a:lnTo>
                    <a:pt x="6387" y="57"/>
                  </a:lnTo>
                  <a:cubicBezTo>
                    <a:pt x="6358" y="86"/>
                    <a:pt x="6358" y="86"/>
                    <a:pt x="6358" y="86"/>
                  </a:cubicBezTo>
                  <a:cubicBezTo>
                    <a:pt x="6387" y="116"/>
                    <a:pt x="6387" y="116"/>
                    <a:pt x="6387" y="116"/>
                  </a:cubicBezTo>
                  <a:cubicBezTo>
                    <a:pt x="6358" y="116"/>
                    <a:pt x="6358" y="116"/>
                    <a:pt x="6358" y="116"/>
                  </a:cubicBezTo>
                  <a:cubicBezTo>
                    <a:pt x="6387" y="116"/>
                    <a:pt x="6387" y="116"/>
                    <a:pt x="6387" y="116"/>
                  </a:cubicBezTo>
                  <a:lnTo>
                    <a:pt x="6387" y="116"/>
                  </a:lnTo>
                  <a:lnTo>
                    <a:pt x="6387" y="116"/>
                  </a:lnTo>
                  <a:cubicBezTo>
                    <a:pt x="6416" y="116"/>
                    <a:pt x="6416" y="116"/>
                    <a:pt x="6416" y="116"/>
                  </a:cubicBezTo>
                  <a:cubicBezTo>
                    <a:pt x="6416" y="86"/>
                    <a:pt x="6416" y="86"/>
                    <a:pt x="6416" y="86"/>
                  </a:cubicBezTo>
                  <a:cubicBezTo>
                    <a:pt x="6416" y="57"/>
                    <a:pt x="6416" y="57"/>
                    <a:pt x="6416" y="57"/>
                  </a:cubicBezTo>
                  <a:cubicBezTo>
                    <a:pt x="6416" y="29"/>
                    <a:pt x="6416" y="29"/>
                    <a:pt x="6416" y="29"/>
                  </a:cubicBezTo>
                  <a:lnTo>
                    <a:pt x="6416" y="29"/>
                  </a:lnTo>
                  <a:cubicBezTo>
                    <a:pt x="6416" y="0"/>
                    <a:pt x="6416" y="0"/>
                    <a:pt x="6416" y="0"/>
                  </a:cubicBezTo>
                  <a:cubicBezTo>
                    <a:pt x="6445" y="29"/>
                    <a:pt x="6445" y="29"/>
                    <a:pt x="6445" y="29"/>
                  </a:cubicBezTo>
                  <a:lnTo>
                    <a:pt x="6445" y="29"/>
                  </a:lnTo>
                  <a:lnTo>
                    <a:pt x="6445" y="29"/>
                  </a:lnTo>
                  <a:cubicBezTo>
                    <a:pt x="6474" y="29"/>
                    <a:pt x="6474" y="29"/>
                    <a:pt x="6474" y="29"/>
                  </a:cubicBezTo>
                  <a:cubicBezTo>
                    <a:pt x="6504" y="29"/>
                    <a:pt x="6504" y="29"/>
                    <a:pt x="6504" y="29"/>
                  </a:cubicBezTo>
                  <a:lnTo>
                    <a:pt x="6504" y="29"/>
                  </a:lnTo>
                  <a:cubicBezTo>
                    <a:pt x="6533" y="29"/>
                    <a:pt x="6533" y="29"/>
                    <a:pt x="6533" y="29"/>
                  </a:cubicBezTo>
                  <a:lnTo>
                    <a:pt x="6533" y="29"/>
                  </a:lnTo>
                  <a:cubicBezTo>
                    <a:pt x="6562" y="57"/>
                    <a:pt x="6562" y="57"/>
                    <a:pt x="6562" y="57"/>
                  </a:cubicBezTo>
                  <a:lnTo>
                    <a:pt x="6562" y="57"/>
                  </a:lnTo>
                  <a:lnTo>
                    <a:pt x="6562" y="57"/>
                  </a:lnTo>
                  <a:cubicBezTo>
                    <a:pt x="6591" y="86"/>
                    <a:pt x="6591" y="86"/>
                    <a:pt x="6591" y="86"/>
                  </a:cubicBezTo>
                  <a:cubicBezTo>
                    <a:pt x="6562" y="86"/>
                    <a:pt x="6562" y="86"/>
                    <a:pt x="6562" y="86"/>
                  </a:cubicBezTo>
                  <a:cubicBezTo>
                    <a:pt x="6562" y="116"/>
                    <a:pt x="6562" y="116"/>
                    <a:pt x="6562" y="116"/>
                  </a:cubicBezTo>
                  <a:cubicBezTo>
                    <a:pt x="6591" y="116"/>
                    <a:pt x="6591" y="116"/>
                    <a:pt x="6591" y="116"/>
                  </a:cubicBezTo>
                  <a:cubicBezTo>
                    <a:pt x="6591" y="86"/>
                    <a:pt x="6591" y="86"/>
                    <a:pt x="6591" y="86"/>
                  </a:cubicBezTo>
                  <a:cubicBezTo>
                    <a:pt x="6621" y="57"/>
                    <a:pt x="6621" y="57"/>
                    <a:pt x="6621" y="57"/>
                  </a:cubicBezTo>
                  <a:cubicBezTo>
                    <a:pt x="6650" y="57"/>
                    <a:pt x="6650" y="57"/>
                    <a:pt x="6650" y="57"/>
                  </a:cubicBezTo>
                  <a:lnTo>
                    <a:pt x="6650" y="57"/>
                  </a:lnTo>
                  <a:cubicBezTo>
                    <a:pt x="6679" y="57"/>
                    <a:pt x="6679" y="57"/>
                    <a:pt x="6679" y="57"/>
                  </a:cubicBezTo>
                  <a:cubicBezTo>
                    <a:pt x="6708" y="57"/>
                    <a:pt x="6708" y="57"/>
                    <a:pt x="6708" y="57"/>
                  </a:cubicBezTo>
                  <a:cubicBezTo>
                    <a:pt x="6679" y="86"/>
                    <a:pt x="6679" y="86"/>
                    <a:pt x="6679" y="86"/>
                  </a:cubicBezTo>
                  <a:lnTo>
                    <a:pt x="6679" y="86"/>
                  </a:lnTo>
                  <a:cubicBezTo>
                    <a:pt x="6679" y="116"/>
                    <a:pt x="6679" y="116"/>
                    <a:pt x="6679" y="116"/>
                  </a:cubicBezTo>
                  <a:lnTo>
                    <a:pt x="6679" y="116"/>
                  </a:lnTo>
                  <a:cubicBezTo>
                    <a:pt x="6708" y="86"/>
                    <a:pt x="6708" y="86"/>
                    <a:pt x="6708" y="86"/>
                  </a:cubicBezTo>
                  <a:lnTo>
                    <a:pt x="6708" y="86"/>
                  </a:lnTo>
                  <a:cubicBezTo>
                    <a:pt x="6737" y="86"/>
                    <a:pt x="6737" y="86"/>
                    <a:pt x="6737" y="86"/>
                  </a:cubicBezTo>
                  <a:cubicBezTo>
                    <a:pt x="6766" y="86"/>
                    <a:pt x="6766" y="86"/>
                    <a:pt x="6766" y="86"/>
                  </a:cubicBezTo>
                  <a:cubicBezTo>
                    <a:pt x="6795" y="86"/>
                    <a:pt x="6795" y="86"/>
                    <a:pt x="6795" y="86"/>
                  </a:cubicBezTo>
                  <a:lnTo>
                    <a:pt x="6795" y="86"/>
                  </a:lnTo>
                  <a:cubicBezTo>
                    <a:pt x="6795" y="116"/>
                    <a:pt x="6795" y="116"/>
                    <a:pt x="6795" y="116"/>
                  </a:cubicBezTo>
                  <a:cubicBezTo>
                    <a:pt x="6766" y="116"/>
                    <a:pt x="6766" y="116"/>
                    <a:pt x="6766" y="116"/>
                  </a:cubicBezTo>
                  <a:cubicBezTo>
                    <a:pt x="6795" y="116"/>
                    <a:pt x="6795" y="116"/>
                    <a:pt x="6795" y="116"/>
                  </a:cubicBezTo>
                  <a:cubicBezTo>
                    <a:pt x="6766" y="116"/>
                    <a:pt x="6766" y="116"/>
                    <a:pt x="6766" y="116"/>
                  </a:cubicBezTo>
                  <a:cubicBezTo>
                    <a:pt x="6766" y="145"/>
                    <a:pt x="6766" y="145"/>
                    <a:pt x="6766" y="145"/>
                  </a:cubicBezTo>
                  <a:cubicBezTo>
                    <a:pt x="6795" y="145"/>
                    <a:pt x="6795" y="145"/>
                    <a:pt x="6795" y="145"/>
                  </a:cubicBezTo>
                  <a:cubicBezTo>
                    <a:pt x="6795" y="116"/>
                    <a:pt x="6795" y="116"/>
                    <a:pt x="6795" y="116"/>
                  </a:cubicBezTo>
                  <a:cubicBezTo>
                    <a:pt x="6795" y="145"/>
                    <a:pt x="6795" y="145"/>
                    <a:pt x="6795" y="145"/>
                  </a:cubicBezTo>
                  <a:cubicBezTo>
                    <a:pt x="6824" y="145"/>
                    <a:pt x="6824" y="145"/>
                    <a:pt x="6824" y="145"/>
                  </a:cubicBezTo>
                  <a:lnTo>
                    <a:pt x="6824" y="145"/>
                  </a:lnTo>
                  <a:cubicBezTo>
                    <a:pt x="6854" y="116"/>
                    <a:pt x="6854" y="116"/>
                    <a:pt x="6854" y="116"/>
                  </a:cubicBezTo>
                  <a:cubicBezTo>
                    <a:pt x="6854" y="145"/>
                    <a:pt x="6854" y="145"/>
                    <a:pt x="6854" y="145"/>
                  </a:cubicBezTo>
                  <a:lnTo>
                    <a:pt x="6854" y="145"/>
                  </a:lnTo>
                  <a:cubicBezTo>
                    <a:pt x="6854" y="174"/>
                    <a:pt x="6854" y="174"/>
                    <a:pt x="6854" y="174"/>
                  </a:cubicBezTo>
                  <a:lnTo>
                    <a:pt x="6854" y="174"/>
                  </a:lnTo>
                  <a:cubicBezTo>
                    <a:pt x="6854" y="145"/>
                    <a:pt x="6854" y="145"/>
                    <a:pt x="6854" y="145"/>
                  </a:cubicBezTo>
                  <a:cubicBezTo>
                    <a:pt x="6883" y="145"/>
                    <a:pt x="6883" y="145"/>
                    <a:pt x="6883" y="145"/>
                  </a:cubicBezTo>
                  <a:lnTo>
                    <a:pt x="6883" y="145"/>
                  </a:lnTo>
                  <a:lnTo>
                    <a:pt x="6883" y="145"/>
                  </a:lnTo>
                  <a:cubicBezTo>
                    <a:pt x="6912" y="174"/>
                    <a:pt x="6912" y="174"/>
                    <a:pt x="6912" y="174"/>
                  </a:cubicBezTo>
                  <a:cubicBezTo>
                    <a:pt x="6941" y="174"/>
                    <a:pt x="6941" y="174"/>
                    <a:pt x="6941" y="174"/>
                  </a:cubicBezTo>
                  <a:lnTo>
                    <a:pt x="6941" y="174"/>
                  </a:lnTo>
                  <a:cubicBezTo>
                    <a:pt x="6941" y="203"/>
                    <a:pt x="6941" y="203"/>
                    <a:pt x="6941" y="203"/>
                  </a:cubicBezTo>
                  <a:cubicBezTo>
                    <a:pt x="6912" y="203"/>
                    <a:pt x="6912" y="203"/>
                    <a:pt x="6912" y="203"/>
                  </a:cubicBezTo>
                  <a:cubicBezTo>
                    <a:pt x="6883" y="233"/>
                    <a:pt x="6883" y="233"/>
                    <a:pt x="6883" y="233"/>
                  </a:cubicBezTo>
                  <a:cubicBezTo>
                    <a:pt x="6854" y="233"/>
                    <a:pt x="6854" y="233"/>
                    <a:pt x="6854" y="233"/>
                  </a:cubicBezTo>
                  <a:lnTo>
                    <a:pt x="6854" y="233"/>
                  </a:lnTo>
                  <a:cubicBezTo>
                    <a:pt x="6824" y="233"/>
                    <a:pt x="6824" y="233"/>
                    <a:pt x="6824" y="233"/>
                  </a:cubicBezTo>
                  <a:lnTo>
                    <a:pt x="6824" y="233"/>
                  </a:lnTo>
                  <a:lnTo>
                    <a:pt x="6824" y="233"/>
                  </a:lnTo>
                  <a:cubicBezTo>
                    <a:pt x="6795" y="233"/>
                    <a:pt x="6795" y="233"/>
                    <a:pt x="6795" y="233"/>
                  </a:cubicBezTo>
                  <a:cubicBezTo>
                    <a:pt x="6824" y="233"/>
                    <a:pt x="6824" y="233"/>
                    <a:pt x="6824" y="233"/>
                  </a:cubicBezTo>
                  <a:cubicBezTo>
                    <a:pt x="6854" y="233"/>
                    <a:pt x="6854" y="233"/>
                    <a:pt x="6854" y="233"/>
                  </a:cubicBezTo>
                  <a:cubicBezTo>
                    <a:pt x="6854" y="262"/>
                    <a:pt x="6854" y="262"/>
                    <a:pt x="6854" y="262"/>
                  </a:cubicBezTo>
                  <a:cubicBezTo>
                    <a:pt x="6883" y="262"/>
                    <a:pt x="6883" y="262"/>
                    <a:pt x="6883" y="262"/>
                  </a:cubicBezTo>
                  <a:cubicBezTo>
                    <a:pt x="6883" y="233"/>
                    <a:pt x="6883" y="233"/>
                    <a:pt x="6883" y="233"/>
                  </a:cubicBezTo>
                  <a:lnTo>
                    <a:pt x="6883" y="233"/>
                  </a:lnTo>
                  <a:cubicBezTo>
                    <a:pt x="6912" y="233"/>
                    <a:pt x="6912" y="233"/>
                    <a:pt x="6912" y="233"/>
                  </a:cubicBezTo>
                  <a:lnTo>
                    <a:pt x="6912" y="233"/>
                  </a:lnTo>
                  <a:cubicBezTo>
                    <a:pt x="6941" y="203"/>
                    <a:pt x="6941" y="203"/>
                    <a:pt x="6941" y="203"/>
                  </a:cubicBezTo>
                  <a:cubicBezTo>
                    <a:pt x="6971" y="203"/>
                    <a:pt x="6971" y="203"/>
                    <a:pt x="6971" y="203"/>
                  </a:cubicBezTo>
                  <a:cubicBezTo>
                    <a:pt x="6971" y="233"/>
                    <a:pt x="6971" y="233"/>
                    <a:pt x="6971" y="233"/>
                  </a:cubicBezTo>
                  <a:lnTo>
                    <a:pt x="6971" y="233"/>
                  </a:lnTo>
                  <a:lnTo>
                    <a:pt x="6971" y="233"/>
                  </a:lnTo>
                  <a:lnTo>
                    <a:pt x="6971" y="233"/>
                  </a:lnTo>
                  <a:lnTo>
                    <a:pt x="6971" y="233"/>
                  </a:lnTo>
                  <a:cubicBezTo>
                    <a:pt x="7000" y="203"/>
                    <a:pt x="7000" y="203"/>
                    <a:pt x="7000" y="203"/>
                  </a:cubicBezTo>
                  <a:cubicBezTo>
                    <a:pt x="7000" y="233"/>
                    <a:pt x="7000" y="233"/>
                    <a:pt x="7000" y="233"/>
                  </a:cubicBezTo>
                  <a:lnTo>
                    <a:pt x="7000" y="233"/>
                  </a:lnTo>
                  <a:lnTo>
                    <a:pt x="7000" y="233"/>
                  </a:lnTo>
                  <a:cubicBezTo>
                    <a:pt x="7000" y="262"/>
                    <a:pt x="7000" y="262"/>
                    <a:pt x="7000" y="262"/>
                  </a:cubicBezTo>
                  <a:lnTo>
                    <a:pt x="7000" y="262"/>
                  </a:lnTo>
                  <a:lnTo>
                    <a:pt x="7000" y="262"/>
                  </a:lnTo>
                  <a:cubicBezTo>
                    <a:pt x="7029" y="233"/>
                    <a:pt x="7029" y="233"/>
                    <a:pt x="7029" y="233"/>
                  </a:cubicBezTo>
                  <a:lnTo>
                    <a:pt x="7029" y="233"/>
                  </a:lnTo>
                  <a:lnTo>
                    <a:pt x="7029" y="233"/>
                  </a:lnTo>
                  <a:cubicBezTo>
                    <a:pt x="7057" y="233"/>
                    <a:pt x="7057" y="233"/>
                    <a:pt x="7057" y="233"/>
                  </a:cubicBezTo>
                  <a:cubicBezTo>
                    <a:pt x="7029" y="262"/>
                    <a:pt x="7029" y="262"/>
                    <a:pt x="7029" y="262"/>
                  </a:cubicBezTo>
                  <a:lnTo>
                    <a:pt x="7029" y="262"/>
                  </a:lnTo>
                  <a:lnTo>
                    <a:pt x="7029" y="262"/>
                  </a:lnTo>
                  <a:cubicBezTo>
                    <a:pt x="7029" y="291"/>
                    <a:pt x="7029" y="291"/>
                    <a:pt x="7029" y="291"/>
                  </a:cubicBezTo>
                  <a:cubicBezTo>
                    <a:pt x="7029" y="320"/>
                    <a:pt x="7029" y="320"/>
                    <a:pt x="7029" y="320"/>
                  </a:cubicBezTo>
                  <a:lnTo>
                    <a:pt x="7029" y="320"/>
                  </a:lnTo>
                  <a:lnTo>
                    <a:pt x="7029" y="320"/>
                  </a:lnTo>
                  <a:cubicBezTo>
                    <a:pt x="7000" y="350"/>
                    <a:pt x="7000" y="350"/>
                    <a:pt x="7000" y="350"/>
                  </a:cubicBezTo>
                  <a:lnTo>
                    <a:pt x="7000" y="350"/>
                  </a:lnTo>
                  <a:cubicBezTo>
                    <a:pt x="7029" y="350"/>
                    <a:pt x="7029" y="350"/>
                    <a:pt x="7029" y="350"/>
                  </a:cubicBezTo>
                  <a:lnTo>
                    <a:pt x="7029" y="350"/>
                  </a:lnTo>
                  <a:cubicBezTo>
                    <a:pt x="7057" y="350"/>
                    <a:pt x="7057" y="350"/>
                    <a:pt x="7057" y="350"/>
                  </a:cubicBezTo>
                  <a:cubicBezTo>
                    <a:pt x="7057" y="320"/>
                    <a:pt x="7057" y="320"/>
                    <a:pt x="7057" y="320"/>
                  </a:cubicBezTo>
                  <a:lnTo>
                    <a:pt x="7057" y="320"/>
                  </a:lnTo>
                  <a:cubicBezTo>
                    <a:pt x="7087" y="350"/>
                    <a:pt x="7087" y="350"/>
                    <a:pt x="7087" y="350"/>
                  </a:cubicBezTo>
                  <a:lnTo>
                    <a:pt x="7087" y="350"/>
                  </a:lnTo>
                  <a:cubicBezTo>
                    <a:pt x="7087" y="379"/>
                    <a:pt x="7087" y="379"/>
                    <a:pt x="7087" y="379"/>
                  </a:cubicBezTo>
                  <a:cubicBezTo>
                    <a:pt x="7087" y="407"/>
                    <a:pt x="7087" y="407"/>
                    <a:pt x="7087" y="407"/>
                  </a:cubicBezTo>
                  <a:cubicBezTo>
                    <a:pt x="7057" y="436"/>
                    <a:pt x="7057" y="436"/>
                    <a:pt x="7057" y="436"/>
                  </a:cubicBezTo>
                  <a:cubicBezTo>
                    <a:pt x="7029" y="466"/>
                    <a:pt x="7029" y="466"/>
                    <a:pt x="7029" y="466"/>
                  </a:cubicBezTo>
                  <a:lnTo>
                    <a:pt x="7029" y="466"/>
                  </a:lnTo>
                  <a:cubicBezTo>
                    <a:pt x="7000" y="466"/>
                    <a:pt x="7000" y="466"/>
                    <a:pt x="7000" y="466"/>
                  </a:cubicBezTo>
                  <a:lnTo>
                    <a:pt x="7000" y="466"/>
                  </a:lnTo>
                  <a:cubicBezTo>
                    <a:pt x="7000" y="495"/>
                    <a:pt x="7000" y="495"/>
                    <a:pt x="7000" y="495"/>
                  </a:cubicBezTo>
                  <a:lnTo>
                    <a:pt x="7000" y="495"/>
                  </a:lnTo>
                  <a:cubicBezTo>
                    <a:pt x="6941" y="524"/>
                    <a:pt x="6941" y="524"/>
                    <a:pt x="6941" y="524"/>
                  </a:cubicBezTo>
                  <a:cubicBezTo>
                    <a:pt x="6912" y="524"/>
                    <a:pt x="6912" y="524"/>
                    <a:pt x="6912" y="524"/>
                  </a:cubicBezTo>
                  <a:lnTo>
                    <a:pt x="6912" y="524"/>
                  </a:lnTo>
                  <a:cubicBezTo>
                    <a:pt x="6883" y="524"/>
                    <a:pt x="6883" y="524"/>
                    <a:pt x="6883" y="524"/>
                  </a:cubicBezTo>
                  <a:cubicBezTo>
                    <a:pt x="6854" y="524"/>
                    <a:pt x="6854" y="524"/>
                    <a:pt x="6854" y="524"/>
                  </a:cubicBezTo>
                  <a:lnTo>
                    <a:pt x="6854" y="524"/>
                  </a:lnTo>
                  <a:cubicBezTo>
                    <a:pt x="6824" y="553"/>
                    <a:pt x="6824" y="553"/>
                    <a:pt x="6824" y="553"/>
                  </a:cubicBezTo>
                  <a:lnTo>
                    <a:pt x="6824" y="553"/>
                  </a:lnTo>
                  <a:cubicBezTo>
                    <a:pt x="6824" y="524"/>
                    <a:pt x="6824" y="524"/>
                    <a:pt x="6824" y="524"/>
                  </a:cubicBezTo>
                  <a:cubicBezTo>
                    <a:pt x="6795" y="524"/>
                    <a:pt x="6795" y="524"/>
                    <a:pt x="6795" y="524"/>
                  </a:cubicBezTo>
                  <a:cubicBezTo>
                    <a:pt x="6766" y="524"/>
                    <a:pt x="6766" y="524"/>
                    <a:pt x="6766" y="524"/>
                  </a:cubicBezTo>
                  <a:lnTo>
                    <a:pt x="6766" y="524"/>
                  </a:lnTo>
                  <a:cubicBezTo>
                    <a:pt x="6795" y="524"/>
                    <a:pt x="6795" y="524"/>
                    <a:pt x="6795" y="524"/>
                  </a:cubicBezTo>
                  <a:cubicBezTo>
                    <a:pt x="6795" y="553"/>
                    <a:pt x="6795" y="553"/>
                    <a:pt x="6795" y="553"/>
                  </a:cubicBezTo>
                  <a:lnTo>
                    <a:pt x="6795" y="553"/>
                  </a:lnTo>
                  <a:cubicBezTo>
                    <a:pt x="6766" y="553"/>
                    <a:pt x="6766" y="553"/>
                    <a:pt x="6766" y="553"/>
                  </a:cubicBezTo>
                  <a:cubicBezTo>
                    <a:pt x="6737" y="553"/>
                    <a:pt x="6737" y="553"/>
                    <a:pt x="6737" y="553"/>
                  </a:cubicBezTo>
                  <a:cubicBezTo>
                    <a:pt x="6737" y="524"/>
                    <a:pt x="6737" y="524"/>
                    <a:pt x="6737" y="524"/>
                  </a:cubicBezTo>
                  <a:cubicBezTo>
                    <a:pt x="6708" y="524"/>
                    <a:pt x="6708" y="524"/>
                    <a:pt x="6708" y="524"/>
                  </a:cubicBezTo>
                  <a:lnTo>
                    <a:pt x="6708" y="524"/>
                  </a:lnTo>
                  <a:cubicBezTo>
                    <a:pt x="6679" y="524"/>
                    <a:pt x="6679" y="524"/>
                    <a:pt x="6679" y="524"/>
                  </a:cubicBezTo>
                  <a:lnTo>
                    <a:pt x="6679" y="524"/>
                  </a:lnTo>
                  <a:cubicBezTo>
                    <a:pt x="6650" y="495"/>
                    <a:pt x="6650" y="495"/>
                    <a:pt x="6650" y="495"/>
                  </a:cubicBezTo>
                  <a:lnTo>
                    <a:pt x="6650" y="495"/>
                  </a:lnTo>
                  <a:lnTo>
                    <a:pt x="6650" y="495"/>
                  </a:lnTo>
                  <a:cubicBezTo>
                    <a:pt x="6650" y="524"/>
                    <a:pt x="6650" y="524"/>
                    <a:pt x="6650" y="524"/>
                  </a:cubicBezTo>
                  <a:cubicBezTo>
                    <a:pt x="6679" y="524"/>
                    <a:pt x="6679" y="524"/>
                    <a:pt x="6679" y="524"/>
                  </a:cubicBezTo>
                  <a:cubicBezTo>
                    <a:pt x="6650" y="524"/>
                    <a:pt x="6650" y="524"/>
                    <a:pt x="6650" y="524"/>
                  </a:cubicBezTo>
                  <a:cubicBezTo>
                    <a:pt x="6621" y="524"/>
                    <a:pt x="6621" y="524"/>
                    <a:pt x="6621" y="524"/>
                  </a:cubicBezTo>
                  <a:cubicBezTo>
                    <a:pt x="6650" y="524"/>
                    <a:pt x="6650" y="524"/>
                    <a:pt x="6650" y="524"/>
                  </a:cubicBezTo>
                  <a:cubicBezTo>
                    <a:pt x="6679" y="553"/>
                    <a:pt x="6679" y="553"/>
                    <a:pt x="6679" y="553"/>
                  </a:cubicBezTo>
                  <a:cubicBezTo>
                    <a:pt x="6737" y="553"/>
                    <a:pt x="6737" y="553"/>
                    <a:pt x="6737" y="553"/>
                  </a:cubicBezTo>
                  <a:lnTo>
                    <a:pt x="6737" y="553"/>
                  </a:lnTo>
                  <a:cubicBezTo>
                    <a:pt x="6708" y="553"/>
                    <a:pt x="6708" y="553"/>
                    <a:pt x="6708" y="553"/>
                  </a:cubicBezTo>
                  <a:cubicBezTo>
                    <a:pt x="6650" y="583"/>
                    <a:pt x="6650" y="583"/>
                    <a:pt x="6650" y="583"/>
                  </a:cubicBezTo>
                  <a:cubicBezTo>
                    <a:pt x="6591" y="612"/>
                    <a:pt x="6591" y="612"/>
                    <a:pt x="6591" y="612"/>
                  </a:cubicBezTo>
                  <a:lnTo>
                    <a:pt x="6591" y="612"/>
                  </a:lnTo>
                  <a:cubicBezTo>
                    <a:pt x="6562" y="612"/>
                    <a:pt x="6562" y="612"/>
                    <a:pt x="6562" y="612"/>
                  </a:cubicBezTo>
                  <a:cubicBezTo>
                    <a:pt x="6533" y="612"/>
                    <a:pt x="6533" y="612"/>
                    <a:pt x="6533" y="612"/>
                  </a:cubicBezTo>
                  <a:cubicBezTo>
                    <a:pt x="6533" y="583"/>
                    <a:pt x="6533" y="583"/>
                    <a:pt x="6533" y="583"/>
                  </a:cubicBezTo>
                  <a:lnTo>
                    <a:pt x="6533" y="583"/>
                  </a:lnTo>
                  <a:cubicBezTo>
                    <a:pt x="6504" y="583"/>
                    <a:pt x="6504" y="583"/>
                    <a:pt x="6504" y="583"/>
                  </a:cubicBezTo>
                  <a:lnTo>
                    <a:pt x="6504" y="583"/>
                  </a:lnTo>
                  <a:cubicBezTo>
                    <a:pt x="6474" y="612"/>
                    <a:pt x="6474" y="612"/>
                    <a:pt x="6474" y="612"/>
                  </a:cubicBezTo>
                  <a:cubicBezTo>
                    <a:pt x="6504" y="612"/>
                    <a:pt x="6504" y="612"/>
                    <a:pt x="6504" y="612"/>
                  </a:cubicBezTo>
                  <a:lnTo>
                    <a:pt x="6504" y="612"/>
                  </a:lnTo>
                  <a:cubicBezTo>
                    <a:pt x="6533" y="612"/>
                    <a:pt x="6533" y="612"/>
                    <a:pt x="6533" y="612"/>
                  </a:cubicBezTo>
                  <a:cubicBezTo>
                    <a:pt x="6562" y="612"/>
                    <a:pt x="6562" y="612"/>
                    <a:pt x="6562" y="612"/>
                  </a:cubicBezTo>
                  <a:cubicBezTo>
                    <a:pt x="6591" y="612"/>
                    <a:pt x="6591" y="612"/>
                    <a:pt x="6591" y="612"/>
                  </a:cubicBezTo>
                  <a:cubicBezTo>
                    <a:pt x="6650" y="612"/>
                    <a:pt x="6650" y="612"/>
                    <a:pt x="6650" y="612"/>
                  </a:cubicBezTo>
                  <a:cubicBezTo>
                    <a:pt x="6708" y="612"/>
                    <a:pt x="6708" y="612"/>
                    <a:pt x="6708" y="612"/>
                  </a:cubicBezTo>
                  <a:cubicBezTo>
                    <a:pt x="6708" y="583"/>
                    <a:pt x="6708" y="583"/>
                    <a:pt x="6708" y="583"/>
                  </a:cubicBezTo>
                  <a:cubicBezTo>
                    <a:pt x="6737" y="583"/>
                    <a:pt x="6737" y="583"/>
                    <a:pt x="6737" y="583"/>
                  </a:cubicBezTo>
                  <a:lnTo>
                    <a:pt x="6737" y="583"/>
                  </a:lnTo>
                  <a:cubicBezTo>
                    <a:pt x="6766" y="583"/>
                    <a:pt x="6766" y="583"/>
                    <a:pt x="6766" y="583"/>
                  </a:cubicBezTo>
                  <a:cubicBezTo>
                    <a:pt x="6795" y="583"/>
                    <a:pt x="6795" y="583"/>
                    <a:pt x="6795" y="583"/>
                  </a:cubicBezTo>
                  <a:cubicBezTo>
                    <a:pt x="6795" y="612"/>
                    <a:pt x="6795" y="612"/>
                    <a:pt x="6795" y="612"/>
                  </a:cubicBezTo>
                  <a:cubicBezTo>
                    <a:pt x="6766" y="612"/>
                    <a:pt x="6766" y="612"/>
                    <a:pt x="6766" y="612"/>
                  </a:cubicBezTo>
                  <a:cubicBezTo>
                    <a:pt x="6737" y="641"/>
                    <a:pt x="6737" y="641"/>
                    <a:pt x="6737" y="641"/>
                  </a:cubicBezTo>
                  <a:lnTo>
                    <a:pt x="6737" y="641"/>
                  </a:lnTo>
                  <a:cubicBezTo>
                    <a:pt x="6708" y="641"/>
                    <a:pt x="6708" y="641"/>
                    <a:pt x="6708" y="641"/>
                  </a:cubicBezTo>
                  <a:cubicBezTo>
                    <a:pt x="6708" y="670"/>
                    <a:pt x="6708" y="670"/>
                    <a:pt x="6708" y="670"/>
                  </a:cubicBezTo>
                  <a:cubicBezTo>
                    <a:pt x="6679" y="670"/>
                    <a:pt x="6679" y="670"/>
                    <a:pt x="6679" y="670"/>
                  </a:cubicBezTo>
                  <a:cubicBezTo>
                    <a:pt x="6650" y="670"/>
                    <a:pt x="6650" y="670"/>
                    <a:pt x="6650" y="670"/>
                  </a:cubicBezTo>
                  <a:cubicBezTo>
                    <a:pt x="6650" y="700"/>
                    <a:pt x="6650" y="700"/>
                    <a:pt x="6650" y="700"/>
                  </a:cubicBezTo>
                  <a:cubicBezTo>
                    <a:pt x="6621" y="700"/>
                    <a:pt x="6621" y="700"/>
                    <a:pt x="6621" y="700"/>
                  </a:cubicBezTo>
                  <a:lnTo>
                    <a:pt x="6621" y="700"/>
                  </a:lnTo>
                  <a:cubicBezTo>
                    <a:pt x="6591" y="700"/>
                    <a:pt x="6591" y="700"/>
                    <a:pt x="6591" y="700"/>
                  </a:cubicBezTo>
                  <a:cubicBezTo>
                    <a:pt x="6562" y="700"/>
                    <a:pt x="6562" y="700"/>
                    <a:pt x="6562" y="700"/>
                  </a:cubicBezTo>
                  <a:cubicBezTo>
                    <a:pt x="6533" y="700"/>
                    <a:pt x="6533" y="700"/>
                    <a:pt x="6533" y="700"/>
                  </a:cubicBezTo>
                  <a:cubicBezTo>
                    <a:pt x="6533" y="729"/>
                    <a:pt x="6533" y="729"/>
                    <a:pt x="6533" y="729"/>
                  </a:cubicBezTo>
                  <a:cubicBezTo>
                    <a:pt x="6504" y="729"/>
                    <a:pt x="6504" y="729"/>
                    <a:pt x="6504" y="729"/>
                  </a:cubicBezTo>
                  <a:lnTo>
                    <a:pt x="6504" y="729"/>
                  </a:lnTo>
                  <a:cubicBezTo>
                    <a:pt x="6474" y="729"/>
                    <a:pt x="6474" y="729"/>
                    <a:pt x="6474" y="729"/>
                  </a:cubicBezTo>
                  <a:cubicBezTo>
                    <a:pt x="6474" y="757"/>
                    <a:pt x="6474" y="757"/>
                    <a:pt x="6474" y="757"/>
                  </a:cubicBezTo>
                  <a:cubicBezTo>
                    <a:pt x="6445" y="757"/>
                    <a:pt x="6445" y="757"/>
                    <a:pt x="6445" y="757"/>
                  </a:cubicBezTo>
                  <a:lnTo>
                    <a:pt x="6445" y="757"/>
                  </a:lnTo>
                  <a:lnTo>
                    <a:pt x="6445" y="757"/>
                  </a:lnTo>
                  <a:cubicBezTo>
                    <a:pt x="6416" y="786"/>
                    <a:pt x="6416" y="786"/>
                    <a:pt x="6416" y="786"/>
                  </a:cubicBezTo>
                  <a:lnTo>
                    <a:pt x="6416" y="786"/>
                  </a:lnTo>
                  <a:cubicBezTo>
                    <a:pt x="6387" y="786"/>
                    <a:pt x="6387" y="786"/>
                    <a:pt x="6387" y="786"/>
                  </a:cubicBezTo>
                  <a:cubicBezTo>
                    <a:pt x="6358" y="816"/>
                    <a:pt x="6358" y="816"/>
                    <a:pt x="6358" y="816"/>
                  </a:cubicBezTo>
                  <a:cubicBezTo>
                    <a:pt x="6358" y="786"/>
                    <a:pt x="6358" y="786"/>
                    <a:pt x="6358" y="786"/>
                  </a:cubicBezTo>
                  <a:lnTo>
                    <a:pt x="6358" y="786"/>
                  </a:lnTo>
                  <a:lnTo>
                    <a:pt x="6358" y="786"/>
                  </a:lnTo>
                  <a:cubicBezTo>
                    <a:pt x="6358" y="757"/>
                    <a:pt x="6358" y="757"/>
                    <a:pt x="6358" y="757"/>
                  </a:cubicBezTo>
                  <a:lnTo>
                    <a:pt x="6358" y="757"/>
                  </a:lnTo>
                  <a:cubicBezTo>
                    <a:pt x="6358" y="786"/>
                    <a:pt x="6358" y="786"/>
                    <a:pt x="6358" y="786"/>
                  </a:cubicBezTo>
                  <a:lnTo>
                    <a:pt x="6358" y="786"/>
                  </a:lnTo>
                  <a:cubicBezTo>
                    <a:pt x="6329" y="786"/>
                    <a:pt x="6329" y="786"/>
                    <a:pt x="6329" y="786"/>
                  </a:cubicBezTo>
                  <a:cubicBezTo>
                    <a:pt x="6358" y="816"/>
                    <a:pt x="6358" y="816"/>
                    <a:pt x="6358" y="816"/>
                  </a:cubicBezTo>
                  <a:lnTo>
                    <a:pt x="6358" y="816"/>
                  </a:lnTo>
                  <a:cubicBezTo>
                    <a:pt x="6358" y="845"/>
                    <a:pt x="6358" y="845"/>
                    <a:pt x="6358" y="845"/>
                  </a:cubicBezTo>
                  <a:cubicBezTo>
                    <a:pt x="6329" y="845"/>
                    <a:pt x="6329" y="845"/>
                    <a:pt x="6329" y="845"/>
                  </a:cubicBezTo>
                  <a:cubicBezTo>
                    <a:pt x="6329" y="816"/>
                    <a:pt x="6329" y="816"/>
                    <a:pt x="6329" y="816"/>
                  </a:cubicBezTo>
                  <a:cubicBezTo>
                    <a:pt x="6300" y="845"/>
                    <a:pt x="6300" y="845"/>
                    <a:pt x="6300" y="845"/>
                  </a:cubicBezTo>
                  <a:cubicBezTo>
                    <a:pt x="6271" y="816"/>
                    <a:pt x="6271" y="816"/>
                    <a:pt x="6271" y="816"/>
                  </a:cubicBezTo>
                  <a:lnTo>
                    <a:pt x="6271" y="816"/>
                  </a:lnTo>
                  <a:lnTo>
                    <a:pt x="6271" y="816"/>
                  </a:lnTo>
                  <a:lnTo>
                    <a:pt x="6271" y="816"/>
                  </a:lnTo>
                  <a:cubicBezTo>
                    <a:pt x="6241" y="816"/>
                    <a:pt x="6241" y="816"/>
                    <a:pt x="6241" y="816"/>
                  </a:cubicBezTo>
                  <a:lnTo>
                    <a:pt x="6241" y="816"/>
                  </a:lnTo>
                  <a:lnTo>
                    <a:pt x="6241" y="816"/>
                  </a:lnTo>
                  <a:cubicBezTo>
                    <a:pt x="6241" y="845"/>
                    <a:pt x="6241" y="845"/>
                    <a:pt x="6241" y="845"/>
                  </a:cubicBezTo>
                  <a:cubicBezTo>
                    <a:pt x="6271" y="845"/>
                    <a:pt x="6271" y="845"/>
                    <a:pt x="6271" y="845"/>
                  </a:cubicBezTo>
                  <a:cubicBezTo>
                    <a:pt x="6300" y="845"/>
                    <a:pt x="6300" y="845"/>
                    <a:pt x="6300" y="845"/>
                  </a:cubicBezTo>
                  <a:cubicBezTo>
                    <a:pt x="6329" y="845"/>
                    <a:pt x="6329" y="845"/>
                    <a:pt x="6329" y="845"/>
                  </a:cubicBezTo>
                  <a:cubicBezTo>
                    <a:pt x="6300" y="874"/>
                    <a:pt x="6300" y="874"/>
                    <a:pt x="6300" y="874"/>
                  </a:cubicBezTo>
                  <a:lnTo>
                    <a:pt x="6300" y="874"/>
                  </a:lnTo>
                  <a:cubicBezTo>
                    <a:pt x="6271" y="874"/>
                    <a:pt x="6271" y="874"/>
                    <a:pt x="6271" y="874"/>
                  </a:cubicBezTo>
                  <a:cubicBezTo>
                    <a:pt x="6241" y="874"/>
                    <a:pt x="6241" y="874"/>
                    <a:pt x="6241" y="874"/>
                  </a:cubicBezTo>
                  <a:lnTo>
                    <a:pt x="6241" y="874"/>
                  </a:lnTo>
                  <a:lnTo>
                    <a:pt x="6241" y="874"/>
                  </a:lnTo>
                  <a:cubicBezTo>
                    <a:pt x="6271" y="874"/>
                    <a:pt x="6271" y="874"/>
                    <a:pt x="6271" y="874"/>
                  </a:cubicBezTo>
                  <a:cubicBezTo>
                    <a:pt x="6271" y="903"/>
                    <a:pt x="6271" y="903"/>
                    <a:pt x="6271" y="903"/>
                  </a:cubicBezTo>
                  <a:lnTo>
                    <a:pt x="6271" y="903"/>
                  </a:lnTo>
                  <a:cubicBezTo>
                    <a:pt x="6241" y="933"/>
                    <a:pt x="6241" y="933"/>
                    <a:pt x="6241" y="933"/>
                  </a:cubicBezTo>
                  <a:cubicBezTo>
                    <a:pt x="6212" y="933"/>
                    <a:pt x="6212" y="933"/>
                    <a:pt x="6212" y="933"/>
                  </a:cubicBezTo>
                  <a:cubicBezTo>
                    <a:pt x="6183" y="933"/>
                    <a:pt x="6183" y="933"/>
                    <a:pt x="6183" y="933"/>
                  </a:cubicBezTo>
                  <a:cubicBezTo>
                    <a:pt x="6183" y="903"/>
                    <a:pt x="6183" y="903"/>
                    <a:pt x="6183" y="903"/>
                  </a:cubicBezTo>
                  <a:cubicBezTo>
                    <a:pt x="6154" y="903"/>
                    <a:pt x="6154" y="903"/>
                    <a:pt x="6154" y="903"/>
                  </a:cubicBezTo>
                  <a:lnTo>
                    <a:pt x="6154" y="903"/>
                  </a:lnTo>
                  <a:cubicBezTo>
                    <a:pt x="6154" y="874"/>
                    <a:pt x="6154" y="874"/>
                    <a:pt x="6154" y="874"/>
                  </a:cubicBezTo>
                  <a:cubicBezTo>
                    <a:pt x="6124" y="874"/>
                    <a:pt x="6124" y="874"/>
                    <a:pt x="6124" y="874"/>
                  </a:cubicBezTo>
                  <a:lnTo>
                    <a:pt x="6124" y="874"/>
                  </a:lnTo>
                  <a:cubicBezTo>
                    <a:pt x="6124" y="845"/>
                    <a:pt x="6124" y="845"/>
                    <a:pt x="6124" y="845"/>
                  </a:cubicBezTo>
                  <a:lnTo>
                    <a:pt x="6124" y="845"/>
                  </a:lnTo>
                  <a:cubicBezTo>
                    <a:pt x="6095" y="845"/>
                    <a:pt x="6095" y="845"/>
                    <a:pt x="6095" y="845"/>
                  </a:cubicBezTo>
                  <a:lnTo>
                    <a:pt x="6095" y="845"/>
                  </a:lnTo>
                  <a:cubicBezTo>
                    <a:pt x="6066" y="845"/>
                    <a:pt x="6066" y="845"/>
                    <a:pt x="6066" y="845"/>
                  </a:cubicBezTo>
                  <a:lnTo>
                    <a:pt x="6066" y="845"/>
                  </a:lnTo>
                  <a:cubicBezTo>
                    <a:pt x="6066" y="874"/>
                    <a:pt x="6066" y="874"/>
                    <a:pt x="6066" y="874"/>
                  </a:cubicBezTo>
                  <a:cubicBezTo>
                    <a:pt x="6095" y="874"/>
                    <a:pt x="6095" y="874"/>
                    <a:pt x="6095" y="874"/>
                  </a:cubicBezTo>
                  <a:lnTo>
                    <a:pt x="6095" y="874"/>
                  </a:lnTo>
                  <a:cubicBezTo>
                    <a:pt x="6124" y="903"/>
                    <a:pt x="6124" y="903"/>
                    <a:pt x="6124" y="903"/>
                  </a:cubicBezTo>
                  <a:cubicBezTo>
                    <a:pt x="6124" y="933"/>
                    <a:pt x="6124" y="933"/>
                    <a:pt x="6124" y="933"/>
                  </a:cubicBezTo>
                  <a:lnTo>
                    <a:pt x="6124" y="933"/>
                  </a:lnTo>
                  <a:cubicBezTo>
                    <a:pt x="6095" y="933"/>
                    <a:pt x="6095" y="933"/>
                    <a:pt x="6095" y="933"/>
                  </a:cubicBezTo>
                  <a:lnTo>
                    <a:pt x="6095" y="933"/>
                  </a:lnTo>
                  <a:lnTo>
                    <a:pt x="6095" y="933"/>
                  </a:lnTo>
                  <a:lnTo>
                    <a:pt x="6095" y="933"/>
                  </a:lnTo>
                  <a:cubicBezTo>
                    <a:pt x="6066" y="933"/>
                    <a:pt x="6066" y="933"/>
                    <a:pt x="6066" y="933"/>
                  </a:cubicBezTo>
                  <a:lnTo>
                    <a:pt x="6066" y="933"/>
                  </a:lnTo>
                  <a:cubicBezTo>
                    <a:pt x="6037" y="933"/>
                    <a:pt x="6037" y="933"/>
                    <a:pt x="6037" y="933"/>
                  </a:cubicBezTo>
                  <a:lnTo>
                    <a:pt x="6037" y="933"/>
                  </a:lnTo>
                  <a:lnTo>
                    <a:pt x="6037" y="933"/>
                  </a:lnTo>
                  <a:cubicBezTo>
                    <a:pt x="6008" y="933"/>
                    <a:pt x="6008" y="933"/>
                    <a:pt x="6008" y="933"/>
                  </a:cubicBezTo>
                  <a:lnTo>
                    <a:pt x="6008" y="933"/>
                  </a:lnTo>
                  <a:cubicBezTo>
                    <a:pt x="6008" y="903"/>
                    <a:pt x="6008" y="903"/>
                    <a:pt x="6008" y="903"/>
                  </a:cubicBezTo>
                  <a:cubicBezTo>
                    <a:pt x="5979" y="933"/>
                    <a:pt x="5979" y="933"/>
                    <a:pt x="5979" y="933"/>
                  </a:cubicBezTo>
                  <a:cubicBezTo>
                    <a:pt x="5979" y="903"/>
                    <a:pt x="5979" y="903"/>
                    <a:pt x="5979" y="903"/>
                  </a:cubicBezTo>
                  <a:lnTo>
                    <a:pt x="5979" y="903"/>
                  </a:lnTo>
                  <a:cubicBezTo>
                    <a:pt x="5950" y="903"/>
                    <a:pt x="5950" y="903"/>
                    <a:pt x="5950" y="903"/>
                  </a:cubicBezTo>
                  <a:cubicBezTo>
                    <a:pt x="5950" y="874"/>
                    <a:pt x="5950" y="874"/>
                    <a:pt x="5950" y="874"/>
                  </a:cubicBezTo>
                  <a:cubicBezTo>
                    <a:pt x="5921" y="874"/>
                    <a:pt x="5921" y="874"/>
                    <a:pt x="5921" y="874"/>
                  </a:cubicBezTo>
                  <a:cubicBezTo>
                    <a:pt x="5950" y="903"/>
                    <a:pt x="5950" y="903"/>
                    <a:pt x="5950" y="903"/>
                  </a:cubicBezTo>
                  <a:lnTo>
                    <a:pt x="5950" y="903"/>
                  </a:lnTo>
                  <a:cubicBezTo>
                    <a:pt x="5979" y="903"/>
                    <a:pt x="5979" y="903"/>
                    <a:pt x="5979" y="903"/>
                  </a:cubicBezTo>
                  <a:cubicBezTo>
                    <a:pt x="5979" y="933"/>
                    <a:pt x="5979" y="933"/>
                    <a:pt x="5979" y="933"/>
                  </a:cubicBezTo>
                  <a:cubicBezTo>
                    <a:pt x="5979" y="962"/>
                    <a:pt x="5979" y="962"/>
                    <a:pt x="5979" y="962"/>
                  </a:cubicBezTo>
                  <a:cubicBezTo>
                    <a:pt x="5950" y="933"/>
                    <a:pt x="5950" y="933"/>
                    <a:pt x="5950" y="933"/>
                  </a:cubicBezTo>
                  <a:cubicBezTo>
                    <a:pt x="5921" y="933"/>
                    <a:pt x="5921" y="933"/>
                    <a:pt x="5921" y="933"/>
                  </a:cubicBezTo>
                  <a:cubicBezTo>
                    <a:pt x="5921" y="903"/>
                    <a:pt x="5921" y="903"/>
                    <a:pt x="5921" y="903"/>
                  </a:cubicBezTo>
                  <a:lnTo>
                    <a:pt x="5921" y="903"/>
                  </a:lnTo>
                  <a:lnTo>
                    <a:pt x="5921" y="903"/>
                  </a:lnTo>
                  <a:cubicBezTo>
                    <a:pt x="5921" y="933"/>
                    <a:pt x="5921" y="933"/>
                    <a:pt x="5921" y="933"/>
                  </a:cubicBezTo>
                  <a:lnTo>
                    <a:pt x="5921" y="933"/>
                  </a:lnTo>
                  <a:cubicBezTo>
                    <a:pt x="5891" y="933"/>
                    <a:pt x="5891" y="933"/>
                    <a:pt x="5891" y="933"/>
                  </a:cubicBezTo>
                  <a:cubicBezTo>
                    <a:pt x="5891" y="903"/>
                    <a:pt x="5891" y="903"/>
                    <a:pt x="5891" y="903"/>
                  </a:cubicBezTo>
                  <a:cubicBezTo>
                    <a:pt x="5862" y="933"/>
                    <a:pt x="5862" y="933"/>
                    <a:pt x="5862" y="933"/>
                  </a:cubicBezTo>
                  <a:lnTo>
                    <a:pt x="5862" y="933"/>
                  </a:lnTo>
                  <a:cubicBezTo>
                    <a:pt x="5891" y="933"/>
                    <a:pt x="5891" y="933"/>
                    <a:pt x="5891" y="933"/>
                  </a:cubicBezTo>
                  <a:cubicBezTo>
                    <a:pt x="5891" y="962"/>
                    <a:pt x="5891" y="962"/>
                    <a:pt x="5891" y="962"/>
                  </a:cubicBezTo>
                  <a:lnTo>
                    <a:pt x="5891" y="962"/>
                  </a:lnTo>
                  <a:cubicBezTo>
                    <a:pt x="5921" y="933"/>
                    <a:pt x="5921" y="933"/>
                    <a:pt x="5921" y="933"/>
                  </a:cubicBezTo>
                  <a:lnTo>
                    <a:pt x="5921" y="933"/>
                  </a:lnTo>
                  <a:cubicBezTo>
                    <a:pt x="5921" y="962"/>
                    <a:pt x="5921" y="962"/>
                    <a:pt x="5921" y="962"/>
                  </a:cubicBezTo>
                  <a:cubicBezTo>
                    <a:pt x="5950" y="962"/>
                    <a:pt x="5950" y="962"/>
                    <a:pt x="5950" y="962"/>
                  </a:cubicBezTo>
                  <a:cubicBezTo>
                    <a:pt x="5979" y="962"/>
                    <a:pt x="5979" y="962"/>
                    <a:pt x="5979" y="962"/>
                  </a:cubicBezTo>
                  <a:lnTo>
                    <a:pt x="5979" y="962"/>
                  </a:lnTo>
                  <a:lnTo>
                    <a:pt x="5979" y="962"/>
                  </a:lnTo>
                  <a:cubicBezTo>
                    <a:pt x="6037" y="991"/>
                    <a:pt x="6037" y="991"/>
                    <a:pt x="6037" y="991"/>
                  </a:cubicBezTo>
                  <a:lnTo>
                    <a:pt x="6037" y="991"/>
                  </a:lnTo>
                  <a:lnTo>
                    <a:pt x="6037" y="991"/>
                  </a:lnTo>
                  <a:lnTo>
                    <a:pt x="6037" y="991"/>
                  </a:lnTo>
                  <a:cubicBezTo>
                    <a:pt x="6037" y="1020"/>
                    <a:pt x="6037" y="1020"/>
                    <a:pt x="6037" y="1020"/>
                  </a:cubicBezTo>
                  <a:lnTo>
                    <a:pt x="6037" y="1020"/>
                  </a:lnTo>
                  <a:cubicBezTo>
                    <a:pt x="6008" y="1050"/>
                    <a:pt x="6008" y="1050"/>
                    <a:pt x="6008" y="1050"/>
                  </a:cubicBezTo>
                  <a:lnTo>
                    <a:pt x="6008" y="1050"/>
                  </a:lnTo>
                  <a:cubicBezTo>
                    <a:pt x="6008" y="1020"/>
                    <a:pt x="6008" y="1020"/>
                    <a:pt x="6008" y="1020"/>
                  </a:cubicBezTo>
                  <a:cubicBezTo>
                    <a:pt x="5979" y="1020"/>
                    <a:pt x="5979" y="1020"/>
                    <a:pt x="5979" y="1020"/>
                  </a:cubicBezTo>
                  <a:cubicBezTo>
                    <a:pt x="5950" y="1020"/>
                    <a:pt x="5950" y="1020"/>
                    <a:pt x="5950" y="1020"/>
                  </a:cubicBezTo>
                  <a:cubicBezTo>
                    <a:pt x="5950" y="991"/>
                    <a:pt x="5950" y="991"/>
                    <a:pt x="5950" y="991"/>
                  </a:cubicBezTo>
                  <a:lnTo>
                    <a:pt x="5950" y="991"/>
                  </a:lnTo>
                  <a:cubicBezTo>
                    <a:pt x="5950" y="962"/>
                    <a:pt x="5950" y="962"/>
                    <a:pt x="5950" y="962"/>
                  </a:cubicBezTo>
                  <a:cubicBezTo>
                    <a:pt x="5921" y="962"/>
                    <a:pt x="5921" y="962"/>
                    <a:pt x="5921" y="962"/>
                  </a:cubicBezTo>
                  <a:cubicBezTo>
                    <a:pt x="5891" y="962"/>
                    <a:pt x="5891" y="962"/>
                    <a:pt x="5891" y="962"/>
                  </a:cubicBezTo>
                  <a:cubicBezTo>
                    <a:pt x="5862" y="962"/>
                    <a:pt x="5862" y="962"/>
                    <a:pt x="5862" y="962"/>
                  </a:cubicBezTo>
                  <a:lnTo>
                    <a:pt x="5862" y="962"/>
                  </a:lnTo>
                  <a:lnTo>
                    <a:pt x="5862" y="962"/>
                  </a:lnTo>
                  <a:cubicBezTo>
                    <a:pt x="5891" y="962"/>
                    <a:pt x="5891" y="962"/>
                    <a:pt x="5891" y="962"/>
                  </a:cubicBezTo>
                  <a:cubicBezTo>
                    <a:pt x="5921" y="962"/>
                    <a:pt x="5921" y="962"/>
                    <a:pt x="5921" y="962"/>
                  </a:cubicBezTo>
                  <a:cubicBezTo>
                    <a:pt x="5950" y="991"/>
                    <a:pt x="5950" y="991"/>
                    <a:pt x="5950" y="991"/>
                  </a:cubicBezTo>
                  <a:lnTo>
                    <a:pt x="5950" y="991"/>
                  </a:lnTo>
                  <a:lnTo>
                    <a:pt x="5950" y="991"/>
                  </a:lnTo>
                  <a:cubicBezTo>
                    <a:pt x="5921" y="991"/>
                    <a:pt x="5921" y="991"/>
                    <a:pt x="5921" y="991"/>
                  </a:cubicBezTo>
                  <a:cubicBezTo>
                    <a:pt x="5891" y="991"/>
                    <a:pt x="5891" y="991"/>
                    <a:pt x="5891" y="991"/>
                  </a:cubicBezTo>
                  <a:cubicBezTo>
                    <a:pt x="5862" y="991"/>
                    <a:pt x="5862" y="991"/>
                    <a:pt x="5862" y="991"/>
                  </a:cubicBezTo>
                  <a:lnTo>
                    <a:pt x="5862" y="991"/>
                  </a:lnTo>
                  <a:lnTo>
                    <a:pt x="5862" y="991"/>
                  </a:lnTo>
                  <a:cubicBezTo>
                    <a:pt x="5833" y="962"/>
                    <a:pt x="5833" y="962"/>
                    <a:pt x="5833" y="962"/>
                  </a:cubicBezTo>
                  <a:cubicBezTo>
                    <a:pt x="5804" y="962"/>
                    <a:pt x="5804" y="962"/>
                    <a:pt x="5804" y="962"/>
                  </a:cubicBezTo>
                  <a:cubicBezTo>
                    <a:pt x="5833" y="991"/>
                    <a:pt x="5833" y="991"/>
                    <a:pt x="5833" y="991"/>
                  </a:cubicBezTo>
                  <a:cubicBezTo>
                    <a:pt x="5862" y="991"/>
                    <a:pt x="5862" y="991"/>
                    <a:pt x="5862" y="991"/>
                  </a:cubicBezTo>
                  <a:cubicBezTo>
                    <a:pt x="5833" y="991"/>
                    <a:pt x="5833" y="991"/>
                    <a:pt x="5833" y="991"/>
                  </a:cubicBezTo>
                  <a:cubicBezTo>
                    <a:pt x="5833" y="1020"/>
                    <a:pt x="5833" y="1020"/>
                    <a:pt x="5833" y="1020"/>
                  </a:cubicBezTo>
                  <a:cubicBezTo>
                    <a:pt x="5862" y="1020"/>
                    <a:pt x="5862" y="1020"/>
                    <a:pt x="5862" y="1020"/>
                  </a:cubicBezTo>
                  <a:cubicBezTo>
                    <a:pt x="5862" y="991"/>
                    <a:pt x="5862" y="991"/>
                    <a:pt x="5862" y="991"/>
                  </a:cubicBezTo>
                  <a:cubicBezTo>
                    <a:pt x="5862" y="1020"/>
                    <a:pt x="5862" y="1020"/>
                    <a:pt x="5862" y="1020"/>
                  </a:cubicBezTo>
                  <a:cubicBezTo>
                    <a:pt x="5891" y="991"/>
                    <a:pt x="5891" y="991"/>
                    <a:pt x="5891" y="991"/>
                  </a:cubicBezTo>
                  <a:lnTo>
                    <a:pt x="5891" y="991"/>
                  </a:lnTo>
                  <a:lnTo>
                    <a:pt x="5891" y="991"/>
                  </a:lnTo>
                  <a:cubicBezTo>
                    <a:pt x="5921" y="991"/>
                    <a:pt x="5921" y="991"/>
                    <a:pt x="5921" y="991"/>
                  </a:cubicBezTo>
                  <a:cubicBezTo>
                    <a:pt x="5921" y="1020"/>
                    <a:pt x="5921" y="1020"/>
                    <a:pt x="5921" y="1020"/>
                  </a:cubicBezTo>
                  <a:cubicBezTo>
                    <a:pt x="5950" y="1020"/>
                    <a:pt x="5950" y="1020"/>
                    <a:pt x="5950" y="1020"/>
                  </a:cubicBezTo>
                  <a:lnTo>
                    <a:pt x="5950" y="1020"/>
                  </a:lnTo>
                  <a:cubicBezTo>
                    <a:pt x="5921" y="1020"/>
                    <a:pt x="5921" y="1020"/>
                    <a:pt x="5921" y="1020"/>
                  </a:cubicBezTo>
                  <a:cubicBezTo>
                    <a:pt x="5921" y="1050"/>
                    <a:pt x="5921" y="1050"/>
                    <a:pt x="5921" y="1050"/>
                  </a:cubicBezTo>
                  <a:cubicBezTo>
                    <a:pt x="5891" y="1050"/>
                    <a:pt x="5891" y="1050"/>
                    <a:pt x="5891" y="1050"/>
                  </a:cubicBezTo>
                  <a:cubicBezTo>
                    <a:pt x="5921" y="1050"/>
                    <a:pt x="5921" y="1050"/>
                    <a:pt x="5921" y="1050"/>
                  </a:cubicBezTo>
                  <a:lnTo>
                    <a:pt x="5921" y="1050"/>
                  </a:lnTo>
                  <a:cubicBezTo>
                    <a:pt x="5950" y="1050"/>
                    <a:pt x="5950" y="1050"/>
                    <a:pt x="5950" y="1050"/>
                  </a:cubicBezTo>
                  <a:lnTo>
                    <a:pt x="5950" y="1050"/>
                  </a:lnTo>
                  <a:cubicBezTo>
                    <a:pt x="5979" y="1079"/>
                    <a:pt x="5979" y="1079"/>
                    <a:pt x="5979" y="1079"/>
                  </a:cubicBezTo>
                  <a:lnTo>
                    <a:pt x="5979" y="1079"/>
                  </a:lnTo>
                  <a:cubicBezTo>
                    <a:pt x="5950" y="1107"/>
                    <a:pt x="5950" y="1107"/>
                    <a:pt x="5950" y="1107"/>
                  </a:cubicBezTo>
                  <a:cubicBezTo>
                    <a:pt x="5950" y="1136"/>
                    <a:pt x="5950" y="1136"/>
                    <a:pt x="5950" y="1136"/>
                  </a:cubicBezTo>
                  <a:lnTo>
                    <a:pt x="5950" y="1136"/>
                  </a:lnTo>
                  <a:cubicBezTo>
                    <a:pt x="5921" y="1136"/>
                    <a:pt x="5921" y="1136"/>
                    <a:pt x="5921" y="1136"/>
                  </a:cubicBezTo>
                  <a:lnTo>
                    <a:pt x="5921" y="1136"/>
                  </a:lnTo>
                  <a:cubicBezTo>
                    <a:pt x="5891" y="1136"/>
                    <a:pt x="5891" y="1136"/>
                    <a:pt x="5891" y="1136"/>
                  </a:cubicBezTo>
                  <a:lnTo>
                    <a:pt x="5891" y="1136"/>
                  </a:lnTo>
                  <a:lnTo>
                    <a:pt x="5891" y="1136"/>
                  </a:lnTo>
                  <a:cubicBezTo>
                    <a:pt x="5862" y="1107"/>
                    <a:pt x="5862" y="1107"/>
                    <a:pt x="5862" y="1107"/>
                  </a:cubicBezTo>
                  <a:lnTo>
                    <a:pt x="5862" y="1107"/>
                  </a:lnTo>
                  <a:cubicBezTo>
                    <a:pt x="5862" y="1136"/>
                    <a:pt x="5862" y="1136"/>
                    <a:pt x="5862" y="1136"/>
                  </a:cubicBezTo>
                  <a:lnTo>
                    <a:pt x="5862" y="1136"/>
                  </a:lnTo>
                  <a:lnTo>
                    <a:pt x="5862" y="1136"/>
                  </a:lnTo>
                  <a:cubicBezTo>
                    <a:pt x="5891" y="1136"/>
                    <a:pt x="5891" y="1136"/>
                    <a:pt x="5891" y="1136"/>
                  </a:cubicBezTo>
                  <a:cubicBezTo>
                    <a:pt x="5921" y="1166"/>
                    <a:pt x="5921" y="1166"/>
                    <a:pt x="5921" y="1166"/>
                  </a:cubicBezTo>
                  <a:lnTo>
                    <a:pt x="5921" y="1166"/>
                  </a:lnTo>
                  <a:cubicBezTo>
                    <a:pt x="5891" y="1195"/>
                    <a:pt x="5891" y="1195"/>
                    <a:pt x="5891" y="1195"/>
                  </a:cubicBezTo>
                  <a:lnTo>
                    <a:pt x="5891" y="1195"/>
                  </a:lnTo>
                  <a:cubicBezTo>
                    <a:pt x="5862" y="1195"/>
                    <a:pt x="5862" y="1195"/>
                    <a:pt x="5862" y="1195"/>
                  </a:cubicBezTo>
                  <a:lnTo>
                    <a:pt x="5862" y="1195"/>
                  </a:lnTo>
                  <a:cubicBezTo>
                    <a:pt x="5833" y="1195"/>
                    <a:pt x="5833" y="1195"/>
                    <a:pt x="5833" y="1195"/>
                  </a:cubicBezTo>
                  <a:lnTo>
                    <a:pt x="5833" y="1195"/>
                  </a:lnTo>
                  <a:cubicBezTo>
                    <a:pt x="5804" y="1166"/>
                    <a:pt x="5804" y="1166"/>
                    <a:pt x="5804" y="1166"/>
                  </a:cubicBezTo>
                  <a:lnTo>
                    <a:pt x="5804" y="1166"/>
                  </a:lnTo>
                  <a:cubicBezTo>
                    <a:pt x="5774" y="1195"/>
                    <a:pt x="5774" y="1195"/>
                    <a:pt x="5774" y="1195"/>
                  </a:cubicBezTo>
                  <a:cubicBezTo>
                    <a:pt x="5804" y="1195"/>
                    <a:pt x="5804" y="1195"/>
                    <a:pt x="5804" y="1195"/>
                  </a:cubicBezTo>
                  <a:cubicBezTo>
                    <a:pt x="5833" y="1224"/>
                    <a:pt x="5833" y="1224"/>
                    <a:pt x="5833" y="1224"/>
                  </a:cubicBezTo>
                  <a:cubicBezTo>
                    <a:pt x="5862" y="1224"/>
                    <a:pt x="5862" y="1224"/>
                    <a:pt x="5862" y="1224"/>
                  </a:cubicBezTo>
                  <a:lnTo>
                    <a:pt x="5862" y="1224"/>
                  </a:lnTo>
                  <a:cubicBezTo>
                    <a:pt x="5833" y="1224"/>
                    <a:pt x="5833" y="1224"/>
                    <a:pt x="5833" y="1224"/>
                  </a:cubicBezTo>
                  <a:cubicBezTo>
                    <a:pt x="5833" y="1253"/>
                    <a:pt x="5833" y="1253"/>
                    <a:pt x="5833" y="1253"/>
                  </a:cubicBezTo>
                  <a:cubicBezTo>
                    <a:pt x="5804" y="1253"/>
                    <a:pt x="5804" y="1253"/>
                    <a:pt x="5804" y="1253"/>
                  </a:cubicBezTo>
                  <a:cubicBezTo>
                    <a:pt x="5804" y="1224"/>
                    <a:pt x="5804" y="1224"/>
                    <a:pt x="5804" y="1224"/>
                  </a:cubicBezTo>
                  <a:lnTo>
                    <a:pt x="5804" y="1224"/>
                  </a:lnTo>
                  <a:cubicBezTo>
                    <a:pt x="5774" y="1253"/>
                    <a:pt x="5774" y="1253"/>
                    <a:pt x="5774" y="1253"/>
                  </a:cubicBezTo>
                  <a:cubicBezTo>
                    <a:pt x="5745" y="1253"/>
                    <a:pt x="5745" y="1253"/>
                    <a:pt x="5745" y="1253"/>
                  </a:cubicBezTo>
                  <a:cubicBezTo>
                    <a:pt x="5745" y="1224"/>
                    <a:pt x="5745" y="1224"/>
                    <a:pt x="5745" y="1224"/>
                  </a:cubicBezTo>
                  <a:cubicBezTo>
                    <a:pt x="5716" y="1224"/>
                    <a:pt x="5716" y="1224"/>
                    <a:pt x="5716" y="1224"/>
                  </a:cubicBezTo>
                  <a:cubicBezTo>
                    <a:pt x="5687" y="1224"/>
                    <a:pt x="5687" y="1224"/>
                    <a:pt x="5687" y="1224"/>
                  </a:cubicBezTo>
                  <a:cubicBezTo>
                    <a:pt x="5687" y="1253"/>
                    <a:pt x="5687" y="1253"/>
                    <a:pt x="5687" y="1253"/>
                  </a:cubicBezTo>
                  <a:cubicBezTo>
                    <a:pt x="5658" y="1283"/>
                    <a:pt x="5658" y="1283"/>
                    <a:pt x="5658" y="1283"/>
                  </a:cubicBezTo>
                  <a:cubicBezTo>
                    <a:pt x="5687" y="1283"/>
                    <a:pt x="5687" y="1283"/>
                    <a:pt x="5687" y="1283"/>
                  </a:cubicBezTo>
                  <a:lnTo>
                    <a:pt x="5687" y="1283"/>
                  </a:lnTo>
                  <a:lnTo>
                    <a:pt x="5687" y="1283"/>
                  </a:lnTo>
                  <a:cubicBezTo>
                    <a:pt x="5658" y="1312"/>
                    <a:pt x="5658" y="1312"/>
                    <a:pt x="5658" y="1312"/>
                  </a:cubicBezTo>
                  <a:lnTo>
                    <a:pt x="5658" y="1312"/>
                  </a:lnTo>
                  <a:lnTo>
                    <a:pt x="5658" y="1312"/>
                  </a:lnTo>
                  <a:cubicBezTo>
                    <a:pt x="5629" y="1312"/>
                    <a:pt x="5629" y="1312"/>
                    <a:pt x="5629" y="1312"/>
                  </a:cubicBezTo>
                  <a:lnTo>
                    <a:pt x="5629" y="1312"/>
                  </a:lnTo>
                  <a:cubicBezTo>
                    <a:pt x="5629" y="1341"/>
                    <a:pt x="5629" y="1341"/>
                    <a:pt x="5629" y="1341"/>
                  </a:cubicBezTo>
                  <a:lnTo>
                    <a:pt x="5629" y="1341"/>
                  </a:lnTo>
                  <a:cubicBezTo>
                    <a:pt x="5600" y="1341"/>
                    <a:pt x="5600" y="1341"/>
                    <a:pt x="5600" y="1341"/>
                  </a:cubicBezTo>
                  <a:lnTo>
                    <a:pt x="5600" y="1341"/>
                  </a:lnTo>
                  <a:lnTo>
                    <a:pt x="5600" y="1341"/>
                  </a:lnTo>
                  <a:lnTo>
                    <a:pt x="5600" y="1341"/>
                  </a:lnTo>
                  <a:cubicBezTo>
                    <a:pt x="5571" y="1370"/>
                    <a:pt x="5571" y="1370"/>
                    <a:pt x="5571" y="1370"/>
                  </a:cubicBezTo>
                  <a:lnTo>
                    <a:pt x="5571" y="1370"/>
                  </a:lnTo>
                  <a:cubicBezTo>
                    <a:pt x="5541" y="1341"/>
                    <a:pt x="5541" y="1341"/>
                    <a:pt x="5541" y="1341"/>
                  </a:cubicBezTo>
                  <a:cubicBezTo>
                    <a:pt x="5512" y="1341"/>
                    <a:pt x="5512" y="1341"/>
                    <a:pt x="5512" y="1341"/>
                  </a:cubicBezTo>
                  <a:lnTo>
                    <a:pt x="5512" y="1341"/>
                  </a:lnTo>
                  <a:cubicBezTo>
                    <a:pt x="5483" y="1341"/>
                    <a:pt x="5483" y="1341"/>
                    <a:pt x="5483" y="1341"/>
                  </a:cubicBezTo>
                  <a:cubicBezTo>
                    <a:pt x="5454" y="1312"/>
                    <a:pt x="5454" y="1312"/>
                    <a:pt x="5454" y="1312"/>
                  </a:cubicBezTo>
                  <a:cubicBezTo>
                    <a:pt x="5454" y="1283"/>
                    <a:pt x="5454" y="1283"/>
                    <a:pt x="5454" y="1283"/>
                  </a:cubicBezTo>
                  <a:lnTo>
                    <a:pt x="5454" y="1283"/>
                  </a:lnTo>
                  <a:cubicBezTo>
                    <a:pt x="5454" y="1253"/>
                    <a:pt x="5454" y="1253"/>
                    <a:pt x="5454" y="1253"/>
                  </a:cubicBezTo>
                  <a:lnTo>
                    <a:pt x="5454" y="1253"/>
                  </a:lnTo>
                  <a:lnTo>
                    <a:pt x="5454" y="1253"/>
                  </a:lnTo>
                  <a:lnTo>
                    <a:pt x="5454" y="1253"/>
                  </a:lnTo>
                  <a:lnTo>
                    <a:pt x="5454" y="1253"/>
                  </a:lnTo>
                  <a:cubicBezTo>
                    <a:pt x="5424" y="1283"/>
                    <a:pt x="5424" y="1283"/>
                    <a:pt x="5424" y="1283"/>
                  </a:cubicBezTo>
                  <a:cubicBezTo>
                    <a:pt x="5424" y="1312"/>
                    <a:pt x="5424" y="1312"/>
                    <a:pt x="5424" y="1312"/>
                  </a:cubicBezTo>
                  <a:cubicBezTo>
                    <a:pt x="5454" y="1312"/>
                    <a:pt x="5454" y="1312"/>
                    <a:pt x="5454" y="1312"/>
                  </a:cubicBezTo>
                  <a:cubicBezTo>
                    <a:pt x="5424" y="1312"/>
                    <a:pt x="5424" y="1312"/>
                    <a:pt x="5424" y="1312"/>
                  </a:cubicBezTo>
                  <a:lnTo>
                    <a:pt x="5424" y="1312"/>
                  </a:lnTo>
                  <a:cubicBezTo>
                    <a:pt x="5395" y="1312"/>
                    <a:pt x="5395" y="1312"/>
                    <a:pt x="5395" y="1312"/>
                  </a:cubicBezTo>
                  <a:lnTo>
                    <a:pt x="5395" y="1312"/>
                  </a:lnTo>
                  <a:lnTo>
                    <a:pt x="5395" y="1312"/>
                  </a:lnTo>
                  <a:cubicBezTo>
                    <a:pt x="5395" y="1341"/>
                    <a:pt x="5395" y="1341"/>
                    <a:pt x="5395" y="1341"/>
                  </a:cubicBezTo>
                  <a:cubicBezTo>
                    <a:pt x="5395" y="1370"/>
                    <a:pt x="5395" y="1370"/>
                    <a:pt x="5395" y="1370"/>
                  </a:cubicBezTo>
                  <a:lnTo>
                    <a:pt x="5395" y="1370"/>
                  </a:lnTo>
                  <a:cubicBezTo>
                    <a:pt x="5424" y="1341"/>
                    <a:pt x="5424" y="1341"/>
                    <a:pt x="5424" y="1341"/>
                  </a:cubicBezTo>
                  <a:lnTo>
                    <a:pt x="5424" y="1341"/>
                  </a:lnTo>
                  <a:cubicBezTo>
                    <a:pt x="5454" y="1341"/>
                    <a:pt x="5454" y="1341"/>
                    <a:pt x="5454" y="1341"/>
                  </a:cubicBezTo>
                  <a:lnTo>
                    <a:pt x="5454" y="1341"/>
                  </a:lnTo>
                  <a:cubicBezTo>
                    <a:pt x="5483" y="1341"/>
                    <a:pt x="5483" y="1341"/>
                    <a:pt x="5483" y="1341"/>
                  </a:cubicBezTo>
                  <a:cubicBezTo>
                    <a:pt x="5483" y="1370"/>
                    <a:pt x="5483" y="1370"/>
                    <a:pt x="5483" y="1370"/>
                  </a:cubicBezTo>
                  <a:lnTo>
                    <a:pt x="5483" y="1370"/>
                  </a:lnTo>
                  <a:lnTo>
                    <a:pt x="5483" y="1370"/>
                  </a:lnTo>
                  <a:cubicBezTo>
                    <a:pt x="5512" y="1341"/>
                    <a:pt x="5512" y="1341"/>
                    <a:pt x="5512" y="1341"/>
                  </a:cubicBezTo>
                  <a:cubicBezTo>
                    <a:pt x="5541" y="1370"/>
                    <a:pt x="5541" y="1370"/>
                    <a:pt x="5541" y="1370"/>
                  </a:cubicBezTo>
                  <a:lnTo>
                    <a:pt x="5541" y="1370"/>
                  </a:lnTo>
                  <a:lnTo>
                    <a:pt x="5541" y="1370"/>
                  </a:lnTo>
                  <a:cubicBezTo>
                    <a:pt x="5541" y="1400"/>
                    <a:pt x="5541" y="1400"/>
                    <a:pt x="5541" y="1400"/>
                  </a:cubicBezTo>
                  <a:cubicBezTo>
                    <a:pt x="5512" y="1400"/>
                    <a:pt x="5512" y="1400"/>
                    <a:pt x="5512" y="1400"/>
                  </a:cubicBezTo>
                  <a:cubicBezTo>
                    <a:pt x="5512" y="1428"/>
                    <a:pt x="5512" y="1428"/>
                    <a:pt x="5512" y="1428"/>
                  </a:cubicBezTo>
                  <a:lnTo>
                    <a:pt x="5512" y="1428"/>
                  </a:lnTo>
                  <a:cubicBezTo>
                    <a:pt x="5541" y="1428"/>
                    <a:pt x="5541" y="1428"/>
                    <a:pt x="5541" y="1428"/>
                  </a:cubicBezTo>
                  <a:lnTo>
                    <a:pt x="5541" y="1428"/>
                  </a:lnTo>
                  <a:cubicBezTo>
                    <a:pt x="5512" y="1457"/>
                    <a:pt x="5512" y="1457"/>
                    <a:pt x="5512" y="1457"/>
                  </a:cubicBezTo>
                  <a:cubicBezTo>
                    <a:pt x="5541" y="1457"/>
                    <a:pt x="5541" y="1457"/>
                    <a:pt x="5541" y="1457"/>
                  </a:cubicBezTo>
                  <a:cubicBezTo>
                    <a:pt x="5541" y="1428"/>
                    <a:pt x="5541" y="1428"/>
                    <a:pt x="5541" y="1428"/>
                  </a:cubicBezTo>
                  <a:cubicBezTo>
                    <a:pt x="5571" y="1428"/>
                    <a:pt x="5571" y="1428"/>
                    <a:pt x="5571" y="1428"/>
                  </a:cubicBezTo>
                  <a:lnTo>
                    <a:pt x="5571" y="1428"/>
                  </a:lnTo>
                  <a:lnTo>
                    <a:pt x="5571" y="1428"/>
                  </a:lnTo>
                  <a:cubicBezTo>
                    <a:pt x="5600" y="1428"/>
                    <a:pt x="5600" y="1428"/>
                    <a:pt x="5600" y="1428"/>
                  </a:cubicBezTo>
                  <a:cubicBezTo>
                    <a:pt x="5571" y="1428"/>
                    <a:pt x="5571" y="1428"/>
                    <a:pt x="5571" y="1428"/>
                  </a:cubicBezTo>
                  <a:cubicBezTo>
                    <a:pt x="5600" y="1457"/>
                    <a:pt x="5600" y="1457"/>
                    <a:pt x="5600" y="1457"/>
                  </a:cubicBezTo>
                  <a:cubicBezTo>
                    <a:pt x="5571" y="1486"/>
                    <a:pt x="5571" y="1486"/>
                    <a:pt x="5571" y="1486"/>
                  </a:cubicBezTo>
                  <a:cubicBezTo>
                    <a:pt x="5571" y="1516"/>
                    <a:pt x="5571" y="1516"/>
                    <a:pt x="5571" y="1516"/>
                  </a:cubicBezTo>
                  <a:cubicBezTo>
                    <a:pt x="5541" y="1516"/>
                    <a:pt x="5541" y="1516"/>
                    <a:pt x="5541" y="1516"/>
                  </a:cubicBezTo>
                  <a:lnTo>
                    <a:pt x="5541" y="1516"/>
                  </a:lnTo>
                  <a:cubicBezTo>
                    <a:pt x="5512" y="1516"/>
                    <a:pt x="5512" y="1516"/>
                    <a:pt x="5512" y="1516"/>
                  </a:cubicBezTo>
                  <a:cubicBezTo>
                    <a:pt x="5512" y="1545"/>
                    <a:pt x="5512" y="1545"/>
                    <a:pt x="5512" y="1545"/>
                  </a:cubicBezTo>
                  <a:lnTo>
                    <a:pt x="5512" y="1545"/>
                  </a:lnTo>
                  <a:cubicBezTo>
                    <a:pt x="5512" y="1516"/>
                    <a:pt x="5512" y="1516"/>
                    <a:pt x="5512" y="1516"/>
                  </a:cubicBezTo>
                  <a:cubicBezTo>
                    <a:pt x="5512" y="1486"/>
                    <a:pt x="5512" y="1486"/>
                    <a:pt x="5512" y="1486"/>
                  </a:cubicBezTo>
                  <a:lnTo>
                    <a:pt x="5512" y="1486"/>
                  </a:lnTo>
                  <a:cubicBezTo>
                    <a:pt x="5483" y="1516"/>
                    <a:pt x="5483" y="1516"/>
                    <a:pt x="5483" y="1516"/>
                  </a:cubicBezTo>
                  <a:lnTo>
                    <a:pt x="5483" y="1516"/>
                  </a:lnTo>
                  <a:lnTo>
                    <a:pt x="5483" y="1516"/>
                  </a:lnTo>
                  <a:cubicBezTo>
                    <a:pt x="5454" y="1545"/>
                    <a:pt x="5454" y="1545"/>
                    <a:pt x="5454" y="1545"/>
                  </a:cubicBezTo>
                  <a:lnTo>
                    <a:pt x="5454" y="1545"/>
                  </a:lnTo>
                  <a:cubicBezTo>
                    <a:pt x="5424" y="1545"/>
                    <a:pt x="5424" y="1545"/>
                    <a:pt x="5424" y="1545"/>
                  </a:cubicBezTo>
                  <a:cubicBezTo>
                    <a:pt x="5395" y="1545"/>
                    <a:pt x="5395" y="1545"/>
                    <a:pt x="5395" y="1545"/>
                  </a:cubicBezTo>
                  <a:lnTo>
                    <a:pt x="5395" y="1545"/>
                  </a:lnTo>
                  <a:cubicBezTo>
                    <a:pt x="5366" y="1574"/>
                    <a:pt x="5366" y="1574"/>
                    <a:pt x="5366" y="1574"/>
                  </a:cubicBezTo>
                  <a:lnTo>
                    <a:pt x="5366" y="1574"/>
                  </a:lnTo>
                  <a:cubicBezTo>
                    <a:pt x="5366" y="1545"/>
                    <a:pt x="5366" y="1545"/>
                    <a:pt x="5366" y="1545"/>
                  </a:cubicBezTo>
                  <a:cubicBezTo>
                    <a:pt x="5337" y="1545"/>
                    <a:pt x="5337" y="1545"/>
                    <a:pt x="5337" y="1545"/>
                  </a:cubicBezTo>
                  <a:cubicBezTo>
                    <a:pt x="5366" y="1545"/>
                    <a:pt x="5366" y="1545"/>
                    <a:pt x="5366" y="1545"/>
                  </a:cubicBezTo>
                  <a:cubicBezTo>
                    <a:pt x="5366" y="1516"/>
                    <a:pt x="5366" y="1516"/>
                    <a:pt x="5366" y="1516"/>
                  </a:cubicBezTo>
                  <a:lnTo>
                    <a:pt x="5366" y="1516"/>
                  </a:lnTo>
                  <a:cubicBezTo>
                    <a:pt x="5366" y="1486"/>
                    <a:pt x="5366" y="1486"/>
                    <a:pt x="5366" y="1486"/>
                  </a:cubicBezTo>
                  <a:cubicBezTo>
                    <a:pt x="5337" y="1486"/>
                    <a:pt x="5337" y="1486"/>
                    <a:pt x="5337" y="1486"/>
                  </a:cubicBezTo>
                  <a:lnTo>
                    <a:pt x="5337" y="1486"/>
                  </a:lnTo>
                  <a:lnTo>
                    <a:pt x="5337" y="1486"/>
                  </a:lnTo>
                  <a:cubicBezTo>
                    <a:pt x="5337" y="1457"/>
                    <a:pt x="5337" y="1457"/>
                    <a:pt x="5337" y="1457"/>
                  </a:cubicBezTo>
                  <a:lnTo>
                    <a:pt x="5337" y="1457"/>
                  </a:lnTo>
                  <a:lnTo>
                    <a:pt x="5337" y="1457"/>
                  </a:lnTo>
                  <a:cubicBezTo>
                    <a:pt x="5308" y="1457"/>
                    <a:pt x="5308" y="1457"/>
                    <a:pt x="5308" y="1457"/>
                  </a:cubicBezTo>
                  <a:cubicBezTo>
                    <a:pt x="5308" y="1428"/>
                    <a:pt x="5308" y="1428"/>
                    <a:pt x="5308" y="1428"/>
                  </a:cubicBezTo>
                  <a:lnTo>
                    <a:pt x="5308" y="1428"/>
                  </a:lnTo>
                  <a:cubicBezTo>
                    <a:pt x="5308" y="1400"/>
                    <a:pt x="5308" y="1400"/>
                    <a:pt x="5308" y="1400"/>
                  </a:cubicBezTo>
                  <a:lnTo>
                    <a:pt x="5308" y="1400"/>
                  </a:lnTo>
                  <a:lnTo>
                    <a:pt x="5308" y="1400"/>
                  </a:lnTo>
                  <a:cubicBezTo>
                    <a:pt x="5308" y="1428"/>
                    <a:pt x="5308" y="1428"/>
                    <a:pt x="5308" y="1428"/>
                  </a:cubicBezTo>
                  <a:cubicBezTo>
                    <a:pt x="5308" y="1457"/>
                    <a:pt x="5308" y="1457"/>
                    <a:pt x="5308" y="1457"/>
                  </a:cubicBezTo>
                  <a:lnTo>
                    <a:pt x="5308" y="1457"/>
                  </a:lnTo>
                  <a:cubicBezTo>
                    <a:pt x="5308" y="1486"/>
                    <a:pt x="5308" y="1486"/>
                    <a:pt x="5308" y="1486"/>
                  </a:cubicBezTo>
                  <a:lnTo>
                    <a:pt x="5308" y="1486"/>
                  </a:lnTo>
                  <a:lnTo>
                    <a:pt x="5308" y="1486"/>
                  </a:lnTo>
                  <a:cubicBezTo>
                    <a:pt x="5279" y="1486"/>
                    <a:pt x="5279" y="1486"/>
                    <a:pt x="5279" y="1486"/>
                  </a:cubicBezTo>
                  <a:lnTo>
                    <a:pt x="5279" y="1486"/>
                  </a:lnTo>
                  <a:cubicBezTo>
                    <a:pt x="5250" y="1486"/>
                    <a:pt x="5250" y="1486"/>
                    <a:pt x="5250" y="1486"/>
                  </a:cubicBezTo>
                  <a:lnTo>
                    <a:pt x="5250" y="1486"/>
                  </a:lnTo>
                  <a:cubicBezTo>
                    <a:pt x="5279" y="1457"/>
                    <a:pt x="5279" y="1457"/>
                    <a:pt x="5279" y="1457"/>
                  </a:cubicBezTo>
                  <a:cubicBezTo>
                    <a:pt x="5250" y="1428"/>
                    <a:pt x="5250" y="1428"/>
                    <a:pt x="5250" y="1428"/>
                  </a:cubicBezTo>
                  <a:lnTo>
                    <a:pt x="5250" y="1428"/>
                  </a:lnTo>
                  <a:cubicBezTo>
                    <a:pt x="5279" y="1400"/>
                    <a:pt x="5279" y="1400"/>
                    <a:pt x="5279" y="1400"/>
                  </a:cubicBezTo>
                  <a:cubicBezTo>
                    <a:pt x="5250" y="1400"/>
                    <a:pt x="5250" y="1400"/>
                    <a:pt x="5250" y="1400"/>
                  </a:cubicBezTo>
                  <a:cubicBezTo>
                    <a:pt x="5250" y="1428"/>
                    <a:pt x="5250" y="1428"/>
                    <a:pt x="5250" y="1428"/>
                  </a:cubicBezTo>
                  <a:lnTo>
                    <a:pt x="5250" y="1428"/>
                  </a:lnTo>
                  <a:cubicBezTo>
                    <a:pt x="5250" y="1457"/>
                    <a:pt x="5250" y="1457"/>
                    <a:pt x="5250" y="1457"/>
                  </a:cubicBezTo>
                  <a:cubicBezTo>
                    <a:pt x="5250" y="1486"/>
                    <a:pt x="5250" y="1486"/>
                    <a:pt x="5250" y="1486"/>
                  </a:cubicBezTo>
                  <a:cubicBezTo>
                    <a:pt x="5221" y="1486"/>
                    <a:pt x="5221" y="1486"/>
                    <a:pt x="5221" y="1486"/>
                  </a:cubicBezTo>
                  <a:lnTo>
                    <a:pt x="5221" y="1486"/>
                  </a:lnTo>
                  <a:cubicBezTo>
                    <a:pt x="5221" y="1457"/>
                    <a:pt x="5221" y="1457"/>
                    <a:pt x="5221" y="1457"/>
                  </a:cubicBezTo>
                  <a:lnTo>
                    <a:pt x="5221" y="1457"/>
                  </a:lnTo>
                  <a:lnTo>
                    <a:pt x="5221" y="1457"/>
                  </a:lnTo>
                  <a:cubicBezTo>
                    <a:pt x="5221" y="1428"/>
                    <a:pt x="5221" y="1428"/>
                    <a:pt x="5221" y="1428"/>
                  </a:cubicBezTo>
                  <a:lnTo>
                    <a:pt x="5221" y="1428"/>
                  </a:lnTo>
                  <a:cubicBezTo>
                    <a:pt x="5221" y="1400"/>
                    <a:pt x="5221" y="1400"/>
                    <a:pt x="5221" y="1400"/>
                  </a:cubicBezTo>
                  <a:lnTo>
                    <a:pt x="5221" y="1400"/>
                  </a:lnTo>
                  <a:cubicBezTo>
                    <a:pt x="5191" y="1428"/>
                    <a:pt x="5191" y="1428"/>
                    <a:pt x="5191" y="1428"/>
                  </a:cubicBezTo>
                  <a:lnTo>
                    <a:pt x="5191" y="1428"/>
                  </a:lnTo>
                  <a:lnTo>
                    <a:pt x="5191" y="1428"/>
                  </a:lnTo>
                  <a:cubicBezTo>
                    <a:pt x="5191" y="1457"/>
                    <a:pt x="5191" y="1457"/>
                    <a:pt x="5191" y="1457"/>
                  </a:cubicBezTo>
                  <a:lnTo>
                    <a:pt x="5191" y="1457"/>
                  </a:lnTo>
                  <a:cubicBezTo>
                    <a:pt x="5162" y="1457"/>
                    <a:pt x="5162" y="1457"/>
                    <a:pt x="5162" y="1457"/>
                  </a:cubicBezTo>
                  <a:close/>
                  <a:moveTo>
                    <a:pt x="5600" y="3645"/>
                  </a:moveTo>
                  <a:lnTo>
                    <a:pt x="5600" y="3645"/>
                  </a:lnTo>
                  <a:cubicBezTo>
                    <a:pt x="5600" y="3674"/>
                    <a:pt x="5600" y="3674"/>
                    <a:pt x="5600" y="3674"/>
                  </a:cubicBezTo>
                  <a:cubicBezTo>
                    <a:pt x="5600" y="3703"/>
                    <a:pt x="5600" y="3703"/>
                    <a:pt x="5600" y="3703"/>
                  </a:cubicBezTo>
                  <a:lnTo>
                    <a:pt x="5600" y="3703"/>
                  </a:lnTo>
                  <a:lnTo>
                    <a:pt x="5600" y="3703"/>
                  </a:lnTo>
                  <a:lnTo>
                    <a:pt x="5600" y="3703"/>
                  </a:lnTo>
                  <a:cubicBezTo>
                    <a:pt x="5600" y="3674"/>
                    <a:pt x="5600" y="3674"/>
                    <a:pt x="5600" y="3674"/>
                  </a:cubicBezTo>
                  <a:cubicBezTo>
                    <a:pt x="5600" y="3645"/>
                    <a:pt x="5600" y="3645"/>
                    <a:pt x="5600" y="3645"/>
                  </a:cubicBezTo>
                  <a:close/>
                  <a:moveTo>
                    <a:pt x="5600" y="3586"/>
                  </a:moveTo>
                  <a:lnTo>
                    <a:pt x="5600" y="3586"/>
                  </a:lnTo>
                  <a:cubicBezTo>
                    <a:pt x="5571" y="3557"/>
                    <a:pt x="5571" y="3557"/>
                    <a:pt x="5571" y="3557"/>
                  </a:cubicBezTo>
                  <a:cubicBezTo>
                    <a:pt x="5600" y="3557"/>
                    <a:pt x="5600" y="3557"/>
                    <a:pt x="5600" y="3557"/>
                  </a:cubicBezTo>
                  <a:lnTo>
                    <a:pt x="5600" y="3557"/>
                  </a:lnTo>
                  <a:cubicBezTo>
                    <a:pt x="5600" y="3586"/>
                    <a:pt x="5600" y="3586"/>
                    <a:pt x="5600" y="3586"/>
                  </a:cubicBezTo>
                  <a:close/>
                  <a:moveTo>
                    <a:pt x="5571" y="3528"/>
                  </a:moveTo>
                  <a:lnTo>
                    <a:pt x="5571" y="3528"/>
                  </a:lnTo>
                  <a:lnTo>
                    <a:pt x="5571" y="3528"/>
                  </a:lnTo>
                  <a:cubicBezTo>
                    <a:pt x="5600" y="3499"/>
                    <a:pt x="5600" y="3499"/>
                    <a:pt x="5600" y="3499"/>
                  </a:cubicBezTo>
                  <a:cubicBezTo>
                    <a:pt x="5600" y="3528"/>
                    <a:pt x="5600" y="3528"/>
                    <a:pt x="5600" y="3528"/>
                  </a:cubicBezTo>
                  <a:cubicBezTo>
                    <a:pt x="5571" y="3528"/>
                    <a:pt x="5571" y="3528"/>
                    <a:pt x="5571" y="3528"/>
                  </a:cubicBezTo>
                  <a:close/>
                  <a:moveTo>
                    <a:pt x="5424" y="2420"/>
                  </a:moveTo>
                  <a:lnTo>
                    <a:pt x="5424" y="2420"/>
                  </a:lnTo>
                  <a:close/>
                  <a:moveTo>
                    <a:pt x="5454" y="2449"/>
                  </a:moveTo>
                  <a:lnTo>
                    <a:pt x="5454" y="2449"/>
                  </a:lnTo>
                  <a:cubicBezTo>
                    <a:pt x="5454" y="2420"/>
                    <a:pt x="5454" y="2420"/>
                    <a:pt x="5454" y="2420"/>
                  </a:cubicBezTo>
                  <a:lnTo>
                    <a:pt x="5454" y="2420"/>
                  </a:lnTo>
                  <a:lnTo>
                    <a:pt x="5454" y="2420"/>
                  </a:lnTo>
                  <a:lnTo>
                    <a:pt x="5454" y="2420"/>
                  </a:lnTo>
                  <a:cubicBezTo>
                    <a:pt x="5454" y="2449"/>
                    <a:pt x="5454" y="2449"/>
                    <a:pt x="5454" y="2449"/>
                  </a:cubicBezTo>
                  <a:close/>
                  <a:moveTo>
                    <a:pt x="5424" y="2478"/>
                  </a:moveTo>
                  <a:lnTo>
                    <a:pt x="5424" y="2478"/>
                  </a:lnTo>
                  <a:lnTo>
                    <a:pt x="5424" y="2478"/>
                  </a:lnTo>
                  <a:cubicBezTo>
                    <a:pt x="5424" y="2449"/>
                    <a:pt x="5424" y="2449"/>
                    <a:pt x="5424" y="2449"/>
                  </a:cubicBezTo>
                  <a:lnTo>
                    <a:pt x="5424" y="2449"/>
                  </a:lnTo>
                  <a:lnTo>
                    <a:pt x="5424" y="2449"/>
                  </a:lnTo>
                  <a:lnTo>
                    <a:pt x="5424" y="2449"/>
                  </a:lnTo>
                  <a:cubicBezTo>
                    <a:pt x="5454" y="2449"/>
                    <a:pt x="5454" y="2449"/>
                    <a:pt x="5454" y="2449"/>
                  </a:cubicBezTo>
                  <a:lnTo>
                    <a:pt x="5454" y="2449"/>
                  </a:lnTo>
                  <a:cubicBezTo>
                    <a:pt x="5424" y="2449"/>
                    <a:pt x="5424" y="2449"/>
                    <a:pt x="5424" y="2449"/>
                  </a:cubicBezTo>
                  <a:cubicBezTo>
                    <a:pt x="5424" y="2478"/>
                    <a:pt x="5424" y="2478"/>
                    <a:pt x="5424" y="2478"/>
                  </a:cubicBezTo>
                  <a:close/>
                  <a:moveTo>
                    <a:pt x="5687" y="2799"/>
                  </a:moveTo>
                  <a:lnTo>
                    <a:pt x="5687" y="2799"/>
                  </a:lnTo>
                  <a:close/>
                  <a:moveTo>
                    <a:pt x="5658" y="2799"/>
                  </a:moveTo>
                  <a:lnTo>
                    <a:pt x="5658" y="2799"/>
                  </a:lnTo>
                  <a:close/>
                  <a:moveTo>
                    <a:pt x="5600" y="2945"/>
                  </a:moveTo>
                  <a:lnTo>
                    <a:pt x="5600" y="2945"/>
                  </a:lnTo>
                  <a:cubicBezTo>
                    <a:pt x="5600" y="2974"/>
                    <a:pt x="5600" y="2974"/>
                    <a:pt x="5600" y="2974"/>
                  </a:cubicBezTo>
                  <a:cubicBezTo>
                    <a:pt x="5629" y="2945"/>
                    <a:pt x="5629" y="2945"/>
                    <a:pt x="5629" y="2945"/>
                  </a:cubicBezTo>
                  <a:cubicBezTo>
                    <a:pt x="5600" y="2945"/>
                    <a:pt x="5600" y="2945"/>
                    <a:pt x="5600" y="2945"/>
                  </a:cubicBezTo>
                  <a:close/>
                  <a:moveTo>
                    <a:pt x="5658" y="3033"/>
                  </a:moveTo>
                  <a:lnTo>
                    <a:pt x="5658" y="3033"/>
                  </a:lnTo>
                  <a:cubicBezTo>
                    <a:pt x="5687" y="3033"/>
                    <a:pt x="5687" y="3033"/>
                    <a:pt x="5687" y="3033"/>
                  </a:cubicBezTo>
                  <a:lnTo>
                    <a:pt x="5687" y="3033"/>
                  </a:lnTo>
                  <a:cubicBezTo>
                    <a:pt x="5687" y="3003"/>
                    <a:pt x="5687" y="3003"/>
                    <a:pt x="5687" y="3003"/>
                  </a:cubicBezTo>
                  <a:lnTo>
                    <a:pt x="5687" y="3003"/>
                  </a:lnTo>
                  <a:lnTo>
                    <a:pt x="5658" y="3033"/>
                  </a:lnTo>
                  <a:close/>
                  <a:moveTo>
                    <a:pt x="5804" y="3120"/>
                  </a:moveTo>
                  <a:lnTo>
                    <a:pt x="5804" y="3120"/>
                  </a:lnTo>
                  <a:cubicBezTo>
                    <a:pt x="5774" y="3120"/>
                    <a:pt x="5774" y="3120"/>
                    <a:pt x="5774" y="3120"/>
                  </a:cubicBezTo>
                  <a:cubicBezTo>
                    <a:pt x="5804" y="3120"/>
                    <a:pt x="5804" y="3120"/>
                    <a:pt x="5804" y="3120"/>
                  </a:cubicBezTo>
                  <a:close/>
                  <a:moveTo>
                    <a:pt x="5862" y="3207"/>
                  </a:moveTo>
                  <a:lnTo>
                    <a:pt x="5862" y="3207"/>
                  </a:lnTo>
                  <a:cubicBezTo>
                    <a:pt x="5862" y="3178"/>
                    <a:pt x="5862" y="3178"/>
                    <a:pt x="5862" y="3178"/>
                  </a:cubicBezTo>
                  <a:lnTo>
                    <a:pt x="5862" y="3178"/>
                  </a:lnTo>
                  <a:lnTo>
                    <a:pt x="5862" y="3178"/>
                  </a:lnTo>
                  <a:cubicBezTo>
                    <a:pt x="5891" y="3178"/>
                    <a:pt x="5891" y="3178"/>
                    <a:pt x="5891" y="3178"/>
                  </a:cubicBezTo>
                  <a:cubicBezTo>
                    <a:pt x="5862" y="3207"/>
                    <a:pt x="5862" y="3207"/>
                    <a:pt x="5862" y="3207"/>
                  </a:cubicBezTo>
                  <a:close/>
                  <a:moveTo>
                    <a:pt x="5395" y="1633"/>
                  </a:moveTo>
                  <a:lnTo>
                    <a:pt x="5395" y="1633"/>
                  </a:lnTo>
                  <a:cubicBezTo>
                    <a:pt x="5395" y="1603"/>
                    <a:pt x="5395" y="1603"/>
                    <a:pt x="5395" y="1603"/>
                  </a:cubicBezTo>
                  <a:lnTo>
                    <a:pt x="5395" y="1603"/>
                  </a:lnTo>
                  <a:cubicBezTo>
                    <a:pt x="5424" y="1603"/>
                    <a:pt x="5424" y="1603"/>
                    <a:pt x="5424" y="1603"/>
                  </a:cubicBezTo>
                  <a:cubicBezTo>
                    <a:pt x="5454" y="1574"/>
                    <a:pt x="5454" y="1574"/>
                    <a:pt x="5454" y="1574"/>
                  </a:cubicBezTo>
                  <a:cubicBezTo>
                    <a:pt x="5483" y="1574"/>
                    <a:pt x="5483" y="1574"/>
                    <a:pt x="5483" y="1574"/>
                  </a:cubicBezTo>
                  <a:cubicBezTo>
                    <a:pt x="5454" y="1574"/>
                    <a:pt x="5454" y="1574"/>
                    <a:pt x="5454" y="1574"/>
                  </a:cubicBezTo>
                  <a:cubicBezTo>
                    <a:pt x="5424" y="1603"/>
                    <a:pt x="5424" y="1603"/>
                    <a:pt x="5424" y="1603"/>
                  </a:cubicBezTo>
                  <a:lnTo>
                    <a:pt x="5424" y="1603"/>
                  </a:lnTo>
                  <a:cubicBezTo>
                    <a:pt x="5424" y="1633"/>
                    <a:pt x="5424" y="1633"/>
                    <a:pt x="5424" y="1633"/>
                  </a:cubicBezTo>
                  <a:lnTo>
                    <a:pt x="5424" y="1633"/>
                  </a:lnTo>
                  <a:lnTo>
                    <a:pt x="5424" y="1633"/>
                  </a:lnTo>
                  <a:cubicBezTo>
                    <a:pt x="5424" y="1603"/>
                    <a:pt x="5424" y="1603"/>
                    <a:pt x="5424" y="1603"/>
                  </a:cubicBezTo>
                  <a:cubicBezTo>
                    <a:pt x="5424" y="1633"/>
                    <a:pt x="5424" y="1633"/>
                    <a:pt x="5424" y="1633"/>
                  </a:cubicBezTo>
                  <a:cubicBezTo>
                    <a:pt x="5395" y="1633"/>
                    <a:pt x="5395" y="1633"/>
                    <a:pt x="5395" y="1633"/>
                  </a:cubicBezTo>
                  <a:close/>
                  <a:moveTo>
                    <a:pt x="5308" y="1545"/>
                  </a:moveTo>
                  <a:lnTo>
                    <a:pt x="5308" y="1545"/>
                  </a:lnTo>
                  <a:lnTo>
                    <a:pt x="5337" y="1574"/>
                  </a:lnTo>
                  <a:lnTo>
                    <a:pt x="5337" y="1574"/>
                  </a:lnTo>
                  <a:cubicBezTo>
                    <a:pt x="5337" y="1545"/>
                    <a:pt x="5337" y="1545"/>
                    <a:pt x="5337" y="1545"/>
                  </a:cubicBezTo>
                  <a:lnTo>
                    <a:pt x="5337" y="1545"/>
                  </a:lnTo>
                  <a:cubicBezTo>
                    <a:pt x="5308" y="1545"/>
                    <a:pt x="5308" y="1545"/>
                    <a:pt x="5308" y="1545"/>
                  </a:cubicBezTo>
                  <a:close/>
                  <a:moveTo>
                    <a:pt x="4871" y="1370"/>
                  </a:moveTo>
                  <a:lnTo>
                    <a:pt x="4871" y="1370"/>
                  </a:lnTo>
                  <a:lnTo>
                    <a:pt x="4871" y="1370"/>
                  </a:lnTo>
                  <a:lnTo>
                    <a:pt x="4871" y="1370"/>
                  </a:lnTo>
                  <a:cubicBezTo>
                    <a:pt x="4871" y="1341"/>
                    <a:pt x="4871" y="1341"/>
                    <a:pt x="4871" y="1341"/>
                  </a:cubicBezTo>
                  <a:cubicBezTo>
                    <a:pt x="4871" y="1312"/>
                    <a:pt x="4871" y="1312"/>
                    <a:pt x="4871" y="1312"/>
                  </a:cubicBezTo>
                  <a:cubicBezTo>
                    <a:pt x="4841" y="1312"/>
                    <a:pt x="4841" y="1312"/>
                    <a:pt x="4841" y="1312"/>
                  </a:cubicBezTo>
                  <a:lnTo>
                    <a:pt x="4841" y="1312"/>
                  </a:lnTo>
                  <a:cubicBezTo>
                    <a:pt x="4871" y="1312"/>
                    <a:pt x="4871" y="1312"/>
                    <a:pt x="4871" y="1312"/>
                  </a:cubicBezTo>
                  <a:cubicBezTo>
                    <a:pt x="4900" y="1312"/>
                    <a:pt x="4900" y="1312"/>
                    <a:pt x="4900" y="1312"/>
                  </a:cubicBezTo>
                  <a:lnTo>
                    <a:pt x="4900" y="1312"/>
                  </a:lnTo>
                  <a:cubicBezTo>
                    <a:pt x="4871" y="1341"/>
                    <a:pt x="4871" y="1341"/>
                    <a:pt x="4871" y="1341"/>
                  </a:cubicBezTo>
                  <a:cubicBezTo>
                    <a:pt x="4871" y="1370"/>
                    <a:pt x="4871" y="1370"/>
                    <a:pt x="4871" y="1370"/>
                  </a:cubicBezTo>
                  <a:cubicBezTo>
                    <a:pt x="4900" y="1370"/>
                    <a:pt x="4900" y="1370"/>
                    <a:pt x="4900" y="1370"/>
                  </a:cubicBezTo>
                  <a:lnTo>
                    <a:pt x="4900" y="1370"/>
                  </a:lnTo>
                  <a:cubicBezTo>
                    <a:pt x="4871" y="1370"/>
                    <a:pt x="4871" y="1370"/>
                    <a:pt x="4871" y="1370"/>
                  </a:cubicBezTo>
                  <a:close/>
                  <a:moveTo>
                    <a:pt x="4871" y="553"/>
                  </a:moveTo>
                  <a:lnTo>
                    <a:pt x="4871" y="553"/>
                  </a:lnTo>
                  <a:cubicBezTo>
                    <a:pt x="4900" y="553"/>
                    <a:pt x="4900" y="553"/>
                    <a:pt x="4900" y="553"/>
                  </a:cubicBezTo>
                  <a:cubicBezTo>
                    <a:pt x="4900" y="524"/>
                    <a:pt x="4900" y="524"/>
                    <a:pt x="4900" y="524"/>
                  </a:cubicBezTo>
                  <a:lnTo>
                    <a:pt x="4900" y="524"/>
                  </a:lnTo>
                  <a:cubicBezTo>
                    <a:pt x="4929" y="495"/>
                    <a:pt x="4929" y="495"/>
                    <a:pt x="4929" y="495"/>
                  </a:cubicBezTo>
                  <a:lnTo>
                    <a:pt x="4929" y="495"/>
                  </a:lnTo>
                  <a:cubicBezTo>
                    <a:pt x="4929" y="466"/>
                    <a:pt x="4929" y="466"/>
                    <a:pt x="4929" y="466"/>
                  </a:cubicBezTo>
                  <a:cubicBezTo>
                    <a:pt x="4900" y="466"/>
                    <a:pt x="4900" y="466"/>
                    <a:pt x="4900" y="466"/>
                  </a:cubicBezTo>
                  <a:lnTo>
                    <a:pt x="4900" y="466"/>
                  </a:lnTo>
                  <a:lnTo>
                    <a:pt x="4900" y="466"/>
                  </a:lnTo>
                  <a:lnTo>
                    <a:pt x="4900" y="466"/>
                  </a:lnTo>
                  <a:cubicBezTo>
                    <a:pt x="4871" y="466"/>
                    <a:pt x="4871" y="466"/>
                    <a:pt x="4871" y="466"/>
                  </a:cubicBezTo>
                  <a:lnTo>
                    <a:pt x="4871" y="466"/>
                  </a:lnTo>
                  <a:cubicBezTo>
                    <a:pt x="4841" y="495"/>
                    <a:pt x="4841" y="495"/>
                    <a:pt x="4841" y="495"/>
                  </a:cubicBezTo>
                  <a:lnTo>
                    <a:pt x="4841" y="495"/>
                  </a:lnTo>
                  <a:lnTo>
                    <a:pt x="4841" y="495"/>
                  </a:lnTo>
                  <a:cubicBezTo>
                    <a:pt x="4871" y="524"/>
                    <a:pt x="4871" y="524"/>
                    <a:pt x="4871" y="524"/>
                  </a:cubicBezTo>
                  <a:cubicBezTo>
                    <a:pt x="4871" y="495"/>
                    <a:pt x="4871" y="495"/>
                    <a:pt x="4871" y="495"/>
                  </a:cubicBezTo>
                  <a:cubicBezTo>
                    <a:pt x="4871" y="524"/>
                    <a:pt x="4871" y="524"/>
                    <a:pt x="4871" y="524"/>
                  </a:cubicBezTo>
                  <a:lnTo>
                    <a:pt x="4871" y="524"/>
                  </a:lnTo>
                  <a:cubicBezTo>
                    <a:pt x="4871" y="553"/>
                    <a:pt x="4871" y="553"/>
                    <a:pt x="4871" y="553"/>
                  </a:cubicBezTo>
                  <a:close/>
                  <a:moveTo>
                    <a:pt x="4666" y="991"/>
                  </a:moveTo>
                  <a:lnTo>
                    <a:pt x="4666" y="991"/>
                  </a:lnTo>
                  <a:lnTo>
                    <a:pt x="4666" y="991"/>
                  </a:lnTo>
                  <a:lnTo>
                    <a:pt x="4666" y="991"/>
                  </a:lnTo>
                  <a:cubicBezTo>
                    <a:pt x="4666" y="962"/>
                    <a:pt x="4666" y="962"/>
                    <a:pt x="4666" y="962"/>
                  </a:cubicBezTo>
                  <a:lnTo>
                    <a:pt x="4666" y="962"/>
                  </a:lnTo>
                  <a:cubicBezTo>
                    <a:pt x="4638" y="933"/>
                    <a:pt x="4638" y="933"/>
                    <a:pt x="4638" y="933"/>
                  </a:cubicBezTo>
                  <a:cubicBezTo>
                    <a:pt x="4666" y="933"/>
                    <a:pt x="4666" y="933"/>
                    <a:pt x="4666" y="933"/>
                  </a:cubicBezTo>
                  <a:lnTo>
                    <a:pt x="4666" y="933"/>
                  </a:lnTo>
                  <a:lnTo>
                    <a:pt x="4666" y="933"/>
                  </a:lnTo>
                  <a:cubicBezTo>
                    <a:pt x="4695" y="933"/>
                    <a:pt x="4695" y="933"/>
                    <a:pt x="4695" y="933"/>
                  </a:cubicBezTo>
                  <a:lnTo>
                    <a:pt x="4695" y="933"/>
                  </a:lnTo>
                  <a:lnTo>
                    <a:pt x="4695" y="933"/>
                  </a:lnTo>
                  <a:cubicBezTo>
                    <a:pt x="4695" y="903"/>
                    <a:pt x="4695" y="903"/>
                    <a:pt x="4695" y="903"/>
                  </a:cubicBezTo>
                  <a:cubicBezTo>
                    <a:pt x="4666" y="903"/>
                    <a:pt x="4666" y="903"/>
                    <a:pt x="4666" y="903"/>
                  </a:cubicBezTo>
                  <a:lnTo>
                    <a:pt x="4666" y="903"/>
                  </a:lnTo>
                  <a:cubicBezTo>
                    <a:pt x="4695" y="874"/>
                    <a:pt x="4695" y="874"/>
                    <a:pt x="4695" y="874"/>
                  </a:cubicBezTo>
                  <a:cubicBezTo>
                    <a:pt x="4666" y="874"/>
                    <a:pt x="4666" y="874"/>
                    <a:pt x="4666" y="874"/>
                  </a:cubicBezTo>
                  <a:cubicBezTo>
                    <a:pt x="4695" y="874"/>
                    <a:pt x="4695" y="874"/>
                    <a:pt x="4695" y="874"/>
                  </a:cubicBezTo>
                  <a:cubicBezTo>
                    <a:pt x="4695" y="845"/>
                    <a:pt x="4695" y="845"/>
                    <a:pt x="4695" y="845"/>
                  </a:cubicBezTo>
                  <a:cubicBezTo>
                    <a:pt x="4695" y="816"/>
                    <a:pt x="4695" y="816"/>
                    <a:pt x="4695" y="816"/>
                  </a:cubicBezTo>
                  <a:lnTo>
                    <a:pt x="4695" y="816"/>
                  </a:lnTo>
                  <a:cubicBezTo>
                    <a:pt x="4724" y="816"/>
                    <a:pt x="4724" y="816"/>
                    <a:pt x="4724" y="816"/>
                  </a:cubicBezTo>
                  <a:cubicBezTo>
                    <a:pt x="4724" y="786"/>
                    <a:pt x="4724" y="786"/>
                    <a:pt x="4724" y="786"/>
                  </a:cubicBezTo>
                  <a:lnTo>
                    <a:pt x="4724" y="786"/>
                  </a:lnTo>
                  <a:cubicBezTo>
                    <a:pt x="4754" y="757"/>
                    <a:pt x="4754" y="757"/>
                    <a:pt x="4754" y="757"/>
                  </a:cubicBezTo>
                  <a:lnTo>
                    <a:pt x="4754" y="757"/>
                  </a:lnTo>
                  <a:cubicBezTo>
                    <a:pt x="4783" y="786"/>
                    <a:pt x="4783" y="786"/>
                    <a:pt x="4783" y="786"/>
                  </a:cubicBezTo>
                  <a:cubicBezTo>
                    <a:pt x="4783" y="816"/>
                    <a:pt x="4783" y="816"/>
                    <a:pt x="4783" y="816"/>
                  </a:cubicBezTo>
                  <a:lnTo>
                    <a:pt x="4783" y="816"/>
                  </a:lnTo>
                  <a:lnTo>
                    <a:pt x="4783" y="816"/>
                  </a:lnTo>
                  <a:cubicBezTo>
                    <a:pt x="4812" y="816"/>
                    <a:pt x="4812" y="816"/>
                    <a:pt x="4812" y="816"/>
                  </a:cubicBezTo>
                  <a:cubicBezTo>
                    <a:pt x="4812" y="845"/>
                    <a:pt x="4812" y="845"/>
                    <a:pt x="4812" y="845"/>
                  </a:cubicBezTo>
                  <a:lnTo>
                    <a:pt x="4812" y="845"/>
                  </a:lnTo>
                  <a:lnTo>
                    <a:pt x="4812" y="845"/>
                  </a:lnTo>
                  <a:cubicBezTo>
                    <a:pt x="4812" y="874"/>
                    <a:pt x="4812" y="874"/>
                    <a:pt x="4812" y="874"/>
                  </a:cubicBezTo>
                  <a:cubicBezTo>
                    <a:pt x="4841" y="874"/>
                    <a:pt x="4841" y="874"/>
                    <a:pt x="4841" y="874"/>
                  </a:cubicBezTo>
                  <a:lnTo>
                    <a:pt x="4841" y="874"/>
                  </a:lnTo>
                  <a:cubicBezTo>
                    <a:pt x="4841" y="903"/>
                    <a:pt x="4841" y="903"/>
                    <a:pt x="4841" y="903"/>
                  </a:cubicBezTo>
                  <a:cubicBezTo>
                    <a:pt x="4841" y="933"/>
                    <a:pt x="4841" y="933"/>
                    <a:pt x="4841" y="933"/>
                  </a:cubicBezTo>
                  <a:lnTo>
                    <a:pt x="4841" y="933"/>
                  </a:lnTo>
                  <a:lnTo>
                    <a:pt x="4841" y="933"/>
                  </a:lnTo>
                  <a:cubicBezTo>
                    <a:pt x="4812" y="933"/>
                    <a:pt x="4812" y="933"/>
                    <a:pt x="4812" y="933"/>
                  </a:cubicBezTo>
                  <a:lnTo>
                    <a:pt x="4812" y="933"/>
                  </a:lnTo>
                  <a:cubicBezTo>
                    <a:pt x="4812" y="962"/>
                    <a:pt x="4812" y="962"/>
                    <a:pt x="4812" y="962"/>
                  </a:cubicBezTo>
                  <a:lnTo>
                    <a:pt x="4812" y="962"/>
                  </a:lnTo>
                  <a:lnTo>
                    <a:pt x="4812" y="962"/>
                  </a:lnTo>
                  <a:cubicBezTo>
                    <a:pt x="4812" y="991"/>
                    <a:pt x="4812" y="991"/>
                    <a:pt x="4812" y="991"/>
                  </a:cubicBezTo>
                  <a:cubicBezTo>
                    <a:pt x="4783" y="1020"/>
                    <a:pt x="4783" y="1020"/>
                    <a:pt x="4783" y="1020"/>
                  </a:cubicBezTo>
                  <a:lnTo>
                    <a:pt x="4783" y="1020"/>
                  </a:lnTo>
                  <a:lnTo>
                    <a:pt x="4783" y="1020"/>
                  </a:lnTo>
                  <a:cubicBezTo>
                    <a:pt x="4783" y="991"/>
                    <a:pt x="4783" y="991"/>
                    <a:pt x="4783" y="991"/>
                  </a:cubicBezTo>
                  <a:cubicBezTo>
                    <a:pt x="4754" y="991"/>
                    <a:pt x="4754" y="991"/>
                    <a:pt x="4754" y="991"/>
                  </a:cubicBezTo>
                  <a:cubicBezTo>
                    <a:pt x="4754" y="1020"/>
                    <a:pt x="4754" y="1020"/>
                    <a:pt x="4754" y="1020"/>
                  </a:cubicBezTo>
                  <a:cubicBezTo>
                    <a:pt x="4724" y="991"/>
                    <a:pt x="4724" y="991"/>
                    <a:pt x="4724" y="991"/>
                  </a:cubicBezTo>
                  <a:cubicBezTo>
                    <a:pt x="4724" y="1020"/>
                    <a:pt x="4724" y="1020"/>
                    <a:pt x="4724" y="1020"/>
                  </a:cubicBezTo>
                  <a:cubicBezTo>
                    <a:pt x="4695" y="1020"/>
                    <a:pt x="4695" y="1020"/>
                    <a:pt x="4695" y="1020"/>
                  </a:cubicBezTo>
                  <a:cubicBezTo>
                    <a:pt x="4695" y="991"/>
                    <a:pt x="4695" y="991"/>
                    <a:pt x="4695" y="991"/>
                  </a:cubicBezTo>
                  <a:lnTo>
                    <a:pt x="4695" y="991"/>
                  </a:lnTo>
                  <a:lnTo>
                    <a:pt x="4695" y="991"/>
                  </a:lnTo>
                  <a:cubicBezTo>
                    <a:pt x="4666" y="991"/>
                    <a:pt x="4666" y="991"/>
                    <a:pt x="4666" y="991"/>
                  </a:cubicBezTo>
                  <a:close/>
                  <a:moveTo>
                    <a:pt x="4841" y="991"/>
                  </a:moveTo>
                  <a:lnTo>
                    <a:pt x="4841" y="991"/>
                  </a:lnTo>
                  <a:cubicBezTo>
                    <a:pt x="4871" y="991"/>
                    <a:pt x="4871" y="991"/>
                    <a:pt x="4871" y="991"/>
                  </a:cubicBezTo>
                  <a:cubicBezTo>
                    <a:pt x="4871" y="962"/>
                    <a:pt x="4871" y="962"/>
                    <a:pt x="4871" y="962"/>
                  </a:cubicBezTo>
                  <a:cubicBezTo>
                    <a:pt x="4871" y="933"/>
                    <a:pt x="4871" y="933"/>
                    <a:pt x="4871" y="933"/>
                  </a:cubicBezTo>
                  <a:cubicBezTo>
                    <a:pt x="4841" y="933"/>
                    <a:pt x="4841" y="933"/>
                    <a:pt x="4841" y="933"/>
                  </a:cubicBezTo>
                  <a:cubicBezTo>
                    <a:pt x="4841" y="962"/>
                    <a:pt x="4841" y="962"/>
                    <a:pt x="4841" y="962"/>
                  </a:cubicBezTo>
                  <a:lnTo>
                    <a:pt x="4841" y="962"/>
                  </a:lnTo>
                  <a:cubicBezTo>
                    <a:pt x="4841" y="991"/>
                    <a:pt x="4841" y="991"/>
                    <a:pt x="4841" y="991"/>
                  </a:cubicBezTo>
                  <a:close/>
                  <a:moveTo>
                    <a:pt x="4900" y="1195"/>
                  </a:moveTo>
                  <a:lnTo>
                    <a:pt x="4900" y="1195"/>
                  </a:lnTo>
                  <a:cubicBezTo>
                    <a:pt x="4900" y="1224"/>
                    <a:pt x="4900" y="1224"/>
                    <a:pt x="4900" y="1224"/>
                  </a:cubicBezTo>
                  <a:cubicBezTo>
                    <a:pt x="4929" y="1224"/>
                    <a:pt x="4929" y="1224"/>
                    <a:pt x="4929" y="1224"/>
                  </a:cubicBezTo>
                  <a:lnTo>
                    <a:pt x="4929" y="1224"/>
                  </a:lnTo>
                  <a:cubicBezTo>
                    <a:pt x="4958" y="1224"/>
                    <a:pt x="4958" y="1224"/>
                    <a:pt x="4958" y="1224"/>
                  </a:cubicBezTo>
                  <a:cubicBezTo>
                    <a:pt x="4988" y="1195"/>
                    <a:pt x="4988" y="1195"/>
                    <a:pt x="4988" y="1195"/>
                  </a:cubicBezTo>
                  <a:lnTo>
                    <a:pt x="4988" y="1195"/>
                  </a:lnTo>
                  <a:cubicBezTo>
                    <a:pt x="4958" y="1195"/>
                    <a:pt x="4958" y="1195"/>
                    <a:pt x="4958" y="1195"/>
                  </a:cubicBezTo>
                  <a:cubicBezTo>
                    <a:pt x="4988" y="1166"/>
                    <a:pt x="4988" y="1166"/>
                    <a:pt x="4988" y="1166"/>
                  </a:cubicBezTo>
                  <a:cubicBezTo>
                    <a:pt x="4958" y="1166"/>
                    <a:pt x="4958" y="1166"/>
                    <a:pt x="4958" y="1166"/>
                  </a:cubicBezTo>
                  <a:lnTo>
                    <a:pt x="4958" y="1166"/>
                  </a:lnTo>
                  <a:cubicBezTo>
                    <a:pt x="4958" y="1136"/>
                    <a:pt x="4958" y="1136"/>
                    <a:pt x="4958" y="1136"/>
                  </a:cubicBezTo>
                  <a:cubicBezTo>
                    <a:pt x="4929" y="1136"/>
                    <a:pt x="4929" y="1136"/>
                    <a:pt x="4929" y="1136"/>
                  </a:cubicBezTo>
                  <a:cubicBezTo>
                    <a:pt x="4929" y="1166"/>
                    <a:pt x="4929" y="1166"/>
                    <a:pt x="4929" y="1166"/>
                  </a:cubicBezTo>
                  <a:lnTo>
                    <a:pt x="4929" y="1166"/>
                  </a:lnTo>
                  <a:cubicBezTo>
                    <a:pt x="4900" y="1195"/>
                    <a:pt x="4900" y="1195"/>
                    <a:pt x="4900" y="1195"/>
                  </a:cubicBezTo>
                  <a:close/>
                  <a:moveTo>
                    <a:pt x="4900" y="1224"/>
                  </a:moveTo>
                  <a:lnTo>
                    <a:pt x="4900" y="1224"/>
                  </a:lnTo>
                  <a:lnTo>
                    <a:pt x="4900" y="1224"/>
                  </a:lnTo>
                  <a:lnTo>
                    <a:pt x="4900" y="1224"/>
                  </a:lnTo>
                  <a:cubicBezTo>
                    <a:pt x="4900" y="1253"/>
                    <a:pt x="4900" y="1253"/>
                    <a:pt x="4900" y="1253"/>
                  </a:cubicBezTo>
                  <a:cubicBezTo>
                    <a:pt x="4900" y="1224"/>
                    <a:pt x="4900" y="1224"/>
                    <a:pt x="4900" y="1224"/>
                  </a:cubicBezTo>
                  <a:close/>
                  <a:moveTo>
                    <a:pt x="4638" y="1107"/>
                  </a:moveTo>
                  <a:lnTo>
                    <a:pt x="4638" y="1107"/>
                  </a:lnTo>
                  <a:cubicBezTo>
                    <a:pt x="4638" y="1079"/>
                    <a:pt x="4638" y="1079"/>
                    <a:pt x="4638" y="1079"/>
                  </a:cubicBezTo>
                  <a:cubicBezTo>
                    <a:pt x="4666" y="1050"/>
                    <a:pt x="4666" y="1050"/>
                    <a:pt x="4666" y="1050"/>
                  </a:cubicBezTo>
                  <a:lnTo>
                    <a:pt x="4666" y="1050"/>
                  </a:lnTo>
                  <a:cubicBezTo>
                    <a:pt x="4695" y="1050"/>
                    <a:pt x="4695" y="1050"/>
                    <a:pt x="4695" y="1050"/>
                  </a:cubicBezTo>
                  <a:lnTo>
                    <a:pt x="4695" y="1050"/>
                  </a:lnTo>
                  <a:cubicBezTo>
                    <a:pt x="4724" y="1050"/>
                    <a:pt x="4724" y="1050"/>
                    <a:pt x="4724" y="1050"/>
                  </a:cubicBezTo>
                  <a:lnTo>
                    <a:pt x="4724" y="1050"/>
                  </a:lnTo>
                  <a:lnTo>
                    <a:pt x="4724" y="1050"/>
                  </a:lnTo>
                  <a:lnTo>
                    <a:pt x="4724" y="1050"/>
                  </a:lnTo>
                  <a:cubicBezTo>
                    <a:pt x="4754" y="1050"/>
                    <a:pt x="4754" y="1050"/>
                    <a:pt x="4754" y="1050"/>
                  </a:cubicBezTo>
                  <a:lnTo>
                    <a:pt x="4754" y="1050"/>
                  </a:lnTo>
                  <a:lnTo>
                    <a:pt x="4754" y="1050"/>
                  </a:lnTo>
                  <a:cubicBezTo>
                    <a:pt x="4783" y="1050"/>
                    <a:pt x="4783" y="1050"/>
                    <a:pt x="4783" y="1050"/>
                  </a:cubicBezTo>
                  <a:cubicBezTo>
                    <a:pt x="4783" y="1079"/>
                    <a:pt x="4783" y="1079"/>
                    <a:pt x="4783" y="1079"/>
                  </a:cubicBezTo>
                  <a:cubicBezTo>
                    <a:pt x="4812" y="1079"/>
                    <a:pt x="4812" y="1079"/>
                    <a:pt x="4812" y="1079"/>
                  </a:cubicBezTo>
                  <a:lnTo>
                    <a:pt x="4812" y="1079"/>
                  </a:lnTo>
                  <a:cubicBezTo>
                    <a:pt x="4812" y="1107"/>
                    <a:pt x="4812" y="1107"/>
                    <a:pt x="4812" y="1107"/>
                  </a:cubicBezTo>
                  <a:lnTo>
                    <a:pt x="4812" y="1107"/>
                  </a:lnTo>
                  <a:cubicBezTo>
                    <a:pt x="4841" y="1079"/>
                    <a:pt x="4841" y="1079"/>
                    <a:pt x="4841" y="1079"/>
                  </a:cubicBezTo>
                  <a:cubicBezTo>
                    <a:pt x="4841" y="1107"/>
                    <a:pt x="4841" y="1107"/>
                    <a:pt x="4841" y="1107"/>
                  </a:cubicBezTo>
                  <a:lnTo>
                    <a:pt x="4841" y="1107"/>
                  </a:lnTo>
                  <a:lnTo>
                    <a:pt x="4841" y="1107"/>
                  </a:lnTo>
                  <a:cubicBezTo>
                    <a:pt x="4841" y="1136"/>
                    <a:pt x="4841" y="1136"/>
                    <a:pt x="4841" y="1136"/>
                  </a:cubicBezTo>
                  <a:lnTo>
                    <a:pt x="4841" y="1136"/>
                  </a:lnTo>
                  <a:cubicBezTo>
                    <a:pt x="4812" y="1136"/>
                    <a:pt x="4812" y="1136"/>
                    <a:pt x="4812" y="1136"/>
                  </a:cubicBezTo>
                  <a:lnTo>
                    <a:pt x="4812" y="1136"/>
                  </a:lnTo>
                  <a:cubicBezTo>
                    <a:pt x="4783" y="1136"/>
                    <a:pt x="4783" y="1136"/>
                    <a:pt x="4783" y="1136"/>
                  </a:cubicBezTo>
                  <a:lnTo>
                    <a:pt x="4783" y="1136"/>
                  </a:lnTo>
                  <a:cubicBezTo>
                    <a:pt x="4754" y="1136"/>
                    <a:pt x="4754" y="1136"/>
                    <a:pt x="4754" y="1136"/>
                  </a:cubicBezTo>
                  <a:cubicBezTo>
                    <a:pt x="4724" y="1107"/>
                    <a:pt x="4724" y="1107"/>
                    <a:pt x="4724" y="1107"/>
                  </a:cubicBezTo>
                  <a:cubicBezTo>
                    <a:pt x="4695" y="1107"/>
                    <a:pt x="4695" y="1107"/>
                    <a:pt x="4695" y="1107"/>
                  </a:cubicBezTo>
                  <a:lnTo>
                    <a:pt x="4695" y="1107"/>
                  </a:lnTo>
                  <a:cubicBezTo>
                    <a:pt x="4666" y="1107"/>
                    <a:pt x="4666" y="1107"/>
                    <a:pt x="4666" y="1107"/>
                  </a:cubicBezTo>
                  <a:lnTo>
                    <a:pt x="4666" y="1107"/>
                  </a:lnTo>
                  <a:cubicBezTo>
                    <a:pt x="4638" y="1107"/>
                    <a:pt x="4638" y="1107"/>
                    <a:pt x="4638" y="1107"/>
                  </a:cubicBezTo>
                  <a:close/>
                  <a:moveTo>
                    <a:pt x="4462" y="845"/>
                  </a:moveTo>
                  <a:lnTo>
                    <a:pt x="4462" y="845"/>
                  </a:lnTo>
                  <a:close/>
                  <a:moveTo>
                    <a:pt x="4462" y="933"/>
                  </a:moveTo>
                  <a:lnTo>
                    <a:pt x="4462" y="933"/>
                  </a:lnTo>
                  <a:cubicBezTo>
                    <a:pt x="4462" y="962"/>
                    <a:pt x="4462" y="962"/>
                    <a:pt x="4462" y="962"/>
                  </a:cubicBezTo>
                  <a:cubicBezTo>
                    <a:pt x="4491" y="962"/>
                    <a:pt x="4491" y="962"/>
                    <a:pt x="4491" y="962"/>
                  </a:cubicBezTo>
                  <a:lnTo>
                    <a:pt x="4491" y="962"/>
                  </a:lnTo>
                  <a:cubicBezTo>
                    <a:pt x="4521" y="962"/>
                    <a:pt x="4521" y="962"/>
                    <a:pt x="4521" y="962"/>
                  </a:cubicBezTo>
                  <a:cubicBezTo>
                    <a:pt x="4521" y="991"/>
                    <a:pt x="4521" y="991"/>
                    <a:pt x="4521" y="991"/>
                  </a:cubicBezTo>
                  <a:lnTo>
                    <a:pt x="4521" y="991"/>
                  </a:lnTo>
                  <a:cubicBezTo>
                    <a:pt x="4550" y="962"/>
                    <a:pt x="4550" y="962"/>
                    <a:pt x="4550" y="962"/>
                  </a:cubicBezTo>
                  <a:lnTo>
                    <a:pt x="4550" y="962"/>
                  </a:lnTo>
                  <a:cubicBezTo>
                    <a:pt x="4550" y="933"/>
                    <a:pt x="4550" y="933"/>
                    <a:pt x="4550" y="933"/>
                  </a:cubicBezTo>
                  <a:cubicBezTo>
                    <a:pt x="4579" y="933"/>
                    <a:pt x="4579" y="933"/>
                    <a:pt x="4579" y="933"/>
                  </a:cubicBezTo>
                  <a:cubicBezTo>
                    <a:pt x="4579" y="903"/>
                    <a:pt x="4579" y="903"/>
                    <a:pt x="4579" y="903"/>
                  </a:cubicBezTo>
                  <a:lnTo>
                    <a:pt x="4579" y="903"/>
                  </a:lnTo>
                  <a:cubicBezTo>
                    <a:pt x="4608" y="874"/>
                    <a:pt x="4608" y="874"/>
                    <a:pt x="4608" y="874"/>
                  </a:cubicBezTo>
                  <a:cubicBezTo>
                    <a:pt x="4579" y="874"/>
                    <a:pt x="4579" y="874"/>
                    <a:pt x="4579" y="874"/>
                  </a:cubicBezTo>
                  <a:cubicBezTo>
                    <a:pt x="4579" y="845"/>
                    <a:pt x="4579" y="845"/>
                    <a:pt x="4579" y="845"/>
                  </a:cubicBezTo>
                  <a:cubicBezTo>
                    <a:pt x="4608" y="845"/>
                    <a:pt x="4608" y="845"/>
                    <a:pt x="4608" y="845"/>
                  </a:cubicBezTo>
                  <a:cubicBezTo>
                    <a:pt x="4608" y="816"/>
                    <a:pt x="4608" y="816"/>
                    <a:pt x="4608" y="816"/>
                  </a:cubicBezTo>
                  <a:lnTo>
                    <a:pt x="4608" y="816"/>
                  </a:lnTo>
                  <a:cubicBezTo>
                    <a:pt x="4638" y="816"/>
                    <a:pt x="4638" y="816"/>
                    <a:pt x="4638" y="816"/>
                  </a:cubicBezTo>
                  <a:lnTo>
                    <a:pt x="4638" y="816"/>
                  </a:lnTo>
                  <a:cubicBezTo>
                    <a:pt x="4666" y="786"/>
                    <a:pt x="4666" y="786"/>
                    <a:pt x="4666" y="786"/>
                  </a:cubicBezTo>
                  <a:cubicBezTo>
                    <a:pt x="4638" y="786"/>
                    <a:pt x="4638" y="786"/>
                    <a:pt x="4638" y="786"/>
                  </a:cubicBezTo>
                  <a:cubicBezTo>
                    <a:pt x="4666" y="757"/>
                    <a:pt x="4666" y="757"/>
                    <a:pt x="4666" y="757"/>
                  </a:cubicBezTo>
                  <a:lnTo>
                    <a:pt x="4666" y="757"/>
                  </a:lnTo>
                  <a:cubicBezTo>
                    <a:pt x="4666" y="729"/>
                    <a:pt x="4666" y="729"/>
                    <a:pt x="4666" y="729"/>
                  </a:cubicBezTo>
                  <a:lnTo>
                    <a:pt x="4666" y="729"/>
                  </a:lnTo>
                  <a:cubicBezTo>
                    <a:pt x="4638" y="729"/>
                    <a:pt x="4638" y="729"/>
                    <a:pt x="4638" y="729"/>
                  </a:cubicBezTo>
                  <a:lnTo>
                    <a:pt x="4638" y="729"/>
                  </a:lnTo>
                  <a:cubicBezTo>
                    <a:pt x="4608" y="729"/>
                    <a:pt x="4608" y="729"/>
                    <a:pt x="4608" y="729"/>
                  </a:cubicBezTo>
                  <a:cubicBezTo>
                    <a:pt x="4608" y="700"/>
                    <a:pt x="4608" y="700"/>
                    <a:pt x="4608" y="700"/>
                  </a:cubicBezTo>
                  <a:lnTo>
                    <a:pt x="4608" y="700"/>
                  </a:lnTo>
                  <a:cubicBezTo>
                    <a:pt x="4638" y="700"/>
                    <a:pt x="4638" y="700"/>
                    <a:pt x="4638" y="700"/>
                  </a:cubicBezTo>
                  <a:cubicBezTo>
                    <a:pt x="4638" y="670"/>
                    <a:pt x="4638" y="670"/>
                    <a:pt x="4638" y="670"/>
                  </a:cubicBezTo>
                  <a:lnTo>
                    <a:pt x="4638" y="670"/>
                  </a:lnTo>
                  <a:cubicBezTo>
                    <a:pt x="4638" y="641"/>
                    <a:pt x="4638" y="641"/>
                    <a:pt x="4638" y="641"/>
                  </a:cubicBezTo>
                  <a:lnTo>
                    <a:pt x="4638" y="641"/>
                  </a:lnTo>
                  <a:cubicBezTo>
                    <a:pt x="4608" y="612"/>
                    <a:pt x="4608" y="612"/>
                    <a:pt x="4608" y="612"/>
                  </a:cubicBezTo>
                  <a:lnTo>
                    <a:pt x="4608" y="612"/>
                  </a:lnTo>
                  <a:cubicBezTo>
                    <a:pt x="4579" y="641"/>
                    <a:pt x="4579" y="641"/>
                    <a:pt x="4579" y="641"/>
                  </a:cubicBezTo>
                  <a:lnTo>
                    <a:pt x="4579" y="641"/>
                  </a:lnTo>
                  <a:lnTo>
                    <a:pt x="4579" y="641"/>
                  </a:lnTo>
                  <a:cubicBezTo>
                    <a:pt x="4550" y="670"/>
                    <a:pt x="4550" y="670"/>
                    <a:pt x="4550" y="670"/>
                  </a:cubicBezTo>
                  <a:lnTo>
                    <a:pt x="4550" y="670"/>
                  </a:lnTo>
                  <a:cubicBezTo>
                    <a:pt x="4550" y="641"/>
                    <a:pt x="4550" y="641"/>
                    <a:pt x="4550" y="641"/>
                  </a:cubicBezTo>
                  <a:lnTo>
                    <a:pt x="4550" y="641"/>
                  </a:lnTo>
                  <a:lnTo>
                    <a:pt x="4550" y="641"/>
                  </a:lnTo>
                  <a:cubicBezTo>
                    <a:pt x="4550" y="612"/>
                    <a:pt x="4550" y="612"/>
                    <a:pt x="4550" y="612"/>
                  </a:cubicBezTo>
                  <a:cubicBezTo>
                    <a:pt x="4579" y="583"/>
                    <a:pt x="4579" y="583"/>
                    <a:pt x="4579" y="583"/>
                  </a:cubicBezTo>
                  <a:lnTo>
                    <a:pt x="4579" y="583"/>
                  </a:lnTo>
                  <a:cubicBezTo>
                    <a:pt x="4550" y="553"/>
                    <a:pt x="4550" y="553"/>
                    <a:pt x="4550" y="553"/>
                  </a:cubicBezTo>
                  <a:lnTo>
                    <a:pt x="4550" y="553"/>
                  </a:lnTo>
                  <a:cubicBezTo>
                    <a:pt x="4521" y="524"/>
                    <a:pt x="4521" y="524"/>
                    <a:pt x="4521" y="524"/>
                  </a:cubicBezTo>
                  <a:cubicBezTo>
                    <a:pt x="4521" y="553"/>
                    <a:pt x="4521" y="553"/>
                    <a:pt x="4521" y="553"/>
                  </a:cubicBezTo>
                  <a:cubicBezTo>
                    <a:pt x="4491" y="524"/>
                    <a:pt x="4491" y="524"/>
                    <a:pt x="4491" y="524"/>
                  </a:cubicBezTo>
                  <a:cubicBezTo>
                    <a:pt x="4462" y="553"/>
                    <a:pt x="4462" y="553"/>
                    <a:pt x="4462" y="553"/>
                  </a:cubicBezTo>
                  <a:lnTo>
                    <a:pt x="4462" y="553"/>
                  </a:lnTo>
                  <a:cubicBezTo>
                    <a:pt x="4462" y="524"/>
                    <a:pt x="4462" y="524"/>
                    <a:pt x="4462" y="524"/>
                  </a:cubicBezTo>
                  <a:lnTo>
                    <a:pt x="4462" y="524"/>
                  </a:lnTo>
                  <a:cubicBezTo>
                    <a:pt x="4433" y="524"/>
                    <a:pt x="4433" y="524"/>
                    <a:pt x="4433" y="524"/>
                  </a:cubicBezTo>
                  <a:cubicBezTo>
                    <a:pt x="4433" y="553"/>
                    <a:pt x="4433" y="553"/>
                    <a:pt x="4433" y="553"/>
                  </a:cubicBezTo>
                  <a:lnTo>
                    <a:pt x="4433" y="553"/>
                  </a:lnTo>
                  <a:cubicBezTo>
                    <a:pt x="4404" y="583"/>
                    <a:pt x="4404" y="583"/>
                    <a:pt x="4404" y="583"/>
                  </a:cubicBezTo>
                  <a:lnTo>
                    <a:pt x="4404" y="583"/>
                  </a:lnTo>
                  <a:cubicBezTo>
                    <a:pt x="4404" y="612"/>
                    <a:pt x="4404" y="612"/>
                    <a:pt x="4404" y="612"/>
                  </a:cubicBezTo>
                  <a:lnTo>
                    <a:pt x="4404" y="612"/>
                  </a:lnTo>
                  <a:cubicBezTo>
                    <a:pt x="4433" y="612"/>
                    <a:pt x="4433" y="612"/>
                    <a:pt x="4433" y="612"/>
                  </a:cubicBezTo>
                  <a:lnTo>
                    <a:pt x="4433" y="612"/>
                  </a:lnTo>
                  <a:lnTo>
                    <a:pt x="4433" y="612"/>
                  </a:lnTo>
                  <a:lnTo>
                    <a:pt x="4433" y="612"/>
                  </a:lnTo>
                  <a:cubicBezTo>
                    <a:pt x="4404" y="641"/>
                    <a:pt x="4404" y="641"/>
                    <a:pt x="4404" y="641"/>
                  </a:cubicBezTo>
                  <a:lnTo>
                    <a:pt x="4404" y="641"/>
                  </a:lnTo>
                  <a:cubicBezTo>
                    <a:pt x="4404" y="670"/>
                    <a:pt x="4404" y="670"/>
                    <a:pt x="4404" y="670"/>
                  </a:cubicBezTo>
                  <a:cubicBezTo>
                    <a:pt x="4404" y="641"/>
                    <a:pt x="4404" y="641"/>
                    <a:pt x="4404" y="641"/>
                  </a:cubicBezTo>
                  <a:cubicBezTo>
                    <a:pt x="4433" y="641"/>
                    <a:pt x="4433" y="641"/>
                    <a:pt x="4433" y="641"/>
                  </a:cubicBezTo>
                  <a:lnTo>
                    <a:pt x="4433" y="641"/>
                  </a:lnTo>
                  <a:cubicBezTo>
                    <a:pt x="4462" y="612"/>
                    <a:pt x="4462" y="612"/>
                    <a:pt x="4462" y="612"/>
                  </a:cubicBezTo>
                  <a:cubicBezTo>
                    <a:pt x="4462" y="641"/>
                    <a:pt x="4462" y="641"/>
                    <a:pt x="4462" y="641"/>
                  </a:cubicBezTo>
                  <a:lnTo>
                    <a:pt x="4462" y="641"/>
                  </a:lnTo>
                  <a:lnTo>
                    <a:pt x="4462" y="641"/>
                  </a:lnTo>
                  <a:cubicBezTo>
                    <a:pt x="4433" y="670"/>
                    <a:pt x="4433" y="670"/>
                    <a:pt x="4433" y="670"/>
                  </a:cubicBezTo>
                  <a:lnTo>
                    <a:pt x="4433" y="670"/>
                  </a:lnTo>
                  <a:cubicBezTo>
                    <a:pt x="4433" y="700"/>
                    <a:pt x="4433" y="700"/>
                    <a:pt x="4433" y="700"/>
                  </a:cubicBezTo>
                  <a:cubicBezTo>
                    <a:pt x="4462" y="700"/>
                    <a:pt x="4462" y="700"/>
                    <a:pt x="4462" y="700"/>
                  </a:cubicBezTo>
                  <a:lnTo>
                    <a:pt x="4462" y="700"/>
                  </a:lnTo>
                  <a:lnTo>
                    <a:pt x="4462" y="700"/>
                  </a:lnTo>
                  <a:cubicBezTo>
                    <a:pt x="4433" y="700"/>
                    <a:pt x="4433" y="700"/>
                    <a:pt x="4433" y="700"/>
                  </a:cubicBezTo>
                  <a:cubicBezTo>
                    <a:pt x="4404" y="700"/>
                    <a:pt x="4404" y="700"/>
                    <a:pt x="4404" y="700"/>
                  </a:cubicBezTo>
                  <a:cubicBezTo>
                    <a:pt x="4404" y="729"/>
                    <a:pt x="4404" y="729"/>
                    <a:pt x="4404" y="729"/>
                  </a:cubicBezTo>
                  <a:cubicBezTo>
                    <a:pt x="4433" y="729"/>
                    <a:pt x="4433" y="729"/>
                    <a:pt x="4433" y="729"/>
                  </a:cubicBezTo>
                  <a:lnTo>
                    <a:pt x="4433" y="729"/>
                  </a:lnTo>
                  <a:cubicBezTo>
                    <a:pt x="4404" y="757"/>
                    <a:pt x="4404" y="757"/>
                    <a:pt x="4404" y="757"/>
                  </a:cubicBezTo>
                  <a:lnTo>
                    <a:pt x="4404" y="757"/>
                  </a:lnTo>
                  <a:cubicBezTo>
                    <a:pt x="4404" y="729"/>
                    <a:pt x="4404" y="729"/>
                    <a:pt x="4404" y="729"/>
                  </a:cubicBezTo>
                  <a:cubicBezTo>
                    <a:pt x="4374" y="729"/>
                    <a:pt x="4374" y="729"/>
                    <a:pt x="4374" y="729"/>
                  </a:cubicBezTo>
                  <a:cubicBezTo>
                    <a:pt x="4374" y="700"/>
                    <a:pt x="4374" y="700"/>
                    <a:pt x="4374" y="700"/>
                  </a:cubicBezTo>
                  <a:cubicBezTo>
                    <a:pt x="4345" y="729"/>
                    <a:pt x="4345" y="729"/>
                    <a:pt x="4345" y="729"/>
                  </a:cubicBezTo>
                  <a:lnTo>
                    <a:pt x="4345" y="729"/>
                  </a:lnTo>
                  <a:cubicBezTo>
                    <a:pt x="4316" y="757"/>
                    <a:pt x="4316" y="757"/>
                    <a:pt x="4316" y="757"/>
                  </a:cubicBezTo>
                  <a:cubicBezTo>
                    <a:pt x="4316" y="786"/>
                    <a:pt x="4316" y="786"/>
                    <a:pt x="4316" y="786"/>
                  </a:cubicBezTo>
                  <a:lnTo>
                    <a:pt x="4316" y="786"/>
                  </a:lnTo>
                  <a:cubicBezTo>
                    <a:pt x="4345" y="786"/>
                    <a:pt x="4345" y="786"/>
                    <a:pt x="4345" y="786"/>
                  </a:cubicBezTo>
                  <a:lnTo>
                    <a:pt x="4345" y="786"/>
                  </a:lnTo>
                  <a:cubicBezTo>
                    <a:pt x="4374" y="786"/>
                    <a:pt x="4374" y="786"/>
                    <a:pt x="4374" y="786"/>
                  </a:cubicBezTo>
                  <a:cubicBezTo>
                    <a:pt x="4404" y="786"/>
                    <a:pt x="4404" y="786"/>
                    <a:pt x="4404" y="786"/>
                  </a:cubicBezTo>
                  <a:cubicBezTo>
                    <a:pt x="4433" y="786"/>
                    <a:pt x="4433" y="786"/>
                    <a:pt x="4433" y="786"/>
                  </a:cubicBezTo>
                  <a:lnTo>
                    <a:pt x="4433" y="786"/>
                  </a:lnTo>
                  <a:cubicBezTo>
                    <a:pt x="4462" y="786"/>
                    <a:pt x="4462" y="786"/>
                    <a:pt x="4462" y="786"/>
                  </a:cubicBezTo>
                  <a:cubicBezTo>
                    <a:pt x="4433" y="786"/>
                    <a:pt x="4433" y="786"/>
                    <a:pt x="4433" y="786"/>
                  </a:cubicBezTo>
                  <a:cubicBezTo>
                    <a:pt x="4433" y="816"/>
                    <a:pt x="4433" y="816"/>
                    <a:pt x="4433" y="816"/>
                  </a:cubicBezTo>
                  <a:lnTo>
                    <a:pt x="4433" y="816"/>
                  </a:lnTo>
                  <a:lnTo>
                    <a:pt x="4433" y="816"/>
                  </a:lnTo>
                  <a:cubicBezTo>
                    <a:pt x="4462" y="816"/>
                    <a:pt x="4462" y="816"/>
                    <a:pt x="4462" y="816"/>
                  </a:cubicBezTo>
                  <a:cubicBezTo>
                    <a:pt x="4462" y="845"/>
                    <a:pt x="4462" y="845"/>
                    <a:pt x="4462" y="845"/>
                  </a:cubicBezTo>
                  <a:cubicBezTo>
                    <a:pt x="4491" y="845"/>
                    <a:pt x="4491" y="845"/>
                    <a:pt x="4491" y="845"/>
                  </a:cubicBezTo>
                  <a:lnTo>
                    <a:pt x="4491" y="845"/>
                  </a:lnTo>
                  <a:cubicBezTo>
                    <a:pt x="4491" y="874"/>
                    <a:pt x="4491" y="874"/>
                    <a:pt x="4491" y="874"/>
                  </a:cubicBezTo>
                  <a:lnTo>
                    <a:pt x="4491" y="874"/>
                  </a:lnTo>
                  <a:cubicBezTo>
                    <a:pt x="4491" y="903"/>
                    <a:pt x="4491" y="903"/>
                    <a:pt x="4491" y="903"/>
                  </a:cubicBezTo>
                  <a:cubicBezTo>
                    <a:pt x="4462" y="933"/>
                    <a:pt x="4462" y="933"/>
                    <a:pt x="4462" y="933"/>
                  </a:cubicBezTo>
                  <a:close/>
                  <a:moveTo>
                    <a:pt x="4374" y="816"/>
                  </a:moveTo>
                  <a:lnTo>
                    <a:pt x="4374" y="816"/>
                  </a:lnTo>
                  <a:lnTo>
                    <a:pt x="4374" y="816"/>
                  </a:lnTo>
                  <a:cubicBezTo>
                    <a:pt x="4404" y="816"/>
                    <a:pt x="4404" y="816"/>
                    <a:pt x="4404" y="816"/>
                  </a:cubicBezTo>
                  <a:lnTo>
                    <a:pt x="4404" y="816"/>
                  </a:lnTo>
                  <a:lnTo>
                    <a:pt x="4404" y="816"/>
                  </a:lnTo>
                  <a:lnTo>
                    <a:pt x="4404" y="816"/>
                  </a:lnTo>
                  <a:cubicBezTo>
                    <a:pt x="4374" y="845"/>
                    <a:pt x="4374" y="845"/>
                    <a:pt x="4374" y="845"/>
                  </a:cubicBezTo>
                  <a:cubicBezTo>
                    <a:pt x="4374" y="816"/>
                    <a:pt x="4374" y="816"/>
                    <a:pt x="4374" y="816"/>
                  </a:cubicBezTo>
                  <a:close/>
                  <a:moveTo>
                    <a:pt x="4345" y="903"/>
                  </a:moveTo>
                  <a:lnTo>
                    <a:pt x="4345" y="903"/>
                  </a:lnTo>
                  <a:lnTo>
                    <a:pt x="4345" y="903"/>
                  </a:lnTo>
                  <a:cubicBezTo>
                    <a:pt x="4374" y="903"/>
                    <a:pt x="4374" y="903"/>
                    <a:pt x="4374" y="903"/>
                  </a:cubicBezTo>
                  <a:cubicBezTo>
                    <a:pt x="4404" y="903"/>
                    <a:pt x="4404" y="903"/>
                    <a:pt x="4404" y="903"/>
                  </a:cubicBezTo>
                  <a:cubicBezTo>
                    <a:pt x="4433" y="933"/>
                    <a:pt x="4433" y="933"/>
                    <a:pt x="4433" y="933"/>
                  </a:cubicBezTo>
                  <a:lnTo>
                    <a:pt x="4433" y="933"/>
                  </a:lnTo>
                  <a:cubicBezTo>
                    <a:pt x="4433" y="962"/>
                    <a:pt x="4433" y="962"/>
                    <a:pt x="4433" y="962"/>
                  </a:cubicBezTo>
                  <a:cubicBezTo>
                    <a:pt x="4404" y="962"/>
                    <a:pt x="4404" y="962"/>
                    <a:pt x="4404" y="962"/>
                  </a:cubicBezTo>
                  <a:lnTo>
                    <a:pt x="4404" y="962"/>
                  </a:lnTo>
                  <a:cubicBezTo>
                    <a:pt x="4374" y="962"/>
                    <a:pt x="4374" y="962"/>
                    <a:pt x="4374" y="962"/>
                  </a:cubicBezTo>
                  <a:lnTo>
                    <a:pt x="4374" y="962"/>
                  </a:lnTo>
                  <a:cubicBezTo>
                    <a:pt x="4374" y="933"/>
                    <a:pt x="4374" y="933"/>
                    <a:pt x="4374" y="933"/>
                  </a:cubicBezTo>
                  <a:cubicBezTo>
                    <a:pt x="4345" y="933"/>
                    <a:pt x="4345" y="933"/>
                    <a:pt x="4345" y="933"/>
                  </a:cubicBezTo>
                  <a:cubicBezTo>
                    <a:pt x="4345" y="903"/>
                    <a:pt x="4345" y="903"/>
                    <a:pt x="4345" y="903"/>
                  </a:cubicBezTo>
                  <a:close/>
                  <a:moveTo>
                    <a:pt x="4141" y="1050"/>
                  </a:moveTo>
                  <a:lnTo>
                    <a:pt x="4141" y="1050"/>
                  </a:lnTo>
                  <a:cubicBezTo>
                    <a:pt x="4141" y="1020"/>
                    <a:pt x="4141" y="1020"/>
                    <a:pt x="4141" y="1020"/>
                  </a:cubicBezTo>
                  <a:cubicBezTo>
                    <a:pt x="4171" y="1020"/>
                    <a:pt x="4171" y="1020"/>
                    <a:pt x="4171" y="1020"/>
                  </a:cubicBezTo>
                  <a:cubicBezTo>
                    <a:pt x="4171" y="1050"/>
                    <a:pt x="4171" y="1050"/>
                    <a:pt x="4171" y="1050"/>
                  </a:cubicBezTo>
                  <a:cubicBezTo>
                    <a:pt x="4141" y="1050"/>
                    <a:pt x="4141" y="1050"/>
                    <a:pt x="4141" y="1050"/>
                  </a:cubicBezTo>
                  <a:close/>
                  <a:moveTo>
                    <a:pt x="4141" y="1020"/>
                  </a:moveTo>
                  <a:lnTo>
                    <a:pt x="4141" y="1020"/>
                  </a:lnTo>
                  <a:cubicBezTo>
                    <a:pt x="4112" y="991"/>
                    <a:pt x="4112" y="991"/>
                    <a:pt x="4112" y="991"/>
                  </a:cubicBezTo>
                  <a:lnTo>
                    <a:pt x="4112" y="991"/>
                  </a:lnTo>
                  <a:cubicBezTo>
                    <a:pt x="4141" y="962"/>
                    <a:pt x="4141" y="962"/>
                    <a:pt x="4141" y="962"/>
                  </a:cubicBezTo>
                  <a:lnTo>
                    <a:pt x="4141" y="962"/>
                  </a:lnTo>
                  <a:cubicBezTo>
                    <a:pt x="4141" y="933"/>
                    <a:pt x="4141" y="933"/>
                    <a:pt x="4141" y="933"/>
                  </a:cubicBezTo>
                  <a:lnTo>
                    <a:pt x="4141" y="933"/>
                  </a:lnTo>
                  <a:lnTo>
                    <a:pt x="4141" y="933"/>
                  </a:lnTo>
                  <a:cubicBezTo>
                    <a:pt x="4141" y="903"/>
                    <a:pt x="4141" y="903"/>
                    <a:pt x="4141" y="903"/>
                  </a:cubicBezTo>
                  <a:cubicBezTo>
                    <a:pt x="4171" y="903"/>
                    <a:pt x="4171" y="903"/>
                    <a:pt x="4171" y="903"/>
                  </a:cubicBezTo>
                  <a:cubicBezTo>
                    <a:pt x="4171" y="874"/>
                    <a:pt x="4171" y="874"/>
                    <a:pt x="4171" y="874"/>
                  </a:cubicBezTo>
                  <a:lnTo>
                    <a:pt x="4171" y="874"/>
                  </a:lnTo>
                  <a:cubicBezTo>
                    <a:pt x="4200" y="874"/>
                    <a:pt x="4200" y="874"/>
                    <a:pt x="4200" y="874"/>
                  </a:cubicBezTo>
                  <a:cubicBezTo>
                    <a:pt x="4200" y="903"/>
                    <a:pt x="4200" y="903"/>
                    <a:pt x="4200" y="903"/>
                  </a:cubicBezTo>
                  <a:lnTo>
                    <a:pt x="4200" y="903"/>
                  </a:lnTo>
                  <a:cubicBezTo>
                    <a:pt x="4171" y="933"/>
                    <a:pt x="4171" y="933"/>
                    <a:pt x="4171" y="933"/>
                  </a:cubicBezTo>
                  <a:cubicBezTo>
                    <a:pt x="4171" y="962"/>
                    <a:pt x="4171" y="962"/>
                    <a:pt x="4171" y="962"/>
                  </a:cubicBezTo>
                  <a:lnTo>
                    <a:pt x="4171" y="962"/>
                  </a:lnTo>
                  <a:lnTo>
                    <a:pt x="4171" y="962"/>
                  </a:lnTo>
                  <a:cubicBezTo>
                    <a:pt x="4171" y="1020"/>
                    <a:pt x="4171" y="1020"/>
                    <a:pt x="4171" y="1020"/>
                  </a:cubicBezTo>
                  <a:cubicBezTo>
                    <a:pt x="4141" y="1020"/>
                    <a:pt x="4141" y="1020"/>
                    <a:pt x="4141" y="1020"/>
                  </a:cubicBezTo>
                  <a:close/>
                  <a:moveTo>
                    <a:pt x="3938" y="670"/>
                  </a:moveTo>
                  <a:lnTo>
                    <a:pt x="3938" y="670"/>
                  </a:lnTo>
                  <a:lnTo>
                    <a:pt x="3938" y="670"/>
                  </a:lnTo>
                  <a:cubicBezTo>
                    <a:pt x="3938" y="641"/>
                    <a:pt x="3938" y="641"/>
                    <a:pt x="3938" y="641"/>
                  </a:cubicBezTo>
                  <a:lnTo>
                    <a:pt x="3938" y="641"/>
                  </a:lnTo>
                  <a:lnTo>
                    <a:pt x="3938" y="641"/>
                  </a:lnTo>
                  <a:cubicBezTo>
                    <a:pt x="3908" y="641"/>
                    <a:pt x="3908" y="641"/>
                    <a:pt x="3908" y="641"/>
                  </a:cubicBezTo>
                  <a:lnTo>
                    <a:pt x="3908" y="641"/>
                  </a:lnTo>
                  <a:cubicBezTo>
                    <a:pt x="3879" y="641"/>
                    <a:pt x="3879" y="641"/>
                    <a:pt x="3879" y="641"/>
                  </a:cubicBezTo>
                  <a:lnTo>
                    <a:pt x="3879" y="641"/>
                  </a:lnTo>
                  <a:cubicBezTo>
                    <a:pt x="3850" y="641"/>
                    <a:pt x="3850" y="641"/>
                    <a:pt x="3850" y="641"/>
                  </a:cubicBezTo>
                  <a:cubicBezTo>
                    <a:pt x="3850" y="612"/>
                    <a:pt x="3850" y="612"/>
                    <a:pt x="3850" y="612"/>
                  </a:cubicBezTo>
                  <a:cubicBezTo>
                    <a:pt x="3879" y="612"/>
                    <a:pt x="3879" y="612"/>
                    <a:pt x="3879" y="612"/>
                  </a:cubicBezTo>
                  <a:lnTo>
                    <a:pt x="3879" y="612"/>
                  </a:lnTo>
                  <a:lnTo>
                    <a:pt x="3879" y="612"/>
                  </a:lnTo>
                  <a:cubicBezTo>
                    <a:pt x="3908" y="612"/>
                    <a:pt x="3908" y="612"/>
                    <a:pt x="3908" y="612"/>
                  </a:cubicBezTo>
                  <a:cubicBezTo>
                    <a:pt x="3967" y="583"/>
                    <a:pt x="3967" y="583"/>
                    <a:pt x="3967" y="583"/>
                  </a:cubicBezTo>
                  <a:lnTo>
                    <a:pt x="3967" y="583"/>
                  </a:lnTo>
                  <a:cubicBezTo>
                    <a:pt x="3995" y="612"/>
                    <a:pt x="3995" y="612"/>
                    <a:pt x="3995" y="612"/>
                  </a:cubicBezTo>
                  <a:cubicBezTo>
                    <a:pt x="3995" y="583"/>
                    <a:pt x="3995" y="583"/>
                    <a:pt x="3995" y="583"/>
                  </a:cubicBezTo>
                  <a:cubicBezTo>
                    <a:pt x="4024" y="583"/>
                    <a:pt x="4024" y="583"/>
                    <a:pt x="4024" y="583"/>
                  </a:cubicBezTo>
                  <a:lnTo>
                    <a:pt x="4024" y="583"/>
                  </a:lnTo>
                  <a:cubicBezTo>
                    <a:pt x="4054" y="583"/>
                    <a:pt x="4054" y="583"/>
                    <a:pt x="4054" y="583"/>
                  </a:cubicBezTo>
                  <a:lnTo>
                    <a:pt x="4054" y="583"/>
                  </a:lnTo>
                  <a:cubicBezTo>
                    <a:pt x="4083" y="583"/>
                    <a:pt x="4083" y="583"/>
                    <a:pt x="4083" y="583"/>
                  </a:cubicBezTo>
                  <a:lnTo>
                    <a:pt x="4083" y="583"/>
                  </a:lnTo>
                  <a:lnTo>
                    <a:pt x="4083" y="583"/>
                  </a:lnTo>
                  <a:cubicBezTo>
                    <a:pt x="4083" y="612"/>
                    <a:pt x="4083" y="612"/>
                    <a:pt x="4083" y="612"/>
                  </a:cubicBezTo>
                  <a:lnTo>
                    <a:pt x="4083" y="612"/>
                  </a:lnTo>
                  <a:cubicBezTo>
                    <a:pt x="4083" y="641"/>
                    <a:pt x="4083" y="641"/>
                    <a:pt x="4083" y="641"/>
                  </a:cubicBezTo>
                  <a:cubicBezTo>
                    <a:pt x="4083" y="670"/>
                    <a:pt x="4083" y="670"/>
                    <a:pt x="4083" y="670"/>
                  </a:cubicBezTo>
                  <a:cubicBezTo>
                    <a:pt x="4083" y="700"/>
                    <a:pt x="4083" y="700"/>
                    <a:pt x="4083" y="700"/>
                  </a:cubicBezTo>
                  <a:cubicBezTo>
                    <a:pt x="4054" y="700"/>
                    <a:pt x="4054" y="700"/>
                    <a:pt x="4054" y="700"/>
                  </a:cubicBezTo>
                  <a:lnTo>
                    <a:pt x="4054" y="700"/>
                  </a:lnTo>
                  <a:cubicBezTo>
                    <a:pt x="4024" y="700"/>
                    <a:pt x="4024" y="700"/>
                    <a:pt x="4024" y="700"/>
                  </a:cubicBezTo>
                  <a:lnTo>
                    <a:pt x="4024" y="700"/>
                  </a:lnTo>
                  <a:lnTo>
                    <a:pt x="4024" y="700"/>
                  </a:lnTo>
                  <a:cubicBezTo>
                    <a:pt x="3995" y="700"/>
                    <a:pt x="3995" y="700"/>
                    <a:pt x="3995" y="700"/>
                  </a:cubicBezTo>
                  <a:cubicBezTo>
                    <a:pt x="3967" y="670"/>
                    <a:pt x="3967" y="670"/>
                    <a:pt x="3967" y="670"/>
                  </a:cubicBezTo>
                  <a:lnTo>
                    <a:pt x="3967" y="670"/>
                  </a:lnTo>
                  <a:cubicBezTo>
                    <a:pt x="3967" y="641"/>
                    <a:pt x="3967" y="641"/>
                    <a:pt x="3967" y="641"/>
                  </a:cubicBezTo>
                  <a:lnTo>
                    <a:pt x="3967" y="641"/>
                  </a:lnTo>
                  <a:cubicBezTo>
                    <a:pt x="3967" y="670"/>
                    <a:pt x="3967" y="670"/>
                    <a:pt x="3967" y="670"/>
                  </a:cubicBezTo>
                  <a:cubicBezTo>
                    <a:pt x="3938" y="670"/>
                    <a:pt x="3938" y="670"/>
                    <a:pt x="3938" y="670"/>
                  </a:cubicBezTo>
                  <a:close/>
                  <a:moveTo>
                    <a:pt x="3704" y="786"/>
                  </a:moveTo>
                  <a:lnTo>
                    <a:pt x="3704" y="786"/>
                  </a:lnTo>
                  <a:cubicBezTo>
                    <a:pt x="3733" y="786"/>
                    <a:pt x="3733" y="786"/>
                    <a:pt x="3733" y="786"/>
                  </a:cubicBezTo>
                  <a:cubicBezTo>
                    <a:pt x="3733" y="757"/>
                    <a:pt x="3733" y="757"/>
                    <a:pt x="3733" y="757"/>
                  </a:cubicBezTo>
                  <a:cubicBezTo>
                    <a:pt x="3762" y="757"/>
                    <a:pt x="3762" y="757"/>
                    <a:pt x="3762" y="757"/>
                  </a:cubicBezTo>
                  <a:cubicBezTo>
                    <a:pt x="3762" y="729"/>
                    <a:pt x="3762" y="729"/>
                    <a:pt x="3762" y="729"/>
                  </a:cubicBezTo>
                  <a:lnTo>
                    <a:pt x="3762" y="729"/>
                  </a:lnTo>
                  <a:cubicBezTo>
                    <a:pt x="3791" y="729"/>
                    <a:pt x="3791" y="729"/>
                    <a:pt x="3791" y="729"/>
                  </a:cubicBezTo>
                  <a:lnTo>
                    <a:pt x="3791" y="729"/>
                  </a:lnTo>
                  <a:cubicBezTo>
                    <a:pt x="3821" y="700"/>
                    <a:pt x="3821" y="700"/>
                    <a:pt x="3821" y="700"/>
                  </a:cubicBezTo>
                  <a:cubicBezTo>
                    <a:pt x="3850" y="729"/>
                    <a:pt x="3850" y="729"/>
                    <a:pt x="3850" y="729"/>
                  </a:cubicBezTo>
                  <a:lnTo>
                    <a:pt x="3850" y="729"/>
                  </a:lnTo>
                  <a:cubicBezTo>
                    <a:pt x="3879" y="729"/>
                    <a:pt x="3879" y="729"/>
                    <a:pt x="3879" y="729"/>
                  </a:cubicBezTo>
                  <a:lnTo>
                    <a:pt x="3879" y="729"/>
                  </a:lnTo>
                  <a:cubicBezTo>
                    <a:pt x="3908" y="729"/>
                    <a:pt x="3908" y="729"/>
                    <a:pt x="3908" y="729"/>
                  </a:cubicBezTo>
                  <a:lnTo>
                    <a:pt x="3908" y="729"/>
                  </a:lnTo>
                  <a:lnTo>
                    <a:pt x="3908" y="729"/>
                  </a:lnTo>
                  <a:cubicBezTo>
                    <a:pt x="3938" y="729"/>
                    <a:pt x="3938" y="729"/>
                    <a:pt x="3938" y="729"/>
                  </a:cubicBezTo>
                  <a:cubicBezTo>
                    <a:pt x="3967" y="729"/>
                    <a:pt x="3967" y="729"/>
                    <a:pt x="3967" y="729"/>
                  </a:cubicBezTo>
                  <a:lnTo>
                    <a:pt x="3967" y="729"/>
                  </a:lnTo>
                  <a:cubicBezTo>
                    <a:pt x="3995" y="729"/>
                    <a:pt x="3995" y="729"/>
                    <a:pt x="3995" y="729"/>
                  </a:cubicBezTo>
                  <a:cubicBezTo>
                    <a:pt x="3995" y="757"/>
                    <a:pt x="3995" y="757"/>
                    <a:pt x="3995" y="757"/>
                  </a:cubicBezTo>
                  <a:cubicBezTo>
                    <a:pt x="3967" y="786"/>
                    <a:pt x="3967" y="786"/>
                    <a:pt x="3967" y="786"/>
                  </a:cubicBezTo>
                  <a:cubicBezTo>
                    <a:pt x="3967" y="757"/>
                    <a:pt x="3967" y="757"/>
                    <a:pt x="3967" y="757"/>
                  </a:cubicBezTo>
                  <a:cubicBezTo>
                    <a:pt x="3938" y="786"/>
                    <a:pt x="3938" y="786"/>
                    <a:pt x="3938" y="786"/>
                  </a:cubicBezTo>
                  <a:cubicBezTo>
                    <a:pt x="3908" y="786"/>
                    <a:pt x="3908" y="786"/>
                    <a:pt x="3908" y="786"/>
                  </a:cubicBezTo>
                  <a:cubicBezTo>
                    <a:pt x="3879" y="786"/>
                    <a:pt x="3879" y="786"/>
                    <a:pt x="3879" y="786"/>
                  </a:cubicBezTo>
                  <a:cubicBezTo>
                    <a:pt x="3879" y="816"/>
                    <a:pt x="3879" y="816"/>
                    <a:pt x="3879" y="816"/>
                  </a:cubicBezTo>
                  <a:cubicBezTo>
                    <a:pt x="3908" y="816"/>
                    <a:pt x="3908" y="816"/>
                    <a:pt x="3908" y="816"/>
                  </a:cubicBezTo>
                  <a:lnTo>
                    <a:pt x="3908" y="816"/>
                  </a:lnTo>
                  <a:lnTo>
                    <a:pt x="3908" y="816"/>
                  </a:lnTo>
                  <a:cubicBezTo>
                    <a:pt x="3908" y="845"/>
                    <a:pt x="3908" y="845"/>
                    <a:pt x="3908" y="845"/>
                  </a:cubicBezTo>
                  <a:cubicBezTo>
                    <a:pt x="3879" y="845"/>
                    <a:pt x="3879" y="845"/>
                    <a:pt x="3879" y="845"/>
                  </a:cubicBezTo>
                  <a:lnTo>
                    <a:pt x="3879" y="845"/>
                  </a:lnTo>
                  <a:cubicBezTo>
                    <a:pt x="3879" y="874"/>
                    <a:pt x="3879" y="874"/>
                    <a:pt x="3879" y="874"/>
                  </a:cubicBezTo>
                  <a:lnTo>
                    <a:pt x="3879" y="874"/>
                  </a:lnTo>
                  <a:cubicBezTo>
                    <a:pt x="3850" y="874"/>
                    <a:pt x="3850" y="874"/>
                    <a:pt x="3850" y="874"/>
                  </a:cubicBezTo>
                  <a:lnTo>
                    <a:pt x="3850" y="874"/>
                  </a:lnTo>
                  <a:cubicBezTo>
                    <a:pt x="3821" y="874"/>
                    <a:pt x="3821" y="874"/>
                    <a:pt x="3821" y="874"/>
                  </a:cubicBezTo>
                  <a:cubicBezTo>
                    <a:pt x="3791" y="874"/>
                    <a:pt x="3791" y="874"/>
                    <a:pt x="3791" y="874"/>
                  </a:cubicBezTo>
                  <a:lnTo>
                    <a:pt x="3791" y="874"/>
                  </a:lnTo>
                  <a:cubicBezTo>
                    <a:pt x="3762" y="874"/>
                    <a:pt x="3762" y="874"/>
                    <a:pt x="3762" y="874"/>
                  </a:cubicBezTo>
                  <a:lnTo>
                    <a:pt x="3762" y="874"/>
                  </a:lnTo>
                  <a:lnTo>
                    <a:pt x="3762" y="874"/>
                  </a:lnTo>
                  <a:cubicBezTo>
                    <a:pt x="3762" y="845"/>
                    <a:pt x="3762" y="845"/>
                    <a:pt x="3762" y="845"/>
                  </a:cubicBezTo>
                  <a:lnTo>
                    <a:pt x="3762" y="845"/>
                  </a:lnTo>
                  <a:cubicBezTo>
                    <a:pt x="3733" y="816"/>
                    <a:pt x="3733" y="816"/>
                    <a:pt x="3733" y="816"/>
                  </a:cubicBezTo>
                  <a:lnTo>
                    <a:pt x="3733" y="816"/>
                  </a:lnTo>
                  <a:lnTo>
                    <a:pt x="3733" y="816"/>
                  </a:lnTo>
                  <a:cubicBezTo>
                    <a:pt x="3704" y="786"/>
                    <a:pt x="3704" y="786"/>
                    <a:pt x="3704" y="786"/>
                  </a:cubicBezTo>
                  <a:close/>
                  <a:moveTo>
                    <a:pt x="3704" y="729"/>
                  </a:moveTo>
                  <a:lnTo>
                    <a:pt x="3704" y="729"/>
                  </a:lnTo>
                  <a:cubicBezTo>
                    <a:pt x="3704" y="757"/>
                    <a:pt x="3704" y="757"/>
                    <a:pt x="3704" y="757"/>
                  </a:cubicBezTo>
                  <a:cubicBezTo>
                    <a:pt x="3733" y="729"/>
                    <a:pt x="3733" y="729"/>
                    <a:pt x="3733" y="729"/>
                  </a:cubicBezTo>
                  <a:lnTo>
                    <a:pt x="3733" y="729"/>
                  </a:lnTo>
                  <a:cubicBezTo>
                    <a:pt x="3733" y="700"/>
                    <a:pt x="3733" y="700"/>
                    <a:pt x="3733" y="700"/>
                  </a:cubicBezTo>
                  <a:lnTo>
                    <a:pt x="3733" y="700"/>
                  </a:lnTo>
                  <a:cubicBezTo>
                    <a:pt x="3733" y="670"/>
                    <a:pt x="3733" y="670"/>
                    <a:pt x="3733" y="670"/>
                  </a:cubicBezTo>
                  <a:cubicBezTo>
                    <a:pt x="3762" y="670"/>
                    <a:pt x="3762" y="670"/>
                    <a:pt x="3762" y="670"/>
                  </a:cubicBezTo>
                  <a:cubicBezTo>
                    <a:pt x="3733" y="670"/>
                    <a:pt x="3733" y="670"/>
                    <a:pt x="3733" y="670"/>
                  </a:cubicBezTo>
                  <a:lnTo>
                    <a:pt x="3733" y="670"/>
                  </a:lnTo>
                  <a:cubicBezTo>
                    <a:pt x="3704" y="670"/>
                    <a:pt x="3704" y="670"/>
                    <a:pt x="3704" y="670"/>
                  </a:cubicBezTo>
                  <a:lnTo>
                    <a:pt x="3704" y="670"/>
                  </a:lnTo>
                  <a:lnTo>
                    <a:pt x="3704" y="670"/>
                  </a:lnTo>
                  <a:cubicBezTo>
                    <a:pt x="3674" y="700"/>
                    <a:pt x="3674" y="700"/>
                    <a:pt x="3674" y="700"/>
                  </a:cubicBezTo>
                  <a:lnTo>
                    <a:pt x="3674" y="700"/>
                  </a:lnTo>
                  <a:cubicBezTo>
                    <a:pt x="3674" y="729"/>
                    <a:pt x="3674" y="729"/>
                    <a:pt x="3674" y="729"/>
                  </a:cubicBezTo>
                  <a:cubicBezTo>
                    <a:pt x="3704" y="729"/>
                    <a:pt x="3704" y="729"/>
                    <a:pt x="3704" y="729"/>
                  </a:cubicBezTo>
                  <a:close/>
                  <a:moveTo>
                    <a:pt x="5074" y="1836"/>
                  </a:moveTo>
                  <a:lnTo>
                    <a:pt x="5074" y="1836"/>
                  </a:lnTo>
                  <a:cubicBezTo>
                    <a:pt x="5104" y="1836"/>
                    <a:pt x="5104" y="1836"/>
                    <a:pt x="5104" y="1836"/>
                  </a:cubicBezTo>
                  <a:lnTo>
                    <a:pt x="5104" y="1836"/>
                  </a:lnTo>
                  <a:lnTo>
                    <a:pt x="5104" y="1836"/>
                  </a:lnTo>
                  <a:cubicBezTo>
                    <a:pt x="5133" y="1836"/>
                    <a:pt x="5133" y="1836"/>
                    <a:pt x="5133" y="1836"/>
                  </a:cubicBezTo>
                  <a:lnTo>
                    <a:pt x="5133" y="1836"/>
                  </a:lnTo>
                  <a:lnTo>
                    <a:pt x="5133" y="1836"/>
                  </a:lnTo>
                  <a:cubicBezTo>
                    <a:pt x="5162" y="1836"/>
                    <a:pt x="5162" y="1836"/>
                    <a:pt x="5162" y="1836"/>
                  </a:cubicBezTo>
                  <a:cubicBezTo>
                    <a:pt x="5191" y="1836"/>
                    <a:pt x="5191" y="1836"/>
                    <a:pt x="5191" y="1836"/>
                  </a:cubicBezTo>
                  <a:cubicBezTo>
                    <a:pt x="5221" y="1836"/>
                    <a:pt x="5221" y="1836"/>
                    <a:pt x="5221" y="1836"/>
                  </a:cubicBezTo>
                  <a:lnTo>
                    <a:pt x="5221" y="1836"/>
                  </a:lnTo>
                  <a:lnTo>
                    <a:pt x="5221" y="1836"/>
                  </a:lnTo>
                  <a:cubicBezTo>
                    <a:pt x="5250" y="1836"/>
                    <a:pt x="5250" y="1836"/>
                    <a:pt x="5250" y="1836"/>
                  </a:cubicBezTo>
                  <a:lnTo>
                    <a:pt x="5250" y="1836"/>
                  </a:lnTo>
                  <a:cubicBezTo>
                    <a:pt x="5250" y="1807"/>
                    <a:pt x="5250" y="1807"/>
                    <a:pt x="5250" y="1807"/>
                  </a:cubicBezTo>
                  <a:lnTo>
                    <a:pt x="5250" y="1807"/>
                  </a:lnTo>
                  <a:lnTo>
                    <a:pt x="5250" y="1807"/>
                  </a:lnTo>
                  <a:cubicBezTo>
                    <a:pt x="5250" y="1778"/>
                    <a:pt x="5250" y="1778"/>
                    <a:pt x="5250" y="1778"/>
                  </a:cubicBezTo>
                  <a:lnTo>
                    <a:pt x="5250" y="1778"/>
                  </a:lnTo>
                  <a:cubicBezTo>
                    <a:pt x="5279" y="1778"/>
                    <a:pt x="5279" y="1778"/>
                    <a:pt x="5279" y="1778"/>
                  </a:cubicBezTo>
                  <a:cubicBezTo>
                    <a:pt x="5250" y="1778"/>
                    <a:pt x="5250" y="1778"/>
                    <a:pt x="5250" y="1778"/>
                  </a:cubicBezTo>
                  <a:cubicBezTo>
                    <a:pt x="5279" y="1807"/>
                    <a:pt x="5279" y="1807"/>
                    <a:pt x="5279" y="1807"/>
                  </a:cubicBezTo>
                  <a:lnTo>
                    <a:pt x="5279" y="1807"/>
                  </a:lnTo>
                  <a:cubicBezTo>
                    <a:pt x="5308" y="1807"/>
                    <a:pt x="5308" y="1807"/>
                    <a:pt x="5308" y="1807"/>
                  </a:cubicBezTo>
                  <a:lnTo>
                    <a:pt x="5308" y="1807"/>
                  </a:lnTo>
                  <a:lnTo>
                    <a:pt x="5308" y="1807"/>
                  </a:lnTo>
                  <a:cubicBezTo>
                    <a:pt x="5308" y="1778"/>
                    <a:pt x="5308" y="1778"/>
                    <a:pt x="5308" y="1778"/>
                  </a:cubicBezTo>
                  <a:lnTo>
                    <a:pt x="5308" y="1778"/>
                  </a:lnTo>
                  <a:cubicBezTo>
                    <a:pt x="5308" y="1750"/>
                    <a:pt x="5308" y="1750"/>
                    <a:pt x="5308" y="1750"/>
                  </a:cubicBezTo>
                  <a:lnTo>
                    <a:pt x="5308" y="1750"/>
                  </a:lnTo>
                  <a:cubicBezTo>
                    <a:pt x="5279" y="1750"/>
                    <a:pt x="5279" y="1750"/>
                    <a:pt x="5279" y="1750"/>
                  </a:cubicBezTo>
                  <a:lnTo>
                    <a:pt x="5279" y="1750"/>
                  </a:lnTo>
                  <a:cubicBezTo>
                    <a:pt x="5250" y="1750"/>
                    <a:pt x="5250" y="1750"/>
                    <a:pt x="5250" y="1750"/>
                  </a:cubicBezTo>
                  <a:cubicBezTo>
                    <a:pt x="5279" y="1750"/>
                    <a:pt x="5279" y="1750"/>
                    <a:pt x="5279" y="1750"/>
                  </a:cubicBezTo>
                  <a:lnTo>
                    <a:pt x="5279" y="1750"/>
                  </a:lnTo>
                  <a:cubicBezTo>
                    <a:pt x="5308" y="1750"/>
                    <a:pt x="5308" y="1750"/>
                    <a:pt x="5308" y="1750"/>
                  </a:cubicBezTo>
                  <a:cubicBezTo>
                    <a:pt x="5308" y="1720"/>
                    <a:pt x="5308" y="1720"/>
                    <a:pt x="5308" y="1720"/>
                  </a:cubicBezTo>
                  <a:cubicBezTo>
                    <a:pt x="5308" y="1750"/>
                    <a:pt x="5308" y="1750"/>
                    <a:pt x="5308" y="1750"/>
                  </a:cubicBezTo>
                  <a:cubicBezTo>
                    <a:pt x="5337" y="1750"/>
                    <a:pt x="5337" y="1750"/>
                    <a:pt x="5337" y="1750"/>
                  </a:cubicBezTo>
                  <a:cubicBezTo>
                    <a:pt x="5337" y="1720"/>
                    <a:pt x="5337" y="1720"/>
                    <a:pt x="5337" y="1720"/>
                  </a:cubicBezTo>
                  <a:lnTo>
                    <a:pt x="5337" y="1720"/>
                  </a:lnTo>
                  <a:cubicBezTo>
                    <a:pt x="5337" y="1691"/>
                    <a:pt x="5337" y="1691"/>
                    <a:pt x="5337" y="1691"/>
                  </a:cubicBezTo>
                  <a:lnTo>
                    <a:pt x="5337" y="1691"/>
                  </a:lnTo>
                  <a:lnTo>
                    <a:pt x="5337" y="1691"/>
                  </a:lnTo>
                  <a:lnTo>
                    <a:pt x="5337" y="1691"/>
                  </a:lnTo>
                  <a:lnTo>
                    <a:pt x="5337" y="1691"/>
                  </a:lnTo>
                  <a:cubicBezTo>
                    <a:pt x="5308" y="1691"/>
                    <a:pt x="5308" y="1691"/>
                    <a:pt x="5308" y="1691"/>
                  </a:cubicBezTo>
                  <a:cubicBezTo>
                    <a:pt x="5308" y="1662"/>
                    <a:pt x="5308" y="1662"/>
                    <a:pt x="5308" y="1662"/>
                  </a:cubicBezTo>
                  <a:cubicBezTo>
                    <a:pt x="5337" y="1662"/>
                    <a:pt x="5337" y="1662"/>
                    <a:pt x="5337" y="1662"/>
                  </a:cubicBezTo>
                  <a:lnTo>
                    <a:pt x="5337" y="1662"/>
                  </a:lnTo>
                  <a:cubicBezTo>
                    <a:pt x="5308" y="1633"/>
                    <a:pt x="5308" y="1633"/>
                    <a:pt x="5308" y="1633"/>
                  </a:cubicBezTo>
                  <a:cubicBezTo>
                    <a:pt x="5279" y="1633"/>
                    <a:pt x="5279" y="1633"/>
                    <a:pt x="5279" y="1633"/>
                  </a:cubicBezTo>
                  <a:lnTo>
                    <a:pt x="5279" y="1633"/>
                  </a:lnTo>
                  <a:lnTo>
                    <a:pt x="5279" y="1633"/>
                  </a:lnTo>
                  <a:lnTo>
                    <a:pt x="5279" y="1633"/>
                  </a:lnTo>
                  <a:cubicBezTo>
                    <a:pt x="5279" y="1603"/>
                    <a:pt x="5279" y="1603"/>
                    <a:pt x="5279" y="1603"/>
                  </a:cubicBezTo>
                  <a:cubicBezTo>
                    <a:pt x="5250" y="1603"/>
                    <a:pt x="5250" y="1603"/>
                    <a:pt x="5250" y="1603"/>
                  </a:cubicBezTo>
                  <a:lnTo>
                    <a:pt x="5250" y="1603"/>
                  </a:lnTo>
                  <a:cubicBezTo>
                    <a:pt x="5221" y="1603"/>
                    <a:pt x="5221" y="1603"/>
                    <a:pt x="5221" y="1603"/>
                  </a:cubicBezTo>
                  <a:lnTo>
                    <a:pt x="5221" y="1603"/>
                  </a:lnTo>
                  <a:cubicBezTo>
                    <a:pt x="5191" y="1603"/>
                    <a:pt x="5191" y="1603"/>
                    <a:pt x="5191" y="1603"/>
                  </a:cubicBezTo>
                  <a:cubicBezTo>
                    <a:pt x="5162" y="1574"/>
                    <a:pt x="5162" y="1574"/>
                    <a:pt x="5162" y="1574"/>
                  </a:cubicBezTo>
                  <a:lnTo>
                    <a:pt x="5162" y="1574"/>
                  </a:lnTo>
                  <a:cubicBezTo>
                    <a:pt x="5133" y="1574"/>
                    <a:pt x="5133" y="1574"/>
                    <a:pt x="5133" y="1574"/>
                  </a:cubicBezTo>
                  <a:lnTo>
                    <a:pt x="5133" y="1574"/>
                  </a:lnTo>
                  <a:lnTo>
                    <a:pt x="5133" y="1574"/>
                  </a:lnTo>
                  <a:cubicBezTo>
                    <a:pt x="5104" y="1574"/>
                    <a:pt x="5104" y="1574"/>
                    <a:pt x="5104" y="1574"/>
                  </a:cubicBezTo>
                  <a:lnTo>
                    <a:pt x="5104" y="1574"/>
                  </a:lnTo>
                  <a:cubicBezTo>
                    <a:pt x="5074" y="1603"/>
                    <a:pt x="5074" y="1603"/>
                    <a:pt x="5074" y="1603"/>
                  </a:cubicBezTo>
                  <a:cubicBezTo>
                    <a:pt x="5074" y="1574"/>
                    <a:pt x="5074" y="1574"/>
                    <a:pt x="5074" y="1574"/>
                  </a:cubicBezTo>
                  <a:lnTo>
                    <a:pt x="5074" y="1574"/>
                  </a:lnTo>
                  <a:cubicBezTo>
                    <a:pt x="5045" y="1574"/>
                    <a:pt x="5045" y="1574"/>
                    <a:pt x="5045" y="1574"/>
                  </a:cubicBezTo>
                  <a:cubicBezTo>
                    <a:pt x="5016" y="1603"/>
                    <a:pt x="5016" y="1603"/>
                    <a:pt x="5016" y="1603"/>
                  </a:cubicBezTo>
                  <a:lnTo>
                    <a:pt x="5016" y="1603"/>
                  </a:lnTo>
                  <a:lnTo>
                    <a:pt x="5016" y="1603"/>
                  </a:lnTo>
                  <a:lnTo>
                    <a:pt x="5016" y="1603"/>
                  </a:lnTo>
                  <a:cubicBezTo>
                    <a:pt x="5016" y="1574"/>
                    <a:pt x="5016" y="1574"/>
                    <a:pt x="5016" y="1574"/>
                  </a:cubicBezTo>
                  <a:cubicBezTo>
                    <a:pt x="4988" y="1603"/>
                    <a:pt x="4988" y="1603"/>
                    <a:pt x="4988" y="1603"/>
                  </a:cubicBezTo>
                  <a:cubicBezTo>
                    <a:pt x="4958" y="1574"/>
                    <a:pt x="4958" y="1574"/>
                    <a:pt x="4958" y="1574"/>
                  </a:cubicBezTo>
                  <a:cubicBezTo>
                    <a:pt x="4958" y="1603"/>
                    <a:pt x="4958" y="1603"/>
                    <a:pt x="4958" y="1603"/>
                  </a:cubicBezTo>
                  <a:cubicBezTo>
                    <a:pt x="4988" y="1603"/>
                    <a:pt x="4988" y="1603"/>
                    <a:pt x="4988" y="1603"/>
                  </a:cubicBezTo>
                  <a:cubicBezTo>
                    <a:pt x="4958" y="1603"/>
                    <a:pt x="4958" y="1603"/>
                    <a:pt x="4958" y="1603"/>
                  </a:cubicBezTo>
                  <a:cubicBezTo>
                    <a:pt x="4988" y="1633"/>
                    <a:pt x="4988" y="1633"/>
                    <a:pt x="4988" y="1633"/>
                  </a:cubicBezTo>
                  <a:cubicBezTo>
                    <a:pt x="4958" y="1633"/>
                    <a:pt x="4958" y="1633"/>
                    <a:pt x="4958" y="1633"/>
                  </a:cubicBezTo>
                  <a:cubicBezTo>
                    <a:pt x="4958" y="1603"/>
                    <a:pt x="4958" y="1603"/>
                    <a:pt x="4958" y="1603"/>
                  </a:cubicBezTo>
                  <a:lnTo>
                    <a:pt x="4958" y="1603"/>
                  </a:lnTo>
                  <a:cubicBezTo>
                    <a:pt x="4929" y="1603"/>
                    <a:pt x="4929" y="1603"/>
                    <a:pt x="4929" y="1603"/>
                  </a:cubicBezTo>
                  <a:lnTo>
                    <a:pt x="4929" y="1603"/>
                  </a:lnTo>
                  <a:lnTo>
                    <a:pt x="4929" y="1603"/>
                  </a:lnTo>
                  <a:lnTo>
                    <a:pt x="4929" y="1603"/>
                  </a:lnTo>
                  <a:cubicBezTo>
                    <a:pt x="4929" y="1574"/>
                    <a:pt x="4929" y="1574"/>
                    <a:pt x="4929" y="1574"/>
                  </a:cubicBezTo>
                  <a:lnTo>
                    <a:pt x="4929" y="1574"/>
                  </a:lnTo>
                  <a:cubicBezTo>
                    <a:pt x="4929" y="1545"/>
                    <a:pt x="4929" y="1545"/>
                    <a:pt x="4929" y="1545"/>
                  </a:cubicBezTo>
                  <a:cubicBezTo>
                    <a:pt x="4900" y="1574"/>
                    <a:pt x="4900" y="1574"/>
                    <a:pt x="4900" y="1574"/>
                  </a:cubicBezTo>
                  <a:lnTo>
                    <a:pt x="4900" y="1574"/>
                  </a:lnTo>
                  <a:lnTo>
                    <a:pt x="4900" y="1574"/>
                  </a:lnTo>
                  <a:cubicBezTo>
                    <a:pt x="4871" y="1574"/>
                    <a:pt x="4871" y="1574"/>
                    <a:pt x="4871" y="1574"/>
                  </a:cubicBezTo>
                  <a:cubicBezTo>
                    <a:pt x="4900" y="1574"/>
                    <a:pt x="4900" y="1574"/>
                    <a:pt x="4900" y="1574"/>
                  </a:cubicBezTo>
                  <a:lnTo>
                    <a:pt x="4900" y="1574"/>
                  </a:lnTo>
                  <a:cubicBezTo>
                    <a:pt x="4871" y="1545"/>
                    <a:pt x="4871" y="1545"/>
                    <a:pt x="4871" y="1545"/>
                  </a:cubicBezTo>
                  <a:cubicBezTo>
                    <a:pt x="4871" y="1574"/>
                    <a:pt x="4871" y="1574"/>
                    <a:pt x="4871" y="1574"/>
                  </a:cubicBezTo>
                  <a:cubicBezTo>
                    <a:pt x="4841" y="1574"/>
                    <a:pt x="4841" y="1574"/>
                    <a:pt x="4841" y="1574"/>
                  </a:cubicBezTo>
                  <a:cubicBezTo>
                    <a:pt x="4871" y="1545"/>
                    <a:pt x="4871" y="1545"/>
                    <a:pt x="4871" y="1545"/>
                  </a:cubicBezTo>
                  <a:cubicBezTo>
                    <a:pt x="4841" y="1545"/>
                    <a:pt x="4841" y="1545"/>
                    <a:pt x="4841" y="1545"/>
                  </a:cubicBezTo>
                  <a:cubicBezTo>
                    <a:pt x="4841" y="1516"/>
                    <a:pt x="4841" y="1516"/>
                    <a:pt x="4841" y="1516"/>
                  </a:cubicBezTo>
                  <a:cubicBezTo>
                    <a:pt x="4841" y="1545"/>
                    <a:pt x="4841" y="1545"/>
                    <a:pt x="4841" y="1545"/>
                  </a:cubicBezTo>
                  <a:cubicBezTo>
                    <a:pt x="4812" y="1545"/>
                    <a:pt x="4812" y="1545"/>
                    <a:pt x="4812" y="1545"/>
                  </a:cubicBezTo>
                  <a:cubicBezTo>
                    <a:pt x="4812" y="1574"/>
                    <a:pt x="4812" y="1574"/>
                    <a:pt x="4812" y="1574"/>
                  </a:cubicBezTo>
                  <a:lnTo>
                    <a:pt x="4812" y="1574"/>
                  </a:lnTo>
                  <a:cubicBezTo>
                    <a:pt x="4812" y="1545"/>
                    <a:pt x="4812" y="1545"/>
                    <a:pt x="4812" y="1545"/>
                  </a:cubicBezTo>
                  <a:lnTo>
                    <a:pt x="4812" y="1545"/>
                  </a:lnTo>
                  <a:lnTo>
                    <a:pt x="4812" y="1545"/>
                  </a:lnTo>
                  <a:cubicBezTo>
                    <a:pt x="4812" y="1516"/>
                    <a:pt x="4812" y="1516"/>
                    <a:pt x="4812" y="1516"/>
                  </a:cubicBezTo>
                  <a:cubicBezTo>
                    <a:pt x="4812" y="1486"/>
                    <a:pt x="4812" y="1486"/>
                    <a:pt x="4812" y="1486"/>
                  </a:cubicBezTo>
                  <a:cubicBezTo>
                    <a:pt x="4783" y="1516"/>
                    <a:pt x="4783" y="1516"/>
                    <a:pt x="4783" y="1516"/>
                  </a:cubicBezTo>
                  <a:cubicBezTo>
                    <a:pt x="4783" y="1486"/>
                    <a:pt x="4783" y="1486"/>
                    <a:pt x="4783" y="1486"/>
                  </a:cubicBezTo>
                  <a:cubicBezTo>
                    <a:pt x="4812" y="1486"/>
                    <a:pt x="4812" y="1486"/>
                    <a:pt x="4812" y="1486"/>
                  </a:cubicBezTo>
                  <a:lnTo>
                    <a:pt x="4812" y="1486"/>
                  </a:lnTo>
                  <a:cubicBezTo>
                    <a:pt x="4812" y="1457"/>
                    <a:pt x="4812" y="1457"/>
                    <a:pt x="4812" y="1457"/>
                  </a:cubicBezTo>
                  <a:lnTo>
                    <a:pt x="4812" y="1457"/>
                  </a:lnTo>
                  <a:cubicBezTo>
                    <a:pt x="4783" y="1457"/>
                    <a:pt x="4783" y="1457"/>
                    <a:pt x="4783" y="1457"/>
                  </a:cubicBezTo>
                  <a:lnTo>
                    <a:pt x="4783" y="1457"/>
                  </a:lnTo>
                  <a:cubicBezTo>
                    <a:pt x="4754" y="1486"/>
                    <a:pt x="4754" y="1486"/>
                    <a:pt x="4754" y="1486"/>
                  </a:cubicBezTo>
                  <a:cubicBezTo>
                    <a:pt x="4783" y="1457"/>
                    <a:pt x="4783" y="1457"/>
                    <a:pt x="4783" y="1457"/>
                  </a:cubicBezTo>
                  <a:lnTo>
                    <a:pt x="4783" y="1457"/>
                  </a:lnTo>
                  <a:cubicBezTo>
                    <a:pt x="4754" y="1457"/>
                    <a:pt x="4754" y="1457"/>
                    <a:pt x="4754" y="1457"/>
                  </a:cubicBezTo>
                  <a:lnTo>
                    <a:pt x="4754" y="1457"/>
                  </a:lnTo>
                  <a:cubicBezTo>
                    <a:pt x="4724" y="1457"/>
                    <a:pt x="4724" y="1457"/>
                    <a:pt x="4724" y="1457"/>
                  </a:cubicBezTo>
                  <a:lnTo>
                    <a:pt x="4724" y="1457"/>
                  </a:lnTo>
                  <a:lnTo>
                    <a:pt x="4724" y="1457"/>
                  </a:lnTo>
                  <a:cubicBezTo>
                    <a:pt x="4754" y="1457"/>
                    <a:pt x="4754" y="1457"/>
                    <a:pt x="4754" y="1457"/>
                  </a:cubicBezTo>
                  <a:cubicBezTo>
                    <a:pt x="4754" y="1428"/>
                    <a:pt x="4754" y="1428"/>
                    <a:pt x="4754" y="1428"/>
                  </a:cubicBezTo>
                  <a:lnTo>
                    <a:pt x="4754" y="1428"/>
                  </a:lnTo>
                  <a:cubicBezTo>
                    <a:pt x="4783" y="1457"/>
                    <a:pt x="4783" y="1457"/>
                    <a:pt x="4783" y="1457"/>
                  </a:cubicBezTo>
                  <a:lnTo>
                    <a:pt x="4783" y="1457"/>
                  </a:lnTo>
                  <a:cubicBezTo>
                    <a:pt x="4783" y="1428"/>
                    <a:pt x="4783" y="1428"/>
                    <a:pt x="4783" y="1428"/>
                  </a:cubicBezTo>
                  <a:lnTo>
                    <a:pt x="4783" y="1428"/>
                  </a:lnTo>
                  <a:cubicBezTo>
                    <a:pt x="4754" y="1428"/>
                    <a:pt x="4754" y="1428"/>
                    <a:pt x="4754" y="1428"/>
                  </a:cubicBezTo>
                  <a:cubicBezTo>
                    <a:pt x="4783" y="1428"/>
                    <a:pt x="4783" y="1428"/>
                    <a:pt x="4783" y="1428"/>
                  </a:cubicBezTo>
                  <a:cubicBezTo>
                    <a:pt x="4754" y="1400"/>
                    <a:pt x="4754" y="1400"/>
                    <a:pt x="4754" y="1400"/>
                  </a:cubicBezTo>
                  <a:cubicBezTo>
                    <a:pt x="4724" y="1400"/>
                    <a:pt x="4724" y="1400"/>
                    <a:pt x="4724" y="1400"/>
                  </a:cubicBezTo>
                  <a:cubicBezTo>
                    <a:pt x="4754" y="1400"/>
                    <a:pt x="4754" y="1400"/>
                    <a:pt x="4754" y="1400"/>
                  </a:cubicBezTo>
                  <a:cubicBezTo>
                    <a:pt x="4754" y="1370"/>
                    <a:pt x="4754" y="1370"/>
                    <a:pt x="4754" y="1370"/>
                  </a:cubicBezTo>
                  <a:lnTo>
                    <a:pt x="4754" y="1370"/>
                  </a:lnTo>
                  <a:cubicBezTo>
                    <a:pt x="4754" y="1400"/>
                    <a:pt x="4754" y="1400"/>
                    <a:pt x="4754" y="1400"/>
                  </a:cubicBezTo>
                  <a:cubicBezTo>
                    <a:pt x="4783" y="1400"/>
                    <a:pt x="4783" y="1400"/>
                    <a:pt x="4783" y="1400"/>
                  </a:cubicBezTo>
                  <a:cubicBezTo>
                    <a:pt x="4812" y="1428"/>
                    <a:pt x="4812" y="1428"/>
                    <a:pt x="4812" y="1428"/>
                  </a:cubicBezTo>
                  <a:lnTo>
                    <a:pt x="4812" y="1428"/>
                  </a:lnTo>
                  <a:lnTo>
                    <a:pt x="4812" y="1428"/>
                  </a:lnTo>
                  <a:cubicBezTo>
                    <a:pt x="4841" y="1428"/>
                    <a:pt x="4841" y="1428"/>
                    <a:pt x="4841" y="1428"/>
                  </a:cubicBezTo>
                  <a:lnTo>
                    <a:pt x="4841" y="1428"/>
                  </a:lnTo>
                  <a:cubicBezTo>
                    <a:pt x="4871" y="1428"/>
                    <a:pt x="4871" y="1428"/>
                    <a:pt x="4871" y="1428"/>
                  </a:cubicBezTo>
                  <a:lnTo>
                    <a:pt x="4871" y="1428"/>
                  </a:lnTo>
                  <a:cubicBezTo>
                    <a:pt x="4871" y="1400"/>
                    <a:pt x="4871" y="1400"/>
                    <a:pt x="4871" y="1400"/>
                  </a:cubicBezTo>
                  <a:cubicBezTo>
                    <a:pt x="4841" y="1400"/>
                    <a:pt x="4841" y="1400"/>
                    <a:pt x="4841" y="1400"/>
                  </a:cubicBezTo>
                  <a:cubicBezTo>
                    <a:pt x="4812" y="1370"/>
                    <a:pt x="4812" y="1370"/>
                    <a:pt x="4812" y="1370"/>
                  </a:cubicBezTo>
                  <a:lnTo>
                    <a:pt x="4812" y="1370"/>
                  </a:lnTo>
                  <a:lnTo>
                    <a:pt x="4812" y="1370"/>
                  </a:lnTo>
                  <a:cubicBezTo>
                    <a:pt x="4812" y="1341"/>
                    <a:pt x="4812" y="1341"/>
                    <a:pt x="4812" y="1341"/>
                  </a:cubicBezTo>
                  <a:cubicBezTo>
                    <a:pt x="4783" y="1341"/>
                    <a:pt x="4783" y="1341"/>
                    <a:pt x="4783" y="1341"/>
                  </a:cubicBezTo>
                  <a:lnTo>
                    <a:pt x="4783" y="1341"/>
                  </a:lnTo>
                  <a:lnTo>
                    <a:pt x="4783" y="1341"/>
                  </a:lnTo>
                  <a:cubicBezTo>
                    <a:pt x="4812" y="1341"/>
                    <a:pt x="4812" y="1341"/>
                    <a:pt x="4812" y="1341"/>
                  </a:cubicBezTo>
                  <a:lnTo>
                    <a:pt x="4812" y="1341"/>
                  </a:lnTo>
                  <a:lnTo>
                    <a:pt x="4812" y="1341"/>
                  </a:lnTo>
                  <a:cubicBezTo>
                    <a:pt x="4812" y="1370"/>
                    <a:pt x="4812" y="1370"/>
                    <a:pt x="4812" y="1370"/>
                  </a:cubicBezTo>
                  <a:cubicBezTo>
                    <a:pt x="4841" y="1370"/>
                    <a:pt x="4841" y="1370"/>
                    <a:pt x="4841" y="1370"/>
                  </a:cubicBezTo>
                  <a:cubicBezTo>
                    <a:pt x="4841" y="1341"/>
                    <a:pt x="4841" y="1341"/>
                    <a:pt x="4841" y="1341"/>
                  </a:cubicBezTo>
                  <a:cubicBezTo>
                    <a:pt x="4841" y="1312"/>
                    <a:pt x="4841" y="1312"/>
                    <a:pt x="4841" y="1312"/>
                  </a:cubicBezTo>
                  <a:cubicBezTo>
                    <a:pt x="4812" y="1312"/>
                    <a:pt x="4812" y="1312"/>
                    <a:pt x="4812" y="1312"/>
                  </a:cubicBezTo>
                  <a:lnTo>
                    <a:pt x="4812" y="1312"/>
                  </a:lnTo>
                  <a:lnTo>
                    <a:pt x="4812" y="1312"/>
                  </a:lnTo>
                  <a:cubicBezTo>
                    <a:pt x="4783" y="1312"/>
                    <a:pt x="4783" y="1312"/>
                    <a:pt x="4783" y="1312"/>
                  </a:cubicBezTo>
                  <a:cubicBezTo>
                    <a:pt x="4754" y="1312"/>
                    <a:pt x="4754" y="1312"/>
                    <a:pt x="4754" y="1312"/>
                  </a:cubicBezTo>
                  <a:lnTo>
                    <a:pt x="4754" y="1312"/>
                  </a:lnTo>
                  <a:cubicBezTo>
                    <a:pt x="4724" y="1312"/>
                    <a:pt x="4724" y="1312"/>
                    <a:pt x="4724" y="1312"/>
                  </a:cubicBezTo>
                  <a:lnTo>
                    <a:pt x="4724" y="1312"/>
                  </a:lnTo>
                  <a:cubicBezTo>
                    <a:pt x="4724" y="1283"/>
                    <a:pt x="4724" y="1283"/>
                    <a:pt x="4724" y="1283"/>
                  </a:cubicBezTo>
                  <a:cubicBezTo>
                    <a:pt x="4695" y="1312"/>
                    <a:pt x="4695" y="1312"/>
                    <a:pt x="4695" y="1312"/>
                  </a:cubicBezTo>
                  <a:cubicBezTo>
                    <a:pt x="4666" y="1312"/>
                    <a:pt x="4666" y="1312"/>
                    <a:pt x="4666" y="1312"/>
                  </a:cubicBezTo>
                  <a:cubicBezTo>
                    <a:pt x="4666" y="1341"/>
                    <a:pt x="4666" y="1341"/>
                    <a:pt x="4666" y="1341"/>
                  </a:cubicBezTo>
                  <a:lnTo>
                    <a:pt x="4666" y="1341"/>
                  </a:lnTo>
                  <a:lnTo>
                    <a:pt x="4666" y="1341"/>
                  </a:lnTo>
                  <a:cubicBezTo>
                    <a:pt x="4666" y="1312"/>
                    <a:pt x="4666" y="1312"/>
                    <a:pt x="4666" y="1312"/>
                  </a:cubicBezTo>
                  <a:lnTo>
                    <a:pt x="4666" y="1312"/>
                  </a:lnTo>
                  <a:cubicBezTo>
                    <a:pt x="4724" y="1283"/>
                    <a:pt x="4724" y="1283"/>
                    <a:pt x="4724" y="1283"/>
                  </a:cubicBezTo>
                  <a:lnTo>
                    <a:pt x="4724" y="1283"/>
                  </a:lnTo>
                  <a:cubicBezTo>
                    <a:pt x="4695" y="1253"/>
                    <a:pt x="4695" y="1253"/>
                    <a:pt x="4695" y="1253"/>
                  </a:cubicBezTo>
                  <a:cubicBezTo>
                    <a:pt x="4695" y="1224"/>
                    <a:pt x="4695" y="1224"/>
                    <a:pt x="4695" y="1224"/>
                  </a:cubicBezTo>
                  <a:cubicBezTo>
                    <a:pt x="4724" y="1224"/>
                    <a:pt x="4724" y="1224"/>
                    <a:pt x="4724" y="1224"/>
                  </a:cubicBezTo>
                  <a:cubicBezTo>
                    <a:pt x="4695" y="1224"/>
                    <a:pt x="4695" y="1224"/>
                    <a:pt x="4695" y="1224"/>
                  </a:cubicBezTo>
                  <a:lnTo>
                    <a:pt x="4695" y="1224"/>
                  </a:lnTo>
                  <a:cubicBezTo>
                    <a:pt x="4666" y="1224"/>
                    <a:pt x="4666" y="1224"/>
                    <a:pt x="4666" y="1224"/>
                  </a:cubicBezTo>
                  <a:lnTo>
                    <a:pt x="4666" y="1224"/>
                  </a:lnTo>
                  <a:cubicBezTo>
                    <a:pt x="4666" y="1195"/>
                    <a:pt x="4666" y="1195"/>
                    <a:pt x="4666" y="1195"/>
                  </a:cubicBezTo>
                  <a:lnTo>
                    <a:pt x="4666" y="1195"/>
                  </a:lnTo>
                  <a:cubicBezTo>
                    <a:pt x="4638" y="1195"/>
                    <a:pt x="4638" y="1195"/>
                    <a:pt x="4638" y="1195"/>
                  </a:cubicBezTo>
                  <a:cubicBezTo>
                    <a:pt x="4638" y="1166"/>
                    <a:pt x="4638" y="1166"/>
                    <a:pt x="4638" y="1166"/>
                  </a:cubicBezTo>
                  <a:cubicBezTo>
                    <a:pt x="4608" y="1166"/>
                    <a:pt x="4608" y="1166"/>
                    <a:pt x="4608" y="1166"/>
                  </a:cubicBezTo>
                  <a:cubicBezTo>
                    <a:pt x="4579" y="1166"/>
                    <a:pt x="4579" y="1166"/>
                    <a:pt x="4579" y="1166"/>
                  </a:cubicBezTo>
                  <a:lnTo>
                    <a:pt x="4579" y="1166"/>
                  </a:lnTo>
                  <a:cubicBezTo>
                    <a:pt x="4550" y="1166"/>
                    <a:pt x="4550" y="1166"/>
                    <a:pt x="4550" y="1166"/>
                  </a:cubicBezTo>
                  <a:lnTo>
                    <a:pt x="4550" y="1166"/>
                  </a:lnTo>
                  <a:lnTo>
                    <a:pt x="4550" y="1166"/>
                  </a:lnTo>
                  <a:cubicBezTo>
                    <a:pt x="4550" y="1195"/>
                    <a:pt x="4550" y="1195"/>
                    <a:pt x="4550" y="1195"/>
                  </a:cubicBezTo>
                  <a:lnTo>
                    <a:pt x="4550" y="1195"/>
                  </a:lnTo>
                  <a:cubicBezTo>
                    <a:pt x="4550" y="1224"/>
                    <a:pt x="4550" y="1224"/>
                    <a:pt x="4550" y="1224"/>
                  </a:cubicBezTo>
                  <a:lnTo>
                    <a:pt x="4550" y="1224"/>
                  </a:lnTo>
                  <a:cubicBezTo>
                    <a:pt x="4521" y="1195"/>
                    <a:pt x="4521" y="1195"/>
                    <a:pt x="4521" y="1195"/>
                  </a:cubicBezTo>
                  <a:cubicBezTo>
                    <a:pt x="4521" y="1224"/>
                    <a:pt x="4521" y="1224"/>
                    <a:pt x="4521" y="1224"/>
                  </a:cubicBezTo>
                  <a:lnTo>
                    <a:pt x="4521" y="1224"/>
                  </a:lnTo>
                  <a:cubicBezTo>
                    <a:pt x="4550" y="1224"/>
                    <a:pt x="4550" y="1224"/>
                    <a:pt x="4550" y="1224"/>
                  </a:cubicBezTo>
                  <a:cubicBezTo>
                    <a:pt x="4550" y="1253"/>
                    <a:pt x="4550" y="1253"/>
                    <a:pt x="4550" y="1253"/>
                  </a:cubicBezTo>
                  <a:cubicBezTo>
                    <a:pt x="4579" y="1253"/>
                    <a:pt x="4579" y="1253"/>
                    <a:pt x="4579" y="1253"/>
                  </a:cubicBezTo>
                  <a:lnTo>
                    <a:pt x="4579" y="1253"/>
                  </a:lnTo>
                  <a:cubicBezTo>
                    <a:pt x="4550" y="1253"/>
                    <a:pt x="4550" y="1253"/>
                    <a:pt x="4550" y="1253"/>
                  </a:cubicBezTo>
                  <a:cubicBezTo>
                    <a:pt x="4550" y="1283"/>
                    <a:pt x="4550" y="1283"/>
                    <a:pt x="4550" y="1283"/>
                  </a:cubicBezTo>
                  <a:cubicBezTo>
                    <a:pt x="4579" y="1312"/>
                    <a:pt x="4579" y="1312"/>
                    <a:pt x="4579" y="1312"/>
                  </a:cubicBezTo>
                  <a:lnTo>
                    <a:pt x="4579" y="1312"/>
                  </a:lnTo>
                  <a:lnTo>
                    <a:pt x="4579" y="1312"/>
                  </a:lnTo>
                  <a:lnTo>
                    <a:pt x="4579" y="1312"/>
                  </a:lnTo>
                  <a:cubicBezTo>
                    <a:pt x="4550" y="1312"/>
                    <a:pt x="4550" y="1312"/>
                    <a:pt x="4550" y="1312"/>
                  </a:cubicBezTo>
                  <a:lnTo>
                    <a:pt x="4550" y="1312"/>
                  </a:lnTo>
                  <a:lnTo>
                    <a:pt x="4550" y="1312"/>
                  </a:lnTo>
                  <a:cubicBezTo>
                    <a:pt x="4550" y="1341"/>
                    <a:pt x="4550" y="1341"/>
                    <a:pt x="4550" y="1341"/>
                  </a:cubicBezTo>
                  <a:lnTo>
                    <a:pt x="4550" y="1341"/>
                  </a:lnTo>
                  <a:cubicBezTo>
                    <a:pt x="4579" y="1341"/>
                    <a:pt x="4579" y="1341"/>
                    <a:pt x="4579" y="1341"/>
                  </a:cubicBezTo>
                  <a:cubicBezTo>
                    <a:pt x="4608" y="1312"/>
                    <a:pt x="4608" y="1312"/>
                    <a:pt x="4608" y="1312"/>
                  </a:cubicBezTo>
                  <a:cubicBezTo>
                    <a:pt x="4608" y="1341"/>
                    <a:pt x="4608" y="1341"/>
                    <a:pt x="4608" y="1341"/>
                  </a:cubicBezTo>
                  <a:lnTo>
                    <a:pt x="4608" y="1341"/>
                  </a:lnTo>
                  <a:lnTo>
                    <a:pt x="4608" y="1341"/>
                  </a:lnTo>
                  <a:cubicBezTo>
                    <a:pt x="4638" y="1370"/>
                    <a:pt x="4638" y="1370"/>
                    <a:pt x="4638" y="1370"/>
                  </a:cubicBezTo>
                  <a:lnTo>
                    <a:pt x="4638" y="1370"/>
                  </a:lnTo>
                  <a:cubicBezTo>
                    <a:pt x="4638" y="1341"/>
                    <a:pt x="4638" y="1341"/>
                    <a:pt x="4638" y="1341"/>
                  </a:cubicBezTo>
                  <a:cubicBezTo>
                    <a:pt x="4666" y="1370"/>
                    <a:pt x="4666" y="1370"/>
                    <a:pt x="4666" y="1370"/>
                  </a:cubicBezTo>
                  <a:cubicBezTo>
                    <a:pt x="4666" y="1341"/>
                    <a:pt x="4666" y="1341"/>
                    <a:pt x="4666" y="1341"/>
                  </a:cubicBezTo>
                  <a:cubicBezTo>
                    <a:pt x="4695" y="1341"/>
                    <a:pt x="4695" y="1341"/>
                    <a:pt x="4695" y="1341"/>
                  </a:cubicBezTo>
                  <a:cubicBezTo>
                    <a:pt x="4695" y="1370"/>
                    <a:pt x="4695" y="1370"/>
                    <a:pt x="4695" y="1370"/>
                  </a:cubicBezTo>
                  <a:cubicBezTo>
                    <a:pt x="4666" y="1370"/>
                    <a:pt x="4666" y="1370"/>
                    <a:pt x="4666" y="1370"/>
                  </a:cubicBezTo>
                  <a:cubicBezTo>
                    <a:pt x="4666" y="1400"/>
                    <a:pt x="4666" y="1400"/>
                    <a:pt x="4666" y="1400"/>
                  </a:cubicBezTo>
                  <a:cubicBezTo>
                    <a:pt x="4666" y="1428"/>
                    <a:pt x="4666" y="1428"/>
                    <a:pt x="4666" y="1428"/>
                  </a:cubicBezTo>
                  <a:lnTo>
                    <a:pt x="4666" y="1428"/>
                  </a:lnTo>
                  <a:cubicBezTo>
                    <a:pt x="4695" y="1457"/>
                    <a:pt x="4695" y="1457"/>
                    <a:pt x="4695" y="1457"/>
                  </a:cubicBezTo>
                  <a:cubicBezTo>
                    <a:pt x="4666" y="1457"/>
                    <a:pt x="4666" y="1457"/>
                    <a:pt x="4666" y="1457"/>
                  </a:cubicBezTo>
                  <a:cubicBezTo>
                    <a:pt x="4666" y="1486"/>
                    <a:pt x="4666" y="1486"/>
                    <a:pt x="4666" y="1486"/>
                  </a:cubicBezTo>
                  <a:lnTo>
                    <a:pt x="4666" y="1486"/>
                  </a:lnTo>
                  <a:cubicBezTo>
                    <a:pt x="4638" y="1516"/>
                    <a:pt x="4638" y="1516"/>
                    <a:pt x="4638" y="1516"/>
                  </a:cubicBezTo>
                  <a:lnTo>
                    <a:pt x="4638" y="1516"/>
                  </a:lnTo>
                  <a:lnTo>
                    <a:pt x="4638" y="1516"/>
                  </a:lnTo>
                  <a:cubicBezTo>
                    <a:pt x="4608" y="1545"/>
                    <a:pt x="4608" y="1545"/>
                    <a:pt x="4608" y="1545"/>
                  </a:cubicBezTo>
                  <a:lnTo>
                    <a:pt x="4608" y="1545"/>
                  </a:lnTo>
                  <a:cubicBezTo>
                    <a:pt x="4608" y="1574"/>
                    <a:pt x="4608" y="1574"/>
                    <a:pt x="4608" y="1574"/>
                  </a:cubicBezTo>
                  <a:cubicBezTo>
                    <a:pt x="4579" y="1574"/>
                    <a:pt x="4579" y="1574"/>
                    <a:pt x="4579" y="1574"/>
                  </a:cubicBezTo>
                  <a:cubicBezTo>
                    <a:pt x="4579" y="1603"/>
                    <a:pt x="4579" y="1603"/>
                    <a:pt x="4579" y="1603"/>
                  </a:cubicBezTo>
                  <a:cubicBezTo>
                    <a:pt x="4608" y="1603"/>
                    <a:pt x="4608" y="1603"/>
                    <a:pt x="4608" y="1603"/>
                  </a:cubicBezTo>
                  <a:lnTo>
                    <a:pt x="4608" y="1603"/>
                  </a:lnTo>
                  <a:cubicBezTo>
                    <a:pt x="4579" y="1603"/>
                    <a:pt x="4579" y="1603"/>
                    <a:pt x="4579" y="1603"/>
                  </a:cubicBezTo>
                  <a:cubicBezTo>
                    <a:pt x="4579" y="1633"/>
                    <a:pt x="4579" y="1633"/>
                    <a:pt x="4579" y="1633"/>
                  </a:cubicBezTo>
                  <a:lnTo>
                    <a:pt x="4579" y="1633"/>
                  </a:lnTo>
                  <a:lnTo>
                    <a:pt x="4579" y="1633"/>
                  </a:lnTo>
                  <a:cubicBezTo>
                    <a:pt x="4579" y="1662"/>
                    <a:pt x="4579" y="1662"/>
                    <a:pt x="4579" y="1662"/>
                  </a:cubicBezTo>
                  <a:lnTo>
                    <a:pt x="4579" y="1662"/>
                  </a:lnTo>
                  <a:lnTo>
                    <a:pt x="4579" y="1662"/>
                  </a:lnTo>
                  <a:cubicBezTo>
                    <a:pt x="4579" y="1691"/>
                    <a:pt x="4579" y="1691"/>
                    <a:pt x="4579" y="1691"/>
                  </a:cubicBezTo>
                  <a:cubicBezTo>
                    <a:pt x="4608" y="1691"/>
                    <a:pt x="4608" y="1691"/>
                    <a:pt x="4608" y="1691"/>
                  </a:cubicBezTo>
                  <a:lnTo>
                    <a:pt x="4608" y="1691"/>
                  </a:lnTo>
                  <a:lnTo>
                    <a:pt x="4608" y="1691"/>
                  </a:lnTo>
                  <a:cubicBezTo>
                    <a:pt x="4608" y="1662"/>
                    <a:pt x="4608" y="1662"/>
                    <a:pt x="4608" y="1662"/>
                  </a:cubicBezTo>
                  <a:cubicBezTo>
                    <a:pt x="4638" y="1662"/>
                    <a:pt x="4638" y="1662"/>
                    <a:pt x="4638" y="1662"/>
                  </a:cubicBezTo>
                  <a:lnTo>
                    <a:pt x="4638" y="1662"/>
                  </a:lnTo>
                  <a:lnTo>
                    <a:pt x="4638" y="1662"/>
                  </a:lnTo>
                  <a:cubicBezTo>
                    <a:pt x="4666" y="1662"/>
                    <a:pt x="4666" y="1662"/>
                    <a:pt x="4666" y="1662"/>
                  </a:cubicBezTo>
                  <a:cubicBezTo>
                    <a:pt x="4638" y="1691"/>
                    <a:pt x="4638" y="1691"/>
                    <a:pt x="4638" y="1691"/>
                  </a:cubicBezTo>
                  <a:lnTo>
                    <a:pt x="4638" y="1691"/>
                  </a:lnTo>
                  <a:lnTo>
                    <a:pt x="4638" y="1691"/>
                  </a:lnTo>
                  <a:lnTo>
                    <a:pt x="4638" y="1691"/>
                  </a:lnTo>
                  <a:cubicBezTo>
                    <a:pt x="4638" y="1720"/>
                    <a:pt x="4638" y="1720"/>
                    <a:pt x="4638" y="1720"/>
                  </a:cubicBezTo>
                  <a:cubicBezTo>
                    <a:pt x="4666" y="1720"/>
                    <a:pt x="4666" y="1720"/>
                    <a:pt x="4666" y="1720"/>
                  </a:cubicBezTo>
                  <a:lnTo>
                    <a:pt x="4666" y="1720"/>
                  </a:lnTo>
                  <a:lnTo>
                    <a:pt x="4666" y="1720"/>
                  </a:lnTo>
                  <a:cubicBezTo>
                    <a:pt x="4695" y="1720"/>
                    <a:pt x="4695" y="1720"/>
                    <a:pt x="4695" y="1720"/>
                  </a:cubicBezTo>
                  <a:lnTo>
                    <a:pt x="4695" y="1720"/>
                  </a:lnTo>
                  <a:cubicBezTo>
                    <a:pt x="4724" y="1720"/>
                    <a:pt x="4724" y="1720"/>
                    <a:pt x="4724" y="1720"/>
                  </a:cubicBezTo>
                  <a:cubicBezTo>
                    <a:pt x="4724" y="1691"/>
                    <a:pt x="4724" y="1691"/>
                    <a:pt x="4724" y="1691"/>
                  </a:cubicBezTo>
                  <a:lnTo>
                    <a:pt x="4724" y="1691"/>
                  </a:lnTo>
                  <a:lnTo>
                    <a:pt x="4724" y="1691"/>
                  </a:lnTo>
                  <a:lnTo>
                    <a:pt x="4724" y="1691"/>
                  </a:lnTo>
                  <a:lnTo>
                    <a:pt x="4724" y="1691"/>
                  </a:lnTo>
                  <a:cubicBezTo>
                    <a:pt x="4724" y="1720"/>
                    <a:pt x="4724" y="1720"/>
                    <a:pt x="4724" y="1720"/>
                  </a:cubicBezTo>
                  <a:cubicBezTo>
                    <a:pt x="4754" y="1720"/>
                    <a:pt x="4754" y="1720"/>
                    <a:pt x="4754" y="1720"/>
                  </a:cubicBezTo>
                  <a:cubicBezTo>
                    <a:pt x="4754" y="1691"/>
                    <a:pt x="4754" y="1691"/>
                    <a:pt x="4754" y="1691"/>
                  </a:cubicBezTo>
                  <a:lnTo>
                    <a:pt x="4754" y="1691"/>
                  </a:lnTo>
                  <a:cubicBezTo>
                    <a:pt x="4783" y="1691"/>
                    <a:pt x="4783" y="1691"/>
                    <a:pt x="4783" y="1691"/>
                  </a:cubicBezTo>
                  <a:cubicBezTo>
                    <a:pt x="4754" y="1720"/>
                    <a:pt x="4754" y="1720"/>
                    <a:pt x="4754" y="1720"/>
                  </a:cubicBezTo>
                  <a:lnTo>
                    <a:pt x="4754" y="1720"/>
                  </a:lnTo>
                  <a:cubicBezTo>
                    <a:pt x="4724" y="1750"/>
                    <a:pt x="4724" y="1750"/>
                    <a:pt x="4724" y="1750"/>
                  </a:cubicBezTo>
                  <a:lnTo>
                    <a:pt x="4724" y="1750"/>
                  </a:lnTo>
                  <a:cubicBezTo>
                    <a:pt x="4754" y="1750"/>
                    <a:pt x="4754" y="1750"/>
                    <a:pt x="4754" y="1750"/>
                  </a:cubicBezTo>
                  <a:cubicBezTo>
                    <a:pt x="4754" y="1778"/>
                    <a:pt x="4754" y="1778"/>
                    <a:pt x="4754" y="1778"/>
                  </a:cubicBezTo>
                  <a:cubicBezTo>
                    <a:pt x="4783" y="1778"/>
                    <a:pt x="4783" y="1778"/>
                    <a:pt x="4783" y="1778"/>
                  </a:cubicBezTo>
                  <a:lnTo>
                    <a:pt x="4783" y="1778"/>
                  </a:lnTo>
                  <a:cubicBezTo>
                    <a:pt x="4812" y="1778"/>
                    <a:pt x="4812" y="1778"/>
                    <a:pt x="4812" y="1778"/>
                  </a:cubicBezTo>
                  <a:cubicBezTo>
                    <a:pt x="4812" y="1750"/>
                    <a:pt x="4812" y="1750"/>
                    <a:pt x="4812" y="1750"/>
                  </a:cubicBezTo>
                  <a:cubicBezTo>
                    <a:pt x="4812" y="1778"/>
                    <a:pt x="4812" y="1778"/>
                    <a:pt x="4812" y="1778"/>
                  </a:cubicBezTo>
                  <a:lnTo>
                    <a:pt x="4812" y="1778"/>
                  </a:lnTo>
                  <a:lnTo>
                    <a:pt x="4812" y="1778"/>
                  </a:lnTo>
                  <a:cubicBezTo>
                    <a:pt x="4841" y="1778"/>
                    <a:pt x="4841" y="1778"/>
                    <a:pt x="4841" y="1778"/>
                  </a:cubicBezTo>
                  <a:lnTo>
                    <a:pt x="4841" y="1778"/>
                  </a:lnTo>
                  <a:lnTo>
                    <a:pt x="4841" y="1778"/>
                  </a:lnTo>
                  <a:lnTo>
                    <a:pt x="4841" y="1778"/>
                  </a:lnTo>
                  <a:lnTo>
                    <a:pt x="4841" y="1778"/>
                  </a:lnTo>
                  <a:cubicBezTo>
                    <a:pt x="4871" y="1750"/>
                    <a:pt x="4871" y="1750"/>
                    <a:pt x="4871" y="1750"/>
                  </a:cubicBezTo>
                  <a:lnTo>
                    <a:pt x="4871" y="1750"/>
                  </a:lnTo>
                  <a:cubicBezTo>
                    <a:pt x="4871" y="1778"/>
                    <a:pt x="4871" y="1778"/>
                    <a:pt x="4871" y="1778"/>
                  </a:cubicBezTo>
                  <a:lnTo>
                    <a:pt x="4871" y="1778"/>
                  </a:lnTo>
                  <a:lnTo>
                    <a:pt x="4871" y="1778"/>
                  </a:lnTo>
                  <a:lnTo>
                    <a:pt x="4871" y="1778"/>
                  </a:lnTo>
                  <a:lnTo>
                    <a:pt x="4871" y="1778"/>
                  </a:lnTo>
                  <a:cubicBezTo>
                    <a:pt x="4900" y="1778"/>
                    <a:pt x="4900" y="1778"/>
                    <a:pt x="4900" y="1778"/>
                  </a:cubicBezTo>
                  <a:lnTo>
                    <a:pt x="4900" y="1778"/>
                  </a:lnTo>
                  <a:cubicBezTo>
                    <a:pt x="4871" y="1778"/>
                    <a:pt x="4871" y="1778"/>
                    <a:pt x="4871" y="1778"/>
                  </a:cubicBezTo>
                  <a:cubicBezTo>
                    <a:pt x="4900" y="1778"/>
                    <a:pt x="4900" y="1778"/>
                    <a:pt x="4900" y="1778"/>
                  </a:cubicBezTo>
                  <a:lnTo>
                    <a:pt x="4900" y="1778"/>
                  </a:lnTo>
                  <a:cubicBezTo>
                    <a:pt x="4929" y="1778"/>
                    <a:pt x="4929" y="1778"/>
                    <a:pt x="4929" y="1778"/>
                  </a:cubicBezTo>
                  <a:cubicBezTo>
                    <a:pt x="4929" y="1750"/>
                    <a:pt x="4929" y="1750"/>
                    <a:pt x="4929" y="1750"/>
                  </a:cubicBezTo>
                  <a:cubicBezTo>
                    <a:pt x="4929" y="1778"/>
                    <a:pt x="4929" y="1778"/>
                    <a:pt x="4929" y="1778"/>
                  </a:cubicBezTo>
                  <a:lnTo>
                    <a:pt x="4929" y="1778"/>
                  </a:lnTo>
                  <a:cubicBezTo>
                    <a:pt x="4929" y="1807"/>
                    <a:pt x="4929" y="1807"/>
                    <a:pt x="4929" y="1807"/>
                  </a:cubicBezTo>
                  <a:cubicBezTo>
                    <a:pt x="4958" y="1778"/>
                    <a:pt x="4958" y="1778"/>
                    <a:pt x="4958" y="1778"/>
                  </a:cubicBezTo>
                  <a:lnTo>
                    <a:pt x="4958" y="1778"/>
                  </a:lnTo>
                  <a:cubicBezTo>
                    <a:pt x="4958" y="1750"/>
                    <a:pt x="4958" y="1750"/>
                    <a:pt x="4958" y="1750"/>
                  </a:cubicBezTo>
                  <a:cubicBezTo>
                    <a:pt x="4958" y="1778"/>
                    <a:pt x="4958" y="1778"/>
                    <a:pt x="4958" y="1778"/>
                  </a:cubicBezTo>
                  <a:cubicBezTo>
                    <a:pt x="4958" y="1807"/>
                    <a:pt x="4958" y="1807"/>
                    <a:pt x="4958" y="1807"/>
                  </a:cubicBezTo>
                  <a:lnTo>
                    <a:pt x="4958" y="1807"/>
                  </a:lnTo>
                  <a:cubicBezTo>
                    <a:pt x="4988" y="1807"/>
                    <a:pt x="4988" y="1807"/>
                    <a:pt x="4988" y="1807"/>
                  </a:cubicBezTo>
                  <a:cubicBezTo>
                    <a:pt x="5016" y="1807"/>
                    <a:pt x="5016" y="1807"/>
                    <a:pt x="5016" y="1807"/>
                  </a:cubicBezTo>
                  <a:lnTo>
                    <a:pt x="5016" y="1807"/>
                  </a:lnTo>
                  <a:lnTo>
                    <a:pt x="5016" y="1807"/>
                  </a:lnTo>
                  <a:cubicBezTo>
                    <a:pt x="5045" y="1807"/>
                    <a:pt x="5045" y="1807"/>
                    <a:pt x="5045" y="1807"/>
                  </a:cubicBezTo>
                  <a:lnTo>
                    <a:pt x="5045" y="1807"/>
                  </a:lnTo>
                  <a:cubicBezTo>
                    <a:pt x="5045" y="1778"/>
                    <a:pt x="5045" y="1778"/>
                    <a:pt x="5045" y="1778"/>
                  </a:cubicBezTo>
                  <a:cubicBezTo>
                    <a:pt x="5074" y="1778"/>
                    <a:pt x="5074" y="1778"/>
                    <a:pt x="5074" y="1778"/>
                  </a:cubicBezTo>
                  <a:lnTo>
                    <a:pt x="5074" y="1778"/>
                  </a:lnTo>
                  <a:cubicBezTo>
                    <a:pt x="5074" y="1750"/>
                    <a:pt x="5074" y="1750"/>
                    <a:pt x="5074" y="1750"/>
                  </a:cubicBezTo>
                  <a:lnTo>
                    <a:pt x="5074" y="1750"/>
                  </a:lnTo>
                  <a:lnTo>
                    <a:pt x="5074" y="1750"/>
                  </a:lnTo>
                  <a:lnTo>
                    <a:pt x="5074" y="1750"/>
                  </a:lnTo>
                  <a:cubicBezTo>
                    <a:pt x="5104" y="1750"/>
                    <a:pt x="5104" y="1750"/>
                    <a:pt x="5104" y="1750"/>
                  </a:cubicBezTo>
                  <a:cubicBezTo>
                    <a:pt x="5104" y="1778"/>
                    <a:pt x="5104" y="1778"/>
                    <a:pt x="5104" y="1778"/>
                  </a:cubicBezTo>
                  <a:cubicBezTo>
                    <a:pt x="5074" y="1778"/>
                    <a:pt x="5074" y="1778"/>
                    <a:pt x="5074" y="1778"/>
                  </a:cubicBezTo>
                  <a:cubicBezTo>
                    <a:pt x="5074" y="1807"/>
                    <a:pt x="5074" y="1807"/>
                    <a:pt x="5074" y="1807"/>
                  </a:cubicBezTo>
                  <a:cubicBezTo>
                    <a:pt x="5074" y="1836"/>
                    <a:pt x="5074" y="1836"/>
                    <a:pt x="5074" y="1836"/>
                  </a:cubicBezTo>
                  <a:close/>
                  <a:moveTo>
                    <a:pt x="4521" y="1166"/>
                  </a:moveTo>
                  <a:lnTo>
                    <a:pt x="4521" y="1166"/>
                  </a:lnTo>
                  <a:lnTo>
                    <a:pt x="4521" y="1166"/>
                  </a:lnTo>
                  <a:cubicBezTo>
                    <a:pt x="4521" y="1136"/>
                    <a:pt x="4521" y="1136"/>
                    <a:pt x="4521" y="1136"/>
                  </a:cubicBezTo>
                  <a:lnTo>
                    <a:pt x="4521" y="1136"/>
                  </a:lnTo>
                  <a:cubicBezTo>
                    <a:pt x="4521" y="1166"/>
                    <a:pt x="4521" y="1166"/>
                    <a:pt x="4521" y="1166"/>
                  </a:cubicBezTo>
                  <a:close/>
                  <a:moveTo>
                    <a:pt x="4491" y="1253"/>
                  </a:moveTo>
                  <a:lnTo>
                    <a:pt x="4491" y="1253"/>
                  </a:lnTo>
                  <a:lnTo>
                    <a:pt x="4491" y="1253"/>
                  </a:lnTo>
                  <a:cubicBezTo>
                    <a:pt x="4491" y="1224"/>
                    <a:pt x="4491" y="1224"/>
                    <a:pt x="4491" y="1224"/>
                  </a:cubicBezTo>
                  <a:cubicBezTo>
                    <a:pt x="4491" y="1253"/>
                    <a:pt x="4491" y="1253"/>
                    <a:pt x="4491" y="1253"/>
                  </a:cubicBezTo>
                  <a:close/>
                  <a:moveTo>
                    <a:pt x="4083" y="1370"/>
                  </a:moveTo>
                  <a:lnTo>
                    <a:pt x="4083" y="1370"/>
                  </a:lnTo>
                  <a:lnTo>
                    <a:pt x="4083" y="1370"/>
                  </a:lnTo>
                  <a:cubicBezTo>
                    <a:pt x="4083" y="1400"/>
                    <a:pt x="4083" y="1400"/>
                    <a:pt x="4083" y="1400"/>
                  </a:cubicBezTo>
                  <a:cubicBezTo>
                    <a:pt x="4112" y="1370"/>
                    <a:pt x="4112" y="1370"/>
                    <a:pt x="4112" y="1370"/>
                  </a:cubicBezTo>
                  <a:cubicBezTo>
                    <a:pt x="4083" y="1370"/>
                    <a:pt x="4083" y="1370"/>
                    <a:pt x="4083" y="1370"/>
                  </a:cubicBezTo>
                  <a:close/>
                  <a:moveTo>
                    <a:pt x="4345" y="1166"/>
                  </a:moveTo>
                  <a:lnTo>
                    <a:pt x="4345" y="1166"/>
                  </a:lnTo>
                  <a:lnTo>
                    <a:pt x="4345" y="1166"/>
                  </a:lnTo>
                  <a:lnTo>
                    <a:pt x="4345" y="1166"/>
                  </a:lnTo>
                  <a:cubicBezTo>
                    <a:pt x="4345" y="1195"/>
                    <a:pt x="4345" y="1195"/>
                    <a:pt x="4345" y="1195"/>
                  </a:cubicBezTo>
                  <a:cubicBezTo>
                    <a:pt x="4374" y="1166"/>
                    <a:pt x="4374" y="1166"/>
                    <a:pt x="4374" y="1166"/>
                  </a:cubicBezTo>
                  <a:lnTo>
                    <a:pt x="4374" y="1166"/>
                  </a:lnTo>
                  <a:cubicBezTo>
                    <a:pt x="4345" y="1166"/>
                    <a:pt x="4345" y="1166"/>
                    <a:pt x="4345" y="1166"/>
                  </a:cubicBezTo>
                  <a:close/>
                  <a:moveTo>
                    <a:pt x="4229" y="1166"/>
                  </a:moveTo>
                  <a:lnTo>
                    <a:pt x="4229" y="1166"/>
                  </a:lnTo>
                  <a:lnTo>
                    <a:pt x="4229" y="1166"/>
                  </a:lnTo>
                  <a:lnTo>
                    <a:pt x="4229" y="1166"/>
                  </a:lnTo>
                  <a:lnTo>
                    <a:pt x="4229" y="1166"/>
                  </a:lnTo>
                  <a:cubicBezTo>
                    <a:pt x="4258" y="1166"/>
                    <a:pt x="4258" y="1166"/>
                    <a:pt x="4258" y="1166"/>
                  </a:cubicBezTo>
                  <a:lnTo>
                    <a:pt x="4258" y="1166"/>
                  </a:lnTo>
                  <a:cubicBezTo>
                    <a:pt x="4288" y="1166"/>
                    <a:pt x="4288" y="1166"/>
                    <a:pt x="4288" y="1166"/>
                  </a:cubicBezTo>
                  <a:cubicBezTo>
                    <a:pt x="4316" y="1166"/>
                    <a:pt x="4316" y="1166"/>
                    <a:pt x="4316" y="1166"/>
                  </a:cubicBezTo>
                  <a:cubicBezTo>
                    <a:pt x="4316" y="1136"/>
                    <a:pt x="4316" y="1136"/>
                    <a:pt x="4316" y="1136"/>
                  </a:cubicBezTo>
                  <a:lnTo>
                    <a:pt x="4316" y="1136"/>
                  </a:lnTo>
                  <a:cubicBezTo>
                    <a:pt x="4288" y="1136"/>
                    <a:pt x="4288" y="1136"/>
                    <a:pt x="4288" y="1136"/>
                  </a:cubicBezTo>
                  <a:lnTo>
                    <a:pt x="4288" y="1136"/>
                  </a:lnTo>
                  <a:lnTo>
                    <a:pt x="4258" y="1166"/>
                  </a:lnTo>
                  <a:lnTo>
                    <a:pt x="4258" y="1136"/>
                  </a:lnTo>
                  <a:cubicBezTo>
                    <a:pt x="4229" y="1166"/>
                    <a:pt x="4229" y="1166"/>
                    <a:pt x="4229" y="1166"/>
                  </a:cubicBezTo>
                  <a:close/>
                  <a:moveTo>
                    <a:pt x="4112" y="1195"/>
                  </a:moveTo>
                  <a:lnTo>
                    <a:pt x="4112" y="1195"/>
                  </a:lnTo>
                  <a:cubicBezTo>
                    <a:pt x="4083" y="1195"/>
                    <a:pt x="4083" y="1195"/>
                    <a:pt x="4083" y="1195"/>
                  </a:cubicBezTo>
                  <a:cubicBezTo>
                    <a:pt x="4054" y="1195"/>
                    <a:pt x="4054" y="1195"/>
                    <a:pt x="4054" y="1195"/>
                  </a:cubicBezTo>
                  <a:lnTo>
                    <a:pt x="4054" y="1195"/>
                  </a:lnTo>
                  <a:cubicBezTo>
                    <a:pt x="4054" y="1166"/>
                    <a:pt x="4054" y="1166"/>
                    <a:pt x="4054" y="1166"/>
                  </a:cubicBezTo>
                  <a:lnTo>
                    <a:pt x="4054" y="1166"/>
                  </a:lnTo>
                  <a:cubicBezTo>
                    <a:pt x="4054" y="1136"/>
                    <a:pt x="4054" y="1136"/>
                    <a:pt x="4054" y="1136"/>
                  </a:cubicBezTo>
                  <a:lnTo>
                    <a:pt x="4054" y="1136"/>
                  </a:lnTo>
                  <a:cubicBezTo>
                    <a:pt x="4054" y="1107"/>
                    <a:pt x="4054" y="1107"/>
                    <a:pt x="4054" y="1107"/>
                  </a:cubicBezTo>
                  <a:cubicBezTo>
                    <a:pt x="4083" y="1107"/>
                    <a:pt x="4083" y="1107"/>
                    <a:pt x="4083" y="1107"/>
                  </a:cubicBezTo>
                  <a:lnTo>
                    <a:pt x="4083" y="1107"/>
                  </a:lnTo>
                  <a:cubicBezTo>
                    <a:pt x="4112" y="1107"/>
                    <a:pt x="4112" y="1107"/>
                    <a:pt x="4112" y="1107"/>
                  </a:cubicBezTo>
                  <a:lnTo>
                    <a:pt x="4112" y="1107"/>
                  </a:lnTo>
                  <a:cubicBezTo>
                    <a:pt x="4112" y="1136"/>
                    <a:pt x="4112" y="1136"/>
                    <a:pt x="4112" y="1136"/>
                  </a:cubicBezTo>
                  <a:lnTo>
                    <a:pt x="4112" y="1136"/>
                  </a:lnTo>
                  <a:cubicBezTo>
                    <a:pt x="4083" y="1136"/>
                    <a:pt x="4083" y="1136"/>
                    <a:pt x="4083" y="1136"/>
                  </a:cubicBezTo>
                  <a:cubicBezTo>
                    <a:pt x="4112" y="1136"/>
                    <a:pt x="4112" y="1136"/>
                    <a:pt x="4112" y="1136"/>
                  </a:cubicBezTo>
                  <a:lnTo>
                    <a:pt x="4112" y="1136"/>
                  </a:lnTo>
                  <a:lnTo>
                    <a:pt x="4112" y="1136"/>
                  </a:lnTo>
                  <a:cubicBezTo>
                    <a:pt x="4112" y="1166"/>
                    <a:pt x="4112" y="1166"/>
                    <a:pt x="4112" y="1166"/>
                  </a:cubicBezTo>
                  <a:lnTo>
                    <a:pt x="4112" y="1166"/>
                  </a:lnTo>
                  <a:cubicBezTo>
                    <a:pt x="4112" y="1195"/>
                    <a:pt x="4112" y="1195"/>
                    <a:pt x="4112" y="1195"/>
                  </a:cubicBezTo>
                  <a:close/>
                  <a:moveTo>
                    <a:pt x="4083" y="1253"/>
                  </a:moveTo>
                  <a:lnTo>
                    <a:pt x="4083" y="1253"/>
                  </a:lnTo>
                  <a:cubicBezTo>
                    <a:pt x="4112" y="1253"/>
                    <a:pt x="4112" y="1253"/>
                    <a:pt x="4112" y="1253"/>
                  </a:cubicBezTo>
                  <a:lnTo>
                    <a:pt x="4112" y="1253"/>
                  </a:lnTo>
                  <a:cubicBezTo>
                    <a:pt x="4141" y="1224"/>
                    <a:pt x="4141" y="1224"/>
                    <a:pt x="4141" y="1224"/>
                  </a:cubicBezTo>
                  <a:cubicBezTo>
                    <a:pt x="4112" y="1224"/>
                    <a:pt x="4112" y="1224"/>
                    <a:pt x="4112" y="1224"/>
                  </a:cubicBezTo>
                  <a:lnTo>
                    <a:pt x="4112" y="1224"/>
                  </a:lnTo>
                  <a:cubicBezTo>
                    <a:pt x="4083" y="1195"/>
                    <a:pt x="4083" y="1195"/>
                    <a:pt x="4083" y="1195"/>
                  </a:cubicBezTo>
                  <a:cubicBezTo>
                    <a:pt x="4054" y="1195"/>
                    <a:pt x="4054" y="1195"/>
                    <a:pt x="4054" y="1195"/>
                  </a:cubicBezTo>
                  <a:lnTo>
                    <a:pt x="4054" y="1195"/>
                  </a:lnTo>
                  <a:lnTo>
                    <a:pt x="4054" y="1195"/>
                  </a:lnTo>
                  <a:cubicBezTo>
                    <a:pt x="4024" y="1224"/>
                    <a:pt x="4024" y="1224"/>
                    <a:pt x="4024" y="1224"/>
                  </a:cubicBezTo>
                  <a:lnTo>
                    <a:pt x="4024" y="1224"/>
                  </a:lnTo>
                  <a:lnTo>
                    <a:pt x="4024" y="1224"/>
                  </a:lnTo>
                  <a:lnTo>
                    <a:pt x="4024" y="1224"/>
                  </a:lnTo>
                  <a:lnTo>
                    <a:pt x="4024" y="1224"/>
                  </a:lnTo>
                  <a:cubicBezTo>
                    <a:pt x="4024" y="1253"/>
                    <a:pt x="4024" y="1253"/>
                    <a:pt x="4024" y="1253"/>
                  </a:cubicBezTo>
                  <a:cubicBezTo>
                    <a:pt x="4054" y="1253"/>
                    <a:pt x="4054" y="1253"/>
                    <a:pt x="4054" y="1253"/>
                  </a:cubicBezTo>
                  <a:lnTo>
                    <a:pt x="4054" y="1253"/>
                  </a:lnTo>
                  <a:cubicBezTo>
                    <a:pt x="4083" y="1253"/>
                    <a:pt x="4083" y="1253"/>
                    <a:pt x="4083" y="1253"/>
                  </a:cubicBezTo>
                  <a:close/>
                  <a:moveTo>
                    <a:pt x="4024" y="1283"/>
                  </a:moveTo>
                  <a:lnTo>
                    <a:pt x="4024" y="1283"/>
                  </a:lnTo>
                  <a:cubicBezTo>
                    <a:pt x="4054" y="1283"/>
                    <a:pt x="4054" y="1283"/>
                    <a:pt x="4054" y="1283"/>
                  </a:cubicBezTo>
                  <a:cubicBezTo>
                    <a:pt x="4083" y="1283"/>
                    <a:pt x="4083" y="1283"/>
                    <a:pt x="4083" y="1283"/>
                  </a:cubicBezTo>
                  <a:lnTo>
                    <a:pt x="4083" y="1283"/>
                  </a:lnTo>
                  <a:lnTo>
                    <a:pt x="4083" y="1283"/>
                  </a:lnTo>
                  <a:cubicBezTo>
                    <a:pt x="4112" y="1283"/>
                    <a:pt x="4112" y="1283"/>
                    <a:pt x="4112" y="1283"/>
                  </a:cubicBezTo>
                  <a:lnTo>
                    <a:pt x="4112" y="1283"/>
                  </a:lnTo>
                  <a:cubicBezTo>
                    <a:pt x="4112" y="1253"/>
                    <a:pt x="4112" y="1253"/>
                    <a:pt x="4112" y="1253"/>
                  </a:cubicBezTo>
                  <a:lnTo>
                    <a:pt x="4112" y="1253"/>
                  </a:lnTo>
                  <a:cubicBezTo>
                    <a:pt x="4083" y="1253"/>
                    <a:pt x="4083" y="1253"/>
                    <a:pt x="4083" y="1253"/>
                  </a:cubicBezTo>
                  <a:cubicBezTo>
                    <a:pt x="4054" y="1283"/>
                    <a:pt x="4054" y="1283"/>
                    <a:pt x="4054" y="1283"/>
                  </a:cubicBezTo>
                  <a:cubicBezTo>
                    <a:pt x="4054" y="1253"/>
                    <a:pt x="4054" y="1253"/>
                    <a:pt x="4054" y="1253"/>
                  </a:cubicBezTo>
                  <a:cubicBezTo>
                    <a:pt x="4024" y="1253"/>
                    <a:pt x="4024" y="1253"/>
                    <a:pt x="4024" y="1253"/>
                  </a:cubicBezTo>
                  <a:lnTo>
                    <a:pt x="4024" y="1253"/>
                  </a:lnTo>
                  <a:cubicBezTo>
                    <a:pt x="4024" y="1283"/>
                    <a:pt x="4024" y="1283"/>
                    <a:pt x="4024" y="1283"/>
                  </a:cubicBezTo>
                  <a:close/>
                  <a:moveTo>
                    <a:pt x="4024" y="1312"/>
                  </a:moveTo>
                  <a:lnTo>
                    <a:pt x="4024" y="1312"/>
                  </a:lnTo>
                  <a:lnTo>
                    <a:pt x="4024" y="1312"/>
                  </a:lnTo>
                  <a:lnTo>
                    <a:pt x="4024" y="1312"/>
                  </a:lnTo>
                  <a:cubicBezTo>
                    <a:pt x="4054" y="1283"/>
                    <a:pt x="4054" y="1283"/>
                    <a:pt x="4054" y="1283"/>
                  </a:cubicBezTo>
                  <a:cubicBezTo>
                    <a:pt x="4083" y="1283"/>
                    <a:pt x="4083" y="1283"/>
                    <a:pt x="4083" y="1283"/>
                  </a:cubicBezTo>
                  <a:lnTo>
                    <a:pt x="4083" y="1283"/>
                  </a:lnTo>
                  <a:cubicBezTo>
                    <a:pt x="4112" y="1283"/>
                    <a:pt x="4112" y="1283"/>
                    <a:pt x="4112" y="1283"/>
                  </a:cubicBezTo>
                  <a:lnTo>
                    <a:pt x="4112" y="1283"/>
                  </a:lnTo>
                  <a:lnTo>
                    <a:pt x="4112" y="1283"/>
                  </a:lnTo>
                  <a:cubicBezTo>
                    <a:pt x="4112" y="1312"/>
                    <a:pt x="4112" y="1312"/>
                    <a:pt x="4112" y="1312"/>
                  </a:cubicBezTo>
                  <a:cubicBezTo>
                    <a:pt x="4083" y="1312"/>
                    <a:pt x="4083" y="1312"/>
                    <a:pt x="4083" y="1312"/>
                  </a:cubicBezTo>
                  <a:lnTo>
                    <a:pt x="4083" y="1312"/>
                  </a:lnTo>
                  <a:lnTo>
                    <a:pt x="4083" y="1312"/>
                  </a:lnTo>
                  <a:cubicBezTo>
                    <a:pt x="4054" y="1312"/>
                    <a:pt x="4054" y="1312"/>
                    <a:pt x="4054" y="1312"/>
                  </a:cubicBezTo>
                  <a:cubicBezTo>
                    <a:pt x="4024" y="1312"/>
                    <a:pt x="4024" y="1312"/>
                    <a:pt x="4024" y="1312"/>
                  </a:cubicBezTo>
                  <a:close/>
                  <a:moveTo>
                    <a:pt x="3617" y="874"/>
                  </a:moveTo>
                  <a:lnTo>
                    <a:pt x="3617" y="874"/>
                  </a:lnTo>
                  <a:lnTo>
                    <a:pt x="3617" y="874"/>
                  </a:lnTo>
                  <a:cubicBezTo>
                    <a:pt x="3617" y="845"/>
                    <a:pt x="3617" y="845"/>
                    <a:pt x="3617" y="845"/>
                  </a:cubicBezTo>
                  <a:cubicBezTo>
                    <a:pt x="3645" y="845"/>
                    <a:pt x="3645" y="845"/>
                    <a:pt x="3645" y="845"/>
                  </a:cubicBezTo>
                  <a:cubicBezTo>
                    <a:pt x="3645" y="874"/>
                    <a:pt x="3645" y="874"/>
                    <a:pt x="3645" y="874"/>
                  </a:cubicBezTo>
                  <a:cubicBezTo>
                    <a:pt x="3617" y="874"/>
                    <a:pt x="3617" y="874"/>
                    <a:pt x="3617" y="874"/>
                  </a:cubicBezTo>
                  <a:close/>
                  <a:moveTo>
                    <a:pt x="3529" y="903"/>
                  </a:moveTo>
                  <a:lnTo>
                    <a:pt x="3529" y="903"/>
                  </a:lnTo>
                  <a:lnTo>
                    <a:pt x="3529" y="903"/>
                  </a:lnTo>
                  <a:lnTo>
                    <a:pt x="3529" y="903"/>
                  </a:lnTo>
                  <a:cubicBezTo>
                    <a:pt x="3558" y="903"/>
                    <a:pt x="3558" y="903"/>
                    <a:pt x="3558" y="903"/>
                  </a:cubicBezTo>
                  <a:cubicBezTo>
                    <a:pt x="3588" y="903"/>
                    <a:pt x="3588" y="903"/>
                    <a:pt x="3588" y="903"/>
                  </a:cubicBezTo>
                  <a:lnTo>
                    <a:pt x="3588" y="903"/>
                  </a:lnTo>
                  <a:cubicBezTo>
                    <a:pt x="3588" y="933"/>
                    <a:pt x="3588" y="933"/>
                    <a:pt x="3588" y="933"/>
                  </a:cubicBezTo>
                  <a:lnTo>
                    <a:pt x="3588" y="933"/>
                  </a:lnTo>
                  <a:lnTo>
                    <a:pt x="3588" y="933"/>
                  </a:lnTo>
                  <a:cubicBezTo>
                    <a:pt x="3558" y="962"/>
                    <a:pt x="3558" y="962"/>
                    <a:pt x="3558" y="962"/>
                  </a:cubicBezTo>
                  <a:cubicBezTo>
                    <a:pt x="3558" y="933"/>
                    <a:pt x="3558" y="933"/>
                    <a:pt x="3558" y="933"/>
                  </a:cubicBezTo>
                  <a:lnTo>
                    <a:pt x="3558" y="933"/>
                  </a:lnTo>
                  <a:cubicBezTo>
                    <a:pt x="3529" y="933"/>
                    <a:pt x="3529" y="933"/>
                    <a:pt x="3529" y="933"/>
                  </a:cubicBezTo>
                  <a:lnTo>
                    <a:pt x="3529" y="933"/>
                  </a:lnTo>
                  <a:cubicBezTo>
                    <a:pt x="3529" y="903"/>
                    <a:pt x="3529" y="903"/>
                    <a:pt x="3529" y="903"/>
                  </a:cubicBezTo>
                  <a:close/>
                  <a:moveTo>
                    <a:pt x="2946" y="933"/>
                  </a:moveTo>
                  <a:lnTo>
                    <a:pt x="2946" y="933"/>
                  </a:lnTo>
                  <a:cubicBezTo>
                    <a:pt x="2917" y="933"/>
                    <a:pt x="2917" y="933"/>
                    <a:pt x="2917" y="933"/>
                  </a:cubicBezTo>
                  <a:lnTo>
                    <a:pt x="2917" y="933"/>
                  </a:lnTo>
                  <a:cubicBezTo>
                    <a:pt x="2946" y="933"/>
                    <a:pt x="2946" y="933"/>
                    <a:pt x="2946" y="933"/>
                  </a:cubicBezTo>
                  <a:close/>
                  <a:moveTo>
                    <a:pt x="3004" y="1020"/>
                  </a:moveTo>
                  <a:lnTo>
                    <a:pt x="3004" y="1020"/>
                  </a:lnTo>
                  <a:cubicBezTo>
                    <a:pt x="3033" y="991"/>
                    <a:pt x="3033" y="991"/>
                    <a:pt x="3033" y="991"/>
                  </a:cubicBezTo>
                  <a:cubicBezTo>
                    <a:pt x="3033" y="1020"/>
                    <a:pt x="3033" y="1020"/>
                    <a:pt x="3033" y="1020"/>
                  </a:cubicBezTo>
                  <a:cubicBezTo>
                    <a:pt x="3004" y="1020"/>
                    <a:pt x="3004" y="1020"/>
                    <a:pt x="3004" y="1020"/>
                  </a:cubicBezTo>
                  <a:close/>
                  <a:moveTo>
                    <a:pt x="3033" y="991"/>
                  </a:moveTo>
                  <a:lnTo>
                    <a:pt x="3033" y="991"/>
                  </a:lnTo>
                  <a:lnTo>
                    <a:pt x="3033" y="991"/>
                  </a:lnTo>
                  <a:cubicBezTo>
                    <a:pt x="3033" y="962"/>
                    <a:pt x="3033" y="962"/>
                    <a:pt x="3033" y="962"/>
                  </a:cubicBezTo>
                  <a:lnTo>
                    <a:pt x="3033" y="962"/>
                  </a:lnTo>
                  <a:cubicBezTo>
                    <a:pt x="3062" y="962"/>
                    <a:pt x="3062" y="962"/>
                    <a:pt x="3062" y="962"/>
                  </a:cubicBezTo>
                  <a:cubicBezTo>
                    <a:pt x="3062" y="933"/>
                    <a:pt x="3062" y="933"/>
                    <a:pt x="3062" y="933"/>
                  </a:cubicBezTo>
                  <a:cubicBezTo>
                    <a:pt x="3091" y="933"/>
                    <a:pt x="3091" y="933"/>
                    <a:pt x="3091" y="933"/>
                  </a:cubicBezTo>
                  <a:lnTo>
                    <a:pt x="3091" y="933"/>
                  </a:lnTo>
                  <a:cubicBezTo>
                    <a:pt x="3091" y="962"/>
                    <a:pt x="3091" y="962"/>
                    <a:pt x="3091" y="962"/>
                  </a:cubicBezTo>
                  <a:cubicBezTo>
                    <a:pt x="3062" y="962"/>
                    <a:pt x="3062" y="962"/>
                    <a:pt x="3062" y="962"/>
                  </a:cubicBezTo>
                  <a:cubicBezTo>
                    <a:pt x="3062" y="991"/>
                    <a:pt x="3062" y="991"/>
                    <a:pt x="3062" y="991"/>
                  </a:cubicBezTo>
                  <a:lnTo>
                    <a:pt x="3062" y="991"/>
                  </a:lnTo>
                  <a:lnTo>
                    <a:pt x="3062" y="991"/>
                  </a:lnTo>
                  <a:cubicBezTo>
                    <a:pt x="3062" y="1020"/>
                    <a:pt x="3062" y="1020"/>
                    <a:pt x="3062" y="1020"/>
                  </a:cubicBezTo>
                  <a:lnTo>
                    <a:pt x="3062" y="1020"/>
                  </a:lnTo>
                  <a:lnTo>
                    <a:pt x="3062" y="1020"/>
                  </a:lnTo>
                  <a:cubicBezTo>
                    <a:pt x="3091" y="1020"/>
                    <a:pt x="3091" y="1020"/>
                    <a:pt x="3091" y="1020"/>
                  </a:cubicBezTo>
                  <a:lnTo>
                    <a:pt x="3091" y="1020"/>
                  </a:lnTo>
                  <a:lnTo>
                    <a:pt x="3091" y="1020"/>
                  </a:lnTo>
                  <a:cubicBezTo>
                    <a:pt x="3120" y="1020"/>
                    <a:pt x="3120" y="1020"/>
                    <a:pt x="3120" y="1020"/>
                  </a:cubicBezTo>
                  <a:cubicBezTo>
                    <a:pt x="3120" y="991"/>
                    <a:pt x="3120" y="991"/>
                    <a:pt x="3120" y="991"/>
                  </a:cubicBezTo>
                  <a:lnTo>
                    <a:pt x="3120" y="991"/>
                  </a:lnTo>
                  <a:cubicBezTo>
                    <a:pt x="3150" y="991"/>
                    <a:pt x="3150" y="991"/>
                    <a:pt x="3150" y="991"/>
                  </a:cubicBezTo>
                  <a:cubicBezTo>
                    <a:pt x="3150" y="962"/>
                    <a:pt x="3150" y="962"/>
                    <a:pt x="3150" y="962"/>
                  </a:cubicBezTo>
                  <a:lnTo>
                    <a:pt x="3150" y="962"/>
                  </a:lnTo>
                  <a:lnTo>
                    <a:pt x="3150" y="962"/>
                  </a:lnTo>
                  <a:cubicBezTo>
                    <a:pt x="3179" y="933"/>
                    <a:pt x="3179" y="933"/>
                    <a:pt x="3179" y="933"/>
                  </a:cubicBezTo>
                  <a:lnTo>
                    <a:pt x="3179" y="933"/>
                  </a:lnTo>
                  <a:lnTo>
                    <a:pt x="3179" y="933"/>
                  </a:lnTo>
                  <a:cubicBezTo>
                    <a:pt x="3179" y="962"/>
                    <a:pt x="3179" y="962"/>
                    <a:pt x="3179" y="962"/>
                  </a:cubicBezTo>
                  <a:lnTo>
                    <a:pt x="3179" y="962"/>
                  </a:lnTo>
                  <a:cubicBezTo>
                    <a:pt x="3179" y="991"/>
                    <a:pt x="3179" y="991"/>
                    <a:pt x="3179" y="991"/>
                  </a:cubicBezTo>
                  <a:lnTo>
                    <a:pt x="3179" y="991"/>
                  </a:lnTo>
                  <a:lnTo>
                    <a:pt x="3179" y="991"/>
                  </a:lnTo>
                  <a:cubicBezTo>
                    <a:pt x="3208" y="991"/>
                    <a:pt x="3208" y="991"/>
                    <a:pt x="3208" y="991"/>
                  </a:cubicBezTo>
                  <a:cubicBezTo>
                    <a:pt x="3208" y="962"/>
                    <a:pt x="3208" y="962"/>
                    <a:pt x="3208" y="962"/>
                  </a:cubicBezTo>
                  <a:lnTo>
                    <a:pt x="3208" y="962"/>
                  </a:lnTo>
                  <a:lnTo>
                    <a:pt x="3208" y="962"/>
                  </a:lnTo>
                  <a:cubicBezTo>
                    <a:pt x="3238" y="933"/>
                    <a:pt x="3238" y="933"/>
                    <a:pt x="3238" y="933"/>
                  </a:cubicBezTo>
                  <a:cubicBezTo>
                    <a:pt x="3238" y="903"/>
                    <a:pt x="3238" y="903"/>
                    <a:pt x="3238" y="903"/>
                  </a:cubicBezTo>
                  <a:lnTo>
                    <a:pt x="3238" y="903"/>
                  </a:lnTo>
                  <a:cubicBezTo>
                    <a:pt x="3238" y="874"/>
                    <a:pt x="3238" y="874"/>
                    <a:pt x="3238" y="874"/>
                  </a:cubicBezTo>
                  <a:cubicBezTo>
                    <a:pt x="3267" y="903"/>
                    <a:pt x="3267" y="903"/>
                    <a:pt x="3267" y="903"/>
                  </a:cubicBezTo>
                  <a:cubicBezTo>
                    <a:pt x="3267" y="874"/>
                    <a:pt x="3267" y="874"/>
                    <a:pt x="3267" y="874"/>
                  </a:cubicBezTo>
                  <a:cubicBezTo>
                    <a:pt x="3295" y="874"/>
                    <a:pt x="3295" y="874"/>
                    <a:pt x="3295" y="874"/>
                  </a:cubicBezTo>
                  <a:cubicBezTo>
                    <a:pt x="3295" y="845"/>
                    <a:pt x="3295" y="845"/>
                    <a:pt x="3295" y="845"/>
                  </a:cubicBezTo>
                  <a:lnTo>
                    <a:pt x="3295" y="845"/>
                  </a:lnTo>
                  <a:cubicBezTo>
                    <a:pt x="3324" y="845"/>
                    <a:pt x="3324" y="845"/>
                    <a:pt x="3324" y="845"/>
                  </a:cubicBezTo>
                  <a:lnTo>
                    <a:pt x="3324" y="845"/>
                  </a:lnTo>
                  <a:lnTo>
                    <a:pt x="3324" y="845"/>
                  </a:lnTo>
                  <a:cubicBezTo>
                    <a:pt x="3354" y="845"/>
                    <a:pt x="3354" y="845"/>
                    <a:pt x="3354" y="845"/>
                  </a:cubicBezTo>
                  <a:cubicBezTo>
                    <a:pt x="3324" y="874"/>
                    <a:pt x="3324" y="874"/>
                    <a:pt x="3324" y="874"/>
                  </a:cubicBezTo>
                  <a:cubicBezTo>
                    <a:pt x="3324" y="903"/>
                    <a:pt x="3324" y="903"/>
                    <a:pt x="3324" y="903"/>
                  </a:cubicBezTo>
                  <a:lnTo>
                    <a:pt x="3324" y="903"/>
                  </a:lnTo>
                  <a:cubicBezTo>
                    <a:pt x="3295" y="903"/>
                    <a:pt x="3295" y="903"/>
                    <a:pt x="3295" y="903"/>
                  </a:cubicBezTo>
                  <a:cubicBezTo>
                    <a:pt x="3295" y="933"/>
                    <a:pt x="3295" y="933"/>
                    <a:pt x="3295" y="933"/>
                  </a:cubicBezTo>
                  <a:lnTo>
                    <a:pt x="3295" y="933"/>
                  </a:lnTo>
                  <a:cubicBezTo>
                    <a:pt x="3267" y="962"/>
                    <a:pt x="3267" y="962"/>
                    <a:pt x="3267" y="962"/>
                  </a:cubicBezTo>
                  <a:lnTo>
                    <a:pt x="3267" y="962"/>
                  </a:lnTo>
                  <a:cubicBezTo>
                    <a:pt x="3267" y="991"/>
                    <a:pt x="3267" y="991"/>
                    <a:pt x="3267" y="991"/>
                  </a:cubicBezTo>
                  <a:lnTo>
                    <a:pt x="3267" y="991"/>
                  </a:lnTo>
                  <a:cubicBezTo>
                    <a:pt x="3295" y="991"/>
                    <a:pt x="3295" y="991"/>
                    <a:pt x="3295" y="991"/>
                  </a:cubicBezTo>
                  <a:lnTo>
                    <a:pt x="3295" y="991"/>
                  </a:lnTo>
                  <a:lnTo>
                    <a:pt x="3295" y="991"/>
                  </a:lnTo>
                  <a:cubicBezTo>
                    <a:pt x="3324" y="991"/>
                    <a:pt x="3324" y="991"/>
                    <a:pt x="3324" y="991"/>
                  </a:cubicBezTo>
                  <a:cubicBezTo>
                    <a:pt x="3324" y="962"/>
                    <a:pt x="3324" y="962"/>
                    <a:pt x="3324" y="962"/>
                  </a:cubicBezTo>
                  <a:lnTo>
                    <a:pt x="3324" y="962"/>
                  </a:lnTo>
                  <a:cubicBezTo>
                    <a:pt x="3354" y="962"/>
                    <a:pt x="3354" y="962"/>
                    <a:pt x="3354" y="962"/>
                  </a:cubicBezTo>
                  <a:cubicBezTo>
                    <a:pt x="3354" y="933"/>
                    <a:pt x="3354" y="933"/>
                    <a:pt x="3354" y="933"/>
                  </a:cubicBezTo>
                  <a:lnTo>
                    <a:pt x="3354" y="933"/>
                  </a:lnTo>
                  <a:lnTo>
                    <a:pt x="3354" y="933"/>
                  </a:lnTo>
                  <a:cubicBezTo>
                    <a:pt x="3383" y="933"/>
                    <a:pt x="3383" y="933"/>
                    <a:pt x="3383" y="933"/>
                  </a:cubicBezTo>
                  <a:lnTo>
                    <a:pt x="3383" y="933"/>
                  </a:lnTo>
                  <a:cubicBezTo>
                    <a:pt x="3412" y="933"/>
                    <a:pt x="3412" y="933"/>
                    <a:pt x="3412" y="933"/>
                  </a:cubicBezTo>
                  <a:lnTo>
                    <a:pt x="3412" y="933"/>
                  </a:lnTo>
                  <a:cubicBezTo>
                    <a:pt x="3441" y="933"/>
                    <a:pt x="3441" y="933"/>
                    <a:pt x="3441" y="933"/>
                  </a:cubicBezTo>
                  <a:cubicBezTo>
                    <a:pt x="3441" y="903"/>
                    <a:pt x="3441" y="903"/>
                    <a:pt x="3441" y="903"/>
                  </a:cubicBezTo>
                  <a:cubicBezTo>
                    <a:pt x="3471" y="874"/>
                    <a:pt x="3471" y="874"/>
                    <a:pt x="3471" y="874"/>
                  </a:cubicBezTo>
                  <a:cubicBezTo>
                    <a:pt x="3471" y="845"/>
                    <a:pt x="3471" y="845"/>
                    <a:pt x="3471" y="845"/>
                  </a:cubicBezTo>
                  <a:lnTo>
                    <a:pt x="3471" y="845"/>
                  </a:lnTo>
                  <a:cubicBezTo>
                    <a:pt x="3471" y="874"/>
                    <a:pt x="3471" y="874"/>
                    <a:pt x="3471" y="874"/>
                  </a:cubicBezTo>
                  <a:cubicBezTo>
                    <a:pt x="3500" y="874"/>
                    <a:pt x="3500" y="874"/>
                    <a:pt x="3500" y="874"/>
                  </a:cubicBezTo>
                  <a:lnTo>
                    <a:pt x="3500" y="874"/>
                  </a:lnTo>
                  <a:cubicBezTo>
                    <a:pt x="3500" y="845"/>
                    <a:pt x="3500" y="845"/>
                    <a:pt x="3500" y="845"/>
                  </a:cubicBezTo>
                  <a:cubicBezTo>
                    <a:pt x="3471" y="845"/>
                    <a:pt x="3471" y="845"/>
                    <a:pt x="3471" y="845"/>
                  </a:cubicBezTo>
                  <a:cubicBezTo>
                    <a:pt x="3471" y="816"/>
                    <a:pt x="3471" y="816"/>
                    <a:pt x="3471" y="816"/>
                  </a:cubicBezTo>
                  <a:cubicBezTo>
                    <a:pt x="3500" y="816"/>
                    <a:pt x="3500" y="816"/>
                    <a:pt x="3500" y="816"/>
                  </a:cubicBezTo>
                  <a:lnTo>
                    <a:pt x="3500" y="816"/>
                  </a:lnTo>
                  <a:cubicBezTo>
                    <a:pt x="3529" y="816"/>
                    <a:pt x="3529" y="816"/>
                    <a:pt x="3529" y="816"/>
                  </a:cubicBezTo>
                  <a:lnTo>
                    <a:pt x="3529" y="816"/>
                  </a:lnTo>
                  <a:cubicBezTo>
                    <a:pt x="3558" y="816"/>
                    <a:pt x="3558" y="816"/>
                    <a:pt x="3558" y="816"/>
                  </a:cubicBezTo>
                  <a:cubicBezTo>
                    <a:pt x="3558" y="786"/>
                    <a:pt x="3558" y="786"/>
                    <a:pt x="3558" y="786"/>
                  </a:cubicBezTo>
                  <a:lnTo>
                    <a:pt x="3558" y="786"/>
                  </a:lnTo>
                  <a:cubicBezTo>
                    <a:pt x="3558" y="757"/>
                    <a:pt x="3558" y="757"/>
                    <a:pt x="3558" y="757"/>
                  </a:cubicBezTo>
                  <a:cubicBezTo>
                    <a:pt x="3558" y="729"/>
                    <a:pt x="3558" y="729"/>
                    <a:pt x="3558" y="729"/>
                  </a:cubicBezTo>
                  <a:lnTo>
                    <a:pt x="3558" y="729"/>
                  </a:lnTo>
                  <a:lnTo>
                    <a:pt x="3558" y="729"/>
                  </a:lnTo>
                  <a:cubicBezTo>
                    <a:pt x="3558" y="700"/>
                    <a:pt x="3558" y="700"/>
                    <a:pt x="3558" y="700"/>
                  </a:cubicBezTo>
                  <a:cubicBezTo>
                    <a:pt x="3529" y="729"/>
                    <a:pt x="3529" y="729"/>
                    <a:pt x="3529" y="729"/>
                  </a:cubicBezTo>
                  <a:cubicBezTo>
                    <a:pt x="3500" y="729"/>
                    <a:pt x="3500" y="729"/>
                    <a:pt x="3500" y="729"/>
                  </a:cubicBezTo>
                  <a:cubicBezTo>
                    <a:pt x="3500" y="757"/>
                    <a:pt x="3500" y="757"/>
                    <a:pt x="3500" y="757"/>
                  </a:cubicBezTo>
                  <a:lnTo>
                    <a:pt x="3500" y="757"/>
                  </a:lnTo>
                  <a:lnTo>
                    <a:pt x="3500" y="757"/>
                  </a:lnTo>
                  <a:lnTo>
                    <a:pt x="3500" y="757"/>
                  </a:lnTo>
                  <a:lnTo>
                    <a:pt x="3500" y="757"/>
                  </a:lnTo>
                  <a:lnTo>
                    <a:pt x="3500" y="757"/>
                  </a:lnTo>
                  <a:lnTo>
                    <a:pt x="3500" y="757"/>
                  </a:lnTo>
                  <a:cubicBezTo>
                    <a:pt x="3471" y="757"/>
                    <a:pt x="3471" y="757"/>
                    <a:pt x="3471" y="757"/>
                  </a:cubicBezTo>
                  <a:lnTo>
                    <a:pt x="3471" y="757"/>
                  </a:lnTo>
                  <a:cubicBezTo>
                    <a:pt x="3471" y="729"/>
                    <a:pt x="3471" y="729"/>
                    <a:pt x="3471" y="729"/>
                  </a:cubicBezTo>
                  <a:cubicBezTo>
                    <a:pt x="3441" y="729"/>
                    <a:pt x="3441" y="729"/>
                    <a:pt x="3441" y="729"/>
                  </a:cubicBezTo>
                  <a:lnTo>
                    <a:pt x="3441" y="729"/>
                  </a:lnTo>
                  <a:lnTo>
                    <a:pt x="3441" y="729"/>
                  </a:lnTo>
                  <a:cubicBezTo>
                    <a:pt x="3412" y="729"/>
                    <a:pt x="3412" y="729"/>
                    <a:pt x="3412" y="729"/>
                  </a:cubicBezTo>
                  <a:lnTo>
                    <a:pt x="3412" y="729"/>
                  </a:lnTo>
                  <a:cubicBezTo>
                    <a:pt x="3383" y="729"/>
                    <a:pt x="3383" y="729"/>
                    <a:pt x="3383" y="729"/>
                  </a:cubicBezTo>
                  <a:cubicBezTo>
                    <a:pt x="3354" y="729"/>
                    <a:pt x="3354" y="729"/>
                    <a:pt x="3354" y="729"/>
                  </a:cubicBezTo>
                  <a:lnTo>
                    <a:pt x="3354" y="729"/>
                  </a:lnTo>
                  <a:cubicBezTo>
                    <a:pt x="3324" y="729"/>
                    <a:pt x="3324" y="729"/>
                    <a:pt x="3324" y="729"/>
                  </a:cubicBezTo>
                  <a:cubicBezTo>
                    <a:pt x="3324" y="757"/>
                    <a:pt x="3324" y="757"/>
                    <a:pt x="3324" y="757"/>
                  </a:cubicBezTo>
                  <a:lnTo>
                    <a:pt x="3324" y="757"/>
                  </a:lnTo>
                  <a:lnTo>
                    <a:pt x="3324" y="757"/>
                  </a:lnTo>
                  <a:cubicBezTo>
                    <a:pt x="3267" y="786"/>
                    <a:pt x="3267" y="786"/>
                    <a:pt x="3267" y="786"/>
                  </a:cubicBezTo>
                  <a:lnTo>
                    <a:pt x="3267" y="786"/>
                  </a:lnTo>
                  <a:cubicBezTo>
                    <a:pt x="3238" y="786"/>
                    <a:pt x="3238" y="786"/>
                    <a:pt x="3238" y="786"/>
                  </a:cubicBezTo>
                  <a:lnTo>
                    <a:pt x="3238" y="786"/>
                  </a:lnTo>
                  <a:cubicBezTo>
                    <a:pt x="3208" y="816"/>
                    <a:pt x="3208" y="816"/>
                    <a:pt x="3208" y="816"/>
                  </a:cubicBezTo>
                  <a:lnTo>
                    <a:pt x="3208" y="816"/>
                  </a:lnTo>
                  <a:lnTo>
                    <a:pt x="3208" y="816"/>
                  </a:lnTo>
                  <a:cubicBezTo>
                    <a:pt x="3179" y="816"/>
                    <a:pt x="3179" y="816"/>
                    <a:pt x="3179" y="816"/>
                  </a:cubicBezTo>
                  <a:lnTo>
                    <a:pt x="3179" y="816"/>
                  </a:lnTo>
                  <a:cubicBezTo>
                    <a:pt x="3150" y="816"/>
                    <a:pt x="3150" y="816"/>
                    <a:pt x="3150" y="816"/>
                  </a:cubicBezTo>
                  <a:lnTo>
                    <a:pt x="3150" y="816"/>
                  </a:lnTo>
                  <a:cubicBezTo>
                    <a:pt x="3120" y="816"/>
                    <a:pt x="3120" y="816"/>
                    <a:pt x="3120" y="816"/>
                  </a:cubicBezTo>
                  <a:cubicBezTo>
                    <a:pt x="3091" y="845"/>
                    <a:pt x="3091" y="845"/>
                    <a:pt x="3091" y="845"/>
                  </a:cubicBezTo>
                  <a:lnTo>
                    <a:pt x="3091" y="845"/>
                  </a:lnTo>
                  <a:cubicBezTo>
                    <a:pt x="3062" y="845"/>
                    <a:pt x="3062" y="845"/>
                    <a:pt x="3062" y="845"/>
                  </a:cubicBezTo>
                  <a:cubicBezTo>
                    <a:pt x="3062" y="874"/>
                    <a:pt x="3062" y="874"/>
                    <a:pt x="3062" y="874"/>
                  </a:cubicBezTo>
                  <a:cubicBezTo>
                    <a:pt x="3004" y="874"/>
                    <a:pt x="3004" y="874"/>
                    <a:pt x="3004" y="874"/>
                  </a:cubicBezTo>
                  <a:lnTo>
                    <a:pt x="3004" y="874"/>
                  </a:lnTo>
                  <a:cubicBezTo>
                    <a:pt x="2974" y="903"/>
                    <a:pt x="2974" y="903"/>
                    <a:pt x="2974" y="903"/>
                  </a:cubicBezTo>
                  <a:lnTo>
                    <a:pt x="2974" y="903"/>
                  </a:lnTo>
                  <a:cubicBezTo>
                    <a:pt x="2946" y="903"/>
                    <a:pt x="2946" y="903"/>
                    <a:pt x="2946" y="903"/>
                  </a:cubicBezTo>
                  <a:cubicBezTo>
                    <a:pt x="2974" y="903"/>
                    <a:pt x="2974" y="903"/>
                    <a:pt x="2974" y="903"/>
                  </a:cubicBezTo>
                  <a:lnTo>
                    <a:pt x="2974" y="903"/>
                  </a:lnTo>
                  <a:lnTo>
                    <a:pt x="2974" y="903"/>
                  </a:lnTo>
                  <a:cubicBezTo>
                    <a:pt x="2946" y="933"/>
                    <a:pt x="2946" y="933"/>
                    <a:pt x="2946" y="933"/>
                  </a:cubicBezTo>
                  <a:cubicBezTo>
                    <a:pt x="2974" y="933"/>
                    <a:pt x="2974" y="933"/>
                    <a:pt x="2974" y="933"/>
                  </a:cubicBezTo>
                  <a:lnTo>
                    <a:pt x="2974" y="933"/>
                  </a:lnTo>
                  <a:cubicBezTo>
                    <a:pt x="2946" y="962"/>
                    <a:pt x="2946" y="962"/>
                    <a:pt x="2946" y="962"/>
                  </a:cubicBezTo>
                  <a:lnTo>
                    <a:pt x="2946" y="962"/>
                  </a:lnTo>
                  <a:lnTo>
                    <a:pt x="2946" y="962"/>
                  </a:lnTo>
                  <a:cubicBezTo>
                    <a:pt x="2974" y="962"/>
                    <a:pt x="2974" y="962"/>
                    <a:pt x="2974" y="962"/>
                  </a:cubicBezTo>
                  <a:cubicBezTo>
                    <a:pt x="2974" y="933"/>
                    <a:pt x="2974" y="933"/>
                    <a:pt x="2974" y="933"/>
                  </a:cubicBezTo>
                  <a:cubicBezTo>
                    <a:pt x="3004" y="933"/>
                    <a:pt x="3004" y="933"/>
                    <a:pt x="3004" y="933"/>
                  </a:cubicBezTo>
                  <a:cubicBezTo>
                    <a:pt x="3004" y="962"/>
                    <a:pt x="3004" y="962"/>
                    <a:pt x="3004" y="962"/>
                  </a:cubicBezTo>
                  <a:cubicBezTo>
                    <a:pt x="3033" y="962"/>
                    <a:pt x="3033" y="962"/>
                    <a:pt x="3033" y="962"/>
                  </a:cubicBezTo>
                  <a:cubicBezTo>
                    <a:pt x="3033" y="991"/>
                    <a:pt x="3033" y="991"/>
                    <a:pt x="3033" y="991"/>
                  </a:cubicBezTo>
                  <a:close/>
                  <a:moveTo>
                    <a:pt x="4579" y="1807"/>
                  </a:moveTo>
                  <a:lnTo>
                    <a:pt x="4579" y="1807"/>
                  </a:lnTo>
                  <a:cubicBezTo>
                    <a:pt x="4608" y="1807"/>
                    <a:pt x="4608" y="1807"/>
                    <a:pt x="4608" y="1807"/>
                  </a:cubicBezTo>
                  <a:lnTo>
                    <a:pt x="4608" y="1807"/>
                  </a:lnTo>
                  <a:cubicBezTo>
                    <a:pt x="4608" y="1836"/>
                    <a:pt x="4608" y="1836"/>
                    <a:pt x="4608" y="1836"/>
                  </a:cubicBezTo>
                  <a:lnTo>
                    <a:pt x="4608" y="1836"/>
                  </a:lnTo>
                  <a:lnTo>
                    <a:pt x="4608" y="1836"/>
                  </a:lnTo>
                  <a:cubicBezTo>
                    <a:pt x="4579" y="1807"/>
                    <a:pt x="4579" y="1807"/>
                    <a:pt x="4579" y="1807"/>
                  </a:cubicBezTo>
                  <a:close/>
                  <a:moveTo>
                    <a:pt x="4404" y="1486"/>
                  </a:moveTo>
                  <a:lnTo>
                    <a:pt x="4404" y="1486"/>
                  </a:lnTo>
                  <a:lnTo>
                    <a:pt x="4404" y="1486"/>
                  </a:lnTo>
                  <a:cubicBezTo>
                    <a:pt x="4374" y="1486"/>
                    <a:pt x="4374" y="1486"/>
                    <a:pt x="4374" y="1486"/>
                  </a:cubicBezTo>
                  <a:lnTo>
                    <a:pt x="4374" y="1486"/>
                  </a:lnTo>
                  <a:cubicBezTo>
                    <a:pt x="4404" y="1486"/>
                    <a:pt x="4404" y="1486"/>
                    <a:pt x="4404" y="1486"/>
                  </a:cubicBezTo>
                  <a:lnTo>
                    <a:pt x="4404" y="1486"/>
                  </a:lnTo>
                  <a:cubicBezTo>
                    <a:pt x="4404" y="1516"/>
                    <a:pt x="4404" y="1516"/>
                    <a:pt x="4404" y="1516"/>
                  </a:cubicBezTo>
                  <a:cubicBezTo>
                    <a:pt x="4374" y="1516"/>
                    <a:pt x="4374" y="1516"/>
                    <a:pt x="4374" y="1516"/>
                  </a:cubicBezTo>
                  <a:lnTo>
                    <a:pt x="4374" y="1516"/>
                  </a:lnTo>
                  <a:lnTo>
                    <a:pt x="4374" y="1516"/>
                  </a:lnTo>
                  <a:lnTo>
                    <a:pt x="4374" y="1516"/>
                  </a:lnTo>
                  <a:cubicBezTo>
                    <a:pt x="4374" y="1545"/>
                    <a:pt x="4374" y="1545"/>
                    <a:pt x="4374" y="1545"/>
                  </a:cubicBezTo>
                  <a:cubicBezTo>
                    <a:pt x="4374" y="1516"/>
                    <a:pt x="4374" y="1516"/>
                    <a:pt x="4374" y="1516"/>
                  </a:cubicBezTo>
                  <a:cubicBezTo>
                    <a:pt x="4345" y="1545"/>
                    <a:pt x="4345" y="1545"/>
                    <a:pt x="4345" y="1545"/>
                  </a:cubicBezTo>
                  <a:lnTo>
                    <a:pt x="4345" y="1545"/>
                  </a:lnTo>
                  <a:cubicBezTo>
                    <a:pt x="4316" y="1545"/>
                    <a:pt x="4316" y="1545"/>
                    <a:pt x="4316" y="1545"/>
                  </a:cubicBezTo>
                  <a:cubicBezTo>
                    <a:pt x="4316" y="1574"/>
                    <a:pt x="4316" y="1574"/>
                    <a:pt x="4316" y="1574"/>
                  </a:cubicBezTo>
                  <a:lnTo>
                    <a:pt x="4316" y="1574"/>
                  </a:lnTo>
                  <a:cubicBezTo>
                    <a:pt x="4345" y="1574"/>
                    <a:pt x="4345" y="1574"/>
                    <a:pt x="4345" y="1574"/>
                  </a:cubicBezTo>
                  <a:cubicBezTo>
                    <a:pt x="4316" y="1574"/>
                    <a:pt x="4316" y="1574"/>
                    <a:pt x="4316" y="1574"/>
                  </a:cubicBezTo>
                  <a:lnTo>
                    <a:pt x="4316" y="1574"/>
                  </a:lnTo>
                  <a:lnTo>
                    <a:pt x="4316" y="1574"/>
                  </a:lnTo>
                  <a:cubicBezTo>
                    <a:pt x="4345" y="1574"/>
                    <a:pt x="4345" y="1574"/>
                    <a:pt x="4345" y="1574"/>
                  </a:cubicBezTo>
                  <a:lnTo>
                    <a:pt x="4345" y="1574"/>
                  </a:lnTo>
                  <a:cubicBezTo>
                    <a:pt x="4345" y="1603"/>
                    <a:pt x="4345" y="1603"/>
                    <a:pt x="4345" y="1603"/>
                  </a:cubicBezTo>
                  <a:lnTo>
                    <a:pt x="4345" y="1603"/>
                  </a:lnTo>
                  <a:lnTo>
                    <a:pt x="4345" y="1603"/>
                  </a:lnTo>
                  <a:lnTo>
                    <a:pt x="4345" y="1603"/>
                  </a:lnTo>
                  <a:cubicBezTo>
                    <a:pt x="4374" y="1603"/>
                    <a:pt x="4374" y="1603"/>
                    <a:pt x="4374" y="1603"/>
                  </a:cubicBezTo>
                  <a:lnTo>
                    <a:pt x="4374" y="1603"/>
                  </a:lnTo>
                  <a:lnTo>
                    <a:pt x="4374" y="1603"/>
                  </a:lnTo>
                  <a:lnTo>
                    <a:pt x="4374" y="1603"/>
                  </a:lnTo>
                  <a:lnTo>
                    <a:pt x="4374" y="1603"/>
                  </a:lnTo>
                  <a:cubicBezTo>
                    <a:pt x="4374" y="1633"/>
                    <a:pt x="4374" y="1633"/>
                    <a:pt x="4374" y="1633"/>
                  </a:cubicBezTo>
                  <a:lnTo>
                    <a:pt x="4374" y="1633"/>
                  </a:lnTo>
                  <a:cubicBezTo>
                    <a:pt x="4404" y="1633"/>
                    <a:pt x="4404" y="1633"/>
                    <a:pt x="4404" y="1633"/>
                  </a:cubicBezTo>
                  <a:lnTo>
                    <a:pt x="4404" y="1633"/>
                  </a:lnTo>
                  <a:cubicBezTo>
                    <a:pt x="4433" y="1633"/>
                    <a:pt x="4433" y="1633"/>
                    <a:pt x="4433" y="1633"/>
                  </a:cubicBezTo>
                  <a:cubicBezTo>
                    <a:pt x="4433" y="1662"/>
                    <a:pt x="4433" y="1662"/>
                    <a:pt x="4433" y="1662"/>
                  </a:cubicBezTo>
                  <a:cubicBezTo>
                    <a:pt x="4462" y="1662"/>
                    <a:pt x="4462" y="1662"/>
                    <a:pt x="4462" y="1662"/>
                  </a:cubicBezTo>
                  <a:lnTo>
                    <a:pt x="4462" y="1662"/>
                  </a:lnTo>
                  <a:lnTo>
                    <a:pt x="4462" y="1662"/>
                  </a:lnTo>
                  <a:cubicBezTo>
                    <a:pt x="4462" y="1633"/>
                    <a:pt x="4462" y="1633"/>
                    <a:pt x="4462" y="1633"/>
                  </a:cubicBezTo>
                  <a:lnTo>
                    <a:pt x="4462" y="1633"/>
                  </a:lnTo>
                  <a:cubicBezTo>
                    <a:pt x="4491" y="1633"/>
                    <a:pt x="4491" y="1633"/>
                    <a:pt x="4491" y="1633"/>
                  </a:cubicBezTo>
                  <a:cubicBezTo>
                    <a:pt x="4491" y="1603"/>
                    <a:pt x="4491" y="1603"/>
                    <a:pt x="4491" y="1603"/>
                  </a:cubicBezTo>
                  <a:cubicBezTo>
                    <a:pt x="4491" y="1574"/>
                    <a:pt x="4491" y="1574"/>
                    <a:pt x="4491" y="1574"/>
                  </a:cubicBezTo>
                  <a:lnTo>
                    <a:pt x="4491" y="1574"/>
                  </a:lnTo>
                  <a:cubicBezTo>
                    <a:pt x="4521" y="1545"/>
                    <a:pt x="4521" y="1545"/>
                    <a:pt x="4521" y="1545"/>
                  </a:cubicBezTo>
                  <a:lnTo>
                    <a:pt x="4521" y="1545"/>
                  </a:lnTo>
                  <a:lnTo>
                    <a:pt x="4521" y="1545"/>
                  </a:lnTo>
                  <a:cubicBezTo>
                    <a:pt x="4521" y="1516"/>
                    <a:pt x="4521" y="1516"/>
                    <a:pt x="4521" y="1516"/>
                  </a:cubicBezTo>
                  <a:cubicBezTo>
                    <a:pt x="4491" y="1516"/>
                    <a:pt x="4491" y="1516"/>
                    <a:pt x="4491" y="1516"/>
                  </a:cubicBezTo>
                  <a:cubicBezTo>
                    <a:pt x="4491" y="1486"/>
                    <a:pt x="4491" y="1486"/>
                    <a:pt x="4491" y="1486"/>
                  </a:cubicBezTo>
                  <a:lnTo>
                    <a:pt x="4491" y="1486"/>
                  </a:lnTo>
                  <a:lnTo>
                    <a:pt x="4491" y="1486"/>
                  </a:lnTo>
                  <a:cubicBezTo>
                    <a:pt x="4462" y="1457"/>
                    <a:pt x="4462" y="1457"/>
                    <a:pt x="4462" y="1457"/>
                  </a:cubicBezTo>
                  <a:cubicBezTo>
                    <a:pt x="4433" y="1457"/>
                    <a:pt x="4433" y="1457"/>
                    <a:pt x="4433" y="1457"/>
                  </a:cubicBezTo>
                  <a:lnTo>
                    <a:pt x="4433" y="1457"/>
                  </a:lnTo>
                  <a:cubicBezTo>
                    <a:pt x="4404" y="1457"/>
                    <a:pt x="4404" y="1457"/>
                    <a:pt x="4404" y="1457"/>
                  </a:cubicBezTo>
                  <a:cubicBezTo>
                    <a:pt x="4404" y="1486"/>
                    <a:pt x="4404" y="1486"/>
                    <a:pt x="4404" y="1486"/>
                  </a:cubicBezTo>
                  <a:close/>
                  <a:moveTo>
                    <a:pt x="4521" y="1370"/>
                  </a:moveTo>
                  <a:lnTo>
                    <a:pt x="4521" y="1370"/>
                  </a:lnTo>
                  <a:close/>
                  <a:moveTo>
                    <a:pt x="4491" y="1457"/>
                  </a:moveTo>
                  <a:lnTo>
                    <a:pt x="4491" y="1457"/>
                  </a:lnTo>
                  <a:cubicBezTo>
                    <a:pt x="4491" y="1428"/>
                    <a:pt x="4491" y="1428"/>
                    <a:pt x="4491" y="1428"/>
                  </a:cubicBezTo>
                  <a:lnTo>
                    <a:pt x="4491" y="1428"/>
                  </a:lnTo>
                  <a:lnTo>
                    <a:pt x="4491" y="1428"/>
                  </a:lnTo>
                  <a:lnTo>
                    <a:pt x="4491" y="1428"/>
                  </a:lnTo>
                  <a:cubicBezTo>
                    <a:pt x="4491" y="1400"/>
                    <a:pt x="4491" y="1400"/>
                    <a:pt x="4491" y="1400"/>
                  </a:cubicBezTo>
                  <a:lnTo>
                    <a:pt x="4491" y="1400"/>
                  </a:lnTo>
                  <a:cubicBezTo>
                    <a:pt x="4521" y="1400"/>
                    <a:pt x="4521" y="1400"/>
                    <a:pt x="4521" y="1400"/>
                  </a:cubicBezTo>
                  <a:cubicBezTo>
                    <a:pt x="4521" y="1428"/>
                    <a:pt x="4521" y="1428"/>
                    <a:pt x="4521" y="1428"/>
                  </a:cubicBezTo>
                  <a:cubicBezTo>
                    <a:pt x="4491" y="1457"/>
                    <a:pt x="4491" y="1457"/>
                    <a:pt x="4491" y="1457"/>
                  </a:cubicBezTo>
                  <a:close/>
                  <a:moveTo>
                    <a:pt x="4374" y="1428"/>
                  </a:moveTo>
                  <a:lnTo>
                    <a:pt x="4374" y="1428"/>
                  </a:lnTo>
                  <a:lnTo>
                    <a:pt x="4374" y="1428"/>
                  </a:lnTo>
                  <a:cubicBezTo>
                    <a:pt x="4374" y="1400"/>
                    <a:pt x="4374" y="1400"/>
                    <a:pt x="4374" y="1400"/>
                  </a:cubicBezTo>
                  <a:cubicBezTo>
                    <a:pt x="4404" y="1400"/>
                    <a:pt x="4404" y="1400"/>
                    <a:pt x="4404" y="1400"/>
                  </a:cubicBezTo>
                  <a:lnTo>
                    <a:pt x="4404" y="1400"/>
                  </a:lnTo>
                  <a:lnTo>
                    <a:pt x="4404" y="1400"/>
                  </a:lnTo>
                  <a:cubicBezTo>
                    <a:pt x="4404" y="1428"/>
                    <a:pt x="4404" y="1428"/>
                    <a:pt x="4404" y="1428"/>
                  </a:cubicBezTo>
                  <a:cubicBezTo>
                    <a:pt x="4374" y="1428"/>
                    <a:pt x="4374" y="1428"/>
                    <a:pt x="4374" y="1428"/>
                  </a:cubicBezTo>
                  <a:close/>
                  <a:moveTo>
                    <a:pt x="4345" y="1428"/>
                  </a:moveTo>
                  <a:lnTo>
                    <a:pt x="4345" y="1428"/>
                  </a:lnTo>
                  <a:lnTo>
                    <a:pt x="4345" y="1428"/>
                  </a:lnTo>
                  <a:cubicBezTo>
                    <a:pt x="4374" y="1428"/>
                    <a:pt x="4374" y="1428"/>
                    <a:pt x="4374" y="1428"/>
                  </a:cubicBezTo>
                  <a:lnTo>
                    <a:pt x="4374" y="1428"/>
                  </a:lnTo>
                  <a:lnTo>
                    <a:pt x="4374" y="1428"/>
                  </a:lnTo>
                  <a:cubicBezTo>
                    <a:pt x="4345" y="1428"/>
                    <a:pt x="4345" y="1428"/>
                    <a:pt x="4345" y="1428"/>
                  </a:cubicBezTo>
                  <a:close/>
                  <a:moveTo>
                    <a:pt x="4374" y="1457"/>
                  </a:moveTo>
                  <a:lnTo>
                    <a:pt x="4374" y="1457"/>
                  </a:lnTo>
                  <a:lnTo>
                    <a:pt x="4374" y="1457"/>
                  </a:lnTo>
                  <a:lnTo>
                    <a:pt x="4374" y="1457"/>
                  </a:lnTo>
                  <a:lnTo>
                    <a:pt x="4374" y="1457"/>
                  </a:lnTo>
                  <a:lnTo>
                    <a:pt x="4374" y="1457"/>
                  </a:lnTo>
                  <a:cubicBezTo>
                    <a:pt x="4404" y="1457"/>
                    <a:pt x="4404" y="1457"/>
                    <a:pt x="4404" y="1457"/>
                  </a:cubicBezTo>
                  <a:lnTo>
                    <a:pt x="4404" y="1457"/>
                  </a:lnTo>
                  <a:cubicBezTo>
                    <a:pt x="4374" y="1457"/>
                    <a:pt x="4374" y="1457"/>
                    <a:pt x="4374" y="1457"/>
                  </a:cubicBezTo>
                  <a:close/>
                  <a:moveTo>
                    <a:pt x="4345" y="1486"/>
                  </a:moveTo>
                  <a:lnTo>
                    <a:pt x="4345" y="1486"/>
                  </a:lnTo>
                  <a:lnTo>
                    <a:pt x="4345" y="1486"/>
                  </a:lnTo>
                  <a:cubicBezTo>
                    <a:pt x="4345" y="1457"/>
                    <a:pt x="4345" y="1457"/>
                    <a:pt x="4345" y="1457"/>
                  </a:cubicBezTo>
                  <a:lnTo>
                    <a:pt x="4345" y="1457"/>
                  </a:lnTo>
                  <a:lnTo>
                    <a:pt x="4345" y="1457"/>
                  </a:lnTo>
                  <a:lnTo>
                    <a:pt x="4345" y="1457"/>
                  </a:lnTo>
                  <a:cubicBezTo>
                    <a:pt x="4374" y="1457"/>
                    <a:pt x="4374" y="1457"/>
                    <a:pt x="4374" y="1457"/>
                  </a:cubicBezTo>
                  <a:lnTo>
                    <a:pt x="4374" y="1457"/>
                  </a:lnTo>
                  <a:lnTo>
                    <a:pt x="4374" y="1457"/>
                  </a:lnTo>
                  <a:cubicBezTo>
                    <a:pt x="4374" y="1486"/>
                    <a:pt x="4374" y="1486"/>
                    <a:pt x="4374" y="1486"/>
                  </a:cubicBezTo>
                  <a:cubicBezTo>
                    <a:pt x="4345" y="1486"/>
                    <a:pt x="4345" y="1486"/>
                    <a:pt x="4345" y="1486"/>
                  </a:cubicBezTo>
                  <a:close/>
                  <a:moveTo>
                    <a:pt x="4316" y="1486"/>
                  </a:moveTo>
                  <a:lnTo>
                    <a:pt x="4316" y="1486"/>
                  </a:lnTo>
                  <a:cubicBezTo>
                    <a:pt x="4288" y="1486"/>
                    <a:pt x="4288" y="1486"/>
                    <a:pt x="4288" y="1486"/>
                  </a:cubicBezTo>
                  <a:cubicBezTo>
                    <a:pt x="4316" y="1486"/>
                    <a:pt x="4316" y="1486"/>
                    <a:pt x="4316" y="1486"/>
                  </a:cubicBezTo>
                  <a:close/>
                  <a:moveTo>
                    <a:pt x="4141" y="1516"/>
                  </a:moveTo>
                  <a:lnTo>
                    <a:pt x="4141" y="1516"/>
                  </a:lnTo>
                  <a:lnTo>
                    <a:pt x="4141" y="1516"/>
                  </a:lnTo>
                  <a:cubicBezTo>
                    <a:pt x="4112" y="1516"/>
                    <a:pt x="4112" y="1516"/>
                    <a:pt x="4112" y="1516"/>
                  </a:cubicBezTo>
                  <a:cubicBezTo>
                    <a:pt x="4112" y="1486"/>
                    <a:pt x="4112" y="1486"/>
                    <a:pt x="4112" y="1486"/>
                  </a:cubicBezTo>
                  <a:lnTo>
                    <a:pt x="4112" y="1486"/>
                  </a:lnTo>
                  <a:lnTo>
                    <a:pt x="4112" y="1486"/>
                  </a:lnTo>
                  <a:cubicBezTo>
                    <a:pt x="4112" y="1457"/>
                    <a:pt x="4112" y="1457"/>
                    <a:pt x="4112" y="1457"/>
                  </a:cubicBezTo>
                  <a:lnTo>
                    <a:pt x="4112" y="1457"/>
                  </a:lnTo>
                  <a:lnTo>
                    <a:pt x="4112" y="1457"/>
                  </a:lnTo>
                  <a:lnTo>
                    <a:pt x="4112" y="1457"/>
                  </a:lnTo>
                  <a:cubicBezTo>
                    <a:pt x="4141" y="1457"/>
                    <a:pt x="4141" y="1457"/>
                    <a:pt x="4141" y="1457"/>
                  </a:cubicBezTo>
                  <a:cubicBezTo>
                    <a:pt x="4112" y="1457"/>
                    <a:pt x="4112" y="1457"/>
                    <a:pt x="4112" y="1457"/>
                  </a:cubicBezTo>
                  <a:cubicBezTo>
                    <a:pt x="4141" y="1457"/>
                    <a:pt x="4141" y="1457"/>
                    <a:pt x="4141" y="1457"/>
                  </a:cubicBezTo>
                  <a:cubicBezTo>
                    <a:pt x="4112" y="1457"/>
                    <a:pt x="4112" y="1457"/>
                    <a:pt x="4112" y="1457"/>
                  </a:cubicBezTo>
                  <a:cubicBezTo>
                    <a:pt x="4112" y="1428"/>
                    <a:pt x="4112" y="1428"/>
                    <a:pt x="4112" y="1428"/>
                  </a:cubicBezTo>
                  <a:lnTo>
                    <a:pt x="4112" y="1428"/>
                  </a:lnTo>
                  <a:lnTo>
                    <a:pt x="4112" y="1428"/>
                  </a:lnTo>
                  <a:lnTo>
                    <a:pt x="4112" y="1428"/>
                  </a:lnTo>
                  <a:lnTo>
                    <a:pt x="4112" y="1428"/>
                  </a:lnTo>
                  <a:lnTo>
                    <a:pt x="4112" y="1428"/>
                  </a:lnTo>
                  <a:lnTo>
                    <a:pt x="4112" y="1428"/>
                  </a:lnTo>
                  <a:cubicBezTo>
                    <a:pt x="4141" y="1400"/>
                    <a:pt x="4141" y="1400"/>
                    <a:pt x="4141" y="1400"/>
                  </a:cubicBezTo>
                  <a:cubicBezTo>
                    <a:pt x="4141" y="1428"/>
                    <a:pt x="4141" y="1428"/>
                    <a:pt x="4141" y="1428"/>
                  </a:cubicBezTo>
                  <a:cubicBezTo>
                    <a:pt x="4171" y="1428"/>
                    <a:pt x="4171" y="1428"/>
                    <a:pt x="4171" y="1428"/>
                  </a:cubicBezTo>
                  <a:lnTo>
                    <a:pt x="4171" y="1428"/>
                  </a:lnTo>
                  <a:cubicBezTo>
                    <a:pt x="4171" y="1400"/>
                    <a:pt x="4171" y="1400"/>
                    <a:pt x="4171" y="1400"/>
                  </a:cubicBezTo>
                  <a:cubicBezTo>
                    <a:pt x="4141" y="1400"/>
                    <a:pt x="4141" y="1400"/>
                    <a:pt x="4141" y="1400"/>
                  </a:cubicBezTo>
                  <a:cubicBezTo>
                    <a:pt x="4171" y="1400"/>
                    <a:pt x="4171" y="1400"/>
                    <a:pt x="4171" y="1400"/>
                  </a:cubicBezTo>
                  <a:cubicBezTo>
                    <a:pt x="4200" y="1400"/>
                    <a:pt x="4200" y="1400"/>
                    <a:pt x="4200" y="1400"/>
                  </a:cubicBezTo>
                  <a:lnTo>
                    <a:pt x="4200" y="1400"/>
                  </a:lnTo>
                  <a:cubicBezTo>
                    <a:pt x="4229" y="1400"/>
                    <a:pt x="4229" y="1400"/>
                    <a:pt x="4229" y="1400"/>
                  </a:cubicBezTo>
                  <a:lnTo>
                    <a:pt x="4229" y="1400"/>
                  </a:lnTo>
                  <a:cubicBezTo>
                    <a:pt x="4258" y="1400"/>
                    <a:pt x="4258" y="1400"/>
                    <a:pt x="4258" y="1400"/>
                  </a:cubicBezTo>
                  <a:lnTo>
                    <a:pt x="4258" y="1400"/>
                  </a:lnTo>
                  <a:cubicBezTo>
                    <a:pt x="4171" y="1370"/>
                    <a:pt x="4171" y="1370"/>
                    <a:pt x="4171" y="1370"/>
                  </a:cubicBezTo>
                  <a:lnTo>
                    <a:pt x="4171" y="1370"/>
                  </a:lnTo>
                  <a:cubicBezTo>
                    <a:pt x="4141" y="1370"/>
                    <a:pt x="4141" y="1370"/>
                    <a:pt x="4141" y="1370"/>
                  </a:cubicBezTo>
                  <a:lnTo>
                    <a:pt x="4141" y="1370"/>
                  </a:lnTo>
                  <a:cubicBezTo>
                    <a:pt x="4112" y="1370"/>
                    <a:pt x="4112" y="1370"/>
                    <a:pt x="4112" y="1370"/>
                  </a:cubicBezTo>
                  <a:lnTo>
                    <a:pt x="4112" y="1370"/>
                  </a:lnTo>
                  <a:cubicBezTo>
                    <a:pt x="4083" y="1370"/>
                    <a:pt x="4083" y="1370"/>
                    <a:pt x="4083" y="1370"/>
                  </a:cubicBezTo>
                  <a:lnTo>
                    <a:pt x="4083" y="1370"/>
                  </a:lnTo>
                  <a:lnTo>
                    <a:pt x="4083" y="1370"/>
                  </a:lnTo>
                  <a:cubicBezTo>
                    <a:pt x="4054" y="1370"/>
                    <a:pt x="4054" y="1370"/>
                    <a:pt x="4054" y="1370"/>
                  </a:cubicBezTo>
                  <a:lnTo>
                    <a:pt x="4054" y="1370"/>
                  </a:lnTo>
                  <a:lnTo>
                    <a:pt x="4054" y="1370"/>
                  </a:lnTo>
                  <a:cubicBezTo>
                    <a:pt x="4054" y="1341"/>
                    <a:pt x="4054" y="1341"/>
                    <a:pt x="4054" y="1341"/>
                  </a:cubicBezTo>
                  <a:lnTo>
                    <a:pt x="4054" y="1341"/>
                  </a:lnTo>
                  <a:lnTo>
                    <a:pt x="4054" y="1341"/>
                  </a:lnTo>
                  <a:cubicBezTo>
                    <a:pt x="4083" y="1341"/>
                    <a:pt x="4083" y="1341"/>
                    <a:pt x="4083" y="1341"/>
                  </a:cubicBezTo>
                  <a:lnTo>
                    <a:pt x="4083" y="1341"/>
                  </a:lnTo>
                  <a:lnTo>
                    <a:pt x="4083" y="1341"/>
                  </a:lnTo>
                  <a:cubicBezTo>
                    <a:pt x="4083" y="1312"/>
                    <a:pt x="4083" y="1312"/>
                    <a:pt x="4083" y="1312"/>
                  </a:cubicBezTo>
                  <a:lnTo>
                    <a:pt x="4083" y="1312"/>
                  </a:lnTo>
                  <a:cubicBezTo>
                    <a:pt x="4112" y="1312"/>
                    <a:pt x="4112" y="1312"/>
                    <a:pt x="4112" y="1312"/>
                  </a:cubicBezTo>
                  <a:lnTo>
                    <a:pt x="4112" y="1312"/>
                  </a:lnTo>
                  <a:lnTo>
                    <a:pt x="4112" y="1312"/>
                  </a:lnTo>
                  <a:cubicBezTo>
                    <a:pt x="4112" y="1341"/>
                    <a:pt x="4112" y="1341"/>
                    <a:pt x="4112" y="1341"/>
                  </a:cubicBezTo>
                  <a:lnTo>
                    <a:pt x="4112" y="1341"/>
                  </a:lnTo>
                  <a:cubicBezTo>
                    <a:pt x="4141" y="1341"/>
                    <a:pt x="4141" y="1341"/>
                    <a:pt x="4141" y="1341"/>
                  </a:cubicBezTo>
                  <a:lnTo>
                    <a:pt x="4141" y="1341"/>
                  </a:lnTo>
                  <a:lnTo>
                    <a:pt x="4141" y="1341"/>
                  </a:lnTo>
                  <a:cubicBezTo>
                    <a:pt x="4141" y="1312"/>
                    <a:pt x="4141" y="1312"/>
                    <a:pt x="4141" y="1312"/>
                  </a:cubicBezTo>
                  <a:lnTo>
                    <a:pt x="4141" y="1312"/>
                  </a:lnTo>
                  <a:lnTo>
                    <a:pt x="4141" y="1312"/>
                  </a:lnTo>
                  <a:cubicBezTo>
                    <a:pt x="4141" y="1283"/>
                    <a:pt x="4141" y="1283"/>
                    <a:pt x="4141" y="1283"/>
                  </a:cubicBezTo>
                  <a:lnTo>
                    <a:pt x="4141" y="1283"/>
                  </a:lnTo>
                  <a:lnTo>
                    <a:pt x="4141" y="1283"/>
                  </a:lnTo>
                  <a:cubicBezTo>
                    <a:pt x="4171" y="1253"/>
                    <a:pt x="4171" y="1253"/>
                    <a:pt x="4171" y="1253"/>
                  </a:cubicBezTo>
                  <a:lnTo>
                    <a:pt x="4171" y="1253"/>
                  </a:lnTo>
                  <a:lnTo>
                    <a:pt x="4171" y="1253"/>
                  </a:lnTo>
                  <a:lnTo>
                    <a:pt x="4171" y="1253"/>
                  </a:lnTo>
                  <a:lnTo>
                    <a:pt x="4171" y="1253"/>
                  </a:lnTo>
                  <a:cubicBezTo>
                    <a:pt x="4141" y="1253"/>
                    <a:pt x="4141" y="1253"/>
                    <a:pt x="4141" y="1253"/>
                  </a:cubicBezTo>
                  <a:cubicBezTo>
                    <a:pt x="4171" y="1224"/>
                    <a:pt x="4171" y="1224"/>
                    <a:pt x="4171" y="1224"/>
                  </a:cubicBezTo>
                  <a:lnTo>
                    <a:pt x="4171" y="1224"/>
                  </a:lnTo>
                  <a:lnTo>
                    <a:pt x="4171" y="1224"/>
                  </a:lnTo>
                  <a:cubicBezTo>
                    <a:pt x="4200" y="1195"/>
                    <a:pt x="4200" y="1195"/>
                    <a:pt x="4200" y="1195"/>
                  </a:cubicBezTo>
                  <a:cubicBezTo>
                    <a:pt x="4200" y="1224"/>
                    <a:pt x="4200" y="1224"/>
                    <a:pt x="4200" y="1224"/>
                  </a:cubicBezTo>
                  <a:lnTo>
                    <a:pt x="4200" y="1224"/>
                  </a:lnTo>
                  <a:lnTo>
                    <a:pt x="4200" y="1224"/>
                  </a:lnTo>
                  <a:cubicBezTo>
                    <a:pt x="4200" y="1253"/>
                    <a:pt x="4200" y="1253"/>
                    <a:pt x="4200" y="1253"/>
                  </a:cubicBezTo>
                  <a:lnTo>
                    <a:pt x="4200" y="1253"/>
                  </a:lnTo>
                  <a:lnTo>
                    <a:pt x="4200" y="1253"/>
                  </a:lnTo>
                  <a:cubicBezTo>
                    <a:pt x="4229" y="1283"/>
                    <a:pt x="4229" y="1283"/>
                    <a:pt x="4229" y="1283"/>
                  </a:cubicBezTo>
                  <a:cubicBezTo>
                    <a:pt x="4229" y="1312"/>
                    <a:pt x="4229" y="1312"/>
                    <a:pt x="4229" y="1312"/>
                  </a:cubicBezTo>
                  <a:lnTo>
                    <a:pt x="4229" y="1312"/>
                  </a:lnTo>
                  <a:cubicBezTo>
                    <a:pt x="4229" y="1341"/>
                    <a:pt x="4229" y="1341"/>
                    <a:pt x="4229" y="1341"/>
                  </a:cubicBezTo>
                  <a:lnTo>
                    <a:pt x="4229" y="1341"/>
                  </a:lnTo>
                  <a:cubicBezTo>
                    <a:pt x="4258" y="1341"/>
                    <a:pt x="4258" y="1341"/>
                    <a:pt x="4258" y="1341"/>
                  </a:cubicBezTo>
                  <a:cubicBezTo>
                    <a:pt x="4258" y="1312"/>
                    <a:pt x="4258" y="1312"/>
                    <a:pt x="4258" y="1312"/>
                  </a:cubicBezTo>
                  <a:cubicBezTo>
                    <a:pt x="4258" y="1283"/>
                    <a:pt x="4258" y="1283"/>
                    <a:pt x="4258" y="1283"/>
                  </a:cubicBezTo>
                  <a:lnTo>
                    <a:pt x="4258" y="1283"/>
                  </a:lnTo>
                  <a:lnTo>
                    <a:pt x="4258" y="1283"/>
                  </a:lnTo>
                  <a:cubicBezTo>
                    <a:pt x="4229" y="1253"/>
                    <a:pt x="4229" y="1253"/>
                    <a:pt x="4229" y="1253"/>
                  </a:cubicBezTo>
                  <a:lnTo>
                    <a:pt x="4229" y="1253"/>
                  </a:lnTo>
                  <a:cubicBezTo>
                    <a:pt x="4258" y="1253"/>
                    <a:pt x="4258" y="1253"/>
                    <a:pt x="4258" y="1253"/>
                  </a:cubicBezTo>
                  <a:cubicBezTo>
                    <a:pt x="4258" y="1283"/>
                    <a:pt x="4258" y="1283"/>
                    <a:pt x="4258" y="1283"/>
                  </a:cubicBezTo>
                  <a:cubicBezTo>
                    <a:pt x="4258" y="1253"/>
                    <a:pt x="4258" y="1253"/>
                    <a:pt x="4258" y="1253"/>
                  </a:cubicBezTo>
                  <a:lnTo>
                    <a:pt x="4258" y="1253"/>
                  </a:lnTo>
                  <a:cubicBezTo>
                    <a:pt x="4258" y="1224"/>
                    <a:pt x="4258" y="1224"/>
                    <a:pt x="4258" y="1224"/>
                  </a:cubicBezTo>
                  <a:lnTo>
                    <a:pt x="4258" y="1224"/>
                  </a:lnTo>
                  <a:cubicBezTo>
                    <a:pt x="4258" y="1195"/>
                    <a:pt x="4258" y="1195"/>
                    <a:pt x="4258" y="1195"/>
                  </a:cubicBezTo>
                  <a:lnTo>
                    <a:pt x="4258" y="1195"/>
                  </a:lnTo>
                  <a:cubicBezTo>
                    <a:pt x="4288" y="1195"/>
                    <a:pt x="4288" y="1195"/>
                    <a:pt x="4288" y="1195"/>
                  </a:cubicBezTo>
                  <a:lnTo>
                    <a:pt x="4288" y="1195"/>
                  </a:lnTo>
                  <a:lnTo>
                    <a:pt x="4288" y="1195"/>
                  </a:lnTo>
                  <a:lnTo>
                    <a:pt x="4316" y="1166"/>
                  </a:lnTo>
                  <a:lnTo>
                    <a:pt x="4316" y="1166"/>
                  </a:lnTo>
                  <a:cubicBezTo>
                    <a:pt x="4316" y="1195"/>
                    <a:pt x="4316" y="1195"/>
                    <a:pt x="4316" y="1195"/>
                  </a:cubicBezTo>
                  <a:cubicBezTo>
                    <a:pt x="4345" y="1195"/>
                    <a:pt x="4345" y="1195"/>
                    <a:pt x="4345" y="1195"/>
                  </a:cubicBezTo>
                  <a:lnTo>
                    <a:pt x="4345" y="1195"/>
                  </a:lnTo>
                  <a:lnTo>
                    <a:pt x="4345" y="1195"/>
                  </a:lnTo>
                  <a:cubicBezTo>
                    <a:pt x="4345" y="1224"/>
                    <a:pt x="4345" y="1224"/>
                    <a:pt x="4345" y="1224"/>
                  </a:cubicBezTo>
                  <a:lnTo>
                    <a:pt x="4345" y="1224"/>
                  </a:lnTo>
                  <a:cubicBezTo>
                    <a:pt x="4345" y="1253"/>
                    <a:pt x="4345" y="1253"/>
                    <a:pt x="4345" y="1253"/>
                  </a:cubicBezTo>
                  <a:lnTo>
                    <a:pt x="4345" y="1253"/>
                  </a:lnTo>
                  <a:cubicBezTo>
                    <a:pt x="4345" y="1224"/>
                    <a:pt x="4345" y="1224"/>
                    <a:pt x="4345" y="1224"/>
                  </a:cubicBezTo>
                  <a:cubicBezTo>
                    <a:pt x="4374" y="1253"/>
                    <a:pt x="4374" y="1253"/>
                    <a:pt x="4374" y="1253"/>
                  </a:cubicBezTo>
                  <a:cubicBezTo>
                    <a:pt x="4374" y="1224"/>
                    <a:pt x="4374" y="1224"/>
                    <a:pt x="4374" y="1224"/>
                  </a:cubicBezTo>
                  <a:lnTo>
                    <a:pt x="4374" y="1224"/>
                  </a:lnTo>
                  <a:cubicBezTo>
                    <a:pt x="4374" y="1195"/>
                    <a:pt x="4374" y="1195"/>
                    <a:pt x="4374" y="1195"/>
                  </a:cubicBezTo>
                  <a:cubicBezTo>
                    <a:pt x="4404" y="1224"/>
                    <a:pt x="4404" y="1224"/>
                    <a:pt x="4404" y="1224"/>
                  </a:cubicBezTo>
                  <a:cubicBezTo>
                    <a:pt x="4404" y="1195"/>
                    <a:pt x="4404" y="1195"/>
                    <a:pt x="4404" y="1195"/>
                  </a:cubicBezTo>
                  <a:lnTo>
                    <a:pt x="4404" y="1195"/>
                  </a:lnTo>
                  <a:lnTo>
                    <a:pt x="4404" y="1195"/>
                  </a:lnTo>
                  <a:lnTo>
                    <a:pt x="4404" y="1195"/>
                  </a:lnTo>
                  <a:cubicBezTo>
                    <a:pt x="4433" y="1195"/>
                    <a:pt x="4433" y="1195"/>
                    <a:pt x="4433" y="1195"/>
                  </a:cubicBezTo>
                  <a:lnTo>
                    <a:pt x="4433" y="1195"/>
                  </a:lnTo>
                  <a:cubicBezTo>
                    <a:pt x="4433" y="1224"/>
                    <a:pt x="4433" y="1224"/>
                    <a:pt x="4433" y="1224"/>
                  </a:cubicBezTo>
                  <a:lnTo>
                    <a:pt x="4433" y="1224"/>
                  </a:lnTo>
                  <a:cubicBezTo>
                    <a:pt x="4404" y="1224"/>
                    <a:pt x="4404" y="1224"/>
                    <a:pt x="4404" y="1224"/>
                  </a:cubicBezTo>
                  <a:cubicBezTo>
                    <a:pt x="4433" y="1224"/>
                    <a:pt x="4433" y="1224"/>
                    <a:pt x="4433" y="1224"/>
                  </a:cubicBezTo>
                  <a:cubicBezTo>
                    <a:pt x="4433" y="1253"/>
                    <a:pt x="4433" y="1253"/>
                    <a:pt x="4433" y="1253"/>
                  </a:cubicBezTo>
                  <a:lnTo>
                    <a:pt x="4433" y="1253"/>
                  </a:lnTo>
                  <a:lnTo>
                    <a:pt x="4433" y="1253"/>
                  </a:lnTo>
                  <a:cubicBezTo>
                    <a:pt x="4433" y="1283"/>
                    <a:pt x="4433" y="1283"/>
                    <a:pt x="4433" y="1283"/>
                  </a:cubicBezTo>
                  <a:cubicBezTo>
                    <a:pt x="4404" y="1312"/>
                    <a:pt x="4404" y="1312"/>
                    <a:pt x="4404" y="1312"/>
                  </a:cubicBezTo>
                  <a:lnTo>
                    <a:pt x="4404" y="1312"/>
                  </a:lnTo>
                  <a:lnTo>
                    <a:pt x="4404" y="1312"/>
                  </a:lnTo>
                  <a:cubicBezTo>
                    <a:pt x="4404" y="1341"/>
                    <a:pt x="4404" y="1341"/>
                    <a:pt x="4404" y="1341"/>
                  </a:cubicBezTo>
                  <a:cubicBezTo>
                    <a:pt x="4374" y="1341"/>
                    <a:pt x="4374" y="1341"/>
                    <a:pt x="4374" y="1341"/>
                  </a:cubicBezTo>
                  <a:cubicBezTo>
                    <a:pt x="4374" y="1370"/>
                    <a:pt x="4374" y="1370"/>
                    <a:pt x="4374" y="1370"/>
                  </a:cubicBezTo>
                  <a:cubicBezTo>
                    <a:pt x="4345" y="1370"/>
                    <a:pt x="4345" y="1370"/>
                    <a:pt x="4345" y="1370"/>
                  </a:cubicBezTo>
                  <a:lnTo>
                    <a:pt x="4345" y="1370"/>
                  </a:lnTo>
                  <a:cubicBezTo>
                    <a:pt x="4345" y="1400"/>
                    <a:pt x="4345" y="1400"/>
                    <a:pt x="4345" y="1400"/>
                  </a:cubicBezTo>
                  <a:lnTo>
                    <a:pt x="4345" y="1400"/>
                  </a:lnTo>
                  <a:cubicBezTo>
                    <a:pt x="4316" y="1400"/>
                    <a:pt x="4316" y="1400"/>
                    <a:pt x="4316" y="1400"/>
                  </a:cubicBezTo>
                  <a:lnTo>
                    <a:pt x="4316" y="1400"/>
                  </a:lnTo>
                  <a:lnTo>
                    <a:pt x="4316" y="1400"/>
                  </a:lnTo>
                  <a:cubicBezTo>
                    <a:pt x="4345" y="1428"/>
                    <a:pt x="4345" y="1428"/>
                    <a:pt x="4345" y="1428"/>
                  </a:cubicBezTo>
                  <a:lnTo>
                    <a:pt x="4345" y="1428"/>
                  </a:lnTo>
                  <a:cubicBezTo>
                    <a:pt x="4316" y="1457"/>
                    <a:pt x="4316" y="1457"/>
                    <a:pt x="4316" y="1457"/>
                  </a:cubicBezTo>
                  <a:lnTo>
                    <a:pt x="4316" y="1457"/>
                  </a:lnTo>
                  <a:lnTo>
                    <a:pt x="4316" y="1457"/>
                  </a:lnTo>
                  <a:cubicBezTo>
                    <a:pt x="4316" y="1428"/>
                    <a:pt x="4316" y="1428"/>
                    <a:pt x="4316" y="1428"/>
                  </a:cubicBezTo>
                  <a:cubicBezTo>
                    <a:pt x="4288" y="1428"/>
                    <a:pt x="4288" y="1428"/>
                    <a:pt x="4288" y="1428"/>
                  </a:cubicBezTo>
                  <a:lnTo>
                    <a:pt x="4288" y="1428"/>
                  </a:lnTo>
                  <a:cubicBezTo>
                    <a:pt x="4288" y="1457"/>
                    <a:pt x="4288" y="1457"/>
                    <a:pt x="4288" y="1457"/>
                  </a:cubicBezTo>
                  <a:lnTo>
                    <a:pt x="4288" y="1457"/>
                  </a:lnTo>
                  <a:lnTo>
                    <a:pt x="4288" y="1457"/>
                  </a:lnTo>
                  <a:cubicBezTo>
                    <a:pt x="4258" y="1457"/>
                    <a:pt x="4258" y="1457"/>
                    <a:pt x="4258" y="1457"/>
                  </a:cubicBezTo>
                  <a:cubicBezTo>
                    <a:pt x="4258" y="1486"/>
                    <a:pt x="4258" y="1486"/>
                    <a:pt x="4258" y="1486"/>
                  </a:cubicBezTo>
                  <a:lnTo>
                    <a:pt x="4258" y="1486"/>
                  </a:lnTo>
                  <a:cubicBezTo>
                    <a:pt x="4288" y="1486"/>
                    <a:pt x="4288" y="1486"/>
                    <a:pt x="4288" y="1486"/>
                  </a:cubicBezTo>
                  <a:lnTo>
                    <a:pt x="4288" y="1486"/>
                  </a:lnTo>
                  <a:cubicBezTo>
                    <a:pt x="4258" y="1486"/>
                    <a:pt x="4258" y="1486"/>
                    <a:pt x="4258" y="1486"/>
                  </a:cubicBezTo>
                  <a:lnTo>
                    <a:pt x="4258" y="1486"/>
                  </a:lnTo>
                  <a:cubicBezTo>
                    <a:pt x="4258" y="1516"/>
                    <a:pt x="4258" y="1516"/>
                    <a:pt x="4258" y="1516"/>
                  </a:cubicBezTo>
                  <a:lnTo>
                    <a:pt x="4258" y="1516"/>
                  </a:lnTo>
                  <a:lnTo>
                    <a:pt x="4258" y="1516"/>
                  </a:lnTo>
                  <a:cubicBezTo>
                    <a:pt x="4258" y="1486"/>
                    <a:pt x="4258" y="1486"/>
                    <a:pt x="4258" y="1486"/>
                  </a:cubicBezTo>
                  <a:lnTo>
                    <a:pt x="4258" y="1486"/>
                  </a:lnTo>
                  <a:cubicBezTo>
                    <a:pt x="4229" y="1486"/>
                    <a:pt x="4229" y="1486"/>
                    <a:pt x="4229" y="1486"/>
                  </a:cubicBezTo>
                  <a:cubicBezTo>
                    <a:pt x="4229" y="1516"/>
                    <a:pt x="4229" y="1516"/>
                    <a:pt x="4229" y="1516"/>
                  </a:cubicBezTo>
                  <a:lnTo>
                    <a:pt x="4229" y="1516"/>
                  </a:lnTo>
                  <a:lnTo>
                    <a:pt x="4229" y="1516"/>
                  </a:lnTo>
                  <a:cubicBezTo>
                    <a:pt x="4200" y="1516"/>
                    <a:pt x="4200" y="1516"/>
                    <a:pt x="4200" y="1516"/>
                  </a:cubicBezTo>
                  <a:lnTo>
                    <a:pt x="4200" y="1516"/>
                  </a:lnTo>
                  <a:cubicBezTo>
                    <a:pt x="4171" y="1516"/>
                    <a:pt x="4171" y="1516"/>
                    <a:pt x="4171" y="1516"/>
                  </a:cubicBezTo>
                  <a:lnTo>
                    <a:pt x="4171" y="1516"/>
                  </a:lnTo>
                  <a:lnTo>
                    <a:pt x="4171" y="1516"/>
                  </a:lnTo>
                  <a:cubicBezTo>
                    <a:pt x="4141" y="1516"/>
                    <a:pt x="4141" y="1516"/>
                    <a:pt x="4141" y="1516"/>
                  </a:cubicBezTo>
                  <a:cubicBezTo>
                    <a:pt x="4171" y="1486"/>
                    <a:pt x="4171" y="1486"/>
                    <a:pt x="4171" y="1486"/>
                  </a:cubicBezTo>
                  <a:cubicBezTo>
                    <a:pt x="4141" y="1486"/>
                    <a:pt x="4141" y="1486"/>
                    <a:pt x="4141" y="1486"/>
                  </a:cubicBezTo>
                  <a:cubicBezTo>
                    <a:pt x="4141" y="1516"/>
                    <a:pt x="4141" y="1516"/>
                    <a:pt x="4141" y="1516"/>
                  </a:cubicBezTo>
                  <a:close/>
                  <a:moveTo>
                    <a:pt x="3062" y="1107"/>
                  </a:moveTo>
                  <a:lnTo>
                    <a:pt x="3062" y="1107"/>
                  </a:lnTo>
                  <a:lnTo>
                    <a:pt x="3062" y="1107"/>
                  </a:lnTo>
                  <a:cubicBezTo>
                    <a:pt x="3062" y="1079"/>
                    <a:pt x="3062" y="1079"/>
                    <a:pt x="3062" y="1079"/>
                  </a:cubicBezTo>
                  <a:cubicBezTo>
                    <a:pt x="3120" y="1050"/>
                    <a:pt x="3120" y="1050"/>
                    <a:pt x="3120" y="1050"/>
                  </a:cubicBezTo>
                  <a:lnTo>
                    <a:pt x="3120" y="1050"/>
                  </a:lnTo>
                  <a:cubicBezTo>
                    <a:pt x="3150" y="1050"/>
                    <a:pt x="3150" y="1050"/>
                    <a:pt x="3150" y="1050"/>
                  </a:cubicBezTo>
                  <a:lnTo>
                    <a:pt x="3150" y="1050"/>
                  </a:lnTo>
                  <a:cubicBezTo>
                    <a:pt x="3179" y="1020"/>
                    <a:pt x="3179" y="1020"/>
                    <a:pt x="3179" y="1020"/>
                  </a:cubicBezTo>
                  <a:cubicBezTo>
                    <a:pt x="3208" y="1020"/>
                    <a:pt x="3208" y="1020"/>
                    <a:pt x="3208" y="1020"/>
                  </a:cubicBezTo>
                  <a:lnTo>
                    <a:pt x="3208" y="1020"/>
                  </a:lnTo>
                  <a:lnTo>
                    <a:pt x="3208" y="1020"/>
                  </a:lnTo>
                  <a:cubicBezTo>
                    <a:pt x="3238" y="1020"/>
                    <a:pt x="3238" y="1020"/>
                    <a:pt x="3238" y="1020"/>
                  </a:cubicBezTo>
                  <a:cubicBezTo>
                    <a:pt x="3267" y="1020"/>
                    <a:pt x="3267" y="1020"/>
                    <a:pt x="3267" y="1020"/>
                  </a:cubicBezTo>
                  <a:cubicBezTo>
                    <a:pt x="3238" y="1020"/>
                    <a:pt x="3238" y="1020"/>
                    <a:pt x="3238" y="1020"/>
                  </a:cubicBezTo>
                  <a:cubicBezTo>
                    <a:pt x="3238" y="1050"/>
                    <a:pt x="3238" y="1050"/>
                    <a:pt x="3238" y="1050"/>
                  </a:cubicBezTo>
                  <a:cubicBezTo>
                    <a:pt x="3208" y="1050"/>
                    <a:pt x="3208" y="1050"/>
                    <a:pt x="3208" y="1050"/>
                  </a:cubicBezTo>
                  <a:cubicBezTo>
                    <a:pt x="3150" y="1079"/>
                    <a:pt x="3150" y="1079"/>
                    <a:pt x="3150" y="1079"/>
                  </a:cubicBezTo>
                  <a:cubicBezTo>
                    <a:pt x="3150" y="1107"/>
                    <a:pt x="3150" y="1107"/>
                    <a:pt x="3150" y="1107"/>
                  </a:cubicBezTo>
                  <a:cubicBezTo>
                    <a:pt x="3120" y="1107"/>
                    <a:pt x="3120" y="1107"/>
                    <a:pt x="3120" y="1107"/>
                  </a:cubicBezTo>
                  <a:lnTo>
                    <a:pt x="3120" y="1107"/>
                  </a:lnTo>
                  <a:cubicBezTo>
                    <a:pt x="3091" y="1136"/>
                    <a:pt x="3091" y="1136"/>
                    <a:pt x="3091" y="1136"/>
                  </a:cubicBezTo>
                  <a:lnTo>
                    <a:pt x="3091" y="1136"/>
                  </a:lnTo>
                  <a:cubicBezTo>
                    <a:pt x="3091" y="1107"/>
                    <a:pt x="3091" y="1107"/>
                    <a:pt x="3091" y="1107"/>
                  </a:cubicBezTo>
                  <a:lnTo>
                    <a:pt x="3091" y="1107"/>
                  </a:lnTo>
                  <a:cubicBezTo>
                    <a:pt x="3062" y="1107"/>
                    <a:pt x="3062" y="1107"/>
                    <a:pt x="3062" y="1107"/>
                  </a:cubicBezTo>
                  <a:close/>
                  <a:moveTo>
                    <a:pt x="3850" y="1400"/>
                  </a:moveTo>
                  <a:lnTo>
                    <a:pt x="3850" y="1400"/>
                  </a:lnTo>
                  <a:lnTo>
                    <a:pt x="3850" y="1400"/>
                  </a:lnTo>
                  <a:lnTo>
                    <a:pt x="3850" y="1400"/>
                  </a:lnTo>
                  <a:cubicBezTo>
                    <a:pt x="3879" y="1400"/>
                    <a:pt x="3879" y="1400"/>
                    <a:pt x="3879" y="1400"/>
                  </a:cubicBezTo>
                  <a:cubicBezTo>
                    <a:pt x="3879" y="1370"/>
                    <a:pt x="3879" y="1370"/>
                    <a:pt x="3879" y="1370"/>
                  </a:cubicBezTo>
                  <a:lnTo>
                    <a:pt x="3879" y="1370"/>
                  </a:lnTo>
                  <a:cubicBezTo>
                    <a:pt x="3908" y="1370"/>
                    <a:pt x="3908" y="1370"/>
                    <a:pt x="3908" y="1370"/>
                  </a:cubicBezTo>
                  <a:lnTo>
                    <a:pt x="3908" y="1370"/>
                  </a:lnTo>
                  <a:cubicBezTo>
                    <a:pt x="3938" y="1370"/>
                    <a:pt x="3938" y="1370"/>
                    <a:pt x="3938" y="1370"/>
                  </a:cubicBezTo>
                  <a:lnTo>
                    <a:pt x="3938" y="1370"/>
                  </a:lnTo>
                  <a:lnTo>
                    <a:pt x="3938" y="1370"/>
                  </a:lnTo>
                  <a:cubicBezTo>
                    <a:pt x="3938" y="1400"/>
                    <a:pt x="3938" y="1400"/>
                    <a:pt x="3938" y="1400"/>
                  </a:cubicBezTo>
                  <a:lnTo>
                    <a:pt x="3938" y="1400"/>
                  </a:lnTo>
                  <a:cubicBezTo>
                    <a:pt x="3908" y="1428"/>
                    <a:pt x="3908" y="1428"/>
                    <a:pt x="3908" y="1428"/>
                  </a:cubicBezTo>
                  <a:lnTo>
                    <a:pt x="3908" y="1428"/>
                  </a:lnTo>
                  <a:cubicBezTo>
                    <a:pt x="3879" y="1428"/>
                    <a:pt x="3879" y="1428"/>
                    <a:pt x="3879" y="1428"/>
                  </a:cubicBezTo>
                  <a:lnTo>
                    <a:pt x="3879" y="1428"/>
                  </a:lnTo>
                  <a:lnTo>
                    <a:pt x="3879" y="1428"/>
                  </a:lnTo>
                  <a:cubicBezTo>
                    <a:pt x="3850" y="1400"/>
                    <a:pt x="3850" y="1400"/>
                    <a:pt x="3850" y="1400"/>
                  </a:cubicBezTo>
                  <a:close/>
                  <a:moveTo>
                    <a:pt x="3238" y="1400"/>
                  </a:moveTo>
                  <a:lnTo>
                    <a:pt x="3238" y="1400"/>
                  </a:lnTo>
                  <a:cubicBezTo>
                    <a:pt x="3238" y="1370"/>
                    <a:pt x="3238" y="1370"/>
                    <a:pt x="3238" y="1370"/>
                  </a:cubicBezTo>
                  <a:lnTo>
                    <a:pt x="3238" y="1370"/>
                  </a:lnTo>
                  <a:cubicBezTo>
                    <a:pt x="3238" y="1341"/>
                    <a:pt x="3238" y="1341"/>
                    <a:pt x="3238" y="1341"/>
                  </a:cubicBezTo>
                  <a:cubicBezTo>
                    <a:pt x="3267" y="1341"/>
                    <a:pt x="3267" y="1341"/>
                    <a:pt x="3267" y="1341"/>
                  </a:cubicBezTo>
                  <a:cubicBezTo>
                    <a:pt x="3295" y="1341"/>
                    <a:pt x="3295" y="1341"/>
                    <a:pt x="3295" y="1341"/>
                  </a:cubicBezTo>
                  <a:lnTo>
                    <a:pt x="3295" y="1341"/>
                  </a:lnTo>
                  <a:cubicBezTo>
                    <a:pt x="3324" y="1341"/>
                    <a:pt x="3324" y="1341"/>
                    <a:pt x="3324" y="1341"/>
                  </a:cubicBezTo>
                  <a:lnTo>
                    <a:pt x="3324" y="1341"/>
                  </a:lnTo>
                  <a:cubicBezTo>
                    <a:pt x="3354" y="1312"/>
                    <a:pt x="3354" y="1312"/>
                    <a:pt x="3354" y="1312"/>
                  </a:cubicBezTo>
                  <a:cubicBezTo>
                    <a:pt x="3383" y="1312"/>
                    <a:pt x="3383" y="1312"/>
                    <a:pt x="3383" y="1312"/>
                  </a:cubicBezTo>
                  <a:cubicBezTo>
                    <a:pt x="3412" y="1341"/>
                    <a:pt x="3412" y="1341"/>
                    <a:pt x="3412" y="1341"/>
                  </a:cubicBezTo>
                  <a:lnTo>
                    <a:pt x="3412" y="1341"/>
                  </a:lnTo>
                  <a:cubicBezTo>
                    <a:pt x="3441" y="1341"/>
                    <a:pt x="3441" y="1341"/>
                    <a:pt x="3441" y="1341"/>
                  </a:cubicBezTo>
                  <a:cubicBezTo>
                    <a:pt x="3441" y="1312"/>
                    <a:pt x="3441" y="1312"/>
                    <a:pt x="3441" y="1312"/>
                  </a:cubicBezTo>
                  <a:cubicBezTo>
                    <a:pt x="3500" y="1312"/>
                    <a:pt x="3500" y="1312"/>
                    <a:pt x="3500" y="1312"/>
                  </a:cubicBezTo>
                  <a:lnTo>
                    <a:pt x="3500" y="1312"/>
                  </a:lnTo>
                  <a:lnTo>
                    <a:pt x="3500" y="1312"/>
                  </a:lnTo>
                  <a:lnTo>
                    <a:pt x="3500" y="1312"/>
                  </a:lnTo>
                  <a:cubicBezTo>
                    <a:pt x="3471" y="1312"/>
                    <a:pt x="3471" y="1312"/>
                    <a:pt x="3471" y="1312"/>
                  </a:cubicBezTo>
                  <a:lnTo>
                    <a:pt x="3471" y="1312"/>
                  </a:lnTo>
                  <a:lnTo>
                    <a:pt x="3471" y="1312"/>
                  </a:lnTo>
                  <a:cubicBezTo>
                    <a:pt x="3441" y="1312"/>
                    <a:pt x="3441" y="1312"/>
                    <a:pt x="3441" y="1312"/>
                  </a:cubicBezTo>
                  <a:cubicBezTo>
                    <a:pt x="3412" y="1312"/>
                    <a:pt x="3412" y="1312"/>
                    <a:pt x="3412" y="1312"/>
                  </a:cubicBezTo>
                  <a:lnTo>
                    <a:pt x="3412" y="1312"/>
                  </a:lnTo>
                  <a:cubicBezTo>
                    <a:pt x="3412" y="1283"/>
                    <a:pt x="3412" y="1283"/>
                    <a:pt x="3412" y="1283"/>
                  </a:cubicBezTo>
                  <a:cubicBezTo>
                    <a:pt x="3383" y="1312"/>
                    <a:pt x="3383" y="1312"/>
                    <a:pt x="3383" y="1312"/>
                  </a:cubicBezTo>
                  <a:lnTo>
                    <a:pt x="3383" y="1312"/>
                  </a:lnTo>
                  <a:cubicBezTo>
                    <a:pt x="3354" y="1312"/>
                    <a:pt x="3354" y="1312"/>
                    <a:pt x="3354" y="1312"/>
                  </a:cubicBezTo>
                  <a:lnTo>
                    <a:pt x="3354" y="1312"/>
                  </a:lnTo>
                  <a:cubicBezTo>
                    <a:pt x="3324" y="1312"/>
                    <a:pt x="3324" y="1312"/>
                    <a:pt x="3324" y="1312"/>
                  </a:cubicBezTo>
                  <a:lnTo>
                    <a:pt x="3324" y="1312"/>
                  </a:lnTo>
                  <a:cubicBezTo>
                    <a:pt x="3324" y="1283"/>
                    <a:pt x="3324" y="1283"/>
                    <a:pt x="3324" y="1283"/>
                  </a:cubicBezTo>
                  <a:lnTo>
                    <a:pt x="3324" y="1283"/>
                  </a:lnTo>
                  <a:cubicBezTo>
                    <a:pt x="3354" y="1253"/>
                    <a:pt x="3354" y="1253"/>
                    <a:pt x="3354" y="1253"/>
                  </a:cubicBezTo>
                  <a:lnTo>
                    <a:pt x="3354" y="1253"/>
                  </a:lnTo>
                  <a:cubicBezTo>
                    <a:pt x="3324" y="1253"/>
                    <a:pt x="3324" y="1253"/>
                    <a:pt x="3324" y="1253"/>
                  </a:cubicBezTo>
                  <a:cubicBezTo>
                    <a:pt x="3324" y="1283"/>
                    <a:pt x="3324" y="1283"/>
                    <a:pt x="3324" y="1283"/>
                  </a:cubicBezTo>
                  <a:cubicBezTo>
                    <a:pt x="3295" y="1253"/>
                    <a:pt x="3295" y="1253"/>
                    <a:pt x="3295" y="1253"/>
                  </a:cubicBezTo>
                  <a:lnTo>
                    <a:pt x="3295" y="1253"/>
                  </a:lnTo>
                  <a:cubicBezTo>
                    <a:pt x="3295" y="1283"/>
                    <a:pt x="3295" y="1283"/>
                    <a:pt x="3295" y="1283"/>
                  </a:cubicBezTo>
                  <a:cubicBezTo>
                    <a:pt x="3267" y="1283"/>
                    <a:pt x="3267" y="1283"/>
                    <a:pt x="3267" y="1283"/>
                  </a:cubicBezTo>
                  <a:cubicBezTo>
                    <a:pt x="3267" y="1312"/>
                    <a:pt x="3267" y="1312"/>
                    <a:pt x="3267" y="1312"/>
                  </a:cubicBezTo>
                  <a:lnTo>
                    <a:pt x="3267" y="1312"/>
                  </a:lnTo>
                  <a:cubicBezTo>
                    <a:pt x="3238" y="1283"/>
                    <a:pt x="3238" y="1283"/>
                    <a:pt x="3238" y="1283"/>
                  </a:cubicBezTo>
                  <a:lnTo>
                    <a:pt x="3238" y="1283"/>
                  </a:lnTo>
                  <a:lnTo>
                    <a:pt x="3238" y="1283"/>
                  </a:lnTo>
                  <a:lnTo>
                    <a:pt x="3238" y="1283"/>
                  </a:lnTo>
                  <a:cubicBezTo>
                    <a:pt x="3238" y="1253"/>
                    <a:pt x="3238" y="1253"/>
                    <a:pt x="3238" y="1253"/>
                  </a:cubicBezTo>
                  <a:cubicBezTo>
                    <a:pt x="3208" y="1283"/>
                    <a:pt x="3208" y="1283"/>
                    <a:pt x="3208" y="1283"/>
                  </a:cubicBezTo>
                  <a:lnTo>
                    <a:pt x="3208" y="1283"/>
                  </a:lnTo>
                  <a:lnTo>
                    <a:pt x="3208" y="1283"/>
                  </a:lnTo>
                  <a:lnTo>
                    <a:pt x="3208" y="1283"/>
                  </a:lnTo>
                  <a:cubicBezTo>
                    <a:pt x="3179" y="1253"/>
                    <a:pt x="3179" y="1253"/>
                    <a:pt x="3179" y="1253"/>
                  </a:cubicBezTo>
                  <a:lnTo>
                    <a:pt x="3179" y="1253"/>
                  </a:lnTo>
                  <a:lnTo>
                    <a:pt x="3179" y="1253"/>
                  </a:lnTo>
                  <a:lnTo>
                    <a:pt x="3179" y="1253"/>
                  </a:lnTo>
                  <a:cubicBezTo>
                    <a:pt x="3150" y="1253"/>
                    <a:pt x="3150" y="1253"/>
                    <a:pt x="3150" y="1253"/>
                  </a:cubicBezTo>
                  <a:cubicBezTo>
                    <a:pt x="3150" y="1224"/>
                    <a:pt x="3150" y="1224"/>
                    <a:pt x="3150" y="1224"/>
                  </a:cubicBezTo>
                  <a:cubicBezTo>
                    <a:pt x="3120" y="1224"/>
                    <a:pt x="3120" y="1224"/>
                    <a:pt x="3120" y="1224"/>
                  </a:cubicBezTo>
                  <a:lnTo>
                    <a:pt x="3120" y="1224"/>
                  </a:lnTo>
                  <a:cubicBezTo>
                    <a:pt x="3150" y="1224"/>
                    <a:pt x="3150" y="1224"/>
                    <a:pt x="3150" y="1224"/>
                  </a:cubicBezTo>
                  <a:cubicBezTo>
                    <a:pt x="3150" y="1195"/>
                    <a:pt x="3150" y="1195"/>
                    <a:pt x="3150" y="1195"/>
                  </a:cubicBezTo>
                  <a:cubicBezTo>
                    <a:pt x="3120" y="1195"/>
                    <a:pt x="3120" y="1195"/>
                    <a:pt x="3120" y="1195"/>
                  </a:cubicBezTo>
                  <a:cubicBezTo>
                    <a:pt x="3150" y="1166"/>
                    <a:pt x="3150" y="1166"/>
                    <a:pt x="3150" y="1166"/>
                  </a:cubicBezTo>
                  <a:cubicBezTo>
                    <a:pt x="3179" y="1166"/>
                    <a:pt x="3179" y="1166"/>
                    <a:pt x="3179" y="1166"/>
                  </a:cubicBezTo>
                  <a:lnTo>
                    <a:pt x="3179" y="1166"/>
                  </a:lnTo>
                  <a:cubicBezTo>
                    <a:pt x="3208" y="1166"/>
                    <a:pt x="3208" y="1166"/>
                    <a:pt x="3208" y="1166"/>
                  </a:cubicBezTo>
                  <a:cubicBezTo>
                    <a:pt x="3238" y="1195"/>
                    <a:pt x="3238" y="1195"/>
                    <a:pt x="3238" y="1195"/>
                  </a:cubicBezTo>
                  <a:cubicBezTo>
                    <a:pt x="3267" y="1195"/>
                    <a:pt x="3267" y="1195"/>
                    <a:pt x="3267" y="1195"/>
                  </a:cubicBezTo>
                  <a:cubicBezTo>
                    <a:pt x="3267" y="1166"/>
                    <a:pt x="3267" y="1166"/>
                    <a:pt x="3267" y="1166"/>
                  </a:cubicBezTo>
                  <a:cubicBezTo>
                    <a:pt x="3295" y="1166"/>
                    <a:pt x="3295" y="1166"/>
                    <a:pt x="3295" y="1166"/>
                  </a:cubicBezTo>
                  <a:lnTo>
                    <a:pt x="3295" y="1166"/>
                  </a:lnTo>
                  <a:lnTo>
                    <a:pt x="3295" y="1166"/>
                  </a:lnTo>
                  <a:cubicBezTo>
                    <a:pt x="3295" y="1136"/>
                    <a:pt x="3295" y="1136"/>
                    <a:pt x="3295" y="1136"/>
                  </a:cubicBezTo>
                  <a:cubicBezTo>
                    <a:pt x="3267" y="1136"/>
                    <a:pt x="3267" y="1136"/>
                    <a:pt x="3267" y="1136"/>
                  </a:cubicBezTo>
                  <a:cubicBezTo>
                    <a:pt x="3267" y="1166"/>
                    <a:pt x="3267" y="1166"/>
                    <a:pt x="3267" y="1166"/>
                  </a:cubicBezTo>
                  <a:cubicBezTo>
                    <a:pt x="3238" y="1136"/>
                    <a:pt x="3238" y="1136"/>
                    <a:pt x="3238" y="1136"/>
                  </a:cubicBezTo>
                  <a:cubicBezTo>
                    <a:pt x="3208" y="1136"/>
                    <a:pt x="3208" y="1136"/>
                    <a:pt x="3208" y="1136"/>
                  </a:cubicBezTo>
                  <a:lnTo>
                    <a:pt x="3208" y="1136"/>
                  </a:lnTo>
                  <a:cubicBezTo>
                    <a:pt x="3238" y="1107"/>
                    <a:pt x="3238" y="1107"/>
                    <a:pt x="3238" y="1107"/>
                  </a:cubicBezTo>
                  <a:lnTo>
                    <a:pt x="3238" y="1107"/>
                  </a:lnTo>
                  <a:cubicBezTo>
                    <a:pt x="3267" y="1107"/>
                    <a:pt x="3267" y="1107"/>
                    <a:pt x="3267" y="1107"/>
                  </a:cubicBezTo>
                  <a:lnTo>
                    <a:pt x="3267" y="1107"/>
                  </a:lnTo>
                  <a:cubicBezTo>
                    <a:pt x="3295" y="1079"/>
                    <a:pt x="3295" y="1079"/>
                    <a:pt x="3295" y="1079"/>
                  </a:cubicBezTo>
                  <a:cubicBezTo>
                    <a:pt x="3324" y="1107"/>
                    <a:pt x="3324" y="1107"/>
                    <a:pt x="3324" y="1107"/>
                  </a:cubicBezTo>
                  <a:cubicBezTo>
                    <a:pt x="3354" y="1107"/>
                    <a:pt x="3354" y="1107"/>
                    <a:pt x="3354" y="1107"/>
                  </a:cubicBezTo>
                  <a:lnTo>
                    <a:pt x="3354" y="1107"/>
                  </a:lnTo>
                  <a:cubicBezTo>
                    <a:pt x="3354" y="1079"/>
                    <a:pt x="3354" y="1079"/>
                    <a:pt x="3354" y="1079"/>
                  </a:cubicBezTo>
                  <a:lnTo>
                    <a:pt x="3354" y="1079"/>
                  </a:lnTo>
                  <a:cubicBezTo>
                    <a:pt x="3324" y="1079"/>
                    <a:pt x="3324" y="1079"/>
                    <a:pt x="3324" y="1079"/>
                  </a:cubicBezTo>
                  <a:lnTo>
                    <a:pt x="3324" y="1079"/>
                  </a:lnTo>
                  <a:cubicBezTo>
                    <a:pt x="3295" y="1079"/>
                    <a:pt x="3295" y="1079"/>
                    <a:pt x="3295" y="1079"/>
                  </a:cubicBezTo>
                  <a:cubicBezTo>
                    <a:pt x="3267" y="1050"/>
                    <a:pt x="3267" y="1050"/>
                    <a:pt x="3267" y="1050"/>
                  </a:cubicBezTo>
                  <a:cubicBezTo>
                    <a:pt x="3295" y="1050"/>
                    <a:pt x="3295" y="1050"/>
                    <a:pt x="3295" y="1050"/>
                  </a:cubicBezTo>
                  <a:lnTo>
                    <a:pt x="3295" y="1050"/>
                  </a:lnTo>
                  <a:cubicBezTo>
                    <a:pt x="3324" y="1020"/>
                    <a:pt x="3324" y="1020"/>
                    <a:pt x="3324" y="1020"/>
                  </a:cubicBezTo>
                  <a:lnTo>
                    <a:pt x="3324" y="1020"/>
                  </a:lnTo>
                  <a:cubicBezTo>
                    <a:pt x="3354" y="1020"/>
                    <a:pt x="3354" y="1020"/>
                    <a:pt x="3354" y="1020"/>
                  </a:cubicBezTo>
                  <a:lnTo>
                    <a:pt x="3354" y="1020"/>
                  </a:lnTo>
                  <a:lnTo>
                    <a:pt x="3354" y="1020"/>
                  </a:lnTo>
                  <a:cubicBezTo>
                    <a:pt x="3383" y="1020"/>
                    <a:pt x="3383" y="1020"/>
                    <a:pt x="3383" y="1020"/>
                  </a:cubicBezTo>
                  <a:cubicBezTo>
                    <a:pt x="3383" y="1050"/>
                    <a:pt x="3383" y="1050"/>
                    <a:pt x="3383" y="1050"/>
                  </a:cubicBezTo>
                  <a:cubicBezTo>
                    <a:pt x="3412" y="1050"/>
                    <a:pt x="3412" y="1050"/>
                    <a:pt x="3412" y="1050"/>
                  </a:cubicBezTo>
                  <a:cubicBezTo>
                    <a:pt x="3412" y="1020"/>
                    <a:pt x="3412" y="1020"/>
                    <a:pt x="3412" y="1020"/>
                  </a:cubicBezTo>
                  <a:cubicBezTo>
                    <a:pt x="3383" y="1020"/>
                    <a:pt x="3383" y="1020"/>
                    <a:pt x="3383" y="1020"/>
                  </a:cubicBezTo>
                  <a:lnTo>
                    <a:pt x="3383" y="1020"/>
                  </a:lnTo>
                  <a:cubicBezTo>
                    <a:pt x="3383" y="991"/>
                    <a:pt x="3383" y="991"/>
                    <a:pt x="3383" y="991"/>
                  </a:cubicBezTo>
                  <a:lnTo>
                    <a:pt x="3383" y="991"/>
                  </a:lnTo>
                  <a:cubicBezTo>
                    <a:pt x="3412" y="991"/>
                    <a:pt x="3412" y="991"/>
                    <a:pt x="3412" y="991"/>
                  </a:cubicBezTo>
                  <a:cubicBezTo>
                    <a:pt x="3441" y="991"/>
                    <a:pt x="3441" y="991"/>
                    <a:pt x="3441" y="991"/>
                  </a:cubicBezTo>
                  <a:cubicBezTo>
                    <a:pt x="3471" y="991"/>
                    <a:pt x="3471" y="991"/>
                    <a:pt x="3471" y="991"/>
                  </a:cubicBezTo>
                  <a:lnTo>
                    <a:pt x="3471" y="991"/>
                  </a:lnTo>
                  <a:cubicBezTo>
                    <a:pt x="3500" y="1020"/>
                    <a:pt x="3500" y="1020"/>
                    <a:pt x="3500" y="1020"/>
                  </a:cubicBezTo>
                  <a:cubicBezTo>
                    <a:pt x="3471" y="1020"/>
                    <a:pt x="3471" y="1020"/>
                    <a:pt x="3471" y="1020"/>
                  </a:cubicBezTo>
                  <a:cubicBezTo>
                    <a:pt x="3471" y="1050"/>
                    <a:pt x="3471" y="1050"/>
                    <a:pt x="3471" y="1050"/>
                  </a:cubicBezTo>
                  <a:lnTo>
                    <a:pt x="3471" y="1050"/>
                  </a:lnTo>
                  <a:cubicBezTo>
                    <a:pt x="3500" y="1050"/>
                    <a:pt x="3500" y="1050"/>
                    <a:pt x="3500" y="1050"/>
                  </a:cubicBezTo>
                  <a:lnTo>
                    <a:pt x="3500" y="1050"/>
                  </a:lnTo>
                  <a:cubicBezTo>
                    <a:pt x="3529" y="1050"/>
                    <a:pt x="3529" y="1050"/>
                    <a:pt x="3529" y="1050"/>
                  </a:cubicBezTo>
                  <a:lnTo>
                    <a:pt x="3529" y="1050"/>
                  </a:lnTo>
                  <a:cubicBezTo>
                    <a:pt x="3529" y="1079"/>
                    <a:pt x="3529" y="1079"/>
                    <a:pt x="3529" y="1079"/>
                  </a:cubicBezTo>
                  <a:lnTo>
                    <a:pt x="3529" y="1079"/>
                  </a:lnTo>
                  <a:cubicBezTo>
                    <a:pt x="3558" y="1079"/>
                    <a:pt x="3558" y="1079"/>
                    <a:pt x="3558" y="1079"/>
                  </a:cubicBezTo>
                  <a:cubicBezTo>
                    <a:pt x="3558" y="1107"/>
                    <a:pt x="3558" y="1107"/>
                    <a:pt x="3558" y="1107"/>
                  </a:cubicBezTo>
                  <a:cubicBezTo>
                    <a:pt x="3529" y="1107"/>
                    <a:pt x="3529" y="1107"/>
                    <a:pt x="3529" y="1107"/>
                  </a:cubicBezTo>
                  <a:lnTo>
                    <a:pt x="3529" y="1107"/>
                  </a:lnTo>
                  <a:cubicBezTo>
                    <a:pt x="3558" y="1136"/>
                    <a:pt x="3558" y="1136"/>
                    <a:pt x="3558" y="1136"/>
                  </a:cubicBezTo>
                  <a:cubicBezTo>
                    <a:pt x="3558" y="1166"/>
                    <a:pt x="3558" y="1166"/>
                    <a:pt x="3558" y="1166"/>
                  </a:cubicBezTo>
                  <a:cubicBezTo>
                    <a:pt x="3529" y="1166"/>
                    <a:pt x="3529" y="1166"/>
                    <a:pt x="3529" y="1166"/>
                  </a:cubicBezTo>
                  <a:lnTo>
                    <a:pt x="3529" y="1166"/>
                  </a:lnTo>
                  <a:cubicBezTo>
                    <a:pt x="3500" y="1166"/>
                    <a:pt x="3500" y="1166"/>
                    <a:pt x="3500" y="1166"/>
                  </a:cubicBezTo>
                  <a:lnTo>
                    <a:pt x="3500" y="1166"/>
                  </a:lnTo>
                  <a:cubicBezTo>
                    <a:pt x="3529" y="1166"/>
                    <a:pt x="3529" y="1166"/>
                    <a:pt x="3529" y="1166"/>
                  </a:cubicBezTo>
                  <a:cubicBezTo>
                    <a:pt x="3558" y="1166"/>
                    <a:pt x="3558" y="1166"/>
                    <a:pt x="3558" y="1166"/>
                  </a:cubicBezTo>
                  <a:lnTo>
                    <a:pt x="3558" y="1166"/>
                  </a:lnTo>
                  <a:cubicBezTo>
                    <a:pt x="3558" y="1224"/>
                    <a:pt x="3558" y="1224"/>
                    <a:pt x="3558" y="1224"/>
                  </a:cubicBezTo>
                  <a:cubicBezTo>
                    <a:pt x="3529" y="1224"/>
                    <a:pt x="3529" y="1224"/>
                    <a:pt x="3529" y="1224"/>
                  </a:cubicBezTo>
                  <a:cubicBezTo>
                    <a:pt x="3529" y="1253"/>
                    <a:pt x="3529" y="1253"/>
                    <a:pt x="3529" y="1253"/>
                  </a:cubicBezTo>
                  <a:lnTo>
                    <a:pt x="3529" y="1253"/>
                  </a:lnTo>
                  <a:cubicBezTo>
                    <a:pt x="3558" y="1253"/>
                    <a:pt x="3558" y="1253"/>
                    <a:pt x="3558" y="1253"/>
                  </a:cubicBezTo>
                  <a:cubicBezTo>
                    <a:pt x="3558" y="1224"/>
                    <a:pt x="3558" y="1224"/>
                    <a:pt x="3558" y="1224"/>
                  </a:cubicBezTo>
                  <a:cubicBezTo>
                    <a:pt x="3588" y="1253"/>
                    <a:pt x="3588" y="1253"/>
                    <a:pt x="3588" y="1253"/>
                  </a:cubicBezTo>
                  <a:lnTo>
                    <a:pt x="3588" y="1253"/>
                  </a:lnTo>
                  <a:lnTo>
                    <a:pt x="3588" y="1253"/>
                  </a:lnTo>
                  <a:cubicBezTo>
                    <a:pt x="3617" y="1253"/>
                    <a:pt x="3617" y="1253"/>
                    <a:pt x="3617" y="1253"/>
                  </a:cubicBezTo>
                  <a:cubicBezTo>
                    <a:pt x="3645" y="1253"/>
                    <a:pt x="3645" y="1253"/>
                    <a:pt x="3645" y="1253"/>
                  </a:cubicBezTo>
                  <a:cubicBezTo>
                    <a:pt x="3645" y="1283"/>
                    <a:pt x="3645" y="1283"/>
                    <a:pt x="3645" y="1283"/>
                  </a:cubicBezTo>
                  <a:lnTo>
                    <a:pt x="3645" y="1283"/>
                  </a:lnTo>
                  <a:cubicBezTo>
                    <a:pt x="3645" y="1253"/>
                    <a:pt x="3645" y="1253"/>
                    <a:pt x="3645" y="1253"/>
                  </a:cubicBezTo>
                  <a:lnTo>
                    <a:pt x="3645" y="1253"/>
                  </a:lnTo>
                  <a:cubicBezTo>
                    <a:pt x="3674" y="1253"/>
                    <a:pt x="3674" y="1253"/>
                    <a:pt x="3674" y="1253"/>
                  </a:cubicBezTo>
                  <a:cubicBezTo>
                    <a:pt x="3674" y="1224"/>
                    <a:pt x="3674" y="1224"/>
                    <a:pt x="3674" y="1224"/>
                  </a:cubicBezTo>
                  <a:cubicBezTo>
                    <a:pt x="3645" y="1195"/>
                    <a:pt x="3645" y="1195"/>
                    <a:pt x="3645" y="1195"/>
                  </a:cubicBezTo>
                  <a:lnTo>
                    <a:pt x="3645" y="1195"/>
                  </a:lnTo>
                  <a:lnTo>
                    <a:pt x="3645" y="1195"/>
                  </a:lnTo>
                  <a:cubicBezTo>
                    <a:pt x="3645" y="1166"/>
                    <a:pt x="3645" y="1166"/>
                    <a:pt x="3645" y="1166"/>
                  </a:cubicBezTo>
                  <a:cubicBezTo>
                    <a:pt x="3674" y="1166"/>
                    <a:pt x="3674" y="1166"/>
                    <a:pt x="3674" y="1166"/>
                  </a:cubicBezTo>
                  <a:lnTo>
                    <a:pt x="3674" y="1166"/>
                  </a:lnTo>
                  <a:cubicBezTo>
                    <a:pt x="3704" y="1166"/>
                    <a:pt x="3704" y="1166"/>
                    <a:pt x="3704" y="1166"/>
                  </a:cubicBezTo>
                  <a:cubicBezTo>
                    <a:pt x="3704" y="1136"/>
                    <a:pt x="3704" y="1136"/>
                    <a:pt x="3704" y="1136"/>
                  </a:cubicBezTo>
                  <a:lnTo>
                    <a:pt x="3704" y="1136"/>
                  </a:lnTo>
                  <a:cubicBezTo>
                    <a:pt x="3704" y="1107"/>
                    <a:pt x="3704" y="1107"/>
                    <a:pt x="3704" y="1107"/>
                  </a:cubicBezTo>
                  <a:lnTo>
                    <a:pt x="3704" y="1107"/>
                  </a:lnTo>
                  <a:cubicBezTo>
                    <a:pt x="3674" y="1079"/>
                    <a:pt x="3674" y="1079"/>
                    <a:pt x="3674" y="1079"/>
                  </a:cubicBezTo>
                  <a:cubicBezTo>
                    <a:pt x="3704" y="1079"/>
                    <a:pt x="3704" y="1079"/>
                    <a:pt x="3704" y="1079"/>
                  </a:cubicBezTo>
                  <a:cubicBezTo>
                    <a:pt x="3704" y="1050"/>
                    <a:pt x="3704" y="1050"/>
                    <a:pt x="3704" y="1050"/>
                  </a:cubicBezTo>
                  <a:cubicBezTo>
                    <a:pt x="3733" y="1079"/>
                    <a:pt x="3733" y="1079"/>
                    <a:pt x="3733" y="1079"/>
                  </a:cubicBezTo>
                  <a:lnTo>
                    <a:pt x="3733" y="1079"/>
                  </a:lnTo>
                  <a:cubicBezTo>
                    <a:pt x="3733" y="1050"/>
                    <a:pt x="3733" y="1050"/>
                    <a:pt x="3733" y="1050"/>
                  </a:cubicBezTo>
                  <a:lnTo>
                    <a:pt x="3733" y="1050"/>
                  </a:lnTo>
                  <a:cubicBezTo>
                    <a:pt x="3762" y="1050"/>
                    <a:pt x="3762" y="1050"/>
                    <a:pt x="3762" y="1050"/>
                  </a:cubicBezTo>
                  <a:cubicBezTo>
                    <a:pt x="3791" y="1020"/>
                    <a:pt x="3791" y="1020"/>
                    <a:pt x="3791" y="1020"/>
                  </a:cubicBezTo>
                  <a:cubicBezTo>
                    <a:pt x="3821" y="1020"/>
                    <a:pt x="3821" y="1020"/>
                    <a:pt x="3821" y="1020"/>
                  </a:cubicBezTo>
                  <a:lnTo>
                    <a:pt x="3821" y="1020"/>
                  </a:lnTo>
                  <a:lnTo>
                    <a:pt x="3821" y="1020"/>
                  </a:lnTo>
                  <a:cubicBezTo>
                    <a:pt x="3850" y="1050"/>
                    <a:pt x="3850" y="1050"/>
                    <a:pt x="3850" y="1050"/>
                  </a:cubicBezTo>
                  <a:cubicBezTo>
                    <a:pt x="3821" y="1050"/>
                    <a:pt x="3821" y="1050"/>
                    <a:pt x="3821" y="1050"/>
                  </a:cubicBezTo>
                  <a:lnTo>
                    <a:pt x="3821" y="1050"/>
                  </a:lnTo>
                  <a:lnTo>
                    <a:pt x="3821" y="1050"/>
                  </a:lnTo>
                  <a:cubicBezTo>
                    <a:pt x="3821" y="1079"/>
                    <a:pt x="3821" y="1079"/>
                    <a:pt x="3821" y="1079"/>
                  </a:cubicBezTo>
                  <a:cubicBezTo>
                    <a:pt x="3791" y="1079"/>
                    <a:pt x="3791" y="1079"/>
                    <a:pt x="3791" y="1079"/>
                  </a:cubicBezTo>
                  <a:cubicBezTo>
                    <a:pt x="3791" y="1107"/>
                    <a:pt x="3791" y="1107"/>
                    <a:pt x="3791" y="1107"/>
                  </a:cubicBezTo>
                  <a:cubicBezTo>
                    <a:pt x="3821" y="1107"/>
                    <a:pt x="3821" y="1107"/>
                    <a:pt x="3821" y="1107"/>
                  </a:cubicBezTo>
                  <a:cubicBezTo>
                    <a:pt x="3821" y="1136"/>
                    <a:pt x="3821" y="1136"/>
                    <a:pt x="3821" y="1136"/>
                  </a:cubicBezTo>
                  <a:cubicBezTo>
                    <a:pt x="3791" y="1136"/>
                    <a:pt x="3791" y="1136"/>
                    <a:pt x="3791" y="1136"/>
                  </a:cubicBezTo>
                  <a:lnTo>
                    <a:pt x="3791" y="1136"/>
                  </a:lnTo>
                  <a:cubicBezTo>
                    <a:pt x="3762" y="1166"/>
                    <a:pt x="3762" y="1166"/>
                    <a:pt x="3762" y="1166"/>
                  </a:cubicBezTo>
                  <a:lnTo>
                    <a:pt x="3762" y="1166"/>
                  </a:lnTo>
                  <a:lnTo>
                    <a:pt x="3762" y="1166"/>
                  </a:lnTo>
                  <a:cubicBezTo>
                    <a:pt x="3762" y="1195"/>
                    <a:pt x="3762" y="1195"/>
                    <a:pt x="3762" y="1195"/>
                  </a:cubicBezTo>
                  <a:cubicBezTo>
                    <a:pt x="3791" y="1166"/>
                    <a:pt x="3791" y="1166"/>
                    <a:pt x="3791" y="1166"/>
                  </a:cubicBezTo>
                  <a:lnTo>
                    <a:pt x="3791" y="1166"/>
                  </a:lnTo>
                  <a:cubicBezTo>
                    <a:pt x="3791" y="1195"/>
                    <a:pt x="3791" y="1195"/>
                    <a:pt x="3791" y="1195"/>
                  </a:cubicBezTo>
                  <a:lnTo>
                    <a:pt x="3791" y="1195"/>
                  </a:lnTo>
                  <a:cubicBezTo>
                    <a:pt x="3762" y="1224"/>
                    <a:pt x="3762" y="1224"/>
                    <a:pt x="3762" y="1224"/>
                  </a:cubicBezTo>
                  <a:cubicBezTo>
                    <a:pt x="3733" y="1224"/>
                    <a:pt x="3733" y="1224"/>
                    <a:pt x="3733" y="1224"/>
                  </a:cubicBezTo>
                  <a:cubicBezTo>
                    <a:pt x="3733" y="1253"/>
                    <a:pt x="3733" y="1253"/>
                    <a:pt x="3733" y="1253"/>
                  </a:cubicBezTo>
                  <a:lnTo>
                    <a:pt x="3733" y="1253"/>
                  </a:lnTo>
                  <a:cubicBezTo>
                    <a:pt x="3762" y="1253"/>
                    <a:pt x="3762" y="1253"/>
                    <a:pt x="3762" y="1253"/>
                  </a:cubicBezTo>
                  <a:cubicBezTo>
                    <a:pt x="3791" y="1224"/>
                    <a:pt x="3791" y="1224"/>
                    <a:pt x="3791" y="1224"/>
                  </a:cubicBezTo>
                  <a:lnTo>
                    <a:pt x="3791" y="1224"/>
                  </a:lnTo>
                  <a:lnTo>
                    <a:pt x="3791" y="1224"/>
                  </a:lnTo>
                  <a:cubicBezTo>
                    <a:pt x="3821" y="1224"/>
                    <a:pt x="3821" y="1224"/>
                    <a:pt x="3821" y="1224"/>
                  </a:cubicBezTo>
                  <a:cubicBezTo>
                    <a:pt x="3821" y="1253"/>
                    <a:pt x="3821" y="1253"/>
                    <a:pt x="3821" y="1253"/>
                  </a:cubicBezTo>
                  <a:lnTo>
                    <a:pt x="3821" y="1253"/>
                  </a:lnTo>
                  <a:cubicBezTo>
                    <a:pt x="3821" y="1283"/>
                    <a:pt x="3821" y="1283"/>
                    <a:pt x="3821" y="1283"/>
                  </a:cubicBezTo>
                  <a:cubicBezTo>
                    <a:pt x="3821" y="1253"/>
                    <a:pt x="3821" y="1253"/>
                    <a:pt x="3821" y="1253"/>
                  </a:cubicBezTo>
                  <a:cubicBezTo>
                    <a:pt x="3850" y="1253"/>
                    <a:pt x="3850" y="1253"/>
                    <a:pt x="3850" y="1253"/>
                  </a:cubicBezTo>
                  <a:lnTo>
                    <a:pt x="3850" y="1253"/>
                  </a:lnTo>
                  <a:lnTo>
                    <a:pt x="3850" y="1253"/>
                  </a:lnTo>
                  <a:cubicBezTo>
                    <a:pt x="3850" y="1224"/>
                    <a:pt x="3850" y="1224"/>
                    <a:pt x="3850" y="1224"/>
                  </a:cubicBezTo>
                  <a:lnTo>
                    <a:pt x="3850" y="1224"/>
                  </a:lnTo>
                  <a:cubicBezTo>
                    <a:pt x="3879" y="1195"/>
                    <a:pt x="3879" y="1195"/>
                    <a:pt x="3879" y="1195"/>
                  </a:cubicBezTo>
                  <a:lnTo>
                    <a:pt x="3879" y="1195"/>
                  </a:lnTo>
                  <a:cubicBezTo>
                    <a:pt x="3908" y="1224"/>
                    <a:pt x="3908" y="1224"/>
                    <a:pt x="3908" y="1224"/>
                  </a:cubicBezTo>
                  <a:lnTo>
                    <a:pt x="3908" y="1224"/>
                  </a:lnTo>
                  <a:cubicBezTo>
                    <a:pt x="3938" y="1253"/>
                    <a:pt x="3938" y="1253"/>
                    <a:pt x="3938" y="1253"/>
                  </a:cubicBezTo>
                  <a:cubicBezTo>
                    <a:pt x="3908" y="1283"/>
                    <a:pt x="3908" y="1283"/>
                    <a:pt x="3908" y="1283"/>
                  </a:cubicBezTo>
                  <a:cubicBezTo>
                    <a:pt x="3908" y="1312"/>
                    <a:pt x="3908" y="1312"/>
                    <a:pt x="3908" y="1312"/>
                  </a:cubicBezTo>
                  <a:cubicBezTo>
                    <a:pt x="3879" y="1312"/>
                    <a:pt x="3879" y="1312"/>
                    <a:pt x="3879" y="1312"/>
                  </a:cubicBezTo>
                  <a:lnTo>
                    <a:pt x="3879" y="1312"/>
                  </a:lnTo>
                  <a:cubicBezTo>
                    <a:pt x="3850" y="1312"/>
                    <a:pt x="3850" y="1312"/>
                    <a:pt x="3850" y="1312"/>
                  </a:cubicBezTo>
                  <a:cubicBezTo>
                    <a:pt x="3850" y="1341"/>
                    <a:pt x="3850" y="1341"/>
                    <a:pt x="3850" y="1341"/>
                  </a:cubicBezTo>
                  <a:lnTo>
                    <a:pt x="3850" y="1341"/>
                  </a:lnTo>
                  <a:cubicBezTo>
                    <a:pt x="3850" y="1370"/>
                    <a:pt x="3850" y="1370"/>
                    <a:pt x="3850" y="1370"/>
                  </a:cubicBezTo>
                  <a:cubicBezTo>
                    <a:pt x="3821" y="1370"/>
                    <a:pt x="3821" y="1370"/>
                    <a:pt x="3821" y="1370"/>
                  </a:cubicBezTo>
                  <a:lnTo>
                    <a:pt x="3821" y="1370"/>
                  </a:lnTo>
                  <a:cubicBezTo>
                    <a:pt x="3821" y="1400"/>
                    <a:pt x="3821" y="1400"/>
                    <a:pt x="3821" y="1400"/>
                  </a:cubicBezTo>
                  <a:cubicBezTo>
                    <a:pt x="3791" y="1400"/>
                    <a:pt x="3791" y="1400"/>
                    <a:pt x="3791" y="1400"/>
                  </a:cubicBezTo>
                  <a:lnTo>
                    <a:pt x="3791" y="1400"/>
                  </a:lnTo>
                  <a:lnTo>
                    <a:pt x="3791" y="1400"/>
                  </a:lnTo>
                  <a:lnTo>
                    <a:pt x="3791" y="1400"/>
                  </a:lnTo>
                  <a:lnTo>
                    <a:pt x="3791" y="1400"/>
                  </a:lnTo>
                  <a:cubicBezTo>
                    <a:pt x="3762" y="1400"/>
                    <a:pt x="3762" y="1400"/>
                    <a:pt x="3762" y="1400"/>
                  </a:cubicBezTo>
                  <a:lnTo>
                    <a:pt x="3762" y="1400"/>
                  </a:lnTo>
                  <a:cubicBezTo>
                    <a:pt x="3733" y="1400"/>
                    <a:pt x="3733" y="1400"/>
                    <a:pt x="3733" y="1400"/>
                  </a:cubicBezTo>
                  <a:cubicBezTo>
                    <a:pt x="3704" y="1428"/>
                    <a:pt x="3704" y="1428"/>
                    <a:pt x="3704" y="1428"/>
                  </a:cubicBezTo>
                  <a:lnTo>
                    <a:pt x="3704" y="1428"/>
                  </a:lnTo>
                  <a:cubicBezTo>
                    <a:pt x="3674" y="1400"/>
                    <a:pt x="3674" y="1400"/>
                    <a:pt x="3674" y="1400"/>
                  </a:cubicBezTo>
                  <a:lnTo>
                    <a:pt x="3674" y="1400"/>
                  </a:lnTo>
                  <a:lnTo>
                    <a:pt x="3674" y="1400"/>
                  </a:lnTo>
                  <a:cubicBezTo>
                    <a:pt x="3674" y="1370"/>
                    <a:pt x="3674" y="1370"/>
                    <a:pt x="3674" y="1370"/>
                  </a:cubicBezTo>
                  <a:lnTo>
                    <a:pt x="3674" y="1370"/>
                  </a:lnTo>
                  <a:cubicBezTo>
                    <a:pt x="3645" y="1400"/>
                    <a:pt x="3645" y="1400"/>
                    <a:pt x="3645" y="1400"/>
                  </a:cubicBezTo>
                  <a:lnTo>
                    <a:pt x="3645" y="1400"/>
                  </a:lnTo>
                  <a:lnTo>
                    <a:pt x="3645" y="1400"/>
                  </a:lnTo>
                  <a:cubicBezTo>
                    <a:pt x="3617" y="1400"/>
                    <a:pt x="3617" y="1400"/>
                    <a:pt x="3617" y="1400"/>
                  </a:cubicBezTo>
                  <a:lnTo>
                    <a:pt x="3617" y="1400"/>
                  </a:lnTo>
                  <a:cubicBezTo>
                    <a:pt x="3617" y="1370"/>
                    <a:pt x="3617" y="1370"/>
                    <a:pt x="3617" y="1370"/>
                  </a:cubicBezTo>
                  <a:lnTo>
                    <a:pt x="3617" y="1370"/>
                  </a:lnTo>
                  <a:lnTo>
                    <a:pt x="3617" y="1370"/>
                  </a:lnTo>
                  <a:lnTo>
                    <a:pt x="3617" y="1370"/>
                  </a:lnTo>
                  <a:cubicBezTo>
                    <a:pt x="3588" y="1370"/>
                    <a:pt x="3588" y="1370"/>
                    <a:pt x="3588" y="1370"/>
                  </a:cubicBezTo>
                  <a:lnTo>
                    <a:pt x="3588" y="1370"/>
                  </a:lnTo>
                  <a:cubicBezTo>
                    <a:pt x="3558" y="1400"/>
                    <a:pt x="3558" y="1400"/>
                    <a:pt x="3558" y="1400"/>
                  </a:cubicBezTo>
                  <a:lnTo>
                    <a:pt x="3558" y="1400"/>
                  </a:lnTo>
                  <a:cubicBezTo>
                    <a:pt x="3529" y="1400"/>
                    <a:pt x="3529" y="1400"/>
                    <a:pt x="3529" y="1400"/>
                  </a:cubicBezTo>
                  <a:lnTo>
                    <a:pt x="3529" y="1400"/>
                  </a:lnTo>
                  <a:cubicBezTo>
                    <a:pt x="3500" y="1400"/>
                    <a:pt x="3500" y="1400"/>
                    <a:pt x="3500" y="1400"/>
                  </a:cubicBezTo>
                  <a:lnTo>
                    <a:pt x="3500" y="1400"/>
                  </a:lnTo>
                  <a:lnTo>
                    <a:pt x="3500" y="1400"/>
                  </a:lnTo>
                  <a:cubicBezTo>
                    <a:pt x="3471" y="1400"/>
                    <a:pt x="3471" y="1400"/>
                    <a:pt x="3471" y="1400"/>
                  </a:cubicBezTo>
                  <a:lnTo>
                    <a:pt x="3471" y="1400"/>
                  </a:lnTo>
                  <a:lnTo>
                    <a:pt x="3471" y="1400"/>
                  </a:lnTo>
                  <a:cubicBezTo>
                    <a:pt x="3441" y="1428"/>
                    <a:pt x="3441" y="1428"/>
                    <a:pt x="3441" y="1428"/>
                  </a:cubicBezTo>
                  <a:lnTo>
                    <a:pt x="3441" y="1428"/>
                  </a:lnTo>
                  <a:lnTo>
                    <a:pt x="3441" y="1428"/>
                  </a:lnTo>
                  <a:cubicBezTo>
                    <a:pt x="3412" y="1428"/>
                    <a:pt x="3412" y="1428"/>
                    <a:pt x="3412" y="1428"/>
                  </a:cubicBezTo>
                  <a:lnTo>
                    <a:pt x="3412" y="1428"/>
                  </a:lnTo>
                  <a:cubicBezTo>
                    <a:pt x="3383" y="1428"/>
                    <a:pt x="3383" y="1428"/>
                    <a:pt x="3383" y="1428"/>
                  </a:cubicBezTo>
                  <a:lnTo>
                    <a:pt x="3383" y="1428"/>
                  </a:lnTo>
                  <a:lnTo>
                    <a:pt x="3383" y="1428"/>
                  </a:lnTo>
                  <a:cubicBezTo>
                    <a:pt x="3354" y="1428"/>
                    <a:pt x="3354" y="1428"/>
                    <a:pt x="3354" y="1428"/>
                  </a:cubicBezTo>
                  <a:cubicBezTo>
                    <a:pt x="3324" y="1428"/>
                    <a:pt x="3324" y="1428"/>
                    <a:pt x="3324" y="1428"/>
                  </a:cubicBezTo>
                  <a:cubicBezTo>
                    <a:pt x="3295" y="1428"/>
                    <a:pt x="3295" y="1428"/>
                    <a:pt x="3295" y="1428"/>
                  </a:cubicBezTo>
                  <a:cubicBezTo>
                    <a:pt x="3267" y="1428"/>
                    <a:pt x="3267" y="1428"/>
                    <a:pt x="3267" y="1428"/>
                  </a:cubicBezTo>
                  <a:lnTo>
                    <a:pt x="3267" y="1428"/>
                  </a:lnTo>
                  <a:cubicBezTo>
                    <a:pt x="3238" y="1400"/>
                    <a:pt x="3238" y="1400"/>
                    <a:pt x="3238" y="1400"/>
                  </a:cubicBezTo>
                  <a:close/>
                  <a:moveTo>
                    <a:pt x="2246" y="1836"/>
                  </a:moveTo>
                  <a:lnTo>
                    <a:pt x="2246" y="1836"/>
                  </a:lnTo>
                  <a:lnTo>
                    <a:pt x="2246" y="1836"/>
                  </a:lnTo>
                  <a:cubicBezTo>
                    <a:pt x="2274" y="1807"/>
                    <a:pt x="2274" y="1807"/>
                    <a:pt x="2274" y="1807"/>
                  </a:cubicBezTo>
                  <a:cubicBezTo>
                    <a:pt x="2274" y="1778"/>
                    <a:pt x="2274" y="1778"/>
                    <a:pt x="2274" y="1778"/>
                  </a:cubicBezTo>
                  <a:cubicBezTo>
                    <a:pt x="2274" y="1750"/>
                    <a:pt x="2274" y="1750"/>
                    <a:pt x="2274" y="1750"/>
                  </a:cubicBezTo>
                  <a:lnTo>
                    <a:pt x="2274" y="1750"/>
                  </a:lnTo>
                  <a:lnTo>
                    <a:pt x="2274" y="1750"/>
                  </a:lnTo>
                  <a:cubicBezTo>
                    <a:pt x="2246" y="1691"/>
                    <a:pt x="2246" y="1691"/>
                    <a:pt x="2246" y="1691"/>
                  </a:cubicBezTo>
                  <a:cubicBezTo>
                    <a:pt x="2274" y="1691"/>
                    <a:pt x="2274" y="1691"/>
                    <a:pt x="2274" y="1691"/>
                  </a:cubicBezTo>
                  <a:lnTo>
                    <a:pt x="2274" y="1691"/>
                  </a:lnTo>
                  <a:cubicBezTo>
                    <a:pt x="2246" y="1691"/>
                    <a:pt x="2246" y="1691"/>
                    <a:pt x="2246" y="1691"/>
                  </a:cubicBezTo>
                  <a:cubicBezTo>
                    <a:pt x="2217" y="1691"/>
                    <a:pt x="2217" y="1691"/>
                    <a:pt x="2217" y="1691"/>
                  </a:cubicBezTo>
                  <a:cubicBezTo>
                    <a:pt x="2217" y="1662"/>
                    <a:pt x="2217" y="1662"/>
                    <a:pt x="2217" y="1662"/>
                  </a:cubicBezTo>
                  <a:lnTo>
                    <a:pt x="2217" y="1662"/>
                  </a:lnTo>
                  <a:cubicBezTo>
                    <a:pt x="2246" y="1662"/>
                    <a:pt x="2246" y="1662"/>
                    <a:pt x="2246" y="1662"/>
                  </a:cubicBezTo>
                  <a:cubicBezTo>
                    <a:pt x="2274" y="1662"/>
                    <a:pt x="2274" y="1662"/>
                    <a:pt x="2274" y="1662"/>
                  </a:cubicBezTo>
                  <a:cubicBezTo>
                    <a:pt x="2274" y="1633"/>
                    <a:pt x="2274" y="1633"/>
                    <a:pt x="2274" y="1633"/>
                  </a:cubicBezTo>
                  <a:lnTo>
                    <a:pt x="2274" y="1633"/>
                  </a:lnTo>
                  <a:lnTo>
                    <a:pt x="2274" y="1633"/>
                  </a:lnTo>
                  <a:cubicBezTo>
                    <a:pt x="2304" y="1633"/>
                    <a:pt x="2304" y="1633"/>
                    <a:pt x="2304" y="1633"/>
                  </a:cubicBezTo>
                  <a:cubicBezTo>
                    <a:pt x="2304" y="1603"/>
                    <a:pt x="2304" y="1603"/>
                    <a:pt x="2304" y="1603"/>
                  </a:cubicBezTo>
                  <a:cubicBezTo>
                    <a:pt x="2333" y="1603"/>
                    <a:pt x="2333" y="1603"/>
                    <a:pt x="2333" y="1603"/>
                  </a:cubicBezTo>
                  <a:cubicBezTo>
                    <a:pt x="2333" y="1574"/>
                    <a:pt x="2333" y="1574"/>
                    <a:pt x="2333" y="1574"/>
                  </a:cubicBezTo>
                  <a:cubicBezTo>
                    <a:pt x="2362" y="1574"/>
                    <a:pt x="2362" y="1574"/>
                    <a:pt x="2362" y="1574"/>
                  </a:cubicBezTo>
                  <a:lnTo>
                    <a:pt x="2362" y="1574"/>
                  </a:lnTo>
                  <a:cubicBezTo>
                    <a:pt x="2362" y="1545"/>
                    <a:pt x="2362" y="1545"/>
                    <a:pt x="2362" y="1545"/>
                  </a:cubicBezTo>
                  <a:lnTo>
                    <a:pt x="2362" y="1545"/>
                  </a:lnTo>
                  <a:cubicBezTo>
                    <a:pt x="2421" y="1545"/>
                    <a:pt x="2421" y="1545"/>
                    <a:pt x="2421" y="1545"/>
                  </a:cubicBezTo>
                  <a:lnTo>
                    <a:pt x="2421" y="1545"/>
                  </a:lnTo>
                  <a:cubicBezTo>
                    <a:pt x="2421" y="1516"/>
                    <a:pt x="2421" y="1516"/>
                    <a:pt x="2421" y="1516"/>
                  </a:cubicBezTo>
                  <a:lnTo>
                    <a:pt x="2421" y="1516"/>
                  </a:lnTo>
                  <a:cubicBezTo>
                    <a:pt x="2421" y="1486"/>
                    <a:pt x="2421" y="1486"/>
                    <a:pt x="2421" y="1486"/>
                  </a:cubicBezTo>
                  <a:cubicBezTo>
                    <a:pt x="2479" y="1486"/>
                    <a:pt x="2479" y="1486"/>
                    <a:pt x="2479" y="1486"/>
                  </a:cubicBezTo>
                  <a:cubicBezTo>
                    <a:pt x="2479" y="1457"/>
                    <a:pt x="2479" y="1457"/>
                    <a:pt x="2479" y="1457"/>
                  </a:cubicBezTo>
                  <a:cubicBezTo>
                    <a:pt x="2508" y="1428"/>
                    <a:pt x="2508" y="1428"/>
                    <a:pt x="2508" y="1428"/>
                  </a:cubicBezTo>
                  <a:lnTo>
                    <a:pt x="2508" y="1428"/>
                  </a:lnTo>
                  <a:cubicBezTo>
                    <a:pt x="2538" y="1400"/>
                    <a:pt x="2538" y="1400"/>
                    <a:pt x="2538" y="1400"/>
                  </a:cubicBezTo>
                  <a:cubicBezTo>
                    <a:pt x="2567" y="1400"/>
                    <a:pt x="2567" y="1400"/>
                    <a:pt x="2567" y="1400"/>
                  </a:cubicBezTo>
                  <a:lnTo>
                    <a:pt x="2567" y="1400"/>
                  </a:lnTo>
                  <a:cubicBezTo>
                    <a:pt x="2567" y="1370"/>
                    <a:pt x="2567" y="1370"/>
                    <a:pt x="2567" y="1370"/>
                  </a:cubicBezTo>
                  <a:cubicBezTo>
                    <a:pt x="2567" y="1341"/>
                    <a:pt x="2567" y="1341"/>
                    <a:pt x="2567" y="1341"/>
                  </a:cubicBezTo>
                  <a:lnTo>
                    <a:pt x="2567" y="1341"/>
                  </a:lnTo>
                  <a:cubicBezTo>
                    <a:pt x="2567" y="1312"/>
                    <a:pt x="2567" y="1312"/>
                    <a:pt x="2567" y="1312"/>
                  </a:cubicBezTo>
                  <a:lnTo>
                    <a:pt x="2567" y="1312"/>
                  </a:lnTo>
                  <a:lnTo>
                    <a:pt x="2567" y="1312"/>
                  </a:lnTo>
                  <a:cubicBezTo>
                    <a:pt x="2596" y="1283"/>
                    <a:pt x="2596" y="1283"/>
                    <a:pt x="2596" y="1283"/>
                  </a:cubicBezTo>
                  <a:lnTo>
                    <a:pt x="2596" y="1283"/>
                  </a:lnTo>
                  <a:cubicBezTo>
                    <a:pt x="2654" y="1283"/>
                    <a:pt x="2654" y="1283"/>
                    <a:pt x="2654" y="1283"/>
                  </a:cubicBezTo>
                  <a:cubicBezTo>
                    <a:pt x="2683" y="1312"/>
                    <a:pt x="2683" y="1312"/>
                    <a:pt x="2683" y="1312"/>
                  </a:cubicBezTo>
                  <a:cubicBezTo>
                    <a:pt x="2712" y="1312"/>
                    <a:pt x="2712" y="1312"/>
                    <a:pt x="2712" y="1312"/>
                  </a:cubicBezTo>
                  <a:cubicBezTo>
                    <a:pt x="2771" y="1283"/>
                    <a:pt x="2771" y="1283"/>
                    <a:pt x="2771" y="1283"/>
                  </a:cubicBezTo>
                  <a:cubicBezTo>
                    <a:pt x="2800" y="1283"/>
                    <a:pt x="2800" y="1283"/>
                    <a:pt x="2800" y="1283"/>
                  </a:cubicBezTo>
                  <a:cubicBezTo>
                    <a:pt x="2800" y="1312"/>
                    <a:pt x="2800" y="1312"/>
                    <a:pt x="2800" y="1312"/>
                  </a:cubicBezTo>
                  <a:lnTo>
                    <a:pt x="2800" y="1312"/>
                  </a:lnTo>
                  <a:cubicBezTo>
                    <a:pt x="2829" y="1341"/>
                    <a:pt x="2829" y="1341"/>
                    <a:pt x="2829" y="1341"/>
                  </a:cubicBezTo>
                  <a:cubicBezTo>
                    <a:pt x="2858" y="1370"/>
                    <a:pt x="2858" y="1370"/>
                    <a:pt x="2858" y="1370"/>
                  </a:cubicBezTo>
                  <a:lnTo>
                    <a:pt x="2858" y="1370"/>
                  </a:lnTo>
                  <a:lnTo>
                    <a:pt x="2858" y="1370"/>
                  </a:lnTo>
                  <a:lnTo>
                    <a:pt x="2858" y="1370"/>
                  </a:lnTo>
                  <a:cubicBezTo>
                    <a:pt x="2888" y="1370"/>
                    <a:pt x="2888" y="1370"/>
                    <a:pt x="2888" y="1370"/>
                  </a:cubicBezTo>
                  <a:lnTo>
                    <a:pt x="2888" y="1370"/>
                  </a:lnTo>
                  <a:cubicBezTo>
                    <a:pt x="2888" y="1400"/>
                    <a:pt x="2888" y="1400"/>
                    <a:pt x="2888" y="1400"/>
                  </a:cubicBezTo>
                  <a:cubicBezTo>
                    <a:pt x="2888" y="1428"/>
                    <a:pt x="2888" y="1428"/>
                    <a:pt x="2888" y="1428"/>
                  </a:cubicBezTo>
                  <a:lnTo>
                    <a:pt x="2888" y="1428"/>
                  </a:lnTo>
                  <a:cubicBezTo>
                    <a:pt x="2917" y="1400"/>
                    <a:pt x="2917" y="1400"/>
                    <a:pt x="2917" y="1400"/>
                  </a:cubicBezTo>
                  <a:lnTo>
                    <a:pt x="2917" y="1400"/>
                  </a:lnTo>
                  <a:cubicBezTo>
                    <a:pt x="2917" y="1370"/>
                    <a:pt x="2917" y="1370"/>
                    <a:pt x="2917" y="1370"/>
                  </a:cubicBezTo>
                  <a:cubicBezTo>
                    <a:pt x="2946" y="1370"/>
                    <a:pt x="2946" y="1370"/>
                    <a:pt x="2946" y="1370"/>
                  </a:cubicBezTo>
                  <a:cubicBezTo>
                    <a:pt x="2974" y="1370"/>
                    <a:pt x="2974" y="1370"/>
                    <a:pt x="2974" y="1370"/>
                  </a:cubicBezTo>
                  <a:lnTo>
                    <a:pt x="2974" y="1370"/>
                  </a:lnTo>
                  <a:cubicBezTo>
                    <a:pt x="2974" y="1400"/>
                    <a:pt x="2974" y="1400"/>
                    <a:pt x="2974" y="1400"/>
                  </a:cubicBezTo>
                  <a:cubicBezTo>
                    <a:pt x="3004" y="1428"/>
                    <a:pt x="3004" y="1428"/>
                    <a:pt x="3004" y="1428"/>
                  </a:cubicBezTo>
                  <a:cubicBezTo>
                    <a:pt x="3004" y="1457"/>
                    <a:pt x="3004" y="1457"/>
                    <a:pt x="3004" y="1457"/>
                  </a:cubicBezTo>
                  <a:cubicBezTo>
                    <a:pt x="3004" y="1486"/>
                    <a:pt x="3004" y="1486"/>
                    <a:pt x="3004" y="1486"/>
                  </a:cubicBezTo>
                  <a:lnTo>
                    <a:pt x="3004" y="1486"/>
                  </a:lnTo>
                  <a:cubicBezTo>
                    <a:pt x="3004" y="1516"/>
                    <a:pt x="3004" y="1516"/>
                    <a:pt x="3004" y="1516"/>
                  </a:cubicBezTo>
                  <a:lnTo>
                    <a:pt x="3004" y="1516"/>
                  </a:lnTo>
                  <a:cubicBezTo>
                    <a:pt x="3004" y="1545"/>
                    <a:pt x="3004" y="1545"/>
                    <a:pt x="3004" y="1545"/>
                  </a:cubicBezTo>
                  <a:lnTo>
                    <a:pt x="3004" y="1545"/>
                  </a:lnTo>
                  <a:cubicBezTo>
                    <a:pt x="3033" y="1574"/>
                    <a:pt x="3033" y="1574"/>
                    <a:pt x="3033" y="1574"/>
                  </a:cubicBezTo>
                  <a:cubicBezTo>
                    <a:pt x="3004" y="1574"/>
                    <a:pt x="3004" y="1574"/>
                    <a:pt x="3004" y="1574"/>
                  </a:cubicBezTo>
                  <a:cubicBezTo>
                    <a:pt x="2974" y="1574"/>
                    <a:pt x="2974" y="1574"/>
                    <a:pt x="2974" y="1574"/>
                  </a:cubicBezTo>
                  <a:cubicBezTo>
                    <a:pt x="2974" y="1603"/>
                    <a:pt x="2974" y="1603"/>
                    <a:pt x="2974" y="1603"/>
                  </a:cubicBezTo>
                  <a:cubicBezTo>
                    <a:pt x="2917" y="1603"/>
                    <a:pt x="2917" y="1603"/>
                    <a:pt x="2917" y="1603"/>
                  </a:cubicBezTo>
                  <a:lnTo>
                    <a:pt x="2917" y="1603"/>
                  </a:lnTo>
                  <a:cubicBezTo>
                    <a:pt x="2858" y="1603"/>
                    <a:pt x="2858" y="1603"/>
                    <a:pt x="2858" y="1603"/>
                  </a:cubicBezTo>
                  <a:cubicBezTo>
                    <a:pt x="2829" y="1603"/>
                    <a:pt x="2829" y="1603"/>
                    <a:pt x="2829" y="1603"/>
                  </a:cubicBezTo>
                  <a:cubicBezTo>
                    <a:pt x="2800" y="1633"/>
                    <a:pt x="2800" y="1633"/>
                    <a:pt x="2800" y="1633"/>
                  </a:cubicBezTo>
                  <a:cubicBezTo>
                    <a:pt x="2771" y="1633"/>
                    <a:pt x="2771" y="1633"/>
                    <a:pt x="2771" y="1633"/>
                  </a:cubicBezTo>
                  <a:lnTo>
                    <a:pt x="2771" y="1633"/>
                  </a:lnTo>
                  <a:cubicBezTo>
                    <a:pt x="2741" y="1633"/>
                    <a:pt x="2741" y="1633"/>
                    <a:pt x="2741" y="1633"/>
                  </a:cubicBezTo>
                  <a:cubicBezTo>
                    <a:pt x="2712" y="1662"/>
                    <a:pt x="2712" y="1662"/>
                    <a:pt x="2712" y="1662"/>
                  </a:cubicBezTo>
                  <a:cubicBezTo>
                    <a:pt x="2712" y="1633"/>
                    <a:pt x="2712" y="1633"/>
                    <a:pt x="2712" y="1633"/>
                  </a:cubicBezTo>
                  <a:cubicBezTo>
                    <a:pt x="2712" y="1662"/>
                    <a:pt x="2712" y="1662"/>
                    <a:pt x="2712" y="1662"/>
                  </a:cubicBezTo>
                  <a:cubicBezTo>
                    <a:pt x="2683" y="1662"/>
                    <a:pt x="2683" y="1662"/>
                    <a:pt x="2683" y="1662"/>
                  </a:cubicBezTo>
                  <a:lnTo>
                    <a:pt x="2683" y="1662"/>
                  </a:lnTo>
                  <a:cubicBezTo>
                    <a:pt x="2654" y="1691"/>
                    <a:pt x="2654" y="1691"/>
                    <a:pt x="2654" y="1691"/>
                  </a:cubicBezTo>
                  <a:lnTo>
                    <a:pt x="2654" y="1691"/>
                  </a:lnTo>
                  <a:cubicBezTo>
                    <a:pt x="2654" y="1720"/>
                    <a:pt x="2654" y="1720"/>
                    <a:pt x="2654" y="1720"/>
                  </a:cubicBezTo>
                  <a:cubicBezTo>
                    <a:pt x="2624" y="1720"/>
                    <a:pt x="2624" y="1720"/>
                    <a:pt x="2624" y="1720"/>
                  </a:cubicBezTo>
                  <a:cubicBezTo>
                    <a:pt x="2596" y="1720"/>
                    <a:pt x="2596" y="1720"/>
                    <a:pt x="2596" y="1720"/>
                  </a:cubicBezTo>
                  <a:cubicBezTo>
                    <a:pt x="2567" y="1720"/>
                    <a:pt x="2567" y="1720"/>
                    <a:pt x="2567" y="1720"/>
                  </a:cubicBezTo>
                  <a:lnTo>
                    <a:pt x="2567" y="1720"/>
                  </a:lnTo>
                  <a:lnTo>
                    <a:pt x="2567" y="1720"/>
                  </a:lnTo>
                  <a:cubicBezTo>
                    <a:pt x="2567" y="1750"/>
                    <a:pt x="2567" y="1750"/>
                    <a:pt x="2567" y="1750"/>
                  </a:cubicBezTo>
                  <a:cubicBezTo>
                    <a:pt x="2538" y="1750"/>
                    <a:pt x="2538" y="1750"/>
                    <a:pt x="2538" y="1750"/>
                  </a:cubicBezTo>
                  <a:cubicBezTo>
                    <a:pt x="2508" y="1778"/>
                    <a:pt x="2508" y="1778"/>
                    <a:pt x="2508" y="1778"/>
                  </a:cubicBezTo>
                  <a:lnTo>
                    <a:pt x="2508" y="1778"/>
                  </a:lnTo>
                  <a:cubicBezTo>
                    <a:pt x="2479" y="1807"/>
                    <a:pt x="2479" y="1807"/>
                    <a:pt x="2479" y="1807"/>
                  </a:cubicBezTo>
                  <a:lnTo>
                    <a:pt x="2479" y="1807"/>
                  </a:lnTo>
                  <a:cubicBezTo>
                    <a:pt x="2479" y="1836"/>
                    <a:pt x="2479" y="1836"/>
                    <a:pt x="2479" y="1836"/>
                  </a:cubicBezTo>
                  <a:cubicBezTo>
                    <a:pt x="2450" y="1836"/>
                    <a:pt x="2450" y="1836"/>
                    <a:pt x="2450" y="1836"/>
                  </a:cubicBezTo>
                  <a:cubicBezTo>
                    <a:pt x="2421" y="1836"/>
                    <a:pt x="2421" y="1836"/>
                    <a:pt x="2421" y="1836"/>
                  </a:cubicBezTo>
                  <a:lnTo>
                    <a:pt x="2421" y="1836"/>
                  </a:lnTo>
                  <a:cubicBezTo>
                    <a:pt x="2391" y="1836"/>
                    <a:pt x="2391" y="1836"/>
                    <a:pt x="2391" y="1836"/>
                  </a:cubicBezTo>
                  <a:lnTo>
                    <a:pt x="2391" y="1836"/>
                  </a:lnTo>
                  <a:lnTo>
                    <a:pt x="2391" y="1836"/>
                  </a:lnTo>
                  <a:cubicBezTo>
                    <a:pt x="2391" y="1807"/>
                    <a:pt x="2391" y="1807"/>
                    <a:pt x="2391" y="1807"/>
                  </a:cubicBezTo>
                  <a:lnTo>
                    <a:pt x="2391" y="1807"/>
                  </a:lnTo>
                  <a:cubicBezTo>
                    <a:pt x="2362" y="1807"/>
                    <a:pt x="2362" y="1807"/>
                    <a:pt x="2362" y="1807"/>
                  </a:cubicBezTo>
                  <a:lnTo>
                    <a:pt x="2362" y="1807"/>
                  </a:lnTo>
                  <a:cubicBezTo>
                    <a:pt x="2362" y="1836"/>
                    <a:pt x="2362" y="1836"/>
                    <a:pt x="2362" y="1836"/>
                  </a:cubicBezTo>
                  <a:cubicBezTo>
                    <a:pt x="2333" y="1836"/>
                    <a:pt x="2333" y="1836"/>
                    <a:pt x="2333" y="1836"/>
                  </a:cubicBezTo>
                  <a:lnTo>
                    <a:pt x="2333" y="1836"/>
                  </a:lnTo>
                  <a:cubicBezTo>
                    <a:pt x="2304" y="1836"/>
                    <a:pt x="2304" y="1836"/>
                    <a:pt x="2304" y="1836"/>
                  </a:cubicBezTo>
                  <a:lnTo>
                    <a:pt x="2304" y="1836"/>
                  </a:lnTo>
                  <a:cubicBezTo>
                    <a:pt x="2274" y="1866"/>
                    <a:pt x="2274" y="1866"/>
                    <a:pt x="2274" y="1866"/>
                  </a:cubicBezTo>
                  <a:lnTo>
                    <a:pt x="2274" y="1866"/>
                  </a:lnTo>
                  <a:cubicBezTo>
                    <a:pt x="2246" y="1866"/>
                    <a:pt x="2246" y="1866"/>
                    <a:pt x="2246" y="1866"/>
                  </a:cubicBezTo>
                  <a:cubicBezTo>
                    <a:pt x="2246" y="1836"/>
                    <a:pt x="2246" y="1836"/>
                    <a:pt x="2246" y="1836"/>
                  </a:cubicBezTo>
                  <a:close/>
                  <a:moveTo>
                    <a:pt x="4345" y="1633"/>
                  </a:moveTo>
                  <a:lnTo>
                    <a:pt x="4345" y="1633"/>
                  </a:lnTo>
                  <a:lnTo>
                    <a:pt x="4345" y="1633"/>
                  </a:lnTo>
                  <a:lnTo>
                    <a:pt x="4345" y="1633"/>
                  </a:lnTo>
                  <a:cubicBezTo>
                    <a:pt x="4345" y="1662"/>
                    <a:pt x="4345" y="1662"/>
                    <a:pt x="4345" y="1662"/>
                  </a:cubicBezTo>
                  <a:lnTo>
                    <a:pt x="4345" y="1662"/>
                  </a:lnTo>
                  <a:lnTo>
                    <a:pt x="4345" y="1662"/>
                  </a:lnTo>
                  <a:cubicBezTo>
                    <a:pt x="4316" y="1633"/>
                    <a:pt x="4316" y="1633"/>
                    <a:pt x="4316" y="1633"/>
                  </a:cubicBezTo>
                  <a:cubicBezTo>
                    <a:pt x="4345" y="1633"/>
                    <a:pt x="4345" y="1633"/>
                    <a:pt x="4345" y="1633"/>
                  </a:cubicBezTo>
                  <a:close/>
                  <a:moveTo>
                    <a:pt x="4171" y="1633"/>
                  </a:moveTo>
                  <a:lnTo>
                    <a:pt x="4171" y="1633"/>
                  </a:lnTo>
                  <a:cubicBezTo>
                    <a:pt x="4200" y="1603"/>
                    <a:pt x="4200" y="1603"/>
                    <a:pt x="4200" y="1603"/>
                  </a:cubicBezTo>
                  <a:lnTo>
                    <a:pt x="4200" y="1603"/>
                  </a:lnTo>
                  <a:cubicBezTo>
                    <a:pt x="4229" y="1603"/>
                    <a:pt x="4229" y="1603"/>
                    <a:pt x="4229" y="1603"/>
                  </a:cubicBezTo>
                  <a:cubicBezTo>
                    <a:pt x="4200" y="1633"/>
                    <a:pt x="4200" y="1633"/>
                    <a:pt x="4200" y="1633"/>
                  </a:cubicBezTo>
                  <a:lnTo>
                    <a:pt x="4200" y="1633"/>
                  </a:lnTo>
                  <a:lnTo>
                    <a:pt x="4200" y="1633"/>
                  </a:lnTo>
                  <a:cubicBezTo>
                    <a:pt x="4171" y="1633"/>
                    <a:pt x="4171" y="1633"/>
                    <a:pt x="4171" y="1633"/>
                  </a:cubicBezTo>
                  <a:close/>
                  <a:moveTo>
                    <a:pt x="4024" y="1720"/>
                  </a:moveTo>
                  <a:lnTo>
                    <a:pt x="4024" y="1720"/>
                  </a:lnTo>
                  <a:lnTo>
                    <a:pt x="4024" y="1720"/>
                  </a:lnTo>
                  <a:cubicBezTo>
                    <a:pt x="4054" y="1720"/>
                    <a:pt x="4054" y="1720"/>
                    <a:pt x="4054" y="1720"/>
                  </a:cubicBezTo>
                  <a:cubicBezTo>
                    <a:pt x="4054" y="1750"/>
                    <a:pt x="4054" y="1750"/>
                    <a:pt x="4054" y="1750"/>
                  </a:cubicBezTo>
                  <a:cubicBezTo>
                    <a:pt x="4083" y="1720"/>
                    <a:pt x="4083" y="1720"/>
                    <a:pt x="4083" y="1720"/>
                  </a:cubicBezTo>
                  <a:cubicBezTo>
                    <a:pt x="4083" y="1750"/>
                    <a:pt x="4083" y="1750"/>
                    <a:pt x="4083" y="1750"/>
                  </a:cubicBezTo>
                  <a:cubicBezTo>
                    <a:pt x="4112" y="1720"/>
                    <a:pt x="4112" y="1720"/>
                    <a:pt x="4112" y="1720"/>
                  </a:cubicBezTo>
                  <a:lnTo>
                    <a:pt x="4112" y="1720"/>
                  </a:lnTo>
                  <a:cubicBezTo>
                    <a:pt x="4141" y="1720"/>
                    <a:pt x="4141" y="1720"/>
                    <a:pt x="4141" y="1720"/>
                  </a:cubicBezTo>
                  <a:lnTo>
                    <a:pt x="4141" y="1720"/>
                  </a:lnTo>
                  <a:cubicBezTo>
                    <a:pt x="4171" y="1720"/>
                    <a:pt x="4171" y="1720"/>
                    <a:pt x="4171" y="1720"/>
                  </a:cubicBezTo>
                  <a:lnTo>
                    <a:pt x="4171" y="1720"/>
                  </a:lnTo>
                  <a:cubicBezTo>
                    <a:pt x="4141" y="1691"/>
                    <a:pt x="4141" y="1691"/>
                    <a:pt x="4141" y="1691"/>
                  </a:cubicBezTo>
                  <a:cubicBezTo>
                    <a:pt x="4112" y="1691"/>
                    <a:pt x="4112" y="1691"/>
                    <a:pt x="4112" y="1691"/>
                  </a:cubicBezTo>
                  <a:cubicBezTo>
                    <a:pt x="4112" y="1720"/>
                    <a:pt x="4112" y="1720"/>
                    <a:pt x="4112" y="1720"/>
                  </a:cubicBezTo>
                  <a:cubicBezTo>
                    <a:pt x="4112" y="1691"/>
                    <a:pt x="4112" y="1691"/>
                    <a:pt x="4112" y="1691"/>
                  </a:cubicBezTo>
                  <a:cubicBezTo>
                    <a:pt x="4083" y="1720"/>
                    <a:pt x="4083" y="1720"/>
                    <a:pt x="4083" y="1720"/>
                  </a:cubicBezTo>
                  <a:cubicBezTo>
                    <a:pt x="4054" y="1691"/>
                    <a:pt x="4054" y="1691"/>
                    <a:pt x="4054" y="1691"/>
                  </a:cubicBezTo>
                  <a:cubicBezTo>
                    <a:pt x="4054" y="1720"/>
                    <a:pt x="4054" y="1720"/>
                    <a:pt x="4054" y="1720"/>
                  </a:cubicBezTo>
                  <a:cubicBezTo>
                    <a:pt x="4024" y="1720"/>
                    <a:pt x="4024" y="1720"/>
                    <a:pt x="4024" y="1720"/>
                  </a:cubicBezTo>
                  <a:close/>
                  <a:moveTo>
                    <a:pt x="3938" y="2216"/>
                  </a:moveTo>
                  <a:lnTo>
                    <a:pt x="3938" y="2216"/>
                  </a:lnTo>
                  <a:close/>
                  <a:moveTo>
                    <a:pt x="3821" y="2216"/>
                  </a:moveTo>
                  <a:lnTo>
                    <a:pt x="3821" y="2216"/>
                  </a:lnTo>
                  <a:lnTo>
                    <a:pt x="3821" y="2216"/>
                  </a:lnTo>
                  <a:cubicBezTo>
                    <a:pt x="3821" y="2186"/>
                    <a:pt x="3821" y="2186"/>
                    <a:pt x="3821" y="2186"/>
                  </a:cubicBezTo>
                  <a:lnTo>
                    <a:pt x="3821" y="2186"/>
                  </a:lnTo>
                  <a:cubicBezTo>
                    <a:pt x="3791" y="2186"/>
                    <a:pt x="3791" y="2186"/>
                    <a:pt x="3791" y="2186"/>
                  </a:cubicBezTo>
                  <a:lnTo>
                    <a:pt x="3791" y="2186"/>
                  </a:lnTo>
                  <a:cubicBezTo>
                    <a:pt x="3791" y="2157"/>
                    <a:pt x="3791" y="2157"/>
                    <a:pt x="3791" y="2157"/>
                  </a:cubicBezTo>
                  <a:lnTo>
                    <a:pt x="3791" y="2157"/>
                  </a:lnTo>
                  <a:cubicBezTo>
                    <a:pt x="3791" y="2128"/>
                    <a:pt x="3791" y="2128"/>
                    <a:pt x="3791" y="2128"/>
                  </a:cubicBezTo>
                  <a:lnTo>
                    <a:pt x="3791" y="2128"/>
                  </a:lnTo>
                  <a:cubicBezTo>
                    <a:pt x="3791" y="2100"/>
                    <a:pt x="3791" y="2100"/>
                    <a:pt x="3791" y="2100"/>
                  </a:cubicBezTo>
                  <a:lnTo>
                    <a:pt x="3791" y="2100"/>
                  </a:lnTo>
                  <a:lnTo>
                    <a:pt x="3791" y="2100"/>
                  </a:lnTo>
                  <a:cubicBezTo>
                    <a:pt x="3791" y="2070"/>
                    <a:pt x="3791" y="2070"/>
                    <a:pt x="3791" y="2070"/>
                  </a:cubicBezTo>
                  <a:lnTo>
                    <a:pt x="3791" y="2070"/>
                  </a:lnTo>
                  <a:cubicBezTo>
                    <a:pt x="3762" y="2041"/>
                    <a:pt x="3762" y="2041"/>
                    <a:pt x="3762" y="2041"/>
                  </a:cubicBezTo>
                  <a:lnTo>
                    <a:pt x="3762" y="2041"/>
                  </a:lnTo>
                  <a:cubicBezTo>
                    <a:pt x="3762" y="2012"/>
                    <a:pt x="3762" y="2012"/>
                    <a:pt x="3762" y="2012"/>
                  </a:cubicBezTo>
                  <a:lnTo>
                    <a:pt x="3762" y="2012"/>
                  </a:lnTo>
                  <a:cubicBezTo>
                    <a:pt x="3733" y="2012"/>
                    <a:pt x="3733" y="2012"/>
                    <a:pt x="3733" y="2012"/>
                  </a:cubicBezTo>
                  <a:cubicBezTo>
                    <a:pt x="3762" y="1983"/>
                    <a:pt x="3762" y="1983"/>
                    <a:pt x="3762" y="1983"/>
                  </a:cubicBezTo>
                  <a:cubicBezTo>
                    <a:pt x="3733" y="1983"/>
                    <a:pt x="3733" y="1983"/>
                    <a:pt x="3733" y="1983"/>
                  </a:cubicBezTo>
                  <a:lnTo>
                    <a:pt x="3733" y="1983"/>
                  </a:lnTo>
                  <a:lnTo>
                    <a:pt x="3733" y="1983"/>
                  </a:lnTo>
                  <a:cubicBezTo>
                    <a:pt x="3704" y="1983"/>
                    <a:pt x="3704" y="1983"/>
                    <a:pt x="3704" y="1983"/>
                  </a:cubicBezTo>
                  <a:lnTo>
                    <a:pt x="3704" y="1983"/>
                  </a:lnTo>
                  <a:cubicBezTo>
                    <a:pt x="3704" y="1953"/>
                    <a:pt x="3704" y="1953"/>
                    <a:pt x="3704" y="1953"/>
                  </a:cubicBezTo>
                  <a:lnTo>
                    <a:pt x="3704" y="1953"/>
                  </a:lnTo>
                  <a:cubicBezTo>
                    <a:pt x="3733" y="1924"/>
                    <a:pt x="3733" y="1924"/>
                    <a:pt x="3733" y="1924"/>
                  </a:cubicBezTo>
                  <a:cubicBezTo>
                    <a:pt x="3704" y="1924"/>
                    <a:pt x="3704" y="1924"/>
                    <a:pt x="3704" y="1924"/>
                  </a:cubicBezTo>
                  <a:lnTo>
                    <a:pt x="3704" y="1924"/>
                  </a:lnTo>
                  <a:cubicBezTo>
                    <a:pt x="3704" y="1895"/>
                    <a:pt x="3704" y="1895"/>
                    <a:pt x="3704" y="1895"/>
                  </a:cubicBezTo>
                  <a:cubicBezTo>
                    <a:pt x="3704" y="1866"/>
                    <a:pt x="3704" y="1866"/>
                    <a:pt x="3704" y="1866"/>
                  </a:cubicBezTo>
                  <a:cubicBezTo>
                    <a:pt x="3733" y="1866"/>
                    <a:pt x="3733" y="1866"/>
                    <a:pt x="3733" y="1866"/>
                  </a:cubicBezTo>
                  <a:lnTo>
                    <a:pt x="3733" y="1866"/>
                  </a:lnTo>
                  <a:cubicBezTo>
                    <a:pt x="3762" y="1836"/>
                    <a:pt x="3762" y="1836"/>
                    <a:pt x="3762" y="1836"/>
                  </a:cubicBezTo>
                  <a:lnTo>
                    <a:pt x="3762" y="1836"/>
                  </a:lnTo>
                  <a:lnTo>
                    <a:pt x="3762" y="1836"/>
                  </a:lnTo>
                  <a:cubicBezTo>
                    <a:pt x="3791" y="1836"/>
                    <a:pt x="3791" y="1836"/>
                    <a:pt x="3791" y="1836"/>
                  </a:cubicBezTo>
                  <a:lnTo>
                    <a:pt x="3791" y="1836"/>
                  </a:lnTo>
                  <a:cubicBezTo>
                    <a:pt x="3821" y="1866"/>
                    <a:pt x="3821" y="1866"/>
                    <a:pt x="3821" y="1866"/>
                  </a:cubicBezTo>
                  <a:cubicBezTo>
                    <a:pt x="3791" y="1866"/>
                    <a:pt x="3791" y="1866"/>
                    <a:pt x="3791" y="1866"/>
                  </a:cubicBezTo>
                  <a:lnTo>
                    <a:pt x="3791" y="1866"/>
                  </a:lnTo>
                  <a:lnTo>
                    <a:pt x="3791" y="1866"/>
                  </a:lnTo>
                  <a:cubicBezTo>
                    <a:pt x="3821" y="1866"/>
                    <a:pt x="3821" y="1866"/>
                    <a:pt x="3821" y="1866"/>
                  </a:cubicBezTo>
                  <a:cubicBezTo>
                    <a:pt x="3821" y="1895"/>
                    <a:pt x="3821" y="1895"/>
                    <a:pt x="3821" y="1895"/>
                  </a:cubicBezTo>
                  <a:lnTo>
                    <a:pt x="3821" y="1895"/>
                  </a:lnTo>
                  <a:cubicBezTo>
                    <a:pt x="3821" y="1924"/>
                    <a:pt x="3821" y="1924"/>
                    <a:pt x="3821" y="1924"/>
                  </a:cubicBezTo>
                  <a:lnTo>
                    <a:pt x="3821" y="1924"/>
                  </a:lnTo>
                  <a:cubicBezTo>
                    <a:pt x="3850" y="1924"/>
                    <a:pt x="3850" y="1924"/>
                    <a:pt x="3850" y="1924"/>
                  </a:cubicBezTo>
                  <a:cubicBezTo>
                    <a:pt x="3850" y="1953"/>
                    <a:pt x="3850" y="1953"/>
                    <a:pt x="3850" y="1953"/>
                  </a:cubicBezTo>
                  <a:cubicBezTo>
                    <a:pt x="3850" y="1924"/>
                    <a:pt x="3850" y="1924"/>
                    <a:pt x="3850" y="1924"/>
                  </a:cubicBezTo>
                  <a:lnTo>
                    <a:pt x="3850" y="1924"/>
                  </a:lnTo>
                  <a:cubicBezTo>
                    <a:pt x="3879" y="1924"/>
                    <a:pt x="3879" y="1924"/>
                    <a:pt x="3879" y="1924"/>
                  </a:cubicBezTo>
                  <a:cubicBezTo>
                    <a:pt x="3879" y="1895"/>
                    <a:pt x="3879" y="1895"/>
                    <a:pt x="3879" y="1895"/>
                  </a:cubicBezTo>
                  <a:lnTo>
                    <a:pt x="3879" y="1895"/>
                  </a:lnTo>
                  <a:lnTo>
                    <a:pt x="3879" y="1895"/>
                  </a:lnTo>
                  <a:cubicBezTo>
                    <a:pt x="3879" y="1866"/>
                    <a:pt x="3879" y="1866"/>
                    <a:pt x="3879" y="1866"/>
                  </a:cubicBezTo>
                  <a:lnTo>
                    <a:pt x="3879" y="1866"/>
                  </a:lnTo>
                  <a:lnTo>
                    <a:pt x="3879" y="1866"/>
                  </a:lnTo>
                  <a:cubicBezTo>
                    <a:pt x="3908" y="1836"/>
                    <a:pt x="3908" y="1836"/>
                    <a:pt x="3908" y="1836"/>
                  </a:cubicBezTo>
                  <a:cubicBezTo>
                    <a:pt x="3908" y="1866"/>
                    <a:pt x="3908" y="1866"/>
                    <a:pt x="3908" y="1866"/>
                  </a:cubicBezTo>
                  <a:cubicBezTo>
                    <a:pt x="3938" y="1866"/>
                    <a:pt x="3938" y="1866"/>
                    <a:pt x="3938" y="1866"/>
                  </a:cubicBezTo>
                  <a:lnTo>
                    <a:pt x="3938" y="1866"/>
                  </a:lnTo>
                  <a:lnTo>
                    <a:pt x="3938" y="1866"/>
                  </a:lnTo>
                  <a:cubicBezTo>
                    <a:pt x="3908" y="1836"/>
                    <a:pt x="3908" y="1836"/>
                    <a:pt x="3908" y="1836"/>
                  </a:cubicBezTo>
                  <a:lnTo>
                    <a:pt x="3908" y="1836"/>
                  </a:lnTo>
                  <a:lnTo>
                    <a:pt x="3908" y="1836"/>
                  </a:lnTo>
                  <a:lnTo>
                    <a:pt x="3908" y="1836"/>
                  </a:lnTo>
                  <a:cubicBezTo>
                    <a:pt x="3879" y="1836"/>
                    <a:pt x="3879" y="1836"/>
                    <a:pt x="3879" y="1836"/>
                  </a:cubicBezTo>
                  <a:lnTo>
                    <a:pt x="3879" y="1836"/>
                  </a:lnTo>
                  <a:cubicBezTo>
                    <a:pt x="3879" y="1807"/>
                    <a:pt x="3879" y="1807"/>
                    <a:pt x="3879" y="1807"/>
                  </a:cubicBezTo>
                  <a:cubicBezTo>
                    <a:pt x="3850" y="1807"/>
                    <a:pt x="3850" y="1807"/>
                    <a:pt x="3850" y="1807"/>
                  </a:cubicBezTo>
                  <a:cubicBezTo>
                    <a:pt x="3850" y="1778"/>
                    <a:pt x="3850" y="1778"/>
                    <a:pt x="3850" y="1778"/>
                  </a:cubicBezTo>
                  <a:cubicBezTo>
                    <a:pt x="3879" y="1778"/>
                    <a:pt x="3879" y="1778"/>
                    <a:pt x="3879" y="1778"/>
                  </a:cubicBezTo>
                  <a:lnTo>
                    <a:pt x="3879" y="1778"/>
                  </a:lnTo>
                  <a:cubicBezTo>
                    <a:pt x="3879" y="1750"/>
                    <a:pt x="3879" y="1750"/>
                    <a:pt x="3879" y="1750"/>
                  </a:cubicBezTo>
                  <a:cubicBezTo>
                    <a:pt x="3908" y="1778"/>
                    <a:pt x="3908" y="1778"/>
                    <a:pt x="3908" y="1778"/>
                  </a:cubicBezTo>
                  <a:lnTo>
                    <a:pt x="3908" y="1778"/>
                  </a:lnTo>
                  <a:cubicBezTo>
                    <a:pt x="3908" y="1807"/>
                    <a:pt x="3908" y="1807"/>
                    <a:pt x="3908" y="1807"/>
                  </a:cubicBezTo>
                  <a:lnTo>
                    <a:pt x="3908" y="1807"/>
                  </a:lnTo>
                  <a:lnTo>
                    <a:pt x="3908" y="1807"/>
                  </a:lnTo>
                  <a:cubicBezTo>
                    <a:pt x="3938" y="1778"/>
                    <a:pt x="3938" y="1778"/>
                    <a:pt x="3938" y="1778"/>
                  </a:cubicBezTo>
                  <a:lnTo>
                    <a:pt x="3938" y="1778"/>
                  </a:lnTo>
                  <a:cubicBezTo>
                    <a:pt x="3908" y="1778"/>
                    <a:pt x="3908" y="1778"/>
                    <a:pt x="3908" y="1778"/>
                  </a:cubicBezTo>
                  <a:cubicBezTo>
                    <a:pt x="3908" y="1750"/>
                    <a:pt x="3908" y="1750"/>
                    <a:pt x="3908" y="1750"/>
                  </a:cubicBezTo>
                  <a:lnTo>
                    <a:pt x="3908" y="1750"/>
                  </a:lnTo>
                  <a:lnTo>
                    <a:pt x="3908" y="1750"/>
                  </a:lnTo>
                  <a:cubicBezTo>
                    <a:pt x="3908" y="1720"/>
                    <a:pt x="3908" y="1720"/>
                    <a:pt x="3908" y="1720"/>
                  </a:cubicBezTo>
                  <a:cubicBezTo>
                    <a:pt x="3938" y="1720"/>
                    <a:pt x="3938" y="1720"/>
                    <a:pt x="3938" y="1720"/>
                  </a:cubicBezTo>
                  <a:lnTo>
                    <a:pt x="3938" y="1720"/>
                  </a:lnTo>
                  <a:lnTo>
                    <a:pt x="3938" y="1720"/>
                  </a:lnTo>
                  <a:cubicBezTo>
                    <a:pt x="3967" y="1720"/>
                    <a:pt x="3967" y="1720"/>
                    <a:pt x="3967" y="1720"/>
                  </a:cubicBezTo>
                  <a:cubicBezTo>
                    <a:pt x="3967" y="1750"/>
                    <a:pt x="3967" y="1750"/>
                    <a:pt x="3967" y="1750"/>
                  </a:cubicBezTo>
                  <a:cubicBezTo>
                    <a:pt x="3995" y="1720"/>
                    <a:pt x="3995" y="1720"/>
                    <a:pt x="3995" y="1720"/>
                  </a:cubicBezTo>
                  <a:cubicBezTo>
                    <a:pt x="3967" y="1720"/>
                    <a:pt x="3967" y="1720"/>
                    <a:pt x="3967" y="1720"/>
                  </a:cubicBezTo>
                  <a:lnTo>
                    <a:pt x="3967" y="1720"/>
                  </a:lnTo>
                  <a:lnTo>
                    <a:pt x="3967" y="1720"/>
                  </a:lnTo>
                  <a:cubicBezTo>
                    <a:pt x="3995" y="1720"/>
                    <a:pt x="3995" y="1720"/>
                    <a:pt x="3995" y="1720"/>
                  </a:cubicBezTo>
                  <a:lnTo>
                    <a:pt x="3995" y="1720"/>
                  </a:lnTo>
                  <a:lnTo>
                    <a:pt x="3995" y="1720"/>
                  </a:lnTo>
                  <a:lnTo>
                    <a:pt x="3995" y="1720"/>
                  </a:lnTo>
                  <a:lnTo>
                    <a:pt x="3995" y="1720"/>
                  </a:lnTo>
                  <a:cubicBezTo>
                    <a:pt x="4024" y="1750"/>
                    <a:pt x="4024" y="1750"/>
                    <a:pt x="4024" y="1750"/>
                  </a:cubicBezTo>
                  <a:lnTo>
                    <a:pt x="4024" y="1750"/>
                  </a:lnTo>
                  <a:lnTo>
                    <a:pt x="4024" y="1750"/>
                  </a:lnTo>
                  <a:cubicBezTo>
                    <a:pt x="4054" y="1750"/>
                    <a:pt x="4054" y="1750"/>
                    <a:pt x="4054" y="1750"/>
                  </a:cubicBezTo>
                  <a:cubicBezTo>
                    <a:pt x="4083" y="1750"/>
                    <a:pt x="4083" y="1750"/>
                    <a:pt x="4083" y="1750"/>
                  </a:cubicBezTo>
                  <a:lnTo>
                    <a:pt x="4083" y="1750"/>
                  </a:lnTo>
                  <a:lnTo>
                    <a:pt x="4083" y="1750"/>
                  </a:lnTo>
                  <a:cubicBezTo>
                    <a:pt x="4141" y="1750"/>
                    <a:pt x="4141" y="1750"/>
                    <a:pt x="4141" y="1750"/>
                  </a:cubicBezTo>
                  <a:lnTo>
                    <a:pt x="4141" y="1750"/>
                  </a:lnTo>
                  <a:cubicBezTo>
                    <a:pt x="4171" y="1750"/>
                    <a:pt x="4171" y="1750"/>
                    <a:pt x="4171" y="1750"/>
                  </a:cubicBezTo>
                  <a:cubicBezTo>
                    <a:pt x="4171" y="1778"/>
                    <a:pt x="4171" y="1778"/>
                    <a:pt x="4171" y="1778"/>
                  </a:cubicBezTo>
                  <a:lnTo>
                    <a:pt x="4171" y="1778"/>
                  </a:lnTo>
                  <a:lnTo>
                    <a:pt x="4171" y="1778"/>
                  </a:lnTo>
                  <a:cubicBezTo>
                    <a:pt x="4141" y="1807"/>
                    <a:pt x="4141" y="1807"/>
                    <a:pt x="4141" y="1807"/>
                  </a:cubicBezTo>
                  <a:lnTo>
                    <a:pt x="4141" y="1807"/>
                  </a:lnTo>
                  <a:cubicBezTo>
                    <a:pt x="4112" y="1807"/>
                    <a:pt x="4112" y="1807"/>
                    <a:pt x="4112" y="1807"/>
                  </a:cubicBezTo>
                  <a:lnTo>
                    <a:pt x="4112" y="1807"/>
                  </a:lnTo>
                  <a:lnTo>
                    <a:pt x="4112" y="1807"/>
                  </a:lnTo>
                  <a:lnTo>
                    <a:pt x="4112" y="1807"/>
                  </a:lnTo>
                  <a:lnTo>
                    <a:pt x="4112" y="1807"/>
                  </a:lnTo>
                  <a:cubicBezTo>
                    <a:pt x="4112" y="1836"/>
                    <a:pt x="4112" y="1836"/>
                    <a:pt x="4112" y="1836"/>
                  </a:cubicBezTo>
                  <a:lnTo>
                    <a:pt x="4112" y="1836"/>
                  </a:lnTo>
                  <a:cubicBezTo>
                    <a:pt x="4112" y="1866"/>
                    <a:pt x="4112" y="1866"/>
                    <a:pt x="4112" y="1866"/>
                  </a:cubicBezTo>
                  <a:lnTo>
                    <a:pt x="4112" y="1866"/>
                  </a:lnTo>
                  <a:lnTo>
                    <a:pt x="4112" y="1866"/>
                  </a:lnTo>
                  <a:cubicBezTo>
                    <a:pt x="4083" y="1866"/>
                    <a:pt x="4083" y="1866"/>
                    <a:pt x="4083" y="1866"/>
                  </a:cubicBezTo>
                  <a:lnTo>
                    <a:pt x="4083" y="1866"/>
                  </a:lnTo>
                  <a:cubicBezTo>
                    <a:pt x="4054" y="1866"/>
                    <a:pt x="4054" y="1866"/>
                    <a:pt x="4054" y="1866"/>
                  </a:cubicBezTo>
                  <a:cubicBezTo>
                    <a:pt x="4024" y="1866"/>
                    <a:pt x="4024" y="1866"/>
                    <a:pt x="4024" y="1866"/>
                  </a:cubicBezTo>
                  <a:cubicBezTo>
                    <a:pt x="4024" y="1895"/>
                    <a:pt x="4024" y="1895"/>
                    <a:pt x="4024" y="1895"/>
                  </a:cubicBezTo>
                  <a:cubicBezTo>
                    <a:pt x="3995" y="1895"/>
                    <a:pt x="3995" y="1895"/>
                    <a:pt x="3995" y="1895"/>
                  </a:cubicBezTo>
                  <a:lnTo>
                    <a:pt x="3995" y="1895"/>
                  </a:lnTo>
                  <a:cubicBezTo>
                    <a:pt x="3995" y="1924"/>
                    <a:pt x="3995" y="1924"/>
                    <a:pt x="3995" y="1924"/>
                  </a:cubicBezTo>
                  <a:lnTo>
                    <a:pt x="3995" y="1924"/>
                  </a:lnTo>
                  <a:cubicBezTo>
                    <a:pt x="3995" y="1895"/>
                    <a:pt x="3995" y="1895"/>
                    <a:pt x="3995" y="1895"/>
                  </a:cubicBezTo>
                  <a:cubicBezTo>
                    <a:pt x="4024" y="1895"/>
                    <a:pt x="4024" y="1895"/>
                    <a:pt x="4024" y="1895"/>
                  </a:cubicBezTo>
                  <a:lnTo>
                    <a:pt x="4024" y="1895"/>
                  </a:lnTo>
                  <a:cubicBezTo>
                    <a:pt x="4054" y="1924"/>
                    <a:pt x="4054" y="1924"/>
                    <a:pt x="4054" y="1924"/>
                  </a:cubicBezTo>
                  <a:lnTo>
                    <a:pt x="4054" y="1924"/>
                  </a:lnTo>
                  <a:lnTo>
                    <a:pt x="4054" y="1924"/>
                  </a:lnTo>
                  <a:lnTo>
                    <a:pt x="4054" y="1924"/>
                  </a:lnTo>
                  <a:lnTo>
                    <a:pt x="4054" y="1924"/>
                  </a:lnTo>
                  <a:cubicBezTo>
                    <a:pt x="4054" y="1953"/>
                    <a:pt x="4054" y="1953"/>
                    <a:pt x="4054" y="1953"/>
                  </a:cubicBezTo>
                  <a:lnTo>
                    <a:pt x="4054" y="1953"/>
                  </a:lnTo>
                  <a:cubicBezTo>
                    <a:pt x="4054" y="1983"/>
                    <a:pt x="4054" y="1983"/>
                    <a:pt x="4054" y="1983"/>
                  </a:cubicBezTo>
                  <a:lnTo>
                    <a:pt x="4054" y="1983"/>
                  </a:lnTo>
                  <a:lnTo>
                    <a:pt x="4054" y="1983"/>
                  </a:lnTo>
                  <a:lnTo>
                    <a:pt x="4054" y="1983"/>
                  </a:lnTo>
                  <a:cubicBezTo>
                    <a:pt x="4083" y="1983"/>
                    <a:pt x="4083" y="1983"/>
                    <a:pt x="4083" y="1983"/>
                  </a:cubicBezTo>
                  <a:cubicBezTo>
                    <a:pt x="4083" y="1953"/>
                    <a:pt x="4083" y="1953"/>
                    <a:pt x="4083" y="1953"/>
                  </a:cubicBezTo>
                  <a:cubicBezTo>
                    <a:pt x="4112" y="1953"/>
                    <a:pt x="4112" y="1953"/>
                    <a:pt x="4112" y="1953"/>
                  </a:cubicBezTo>
                  <a:cubicBezTo>
                    <a:pt x="4083" y="1983"/>
                    <a:pt x="4083" y="1983"/>
                    <a:pt x="4083" y="1983"/>
                  </a:cubicBezTo>
                  <a:lnTo>
                    <a:pt x="4083" y="1983"/>
                  </a:lnTo>
                  <a:cubicBezTo>
                    <a:pt x="4083" y="2012"/>
                    <a:pt x="4083" y="2012"/>
                    <a:pt x="4083" y="2012"/>
                  </a:cubicBezTo>
                  <a:cubicBezTo>
                    <a:pt x="4083" y="2041"/>
                    <a:pt x="4083" y="2041"/>
                    <a:pt x="4083" y="2041"/>
                  </a:cubicBezTo>
                  <a:cubicBezTo>
                    <a:pt x="4054" y="2041"/>
                    <a:pt x="4054" y="2041"/>
                    <a:pt x="4054" y="2041"/>
                  </a:cubicBezTo>
                  <a:lnTo>
                    <a:pt x="4054" y="2041"/>
                  </a:lnTo>
                  <a:cubicBezTo>
                    <a:pt x="4024" y="2041"/>
                    <a:pt x="4024" y="2041"/>
                    <a:pt x="4024" y="2041"/>
                  </a:cubicBezTo>
                  <a:cubicBezTo>
                    <a:pt x="4054" y="2070"/>
                    <a:pt x="4054" y="2070"/>
                    <a:pt x="4054" y="2070"/>
                  </a:cubicBezTo>
                  <a:cubicBezTo>
                    <a:pt x="4024" y="2070"/>
                    <a:pt x="4024" y="2070"/>
                    <a:pt x="4024" y="2070"/>
                  </a:cubicBezTo>
                  <a:lnTo>
                    <a:pt x="4024" y="2070"/>
                  </a:lnTo>
                  <a:lnTo>
                    <a:pt x="4024" y="2070"/>
                  </a:lnTo>
                  <a:lnTo>
                    <a:pt x="4024" y="2070"/>
                  </a:lnTo>
                  <a:cubicBezTo>
                    <a:pt x="4024" y="2100"/>
                    <a:pt x="4024" y="2100"/>
                    <a:pt x="4024" y="2100"/>
                  </a:cubicBezTo>
                  <a:lnTo>
                    <a:pt x="4024" y="2100"/>
                  </a:lnTo>
                  <a:lnTo>
                    <a:pt x="4024" y="2100"/>
                  </a:lnTo>
                  <a:lnTo>
                    <a:pt x="4024" y="2100"/>
                  </a:lnTo>
                  <a:cubicBezTo>
                    <a:pt x="4024" y="2128"/>
                    <a:pt x="4024" y="2128"/>
                    <a:pt x="4024" y="2128"/>
                  </a:cubicBezTo>
                  <a:cubicBezTo>
                    <a:pt x="3995" y="2128"/>
                    <a:pt x="3995" y="2128"/>
                    <a:pt x="3995" y="2128"/>
                  </a:cubicBezTo>
                  <a:lnTo>
                    <a:pt x="3995" y="2128"/>
                  </a:lnTo>
                  <a:lnTo>
                    <a:pt x="3995" y="2128"/>
                  </a:lnTo>
                  <a:cubicBezTo>
                    <a:pt x="3967" y="2128"/>
                    <a:pt x="3967" y="2128"/>
                    <a:pt x="3967" y="2128"/>
                  </a:cubicBezTo>
                  <a:lnTo>
                    <a:pt x="3967" y="2128"/>
                  </a:lnTo>
                  <a:cubicBezTo>
                    <a:pt x="3967" y="2157"/>
                    <a:pt x="3967" y="2157"/>
                    <a:pt x="3967" y="2157"/>
                  </a:cubicBezTo>
                  <a:cubicBezTo>
                    <a:pt x="3938" y="2157"/>
                    <a:pt x="3938" y="2157"/>
                    <a:pt x="3938" y="2157"/>
                  </a:cubicBezTo>
                  <a:cubicBezTo>
                    <a:pt x="3908" y="2157"/>
                    <a:pt x="3908" y="2157"/>
                    <a:pt x="3908" y="2157"/>
                  </a:cubicBezTo>
                  <a:lnTo>
                    <a:pt x="3908" y="2157"/>
                  </a:lnTo>
                  <a:cubicBezTo>
                    <a:pt x="3879" y="2157"/>
                    <a:pt x="3879" y="2157"/>
                    <a:pt x="3879" y="2157"/>
                  </a:cubicBezTo>
                  <a:cubicBezTo>
                    <a:pt x="3879" y="2128"/>
                    <a:pt x="3879" y="2128"/>
                    <a:pt x="3879" y="2128"/>
                  </a:cubicBezTo>
                  <a:cubicBezTo>
                    <a:pt x="3879" y="2100"/>
                    <a:pt x="3879" y="2100"/>
                    <a:pt x="3879" y="2100"/>
                  </a:cubicBezTo>
                  <a:cubicBezTo>
                    <a:pt x="3908" y="2100"/>
                    <a:pt x="3908" y="2100"/>
                    <a:pt x="3908" y="2100"/>
                  </a:cubicBezTo>
                  <a:cubicBezTo>
                    <a:pt x="3879" y="2128"/>
                    <a:pt x="3879" y="2128"/>
                    <a:pt x="3879" y="2128"/>
                  </a:cubicBezTo>
                  <a:lnTo>
                    <a:pt x="3879" y="2128"/>
                  </a:lnTo>
                  <a:cubicBezTo>
                    <a:pt x="3879" y="2157"/>
                    <a:pt x="3879" y="2157"/>
                    <a:pt x="3879" y="2157"/>
                  </a:cubicBezTo>
                  <a:lnTo>
                    <a:pt x="3879" y="2157"/>
                  </a:lnTo>
                  <a:cubicBezTo>
                    <a:pt x="3879" y="2186"/>
                    <a:pt x="3879" y="2186"/>
                    <a:pt x="3879" y="2186"/>
                  </a:cubicBezTo>
                  <a:cubicBezTo>
                    <a:pt x="3850" y="2186"/>
                    <a:pt x="3850" y="2186"/>
                    <a:pt x="3850" y="2186"/>
                  </a:cubicBezTo>
                  <a:cubicBezTo>
                    <a:pt x="3850" y="2216"/>
                    <a:pt x="3850" y="2216"/>
                    <a:pt x="3850" y="2216"/>
                  </a:cubicBezTo>
                  <a:lnTo>
                    <a:pt x="3821" y="2216"/>
                  </a:lnTo>
                  <a:close/>
                  <a:moveTo>
                    <a:pt x="4112" y="1866"/>
                  </a:moveTo>
                  <a:lnTo>
                    <a:pt x="4112" y="1866"/>
                  </a:lnTo>
                  <a:close/>
                  <a:moveTo>
                    <a:pt x="4083" y="1924"/>
                  </a:moveTo>
                  <a:lnTo>
                    <a:pt x="4083" y="1924"/>
                  </a:lnTo>
                  <a:cubicBezTo>
                    <a:pt x="4112" y="1924"/>
                    <a:pt x="4112" y="1924"/>
                    <a:pt x="4112" y="1924"/>
                  </a:cubicBezTo>
                  <a:lnTo>
                    <a:pt x="4112" y="1924"/>
                  </a:lnTo>
                  <a:cubicBezTo>
                    <a:pt x="4112" y="1895"/>
                    <a:pt x="4112" y="1895"/>
                    <a:pt x="4112" y="1895"/>
                  </a:cubicBezTo>
                  <a:lnTo>
                    <a:pt x="4112" y="1895"/>
                  </a:lnTo>
                  <a:lnTo>
                    <a:pt x="4112" y="1895"/>
                  </a:lnTo>
                  <a:cubicBezTo>
                    <a:pt x="4083" y="1895"/>
                    <a:pt x="4083" y="1895"/>
                    <a:pt x="4083" y="1895"/>
                  </a:cubicBezTo>
                  <a:lnTo>
                    <a:pt x="4083" y="1895"/>
                  </a:lnTo>
                  <a:lnTo>
                    <a:pt x="4083" y="1895"/>
                  </a:lnTo>
                  <a:cubicBezTo>
                    <a:pt x="4083" y="1924"/>
                    <a:pt x="4083" y="1924"/>
                    <a:pt x="4083" y="1924"/>
                  </a:cubicBezTo>
                  <a:close/>
                  <a:moveTo>
                    <a:pt x="4083" y="1953"/>
                  </a:moveTo>
                  <a:lnTo>
                    <a:pt x="4083" y="1953"/>
                  </a:lnTo>
                  <a:lnTo>
                    <a:pt x="4083" y="1953"/>
                  </a:lnTo>
                  <a:cubicBezTo>
                    <a:pt x="4112" y="1924"/>
                    <a:pt x="4112" y="1924"/>
                    <a:pt x="4112" y="1924"/>
                  </a:cubicBezTo>
                  <a:cubicBezTo>
                    <a:pt x="4083" y="1953"/>
                    <a:pt x="4083" y="1953"/>
                    <a:pt x="4083" y="1953"/>
                  </a:cubicBezTo>
                  <a:close/>
                  <a:moveTo>
                    <a:pt x="3471" y="1633"/>
                  </a:moveTo>
                  <a:lnTo>
                    <a:pt x="3471" y="1633"/>
                  </a:lnTo>
                  <a:cubicBezTo>
                    <a:pt x="3471" y="1662"/>
                    <a:pt x="3471" y="1662"/>
                    <a:pt x="3471" y="1662"/>
                  </a:cubicBezTo>
                  <a:lnTo>
                    <a:pt x="3471" y="1662"/>
                  </a:lnTo>
                  <a:lnTo>
                    <a:pt x="3471" y="1662"/>
                  </a:lnTo>
                  <a:cubicBezTo>
                    <a:pt x="3500" y="1662"/>
                    <a:pt x="3500" y="1662"/>
                    <a:pt x="3500" y="1662"/>
                  </a:cubicBezTo>
                  <a:lnTo>
                    <a:pt x="3500" y="1662"/>
                  </a:lnTo>
                  <a:cubicBezTo>
                    <a:pt x="3500" y="1633"/>
                    <a:pt x="3500" y="1633"/>
                    <a:pt x="3500" y="1633"/>
                  </a:cubicBezTo>
                  <a:cubicBezTo>
                    <a:pt x="3471" y="1633"/>
                    <a:pt x="3471" y="1633"/>
                    <a:pt x="3471" y="1633"/>
                  </a:cubicBezTo>
                  <a:close/>
                  <a:moveTo>
                    <a:pt x="3558" y="1836"/>
                  </a:moveTo>
                  <a:lnTo>
                    <a:pt x="3558" y="1836"/>
                  </a:lnTo>
                  <a:cubicBezTo>
                    <a:pt x="3558" y="1807"/>
                    <a:pt x="3558" y="1807"/>
                    <a:pt x="3558" y="1807"/>
                  </a:cubicBezTo>
                  <a:cubicBezTo>
                    <a:pt x="3558" y="1778"/>
                    <a:pt x="3558" y="1778"/>
                    <a:pt x="3558" y="1778"/>
                  </a:cubicBezTo>
                  <a:cubicBezTo>
                    <a:pt x="3529" y="1778"/>
                    <a:pt x="3529" y="1778"/>
                    <a:pt x="3529" y="1778"/>
                  </a:cubicBezTo>
                  <a:cubicBezTo>
                    <a:pt x="3529" y="1750"/>
                    <a:pt x="3529" y="1750"/>
                    <a:pt x="3529" y="1750"/>
                  </a:cubicBezTo>
                  <a:cubicBezTo>
                    <a:pt x="3558" y="1750"/>
                    <a:pt x="3558" y="1750"/>
                    <a:pt x="3558" y="1750"/>
                  </a:cubicBezTo>
                  <a:cubicBezTo>
                    <a:pt x="3529" y="1750"/>
                    <a:pt x="3529" y="1750"/>
                    <a:pt x="3529" y="1750"/>
                  </a:cubicBezTo>
                  <a:cubicBezTo>
                    <a:pt x="3529" y="1720"/>
                    <a:pt x="3529" y="1720"/>
                    <a:pt x="3529" y="1720"/>
                  </a:cubicBezTo>
                  <a:cubicBezTo>
                    <a:pt x="3529" y="1691"/>
                    <a:pt x="3529" y="1691"/>
                    <a:pt x="3529" y="1691"/>
                  </a:cubicBezTo>
                  <a:cubicBezTo>
                    <a:pt x="3500" y="1691"/>
                    <a:pt x="3500" y="1691"/>
                    <a:pt x="3500" y="1691"/>
                  </a:cubicBezTo>
                  <a:cubicBezTo>
                    <a:pt x="3529" y="1691"/>
                    <a:pt x="3529" y="1691"/>
                    <a:pt x="3529" y="1691"/>
                  </a:cubicBezTo>
                  <a:cubicBezTo>
                    <a:pt x="3529" y="1662"/>
                    <a:pt x="3529" y="1662"/>
                    <a:pt x="3529" y="1662"/>
                  </a:cubicBezTo>
                  <a:cubicBezTo>
                    <a:pt x="3558" y="1662"/>
                    <a:pt x="3558" y="1662"/>
                    <a:pt x="3558" y="1662"/>
                  </a:cubicBezTo>
                  <a:cubicBezTo>
                    <a:pt x="3558" y="1633"/>
                    <a:pt x="3558" y="1633"/>
                    <a:pt x="3558" y="1633"/>
                  </a:cubicBezTo>
                  <a:cubicBezTo>
                    <a:pt x="3588" y="1633"/>
                    <a:pt x="3588" y="1633"/>
                    <a:pt x="3588" y="1633"/>
                  </a:cubicBezTo>
                  <a:cubicBezTo>
                    <a:pt x="3588" y="1662"/>
                    <a:pt x="3588" y="1662"/>
                    <a:pt x="3588" y="1662"/>
                  </a:cubicBezTo>
                  <a:cubicBezTo>
                    <a:pt x="3617" y="1662"/>
                    <a:pt x="3617" y="1662"/>
                    <a:pt x="3617" y="1662"/>
                  </a:cubicBezTo>
                  <a:lnTo>
                    <a:pt x="3617" y="1662"/>
                  </a:lnTo>
                  <a:cubicBezTo>
                    <a:pt x="3645" y="1662"/>
                    <a:pt x="3645" y="1662"/>
                    <a:pt x="3645" y="1662"/>
                  </a:cubicBezTo>
                  <a:lnTo>
                    <a:pt x="3645" y="1662"/>
                  </a:lnTo>
                  <a:cubicBezTo>
                    <a:pt x="3674" y="1662"/>
                    <a:pt x="3674" y="1662"/>
                    <a:pt x="3674" y="1662"/>
                  </a:cubicBezTo>
                  <a:lnTo>
                    <a:pt x="3674" y="1662"/>
                  </a:lnTo>
                  <a:cubicBezTo>
                    <a:pt x="3674" y="1691"/>
                    <a:pt x="3674" y="1691"/>
                    <a:pt x="3674" y="1691"/>
                  </a:cubicBezTo>
                  <a:lnTo>
                    <a:pt x="3674" y="1691"/>
                  </a:lnTo>
                  <a:lnTo>
                    <a:pt x="3674" y="1691"/>
                  </a:lnTo>
                  <a:cubicBezTo>
                    <a:pt x="3704" y="1720"/>
                    <a:pt x="3704" y="1720"/>
                    <a:pt x="3704" y="1720"/>
                  </a:cubicBezTo>
                  <a:lnTo>
                    <a:pt x="3704" y="1720"/>
                  </a:lnTo>
                  <a:cubicBezTo>
                    <a:pt x="3674" y="1720"/>
                    <a:pt x="3674" y="1720"/>
                    <a:pt x="3674" y="1720"/>
                  </a:cubicBezTo>
                  <a:cubicBezTo>
                    <a:pt x="3674" y="1750"/>
                    <a:pt x="3674" y="1750"/>
                    <a:pt x="3674" y="1750"/>
                  </a:cubicBezTo>
                  <a:lnTo>
                    <a:pt x="3674" y="1750"/>
                  </a:lnTo>
                  <a:cubicBezTo>
                    <a:pt x="3645" y="1750"/>
                    <a:pt x="3645" y="1750"/>
                    <a:pt x="3645" y="1750"/>
                  </a:cubicBezTo>
                  <a:cubicBezTo>
                    <a:pt x="3645" y="1778"/>
                    <a:pt x="3645" y="1778"/>
                    <a:pt x="3645" y="1778"/>
                  </a:cubicBezTo>
                  <a:cubicBezTo>
                    <a:pt x="3617" y="1778"/>
                    <a:pt x="3617" y="1778"/>
                    <a:pt x="3617" y="1778"/>
                  </a:cubicBezTo>
                  <a:cubicBezTo>
                    <a:pt x="3588" y="1807"/>
                    <a:pt x="3588" y="1807"/>
                    <a:pt x="3588" y="1807"/>
                  </a:cubicBezTo>
                  <a:lnTo>
                    <a:pt x="3588" y="1807"/>
                  </a:lnTo>
                  <a:cubicBezTo>
                    <a:pt x="3558" y="1807"/>
                    <a:pt x="3558" y="1807"/>
                    <a:pt x="3558" y="1807"/>
                  </a:cubicBezTo>
                  <a:cubicBezTo>
                    <a:pt x="3558" y="1836"/>
                    <a:pt x="3558" y="1836"/>
                    <a:pt x="3558" y="1836"/>
                  </a:cubicBezTo>
                  <a:close/>
                  <a:moveTo>
                    <a:pt x="4141" y="2128"/>
                  </a:moveTo>
                  <a:lnTo>
                    <a:pt x="4141" y="2128"/>
                  </a:lnTo>
                  <a:lnTo>
                    <a:pt x="4141" y="2128"/>
                  </a:lnTo>
                  <a:cubicBezTo>
                    <a:pt x="4112" y="2128"/>
                    <a:pt x="4112" y="2128"/>
                    <a:pt x="4112" y="2128"/>
                  </a:cubicBezTo>
                  <a:cubicBezTo>
                    <a:pt x="4083" y="2128"/>
                    <a:pt x="4083" y="2128"/>
                    <a:pt x="4083" y="2128"/>
                  </a:cubicBezTo>
                  <a:cubicBezTo>
                    <a:pt x="4112" y="2100"/>
                    <a:pt x="4112" y="2100"/>
                    <a:pt x="4112" y="2100"/>
                  </a:cubicBezTo>
                  <a:lnTo>
                    <a:pt x="4112" y="2100"/>
                  </a:lnTo>
                  <a:lnTo>
                    <a:pt x="4112" y="2100"/>
                  </a:lnTo>
                  <a:lnTo>
                    <a:pt x="4112" y="2100"/>
                  </a:lnTo>
                  <a:lnTo>
                    <a:pt x="4112" y="2100"/>
                  </a:lnTo>
                  <a:lnTo>
                    <a:pt x="4112" y="2100"/>
                  </a:lnTo>
                  <a:cubicBezTo>
                    <a:pt x="4112" y="2070"/>
                    <a:pt x="4112" y="2070"/>
                    <a:pt x="4112" y="2070"/>
                  </a:cubicBezTo>
                  <a:lnTo>
                    <a:pt x="4112" y="2070"/>
                  </a:lnTo>
                  <a:cubicBezTo>
                    <a:pt x="4141" y="2041"/>
                    <a:pt x="4141" y="2041"/>
                    <a:pt x="4141" y="2041"/>
                  </a:cubicBezTo>
                  <a:cubicBezTo>
                    <a:pt x="4141" y="2012"/>
                    <a:pt x="4141" y="2012"/>
                    <a:pt x="4141" y="2012"/>
                  </a:cubicBezTo>
                  <a:lnTo>
                    <a:pt x="4141" y="2012"/>
                  </a:lnTo>
                  <a:lnTo>
                    <a:pt x="4141" y="2012"/>
                  </a:lnTo>
                  <a:lnTo>
                    <a:pt x="4141" y="2012"/>
                  </a:lnTo>
                  <a:cubicBezTo>
                    <a:pt x="4141" y="1983"/>
                    <a:pt x="4141" y="1983"/>
                    <a:pt x="4141" y="1983"/>
                  </a:cubicBezTo>
                  <a:lnTo>
                    <a:pt x="4141" y="1983"/>
                  </a:lnTo>
                  <a:cubicBezTo>
                    <a:pt x="4141" y="1953"/>
                    <a:pt x="4141" y="1953"/>
                    <a:pt x="4141" y="1953"/>
                  </a:cubicBezTo>
                  <a:cubicBezTo>
                    <a:pt x="4171" y="1924"/>
                    <a:pt x="4171" y="1924"/>
                    <a:pt x="4171" y="1924"/>
                  </a:cubicBezTo>
                  <a:lnTo>
                    <a:pt x="4171" y="1924"/>
                  </a:lnTo>
                  <a:lnTo>
                    <a:pt x="4171" y="1924"/>
                  </a:lnTo>
                  <a:cubicBezTo>
                    <a:pt x="4171" y="1895"/>
                    <a:pt x="4171" y="1895"/>
                    <a:pt x="4171" y="1895"/>
                  </a:cubicBezTo>
                  <a:cubicBezTo>
                    <a:pt x="4200" y="1895"/>
                    <a:pt x="4200" y="1895"/>
                    <a:pt x="4200" y="1895"/>
                  </a:cubicBezTo>
                  <a:cubicBezTo>
                    <a:pt x="4200" y="1866"/>
                    <a:pt x="4200" y="1866"/>
                    <a:pt x="4200" y="1866"/>
                  </a:cubicBezTo>
                  <a:cubicBezTo>
                    <a:pt x="4200" y="1836"/>
                    <a:pt x="4200" y="1836"/>
                    <a:pt x="4200" y="1836"/>
                  </a:cubicBezTo>
                  <a:cubicBezTo>
                    <a:pt x="4229" y="1836"/>
                    <a:pt x="4229" y="1836"/>
                    <a:pt x="4229" y="1836"/>
                  </a:cubicBezTo>
                  <a:lnTo>
                    <a:pt x="4229" y="1836"/>
                  </a:lnTo>
                  <a:cubicBezTo>
                    <a:pt x="4229" y="1807"/>
                    <a:pt x="4229" y="1807"/>
                    <a:pt x="4229" y="1807"/>
                  </a:cubicBezTo>
                  <a:lnTo>
                    <a:pt x="4229" y="1807"/>
                  </a:lnTo>
                  <a:lnTo>
                    <a:pt x="4229" y="1807"/>
                  </a:lnTo>
                  <a:cubicBezTo>
                    <a:pt x="4258" y="1807"/>
                    <a:pt x="4258" y="1807"/>
                    <a:pt x="4258" y="1807"/>
                  </a:cubicBezTo>
                  <a:lnTo>
                    <a:pt x="4258" y="1807"/>
                  </a:lnTo>
                  <a:cubicBezTo>
                    <a:pt x="4258" y="1836"/>
                    <a:pt x="4258" y="1836"/>
                    <a:pt x="4258" y="1836"/>
                  </a:cubicBezTo>
                  <a:cubicBezTo>
                    <a:pt x="4288" y="1836"/>
                    <a:pt x="4288" y="1836"/>
                    <a:pt x="4288" y="1836"/>
                  </a:cubicBezTo>
                  <a:cubicBezTo>
                    <a:pt x="4288" y="1807"/>
                    <a:pt x="4288" y="1807"/>
                    <a:pt x="4288" y="1807"/>
                  </a:cubicBezTo>
                  <a:cubicBezTo>
                    <a:pt x="4258" y="1807"/>
                    <a:pt x="4258" y="1807"/>
                    <a:pt x="4258" y="1807"/>
                  </a:cubicBezTo>
                  <a:lnTo>
                    <a:pt x="4258" y="1807"/>
                  </a:lnTo>
                  <a:cubicBezTo>
                    <a:pt x="4288" y="1778"/>
                    <a:pt x="4288" y="1778"/>
                    <a:pt x="4288" y="1778"/>
                  </a:cubicBezTo>
                  <a:cubicBezTo>
                    <a:pt x="4258" y="1778"/>
                    <a:pt x="4258" y="1778"/>
                    <a:pt x="4258" y="1778"/>
                  </a:cubicBezTo>
                  <a:cubicBezTo>
                    <a:pt x="4288" y="1750"/>
                    <a:pt x="4288" y="1750"/>
                    <a:pt x="4288" y="1750"/>
                  </a:cubicBezTo>
                  <a:cubicBezTo>
                    <a:pt x="4316" y="1750"/>
                    <a:pt x="4316" y="1750"/>
                    <a:pt x="4316" y="1750"/>
                  </a:cubicBezTo>
                  <a:cubicBezTo>
                    <a:pt x="4345" y="1750"/>
                    <a:pt x="4345" y="1750"/>
                    <a:pt x="4345" y="1750"/>
                  </a:cubicBezTo>
                  <a:lnTo>
                    <a:pt x="4345" y="1750"/>
                  </a:lnTo>
                  <a:cubicBezTo>
                    <a:pt x="4374" y="1750"/>
                    <a:pt x="4374" y="1750"/>
                    <a:pt x="4374" y="1750"/>
                  </a:cubicBezTo>
                  <a:lnTo>
                    <a:pt x="4374" y="1750"/>
                  </a:lnTo>
                  <a:lnTo>
                    <a:pt x="4374" y="1750"/>
                  </a:lnTo>
                  <a:cubicBezTo>
                    <a:pt x="4404" y="1750"/>
                    <a:pt x="4404" y="1750"/>
                    <a:pt x="4404" y="1750"/>
                  </a:cubicBezTo>
                  <a:lnTo>
                    <a:pt x="4404" y="1750"/>
                  </a:lnTo>
                  <a:cubicBezTo>
                    <a:pt x="4433" y="1778"/>
                    <a:pt x="4433" y="1778"/>
                    <a:pt x="4433" y="1778"/>
                  </a:cubicBezTo>
                  <a:lnTo>
                    <a:pt x="4433" y="1778"/>
                  </a:lnTo>
                  <a:lnTo>
                    <a:pt x="4433" y="1778"/>
                  </a:lnTo>
                  <a:cubicBezTo>
                    <a:pt x="4462" y="1778"/>
                    <a:pt x="4462" y="1778"/>
                    <a:pt x="4462" y="1778"/>
                  </a:cubicBezTo>
                  <a:lnTo>
                    <a:pt x="4462" y="1778"/>
                  </a:lnTo>
                  <a:cubicBezTo>
                    <a:pt x="4462" y="1807"/>
                    <a:pt x="4462" y="1807"/>
                    <a:pt x="4462" y="1807"/>
                  </a:cubicBezTo>
                  <a:lnTo>
                    <a:pt x="4462" y="1807"/>
                  </a:lnTo>
                  <a:cubicBezTo>
                    <a:pt x="4491" y="1807"/>
                    <a:pt x="4491" y="1807"/>
                    <a:pt x="4491" y="1807"/>
                  </a:cubicBezTo>
                  <a:lnTo>
                    <a:pt x="4491" y="1807"/>
                  </a:lnTo>
                  <a:cubicBezTo>
                    <a:pt x="4550" y="1807"/>
                    <a:pt x="4550" y="1807"/>
                    <a:pt x="4550" y="1807"/>
                  </a:cubicBezTo>
                  <a:lnTo>
                    <a:pt x="4550" y="1807"/>
                  </a:lnTo>
                  <a:cubicBezTo>
                    <a:pt x="4550" y="1836"/>
                    <a:pt x="4550" y="1836"/>
                    <a:pt x="4550" y="1836"/>
                  </a:cubicBezTo>
                  <a:cubicBezTo>
                    <a:pt x="4579" y="1836"/>
                    <a:pt x="4579" y="1836"/>
                    <a:pt x="4579" y="1836"/>
                  </a:cubicBezTo>
                  <a:lnTo>
                    <a:pt x="4579" y="1836"/>
                  </a:lnTo>
                  <a:lnTo>
                    <a:pt x="4579" y="1836"/>
                  </a:lnTo>
                  <a:cubicBezTo>
                    <a:pt x="4550" y="1836"/>
                    <a:pt x="4550" y="1836"/>
                    <a:pt x="4550" y="1836"/>
                  </a:cubicBezTo>
                  <a:cubicBezTo>
                    <a:pt x="4550" y="1866"/>
                    <a:pt x="4550" y="1866"/>
                    <a:pt x="4550" y="1866"/>
                  </a:cubicBezTo>
                  <a:cubicBezTo>
                    <a:pt x="4521" y="1895"/>
                    <a:pt x="4521" y="1895"/>
                    <a:pt x="4521" y="1895"/>
                  </a:cubicBezTo>
                  <a:lnTo>
                    <a:pt x="4521" y="1895"/>
                  </a:lnTo>
                  <a:cubicBezTo>
                    <a:pt x="4491" y="1895"/>
                    <a:pt x="4491" y="1895"/>
                    <a:pt x="4491" y="1895"/>
                  </a:cubicBezTo>
                  <a:cubicBezTo>
                    <a:pt x="4491" y="1924"/>
                    <a:pt x="4491" y="1924"/>
                    <a:pt x="4491" y="1924"/>
                  </a:cubicBezTo>
                  <a:cubicBezTo>
                    <a:pt x="4462" y="1924"/>
                    <a:pt x="4462" y="1924"/>
                    <a:pt x="4462" y="1924"/>
                  </a:cubicBezTo>
                  <a:cubicBezTo>
                    <a:pt x="4462" y="1953"/>
                    <a:pt x="4462" y="1953"/>
                    <a:pt x="4462" y="1953"/>
                  </a:cubicBezTo>
                  <a:cubicBezTo>
                    <a:pt x="4433" y="1953"/>
                    <a:pt x="4433" y="1953"/>
                    <a:pt x="4433" y="1953"/>
                  </a:cubicBezTo>
                  <a:lnTo>
                    <a:pt x="4433" y="1953"/>
                  </a:lnTo>
                  <a:lnTo>
                    <a:pt x="4433" y="1953"/>
                  </a:lnTo>
                  <a:cubicBezTo>
                    <a:pt x="4433" y="1983"/>
                    <a:pt x="4433" y="1983"/>
                    <a:pt x="4433" y="1983"/>
                  </a:cubicBezTo>
                  <a:cubicBezTo>
                    <a:pt x="4404" y="1983"/>
                    <a:pt x="4404" y="1983"/>
                    <a:pt x="4404" y="1983"/>
                  </a:cubicBezTo>
                  <a:cubicBezTo>
                    <a:pt x="4374" y="2012"/>
                    <a:pt x="4374" y="2012"/>
                    <a:pt x="4374" y="2012"/>
                  </a:cubicBezTo>
                  <a:cubicBezTo>
                    <a:pt x="4345" y="2041"/>
                    <a:pt x="4345" y="2041"/>
                    <a:pt x="4345" y="2041"/>
                  </a:cubicBezTo>
                  <a:lnTo>
                    <a:pt x="4345" y="2041"/>
                  </a:lnTo>
                  <a:cubicBezTo>
                    <a:pt x="4316" y="2041"/>
                    <a:pt x="4316" y="2041"/>
                    <a:pt x="4316" y="2041"/>
                  </a:cubicBezTo>
                  <a:lnTo>
                    <a:pt x="4316" y="2041"/>
                  </a:lnTo>
                  <a:lnTo>
                    <a:pt x="4316" y="2041"/>
                  </a:lnTo>
                  <a:cubicBezTo>
                    <a:pt x="4288" y="2012"/>
                    <a:pt x="4288" y="2012"/>
                    <a:pt x="4288" y="2012"/>
                  </a:cubicBezTo>
                  <a:lnTo>
                    <a:pt x="4288" y="2012"/>
                  </a:lnTo>
                  <a:cubicBezTo>
                    <a:pt x="4288" y="1983"/>
                    <a:pt x="4288" y="1983"/>
                    <a:pt x="4288" y="1983"/>
                  </a:cubicBezTo>
                  <a:cubicBezTo>
                    <a:pt x="4258" y="2012"/>
                    <a:pt x="4258" y="2012"/>
                    <a:pt x="4258" y="2012"/>
                  </a:cubicBezTo>
                  <a:cubicBezTo>
                    <a:pt x="4258" y="1983"/>
                    <a:pt x="4258" y="1983"/>
                    <a:pt x="4258" y="1983"/>
                  </a:cubicBezTo>
                  <a:cubicBezTo>
                    <a:pt x="4229" y="2012"/>
                    <a:pt x="4229" y="2012"/>
                    <a:pt x="4229" y="2012"/>
                  </a:cubicBezTo>
                  <a:cubicBezTo>
                    <a:pt x="4229" y="1983"/>
                    <a:pt x="4229" y="1983"/>
                    <a:pt x="4229" y="1983"/>
                  </a:cubicBezTo>
                  <a:lnTo>
                    <a:pt x="4229" y="1983"/>
                  </a:lnTo>
                  <a:cubicBezTo>
                    <a:pt x="4200" y="2012"/>
                    <a:pt x="4200" y="2012"/>
                    <a:pt x="4200" y="2012"/>
                  </a:cubicBezTo>
                  <a:cubicBezTo>
                    <a:pt x="4229" y="2012"/>
                    <a:pt x="4229" y="2012"/>
                    <a:pt x="4229" y="2012"/>
                  </a:cubicBezTo>
                  <a:cubicBezTo>
                    <a:pt x="4258" y="2012"/>
                    <a:pt x="4258" y="2012"/>
                    <a:pt x="4258" y="2012"/>
                  </a:cubicBezTo>
                  <a:lnTo>
                    <a:pt x="4258" y="2012"/>
                  </a:lnTo>
                  <a:cubicBezTo>
                    <a:pt x="4229" y="2041"/>
                    <a:pt x="4229" y="2041"/>
                    <a:pt x="4229" y="2041"/>
                  </a:cubicBezTo>
                  <a:lnTo>
                    <a:pt x="4229" y="2041"/>
                  </a:lnTo>
                  <a:lnTo>
                    <a:pt x="4229" y="2041"/>
                  </a:lnTo>
                  <a:cubicBezTo>
                    <a:pt x="4229" y="2070"/>
                    <a:pt x="4229" y="2070"/>
                    <a:pt x="4229" y="2070"/>
                  </a:cubicBezTo>
                  <a:lnTo>
                    <a:pt x="4229" y="2070"/>
                  </a:lnTo>
                  <a:lnTo>
                    <a:pt x="4229" y="2070"/>
                  </a:lnTo>
                  <a:cubicBezTo>
                    <a:pt x="4200" y="2070"/>
                    <a:pt x="4200" y="2070"/>
                    <a:pt x="4200" y="2070"/>
                  </a:cubicBezTo>
                  <a:cubicBezTo>
                    <a:pt x="4200" y="2100"/>
                    <a:pt x="4200" y="2100"/>
                    <a:pt x="4200" y="2100"/>
                  </a:cubicBezTo>
                  <a:cubicBezTo>
                    <a:pt x="4171" y="2100"/>
                    <a:pt x="4171" y="2100"/>
                    <a:pt x="4171" y="2100"/>
                  </a:cubicBezTo>
                  <a:cubicBezTo>
                    <a:pt x="4171" y="2128"/>
                    <a:pt x="4171" y="2128"/>
                    <a:pt x="4171" y="2128"/>
                  </a:cubicBezTo>
                  <a:lnTo>
                    <a:pt x="4171" y="2128"/>
                  </a:lnTo>
                  <a:lnTo>
                    <a:pt x="4171" y="2128"/>
                  </a:lnTo>
                  <a:lnTo>
                    <a:pt x="4141" y="2128"/>
                  </a:lnTo>
                  <a:close/>
                  <a:moveTo>
                    <a:pt x="5162" y="2186"/>
                  </a:moveTo>
                  <a:lnTo>
                    <a:pt x="5162" y="2186"/>
                  </a:lnTo>
                  <a:cubicBezTo>
                    <a:pt x="5133" y="2186"/>
                    <a:pt x="5133" y="2186"/>
                    <a:pt x="5133" y="2186"/>
                  </a:cubicBezTo>
                  <a:cubicBezTo>
                    <a:pt x="5104" y="2186"/>
                    <a:pt x="5104" y="2186"/>
                    <a:pt x="5104" y="2186"/>
                  </a:cubicBezTo>
                  <a:cubicBezTo>
                    <a:pt x="5104" y="2157"/>
                    <a:pt x="5104" y="2157"/>
                    <a:pt x="5104" y="2157"/>
                  </a:cubicBezTo>
                  <a:lnTo>
                    <a:pt x="5104" y="2157"/>
                  </a:lnTo>
                  <a:lnTo>
                    <a:pt x="5104" y="2157"/>
                  </a:lnTo>
                  <a:cubicBezTo>
                    <a:pt x="5104" y="2128"/>
                    <a:pt x="5104" y="2128"/>
                    <a:pt x="5104" y="2128"/>
                  </a:cubicBezTo>
                  <a:lnTo>
                    <a:pt x="5104" y="2128"/>
                  </a:lnTo>
                  <a:cubicBezTo>
                    <a:pt x="5104" y="2100"/>
                    <a:pt x="5104" y="2100"/>
                    <a:pt x="5104" y="2100"/>
                  </a:cubicBezTo>
                  <a:cubicBezTo>
                    <a:pt x="5133" y="2100"/>
                    <a:pt x="5133" y="2100"/>
                    <a:pt x="5133" y="2100"/>
                  </a:cubicBezTo>
                  <a:cubicBezTo>
                    <a:pt x="5133" y="2070"/>
                    <a:pt x="5133" y="2070"/>
                    <a:pt x="5133" y="2070"/>
                  </a:cubicBezTo>
                  <a:cubicBezTo>
                    <a:pt x="5104" y="2070"/>
                    <a:pt x="5104" y="2070"/>
                    <a:pt x="5104" y="2070"/>
                  </a:cubicBezTo>
                  <a:lnTo>
                    <a:pt x="5104" y="2070"/>
                  </a:lnTo>
                  <a:cubicBezTo>
                    <a:pt x="5104" y="2041"/>
                    <a:pt x="5104" y="2041"/>
                    <a:pt x="5104" y="2041"/>
                  </a:cubicBezTo>
                  <a:lnTo>
                    <a:pt x="5104" y="2041"/>
                  </a:lnTo>
                  <a:cubicBezTo>
                    <a:pt x="5133" y="2041"/>
                    <a:pt x="5133" y="2041"/>
                    <a:pt x="5133" y="2041"/>
                  </a:cubicBezTo>
                  <a:cubicBezTo>
                    <a:pt x="5104" y="2012"/>
                    <a:pt x="5104" y="2012"/>
                    <a:pt x="5104" y="2012"/>
                  </a:cubicBezTo>
                  <a:cubicBezTo>
                    <a:pt x="5133" y="2012"/>
                    <a:pt x="5133" y="2012"/>
                    <a:pt x="5133" y="2012"/>
                  </a:cubicBezTo>
                  <a:cubicBezTo>
                    <a:pt x="5133" y="1983"/>
                    <a:pt x="5133" y="1983"/>
                    <a:pt x="5133" y="1983"/>
                  </a:cubicBezTo>
                  <a:lnTo>
                    <a:pt x="5133" y="1983"/>
                  </a:lnTo>
                  <a:cubicBezTo>
                    <a:pt x="5162" y="1983"/>
                    <a:pt x="5162" y="1983"/>
                    <a:pt x="5162" y="1983"/>
                  </a:cubicBezTo>
                  <a:cubicBezTo>
                    <a:pt x="5162" y="2012"/>
                    <a:pt x="5162" y="2012"/>
                    <a:pt x="5162" y="2012"/>
                  </a:cubicBezTo>
                  <a:cubicBezTo>
                    <a:pt x="5191" y="2012"/>
                    <a:pt x="5191" y="2012"/>
                    <a:pt x="5191" y="2012"/>
                  </a:cubicBezTo>
                  <a:lnTo>
                    <a:pt x="5191" y="2012"/>
                  </a:lnTo>
                  <a:cubicBezTo>
                    <a:pt x="5221" y="2041"/>
                    <a:pt x="5221" y="2041"/>
                    <a:pt x="5221" y="2041"/>
                  </a:cubicBezTo>
                  <a:cubicBezTo>
                    <a:pt x="5221" y="2012"/>
                    <a:pt x="5221" y="2012"/>
                    <a:pt x="5221" y="2012"/>
                  </a:cubicBezTo>
                  <a:cubicBezTo>
                    <a:pt x="5250" y="2041"/>
                    <a:pt x="5250" y="2041"/>
                    <a:pt x="5250" y="2041"/>
                  </a:cubicBezTo>
                  <a:cubicBezTo>
                    <a:pt x="5279" y="2041"/>
                    <a:pt x="5279" y="2041"/>
                    <a:pt x="5279" y="2041"/>
                  </a:cubicBezTo>
                  <a:lnTo>
                    <a:pt x="5279" y="2041"/>
                  </a:lnTo>
                  <a:cubicBezTo>
                    <a:pt x="5308" y="2041"/>
                    <a:pt x="5308" y="2041"/>
                    <a:pt x="5308" y="2041"/>
                  </a:cubicBezTo>
                  <a:cubicBezTo>
                    <a:pt x="5308" y="2070"/>
                    <a:pt x="5308" y="2070"/>
                    <a:pt x="5308" y="2070"/>
                  </a:cubicBezTo>
                  <a:cubicBezTo>
                    <a:pt x="5337" y="2070"/>
                    <a:pt x="5337" y="2070"/>
                    <a:pt x="5337" y="2070"/>
                  </a:cubicBezTo>
                  <a:cubicBezTo>
                    <a:pt x="5308" y="2100"/>
                    <a:pt x="5308" y="2100"/>
                    <a:pt x="5308" y="2100"/>
                  </a:cubicBezTo>
                  <a:lnTo>
                    <a:pt x="5308" y="2100"/>
                  </a:lnTo>
                  <a:cubicBezTo>
                    <a:pt x="5337" y="2128"/>
                    <a:pt x="5337" y="2128"/>
                    <a:pt x="5337" y="2128"/>
                  </a:cubicBezTo>
                  <a:lnTo>
                    <a:pt x="5337" y="2128"/>
                  </a:lnTo>
                  <a:lnTo>
                    <a:pt x="5337" y="2128"/>
                  </a:lnTo>
                  <a:cubicBezTo>
                    <a:pt x="5337" y="2157"/>
                    <a:pt x="5337" y="2157"/>
                    <a:pt x="5337" y="2157"/>
                  </a:cubicBezTo>
                  <a:lnTo>
                    <a:pt x="5337" y="2157"/>
                  </a:lnTo>
                  <a:lnTo>
                    <a:pt x="5337" y="2157"/>
                  </a:lnTo>
                  <a:cubicBezTo>
                    <a:pt x="5337" y="2186"/>
                    <a:pt x="5337" y="2186"/>
                    <a:pt x="5337" y="2186"/>
                  </a:cubicBezTo>
                  <a:lnTo>
                    <a:pt x="5337" y="2186"/>
                  </a:lnTo>
                  <a:lnTo>
                    <a:pt x="5337" y="2186"/>
                  </a:lnTo>
                  <a:lnTo>
                    <a:pt x="5337" y="2186"/>
                  </a:lnTo>
                  <a:cubicBezTo>
                    <a:pt x="5337" y="2216"/>
                    <a:pt x="5337" y="2216"/>
                    <a:pt x="5337" y="2216"/>
                  </a:cubicBezTo>
                  <a:cubicBezTo>
                    <a:pt x="5308" y="2216"/>
                    <a:pt x="5308" y="2216"/>
                    <a:pt x="5308" y="2216"/>
                  </a:cubicBezTo>
                  <a:cubicBezTo>
                    <a:pt x="5308" y="2186"/>
                    <a:pt x="5308" y="2186"/>
                    <a:pt x="5308" y="2186"/>
                  </a:cubicBezTo>
                  <a:cubicBezTo>
                    <a:pt x="5279" y="2186"/>
                    <a:pt x="5279" y="2186"/>
                    <a:pt x="5279" y="2186"/>
                  </a:cubicBezTo>
                  <a:cubicBezTo>
                    <a:pt x="5250" y="2186"/>
                    <a:pt x="5250" y="2186"/>
                    <a:pt x="5250" y="2186"/>
                  </a:cubicBezTo>
                  <a:lnTo>
                    <a:pt x="5250" y="2186"/>
                  </a:lnTo>
                  <a:cubicBezTo>
                    <a:pt x="5221" y="2186"/>
                    <a:pt x="5221" y="2186"/>
                    <a:pt x="5221" y="2186"/>
                  </a:cubicBezTo>
                  <a:lnTo>
                    <a:pt x="5221" y="2186"/>
                  </a:lnTo>
                  <a:cubicBezTo>
                    <a:pt x="5191" y="2186"/>
                    <a:pt x="5191" y="2186"/>
                    <a:pt x="5191" y="2186"/>
                  </a:cubicBezTo>
                  <a:lnTo>
                    <a:pt x="5191" y="2186"/>
                  </a:lnTo>
                  <a:cubicBezTo>
                    <a:pt x="5162" y="2186"/>
                    <a:pt x="5162" y="2186"/>
                    <a:pt x="5162" y="2186"/>
                  </a:cubicBezTo>
                  <a:close/>
                  <a:moveTo>
                    <a:pt x="5074" y="2216"/>
                  </a:moveTo>
                  <a:lnTo>
                    <a:pt x="5074" y="2216"/>
                  </a:lnTo>
                  <a:lnTo>
                    <a:pt x="5074" y="2216"/>
                  </a:lnTo>
                  <a:cubicBezTo>
                    <a:pt x="5074" y="2186"/>
                    <a:pt x="5074" y="2186"/>
                    <a:pt x="5074" y="2186"/>
                  </a:cubicBezTo>
                  <a:cubicBezTo>
                    <a:pt x="5074" y="2216"/>
                    <a:pt x="5074" y="2216"/>
                    <a:pt x="5074" y="2216"/>
                  </a:cubicBezTo>
                  <a:close/>
                  <a:moveTo>
                    <a:pt x="5074" y="2245"/>
                  </a:moveTo>
                  <a:lnTo>
                    <a:pt x="5074" y="2245"/>
                  </a:lnTo>
                  <a:cubicBezTo>
                    <a:pt x="5074" y="2216"/>
                    <a:pt x="5074" y="2216"/>
                    <a:pt x="5074" y="2216"/>
                  </a:cubicBezTo>
                  <a:lnTo>
                    <a:pt x="5074" y="2216"/>
                  </a:lnTo>
                  <a:cubicBezTo>
                    <a:pt x="5104" y="2216"/>
                    <a:pt x="5104" y="2216"/>
                    <a:pt x="5104" y="2216"/>
                  </a:cubicBezTo>
                  <a:lnTo>
                    <a:pt x="5104" y="2216"/>
                  </a:lnTo>
                  <a:cubicBezTo>
                    <a:pt x="5074" y="2245"/>
                    <a:pt x="5074" y="2245"/>
                    <a:pt x="5074" y="2245"/>
                  </a:cubicBezTo>
                  <a:close/>
                  <a:moveTo>
                    <a:pt x="5133" y="2245"/>
                  </a:moveTo>
                  <a:lnTo>
                    <a:pt x="5133" y="2245"/>
                  </a:lnTo>
                  <a:cubicBezTo>
                    <a:pt x="5133" y="2216"/>
                    <a:pt x="5133" y="2216"/>
                    <a:pt x="5133" y="2216"/>
                  </a:cubicBezTo>
                  <a:cubicBezTo>
                    <a:pt x="5104" y="2216"/>
                    <a:pt x="5104" y="2216"/>
                    <a:pt x="5104" y="2216"/>
                  </a:cubicBezTo>
                  <a:cubicBezTo>
                    <a:pt x="5133" y="2216"/>
                    <a:pt x="5133" y="2216"/>
                    <a:pt x="5133" y="2216"/>
                  </a:cubicBezTo>
                  <a:lnTo>
                    <a:pt x="5133" y="2216"/>
                  </a:lnTo>
                  <a:cubicBezTo>
                    <a:pt x="5133" y="2245"/>
                    <a:pt x="5133" y="2245"/>
                    <a:pt x="5133" y="2245"/>
                  </a:cubicBezTo>
                  <a:close/>
                  <a:moveTo>
                    <a:pt x="4112" y="2536"/>
                  </a:moveTo>
                  <a:lnTo>
                    <a:pt x="4112" y="2536"/>
                  </a:lnTo>
                  <a:lnTo>
                    <a:pt x="4112" y="2536"/>
                  </a:lnTo>
                  <a:lnTo>
                    <a:pt x="4112" y="2536"/>
                  </a:lnTo>
                  <a:cubicBezTo>
                    <a:pt x="4141" y="2536"/>
                    <a:pt x="4141" y="2536"/>
                    <a:pt x="4141" y="2536"/>
                  </a:cubicBezTo>
                  <a:lnTo>
                    <a:pt x="4141" y="2536"/>
                  </a:lnTo>
                  <a:lnTo>
                    <a:pt x="4141" y="2536"/>
                  </a:lnTo>
                  <a:cubicBezTo>
                    <a:pt x="4112" y="2536"/>
                    <a:pt x="4112" y="2536"/>
                    <a:pt x="4112" y="2536"/>
                  </a:cubicBezTo>
                  <a:close/>
                  <a:moveTo>
                    <a:pt x="4171" y="2624"/>
                  </a:moveTo>
                  <a:lnTo>
                    <a:pt x="4171" y="2624"/>
                  </a:lnTo>
                  <a:close/>
                  <a:moveTo>
                    <a:pt x="4141" y="2624"/>
                  </a:moveTo>
                  <a:lnTo>
                    <a:pt x="4141" y="2624"/>
                  </a:lnTo>
                  <a:lnTo>
                    <a:pt x="4141" y="2624"/>
                  </a:lnTo>
                  <a:lnTo>
                    <a:pt x="4141" y="2624"/>
                  </a:lnTo>
                  <a:cubicBezTo>
                    <a:pt x="4141" y="2653"/>
                    <a:pt x="4141" y="2653"/>
                    <a:pt x="4141" y="2653"/>
                  </a:cubicBezTo>
                  <a:cubicBezTo>
                    <a:pt x="4171" y="2653"/>
                    <a:pt x="4171" y="2653"/>
                    <a:pt x="4171" y="2653"/>
                  </a:cubicBezTo>
                  <a:lnTo>
                    <a:pt x="4171" y="2653"/>
                  </a:lnTo>
                  <a:cubicBezTo>
                    <a:pt x="4171" y="2624"/>
                    <a:pt x="4171" y="2624"/>
                    <a:pt x="4171" y="2624"/>
                  </a:cubicBezTo>
                  <a:cubicBezTo>
                    <a:pt x="4141" y="2624"/>
                    <a:pt x="4141" y="2624"/>
                    <a:pt x="4141" y="2624"/>
                  </a:cubicBezTo>
                  <a:close/>
                  <a:moveTo>
                    <a:pt x="4462" y="2566"/>
                  </a:moveTo>
                  <a:lnTo>
                    <a:pt x="4462" y="2566"/>
                  </a:lnTo>
                  <a:lnTo>
                    <a:pt x="4462" y="2566"/>
                  </a:lnTo>
                  <a:lnTo>
                    <a:pt x="4462" y="2566"/>
                  </a:lnTo>
                  <a:cubicBezTo>
                    <a:pt x="4433" y="2566"/>
                    <a:pt x="4433" y="2566"/>
                    <a:pt x="4433" y="2566"/>
                  </a:cubicBezTo>
                  <a:lnTo>
                    <a:pt x="4433" y="2566"/>
                  </a:lnTo>
                  <a:lnTo>
                    <a:pt x="4433" y="2566"/>
                  </a:lnTo>
                  <a:cubicBezTo>
                    <a:pt x="4433" y="2536"/>
                    <a:pt x="4433" y="2536"/>
                    <a:pt x="4433" y="2536"/>
                  </a:cubicBezTo>
                  <a:lnTo>
                    <a:pt x="4433" y="2536"/>
                  </a:lnTo>
                  <a:lnTo>
                    <a:pt x="4433" y="2536"/>
                  </a:lnTo>
                  <a:lnTo>
                    <a:pt x="4433" y="2536"/>
                  </a:lnTo>
                  <a:cubicBezTo>
                    <a:pt x="4462" y="2536"/>
                    <a:pt x="4462" y="2536"/>
                    <a:pt x="4462" y="2536"/>
                  </a:cubicBezTo>
                  <a:lnTo>
                    <a:pt x="4462" y="2536"/>
                  </a:lnTo>
                  <a:cubicBezTo>
                    <a:pt x="4491" y="2536"/>
                    <a:pt x="4491" y="2536"/>
                    <a:pt x="4491" y="2536"/>
                  </a:cubicBezTo>
                  <a:cubicBezTo>
                    <a:pt x="4491" y="2566"/>
                    <a:pt x="4491" y="2566"/>
                    <a:pt x="4491" y="2566"/>
                  </a:cubicBezTo>
                  <a:cubicBezTo>
                    <a:pt x="4462" y="2566"/>
                    <a:pt x="4462" y="2566"/>
                    <a:pt x="4462" y="2566"/>
                  </a:cubicBezTo>
                  <a:close/>
                  <a:moveTo>
                    <a:pt x="4638" y="2624"/>
                  </a:moveTo>
                  <a:lnTo>
                    <a:pt x="4638" y="2624"/>
                  </a:lnTo>
                  <a:close/>
                  <a:moveTo>
                    <a:pt x="4666" y="2624"/>
                  </a:moveTo>
                  <a:lnTo>
                    <a:pt x="4666" y="2624"/>
                  </a:lnTo>
                  <a:close/>
                  <a:moveTo>
                    <a:pt x="4695" y="2653"/>
                  </a:moveTo>
                  <a:lnTo>
                    <a:pt x="4695" y="2653"/>
                  </a:lnTo>
                  <a:lnTo>
                    <a:pt x="4695" y="2653"/>
                  </a:lnTo>
                  <a:lnTo>
                    <a:pt x="4695" y="2653"/>
                  </a:lnTo>
                  <a:cubicBezTo>
                    <a:pt x="4724" y="2653"/>
                    <a:pt x="4724" y="2653"/>
                    <a:pt x="4724" y="2653"/>
                  </a:cubicBezTo>
                  <a:lnTo>
                    <a:pt x="4724" y="2653"/>
                  </a:lnTo>
                  <a:cubicBezTo>
                    <a:pt x="4695" y="2624"/>
                    <a:pt x="4695" y="2624"/>
                    <a:pt x="4695" y="2624"/>
                  </a:cubicBezTo>
                  <a:lnTo>
                    <a:pt x="4695" y="2624"/>
                  </a:lnTo>
                  <a:lnTo>
                    <a:pt x="4695" y="2624"/>
                  </a:lnTo>
                  <a:lnTo>
                    <a:pt x="4695" y="2624"/>
                  </a:lnTo>
                  <a:cubicBezTo>
                    <a:pt x="4695" y="2653"/>
                    <a:pt x="4695" y="2653"/>
                    <a:pt x="4695" y="2653"/>
                  </a:cubicBezTo>
                  <a:close/>
                  <a:moveTo>
                    <a:pt x="4871" y="2886"/>
                  </a:moveTo>
                  <a:lnTo>
                    <a:pt x="4871" y="2886"/>
                  </a:lnTo>
                  <a:cubicBezTo>
                    <a:pt x="4871" y="2857"/>
                    <a:pt x="4871" y="2857"/>
                    <a:pt x="4871" y="2857"/>
                  </a:cubicBezTo>
                  <a:lnTo>
                    <a:pt x="4871" y="2857"/>
                  </a:lnTo>
                  <a:lnTo>
                    <a:pt x="4871" y="2857"/>
                  </a:lnTo>
                  <a:cubicBezTo>
                    <a:pt x="4900" y="2857"/>
                    <a:pt x="4900" y="2857"/>
                    <a:pt x="4900" y="2857"/>
                  </a:cubicBezTo>
                  <a:lnTo>
                    <a:pt x="4900" y="2857"/>
                  </a:lnTo>
                  <a:lnTo>
                    <a:pt x="4900" y="2857"/>
                  </a:lnTo>
                  <a:lnTo>
                    <a:pt x="4900" y="2857"/>
                  </a:lnTo>
                  <a:cubicBezTo>
                    <a:pt x="4871" y="2886"/>
                    <a:pt x="4871" y="2886"/>
                    <a:pt x="4871" y="2886"/>
                  </a:cubicBezTo>
                  <a:close/>
                  <a:moveTo>
                    <a:pt x="4871" y="2916"/>
                  </a:moveTo>
                  <a:lnTo>
                    <a:pt x="4871" y="2916"/>
                  </a:lnTo>
                  <a:cubicBezTo>
                    <a:pt x="4841" y="2886"/>
                    <a:pt x="4841" y="2886"/>
                    <a:pt x="4841" y="2886"/>
                  </a:cubicBezTo>
                  <a:cubicBezTo>
                    <a:pt x="4871" y="2886"/>
                    <a:pt x="4871" y="2886"/>
                    <a:pt x="4871" y="2886"/>
                  </a:cubicBezTo>
                  <a:lnTo>
                    <a:pt x="4871" y="2886"/>
                  </a:lnTo>
                  <a:lnTo>
                    <a:pt x="4871" y="2886"/>
                  </a:lnTo>
                  <a:cubicBezTo>
                    <a:pt x="4871" y="2916"/>
                    <a:pt x="4871" y="2916"/>
                    <a:pt x="4871" y="2916"/>
                  </a:cubicBezTo>
                  <a:close/>
                  <a:moveTo>
                    <a:pt x="4754" y="2683"/>
                  </a:moveTo>
                  <a:lnTo>
                    <a:pt x="4754" y="2683"/>
                  </a:lnTo>
                  <a:close/>
                  <a:moveTo>
                    <a:pt x="4724" y="2683"/>
                  </a:moveTo>
                  <a:lnTo>
                    <a:pt x="4724" y="2683"/>
                  </a:lnTo>
                  <a:close/>
                  <a:moveTo>
                    <a:pt x="4724" y="2712"/>
                  </a:moveTo>
                  <a:lnTo>
                    <a:pt x="4724" y="2712"/>
                  </a:lnTo>
                  <a:lnTo>
                    <a:pt x="4724" y="2712"/>
                  </a:lnTo>
                  <a:cubicBezTo>
                    <a:pt x="4754" y="2712"/>
                    <a:pt x="4754" y="2712"/>
                    <a:pt x="4754" y="2712"/>
                  </a:cubicBezTo>
                  <a:lnTo>
                    <a:pt x="4754" y="2712"/>
                  </a:lnTo>
                  <a:lnTo>
                    <a:pt x="4754" y="2712"/>
                  </a:lnTo>
                  <a:lnTo>
                    <a:pt x="4754" y="2712"/>
                  </a:lnTo>
                  <a:cubicBezTo>
                    <a:pt x="4724" y="2712"/>
                    <a:pt x="4724" y="2712"/>
                    <a:pt x="4724" y="2712"/>
                  </a:cubicBezTo>
                  <a:close/>
                  <a:moveTo>
                    <a:pt x="4841" y="2683"/>
                  </a:moveTo>
                  <a:lnTo>
                    <a:pt x="4841" y="2683"/>
                  </a:lnTo>
                  <a:lnTo>
                    <a:pt x="4841" y="2683"/>
                  </a:lnTo>
                  <a:lnTo>
                    <a:pt x="4841" y="2683"/>
                  </a:lnTo>
                  <a:lnTo>
                    <a:pt x="4841" y="2683"/>
                  </a:lnTo>
                  <a:lnTo>
                    <a:pt x="4841" y="2683"/>
                  </a:lnTo>
                  <a:cubicBezTo>
                    <a:pt x="4871" y="2683"/>
                    <a:pt x="4871" y="2683"/>
                    <a:pt x="4871" y="2683"/>
                  </a:cubicBezTo>
                  <a:lnTo>
                    <a:pt x="4871" y="2683"/>
                  </a:lnTo>
                  <a:lnTo>
                    <a:pt x="4871" y="2683"/>
                  </a:lnTo>
                  <a:lnTo>
                    <a:pt x="4871" y="2683"/>
                  </a:lnTo>
                  <a:cubicBezTo>
                    <a:pt x="4900" y="2683"/>
                    <a:pt x="4900" y="2683"/>
                    <a:pt x="4900" y="2683"/>
                  </a:cubicBezTo>
                  <a:lnTo>
                    <a:pt x="4900" y="2683"/>
                  </a:lnTo>
                  <a:lnTo>
                    <a:pt x="4900" y="2683"/>
                  </a:lnTo>
                  <a:lnTo>
                    <a:pt x="4900" y="2683"/>
                  </a:lnTo>
                  <a:cubicBezTo>
                    <a:pt x="4871" y="2653"/>
                    <a:pt x="4871" y="2653"/>
                    <a:pt x="4871" y="2653"/>
                  </a:cubicBezTo>
                  <a:lnTo>
                    <a:pt x="4871" y="2653"/>
                  </a:lnTo>
                  <a:cubicBezTo>
                    <a:pt x="4841" y="2653"/>
                    <a:pt x="4841" y="2653"/>
                    <a:pt x="4841" y="2653"/>
                  </a:cubicBezTo>
                  <a:lnTo>
                    <a:pt x="4841" y="2653"/>
                  </a:lnTo>
                  <a:cubicBezTo>
                    <a:pt x="4841" y="2653"/>
                    <a:pt x="4841" y="2653"/>
                    <a:pt x="4841" y="2683"/>
                  </a:cubicBezTo>
                  <a:close/>
                  <a:moveTo>
                    <a:pt x="5016" y="2653"/>
                  </a:moveTo>
                  <a:lnTo>
                    <a:pt x="5016" y="2653"/>
                  </a:lnTo>
                  <a:close/>
                  <a:moveTo>
                    <a:pt x="4958" y="2712"/>
                  </a:moveTo>
                  <a:lnTo>
                    <a:pt x="4958" y="2712"/>
                  </a:lnTo>
                  <a:lnTo>
                    <a:pt x="4958" y="2712"/>
                  </a:lnTo>
                  <a:cubicBezTo>
                    <a:pt x="4988" y="2712"/>
                    <a:pt x="4988" y="2712"/>
                    <a:pt x="4988" y="2712"/>
                  </a:cubicBezTo>
                  <a:lnTo>
                    <a:pt x="4988" y="2712"/>
                  </a:lnTo>
                  <a:cubicBezTo>
                    <a:pt x="4988" y="2683"/>
                    <a:pt x="4988" y="2683"/>
                    <a:pt x="4988" y="2683"/>
                  </a:cubicBezTo>
                  <a:lnTo>
                    <a:pt x="4988" y="2683"/>
                  </a:lnTo>
                  <a:cubicBezTo>
                    <a:pt x="5016" y="2712"/>
                    <a:pt x="5016" y="2712"/>
                    <a:pt x="5016" y="2712"/>
                  </a:cubicBezTo>
                  <a:lnTo>
                    <a:pt x="5016" y="2712"/>
                  </a:lnTo>
                  <a:cubicBezTo>
                    <a:pt x="4988" y="2712"/>
                    <a:pt x="4988" y="2712"/>
                    <a:pt x="4988" y="2712"/>
                  </a:cubicBezTo>
                  <a:lnTo>
                    <a:pt x="4988" y="2712"/>
                  </a:lnTo>
                  <a:cubicBezTo>
                    <a:pt x="4958" y="2712"/>
                    <a:pt x="4958" y="2712"/>
                    <a:pt x="4958" y="2712"/>
                  </a:cubicBezTo>
                  <a:close/>
                  <a:moveTo>
                    <a:pt x="4900" y="2828"/>
                  </a:moveTo>
                  <a:lnTo>
                    <a:pt x="4900" y="2828"/>
                  </a:lnTo>
                  <a:cubicBezTo>
                    <a:pt x="4929" y="2799"/>
                    <a:pt x="4929" y="2799"/>
                    <a:pt x="4929" y="2799"/>
                  </a:cubicBezTo>
                  <a:cubicBezTo>
                    <a:pt x="4929" y="2770"/>
                    <a:pt x="4929" y="2770"/>
                    <a:pt x="4929" y="2770"/>
                  </a:cubicBezTo>
                  <a:lnTo>
                    <a:pt x="4929" y="2770"/>
                  </a:lnTo>
                  <a:cubicBezTo>
                    <a:pt x="4958" y="2770"/>
                    <a:pt x="4958" y="2770"/>
                    <a:pt x="4958" y="2770"/>
                  </a:cubicBezTo>
                  <a:lnTo>
                    <a:pt x="4958" y="2770"/>
                  </a:lnTo>
                  <a:cubicBezTo>
                    <a:pt x="4958" y="2741"/>
                    <a:pt x="4958" y="2741"/>
                    <a:pt x="4958" y="2741"/>
                  </a:cubicBezTo>
                  <a:lnTo>
                    <a:pt x="4958" y="2741"/>
                  </a:lnTo>
                  <a:lnTo>
                    <a:pt x="4958" y="2741"/>
                  </a:lnTo>
                  <a:cubicBezTo>
                    <a:pt x="4958" y="2770"/>
                    <a:pt x="4958" y="2770"/>
                    <a:pt x="4958" y="2770"/>
                  </a:cubicBezTo>
                  <a:cubicBezTo>
                    <a:pt x="4929" y="2770"/>
                    <a:pt x="4929" y="2770"/>
                    <a:pt x="4929" y="2770"/>
                  </a:cubicBezTo>
                  <a:lnTo>
                    <a:pt x="4929" y="2770"/>
                  </a:lnTo>
                  <a:cubicBezTo>
                    <a:pt x="4900" y="2770"/>
                    <a:pt x="4900" y="2770"/>
                    <a:pt x="4900" y="2770"/>
                  </a:cubicBezTo>
                  <a:lnTo>
                    <a:pt x="4900" y="2770"/>
                  </a:lnTo>
                  <a:cubicBezTo>
                    <a:pt x="4871" y="2770"/>
                    <a:pt x="4871" y="2770"/>
                    <a:pt x="4871" y="2770"/>
                  </a:cubicBezTo>
                  <a:cubicBezTo>
                    <a:pt x="4871" y="2799"/>
                    <a:pt x="4871" y="2799"/>
                    <a:pt x="4871" y="2799"/>
                  </a:cubicBezTo>
                  <a:lnTo>
                    <a:pt x="4871" y="2799"/>
                  </a:lnTo>
                  <a:cubicBezTo>
                    <a:pt x="4871" y="2828"/>
                    <a:pt x="4871" y="2828"/>
                    <a:pt x="4871" y="2828"/>
                  </a:cubicBezTo>
                  <a:cubicBezTo>
                    <a:pt x="4871" y="2799"/>
                    <a:pt x="4871" y="2799"/>
                    <a:pt x="4871" y="2799"/>
                  </a:cubicBezTo>
                  <a:cubicBezTo>
                    <a:pt x="4900" y="2828"/>
                    <a:pt x="4900" y="2828"/>
                    <a:pt x="4900" y="2828"/>
                  </a:cubicBezTo>
                  <a:close/>
                  <a:moveTo>
                    <a:pt x="5016" y="2799"/>
                  </a:moveTo>
                  <a:lnTo>
                    <a:pt x="5016" y="2799"/>
                  </a:lnTo>
                  <a:cubicBezTo>
                    <a:pt x="5016" y="2770"/>
                    <a:pt x="5016" y="2770"/>
                    <a:pt x="5016" y="2770"/>
                  </a:cubicBezTo>
                  <a:lnTo>
                    <a:pt x="5016" y="2770"/>
                  </a:lnTo>
                  <a:cubicBezTo>
                    <a:pt x="5045" y="2770"/>
                    <a:pt x="5045" y="2770"/>
                    <a:pt x="5045" y="2770"/>
                  </a:cubicBezTo>
                  <a:lnTo>
                    <a:pt x="5045" y="2770"/>
                  </a:lnTo>
                  <a:cubicBezTo>
                    <a:pt x="5074" y="2770"/>
                    <a:pt x="5074" y="2770"/>
                    <a:pt x="5074" y="2770"/>
                  </a:cubicBezTo>
                  <a:lnTo>
                    <a:pt x="5074" y="2770"/>
                  </a:lnTo>
                  <a:cubicBezTo>
                    <a:pt x="5045" y="2799"/>
                    <a:pt x="5045" y="2799"/>
                    <a:pt x="5045" y="2799"/>
                  </a:cubicBezTo>
                  <a:lnTo>
                    <a:pt x="5045" y="2799"/>
                  </a:lnTo>
                  <a:lnTo>
                    <a:pt x="5045" y="2799"/>
                  </a:lnTo>
                  <a:cubicBezTo>
                    <a:pt x="5016" y="2799"/>
                    <a:pt x="5016" y="2799"/>
                    <a:pt x="5016" y="2799"/>
                  </a:cubicBezTo>
                  <a:close/>
                  <a:moveTo>
                    <a:pt x="5133" y="2916"/>
                  </a:moveTo>
                  <a:lnTo>
                    <a:pt x="5133" y="2916"/>
                  </a:lnTo>
                  <a:cubicBezTo>
                    <a:pt x="5133" y="2886"/>
                    <a:pt x="5133" y="2886"/>
                    <a:pt x="5133" y="2886"/>
                  </a:cubicBezTo>
                  <a:lnTo>
                    <a:pt x="5133" y="2886"/>
                  </a:lnTo>
                  <a:cubicBezTo>
                    <a:pt x="5133" y="2857"/>
                    <a:pt x="5133" y="2857"/>
                    <a:pt x="5133" y="2857"/>
                  </a:cubicBezTo>
                  <a:cubicBezTo>
                    <a:pt x="5104" y="2857"/>
                    <a:pt x="5104" y="2857"/>
                    <a:pt x="5104" y="2857"/>
                  </a:cubicBezTo>
                  <a:cubicBezTo>
                    <a:pt x="5104" y="2886"/>
                    <a:pt x="5104" y="2886"/>
                    <a:pt x="5104" y="2886"/>
                  </a:cubicBezTo>
                  <a:lnTo>
                    <a:pt x="5104" y="2886"/>
                  </a:lnTo>
                  <a:cubicBezTo>
                    <a:pt x="5104" y="2916"/>
                    <a:pt x="5104" y="2916"/>
                    <a:pt x="5104" y="2916"/>
                  </a:cubicBezTo>
                  <a:lnTo>
                    <a:pt x="5104" y="2916"/>
                  </a:lnTo>
                  <a:cubicBezTo>
                    <a:pt x="5133" y="2916"/>
                    <a:pt x="5133" y="2916"/>
                    <a:pt x="5133" y="2916"/>
                  </a:cubicBezTo>
                  <a:close/>
                  <a:moveTo>
                    <a:pt x="5133" y="2916"/>
                  </a:moveTo>
                  <a:lnTo>
                    <a:pt x="5133" y="2916"/>
                  </a:lnTo>
                  <a:cubicBezTo>
                    <a:pt x="5133" y="2886"/>
                    <a:pt x="5133" y="2886"/>
                    <a:pt x="5133" y="2886"/>
                  </a:cubicBezTo>
                  <a:lnTo>
                    <a:pt x="5133" y="2886"/>
                  </a:lnTo>
                  <a:cubicBezTo>
                    <a:pt x="5162" y="2886"/>
                    <a:pt x="5162" y="2886"/>
                    <a:pt x="5162" y="2886"/>
                  </a:cubicBezTo>
                  <a:cubicBezTo>
                    <a:pt x="5162" y="2916"/>
                    <a:pt x="5162" y="2916"/>
                    <a:pt x="5162" y="2916"/>
                  </a:cubicBezTo>
                  <a:lnTo>
                    <a:pt x="5162" y="2916"/>
                  </a:lnTo>
                  <a:cubicBezTo>
                    <a:pt x="5133" y="2916"/>
                    <a:pt x="5133" y="2916"/>
                    <a:pt x="5133" y="2916"/>
                  </a:cubicBezTo>
                  <a:close/>
                  <a:moveTo>
                    <a:pt x="5162" y="2945"/>
                  </a:moveTo>
                  <a:lnTo>
                    <a:pt x="5162" y="2945"/>
                  </a:lnTo>
                  <a:lnTo>
                    <a:pt x="5162" y="2945"/>
                  </a:lnTo>
                  <a:cubicBezTo>
                    <a:pt x="5162" y="2916"/>
                    <a:pt x="5162" y="2916"/>
                    <a:pt x="5162" y="2916"/>
                  </a:cubicBezTo>
                  <a:lnTo>
                    <a:pt x="5162" y="2916"/>
                  </a:lnTo>
                  <a:cubicBezTo>
                    <a:pt x="5162" y="2945"/>
                    <a:pt x="5162" y="2945"/>
                    <a:pt x="5162" y="2945"/>
                  </a:cubicBezTo>
                  <a:close/>
                  <a:moveTo>
                    <a:pt x="5104" y="2974"/>
                  </a:moveTo>
                  <a:lnTo>
                    <a:pt x="5104" y="2974"/>
                  </a:lnTo>
                  <a:lnTo>
                    <a:pt x="5104" y="2974"/>
                  </a:lnTo>
                  <a:cubicBezTo>
                    <a:pt x="5104" y="3003"/>
                    <a:pt x="5104" y="3003"/>
                    <a:pt x="5104" y="3003"/>
                  </a:cubicBezTo>
                  <a:cubicBezTo>
                    <a:pt x="5133" y="3003"/>
                    <a:pt x="5133" y="3003"/>
                    <a:pt x="5133" y="3003"/>
                  </a:cubicBezTo>
                  <a:lnTo>
                    <a:pt x="5133" y="3003"/>
                  </a:lnTo>
                  <a:lnTo>
                    <a:pt x="5133" y="3003"/>
                  </a:lnTo>
                  <a:cubicBezTo>
                    <a:pt x="5162" y="3003"/>
                    <a:pt x="5162" y="3003"/>
                    <a:pt x="5162" y="3003"/>
                  </a:cubicBezTo>
                  <a:lnTo>
                    <a:pt x="5162" y="3003"/>
                  </a:lnTo>
                  <a:lnTo>
                    <a:pt x="5162" y="3003"/>
                  </a:lnTo>
                  <a:cubicBezTo>
                    <a:pt x="5191" y="3033"/>
                    <a:pt x="5191" y="3033"/>
                    <a:pt x="5191" y="3033"/>
                  </a:cubicBezTo>
                  <a:cubicBezTo>
                    <a:pt x="5191" y="3003"/>
                    <a:pt x="5191" y="3003"/>
                    <a:pt x="5191" y="3003"/>
                  </a:cubicBezTo>
                  <a:lnTo>
                    <a:pt x="5191" y="3003"/>
                  </a:lnTo>
                  <a:cubicBezTo>
                    <a:pt x="5191" y="2974"/>
                    <a:pt x="5191" y="2974"/>
                    <a:pt x="5191" y="2974"/>
                  </a:cubicBezTo>
                  <a:cubicBezTo>
                    <a:pt x="5162" y="2974"/>
                    <a:pt x="5162" y="2974"/>
                    <a:pt x="5162" y="2974"/>
                  </a:cubicBezTo>
                  <a:lnTo>
                    <a:pt x="5162" y="2974"/>
                  </a:lnTo>
                  <a:lnTo>
                    <a:pt x="5162" y="2974"/>
                  </a:lnTo>
                  <a:cubicBezTo>
                    <a:pt x="5133" y="2974"/>
                    <a:pt x="5133" y="2974"/>
                    <a:pt x="5133" y="2974"/>
                  </a:cubicBezTo>
                  <a:lnTo>
                    <a:pt x="5133" y="2974"/>
                  </a:lnTo>
                  <a:lnTo>
                    <a:pt x="5133" y="2974"/>
                  </a:lnTo>
                  <a:lnTo>
                    <a:pt x="5133" y="2974"/>
                  </a:lnTo>
                  <a:lnTo>
                    <a:pt x="5133" y="2974"/>
                  </a:lnTo>
                  <a:lnTo>
                    <a:pt x="5133" y="2974"/>
                  </a:lnTo>
                  <a:cubicBezTo>
                    <a:pt x="5104" y="2974"/>
                    <a:pt x="5104" y="2974"/>
                    <a:pt x="5104" y="2974"/>
                  </a:cubicBezTo>
                  <a:close/>
                  <a:moveTo>
                    <a:pt x="4695" y="3499"/>
                  </a:moveTo>
                  <a:lnTo>
                    <a:pt x="4695" y="3499"/>
                  </a:lnTo>
                  <a:cubicBezTo>
                    <a:pt x="4695" y="3528"/>
                    <a:pt x="4695" y="3528"/>
                    <a:pt x="4695" y="3528"/>
                  </a:cubicBezTo>
                  <a:cubicBezTo>
                    <a:pt x="4724" y="3499"/>
                    <a:pt x="4724" y="3499"/>
                    <a:pt x="4724" y="3499"/>
                  </a:cubicBezTo>
                  <a:cubicBezTo>
                    <a:pt x="4695" y="3499"/>
                    <a:pt x="4695" y="3499"/>
                    <a:pt x="4695" y="3499"/>
                  </a:cubicBezTo>
                  <a:close/>
                  <a:moveTo>
                    <a:pt x="4433" y="3149"/>
                  </a:moveTo>
                  <a:lnTo>
                    <a:pt x="4433" y="3149"/>
                  </a:lnTo>
                  <a:cubicBezTo>
                    <a:pt x="4462" y="3149"/>
                    <a:pt x="4462" y="3149"/>
                    <a:pt x="4462" y="3149"/>
                  </a:cubicBezTo>
                  <a:cubicBezTo>
                    <a:pt x="4462" y="3178"/>
                    <a:pt x="4462" y="3178"/>
                    <a:pt x="4462" y="3178"/>
                  </a:cubicBezTo>
                  <a:cubicBezTo>
                    <a:pt x="4462" y="3149"/>
                    <a:pt x="4462" y="3149"/>
                    <a:pt x="4462" y="3149"/>
                  </a:cubicBezTo>
                  <a:lnTo>
                    <a:pt x="4462" y="3149"/>
                  </a:lnTo>
                  <a:lnTo>
                    <a:pt x="4462" y="3149"/>
                  </a:lnTo>
                  <a:cubicBezTo>
                    <a:pt x="4433" y="3149"/>
                    <a:pt x="4433" y="3149"/>
                    <a:pt x="4433" y="3149"/>
                  </a:cubicBezTo>
                  <a:close/>
                  <a:moveTo>
                    <a:pt x="4404" y="3236"/>
                  </a:moveTo>
                  <a:lnTo>
                    <a:pt x="4404" y="3236"/>
                  </a:lnTo>
                  <a:lnTo>
                    <a:pt x="4404" y="3236"/>
                  </a:lnTo>
                  <a:cubicBezTo>
                    <a:pt x="4374" y="3207"/>
                    <a:pt x="4374" y="3207"/>
                    <a:pt x="4374" y="3207"/>
                  </a:cubicBezTo>
                  <a:lnTo>
                    <a:pt x="4374" y="3207"/>
                  </a:lnTo>
                  <a:lnTo>
                    <a:pt x="4374" y="3207"/>
                  </a:lnTo>
                  <a:cubicBezTo>
                    <a:pt x="4374" y="3178"/>
                    <a:pt x="4374" y="3178"/>
                    <a:pt x="4374" y="3178"/>
                  </a:cubicBezTo>
                  <a:cubicBezTo>
                    <a:pt x="4345" y="3178"/>
                    <a:pt x="4345" y="3178"/>
                    <a:pt x="4345" y="3178"/>
                  </a:cubicBezTo>
                  <a:cubicBezTo>
                    <a:pt x="4345" y="3149"/>
                    <a:pt x="4345" y="3149"/>
                    <a:pt x="4345" y="3149"/>
                  </a:cubicBezTo>
                  <a:cubicBezTo>
                    <a:pt x="4374" y="3149"/>
                    <a:pt x="4374" y="3149"/>
                    <a:pt x="4374" y="3149"/>
                  </a:cubicBezTo>
                  <a:cubicBezTo>
                    <a:pt x="4374" y="3178"/>
                    <a:pt x="4374" y="3178"/>
                    <a:pt x="4374" y="3178"/>
                  </a:cubicBezTo>
                  <a:lnTo>
                    <a:pt x="4374" y="3178"/>
                  </a:lnTo>
                  <a:lnTo>
                    <a:pt x="4374" y="3178"/>
                  </a:lnTo>
                  <a:cubicBezTo>
                    <a:pt x="4404" y="3207"/>
                    <a:pt x="4404" y="3207"/>
                    <a:pt x="4404" y="3207"/>
                  </a:cubicBezTo>
                  <a:lnTo>
                    <a:pt x="4404" y="3207"/>
                  </a:lnTo>
                  <a:lnTo>
                    <a:pt x="4404" y="3207"/>
                  </a:lnTo>
                  <a:cubicBezTo>
                    <a:pt x="4433" y="3236"/>
                    <a:pt x="4433" y="3236"/>
                    <a:pt x="4433" y="3236"/>
                  </a:cubicBezTo>
                  <a:lnTo>
                    <a:pt x="4433" y="3236"/>
                  </a:lnTo>
                  <a:cubicBezTo>
                    <a:pt x="4404" y="3236"/>
                    <a:pt x="4404" y="3236"/>
                    <a:pt x="4404" y="3236"/>
                  </a:cubicBezTo>
                  <a:close/>
                  <a:moveTo>
                    <a:pt x="4288" y="3236"/>
                  </a:moveTo>
                  <a:lnTo>
                    <a:pt x="4288" y="3236"/>
                  </a:lnTo>
                  <a:cubicBezTo>
                    <a:pt x="4288" y="3207"/>
                    <a:pt x="4288" y="3207"/>
                    <a:pt x="4288" y="3207"/>
                  </a:cubicBezTo>
                  <a:lnTo>
                    <a:pt x="4288" y="3207"/>
                  </a:lnTo>
                  <a:lnTo>
                    <a:pt x="4288" y="3207"/>
                  </a:lnTo>
                  <a:cubicBezTo>
                    <a:pt x="4288" y="3178"/>
                    <a:pt x="4288" y="3178"/>
                    <a:pt x="4288" y="3178"/>
                  </a:cubicBezTo>
                  <a:cubicBezTo>
                    <a:pt x="4316" y="3178"/>
                    <a:pt x="4316" y="3178"/>
                    <a:pt x="4316" y="3178"/>
                  </a:cubicBezTo>
                  <a:lnTo>
                    <a:pt x="4316" y="3178"/>
                  </a:lnTo>
                  <a:lnTo>
                    <a:pt x="4316" y="3178"/>
                  </a:lnTo>
                  <a:lnTo>
                    <a:pt x="4316" y="3178"/>
                  </a:lnTo>
                  <a:cubicBezTo>
                    <a:pt x="4316" y="3207"/>
                    <a:pt x="4316" y="3207"/>
                    <a:pt x="4316" y="3207"/>
                  </a:cubicBezTo>
                  <a:lnTo>
                    <a:pt x="4316" y="3207"/>
                  </a:lnTo>
                  <a:cubicBezTo>
                    <a:pt x="4316" y="3236"/>
                    <a:pt x="4316" y="3236"/>
                    <a:pt x="4316" y="3236"/>
                  </a:cubicBezTo>
                  <a:cubicBezTo>
                    <a:pt x="4288" y="3236"/>
                    <a:pt x="4288" y="3236"/>
                    <a:pt x="4288" y="3236"/>
                  </a:cubicBezTo>
                  <a:close/>
                  <a:moveTo>
                    <a:pt x="4288" y="2886"/>
                  </a:moveTo>
                  <a:lnTo>
                    <a:pt x="4288" y="2886"/>
                  </a:lnTo>
                  <a:lnTo>
                    <a:pt x="4288" y="2886"/>
                  </a:lnTo>
                  <a:lnTo>
                    <a:pt x="4288" y="2886"/>
                  </a:lnTo>
                  <a:cubicBezTo>
                    <a:pt x="4316" y="2886"/>
                    <a:pt x="4316" y="2886"/>
                    <a:pt x="4316" y="2886"/>
                  </a:cubicBezTo>
                  <a:lnTo>
                    <a:pt x="4316" y="2886"/>
                  </a:lnTo>
                  <a:lnTo>
                    <a:pt x="4316" y="2886"/>
                  </a:lnTo>
                  <a:lnTo>
                    <a:pt x="4316" y="2886"/>
                  </a:lnTo>
                  <a:cubicBezTo>
                    <a:pt x="4288" y="2886"/>
                    <a:pt x="4288" y="2886"/>
                    <a:pt x="4288" y="2886"/>
                  </a:cubicBezTo>
                  <a:close/>
                  <a:moveTo>
                    <a:pt x="4288" y="2886"/>
                  </a:moveTo>
                  <a:lnTo>
                    <a:pt x="4288" y="2886"/>
                  </a:lnTo>
                  <a:cubicBezTo>
                    <a:pt x="4316" y="2857"/>
                    <a:pt x="4316" y="2857"/>
                    <a:pt x="4316" y="2857"/>
                  </a:cubicBezTo>
                  <a:lnTo>
                    <a:pt x="4316" y="2857"/>
                  </a:lnTo>
                  <a:cubicBezTo>
                    <a:pt x="4316" y="2828"/>
                    <a:pt x="4316" y="2828"/>
                    <a:pt x="4316" y="2828"/>
                  </a:cubicBezTo>
                  <a:cubicBezTo>
                    <a:pt x="4345" y="2828"/>
                    <a:pt x="4345" y="2828"/>
                    <a:pt x="4345" y="2828"/>
                  </a:cubicBezTo>
                  <a:lnTo>
                    <a:pt x="4345" y="2828"/>
                  </a:lnTo>
                  <a:cubicBezTo>
                    <a:pt x="4345" y="2857"/>
                    <a:pt x="4345" y="2857"/>
                    <a:pt x="4345" y="2857"/>
                  </a:cubicBezTo>
                  <a:lnTo>
                    <a:pt x="4345" y="2857"/>
                  </a:lnTo>
                  <a:cubicBezTo>
                    <a:pt x="4345" y="2886"/>
                    <a:pt x="4345" y="2886"/>
                    <a:pt x="4345" y="2886"/>
                  </a:cubicBezTo>
                  <a:cubicBezTo>
                    <a:pt x="4316" y="2886"/>
                    <a:pt x="4316" y="2886"/>
                    <a:pt x="4316" y="2886"/>
                  </a:cubicBezTo>
                  <a:cubicBezTo>
                    <a:pt x="4288" y="2886"/>
                    <a:pt x="4288" y="2886"/>
                    <a:pt x="4288" y="2886"/>
                  </a:cubicBezTo>
                  <a:close/>
                  <a:moveTo>
                    <a:pt x="3500" y="2741"/>
                  </a:moveTo>
                  <a:lnTo>
                    <a:pt x="3500" y="2741"/>
                  </a:lnTo>
                  <a:cubicBezTo>
                    <a:pt x="3529" y="2712"/>
                    <a:pt x="3529" y="2712"/>
                    <a:pt x="3529" y="2712"/>
                  </a:cubicBezTo>
                  <a:lnTo>
                    <a:pt x="3529" y="2712"/>
                  </a:lnTo>
                  <a:cubicBezTo>
                    <a:pt x="3500" y="2712"/>
                    <a:pt x="3500" y="2712"/>
                    <a:pt x="3500" y="2712"/>
                  </a:cubicBezTo>
                  <a:lnTo>
                    <a:pt x="3500" y="2712"/>
                  </a:lnTo>
                  <a:cubicBezTo>
                    <a:pt x="3500" y="2741"/>
                    <a:pt x="3500" y="2741"/>
                    <a:pt x="3500" y="2741"/>
                  </a:cubicBezTo>
                  <a:close/>
                  <a:moveTo>
                    <a:pt x="2829" y="2566"/>
                  </a:moveTo>
                  <a:lnTo>
                    <a:pt x="2829" y="2566"/>
                  </a:lnTo>
                  <a:cubicBezTo>
                    <a:pt x="2858" y="2566"/>
                    <a:pt x="2858" y="2566"/>
                    <a:pt x="2858" y="2566"/>
                  </a:cubicBezTo>
                  <a:lnTo>
                    <a:pt x="2858" y="2566"/>
                  </a:lnTo>
                  <a:lnTo>
                    <a:pt x="2858" y="2566"/>
                  </a:lnTo>
                  <a:lnTo>
                    <a:pt x="2829" y="2566"/>
                  </a:lnTo>
                  <a:close/>
                  <a:moveTo>
                    <a:pt x="2800" y="2595"/>
                  </a:moveTo>
                  <a:lnTo>
                    <a:pt x="2800" y="2595"/>
                  </a:lnTo>
                  <a:lnTo>
                    <a:pt x="2800" y="2595"/>
                  </a:lnTo>
                  <a:cubicBezTo>
                    <a:pt x="2800" y="2566"/>
                    <a:pt x="2800" y="2566"/>
                    <a:pt x="2800" y="2566"/>
                  </a:cubicBezTo>
                  <a:lnTo>
                    <a:pt x="2800" y="2566"/>
                  </a:lnTo>
                  <a:cubicBezTo>
                    <a:pt x="2800" y="2595"/>
                    <a:pt x="2800" y="2595"/>
                    <a:pt x="2800" y="2595"/>
                  </a:cubicBezTo>
                  <a:close/>
                  <a:moveTo>
                    <a:pt x="2800" y="2624"/>
                  </a:moveTo>
                  <a:lnTo>
                    <a:pt x="2800" y="2624"/>
                  </a:lnTo>
                  <a:lnTo>
                    <a:pt x="2800" y="2624"/>
                  </a:lnTo>
                  <a:cubicBezTo>
                    <a:pt x="2829" y="2624"/>
                    <a:pt x="2829" y="2624"/>
                    <a:pt x="2829" y="2624"/>
                  </a:cubicBezTo>
                  <a:lnTo>
                    <a:pt x="2829" y="2624"/>
                  </a:lnTo>
                  <a:cubicBezTo>
                    <a:pt x="2800" y="2624"/>
                    <a:pt x="2800" y="2624"/>
                    <a:pt x="2800" y="2624"/>
                  </a:cubicBezTo>
                  <a:close/>
                  <a:moveTo>
                    <a:pt x="2800" y="2653"/>
                  </a:moveTo>
                  <a:lnTo>
                    <a:pt x="2800" y="2653"/>
                  </a:lnTo>
                  <a:cubicBezTo>
                    <a:pt x="2800" y="2624"/>
                    <a:pt x="2800" y="2624"/>
                    <a:pt x="2800" y="2624"/>
                  </a:cubicBezTo>
                  <a:lnTo>
                    <a:pt x="2800" y="2624"/>
                  </a:lnTo>
                  <a:lnTo>
                    <a:pt x="2800" y="2624"/>
                  </a:lnTo>
                  <a:cubicBezTo>
                    <a:pt x="2800" y="2653"/>
                    <a:pt x="2800" y="2653"/>
                    <a:pt x="2800" y="2653"/>
                  </a:cubicBezTo>
                  <a:close/>
                  <a:moveTo>
                    <a:pt x="2829" y="2683"/>
                  </a:moveTo>
                  <a:lnTo>
                    <a:pt x="2829" y="2683"/>
                  </a:lnTo>
                  <a:cubicBezTo>
                    <a:pt x="2858" y="2683"/>
                    <a:pt x="2858" y="2683"/>
                    <a:pt x="2858" y="2683"/>
                  </a:cubicBezTo>
                  <a:lnTo>
                    <a:pt x="2858" y="2683"/>
                  </a:lnTo>
                  <a:lnTo>
                    <a:pt x="2858" y="2683"/>
                  </a:lnTo>
                  <a:lnTo>
                    <a:pt x="2858" y="2683"/>
                  </a:lnTo>
                  <a:lnTo>
                    <a:pt x="2858" y="2683"/>
                  </a:lnTo>
                  <a:lnTo>
                    <a:pt x="2858" y="2683"/>
                  </a:lnTo>
                  <a:lnTo>
                    <a:pt x="2858" y="2683"/>
                  </a:lnTo>
                  <a:lnTo>
                    <a:pt x="2858" y="2683"/>
                  </a:lnTo>
                  <a:cubicBezTo>
                    <a:pt x="2829" y="2683"/>
                    <a:pt x="2829" y="2683"/>
                    <a:pt x="2829" y="2683"/>
                  </a:cubicBezTo>
                  <a:close/>
                  <a:moveTo>
                    <a:pt x="2829" y="2770"/>
                  </a:moveTo>
                  <a:lnTo>
                    <a:pt x="2829" y="2770"/>
                  </a:lnTo>
                  <a:cubicBezTo>
                    <a:pt x="2800" y="2741"/>
                    <a:pt x="2800" y="2741"/>
                    <a:pt x="2800" y="2741"/>
                  </a:cubicBezTo>
                  <a:cubicBezTo>
                    <a:pt x="2829" y="2741"/>
                    <a:pt x="2829" y="2741"/>
                    <a:pt x="2829" y="2741"/>
                  </a:cubicBezTo>
                  <a:cubicBezTo>
                    <a:pt x="2829" y="2712"/>
                    <a:pt x="2829" y="2712"/>
                    <a:pt x="2829" y="2712"/>
                  </a:cubicBezTo>
                  <a:lnTo>
                    <a:pt x="2829" y="2712"/>
                  </a:lnTo>
                  <a:lnTo>
                    <a:pt x="2829" y="2712"/>
                  </a:lnTo>
                  <a:lnTo>
                    <a:pt x="2829" y="2712"/>
                  </a:lnTo>
                  <a:cubicBezTo>
                    <a:pt x="2829" y="2741"/>
                    <a:pt x="2829" y="2741"/>
                    <a:pt x="2829" y="2741"/>
                  </a:cubicBezTo>
                  <a:lnTo>
                    <a:pt x="2829" y="2741"/>
                  </a:lnTo>
                  <a:lnTo>
                    <a:pt x="2829" y="2741"/>
                  </a:lnTo>
                  <a:lnTo>
                    <a:pt x="2829" y="2741"/>
                  </a:lnTo>
                  <a:cubicBezTo>
                    <a:pt x="2829" y="2770"/>
                    <a:pt x="2829" y="2770"/>
                    <a:pt x="2829" y="2770"/>
                  </a:cubicBezTo>
                  <a:close/>
                  <a:moveTo>
                    <a:pt x="3412" y="2420"/>
                  </a:moveTo>
                  <a:lnTo>
                    <a:pt x="3412" y="2420"/>
                  </a:lnTo>
                  <a:lnTo>
                    <a:pt x="3412" y="2420"/>
                  </a:lnTo>
                  <a:cubicBezTo>
                    <a:pt x="3441" y="2420"/>
                    <a:pt x="3441" y="2420"/>
                    <a:pt x="3441" y="2420"/>
                  </a:cubicBezTo>
                  <a:lnTo>
                    <a:pt x="3441" y="2420"/>
                  </a:lnTo>
                  <a:lnTo>
                    <a:pt x="3441" y="2420"/>
                  </a:lnTo>
                  <a:cubicBezTo>
                    <a:pt x="3412" y="2420"/>
                    <a:pt x="3412" y="2420"/>
                    <a:pt x="3412" y="2420"/>
                  </a:cubicBezTo>
                  <a:close/>
                  <a:moveTo>
                    <a:pt x="3617" y="2303"/>
                  </a:moveTo>
                  <a:lnTo>
                    <a:pt x="3617" y="2303"/>
                  </a:lnTo>
                  <a:lnTo>
                    <a:pt x="3617" y="2303"/>
                  </a:lnTo>
                  <a:lnTo>
                    <a:pt x="3617" y="2303"/>
                  </a:lnTo>
                  <a:cubicBezTo>
                    <a:pt x="3617" y="2274"/>
                    <a:pt x="3617" y="2274"/>
                    <a:pt x="3617" y="2274"/>
                  </a:cubicBezTo>
                  <a:lnTo>
                    <a:pt x="3617" y="2274"/>
                  </a:lnTo>
                  <a:cubicBezTo>
                    <a:pt x="3645" y="2274"/>
                    <a:pt x="3645" y="2274"/>
                    <a:pt x="3645" y="2274"/>
                  </a:cubicBezTo>
                  <a:lnTo>
                    <a:pt x="3645" y="2274"/>
                  </a:lnTo>
                  <a:cubicBezTo>
                    <a:pt x="3645" y="2303"/>
                    <a:pt x="3645" y="2303"/>
                    <a:pt x="3645" y="2303"/>
                  </a:cubicBezTo>
                  <a:lnTo>
                    <a:pt x="3645" y="2303"/>
                  </a:lnTo>
                  <a:lnTo>
                    <a:pt x="3645" y="2303"/>
                  </a:lnTo>
                  <a:cubicBezTo>
                    <a:pt x="3617" y="2303"/>
                    <a:pt x="3617" y="2303"/>
                    <a:pt x="3617" y="2303"/>
                  </a:cubicBezTo>
                  <a:close/>
                  <a:moveTo>
                    <a:pt x="3412" y="2536"/>
                  </a:moveTo>
                  <a:lnTo>
                    <a:pt x="3412" y="2536"/>
                  </a:lnTo>
                  <a:lnTo>
                    <a:pt x="3412" y="2536"/>
                  </a:lnTo>
                  <a:cubicBezTo>
                    <a:pt x="3383" y="2536"/>
                    <a:pt x="3383" y="2536"/>
                    <a:pt x="3383" y="2536"/>
                  </a:cubicBezTo>
                  <a:cubicBezTo>
                    <a:pt x="3412" y="2507"/>
                    <a:pt x="3412" y="2507"/>
                    <a:pt x="3412" y="2507"/>
                  </a:cubicBezTo>
                  <a:lnTo>
                    <a:pt x="3412" y="2507"/>
                  </a:lnTo>
                  <a:lnTo>
                    <a:pt x="3412" y="2507"/>
                  </a:lnTo>
                  <a:cubicBezTo>
                    <a:pt x="3412" y="2478"/>
                    <a:pt x="3412" y="2478"/>
                    <a:pt x="3412" y="2478"/>
                  </a:cubicBezTo>
                  <a:lnTo>
                    <a:pt x="3412" y="2478"/>
                  </a:lnTo>
                  <a:lnTo>
                    <a:pt x="3412" y="2478"/>
                  </a:lnTo>
                  <a:lnTo>
                    <a:pt x="3412" y="2478"/>
                  </a:lnTo>
                  <a:lnTo>
                    <a:pt x="3412" y="2478"/>
                  </a:lnTo>
                  <a:cubicBezTo>
                    <a:pt x="3412" y="2449"/>
                    <a:pt x="3412" y="2449"/>
                    <a:pt x="3412" y="2449"/>
                  </a:cubicBezTo>
                  <a:lnTo>
                    <a:pt x="3412" y="2449"/>
                  </a:lnTo>
                  <a:cubicBezTo>
                    <a:pt x="3383" y="2449"/>
                    <a:pt x="3383" y="2449"/>
                    <a:pt x="3383" y="2449"/>
                  </a:cubicBezTo>
                  <a:lnTo>
                    <a:pt x="3383" y="2449"/>
                  </a:lnTo>
                  <a:lnTo>
                    <a:pt x="3383" y="2449"/>
                  </a:lnTo>
                  <a:lnTo>
                    <a:pt x="3383" y="2449"/>
                  </a:lnTo>
                  <a:cubicBezTo>
                    <a:pt x="3354" y="2449"/>
                    <a:pt x="3354" y="2449"/>
                    <a:pt x="3354" y="2449"/>
                  </a:cubicBezTo>
                  <a:cubicBezTo>
                    <a:pt x="3324" y="2478"/>
                    <a:pt x="3324" y="2478"/>
                    <a:pt x="3324" y="2478"/>
                  </a:cubicBezTo>
                  <a:lnTo>
                    <a:pt x="3324" y="2478"/>
                  </a:lnTo>
                  <a:lnTo>
                    <a:pt x="3324" y="2478"/>
                  </a:lnTo>
                  <a:lnTo>
                    <a:pt x="3324" y="2478"/>
                  </a:lnTo>
                  <a:cubicBezTo>
                    <a:pt x="3354" y="2449"/>
                    <a:pt x="3354" y="2449"/>
                    <a:pt x="3354" y="2449"/>
                  </a:cubicBezTo>
                  <a:lnTo>
                    <a:pt x="3354" y="2449"/>
                  </a:lnTo>
                  <a:lnTo>
                    <a:pt x="3354" y="2449"/>
                  </a:lnTo>
                  <a:cubicBezTo>
                    <a:pt x="3324" y="2449"/>
                    <a:pt x="3324" y="2449"/>
                    <a:pt x="3324" y="2449"/>
                  </a:cubicBezTo>
                  <a:lnTo>
                    <a:pt x="3324" y="2449"/>
                  </a:lnTo>
                  <a:cubicBezTo>
                    <a:pt x="3354" y="2420"/>
                    <a:pt x="3354" y="2420"/>
                    <a:pt x="3354" y="2420"/>
                  </a:cubicBezTo>
                  <a:cubicBezTo>
                    <a:pt x="3324" y="2420"/>
                    <a:pt x="3324" y="2420"/>
                    <a:pt x="3324" y="2420"/>
                  </a:cubicBezTo>
                  <a:cubicBezTo>
                    <a:pt x="3354" y="2391"/>
                    <a:pt x="3354" y="2391"/>
                    <a:pt x="3354" y="2391"/>
                  </a:cubicBezTo>
                  <a:lnTo>
                    <a:pt x="3354" y="2391"/>
                  </a:lnTo>
                  <a:lnTo>
                    <a:pt x="3354" y="2391"/>
                  </a:lnTo>
                  <a:cubicBezTo>
                    <a:pt x="3354" y="2420"/>
                    <a:pt x="3354" y="2420"/>
                    <a:pt x="3354" y="2420"/>
                  </a:cubicBezTo>
                  <a:cubicBezTo>
                    <a:pt x="3383" y="2449"/>
                    <a:pt x="3383" y="2449"/>
                    <a:pt x="3383" y="2449"/>
                  </a:cubicBezTo>
                  <a:cubicBezTo>
                    <a:pt x="3383" y="2420"/>
                    <a:pt x="3383" y="2420"/>
                    <a:pt x="3383" y="2420"/>
                  </a:cubicBezTo>
                  <a:lnTo>
                    <a:pt x="3383" y="2420"/>
                  </a:lnTo>
                  <a:cubicBezTo>
                    <a:pt x="3412" y="2420"/>
                    <a:pt x="3412" y="2420"/>
                    <a:pt x="3412" y="2420"/>
                  </a:cubicBezTo>
                  <a:cubicBezTo>
                    <a:pt x="3383" y="2420"/>
                    <a:pt x="3383" y="2420"/>
                    <a:pt x="3383" y="2420"/>
                  </a:cubicBezTo>
                  <a:cubicBezTo>
                    <a:pt x="3383" y="2391"/>
                    <a:pt x="3383" y="2391"/>
                    <a:pt x="3383" y="2391"/>
                  </a:cubicBezTo>
                  <a:cubicBezTo>
                    <a:pt x="3412" y="2391"/>
                    <a:pt x="3412" y="2391"/>
                    <a:pt x="3412" y="2391"/>
                  </a:cubicBezTo>
                  <a:cubicBezTo>
                    <a:pt x="3412" y="2420"/>
                    <a:pt x="3412" y="2420"/>
                    <a:pt x="3412" y="2420"/>
                  </a:cubicBezTo>
                  <a:cubicBezTo>
                    <a:pt x="3412" y="2391"/>
                    <a:pt x="3412" y="2391"/>
                    <a:pt x="3412" y="2391"/>
                  </a:cubicBezTo>
                  <a:cubicBezTo>
                    <a:pt x="3441" y="2391"/>
                    <a:pt x="3441" y="2391"/>
                    <a:pt x="3441" y="2391"/>
                  </a:cubicBezTo>
                  <a:lnTo>
                    <a:pt x="3441" y="2391"/>
                  </a:lnTo>
                  <a:lnTo>
                    <a:pt x="3441" y="2391"/>
                  </a:lnTo>
                  <a:lnTo>
                    <a:pt x="3441" y="2391"/>
                  </a:lnTo>
                  <a:cubicBezTo>
                    <a:pt x="3471" y="2391"/>
                    <a:pt x="3471" y="2391"/>
                    <a:pt x="3471" y="2391"/>
                  </a:cubicBezTo>
                  <a:cubicBezTo>
                    <a:pt x="3441" y="2391"/>
                    <a:pt x="3441" y="2391"/>
                    <a:pt x="3441" y="2391"/>
                  </a:cubicBezTo>
                  <a:cubicBezTo>
                    <a:pt x="3441" y="2420"/>
                    <a:pt x="3441" y="2420"/>
                    <a:pt x="3441" y="2420"/>
                  </a:cubicBezTo>
                  <a:lnTo>
                    <a:pt x="3441" y="2420"/>
                  </a:lnTo>
                  <a:cubicBezTo>
                    <a:pt x="3471" y="2420"/>
                    <a:pt x="3471" y="2420"/>
                    <a:pt x="3471" y="2420"/>
                  </a:cubicBezTo>
                  <a:cubicBezTo>
                    <a:pt x="3441" y="2420"/>
                    <a:pt x="3441" y="2420"/>
                    <a:pt x="3441" y="2420"/>
                  </a:cubicBezTo>
                  <a:cubicBezTo>
                    <a:pt x="3471" y="2420"/>
                    <a:pt x="3471" y="2420"/>
                    <a:pt x="3471" y="2420"/>
                  </a:cubicBezTo>
                  <a:lnTo>
                    <a:pt x="3471" y="2420"/>
                  </a:lnTo>
                  <a:lnTo>
                    <a:pt x="3471" y="2420"/>
                  </a:lnTo>
                  <a:cubicBezTo>
                    <a:pt x="3500" y="2391"/>
                    <a:pt x="3500" y="2391"/>
                    <a:pt x="3500" y="2391"/>
                  </a:cubicBezTo>
                  <a:lnTo>
                    <a:pt x="3500" y="2391"/>
                  </a:lnTo>
                  <a:lnTo>
                    <a:pt x="3500" y="2391"/>
                  </a:lnTo>
                  <a:cubicBezTo>
                    <a:pt x="3500" y="2420"/>
                    <a:pt x="3500" y="2420"/>
                    <a:pt x="3500" y="2420"/>
                  </a:cubicBezTo>
                  <a:cubicBezTo>
                    <a:pt x="3500" y="2449"/>
                    <a:pt x="3500" y="2449"/>
                    <a:pt x="3500" y="2449"/>
                  </a:cubicBezTo>
                  <a:lnTo>
                    <a:pt x="3500" y="2449"/>
                  </a:lnTo>
                  <a:lnTo>
                    <a:pt x="3500" y="2449"/>
                  </a:lnTo>
                  <a:cubicBezTo>
                    <a:pt x="3529" y="2449"/>
                    <a:pt x="3529" y="2449"/>
                    <a:pt x="3529" y="2449"/>
                  </a:cubicBezTo>
                  <a:cubicBezTo>
                    <a:pt x="3529" y="2420"/>
                    <a:pt x="3529" y="2420"/>
                    <a:pt x="3529" y="2420"/>
                  </a:cubicBezTo>
                  <a:cubicBezTo>
                    <a:pt x="3529" y="2391"/>
                    <a:pt x="3529" y="2391"/>
                    <a:pt x="3529" y="2391"/>
                  </a:cubicBezTo>
                  <a:cubicBezTo>
                    <a:pt x="3558" y="2391"/>
                    <a:pt x="3558" y="2391"/>
                    <a:pt x="3558" y="2391"/>
                  </a:cubicBezTo>
                  <a:cubicBezTo>
                    <a:pt x="3558" y="2362"/>
                    <a:pt x="3558" y="2362"/>
                    <a:pt x="3558" y="2362"/>
                  </a:cubicBezTo>
                  <a:lnTo>
                    <a:pt x="3558" y="2362"/>
                  </a:lnTo>
                  <a:lnTo>
                    <a:pt x="3558" y="2362"/>
                  </a:lnTo>
                  <a:cubicBezTo>
                    <a:pt x="3529" y="2362"/>
                    <a:pt x="3529" y="2362"/>
                    <a:pt x="3529" y="2362"/>
                  </a:cubicBezTo>
                  <a:lnTo>
                    <a:pt x="3529" y="2362"/>
                  </a:lnTo>
                  <a:lnTo>
                    <a:pt x="3529" y="2362"/>
                  </a:lnTo>
                  <a:cubicBezTo>
                    <a:pt x="3529" y="2333"/>
                    <a:pt x="3529" y="2333"/>
                    <a:pt x="3529" y="2333"/>
                  </a:cubicBezTo>
                  <a:lnTo>
                    <a:pt x="3529" y="2333"/>
                  </a:lnTo>
                  <a:lnTo>
                    <a:pt x="3529" y="2333"/>
                  </a:lnTo>
                  <a:cubicBezTo>
                    <a:pt x="3500" y="2333"/>
                    <a:pt x="3500" y="2333"/>
                    <a:pt x="3500" y="2333"/>
                  </a:cubicBezTo>
                  <a:lnTo>
                    <a:pt x="3500" y="2333"/>
                  </a:lnTo>
                  <a:cubicBezTo>
                    <a:pt x="3500" y="2303"/>
                    <a:pt x="3500" y="2303"/>
                    <a:pt x="3500" y="2303"/>
                  </a:cubicBezTo>
                  <a:lnTo>
                    <a:pt x="3500" y="2303"/>
                  </a:lnTo>
                  <a:cubicBezTo>
                    <a:pt x="3471" y="2274"/>
                    <a:pt x="3471" y="2274"/>
                    <a:pt x="3471" y="2274"/>
                  </a:cubicBezTo>
                  <a:lnTo>
                    <a:pt x="3471" y="2274"/>
                  </a:lnTo>
                  <a:cubicBezTo>
                    <a:pt x="3500" y="2245"/>
                    <a:pt x="3500" y="2245"/>
                    <a:pt x="3500" y="2245"/>
                  </a:cubicBezTo>
                  <a:cubicBezTo>
                    <a:pt x="3471" y="2216"/>
                    <a:pt x="3471" y="2216"/>
                    <a:pt x="3471" y="2216"/>
                  </a:cubicBezTo>
                  <a:cubicBezTo>
                    <a:pt x="3471" y="2245"/>
                    <a:pt x="3471" y="2245"/>
                    <a:pt x="3471" y="2245"/>
                  </a:cubicBezTo>
                  <a:lnTo>
                    <a:pt x="3471" y="2245"/>
                  </a:lnTo>
                  <a:lnTo>
                    <a:pt x="3471" y="2245"/>
                  </a:lnTo>
                  <a:cubicBezTo>
                    <a:pt x="3441" y="2245"/>
                    <a:pt x="3441" y="2245"/>
                    <a:pt x="3441" y="2245"/>
                  </a:cubicBezTo>
                  <a:cubicBezTo>
                    <a:pt x="3441" y="2216"/>
                    <a:pt x="3441" y="2216"/>
                    <a:pt x="3441" y="2216"/>
                  </a:cubicBezTo>
                  <a:cubicBezTo>
                    <a:pt x="3412" y="2186"/>
                    <a:pt x="3412" y="2186"/>
                    <a:pt x="3412" y="2186"/>
                  </a:cubicBezTo>
                  <a:lnTo>
                    <a:pt x="3412" y="2186"/>
                  </a:lnTo>
                  <a:cubicBezTo>
                    <a:pt x="3412" y="2157"/>
                    <a:pt x="3412" y="2157"/>
                    <a:pt x="3412" y="2157"/>
                  </a:cubicBezTo>
                  <a:lnTo>
                    <a:pt x="3412" y="2157"/>
                  </a:lnTo>
                  <a:cubicBezTo>
                    <a:pt x="3412" y="2128"/>
                    <a:pt x="3412" y="2128"/>
                    <a:pt x="3412" y="2128"/>
                  </a:cubicBezTo>
                  <a:lnTo>
                    <a:pt x="3412" y="2128"/>
                  </a:lnTo>
                  <a:lnTo>
                    <a:pt x="3412" y="2128"/>
                  </a:lnTo>
                  <a:cubicBezTo>
                    <a:pt x="3441" y="2100"/>
                    <a:pt x="3441" y="2100"/>
                    <a:pt x="3441" y="2100"/>
                  </a:cubicBezTo>
                  <a:lnTo>
                    <a:pt x="3441" y="2100"/>
                  </a:lnTo>
                  <a:cubicBezTo>
                    <a:pt x="3441" y="2128"/>
                    <a:pt x="3441" y="2128"/>
                    <a:pt x="3441" y="2128"/>
                  </a:cubicBezTo>
                  <a:cubicBezTo>
                    <a:pt x="3441" y="2100"/>
                    <a:pt x="3441" y="2100"/>
                    <a:pt x="3441" y="2100"/>
                  </a:cubicBezTo>
                  <a:lnTo>
                    <a:pt x="3441" y="2100"/>
                  </a:lnTo>
                  <a:cubicBezTo>
                    <a:pt x="3471" y="2070"/>
                    <a:pt x="3471" y="2070"/>
                    <a:pt x="3471" y="2070"/>
                  </a:cubicBezTo>
                  <a:cubicBezTo>
                    <a:pt x="3471" y="2041"/>
                    <a:pt x="3471" y="2041"/>
                    <a:pt x="3471" y="2041"/>
                  </a:cubicBezTo>
                  <a:lnTo>
                    <a:pt x="3471" y="2041"/>
                  </a:lnTo>
                  <a:cubicBezTo>
                    <a:pt x="3471" y="2012"/>
                    <a:pt x="3471" y="2012"/>
                    <a:pt x="3471" y="2012"/>
                  </a:cubicBezTo>
                  <a:lnTo>
                    <a:pt x="3471" y="2012"/>
                  </a:lnTo>
                  <a:cubicBezTo>
                    <a:pt x="3471" y="1983"/>
                    <a:pt x="3471" y="1983"/>
                    <a:pt x="3471" y="1983"/>
                  </a:cubicBezTo>
                  <a:lnTo>
                    <a:pt x="3471" y="1983"/>
                  </a:lnTo>
                  <a:cubicBezTo>
                    <a:pt x="3500" y="1953"/>
                    <a:pt x="3500" y="1953"/>
                    <a:pt x="3500" y="1953"/>
                  </a:cubicBezTo>
                  <a:lnTo>
                    <a:pt x="3500" y="1953"/>
                  </a:lnTo>
                  <a:cubicBezTo>
                    <a:pt x="3500" y="1924"/>
                    <a:pt x="3500" y="1924"/>
                    <a:pt x="3500" y="1924"/>
                  </a:cubicBezTo>
                  <a:cubicBezTo>
                    <a:pt x="3500" y="1895"/>
                    <a:pt x="3500" y="1895"/>
                    <a:pt x="3500" y="1895"/>
                  </a:cubicBezTo>
                  <a:lnTo>
                    <a:pt x="3500" y="1895"/>
                  </a:lnTo>
                  <a:lnTo>
                    <a:pt x="3500" y="1895"/>
                  </a:lnTo>
                  <a:cubicBezTo>
                    <a:pt x="3529" y="1866"/>
                    <a:pt x="3529" y="1866"/>
                    <a:pt x="3529" y="1866"/>
                  </a:cubicBezTo>
                  <a:lnTo>
                    <a:pt x="3529" y="1866"/>
                  </a:lnTo>
                  <a:cubicBezTo>
                    <a:pt x="3529" y="1836"/>
                    <a:pt x="3529" y="1836"/>
                    <a:pt x="3529" y="1836"/>
                  </a:cubicBezTo>
                  <a:lnTo>
                    <a:pt x="3529" y="1836"/>
                  </a:lnTo>
                  <a:lnTo>
                    <a:pt x="3529" y="1836"/>
                  </a:lnTo>
                  <a:cubicBezTo>
                    <a:pt x="3529" y="1807"/>
                    <a:pt x="3529" y="1807"/>
                    <a:pt x="3529" y="1807"/>
                  </a:cubicBezTo>
                  <a:lnTo>
                    <a:pt x="3529" y="1807"/>
                  </a:lnTo>
                  <a:cubicBezTo>
                    <a:pt x="3529" y="1778"/>
                    <a:pt x="3529" y="1778"/>
                    <a:pt x="3529" y="1778"/>
                  </a:cubicBezTo>
                  <a:lnTo>
                    <a:pt x="3529" y="1778"/>
                  </a:lnTo>
                  <a:cubicBezTo>
                    <a:pt x="3529" y="1750"/>
                    <a:pt x="3529" y="1750"/>
                    <a:pt x="3529" y="1750"/>
                  </a:cubicBezTo>
                  <a:lnTo>
                    <a:pt x="3529" y="1750"/>
                  </a:lnTo>
                  <a:cubicBezTo>
                    <a:pt x="3500" y="1720"/>
                    <a:pt x="3500" y="1720"/>
                    <a:pt x="3500" y="1720"/>
                  </a:cubicBezTo>
                  <a:lnTo>
                    <a:pt x="3500" y="1720"/>
                  </a:lnTo>
                  <a:lnTo>
                    <a:pt x="3500" y="1720"/>
                  </a:lnTo>
                  <a:cubicBezTo>
                    <a:pt x="3471" y="1720"/>
                    <a:pt x="3471" y="1720"/>
                    <a:pt x="3471" y="1720"/>
                  </a:cubicBezTo>
                  <a:cubicBezTo>
                    <a:pt x="3471" y="1750"/>
                    <a:pt x="3471" y="1750"/>
                    <a:pt x="3471" y="1750"/>
                  </a:cubicBezTo>
                  <a:lnTo>
                    <a:pt x="3471" y="1750"/>
                  </a:lnTo>
                  <a:cubicBezTo>
                    <a:pt x="3441" y="1720"/>
                    <a:pt x="3441" y="1720"/>
                    <a:pt x="3441" y="1720"/>
                  </a:cubicBezTo>
                  <a:lnTo>
                    <a:pt x="3441" y="1720"/>
                  </a:lnTo>
                  <a:cubicBezTo>
                    <a:pt x="3441" y="1691"/>
                    <a:pt x="3441" y="1691"/>
                    <a:pt x="3441" y="1691"/>
                  </a:cubicBezTo>
                  <a:cubicBezTo>
                    <a:pt x="3412" y="1691"/>
                    <a:pt x="3412" y="1691"/>
                    <a:pt x="3412" y="1691"/>
                  </a:cubicBezTo>
                  <a:cubicBezTo>
                    <a:pt x="3412" y="1720"/>
                    <a:pt x="3412" y="1720"/>
                    <a:pt x="3412" y="1720"/>
                  </a:cubicBezTo>
                  <a:lnTo>
                    <a:pt x="3412" y="1720"/>
                  </a:lnTo>
                  <a:lnTo>
                    <a:pt x="3412" y="1720"/>
                  </a:lnTo>
                  <a:cubicBezTo>
                    <a:pt x="3412" y="1750"/>
                    <a:pt x="3412" y="1750"/>
                    <a:pt x="3412" y="1750"/>
                  </a:cubicBezTo>
                  <a:lnTo>
                    <a:pt x="3412" y="1750"/>
                  </a:lnTo>
                  <a:cubicBezTo>
                    <a:pt x="3383" y="1750"/>
                    <a:pt x="3383" y="1750"/>
                    <a:pt x="3383" y="1750"/>
                  </a:cubicBezTo>
                  <a:cubicBezTo>
                    <a:pt x="3383" y="1778"/>
                    <a:pt x="3383" y="1778"/>
                    <a:pt x="3383" y="1778"/>
                  </a:cubicBezTo>
                  <a:cubicBezTo>
                    <a:pt x="3383" y="1807"/>
                    <a:pt x="3383" y="1807"/>
                    <a:pt x="3383" y="1807"/>
                  </a:cubicBezTo>
                  <a:cubicBezTo>
                    <a:pt x="3354" y="1807"/>
                    <a:pt x="3354" y="1807"/>
                    <a:pt x="3354" y="1807"/>
                  </a:cubicBezTo>
                  <a:cubicBezTo>
                    <a:pt x="3354" y="1836"/>
                    <a:pt x="3354" y="1836"/>
                    <a:pt x="3354" y="1836"/>
                  </a:cubicBezTo>
                  <a:lnTo>
                    <a:pt x="3354" y="1836"/>
                  </a:lnTo>
                  <a:cubicBezTo>
                    <a:pt x="3354" y="1866"/>
                    <a:pt x="3354" y="1866"/>
                    <a:pt x="3354" y="1866"/>
                  </a:cubicBezTo>
                  <a:lnTo>
                    <a:pt x="3354" y="1866"/>
                  </a:lnTo>
                  <a:cubicBezTo>
                    <a:pt x="3354" y="1895"/>
                    <a:pt x="3354" y="1895"/>
                    <a:pt x="3354" y="1895"/>
                  </a:cubicBezTo>
                  <a:cubicBezTo>
                    <a:pt x="3324" y="1895"/>
                    <a:pt x="3324" y="1895"/>
                    <a:pt x="3324" y="1895"/>
                  </a:cubicBezTo>
                  <a:lnTo>
                    <a:pt x="3324" y="1895"/>
                  </a:lnTo>
                  <a:cubicBezTo>
                    <a:pt x="3324" y="1924"/>
                    <a:pt x="3324" y="1924"/>
                    <a:pt x="3324" y="1924"/>
                  </a:cubicBezTo>
                  <a:lnTo>
                    <a:pt x="3324" y="1924"/>
                  </a:lnTo>
                  <a:cubicBezTo>
                    <a:pt x="3324" y="1953"/>
                    <a:pt x="3324" y="1953"/>
                    <a:pt x="3324" y="1953"/>
                  </a:cubicBezTo>
                  <a:lnTo>
                    <a:pt x="3324" y="1953"/>
                  </a:lnTo>
                  <a:cubicBezTo>
                    <a:pt x="3295" y="1983"/>
                    <a:pt x="3295" y="1983"/>
                    <a:pt x="3295" y="1983"/>
                  </a:cubicBezTo>
                  <a:cubicBezTo>
                    <a:pt x="3324" y="1983"/>
                    <a:pt x="3324" y="1983"/>
                    <a:pt x="3324" y="1983"/>
                  </a:cubicBezTo>
                  <a:cubicBezTo>
                    <a:pt x="3295" y="1983"/>
                    <a:pt x="3295" y="1983"/>
                    <a:pt x="3295" y="1983"/>
                  </a:cubicBezTo>
                  <a:lnTo>
                    <a:pt x="3295" y="1983"/>
                  </a:lnTo>
                  <a:cubicBezTo>
                    <a:pt x="3295" y="2012"/>
                    <a:pt x="3295" y="2012"/>
                    <a:pt x="3295" y="2012"/>
                  </a:cubicBezTo>
                  <a:cubicBezTo>
                    <a:pt x="3324" y="2012"/>
                    <a:pt x="3324" y="2012"/>
                    <a:pt x="3324" y="2012"/>
                  </a:cubicBezTo>
                  <a:lnTo>
                    <a:pt x="3324" y="2012"/>
                  </a:lnTo>
                  <a:cubicBezTo>
                    <a:pt x="3295" y="2012"/>
                    <a:pt x="3295" y="2012"/>
                    <a:pt x="3295" y="2012"/>
                  </a:cubicBezTo>
                  <a:lnTo>
                    <a:pt x="3295" y="2012"/>
                  </a:lnTo>
                  <a:cubicBezTo>
                    <a:pt x="3267" y="2012"/>
                    <a:pt x="3267" y="2012"/>
                    <a:pt x="3267" y="2012"/>
                  </a:cubicBezTo>
                  <a:lnTo>
                    <a:pt x="3267" y="2012"/>
                  </a:lnTo>
                  <a:cubicBezTo>
                    <a:pt x="3267" y="2041"/>
                    <a:pt x="3267" y="2041"/>
                    <a:pt x="3267" y="2041"/>
                  </a:cubicBezTo>
                  <a:lnTo>
                    <a:pt x="3267" y="2041"/>
                  </a:lnTo>
                  <a:lnTo>
                    <a:pt x="3267" y="2041"/>
                  </a:lnTo>
                  <a:cubicBezTo>
                    <a:pt x="3238" y="2041"/>
                    <a:pt x="3238" y="2041"/>
                    <a:pt x="3238" y="2041"/>
                  </a:cubicBezTo>
                  <a:lnTo>
                    <a:pt x="3238" y="2041"/>
                  </a:lnTo>
                  <a:cubicBezTo>
                    <a:pt x="3238" y="2012"/>
                    <a:pt x="3238" y="2012"/>
                    <a:pt x="3238" y="2012"/>
                  </a:cubicBezTo>
                  <a:lnTo>
                    <a:pt x="3238" y="2012"/>
                  </a:lnTo>
                  <a:cubicBezTo>
                    <a:pt x="3238" y="1983"/>
                    <a:pt x="3238" y="1983"/>
                    <a:pt x="3238" y="1983"/>
                  </a:cubicBezTo>
                  <a:cubicBezTo>
                    <a:pt x="3238" y="1953"/>
                    <a:pt x="3238" y="1953"/>
                    <a:pt x="3238" y="1953"/>
                  </a:cubicBezTo>
                  <a:cubicBezTo>
                    <a:pt x="3267" y="1953"/>
                    <a:pt x="3267" y="1953"/>
                    <a:pt x="3267" y="1953"/>
                  </a:cubicBezTo>
                  <a:cubicBezTo>
                    <a:pt x="3267" y="1924"/>
                    <a:pt x="3267" y="1924"/>
                    <a:pt x="3267" y="1924"/>
                  </a:cubicBezTo>
                  <a:lnTo>
                    <a:pt x="3267" y="1924"/>
                  </a:lnTo>
                  <a:lnTo>
                    <a:pt x="3267" y="1924"/>
                  </a:lnTo>
                  <a:cubicBezTo>
                    <a:pt x="3267" y="1866"/>
                    <a:pt x="3267" y="1866"/>
                    <a:pt x="3267" y="1866"/>
                  </a:cubicBezTo>
                  <a:cubicBezTo>
                    <a:pt x="3295" y="1866"/>
                    <a:pt x="3295" y="1866"/>
                    <a:pt x="3295" y="1866"/>
                  </a:cubicBezTo>
                  <a:lnTo>
                    <a:pt x="3295" y="1866"/>
                  </a:lnTo>
                  <a:lnTo>
                    <a:pt x="3295" y="1866"/>
                  </a:lnTo>
                  <a:lnTo>
                    <a:pt x="3295" y="1866"/>
                  </a:lnTo>
                  <a:cubicBezTo>
                    <a:pt x="3295" y="1836"/>
                    <a:pt x="3295" y="1836"/>
                    <a:pt x="3295" y="1836"/>
                  </a:cubicBezTo>
                  <a:lnTo>
                    <a:pt x="3295" y="1836"/>
                  </a:lnTo>
                  <a:cubicBezTo>
                    <a:pt x="3295" y="1807"/>
                    <a:pt x="3295" y="1807"/>
                    <a:pt x="3295" y="1807"/>
                  </a:cubicBezTo>
                  <a:lnTo>
                    <a:pt x="3295" y="1807"/>
                  </a:lnTo>
                  <a:cubicBezTo>
                    <a:pt x="3267" y="1778"/>
                    <a:pt x="3267" y="1778"/>
                    <a:pt x="3267" y="1778"/>
                  </a:cubicBezTo>
                  <a:cubicBezTo>
                    <a:pt x="3295" y="1778"/>
                    <a:pt x="3295" y="1778"/>
                    <a:pt x="3295" y="1778"/>
                  </a:cubicBezTo>
                  <a:cubicBezTo>
                    <a:pt x="3295" y="1750"/>
                    <a:pt x="3295" y="1750"/>
                    <a:pt x="3295" y="1750"/>
                  </a:cubicBezTo>
                  <a:cubicBezTo>
                    <a:pt x="3267" y="1750"/>
                    <a:pt x="3267" y="1750"/>
                    <a:pt x="3267" y="1750"/>
                  </a:cubicBezTo>
                  <a:lnTo>
                    <a:pt x="3267" y="1750"/>
                  </a:lnTo>
                  <a:cubicBezTo>
                    <a:pt x="3238" y="1750"/>
                    <a:pt x="3238" y="1750"/>
                    <a:pt x="3238" y="1750"/>
                  </a:cubicBezTo>
                  <a:lnTo>
                    <a:pt x="3238" y="1750"/>
                  </a:lnTo>
                  <a:cubicBezTo>
                    <a:pt x="3238" y="1778"/>
                    <a:pt x="3238" y="1778"/>
                    <a:pt x="3238" y="1778"/>
                  </a:cubicBezTo>
                  <a:lnTo>
                    <a:pt x="3238" y="1778"/>
                  </a:lnTo>
                  <a:cubicBezTo>
                    <a:pt x="3267" y="1778"/>
                    <a:pt x="3267" y="1778"/>
                    <a:pt x="3267" y="1778"/>
                  </a:cubicBezTo>
                  <a:cubicBezTo>
                    <a:pt x="3267" y="1807"/>
                    <a:pt x="3267" y="1807"/>
                    <a:pt x="3267" y="1807"/>
                  </a:cubicBezTo>
                  <a:cubicBezTo>
                    <a:pt x="3238" y="1807"/>
                    <a:pt x="3238" y="1807"/>
                    <a:pt x="3238" y="1807"/>
                  </a:cubicBezTo>
                  <a:cubicBezTo>
                    <a:pt x="3238" y="1778"/>
                    <a:pt x="3238" y="1778"/>
                    <a:pt x="3238" y="1778"/>
                  </a:cubicBezTo>
                  <a:lnTo>
                    <a:pt x="3238" y="1778"/>
                  </a:lnTo>
                  <a:cubicBezTo>
                    <a:pt x="3208" y="1807"/>
                    <a:pt x="3208" y="1807"/>
                    <a:pt x="3208" y="1807"/>
                  </a:cubicBezTo>
                  <a:cubicBezTo>
                    <a:pt x="3238" y="1807"/>
                    <a:pt x="3238" y="1807"/>
                    <a:pt x="3238" y="1807"/>
                  </a:cubicBezTo>
                  <a:cubicBezTo>
                    <a:pt x="3238" y="1836"/>
                    <a:pt x="3238" y="1836"/>
                    <a:pt x="3238" y="1836"/>
                  </a:cubicBezTo>
                  <a:lnTo>
                    <a:pt x="3238" y="1836"/>
                  </a:lnTo>
                  <a:lnTo>
                    <a:pt x="3238" y="1836"/>
                  </a:lnTo>
                  <a:lnTo>
                    <a:pt x="3238" y="1836"/>
                  </a:lnTo>
                  <a:cubicBezTo>
                    <a:pt x="3208" y="1836"/>
                    <a:pt x="3208" y="1836"/>
                    <a:pt x="3208" y="1836"/>
                  </a:cubicBezTo>
                  <a:lnTo>
                    <a:pt x="3208" y="1836"/>
                  </a:lnTo>
                  <a:lnTo>
                    <a:pt x="3208" y="1836"/>
                  </a:lnTo>
                  <a:lnTo>
                    <a:pt x="3208" y="1836"/>
                  </a:lnTo>
                  <a:lnTo>
                    <a:pt x="3208" y="1836"/>
                  </a:lnTo>
                  <a:cubicBezTo>
                    <a:pt x="3179" y="1836"/>
                    <a:pt x="3179" y="1836"/>
                    <a:pt x="3179" y="1836"/>
                  </a:cubicBezTo>
                  <a:lnTo>
                    <a:pt x="3179" y="1836"/>
                  </a:lnTo>
                  <a:lnTo>
                    <a:pt x="3179" y="1836"/>
                  </a:lnTo>
                  <a:cubicBezTo>
                    <a:pt x="3179" y="1807"/>
                    <a:pt x="3179" y="1807"/>
                    <a:pt x="3179" y="1807"/>
                  </a:cubicBezTo>
                  <a:lnTo>
                    <a:pt x="3179" y="1807"/>
                  </a:lnTo>
                  <a:cubicBezTo>
                    <a:pt x="3150" y="1807"/>
                    <a:pt x="3150" y="1807"/>
                    <a:pt x="3150" y="1807"/>
                  </a:cubicBezTo>
                  <a:cubicBezTo>
                    <a:pt x="3150" y="1836"/>
                    <a:pt x="3150" y="1836"/>
                    <a:pt x="3150" y="1836"/>
                  </a:cubicBezTo>
                  <a:cubicBezTo>
                    <a:pt x="3120" y="1807"/>
                    <a:pt x="3120" y="1807"/>
                    <a:pt x="3120" y="1807"/>
                  </a:cubicBezTo>
                  <a:lnTo>
                    <a:pt x="3120" y="1807"/>
                  </a:lnTo>
                  <a:cubicBezTo>
                    <a:pt x="3120" y="1836"/>
                    <a:pt x="3120" y="1836"/>
                    <a:pt x="3120" y="1836"/>
                  </a:cubicBezTo>
                  <a:cubicBezTo>
                    <a:pt x="3091" y="1836"/>
                    <a:pt x="3091" y="1836"/>
                    <a:pt x="3091" y="1836"/>
                  </a:cubicBezTo>
                  <a:lnTo>
                    <a:pt x="3091" y="1836"/>
                  </a:lnTo>
                  <a:cubicBezTo>
                    <a:pt x="3062" y="1836"/>
                    <a:pt x="3062" y="1836"/>
                    <a:pt x="3062" y="1836"/>
                  </a:cubicBezTo>
                  <a:cubicBezTo>
                    <a:pt x="3062" y="1807"/>
                    <a:pt x="3062" y="1807"/>
                    <a:pt x="3062" y="1807"/>
                  </a:cubicBezTo>
                  <a:cubicBezTo>
                    <a:pt x="3091" y="1807"/>
                    <a:pt x="3091" y="1807"/>
                    <a:pt x="3091" y="1807"/>
                  </a:cubicBezTo>
                  <a:lnTo>
                    <a:pt x="3091" y="1807"/>
                  </a:lnTo>
                  <a:cubicBezTo>
                    <a:pt x="3120" y="1807"/>
                    <a:pt x="3120" y="1807"/>
                    <a:pt x="3120" y="1807"/>
                  </a:cubicBezTo>
                  <a:lnTo>
                    <a:pt x="3120" y="1807"/>
                  </a:lnTo>
                  <a:lnTo>
                    <a:pt x="3120" y="1807"/>
                  </a:lnTo>
                  <a:cubicBezTo>
                    <a:pt x="3150" y="1778"/>
                    <a:pt x="3150" y="1778"/>
                    <a:pt x="3150" y="1778"/>
                  </a:cubicBezTo>
                  <a:cubicBezTo>
                    <a:pt x="3150" y="1807"/>
                    <a:pt x="3150" y="1807"/>
                    <a:pt x="3150" y="1807"/>
                  </a:cubicBezTo>
                  <a:cubicBezTo>
                    <a:pt x="3179" y="1778"/>
                    <a:pt x="3179" y="1778"/>
                    <a:pt x="3179" y="1778"/>
                  </a:cubicBezTo>
                  <a:lnTo>
                    <a:pt x="3179" y="1778"/>
                  </a:lnTo>
                  <a:cubicBezTo>
                    <a:pt x="3179" y="1750"/>
                    <a:pt x="3179" y="1750"/>
                    <a:pt x="3179" y="1750"/>
                  </a:cubicBezTo>
                  <a:cubicBezTo>
                    <a:pt x="3150" y="1750"/>
                    <a:pt x="3150" y="1750"/>
                    <a:pt x="3150" y="1750"/>
                  </a:cubicBezTo>
                  <a:cubicBezTo>
                    <a:pt x="3150" y="1720"/>
                    <a:pt x="3150" y="1720"/>
                    <a:pt x="3150" y="1720"/>
                  </a:cubicBezTo>
                  <a:cubicBezTo>
                    <a:pt x="3120" y="1720"/>
                    <a:pt x="3120" y="1720"/>
                    <a:pt x="3120" y="1720"/>
                  </a:cubicBezTo>
                  <a:lnTo>
                    <a:pt x="3120" y="1720"/>
                  </a:lnTo>
                  <a:cubicBezTo>
                    <a:pt x="3091" y="1691"/>
                    <a:pt x="3091" y="1691"/>
                    <a:pt x="3091" y="1691"/>
                  </a:cubicBezTo>
                  <a:lnTo>
                    <a:pt x="3091" y="1691"/>
                  </a:lnTo>
                  <a:lnTo>
                    <a:pt x="3091" y="1691"/>
                  </a:lnTo>
                  <a:cubicBezTo>
                    <a:pt x="3062" y="1691"/>
                    <a:pt x="3062" y="1691"/>
                    <a:pt x="3062" y="1691"/>
                  </a:cubicBezTo>
                  <a:lnTo>
                    <a:pt x="3062" y="1691"/>
                  </a:lnTo>
                  <a:cubicBezTo>
                    <a:pt x="3033" y="1720"/>
                    <a:pt x="3033" y="1720"/>
                    <a:pt x="3033" y="1720"/>
                  </a:cubicBezTo>
                  <a:lnTo>
                    <a:pt x="3033" y="1720"/>
                  </a:lnTo>
                  <a:cubicBezTo>
                    <a:pt x="3033" y="1750"/>
                    <a:pt x="3033" y="1750"/>
                    <a:pt x="3033" y="1750"/>
                  </a:cubicBezTo>
                  <a:lnTo>
                    <a:pt x="3033" y="1750"/>
                  </a:lnTo>
                  <a:cubicBezTo>
                    <a:pt x="3004" y="1750"/>
                    <a:pt x="3004" y="1750"/>
                    <a:pt x="3004" y="1750"/>
                  </a:cubicBezTo>
                  <a:lnTo>
                    <a:pt x="3004" y="1750"/>
                  </a:lnTo>
                  <a:lnTo>
                    <a:pt x="3004" y="1750"/>
                  </a:lnTo>
                  <a:cubicBezTo>
                    <a:pt x="2974" y="1720"/>
                    <a:pt x="2974" y="1720"/>
                    <a:pt x="2974" y="1720"/>
                  </a:cubicBezTo>
                  <a:lnTo>
                    <a:pt x="2974" y="1720"/>
                  </a:lnTo>
                  <a:cubicBezTo>
                    <a:pt x="2974" y="1750"/>
                    <a:pt x="2974" y="1750"/>
                    <a:pt x="2974" y="1750"/>
                  </a:cubicBezTo>
                  <a:cubicBezTo>
                    <a:pt x="2946" y="1750"/>
                    <a:pt x="2946" y="1750"/>
                    <a:pt x="2946" y="1750"/>
                  </a:cubicBezTo>
                  <a:cubicBezTo>
                    <a:pt x="2946" y="1720"/>
                    <a:pt x="2946" y="1720"/>
                    <a:pt x="2946" y="1720"/>
                  </a:cubicBezTo>
                  <a:lnTo>
                    <a:pt x="2946" y="1720"/>
                  </a:lnTo>
                  <a:cubicBezTo>
                    <a:pt x="2974" y="1720"/>
                    <a:pt x="2974" y="1720"/>
                    <a:pt x="2974" y="1720"/>
                  </a:cubicBezTo>
                  <a:lnTo>
                    <a:pt x="2974" y="1720"/>
                  </a:lnTo>
                  <a:cubicBezTo>
                    <a:pt x="3004" y="1720"/>
                    <a:pt x="3004" y="1720"/>
                    <a:pt x="3004" y="1720"/>
                  </a:cubicBezTo>
                  <a:lnTo>
                    <a:pt x="3004" y="1720"/>
                  </a:lnTo>
                  <a:cubicBezTo>
                    <a:pt x="3004" y="1691"/>
                    <a:pt x="3004" y="1691"/>
                    <a:pt x="3004" y="1691"/>
                  </a:cubicBezTo>
                  <a:lnTo>
                    <a:pt x="3004" y="1691"/>
                  </a:lnTo>
                  <a:cubicBezTo>
                    <a:pt x="3033" y="1662"/>
                    <a:pt x="3033" y="1662"/>
                    <a:pt x="3033" y="1662"/>
                  </a:cubicBezTo>
                  <a:lnTo>
                    <a:pt x="3033" y="1662"/>
                  </a:lnTo>
                  <a:lnTo>
                    <a:pt x="3033" y="1662"/>
                  </a:lnTo>
                  <a:cubicBezTo>
                    <a:pt x="3033" y="1633"/>
                    <a:pt x="3033" y="1633"/>
                    <a:pt x="3033" y="1633"/>
                  </a:cubicBezTo>
                  <a:cubicBezTo>
                    <a:pt x="3062" y="1603"/>
                    <a:pt x="3062" y="1603"/>
                    <a:pt x="3062" y="1603"/>
                  </a:cubicBezTo>
                  <a:cubicBezTo>
                    <a:pt x="3033" y="1603"/>
                    <a:pt x="3033" y="1603"/>
                    <a:pt x="3033" y="1603"/>
                  </a:cubicBezTo>
                  <a:lnTo>
                    <a:pt x="3033" y="1603"/>
                  </a:lnTo>
                  <a:cubicBezTo>
                    <a:pt x="3004" y="1603"/>
                    <a:pt x="3004" y="1603"/>
                    <a:pt x="3004" y="1603"/>
                  </a:cubicBezTo>
                  <a:cubicBezTo>
                    <a:pt x="2974" y="1603"/>
                    <a:pt x="2974" y="1603"/>
                    <a:pt x="2974" y="1603"/>
                  </a:cubicBezTo>
                  <a:cubicBezTo>
                    <a:pt x="2946" y="1633"/>
                    <a:pt x="2946" y="1633"/>
                    <a:pt x="2946" y="1633"/>
                  </a:cubicBezTo>
                  <a:cubicBezTo>
                    <a:pt x="2888" y="1633"/>
                    <a:pt x="2888" y="1633"/>
                    <a:pt x="2888" y="1633"/>
                  </a:cubicBezTo>
                  <a:cubicBezTo>
                    <a:pt x="2800" y="1662"/>
                    <a:pt x="2800" y="1662"/>
                    <a:pt x="2800" y="1662"/>
                  </a:cubicBezTo>
                  <a:lnTo>
                    <a:pt x="2800" y="1662"/>
                  </a:lnTo>
                  <a:cubicBezTo>
                    <a:pt x="2741" y="1691"/>
                    <a:pt x="2741" y="1691"/>
                    <a:pt x="2741" y="1691"/>
                  </a:cubicBezTo>
                  <a:cubicBezTo>
                    <a:pt x="2683" y="1720"/>
                    <a:pt x="2683" y="1720"/>
                    <a:pt x="2683" y="1720"/>
                  </a:cubicBezTo>
                  <a:cubicBezTo>
                    <a:pt x="2654" y="1720"/>
                    <a:pt x="2654" y="1720"/>
                    <a:pt x="2654" y="1720"/>
                  </a:cubicBezTo>
                  <a:cubicBezTo>
                    <a:pt x="2654" y="1750"/>
                    <a:pt x="2654" y="1750"/>
                    <a:pt x="2654" y="1750"/>
                  </a:cubicBezTo>
                  <a:cubicBezTo>
                    <a:pt x="2683" y="1750"/>
                    <a:pt x="2683" y="1750"/>
                    <a:pt x="2683" y="1750"/>
                  </a:cubicBezTo>
                  <a:lnTo>
                    <a:pt x="2683" y="1750"/>
                  </a:lnTo>
                  <a:lnTo>
                    <a:pt x="2683" y="1750"/>
                  </a:lnTo>
                  <a:cubicBezTo>
                    <a:pt x="2654" y="1750"/>
                    <a:pt x="2654" y="1750"/>
                    <a:pt x="2654" y="1750"/>
                  </a:cubicBezTo>
                  <a:cubicBezTo>
                    <a:pt x="2624" y="1778"/>
                    <a:pt x="2624" y="1778"/>
                    <a:pt x="2624" y="1778"/>
                  </a:cubicBezTo>
                  <a:cubicBezTo>
                    <a:pt x="2596" y="1778"/>
                    <a:pt x="2596" y="1778"/>
                    <a:pt x="2596" y="1778"/>
                  </a:cubicBezTo>
                  <a:lnTo>
                    <a:pt x="2596" y="1778"/>
                  </a:lnTo>
                  <a:cubicBezTo>
                    <a:pt x="2596" y="1807"/>
                    <a:pt x="2596" y="1807"/>
                    <a:pt x="2596" y="1807"/>
                  </a:cubicBezTo>
                  <a:cubicBezTo>
                    <a:pt x="2567" y="1807"/>
                    <a:pt x="2567" y="1807"/>
                    <a:pt x="2567" y="1807"/>
                  </a:cubicBezTo>
                  <a:cubicBezTo>
                    <a:pt x="2567" y="1836"/>
                    <a:pt x="2567" y="1836"/>
                    <a:pt x="2567" y="1836"/>
                  </a:cubicBezTo>
                  <a:lnTo>
                    <a:pt x="2567" y="1836"/>
                  </a:lnTo>
                  <a:lnTo>
                    <a:pt x="2567" y="1836"/>
                  </a:lnTo>
                  <a:cubicBezTo>
                    <a:pt x="2596" y="1836"/>
                    <a:pt x="2596" y="1836"/>
                    <a:pt x="2596" y="1836"/>
                  </a:cubicBezTo>
                  <a:cubicBezTo>
                    <a:pt x="2567" y="1866"/>
                    <a:pt x="2567" y="1866"/>
                    <a:pt x="2567" y="1866"/>
                  </a:cubicBezTo>
                  <a:cubicBezTo>
                    <a:pt x="2596" y="1866"/>
                    <a:pt x="2596" y="1866"/>
                    <a:pt x="2596" y="1866"/>
                  </a:cubicBezTo>
                  <a:lnTo>
                    <a:pt x="2596" y="1866"/>
                  </a:lnTo>
                  <a:cubicBezTo>
                    <a:pt x="2596" y="1836"/>
                    <a:pt x="2596" y="1836"/>
                    <a:pt x="2596" y="1836"/>
                  </a:cubicBezTo>
                  <a:cubicBezTo>
                    <a:pt x="2624" y="1866"/>
                    <a:pt x="2624" y="1866"/>
                    <a:pt x="2624" y="1866"/>
                  </a:cubicBezTo>
                  <a:lnTo>
                    <a:pt x="2624" y="1866"/>
                  </a:lnTo>
                  <a:lnTo>
                    <a:pt x="2624" y="1866"/>
                  </a:lnTo>
                  <a:cubicBezTo>
                    <a:pt x="2596" y="1866"/>
                    <a:pt x="2596" y="1866"/>
                    <a:pt x="2596" y="1866"/>
                  </a:cubicBezTo>
                  <a:lnTo>
                    <a:pt x="2596" y="1866"/>
                  </a:lnTo>
                  <a:cubicBezTo>
                    <a:pt x="2567" y="1866"/>
                    <a:pt x="2567" y="1866"/>
                    <a:pt x="2567" y="1866"/>
                  </a:cubicBezTo>
                  <a:cubicBezTo>
                    <a:pt x="2596" y="1895"/>
                    <a:pt x="2596" y="1895"/>
                    <a:pt x="2596" y="1895"/>
                  </a:cubicBezTo>
                  <a:cubicBezTo>
                    <a:pt x="2624" y="1895"/>
                    <a:pt x="2624" y="1895"/>
                    <a:pt x="2624" y="1895"/>
                  </a:cubicBezTo>
                  <a:lnTo>
                    <a:pt x="2624" y="1895"/>
                  </a:lnTo>
                  <a:lnTo>
                    <a:pt x="2624" y="1895"/>
                  </a:lnTo>
                  <a:lnTo>
                    <a:pt x="2624" y="1895"/>
                  </a:lnTo>
                  <a:lnTo>
                    <a:pt x="2624" y="1895"/>
                  </a:lnTo>
                  <a:lnTo>
                    <a:pt x="2624" y="1895"/>
                  </a:lnTo>
                  <a:cubicBezTo>
                    <a:pt x="2654" y="1895"/>
                    <a:pt x="2654" y="1895"/>
                    <a:pt x="2654" y="1895"/>
                  </a:cubicBezTo>
                  <a:cubicBezTo>
                    <a:pt x="2683" y="1895"/>
                    <a:pt x="2683" y="1895"/>
                    <a:pt x="2683" y="1895"/>
                  </a:cubicBezTo>
                  <a:lnTo>
                    <a:pt x="2683" y="1895"/>
                  </a:lnTo>
                  <a:cubicBezTo>
                    <a:pt x="2712" y="1895"/>
                    <a:pt x="2712" y="1895"/>
                    <a:pt x="2712" y="1895"/>
                  </a:cubicBezTo>
                  <a:cubicBezTo>
                    <a:pt x="2741" y="1895"/>
                    <a:pt x="2741" y="1895"/>
                    <a:pt x="2741" y="1895"/>
                  </a:cubicBezTo>
                  <a:lnTo>
                    <a:pt x="2741" y="1895"/>
                  </a:lnTo>
                  <a:cubicBezTo>
                    <a:pt x="2771" y="1924"/>
                    <a:pt x="2771" y="1924"/>
                    <a:pt x="2771" y="1924"/>
                  </a:cubicBezTo>
                  <a:lnTo>
                    <a:pt x="2771" y="1924"/>
                  </a:lnTo>
                  <a:cubicBezTo>
                    <a:pt x="2800" y="1924"/>
                    <a:pt x="2800" y="1924"/>
                    <a:pt x="2800" y="1924"/>
                  </a:cubicBezTo>
                  <a:lnTo>
                    <a:pt x="2800" y="1924"/>
                  </a:lnTo>
                  <a:cubicBezTo>
                    <a:pt x="2771" y="1924"/>
                    <a:pt x="2771" y="1924"/>
                    <a:pt x="2771" y="1924"/>
                  </a:cubicBezTo>
                  <a:cubicBezTo>
                    <a:pt x="2741" y="1924"/>
                    <a:pt x="2741" y="1924"/>
                    <a:pt x="2741" y="1924"/>
                  </a:cubicBezTo>
                  <a:cubicBezTo>
                    <a:pt x="2712" y="1924"/>
                    <a:pt x="2712" y="1924"/>
                    <a:pt x="2712" y="1924"/>
                  </a:cubicBezTo>
                  <a:lnTo>
                    <a:pt x="2712" y="1924"/>
                  </a:lnTo>
                  <a:cubicBezTo>
                    <a:pt x="2741" y="1924"/>
                    <a:pt x="2741" y="1924"/>
                    <a:pt x="2741" y="1924"/>
                  </a:cubicBezTo>
                  <a:lnTo>
                    <a:pt x="2741" y="1924"/>
                  </a:lnTo>
                  <a:cubicBezTo>
                    <a:pt x="2712" y="1924"/>
                    <a:pt x="2712" y="1924"/>
                    <a:pt x="2712" y="1924"/>
                  </a:cubicBezTo>
                  <a:lnTo>
                    <a:pt x="2712" y="1924"/>
                  </a:lnTo>
                  <a:cubicBezTo>
                    <a:pt x="2654" y="1924"/>
                    <a:pt x="2654" y="1924"/>
                    <a:pt x="2654" y="1924"/>
                  </a:cubicBezTo>
                  <a:cubicBezTo>
                    <a:pt x="2654" y="1953"/>
                    <a:pt x="2654" y="1953"/>
                    <a:pt x="2654" y="1953"/>
                  </a:cubicBezTo>
                  <a:cubicBezTo>
                    <a:pt x="2654" y="1924"/>
                    <a:pt x="2654" y="1924"/>
                    <a:pt x="2654" y="1924"/>
                  </a:cubicBezTo>
                  <a:cubicBezTo>
                    <a:pt x="2624" y="1924"/>
                    <a:pt x="2624" y="1924"/>
                    <a:pt x="2624" y="1924"/>
                  </a:cubicBezTo>
                  <a:lnTo>
                    <a:pt x="2624" y="1924"/>
                  </a:lnTo>
                  <a:lnTo>
                    <a:pt x="2624" y="1924"/>
                  </a:lnTo>
                  <a:cubicBezTo>
                    <a:pt x="2567" y="1924"/>
                    <a:pt x="2567" y="1924"/>
                    <a:pt x="2567" y="1924"/>
                  </a:cubicBezTo>
                  <a:cubicBezTo>
                    <a:pt x="2567" y="1953"/>
                    <a:pt x="2567" y="1953"/>
                    <a:pt x="2567" y="1953"/>
                  </a:cubicBezTo>
                  <a:cubicBezTo>
                    <a:pt x="2538" y="1953"/>
                    <a:pt x="2538" y="1953"/>
                    <a:pt x="2538" y="1953"/>
                  </a:cubicBezTo>
                  <a:lnTo>
                    <a:pt x="2538" y="1953"/>
                  </a:lnTo>
                  <a:cubicBezTo>
                    <a:pt x="2538" y="2012"/>
                    <a:pt x="2538" y="2012"/>
                    <a:pt x="2538" y="2012"/>
                  </a:cubicBezTo>
                  <a:lnTo>
                    <a:pt x="2538" y="2012"/>
                  </a:lnTo>
                  <a:cubicBezTo>
                    <a:pt x="2538" y="2041"/>
                    <a:pt x="2538" y="2041"/>
                    <a:pt x="2538" y="2041"/>
                  </a:cubicBezTo>
                  <a:lnTo>
                    <a:pt x="2538" y="2041"/>
                  </a:lnTo>
                  <a:lnTo>
                    <a:pt x="2538" y="2041"/>
                  </a:lnTo>
                  <a:lnTo>
                    <a:pt x="2538" y="2041"/>
                  </a:lnTo>
                  <a:cubicBezTo>
                    <a:pt x="2567" y="2041"/>
                    <a:pt x="2567" y="2041"/>
                    <a:pt x="2567" y="2041"/>
                  </a:cubicBezTo>
                  <a:lnTo>
                    <a:pt x="2567" y="2041"/>
                  </a:lnTo>
                  <a:lnTo>
                    <a:pt x="2567" y="2041"/>
                  </a:lnTo>
                  <a:cubicBezTo>
                    <a:pt x="2596" y="2041"/>
                    <a:pt x="2596" y="2041"/>
                    <a:pt x="2596" y="2041"/>
                  </a:cubicBezTo>
                  <a:lnTo>
                    <a:pt x="2596" y="2041"/>
                  </a:lnTo>
                  <a:lnTo>
                    <a:pt x="2596" y="2041"/>
                  </a:lnTo>
                  <a:lnTo>
                    <a:pt x="2596" y="2041"/>
                  </a:lnTo>
                  <a:cubicBezTo>
                    <a:pt x="2624" y="2041"/>
                    <a:pt x="2624" y="2041"/>
                    <a:pt x="2624" y="2041"/>
                  </a:cubicBezTo>
                  <a:lnTo>
                    <a:pt x="2624" y="2041"/>
                  </a:lnTo>
                  <a:cubicBezTo>
                    <a:pt x="2624" y="2070"/>
                    <a:pt x="2624" y="2070"/>
                    <a:pt x="2624" y="2070"/>
                  </a:cubicBezTo>
                  <a:lnTo>
                    <a:pt x="2624" y="2070"/>
                  </a:lnTo>
                  <a:cubicBezTo>
                    <a:pt x="2654" y="2070"/>
                    <a:pt x="2654" y="2070"/>
                    <a:pt x="2654" y="2070"/>
                  </a:cubicBezTo>
                  <a:lnTo>
                    <a:pt x="2654" y="2070"/>
                  </a:lnTo>
                  <a:lnTo>
                    <a:pt x="2654" y="2070"/>
                  </a:lnTo>
                  <a:cubicBezTo>
                    <a:pt x="2683" y="2070"/>
                    <a:pt x="2683" y="2070"/>
                    <a:pt x="2683" y="2070"/>
                  </a:cubicBezTo>
                  <a:lnTo>
                    <a:pt x="2683" y="2070"/>
                  </a:lnTo>
                  <a:cubicBezTo>
                    <a:pt x="2712" y="2070"/>
                    <a:pt x="2712" y="2070"/>
                    <a:pt x="2712" y="2070"/>
                  </a:cubicBezTo>
                  <a:lnTo>
                    <a:pt x="2712" y="2070"/>
                  </a:lnTo>
                  <a:lnTo>
                    <a:pt x="2712" y="2070"/>
                  </a:lnTo>
                  <a:cubicBezTo>
                    <a:pt x="2741" y="2070"/>
                    <a:pt x="2741" y="2070"/>
                    <a:pt x="2741" y="2070"/>
                  </a:cubicBezTo>
                  <a:lnTo>
                    <a:pt x="2741" y="2070"/>
                  </a:lnTo>
                  <a:cubicBezTo>
                    <a:pt x="2771" y="2070"/>
                    <a:pt x="2771" y="2070"/>
                    <a:pt x="2771" y="2070"/>
                  </a:cubicBezTo>
                  <a:cubicBezTo>
                    <a:pt x="2800" y="2070"/>
                    <a:pt x="2800" y="2070"/>
                    <a:pt x="2800" y="2070"/>
                  </a:cubicBezTo>
                  <a:cubicBezTo>
                    <a:pt x="2800" y="2100"/>
                    <a:pt x="2800" y="2100"/>
                    <a:pt x="2800" y="2100"/>
                  </a:cubicBezTo>
                  <a:cubicBezTo>
                    <a:pt x="2800" y="2070"/>
                    <a:pt x="2800" y="2070"/>
                    <a:pt x="2800" y="2070"/>
                  </a:cubicBezTo>
                  <a:cubicBezTo>
                    <a:pt x="2800" y="2100"/>
                    <a:pt x="2800" y="2100"/>
                    <a:pt x="2800" y="2100"/>
                  </a:cubicBezTo>
                  <a:cubicBezTo>
                    <a:pt x="2829" y="2100"/>
                    <a:pt x="2829" y="2100"/>
                    <a:pt x="2829" y="2100"/>
                  </a:cubicBezTo>
                  <a:lnTo>
                    <a:pt x="2829" y="2100"/>
                  </a:lnTo>
                  <a:cubicBezTo>
                    <a:pt x="2829" y="2128"/>
                    <a:pt x="2829" y="2128"/>
                    <a:pt x="2829" y="2128"/>
                  </a:cubicBezTo>
                  <a:lnTo>
                    <a:pt x="2829" y="2128"/>
                  </a:lnTo>
                  <a:cubicBezTo>
                    <a:pt x="2858" y="2128"/>
                    <a:pt x="2858" y="2128"/>
                    <a:pt x="2858" y="2128"/>
                  </a:cubicBezTo>
                  <a:lnTo>
                    <a:pt x="2858" y="2128"/>
                  </a:lnTo>
                  <a:lnTo>
                    <a:pt x="2858" y="2128"/>
                  </a:lnTo>
                  <a:cubicBezTo>
                    <a:pt x="2858" y="2157"/>
                    <a:pt x="2858" y="2157"/>
                    <a:pt x="2858" y="2157"/>
                  </a:cubicBezTo>
                  <a:lnTo>
                    <a:pt x="2858" y="2157"/>
                  </a:lnTo>
                  <a:lnTo>
                    <a:pt x="2858" y="2157"/>
                  </a:lnTo>
                  <a:cubicBezTo>
                    <a:pt x="2888" y="2186"/>
                    <a:pt x="2888" y="2186"/>
                    <a:pt x="2888" y="2186"/>
                  </a:cubicBezTo>
                  <a:lnTo>
                    <a:pt x="2888" y="2186"/>
                  </a:lnTo>
                  <a:lnTo>
                    <a:pt x="2888" y="2186"/>
                  </a:lnTo>
                  <a:lnTo>
                    <a:pt x="2888" y="2186"/>
                  </a:lnTo>
                  <a:cubicBezTo>
                    <a:pt x="2888" y="2216"/>
                    <a:pt x="2888" y="2216"/>
                    <a:pt x="2888" y="2216"/>
                  </a:cubicBezTo>
                  <a:lnTo>
                    <a:pt x="2888" y="2216"/>
                  </a:lnTo>
                  <a:cubicBezTo>
                    <a:pt x="2858" y="2186"/>
                    <a:pt x="2858" y="2186"/>
                    <a:pt x="2858" y="2186"/>
                  </a:cubicBezTo>
                  <a:cubicBezTo>
                    <a:pt x="2829" y="2186"/>
                    <a:pt x="2829" y="2186"/>
                    <a:pt x="2829" y="2186"/>
                  </a:cubicBezTo>
                  <a:lnTo>
                    <a:pt x="2829" y="2186"/>
                  </a:lnTo>
                  <a:lnTo>
                    <a:pt x="2829" y="2186"/>
                  </a:lnTo>
                  <a:cubicBezTo>
                    <a:pt x="2800" y="2186"/>
                    <a:pt x="2800" y="2186"/>
                    <a:pt x="2800" y="2186"/>
                  </a:cubicBezTo>
                  <a:lnTo>
                    <a:pt x="2800" y="2186"/>
                  </a:lnTo>
                  <a:lnTo>
                    <a:pt x="2800" y="2186"/>
                  </a:lnTo>
                  <a:cubicBezTo>
                    <a:pt x="2771" y="2186"/>
                    <a:pt x="2771" y="2186"/>
                    <a:pt x="2771" y="2186"/>
                  </a:cubicBezTo>
                  <a:cubicBezTo>
                    <a:pt x="2771" y="2157"/>
                    <a:pt x="2771" y="2157"/>
                    <a:pt x="2771" y="2157"/>
                  </a:cubicBezTo>
                  <a:lnTo>
                    <a:pt x="2771" y="2157"/>
                  </a:lnTo>
                  <a:cubicBezTo>
                    <a:pt x="2741" y="2157"/>
                    <a:pt x="2741" y="2157"/>
                    <a:pt x="2741" y="2157"/>
                  </a:cubicBezTo>
                  <a:lnTo>
                    <a:pt x="2741" y="2157"/>
                  </a:lnTo>
                  <a:lnTo>
                    <a:pt x="2741" y="2157"/>
                  </a:lnTo>
                  <a:cubicBezTo>
                    <a:pt x="2712" y="2157"/>
                    <a:pt x="2712" y="2157"/>
                    <a:pt x="2712" y="2157"/>
                  </a:cubicBezTo>
                  <a:cubicBezTo>
                    <a:pt x="2712" y="2128"/>
                    <a:pt x="2712" y="2128"/>
                    <a:pt x="2712" y="2128"/>
                  </a:cubicBezTo>
                  <a:lnTo>
                    <a:pt x="2712" y="2128"/>
                  </a:lnTo>
                  <a:cubicBezTo>
                    <a:pt x="2683" y="2128"/>
                    <a:pt x="2683" y="2128"/>
                    <a:pt x="2683" y="2128"/>
                  </a:cubicBezTo>
                  <a:lnTo>
                    <a:pt x="2683" y="2128"/>
                  </a:lnTo>
                  <a:cubicBezTo>
                    <a:pt x="2654" y="2128"/>
                    <a:pt x="2654" y="2128"/>
                    <a:pt x="2654" y="2128"/>
                  </a:cubicBezTo>
                  <a:cubicBezTo>
                    <a:pt x="2624" y="2128"/>
                    <a:pt x="2624" y="2128"/>
                    <a:pt x="2624" y="2128"/>
                  </a:cubicBezTo>
                  <a:lnTo>
                    <a:pt x="2624" y="2128"/>
                  </a:lnTo>
                  <a:cubicBezTo>
                    <a:pt x="2596" y="2128"/>
                    <a:pt x="2596" y="2128"/>
                    <a:pt x="2596" y="2128"/>
                  </a:cubicBezTo>
                  <a:cubicBezTo>
                    <a:pt x="2538" y="2128"/>
                    <a:pt x="2538" y="2128"/>
                    <a:pt x="2538" y="2128"/>
                  </a:cubicBezTo>
                  <a:cubicBezTo>
                    <a:pt x="2508" y="2128"/>
                    <a:pt x="2508" y="2128"/>
                    <a:pt x="2508" y="2128"/>
                  </a:cubicBezTo>
                  <a:lnTo>
                    <a:pt x="2508" y="2128"/>
                  </a:lnTo>
                  <a:cubicBezTo>
                    <a:pt x="2479" y="2157"/>
                    <a:pt x="2479" y="2157"/>
                    <a:pt x="2479" y="2157"/>
                  </a:cubicBezTo>
                  <a:cubicBezTo>
                    <a:pt x="2479" y="2186"/>
                    <a:pt x="2479" y="2186"/>
                    <a:pt x="2479" y="2186"/>
                  </a:cubicBezTo>
                  <a:lnTo>
                    <a:pt x="2479" y="2186"/>
                  </a:lnTo>
                  <a:cubicBezTo>
                    <a:pt x="2479" y="2216"/>
                    <a:pt x="2479" y="2216"/>
                    <a:pt x="2479" y="2216"/>
                  </a:cubicBezTo>
                  <a:lnTo>
                    <a:pt x="2479" y="2216"/>
                  </a:lnTo>
                  <a:cubicBezTo>
                    <a:pt x="2479" y="2245"/>
                    <a:pt x="2479" y="2245"/>
                    <a:pt x="2479" y="2245"/>
                  </a:cubicBezTo>
                  <a:lnTo>
                    <a:pt x="2479" y="2245"/>
                  </a:lnTo>
                  <a:lnTo>
                    <a:pt x="2479" y="2245"/>
                  </a:lnTo>
                  <a:lnTo>
                    <a:pt x="2479" y="2245"/>
                  </a:lnTo>
                  <a:cubicBezTo>
                    <a:pt x="2479" y="2274"/>
                    <a:pt x="2479" y="2274"/>
                    <a:pt x="2479" y="2274"/>
                  </a:cubicBezTo>
                  <a:cubicBezTo>
                    <a:pt x="2508" y="2274"/>
                    <a:pt x="2508" y="2274"/>
                    <a:pt x="2508" y="2274"/>
                  </a:cubicBezTo>
                  <a:cubicBezTo>
                    <a:pt x="2508" y="2303"/>
                    <a:pt x="2508" y="2303"/>
                    <a:pt x="2508" y="2303"/>
                  </a:cubicBezTo>
                  <a:cubicBezTo>
                    <a:pt x="2538" y="2303"/>
                    <a:pt x="2538" y="2303"/>
                    <a:pt x="2538" y="2303"/>
                  </a:cubicBezTo>
                  <a:lnTo>
                    <a:pt x="2538" y="2303"/>
                  </a:lnTo>
                  <a:cubicBezTo>
                    <a:pt x="2567" y="2303"/>
                    <a:pt x="2567" y="2303"/>
                    <a:pt x="2567" y="2303"/>
                  </a:cubicBezTo>
                  <a:cubicBezTo>
                    <a:pt x="2567" y="2333"/>
                    <a:pt x="2567" y="2333"/>
                    <a:pt x="2567" y="2333"/>
                  </a:cubicBezTo>
                  <a:lnTo>
                    <a:pt x="2567" y="2333"/>
                  </a:lnTo>
                  <a:cubicBezTo>
                    <a:pt x="2596" y="2303"/>
                    <a:pt x="2596" y="2303"/>
                    <a:pt x="2596" y="2303"/>
                  </a:cubicBezTo>
                  <a:lnTo>
                    <a:pt x="2596" y="2303"/>
                  </a:lnTo>
                  <a:cubicBezTo>
                    <a:pt x="2596" y="2333"/>
                    <a:pt x="2596" y="2333"/>
                    <a:pt x="2596" y="2333"/>
                  </a:cubicBezTo>
                  <a:cubicBezTo>
                    <a:pt x="2624" y="2333"/>
                    <a:pt x="2624" y="2333"/>
                    <a:pt x="2624" y="2333"/>
                  </a:cubicBezTo>
                  <a:lnTo>
                    <a:pt x="2624" y="2333"/>
                  </a:lnTo>
                  <a:cubicBezTo>
                    <a:pt x="2654" y="2333"/>
                    <a:pt x="2654" y="2333"/>
                    <a:pt x="2654" y="2333"/>
                  </a:cubicBezTo>
                  <a:cubicBezTo>
                    <a:pt x="2654" y="2362"/>
                    <a:pt x="2654" y="2362"/>
                    <a:pt x="2654" y="2362"/>
                  </a:cubicBezTo>
                  <a:cubicBezTo>
                    <a:pt x="2624" y="2362"/>
                    <a:pt x="2624" y="2362"/>
                    <a:pt x="2624" y="2362"/>
                  </a:cubicBezTo>
                  <a:lnTo>
                    <a:pt x="2624" y="2362"/>
                  </a:lnTo>
                  <a:lnTo>
                    <a:pt x="2624" y="2362"/>
                  </a:lnTo>
                  <a:cubicBezTo>
                    <a:pt x="2624" y="2391"/>
                    <a:pt x="2624" y="2391"/>
                    <a:pt x="2624" y="2391"/>
                  </a:cubicBezTo>
                  <a:lnTo>
                    <a:pt x="2624" y="2391"/>
                  </a:lnTo>
                  <a:cubicBezTo>
                    <a:pt x="2596" y="2391"/>
                    <a:pt x="2596" y="2391"/>
                    <a:pt x="2596" y="2391"/>
                  </a:cubicBezTo>
                  <a:cubicBezTo>
                    <a:pt x="2596" y="2420"/>
                    <a:pt x="2596" y="2420"/>
                    <a:pt x="2596" y="2420"/>
                  </a:cubicBezTo>
                  <a:lnTo>
                    <a:pt x="2596" y="2420"/>
                  </a:lnTo>
                  <a:lnTo>
                    <a:pt x="2596" y="2420"/>
                  </a:lnTo>
                  <a:cubicBezTo>
                    <a:pt x="2596" y="2449"/>
                    <a:pt x="2596" y="2449"/>
                    <a:pt x="2596" y="2449"/>
                  </a:cubicBezTo>
                  <a:cubicBezTo>
                    <a:pt x="2624" y="2449"/>
                    <a:pt x="2624" y="2449"/>
                    <a:pt x="2624" y="2449"/>
                  </a:cubicBezTo>
                  <a:cubicBezTo>
                    <a:pt x="2624" y="2478"/>
                    <a:pt x="2624" y="2478"/>
                    <a:pt x="2624" y="2478"/>
                  </a:cubicBezTo>
                  <a:cubicBezTo>
                    <a:pt x="2596" y="2478"/>
                    <a:pt x="2596" y="2478"/>
                    <a:pt x="2596" y="2478"/>
                  </a:cubicBezTo>
                  <a:lnTo>
                    <a:pt x="2596" y="2478"/>
                  </a:lnTo>
                  <a:cubicBezTo>
                    <a:pt x="2624" y="2478"/>
                    <a:pt x="2624" y="2478"/>
                    <a:pt x="2624" y="2478"/>
                  </a:cubicBezTo>
                  <a:cubicBezTo>
                    <a:pt x="2654" y="2478"/>
                    <a:pt x="2654" y="2478"/>
                    <a:pt x="2654" y="2478"/>
                  </a:cubicBezTo>
                  <a:lnTo>
                    <a:pt x="2654" y="2478"/>
                  </a:lnTo>
                  <a:lnTo>
                    <a:pt x="2654" y="2478"/>
                  </a:lnTo>
                  <a:lnTo>
                    <a:pt x="2654" y="2478"/>
                  </a:lnTo>
                  <a:cubicBezTo>
                    <a:pt x="2683" y="2478"/>
                    <a:pt x="2683" y="2478"/>
                    <a:pt x="2683" y="2478"/>
                  </a:cubicBezTo>
                  <a:lnTo>
                    <a:pt x="2683" y="2478"/>
                  </a:lnTo>
                  <a:lnTo>
                    <a:pt x="2683" y="2478"/>
                  </a:lnTo>
                  <a:cubicBezTo>
                    <a:pt x="2712" y="2478"/>
                    <a:pt x="2712" y="2478"/>
                    <a:pt x="2712" y="2478"/>
                  </a:cubicBezTo>
                  <a:cubicBezTo>
                    <a:pt x="2741" y="2478"/>
                    <a:pt x="2741" y="2478"/>
                    <a:pt x="2741" y="2478"/>
                  </a:cubicBezTo>
                  <a:lnTo>
                    <a:pt x="2741" y="2478"/>
                  </a:lnTo>
                  <a:cubicBezTo>
                    <a:pt x="2771" y="2478"/>
                    <a:pt x="2771" y="2478"/>
                    <a:pt x="2771" y="2478"/>
                  </a:cubicBezTo>
                  <a:lnTo>
                    <a:pt x="2771" y="2478"/>
                  </a:lnTo>
                  <a:lnTo>
                    <a:pt x="2771" y="2478"/>
                  </a:lnTo>
                  <a:lnTo>
                    <a:pt x="2771" y="2478"/>
                  </a:lnTo>
                  <a:cubicBezTo>
                    <a:pt x="2800" y="2478"/>
                    <a:pt x="2800" y="2478"/>
                    <a:pt x="2800" y="2478"/>
                  </a:cubicBezTo>
                  <a:cubicBezTo>
                    <a:pt x="2800" y="2507"/>
                    <a:pt x="2800" y="2507"/>
                    <a:pt x="2800" y="2507"/>
                  </a:cubicBezTo>
                  <a:lnTo>
                    <a:pt x="2800" y="2507"/>
                  </a:lnTo>
                  <a:cubicBezTo>
                    <a:pt x="2800" y="2478"/>
                    <a:pt x="2800" y="2478"/>
                    <a:pt x="2800" y="2478"/>
                  </a:cubicBezTo>
                  <a:cubicBezTo>
                    <a:pt x="2800" y="2507"/>
                    <a:pt x="2800" y="2507"/>
                    <a:pt x="2800" y="2507"/>
                  </a:cubicBezTo>
                  <a:cubicBezTo>
                    <a:pt x="2829" y="2507"/>
                    <a:pt x="2829" y="2507"/>
                    <a:pt x="2829" y="2507"/>
                  </a:cubicBezTo>
                  <a:lnTo>
                    <a:pt x="2829" y="2507"/>
                  </a:lnTo>
                  <a:lnTo>
                    <a:pt x="2829" y="2507"/>
                  </a:lnTo>
                  <a:cubicBezTo>
                    <a:pt x="2858" y="2507"/>
                    <a:pt x="2858" y="2507"/>
                    <a:pt x="2858" y="2507"/>
                  </a:cubicBezTo>
                  <a:cubicBezTo>
                    <a:pt x="2858" y="2478"/>
                    <a:pt x="2858" y="2478"/>
                    <a:pt x="2858" y="2478"/>
                  </a:cubicBezTo>
                  <a:lnTo>
                    <a:pt x="2858" y="2478"/>
                  </a:lnTo>
                  <a:cubicBezTo>
                    <a:pt x="2888" y="2478"/>
                    <a:pt x="2888" y="2478"/>
                    <a:pt x="2888" y="2478"/>
                  </a:cubicBezTo>
                  <a:lnTo>
                    <a:pt x="2888" y="2478"/>
                  </a:lnTo>
                  <a:cubicBezTo>
                    <a:pt x="2917" y="2449"/>
                    <a:pt x="2917" y="2449"/>
                    <a:pt x="2917" y="2449"/>
                  </a:cubicBezTo>
                  <a:cubicBezTo>
                    <a:pt x="2946" y="2449"/>
                    <a:pt x="2946" y="2449"/>
                    <a:pt x="2946" y="2449"/>
                  </a:cubicBezTo>
                  <a:lnTo>
                    <a:pt x="2946" y="2449"/>
                  </a:lnTo>
                  <a:lnTo>
                    <a:pt x="2946" y="2449"/>
                  </a:lnTo>
                  <a:cubicBezTo>
                    <a:pt x="2974" y="2449"/>
                    <a:pt x="2974" y="2449"/>
                    <a:pt x="2974" y="2449"/>
                  </a:cubicBezTo>
                  <a:lnTo>
                    <a:pt x="2974" y="2449"/>
                  </a:lnTo>
                  <a:lnTo>
                    <a:pt x="2974" y="2449"/>
                  </a:lnTo>
                  <a:cubicBezTo>
                    <a:pt x="3033" y="2449"/>
                    <a:pt x="3033" y="2449"/>
                    <a:pt x="3033" y="2449"/>
                  </a:cubicBezTo>
                  <a:cubicBezTo>
                    <a:pt x="3062" y="2449"/>
                    <a:pt x="3062" y="2449"/>
                    <a:pt x="3062" y="2449"/>
                  </a:cubicBezTo>
                  <a:cubicBezTo>
                    <a:pt x="3062" y="2420"/>
                    <a:pt x="3062" y="2420"/>
                    <a:pt x="3062" y="2420"/>
                  </a:cubicBezTo>
                  <a:lnTo>
                    <a:pt x="3062" y="2420"/>
                  </a:lnTo>
                  <a:cubicBezTo>
                    <a:pt x="3062" y="2449"/>
                    <a:pt x="3062" y="2449"/>
                    <a:pt x="3062" y="2449"/>
                  </a:cubicBezTo>
                  <a:cubicBezTo>
                    <a:pt x="3062" y="2420"/>
                    <a:pt x="3062" y="2420"/>
                    <a:pt x="3062" y="2420"/>
                  </a:cubicBezTo>
                  <a:cubicBezTo>
                    <a:pt x="3091" y="2420"/>
                    <a:pt x="3091" y="2420"/>
                    <a:pt x="3091" y="2420"/>
                  </a:cubicBezTo>
                  <a:lnTo>
                    <a:pt x="3091" y="2420"/>
                  </a:lnTo>
                  <a:lnTo>
                    <a:pt x="3091" y="2420"/>
                  </a:lnTo>
                  <a:lnTo>
                    <a:pt x="3091" y="2420"/>
                  </a:lnTo>
                  <a:lnTo>
                    <a:pt x="3091" y="2420"/>
                  </a:lnTo>
                  <a:cubicBezTo>
                    <a:pt x="3120" y="2391"/>
                    <a:pt x="3120" y="2391"/>
                    <a:pt x="3120" y="2391"/>
                  </a:cubicBezTo>
                  <a:lnTo>
                    <a:pt x="3120" y="2391"/>
                  </a:lnTo>
                  <a:lnTo>
                    <a:pt x="3120" y="2391"/>
                  </a:lnTo>
                  <a:lnTo>
                    <a:pt x="3120" y="2391"/>
                  </a:lnTo>
                  <a:lnTo>
                    <a:pt x="3120" y="2391"/>
                  </a:lnTo>
                  <a:cubicBezTo>
                    <a:pt x="3120" y="2420"/>
                    <a:pt x="3120" y="2420"/>
                    <a:pt x="3120" y="2420"/>
                  </a:cubicBezTo>
                  <a:lnTo>
                    <a:pt x="3120" y="2420"/>
                  </a:lnTo>
                  <a:lnTo>
                    <a:pt x="3120" y="2420"/>
                  </a:lnTo>
                  <a:lnTo>
                    <a:pt x="3120" y="2420"/>
                  </a:lnTo>
                  <a:cubicBezTo>
                    <a:pt x="3120" y="2449"/>
                    <a:pt x="3120" y="2449"/>
                    <a:pt x="3120" y="2449"/>
                  </a:cubicBezTo>
                  <a:lnTo>
                    <a:pt x="3120" y="2449"/>
                  </a:lnTo>
                  <a:lnTo>
                    <a:pt x="3120" y="2449"/>
                  </a:lnTo>
                  <a:lnTo>
                    <a:pt x="3120" y="2449"/>
                  </a:lnTo>
                  <a:lnTo>
                    <a:pt x="3120" y="2449"/>
                  </a:lnTo>
                  <a:cubicBezTo>
                    <a:pt x="3150" y="2449"/>
                    <a:pt x="3150" y="2449"/>
                    <a:pt x="3150" y="2449"/>
                  </a:cubicBezTo>
                  <a:lnTo>
                    <a:pt x="3150" y="2449"/>
                  </a:lnTo>
                  <a:lnTo>
                    <a:pt x="3150" y="2449"/>
                  </a:lnTo>
                  <a:cubicBezTo>
                    <a:pt x="3179" y="2478"/>
                    <a:pt x="3179" y="2478"/>
                    <a:pt x="3179" y="2478"/>
                  </a:cubicBezTo>
                  <a:lnTo>
                    <a:pt x="3179" y="2478"/>
                  </a:lnTo>
                  <a:lnTo>
                    <a:pt x="3179" y="2478"/>
                  </a:lnTo>
                  <a:lnTo>
                    <a:pt x="3179" y="2478"/>
                  </a:lnTo>
                  <a:lnTo>
                    <a:pt x="3179" y="2478"/>
                  </a:lnTo>
                  <a:lnTo>
                    <a:pt x="3179" y="2478"/>
                  </a:lnTo>
                  <a:cubicBezTo>
                    <a:pt x="3179" y="2507"/>
                    <a:pt x="3179" y="2507"/>
                    <a:pt x="3179" y="2507"/>
                  </a:cubicBezTo>
                  <a:lnTo>
                    <a:pt x="3179" y="2507"/>
                  </a:lnTo>
                  <a:cubicBezTo>
                    <a:pt x="3150" y="2507"/>
                    <a:pt x="3150" y="2507"/>
                    <a:pt x="3150" y="2507"/>
                  </a:cubicBezTo>
                  <a:lnTo>
                    <a:pt x="3150" y="2507"/>
                  </a:lnTo>
                  <a:cubicBezTo>
                    <a:pt x="3179" y="2507"/>
                    <a:pt x="3179" y="2507"/>
                    <a:pt x="3179" y="2507"/>
                  </a:cubicBezTo>
                  <a:lnTo>
                    <a:pt x="3179" y="2507"/>
                  </a:lnTo>
                  <a:cubicBezTo>
                    <a:pt x="3179" y="2536"/>
                    <a:pt x="3179" y="2536"/>
                    <a:pt x="3179" y="2536"/>
                  </a:cubicBezTo>
                  <a:cubicBezTo>
                    <a:pt x="3208" y="2507"/>
                    <a:pt x="3208" y="2507"/>
                    <a:pt x="3208" y="2507"/>
                  </a:cubicBezTo>
                  <a:lnTo>
                    <a:pt x="3208" y="2507"/>
                  </a:lnTo>
                  <a:lnTo>
                    <a:pt x="3208" y="2507"/>
                  </a:lnTo>
                  <a:lnTo>
                    <a:pt x="3208" y="2507"/>
                  </a:lnTo>
                  <a:cubicBezTo>
                    <a:pt x="3238" y="2536"/>
                    <a:pt x="3238" y="2536"/>
                    <a:pt x="3238" y="2536"/>
                  </a:cubicBezTo>
                  <a:lnTo>
                    <a:pt x="3238" y="2536"/>
                  </a:lnTo>
                  <a:lnTo>
                    <a:pt x="3238" y="2536"/>
                  </a:lnTo>
                  <a:cubicBezTo>
                    <a:pt x="3267" y="2536"/>
                    <a:pt x="3267" y="2536"/>
                    <a:pt x="3267" y="2536"/>
                  </a:cubicBezTo>
                  <a:lnTo>
                    <a:pt x="3267" y="2536"/>
                  </a:lnTo>
                  <a:lnTo>
                    <a:pt x="3267" y="2536"/>
                  </a:lnTo>
                  <a:cubicBezTo>
                    <a:pt x="3295" y="2536"/>
                    <a:pt x="3295" y="2536"/>
                    <a:pt x="3295" y="2536"/>
                  </a:cubicBezTo>
                  <a:lnTo>
                    <a:pt x="3295" y="2536"/>
                  </a:lnTo>
                  <a:lnTo>
                    <a:pt x="3295" y="2536"/>
                  </a:lnTo>
                  <a:lnTo>
                    <a:pt x="3295" y="2536"/>
                  </a:lnTo>
                  <a:lnTo>
                    <a:pt x="3295" y="2536"/>
                  </a:lnTo>
                  <a:cubicBezTo>
                    <a:pt x="3324" y="2536"/>
                    <a:pt x="3324" y="2536"/>
                    <a:pt x="3324" y="2536"/>
                  </a:cubicBezTo>
                  <a:lnTo>
                    <a:pt x="3324" y="2536"/>
                  </a:lnTo>
                  <a:lnTo>
                    <a:pt x="3324" y="2536"/>
                  </a:lnTo>
                  <a:lnTo>
                    <a:pt x="3324" y="2536"/>
                  </a:lnTo>
                  <a:lnTo>
                    <a:pt x="3324" y="2536"/>
                  </a:lnTo>
                  <a:cubicBezTo>
                    <a:pt x="3354" y="2536"/>
                    <a:pt x="3354" y="2536"/>
                    <a:pt x="3354" y="2536"/>
                  </a:cubicBezTo>
                  <a:lnTo>
                    <a:pt x="3354" y="2536"/>
                  </a:lnTo>
                  <a:lnTo>
                    <a:pt x="3354" y="2536"/>
                  </a:lnTo>
                  <a:lnTo>
                    <a:pt x="3354" y="2536"/>
                  </a:lnTo>
                  <a:lnTo>
                    <a:pt x="3354" y="2536"/>
                  </a:lnTo>
                  <a:cubicBezTo>
                    <a:pt x="3383" y="2536"/>
                    <a:pt x="3383" y="2536"/>
                    <a:pt x="3383" y="2536"/>
                  </a:cubicBezTo>
                  <a:lnTo>
                    <a:pt x="3383" y="2536"/>
                  </a:lnTo>
                  <a:lnTo>
                    <a:pt x="3383" y="2536"/>
                  </a:lnTo>
                  <a:lnTo>
                    <a:pt x="3383" y="2536"/>
                  </a:lnTo>
                  <a:cubicBezTo>
                    <a:pt x="3412" y="2536"/>
                    <a:pt x="3412" y="2536"/>
                    <a:pt x="3412" y="2536"/>
                  </a:cubicBezTo>
                  <a:close/>
                  <a:moveTo>
                    <a:pt x="4929" y="3062"/>
                  </a:moveTo>
                  <a:lnTo>
                    <a:pt x="4929" y="3062"/>
                  </a:lnTo>
                  <a:cubicBezTo>
                    <a:pt x="4929" y="3033"/>
                    <a:pt x="4929" y="3033"/>
                    <a:pt x="4929" y="3033"/>
                  </a:cubicBezTo>
                  <a:lnTo>
                    <a:pt x="4929" y="3033"/>
                  </a:lnTo>
                  <a:lnTo>
                    <a:pt x="4929" y="3033"/>
                  </a:lnTo>
                  <a:cubicBezTo>
                    <a:pt x="4929" y="3003"/>
                    <a:pt x="4929" y="3003"/>
                    <a:pt x="4929" y="3003"/>
                  </a:cubicBezTo>
                  <a:cubicBezTo>
                    <a:pt x="4958" y="2974"/>
                    <a:pt x="4958" y="2974"/>
                    <a:pt x="4958" y="2974"/>
                  </a:cubicBezTo>
                  <a:lnTo>
                    <a:pt x="4958" y="2974"/>
                  </a:lnTo>
                  <a:lnTo>
                    <a:pt x="4958" y="2974"/>
                  </a:lnTo>
                  <a:cubicBezTo>
                    <a:pt x="4988" y="2916"/>
                    <a:pt x="4988" y="2916"/>
                    <a:pt x="4988" y="2916"/>
                  </a:cubicBezTo>
                  <a:cubicBezTo>
                    <a:pt x="5016" y="2916"/>
                    <a:pt x="5016" y="2916"/>
                    <a:pt x="5016" y="2916"/>
                  </a:cubicBezTo>
                  <a:lnTo>
                    <a:pt x="5016" y="2916"/>
                  </a:lnTo>
                  <a:lnTo>
                    <a:pt x="5016" y="2916"/>
                  </a:lnTo>
                  <a:cubicBezTo>
                    <a:pt x="5045" y="2916"/>
                    <a:pt x="5045" y="2916"/>
                    <a:pt x="5045" y="2916"/>
                  </a:cubicBezTo>
                  <a:lnTo>
                    <a:pt x="5045" y="2916"/>
                  </a:lnTo>
                  <a:cubicBezTo>
                    <a:pt x="5074" y="2916"/>
                    <a:pt x="5074" y="2916"/>
                    <a:pt x="5074" y="2916"/>
                  </a:cubicBezTo>
                  <a:lnTo>
                    <a:pt x="5074" y="2916"/>
                  </a:lnTo>
                  <a:lnTo>
                    <a:pt x="5074" y="2916"/>
                  </a:lnTo>
                  <a:cubicBezTo>
                    <a:pt x="5104" y="2945"/>
                    <a:pt x="5104" y="2945"/>
                    <a:pt x="5104" y="2945"/>
                  </a:cubicBezTo>
                  <a:lnTo>
                    <a:pt x="5104" y="2945"/>
                  </a:lnTo>
                  <a:cubicBezTo>
                    <a:pt x="5104" y="2974"/>
                    <a:pt x="5104" y="2974"/>
                    <a:pt x="5104" y="2974"/>
                  </a:cubicBezTo>
                  <a:cubicBezTo>
                    <a:pt x="5074" y="2974"/>
                    <a:pt x="5074" y="2974"/>
                    <a:pt x="5074" y="2974"/>
                  </a:cubicBezTo>
                  <a:lnTo>
                    <a:pt x="5074" y="2974"/>
                  </a:lnTo>
                  <a:cubicBezTo>
                    <a:pt x="5074" y="3003"/>
                    <a:pt x="5074" y="3003"/>
                    <a:pt x="5074" y="3003"/>
                  </a:cubicBezTo>
                  <a:cubicBezTo>
                    <a:pt x="5045" y="3033"/>
                    <a:pt x="5045" y="3033"/>
                    <a:pt x="5045" y="3033"/>
                  </a:cubicBezTo>
                  <a:lnTo>
                    <a:pt x="5045" y="3033"/>
                  </a:lnTo>
                  <a:lnTo>
                    <a:pt x="5045" y="3033"/>
                  </a:lnTo>
                  <a:cubicBezTo>
                    <a:pt x="5016" y="3062"/>
                    <a:pt x="5016" y="3062"/>
                    <a:pt x="5016" y="3062"/>
                  </a:cubicBezTo>
                  <a:lnTo>
                    <a:pt x="5016" y="3062"/>
                  </a:lnTo>
                  <a:cubicBezTo>
                    <a:pt x="4988" y="3062"/>
                    <a:pt x="4988" y="3062"/>
                    <a:pt x="4988" y="3062"/>
                  </a:cubicBezTo>
                  <a:lnTo>
                    <a:pt x="4988" y="3062"/>
                  </a:lnTo>
                  <a:cubicBezTo>
                    <a:pt x="4958" y="3062"/>
                    <a:pt x="4958" y="3062"/>
                    <a:pt x="4958" y="3062"/>
                  </a:cubicBezTo>
                  <a:lnTo>
                    <a:pt x="4958" y="3062"/>
                  </a:lnTo>
                  <a:cubicBezTo>
                    <a:pt x="4929" y="3062"/>
                    <a:pt x="4929" y="3062"/>
                    <a:pt x="4929" y="3062"/>
                  </a:cubicBezTo>
                  <a:close/>
                  <a:moveTo>
                    <a:pt x="3471" y="2478"/>
                  </a:moveTo>
                  <a:lnTo>
                    <a:pt x="3471" y="2478"/>
                  </a:lnTo>
                  <a:lnTo>
                    <a:pt x="3471" y="2478"/>
                  </a:lnTo>
                  <a:lnTo>
                    <a:pt x="3471" y="2478"/>
                  </a:lnTo>
                  <a:cubicBezTo>
                    <a:pt x="3500" y="2478"/>
                    <a:pt x="3500" y="2478"/>
                    <a:pt x="3500" y="2478"/>
                  </a:cubicBezTo>
                  <a:cubicBezTo>
                    <a:pt x="3471" y="2449"/>
                    <a:pt x="3471" y="2449"/>
                    <a:pt x="3471" y="2449"/>
                  </a:cubicBezTo>
                  <a:lnTo>
                    <a:pt x="3471" y="2449"/>
                  </a:lnTo>
                  <a:cubicBezTo>
                    <a:pt x="3500" y="2449"/>
                    <a:pt x="3500" y="2449"/>
                    <a:pt x="3500" y="2449"/>
                  </a:cubicBezTo>
                  <a:lnTo>
                    <a:pt x="3500" y="2449"/>
                  </a:lnTo>
                  <a:cubicBezTo>
                    <a:pt x="3500" y="2478"/>
                    <a:pt x="3500" y="2478"/>
                    <a:pt x="3500" y="2478"/>
                  </a:cubicBezTo>
                  <a:lnTo>
                    <a:pt x="3500" y="2478"/>
                  </a:lnTo>
                  <a:lnTo>
                    <a:pt x="3500" y="2478"/>
                  </a:lnTo>
                  <a:lnTo>
                    <a:pt x="3500" y="2478"/>
                  </a:lnTo>
                  <a:cubicBezTo>
                    <a:pt x="3471" y="2507"/>
                    <a:pt x="3471" y="2507"/>
                    <a:pt x="3471" y="2507"/>
                  </a:cubicBezTo>
                  <a:cubicBezTo>
                    <a:pt x="3471" y="2478"/>
                    <a:pt x="3471" y="2478"/>
                    <a:pt x="3471" y="2478"/>
                  </a:cubicBezTo>
                  <a:close/>
                  <a:moveTo>
                    <a:pt x="3324" y="2595"/>
                  </a:moveTo>
                  <a:lnTo>
                    <a:pt x="3324" y="2595"/>
                  </a:lnTo>
                  <a:cubicBezTo>
                    <a:pt x="3354" y="2595"/>
                    <a:pt x="3354" y="2595"/>
                    <a:pt x="3354" y="2595"/>
                  </a:cubicBezTo>
                  <a:lnTo>
                    <a:pt x="3354" y="2595"/>
                  </a:lnTo>
                  <a:lnTo>
                    <a:pt x="3354" y="2595"/>
                  </a:lnTo>
                  <a:cubicBezTo>
                    <a:pt x="3354" y="2566"/>
                    <a:pt x="3354" y="2566"/>
                    <a:pt x="3354" y="2566"/>
                  </a:cubicBezTo>
                  <a:lnTo>
                    <a:pt x="3354" y="2566"/>
                  </a:lnTo>
                  <a:lnTo>
                    <a:pt x="3354" y="2566"/>
                  </a:lnTo>
                  <a:cubicBezTo>
                    <a:pt x="3324" y="2595"/>
                    <a:pt x="3324" y="2595"/>
                    <a:pt x="3324" y="2595"/>
                  </a:cubicBezTo>
                  <a:close/>
                  <a:moveTo>
                    <a:pt x="3500" y="2566"/>
                  </a:moveTo>
                  <a:lnTo>
                    <a:pt x="3500" y="2566"/>
                  </a:lnTo>
                  <a:cubicBezTo>
                    <a:pt x="3471" y="2595"/>
                    <a:pt x="3471" y="2595"/>
                    <a:pt x="3471" y="2595"/>
                  </a:cubicBezTo>
                  <a:lnTo>
                    <a:pt x="3471" y="2595"/>
                  </a:lnTo>
                  <a:lnTo>
                    <a:pt x="3471" y="2595"/>
                  </a:lnTo>
                  <a:lnTo>
                    <a:pt x="3471" y="2595"/>
                  </a:lnTo>
                  <a:lnTo>
                    <a:pt x="3471" y="2595"/>
                  </a:lnTo>
                  <a:cubicBezTo>
                    <a:pt x="3471" y="2566"/>
                    <a:pt x="3471" y="2566"/>
                    <a:pt x="3471" y="2566"/>
                  </a:cubicBezTo>
                  <a:lnTo>
                    <a:pt x="3471" y="2566"/>
                  </a:lnTo>
                  <a:cubicBezTo>
                    <a:pt x="3500" y="2536"/>
                    <a:pt x="3500" y="2536"/>
                    <a:pt x="3500" y="2536"/>
                  </a:cubicBezTo>
                  <a:lnTo>
                    <a:pt x="3500" y="2536"/>
                  </a:lnTo>
                  <a:cubicBezTo>
                    <a:pt x="3500" y="2566"/>
                    <a:pt x="3500" y="2566"/>
                    <a:pt x="3500" y="2566"/>
                  </a:cubicBezTo>
                  <a:close/>
                  <a:moveTo>
                    <a:pt x="3529" y="2566"/>
                  </a:moveTo>
                  <a:lnTo>
                    <a:pt x="3529" y="2566"/>
                  </a:lnTo>
                  <a:lnTo>
                    <a:pt x="3529" y="2566"/>
                  </a:lnTo>
                  <a:cubicBezTo>
                    <a:pt x="3500" y="2536"/>
                    <a:pt x="3500" y="2536"/>
                    <a:pt x="3500" y="2536"/>
                  </a:cubicBezTo>
                  <a:cubicBezTo>
                    <a:pt x="3529" y="2536"/>
                    <a:pt x="3529" y="2536"/>
                    <a:pt x="3529" y="2536"/>
                  </a:cubicBezTo>
                  <a:lnTo>
                    <a:pt x="3529" y="2536"/>
                  </a:lnTo>
                  <a:lnTo>
                    <a:pt x="3529" y="2536"/>
                  </a:lnTo>
                  <a:lnTo>
                    <a:pt x="3529" y="2536"/>
                  </a:lnTo>
                  <a:cubicBezTo>
                    <a:pt x="3529" y="2566"/>
                    <a:pt x="3529" y="2566"/>
                    <a:pt x="3529" y="2566"/>
                  </a:cubicBezTo>
                  <a:close/>
                  <a:moveTo>
                    <a:pt x="3821" y="2566"/>
                  </a:moveTo>
                  <a:lnTo>
                    <a:pt x="3821" y="2566"/>
                  </a:lnTo>
                  <a:cubicBezTo>
                    <a:pt x="3821" y="2536"/>
                    <a:pt x="3821" y="2536"/>
                    <a:pt x="3821" y="2536"/>
                  </a:cubicBezTo>
                  <a:cubicBezTo>
                    <a:pt x="3850" y="2536"/>
                    <a:pt x="3850" y="2536"/>
                    <a:pt x="3850" y="2536"/>
                  </a:cubicBezTo>
                  <a:cubicBezTo>
                    <a:pt x="3879" y="2536"/>
                    <a:pt x="3879" y="2536"/>
                    <a:pt x="3879" y="2536"/>
                  </a:cubicBezTo>
                  <a:lnTo>
                    <a:pt x="3879" y="2536"/>
                  </a:lnTo>
                  <a:cubicBezTo>
                    <a:pt x="3850" y="2566"/>
                    <a:pt x="3850" y="2566"/>
                    <a:pt x="3850" y="2566"/>
                  </a:cubicBezTo>
                  <a:lnTo>
                    <a:pt x="3850" y="2566"/>
                  </a:lnTo>
                  <a:lnTo>
                    <a:pt x="3850" y="2566"/>
                  </a:lnTo>
                  <a:cubicBezTo>
                    <a:pt x="3850" y="2536"/>
                    <a:pt x="3850" y="2536"/>
                    <a:pt x="3850" y="2536"/>
                  </a:cubicBezTo>
                  <a:cubicBezTo>
                    <a:pt x="3821" y="2566"/>
                    <a:pt x="3821" y="2566"/>
                    <a:pt x="3821" y="2566"/>
                  </a:cubicBezTo>
                  <a:close/>
                  <a:moveTo>
                    <a:pt x="3821" y="2536"/>
                  </a:moveTo>
                  <a:lnTo>
                    <a:pt x="3821" y="2536"/>
                  </a:lnTo>
                  <a:lnTo>
                    <a:pt x="3821" y="2536"/>
                  </a:lnTo>
                  <a:lnTo>
                    <a:pt x="3821" y="2536"/>
                  </a:lnTo>
                  <a:cubicBezTo>
                    <a:pt x="3821" y="2507"/>
                    <a:pt x="3821" y="2507"/>
                    <a:pt x="3821" y="2507"/>
                  </a:cubicBezTo>
                  <a:cubicBezTo>
                    <a:pt x="3821" y="2536"/>
                    <a:pt x="3821" y="2536"/>
                    <a:pt x="3821" y="2536"/>
                  </a:cubicBezTo>
                  <a:close/>
                  <a:moveTo>
                    <a:pt x="3791" y="2683"/>
                  </a:moveTo>
                  <a:lnTo>
                    <a:pt x="3791" y="2683"/>
                  </a:lnTo>
                  <a:lnTo>
                    <a:pt x="3791" y="2683"/>
                  </a:lnTo>
                  <a:cubicBezTo>
                    <a:pt x="3821" y="2653"/>
                    <a:pt x="3821" y="2653"/>
                    <a:pt x="3821" y="2653"/>
                  </a:cubicBezTo>
                  <a:lnTo>
                    <a:pt x="3821" y="2653"/>
                  </a:lnTo>
                  <a:lnTo>
                    <a:pt x="3821" y="2653"/>
                  </a:lnTo>
                  <a:cubicBezTo>
                    <a:pt x="3791" y="2624"/>
                    <a:pt x="3791" y="2624"/>
                    <a:pt x="3791" y="2624"/>
                  </a:cubicBezTo>
                  <a:cubicBezTo>
                    <a:pt x="3821" y="2595"/>
                    <a:pt x="3821" y="2595"/>
                    <a:pt x="3821" y="2595"/>
                  </a:cubicBezTo>
                  <a:lnTo>
                    <a:pt x="3821" y="2595"/>
                  </a:lnTo>
                  <a:cubicBezTo>
                    <a:pt x="3791" y="2595"/>
                    <a:pt x="3791" y="2595"/>
                    <a:pt x="3791" y="2595"/>
                  </a:cubicBezTo>
                  <a:cubicBezTo>
                    <a:pt x="3791" y="2624"/>
                    <a:pt x="3791" y="2624"/>
                    <a:pt x="3791" y="2624"/>
                  </a:cubicBezTo>
                  <a:lnTo>
                    <a:pt x="3791" y="2624"/>
                  </a:lnTo>
                  <a:cubicBezTo>
                    <a:pt x="3791" y="2566"/>
                    <a:pt x="3791" y="2566"/>
                    <a:pt x="3791" y="2566"/>
                  </a:cubicBezTo>
                  <a:cubicBezTo>
                    <a:pt x="3791" y="2536"/>
                    <a:pt x="3791" y="2536"/>
                    <a:pt x="3791" y="2536"/>
                  </a:cubicBezTo>
                  <a:cubicBezTo>
                    <a:pt x="3762" y="2507"/>
                    <a:pt x="3762" y="2507"/>
                    <a:pt x="3762" y="2507"/>
                  </a:cubicBezTo>
                  <a:lnTo>
                    <a:pt x="3762" y="2507"/>
                  </a:lnTo>
                  <a:lnTo>
                    <a:pt x="3762" y="2507"/>
                  </a:lnTo>
                  <a:cubicBezTo>
                    <a:pt x="3733" y="2507"/>
                    <a:pt x="3733" y="2507"/>
                    <a:pt x="3733" y="2507"/>
                  </a:cubicBezTo>
                  <a:lnTo>
                    <a:pt x="3733" y="2507"/>
                  </a:lnTo>
                  <a:cubicBezTo>
                    <a:pt x="3762" y="2478"/>
                    <a:pt x="3762" y="2478"/>
                    <a:pt x="3762" y="2478"/>
                  </a:cubicBezTo>
                  <a:lnTo>
                    <a:pt x="3762" y="2478"/>
                  </a:lnTo>
                  <a:cubicBezTo>
                    <a:pt x="3762" y="2449"/>
                    <a:pt x="3762" y="2449"/>
                    <a:pt x="3762" y="2449"/>
                  </a:cubicBezTo>
                  <a:lnTo>
                    <a:pt x="3762" y="2449"/>
                  </a:lnTo>
                  <a:cubicBezTo>
                    <a:pt x="3733" y="2449"/>
                    <a:pt x="3733" y="2449"/>
                    <a:pt x="3733" y="2449"/>
                  </a:cubicBezTo>
                  <a:cubicBezTo>
                    <a:pt x="3704" y="2478"/>
                    <a:pt x="3704" y="2478"/>
                    <a:pt x="3704" y="2478"/>
                  </a:cubicBezTo>
                  <a:cubicBezTo>
                    <a:pt x="3704" y="2507"/>
                    <a:pt x="3704" y="2507"/>
                    <a:pt x="3704" y="2507"/>
                  </a:cubicBezTo>
                  <a:lnTo>
                    <a:pt x="3704" y="2507"/>
                  </a:lnTo>
                  <a:lnTo>
                    <a:pt x="3704" y="2507"/>
                  </a:lnTo>
                  <a:cubicBezTo>
                    <a:pt x="3674" y="2478"/>
                    <a:pt x="3674" y="2478"/>
                    <a:pt x="3674" y="2478"/>
                  </a:cubicBezTo>
                  <a:lnTo>
                    <a:pt x="3674" y="2478"/>
                  </a:lnTo>
                  <a:cubicBezTo>
                    <a:pt x="3674" y="2507"/>
                    <a:pt x="3674" y="2507"/>
                    <a:pt x="3674" y="2507"/>
                  </a:cubicBezTo>
                  <a:lnTo>
                    <a:pt x="3674" y="2507"/>
                  </a:lnTo>
                  <a:cubicBezTo>
                    <a:pt x="3674" y="2536"/>
                    <a:pt x="3674" y="2536"/>
                    <a:pt x="3674" y="2536"/>
                  </a:cubicBezTo>
                  <a:lnTo>
                    <a:pt x="3674" y="2536"/>
                  </a:lnTo>
                  <a:cubicBezTo>
                    <a:pt x="3645" y="2536"/>
                    <a:pt x="3645" y="2536"/>
                    <a:pt x="3645" y="2536"/>
                  </a:cubicBezTo>
                  <a:lnTo>
                    <a:pt x="3645" y="2536"/>
                  </a:lnTo>
                  <a:cubicBezTo>
                    <a:pt x="3617" y="2536"/>
                    <a:pt x="3617" y="2536"/>
                    <a:pt x="3617" y="2536"/>
                  </a:cubicBezTo>
                  <a:lnTo>
                    <a:pt x="3617" y="2536"/>
                  </a:lnTo>
                  <a:cubicBezTo>
                    <a:pt x="3588" y="2536"/>
                    <a:pt x="3588" y="2536"/>
                    <a:pt x="3588" y="2536"/>
                  </a:cubicBezTo>
                  <a:cubicBezTo>
                    <a:pt x="3558" y="2566"/>
                    <a:pt x="3558" y="2566"/>
                    <a:pt x="3558" y="2566"/>
                  </a:cubicBezTo>
                  <a:cubicBezTo>
                    <a:pt x="3558" y="2595"/>
                    <a:pt x="3558" y="2595"/>
                    <a:pt x="3558" y="2595"/>
                  </a:cubicBezTo>
                  <a:cubicBezTo>
                    <a:pt x="3588" y="2595"/>
                    <a:pt x="3588" y="2595"/>
                    <a:pt x="3588" y="2595"/>
                  </a:cubicBezTo>
                  <a:lnTo>
                    <a:pt x="3588" y="2595"/>
                  </a:lnTo>
                  <a:lnTo>
                    <a:pt x="3588" y="2595"/>
                  </a:lnTo>
                  <a:cubicBezTo>
                    <a:pt x="3588" y="2566"/>
                    <a:pt x="3588" y="2566"/>
                    <a:pt x="3588" y="2566"/>
                  </a:cubicBezTo>
                  <a:cubicBezTo>
                    <a:pt x="3617" y="2595"/>
                    <a:pt x="3617" y="2595"/>
                    <a:pt x="3617" y="2595"/>
                  </a:cubicBezTo>
                  <a:cubicBezTo>
                    <a:pt x="3588" y="2595"/>
                    <a:pt x="3588" y="2595"/>
                    <a:pt x="3588" y="2595"/>
                  </a:cubicBezTo>
                  <a:cubicBezTo>
                    <a:pt x="3617" y="2624"/>
                    <a:pt x="3617" y="2624"/>
                    <a:pt x="3617" y="2624"/>
                  </a:cubicBezTo>
                  <a:cubicBezTo>
                    <a:pt x="3617" y="2595"/>
                    <a:pt x="3617" y="2595"/>
                    <a:pt x="3617" y="2595"/>
                  </a:cubicBezTo>
                  <a:cubicBezTo>
                    <a:pt x="3645" y="2624"/>
                    <a:pt x="3645" y="2624"/>
                    <a:pt x="3645" y="2624"/>
                  </a:cubicBezTo>
                  <a:cubicBezTo>
                    <a:pt x="3617" y="2624"/>
                    <a:pt x="3617" y="2624"/>
                    <a:pt x="3617" y="2624"/>
                  </a:cubicBezTo>
                  <a:cubicBezTo>
                    <a:pt x="3645" y="2653"/>
                    <a:pt x="3645" y="2653"/>
                    <a:pt x="3645" y="2653"/>
                  </a:cubicBezTo>
                  <a:cubicBezTo>
                    <a:pt x="3674" y="2653"/>
                    <a:pt x="3674" y="2653"/>
                    <a:pt x="3674" y="2653"/>
                  </a:cubicBezTo>
                  <a:cubicBezTo>
                    <a:pt x="3674" y="2683"/>
                    <a:pt x="3674" y="2683"/>
                    <a:pt x="3674" y="2683"/>
                  </a:cubicBezTo>
                  <a:lnTo>
                    <a:pt x="3674" y="2683"/>
                  </a:lnTo>
                  <a:cubicBezTo>
                    <a:pt x="3704" y="2653"/>
                    <a:pt x="3704" y="2653"/>
                    <a:pt x="3704" y="2653"/>
                  </a:cubicBezTo>
                  <a:cubicBezTo>
                    <a:pt x="3704" y="2683"/>
                    <a:pt x="3704" y="2683"/>
                    <a:pt x="3704" y="2683"/>
                  </a:cubicBezTo>
                  <a:lnTo>
                    <a:pt x="3704" y="2683"/>
                  </a:lnTo>
                  <a:cubicBezTo>
                    <a:pt x="3733" y="2683"/>
                    <a:pt x="3733" y="2683"/>
                    <a:pt x="3733" y="2683"/>
                  </a:cubicBezTo>
                  <a:lnTo>
                    <a:pt x="3733" y="2683"/>
                  </a:lnTo>
                  <a:cubicBezTo>
                    <a:pt x="3762" y="2683"/>
                    <a:pt x="3762" y="2683"/>
                    <a:pt x="3762" y="2683"/>
                  </a:cubicBezTo>
                  <a:lnTo>
                    <a:pt x="3762" y="2683"/>
                  </a:lnTo>
                  <a:cubicBezTo>
                    <a:pt x="3791" y="2653"/>
                    <a:pt x="3791" y="2653"/>
                    <a:pt x="3791" y="2653"/>
                  </a:cubicBezTo>
                  <a:cubicBezTo>
                    <a:pt x="3791" y="2683"/>
                    <a:pt x="3791" y="2683"/>
                    <a:pt x="3791" y="2683"/>
                  </a:cubicBezTo>
                  <a:close/>
                  <a:moveTo>
                    <a:pt x="5454" y="2566"/>
                  </a:moveTo>
                  <a:lnTo>
                    <a:pt x="5454" y="2566"/>
                  </a:lnTo>
                  <a:lnTo>
                    <a:pt x="5454" y="2566"/>
                  </a:lnTo>
                  <a:lnTo>
                    <a:pt x="5454" y="2566"/>
                  </a:lnTo>
                  <a:cubicBezTo>
                    <a:pt x="5483" y="2536"/>
                    <a:pt x="5483" y="2536"/>
                    <a:pt x="5483" y="2536"/>
                  </a:cubicBezTo>
                  <a:lnTo>
                    <a:pt x="5483" y="2536"/>
                  </a:lnTo>
                  <a:lnTo>
                    <a:pt x="5483" y="2536"/>
                  </a:lnTo>
                  <a:cubicBezTo>
                    <a:pt x="5512" y="2536"/>
                    <a:pt x="5512" y="2536"/>
                    <a:pt x="5512" y="2536"/>
                  </a:cubicBezTo>
                  <a:lnTo>
                    <a:pt x="5512" y="2536"/>
                  </a:lnTo>
                  <a:cubicBezTo>
                    <a:pt x="5512" y="2566"/>
                    <a:pt x="5512" y="2566"/>
                    <a:pt x="5512" y="2566"/>
                  </a:cubicBezTo>
                  <a:lnTo>
                    <a:pt x="5512" y="2566"/>
                  </a:lnTo>
                  <a:cubicBezTo>
                    <a:pt x="5483" y="2566"/>
                    <a:pt x="5483" y="2566"/>
                    <a:pt x="5483" y="2566"/>
                  </a:cubicBezTo>
                  <a:lnTo>
                    <a:pt x="5483" y="2566"/>
                  </a:lnTo>
                  <a:lnTo>
                    <a:pt x="5483" y="2566"/>
                  </a:lnTo>
                  <a:lnTo>
                    <a:pt x="5483" y="2566"/>
                  </a:lnTo>
                  <a:lnTo>
                    <a:pt x="5454" y="2566"/>
                  </a:lnTo>
                  <a:close/>
                  <a:moveTo>
                    <a:pt x="5424" y="3878"/>
                  </a:moveTo>
                  <a:lnTo>
                    <a:pt x="5424" y="3878"/>
                  </a:lnTo>
                  <a:lnTo>
                    <a:pt x="5424" y="3878"/>
                  </a:lnTo>
                  <a:cubicBezTo>
                    <a:pt x="5395" y="3849"/>
                    <a:pt x="5395" y="3849"/>
                    <a:pt x="5395" y="3849"/>
                  </a:cubicBezTo>
                  <a:cubicBezTo>
                    <a:pt x="5366" y="3849"/>
                    <a:pt x="5366" y="3849"/>
                    <a:pt x="5366" y="3849"/>
                  </a:cubicBezTo>
                  <a:lnTo>
                    <a:pt x="5366" y="3849"/>
                  </a:lnTo>
                  <a:lnTo>
                    <a:pt x="5366" y="3849"/>
                  </a:lnTo>
                  <a:cubicBezTo>
                    <a:pt x="5337" y="3820"/>
                    <a:pt x="5337" y="3820"/>
                    <a:pt x="5337" y="3820"/>
                  </a:cubicBezTo>
                  <a:lnTo>
                    <a:pt x="5337" y="3820"/>
                  </a:lnTo>
                  <a:cubicBezTo>
                    <a:pt x="5308" y="3820"/>
                    <a:pt x="5308" y="3820"/>
                    <a:pt x="5308" y="3820"/>
                  </a:cubicBezTo>
                  <a:lnTo>
                    <a:pt x="5308" y="3820"/>
                  </a:lnTo>
                  <a:lnTo>
                    <a:pt x="5308" y="3820"/>
                  </a:lnTo>
                  <a:cubicBezTo>
                    <a:pt x="5279" y="3820"/>
                    <a:pt x="5279" y="3820"/>
                    <a:pt x="5279" y="3820"/>
                  </a:cubicBezTo>
                  <a:cubicBezTo>
                    <a:pt x="5279" y="3791"/>
                    <a:pt x="5279" y="3791"/>
                    <a:pt x="5279" y="3791"/>
                  </a:cubicBezTo>
                  <a:cubicBezTo>
                    <a:pt x="5250" y="3791"/>
                    <a:pt x="5250" y="3791"/>
                    <a:pt x="5250" y="3791"/>
                  </a:cubicBezTo>
                  <a:lnTo>
                    <a:pt x="5250" y="3791"/>
                  </a:lnTo>
                  <a:lnTo>
                    <a:pt x="5250" y="3791"/>
                  </a:lnTo>
                  <a:cubicBezTo>
                    <a:pt x="5221" y="3762"/>
                    <a:pt x="5221" y="3762"/>
                    <a:pt x="5221" y="3762"/>
                  </a:cubicBezTo>
                  <a:lnTo>
                    <a:pt x="5221" y="3762"/>
                  </a:lnTo>
                  <a:lnTo>
                    <a:pt x="5221" y="3762"/>
                  </a:lnTo>
                  <a:lnTo>
                    <a:pt x="5221" y="3762"/>
                  </a:lnTo>
                  <a:cubicBezTo>
                    <a:pt x="5191" y="3733"/>
                    <a:pt x="5191" y="3733"/>
                    <a:pt x="5191" y="3733"/>
                  </a:cubicBezTo>
                  <a:cubicBezTo>
                    <a:pt x="5221" y="3733"/>
                    <a:pt x="5221" y="3733"/>
                    <a:pt x="5221" y="3733"/>
                  </a:cubicBezTo>
                  <a:lnTo>
                    <a:pt x="5221" y="3733"/>
                  </a:lnTo>
                  <a:cubicBezTo>
                    <a:pt x="5191" y="3733"/>
                    <a:pt x="5191" y="3733"/>
                    <a:pt x="5191" y="3733"/>
                  </a:cubicBezTo>
                  <a:lnTo>
                    <a:pt x="5191" y="3733"/>
                  </a:lnTo>
                  <a:lnTo>
                    <a:pt x="5191" y="3733"/>
                  </a:lnTo>
                  <a:lnTo>
                    <a:pt x="5191" y="3733"/>
                  </a:lnTo>
                  <a:lnTo>
                    <a:pt x="5191" y="3733"/>
                  </a:lnTo>
                  <a:cubicBezTo>
                    <a:pt x="5162" y="3733"/>
                    <a:pt x="5162" y="3733"/>
                    <a:pt x="5162" y="3733"/>
                  </a:cubicBezTo>
                  <a:cubicBezTo>
                    <a:pt x="5133" y="3703"/>
                    <a:pt x="5133" y="3703"/>
                    <a:pt x="5133" y="3703"/>
                  </a:cubicBezTo>
                  <a:lnTo>
                    <a:pt x="5133" y="3703"/>
                  </a:lnTo>
                  <a:lnTo>
                    <a:pt x="5133" y="3703"/>
                  </a:lnTo>
                  <a:cubicBezTo>
                    <a:pt x="5104" y="3703"/>
                    <a:pt x="5104" y="3703"/>
                    <a:pt x="5104" y="3703"/>
                  </a:cubicBezTo>
                  <a:cubicBezTo>
                    <a:pt x="5104" y="3674"/>
                    <a:pt x="5104" y="3674"/>
                    <a:pt x="5104" y="3674"/>
                  </a:cubicBezTo>
                  <a:lnTo>
                    <a:pt x="5104" y="3674"/>
                  </a:lnTo>
                  <a:lnTo>
                    <a:pt x="5104" y="3674"/>
                  </a:lnTo>
                  <a:cubicBezTo>
                    <a:pt x="5074" y="3645"/>
                    <a:pt x="5074" y="3645"/>
                    <a:pt x="5074" y="3645"/>
                  </a:cubicBezTo>
                  <a:lnTo>
                    <a:pt x="5074" y="3645"/>
                  </a:lnTo>
                  <a:lnTo>
                    <a:pt x="5074" y="3645"/>
                  </a:lnTo>
                  <a:cubicBezTo>
                    <a:pt x="5074" y="3616"/>
                    <a:pt x="5074" y="3616"/>
                    <a:pt x="5074" y="3616"/>
                  </a:cubicBezTo>
                  <a:cubicBezTo>
                    <a:pt x="5104" y="3645"/>
                    <a:pt x="5104" y="3645"/>
                    <a:pt x="5104" y="3645"/>
                  </a:cubicBezTo>
                  <a:cubicBezTo>
                    <a:pt x="5133" y="3616"/>
                    <a:pt x="5133" y="3616"/>
                    <a:pt x="5133" y="3616"/>
                  </a:cubicBezTo>
                  <a:lnTo>
                    <a:pt x="5133" y="3616"/>
                  </a:lnTo>
                  <a:cubicBezTo>
                    <a:pt x="5104" y="3616"/>
                    <a:pt x="5104" y="3616"/>
                    <a:pt x="5104" y="3616"/>
                  </a:cubicBezTo>
                  <a:cubicBezTo>
                    <a:pt x="5104" y="3586"/>
                    <a:pt x="5104" y="3586"/>
                    <a:pt x="5104" y="3586"/>
                  </a:cubicBezTo>
                  <a:lnTo>
                    <a:pt x="5104" y="3586"/>
                  </a:lnTo>
                  <a:cubicBezTo>
                    <a:pt x="5104" y="3557"/>
                    <a:pt x="5104" y="3557"/>
                    <a:pt x="5104" y="3557"/>
                  </a:cubicBezTo>
                  <a:cubicBezTo>
                    <a:pt x="5074" y="3586"/>
                    <a:pt x="5074" y="3586"/>
                    <a:pt x="5074" y="3586"/>
                  </a:cubicBezTo>
                  <a:lnTo>
                    <a:pt x="5074" y="3586"/>
                  </a:lnTo>
                  <a:lnTo>
                    <a:pt x="5074" y="3586"/>
                  </a:lnTo>
                  <a:lnTo>
                    <a:pt x="5074" y="3586"/>
                  </a:lnTo>
                  <a:lnTo>
                    <a:pt x="5074" y="3586"/>
                  </a:lnTo>
                  <a:cubicBezTo>
                    <a:pt x="5074" y="3557"/>
                    <a:pt x="5074" y="3557"/>
                    <a:pt x="5074" y="3557"/>
                  </a:cubicBezTo>
                  <a:lnTo>
                    <a:pt x="5074" y="3557"/>
                  </a:lnTo>
                  <a:cubicBezTo>
                    <a:pt x="5045" y="3557"/>
                    <a:pt x="5045" y="3557"/>
                    <a:pt x="5045" y="3557"/>
                  </a:cubicBezTo>
                  <a:lnTo>
                    <a:pt x="5045" y="3557"/>
                  </a:lnTo>
                  <a:lnTo>
                    <a:pt x="5045" y="3557"/>
                  </a:lnTo>
                  <a:cubicBezTo>
                    <a:pt x="5045" y="3528"/>
                    <a:pt x="5045" y="3528"/>
                    <a:pt x="5045" y="3528"/>
                  </a:cubicBezTo>
                  <a:lnTo>
                    <a:pt x="5045" y="3528"/>
                  </a:lnTo>
                  <a:cubicBezTo>
                    <a:pt x="5045" y="3499"/>
                    <a:pt x="5045" y="3499"/>
                    <a:pt x="5045" y="3499"/>
                  </a:cubicBezTo>
                  <a:cubicBezTo>
                    <a:pt x="5016" y="3499"/>
                    <a:pt x="5016" y="3499"/>
                    <a:pt x="5016" y="3499"/>
                  </a:cubicBezTo>
                  <a:lnTo>
                    <a:pt x="5016" y="3499"/>
                  </a:lnTo>
                  <a:cubicBezTo>
                    <a:pt x="5045" y="3470"/>
                    <a:pt x="5045" y="3470"/>
                    <a:pt x="5045" y="3470"/>
                  </a:cubicBezTo>
                  <a:lnTo>
                    <a:pt x="5045" y="3470"/>
                  </a:lnTo>
                  <a:cubicBezTo>
                    <a:pt x="5016" y="3499"/>
                    <a:pt x="5016" y="3499"/>
                    <a:pt x="5016" y="3499"/>
                  </a:cubicBezTo>
                  <a:lnTo>
                    <a:pt x="5016" y="3499"/>
                  </a:lnTo>
                  <a:lnTo>
                    <a:pt x="5016" y="3499"/>
                  </a:lnTo>
                  <a:cubicBezTo>
                    <a:pt x="5016" y="3470"/>
                    <a:pt x="5016" y="3470"/>
                    <a:pt x="5016" y="3470"/>
                  </a:cubicBezTo>
                  <a:cubicBezTo>
                    <a:pt x="4988" y="3470"/>
                    <a:pt x="4988" y="3470"/>
                    <a:pt x="4988" y="3470"/>
                  </a:cubicBezTo>
                  <a:lnTo>
                    <a:pt x="4988" y="3470"/>
                  </a:lnTo>
                  <a:lnTo>
                    <a:pt x="4988" y="3470"/>
                  </a:lnTo>
                  <a:cubicBezTo>
                    <a:pt x="4988" y="3499"/>
                    <a:pt x="4988" y="3499"/>
                    <a:pt x="4988" y="3499"/>
                  </a:cubicBezTo>
                  <a:cubicBezTo>
                    <a:pt x="4958" y="3499"/>
                    <a:pt x="4958" y="3499"/>
                    <a:pt x="4958" y="3499"/>
                  </a:cubicBezTo>
                  <a:cubicBezTo>
                    <a:pt x="4958" y="3470"/>
                    <a:pt x="4958" y="3470"/>
                    <a:pt x="4958" y="3470"/>
                  </a:cubicBezTo>
                  <a:cubicBezTo>
                    <a:pt x="4988" y="3470"/>
                    <a:pt x="4988" y="3470"/>
                    <a:pt x="4988" y="3470"/>
                  </a:cubicBezTo>
                  <a:lnTo>
                    <a:pt x="4988" y="3470"/>
                  </a:lnTo>
                  <a:cubicBezTo>
                    <a:pt x="4988" y="3441"/>
                    <a:pt x="4988" y="3441"/>
                    <a:pt x="4988" y="3441"/>
                  </a:cubicBezTo>
                  <a:cubicBezTo>
                    <a:pt x="4958" y="3441"/>
                    <a:pt x="4958" y="3441"/>
                    <a:pt x="4958" y="3441"/>
                  </a:cubicBezTo>
                  <a:cubicBezTo>
                    <a:pt x="4958" y="3470"/>
                    <a:pt x="4958" y="3470"/>
                    <a:pt x="4958" y="3470"/>
                  </a:cubicBezTo>
                  <a:cubicBezTo>
                    <a:pt x="4929" y="3470"/>
                    <a:pt x="4929" y="3470"/>
                    <a:pt x="4929" y="3470"/>
                  </a:cubicBezTo>
                  <a:lnTo>
                    <a:pt x="4929" y="3470"/>
                  </a:lnTo>
                  <a:cubicBezTo>
                    <a:pt x="4929" y="3499"/>
                    <a:pt x="4929" y="3499"/>
                    <a:pt x="4929" y="3499"/>
                  </a:cubicBezTo>
                  <a:cubicBezTo>
                    <a:pt x="4900" y="3470"/>
                    <a:pt x="4900" y="3470"/>
                    <a:pt x="4900" y="3470"/>
                  </a:cubicBezTo>
                  <a:lnTo>
                    <a:pt x="4900" y="3470"/>
                  </a:lnTo>
                  <a:lnTo>
                    <a:pt x="4900" y="3470"/>
                  </a:lnTo>
                  <a:cubicBezTo>
                    <a:pt x="4871" y="3441"/>
                    <a:pt x="4871" y="3441"/>
                    <a:pt x="4871" y="3441"/>
                  </a:cubicBezTo>
                  <a:lnTo>
                    <a:pt x="4871" y="3441"/>
                  </a:lnTo>
                  <a:cubicBezTo>
                    <a:pt x="4871" y="3470"/>
                    <a:pt x="4871" y="3470"/>
                    <a:pt x="4871" y="3470"/>
                  </a:cubicBezTo>
                  <a:lnTo>
                    <a:pt x="4871" y="3470"/>
                  </a:lnTo>
                  <a:cubicBezTo>
                    <a:pt x="4841" y="3470"/>
                    <a:pt x="4841" y="3470"/>
                    <a:pt x="4841" y="3470"/>
                  </a:cubicBezTo>
                  <a:lnTo>
                    <a:pt x="4841" y="3470"/>
                  </a:lnTo>
                  <a:lnTo>
                    <a:pt x="4841" y="3470"/>
                  </a:lnTo>
                  <a:cubicBezTo>
                    <a:pt x="4812" y="3470"/>
                    <a:pt x="4812" y="3470"/>
                    <a:pt x="4812" y="3470"/>
                  </a:cubicBezTo>
                  <a:cubicBezTo>
                    <a:pt x="4812" y="3499"/>
                    <a:pt x="4812" y="3499"/>
                    <a:pt x="4812" y="3499"/>
                  </a:cubicBezTo>
                  <a:cubicBezTo>
                    <a:pt x="4783" y="3470"/>
                    <a:pt x="4783" y="3470"/>
                    <a:pt x="4783" y="3470"/>
                  </a:cubicBezTo>
                  <a:cubicBezTo>
                    <a:pt x="4783" y="3499"/>
                    <a:pt x="4783" y="3499"/>
                    <a:pt x="4783" y="3499"/>
                  </a:cubicBezTo>
                  <a:lnTo>
                    <a:pt x="4783" y="3499"/>
                  </a:lnTo>
                  <a:cubicBezTo>
                    <a:pt x="4754" y="3499"/>
                    <a:pt x="4754" y="3499"/>
                    <a:pt x="4754" y="3499"/>
                  </a:cubicBezTo>
                  <a:cubicBezTo>
                    <a:pt x="4754" y="3470"/>
                    <a:pt x="4754" y="3470"/>
                    <a:pt x="4754" y="3470"/>
                  </a:cubicBezTo>
                  <a:cubicBezTo>
                    <a:pt x="4724" y="3470"/>
                    <a:pt x="4724" y="3470"/>
                    <a:pt x="4724" y="3470"/>
                  </a:cubicBezTo>
                  <a:lnTo>
                    <a:pt x="4724" y="3470"/>
                  </a:lnTo>
                  <a:cubicBezTo>
                    <a:pt x="4695" y="3441"/>
                    <a:pt x="4695" y="3441"/>
                    <a:pt x="4695" y="3441"/>
                  </a:cubicBezTo>
                  <a:cubicBezTo>
                    <a:pt x="4695" y="3412"/>
                    <a:pt x="4695" y="3412"/>
                    <a:pt x="4695" y="3412"/>
                  </a:cubicBezTo>
                  <a:lnTo>
                    <a:pt x="4695" y="3412"/>
                  </a:lnTo>
                  <a:cubicBezTo>
                    <a:pt x="4724" y="3412"/>
                    <a:pt x="4724" y="3412"/>
                    <a:pt x="4724" y="3412"/>
                  </a:cubicBezTo>
                  <a:cubicBezTo>
                    <a:pt x="4724" y="3383"/>
                    <a:pt x="4724" y="3383"/>
                    <a:pt x="4724" y="3383"/>
                  </a:cubicBezTo>
                  <a:lnTo>
                    <a:pt x="4724" y="3383"/>
                  </a:lnTo>
                  <a:cubicBezTo>
                    <a:pt x="4754" y="3383"/>
                    <a:pt x="4754" y="3383"/>
                    <a:pt x="4754" y="3383"/>
                  </a:cubicBezTo>
                  <a:cubicBezTo>
                    <a:pt x="4754" y="3353"/>
                    <a:pt x="4754" y="3353"/>
                    <a:pt x="4754" y="3353"/>
                  </a:cubicBezTo>
                  <a:cubicBezTo>
                    <a:pt x="4783" y="3353"/>
                    <a:pt x="4783" y="3353"/>
                    <a:pt x="4783" y="3353"/>
                  </a:cubicBezTo>
                  <a:lnTo>
                    <a:pt x="4783" y="3353"/>
                  </a:lnTo>
                  <a:lnTo>
                    <a:pt x="4783" y="3353"/>
                  </a:lnTo>
                  <a:lnTo>
                    <a:pt x="4783" y="3353"/>
                  </a:lnTo>
                  <a:cubicBezTo>
                    <a:pt x="4783" y="3324"/>
                    <a:pt x="4783" y="3324"/>
                    <a:pt x="4783" y="3324"/>
                  </a:cubicBezTo>
                  <a:lnTo>
                    <a:pt x="4783" y="3324"/>
                  </a:lnTo>
                  <a:lnTo>
                    <a:pt x="4783" y="3324"/>
                  </a:lnTo>
                  <a:lnTo>
                    <a:pt x="4783" y="3324"/>
                  </a:lnTo>
                  <a:lnTo>
                    <a:pt x="4783" y="3324"/>
                  </a:lnTo>
                  <a:cubicBezTo>
                    <a:pt x="4783" y="3295"/>
                    <a:pt x="4783" y="3295"/>
                    <a:pt x="4783" y="3295"/>
                  </a:cubicBezTo>
                  <a:cubicBezTo>
                    <a:pt x="4812" y="3324"/>
                    <a:pt x="4812" y="3324"/>
                    <a:pt x="4812" y="3324"/>
                  </a:cubicBezTo>
                  <a:lnTo>
                    <a:pt x="4812" y="3324"/>
                  </a:lnTo>
                  <a:cubicBezTo>
                    <a:pt x="4841" y="3353"/>
                    <a:pt x="4841" y="3353"/>
                    <a:pt x="4841" y="3353"/>
                  </a:cubicBezTo>
                  <a:lnTo>
                    <a:pt x="4841" y="3353"/>
                  </a:lnTo>
                  <a:cubicBezTo>
                    <a:pt x="4871" y="3353"/>
                    <a:pt x="4871" y="3353"/>
                    <a:pt x="4871" y="3353"/>
                  </a:cubicBezTo>
                  <a:cubicBezTo>
                    <a:pt x="4871" y="3383"/>
                    <a:pt x="4871" y="3383"/>
                    <a:pt x="4871" y="3383"/>
                  </a:cubicBezTo>
                  <a:cubicBezTo>
                    <a:pt x="4900" y="3353"/>
                    <a:pt x="4900" y="3353"/>
                    <a:pt x="4900" y="3353"/>
                  </a:cubicBezTo>
                  <a:lnTo>
                    <a:pt x="4900" y="3353"/>
                  </a:lnTo>
                  <a:cubicBezTo>
                    <a:pt x="4900" y="3383"/>
                    <a:pt x="4900" y="3383"/>
                    <a:pt x="4900" y="3383"/>
                  </a:cubicBezTo>
                  <a:cubicBezTo>
                    <a:pt x="4929" y="3383"/>
                    <a:pt x="4929" y="3383"/>
                    <a:pt x="4929" y="3383"/>
                  </a:cubicBezTo>
                  <a:lnTo>
                    <a:pt x="4929" y="3383"/>
                  </a:lnTo>
                  <a:cubicBezTo>
                    <a:pt x="4958" y="3353"/>
                    <a:pt x="4958" y="3353"/>
                    <a:pt x="4958" y="3353"/>
                  </a:cubicBezTo>
                  <a:lnTo>
                    <a:pt x="4958" y="3353"/>
                  </a:lnTo>
                  <a:cubicBezTo>
                    <a:pt x="4988" y="3353"/>
                    <a:pt x="4988" y="3353"/>
                    <a:pt x="4988" y="3353"/>
                  </a:cubicBezTo>
                  <a:lnTo>
                    <a:pt x="4988" y="3353"/>
                  </a:lnTo>
                  <a:lnTo>
                    <a:pt x="4988" y="3353"/>
                  </a:lnTo>
                  <a:lnTo>
                    <a:pt x="4988" y="3353"/>
                  </a:lnTo>
                  <a:lnTo>
                    <a:pt x="4988" y="3353"/>
                  </a:lnTo>
                  <a:cubicBezTo>
                    <a:pt x="5016" y="3353"/>
                    <a:pt x="5016" y="3353"/>
                    <a:pt x="5016" y="3353"/>
                  </a:cubicBezTo>
                  <a:cubicBezTo>
                    <a:pt x="5016" y="3324"/>
                    <a:pt x="5016" y="3324"/>
                    <a:pt x="5016" y="3324"/>
                  </a:cubicBezTo>
                  <a:cubicBezTo>
                    <a:pt x="5016" y="3353"/>
                    <a:pt x="5016" y="3353"/>
                    <a:pt x="5016" y="3353"/>
                  </a:cubicBezTo>
                  <a:lnTo>
                    <a:pt x="5016" y="3353"/>
                  </a:lnTo>
                  <a:cubicBezTo>
                    <a:pt x="5045" y="3383"/>
                    <a:pt x="5045" y="3383"/>
                    <a:pt x="5045" y="3383"/>
                  </a:cubicBezTo>
                  <a:cubicBezTo>
                    <a:pt x="5045" y="3353"/>
                    <a:pt x="5045" y="3353"/>
                    <a:pt x="5045" y="3353"/>
                  </a:cubicBezTo>
                  <a:lnTo>
                    <a:pt x="5045" y="3353"/>
                  </a:lnTo>
                  <a:lnTo>
                    <a:pt x="5045" y="3353"/>
                  </a:lnTo>
                  <a:cubicBezTo>
                    <a:pt x="5074" y="3353"/>
                    <a:pt x="5074" y="3353"/>
                    <a:pt x="5074" y="3353"/>
                  </a:cubicBezTo>
                  <a:cubicBezTo>
                    <a:pt x="5045" y="3324"/>
                    <a:pt x="5045" y="3324"/>
                    <a:pt x="5045" y="3324"/>
                  </a:cubicBezTo>
                  <a:cubicBezTo>
                    <a:pt x="5045" y="3295"/>
                    <a:pt x="5045" y="3295"/>
                    <a:pt x="5045" y="3295"/>
                  </a:cubicBezTo>
                  <a:cubicBezTo>
                    <a:pt x="5045" y="3266"/>
                    <a:pt x="5045" y="3266"/>
                    <a:pt x="5045" y="3266"/>
                  </a:cubicBezTo>
                  <a:cubicBezTo>
                    <a:pt x="5016" y="3266"/>
                    <a:pt x="5016" y="3266"/>
                    <a:pt x="5016" y="3266"/>
                  </a:cubicBezTo>
                  <a:cubicBezTo>
                    <a:pt x="5045" y="3236"/>
                    <a:pt x="5045" y="3236"/>
                    <a:pt x="5045" y="3236"/>
                  </a:cubicBezTo>
                  <a:lnTo>
                    <a:pt x="5045" y="3236"/>
                  </a:lnTo>
                  <a:lnTo>
                    <a:pt x="5045" y="3236"/>
                  </a:lnTo>
                  <a:cubicBezTo>
                    <a:pt x="5074" y="3236"/>
                    <a:pt x="5074" y="3236"/>
                    <a:pt x="5074" y="3236"/>
                  </a:cubicBezTo>
                  <a:cubicBezTo>
                    <a:pt x="5104" y="3207"/>
                    <a:pt x="5104" y="3207"/>
                    <a:pt x="5104" y="3207"/>
                  </a:cubicBezTo>
                  <a:lnTo>
                    <a:pt x="5104" y="3207"/>
                  </a:lnTo>
                  <a:cubicBezTo>
                    <a:pt x="5133" y="3178"/>
                    <a:pt x="5133" y="3178"/>
                    <a:pt x="5133" y="3178"/>
                  </a:cubicBezTo>
                  <a:lnTo>
                    <a:pt x="5133" y="3178"/>
                  </a:lnTo>
                  <a:cubicBezTo>
                    <a:pt x="5162" y="3178"/>
                    <a:pt x="5162" y="3178"/>
                    <a:pt x="5162" y="3178"/>
                  </a:cubicBezTo>
                  <a:lnTo>
                    <a:pt x="5162" y="3178"/>
                  </a:lnTo>
                  <a:lnTo>
                    <a:pt x="5162" y="3178"/>
                  </a:lnTo>
                  <a:lnTo>
                    <a:pt x="5162" y="3178"/>
                  </a:lnTo>
                  <a:lnTo>
                    <a:pt x="5162" y="3178"/>
                  </a:lnTo>
                  <a:cubicBezTo>
                    <a:pt x="5191" y="3149"/>
                    <a:pt x="5191" y="3149"/>
                    <a:pt x="5191" y="3149"/>
                  </a:cubicBezTo>
                  <a:cubicBezTo>
                    <a:pt x="5191" y="3120"/>
                    <a:pt x="5191" y="3120"/>
                    <a:pt x="5191" y="3120"/>
                  </a:cubicBezTo>
                  <a:lnTo>
                    <a:pt x="5191" y="3120"/>
                  </a:lnTo>
                  <a:cubicBezTo>
                    <a:pt x="5221" y="3120"/>
                    <a:pt x="5221" y="3120"/>
                    <a:pt x="5221" y="3120"/>
                  </a:cubicBezTo>
                  <a:cubicBezTo>
                    <a:pt x="5250" y="3120"/>
                    <a:pt x="5250" y="3120"/>
                    <a:pt x="5250" y="3120"/>
                  </a:cubicBezTo>
                  <a:lnTo>
                    <a:pt x="5250" y="3120"/>
                  </a:lnTo>
                  <a:cubicBezTo>
                    <a:pt x="5221" y="3091"/>
                    <a:pt x="5221" y="3091"/>
                    <a:pt x="5221" y="3091"/>
                  </a:cubicBezTo>
                  <a:cubicBezTo>
                    <a:pt x="5250" y="3091"/>
                    <a:pt x="5250" y="3091"/>
                    <a:pt x="5250" y="3091"/>
                  </a:cubicBezTo>
                  <a:cubicBezTo>
                    <a:pt x="5250" y="3062"/>
                    <a:pt x="5250" y="3062"/>
                    <a:pt x="5250" y="3062"/>
                  </a:cubicBezTo>
                  <a:lnTo>
                    <a:pt x="5250" y="3062"/>
                  </a:lnTo>
                  <a:lnTo>
                    <a:pt x="5250" y="3062"/>
                  </a:lnTo>
                  <a:cubicBezTo>
                    <a:pt x="5250" y="3033"/>
                    <a:pt x="5250" y="3033"/>
                    <a:pt x="5250" y="3033"/>
                  </a:cubicBezTo>
                  <a:lnTo>
                    <a:pt x="5250" y="3033"/>
                  </a:lnTo>
                  <a:lnTo>
                    <a:pt x="5250" y="3033"/>
                  </a:lnTo>
                  <a:cubicBezTo>
                    <a:pt x="5250" y="3003"/>
                    <a:pt x="5250" y="3003"/>
                    <a:pt x="5250" y="3003"/>
                  </a:cubicBezTo>
                  <a:lnTo>
                    <a:pt x="5250" y="3003"/>
                  </a:lnTo>
                  <a:lnTo>
                    <a:pt x="5250" y="3003"/>
                  </a:lnTo>
                  <a:cubicBezTo>
                    <a:pt x="5250" y="2974"/>
                    <a:pt x="5250" y="2974"/>
                    <a:pt x="5250" y="2974"/>
                  </a:cubicBezTo>
                  <a:lnTo>
                    <a:pt x="5250" y="2974"/>
                  </a:lnTo>
                  <a:cubicBezTo>
                    <a:pt x="5279" y="2974"/>
                    <a:pt x="5279" y="2974"/>
                    <a:pt x="5279" y="2974"/>
                  </a:cubicBezTo>
                  <a:cubicBezTo>
                    <a:pt x="5279" y="2945"/>
                    <a:pt x="5279" y="2945"/>
                    <a:pt x="5279" y="2945"/>
                  </a:cubicBezTo>
                  <a:cubicBezTo>
                    <a:pt x="5250" y="2945"/>
                    <a:pt x="5250" y="2945"/>
                    <a:pt x="5250" y="2945"/>
                  </a:cubicBezTo>
                  <a:cubicBezTo>
                    <a:pt x="5250" y="2974"/>
                    <a:pt x="5250" y="2974"/>
                    <a:pt x="5250" y="2974"/>
                  </a:cubicBezTo>
                  <a:lnTo>
                    <a:pt x="5250" y="2974"/>
                  </a:lnTo>
                  <a:lnTo>
                    <a:pt x="5250" y="2974"/>
                  </a:lnTo>
                  <a:lnTo>
                    <a:pt x="5250" y="2974"/>
                  </a:lnTo>
                  <a:cubicBezTo>
                    <a:pt x="5250" y="2945"/>
                    <a:pt x="5250" y="2945"/>
                    <a:pt x="5250" y="2945"/>
                  </a:cubicBezTo>
                  <a:lnTo>
                    <a:pt x="5250" y="2945"/>
                  </a:lnTo>
                  <a:cubicBezTo>
                    <a:pt x="5191" y="2945"/>
                    <a:pt x="5191" y="2945"/>
                    <a:pt x="5191" y="2945"/>
                  </a:cubicBezTo>
                  <a:lnTo>
                    <a:pt x="5191" y="2945"/>
                  </a:lnTo>
                  <a:lnTo>
                    <a:pt x="5191" y="2945"/>
                  </a:lnTo>
                  <a:cubicBezTo>
                    <a:pt x="5221" y="2916"/>
                    <a:pt x="5221" y="2916"/>
                    <a:pt x="5221" y="2916"/>
                  </a:cubicBezTo>
                  <a:lnTo>
                    <a:pt x="5221" y="2916"/>
                  </a:lnTo>
                  <a:cubicBezTo>
                    <a:pt x="5191" y="2916"/>
                    <a:pt x="5191" y="2916"/>
                    <a:pt x="5191" y="2916"/>
                  </a:cubicBezTo>
                  <a:cubicBezTo>
                    <a:pt x="5221" y="2886"/>
                    <a:pt x="5221" y="2886"/>
                    <a:pt x="5221" y="2886"/>
                  </a:cubicBezTo>
                  <a:lnTo>
                    <a:pt x="5221" y="2886"/>
                  </a:lnTo>
                  <a:cubicBezTo>
                    <a:pt x="5191" y="2886"/>
                    <a:pt x="5191" y="2886"/>
                    <a:pt x="5191" y="2886"/>
                  </a:cubicBezTo>
                  <a:lnTo>
                    <a:pt x="5191" y="2886"/>
                  </a:lnTo>
                  <a:lnTo>
                    <a:pt x="5191" y="2886"/>
                  </a:lnTo>
                  <a:lnTo>
                    <a:pt x="5191" y="2886"/>
                  </a:lnTo>
                  <a:cubicBezTo>
                    <a:pt x="5191" y="2916"/>
                    <a:pt x="5191" y="2916"/>
                    <a:pt x="5191" y="2916"/>
                  </a:cubicBezTo>
                  <a:cubicBezTo>
                    <a:pt x="5162" y="2916"/>
                    <a:pt x="5162" y="2916"/>
                    <a:pt x="5162" y="2916"/>
                  </a:cubicBezTo>
                  <a:cubicBezTo>
                    <a:pt x="5162" y="2886"/>
                    <a:pt x="5162" y="2886"/>
                    <a:pt x="5162" y="2886"/>
                  </a:cubicBezTo>
                  <a:lnTo>
                    <a:pt x="5162" y="2886"/>
                  </a:lnTo>
                  <a:lnTo>
                    <a:pt x="5162" y="2886"/>
                  </a:lnTo>
                  <a:cubicBezTo>
                    <a:pt x="5162" y="2857"/>
                    <a:pt x="5162" y="2857"/>
                    <a:pt x="5162" y="2857"/>
                  </a:cubicBezTo>
                  <a:lnTo>
                    <a:pt x="5162" y="2857"/>
                  </a:lnTo>
                  <a:cubicBezTo>
                    <a:pt x="5133" y="2857"/>
                    <a:pt x="5133" y="2857"/>
                    <a:pt x="5133" y="2857"/>
                  </a:cubicBezTo>
                  <a:lnTo>
                    <a:pt x="5133" y="2857"/>
                  </a:lnTo>
                  <a:cubicBezTo>
                    <a:pt x="5162" y="2857"/>
                    <a:pt x="5162" y="2857"/>
                    <a:pt x="5162" y="2857"/>
                  </a:cubicBezTo>
                  <a:lnTo>
                    <a:pt x="5162" y="2857"/>
                  </a:lnTo>
                  <a:cubicBezTo>
                    <a:pt x="5162" y="2828"/>
                    <a:pt x="5162" y="2828"/>
                    <a:pt x="5162" y="2828"/>
                  </a:cubicBezTo>
                  <a:lnTo>
                    <a:pt x="5162" y="2828"/>
                  </a:lnTo>
                  <a:lnTo>
                    <a:pt x="5162" y="2828"/>
                  </a:lnTo>
                  <a:lnTo>
                    <a:pt x="5162" y="2828"/>
                  </a:lnTo>
                  <a:lnTo>
                    <a:pt x="5162" y="2828"/>
                  </a:lnTo>
                  <a:lnTo>
                    <a:pt x="5162" y="2828"/>
                  </a:lnTo>
                  <a:cubicBezTo>
                    <a:pt x="5133" y="2828"/>
                    <a:pt x="5133" y="2828"/>
                    <a:pt x="5133" y="2828"/>
                  </a:cubicBezTo>
                  <a:cubicBezTo>
                    <a:pt x="5133" y="2857"/>
                    <a:pt x="5133" y="2857"/>
                    <a:pt x="5133" y="2857"/>
                  </a:cubicBezTo>
                  <a:lnTo>
                    <a:pt x="5133" y="2857"/>
                  </a:lnTo>
                  <a:cubicBezTo>
                    <a:pt x="5133" y="2828"/>
                    <a:pt x="5133" y="2828"/>
                    <a:pt x="5133" y="2828"/>
                  </a:cubicBezTo>
                  <a:cubicBezTo>
                    <a:pt x="5104" y="2828"/>
                    <a:pt x="5104" y="2828"/>
                    <a:pt x="5104" y="2828"/>
                  </a:cubicBezTo>
                  <a:cubicBezTo>
                    <a:pt x="5104" y="2857"/>
                    <a:pt x="5104" y="2857"/>
                    <a:pt x="5104" y="2857"/>
                  </a:cubicBezTo>
                  <a:lnTo>
                    <a:pt x="5104" y="2857"/>
                  </a:lnTo>
                  <a:cubicBezTo>
                    <a:pt x="5074" y="2857"/>
                    <a:pt x="5074" y="2857"/>
                    <a:pt x="5074" y="2857"/>
                  </a:cubicBezTo>
                  <a:lnTo>
                    <a:pt x="5074" y="2857"/>
                  </a:lnTo>
                  <a:cubicBezTo>
                    <a:pt x="5045" y="2857"/>
                    <a:pt x="5045" y="2857"/>
                    <a:pt x="5045" y="2857"/>
                  </a:cubicBezTo>
                  <a:lnTo>
                    <a:pt x="5045" y="2857"/>
                  </a:lnTo>
                  <a:lnTo>
                    <a:pt x="5045" y="2857"/>
                  </a:lnTo>
                  <a:lnTo>
                    <a:pt x="5045" y="2857"/>
                  </a:lnTo>
                  <a:cubicBezTo>
                    <a:pt x="5045" y="2828"/>
                    <a:pt x="5045" y="2828"/>
                    <a:pt x="5045" y="2828"/>
                  </a:cubicBezTo>
                  <a:lnTo>
                    <a:pt x="5045" y="2828"/>
                  </a:lnTo>
                  <a:lnTo>
                    <a:pt x="5045" y="2828"/>
                  </a:lnTo>
                  <a:lnTo>
                    <a:pt x="5045" y="2828"/>
                  </a:lnTo>
                  <a:cubicBezTo>
                    <a:pt x="5074" y="2828"/>
                    <a:pt x="5074" y="2828"/>
                    <a:pt x="5074" y="2828"/>
                  </a:cubicBezTo>
                  <a:lnTo>
                    <a:pt x="5074" y="2828"/>
                  </a:lnTo>
                  <a:lnTo>
                    <a:pt x="5074" y="2828"/>
                  </a:lnTo>
                  <a:cubicBezTo>
                    <a:pt x="5104" y="2828"/>
                    <a:pt x="5104" y="2828"/>
                    <a:pt x="5104" y="2828"/>
                  </a:cubicBezTo>
                  <a:lnTo>
                    <a:pt x="5104" y="2828"/>
                  </a:lnTo>
                  <a:cubicBezTo>
                    <a:pt x="5104" y="2799"/>
                    <a:pt x="5104" y="2799"/>
                    <a:pt x="5104" y="2799"/>
                  </a:cubicBezTo>
                  <a:cubicBezTo>
                    <a:pt x="5133" y="2799"/>
                    <a:pt x="5133" y="2799"/>
                    <a:pt x="5133" y="2799"/>
                  </a:cubicBezTo>
                  <a:cubicBezTo>
                    <a:pt x="5104" y="2799"/>
                    <a:pt x="5104" y="2799"/>
                    <a:pt x="5104" y="2799"/>
                  </a:cubicBezTo>
                  <a:cubicBezTo>
                    <a:pt x="5104" y="2770"/>
                    <a:pt x="5104" y="2770"/>
                    <a:pt x="5104" y="2770"/>
                  </a:cubicBezTo>
                  <a:lnTo>
                    <a:pt x="5104" y="2770"/>
                  </a:lnTo>
                  <a:cubicBezTo>
                    <a:pt x="5074" y="2770"/>
                    <a:pt x="5074" y="2770"/>
                    <a:pt x="5074" y="2770"/>
                  </a:cubicBezTo>
                  <a:cubicBezTo>
                    <a:pt x="5074" y="2741"/>
                    <a:pt x="5074" y="2741"/>
                    <a:pt x="5074" y="2741"/>
                  </a:cubicBezTo>
                  <a:lnTo>
                    <a:pt x="5074" y="2741"/>
                  </a:lnTo>
                  <a:lnTo>
                    <a:pt x="5074" y="2741"/>
                  </a:lnTo>
                  <a:lnTo>
                    <a:pt x="5074" y="2741"/>
                  </a:lnTo>
                  <a:cubicBezTo>
                    <a:pt x="5045" y="2741"/>
                    <a:pt x="5045" y="2741"/>
                    <a:pt x="5045" y="2741"/>
                  </a:cubicBezTo>
                  <a:lnTo>
                    <a:pt x="5045" y="2741"/>
                  </a:lnTo>
                  <a:cubicBezTo>
                    <a:pt x="5045" y="2712"/>
                    <a:pt x="5045" y="2712"/>
                    <a:pt x="5045" y="2712"/>
                  </a:cubicBezTo>
                  <a:lnTo>
                    <a:pt x="5045" y="2712"/>
                  </a:lnTo>
                  <a:cubicBezTo>
                    <a:pt x="5074" y="2712"/>
                    <a:pt x="5074" y="2712"/>
                    <a:pt x="5074" y="2712"/>
                  </a:cubicBezTo>
                  <a:lnTo>
                    <a:pt x="5074" y="2712"/>
                  </a:lnTo>
                  <a:lnTo>
                    <a:pt x="5074" y="2712"/>
                  </a:lnTo>
                  <a:lnTo>
                    <a:pt x="5074" y="2712"/>
                  </a:lnTo>
                  <a:lnTo>
                    <a:pt x="5074" y="2712"/>
                  </a:lnTo>
                  <a:cubicBezTo>
                    <a:pt x="5045" y="2683"/>
                    <a:pt x="5045" y="2683"/>
                    <a:pt x="5045" y="2683"/>
                  </a:cubicBezTo>
                  <a:lnTo>
                    <a:pt x="5045" y="2683"/>
                  </a:lnTo>
                  <a:lnTo>
                    <a:pt x="5045" y="2683"/>
                  </a:lnTo>
                  <a:lnTo>
                    <a:pt x="5045" y="2683"/>
                  </a:lnTo>
                  <a:cubicBezTo>
                    <a:pt x="5016" y="2683"/>
                    <a:pt x="5016" y="2683"/>
                    <a:pt x="5016" y="2683"/>
                  </a:cubicBezTo>
                  <a:lnTo>
                    <a:pt x="5016" y="2683"/>
                  </a:lnTo>
                  <a:lnTo>
                    <a:pt x="5016" y="2683"/>
                  </a:lnTo>
                  <a:cubicBezTo>
                    <a:pt x="5045" y="2653"/>
                    <a:pt x="5045" y="2653"/>
                    <a:pt x="5045" y="2653"/>
                  </a:cubicBezTo>
                  <a:lnTo>
                    <a:pt x="5045" y="2653"/>
                  </a:lnTo>
                  <a:lnTo>
                    <a:pt x="5045" y="2653"/>
                  </a:lnTo>
                  <a:cubicBezTo>
                    <a:pt x="5045" y="2624"/>
                    <a:pt x="5045" y="2624"/>
                    <a:pt x="5045" y="2624"/>
                  </a:cubicBezTo>
                  <a:cubicBezTo>
                    <a:pt x="5045" y="2595"/>
                    <a:pt x="5045" y="2595"/>
                    <a:pt x="5045" y="2595"/>
                  </a:cubicBezTo>
                  <a:cubicBezTo>
                    <a:pt x="5074" y="2595"/>
                    <a:pt x="5074" y="2595"/>
                    <a:pt x="5074" y="2595"/>
                  </a:cubicBezTo>
                  <a:cubicBezTo>
                    <a:pt x="5045" y="2595"/>
                    <a:pt x="5045" y="2595"/>
                    <a:pt x="5045" y="2595"/>
                  </a:cubicBezTo>
                  <a:lnTo>
                    <a:pt x="5045" y="2595"/>
                  </a:lnTo>
                  <a:lnTo>
                    <a:pt x="5045" y="2595"/>
                  </a:lnTo>
                  <a:cubicBezTo>
                    <a:pt x="5016" y="2595"/>
                    <a:pt x="5016" y="2595"/>
                    <a:pt x="5016" y="2595"/>
                  </a:cubicBezTo>
                  <a:lnTo>
                    <a:pt x="5016" y="2595"/>
                  </a:lnTo>
                  <a:lnTo>
                    <a:pt x="5016" y="2595"/>
                  </a:lnTo>
                  <a:cubicBezTo>
                    <a:pt x="4988" y="2595"/>
                    <a:pt x="4988" y="2595"/>
                    <a:pt x="4988" y="2595"/>
                  </a:cubicBezTo>
                  <a:cubicBezTo>
                    <a:pt x="4988" y="2566"/>
                    <a:pt x="4988" y="2566"/>
                    <a:pt x="4988" y="2566"/>
                  </a:cubicBezTo>
                  <a:lnTo>
                    <a:pt x="4988" y="2566"/>
                  </a:lnTo>
                  <a:lnTo>
                    <a:pt x="4988" y="2566"/>
                  </a:lnTo>
                  <a:cubicBezTo>
                    <a:pt x="4988" y="2536"/>
                    <a:pt x="4988" y="2536"/>
                    <a:pt x="4988" y="2536"/>
                  </a:cubicBezTo>
                  <a:lnTo>
                    <a:pt x="4988" y="2536"/>
                  </a:lnTo>
                  <a:cubicBezTo>
                    <a:pt x="5016" y="2536"/>
                    <a:pt x="5016" y="2536"/>
                    <a:pt x="5016" y="2536"/>
                  </a:cubicBezTo>
                  <a:cubicBezTo>
                    <a:pt x="4988" y="2507"/>
                    <a:pt x="4988" y="2507"/>
                    <a:pt x="4988" y="2507"/>
                  </a:cubicBezTo>
                  <a:lnTo>
                    <a:pt x="4988" y="2507"/>
                  </a:lnTo>
                  <a:lnTo>
                    <a:pt x="4988" y="2507"/>
                  </a:lnTo>
                  <a:lnTo>
                    <a:pt x="4988" y="2507"/>
                  </a:lnTo>
                  <a:cubicBezTo>
                    <a:pt x="4988" y="2536"/>
                    <a:pt x="4988" y="2536"/>
                    <a:pt x="4988" y="2536"/>
                  </a:cubicBezTo>
                  <a:cubicBezTo>
                    <a:pt x="4958" y="2536"/>
                    <a:pt x="4958" y="2536"/>
                    <a:pt x="4958" y="2536"/>
                  </a:cubicBezTo>
                  <a:lnTo>
                    <a:pt x="4958" y="2536"/>
                  </a:lnTo>
                  <a:lnTo>
                    <a:pt x="4958" y="2536"/>
                  </a:lnTo>
                  <a:lnTo>
                    <a:pt x="4958" y="2536"/>
                  </a:lnTo>
                  <a:lnTo>
                    <a:pt x="4958" y="2536"/>
                  </a:lnTo>
                  <a:lnTo>
                    <a:pt x="4958" y="2536"/>
                  </a:lnTo>
                  <a:cubicBezTo>
                    <a:pt x="4958" y="2566"/>
                    <a:pt x="4958" y="2566"/>
                    <a:pt x="4958" y="2566"/>
                  </a:cubicBezTo>
                  <a:lnTo>
                    <a:pt x="4958" y="2566"/>
                  </a:lnTo>
                  <a:lnTo>
                    <a:pt x="4958" y="2566"/>
                  </a:lnTo>
                  <a:cubicBezTo>
                    <a:pt x="4988" y="2595"/>
                    <a:pt x="4988" y="2595"/>
                    <a:pt x="4988" y="2595"/>
                  </a:cubicBezTo>
                  <a:cubicBezTo>
                    <a:pt x="4988" y="2624"/>
                    <a:pt x="4988" y="2624"/>
                    <a:pt x="4988" y="2624"/>
                  </a:cubicBezTo>
                  <a:lnTo>
                    <a:pt x="4988" y="2624"/>
                  </a:lnTo>
                  <a:lnTo>
                    <a:pt x="4988" y="2624"/>
                  </a:lnTo>
                  <a:cubicBezTo>
                    <a:pt x="4958" y="2653"/>
                    <a:pt x="4958" y="2653"/>
                    <a:pt x="4958" y="2653"/>
                  </a:cubicBezTo>
                  <a:lnTo>
                    <a:pt x="4958" y="2653"/>
                  </a:lnTo>
                  <a:cubicBezTo>
                    <a:pt x="4929" y="2653"/>
                    <a:pt x="4929" y="2653"/>
                    <a:pt x="4929" y="2653"/>
                  </a:cubicBezTo>
                  <a:lnTo>
                    <a:pt x="4929" y="2653"/>
                  </a:lnTo>
                  <a:cubicBezTo>
                    <a:pt x="4900" y="2653"/>
                    <a:pt x="4900" y="2653"/>
                    <a:pt x="4900" y="2653"/>
                  </a:cubicBezTo>
                  <a:lnTo>
                    <a:pt x="4900" y="2653"/>
                  </a:lnTo>
                  <a:lnTo>
                    <a:pt x="4900" y="2653"/>
                  </a:lnTo>
                  <a:cubicBezTo>
                    <a:pt x="4900" y="2624"/>
                    <a:pt x="4900" y="2624"/>
                    <a:pt x="4900" y="2624"/>
                  </a:cubicBezTo>
                  <a:cubicBezTo>
                    <a:pt x="4871" y="2624"/>
                    <a:pt x="4871" y="2624"/>
                    <a:pt x="4871" y="2624"/>
                  </a:cubicBezTo>
                  <a:cubicBezTo>
                    <a:pt x="4841" y="2624"/>
                    <a:pt x="4841" y="2624"/>
                    <a:pt x="4841" y="2624"/>
                  </a:cubicBezTo>
                  <a:cubicBezTo>
                    <a:pt x="4812" y="2624"/>
                    <a:pt x="4812" y="2624"/>
                    <a:pt x="4812" y="2624"/>
                  </a:cubicBezTo>
                  <a:cubicBezTo>
                    <a:pt x="4841" y="2653"/>
                    <a:pt x="4841" y="2653"/>
                    <a:pt x="4841" y="2653"/>
                  </a:cubicBezTo>
                  <a:lnTo>
                    <a:pt x="4841" y="2653"/>
                  </a:lnTo>
                  <a:lnTo>
                    <a:pt x="4841" y="2653"/>
                  </a:lnTo>
                  <a:cubicBezTo>
                    <a:pt x="4812" y="2653"/>
                    <a:pt x="4812" y="2653"/>
                    <a:pt x="4812" y="2653"/>
                  </a:cubicBezTo>
                  <a:lnTo>
                    <a:pt x="4812" y="2653"/>
                  </a:lnTo>
                  <a:cubicBezTo>
                    <a:pt x="4783" y="2624"/>
                    <a:pt x="4783" y="2624"/>
                    <a:pt x="4783" y="2624"/>
                  </a:cubicBezTo>
                  <a:lnTo>
                    <a:pt x="4783" y="2624"/>
                  </a:lnTo>
                  <a:lnTo>
                    <a:pt x="4783" y="2624"/>
                  </a:lnTo>
                  <a:cubicBezTo>
                    <a:pt x="4783" y="2595"/>
                    <a:pt x="4783" y="2595"/>
                    <a:pt x="4783" y="2595"/>
                  </a:cubicBezTo>
                  <a:cubicBezTo>
                    <a:pt x="4754" y="2595"/>
                    <a:pt x="4754" y="2595"/>
                    <a:pt x="4754" y="2595"/>
                  </a:cubicBezTo>
                  <a:lnTo>
                    <a:pt x="4754" y="2595"/>
                  </a:lnTo>
                  <a:lnTo>
                    <a:pt x="4754" y="2595"/>
                  </a:lnTo>
                  <a:cubicBezTo>
                    <a:pt x="4724" y="2566"/>
                    <a:pt x="4724" y="2566"/>
                    <a:pt x="4724" y="2566"/>
                  </a:cubicBezTo>
                  <a:lnTo>
                    <a:pt x="4724" y="2566"/>
                  </a:lnTo>
                  <a:lnTo>
                    <a:pt x="4724" y="2566"/>
                  </a:lnTo>
                  <a:cubicBezTo>
                    <a:pt x="4695" y="2536"/>
                    <a:pt x="4695" y="2536"/>
                    <a:pt x="4695" y="2536"/>
                  </a:cubicBezTo>
                  <a:cubicBezTo>
                    <a:pt x="4695" y="2566"/>
                    <a:pt x="4695" y="2566"/>
                    <a:pt x="4695" y="2566"/>
                  </a:cubicBezTo>
                  <a:cubicBezTo>
                    <a:pt x="4754" y="2595"/>
                    <a:pt x="4754" y="2595"/>
                    <a:pt x="4754" y="2595"/>
                  </a:cubicBezTo>
                  <a:lnTo>
                    <a:pt x="4754" y="2595"/>
                  </a:lnTo>
                  <a:lnTo>
                    <a:pt x="4754" y="2595"/>
                  </a:lnTo>
                  <a:cubicBezTo>
                    <a:pt x="4783" y="2624"/>
                    <a:pt x="4783" y="2624"/>
                    <a:pt x="4783" y="2624"/>
                  </a:cubicBezTo>
                  <a:lnTo>
                    <a:pt x="4783" y="2624"/>
                  </a:lnTo>
                  <a:cubicBezTo>
                    <a:pt x="4754" y="2624"/>
                    <a:pt x="4754" y="2624"/>
                    <a:pt x="4754" y="2624"/>
                  </a:cubicBezTo>
                  <a:lnTo>
                    <a:pt x="4754" y="2624"/>
                  </a:lnTo>
                  <a:lnTo>
                    <a:pt x="4754" y="2624"/>
                  </a:lnTo>
                  <a:cubicBezTo>
                    <a:pt x="4724" y="2624"/>
                    <a:pt x="4724" y="2624"/>
                    <a:pt x="4724" y="2624"/>
                  </a:cubicBezTo>
                  <a:lnTo>
                    <a:pt x="4724" y="2624"/>
                  </a:lnTo>
                  <a:lnTo>
                    <a:pt x="4724" y="2624"/>
                  </a:lnTo>
                  <a:cubicBezTo>
                    <a:pt x="4695" y="2624"/>
                    <a:pt x="4695" y="2624"/>
                    <a:pt x="4695" y="2624"/>
                  </a:cubicBezTo>
                  <a:cubicBezTo>
                    <a:pt x="4695" y="2595"/>
                    <a:pt x="4695" y="2595"/>
                    <a:pt x="4695" y="2595"/>
                  </a:cubicBezTo>
                  <a:cubicBezTo>
                    <a:pt x="4666" y="2595"/>
                    <a:pt x="4666" y="2595"/>
                    <a:pt x="4666" y="2595"/>
                  </a:cubicBezTo>
                  <a:lnTo>
                    <a:pt x="4666" y="2595"/>
                  </a:lnTo>
                  <a:cubicBezTo>
                    <a:pt x="4638" y="2595"/>
                    <a:pt x="4638" y="2595"/>
                    <a:pt x="4638" y="2595"/>
                  </a:cubicBezTo>
                  <a:lnTo>
                    <a:pt x="4638" y="2595"/>
                  </a:lnTo>
                  <a:cubicBezTo>
                    <a:pt x="4608" y="2595"/>
                    <a:pt x="4608" y="2595"/>
                    <a:pt x="4608" y="2595"/>
                  </a:cubicBezTo>
                  <a:lnTo>
                    <a:pt x="4608" y="2595"/>
                  </a:lnTo>
                  <a:cubicBezTo>
                    <a:pt x="4579" y="2566"/>
                    <a:pt x="4579" y="2566"/>
                    <a:pt x="4579" y="2566"/>
                  </a:cubicBezTo>
                  <a:lnTo>
                    <a:pt x="4579" y="2566"/>
                  </a:lnTo>
                  <a:cubicBezTo>
                    <a:pt x="4608" y="2536"/>
                    <a:pt x="4608" y="2536"/>
                    <a:pt x="4608" y="2536"/>
                  </a:cubicBezTo>
                  <a:lnTo>
                    <a:pt x="4608" y="2536"/>
                  </a:lnTo>
                  <a:lnTo>
                    <a:pt x="4608" y="2536"/>
                  </a:lnTo>
                  <a:lnTo>
                    <a:pt x="4608" y="2536"/>
                  </a:lnTo>
                  <a:cubicBezTo>
                    <a:pt x="4579" y="2536"/>
                    <a:pt x="4579" y="2536"/>
                    <a:pt x="4579" y="2536"/>
                  </a:cubicBezTo>
                  <a:cubicBezTo>
                    <a:pt x="4579" y="2566"/>
                    <a:pt x="4579" y="2566"/>
                    <a:pt x="4579" y="2566"/>
                  </a:cubicBezTo>
                  <a:lnTo>
                    <a:pt x="4579" y="2566"/>
                  </a:lnTo>
                  <a:cubicBezTo>
                    <a:pt x="4550" y="2566"/>
                    <a:pt x="4550" y="2566"/>
                    <a:pt x="4550" y="2566"/>
                  </a:cubicBezTo>
                  <a:lnTo>
                    <a:pt x="4550" y="2566"/>
                  </a:lnTo>
                  <a:cubicBezTo>
                    <a:pt x="4521" y="2566"/>
                    <a:pt x="4521" y="2566"/>
                    <a:pt x="4521" y="2566"/>
                  </a:cubicBezTo>
                  <a:cubicBezTo>
                    <a:pt x="4550" y="2566"/>
                    <a:pt x="4550" y="2566"/>
                    <a:pt x="4550" y="2566"/>
                  </a:cubicBezTo>
                  <a:lnTo>
                    <a:pt x="4550" y="2566"/>
                  </a:lnTo>
                  <a:cubicBezTo>
                    <a:pt x="4521" y="2566"/>
                    <a:pt x="4521" y="2566"/>
                    <a:pt x="4521" y="2566"/>
                  </a:cubicBezTo>
                  <a:cubicBezTo>
                    <a:pt x="4491" y="2566"/>
                    <a:pt x="4491" y="2566"/>
                    <a:pt x="4491" y="2566"/>
                  </a:cubicBezTo>
                  <a:cubicBezTo>
                    <a:pt x="4491" y="2536"/>
                    <a:pt x="4491" y="2536"/>
                    <a:pt x="4491" y="2536"/>
                  </a:cubicBezTo>
                  <a:lnTo>
                    <a:pt x="4491" y="2536"/>
                  </a:lnTo>
                  <a:cubicBezTo>
                    <a:pt x="4491" y="2507"/>
                    <a:pt x="4491" y="2507"/>
                    <a:pt x="4491" y="2507"/>
                  </a:cubicBezTo>
                  <a:cubicBezTo>
                    <a:pt x="4521" y="2507"/>
                    <a:pt x="4521" y="2507"/>
                    <a:pt x="4521" y="2507"/>
                  </a:cubicBezTo>
                  <a:cubicBezTo>
                    <a:pt x="4521" y="2478"/>
                    <a:pt x="4521" y="2478"/>
                    <a:pt x="4521" y="2478"/>
                  </a:cubicBezTo>
                  <a:lnTo>
                    <a:pt x="4521" y="2478"/>
                  </a:lnTo>
                  <a:cubicBezTo>
                    <a:pt x="4491" y="2507"/>
                    <a:pt x="4491" y="2507"/>
                    <a:pt x="4491" y="2507"/>
                  </a:cubicBezTo>
                  <a:lnTo>
                    <a:pt x="4491" y="2507"/>
                  </a:lnTo>
                  <a:cubicBezTo>
                    <a:pt x="4462" y="2507"/>
                    <a:pt x="4462" y="2507"/>
                    <a:pt x="4462" y="2507"/>
                  </a:cubicBezTo>
                  <a:lnTo>
                    <a:pt x="4462" y="2507"/>
                  </a:lnTo>
                  <a:lnTo>
                    <a:pt x="4462" y="2507"/>
                  </a:lnTo>
                  <a:cubicBezTo>
                    <a:pt x="4462" y="2478"/>
                    <a:pt x="4462" y="2478"/>
                    <a:pt x="4462" y="2478"/>
                  </a:cubicBezTo>
                  <a:lnTo>
                    <a:pt x="4462" y="2478"/>
                  </a:lnTo>
                  <a:lnTo>
                    <a:pt x="4462" y="2478"/>
                  </a:lnTo>
                  <a:cubicBezTo>
                    <a:pt x="4462" y="2507"/>
                    <a:pt x="4462" y="2507"/>
                    <a:pt x="4462" y="2507"/>
                  </a:cubicBezTo>
                  <a:lnTo>
                    <a:pt x="4462" y="2507"/>
                  </a:lnTo>
                  <a:cubicBezTo>
                    <a:pt x="4433" y="2507"/>
                    <a:pt x="4433" y="2507"/>
                    <a:pt x="4433" y="2507"/>
                  </a:cubicBezTo>
                  <a:lnTo>
                    <a:pt x="4433" y="2507"/>
                  </a:lnTo>
                  <a:lnTo>
                    <a:pt x="4433" y="2507"/>
                  </a:lnTo>
                  <a:cubicBezTo>
                    <a:pt x="4404" y="2507"/>
                    <a:pt x="4404" y="2507"/>
                    <a:pt x="4404" y="2507"/>
                  </a:cubicBezTo>
                  <a:lnTo>
                    <a:pt x="4404" y="2507"/>
                  </a:lnTo>
                  <a:lnTo>
                    <a:pt x="4404" y="2507"/>
                  </a:lnTo>
                  <a:lnTo>
                    <a:pt x="4404" y="2507"/>
                  </a:lnTo>
                  <a:cubicBezTo>
                    <a:pt x="4374" y="2507"/>
                    <a:pt x="4374" y="2507"/>
                    <a:pt x="4374" y="2507"/>
                  </a:cubicBezTo>
                  <a:cubicBezTo>
                    <a:pt x="4374" y="2478"/>
                    <a:pt x="4374" y="2478"/>
                    <a:pt x="4374" y="2478"/>
                  </a:cubicBezTo>
                  <a:lnTo>
                    <a:pt x="4374" y="2478"/>
                  </a:lnTo>
                  <a:cubicBezTo>
                    <a:pt x="4404" y="2478"/>
                    <a:pt x="4404" y="2478"/>
                    <a:pt x="4404" y="2478"/>
                  </a:cubicBezTo>
                  <a:cubicBezTo>
                    <a:pt x="4374" y="2478"/>
                    <a:pt x="4374" y="2478"/>
                    <a:pt x="4374" y="2478"/>
                  </a:cubicBezTo>
                  <a:lnTo>
                    <a:pt x="4374" y="2478"/>
                  </a:lnTo>
                  <a:cubicBezTo>
                    <a:pt x="4345" y="2449"/>
                    <a:pt x="4345" y="2449"/>
                    <a:pt x="4345" y="2449"/>
                  </a:cubicBezTo>
                  <a:lnTo>
                    <a:pt x="4345" y="2449"/>
                  </a:lnTo>
                  <a:cubicBezTo>
                    <a:pt x="4345" y="2420"/>
                    <a:pt x="4345" y="2420"/>
                    <a:pt x="4345" y="2420"/>
                  </a:cubicBezTo>
                  <a:lnTo>
                    <a:pt x="4345" y="2420"/>
                  </a:lnTo>
                  <a:cubicBezTo>
                    <a:pt x="4345" y="2391"/>
                    <a:pt x="4345" y="2391"/>
                    <a:pt x="4345" y="2391"/>
                  </a:cubicBezTo>
                  <a:lnTo>
                    <a:pt x="4345" y="2391"/>
                  </a:lnTo>
                  <a:cubicBezTo>
                    <a:pt x="4374" y="2391"/>
                    <a:pt x="4374" y="2391"/>
                    <a:pt x="4374" y="2391"/>
                  </a:cubicBezTo>
                  <a:cubicBezTo>
                    <a:pt x="4374" y="2362"/>
                    <a:pt x="4374" y="2362"/>
                    <a:pt x="4374" y="2362"/>
                  </a:cubicBezTo>
                  <a:cubicBezTo>
                    <a:pt x="4345" y="2362"/>
                    <a:pt x="4345" y="2362"/>
                    <a:pt x="4345" y="2362"/>
                  </a:cubicBezTo>
                  <a:lnTo>
                    <a:pt x="4345" y="2362"/>
                  </a:lnTo>
                  <a:cubicBezTo>
                    <a:pt x="4374" y="2362"/>
                    <a:pt x="4374" y="2362"/>
                    <a:pt x="4374" y="2362"/>
                  </a:cubicBezTo>
                  <a:lnTo>
                    <a:pt x="4374" y="2362"/>
                  </a:lnTo>
                  <a:cubicBezTo>
                    <a:pt x="4404" y="2362"/>
                    <a:pt x="4404" y="2362"/>
                    <a:pt x="4404" y="2362"/>
                  </a:cubicBezTo>
                  <a:cubicBezTo>
                    <a:pt x="4433" y="2362"/>
                    <a:pt x="4433" y="2362"/>
                    <a:pt x="4433" y="2362"/>
                  </a:cubicBezTo>
                  <a:cubicBezTo>
                    <a:pt x="4433" y="2391"/>
                    <a:pt x="4433" y="2391"/>
                    <a:pt x="4433" y="2391"/>
                  </a:cubicBezTo>
                  <a:cubicBezTo>
                    <a:pt x="4462" y="2391"/>
                    <a:pt x="4462" y="2391"/>
                    <a:pt x="4462" y="2391"/>
                  </a:cubicBezTo>
                  <a:cubicBezTo>
                    <a:pt x="4491" y="2391"/>
                    <a:pt x="4491" y="2391"/>
                    <a:pt x="4491" y="2391"/>
                  </a:cubicBezTo>
                  <a:lnTo>
                    <a:pt x="4491" y="2391"/>
                  </a:lnTo>
                  <a:cubicBezTo>
                    <a:pt x="4521" y="2391"/>
                    <a:pt x="4521" y="2391"/>
                    <a:pt x="4521" y="2391"/>
                  </a:cubicBezTo>
                  <a:cubicBezTo>
                    <a:pt x="4491" y="2391"/>
                    <a:pt x="4491" y="2391"/>
                    <a:pt x="4491" y="2391"/>
                  </a:cubicBezTo>
                  <a:lnTo>
                    <a:pt x="4491" y="2391"/>
                  </a:lnTo>
                  <a:cubicBezTo>
                    <a:pt x="4462" y="2362"/>
                    <a:pt x="4462" y="2362"/>
                    <a:pt x="4462" y="2362"/>
                  </a:cubicBezTo>
                  <a:cubicBezTo>
                    <a:pt x="4462" y="2333"/>
                    <a:pt x="4462" y="2333"/>
                    <a:pt x="4462" y="2333"/>
                  </a:cubicBezTo>
                  <a:lnTo>
                    <a:pt x="4462" y="2333"/>
                  </a:lnTo>
                  <a:cubicBezTo>
                    <a:pt x="4433" y="2333"/>
                    <a:pt x="4433" y="2333"/>
                    <a:pt x="4433" y="2333"/>
                  </a:cubicBezTo>
                  <a:lnTo>
                    <a:pt x="4433" y="2333"/>
                  </a:lnTo>
                  <a:cubicBezTo>
                    <a:pt x="4404" y="2333"/>
                    <a:pt x="4404" y="2333"/>
                    <a:pt x="4404" y="2333"/>
                  </a:cubicBezTo>
                  <a:cubicBezTo>
                    <a:pt x="4374" y="2333"/>
                    <a:pt x="4374" y="2333"/>
                    <a:pt x="4374" y="2333"/>
                  </a:cubicBezTo>
                  <a:cubicBezTo>
                    <a:pt x="4345" y="2303"/>
                    <a:pt x="4345" y="2303"/>
                    <a:pt x="4345" y="2303"/>
                  </a:cubicBezTo>
                  <a:lnTo>
                    <a:pt x="4345" y="2303"/>
                  </a:lnTo>
                  <a:cubicBezTo>
                    <a:pt x="4345" y="2274"/>
                    <a:pt x="4345" y="2274"/>
                    <a:pt x="4345" y="2274"/>
                  </a:cubicBezTo>
                  <a:cubicBezTo>
                    <a:pt x="4374" y="2274"/>
                    <a:pt x="4374" y="2274"/>
                    <a:pt x="4374" y="2274"/>
                  </a:cubicBezTo>
                  <a:cubicBezTo>
                    <a:pt x="4374" y="2245"/>
                    <a:pt x="4374" y="2245"/>
                    <a:pt x="4374" y="2245"/>
                  </a:cubicBezTo>
                  <a:lnTo>
                    <a:pt x="4374" y="2245"/>
                  </a:lnTo>
                  <a:lnTo>
                    <a:pt x="4374" y="2245"/>
                  </a:lnTo>
                  <a:cubicBezTo>
                    <a:pt x="4404" y="2216"/>
                    <a:pt x="4404" y="2216"/>
                    <a:pt x="4404" y="2216"/>
                  </a:cubicBezTo>
                  <a:cubicBezTo>
                    <a:pt x="4404" y="2186"/>
                    <a:pt x="4404" y="2186"/>
                    <a:pt x="4404" y="2186"/>
                  </a:cubicBezTo>
                  <a:lnTo>
                    <a:pt x="4404" y="2186"/>
                  </a:lnTo>
                  <a:lnTo>
                    <a:pt x="4404" y="2186"/>
                  </a:lnTo>
                  <a:cubicBezTo>
                    <a:pt x="4404" y="2157"/>
                    <a:pt x="4404" y="2157"/>
                    <a:pt x="4404" y="2157"/>
                  </a:cubicBezTo>
                  <a:cubicBezTo>
                    <a:pt x="4433" y="2157"/>
                    <a:pt x="4433" y="2157"/>
                    <a:pt x="4433" y="2157"/>
                  </a:cubicBezTo>
                  <a:cubicBezTo>
                    <a:pt x="4462" y="2157"/>
                    <a:pt x="4462" y="2157"/>
                    <a:pt x="4462" y="2157"/>
                  </a:cubicBezTo>
                  <a:lnTo>
                    <a:pt x="4462" y="2157"/>
                  </a:lnTo>
                  <a:lnTo>
                    <a:pt x="4462" y="2157"/>
                  </a:lnTo>
                  <a:cubicBezTo>
                    <a:pt x="4433" y="2157"/>
                    <a:pt x="4433" y="2157"/>
                    <a:pt x="4433" y="2157"/>
                  </a:cubicBezTo>
                  <a:cubicBezTo>
                    <a:pt x="4433" y="2128"/>
                    <a:pt x="4433" y="2128"/>
                    <a:pt x="4433" y="2128"/>
                  </a:cubicBezTo>
                  <a:cubicBezTo>
                    <a:pt x="4462" y="2128"/>
                    <a:pt x="4462" y="2128"/>
                    <a:pt x="4462" y="2128"/>
                  </a:cubicBezTo>
                  <a:cubicBezTo>
                    <a:pt x="4462" y="2100"/>
                    <a:pt x="4462" y="2100"/>
                    <a:pt x="4462" y="2100"/>
                  </a:cubicBezTo>
                  <a:lnTo>
                    <a:pt x="4462" y="2100"/>
                  </a:lnTo>
                  <a:cubicBezTo>
                    <a:pt x="4491" y="2070"/>
                    <a:pt x="4491" y="2070"/>
                    <a:pt x="4491" y="2070"/>
                  </a:cubicBezTo>
                  <a:lnTo>
                    <a:pt x="4491" y="2070"/>
                  </a:lnTo>
                  <a:lnTo>
                    <a:pt x="4491" y="2070"/>
                  </a:lnTo>
                  <a:cubicBezTo>
                    <a:pt x="4521" y="2070"/>
                    <a:pt x="4521" y="2070"/>
                    <a:pt x="4521" y="2070"/>
                  </a:cubicBezTo>
                  <a:lnTo>
                    <a:pt x="4521" y="2070"/>
                  </a:lnTo>
                  <a:lnTo>
                    <a:pt x="4521" y="2070"/>
                  </a:lnTo>
                  <a:lnTo>
                    <a:pt x="4521" y="2070"/>
                  </a:lnTo>
                  <a:cubicBezTo>
                    <a:pt x="4521" y="2041"/>
                    <a:pt x="4521" y="2041"/>
                    <a:pt x="4521" y="2041"/>
                  </a:cubicBezTo>
                  <a:cubicBezTo>
                    <a:pt x="4550" y="2012"/>
                    <a:pt x="4550" y="2012"/>
                    <a:pt x="4550" y="2012"/>
                  </a:cubicBezTo>
                  <a:lnTo>
                    <a:pt x="4550" y="2012"/>
                  </a:lnTo>
                  <a:lnTo>
                    <a:pt x="4550" y="2012"/>
                  </a:lnTo>
                  <a:cubicBezTo>
                    <a:pt x="4579" y="1983"/>
                    <a:pt x="4579" y="1983"/>
                    <a:pt x="4579" y="1983"/>
                  </a:cubicBezTo>
                  <a:lnTo>
                    <a:pt x="4579" y="1983"/>
                  </a:lnTo>
                  <a:cubicBezTo>
                    <a:pt x="4608" y="1983"/>
                    <a:pt x="4608" y="1983"/>
                    <a:pt x="4608" y="1983"/>
                  </a:cubicBezTo>
                  <a:lnTo>
                    <a:pt x="4608" y="1983"/>
                  </a:lnTo>
                  <a:lnTo>
                    <a:pt x="4608" y="1983"/>
                  </a:lnTo>
                  <a:lnTo>
                    <a:pt x="4608" y="1983"/>
                  </a:lnTo>
                  <a:cubicBezTo>
                    <a:pt x="4608" y="1953"/>
                    <a:pt x="4608" y="1953"/>
                    <a:pt x="4608" y="1953"/>
                  </a:cubicBezTo>
                  <a:cubicBezTo>
                    <a:pt x="4638" y="1953"/>
                    <a:pt x="4638" y="1953"/>
                    <a:pt x="4638" y="1953"/>
                  </a:cubicBezTo>
                  <a:cubicBezTo>
                    <a:pt x="4666" y="1924"/>
                    <a:pt x="4666" y="1924"/>
                    <a:pt x="4666" y="1924"/>
                  </a:cubicBezTo>
                  <a:cubicBezTo>
                    <a:pt x="4724" y="1924"/>
                    <a:pt x="4724" y="1924"/>
                    <a:pt x="4724" y="1924"/>
                  </a:cubicBezTo>
                  <a:cubicBezTo>
                    <a:pt x="4754" y="1895"/>
                    <a:pt x="4754" y="1895"/>
                    <a:pt x="4754" y="1895"/>
                  </a:cubicBezTo>
                  <a:lnTo>
                    <a:pt x="4754" y="1895"/>
                  </a:lnTo>
                  <a:cubicBezTo>
                    <a:pt x="4783" y="1895"/>
                    <a:pt x="4783" y="1895"/>
                    <a:pt x="4783" y="1895"/>
                  </a:cubicBezTo>
                  <a:lnTo>
                    <a:pt x="4783" y="1895"/>
                  </a:lnTo>
                  <a:cubicBezTo>
                    <a:pt x="4812" y="1895"/>
                    <a:pt x="4812" y="1895"/>
                    <a:pt x="4812" y="1895"/>
                  </a:cubicBezTo>
                  <a:cubicBezTo>
                    <a:pt x="4841" y="1895"/>
                    <a:pt x="4841" y="1895"/>
                    <a:pt x="4841" y="1895"/>
                  </a:cubicBezTo>
                  <a:cubicBezTo>
                    <a:pt x="4841" y="1924"/>
                    <a:pt x="4841" y="1924"/>
                    <a:pt x="4841" y="1924"/>
                  </a:cubicBezTo>
                  <a:cubicBezTo>
                    <a:pt x="4871" y="1924"/>
                    <a:pt x="4871" y="1924"/>
                    <a:pt x="4871" y="1924"/>
                  </a:cubicBezTo>
                  <a:cubicBezTo>
                    <a:pt x="4871" y="1953"/>
                    <a:pt x="4871" y="1953"/>
                    <a:pt x="4871" y="1953"/>
                  </a:cubicBezTo>
                  <a:lnTo>
                    <a:pt x="4871" y="1953"/>
                  </a:lnTo>
                  <a:lnTo>
                    <a:pt x="4871" y="1953"/>
                  </a:lnTo>
                  <a:cubicBezTo>
                    <a:pt x="4841" y="1983"/>
                    <a:pt x="4841" y="1983"/>
                    <a:pt x="4841" y="1983"/>
                  </a:cubicBezTo>
                  <a:cubicBezTo>
                    <a:pt x="4812" y="1983"/>
                    <a:pt x="4812" y="1983"/>
                    <a:pt x="4812" y="1983"/>
                  </a:cubicBezTo>
                  <a:lnTo>
                    <a:pt x="4812" y="1983"/>
                  </a:lnTo>
                  <a:cubicBezTo>
                    <a:pt x="4783" y="2012"/>
                    <a:pt x="4783" y="2012"/>
                    <a:pt x="4783" y="2012"/>
                  </a:cubicBezTo>
                  <a:lnTo>
                    <a:pt x="4783" y="2012"/>
                  </a:lnTo>
                  <a:cubicBezTo>
                    <a:pt x="4754" y="2041"/>
                    <a:pt x="4754" y="2041"/>
                    <a:pt x="4754" y="2041"/>
                  </a:cubicBezTo>
                  <a:cubicBezTo>
                    <a:pt x="4724" y="2070"/>
                    <a:pt x="4724" y="2070"/>
                    <a:pt x="4724" y="2070"/>
                  </a:cubicBezTo>
                  <a:cubicBezTo>
                    <a:pt x="4695" y="2070"/>
                    <a:pt x="4695" y="2070"/>
                    <a:pt x="4695" y="2070"/>
                  </a:cubicBezTo>
                  <a:lnTo>
                    <a:pt x="4695" y="2070"/>
                  </a:lnTo>
                  <a:cubicBezTo>
                    <a:pt x="4666" y="2100"/>
                    <a:pt x="4666" y="2100"/>
                    <a:pt x="4666" y="2100"/>
                  </a:cubicBezTo>
                  <a:cubicBezTo>
                    <a:pt x="4666" y="2128"/>
                    <a:pt x="4666" y="2128"/>
                    <a:pt x="4666" y="2128"/>
                  </a:cubicBezTo>
                  <a:lnTo>
                    <a:pt x="4666" y="2128"/>
                  </a:lnTo>
                  <a:cubicBezTo>
                    <a:pt x="4695" y="2157"/>
                    <a:pt x="4695" y="2157"/>
                    <a:pt x="4695" y="2157"/>
                  </a:cubicBezTo>
                  <a:lnTo>
                    <a:pt x="4695" y="2157"/>
                  </a:lnTo>
                  <a:cubicBezTo>
                    <a:pt x="4666" y="2157"/>
                    <a:pt x="4666" y="2157"/>
                    <a:pt x="4666" y="2157"/>
                  </a:cubicBezTo>
                  <a:cubicBezTo>
                    <a:pt x="4666" y="2186"/>
                    <a:pt x="4666" y="2186"/>
                    <a:pt x="4666" y="2186"/>
                  </a:cubicBezTo>
                  <a:cubicBezTo>
                    <a:pt x="4638" y="2186"/>
                    <a:pt x="4638" y="2186"/>
                    <a:pt x="4638" y="2186"/>
                  </a:cubicBezTo>
                  <a:cubicBezTo>
                    <a:pt x="4638" y="2216"/>
                    <a:pt x="4638" y="2216"/>
                    <a:pt x="4638" y="2216"/>
                  </a:cubicBezTo>
                  <a:cubicBezTo>
                    <a:pt x="4638" y="2245"/>
                    <a:pt x="4638" y="2245"/>
                    <a:pt x="4638" y="2245"/>
                  </a:cubicBezTo>
                  <a:lnTo>
                    <a:pt x="4638" y="2245"/>
                  </a:lnTo>
                  <a:cubicBezTo>
                    <a:pt x="4608" y="2245"/>
                    <a:pt x="4608" y="2245"/>
                    <a:pt x="4608" y="2245"/>
                  </a:cubicBezTo>
                  <a:cubicBezTo>
                    <a:pt x="4638" y="2274"/>
                    <a:pt x="4638" y="2274"/>
                    <a:pt x="4638" y="2274"/>
                  </a:cubicBezTo>
                  <a:lnTo>
                    <a:pt x="4638" y="2274"/>
                  </a:lnTo>
                  <a:cubicBezTo>
                    <a:pt x="4638" y="2303"/>
                    <a:pt x="4638" y="2303"/>
                    <a:pt x="4638" y="2303"/>
                  </a:cubicBezTo>
                  <a:lnTo>
                    <a:pt x="4638" y="2303"/>
                  </a:lnTo>
                  <a:cubicBezTo>
                    <a:pt x="4666" y="2333"/>
                    <a:pt x="4666" y="2333"/>
                    <a:pt x="4666" y="2333"/>
                  </a:cubicBezTo>
                  <a:lnTo>
                    <a:pt x="4666" y="2333"/>
                  </a:lnTo>
                  <a:lnTo>
                    <a:pt x="4666" y="2333"/>
                  </a:lnTo>
                  <a:cubicBezTo>
                    <a:pt x="4666" y="2362"/>
                    <a:pt x="4666" y="2362"/>
                    <a:pt x="4666" y="2362"/>
                  </a:cubicBezTo>
                  <a:lnTo>
                    <a:pt x="4666" y="2362"/>
                  </a:lnTo>
                  <a:lnTo>
                    <a:pt x="4666" y="2362"/>
                  </a:lnTo>
                  <a:cubicBezTo>
                    <a:pt x="4638" y="2362"/>
                    <a:pt x="4638" y="2362"/>
                    <a:pt x="4638" y="2362"/>
                  </a:cubicBezTo>
                  <a:lnTo>
                    <a:pt x="4638" y="2362"/>
                  </a:lnTo>
                  <a:lnTo>
                    <a:pt x="4638" y="2362"/>
                  </a:lnTo>
                  <a:lnTo>
                    <a:pt x="4638" y="2362"/>
                  </a:lnTo>
                  <a:cubicBezTo>
                    <a:pt x="4608" y="2362"/>
                    <a:pt x="4608" y="2362"/>
                    <a:pt x="4608" y="2362"/>
                  </a:cubicBezTo>
                  <a:cubicBezTo>
                    <a:pt x="4638" y="2391"/>
                    <a:pt x="4638" y="2391"/>
                    <a:pt x="4638" y="2391"/>
                  </a:cubicBezTo>
                  <a:lnTo>
                    <a:pt x="4638" y="2391"/>
                  </a:lnTo>
                  <a:lnTo>
                    <a:pt x="4638" y="2391"/>
                  </a:lnTo>
                  <a:cubicBezTo>
                    <a:pt x="4666" y="2391"/>
                    <a:pt x="4666" y="2391"/>
                    <a:pt x="4666" y="2391"/>
                  </a:cubicBezTo>
                  <a:lnTo>
                    <a:pt x="4666" y="2391"/>
                  </a:lnTo>
                  <a:cubicBezTo>
                    <a:pt x="4638" y="2391"/>
                    <a:pt x="4638" y="2391"/>
                    <a:pt x="4638" y="2391"/>
                  </a:cubicBezTo>
                  <a:cubicBezTo>
                    <a:pt x="4638" y="2420"/>
                    <a:pt x="4638" y="2420"/>
                    <a:pt x="4638" y="2420"/>
                  </a:cubicBezTo>
                  <a:cubicBezTo>
                    <a:pt x="4638" y="2449"/>
                    <a:pt x="4638" y="2449"/>
                    <a:pt x="4638" y="2449"/>
                  </a:cubicBezTo>
                  <a:lnTo>
                    <a:pt x="4638" y="2449"/>
                  </a:lnTo>
                  <a:cubicBezTo>
                    <a:pt x="4666" y="2420"/>
                    <a:pt x="4666" y="2420"/>
                    <a:pt x="4666" y="2420"/>
                  </a:cubicBezTo>
                  <a:lnTo>
                    <a:pt x="4666" y="2420"/>
                  </a:lnTo>
                  <a:cubicBezTo>
                    <a:pt x="4666" y="2391"/>
                    <a:pt x="4666" y="2391"/>
                    <a:pt x="4666" y="2391"/>
                  </a:cubicBezTo>
                  <a:lnTo>
                    <a:pt x="4666" y="2391"/>
                  </a:lnTo>
                  <a:cubicBezTo>
                    <a:pt x="4695" y="2362"/>
                    <a:pt x="4695" y="2362"/>
                    <a:pt x="4695" y="2362"/>
                  </a:cubicBezTo>
                  <a:cubicBezTo>
                    <a:pt x="4695" y="2333"/>
                    <a:pt x="4695" y="2333"/>
                    <a:pt x="4695" y="2333"/>
                  </a:cubicBezTo>
                  <a:lnTo>
                    <a:pt x="4695" y="2333"/>
                  </a:lnTo>
                  <a:lnTo>
                    <a:pt x="4695" y="2333"/>
                  </a:lnTo>
                  <a:cubicBezTo>
                    <a:pt x="4695" y="2303"/>
                    <a:pt x="4695" y="2303"/>
                    <a:pt x="4695" y="2303"/>
                  </a:cubicBezTo>
                  <a:lnTo>
                    <a:pt x="4695" y="2303"/>
                  </a:lnTo>
                  <a:lnTo>
                    <a:pt x="4695" y="2303"/>
                  </a:lnTo>
                  <a:lnTo>
                    <a:pt x="4695" y="2303"/>
                  </a:lnTo>
                  <a:cubicBezTo>
                    <a:pt x="4695" y="2274"/>
                    <a:pt x="4695" y="2274"/>
                    <a:pt x="4695" y="2274"/>
                  </a:cubicBezTo>
                  <a:cubicBezTo>
                    <a:pt x="4666" y="2274"/>
                    <a:pt x="4666" y="2274"/>
                    <a:pt x="4666" y="2274"/>
                  </a:cubicBezTo>
                  <a:cubicBezTo>
                    <a:pt x="4666" y="2245"/>
                    <a:pt x="4666" y="2245"/>
                    <a:pt x="4666" y="2245"/>
                  </a:cubicBezTo>
                  <a:lnTo>
                    <a:pt x="4666" y="2245"/>
                  </a:lnTo>
                  <a:cubicBezTo>
                    <a:pt x="4666" y="2216"/>
                    <a:pt x="4666" y="2216"/>
                    <a:pt x="4666" y="2216"/>
                  </a:cubicBezTo>
                  <a:lnTo>
                    <a:pt x="4666" y="2216"/>
                  </a:lnTo>
                  <a:cubicBezTo>
                    <a:pt x="4666" y="2245"/>
                    <a:pt x="4666" y="2245"/>
                    <a:pt x="4666" y="2245"/>
                  </a:cubicBezTo>
                  <a:cubicBezTo>
                    <a:pt x="4695" y="2216"/>
                    <a:pt x="4695" y="2216"/>
                    <a:pt x="4695" y="2216"/>
                  </a:cubicBezTo>
                  <a:lnTo>
                    <a:pt x="4695" y="2216"/>
                  </a:lnTo>
                  <a:cubicBezTo>
                    <a:pt x="4724" y="2216"/>
                    <a:pt x="4724" y="2216"/>
                    <a:pt x="4724" y="2216"/>
                  </a:cubicBezTo>
                  <a:cubicBezTo>
                    <a:pt x="4695" y="2216"/>
                    <a:pt x="4695" y="2216"/>
                    <a:pt x="4695" y="2216"/>
                  </a:cubicBezTo>
                  <a:cubicBezTo>
                    <a:pt x="4724" y="2186"/>
                    <a:pt x="4724" y="2186"/>
                    <a:pt x="4724" y="2186"/>
                  </a:cubicBezTo>
                  <a:lnTo>
                    <a:pt x="4724" y="2186"/>
                  </a:lnTo>
                  <a:cubicBezTo>
                    <a:pt x="4754" y="2216"/>
                    <a:pt x="4754" y="2216"/>
                    <a:pt x="4754" y="2216"/>
                  </a:cubicBezTo>
                  <a:cubicBezTo>
                    <a:pt x="4724" y="2216"/>
                    <a:pt x="4724" y="2216"/>
                    <a:pt x="4724" y="2216"/>
                  </a:cubicBezTo>
                  <a:cubicBezTo>
                    <a:pt x="4754" y="2216"/>
                    <a:pt x="4754" y="2216"/>
                    <a:pt x="4754" y="2216"/>
                  </a:cubicBezTo>
                  <a:lnTo>
                    <a:pt x="4754" y="2216"/>
                  </a:lnTo>
                  <a:lnTo>
                    <a:pt x="4754" y="2216"/>
                  </a:lnTo>
                  <a:cubicBezTo>
                    <a:pt x="4754" y="2186"/>
                    <a:pt x="4754" y="2186"/>
                    <a:pt x="4754" y="2186"/>
                  </a:cubicBezTo>
                  <a:cubicBezTo>
                    <a:pt x="4783" y="2186"/>
                    <a:pt x="4783" y="2186"/>
                    <a:pt x="4783" y="2186"/>
                  </a:cubicBezTo>
                  <a:lnTo>
                    <a:pt x="4783" y="2186"/>
                  </a:lnTo>
                  <a:lnTo>
                    <a:pt x="4783" y="2186"/>
                  </a:lnTo>
                  <a:lnTo>
                    <a:pt x="4783" y="2186"/>
                  </a:lnTo>
                  <a:cubicBezTo>
                    <a:pt x="4783" y="2157"/>
                    <a:pt x="4783" y="2157"/>
                    <a:pt x="4783" y="2157"/>
                  </a:cubicBezTo>
                  <a:lnTo>
                    <a:pt x="4783" y="2157"/>
                  </a:lnTo>
                  <a:cubicBezTo>
                    <a:pt x="4754" y="2186"/>
                    <a:pt x="4754" y="2186"/>
                    <a:pt x="4754" y="2186"/>
                  </a:cubicBezTo>
                  <a:lnTo>
                    <a:pt x="4754" y="2186"/>
                  </a:lnTo>
                  <a:cubicBezTo>
                    <a:pt x="4724" y="2157"/>
                    <a:pt x="4724" y="2157"/>
                    <a:pt x="4724" y="2157"/>
                  </a:cubicBezTo>
                  <a:lnTo>
                    <a:pt x="4724" y="2157"/>
                  </a:lnTo>
                  <a:lnTo>
                    <a:pt x="4724" y="2157"/>
                  </a:lnTo>
                  <a:cubicBezTo>
                    <a:pt x="4754" y="2157"/>
                    <a:pt x="4754" y="2157"/>
                    <a:pt x="4754" y="2157"/>
                  </a:cubicBezTo>
                  <a:cubicBezTo>
                    <a:pt x="4724" y="2128"/>
                    <a:pt x="4724" y="2128"/>
                    <a:pt x="4724" y="2128"/>
                  </a:cubicBezTo>
                  <a:cubicBezTo>
                    <a:pt x="4754" y="2100"/>
                    <a:pt x="4754" y="2100"/>
                    <a:pt x="4754" y="2100"/>
                  </a:cubicBezTo>
                  <a:lnTo>
                    <a:pt x="4754" y="2100"/>
                  </a:lnTo>
                  <a:cubicBezTo>
                    <a:pt x="4754" y="2070"/>
                    <a:pt x="4754" y="2070"/>
                    <a:pt x="4754" y="2070"/>
                  </a:cubicBezTo>
                  <a:lnTo>
                    <a:pt x="4754" y="2070"/>
                  </a:lnTo>
                  <a:cubicBezTo>
                    <a:pt x="4783" y="2070"/>
                    <a:pt x="4783" y="2070"/>
                    <a:pt x="4783" y="2070"/>
                  </a:cubicBezTo>
                  <a:cubicBezTo>
                    <a:pt x="4812" y="2070"/>
                    <a:pt x="4812" y="2070"/>
                    <a:pt x="4812" y="2070"/>
                  </a:cubicBezTo>
                  <a:cubicBezTo>
                    <a:pt x="4812" y="2100"/>
                    <a:pt x="4812" y="2100"/>
                    <a:pt x="4812" y="2100"/>
                  </a:cubicBezTo>
                  <a:lnTo>
                    <a:pt x="4812" y="2100"/>
                  </a:lnTo>
                  <a:cubicBezTo>
                    <a:pt x="4841" y="2128"/>
                    <a:pt x="4841" y="2128"/>
                    <a:pt x="4841" y="2128"/>
                  </a:cubicBezTo>
                  <a:lnTo>
                    <a:pt x="4841" y="2128"/>
                  </a:lnTo>
                  <a:cubicBezTo>
                    <a:pt x="4841" y="2100"/>
                    <a:pt x="4841" y="2100"/>
                    <a:pt x="4841" y="2100"/>
                  </a:cubicBezTo>
                  <a:lnTo>
                    <a:pt x="4841" y="2100"/>
                  </a:lnTo>
                  <a:cubicBezTo>
                    <a:pt x="4812" y="2070"/>
                    <a:pt x="4812" y="2070"/>
                    <a:pt x="4812" y="2070"/>
                  </a:cubicBezTo>
                  <a:lnTo>
                    <a:pt x="4812" y="2070"/>
                  </a:lnTo>
                  <a:lnTo>
                    <a:pt x="4812" y="2070"/>
                  </a:lnTo>
                  <a:cubicBezTo>
                    <a:pt x="4783" y="2070"/>
                    <a:pt x="4783" y="2070"/>
                    <a:pt x="4783" y="2070"/>
                  </a:cubicBezTo>
                  <a:cubicBezTo>
                    <a:pt x="4783" y="2041"/>
                    <a:pt x="4783" y="2041"/>
                    <a:pt x="4783" y="2041"/>
                  </a:cubicBezTo>
                  <a:lnTo>
                    <a:pt x="4783" y="2041"/>
                  </a:lnTo>
                  <a:cubicBezTo>
                    <a:pt x="4812" y="2041"/>
                    <a:pt x="4812" y="2041"/>
                    <a:pt x="4812" y="2041"/>
                  </a:cubicBezTo>
                  <a:lnTo>
                    <a:pt x="4812" y="2041"/>
                  </a:lnTo>
                  <a:lnTo>
                    <a:pt x="4812" y="2041"/>
                  </a:lnTo>
                  <a:cubicBezTo>
                    <a:pt x="4841" y="2070"/>
                    <a:pt x="4841" y="2070"/>
                    <a:pt x="4841" y="2070"/>
                  </a:cubicBezTo>
                  <a:cubicBezTo>
                    <a:pt x="4871" y="2070"/>
                    <a:pt x="4871" y="2070"/>
                    <a:pt x="4871" y="2070"/>
                  </a:cubicBezTo>
                  <a:lnTo>
                    <a:pt x="4871" y="2070"/>
                  </a:lnTo>
                  <a:lnTo>
                    <a:pt x="4871" y="2070"/>
                  </a:lnTo>
                  <a:cubicBezTo>
                    <a:pt x="4841" y="2041"/>
                    <a:pt x="4841" y="2041"/>
                    <a:pt x="4841" y="2041"/>
                  </a:cubicBezTo>
                  <a:cubicBezTo>
                    <a:pt x="4812" y="2041"/>
                    <a:pt x="4812" y="2041"/>
                    <a:pt x="4812" y="2041"/>
                  </a:cubicBezTo>
                  <a:lnTo>
                    <a:pt x="4812" y="2041"/>
                  </a:lnTo>
                  <a:cubicBezTo>
                    <a:pt x="4841" y="2012"/>
                    <a:pt x="4841" y="2012"/>
                    <a:pt x="4841" y="2012"/>
                  </a:cubicBezTo>
                  <a:lnTo>
                    <a:pt x="4841" y="2012"/>
                  </a:lnTo>
                  <a:cubicBezTo>
                    <a:pt x="4871" y="2012"/>
                    <a:pt x="4871" y="2012"/>
                    <a:pt x="4871" y="2012"/>
                  </a:cubicBezTo>
                  <a:lnTo>
                    <a:pt x="4871" y="2012"/>
                  </a:lnTo>
                  <a:cubicBezTo>
                    <a:pt x="4871" y="2041"/>
                    <a:pt x="4871" y="2041"/>
                    <a:pt x="4871" y="2041"/>
                  </a:cubicBezTo>
                  <a:lnTo>
                    <a:pt x="4871" y="2041"/>
                  </a:lnTo>
                  <a:cubicBezTo>
                    <a:pt x="4871" y="2012"/>
                    <a:pt x="4871" y="2012"/>
                    <a:pt x="4871" y="2012"/>
                  </a:cubicBezTo>
                  <a:lnTo>
                    <a:pt x="4871" y="2012"/>
                  </a:lnTo>
                  <a:cubicBezTo>
                    <a:pt x="4900" y="2012"/>
                    <a:pt x="4900" y="2012"/>
                    <a:pt x="4900" y="2012"/>
                  </a:cubicBezTo>
                  <a:lnTo>
                    <a:pt x="4900" y="2012"/>
                  </a:lnTo>
                  <a:cubicBezTo>
                    <a:pt x="4900" y="2041"/>
                    <a:pt x="4900" y="2041"/>
                    <a:pt x="4900" y="2041"/>
                  </a:cubicBezTo>
                  <a:cubicBezTo>
                    <a:pt x="4929" y="2041"/>
                    <a:pt x="4929" y="2041"/>
                    <a:pt x="4929" y="2041"/>
                  </a:cubicBezTo>
                  <a:lnTo>
                    <a:pt x="4929" y="2041"/>
                  </a:lnTo>
                  <a:lnTo>
                    <a:pt x="4929" y="2041"/>
                  </a:lnTo>
                  <a:cubicBezTo>
                    <a:pt x="4900" y="2012"/>
                    <a:pt x="4900" y="2012"/>
                    <a:pt x="4900" y="2012"/>
                  </a:cubicBezTo>
                  <a:cubicBezTo>
                    <a:pt x="4929" y="2012"/>
                    <a:pt x="4929" y="2012"/>
                    <a:pt x="4929" y="2012"/>
                  </a:cubicBezTo>
                  <a:cubicBezTo>
                    <a:pt x="4958" y="1983"/>
                    <a:pt x="4958" y="1983"/>
                    <a:pt x="4958" y="1983"/>
                  </a:cubicBezTo>
                  <a:cubicBezTo>
                    <a:pt x="4988" y="1983"/>
                    <a:pt x="4988" y="1983"/>
                    <a:pt x="4988" y="1983"/>
                  </a:cubicBezTo>
                  <a:lnTo>
                    <a:pt x="4988" y="1983"/>
                  </a:lnTo>
                  <a:cubicBezTo>
                    <a:pt x="5016" y="1983"/>
                    <a:pt x="5016" y="1983"/>
                    <a:pt x="5016" y="1983"/>
                  </a:cubicBezTo>
                  <a:cubicBezTo>
                    <a:pt x="5045" y="1983"/>
                    <a:pt x="5045" y="1983"/>
                    <a:pt x="5045" y="1983"/>
                  </a:cubicBezTo>
                  <a:cubicBezTo>
                    <a:pt x="5074" y="1983"/>
                    <a:pt x="5074" y="1983"/>
                    <a:pt x="5074" y="1983"/>
                  </a:cubicBezTo>
                  <a:cubicBezTo>
                    <a:pt x="5104" y="1983"/>
                    <a:pt x="5104" y="1983"/>
                    <a:pt x="5104" y="1983"/>
                  </a:cubicBezTo>
                  <a:lnTo>
                    <a:pt x="5104" y="1983"/>
                  </a:lnTo>
                  <a:cubicBezTo>
                    <a:pt x="5104" y="2012"/>
                    <a:pt x="5104" y="2012"/>
                    <a:pt x="5104" y="2012"/>
                  </a:cubicBezTo>
                  <a:cubicBezTo>
                    <a:pt x="5074" y="2041"/>
                    <a:pt x="5074" y="2041"/>
                    <a:pt x="5074" y="2041"/>
                  </a:cubicBezTo>
                  <a:lnTo>
                    <a:pt x="5074" y="2041"/>
                  </a:lnTo>
                  <a:lnTo>
                    <a:pt x="5074" y="2041"/>
                  </a:lnTo>
                  <a:cubicBezTo>
                    <a:pt x="5074" y="2070"/>
                    <a:pt x="5074" y="2070"/>
                    <a:pt x="5074" y="2070"/>
                  </a:cubicBezTo>
                  <a:lnTo>
                    <a:pt x="5074" y="2070"/>
                  </a:lnTo>
                  <a:lnTo>
                    <a:pt x="5074" y="2070"/>
                  </a:lnTo>
                  <a:cubicBezTo>
                    <a:pt x="5074" y="2100"/>
                    <a:pt x="5074" y="2100"/>
                    <a:pt x="5074" y="2100"/>
                  </a:cubicBezTo>
                  <a:lnTo>
                    <a:pt x="5074" y="2100"/>
                  </a:lnTo>
                  <a:cubicBezTo>
                    <a:pt x="5074" y="2128"/>
                    <a:pt x="5074" y="2128"/>
                    <a:pt x="5074" y="2128"/>
                  </a:cubicBezTo>
                  <a:cubicBezTo>
                    <a:pt x="5045" y="2128"/>
                    <a:pt x="5045" y="2128"/>
                    <a:pt x="5045" y="2128"/>
                  </a:cubicBezTo>
                  <a:cubicBezTo>
                    <a:pt x="5045" y="2157"/>
                    <a:pt x="5045" y="2157"/>
                    <a:pt x="5045" y="2157"/>
                  </a:cubicBezTo>
                  <a:cubicBezTo>
                    <a:pt x="5074" y="2157"/>
                    <a:pt x="5074" y="2157"/>
                    <a:pt x="5074" y="2157"/>
                  </a:cubicBezTo>
                  <a:lnTo>
                    <a:pt x="5074" y="2157"/>
                  </a:lnTo>
                  <a:cubicBezTo>
                    <a:pt x="5045" y="2186"/>
                    <a:pt x="5045" y="2186"/>
                    <a:pt x="5045" y="2186"/>
                  </a:cubicBezTo>
                  <a:lnTo>
                    <a:pt x="5045" y="2186"/>
                  </a:lnTo>
                  <a:lnTo>
                    <a:pt x="5045" y="2186"/>
                  </a:lnTo>
                  <a:cubicBezTo>
                    <a:pt x="5016" y="2186"/>
                    <a:pt x="5016" y="2186"/>
                    <a:pt x="5016" y="2186"/>
                  </a:cubicBezTo>
                  <a:cubicBezTo>
                    <a:pt x="5016" y="2216"/>
                    <a:pt x="5016" y="2216"/>
                    <a:pt x="5016" y="2216"/>
                  </a:cubicBezTo>
                  <a:cubicBezTo>
                    <a:pt x="4988" y="2216"/>
                    <a:pt x="4988" y="2216"/>
                    <a:pt x="4988" y="2216"/>
                  </a:cubicBezTo>
                  <a:cubicBezTo>
                    <a:pt x="4988" y="2245"/>
                    <a:pt x="4988" y="2245"/>
                    <a:pt x="4988" y="2245"/>
                  </a:cubicBezTo>
                  <a:lnTo>
                    <a:pt x="4988" y="2245"/>
                  </a:lnTo>
                  <a:cubicBezTo>
                    <a:pt x="5016" y="2216"/>
                    <a:pt x="5016" y="2216"/>
                    <a:pt x="5016" y="2216"/>
                  </a:cubicBezTo>
                  <a:cubicBezTo>
                    <a:pt x="5045" y="2216"/>
                    <a:pt x="5045" y="2216"/>
                    <a:pt x="5045" y="2216"/>
                  </a:cubicBezTo>
                  <a:lnTo>
                    <a:pt x="5045" y="2216"/>
                  </a:lnTo>
                  <a:lnTo>
                    <a:pt x="5045" y="2216"/>
                  </a:lnTo>
                  <a:lnTo>
                    <a:pt x="5045" y="2216"/>
                  </a:lnTo>
                  <a:lnTo>
                    <a:pt x="5045" y="2216"/>
                  </a:lnTo>
                  <a:cubicBezTo>
                    <a:pt x="5016" y="2245"/>
                    <a:pt x="5016" y="2245"/>
                    <a:pt x="5016" y="2245"/>
                  </a:cubicBezTo>
                  <a:cubicBezTo>
                    <a:pt x="4988" y="2245"/>
                    <a:pt x="4988" y="2245"/>
                    <a:pt x="4988" y="2245"/>
                  </a:cubicBezTo>
                  <a:lnTo>
                    <a:pt x="4988" y="2245"/>
                  </a:lnTo>
                  <a:cubicBezTo>
                    <a:pt x="4988" y="2274"/>
                    <a:pt x="4988" y="2274"/>
                    <a:pt x="4988" y="2274"/>
                  </a:cubicBezTo>
                  <a:lnTo>
                    <a:pt x="4988" y="2274"/>
                  </a:lnTo>
                  <a:lnTo>
                    <a:pt x="4988" y="2274"/>
                  </a:lnTo>
                  <a:lnTo>
                    <a:pt x="4988" y="2274"/>
                  </a:lnTo>
                  <a:lnTo>
                    <a:pt x="4988" y="2274"/>
                  </a:lnTo>
                  <a:lnTo>
                    <a:pt x="4988" y="2274"/>
                  </a:lnTo>
                  <a:lnTo>
                    <a:pt x="4988" y="2274"/>
                  </a:lnTo>
                  <a:cubicBezTo>
                    <a:pt x="4988" y="2303"/>
                    <a:pt x="4988" y="2303"/>
                    <a:pt x="4988" y="2303"/>
                  </a:cubicBezTo>
                  <a:lnTo>
                    <a:pt x="4988" y="2303"/>
                  </a:lnTo>
                  <a:lnTo>
                    <a:pt x="4988" y="2303"/>
                  </a:lnTo>
                  <a:lnTo>
                    <a:pt x="4988" y="2303"/>
                  </a:lnTo>
                  <a:cubicBezTo>
                    <a:pt x="5016" y="2274"/>
                    <a:pt x="5016" y="2274"/>
                    <a:pt x="5016" y="2274"/>
                  </a:cubicBezTo>
                  <a:lnTo>
                    <a:pt x="5016" y="2274"/>
                  </a:lnTo>
                  <a:lnTo>
                    <a:pt x="5016" y="2274"/>
                  </a:lnTo>
                  <a:cubicBezTo>
                    <a:pt x="5045" y="2245"/>
                    <a:pt x="5045" y="2245"/>
                    <a:pt x="5045" y="2245"/>
                  </a:cubicBezTo>
                  <a:lnTo>
                    <a:pt x="5045" y="2245"/>
                  </a:lnTo>
                  <a:lnTo>
                    <a:pt x="5045" y="2245"/>
                  </a:lnTo>
                  <a:cubicBezTo>
                    <a:pt x="5045" y="2274"/>
                    <a:pt x="5045" y="2274"/>
                    <a:pt x="5045" y="2274"/>
                  </a:cubicBezTo>
                  <a:lnTo>
                    <a:pt x="5045" y="2274"/>
                  </a:lnTo>
                  <a:cubicBezTo>
                    <a:pt x="5045" y="2245"/>
                    <a:pt x="5045" y="2245"/>
                    <a:pt x="5045" y="2245"/>
                  </a:cubicBezTo>
                  <a:lnTo>
                    <a:pt x="5045" y="2245"/>
                  </a:lnTo>
                  <a:lnTo>
                    <a:pt x="5045" y="2245"/>
                  </a:lnTo>
                  <a:cubicBezTo>
                    <a:pt x="5074" y="2216"/>
                    <a:pt x="5074" y="2216"/>
                    <a:pt x="5074" y="2216"/>
                  </a:cubicBezTo>
                  <a:cubicBezTo>
                    <a:pt x="5074" y="2245"/>
                    <a:pt x="5074" y="2245"/>
                    <a:pt x="5074" y="2245"/>
                  </a:cubicBezTo>
                  <a:lnTo>
                    <a:pt x="5074" y="2245"/>
                  </a:lnTo>
                  <a:lnTo>
                    <a:pt x="5074" y="2245"/>
                  </a:lnTo>
                  <a:lnTo>
                    <a:pt x="5074" y="2245"/>
                  </a:lnTo>
                  <a:cubicBezTo>
                    <a:pt x="5104" y="2245"/>
                    <a:pt x="5104" y="2245"/>
                    <a:pt x="5104" y="2245"/>
                  </a:cubicBezTo>
                  <a:lnTo>
                    <a:pt x="5104" y="2245"/>
                  </a:lnTo>
                  <a:cubicBezTo>
                    <a:pt x="5133" y="2245"/>
                    <a:pt x="5133" y="2245"/>
                    <a:pt x="5133" y="2245"/>
                  </a:cubicBezTo>
                  <a:cubicBezTo>
                    <a:pt x="5104" y="2274"/>
                    <a:pt x="5104" y="2274"/>
                    <a:pt x="5104" y="2274"/>
                  </a:cubicBezTo>
                  <a:cubicBezTo>
                    <a:pt x="5104" y="2303"/>
                    <a:pt x="5104" y="2303"/>
                    <a:pt x="5104" y="2303"/>
                  </a:cubicBezTo>
                  <a:cubicBezTo>
                    <a:pt x="5074" y="2303"/>
                    <a:pt x="5074" y="2303"/>
                    <a:pt x="5074" y="2303"/>
                  </a:cubicBezTo>
                  <a:lnTo>
                    <a:pt x="5074" y="2303"/>
                  </a:lnTo>
                  <a:lnTo>
                    <a:pt x="5074" y="2303"/>
                  </a:lnTo>
                  <a:cubicBezTo>
                    <a:pt x="5104" y="2333"/>
                    <a:pt x="5104" y="2333"/>
                    <a:pt x="5104" y="2333"/>
                  </a:cubicBezTo>
                  <a:cubicBezTo>
                    <a:pt x="5104" y="2303"/>
                    <a:pt x="5104" y="2303"/>
                    <a:pt x="5104" y="2303"/>
                  </a:cubicBezTo>
                  <a:lnTo>
                    <a:pt x="5104" y="2303"/>
                  </a:lnTo>
                  <a:lnTo>
                    <a:pt x="5104" y="2303"/>
                  </a:lnTo>
                  <a:cubicBezTo>
                    <a:pt x="5133" y="2274"/>
                    <a:pt x="5133" y="2274"/>
                    <a:pt x="5133" y="2274"/>
                  </a:cubicBezTo>
                  <a:cubicBezTo>
                    <a:pt x="5133" y="2303"/>
                    <a:pt x="5133" y="2303"/>
                    <a:pt x="5133" y="2303"/>
                  </a:cubicBezTo>
                  <a:lnTo>
                    <a:pt x="5133" y="2303"/>
                  </a:lnTo>
                  <a:lnTo>
                    <a:pt x="5133" y="2303"/>
                  </a:lnTo>
                  <a:cubicBezTo>
                    <a:pt x="5133" y="2274"/>
                    <a:pt x="5133" y="2274"/>
                    <a:pt x="5133" y="2274"/>
                  </a:cubicBezTo>
                  <a:lnTo>
                    <a:pt x="5133" y="2274"/>
                  </a:lnTo>
                  <a:cubicBezTo>
                    <a:pt x="5133" y="2245"/>
                    <a:pt x="5133" y="2245"/>
                    <a:pt x="5133" y="2245"/>
                  </a:cubicBezTo>
                  <a:lnTo>
                    <a:pt x="5133" y="2245"/>
                  </a:lnTo>
                  <a:cubicBezTo>
                    <a:pt x="5162" y="2245"/>
                    <a:pt x="5162" y="2245"/>
                    <a:pt x="5162" y="2245"/>
                  </a:cubicBezTo>
                  <a:cubicBezTo>
                    <a:pt x="5162" y="2274"/>
                    <a:pt x="5162" y="2274"/>
                    <a:pt x="5162" y="2274"/>
                  </a:cubicBezTo>
                  <a:cubicBezTo>
                    <a:pt x="5133" y="2274"/>
                    <a:pt x="5133" y="2274"/>
                    <a:pt x="5133" y="2274"/>
                  </a:cubicBezTo>
                  <a:cubicBezTo>
                    <a:pt x="5162" y="2274"/>
                    <a:pt x="5162" y="2274"/>
                    <a:pt x="5162" y="2274"/>
                  </a:cubicBezTo>
                  <a:lnTo>
                    <a:pt x="5162" y="2274"/>
                  </a:lnTo>
                  <a:cubicBezTo>
                    <a:pt x="5191" y="2274"/>
                    <a:pt x="5191" y="2274"/>
                    <a:pt x="5191" y="2274"/>
                  </a:cubicBezTo>
                  <a:cubicBezTo>
                    <a:pt x="5191" y="2303"/>
                    <a:pt x="5191" y="2303"/>
                    <a:pt x="5191" y="2303"/>
                  </a:cubicBezTo>
                  <a:cubicBezTo>
                    <a:pt x="5221" y="2303"/>
                    <a:pt x="5221" y="2303"/>
                    <a:pt x="5221" y="2303"/>
                  </a:cubicBezTo>
                  <a:lnTo>
                    <a:pt x="5221" y="2303"/>
                  </a:lnTo>
                  <a:lnTo>
                    <a:pt x="5221" y="2303"/>
                  </a:lnTo>
                  <a:lnTo>
                    <a:pt x="5221" y="2303"/>
                  </a:lnTo>
                  <a:cubicBezTo>
                    <a:pt x="5221" y="2274"/>
                    <a:pt x="5221" y="2274"/>
                    <a:pt x="5221" y="2274"/>
                  </a:cubicBezTo>
                  <a:cubicBezTo>
                    <a:pt x="5191" y="2274"/>
                    <a:pt x="5191" y="2274"/>
                    <a:pt x="5191" y="2274"/>
                  </a:cubicBezTo>
                  <a:cubicBezTo>
                    <a:pt x="5162" y="2245"/>
                    <a:pt x="5162" y="2245"/>
                    <a:pt x="5162" y="2245"/>
                  </a:cubicBezTo>
                  <a:lnTo>
                    <a:pt x="5162" y="2245"/>
                  </a:lnTo>
                  <a:lnTo>
                    <a:pt x="5162" y="2245"/>
                  </a:lnTo>
                  <a:cubicBezTo>
                    <a:pt x="5162" y="2216"/>
                    <a:pt x="5162" y="2216"/>
                    <a:pt x="5162" y="2216"/>
                  </a:cubicBezTo>
                  <a:cubicBezTo>
                    <a:pt x="5191" y="2216"/>
                    <a:pt x="5191" y="2216"/>
                    <a:pt x="5191" y="2216"/>
                  </a:cubicBezTo>
                  <a:cubicBezTo>
                    <a:pt x="5221" y="2216"/>
                    <a:pt x="5221" y="2216"/>
                    <a:pt x="5221" y="2216"/>
                  </a:cubicBezTo>
                  <a:lnTo>
                    <a:pt x="5221" y="2216"/>
                  </a:lnTo>
                  <a:cubicBezTo>
                    <a:pt x="5250" y="2216"/>
                    <a:pt x="5250" y="2216"/>
                    <a:pt x="5250" y="2216"/>
                  </a:cubicBezTo>
                  <a:lnTo>
                    <a:pt x="5250" y="2216"/>
                  </a:lnTo>
                  <a:cubicBezTo>
                    <a:pt x="5279" y="2216"/>
                    <a:pt x="5279" y="2216"/>
                    <a:pt x="5279" y="2216"/>
                  </a:cubicBezTo>
                  <a:lnTo>
                    <a:pt x="5279" y="2216"/>
                  </a:lnTo>
                  <a:cubicBezTo>
                    <a:pt x="5279" y="2245"/>
                    <a:pt x="5279" y="2245"/>
                    <a:pt x="5279" y="2245"/>
                  </a:cubicBezTo>
                  <a:cubicBezTo>
                    <a:pt x="5308" y="2245"/>
                    <a:pt x="5308" y="2245"/>
                    <a:pt x="5308" y="2245"/>
                  </a:cubicBezTo>
                  <a:lnTo>
                    <a:pt x="5308" y="2245"/>
                  </a:lnTo>
                  <a:lnTo>
                    <a:pt x="5308" y="2245"/>
                  </a:lnTo>
                  <a:cubicBezTo>
                    <a:pt x="5337" y="2245"/>
                    <a:pt x="5337" y="2245"/>
                    <a:pt x="5337" y="2245"/>
                  </a:cubicBezTo>
                  <a:lnTo>
                    <a:pt x="5337" y="2245"/>
                  </a:lnTo>
                  <a:lnTo>
                    <a:pt x="5337" y="2245"/>
                  </a:lnTo>
                  <a:cubicBezTo>
                    <a:pt x="5337" y="2274"/>
                    <a:pt x="5337" y="2274"/>
                    <a:pt x="5337" y="2274"/>
                  </a:cubicBezTo>
                  <a:cubicBezTo>
                    <a:pt x="5366" y="2274"/>
                    <a:pt x="5366" y="2274"/>
                    <a:pt x="5366" y="2274"/>
                  </a:cubicBezTo>
                  <a:lnTo>
                    <a:pt x="5366" y="2274"/>
                  </a:lnTo>
                  <a:cubicBezTo>
                    <a:pt x="5366" y="2303"/>
                    <a:pt x="5366" y="2303"/>
                    <a:pt x="5366" y="2303"/>
                  </a:cubicBezTo>
                  <a:lnTo>
                    <a:pt x="5366" y="2303"/>
                  </a:lnTo>
                  <a:lnTo>
                    <a:pt x="5366" y="2303"/>
                  </a:lnTo>
                  <a:cubicBezTo>
                    <a:pt x="5366" y="2333"/>
                    <a:pt x="5366" y="2333"/>
                    <a:pt x="5366" y="2333"/>
                  </a:cubicBezTo>
                  <a:cubicBezTo>
                    <a:pt x="5337" y="2333"/>
                    <a:pt x="5337" y="2333"/>
                    <a:pt x="5337" y="2333"/>
                  </a:cubicBezTo>
                  <a:lnTo>
                    <a:pt x="5337" y="2333"/>
                  </a:lnTo>
                  <a:cubicBezTo>
                    <a:pt x="5308" y="2333"/>
                    <a:pt x="5308" y="2333"/>
                    <a:pt x="5308" y="2333"/>
                  </a:cubicBezTo>
                  <a:cubicBezTo>
                    <a:pt x="5279" y="2333"/>
                    <a:pt x="5279" y="2333"/>
                    <a:pt x="5279" y="2333"/>
                  </a:cubicBezTo>
                  <a:cubicBezTo>
                    <a:pt x="5308" y="2333"/>
                    <a:pt x="5308" y="2333"/>
                    <a:pt x="5308" y="2333"/>
                  </a:cubicBezTo>
                  <a:cubicBezTo>
                    <a:pt x="5337" y="2333"/>
                    <a:pt x="5337" y="2333"/>
                    <a:pt x="5337" y="2333"/>
                  </a:cubicBezTo>
                  <a:lnTo>
                    <a:pt x="5337" y="2333"/>
                  </a:lnTo>
                  <a:lnTo>
                    <a:pt x="5337" y="2333"/>
                  </a:lnTo>
                  <a:cubicBezTo>
                    <a:pt x="5308" y="2362"/>
                    <a:pt x="5308" y="2362"/>
                    <a:pt x="5308" y="2362"/>
                  </a:cubicBezTo>
                  <a:cubicBezTo>
                    <a:pt x="5279" y="2391"/>
                    <a:pt x="5279" y="2391"/>
                    <a:pt x="5279" y="2391"/>
                  </a:cubicBezTo>
                  <a:lnTo>
                    <a:pt x="5279" y="2391"/>
                  </a:lnTo>
                  <a:lnTo>
                    <a:pt x="5279" y="2391"/>
                  </a:lnTo>
                  <a:lnTo>
                    <a:pt x="5279" y="2391"/>
                  </a:lnTo>
                  <a:lnTo>
                    <a:pt x="5279" y="2391"/>
                  </a:lnTo>
                  <a:cubicBezTo>
                    <a:pt x="5308" y="2362"/>
                    <a:pt x="5308" y="2362"/>
                    <a:pt x="5308" y="2362"/>
                  </a:cubicBezTo>
                  <a:lnTo>
                    <a:pt x="5308" y="2362"/>
                  </a:lnTo>
                  <a:cubicBezTo>
                    <a:pt x="5337" y="2362"/>
                    <a:pt x="5337" y="2362"/>
                    <a:pt x="5337" y="2362"/>
                  </a:cubicBezTo>
                  <a:cubicBezTo>
                    <a:pt x="5366" y="2333"/>
                    <a:pt x="5366" y="2333"/>
                    <a:pt x="5366" y="2333"/>
                  </a:cubicBezTo>
                  <a:lnTo>
                    <a:pt x="5366" y="2333"/>
                  </a:lnTo>
                  <a:cubicBezTo>
                    <a:pt x="5395" y="2362"/>
                    <a:pt x="5395" y="2362"/>
                    <a:pt x="5395" y="2362"/>
                  </a:cubicBezTo>
                  <a:lnTo>
                    <a:pt x="5395" y="2362"/>
                  </a:lnTo>
                  <a:lnTo>
                    <a:pt x="5395" y="2362"/>
                  </a:lnTo>
                  <a:lnTo>
                    <a:pt x="5395" y="2362"/>
                  </a:lnTo>
                  <a:cubicBezTo>
                    <a:pt x="5395" y="2391"/>
                    <a:pt x="5395" y="2391"/>
                    <a:pt x="5395" y="2391"/>
                  </a:cubicBezTo>
                  <a:cubicBezTo>
                    <a:pt x="5366" y="2391"/>
                    <a:pt x="5366" y="2391"/>
                    <a:pt x="5366" y="2391"/>
                  </a:cubicBezTo>
                  <a:lnTo>
                    <a:pt x="5366" y="2391"/>
                  </a:lnTo>
                  <a:cubicBezTo>
                    <a:pt x="5337" y="2391"/>
                    <a:pt x="5337" y="2391"/>
                    <a:pt x="5337" y="2391"/>
                  </a:cubicBezTo>
                  <a:lnTo>
                    <a:pt x="5337" y="2391"/>
                  </a:lnTo>
                  <a:cubicBezTo>
                    <a:pt x="5308" y="2391"/>
                    <a:pt x="5308" y="2391"/>
                    <a:pt x="5308" y="2391"/>
                  </a:cubicBezTo>
                  <a:cubicBezTo>
                    <a:pt x="5308" y="2420"/>
                    <a:pt x="5308" y="2420"/>
                    <a:pt x="5308" y="2420"/>
                  </a:cubicBezTo>
                  <a:cubicBezTo>
                    <a:pt x="5337" y="2420"/>
                    <a:pt x="5337" y="2420"/>
                    <a:pt x="5337" y="2420"/>
                  </a:cubicBezTo>
                  <a:lnTo>
                    <a:pt x="5337" y="2420"/>
                  </a:lnTo>
                  <a:cubicBezTo>
                    <a:pt x="5308" y="2420"/>
                    <a:pt x="5308" y="2420"/>
                    <a:pt x="5308" y="2420"/>
                  </a:cubicBezTo>
                  <a:lnTo>
                    <a:pt x="5308" y="2420"/>
                  </a:lnTo>
                  <a:cubicBezTo>
                    <a:pt x="5337" y="2420"/>
                    <a:pt x="5337" y="2420"/>
                    <a:pt x="5337" y="2420"/>
                  </a:cubicBezTo>
                  <a:lnTo>
                    <a:pt x="5337" y="2420"/>
                  </a:lnTo>
                  <a:cubicBezTo>
                    <a:pt x="5366" y="2420"/>
                    <a:pt x="5366" y="2420"/>
                    <a:pt x="5366" y="2420"/>
                  </a:cubicBezTo>
                  <a:lnTo>
                    <a:pt x="5366" y="2420"/>
                  </a:lnTo>
                  <a:cubicBezTo>
                    <a:pt x="5337" y="2420"/>
                    <a:pt x="5337" y="2420"/>
                    <a:pt x="5337" y="2420"/>
                  </a:cubicBezTo>
                  <a:lnTo>
                    <a:pt x="5337" y="2420"/>
                  </a:lnTo>
                  <a:cubicBezTo>
                    <a:pt x="5308" y="2449"/>
                    <a:pt x="5308" y="2449"/>
                    <a:pt x="5308" y="2449"/>
                  </a:cubicBezTo>
                  <a:cubicBezTo>
                    <a:pt x="5337" y="2449"/>
                    <a:pt x="5337" y="2449"/>
                    <a:pt x="5337" y="2449"/>
                  </a:cubicBezTo>
                  <a:lnTo>
                    <a:pt x="5337" y="2449"/>
                  </a:lnTo>
                  <a:lnTo>
                    <a:pt x="5337" y="2449"/>
                  </a:lnTo>
                  <a:cubicBezTo>
                    <a:pt x="5308" y="2478"/>
                    <a:pt x="5308" y="2478"/>
                    <a:pt x="5308" y="2478"/>
                  </a:cubicBezTo>
                  <a:lnTo>
                    <a:pt x="5308" y="2478"/>
                  </a:lnTo>
                  <a:lnTo>
                    <a:pt x="5308" y="2478"/>
                  </a:lnTo>
                  <a:cubicBezTo>
                    <a:pt x="5337" y="2478"/>
                    <a:pt x="5337" y="2478"/>
                    <a:pt x="5337" y="2478"/>
                  </a:cubicBezTo>
                  <a:cubicBezTo>
                    <a:pt x="5337" y="2449"/>
                    <a:pt x="5337" y="2449"/>
                    <a:pt x="5337" y="2449"/>
                  </a:cubicBezTo>
                  <a:lnTo>
                    <a:pt x="5337" y="2449"/>
                  </a:lnTo>
                  <a:cubicBezTo>
                    <a:pt x="5366" y="2420"/>
                    <a:pt x="5366" y="2420"/>
                    <a:pt x="5366" y="2420"/>
                  </a:cubicBezTo>
                  <a:lnTo>
                    <a:pt x="5366" y="2420"/>
                  </a:lnTo>
                  <a:lnTo>
                    <a:pt x="5366" y="2420"/>
                  </a:lnTo>
                  <a:cubicBezTo>
                    <a:pt x="5395" y="2420"/>
                    <a:pt x="5395" y="2420"/>
                    <a:pt x="5395" y="2420"/>
                  </a:cubicBezTo>
                  <a:lnTo>
                    <a:pt x="5395" y="2420"/>
                  </a:lnTo>
                  <a:cubicBezTo>
                    <a:pt x="5424" y="2391"/>
                    <a:pt x="5424" y="2391"/>
                    <a:pt x="5424" y="2391"/>
                  </a:cubicBezTo>
                  <a:lnTo>
                    <a:pt x="5424" y="2391"/>
                  </a:lnTo>
                  <a:cubicBezTo>
                    <a:pt x="5424" y="2420"/>
                    <a:pt x="5424" y="2420"/>
                    <a:pt x="5424" y="2420"/>
                  </a:cubicBezTo>
                  <a:cubicBezTo>
                    <a:pt x="5395" y="2420"/>
                    <a:pt x="5395" y="2420"/>
                    <a:pt x="5395" y="2420"/>
                  </a:cubicBezTo>
                  <a:cubicBezTo>
                    <a:pt x="5366" y="2449"/>
                    <a:pt x="5366" y="2449"/>
                    <a:pt x="5366" y="2449"/>
                  </a:cubicBezTo>
                  <a:lnTo>
                    <a:pt x="5366" y="2449"/>
                  </a:lnTo>
                  <a:lnTo>
                    <a:pt x="5366" y="2449"/>
                  </a:lnTo>
                  <a:lnTo>
                    <a:pt x="5366" y="2449"/>
                  </a:lnTo>
                  <a:cubicBezTo>
                    <a:pt x="5366" y="2478"/>
                    <a:pt x="5366" y="2478"/>
                    <a:pt x="5366" y="2478"/>
                  </a:cubicBezTo>
                  <a:lnTo>
                    <a:pt x="5366" y="2478"/>
                  </a:lnTo>
                  <a:lnTo>
                    <a:pt x="5366" y="2478"/>
                  </a:lnTo>
                  <a:lnTo>
                    <a:pt x="5366" y="2478"/>
                  </a:lnTo>
                  <a:lnTo>
                    <a:pt x="5366" y="2478"/>
                  </a:lnTo>
                  <a:cubicBezTo>
                    <a:pt x="5395" y="2449"/>
                    <a:pt x="5395" y="2449"/>
                    <a:pt x="5395" y="2449"/>
                  </a:cubicBezTo>
                  <a:cubicBezTo>
                    <a:pt x="5424" y="2449"/>
                    <a:pt x="5424" y="2449"/>
                    <a:pt x="5424" y="2449"/>
                  </a:cubicBezTo>
                  <a:cubicBezTo>
                    <a:pt x="5395" y="2449"/>
                    <a:pt x="5395" y="2449"/>
                    <a:pt x="5395" y="2449"/>
                  </a:cubicBezTo>
                  <a:cubicBezTo>
                    <a:pt x="5424" y="2449"/>
                    <a:pt x="5424" y="2449"/>
                    <a:pt x="5424" y="2449"/>
                  </a:cubicBezTo>
                  <a:cubicBezTo>
                    <a:pt x="5395" y="2478"/>
                    <a:pt x="5395" y="2478"/>
                    <a:pt x="5395" y="2478"/>
                  </a:cubicBezTo>
                  <a:lnTo>
                    <a:pt x="5395" y="2478"/>
                  </a:lnTo>
                  <a:lnTo>
                    <a:pt x="5395" y="2478"/>
                  </a:lnTo>
                  <a:cubicBezTo>
                    <a:pt x="5366" y="2507"/>
                    <a:pt x="5366" y="2507"/>
                    <a:pt x="5366" y="2507"/>
                  </a:cubicBezTo>
                  <a:lnTo>
                    <a:pt x="5366" y="2507"/>
                  </a:lnTo>
                  <a:lnTo>
                    <a:pt x="5366" y="2507"/>
                  </a:lnTo>
                  <a:lnTo>
                    <a:pt x="5366" y="2507"/>
                  </a:lnTo>
                  <a:cubicBezTo>
                    <a:pt x="5395" y="2507"/>
                    <a:pt x="5395" y="2507"/>
                    <a:pt x="5395" y="2507"/>
                  </a:cubicBezTo>
                  <a:cubicBezTo>
                    <a:pt x="5395" y="2478"/>
                    <a:pt x="5395" y="2478"/>
                    <a:pt x="5395" y="2478"/>
                  </a:cubicBezTo>
                  <a:cubicBezTo>
                    <a:pt x="5424" y="2478"/>
                    <a:pt x="5424" y="2478"/>
                    <a:pt x="5424" y="2478"/>
                  </a:cubicBezTo>
                  <a:lnTo>
                    <a:pt x="5424" y="2478"/>
                  </a:lnTo>
                  <a:lnTo>
                    <a:pt x="5424" y="2478"/>
                  </a:lnTo>
                  <a:cubicBezTo>
                    <a:pt x="5424" y="2507"/>
                    <a:pt x="5424" y="2507"/>
                    <a:pt x="5424" y="2507"/>
                  </a:cubicBezTo>
                  <a:lnTo>
                    <a:pt x="5424" y="2507"/>
                  </a:lnTo>
                  <a:cubicBezTo>
                    <a:pt x="5395" y="2507"/>
                    <a:pt x="5395" y="2507"/>
                    <a:pt x="5395" y="2507"/>
                  </a:cubicBezTo>
                  <a:cubicBezTo>
                    <a:pt x="5395" y="2536"/>
                    <a:pt x="5395" y="2536"/>
                    <a:pt x="5395" y="2536"/>
                  </a:cubicBezTo>
                  <a:lnTo>
                    <a:pt x="5395" y="2536"/>
                  </a:lnTo>
                  <a:lnTo>
                    <a:pt x="5395" y="2536"/>
                  </a:lnTo>
                  <a:cubicBezTo>
                    <a:pt x="5424" y="2507"/>
                    <a:pt x="5424" y="2507"/>
                    <a:pt x="5424" y="2507"/>
                  </a:cubicBezTo>
                  <a:lnTo>
                    <a:pt x="5424" y="2507"/>
                  </a:lnTo>
                  <a:lnTo>
                    <a:pt x="5424" y="2507"/>
                  </a:lnTo>
                  <a:cubicBezTo>
                    <a:pt x="5424" y="2478"/>
                    <a:pt x="5424" y="2478"/>
                    <a:pt x="5424" y="2478"/>
                  </a:cubicBezTo>
                  <a:cubicBezTo>
                    <a:pt x="5454" y="2478"/>
                    <a:pt x="5454" y="2478"/>
                    <a:pt x="5454" y="2478"/>
                  </a:cubicBezTo>
                  <a:lnTo>
                    <a:pt x="5454" y="2478"/>
                  </a:lnTo>
                  <a:cubicBezTo>
                    <a:pt x="5454" y="2449"/>
                    <a:pt x="5454" y="2449"/>
                    <a:pt x="5454" y="2449"/>
                  </a:cubicBezTo>
                  <a:lnTo>
                    <a:pt x="5454" y="2449"/>
                  </a:lnTo>
                  <a:cubicBezTo>
                    <a:pt x="5483" y="2449"/>
                    <a:pt x="5483" y="2449"/>
                    <a:pt x="5483" y="2449"/>
                  </a:cubicBezTo>
                  <a:lnTo>
                    <a:pt x="5483" y="2449"/>
                  </a:lnTo>
                  <a:cubicBezTo>
                    <a:pt x="5483" y="2420"/>
                    <a:pt x="5483" y="2420"/>
                    <a:pt x="5483" y="2420"/>
                  </a:cubicBezTo>
                  <a:lnTo>
                    <a:pt x="5483" y="2420"/>
                  </a:lnTo>
                  <a:cubicBezTo>
                    <a:pt x="5512" y="2449"/>
                    <a:pt x="5512" y="2449"/>
                    <a:pt x="5512" y="2449"/>
                  </a:cubicBezTo>
                  <a:lnTo>
                    <a:pt x="5512" y="2449"/>
                  </a:lnTo>
                  <a:cubicBezTo>
                    <a:pt x="5512" y="2478"/>
                    <a:pt x="5512" y="2478"/>
                    <a:pt x="5512" y="2478"/>
                  </a:cubicBezTo>
                  <a:cubicBezTo>
                    <a:pt x="5541" y="2478"/>
                    <a:pt x="5541" y="2478"/>
                    <a:pt x="5541" y="2478"/>
                  </a:cubicBezTo>
                  <a:lnTo>
                    <a:pt x="5541" y="2478"/>
                  </a:lnTo>
                  <a:cubicBezTo>
                    <a:pt x="5541" y="2507"/>
                    <a:pt x="5541" y="2507"/>
                    <a:pt x="5541" y="2507"/>
                  </a:cubicBezTo>
                  <a:lnTo>
                    <a:pt x="5541" y="2507"/>
                  </a:lnTo>
                  <a:cubicBezTo>
                    <a:pt x="5541" y="2536"/>
                    <a:pt x="5541" y="2536"/>
                    <a:pt x="5541" y="2536"/>
                  </a:cubicBezTo>
                  <a:cubicBezTo>
                    <a:pt x="5512" y="2536"/>
                    <a:pt x="5512" y="2536"/>
                    <a:pt x="5512" y="2536"/>
                  </a:cubicBezTo>
                  <a:lnTo>
                    <a:pt x="5512" y="2536"/>
                  </a:lnTo>
                  <a:lnTo>
                    <a:pt x="5512" y="2536"/>
                  </a:lnTo>
                  <a:cubicBezTo>
                    <a:pt x="5483" y="2536"/>
                    <a:pt x="5483" y="2536"/>
                    <a:pt x="5483" y="2536"/>
                  </a:cubicBezTo>
                  <a:lnTo>
                    <a:pt x="5483" y="2536"/>
                  </a:lnTo>
                  <a:lnTo>
                    <a:pt x="5483" y="2536"/>
                  </a:lnTo>
                  <a:cubicBezTo>
                    <a:pt x="5454" y="2536"/>
                    <a:pt x="5454" y="2536"/>
                    <a:pt x="5454" y="2536"/>
                  </a:cubicBezTo>
                  <a:lnTo>
                    <a:pt x="5454" y="2536"/>
                  </a:lnTo>
                  <a:cubicBezTo>
                    <a:pt x="5454" y="2566"/>
                    <a:pt x="5454" y="2566"/>
                    <a:pt x="5454" y="2566"/>
                  </a:cubicBezTo>
                  <a:cubicBezTo>
                    <a:pt x="5424" y="2536"/>
                    <a:pt x="5424" y="2536"/>
                    <a:pt x="5424" y="2536"/>
                  </a:cubicBezTo>
                  <a:cubicBezTo>
                    <a:pt x="5424" y="2566"/>
                    <a:pt x="5424" y="2566"/>
                    <a:pt x="5424" y="2566"/>
                  </a:cubicBezTo>
                  <a:cubicBezTo>
                    <a:pt x="5454" y="2566"/>
                    <a:pt x="5454" y="2566"/>
                    <a:pt x="5454" y="2566"/>
                  </a:cubicBezTo>
                  <a:lnTo>
                    <a:pt x="5454" y="2566"/>
                  </a:lnTo>
                  <a:lnTo>
                    <a:pt x="5454" y="2566"/>
                  </a:lnTo>
                  <a:lnTo>
                    <a:pt x="5454" y="2566"/>
                  </a:lnTo>
                  <a:cubicBezTo>
                    <a:pt x="5424" y="2595"/>
                    <a:pt x="5424" y="2595"/>
                    <a:pt x="5424" y="2595"/>
                  </a:cubicBezTo>
                  <a:lnTo>
                    <a:pt x="5424" y="2595"/>
                  </a:lnTo>
                  <a:lnTo>
                    <a:pt x="5424" y="2595"/>
                  </a:lnTo>
                  <a:cubicBezTo>
                    <a:pt x="5454" y="2595"/>
                    <a:pt x="5454" y="2595"/>
                    <a:pt x="5454" y="2595"/>
                  </a:cubicBezTo>
                  <a:lnTo>
                    <a:pt x="5454" y="2595"/>
                  </a:lnTo>
                  <a:cubicBezTo>
                    <a:pt x="5483" y="2595"/>
                    <a:pt x="5483" y="2595"/>
                    <a:pt x="5483" y="2595"/>
                  </a:cubicBezTo>
                  <a:cubicBezTo>
                    <a:pt x="5483" y="2566"/>
                    <a:pt x="5483" y="2566"/>
                    <a:pt x="5483" y="2566"/>
                  </a:cubicBezTo>
                  <a:cubicBezTo>
                    <a:pt x="5512" y="2566"/>
                    <a:pt x="5512" y="2566"/>
                    <a:pt x="5512" y="2566"/>
                  </a:cubicBezTo>
                  <a:cubicBezTo>
                    <a:pt x="5512" y="2595"/>
                    <a:pt x="5512" y="2595"/>
                    <a:pt x="5512" y="2595"/>
                  </a:cubicBezTo>
                  <a:lnTo>
                    <a:pt x="5512" y="2595"/>
                  </a:lnTo>
                  <a:lnTo>
                    <a:pt x="5512" y="2595"/>
                  </a:lnTo>
                  <a:lnTo>
                    <a:pt x="5512" y="2595"/>
                  </a:lnTo>
                  <a:cubicBezTo>
                    <a:pt x="5512" y="2566"/>
                    <a:pt x="5512" y="2566"/>
                    <a:pt x="5512" y="2566"/>
                  </a:cubicBezTo>
                  <a:lnTo>
                    <a:pt x="5512" y="2566"/>
                  </a:lnTo>
                  <a:cubicBezTo>
                    <a:pt x="5541" y="2536"/>
                    <a:pt x="5541" y="2536"/>
                    <a:pt x="5541" y="2536"/>
                  </a:cubicBezTo>
                  <a:cubicBezTo>
                    <a:pt x="5571" y="2536"/>
                    <a:pt x="5571" y="2536"/>
                    <a:pt x="5571" y="2536"/>
                  </a:cubicBezTo>
                  <a:lnTo>
                    <a:pt x="5571" y="2536"/>
                  </a:lnTo>
                  <a:cubicBezTo>
                    <a:pt x="5571" y="2566"/>
                    <a:pt x="5571" y="2566"/>
                    <a:pt x="5571" y="2566"/>
                  </a:cubicBezTo>
                  <a:lnTo>
                    <a:pt x="5571" y="2566"/>
                  </a:lnTo>
                  <a:lnTo>
                    <a:pt x="5571" y="2566"/>
                  </a:lnTo>
                  <a:cubicBezTo>
                    <a:pt x="5541" y="2595"/>
                    <a:pt x="5541" y="2595"/>
                    <a:pt x="5541" y="2595"/>
                  </a:cubicBezTo>
                  <a:cubicBezTo>
                    <a:pt x="5512" y="2595"/>
                    <a:pt x="5512" y="2595"/>
                    <a:pt x="5512" y="2595"/>
                  </a:cubicBezTo>
                  <a:cubicBezTo>
                    <a:pt x="5512" y="2624"/>
                    <a:pt x="5512" y="2624"/>
                    <a:pt x="5512" y="2624"/>
                  </a:cubicBezTo>
                  <a:lnTo>
                    <a:pt x="5512" y="2624"/>
                  </a:lnTo>
                  <a:cubicBezTo>
                    <a:pt x="5483" y="2624"/>
                    <a:pt x="5483" y="2624"/>
                    <a:pt x="5483" y="2624"/>
                  </a:cubicBezTo>
                  <a:lnTo>
                    <a:pt x="5483" y="2624"/>
                  </a:lnTo>
                  <a:lnTo>
                    <a:pt x="5483" y="2624"/>
                  </a:lnTo>
                  <a:lnTo>
                    <a:pt x="5483" y="2624"/>
                  </a:lnTo>
                  <a:cubicBezTo>
                    <a:pt x="5454" y="2624"/>
                    <a:pt x="5454" y="2624"/>
                    <a:pt x="5454" y="2624"/>
                  </a:cubicBezTo>
                  <a:cubicBezTo>
                    <a:pt x="5454" y="2653"/>
                    <a:pt x="5454" y="2653"/>
                    <a:pt x="5454" y="2653"/>
                  </a:cubicBezTo>
                  <a:lnTo>
                    <a:pt x="5454" y="2653"/>
                  </a:lnTo>
                  <a:lnTo>
                    <a:pt x="5454" y="2653"/>
                  </a:lnTo>
                  <a:lnTo>
                    <a:pt x="5454" y="2653"/>
                  </a:lnTo>
                  <a:cubicBezTo>
                    <a:pt x="5483" y="2653"/>
                    <a:pt x="5483" y="2653"/>
                    <a:pt x="5483" y="2653"/>
                  </a:cubicBezTo>
                  <a:cubicBezTo>
                    <a:pt x="5483" y="2624"/>
                    <a:pt x="5483" y="2624"/>
                    <a:pt x="5483" y="2624"/>
                  </a:cubicBezTo>
                  <a:lnTo>
                    <a:pt x="5483" y="2624"/>
                  </a:lnTo>
                  <a:lnTo>
                    <a:pt x="5483" y="2624"/>
                  </a:lnTo>
                  <a:cubicBezTo>
                    <a:pt x="5512" y="2624"/>
                    <a:pt x="5512" y="2624"/>
                    <a:pt x="5512" y="2624"/>
                  </a:cubicBezTo>
                  <a:lnTo>
                    <a:pt x="5512" y="2624"/>
                  </a:lnTo>
                  <a:cubicBezTo>
                    <a:pt x="5483" y="2653"/>
                    <a:pt x="5483" y="2653"/>
                    <a:pt x="5483" y="2653"/>
                  </a:cubicBezTo>
                  <a:lnTo>
                    <a:pt x="5483" y="2653"/>
                  </a:lnTo>
                  <a:cubicBezTo>
                    <a:pt x="5454" y="2683"/>
                    <a:pt x="5454" y="2683"/>
                    <a:pt x="5454" y="2683"/>
                  </a:cubicBezTo>
                  <a:lnTo>
                    <a:pt x="5454" y="2683"/>
                  </a:lnTo>
                  <a:lnTo>
                    <a:pt x="5454" y="2683"/>
                  </a:lnTo>
                  <a:cubicBezTo>
                    <a:pt x="5483" y="2683"/>
                    <a:pt x="5483" y="2683"/>
                    <a:pt x="5483" y="2683"/>
                  </a:cubicBezTo>
                  <a:cubicBezTo>
                    <a:pt x="5512" y="2653"/>
                    <a:pt x="5512" y="2653"/>
                    <a:pt x="5512" y="2653"/>
                  </a:cubicBezTo>
                  <a:cubicBezTo>
                    <a:pt x="5512" y="2624"/>
                    <a:pt x="5512" y="2624"/>
                    <a:pt x="5512" y="2624"/>
                  </a:cubicBezTo>
                  <a:lnTo>
                    <a:pt x="5512" y="2624"/>
                  </a:lnTo>
                  <a:cubicBezTo>
                    <a:pt x="5541" y="2595"/>
                    <a:pt x="5541" y="2595"/>
                    <a:pt x="5541" y="2595"/>
                  </a:cubicBezTo>
                  <a:lnTo>
                    <a:pt x="5541" y="2595"/>
                  </a:lnTo>
                  <a:cubicBezTo>
                    <a:pt x="5571" y="2595"/>
                    <a:pt x="5571" y="2595"/>
                    <a:pt x="5571" y="2595"/>
                  </a:cubicBezTo>
                  <a:lnTo>
                    <a:pt x="5571" y="2595"/>
                  </a:lnTo>
                  <a:cubicBezTo>
                    <a:pt x="5600" y="2595"/>
                    <a:pt x="5600" y="2595"/>
                    <a:pt x="5600" y="2595"/>
                  </a:cubicBezTo>
                  <a:lnTo>
                    <a:pt x="5600" y="2595"/>
                  </a:lnTo>
                  <a:lnTo>
                    <a:pt x="5600" y="2595"/>
                  </a:lnTo>
                  <a:cubicBezTo>
                    <a:pt x="5571" y="2624"/>
                    <a:pt x="5571" y="2624"/>
                    <a:pt x="5571" y="2624"/>
                  </a:cubicBezTo>
                  <a:cubicBezTo>
                    <a:pt x="5541" y="2624"/>
                    <a:pt x="5541" y="2624"/>
                    <a:pt x="5541" y="2624"/>
                  </a:cubicBezTo>
                  <a:lnTo>
                    <a:pt x="5541" y="2624"/>
                  </a:lnTo>
                  <a:lnTo>
                    <a:pt x="5541" y="2624"/>
                  </a:lnTo>
                  <a:lnTo>
                    <a:pt x="5541" y="2624"/>
                  </a:lnTo>
                  <a:cubicBezTo>
                    <a:pt x="5571" y="2624"/>
                    <a:pt x="5571" y="2624"/>
                    <a:pt x="5571" y="2624"/>
                  </a:cubicBezTo>
                  <a:lnTo>
                    <a:pt x="5571" y="2624"/>
                  </a:lnTo>
                  <a:cubicBezTo>
                    <a:pt x="5600" y="2624"/>
                    <a:pt x="5600" y="2624"/>
                    <a:pt x="5600" y="2624"/>
                  </a:cubicBezTo>
                  <a:cubicBezTo>
                    <a:pt x="5600" y="2595"/>
                    <a:pt x="5600" y="2595"/>
                    <a:pt x="5600" y="2595"/>
                  </a:cubicBezTo>
                  <a:lnTo>
                    <a:pt x="5600" y="2595"/>
                  </a:lnTo>
                  <a:cubicBezTo>
                    <a:pt x="5629" y="2595"/>
                    <a:pt x="5629" y="2595"/>
                    <a:pt x="5629" y="2595"/>
                  </a:cubicBezTo>
                  <a:lnTo>
                    <a:pt x="5629" y="2595"/>
                  </a:lnTo>
                  <a:cubicBezTo>
                    <a:pt x="5629" y="2624"/>
                    <a:pt x="5629" y="2624"/>
                    <a:pt x="5629" y="2624"/>
                  </a:cubicBezTo>
                  <a:cubicBezTo>
                    <a:pt x="5658" y="2624"/>
                    <a:pt x="5658" y="2624"/>
                    <a:pt x="5658" y="2624"/>
                  </a:cubicBezTo>
                  <a:cubicBezTo>
                    <a:pt x="5658" y="2653"/>
                    <a:pt x="5658" y="2653"/>
                    <a:pt x="5658" y="2653"/>
                  </a:cubicBezTo>
                  <a:cubicBezTo>
                    <a:pt x="5687" y="2653"/>
                    <a:pt x="5687" y="2653"/>
                    <a:pt x="5687" y="2653"/>
                  </a:cubicBezTo>
                  <a:lnTo>
                    <a:pt x="5687" y="2653"/>
                  </a:lnTo>
                  <a:lnTo>
                    <a:pt x="5687" y="2653"/>
                  </a:lnTo>
                  <a:cubicBezTo>
                    <a:pt x="5658" y="2683"/>
                    <a:pt x="5658" y="2683"/>
                    <a:pt x="5658" y="2683"/>
                  </a:cubicBezTo>
                  <a:lnTo>
                    <a:pt x="5658" y="2683"/>
                  </a:lnTo>
                  <a:cubicBezTo>
                    <a:pt x="5658" y="2653"/>
                    <a:pt x="5658" y="2653"/>
                    <a:pt x="5658" y="2653"/>
                  </a:cubicBezTo>
                  <a:lnTo>
                    <a:pt x="5658" y="2653"/>
                  </a:lnTo>
                  <a:cubicBezTo>
                    <a:pt x="5658" y="2683"/>
                    <a:pt x="5658" y="2683"/>
                    <a:pt x="5658" y="2683"/>
                  </a:cubicBezTo>
                  <a:cubicBezTo>
                    <a:pt x="5629" y="2683"/>
                    <a:pt x="5629" y="2683"/>
                    <a:pt x="5629" y="2683"/>
                  </a:cubicBezTo>
                  <a:lnTo>
                    <a:pt x="5629" y="2683"/>
                  </a:lnTo>
                  <a:cubicBezTo>
                    <a:pt x="5600" y="2683"/>
                    <a:pt x="5600" y="2683"/>
                    <a:pt x="5600" y="2683"/>
                  </a:cubicBezTo>
                  <a:lnTo>
                    <a:pt x="5600" y="2683"/>
                  </a:lnTo>
                  <a:cubicBezTo>
                    <a:pt x="5571" y="2683"/>
                    <a:pt x="5571" y="2683"/>
                    <a:pt x="5571" y="2683"/>
                  </a:cubicBezTo>
                  <a:cubicBezTo>
                    <a:pt x="5541" y="2712"/>
                    <a:pt x="5541" y="2712"/>
                    <a:pt x="5541" y="2712"/>
                  </a:cubicBezTo>
                  <a:lnTo>
                    <a:pt x="5541" y="2712"/>
                  </a:lnTo>
                  <a:cubicBezTo>
                    <a:pt x="5512" y="2712"/>
                    <a:pt x="5512" y="2712"/>
                    <a:pt x="5512" y="2712"/>
                  </a:cubicBezTo>
                  <a:cubicBezTo>
                    <a:pt x="5541" y="2712"/>
                    <a:pt x="5541" y="2712"/>
                    <a:pt x="5541" y="2712"/>
                  </a:cubicBezTo>
                  <a:lnTo>
                    <a:pt x="5541" y="2712"/>
                  </a:lnTo>
                  <a:cubicBezTo>
                    <a:pt x="5541" y="2741"/>
                    <a:pt x="5541" y="2741"/>
                    <a:pt x="5541" y="2741"/>
                  </a:cubicBezTo>
                  <a:cubicBezTo>
                    <a:pt x="5512" y="2741"/>
                    <a:pt x="5512" y="2741"/>
                    <a:pt x="5512" y="2741"/>
                  </a:cubicBezTo>
                  <a:lnTo>
                    <a:pt x="5512" y="2741"/>
                  </a:lnTo>
                  <a:cubicBezTo>
                    <a:pt x="5541" y="2741"/>
                    <a:pt x="5541" y="2741"/>
                    <a:pt x="5541" y="2741"/>
                  </a:cubicBezTo>
                  <a:cubicBezTo>
                    <a:pt x="5541" y="2712"/>
                    <a:pt x="5541" y="2712"/>
                    <a:pt x="5541" y="2712"/>
                  </a:cubicBezTo>
                  <a:cubicBezTo>
                    <a:pt x="5571" y="2712"/>
                    <a:pt x="5571" y="2712"/>
                    <a:pt x="5571" y="2712"/>
                  </a:cubicBezTo>
                  <a:cubicBezTo>
                    <a:pt x="5600" y="2712"/>
                    <a:pt x="5600" y="2712"/>
                    <a:pt x="5600" y="2712"/>
                  </a:cubicBezTo>
                  <a:lnTo>
                    <a:pt x="5600" y="2712"/>
                  </a:lnTo>
                  <a:lnTo>
                    <a:pt x="5600" y="2712"/>
                  </a:lnTo>
                  <a:cubicBezTo>
                    <a:pt x="5629" y="2712"/>
                    <a:pt x="5629" y="2712"/>
                    <a:pt x="5629" y="2712"/>
                  </a:cubicBezTo>
                  <a:lnTo>
                    <a:pt x="5629" y="2712"/>
                  </a:lnTo>
                  <a:lnTo>
                    <a:pt x="5629" y="2712"/>
                  </a:lnTo>
                  <a:cubicBezTo>
                    <a:pt x="5600" y="2741"/>
                    <a:pt x="5600" y="2741"/>
                    <a:pt x="5600" y="2741"/>
                  </a:cubicBezTo>
                  <a:lnTo>
                    <a:pt x="5600" y="2741"/>
                  </a:lnTo>
                  <a:lnTo>
                    <a:pt x="5600" y="2741"/>
                  </a:lnTo>
                  <a:cubicBezTo>
                    <a:pt x="5571" y="2741"/>
                    <a:pt x="5571" y="2741"/>
                    <a:pt x="5571" y="2741"/>
                  </a:cubicBezTo>
                  <a:cubicBezTo>
                    <a:pt x="5571" y="2770"/>
                    <a:pt x="5571" y="2770"/>
                    <a:pt x="5571" y="2770"/>
                  </a:cubicBezTo>
                  <a:cubicBezTo>
                    <a:pt x="5541" y="2770"/>
                    <a:pt x="5541" y="2770"/>
                    <a:pt x="5541" y="2770"/>
                  </a:cubicBezTo>
                  <a:cubicBezTo>
                    <a:pt x="5541" y="2741"/>
                    <a:pt x="5541" y="2741"/>
                    <a:pt x="5541" y="2741"/>
                  </a:cubicBezTo>
                  <a:cubicBezTo>
                    <a:pt x="5541" y="2770"/>
                    <a:pt x="5541" y="2770"/>
                    <a:pt x="5541" y="2770"/>
                  </a:cubicBezTo>
                  <a:cubicBezTo>
                    <a:pt x="5512" y="2770"/>
                    <a:pt x="5512" y="2770"/>
                    <a:pt x="5512" y="2770"/>
                  </a:cubicBezTo>
                  <a:cubicBezTo>
                    <a:pt x="5541" y="2770"/>
                    <a:pt x="5541" y="2770"/>
                    <a:pt x="5541" y="2770"/>
                  </a:cubicBezTo>
                  <a:lnTo>
                    <a:pt x="5541" y="2770"/>
                  </a:lnTo>
                  <a:lnTo>
                    <a:pt x="5541" y="2770"/>
                  </a:lnTo>
                  <a:cubicBezTo>
                    <a:pt x="5571" y="2770"/>
                    <a:pt x="5571" y="2770"/>
                    <a:pt x="5571" y="2770"/>
                  </a:cubicBezTo>
                  <a:lnTo>
                    <a:pt x="5571" y="2770"/>
                  </a:lnTo>
                  <a:cubicBezTo>
                    <a:pt x="5600" y="2741"/>
                    <a:pt x="5600" y="2741"/>
                    <a:pt x="5600" y="2741"/>
                  </a:cubicBezTo>
                  <a:lnTo>
                    <a:pt x="5600" y="2741"/>
                  </a:lnTo>
                  <a:lnTo>
                    <a:pt x="5600" y="2741"/>
                  </a:lnTo>
                  <a:cubicBezTo>
                    <a:pt x="5629" y="2741"/>
                    <a:pt x="5629" y="2741"/>
                    <a:pt x="5629" y="2741"/>
                  </a:cubicBezTo>
                  <a:lnTo>
                    <a:pt x="5629" y="2741"/>
                  </a:lnTo>
                  <a:cubicBezTo>
                    <a:pt x="5658" y="2741"/>
                    <a:pt x="5658" y="2741"/>
                    <a:pt x="5658" y="2741"/>
                  </a:cubicBezTo>
                  <a:cubicBezTo>
                    <a:pt x="5658" y="2712"/>
                    <a:pt x="5658" y="2712"/>
                    <a:pt x="5658" y="2712"/>
                  </a:cubicBezTo>
                  <a:lnTo>
                    <a:pt x="5658" y="2712"/>
                  </a:lnTo>
                  <a:lnTo>
                    <a:pt x="5658" y="2712"/>
                  </a:lnTo>
                  <a:lnTo>
                    <a:pt x="5658" y="2712"/>
                  </a:lnTo>
                  <a:cubicBezTo>
                    <a:pt x="5658" y="2683"/>
                    <a:pt x="5658" y="2683"/>
                    <a:pt x="5658" y="2683"/>
                  </a:cubicBezTo>
                  <a:cubicBezTo>
                    <a:pt x="5687" y="2683"/>
                    <a:pt x="5687" y="2683"/>
                    <a:pt x="5687" y="2683"/>
                  </a:cubicBezTo>
                  <a:lnTo>
                    <a:pt x="5687" y="2683"/>
                  </a:lnTo>
                  <a:lnTo>
                    <a:pt x="5687" y="2683"/>
                  </a:lnTo>
                  <a:cubicBezTo>
                    <a:pt x="5687" y="2712"/>
                    <a:pt x="5687" y="2712"/>
                    <a:pt x="5687" y="2712"/>
                  </a:cubicBezTo>
                  <a:cubicBezTo>
                    <a:pt x="5716" y="2741"/>
                    <a:pt x="5716" y="2741"/>
                    <a:pt x="5716" y="2741"/>
                  </a:cubicBezTo>
                  <a:lnTo>
                    <a:pt x="5716" y="2741"/>
                  </a:lnTo>
                  <a:cubicBezTo>
                    <a:pt x="5716" y="2770"/>
                    <a:pt x="5716" y="2770"/>
                    <a:pt x="5716" y="2770"/>
                  </a:cubicBezTo>
                  <a:lnTo>
                    <a:pt x="5716" y="2770"/>
                  </a:lnTo>
                  <a:cubicBezTo>
                    <a:pt x="5716" y="2799"/>
                    <a:pt x="5716" y="2799"/>
                    <a:pt x="5716" y="2799"/>
                  </a:cubicBezTo>
                  <a:cubicBezTo>
                    <a:pt x="5687" y="2799"/>
                    <a:pt x="5687" y="2799"/>
                    <a:pt x="5687" y="2799"/>
                  </a:cubicBezTo>
                  <a:cubicBezTo>
                    <a:pt x="5687" y="2770"/>
                    <a:pt x="5687" y="2770"/>
                    <a:pt x="5687" y="2770"/>
                  </a:cubicBezTo>
                  <a:cubicBezTo>
                    <a:pt x="5658" y="2770"/>
                    <a:pt x="5658" y="2770"/>
                    <a:pt x="5658" y="2770"/>
                  </a:cubicBezTo>
                  <a:lnTo>
                    <a:pt x="5658" y="2770"/>
                  </a:lnTo>
                  <a:cubicBezTo>
                    <a:pt x="5629" y="2799"/>
                    <a:pt x="5629" y="2799"/>
                    <a:pt x="5629" y="2799"/>
                  </a:cubicBezTo>
                  <a:lnTo>
                    <a:pt x="5629" y="2799"/>
                  </a:lnTo>
                  <a:lnTo>
                    <a:pt x="5629" y="2799"/>
                  </a:lnTo>
                  <a:cubicBezTo>
                    <a:pt x="5600" y="2799"/>
                    <a:pt x="5600" y="2799"/>
                    <a:pt x="5600" y="2799"/>
                  </a:cubicBezTo>
                  <a:lnTo>
                    <a:pt x="5600" y="2799"/>
                  </a:lnTo>
                  <a:cubicBezTo>
                    <a:pt x="5571" y="2799"/>
                    <a:pt x="5571" y="2799"/>
                    <a:pt x="5571" y="2799"/>
                  </a:cubicBezTo>
                  <a:lnTo>
                    <a:pt x="5571" y="2799"/>
                  </a:lnTo>
                  <a:cubicBezTo>
                    <a:pt x="5600" y="2799"/>
                    <a:pt x="5600" y="2799"/>
                    <a:pt x="5600" y="2799"/>
                  </a:cubicBezTo>
                  <a:cubicBezTo>
                    <a:pt x="5629" y="2799"/>
                    <a:pt x="5629" y="2799"/>
                    <a:pt x="5629" y="2799"/>
                  </a:cubicBezTo>
                  <a:cubicBezTo>
                    <a:pt x="5658" y="2828"/>
                    <a:pt x="5658" y="2828"/>
                    <a:pt x="5658" y="2828"/>
                  </a:cubicBezTo>
                  <a:lnTo>
                    <a:pt x="5658" y="2828"/>
                  </a:lnTo>
                  <a:lnTo>
                    <a:pt x="5658" y="2828"/>
                  </a:lnTo>
                  <a:cubicBezTo>
                    <a:pt x="5687" y="2828"/>
                    <a:pt x="5687" y="2828"/>
                    <a:pt x="5687" y="2828"/>
                  </a:cubicBezTo>
                  <a:lnTo>
                    <a:pt x="5687" y="2828"/>
                  </a:lnTo>
                  <a:lnTo>
                    <a:pt x="5687" y="2828"/>
                  </a:lnTo>
                  <a:cubicBezTo>
                    <a:pt x="5716" y="2828"/>
                    <a:pt x="5716" y="2828"/>
                    <a:pt x="5716" y="2828"/>
                  </a:cubicBezTo>
                  <a:cubicBezTo>
                    <a:pt x="5716" y="2857"/>
                    <a:pt x="5716" y="2857"/>
                    <a:pt x="5716" y="2857"/>
                  </a:cubicBezTo>
                  <a:lnTo>
                    <a:pt x="5716" y="2857"/>
                  </a:lnTo>
                  <a:cubicBezTo>
                    <a:pt x="5716" y="2886"/>
                    <a:pt x="5716" y="2886"/>
                    <a:pt x="5716" y="2886"/>
                  </a:cubicBezTo>
                  <a:lnTo>
                    <a:pt x="5716" y="2886"/>
                  </a:lnTo>
                  <a:lnTo>
                    <a:pt x="5716" y="2886"/>
                  </a:lnTo>
                  <a:cubicBezTo>
                    <a:pt x="5687" y="2857"/>
                    <a:pt x="5687" y="2857"/>
                    <a:pt x="5687" y="2857"/>
                  </a:cubicBezTo>
                  <a:lnTo>
                    <a:pt x="5687" y="2857"/>
                  </a:lnTo>
                  <a:cubicBezTo>
                    <a:pt x="5687" y="2886"/>
                    <a:pt x="5687" y="2886"/>
                    <a:pt x="5687" y="2886"/>
                  </a:cubicBezTo>
                  <a:lnTo>
                    <a:pt x="5687" y="2886"/>
                  </a:lnTo>
                  <a:cubicBezTo>
                    <a:pt x="5658" y="2857"/>
                    <a:pt x="5658" y="2857"/>
                    <a:pt x="5658" y="2857"/>
                  </a:cubicBezTo>
                  <a:lnTo>
                    <a:pt x="5658" y="2857"/>
                  </a:lnTo>
                  <a:lnTo>
                    <a:pt x="5658" y="2857"/>
                  </a:lnTo>
                  <a:cubicBezTo>
                    <a:pt x="5629" y="2857"/>
                    <a:pt x="5629" y="2857"/>
                    <a:pt x="5629" y="2857"/>
                  </a:cubicBezTo>
                  <a:lnTo>
                    <a:pt x="5629" y="2857"/>
                  </a:lnTo>
                  <a:cubicBezTo>
                    <a:pt x="5600" y="2857"/>
                    <a:pt x="5600" y="2857"/>
                    <a:pt x="5600" y="2857"/>
                  </a:cubicBezTo>
                  <a:lnTo>
                    <a:pt x="5600" y="2857"/>
                  </a:lnTo>
                  <a:lnTo>
                    <a:pt x="5600" y="2857"/>
                  </a:lnTo>
                  <a:lnTo>
                    <a:pt x="5600" y="2857"/>
                  </a:lnTo>
                  <a:lnTo>
                    <a:pt x="5600" y="2857"/>
                  </a:lnTo>
                  <a:cubicBezTo>
                    <a:pt x="5629" y="2857"/>
                    <a:pt x="5629" y="2857"/>
                    <a:pt x="5629" y="2857"/>
                  </a:cubicBezTo>
                  <a:lnTo>
                    <a:pt x="5629" y="2857"/>
                  </a:lnTo>
                  <a:cubicBezTo>
                    <a:pt x="5600" y="2857"/>
                    <a:pt x="5600" y="2857"/>
                    <a:pt x="5600" y="2857"/>
                  </a:cubicBezTo>
                  <a:lnTo>
                    <a:pt x="5600" y="2857"/>
                  </a:lnTo>
                  <a:cubicBezTo>
                    <a:pt x="5571" y="2857"/>
                    <a:pt x="5571" y="2857"/>
                    <a:pt x="5571" y="2857"/>
                  </a:cubicBezTo>
                  <a:cubicBezTo>
                    <a:pt x="5571" y="2886"/>
                    <a:pt x="5571" y="2886"/>
                    <a:pt x="5571" y="2886"/>
                  </a:cubicBezTo>
                  <a:lnTo>
                    <a:pt x="5571" y="2886"/>
                  </a:lnTo>
                  <a:lnTo>
                    <a:pt x="5571" y="2886"/>
                  </a:lnTo>
                  <a:lnTo>
                    <a:pt x="5571" y="2886"/>
                  </a:lnTo>
                  <a:cubicBezTo>
                    <a:pt x="5600" y="2886"/>
                    <a:pt x="5600" y="2886"/>
                    <a:pt x="5600" y="2886"/>
                  </a:cubicBezTo>
                  <a:lnTo>
                    <a:pt x="5600" y="2886"/>
                  </a:lnTo>
                  <a:cubicBezTo>
                    <a:pt x="5629" y="2857"/>
                    <a:pt x="5629" y="2857"/>
                    <a:pt x="5629" y="2857"/>
                  </a:cubicBezTo>
                  <a:cubicBezTo>
                    <a:pt x="5629" y="2886"/>
                    <a:pt x="5629" y="2886"/>
                    <a:pt x="5629" y="2886"/>
                  </a:cubicBezTo>
                  <a:lnTo>
                    <a:pt x="5629" y="2886"/>
                  </a:lnTo>
                  <a:lnTo>
                    <a:pt x="5629" y="2886"/>
                  </a:lnTo>
                  <a:lnTo>
                    <a:pt x="5629" y="2886"/>
                  </a:lnTo>
                  <a:lnTo>
                    <a:pt x="5629" y="2886"/>
                  </a:lnTo>
                  <a:lnTo>
                    <a:pt x="5629" y="2886"/>
                  </a:lnTo>
                  <a:cubicBezTo>
                    <a:pt x="5600" y="2916"/>
                    <a:pt x="5600" y="2916"/>
                    <a:pt x="5600" y="2916"/>
                  </a:cubicBezTo>
                  <a:cubicBezTo>
                    <a:pt x="5600" y="2886"/>
                    <a:pt x="5600" y="2886"/>
                    <a:pt x="5600" y="2886"/>
                  </a:cubicBezTo>
                  <a:lnTo>
                    <a:pt x="5600" y="2886"/>
                  </a:lnTo>
                  <a:lnTo>
                    <a:pt x="5600" y="2886"/>
                  </a:lnTo>
                  <a:lnTo>
                    <a:pt x="5600" y="2886"/>
                  </a:lnTo>
                  <a:cubicBezTo>
                    <a:pt x="5600" y="2916"/>
                    <a:pt x="5600" y="2916"/>
                    <a:pt x="5600" y="2916"/>
                  </a:cubicBezTo>
                  <a:lnTo>
                    <a:pt x="5600" y="2916"/>
                  </a:lnTo>
                  <a:cubicBezTo>
                    <a:pt x="5629" y="2916"/>
                    <a:pt x="5629" y="2916"/>
                    <a:pt x="5629" y="2916"/>
                  </a:cubicBezTo>
                  <a:lnTo>
                    <a:pt x="5629" y="2916"/>
                  </a:lnTo>
                  <a:cubicBezTo>
                    <a:pt x="5629" y="2945"/>
                    <a:pt x="5629" y="2945"/>
                    <a:pt x="5629" y="2945"/>
                  </a:cubicBezTo>
                  <a:cubicBezTo>
                    <a:pt x="5600" y="2945"/>
                    <a:pt x="5600" y="2945"/>
                    <a:pt x="5600" y="2945"/>
                  </a:cubicBezTo>
                  <a:cubicBezTo>
                    <a:pt x="5571" y="2916"/>
                    <a:pt x="5571" y="2916"/>
                    <a:pt x="5571" y="2916"/>
                  </a:cubicBezTo>
                  <a:lnTo>
                    <a:pt x="5571" y="2916"/>
                  </a:lnTo>
                  <a:cubicBezTo>
                    <a:pt x="5541" y="2916"/>
                    <a:pt x="5541" y="2916"/>
                    <a:pt x="5541" y="2916"/>
                  </a:cubicBezTo>
                  <a:cubicBezTo>
                    <a:pt x="5512" y="2916"/>
                    <a:pt x="5512" y="2916"/>
                    <a:pt x="5512" y="2916"/>
                  </a:cubicBezTo>
                  <a:lnTo>
                    <a:pt x="5512" y="2916"/>
                  </a:lnTo>
                  <a:cubicBezTo>
                    <a:pt x="5541" y="2916"/>
                    <a:pt x="5541" y="2916"/>
                    <a:pt x="5541" y="2916"/>
                  </a:cubicBezTo>
                  <a:cubicBezTo>
                    <a:pt x="5571" y="2945"/>
                    <a:pt x="5571" y="2945"/>
                    <a:pt x="5571" y="2945"/>
                  </a:cubicBezTo>
                  <a:cubicBezTo>
                    <a:pt x="5600" y="2945"/>
                    <a:pt x="5600" y="2945"/>
                    <a:pt x="5600" y="2945"/>
                  </a:cubicBezTo>
                  <a:cubicBezTo>
                    <a:pt x="5571" y="2945"/>
                    <a:pt x="5571" y="2945"/>
                    <a:pt x="5571" y="2945"/>
                  </a:cubicBezTo>
                  <a:lnTo>
                    <a:pt x="5571" y="2945"/>
                  </a:lnTo>
                  <a:cubicBezTo>
                    <a:pt x="5541" y="2945"/>
                    <a:pt x="5541" y="2945"/>
                    <a:pt x="5541" y="2945"/>
                  </a:cubicBezTo>
                  <a:lnTo>
                    <a:pt x="5541" y="2945"/>
                  </a:lnTo>
                  <a:lnTo>
                    <a:pt x="5541" y="2945"/>
                  </a:lnTo>
                  <a:lnTo>
                    <a:pt x="5541" y="2945"/>
                  </a:lnTo>
                  <a:cubicBezTo>
                    <a:pt x="5571" y="2974"/>
                    <a:pt x="5571" y="2974"/>
                    <a:pt x="5571" y="2974"/>
                  </a:cubicBezTo>
                  <a:cubicBezTo>
                    <a:pt x="5571" y="2945"/>
                    <a:pt x="5571" y="2945"/>
                    <a:pt x="5571" y="2945"/>
                  </a:cubicBezTo>
                  <a:cubicBezTo>
                    <a:pt x="5571" y="2974"/>
                    <a:pt x="5571" y="2974"/>
                    <a:pt x="5571" y="2974"/>
                  </a:cubicBezTo>
                  <a:lnTo>
                    <a:pt x="5571" y="2974"/>
                  </a:lnTo>
                  <a:lnTo>
                    <a:pt x="5571" y="2974"/>
                  </a:lnTo>
                  <a:cubicBezTo>
                    <a:pt x="5600" y="2974"/>
                    <a:pt x="5600" y="2974"/>
                    <a:pt x="5600" y="2974"/>
                  </a:cubicBezTo>
                  <a:lnTo>
                    <a:pt x="5600" y="2974"/>
                  </a:lnTo>
                  <a:lnTo>
                    <a:pt x="5600" y="2974"/>
                  </a:lnTo>
                  <a:lnTo>
                    <a:pt x="5600" y="2974"/>
                  </a:lnTo>
                  <a:lnTo>
                    <a:pt x="5600" y="2974"/>
                  </a:lnTo>
                  <a:lnTo>
                    <a:pt x="5600" y="2974"/>
                  </a:lnTo>
                  <a:lnTo>
                    <a:pt x="5600" y="2974"/>
                  </a:lnTo>
                  <a:lnTo>
                    <a:pt x="5600" y="2974"/>
                  </a:lnTo>
                  <a:cubicBezTo>
                    <a:pt x="5629" y="2974"/>
                    <a:pt x="5629" y="2974"/>
                    <a:pt x="5629" y="2974"/>
                  </a:cubicBezTo>
                  <a:lnTo>
                    <a:pt x="5629" y="2974"/>
                  </a:lnTo>
                  <a:cubicBezTo>
                    <a:pt x="5658" y="2974"/>
                    <a:pt x="5658" y="2974"/>
                    <a:pt x="5658" y="2974"/>
                  </a:cubicBezTo>
                  <a:lnTo>
                    <a:pt x="5658" y="2974"/>
                  </a:lnTo>
                  <a:cubicBezTo>
                    <a:pt x="5658" y="3003"/>
                    <a:pt x="5658" y="3003"/>
                    <a:pt x="5658" y="3003"/>
                  </a:cubicBezTo>
                  <a:lnTo>
                    <a:pt x="5658" y="3003"/>
                  </a:lnTo>
                  <a:cubicBezTo>
                    <a:pt x="5629" y="3003"/>
                    <a:pt x="5629" y="3003"/>
                    <a:pt x="5629" y="3003"/>
                  </a:cubicBezTo>
                  <a:lnTo>
                    <a:pt x="5629" y="3003"/>
                  </a:lnTo>
                  <a:cubicBezTo>
                    <a:pt x="5600" y="3003"/>
                    <a:pt x="5600" y="3003"/>
                    <a:pt x="5600" y="3003"/>
                  </a:cubicBezTo>
                  <a:lnTo>
                    <a:pt x="5600" y="3003"/>
                  </a:lnTo>
                  <a:lnTo>
                    <a:pt x="5600" y="3003"/>
                  </a:lnTo>
                  <a:lnTo>
                    <a:pt x="5600" y="3003"/>
                  </a:lnTo>
                  <a:cubicBezTo>
                    <a:pt x="5629" y="3003"/>
                    <a:pt x="5629" y="3003"/>
                    <a:pt x="5629" y="3003"/>
                  </a:cubicBezTo>
                  <a:lnTo>
                    <a:pt x="5629" y="3003"/>
                  </a:lnTo>
                  <a:lnTo>
                    <a:pt x="5629" y="3003"/>
                  </a:lnTo>
                  <a:cubicBezTo>
                    <a:pt x="5600" y="3033"/>
                    <a:pt x="5600" y="3033"/>
                    <a:pt x="5600" y="3033"/>
                  </a:cubicBezTo>
                  <a:cubicBezTo>
                    <a:pt x="5629" y="3003"/>
                    <a:pt x="5629" y="3003"/>
                    <a:pt x="5629" y="3003"/>
                  </a:cubicBezTo>
                  <a:cubicBezTo>
                    <a:pt x="5658" y="3033"/>
                    <a:pt x="5658" y="3033"/>
                    <a:pt x="5658" y="3033"/>
                  </a:cubicBezTo>
                  <a:lnTo>
                    <a:pt x="5658" y="3033"/>
                  </a:lnTo>
                  <a:lnTo>
                    <a:pt x="5658" y="3033"/>
                  </a:lnTo>
                  <a:lnTo>
                    <a:pt x="5658" y="3033"/>
                  </a:lnTo>
                  <a:lnTo>
                    <a:pt x="5658" y="3033"/>
                  </a:lnTo>
                  <a:cubicBezTo>
                    <a:pt x="5658" y="3062"/>
                    <a:pt x="5658" y="3062"/>
                    <a:pt x="5658" y="3062"/>
                  </a:cubicBezTo>
                  <a:lnTo>
                    <a:pt x="5658" y="3062"/>
                  </a:lnTo>
                  <a:lnTo>
                    <a:pt x="5658" y="3062"/>
                  </a:lnTo>
                  <a:lnTo>
                    <a:pt x="5658" y="3062"/>
                  </a:lnTo>
                  <a:lnTo>
                    <a:pt x="5658" y="3062"/>
                  </a:lnTo>
                  <a:cubicBezTo>
                    <a:pt x="5687" y="3062"/>
                    <a:pt x="5687" y="3062"/>
                    <a:pt x="5687" y="3062"/>
                  </a:cubicBezTo>
                  <a:lnTo>
                    <a:pt x="5687" y="3062"/>
                  </a:lnTo>
                  <a:lnTo>
                    <a:pt x="5687" y="3062"/>
                  </a:lnTo>
                  <a:lnTo>
                    <a:pt x="5687" y="3062"/>
                  </a:lnTo>
                  <a:cubicBezTo>
                    <a:pt x="5658" y="3091"/>
                    <a:pt x="5658" y="3091"/>
                    <a:pt x="5658" y="3091"/>
                  </a:cubicBezTo>
                  <a:cubicBezTo>
                    <a:pt x="5658" y="3120"/>
                    <a:pt x="5658" y="3120"/>
                    <a:pt x="5658" y="3120"/>
                  </a:cubicBezTo>
                  <a:lnTo>
                    <a:pt x="5658" y="3120"/>
                  </a:lnTo>
                  <a:lnTo>
                    <a:pt x="5658" y="3120"/>
                  </a:lnTo>
                  <a:cubicBezTo>
                    <a:pt x="5687" y="3091"/>
                    <a:pt x="5687" y="3091"/>
                    <a:pt x="5687" y="3091"/>
                  </a:cubicBezTo>
                  <a:lnTo>
                    <a:pt x="5687" y="3091"/>
                  </a:lnTo>
                  <a:lnTo>
                    <a:pt x="5687" y="3091"/>
                  </a:lnTo>
                  <a:cubicBezTo>
                    <a:pt x="5687" y="3062"/>
                    <a:pt x="5687" y="3062"/>
                    <a:pt x="5687" y="3062"/>
                  </a:cubicBezTo>
                  <a:lnTo>
                    <a:pt x="5687" y="3062"/>
                  </a:lnTo>
                  <a:cubicBezTo>
                    <a:pt x="5716" y="3062"/>
                    <a:pt x="5716" y="3062"/>
                    <a:pt x="5716" y="3062"/>
                  </a:cubicBezTo>
                  <a:lnTo>
                    <a:pt x="5716" y="3062"/>
                  </a:lnTo>
                  <a:lnTo>
                    <a:pt x="5716" y="3062"/>
                  </a:lnTo>
                  <a:lnTo>
                    <a:pt x="5716" y="3062"/>
                  </a:lnTo>
                  <a:cubicBezTo>
                    <a:pt x="5687" y="3091"/>
                    <a:pt x="5687" y="3091"/>
                    <a:pt x="5687" y="3091"/>
                  </a:cubicBezTo>
                  <a:lnTo>
                    <a:pt x="5687" y="3091"/>
                  </a:lnTo>
                  <a:lnTo>
                    <a:pt x="5687" y="3091"/>
                  </a:lnTo>
                  <a:cubicBezTo>
                    <a:pt x="5687" y="3120"/>
                    <a:pt x="5687" y="3120"/>
                    <a:pt x="5687" y="3120"/>
                  </a:cubicBezTo>
                  <a:cubicBezTo>
                    <a:pt x="5716" y="3120"/>
                    <a:pt x="5716" y="3120"/>
                    <a:pt x="5716" y="3120"/>
                  </a:cubicBezTo>
                  <a:cubicBezTo>
                    <a:pt x="5687" y="3091"/>
                    <a:pt x="5687" y="3091"/>
                    <a:pt x="5687" y="3091"/>
                  </a:cubicBezTo>
                  <a:cubicBezTo>
                    <a:pt x="5716" y="3091"/>
                    <a:pt x="5716" y="3091"/>
                    <a:pt x="5716" y="3091"/>
                  </a:cubicBezTo>
                  <a:lnTo>
                    <a:pt x="5716" y="3091"/>
                  </a:lnTo>
                  <a:cubicBezTo>
                    <a:pt x="5716" y="3062"/>
                    <a:pt x="5716" y="3062"/>
                    <a:pt x="5716" y="3062"/>
                  </a:cubicBezTo>
                  <a:cubicBezTo>
                    <a:pt x="5745" y="3062"/>
                    <a:pt x="5745" y="3062"/>
                    <a:pt x="5745" y="3062"/>
                  </a:cubicBezTo>
                  <a:lnTo>
                    <a:pt x="5745" y="3062"/>
                  </a:lnTo>
                  <a:lnTo>
                    <a:pt x="5745" y="3062"/>
                  </a:lnTo>
                  <a:lnTo>
                    <a:pt x="5745" y="3062"/>
                  </a:lnTo>
                  <a:cubicBezTo>
                    <a:pt x="5745" y="3091"/>
                    <a:pt x="5745" y="3091"/>
                    <a:pt x="5745" y="3091"/>
                  </a:cubicBezTo>
                  <a:lnTo>
                    <a:pt x="5745" y="3091"/>
                  </a:lnTo>
                  <a:cubicBezTo>
                    <a:pt x="5716" y="3091"/>
                    <a:pt x="5716" y="3091"/>
                    <a:pt x="5716" y="3091"/>
                  </a:cubicBezTo>
                  <a:cubicBezTo>
                    <a:pt x="5716" y="3120"/>
                    <a:pt x="5716" y="3120"/>
                    <a:pt x="5716" y="3120"/>
                  </a:cubicBezTo>
                  <a:lnTo>
                    <a:pt x="5716" y="3120"/>
                  </a:lnTo>
                  <a:cubicBezTo>
                    <a:pt x="5745" y="3091"/>
                    <a:pt x="5745" y="3091"/>
                    <a:pt x="5745" y="3091"/>
                  </a:cubicBezTo>
                  <a:cubicBezTo>
                    <a:pt x="5745" y="3120"/>
                    <a:pt x="5745" y="3120"/>
                    <a:pt x="5745" y="3120"/>
                  </a:cubicBezTo>
                  <a:cubicBezTo>
                    <a:pt x="5745" y="3091"/>
                    <a:pt x="5745" y="3091"/>
                    <a:pt x="5745" y="3091"/>
                  </a:cubicBezTo>
                  <a:cubicBezTo>
                    <a:pt x="5774" y="3091"/>
                    <a:pt x="5774" y="3091"/>
                    <a:pt x="5774" y="3091"/>
                  </a:cubicBezTo>
                  <a:lnTo>
                    <a:pt x="5774" y="3091"/>
                  </a:lnTo>
                  <a:cubicBezTo>
                    <a:pt x="5774" y="3120"/>
                    <a:pt x="5774" y="3120"/>
                    <a:pt x="5774" y="3120"/>
                  </a:cubicBezTo>
                  <a:lnTo>
                    <a:pt x="5774" y="3120"/>
                  </a:lnTo>
                  <a:cubicBezTo>
                    <a:pt x="5774" y="3149"/>
                    <a:pt x="5774" y="3149"/>
                    <a:pt x="5774" y="3149"/>
                  </a:cubicBezTo>
                  <a:lnTo>
                    <a:pt x="5774" y="3149"/>
                  </a:lnTo>
                  <a:lnTo>
                    <a:pt x="5774" y="3149"/>
                  </a:lnTo>
                  <a:lnTo>
                    <a:pt x="5774" y="3149"/>
                  </a:lnTo>
                  <a:lnTo>
                    <a:pt x="5774" y="3149"/>
                  </a:lnTo>
                  <a:cubicBezTo>
                    <a:pt x="5745" y="3149"/>
                    <a:pt x="5745" y="3149"/>
                    <a:pt x="5745" y="3149"/>
                  </a:cubicBezTo>
                  <a:cubicBezTo>
                    <a:pt x="5774" y="3149"/>
                    <a:pt x="5774" y="3149"/>
                    <a:pt x="5774" y="3149"/>
                  </a:cubicBezTo>
                  <a:cubicBezTo>
                    <a:pt x="5774" y="3178"/>
                    <a:pt x="5774" y="3178"/>
                    <a:pt x="5774" y="3178"/>
                  </a:cubicBezTo>
                  <a:cubicBezTo>
                    <a:pt x="5745" y="3178"/>
                    <a:pt x="5745" y="3178"/>
                    <a:pt x="5745" y="3178"/>
                  </a:cubicBezTo>
                  <a:lnTo>
                    <a:pt x="5745" y="3178"/>
                  </a:lnTo>
                  <a:lnTo>
                    <a:pt x="5745" y="3178"/>
                  </a:lnTo>
                  <a:lnTo>
                    <a:pt x="5745" y="3178"/>
                  </a:lnTo>
                  <a:cubicBezTo>
                    <a:pt x="5774" y="3178"/>
                    <a:pt x="5774" y="3178"/>
                    <a:pt x="5774" y="3178"/>
                  </a:cubicBezTo>
                  <a:lnTo>
                    <a:pt x="5774" y="3178"/>
                  </a:lnTo>
                  <a:cubicBezTo>
                    <a:pt x="5804" y="3178"/>
                    <a:pt x="5804" y="3178"/>
                    <a:pt x="5804" y="3178"/>
                  </a:cubicBezTo>
                  <a:lnTo>
                    <a:pt x="5804" y="3178"/>
                  </a:lnTo>
                  <a:lnTo>
                    <a:pt x="5804" y="3178"/>
                  </a:lnTo>
                  <a:cubicBezTo>
                    <a:pt x="5774" y="3207"/>
                    <a:pt x="5774" y="3207"/>
                    <a:pt x="5774" y="3207"/>
                  </a:cubicBezTo>
                  <a:cubicBezTo>
                    <a:pt x="5804" y="3178"/>
                    <a:pt x="5804" y="3178"/>
                    <a:pt x="5804" y="3178"/>
                  </a:cubicBezTo>
                  <a:lnTo>
                    <a:pt x="5804" y="3178"/>
                  </a:lnTo>
                  <a:cubicBezTo>
                    <a:pt x="5833" y="3178"/>
                    <a:pt x="5833" y="3178"/>
                    <a:pt x="5833" y="3178"/>
                  </a:cubicBezTo>
                  <a:lnTo>
                    <a:pt x="5833" y="3178"/>
                  </a:lnTo>
                  <a:cubicBezTo>
                    <a:pt x="5862" y="3178"/>
                    <a:pt x="5862" y="3178"/>
                    <a:pt x="5862" y="3178"/>
                  </a:cubicBezTo>
                  <a:cubicBezTo>
                    <a:pt x="5833" y="3178"/>
                    <a:pt x="5833" y="3178"/>
                    <a:pt x="5833" y="3178"/>
                  </a:cubicBezTo>
                  <a:lnTo>
                    <a:pt x="5833" y="3178"/>
                  </a:lnTo>
                  <a:lnTo>
                    <a:pt x="5833" y="3178"/>
                  </a:lnTo>
                  <a:cubicBezTo>
                    <a:pt x="5833" y="3207"/>
                    <a:pt x="5833" y="3207"/>
                    <a:pt x="5833" y="3207"/>
                  </a:cubicBezTo>
                  <a:cubicBezTo>
                    <a:pt x="5804" y="3207"/>
                    <a:pt x="5804" y="3207"/>
                    <a:pt x="5804" y="3207"/>
                  </a:cubicBezTo>
                  <a:lnTo>
                    <a:pt x="5804" y="3207"/>
                  </a:lnTo>
                  <a:cubicBezTo>
                    <a:pt x="5804" y="3236"/>
                    <a:pt x="5804" y="3236"/>
                    <a:pt x="5804" y="3236"/>
                  </a:cubicBezTo>
                  <a:lnTo>
                    <a:pt x="5804" y="3236"/>
                  </a:lnTo>
                  <a:lnTo>
                    <a:pt x="5804" y="3236"/>
                  </a:lnTo>
                  <a:lnTo>
                    <a:pt x="5804" y="3236"/>
                  </a:lnTo>
                  <a:lnTo>
                    <a:pt x="5804" y="3236"/>
                  </a:lnTo>
                  <a:cubicBezTo>
                    <a:pt x="5833" y="3207"/>
                    <a:pt x="5833" y="3207"/>
                    <a:pt x="5833" y="3207"/>
                  </a:cubicBezTo>
                  <a:lnTo>
                    <a:pt x="5833" y="3207"/>
                  </a:lnTo>
                  <a:lnTo>
                    <a:pt x="5833" y="3207"/>
                  </a:lnTo>
                  <a:cubicBezTo>
                    <a:pt x="5833" y="3236"/>
                    <a:pt x="5833" y="3236"/>
                    <a:pt x="5833" y="3236"/>
                  </a:cubicBezTo>
                  <a:lnTo>
                    <a:pt x="5833" y="3236"/>
                  </a:lnTo>
                  <a:cubicBezTo>
                    <a:pt x="5833" y="3266"/>
                    <a:pt x="5833" y="3266"/>
                    <a:pt x="5833" y="3266"/>
                  </a:cubicBezTo>
                  <a:cubicBezTo>
                    <a:pt x="5833" y="3236"/>
                    <a:pt x="5833" y="3236"/>
                    <a:pt x="5833" y="3236"/>
                  </a:cubicBezTo>
                  <a:lnTo>
                    <a:pt x="5833" y="3236"/>
                  </a:lnTo>
                  <a:cubicBezTo>
                    <a:pt x="5833" y="3207"/>
                    <a:pt x="5833" y="3207"/>
                    <a:pt x="5833" y="3207"/>
                  </a:cubicBezTo>
                  <a:cubicBezTo>
                    <a:pt x="5862" y="3207"/>
                    <a:pt x="5862" y="3207"/>
                    <a:pt x="5862" y="3207"/>
                  </a:cubicBezTo>
                  <a:lnTo>
                    <a:pt x="5862" y="3207"/>
                  </a:lnTo>
                  <a:cubicBezTo>
                    <a:pt x="5862" y="3236"/>
                    <a:pt x="5862" y="3236"/>
                    <a:pt x="5862" y="3236"/>
                  </a:cubicBezTo>
                  <a:lnTo>
                    <a:pt x="5862" y="3236"/>
                  </a:lnTo>
                  <a:lnTo>
                    <a:pt x="5862" y="3236"/>
                  </a:lnTo>
                  <a:lnTo>
                    <a:pt x="5862" y="3236"/>
                  </a:lnTo>
                  <a:lnTo>
                    <a:pt x="5862" y="3236"/>
                  </a:lnTo>
                  <a:cubicBezTo>
                    <a:pt x="5891" y="3207"/>
                    <a:pt x="5891" y="3207"/>
                    <a:pt x="5891" y="3207"/>
                  </a:cubicBezTo>
                  <a:lnTo>
                    <a:pt x="5891" y="3207"/>
                  </a:lnTo>
                  <a:cubicBezTo>
                    <a:pt x="5891" y="3236"/>
                    <a:pt x="5891" y="3236"/>
                    <a:pt x="5891" y="3236"/>
                  </a:cubicBezTo>
                  <a:lnTo>
                    <a:pt x="5891" y="3236"/>
                  </a:lnTo>
                  <a:cubicBezTo>
                    <a:pt x="5921" y="3236"/>
                    <a:pt x="5921" y="3236"/>
                    <a:pt x="5921" y="3236"/>
                  </a:cubicBezTo>
                  <a:lnTo>
                    <a:pt x="5921" y="3236"/>
                  </a:lnTo>
                  <a:cubicBezTo>
                    <a:pt x="5921" y="3266"/>
                    <a:pt x="5921" y="3266"/>
                    <a:pt x="5921" y="3266"/>
                  </a:cubicBezTo>
                  <a:cubicBezTo>
                    <a:pt x="5921" y="3236"/>
                    <a:pt x="5921" y="3236"/>
                    <a:pt x="5921" y="3236"/>
                  </a:cubicBezTo>
                  <a:cubicBezTo>
                    <a:pt x="5921" y="3266"/>
                    <a:pt x="5921" y="3266"/>
                    <a:pt x="5921" y="3266"/>
                  </a:cubicBezTo>
                  <a:lnTo>
                    <a:pt x="5921" y="3266"/>
                  </a:lnTo>
                  <a:cubicBezTo>
                    <a:pt x="5950" y="3266"/>
                    <a:pt x="5950" y="3266"/>
                    <a:pt x="5950" y="3266"/>
                  </a:cubicBezTo>
                  <a:cubicBezTo>
                    <a:pt x="5950" y="3295"/>
                    <a:pt x="5950" y="3295"/>
                    <a:pt x="5950" y="3295"/>
                  </a:cubicBezTo>
                  <a:lnTo>
                    <a:pt x="5950" y="3295"/>
                  </a:lnTo>
                  <a:cubicBezTo>
                    <a:pt x="5921" y="3295"/>
                    <a:pt x="5921" y="3295"/>
                    <a:pt x="5921" y="3295"/>
                  </a:cubicBezTo>
                  <a:lnTo>
                    <a:pt x="5921" y="3295"/>
                  </a:lnTo>
                  <a:lnTo>
                    <a:pt x="5921" y="3295"/>
                  </a:lnTo>
                  <a:cubicBezTo>
                    <a:pt x="5921" y="3266"/>
                    <a:pt x="5921" y="3266"/>
                    <a:pt x="5921" y="3266"/>
                  </a:cubicBezTo>
                  <a:cubicBezTo>
                    <a:pt x="5891" y="3266"/>
                    <a:pt x="5891" y="3266"/>
                    <a:pt x="5891" y="3266"/>
                  </a:cubicBezTo>
                  <a:lnTo>
                    <a:pt x="5891" y="3266"/>
                  </a:lnTo>
                  <a:lnTo>
                    <a:pt x="5891" y="3266"/>
                  </a:lnTo>
                  <a:cubicBezTo>
                    <a:pt x="5891" y="3295"/>
                    <a:pt x="5891" y="3295"/>
                    <a:pt x="5891" y="3295"/>
                  </a:cubicBezTo>
                  <a:cubicBezTo>
                    <a:pt x="5891" y="3266"/>
                    <a:pt x="5891" y="3266"/>
                    <a:pt x="5891" y="3266"/>
                  </a:cubicBezTo>
                  <a:lnTo>
                    <a:pt x="5891" y="3266"/>
                  </a:lnTo>
                  <a:cubicBezTo>
                    <a:pt x="5891" y="3295"/>
                    <a:pt x="5891" y="3295"/>
                    <a:pt x="5891" y="3295"/>
                  </a:cubicBezTo>
                  <a:lnTo>
                    <a:pt x="5891" y="3295"/>
                  </a:lnTo>
                  <a:lnTo>
                    <a:pt x="5891" y="3295"/>
                  </a:lnTo>
                  <a:cubicBezTo>
                    <a:pt x="5921" y="3295"/>
                    <a:pt x="5921" y="3295"/>
                    <a:pt x="5921" y="3295"/>
                  </a:cubicBezTo>
                  <a:cubicBezTo>
                    <a:pt x="5891" y="3295"/>
                    <a:pt x="5891" y="3295"/>
                    <a:pt x="5891" y="3295"/>
                  </a:cubicBezTo>
                  <a:lnTo>
                    <a:pt x="5891" y="3295"/>
                  </a:lnTo>
                  <a:lnTo>
                    <a:pt x="5891" y="3295"/>
                  </a:lnTo>
                  <a:lnTo>
                    <a:pt x="5891" y="3295"/>
                  </a:lnTo>
                  <a:cubicBezTo>
                    <a:pt x="5921" y="3295"/>
                    <a:pt x="5921" y="3295"/>
                    <a:pt x="5921" y="3295"/>
                  </a:cubicBezTo>
                  <a:lnTo>
                    <a:pt x="5921" y="3295"/>
                  </a:lnTo>
                  <a:cubicBezTo>
                    <a:pt x="5921" y="3324"/>
                    <a:pt x="5921" y="3324"/>
                    <a:pt x="5921" y="3324"/>
                  </a:cubicBezTo>
                  <a:lnTo>
                    <a:pt x="5921" y="3324"/>
                  </a:lnTo>
                  <a:cubicBezTo>
                    <a:pt x="5891" y="3324"/>
                    <a:pt x="5891" y="3324"/>
                    <a:pt x="5891" y="3324"/>
                  </a:cubicBezTo>
                  <a:lnTo>
                    <a:pt x="5891" y="3324"/>
                  </a:lnTo>
                  <a:cubicBezTo>
                    <a:pt x="5862" y="3324"/>
                    <a:pt x="5862" y="3324"/>
                    <a:pt x="5862" y="3324"/>
                  </a:cubicBezTo>
                  <a:lnTo>
                    <a:pt x="5862" y="3324"/>
                  </a:lnTo>
                  <a:lnTo>
                    <a:pt x="5862" y="3324"/>
                  </a:lnTo>
                  <a:cubicBezTo>
                    <a:pt x="5862" y="3295"/>
                    <a:pt x="5862" y="3295"/>
                    <a:pt x="5862" y="3295"/>
                  </a:cubicBezTo>
                  <a:cubicBezTo>
                    <a:pt x="5833" y="3295"/>
                    <a:pt x="5833" y="3295"/>
                    <a:pt x="5833" y="3295"/>
                  </a:cubicBezTo>
                  <a:lnTo>
                    <a:pt x="5833" y="3295"/>
                  </a:lnTo>
                  <a:lnTo>
                    <a:pt x="5833" y="3295"/>
                  </a:lnTo>
                  <a:lnTo>
                    <a:pt x="5833" y="3295"/>
                  </a:lnTo>
                  <a:lnTo>
                    <a:pt x="5833" y="3295"/>
                  </a:lnTo>
                  <a:cubicBezTo>
                    <a:pt x="5862" y="3324"/>
                    <a:pt x="5862" y="3324"/>
                    <a:pt x="5862" y="3324"/>
                  </a:cubicBezTo>
                  <a:cubicBezTo>
                    <a:pt x="5833" y="3324"/>
                    <a:pt x="5833" y="3324"/>
                    <a:pt x="5833" y="3324"/>
                  </a:cubicBezTo>
                  <a:lnTo>
                    <a:pt x="5833" y="3324"/>
                  </a:lnTo>
                  <a:lnTo>
                    <a:pt x="5833" y="3324"/>
                  </a:lnTo>
                  <a:lnTo>
                    <a:pt x="5833" y="3324"/>
                  </a:lnTo>
                  <a:cubicBezTo>
                    <a:pt x="5804" y="3324"/>
                    <a:pt x="5804" y="3324"/>
                    <a:pt x="5804" y="3324"/>
                  </a:cubicBezTo>
                  <a:cubicBezTo>
                    <a:pt x="5833" y="3324"/>
                    <a:pt x="5833" y="3324"/>
                    <a:pt x="5833" y="3324"/>
                  </a:cubicBezTo>
                  <a:lnTo>
                    <a:pt x="5833" y="3324"/>
                  </a:lnTo>
                  <a:cubicBezTo>
                    <a:pt x="5862" y="3353"/>
                    <a:pt x="5862" y="3353"/>
                    <a:pt x="5862" y="3353"/>
                  </a:cubicBezTo>
                  <a:lnTo>
                    <a:pt x="5862" y="3353"/>
                  </a:lnTo>
                  <a:lnTo>
                    <a:pt x="5862" y="3353"/>
                  </a:lnTo>
                  <a:lnTo>
                    <a:pt x="5862" y="3353"/>
                  </a:lnTo>
                  <a:cubicBezTo>
                    <a:pt x="5833" y="3353"/>
                    <a:pt x="5833" y="3353"/>
                    <a:pt x="5833" y="3353"/>
                  </a:cubicBezTo>
                  <a:lnTo>
                    <a:pt x="5833" y="3353"/>
                  </a:lnTo>
                  <a:cubicBezTo>
                    <a:pt x="5804" y="3353"/>
                    <a:pt x="5804" y="3353"/>
                    <a:pt x="5804" y="3353"/>
                  </a:cubicBezTo>
                  <a:cubicBezTo>
                    <a:pt x="5804" y="3324"/>
                    <a:pt x="5804" y="3324"/>
                    <a:pt x="5804" y="3324"/>
                  </a:cubicBezTo>
                  <a:lnTo>
                    <a:pt x="5804" y="3324"/>
                  </a:lnTo>
                  <a:cubicBezTo>
                    <a:pt x="5804" y="3353"/>
                    <a:pt x="5804" y="3353"/>
                    <a:pt x="5804" y="3353"/>
                  </a:cubicBezTo>
                  <a:cubicBezTo>
                    <a:pt x="5833" y="3353"/>
                    <a:pt x="5833" y="3353"/>
                    <a:pt x="5833" y="3353"/>
                  </a:cubicBezTo>
                  <a:lnTo>
                    <a:pt x="5833" y="3353"/>
                  </a:lnTo>
                  <a:cubicBezTo>
                    <a:pt x="5833" y="3383"/>
                    <a:pt x="5833" y="3383"/>
                    <a:pt x="5833" y="3383"/>
                  </a:cubicBezTo>
                  <a:lnTo>
                    <a:pt x="5833" y="3383"/>
                  </a:lnTo>
                  <a:cubicBezTo>
                    <a:pt x="5804" y="3383"/>
                    <a:pt x="5804" y="3383"/>
                    <a:pt x="5804" y="3383"/>
                  </a:cubicBezTo>
                  <a:lnTo>
                    <a:pt x="5804" y="3383"/>
                  </a:lnTo>
                  <a:lnTo>
                    <a:pt x="5804" y="3383"/>
                  </a:lnTo>
                  <a:cubicBezTo>
                    <a:pt x="5804" y="3353"/>
                    <a:pt x="5804" y="3353"/>
                    <a:pt x="5804" y="3353"/>
                  </a:cubicBezTo>
                  <a:cubicBezTo>
                    <a:pt x="5804" y="3383"/>
                    <a:pt x="5804" y="3383"/>
                    <a:pt x="5804" y="3383"/>
                  </a:cubicBezTo>
                  <a:lnTo>
                    <a:pt x="5804" y="3383"/>
                  </a:lnTo>
                  <a:lnTo>
                    <a:pt x="5804" y="3383"/>
                  </a:lnTo>
                  <a:cubicBezTo>
                    <a:pt x="5804" y="3412"/>
                    <a:pt x="5804" y="3412"/>
                    <a:pt x="5804" y="3412"/>
                  </a:cubicBezTo>
                  <a:lnTo>
                    <a:pt x="5804" y="3412"/>
                  </a:lnTo>
                  <a:cubicBezTo>
                    <a:pt x="5774" y="3412"/>
                    <a:pt x="5774" y="3412"/>
                    <a:pt x="5774" y="3412"/>
                  </a:cubicBezTo>
                  <a:lnTo>
                    <a:pt x="5774" y="3412"/>
                  </a:lnTo>
                  <a:cubicBezTo>
                    <a:pt x="5774" y="3383"/>
                    <a:pt x="5774" y="3383"/>
                    <a:pt x="5774" y="3383"/>
                  </a:cubicBezTo>
                  <a:lnTo>
                    <a:pt x="5774" y="3383"/>
                  </a:lnTo>
                  <a:cubicBezTo>
                    <a:pt x="5774" y="3412"/>
                    <a:pt x="5774" y="3412"/>
                    <a:pt x="5774" y="3412"/>
                  </a:cubicBezTo>
                  <a:lnTo>
                    <a:pt x="5774" y="3412"/>
                  </a:lnTo>
                  <a:cubicBezTo>
                    <a:pt x="5745" y="3412"/>
                    <a:pt x="5745" y="3412"/>
                    <a:pt x="5745" y="3412"/>
                  </a:cubicBezTo>
                  <a:cubicBezTo>
                    <a:pt x="5745" y="3383"/>
                    <a:pt x="5745" y="3383"/>
                    <a:pt x="5745" y="3383"/>
                  </a:cubicBezTo>
                  <a:lnTo>
                    <a:pt x="5745" y="3383"/>
                  </a:lnTo>
                  <a:lnTo>
                    <a:pt x="5745" y="3383"/>
                  </a:lnTo>
                  <a:cubicBezTo>
                    <a:pt x="5745" y="3353"/>
                    <a:pt x="5745" y="3353"/>
                    <a:pt x="5745" y="3353"/>
                  </a:cubicBezTo>
                  <a:cubicBezTo>
                    <a:pt x="5745" y="3383"/>
                    <a:pt x="5745" y="3383"/>
                    <a:pt x="5745" y="3383"/>
                  </a:cubicBezTo>
                  <a:lnTo>
                    <a:pt x="5745" y="3383"/>
                  </a:lnTo>
                  <a:lnTo>
                    <a:pt x="5745" y="3383"/>
                  </a:lnTo>
                  <a:cubicBezTo>
                    <a:pt x="5716" y="3412"/>
                    <a:pt x="5716" y="3412"/>
                    <a:pt x="5716" y="3412"/>
                  </a:cubicBezTo>
                  <a:cubicBezTo>
                    <a:pt x="5745" y="3412"/>
                    <a:pt x="5745" y="3412"/>
                    <a:pt x="5745" y="3412"/>
                  </a:cubicBezTo>
                  <a:lnTo>
                    <a:pt x="5745" y="3412"/>
                  </a:lnTo>
                  <a:lnTo>
                    <a:pt x="5745" y="3412"/>
                  </a:lnTo>
                  <a:lnTo>
                    <a:pt x="5745" y="3412"/>
                  </a:lnTo>
                  <a:cubicBezTo>
                    <a:pt x="5716" y="3412"/>
                    <a:pt x="5716" y="3412"/>
                    <a:pt x="5716" y="3412"/>
                  </a:cubicBezTo>
                  <a:lnTo>
                    <a:pt x="5716" y="3412"/>
                  </a:lnTo>
                  <a:lnTo>
                    <a:pt x="5716" y="3412"/>
                  </a:lnTo>
                  <a:lnTo>
                    <a:pt x="5716" y="3412"/>
                  </a:lnTo>
                  <a:cubicBezTo>
                    <a:pt x="5745" y="3412"/>
                    <a:pt x="5745" y="3412"/>
                    <a:pt x="5745" y="3412"/>
                  </a:cubicBezTo>
                  <a:cubicBezTo>
                    <a:pt x="5745" y="3441"/>
                    <a:pt x="5745" y="3441"/>
                    <a:pt x="5745" y="3441"/>
                  </a:cubicBezTo>
                  <a:lnTo>
                    <a:pt x="5745" y="3441"/>
                  </a:lnTo>
                  <a:cubicBezTo>
                    <a:pt x="5716" y="3441"/>
                    <a:pt x="5716" y="3441"/>
                    <a:pt x="5716" y="3441"/>
                  </a:cubicBezTo>
                  <a:lnTo>
                    <a:pt x="5716" y="3441"/>
                  </a:lnTo>
                  <a:cubicBezTo>
                    <a:pt x="5745" y="3470"/>
                    <a:pt x="5745" y="3470"/>
                    <a:pt x="5745" y="3470"/>
                  </a:cubicBezTo>
                  <a:lnTo>
                    <a:pt x="5745" y="3470"/>
                  </a:lnTo>
                  <a:cubicBezTo>
                    <a:pt x="5716" y="3470"/>
                    <a:pt x="5716" y="3470"/>
                    <a:pt x="5716" y="3470"/>
                  </a:cubicBezTo>
                  <a:lnTo>
                    <a:pt x="5716" y="3470"/>
                  </a:lnTo>
                  <a:lnTo>
                    <a:pt x="5716" y="3470"/>
                  </a:lnTo>
                  <a:lnTo>
                    <a:pt x="5716" y="3470"/>
                  </a:lnTo>
                  <a:cubicBezTo>
                    <a:pt x="5745" y="3470"/>
                    <a:pt x="5745" y="3470"/>
                    <a:pt x="5745" y="3470"/>
                  </a:cubicBezTo>
                  <a:cubicBezTo>
                    <a:pt x="5716" y="3499"/>
                    <a:pt x="5716" y="3499"/>
                    <a:pt x="5716" y="3499"/>
                  </a:cubicBezTo>
                  <a:lnTo>
                    <a:pt x="5716" y="3499"/>
                  </a:lnTo>
                  <a:lnTo>
                    <a:pt x="5716" y="3499"/>
                  </a:lnTo>
                  <a:lnTo>
                    <a:pt x="5716" y="3499"/>
                  </a:lnTo>
                  <a:cubicBezTo>
                    <a:pt x="5687" y="3499"/>
                    <a:pt x="5687" y="3499"/>
                    <a:pt x="5687" y="3499"/>
                  </a:cubicBezTo>
                  <a:lnTo>
                    <a:pt x="5687" y="3499"/>
                  </a:lnTo>
                  <a:cubicBezTo>
                    <a:pt x="5687" y="3470"/>
                    <a:pt x="5687" y="3470"/>
                    <a:pt x="5687" y="3470"/>
                  </a:cubicBezTo>
                  <a:lnTo>
                    <a:pt x="5687" y="3470"/>
                  </a:lnTo>
                  <a:lnTo>
                    <a:pt x="5687" y="3470"/>
                  </a:lnTo>
                  <a:lnTo>
                    <a:pt x="5687" y="3470"/>
                  </a:lnTo>
                  <a:lnTo>
                    <a:pt x="5687" y="3470"/>
                  </a:lnTo>
                  <a:lnTo>
                    <a:pt x="5687" y="3470"/>
                  </a:lnTo>
                  <a:lnTo>
                    <a:pt x="5687" y="3470"/>
                  </a:lnTo>
                  <a:lnTo>
                    <a:pt x="5687" y="3470"/>
                  </a:lnTo>
                  <a:cubicBezTo>
                    <a:pt x="5658" y="3470"/>
                    <a:pt x="5658" y="3470"/>
                    <a:pt x="5658" y="3470"/>
                  </a:cubicBezTo>
                  <a:lnTo>
                    <a:pt x="5658" y="3470"/>
                  </a:lnTo>
                  <a:lnTo>
                    <a:pt x="5658" y="3470"/>
                  </a:lnTo>
                  <a:cubicBezTo>
                    <a:pt x="5658" y="3441"/>
                    <a:pt x="5658" y="3441"/>
                    <a:pt x="5658" y="3441"/>
                  </a:cubicBezTo>
                  <a:lnTo>
                    <a:pt x="5658" y="3441"/>
                  </a:lnTo>
                  <a:lnTo>
                    <a:pt x="5658" y="3441"/>
                  </a:lnTo>
                  <a:lnTo>
                    <a:pt x="5658" y="3441"/>
                  </a:lnTo>
                  <a:lnTo>
                    <a:pt x="5658" y="3441"/>
                  </a:lnTo>
                  <a:lnTo>
                    <a:pt x="5658" y="3441"/>
                  </a:lnTo>
                  <a:lnTo>
                    <a:pt x="5658" y="3441"/>
                  </a:lnTo>
                  <a:lnTo>
                    <a:pt x="5658" y="3441"/>
                  </a:lnTo>
                  <a:cubicBezTo>
                    <a:pt x="5629" y="3470"/>
                    <a:pt x="5629" y="3470"/>
                    <a:pt x="5629" y="3470"/>
                  </a:cubicBezTo>
                  <a:lnTo>
                    <a:pt x="5629" y="3470"/>
                  </a:lnTo>
                  <a:cubicBezTo>
                    <a:pt x="5629" y="3441"/>
                    <a:pt x="5629" y="3441"/>
                    <a:pt x="5629" y="3441"/>
                  </a:cubicBezTo>
                  <a:lnTo>
                    <a:pt x="5629" y="3441"/>
                  </a:lnTo>
                  <a:lnTo>
                    <a:pt x="5629" y="3441"/>
                  </a:lnTo>
                  <a:cubicBezTo>
                    <a:pt x="5629" y="3412"/>
                    <a:pt x="5629" y="3412"/>
                    <a:pt x="5629" y="3412"/>
                  </a:cubicBezTo>
                  <a:cubicBezTo>
                    <a:pt x="5658" y="3412"/>
                    <a:pt x="5658" y="3412"/>
                    <a:pt x="5658" y="3412"/>
                  </a:cubicBezTo>
                  <a:lnTo>
                    <a:pt x="5658" y="3412"/>
                  </a:lnTo>
                  <a:lnTo>
                    <a:pt x="5658" y="3412"/>
                  </a:lnTo>
                  <a:lnTo>
                    <a:pt x="5658" y="3412"/>
                  </a:lnTo>
                  <a:lnTo>
                    <a:pt x="5658" y="3412"/>
                  </a:lnTo>
                  <a:cubicBezTo>
                    <a:pt x="5629" y="3412"/>
                    <a:pt x="5629" y="3412"/>
                    <a:pt x="5629" y="3412"/>
                  </a:cubicBezTo>
                  <a:lnTo>
                    <a:pt x="5629" y="3412"/>
                  </a:lnTo>
                  <a:lnTo>
                    <a:pt x="5629" y="3412"/>
                  </a:lnTo>
                  <a:lnTo>
                    <a:pt x="5629" y="3412"/>
                  </a:lnTo>
                  <a:cubicBezTo>
                    <a:pt x="5629" y="3383"/>
                    <a:pt x="5629" y="3383"/>
                    <a:pt x="5629" y="3383"/>
                  </a:cubicBezTo>
                  <a:cubicBezTo>
                    <a:pt x="5658" y="3383"/>
                    <a:pt x="5658" y="3383"/>
                    <a:pt x="5658" y="3383"/>
                  </a:cubicBezTo>
                  <a:cubicBezTo>
                    <a:pt x="5629" y="3383"/>
                    <a:pt x="5629" y="3383"/>
                    <a:pt x="5629" y="3383"/>
                  </a:cubicBezTo>
                  <a:lnTo>
                    <a:pt x="5629" y="3383"/>
                  </a:lnTo>
                  <a:lnTo>
                    <a:pt x="5629" y="3383"/>
                  </a:lnTo>
                  <a:lnTo>
                    <a:pt x="5629" y="3383"/>
                  </a:lnTo>
                  <a:lnTo>
                    <a:pt x="5629" y="3383"/>
                  </a:lnTo>
                  <a:lnTo>
                    <a:pt x="5629" y="3383"/>
                  </a:lnTo>
                  <a:cubicBezTo>
                    <a:pt x="5658" y="3383"/>
                    <a:pt x="5658" y="3383"/>
                    <a:pt x="5658" y="3383"/>
                  </a:cubicBezTo>
                  <a:cubicBezTo>
                    <a:pt x="5629" y="3353"/>
                    <a:pt x="5629" y="3353"/>
                    <a:pt x="5629" y="3353"/>
                  </a:cubicBezTo>
                  <a:lnTo>
                    <a:pt x="5629" y="3353"/>
                  </a:lnTo>
                  <a:cubicBezTo>
                    <a:pt x="5629" y="3383"/>
                    <a:pt x="5629" y="3383"/>
                    <a:pt x="5629" y="3383"/>
                  </a:cubicBezTo>
                  <a:cubicBezTo>
                    <a:pt x="5629" y="3353"/>
                    <a:pt x="5629" y="3353"/>
                    <a:pt x="5629" y="3353"/>
                  </a:cubicBezTo>
                  <a:lnTo>
                    <a:pt x="5629" y="3353"/>
                  </a:lnTo>
                  <a:lnTo>
                    <a:pt x="5629" y="3353"/>
                  </a:lnTo>
                  <a:lnTo>
                    <a:pt x="5629" y="3353"/>
                  </a:lnTo>
                  <a:cubicBezTo>
                    <a:pt x="5658" y="3353"/>
                    <a:pt x="5658" y="3353"/>
                    <a:pt x="5658" y="3353"/>
                  </a:cubicBezTo>
                  <a:cubicBezTo>
                    <a:pt x="5658" y="3324"/>
                    <a:pt x="5658" y="3324"/>
                    <a:pt x="5658" y="3324"/>
                  </a:cubicBezTo>
                  <a:cubicBezTo>
                    <a:pt x="5687" y="3324"/>
                    <a:pt x="5687" y="3324"/>
                    <a:pt x="5687" y="3324"/>
                  </a:cubicBezTo>
                  <a:lnTo>
                    <a:pt x="5687" y="3324"/>
                  </a:lnTo>
                  <a:cubicBezTo>
                    <a:pt x="5687" y="3295"/>
                    <a:pt x="5687" y="3295"/>
                    <a:pt x="5687" y="3295"/>
                  </a:cubicBezTo>
                  <a:cubicBezTo>
                    <a:pt x="5716" y="3295"/>
                    <a:pt x="5716" y="3295"/>
                    <a:pt x="5716" y="3295"/>
                  </a:cubicBezTo>
                  <a:lnTo>
                    <a:pt x="5716" y="3295"/>
                  </a:lnTo>
                  <a:cubicBezTo>
                    <a:pt x="5687" y="3295"/>
                    <a:pt x="5687" y="3295"/>
                    <a:pt x="5687" y="3295"/>
                  </a:cubicBezTo>
                  <a:lnTo>
                    <a:pt x="5687" y="3295"/>
                  </a:lnTo>
                  <a:lnTo>
                    <a:pt x="5687" y="3295"/>
                  </a:lnTo>
                  <a:cubicBezTo>
                    <a:pt x="5658" y="3324"/>
                    <a:pt x="5658" y="3324"/>
                    <a:pt x="5658" y="3324"/>
                  </a:cubicBezTo>
                  <a:lnTo>
                    <a:pt x="5658" y="3324"/>
                  </a:lnTo>
                  <a:cubicBezTo>
                    <a:pt x="5629" y="3324"/>
                    <a:pt x="5629" y="3324"/>
                    <a:pt x="5629" y="3324"/>
                  </a:cubicBezTo>
                  <a:cubicBezTo>
                    <a:pt x="5629" y="3353"/>
                    <a:pt x="5629" y="3353"/>
                    <a:pt x="5629" y="3353"/>
                  </a:cubicBezTo>
                  <a:cubicBezTo>
                    <a:pt x="5600" y="3353"/>
                    <a:pt x="5600" y="3353"/>
                    <a:pt x="5600" y="3353"/>
                  </a:cubicBezTo>
                  <a:cubicBezTo>
                    <a:pt x="5600" y="3324"/>
                    <a:pt x="5600" y="3324"/>
                    <a:pt x="5600" y="3324"/>
                  </a:cubicBezTo>
                  <a:lnTo>
                    <a:pt x="5600" y="3324"/>
                  </a:lnTo>
                  <a:lnTo>
                    <a:pt x="5600" y="3324"/>
                  </a:lnTo>
                  <a:cubicBezTo>
                    <a:pt x="5629" y="3295"/>
                    <a:pt x="5629" y="3295"/>
                    <a:pt x="5629" y="3295"/>
                  </a:cubicBezTo>
                  <a:lnTo>
                    <a:pt x="5629" y="3295"/>
                  </a:lnTo>
                  <a:lnTo>
                    <a:pt x="5629" y="3295"/>
                  </a:lnTo>
                  <a:cubicBezTo>
                    <a:pt x="5629" y="3266"/>
                    <a:pt x="5629" y="3266"/>
                    <a:pt x="5629" y="3266"/>
                  </a:cubicBezTo>
                  <a:cubicBezTo>
                    <a:pt x="5629" y="3295"/>
                    <a:pt x="5629" y="3295"/>
                    <a:pt x="5629" y="3295"/>
                  </a:cubicBezTo>
                  <a:cubicBezTo>
                    <a:pt x="5600" y="3324"/>
                    <a:pt x="5600" y="3324"/>
                    <a:pt x="5600" y="3324"/>
                  </a:cubicBezTo>
                  <a:lnTo>
                    <a:pt x="5600" y="3324"/>
                  </a:lnTo>
                  <a:cubicBezTo>
                    <a:pt x="5571" y="3324"/>
                    <a:pt x="5571" y="3324"/>
                    <a:pt x="5571" y="3324"/>
                  </a:cubicBezTo>
                  <a:lnTo>
                    <a:pt x="5571" y="3324"/>
                  </a:lnTo>
                  <a:cubicBezTo>
                    <a:pt x="5571" y="3295"/>
                    <a:pt x="5571" y="3295"/>
                    <a:pt x="5571" y="3295"/>
                  </a:cubicBezTo>
                  <a:lnTo>
                    <a:pt x="5571" y="3295"/>
                  </a:lnTo>
                  <a:lnTo>
                    <a:pt x="5571" y="3295"/>
                  </a:lnTo>
                  <a:lnTo>
                    <a:pt x="5571" y="3295"/>
                  </a:lnTo>
                  <a:lnTo>
                    <a:pt x="5571" y="3295"/>
                  </a:lnTo>
                  <a:lnTo>
                    <a:pt x="5571" y="3295"/>
                  </a:lnTo>
                  <a:cubicBezTo>
                    <a:pt x="5571" y="3266"/>
                    <a:pt x="5571" y="3266"/>
                    <a:pt x="5571" y="3266"/>
                  </a:cubicBezTo>
                  <a:lnTo>
                    <a:pt x="5571" y="3266"/>
                  </a:lnTo>
                  <a:cubicBezTo>
                    <a:pt x="5541" y="3266"/>
                    <a:pt x="5541" y="3266"/>
                    <a:pt x="5541" y="3266"/>
                  </a:cubicBezTo>
                  <a:lnTo>
                    <a:pt x="5541" y="3266"/>
                  </a:lnTo>
                  <a:lnTo>
                    <a:pt x="5541" y="3266"/>
                  </a:lnTo>
                  <a:cubicBezTo>
                    <a:pt x="5571" y="3266"/>
                    <a:pt x="5571" y="3266"/>
                    <a:pt x="5571" y="3266"/>
                  </a:cubicBezTo>
                  <a:cubicBezTo>
                    <a:pt x="5571" y="3236"/>
                    <a:pt x="5571" y="3236"/>
                    <a:pt x="5571" y="3236"/>
                  </a:cubicBezTo>
                  <a:cubicBezTo>
                    <a:pt x="5541" y="3236"/>
                    <a:pt x="5541" y="3236"/>
                    <a:pt x="5541" y="3236"/>
                  </a:cubicBezTo>
                  <a:lnTo>
                    <a:pt x="5541" y="3236"/>
                  </a:lnTo>
                  <a:lnTo>
                    <a:pt x="5541" y="3236"/>
                  </a:lnTo>
                  <a:lnTo>
                    <a:pt x="5541" y="3236"/>
                  </a:lnTo>
                  <a:cubicBezTo>
                    <a:pt x="5541" y="3266"/>
                    <a:pt x="5541" y="3266"/>
                    <a:pt x="5541" y="3266"/>
                  </a:cubicBezTo>
                  <a:lnTo>
                    <a:pt x="5541" y="3266"/>
                  </a:lnTo>
                  <a:cubicBezTo>
                    <a:pt x="5512" y="3236"/>
                    <a:pt x="5512" y="3236"/>
                    <a:pt x="5512" y="3236"/>
                  </a:cubicBezTo>
                  <a:lnTo>
                    <a:pt x="5512" y="3236"/>
                  </a:lnTo>
                  <a:lnTo>
                    <a:pt x="5512" y="3236"/>
                  </a:lnTo>
                  <a:cubicBezTo>
                    <a:pt x="5512" y="3266"/>
                    <a:pt x="5512" y="3266"/>
                    <a:pt x="5512" y="3266"/>
                  </a:cubicBezTo>
                  <a:cubicBezTo>
                    <a:pt x="5541" y="3266"/>
                    <a:pt x="5541" y="3266"/>
                    <a:pt x="5541" y="3266"/>
                  </a:cubicBezTo>
                  <a:lnTo>
                    <a:pt x="5541" y="3266"/>
                  </a:lnTo>
                  <a:cubicBezTo>
                    <a:pt x="5512" y="3266"/>
                    <a:pt x="5512" y="3266"/>
                    <a:pt x="5512" y="3266"/>
                  </a:cubicBezTo>
                  <a:lnTo>
                    <a:pt x="5512" y="3266"/>
                  </a:lnTo>
                  <a:cubicBezTo>
                    <a:pt x="5512" y="3295"/>
                    <a:pt x="5512" y="3295"/>
                    <a:pt x="5512" y="3295"/>
                  </a:cubicBezTo>
                  <a:lnTo>
                    <a:pt x="5512" y="3295"/>
                  </a:lnTo>
                  <a:cubicBezTo>
                    <a:pt x="5512" y="3266"/>
                    <a:pt x="5512" y="3266"/>
                    <a:pt x="5512" y="3266"/>
                  </a:cubicBezTo>
                  <a:cubicBezTo>
                    <a:pt x="5483" y="3266"/>
                    <a:pt x="5483" y="3266"/>
                    <a:pt x="5483" y="3266"/>
                  </a:cubicBezTo>
                  <a:lnTo>
                    <a:pt x="5483" y="3266"/>
                  </a:lnTo>
                  <a:lnTo>
                    <a:pt x="5483" y="3266"/>
                  </a:lnTo>
                  <a:lnTo>
                    <a:pt x="5483" y="3266"/>
                  </a:lnTo>
                  <a:lnTo>
                    <a:pt x="5483" y="3266"/>
                  </a:lnTo>
                  <a:cubicBezTo>
                    <a:pt x="5483" y="3295"/>
                    <a:pt x="5483" y="3295"/>
                    <a:pt x="5483" y="3295"/>
                  </a:cubicBezTo>
                  <a:cubicBezTo>
                    <a:pt x="5512" y="3295"/>
                    <a:pt x="5512" y="3295"/>
                    <a:pt x="5512" y="3295"/>
                  </a:cubicBezTo>
                  <a:lnTo>
                    <a:pt x="5512" y="3295"/>
                  </a:lnTo>
                  <a:cubicBezTo>
                    <a:pt x="5512" y="3324"/>
                    <a:pt x="5512" y="3324"/>
                    <a:pt x="5512" y="3324"/>
                  </a:cubicBezTo>
                  <a:lnTo>
                    <a:pt x="5512" y="3324"/>
                  </a:lnTo>
                  <a:lnTo>
                    <a:pt x="5512" y="3324"/>
                  </a:lnTo>
                  <a:lnTo>
                    <a:pt x="5512" y="3324"/>
                  </a:lnTo>
                  <a:lnTo>
                    <a:pt x="5512" y="3324"/>
                  </a:lnTo>
                  <a:cubicBezTo>
                    <a:pt x="5483" y="3324"/>
                    <a:pt x="5483" y="3324"/>
                    <a:pt x="5483" y="3324"/>
                  </a:cubicBezTo>
                  <a:lnTo>
                    <a:pt x="5483" y="3324"/>
                  </a:lnTo>
                  <a:lnTo>
                    <a:pt x="5483" y="3324"/>
                  </a:lnTo>
                  <a:lnTo>
                    <a:pt x="5483" y="3324"/>
                  </a:lnTo>
                  <a:cubicBezTo>
                    <a:pt x="5454" y="3324"/>
                    <a:pt x="5454" y="3324"/>
                    <a:pt x="5454" y="3324"/>
                  </a:cubicBezTo>
                  <a:lnTo>
                    <a:pt x="5454" y="3324"/>
                  </a:lnTo>
                  <a:cubicBezTo>
                    <a:pt x="5454" y="3295"/>
                    <a:pt x="5454" y="3295"/>
                    <a:pt x="5454" y="3295"/>
                  </a:cubicBezTo>
                  <a:lnTo>
                    <a:pt x="5454" y="3295"/>
                  </a:lnTo>
                  <a:lnTo>
                    <a:pt x="5454" y="3295"/>
                  </a:lnTo>
                  <a:cubicBezTo>
                    <a:pt x="5424" y="3295"/>
                    <a:pt x="5424" y="3295"/>
                    <a:pt x="5424" y="3295"/>
                  </a:cubicBezTo>
                  <a:lnTo>
                    <a:pt x="5424" y="3295"/>
                  </a:lnTo>
                  <a:cubicBezTo>
                    <a:pt x="5424" y="3266"/>
                    <a:pt x="5424" y="3266"/>
                    <a:pt x="5424" y="3266"/>
                  </a:cubicBezTo>
                  <a:lnTo>
                    <a:pt x="5424" y="3266"/>
                  </a:lnTo>
                  <a:cubicBezTo>
                    <a:pt x="5395" y="3266"/>
                    <a:pt x="5395" y="3266"/>
                    <a:pt x="5395" y="3266"/>
                  </a:cubicBezTo>
                  <a:lnTo>
                    <a:pt x="5395" y="3266"/>
                  </a:lnTo>
                  <a:cubicBezTo>
                    <a:pt x="5395" y="3295"/>
                    <a:pt x="5395" y="3295"/>
                    <a:pt x="5395" y="3295"/>
                  </a:cubicBezTo>
                  <a:cubicBezTo>
                    <a:pt x="5424" y="3295"/>
                    <a:pt x="5424" y="3295"/>
                    <a:pt x="5424" y="3295"/>
                  </a:cubicBezTo>
                  <a:lnTo>
                    <a:pt x="5424" y="3295"/>
                  </a:lnTo>
                  <a:cubicBezTo>
                    <a:pt x="5454" y="3295"/>
                    <a:pt x="5454" y="3295"/>
                    <a:pt x="5454" y="3295"/>
                  </a:cubicBezTo>
                  <a:cubicBezTo>
                    <a:pt x="5454" y="3324"/>
                    <a:pt x="5454" y="3324"/>
                    <a:pt x="5454" y="3324"/>
                  </a:cubicBezTo>
                  <a:cubicBezTo>
                    <a:pt x="5424" y="3324"/>
                    <a:pt x="5424" y="3324"/>
                    <a:pt x="5424" y="3324"/>
                  </a:cubicBezTo>
                  <a:lnTo>
                    <a:pt x="5424" y="3324"/>
                  </a:lnTo>
                  <a:cubicBezTo>
                    <a:pt x="5454" y="3324"/>
                    <a:pt x="5454" y="3324"/>
                    <a:pt x="5454" y="3324"/>
                  </a:cubicBezTo>
                  <a:lnTo>
                    <a:pt x="5454" y="3324"/>
                  </a:lnTo>
                  <a:cubicBezTo>
                    <a:pt x="5454" y="3353"/>
                    <a:pt x="5454" y="3353"/>
                    <a:pt x="5454" y="3353"/>
                  </a:cubicBezTo>
                  <a:lnTo>
                    <a:pt x="5454" y="3353"/>
                  </a:lnTo>
                  <a:lnTo>
                    <a:pt x="5454" y="3353"/>
                  </a:lnTo>
                  <a:lnTo>
                    <a:pt x="5454" y="3353"/>
                  </a:lnTo>
                  <a:lnTo>
                    <a:pt x="5454" y="3353"/>
                  </a:lnTo>
                  <a:cubicBezTo>
                    <a:pt x="5424" y="3383"/>
                    <a:pt x="5424" y="3383"/>
                    <a:pt x="5424" y="3383"/>
                  </a:cubicBezTo>
                  <a:lnTo>
                    <a:pt x="5424" y="3383"/>
                  </a:lnTo>
                  <a:cubicBezTo>
                    <a:pt x="5454" y="3383"/>
                    <a:pt x="5454" y="3383"/>
                    <a:pt x="5454" y="3383"/>
                  </a:cubicBezTo>
                  <a:lnTo>
                    <a:pt x="5454" y="3383"/>
                  </a:lnTo>
                  <a:lnTo>
                    <a:pt x="5454" y="3383"/>
                  </a:lnTo>
                  <a:cubicBezTo>
                    <a:pt x="5483" y="3383"/>
                    <a:pt x="5483" y="3383"/>
                    <a:pt x="5483" y="3383"/>
                  </a:cubicBezTo>
                  <a:lnTo>
                    <a:pt x="5483" y="3383"/>
                  </a:lnTo>
                  <a:lnTo>
                    <a:pt x="5483" y="3383"/>
                  </a:lnTo>
                  <a:lnTo>
                    <a:pt x="5483" y="3383"/>
                  </a:lnTo>
                  <a:cubicBezTo>
                    <a:pt x="5454" y="3412"/>
                    <a:pt x="5454" y="3412"/>
                    <a:pt x="5454" y="3412"/>
                  </a:cubicBezTo>
                  <a:cubicBezTo>
                    <a:pt x="5483" y="3412"/>
                    <a:pt x="5483" y="3412"/>
                    <a:pt x="5483" y="3412"/>
                  </a:cubicBezTo>
                  <a:lnTo>
                    <a:pt x="5483" y="3412"/>
                  </a:lnTo>
                  <a:lnTo>
                    <a:pt x="5483" y="3412"/>
                  </a:lnTo>
                  <a:lnTo>
                    <a:pt x="5483" y="3412"/>
                  </a:lnTo>
                  <a:lnTo>
                    <a:pt x="5483" y="3412"/>
                  </a:lnTo>
                  <a:lnTo>
                    <a:pt x="5483" y="3412"/>
                  </a:lnTo>
                  <a:lnTo>
                    <a:pt x="5483" y="3412"/>
                  </a:lnTo>
                  <a:cubicBezTo>
                    <a:pt x="5483" y="3441"/>
                    <a:pt x="5483" y="3441"/>
                    <a:pt x="5483" y="3441"/>
                  </a:cubicBezTo>
                  <a:lnTo>
                    <a:pt x="5483" y="3441"/>
                  </a:lnTo>
                  <a:lnTo>
                    <a:pt x="5483" y="3441"/>
                  </a:lnTo>
                  <a:lnTo>
                    <a:pt x="5483" y="3441"/>
                  </a:lnTo>
                  <a:lnTo>
                    <a:pt x="5483" y="3441"/>
                  </a:lnTo>
                  <a:lnTo>
                    <a:pt x="5483" y="3441"/>
                  </a:lnTo>
                  <a:cubicBezTo>
                    <a:pt x="5483" y="3470"/>
                    <a:pt x="5483" y="3470"/>
                    <a:pt x="5483" y="3470"/>
                  </a:cubicBezTo>
                  <a:lnTo>
                    <a:pt x="5483" y="3470"/>
                  </a:lnTo>
                  <a:cubicBezTo>
                    <a:pt x="5512" y="3470"/>
                    <a:pt x="5512" y="3470"/>
                    <a:pt x="5512" y="3470"/>
                  </a:cubicBezTo>
                  <a:lnTo>
                    <a:pt x="5512" y="3470"/>
                  </a:lnTo>
                  <a:lnTo>
                    <a:pt x="5512" y="3470"/>
                  </a:lnTo>
                  <a:lnTo>
                    <a:pt x="5512" y="3470"/>
                  </a:lnTo>
                  <a:lnTo>
                    <a:pt x="5512" y="3470"/>
                  </a:lnTo>
                  <a:lnTo>
                    <a:pt x="5512" y="3470"/>
                  </a:lnTo>
                  <a:cubicBezTo>
                    <a:pt x="5541" y="3499"/>
                    <a:pt x="5541" y="3499"/>
                    <a:pt x="5541" y="3499"/>
                  </a:cubicBezTo>
                  <a:cubicBezTo>
                    <a:pt x="5512" y="3499"/>
                    <a:pt x="5512" y="3499"/>
                    <a:pt x="5512" y="3499"/>
                  </a:cubicBezTo>
                  <a:lnTo>
                    <a:pt x="5512" y="3499"/>
                  </a:lnTo>
                  <a:lnTo>
                    <a:pt x="5512" y="3499"/>
                  </a:lnTo>
                  <a:cubicBezTo>
                    <a:pt x="5541" y="3499"/>
                    <a:pt x="5541" y="3499"/>
                    <a:pt x="5541" y="3499"/>
                  </a:cubicBezTo>
                  <a:lnTo>
                    <a:pt x="5541" y="3499"/>
                  </a:lnTo>
                  <a:lnTo>
                    <a:pt x="5541" y="3499"/>
                  </a:lnTo>
                  <a:lnTo>
                    <a:pt x="5541" y="3499"/>
                  </a:lnTo>
                  <a:lnTo>
                    <a:pt x="5541" y="3499"/>
                  </a:lnTo>
                  <a:cubicBezTo>
                    <a:pt x="5571" y="3499"/>
                    <a:pt x="5571" y="3499"/>
                    <a:pt x="5571" y="3499"/>
                  </a:cubicBezTo>
                  <a:lnTo>
                    <a:pt x="5571" y="3499"/>
                  </a:lnTo>
                  <a:cubicBezTo>
                    <a:pt x="5571" y="3528"/>
                    <a:pt x="5571" y="3528"/>
                    <a:pt x="5571" y="3528"/>
                  </a:cubicBezTo>
                  <a:cubicBezTo>
                    <a:pt x="5541" y="3528"/>
                    <a:pt x="5541" y="3528"/>
                    <a:pt x="5541" y="3528"/>
                  </a:cubicBezTo>
                  <a:lnTo>
                    <a:pt x="5541" y="3528"/>
                  </a:lnTo>
                  <a:lnTo>
                    <a:pt x="5541" y="3528"/>
                  </a:lnTo>
                  <a:cubicBezTo>
                    <a:pt x="5541" y="3557"/>
                    <a:pt x="5541" y="3557"/>
                    <a:pt x="5541" y="3557"/>
                  </a:cubicBezTo>
                  <a:cubicBezTo>
                    <a:pt x="5571" y="3528"/>
                    <a:pt x="5571" y="3528"/>
                    <a:pt x="5571" y="3528"/>
                  </a:cubicBezTo>
                  <a:lnTo>
                    <a:pt x="5571" y="3528"/>
                  </a:lnTo>
                  <a:cubicBezTo>
                    <a:pt x="5600" y="3528"/>
                    <a:pt x="5600" y="3528"/>
                    <a:pt x="5600" y="3528"/>
                  </a:cubicBezTo>
                  <a:cubicBezTo>
                    <a:pt x="5571" y="3557"/>
                    <a:pt x="5571" y="3557"/>
                    <a:pt x="5571" y="3557"/>
                  </a:cubicBezTo>
                  <a:lnTo>
                    <a:pt x="5571" y="3557"/>
                  </a:lnTo>
                  <a:lnTo>
                    <a:pt x="5571" y="3557"/>
                  </a:lnTo>
                  <a:lnTo>
                    <a:pt x="5571" y="3557"/>
                  </a:lnTo>
                  <a:cubicBezTo>
                    <a:pt x="5571" y="3586"/>
                    <a:pt x="5571" y="3586"/>
                    <a:pt x="5571" y="3586"/>
                  </a:cubicBezTo>
                  <a:lnTo>
                    <a:pt x="5571" y="3586"/>
                  </a:lnTo>
                  <a:lnTo>
                    <a:pt x="5571" y="3586"/>
                  </a:lnTo>
                  <a:cubicBezTo>
                    <a:pt x="5571" y="3616"/>
                    <a:pt x="5571" y="3616"/>
                    <a:pt x="5571" y="3616"/>
                  </a:cubicBezTo>
                  <a:cubicBezTo>
                    <a:pt x="5600" y="3645"/>
                    <a:pt x="5600" y="3645"/>
                    <a:pt x="5600" y="3645"/>
                  </a:cubicBezTo>
                  <a:lnTo>
                    <a:pt x="5600" y="3645"/>
                  </a:lnTo>
                  <a:lnTo>
                    <a:pt x="5600" y="3645"/>
                  </a:lnTo>
                  <a:cubicBezTo>
                    <a:pt x="5600" y="3674"/>
                    <a:pt x="5600" y="3674"/>
                    <a:pt x="5600" y="3674"/>
                  </a:cubicBezTo>
                  <a:cubicBezTo>
                    <a:pt x="5571" y="3674"/>
                    <a:pt x="5571" y="3674"/>
                    <a:pt x="5571" y="3674"/>
                  </a:cubicBezTo>
                  <a:cubicBezTo>
                    <a:pt x="5600" y="3703"/>
                    <a:pt x="5600" y="3703"/>
                    <a:pt x="5600" y="3703"/>
                  </a:cubicBezTo>
                  <a:cubicBezTo>
                    <a:pt x="5571" y="3703"/>
                    <a:pt x="5571" y="3703"/>
                    <a:pt x="5571" y="3703"/>
                  </a:cubicBezTo>
                  <a:cubicBezTo>
                    <a:pt x="5571" y="3674"/>
                    <a:pt x="5571" y="3674"/>
                    <a:pt x="5571" y="3674"/>
                  </a:cubicBezTo>
                  <a:lnTo>
                    <a:pt x="5571" y="3674"/>
                  </a:lnTo>
                  <a:cubicBezTo>
                    <a:pt x="5571" y="3645"/>
                    <a:pt x="5571" y="3645"/>
                    <a:pt x="5571" y="3645"/>
                  </a:cubicBezTo>
                  <a:cubicBezTo>
                    <a:pt x="5541" y="3645"/>
                    <a:pt x="5541" y="3645"/>
                    <a:pt x="5541" y="3645"/>
                  </a:cubicBezTo>
                  <a:lnTo>
                    <a:pt x="5541" y="3645"/>
                  </a:lnTo>
                  <a:cubicBezTo>
                    <a:pt x="5541" y="3674"/>
                    <a:pt x="5541" y="3674"/>
                    <a:pt x="5541" y="3674"/>
                  </a:cubicBezTo>
                  <a:cubicBezTo>
                    <a:pt x="5571" y="3703"/>
                    <a:pt x="5571" y="3703"/>
                    <a:pt x="5571" y="3703"/>
                  </a:cubicBezTo>
                  <a:cubicBezTo>
                    <a:pt x="5571" y="3733"/>
                    <a:pt x="5571" y="3733"/>
                    <a:pt x="5571" y="3733"/>
                  </a:cubicBezTo>
                  <a:cubicBezTo>
                    <a:pt x="5541" y="3733"/>
                    <a:pt x="5541" y="3733"/>
                    <a:pt x="5541" y="3733"/>
                  </a:cubicBezTo>
                  <a:cubicBezTo>
                    <a:pt x="5571" y="3733"/>
                    <a:pt x="5571" y="3733"/>
                    <a:pt x="5571" y="3733"/>
                  </a:cubicBezTo>
                  <a:cubicBezTo>
                    <a:pt x="5571" y="3762"/>
                    <a:pt x="5571" y="3762"/>
                    <a:pt x="5571" y="3762"/>
                  </a:cubicBezTo>
                  <a:cubicBezTo>
                    <a:pt x="5541" y="3733"/>
                    <a:pt x="5541" y="3733"/>
                    <a:pt x="5541" y="3733"/>
                  </a:cubicBezTo>
                  <a:lnTo>
                    <a:pt x="5541" y="3733"/>
                  </a:lnTo>
                  <a:cubicBezTo>
                    <a:pt x="5512" y="3733"/>
                    <a:pt x="5512" y="3733"/>
                    <a:pt x="5512" y="3733"/>
                  </a:cubicBezTo>
                  <a:cubicBezTo>
                    <a:pt x="5541" y="3762"/>
                    <a:pt x="5541" y="3762"/>
                    <a:pt x="5541" y="3762"/>
                  </a:cubicBezTo>
                  <a:cubicBezTo>
                    <a:pt x="5541" y="3791"/>
                    <a:pt x="5541" y="3791"/>
                    <a:pt x="5541" y="3791"/>
                  </a:cubicBezTo>
                  <a:lnTo>
                    <a:pt x="5541" y="3791"/>
                  </a:lnTo>
                  <a:lnTo>
                    <a:pt x="5541" y="3791"/>
                  </a:lnTo>
                  <a:cubicBezTo>
                    <a:pt x="5512" y="3791"/>
                    <a:pt x="5512" y="3791"/>
                    <a:pt x="5512" y="3791"/>
                  </a:cubicBezTo>
                  <a:lnTo>
                    <a:pt x="5512" y="3791"/>
                  </a:lnTo>
                  <a:cubicBezTo>
                    <a:pt x="5512" y="3762"/>
                    <a:pt x="5512" y="3762"/>
                    <a:pt x="5512" y="3762"/>
                  </a:cubicBezTo>
                  <a:lnTo>
                    <a:pt x="5512" y="3762"/>
                  </a:lnTo>
                  <a:cubicBezTo>
                    <a:pt x="5512" y="3733"/>
                    <a:pt x="5512" y="3733"/>
                    <a:pt x="5512" y="3733"/>
                  </a:cubicBezTo>
                  <a:cubicBezTo>
                    <a:pt x="5512" y="3762"/>
                    <a:pt x="5512" y="3762"/>
                    <a:pt x="5512" y="3762"/>
                  </a:cubicBezTo>
                  <a:cubicBezTo>
                    <a:pt x="5483" y="3762"/>
                    <a:pt x="5483" y="3762"/>
                    <a:pt x="5483" y="3762"/>
                  </a:cubicBezTo>
                  <a:cubicBezTo>
                    <a:pt x="5483" y="3733"/>
                    <a:pt x="5483" y="3733"/>
                    <a:pt x="5483" y="3733"/>
                  </a:cubicBezTo>
                  <a:lnTo>
                    <a:pt x="5483" y="3733"/>
                  </a:lnTo>
                  <a:lnTo>
                    <a:pt x="5483" y="3733"/>
                  </a:lnTo>
                  <a:lnTo>
                    <a:pt x="5483" y="3733"/>
                  </a:lnTo>
                  <a:lnTo>
                    <a:pt x="5483" y="3733"/>
                  </a:lnTo>
                  <a:lnTo>
                    <a:pt x="5483" y="3733"/>
                  </a:lnTo>
                  <a:cubicBezTo>
                    <a:pt x="5483" y="3703"/>
                    <a:pt x="5483" y="3703"/>
                    <a:pt x="5483" y="3703"/>
                  </a:cubicBezTo>
                  <a:cubicBezTo>
                    <a:pt x="5454" y="3703"/>
                    <a:pt x="5454" y="3703"/>
                    <a:pt x="5454" y="3703"/>
                  </a:cubicBezTo>
                  <a:lnTo>
                    <a:pt x="5454" y="3703"/>
                  </a:lnTo>
                  <a:cubicBezTo>
                    <a:pt x="5454" y="3733"/>
                    <a:pt x="5454" y="3733"/>
                    <a:pt x="5454" y="3733"/>
                  </a:cubicBezTo>
                  <a:lnTo>
                    <a:pt x="5454" y="3733"/>
                  </a:lnTo>
                  <a:lnTo>
                    <a:pt x="5454" y="3733"/>
                  </a:lnTo>
                  <a:lnTo>
                    <a:pt x="5454" y="3733"/>
                  </a:lnTo>
                  <a:cubicBezTo>
                    <a:pt x="5454" y="3703"/>
                    <a:pt x="5454" y="3703"/>
                    <a:pt x="5454" y="3703"/>
                  </a:cubicBezTo>
                  <a:lnTo>
                    <a:pt x="5454" y="3703"/>
                  </a:lnTo>
                  <a:cubicBezTo>
                    <a:pt x="5424" y="3674"/>
                    <a:pt x="5424" y="3674"/>
                    <a:pt x="5424" y="3674"/>
                  </a:cubicBezTo>
                  <a:lnTo>
                    <a:pt x="5424" y="3674"/>
                  </a:lnTo>
                  <a:lnTo>
                    <a:pt x="5424" y="3674"/>
                  </a:lnTo>
                  <a:cubicBezTo>
                    <a:pt x="5424" y="3703"/>
                    <a:pt x="5424" y="3703"/>
                    <a:pt x="5424" y="3703"/>
                  </a:cubicBezTo>
                  <a:lnTo>
                    <a:pt x="5424" y="3703"/>
                  </a:lnTo>
                  <a:cubicBezTo>
                    <a:pt x="5424" y="3733"/>
                    <a:pt x="5424" y="3733"/>
                    <a:pt x="5424" y="3733"/>
                  </a:cubicBezTo>
                  <a:cubicBezTo>
                    <a:pt x="5424" y="3703"/>
                    <a:pt x="5424" y="3703"/>
                    <a:pt x="5424" y="3703"/>
                  </a:cubicBezTo>
                  <a:cubicBezTo>
                    <a:pt x="5395" y="3674"/>
                    <a:pt x="5395" y="3674"/>
                    <a:pt x="5395" y="3674"/>
                  </a:cubicBezTo>
                  <a:lnTo>
                    <a:pt x="5395" y="3674"/>
                  </a:lnTo>
                  <a:lnTo>
                    <a:pt x="5395" y="3674"/>
                  </a:lnTo>
                  <a:cubicBezTo>
                    <a:pt x="5395" y="3645"/>
                    <a:pt x="5395" y="3645"/>
                    <a:pt x="5395" y="3645"/>
                  </a:cubicBezTo>
                  <a:cubicBezTo>
                    <a:pt x="5366" y="3645"/>
                    <a:pt x="5366" y="3645"/>
                    <a:pt x="5366" y="3645"/>
                  </a:cubicBezTo>
                  <a:lnTo>
                    <a:pt x="5366" y="3645"/>
                  </a:lnTo>
                  <a:cubicBezTo>
                    <a:pt x="5366" y="3616"/>
                    <a:pt x="5366" y="3616"/>
                    <a:pt x="5366" y="3616"/>
                  </a:cubicBezTo>
                  <a:cubicBezTo>
                    <a:pt x="5366" y="3645"/>
                    <a:pt x="5366" y="3645"/>
                    <a:pt x="5366" y="3645"/>
                  </a:cubicBezTo>
                  <a:lnTo>
                    <a:pt x="5366" y="3645"/>
                  </a:lnTo>
                  <a:lnTo>
                    <a:pt x="5366" y="3645"/>
                  </a:lnTo>
                  <a:cubicBezTo>
                    <a:pt x="5366" y="3674"/>
                    <a:pt x="5366" y="3674"/>
                    <a:pt x="5366" y="3674"/>
                  </a:cubicBezTo>
                  <a:lnTo>
                    <a:pt x="5366" y="3674"/>
                  </a:lnTo>
                  <a:cubicBezTo>
                    <a:pt x="5366" y="3645"/>
                    <a:pt x="5366" y="3645"/>
                    <a:pt x="5366" y="3645"/>
                  </a:cubicBezTo>
                  <a:lnTo>
                    <a:pt x="5366" y="3645"/>
                  </a:lnTo>
                  <a:cubicBezTo>
                    <a:pt x="5337" y="3645"/>
                    <a:pt x="5337" y="3645"/>
                    <a:pt x="5337" y="3645"/>
                  </a:cubicBezTo>
                  <a:cubicBezTo>
                    <a:pt x="5337" y="3616"/>
                    <a:pt x="5337" y="3616"/>
                    <a:pt x="5337" y="3616"/>
                  </a:cubicBezTo>
                  <a:lnTo>
                    <a:pt x="5337" y="3616"/>
                  </a:lnTo>
                  <a:cubicBezTo>
                    <a:pt x="5308" y="3616"/>
                    <a:pt x="5308" y="3616"/>
                    <a:pt x="5308" y="3616"/>
                  </a:cubicBezTo>
                  <a:lnTo>
                    <a:pt x="5308" y="3616"/>
                  </a:lnTo>
                  <a:cubicBezTo>
                    <a:pt x="5279" y="3616"/>
                    <a:pt x="5279" y="3616"/>
                    <a:pt x="5279" y="3616"/>
                  </a:cubicBezTo>
                  <a:lnTo>
                    <a:pt x="5279" y="3616"/>
                  </a:lnTo>
                  <a:cubicBezTo>
                    <a:pt x="5279" y="3645"/>
                    <a:pt x="5279" y="3645"/>
                    <a:pt x="5279" y="3645"/>
                  </a:cubicBezTo>
                  <a:cubicBezTo>
                    <a:pt x="5308" y="3645"/>
                    <a:pt x="5308" y="3645"/>
                    <a:pt x="5308" y="3645"/>
                  </a:cubicBezTo>
                  <a:cubicBezTo>
                    <a:pt x="5308" y="3674"/>
                    <a:pt x="5308" y="3674"/>
                    <a:pt x="5308" y="3674"/>
                  </a:cubicBezTo>
                  <a:lnTo>
                    <a:pt x="5308" y="3674"/>
                  </a:lnTo>
                  <a:cubicBezTo>
                    <a:pt x="5308" y="3703"/>
                    <a:pt x="5308" y="3703"/>
                    <a:pt x="5308" y="3703"/>
                  </a:cubicBezTo>
                  <a:cubicBezTo>
                    <a:pt x="5337" y="3674"/>
                    <a:pt x="5337" y="3674"/>
                    <a:pt x="5337" y="3674"/>
                  </a:cubicBezTo>
                  <a:cubicBezTo>
                    <a:pt x="5337" y="3703"/>
                    <a:pt x="5337" y="3703"/>
                    <a:pt x="5337" y="3703"/>
                  </a:cubicBezTo>
                  <a:cubicBezTo>
                    <a:pt x="5366" y="3703"/>
                    <a:pt x="5366" y="3703"/>
                    <a:pt x="5366" y="3703"/>
                  </a:cubicBezTo>
                  <a:cubicBezTo>
                    <a:pt x="5337" y="3703"/>
                    <a:pt x="5337" y="3703"/>
                    <a:pt x="5337" y="3703"/>
                  </a:cubicBezTo>
                  <a:cubicBezTo>
                    <a:pt x="5366" y="3703"/>
                    <a:pt x="5366" y="3703"/>
                    <a:pt x="5366" y="3703"/>
                  </a:cubicBezTo>
                  <a:lnTo>
                    <a:pt x="5366" y="3703"/>
                  </a:lnTo>
                  <a:cubicBezTo>
                    <a:pt x="5366" y="3733"/>
                    <a:pt x="5366" y="3733"/>
                    <a:pt x="5366" y="3733"/>
                  </a:cubicBezTo>
                  <a:lnTo>
                    <a:pt x="5366" y="3733"/>
                  </a:lnTo>
                  <a:lnTo>
                    <a:pt x="5366" y="3733"/>
                  </a:lnTo>
                  <a:cubicBezTo>
                    <a:pt x="5395" y="3762"/>
                    <a:pt x="5395" y="3762"/>
                    <a:pt x="5395" y="3762"/>
                  </a:cubicBezTo>
                  <a:lnTo>
                    <a:pt x="5395" y="3762"/>
                  </a:lnTo>
                  <a:lnTo>
                    <a:pt x="5395" y="3762"/>
                  </a:lnTo>
                  <a:lnTo>
                    <a:pt x="5395" y="3762"/>
                  </a:lnTo>
                  <a:cubicBezTo>
                    <a:pt x="5424" y="3791"/>
                    <a:pt x="5424" y="3791"/>
                    <a:pt x="5424" y="3791"/>
                  </a:cubicBezTo>
                  <a:cubicBezTo>
                    <a:pt x="5395" y="3791"/>
                    <a:pt x="5395" y="3791"/>
                    <a:pt x="5395" y="3791"/>
                  </a:cubicBezTo>
                  <a:lnTo>
                    <a:pt x="5395" y="3791"/>
                  </a:lnTo>
                  <a:lnTo>
                    <a:pt x="5395" y="3791"/>
                  </a:lnTo>
                  <a:cubicBezTo>
                    <a:pt x="5424" y="3820"/>
                    <a:pt x="5424" y="3820"/>
                    <a:pt x="5424" y="3820"/>
                  </a:cubicBezTo>
                  <a:cubicBezTo>
                    <a:pt x="5424" y="3791"/>
                    <a:pt x="5424" y="3791"/>
                    <a:pt x="5424" y="3791"/>
                  </a:cubicBezTo>
                  <a:lnTo>
                    <a:pt x="5424" y="3791"/>
                  </a:lnTo>
                  <a:cubicBezTo>
                    <a:pt x="5424" y="3820"/>
                    <a:pt x="5424" y="3820"/>
                    <a:pt x="5424" y="3820"/>
                  </a:cubicBezTo>
                  <a:lnTo>
                    <a:pt x="5424" y="3820"/>
                  </a:lnTo>
                  <a:lnTo>
                    <a:pt x="5424" y="3820"/>
                  </a:lnTo>
                  <a:cubicBezTo>
                    <a:pt x="5454" y="3820"/>
                    <a:pt x="5454" y="3820"/>
                    <a:pt x="5454" y="3820"/>
                  </a:cubicBezTo>
                  <a:cubicBezTo>
                    <a:pt x="5424" y="3820"/>
                    <a:pt x="5424" y="3820"/>
                    <a:pt x="5424" y="3820"/>
                  </a:cubicBezTo>
                  <a:lnTo>
                    <a:pt x="5424" y="3820"/>
                  </a:lnTo>
                  <a:cubicBezTo>
                    <a:pt x="5424" y="3849"/>
                    <a:pt x="5424" y="3849"/>
                    <a:pt x="5424" y="3849"/>
                  </a:cubicBezTo>
                  <a:lnTo>
                    <a:pt x="5424" y="3849"/>
                  </a:lnTo>
                  <a:lnTo>
                    <a:pt x="5424" y="3849"/>
                  </a:lnTo>
                  <a:cubicBezTo>
                    <a:pt x="5424" y="3878"/>
                    <a:pt x="5424" y="3878"/>
                    <a:pt x="5424" y="3878"/>
                  </a:cubicBezTo>
                  <a:close/>
                  <a:moveTo>
                    <a:pt x="4054" y="3499"/>
                  </a:moveTo>
                  <a:lnTo>
                    <a:pt x="4054" y="3499"/>
                  </a:lnTo>
                  <a:lnTo>
                    <a:pt x="4083" y="3499"/>
                  </a:lnTo>
                  <a:lnTo>
                    <a:pt x="4083" y="3499"/>
                  </a:lnTo>
                  <a:lnTo>
                    <a:pt x="4083" y="3499"/>
                  </a:lnTo>
                  <a:lnTo>
                    <a:pt x="4083" y="3499"/>
                  </a:lnTo>
                  <a:cubicBezTo>
                    <a:pt x="4112" y="3499"/>
                    <a:pt x="4112" y="3499"/>
                    <a:pt x="4112" y="3499"/>
                  </a:cubicBezTo>
                  <a:lnTo>
                    <a:pt x="4112" y="3499"/>
                  </a:lnTo>
                  <a:lnTo>
                    <a:pt x="4112" y="3499"/>
                  </a:lnTo>
                  <a:lnTo>
                    <a:pt x="4112" y="3499"/>
                  </a:lnTo>
                  <a:cubicBezTo>
                    <a:pt x="4141" y="3499"/>
                    <a:pt x="4141" y="3499"/>
                    <a:pt x="4141" y="3499"/>
                  </a:cubicBezTo>
                  <a:lnTo>
                    <a:pt x="4141" y="3499"/>
                  </a:lnTo>
                  <a:cubicBezTo>
                    <a:pt x="4112" y="3528"/>
                    <a:pt x="4112" y="3528"/>
                    <a:pt x="4112" y="3528"/>
                  </a:cubicBezTo>
                  <a:cubicBezTo>
                    <a:pt x="4141" y="3528"/>
                    <a:pt x="4141" y="3528"/>
                    <a:pt x="4141" y="3528"/>
                  </a:cubicBezTo>
                  <a:cubicBezTo>
                    <a:pt x="4112" y="3557"/>
                    <a:pt x="4112" y="3557"/>
                    <a:pt x="4112" y="3557"/>
                  </a:cubicBezTo>
                  <a:lnTo>
                    <a:pt x="4112" y="3557"/>
                  </a:lnTo>
                  <a:lnTo>
                    <a:pt x="4112" y="3557"/>
                  </a:lnTo>
                  <a:cubicBezTo>
                    <a:pt x="4141" y="3557"/>
                    <a:pt x="4141" y="3557"/>
                    <a:pt x="4141" y="3557"/>
                  </a:cubicBezTo>
                  <a:lnTo>
                    <a:pt x="4141" y="3557"/>
                  </a:lnTo>
                  <a:lnTo>
                    <a:pt x="4141" y="3557"/>
                  </a:lnTo>
                  <a:cubicBezTo>
                    <a:pt x="4171" y="3557"/>
                    <a:pt x="4171" y="3557"/>
                    <a:pt x="4171" y="3557"/>
                  </a:cubicBezTo>
                  <a:lnTo>
                    <a:pt x="4171" y="3557"/>
                  </a:lnTo>
                  <a:lnTo>
                    <a:pt x="4171" y="3557"/>
                  </a:lnTo>
                  <a:cubicBezTo>
                    <a:pt x="4200" y="3557"/>
                    <a:pt x="4200" y="3557"/>
                    <a:pt x="4200" y="3557"/>
                  </a:cubicBezTo>
                  <a:lnTo>
                    <a:pt x="4200" y="3557"/>
                  </a:lnTo>
                  <a:lnTo>
                    <a:pt x="4200" y="3557"/>
                  </a:lnTo>
                  <a:cubicBezTo>
                    <a:pt x="4229" y="3528"/>
                    <a:pt x="4229" y="3528"/>
                    <a:pt x="4229" y="3528"/>
                  </a:cubicBezTo>
                  <a:lnTo>
                    <a:pt x="4229" y="3528"/>
                  </a:lnTo>
                  <a:cubicBezTo>
                    <a:pt x="4229" y="3499"/>
                    <a:pt x="4229" y="3499"/>
                    <a:pt x="4229" y="3499"/>
                  </a:cubicBezTo>
                  <a:lnTo>
                    <a:pt x="4229" y="3499"/>
                  </a:lnTo>
                  <a:cubicBezTo>
                    <a:pt x="4258" y="3528"/>
                    <a:pt x="4258" y="3528"/>
                    <a:pt x="4258" y="3528"/>
                  </a:cubicBezTo>
                  <a:cubicBezTo>
                    <a:pt x="4258" y="3499"/>
                    <a:pt x="4258" y="3499"/>
                    <a:pt x="4258" y="3499"/>
                  </a:cubicBezTo>
                  <a:lnTo>
                    <a:pt x="4258" y="3499"/>
                  </a:lnTo>
                  <a:cubicBezTo>
                    <a:pt x="4288" y="3499"/>
                    <a:pt x="4288" y="3499"/>
                    <a:pt x="4288" y="3499"/>
                  </a:cubicBezTo>
                  <a:lnTo>
                    <a:pt x="4288" y="3499"/>
                  </a:lnTo>
                  <a:cubicBezTo>
                    <a:pt x="4288" y="3470"/>
                    <a:pt x="4288" y="3470"/>
                    <a:pt x="4288" y="3470"/>
                  </a:cubicBezTo>
                  <a:lnTo>
                    <a:pt x="4288" y="3470"/>
                  </a:lnTo>
                  <a:cubicBezTo>
                    <a:pt x="4288" y="3441"/>
                    <a:pt x="4288" y="3441"/>
                    <a:pt x="4288" y="3441"/>
                  </a:cubicBezTo>
                  <a:cubicBezTo>
                    <a:pt x="4316" y="3441"/>
                    <a:pt x="4316" y="3441"/>
                    <a:pt x="4316" y="3441"/>
                  </a:cubicBezTo>
                  <a:lnTo>
                    <a:pt x="4316" y="3441"/>
                  </a:lnTo>
                  <a:lnTo>
                    <a:pt x="4316" y="3441"/>
                  </a:lnTo>
                  <a:cubicBezTo>
                    <a:pt x="4345" y="3441"/>
                    <a:pt x="4345" y="3441"/>
                    <a:pt x="4345" y="3441"/>
                  </a:cubicBezTo>
                  <a:lnTo>
                    <a:pt x="4345" y="3441"/>
                  </a:lnTo>
                  <a:cubicBezTo>
                    <a:pt x="4345" y="3470"/>
                    <a:pt x="4345" y="3470"/>
                    <a:pt x="4345" y="3470"/>
                  </a:cubicBezTo>
                  <a:lnTo>
                    <a:pt x="4345" y="3470"/>
                  </a:lnTo>
                  <a:cubicBezTo>
                    <a:pt x="4316" y="3470"/>
                    <a:pt x="4316" y="3470"/>
                    <a:pt x="4316" y="3470"/>
                  </a:cubicBezTo>
                  <a:cubicBezTo>
                    <a:pt x="4345" y="3470"/>
                    <a:pt x="4345" y="3470"/>
                    <a:pt x="4345" y="3470"/>
                  </a:cubicBezTo>
                  <a:cubicBezTo>
                    <a:pt x="4374" y="3470"/>
                    <a:pt x="4374" y="3470"/>
                    <a:pt x="4374" y="3470"/>
                  </a:cubicBezTo>
                  <a:cubicBezTo>
                    <a:pt x="4374" y="3499"/>
                    <a:pt x="4374" y="3499"/>
                    <a:pt x="4374" y="3499"/>
                  </a:cubicBezTo>
                  <a:lnTo>
                    <a:pt x="4374" y="3499"/>
                  </a:lnTo>
                  <a:lnTo>
                    <a:pt x="4374" y="3499"/>
                  </a:lnTo>
                  <a:cubicBezTo>
                    <a:pt x="4345" y="3499"/>
                    <a:pt x="4345" y="3499"/>
                    <a:pt x="4345" y="3499"/>
                  </a:cubicBezTo>
                  <a:cubicBezTo>
                    <a:pt x="4345" y="3528"/>
                    <a:pt x="4345" y="3528"/>
                    <a:pt x="4345" y="3528"/>
                  </a:cubicBezTo>
                  <a:cubicBezTo>
                    <a:pt x="4374" y="3528"/>
                    <a:pt x="4374" y="3528"/>
                    <a:pt x="4374" y="3528"/>
                  </a:cubicBezTo>
                  <a:lnTo>
                    <a:pt x="4374" y="3528"/>
                  </a:lnTo>
                  <a:lnTo>
                    <a:pt x="4374" y="3528"/>
                  </a:lnTo>
                  <a:cubicBezTo>
                    <a:pt x="4404" y="3528"/>
                    <a:pt x="4404" y="3528"/>
                    <a:pt x="4404" y="3528"/>
                  </a:cubicBezTo>
                  <a:lnTo>
                    <a:pt x="4404" y="3528"/>
                  </a:lnTo>
                  <a:lnTo>
                    <a:pt x="4404" y="3528"/>
                  </a:lnTo>
                  <a:cubicBezTo>
                    <a:pt x="4433" y="3557"/>
                    <a:pt x="4433" y="3557"/>
                    <a:pt x="4433" y="3557"/>
                  </a:cubicBezTo>
                  <a:lnTo>
                    <a:pt x="4433" y="3557"/>
                  </a:lnTo>
                  <a:lnTo>
                    <a:pt x="4433" y="3557"/>
                  </a:lnTo>
                  <a:cubicBezTo>
                    <a:pt x="4462" y="3557"/>
                    <a:pt x="4462" y="3557"/>
                    <a:pt x="4462" y="3557"/>
                  </a:cubicBezTo>
                  <a:lnTo>
                    <a:pt x="4462" y="3557"/>
                  </a:lnTo>
                  <a:cubicBezTo>
                    <a:pt x="4462" y="3528"/>
                    <a:pt x="4462" y="3528"/>
                    <a:pt x="4462" y="3528"/>
                  </a:cubicBezTo>
                  <a:cubicBezTo>
                    <a:pt x="4491" y="3528"/>
                    <a:pt x="4491" y="3528"/>
                    <a:pt x="4491" y="3528"/>
                  </a:cubicBezTo>
                  <a:lnTo>
                    <a:pt x="4491" y="3528"/>
                  </a:lnTo>
                  <a:cubicBezTo>
                    <a:pt x="4521" y="3528"/>
                    <a:pt x="4521" y="3528"/>
                    <a:pt x="4521" y="3528"/>
                  </a:cubicBezTo>
                  <a:lnTo>
                    <a:pt x="4521" y="3528"/>
                  </a:lnTo>
                  <a:cubicBezTo>
                    <a:pt x="4491" y="3528"/>
                    <a:pt x="4491" y="3528"/>
                    <a:pt x="4491" y="3528"/>
                  </a:cubicBezTo>
                  <a:cubicBezTo>
                    <a:pt x="4491" y="3499"/>
                    <a:pt x="4491" y="3499"/>
                    <a:pt x="4491" y="3499"/>
                  </a:cubicBezTo>
                  <a:lnTo>
                    <a:pt x="4491" y="3499"/>
                  </a:lnTo>
                  <a:cubicBezTo>
                    <a:pt x="4521" y="3499"/>
                    <a:pt x="4521" y="3499"/>
                    <a:pt x="4521" y="3499"/>
                  </a:cubicBezTo>
                  <a:cubicBezTo>
                    <a:pt x="4491" y="3499"/>
                    <a:pt x="4491" y="3499"/>
                    <a:pt x="4491" y="3499"/>
                  </a:cubicBezTo>
                  <a:cubicBezTo>
                    <a:pt x="4491" y="3470"/>
                    <a:pt x="4491" y="3470"/>
                    <a:pt x="4491" y="3470"/>
                  </a:cubicBezTo>
                  <a:lnTo>
                    <a:pt x="4491" y="3470"/>
                  </a:lnTo>
                  <a:cubicBezTo>
                    <a:pt x="4491" y="3499"/>
                    <a:pt x="4491" y="3499"/>
                    <a:pt x="4491" y="3499"/>
                  </a:cubicBezTo>
                  <a:lnTo>
                    <a:pt x="4491" y="3499"/>
                  </a:lnTo>
                  <a:cubicBezTo>
                    <a:pt x="4462" y="3499"/>
                    <a:pt x="4462" y="3499"/>
                    <a:pt x="4462" y="3499"/>
                  </a:cubicBezTo>
                  <a:cubicBezTo>
                    <a:pt x="4462" y="3470"/>
                    <a:pt x="4462" y="3470"/>
                    <a:pt x="4462" y="3470"/>
                  </a:cubicBezTo>
                  <a:lnTo>
                    <a:pt x="4462" y="3470"/>
                  </a:lnTo>
                  <a:lnTo>
                    <a:pt x="4462" y="3470"/>
                  </a:lnTo>
                  <a:cubicBezTo>
                    <a:pt x="4433" y="3499"/>
                    <a:pt x="4433" y="3499"/>
                    <a:pt x="4433" y="3499"/>
                  </a:cubicBezTo>
                  <a:lnTo>
                    <a:pt x="4433" y="3499"/>
                  </a:lnTo>
                  <a:cubicBezTo>
                    <a:pt x="4404" y="3470"/>
                    <a:pt x="4404" y="3470"/>
                    <a:pt x="4404" y="3470"/>
                  </a:cubicBezTo>
                  <a:cubicBezTo>
                    <a:pt x="4433" y="3470"/>
                    <a:pt x="4433" y="3470"/>
                    <a:pt x="4433" y="3470"/>
                  </a:cubicBezTo>
                  <a:lnTo>
                    <a:pt x="4433" y="3470"/>
                  </a:lnTo>
                  <a:lnTo>
                    <a:pt x="4433" y="3470"/>
                  </a:lnTo>
                  <a:cubicBezTo>
                    <a:pt x="4433" y="3441"/>
                    <a:pt x="4433" y="3441"/>
                    <a:pt x="4433" y="3441"/>
                  </a:cubicBezTo>
                  <a:lnTo>
                    <a:pt x="4433" y="3441"/>
                  </a:lnTo>
                  <a:lnTo>
                    <a:pt x="4433" y="3441"/>
                  </a:lnTo>
                  <a:cubicBezTo>
                    <a:pt x="4433" y="3412"/>
                    <a:pt x="4433" y="3412"/>
                    <a:pt x="4433" y="3412"/>
                  </a:cubicBezTo>
                  <a:lnTo>
                    <a:pt x="4433" y="3412"/>
                  </a:lnTo>
                  <a:lnTo>
                    <a:pt x="4433" y="3412"/>
                  </a:lnTo>
                  <a:lnTo>
                    <a:pt x="4433" y="3412"/>
                  </a:lnTo>
                  <a:cubicBezTo>
                    <a:pt x="4404" y="3383"/>
                    <a:pt x="4404" y="3383"/>
                    <a:pt x="4404" y="3383"/>
                  </a:cubicBezTo>
                  <a:lnTo>
                    <a:pt x="4404" y="3383"/>
                  </a:lnTo>
                  <a:cubicBezTo>
                    <a:pt x="4404" y="3353"/>
                    <a:pt x="4404" y="3353"/>
                    <a:pt x="4404" y="3353"/>
                  </a:cubicBezTo>
                  <a:cubicBezTo>
                    <a:pt x="4374" y="3353"/>
                    <a:pt x="4374" y="3353"/>
                    <a:pt x="4374" y="3353"/>
                  </a:cubicBezTo>
                  <a:lnTo>
                    <a:pt x="4374" y="3353"/>
                  </a:lnTo>
                  <a:cubicBezTo>
                    <a:pt x="4374" y="3324"/>
                    <a:pt x="4374" y="3324"/>
                    <a:pt x="4374" y="3324"/>
                  </a:cubicBezTo>
                  <a:lnTo>
                    <a:pt x="4374" y="3324"/>
                  </a:lnTo>
                  <a:lnTo>
                    <a:pt x="4374" y="3324"/>
                  </a:lnTo>
                  <a:cubicBezTo>
                    <a:pt x="4345" y="3324"/>
                    <a:pt x="4345" y="3324"/>
                    <a:pt x="4345" y="3324"/>
                  </a:cubicBezTo>
                  <a:cubicBezTo>
                    <a:pt x="4316" y="3295"/>
                    <a:pt x="4316" y="3295"/>
                    <a:pt x="4316" y="3295"/>
                  </a:cubicBezTo>
                  <a:lnTo>
                    <a:pt x="4316" y="3295"/>
                  </a:lnTo>
                  <a:cubicBezTo>
                    <a:pt x="4316" y="3266"/>
                    <a:pt x="4316" y="3266"/>
                    <a:pt x="4316" y="3266"/>
                  </a:cubicBezTo>
                  <a:lnTo>
                    <a:pt x="4316" y="3266"/>
                  </a:lnTo>
                  <a:lnTo>
                    <a:pt x="4316" y="3266"/>
                  </a:lnTo>
                  <a:lnTo>
                    <a:pt x="4316" y="3266"/>
                  </a:lnTo>
                  <a:cubicBezTo>
                    <a:pt x="4288" y="3266"/>
                    <a:pt x="4288" y="3266"/>
                    <a:pt x="4288" y="3266"/>
                  </a:cubicBezTo>
                  <a:lnTo>
                    <a:pt x="4288" y="3266"/>
                  </a:lnTo>
                  <a:lnTo>
                    <a:pt x="4288" y="3266"/>
                  </a:lnTo>
                  <a:cubicBezTo>
                    <a:pt x="4288" y="3295"/>
                    <a:pt x="4288" y="3295"/>
                    <a:pt x="4288" y="3295"/>
                  </a:cubicBezTo>
                  <a:cubicBezTo>
                    <a:pt x="4258" y="3295"/>
                    <a:pt x="4258" y="3295"/>
                    <a:pt x="4258" y="3295"/>
                  </a:cubicBezTo>
                  <a:cubicBezTo>
                    <a:pt x="4258" y="3266"/>
                    <a:pt x="4258" y="3266"/>
                    <a:pt x="4258" y="3266"/>
                  </a:cubicBezTo>
                  <a:cubicBezTo>
                    <a:pt x="4258" y="3236"/>
                    <a:pt x="4258" y="3236"/>
                    <a:pt x="4258" y="3236"/>
                  </a:cubicBezTo>
                  <a:lnTo>
                    <a:pt x="4258" y="3236"/>
                  </a:lnTo>
                  <a:lnTo>
                    <a:pt x="4258" y="3236"/>
                  </a:lnTo>
                  <a:cubicBezTo>
                    <a:pt x="4288" y="3236"/>
                    <a:pt x="4288" y="3236"/>
                    <a:pt x="4288" y="3236"/>
                  </a:cubicBezTo>
                  <a:lnTo>
                    <a:pt x="4288" y="3236"/>
                  </a:lnTo>
                  <a:cubicBezTo>
                    <a:pt x="4288" y="3207"/>
                    <a:pt x="4288" y="3207"/>
                    <a:pt x="4288" y="3207"/>
                  </a:cubicBezTo>
                  <a:lnTo>
                    <a:pt x="4288" y="3207"/>
                  </a:lnTo>
                  <a:cubicBezTo>
                    <a:pt x="4258" y="3207"/>
                    <a:pt x="4258" y="3207"/>
                    <a:pt x="4258" y="3207"/>
                  </a:cubicBezTo>
                  <a:lnTo>
                    <a:pt x="4258" y="3207"/>
                  </a:lnTo>
                  <a:cubicBezTo>
                    <a:pt x="4288" y="3178"/>
                    <a:pt x="4288" y="3178"/>
                    <a:pt x="4288" y="3178"/>
                  </a:cubicBezTo>
                  <a:cubicBezTo>
                    <a:pt x="4258" y="3178"/>
                    <a:pt x="4258" y="3178"/>
                    <a:pt x="4258" y="3178"/>
                  </a:cubicBezTo>
                  <a:cubicBezTo>
                    <a:pt x="4229" y="3207"/>
                    <a:pt x="4229" y="3207"/>
                    <a:pt x="4229" y="3207"/>
                  </a:cubicBezTo>
                  <a:lnTo>
                    <a:pt x="4229" y="3207"/>
                  </a:lnTo>
                  <a:cubicBezTo>
                    <a:pt x="4200" y="3236"/>
                    <a:pt x="4200" y="3236"/>
                    <a:pt x="4200" y="3236"/>
                  </a:cubicBezTo>
                  <a:cubicBezTo>
                    <a:pt x="4200" y="3266"/>
                    <a:pt x="4200" y="3266"/>
                    <a:pt x="4200" y="3266"/>
                  </a:cubicBezTo>
                  <a:lnTo>
                    <a:pt x="4200" y="3266"/>
                  </a:lnTo>
                  <a:cubicBezTo>
                    <a:pt x="4171" y="3266"/>
                    <a:pt x="4171" y="3266"/>
                    <a:pt x="4171" y="3266"/>
                  </a:cubicBezTo>
                  <a:cubicBezTo>
                    <a:pt x="4171" y="3295"/>
                    <a:pt x="4171" y="3295"/>
                    <a:pt x="4171" y="3295"/>
                  </a:cubicBezTo>
                  <a:cubicBezTo>
                    <a:pt x="4171" y="3324"/>
                    <a:pt x="4171" y="3324"/>
                    <a:pt x="4171" y="3324"/>
                  </a:cubicBezTo>
                  <a:lnTo>
                    <a:pt x="4171" y="3324"/>
                  </a:lnTo>
                  <a:lnTo>
                    <a:pt x="4171" y="3324"/>
                  </a:lnTo>
                  <a:cubicBezTo>
                    <a:pt x="4171" y="3353"/>
                    <a:pt x="4171" y="3353"/>
                    <a:pt x="4171" y="3353"/>
                  </a:cubicBezTo>
                  <a:lnTo>
                    <a:pt x="4171" y="3353"/>
                  </a:lnTo>
                  <a:cubicBezTo>
                    <a:pt x="4141" y="3353"/>
                    <a:pt x="4141" y="3353"/>
                    <a:pt x="4141" y="3353"/>
                  </a:cubicBezTo>
                  <a:cubicBezTo>
                    <a:pt x="4141" y="3383"/>
                    <a:pt x="4141" y="3383"/>
                    <a:pt x="4141" y="3383"/>
                  </a:cubicBezTo>
                  <a:cubicBezTo>
                    <a:pt x="4141" y="3412"/>
                    <a:pt x="4141" y="3412"/>
                    <a:pt x="4141" y="3412"/>
                  </a:cubicBezTo>
                  <a:cubicBezTo>
                    <a:pt x="4112" y="3412"/>
                    <a:pt x="4112" y="3412"/>
                    <a:pt x="4112" y="3412"/>
                  </a:cubicBezTo>
                  <a:cubicBezTo>
                    <a:pt x="4141" y="3441"/>
                    <a:pt x="4141" y="3441"/>
                    <a:pt x="4141" y="3441"/>
                  </a:cubicBezTo>
                  <a:cubicBezTo>
                    <a:pt x="4112" y="3441"/>
                    <a:pt x="4112" y="3441"/>
                    <a:pt x="4112" y="3441"/>
                  </a:cubicBezTo>
                  <a:lnTo>
                    <a:pt x="4112" y="3441"/>
                  </a:lnTo>
                  <a:cubicBezTo>
                    <a:pt x="4083" y="3441"/>
                    <a:pt x="4083" y="3441"/>
                    <a:pt x="4083" y="3441"/>
                  </a:cubicBezTo>
                  <a:cubicBezTo>
                    <a:pt x="4083" y="3470"/>
                    <a:pt x="4083" y="3470"/>
                    <a:pt x="4083" y="3470"/>
                  </a:cubicBezTo>
                  <a:cubicBezTo>
                    <a:pt x="4054" y="3499"/>
                    <a:pt x="4054" y="3499"/>
                    <a:pt x="4054" y="3499"/>
                  </a:cubicBezTo>
                  <a:close/>
                  <a:moveTo>
                    <a:pt x="4200" y="3733"/>
                  </a:moveTo>
                  <a:lnTo>
                    <a:pt x="4200" y="3733"/>
                  </a:lnTo>
                  <a:lnTo>
                    <a:pt x="4200" y="3733"/>
                  </a:lnTo>
                  <a:lnTo>
                    <a:pt x="4200" y="3733"/>
                  </a:lnTo>
                  <a:cubicBezTo>
                    <a:pt x="4229" y="3703"/>
                    <a:pt x="4229" y="3703"/>
                    <a:pt x="4229" y="3703"/>
                  </a:cubicBezTo>
                  <a:lnTo>
                    <a:pt x="4229" y="3703"/>
                  </a:lnTo>
                  <a:lnTo>
                    <a:pt x="4229" y="3703"/>
                  </a:lnTo>
                  <a:lnTo>
                    <a:pt x="4229" y="3703"/>
                  </a:lnTo>
                  <a:cubicBezTo>
                    <a:pt x="4258" y="3703"/>
                    <a:pt x="4258" y="3703"/>
                    <a:pt x="4258" y="3703"/>
                  </a:cubicBezTo>
                  <a:cubicBezTo>
                    <a:pt x="4288" y="3703"/>
                    <a:pt x="4288" y="3703"/>
                    <a:pt x="4288" y="3703"/>
                  </a:cubicBezTo>
                  <a:lnTo>
                    <a:pt x="4288" y="3703"/>
                  </a:lnTo>
                  <a:cubicBezTo>
                    <a:pt x="4316" y="3674"/>
                    <a:pt x="4316" y="3674"/>
                    <a:pt x="4316" y="3674"/>
                  </a:cubicBezTo>
                  <a:lnTo>
                    <a:pt x="4316" y="3674"/>
                  </a:lnTo>
                  <a:lnTo>
                    <a:pt x="4316" y="3674"/>
                  </a:lnTo>
                  <a:cubicBezTo>
                    <a:pt x="4345" y="3645"/>
                    <a:pt x="4345" y="3645"/>
                    <a:pt x="4345" y="3645"/>
                  </a:cubicBezTo>
                  <a:lnTo>
                    <a:pt x="4345" y="3645"/>
                  </a:lnTo>
                  <a:cubicBezTo>
                    <a:pt x="4374" y="3645"/>
                    <a:pt x="4374" y="3645"/>
                    <a:pt x="4374" y="3645"/>
                  </a:cubicBezTo>
                  <a:cubicBezTo>
                    <a:pt x="4345" y="3616"/>
                    <a:pt x="4345" y="3616"/>
                    <a:pt x="4345" y="3616"/>
                  </a:cubicBezTo>
                  <a:lnTo>
                    <a:pt x="4345" y="3616"/>
                  </a:lnTo>
                  <a:lnTo>
                    <a:pt x="4345" y="3616"/>
                  </a:lnTo>
                  <a:cubicBezTo>
                    <a:pt x="4316" y="3616"/>
                    <a:pt x="4316" y="3616"/>
                    <a:pt x="4316" y="3616"/>
                  </a:cubicBezTo>
                  <a:lnTo>
                    <a:pt x="4316" y="3616"/>
                  </a:lnTo>
                  <a:lnTo>
                    <a:pt x="4316" y="3616"/>
                  </a:lnTo>
                  <a:cubicBezTo>
                    <a:pt x="4288" y="3616"/>
                    <a:pt x="4288" y="3616"/>
                    <a:pt x="4288" y="3616"/>
                  </a:cubicBezTo>
                  <a:cubicBezTo>
                    <a:pt x="4288" y="3645"/>
                    <a:pt x="4288" y="3645"/>
                    <a:pt x="4288" y="3645"/>
                  </a:cubicBezTo>
                  <a:lnTo>
                    <a:pt x="4288" y="3645"/>
                  </a:lnTo>
                  <a:cubicBezTo>
                    <a:pt x="4258" y="3616"/>
                    <a:pt x="4258" y="3616"/>
                    <a:pt x="4258" y="3616"/>
                  </a:cubicBezTo>
                  <a:lnTo>
                    <a:pt x="4258" y="3616"/>
                  </a:lnTo>
                  <a:lnTo>
                    <a:pt x="4258" y="3616"/>
                  </a:lnTo>
                  <a:cubicBezTo>
                    <a:pt x="4229" y="3645"/>
                    <a:pt x="4229" y="3645"/>
                    <a:pt x="4229" y="3645"/>
                  </a:cubicBezTo>
                  <a:lnTo>
                    <a:pt x="4229" y="3645"/>
                  </a:lnTo>
                  <a:lnTo>
                    <a:pt x="4229" y="3645"/>
                  </a:lnTo>
                  <a:cubicBezTo>
                    <a:pt x="4200" y="3674"/>
                    <a:pt x="4200" y="3674"/>
                    <a:pt x="4200" y="3674"/>
                  </a:cubicBezTo>
                  <a:lnTo>
                    <a:pt x="4200" y="3674"/>
                  </a:lnTo>
                  <a:lnTo>
                    <a:pt x="4200" y="3674"/>
                  </a:lnTo>
                  <a:cubicBezTo>
                    <a:pt x="4200" y="3703"/>
                    <a:pt x="4200" y="3703"/>
                    <a:pt x="4200" y="3703"/>
                  </a:cubicBezTo>
                  <a:lnTo>
                    <a:pt x="4200" y="3703"/>
                  </a:lnTo>
                  <a:cubicBezTo>
                    <a:pt x="4200" y="3733"/>
                    <a:pt x="4200" y="3733"/>
                    <a:pt x="4200" y="3733"/>
                  </a:cubicBezTo>
                  <a:close/>
                  <a:moveTo>
                    <a:pt x="5512" y="3820"/>
                  </a:moveTo>
                  <a:lnTo>
                    <a:pt x="5512" y="3820"/>
                  </a:lnTo>
                  <a:lnTo>
                    <a:pt x="5512" y="3820"/>
                  </a:lnTo>
                  <a:cubicBezTo>
                    <a:pt x="5541" y="3820"/>
                    <a:pt x="5541" y="3820"/>
                    <a:pt x="5541" y="3820"/>
                  </a:cubicBezTo>
                  <a:lnTo>
                    <a:pt x="5541" y="3820"/>
                  </a:lnTo>
                  <a:lnTo>
                    <a:pt x="5541" y="3820"/>
                  </a:lnTo>
                  <a:cubicBezTo>
                    <a:pt x="5571" y="3820"/>
                    <a:pt x="5571" y="3820"/>
                    <a:pt x="5571" y="3820"/>
                  </a:cubicBezTo>
                  <a:lnTo>
                    <a:pt x="5571" y="3820"/>
                  </a:lnTo>
                  <a:cubicBezTo>
                    <a:pt x="5571" y="3791"/>
                    <a:pt x="5571" y="3791"/>
                    <a:pt x="5571" y="3791"/>
                  </a:cubicBezTo>
                  <a:cubicBezTo>
                    <a:pt x="5541" y="3791"/>
                    <a:pt x="5541" y="3791"/>
                    <a:pt x="5541" y="3791"/>
                  </a:cubicBezTo>
                  <a:lnTo>
                    <a:pt x="5541" y="3791"/>
                  </a:lnTo>
                  <a:cubicBezTo>
                    <a:pt x="5541" y="3820"/>
                    <a:pt x="5541" y="3820"/>
                    <a:pt x="5541" y="3820"/>
                  </a:cubicBezTo>
                  <a:cubicBezTo>
                    <a:pt x="5512" y="3820"/>
                    <a:pt x="5512" y="3820"/>
                    <a:pt x="5512" y="3820"/>
                  </a:cubicBezTo>
                  <a:close/>
                  <a:moveTo>
                    <a:pt x="5104" y="3703"/>
                  </a:moveTo>
                  <a:lnTo>
                    <a:pt x="5104" y="3703"/>
                  </a:lnTo>
                  <a:cubicBezTo>
                    <a:pt x="5104" y="3733"/>
                    <a:pt x="5104" y="3733"/>
                    <a:pt x="5104" y="3733"/>
                  </a:cubicBezTo>
                  <a:cubicBezTo>
                    <a:pt x="5133" y="3733"/>
                    <a:pt x="5133" y="3733"/>
                    <a:pt x="5133" y="3733"/>
                  </a:cubicBezTo>
                  <a:lnTo>
                    <a:pt x="5133" y="3733"/>
                  </a:lnTo>
                  <a:lnTo>
                    <a:pt x="5133" y="3733"/>
                  </a:lnTo>
                  <a:lnTo>
                    <a:pt x="5133" y="3733"/>
                  </a:lnTo>
                  <a:cubicBezTo>
                    <a:pt x="5133" y="3762"/>
                    <a:pt x="5133" y="3762"/>
                    <a:pt x="5133" y="3762"/>
                  </a:cubicBezTo>
                  <a:lnTo>
                    <a:pt x="5133" y="3762"/>
                  </a:lnTo>
                  <a:cubicBezTo>
                    <a:pt x="5162" y="3762"/>
                    <a:pt x="5162" y="3762"/>
                    <a:pt x="5162" y="3762"/>
                  </a:cubicBezTo>
                  <a:lnTo>
                    <a:pt x="5162" y="3762"/>
                  </a:lnTo>
                  <a:lnTo>
                    <a:pt x="5162" y="3762"/>
                  </a:lnTo>
                  <a:cubicBezTo>
                    <a:pt x="5162" y="3733"/>
                    <a:pt x="5162" y="3733"/>
                    <a:pt x="5162" y="3733"/>
                  </a:cubicBezTo>
                  <a:lnTo>
                    <a:pt x="5162" y="3733"/>
                  </a:lnTo>
                  <a:cubicBezTo>
                    <a:pt x="5133" y="3733"/>
                    <a:pt x="5133" y="3733"/>
                    <a:pt x="5133" y="3733"/>
                  </a:cubicBezTo>
                  <a:lnTo>
                    <a:pt x="5133" y="3733"/>
                  </a:lnTo>
                  <a:cubicBezTo>
                    <a:pt x="5133" y="3703"/>
                    <a:pt x="5133" y="3703"/>
                    <a:pt x="5133" y="3703"/>
                  </a:cubicBezTo>
                  <a:cubicBezTo>
                    <a:pt x="5104" y="3703"/>
                    <a:pt x="5104" y="3703"/>
                    <a:pt x="5104" y="3703"/>
                  </a:cubicBezTo>
                  <a:close/>
                  <a:moveTo>
                    <a:pt x="5512" y="3907"/>
                  </a:moveTo>
                  <a:lnTo>
                    <a:pt x="5512" y="3907"/>
                  </a:lnTo>
                  <a:cubicBezTo>
                    <a:pt x="5483" y="3907"/>
                    <a:pt x="5483" y="3907"/>
                    <a:pt x="5483" y="3907"/>
                  </a:cubicBezTo>
                  <a:cubicBezTo>
                    <a:pt x="5483" y="3878"/>
                    <a:pt x="5483" y="3878"/>
                    <a:pt x="5483" y="3878"/>
                  </a:cubicBezTo>
                  <a:lnTo>
                    <a:pt x="5483" y="3878"/>
                  </a:lnTo>
                  <a:lnTo>
                    <a:pt x="5483" y="3878"/>
                  </a:lnTo>
                  <a:lnTo>
                    <a:pt x="5483" y="3878"/>
                  </a:lnTo>
                  <a:lnTo>
                    <a:pt x="5483" y="3878"/>
                  </a:lnTo>
                  <a:lnTo>
                    <a:pt x="5483" y="3878"/>
                  </a:lnTo>
                  <a:cubicBezTo>
                    <a:pt x="5512" y="3907"/>
                    <a:pt x="5512" y="3907"/>
                    <a:pt x="5512" y="3907"/>
                  </a:cubicBezTo>
                  <a:close/>
                  <a:moveTo>
                    <a:pt x="5483" y="3966"/>
                  </a:moveTo>
                  <a:lnTo>
                    <a:pt x="5483" y="3966"/>
                  </a:lnTo>
                  <a:cubicBezTo>
                    <a:pt x="5483" y="3936"/>
                    <a:pt x="5483" y="3936"/>
                    <a:pt x="5483" y="3936"/>
                  </a:cubicBezTo>
                  <a:lnTo>
                    <a:pt x="5483" y="3936"/>
                  </a:lnTo>
                  <a:lnTo>
                    <a:pt x="5483" y="3936"/>
                  </a:lnTo>
                  <a:cubicBezTo>
                    <a:pt x="5454" y="3936"/>
                    <a:pt x="5454" y="3936"/>
                    <a:pt x="5454" y="3936"/>
                  </a:cubicBezTo>
                  <a:lnTo>
                    <a:pt x="5454" y="3936"/>
                  </a:lnTo>
                  <a:cubicBezTo>
                    <a:pt x="5454" y="3907"/>
                    <a:pt x="5454" y="3907"/>
                    <a:pt x="5454" y="3907"/>
                  </a:cubicBezTo>
                  <a:lnTo>
                    <a:pt x="5454" y="3907"/>
                  </a:lnTo>
                  <a:lnTo>
                    <a:pt x="5454" y="3907"/>
                  </a:lnTo>
                  <a:cubicBezTo>
                    <a:pt x="5483" y="3907"/>
                    <a:pt x="5483" y="3907"/>
                    <a:pt x="5483" y="3907"/>
                  </a:cubicBezTo>
                  <a:cubicBezTo>
                    <a:pt x="5512" y="3907"/>
                    <a:pt x="5512" y="3907"/>
                    <a:pt x="5512" y="3907"/>
                  </a:cubicBezTo>
                  <a:cubicBezTo>
                    <a:pt x="5512" y="3936"/>
                    <a:pt x="5512" y="3936"/>
                    <a:pt x="5512" y="3936"/>
                  </a:cubicBezTo>
                  <a:lnTo>
                    <a:pt x="5512" y="3936"/>
                  </a:lnTo>
                  <a:cubicBezTo>
                    <a:pt x="5483" y="3936"/>
                    <a:pt x="5483" y="3936"/>
                    <a:pt x="5483" y="3936"/>
                  </a:cubicBezTo>
                  <a:lnTo>
                    <a:pt x="5483" y="3936"/>
                  </a:lnTo>
                  <a:cubicBezTo>
                    <a:pt x="5483" y="3966"/>
                    <a:pt x="5483" y="3966"/>
                    <a:pt x="5483" y="3966"/>
                  </a:cubicBezTo>
                  <a:close/>
                  <a:moveTo>
                    <a:pt x="5074" y="4170"/>
                  </a:moveTo>
                  <a:lnTo>
                    <a:pt x="5074" y="4170"/>
                  </a:lnTo>
                  <a:close/>
                  <a:moveTo>
                    <a:pt x="5074" y="4170"/>
                  </a:moveTo>
                  <a:lnTo>
                    <a:pt x="5074" y="4170"/>
                  </a:lnTo>
                  <a:cubicBezTo>
                    <a:pt x="5074" y="4199"/>
                    <a:pt x="5074" y="4199"/>
                    <a:pt x="5074" y="4199"/>
                  </a:cubicBezTo>
                  <a:lnTo>
                    <a:pt x="5074" y="4199"/>
                  </a:lnTo>
                  <a:cubicBezTo>
                    <a:pt x="5074" y="4170"/>
                    <a:pt x="5074" y="4170"/>
                    <a:pt x="5074" y="4170"/>
                  </a:cubicBezTo>
                  <a:close/>
                  <a:moveTo>
                    <a:pt x="5104" y="4170"/>
                  </a:moveTo>
                  <a:lnTo>
                    <a:pt x="5104" y="4170"/>
                  </a:lnTo>
                  <a:lnTo>
                    <a:pt x="5104" y="4170"/>
                  </a:lnTo>
                  <a:cubicBezTo>
                    <a:pt x="5104" y="4199"/>
                    <a:pt x="5104" y="4199"/>
                    <a:pt x="5104" y="4199"/>
                  </a:cubicBezTo>
                  <a:lnTo>
                    <a:pt x="5104" y="4199"/>
                  </a:lnTo>
                  <a:lnTo>
                    <a:pt x="5104" y="4199"/>
                  </a:lnTo>
                  <a:lnTo>
                    <a:pt x="5104" y="4199"/>
                  </a:lnTo>
                  <a:cubicBezTo>
                    <a:pt x="5104" y="4170"/>
                    <a:pt x="5104" y="4170"/>
                    <a:pt x="5104" y="4170"/>
                  </a:cubicBezTo>
                  <a:close/>
                  <a:moveTo>
                    <a:pt x="5191" y="4053"/>
                  </a:moveTo>
                  <a:lnTo>
                    <a:pt x="5191" y="4053"/>
                  </a:lnTo>
                  <a:lnTo>
                    <a:pt x="5191" y="4053"/>
                  </a:lnTo>
                  <a:cubicBezTo>
                    <a:pt x="5221" y="4053"/>
                    <a:pt x="5221" y="4053"/>
                    <a:pt x="5221" y="4053"/>
                  </a:cubicBezTo>
                  <a:cubicBezTo>
                    <a:pt x="5221" y="4024"/>
                    <a:pt x="5221" y="4024"/>
                    <a:pt x="5221" y="4024"/>
                  </a:cubicBezTo>
                  <a:lnTo>
                    <a:pt x="5221" y="4024"/>
                  </a:lnTo>
                  <a:lnTo>
                    <a:pt x="5221" y="4024"/>
                  </a:lnTo>
                  <a:cubicBezTo>
                    <a:pt x="5250" y="4024"/>
                    <a:pt x="5250" y="4024"/>
                    <a:pt x="5250" y="4024"/>
                  </a:cubicBezTo>
                  <a:lnTo>
                    <a:pt x="5250" y="4024"/>
                  </a:lnTo>
                  <a:lnTo>
                    <a:pt x="5250" y="4024"/>
                  </a:lnTo>
                  <a:lnTo>
                    <a:pt x="5250" y="4024"/>
                  </a:lnTo>
                  <a:cubicBezTo>
                    <a:pt x="5250" y="4053"/>
                    <a:pt x="5250" y="4053"/>
                    <a:pt x="5250" y="4053"/>
                  </a:cubicBezTo>
                  <a:lnTo>
                    <a:pt x="5250" y="4053"/>
                  </a:lnTo>
                  <a:lnTo>
                    <a:pt x="5250" y="4053"/>
                  </a:lnTo>
                  <a:cubicBezTo>
                    <a:pt x="5221" y="4053"/>
                    <a:pt x="5221" y="4053"/>
                    <a:pt x="5221" y="4053"/>
                  </a:cubicBezTo>
                  <a:lnTo>
                    <a:pt x="5221" y="4053"/>
                  </a:lnTo>
                  <a:cubicBezTo>
                    <a:pt x="5191" y="4053"/>
                    <a:pt x="5191" y="4053"/>
                    <a:pt x="5191" y="4053"/>
                  </a:cubicBezTo>
                  <a:close/>
                  <a:moveTo>
                    <a:pt x="4841" y="3703"/>
                  </a:moveTo>
                  <a:lnTo>
                    <a:pt x="4841" y="3703"/>
                  </a:lnTo>
                  <a:cubicBezTo>
                    <a:pt x="4871" y="3703"/>
                    <a:pt x="4871" y="3703"/>
                    <a:pt x="4871" y="3703"/>
                  </a:cubicBezTo>
                  <a:cubicBezTo>
                    <a:pt x="4871" y="3733"/>
                    <a:pt x="4871" y="3733"/>
                    <a:pt x="4871" y="3733"/>
                  </a:cubicBezTo>
                  <a:lnTo>
                    <a:pt x="4871" y="3733"/>
                  </a:lnTo>
                  <a:cubicBezTo>
                    <a:pt x="4900" y="3733"/>
                    <a:pt x="4900" y="3733"/>
                    <a:pt x="4900" y="3733"/>
                  </a:cubicBezTo>
                  <a:lnTo>
                    <a:pt x="4900" y="3733"/>
                  </a:lnTo>
                  <a:cubicBezTo>
                    <a:pt x="4871" y="3703"/>
                    <a:pt x="4871" y="3703"/>
                    <a:pt x="4871" y="3703"/>
                  </a:cubicBezTo>
                  <a:lnTo>
                    <a:pt x="4871" y="3703"/>
                  </a:lnTo>
                  <a:cubicBezTo>
                    <a:pt x="4841" y="3703"/>
                    <a:pt x="4841" y="3703"/>
                    <a:pt x="4841" y="3703"/>
                  </a:cubicBezTo>
                  <a:close/>
                  <a:moveTo>
                    <a:pt x="4724" y="3616"/>
                  </a:moveTo>
                  <a:lnTo>
                    <a:pt x="4724" y="3616"/>
                  </a:lnTo>
                  <a:lnTo>
                    <a:pt x="4724" y="3616"/>
                  </a:lnTo>
                  <a:lnTo>
                    <a:pt x="4724" y="3616"/>
                  </a:lnTo>
                  <a:cubicBezTo>
                    <a:pt x="4754" y="3616"/>
                    <a:pt x="4754" y="3616"/>
                    <a:pt x="4754" y="3616"/>
                  </a:cubicBezTo>
                  <a:lnTo>
                    <a:pt x="4754" y="3616"/>
                  </a:lnTo>
                  <a:lnTo>
                    <a:pt x="4754" y="3616"/>
                  </a:lnTo>
                  <a:cubicBezTo>
                    <a:pt x="4754" y="3586"/>
                    <a:pt x="4754" y="3586"/>
                    <a:pt x="4754" y="3586"/>
                  </a:cubicBezTo>
                  <a:lnTo>
                    <a:pt x="4754" y="3586"/>
                  </a:lnTo>
                  <a:lnTo>
                    <a:pt x="4754" y="3586"/>
                  </a:lnTo>
                  <a:lnTo>
                    <a:pt x="4754" y="3586"/>
                  </a:lnTo>
                  <a:lnTo>
                    <a:pt x="4754" y="3586"/>
                  </a:lnTo>
                  <a:cubicBezTo>
                    <a:pt x="4754" y="3557"/>
                    <a:pt x="4754" y="3557"/>
                    <a:pt x="4754" y="3557"/>
                  </a:cubicBezTo>
                  <a:cubicBezTo>
                    <a:pt x="4724" y="3557"/>
                    <a:pt x="4724" y="3557"/>
                    <a:pt x="4724" y="3557"/>
                  </a:cubicBezTo>
                  <a:lnTo>
                    <a:pt x="4724" y="3557"/>
                  </a:lnTo>
                  <a:lnTo>
                    <a:pt x="4724" y="3557"/>
                  </a:lnTo>
                  <a:lnTo>
                    <a:pt x="4724" y="3557"/>
                  </a:lnTo>
                  <a:lnTo>
                    <a:pt x="4724" y="3557"/>
                  </a:lnTo>
                  <a:cubicBezTo>
                    <a:pt x="4695" y="3557"/>
                    <a:pt x="4695" y="3557"/>
                    <a:pt x="4695" y="3557"/>
                  </a:cubicBezTo>
                  <a:lnTo>
                    <a:pt x="4695" y="3557"/>
                  </a:lnTo>
                  <a:cubicBezTo>
                    <a:pt x="4695" y="3586"/>
                    <a:pt x="4695" y="3586"/>
                    <a:pt x="4695" y="3586"/>
                  </a:cubicBezTo>
                  <a:lnTo>
                    <a:pt x="4695" y="3586"/>
                  </a:lnTo>
                  <a:cubicBezTo>
                    <a:pt x="4724" y="3586"/>
                    <a:pt x="4724" y="3586"/>
                    <a:pt x="4724" y="3586"/>
                  </a:cubicBezTo>
                  <a:lnTo>
                    <a:pt x="4724" y="3586"/>
                  </a:lnTo>
                  <a:lnTo>
                    <a:pt x="4724" y="3586"/>
                  </a:lnTo>
                  <a:cubicBezTo>
                    <a:pt x="4724" y="3616"/>
                    <a:pt x="4724" y="3616"/>
                    <a:pt x="4724" y="3616"/>
                  </a:cubicBezTo>
                  <a:close/>
                  <a:moveTo>
                    <a:pt x="4638" y="3645"/>
                  </a:moveTo>
                  <a:lnTo>
                    <a:pt x="4638" y="3645"/>
                  </a:lnTo>
                  <a:cubicBezTo>
                    <a:pt x="4666" y="3645"/>
                    <a:pt x="4666" y="3645"/>
                    <a:pt x="4666" y="3645"/>
                  </a:cubicBezTo>
                  <a:lnTo>
                    <a:pt x="4666" y="3645"/>
                  </a:lnTo>
                  <a:cubicBezTo>
                    <a:pt x="4666" y="3616"/>
                    <a:pt x="4666" y="3616"/>
                    <a:pt x="4666" y="3616"/>
                  </a:cubicBezTo>
                  <a:lnTo>
                    <a:pt x="4666" y="3616"/>
                  </a:lnTo>
                  <a:lnTo>
                    <a:pt x="4666" y="3616"/>
                  </a:lnTo>
                  <a:lnTo>
                    <a:pt x="4666" y="3616"/>
                  </a:lnTo>
                  <a:cubicBezTo>
                    <a:pt x="4666" y="3586"/>
                    <a:pt x="4666" y="3586"/>
                    <a:pt x="4666" y="3586"/>
                  </a:cubicBezTo>
                  <a:lnTo>
                    <a:pt x="4666" y="3586"/>
                  </a:lnTo>
                  <a:lnTo>
                    <a:pt x="4666" y="3586"/>
                  </a:lnTo>
                  <a:cubicBezTo>
                    <a:pt x="4638" y="3586"/>
                    <a:pt x="4638" y="3586"/>
                    <a:pt x="4638" y="3586"/>
                  </a:cubicBezTo>
                  <a:lnTo>
                    <a:pt x="4638" y="3586"/>
                  </a:lnTo>
                  <a:lnTo>
                    <a:pt x="4638" y="3586"/>
                  </a:lnTo>
                  <a:cubicBezTo>
                    <a:pt x="4608" y="3586"/>
                    <a:pt x="4608" y="3586"/>
                    <a:pt x="4608" y="3586"/>
                  </a:cubicBezTo>
                  <a:lnTo>
                    <a:pt x="4608" y="3586"/>
                  </a:lnTo>
                  <a:lnTo>
                    <a:pt x="4608" y="3586"/>
                  </a:lnTo>
                  <a:lnTo>
                    <a:pt x="4608" y="3586"/>
                  </a:lnTo>
                  <a:cubicBezTo>
                    <a:pt x="4608" y="3616"/>
                    <a:pt x="4608" y="3616"/>
                    <a:pt x="4608" y="3616"/>
                  </a:cubicBezTo>
                  <a:cubicBezTo>
                    <a:pt x="4638" y="3616"/>
                    <a:pt x="4638" y="3616"/>
                    <a:pt x="4638" y="3616"/>
                  </a:cubicBezTo>
                  <a:lnTo>
                    <a:pt x="4638" y="3616"/>
                  </a:lnTo>
                  <a:cubicBezTo>
                    <a:pt x="4638" y="3645"/>
                    <a:pt x="4638" y="3645"/>
                    <a:pt x="4638" y="3645"/>
                  </a:cubicBezTo>
                  <a:close/>
                  <a:moveTo>
                    <a:pt x="4638" y="3703"/>
                  </a:moveTo>
                  <a:lnTo>
                    <a:pt x="4638" y="3703"/>
                  </a:lnTo>
                  <a:lnTo>
                    <a:pt x="4638" y="3703"/>
                  </a:lnTo>
                  <a:cubicBezTo>
                    <a:pt x="4608" y="3703"/>
                    <a:pt x="4608" y="3703"/>
                    <a:pt x="4608" y="3703"/>
                  </a:cubicBezTo>
                  <a:lnTo>
                    <a:pt x="4608" y="3703"/>
                  </a:lnTo>
                  <a:lnTo>
                    <a:pt x="4608" y="3703"/>
                  </a:lnTo>
                  <a:cubicBezTo>
                    <a:pt x="4638" y="3703"/>
                    <a:pt x="4638" y="3703"/>
                    <a:pt x="4638" y="3703"/>
                  </a:cubicBezTo>
                  <a:close/>
                  <a:moveTo>
                    <a:pt x="4433" y="3820"/>
                  </a:moveTo>
                  <a:lnTo>
                    <a:pt x="4433" y="3820"/>
                  </a:lnTo>
                  <a:cubicBezTo>
                    <a:pt x="4462" y="3820"/>
                    <a:pt x="4462" y="3820"/>
                    <a:pt x="4462" y="3820"/>
                  </a:cubicBezTo>
                  <a:lnTo>
                    <a:pt x="4462" y="3820"/>
                  </a:lnTo>
                  <a:cubicBezTo>
                    <a:pt x="4462" y="3791"/>
                    <a:pt x="4462" y="3791"/>
                    <a:pt x="4462" y="3791"/>
                  </a:cubicBezTo>
                  <a:lnTo>
                    <a:pt x="4462" y="3791"/>
                  </a:lnTo>
                  <a:lnTo>
                    <a:pt x="4462" y="3791"/>
                  </a:lnTo>
                  <a:lnTo>
                    <a:pt x="4462" y="3791"/>
                  </a:lnTo>
                  <a:lnTo>
                    <a:pt x="4462" y="3791"/>
                  </a:lnTo>
                  <a:cubicBezTo>
                    <a:pt x="4462" y="3762"/>
                    <a:pt x="4462" y="3762"/>
                    <a:pt x="4462" y="3762"/>
                  </a:cubicBezTo>
                  <a:cubicBezTo>
                    <a:pt x="4491" y="3762"/>
                    <a:pt x="4491" y="3762"/>
                    <a:pt x="4491" y="3762"/>
                  </a:cubicBezTo>
                  <a:lnTo>
                    <a:pt x="4491" y="3762"/>
                  </a:lnTo>
                  <a:lnTo>
                    <a:pt x="4491" y="3762"/>
                  </a:lnTo>
                  <a:lnTo>
                    <a:pt x="4491" y="3762"/>
                  </a:lnTo>
                  <a:cubicBezTo>
                    <a:pt x="4491" y="3733"/>
                    <a:pt x="4491" y="3733"/>
                    <a:pt x="4491" y="3733"/>
                  </a:cubicBezTo>
                  <a:lnTo>
                    <a:pt x="4491" y="3733"/>
                  </a:lnTo>
                  <a:cubicBezTo>
                    <a:pt x="4521" y="3733"/>
                    <a:pt x="4521" y="3733"/>
                    <a:pt x="4521" y="3733"/>
                  </a:cubicBezTo>
                  <a:cubicBezTo>
                    <a:pt x="4521" y="3703"/>
                    <a:pt x="4521" y="3703"/>
                    <a:pt x="4521" y="3703"/>
                  </a:cubicBezTo>
                  <a:lnTo>
                    <a:pt x="4521" y="3703"/>
                  </a:lnTo>
                  <a:cubicBezTo>
                    <a:pt x="4491" y="3703"/>
                    <a:pt x="4491" y="3703"/>
                    <a:pt x="4491" y="3703"/>
                  </a:cubicBezTo>
                  <a:lnTo>
                    <a:pt x="4491" y="3703"/>
                  </a:lnTo>
                  <a:lnTo>
                    <a:pt x="4491" y="3703"/>
                  </a:lnTo>
                  <a:lnTo>
                    <a:pt x="4491" y="3703"/>
                  </a:lnTo>
                  <a:cubicBezTo>
                    <a:pt x="4462" y="3703"/>
                    <a:pt x="4462" y="3703"/>
                    <a:pt x="4462" y="3703"/>
                  </a:cubicBezTo>
                  <a:lnTo>
                    <a:pt x="4462" y="3703"/>
                  </a:lnTo>
                  <a:lnTo>
                    <a:pt x="4462" y="3703"/>
                  </a:lnTo>
                  <a:cubicBezTo>
                    <a:pt x="4433" y="3703"/>
                    <a:pt x="4433" y="3703"/>
                    <a:pt x="4433" y="3703"/>
                  </a:cubicBezTo>
                  <a:cubicBezTo>
                    <a:pt x="4433" y="3733"/>
                    <a:pt x="4433" y="3733"/>
                    <a:pt x="4433" y="3733"/>
                  </a:cubicBezTo>
                  <a:lnTo>
                    <a:pt x="4433" y="3733"/>
                  </a:lnTo>
                  <a:cubicBezTo>
                    <a:pt x="4433" y="3762"/>
                    <a:pt x="4433" y="3762"/>
                    <a:pt x="4433" y="3762"/>
                  </a:cubicBezTo>
                  <a:lnTo>
                    <a:pt x="4433" y="3762"/>
                  </a:lnTo>
                  <a:lnTo>
                    <a:pt x="4433" y="3762"/>
                  </a:lnTo>
                  <a:lnTo>
                    <a:pt x="4433" y="3762"/>
                  </a:lnTo>
                  <a:cubicBezTo>
                    <a:pt x="4404" y="3791"/>
                    <a:pt x="4404" y="3791"/>
                    <a:pt x="4404" y="3791"/>
                  </a:cubicBezTo>
                  <a:cubicBezTo>
                    <a:pt x="4433" y="3791"/>
                    <a:pt x="4433" y="3791"/>
                    <a:pt x="4433" y="3791"/>
                  </a:cubicBezTo>
                  <a:lnTo>
                    <a:pt x="4433" y="3791"/>
                  </a:lnTo>
                  <a:lnTo>
                    <a:pt x="4433" y="3791"/>
                  </a:lnTo>
                  <a:lnTo>
                    <a:pt x="4433" y="3791"/>
                  </a:lnTo>
                  <a:cubicBezTo>
                    <a:pt x="4433" y="3820"/>
                    <a:pt x="4433" y="3820"/>
                    <a:pt x="4433" y="3820"/>
                  </a:cubicBezTo>
                  <a:close/>
                  <a:moveTo>
                    <a:pt x="4288" y="4433"/>
                  </a:moveTo>
                  <a:lnTo>
                    <a:pt x="4288" y="4433"/>
                  </a:lnTo>
                  <a:close/>
                  <a:moveTo>
                    <a:pt x="4288" y="4491"/>
                  </a:moveTo>
                  <a:lnTo>
                    <a:pt x="4288" y="4491"/>
                  </a:lnTo>
                  <a:cubicBezTo>
                    <a:pt x="4316" y="4491"/>
                    <a:pt x="4316" y="4491"/>
                    <a:pt x="4316" y="4491"/>
                  </a:cubicBezTo>
                  <a:cubicBezTo>
                    <a:pt x="4316" y="4462"/>
                    <a:pt x="4316" y="4462"/>
                    <a:pt x="4316" y="4462"/>
                  </a:cubicBezTo>
                  <a:lnTo>
                    <a:pt x="4316" y="4462"/>
                  </a:lnTo>
                  <a:cubicBezTo>
                    <a:pt x="4316" y="4491"/>
                    <a:pt x="4316" y="4491"/>
                    <a:pt x="4316" y="4491"/>
                  </a:cubicBezTo>
                  <a:cubicBezTo>
                    <a:pt x="4288" y="4491"/>
                    <a:pt x="4288" y="4491"/>
                    <a:pt x="4288" y="4491"/>
                  </a:cubicBezTo>
                  <a:close/>
                  <a:moveTo>
                    <a:pt x="4200" y="4491"/>
                  </a:moveTo>
                  <a:lnTo>
                    <a:pt x="4200" y="4491"/>
                  </a:lnTo>
                  <a:cubicBezTo>
                    <a:pt x="4200" y="4462"/>
                    <a:pt x="4200" y="4462"/>
                    <a:pt x="4200" y="4462"/>
                  </a:cubicBezTo>
                  <a:cubicBezTo>
                    <a:pt x="4229" y="4462"/>
                    <a:pt x="4229" y="4462"/>
                    <a:pt x="4229" y="4462"/>
                  </a:cubicBezTo>
                  <a:lnTo>
                    <a:pt x="4229" y="4462"/>
                  </a:lnTo>
                  <a:lnTo>
                    <a:pt x="4229" y="4462"/>
                  </a:lnTo>
                  <a:lnTo>
                    <a:pt x="4229" y="4462"/>
                  </a:lnTo>
                  <a:cubicBezTo>
                    <a:pt x="4258" y="4433"/>
                    <a:pt x="4258" y="4433"/>
                    <a:pt x="4258" y="4433"/>
                  </a:cubicBezTo>
                  <a:cubicBezTo>
                    <a:pt x="4229" y="4462"/>
                    <a:pt x="4229" y="4462"/>
                    <a:pt x="4229" y="4462"/>
                  </a:cubicBezTo>
                  <a:cubicBezTo>
                    <a:pt x="4200" y="4462"/>
                    <a:pt x="4200" y="4462"/>
                    <a:pt x="4200" y="4462"/>
                  </a:cubicBezTo>
                  <a:cubicBezTo>
                    <a:pt x="4200" y="4491"/>
                    <a:pt x="4200" y="4491"/>
                    <a:pt x="4200" y="4491"/>
                  </a:cubicBezTo>
                  <a:close/>
                  <a:moveTo>
                    <a:pt x="4258" y="4491"/>
                  </a:moveTo>
                  <a:lnTo>
                    <a:pt x="4258" y="4491"/>
                  </a:lnTo>
                  <a:cubicBezTo>
                    <a:pt x="4288" y="4491"/>
                    <a:pt x="4288" y="4491"/>
                    <a:pt x="4288" y="4491"/>
                  </a:cubicBezTo>
                  <a:cubicBezTo>
                    <a:pt x="4288" y="4462"/>
                    <a:pt x="4288" y="4462"/>
                    <a:pt x="4288" y="4462"/>
                  </a:cubicBezTo>
                  <a:lnTo>
                    <a:pt x="4288" y="4462"/>
                  </a:lnTo>
                  <a:cubicBezTo>
                    <a:pt x="4288" y="4491"/>
                    <a:pt x="4288" y="4491"/>
                    <a:pt x="4288" y="4491"/>
                  </a:cubicBezTo>
                  <a:cubicBezTo>
                    <a:pt x="4258" y="4491"/>
                    <a:pt x="4258" y="4491"/>
                    <a:pt x="4258" y="4491"/>
                  </a:cubicBezTo>
                  <a:cubicBezTo>
                    <a:pt x="4258" y="4520"/>
                    <a:pt x="4258" y="4520"/>
                    <a:pt x="4258" y="4520"/>
                  </a:cubicBezTo>
                  <a:cubicBezTo>
                    <a:pt x="4288" y="4520"/>
                    <a:pt x="4288" y="4520"/>
                    <a:pt x="4288" y="4520"/>
                  </a:cubicBezTo>
                  <a:cubicBezTo>
                    <a:pt x="4288" y="4491"/>
                    <a:pt x="4288" y="4491"/>
                    <a:pt x="4288" y="4491"/>
                  </a:cubicBezTo>
                  <a:lnTo>
                    <a:pt x="4288" y="4491"/>
                  </a:lnTo>
                  <a:cubicBezTo>
                    <a:pt x="4288" y="4462"/>
                    <a:pt x="4288" y="4462"/>
                    <a:pt x="4288" y="4462"/>
                  </a:cubicBezTo>
                  <a:lnTo>
                    <a:pt x="4288" y="4462"/>
                  </a:lnTo>
                  <a:lnTo>
                    <a:pt x="4288" y="4462"/>
                  </a:lnTo>
                  <a:lnTo>
                    <a:pt x="4288" y="4462"/>
                  </a:lnTo>
                  <a:cubicBezTo>
                    <a:pt x="4288" y="4433"/>
                    <a:pt x="4288" y="4433"/>
                    <a:pt x="4288" y="4433"/>
                  </a:cubicBezTo>
                  <a:cubicBezTo>
                    <a:pt x="4258" y="4462"/>
                    <a:pt x="4258" y="4462"/>
                    <a:pt x="4258" y="4462"/>
                  </a:cubicBezTo>
                  <a:lnTo>
                    <a:pt x="4258" y="4462"/>
                  </a:lnTo>
                  <a:cubicBezTo>
                    <a:pt x="4258" y="4491"/>
                    <a:pt x="4258" y="4491"/>
                    <a:pt x="4258" y="4491"/>
                  </a:cubicBezTo>
                  <a:cubicBezTo>
                    <a:pt x="4229" y="4491"/>
                    <a:pt x="4229" y="4491"/>
                    <a:pt x="4229" y="4491"/>
                  </a:cubicBezTo>
                  <a:lnTo>
                    <a:pt x="4229" y="4491"/>
                  </a:lnTo>
                  <a:cubicBezTo>
                    <a:pt x="4258" y="4462"/>
                    <a:pt x="4258" y="4462"/>
                    <a:pt x="4258" y="4462"/>
                  </a:cubicBezTo>
                  <a:lnTo>
                    <a:pt x="4258" y="4462"/>
                  </a:lnTo>
                  <a:lnTo>
                    <a:pt x="4258" y="4462"/>
                  </a:lnTo>
                  <a:lnTo>
                    <a:pt x="4258" y="4462"/>
                  </a:lnTo>
                  <a:cubicBezTo>
                    <a:pt x="4229" y="4462"/>
                    <a:pt x="4229" y="4462"/>
                    <a:pt x="4229" y="4462"/>
                  </a:cubicBezTo>
                  <a:cubicBezTo>
                    <a:pt x="4229" y="4491"/>
                    <a:pt x="4229" y="4491"/>
                    <a:pt x="4229" y="4491"/>
                  </a:cubicBezTo>
                  <a:lnTo>
                    <a:pt x="4229" y="4491"/>
                  </a:lnTo>
                  <a:cubicBezTo>
                    <a:pt x="4200" y="4520"/>
                    <a:pt x="4200" y="4520"/>
                    <a:pt x="4200" y="4520"/>
                  </a:cubicBezTo>
                  <a:lnTo>
                    <a:pt x="4200" y="4520"/>
                  </a:lnTo>
                  <a:cubicBezTo>
                    <a:pt x="4229" y="4520"/>
                    <a:pt x="4229" y="4520"/>
                    <a:pt x="4229" y="4520"/>
                  </a:cubicBezTo>
                  <a:cubicBezTo>
                    <a:pt x="4229" y="4491"/>
                    <a:pt x="4229" y="4491"/>
                    <a:pt x="4229" y="4491"/>
                  </a:cubicBezTo>
                  <a:lnTo>
                    <a:pt x="4229" y="4491"/>
                  </a:lnTo>
                  <a:cubicBezTo>
                    <a:pt x="4229" y="4520"/>
                    <a:pt x="4229" y="4520"/>
                    <a:pt x="4229" y="4520"/>
                  </a:cubicBezTo>
                  <a:lnTo>
                    <a:pt x="4229" y="4520"/>
                  </a:lnTo>
                  <a:lnTo>
                    <a:pt x="4229" y="4520"/>
                  </a:lnTo>
                  <a:lnTo>
                    <a:pt x="4229" y="4520"/>
                  </a:lnTo>
                  <a:cubicBezTo>
                    <a:pt x="4258" y="4520"/>
                    <a:pt x="4258" y="4520"/>
                    <a:pt x="4258" y="4520"/>
                  </a:cubicBezTo>
                  <a:lnTo>
                    <a:pt x="4258" y="4491"/>
                  </a:lnTo>
                  <a:close/>
                  <a:moveTo>
                    <a:pt x="4258" y="4491"/>
                  </a:moveTo>
                  <a:lnTo>
                    <a:pt x="4258" y="4491"/>
                  </a:lnTo>
                  <a:lnTo>
                    <a:pt x="4258" y="4491"/>
                  </a:lnTo>
                  <a:cubicBezTo>
                    <a:pt x="4258" y="4462"/>
                    <a:pt x="4258" y="4462"/>
                    <a:pt x="4258" y="4462"/>
                  </a:cubicBezTo>
                  <a:cubicBezTo>
                    <a:pt x="4258" y="4491"/>
                    <a:pt x="4258" y="4491"/>
                    <a:pt x="4258" y="4491"/>
                  </a:cubicBezTo>
                  <a:close/>
                  <a:moveTo>
                    <a:pt x="5337" y="5512"/>
                  </a:moveTo>
                  <a:lnTo>
                    <a:pt x="5337" y="5512"/>
                  </a:lnTo>
                  <a:lnTo>
                    <a:pt x="5337" y="5512"/>
                  </a:lnTo>
                  <a:lnTo>
                    <a:pt x="5337" y="5512"/>
                  </a:lnTo>
                  <a:lnTo>
                    <a:pt x="5337" y="5512"/>
                  </a:lnTo>
                  <a:lnTo>
                    <a:pt x="5337" y="5512"/>
                  </a:lnTo>
                  <a:cubicBezTo>
                    <a:pt x="5366" y="5483"/>
                    <a:pt x="5366" y="5483"/>
                    <a:pt x="5366" y="5483"/>
                  </a:cubicBezTo>
                  <a:lnTo>
                    <a:pt x="5366" y="5483"/>
                  </a:lnTo>
                  <a:lnTo>
                    <a:pt x="5366" y="5483"/>
                  </a:lnTo>
                  <a:lnTo>
                    <a:pt x="5366" y="5483"/>
                  </a:lnTo>
                  <a:cubicBezTo>
                    <a:pt x="5337" y="5512"/>
                    <a:pt x="5337" y="5512"/>
                    <a:pt x="5337" y="5512"/>
                  </a:cubicBezTo>
                  <a:close/>
                  <a:moveTo>
                    <a:pt x="5745" y="5570"/>
                  </a:moveTo>
                  <a:lnTo>
                    <a:pt x="5745" y="5570"/>
                  </a:lnTo>
                  <a:lnTo>
                    <a:pt x="5745" y="5570"/>
                  </a:lnTo>
                  <a:lnTo>
                    <a:pt x="5745" y="5570"/>
                  </a:lnTo>
                  <a:cubicBezTo>
                    <a:pt x="5745" y="5541"/>
                    <a:pt x="5745" y="5541"/>
                    <a:pt x="5745" y="5541"/>
                  </a:cubicBezTo>
                  <a:lnTo>
                    <a:pt x="5745" y="5541"/>
                  </a:lnTo>
                  <a:lnTo>
                    <a:pt x="5745" y="5541"/>
                  </a:lnTo>
                  <a:lnTo>
                    <a:pt x="5745" y="5541"/>
                  </a:lnTo>
                  <a:lnTo>
                    <a:pt x="5745" y="5541"/>
                  </a:lnTo>
                  <a:lnTo>
                    <a:pt x="5745" y="5541"/>
                  </a:lnTo>
                  <a:lnTo>
                    <a:pt x="5745" y="5541"/>
                  </a:lnTo>
                  <a:lnTo>
                    <a:pt x="5745" y="5541"/>
                  </a:lnTo>
                  <a:cubicBezTo>
                    <a:pt x="5745" y="5570"/>
                    <a:pt x="5745" y="5570"/>
                    <a:pt x="5745" y="5570"/>
                  </a:cubicBezTo>
                  <a:lnTo>
                    <a:pt x="5745" y="5570"/>
                  </a:lnTo>
                  <a:cubicBezTo>
                    <a:pt x="5774" y="5570"/>
                    <a:pt x="5774" y="5570"/>
                    <a:pt x="5774" y="5570"/>
                  </a:cubicBezTo>
                  <a:cubicBezTo>
                    <a:pt x="5745" y="5570"/>
                    <a:pt x="5745" y="5570"/>
                    <a:pt x="5745" y="5570"/>
                  </a:cubicBezTo>
                  <a:close/>
                  <a:moveTo>
                    <a:pt x="5774" y="5599"/>
                  </a:moveTo>
                  <a:lnTo>
                    <a:pt x="5774" y="5599"/>
                  </a:lnTo>
                  <a:cubicBezTo>
                    <a:pt x="5774" y="5570"/>
                    <a:pt x="5774" y="5570"/>
                    <a:pt x="5774" y="5570"/>
                  </a:cubicBezTo>
                  <a:lnTo>
                    <a:pt x="5774" y="5570"/>
                  </a:lnTo>
                  <a:cubicBezTo>
                    <a:pt x="5774" y="5599"/>
                    <a:pt x="5774" y="5599"/>
                    <a:pt x="5774" y="5599"/>
                  </a:cubicBezTo>
                  <a:close/>
                  <a:moveTo>
                    <a:pt x="5921" y="5074"/>
                  </a:moveTo>
                  <a:lnTo>
                    <a:pt x="5921" y="5074"/>
                  </a:lnTo>
                  <a:cubicBezTo>
                    <a:pt x="5921" y="5045"/>
                    <a:pt x="5921" y="5045"/>
                    <a:pt x="5921" y="5045"/>
                  </a:cubicBezTo>
                  <a:cubicBezTo>
                    <a:pt x="5950" y="5045"/>
                    <a:pt x="5950" y="5045"/>
                    <a:pt x="5950" y="5045"/>
                  </a:cubicBezTo>
                  <a:lnTo>
                    <a:pt x="5950" y="5045"/>
                  </a:lnTo>
                  <a:cubicBezTo>
                    <a:pt x="5950" y="5074"/>
                    <a:pt x="5950" y="5074"/>
                    <a:pt x="5950" y="5074"/>
                  </a:cubicBezTo>
                  <a:cubicBezTo>
                    <a:pt x="5921" y="5074"/>
                    <a:pt x="5921" y="5074"/>
                    <a:pt x="5921" y="5074"/>
                  </a:cubicBezTo>
                  <a:close/>
                  <a:moveTo>
                    <a:pt x="5862" y="5191"/>
                  </a:moveTo>
                  <a:lnTo>
                    <a:pt x="5862" y="5191"/>
                  </a:lnTo>
                  <a:lnTo>
                    <a:pt x="5862" y="5191"/>
                  </a:lnTo>
                  <a:cubicBezTo>
                    <a:pt x="5891" y="5191"/>
                    <a:pt x="5891" y="5191"/>
                    <a:pt x="5891" y="5191"/>
                  </a:cubicBezTo>
                  <a:lnTo>
                    <a:pt x="5891" y="5191"/>
                  </a:lnTo>
                  <a:lnTo>
                    <a:pt x="5891" y="5191"/>
                  </a:lnTo>
                  <a:lnTo>
                    <a:pt x="5891" y="5191"/>
                  </a:lnTo>
                  <a:cubicBezTo>
                    <a:pt x="5891" y="5162"/>
                    <a:pt x="5891" y="5162"/>
                    <a:pt x="5891" y="5162"/>
                  </a:cubicBezTo>
                  <a:cubicBezTo>
                    <a:pt x="5862" y="5191"/>
                    <a:pt x="5862" y="5191"/>
                    <a:pt x="5862" y="5191"/>
                  </a:cubicBezTo>
                  <a:close/>
                  <a:moveTo>
                    <a:pt x="5950" y="5307"/>
                  </a:moveTo>
                  <a:lnTo>
                    <a:pt x="5950" y="5307"/>
                  </a:lnTo>
                  <a:cubicBezTo>
                    <a:pt x="5950" y="5278"/>
                    <a:pt x="5950" y="5278"/>
                    <a:pt x="5950" y="5278"/>
                  </a:cubicBezTo>
                  <a:lnTo>
                    <a:pt x="5950" y="5278"/>
                  </a:lnTo>
                  <a:lnTo>
                    <a:pt x="5950" y="5278"/>
                  </a:lnTo>
                  <a:cubicBezTo>
                    <a:pt x="5979" y="5278"/>
                    <a:pt x="5979" y="5278"/>
                    <a:pt x="5979" y="5278"/>
                  </a:cubicBezTo>
                  <a:lnTo>
                    <a:pt x="5979" y="5278"/>
                  </a:lnTo>
                  <a:lnTo>
                    <a:pt x="5979" y="5278"/>
                  </a:lnTo>
                  <a:cubicBezTo>
                    <a:pt x="5979" y="5307"/>
                    <a:pt x="5979" y="5307"/>
                    <a:pt x="5979" y="5307"/>
                  </a:cubicBezTo>
                  <a:lnTo>
                    <a:pt x="5979" y="5307"/>
                  </a:lnTo>
                  <a:lnTo>
                    <a:pt x="5950" y="5307"/>
                  </a:lnTo>
                  <a:close/>
                  <a:moveTo>
                    <a:pt x="5921" y="5307"/>
                  </a:moveTo>
                  <a:lnTo>
                    <a:pt x="5921" y="5307"/>
                  </a:lnTo>
                  <a:lnTo>
                    <a:pt x="5921" y="5307"/>
                  </a:lnTo>
                  <a:lnTo>
                    <a:pt x="5921" y="5307"/>
                  </a:lnTo>
                  <a:cubicBezTo>
                    <a:pt x="5950" y="5278"/>
                    <a:pt x="5950" y="5278"/>
                    <a:pt x="5950" y="5278"/>
                  </a:cubicBezTo>
                  <a:lnTo>
                    <a:pt x="5950" y="5278"/>
                  </a:lnTo>
                  <a:lnTo>
                    <a:pt x="5950" y="5278"/>
                  </a:lnTo>
                  <a:cubicBezTo>
                    <a:pt x="5950" y="5307"/>
                    <a:pt x="5950" y="5307"/>
                    <a:pt x="5950" y="5307"/>
                  </a:cubicBezTo>
                  <a:lnTo>
                    <a:pt x="5950" y="5307"/>
                  </a:lnTo>
                  <a:cubicBezTo>
                    <a:pt x="5921" y="5307"/>
                    <a:pt x="5921" y="5307"/>
                    <a:pt x="5921" y="5307"/>
                  </a:cubicBezTo>
                  <a:close/>
                  <a:moveTo>
                    <a:pt x="5804" y="5483"/>
                  </a:moveTo>
                  <a:lnTo>
                    <a:pt x="5804" y="5483"/>
                  </a:lnTo>
                  <a:close/>
                  <a:moveTo>
                    <a:pt x="5950" y="5453"/>
                  </a:moveTo>
                  <a:lnTo>
                    <a:pt x="5950" y="5453"/>
                  </a:lnTo>
                  <a:lnTo>
                    <a:pt x="5950" y="5453"/>
                  </a:lnTo>
                  <a:cubicBezTo>
                    <a:pt x="5979" y="5453"/>
                    <a:pt x="5979" y="5453"/>
                    <a:pt x="5979" y="5453"/>
                  </a:cubicBezTo>
                  <a:lnTo>
                    <a:pt x="5979" y="5453"/>
                  </a:lnTo>
                  <a:lnTo>
                    <a:pt x="5979" y="5453"/>
                  </a:lnTo>
                  <a:lnTo>
                    <a:pt x="5979" y="5453"/>
                  </a:lnTo>
                  <a:cubicBezTo>
                    <a:pt x="5950" y="5453"/>
                    <a:pt x="5950" y="5453"/>
                    <a:pt x="5950" y="5453"/>
                  </a:cubicBezTo>
                  <a:close/>
                  <a:moveTo>
                    <a:pt x="5774" y="5162"/>
                  </a:moveTo>
                  <a:lnTo>
                    <a:pt x="5774" y="5162"/>
                  </a:lnTo>
                  <a:lnTo>
                    <a:pt x="5774" y="5162"/>
                  </a:lnTo>
                  <a:cubicBezTo>
                    <a:pt x="5745" y="5191"/>
                    <a:pt x="5745" y="5191"/>
                    <a:pt x="5745" y="5191"/>
                  </a:cubicBezTo>
                  <a:lnTo>
                    <a:pt x="5745" y="5191"/>
                  </a:lnTo>
                  <a:lnTo>
                    <a:pt x="5745" y="5191"/>
                  </a:lnTo>
                  <a:lnTo>
                    <a:pt x="5745" y="5191"/>
                  </a:lnTo>
                  <a:lnTo>
                    <a:pt x="5745" y="5191"/>
                  </a:lnTo>
                  <a:lnTo>
                    <a:pt x="5745" y="5191"/>
                  </a:lnTo>
                  <a:cubicBezTo>
                    <a:pt x="5745" y="5220"/>
                    <a:pt x="5745" y="5220"/>
                    <a:pt x="5745" y="5220"/>
                  </a:cubicBezTo>
                  <a:lnTo>
                    <a:pt x="5745" y="5220"/>
                  </a:lnTo>
                  <a:cubicBezTo>
                    <a:pt x="5716" y="5220"/>
                    <a:pt x="5716" y="5220"/>
                    <a:pt x="5716" y="5220"/>
                  </a:cubicBezTo>
                  <a:lnTo>
                    <a:pt x="5716" y="5220"/>
                  </a:lnTo>
                  <a:lnTo>
                    <a:pt x="5716" y="5220"/>
                  </a:lnTo>
                  <a:lnTo>
                    <a:pt x="5716" y="5220"/>
                  </a:lnTo>
                  <a:lnTo>
                    <a:pt x="5716" y="5220"/>
                  </a:lnTo>
                  <a:cubicBezTo>
                    <a:pt x="5716" y="5249"/>
                    <a:pt x="5716" y="5249"/>
                    <a:pt x="5716" y="5249"/>
                  </a:cubicBezTo>
                  <a:lnTo>
                    <a:pt x="5716" y="5249"/>
                  </a:lnTo>
                  <a:lnTo>
                    <a:pt x="5716" y="5249"/>
                  </a:lnTo>
                  <a:lnTo>
                    <a:pt x="5716" y="5249"/>
                  </a:lnTo>
                  <a:cubicBezTo>
                    <a:pt x="5687" y="5278"/>
                    <a:pt x="5687" y="5278"/>
                    <a:pt x="5687" y="5278"/>
                  </a:cubicBezTo>
                  <a:lnTo>
                    <a:pt x="5687" y="5278"/>
                  </a:lnTo>
                  <a:cubicBezTo>
                    <a:pt x="5687" y="5307"/>
                    <a:pt x="5687" y="5307"/>
                    <a:pt x="5687" y="5307"/>
                  </a:cubicBezTo>
                  <a:lnTo>
                    <a:pt x="5687" y="5307"/>
                  </a:lnTo>
                  <a:lnTo>
                    <a:pt x="5687" y="5307"/>
                  </a:lnTo>
                  <a:lnTo>
                    <a:pt x="5687" y="5307"/>
                  </a:lnTo>
                  <a:lnTo>
                    <a:pt x="5687" y="5307"/>
                  </a:lnTo>
                  <a:cubicBezTo>
                    <a:pt x="5658" y="5307"/>
                    <a:pt x="5658" y="5307"/>
                    <a:pt x="5658" y="5307"/>
                  </a:cubicBezTo>
                  <a:lnTo>
                    <a:pt x="5658" y="5307"/>
                  </a:lnTo>
                  <a:lnTo>
                    <a:pt x="5658" y="5307"/>
                  </a:lnTo>
                  <a:lnTo>
                    <a:pt x="5658" y="5307"/>
                  </a:lnTo>
                  <a:cubicBezTo>
                    <a:pt x="5658" y="5336"/>
                    <a:pt x="5658" y="5336"/>
                    <a:pt x="5658" y="5336"/>
                  </a:cubicBezTo>
                  <a:lnTo>
                    <a:pt x="5658" y="5336"/>
                  </a:lnTo>
                  <a:lnTo>
                    <a:pt x="5658" y="5336"/>
                  </a:lnTo>
                  <a:lnTo>
                    <a:pt x="5658" y="5336"/>
                  </a:lnTo>
                  <a:cubicBezTo>
                    <a:pt x="5629" y="5336"/>
                    <a:pt x="5629" y="5336"/>
                    <a:pt x="5629" y="5336"/>
                  </a:cubicBezTo>
                  <a:lnTo>
                    <a:pt x="5629" y="5336"/>
                  </a:lnTo>
                  <a:lnTo>
                    <a:pt x="5629" y="5336"/>
                  </a:lnTo>
                  <a:cubicBezTo>
                    <a:pt x="5629" y="5366"/>
                    <a:pt x="5629" y="5366"/>
                    <a:pt x="5629" y="5366"/>
                  </a:cubicBezTo>
                  <a:lnTo>
                    <a:pt x="5629" y="5366"/>
                  </a:lnTo>
                  <a:cubicBezTo>
                    <a:pt x="5600" y="5395"/>
                    <a:pt x="5600" y="5395"/>
                    <a:pt x="5600" y="5395"/>
                  </a:cubicBezTo>
                  <a:lnTo>
                    <a:pt x="5600" y="5395"/>
                  </a:lnTo>
                  <a:cubicBezTo>
                    <a:pt x="5600" y="5366"/>
                    <a:pt x="5600" y="5366"/>
                    <a:pt x="5600" y="5366"/>
                  </a:cubicBezTo>
                  <a:cubicBezTo>
                    <a:pt x="5600" y="5395"/>
                    <a:pt x="5600" y="5395"/>
                    <a:pt x="5600" y="5395"/>
                  </a:cubicBezTo>
                  <a:cubicBezTo>
                    <a:pt x="5600" y="5366"/>
                    <a:pt x="5600" y="5366"/>
                    <a:pt x="5600" y="5366"/>
                  </a:cubicBezTo>
                  <a:lnTo>
                    <a:pt x="5600" y="5366"/>
                  </a:lnTo>
                  <a:lnTo>
                    <a:pt x="5600" y="5366"/>
                  </a:lnTo>
                  <a:lnTo>
                    <a:pt x="5600" y="5366"/>
                  </a:lnTo>
                  <a:lnTo>
                    <a:pt x="5600" y="5366"/>
                  </a:lnTo>
                  <a:lnTo>
                    <a:pt x="5600" y="5366"/>
                  </a:lnTo>
                  <a:cubicBezTo>
                    <a:pt x="5571" y="5366"/>
                    <a:pt x="5571" y="5366"/>
                    <a:pt x="5571" y="5366"/>
                  </a:cubicBezTo>
                  <a:cubicBezTo>
                    <a:pt x="5571" y="5395"/>
                    <a:pt x="5571" y="5395"/>
                    <a:pt x="5571" y="5395"/>
                  </a:cubicBezTo>
                  <a:lnTo>
                    <a:pt x="5571" y="5395"/>
                  </a:lnTo>
                  <a:lnTo>
                    <a:pt x="5571" y="5395"/>
                  </a:lnTo>
                  <a:cubicBezTo>
                    <a:pt x="5600" y="5395"/>
                    <a:pt x="5600" y="5395"/>
                    <a:pt x="5600" y="5395"/>
                  </a:cubicBezTo>
                  <a:cubicBezTo>
                    <a:pt x="5629" y="5395"/>
                    <a:pt x="5629" y="5395"/>
                    <a:pt x="5629" y="5395"/>
                  </a:cubicBezTo>
                  <a:cubicBezTo>
                    <a:pt x="5600" y="5395"/>
                    <a:pt x="5600" y="5395"/>
                    <a:pt x="5600" y="5395"/>
                  </a:cubicBezTo>
                  <a:cubicBezTo>
                    <a:pt x="5600" y="5424"/>
                    <a:pt x="5600" y="5424"/>
                    <a:pt x="5600" y="5424"/>
                  </a:cubicBezTo>
                  <a:lnTo>
                    <a:pt x="5600" y="5424"/>
                  </a:lnTo>
                  <a:cubicBezTo>
                    <a:pt x="5571" y="5424"/>
                    <a:pt x="5571" y="5424"/>
                    <a:pt x="5571" y="5424"/>
                  </a:cubicBezTo>
                  <a:cubicBezTo>
                    <a:pt x="5541" y="5453"/>
                    <a:pt x="5541" y="5453"/>
                    <a:pt x="5541" y="5453"/>
                  </a:cubicBezTo>
                  <a:lnTo>
                    <a:pt x="5541" y="5453"/>
                  </a:lnTo>
                  <a:lnTo>
                    <a:pt x="5541" y="5453"/>
                  </a:lnTo>
                  <a:lnTo>
                    <a:pt x="5541" y="5453"/>
                  </a:lnTo>
                  <a:cubicBezTo>
                    <a:pt x="5541" y="5483"/>
                    <a:pt x="5541" y="5483"/>
                    <a:pt x="5541" y="5483"/>
                  </a:cubicBezTo>
                  <a:lnTo>
                    <a:pt x="5541" y="5483"/>
                  </a:lnTo>
                  <a:lnTo>
                    <a:pt x="5541" y="5483"/>
                  </a:lnTo>
                  <a:cubicBezTo>
                    <a:pt x="5571" y="5483"/>
                    <a:pt x="5571" y="5483"/>
                    <a:pt x="5571" y="5483"/>
                  </a:cubicBezTo>
                  <a:cubicBezTo>
                    <a:pt x="5600" y="5483"/>
                    <a:pt x="5600" y="5483"/>
                    <a:pt x="5600" y="5483"/>
                  </a:cubicBezTo>
                  <a:lnTo>
                    <a:pt x="5600" y="5483"/>
                  </a:lnTo>
                  <a:lnTo>
                    <a:pt x="5600" y="5483"/>
                  </a:lnTo>
                  <a:cubicBezTo>
                    <a:pt x="5629" y="5483"/>
                    <a:pt x="5629" y="5483"/>
                    <a:pt x="5629" y="5483"/>
                  </a:cubicBezTo>
                  <a:cubicBezTo>
                    <a:pt x="5629" y="5453"/>
                    <a:pt x="5629" y="5453"/>
                    <a:pt x="5629" y="5453"/>
                  </a:cubicBezTo>
                  <a:lnTo>
                    <a:pt x="5629" y="5453"/>
                  </a:lnTo>
                  <a:cubicBezTo>
                    <a:pt x="5629" y="5483"/>
                    <a:pt x="5629" y="5483"/>
                    <a:pt x="5629" y="5483"/>
                  </a:cubicBezTo>
                  <a:lnTo>
                    <a:pt x="5629" y="5483"/>
                  </a:lnTo>
                  <a:cubicBezTo>
                    <a:pt x="5658" y="5483"/>
                    <a:pt x="5658" y="5483"/>
                    <a:pt x="5658" y="5483"/>
                  </a:cubicBezTo>
                  <a:lnTo>
                    <a:pt x="5658" y="5483"/>
                  </a:lnTo>
                  <a:cubicBezTo>
                    <a:pt x="5687" y="5483"/>
                    <a:pt x="5687" y="5483"/>
                    <a:pt x="5687" y="5483"/>
                  </a:cubicBezTo>
                  <a:lnTo>
                    <a:pt x="5687" y="5483"/>
                  </a:lnTo>
                  <a:lnTo>
                    <a:pt x="5687" y="5483"/>
                  </a:lnTo>
                  <a:lnTo>
                    <a:pt x="5687" y="5483"/>
                  </a:lnTo>
                  <a:cubicBezTo>
                    <a:pt x="5716" y="5483"/>
                    <a:pt x="5716" y="5483"/>
                    <a:pt x="5716" y="5483"/>
                  </a:cubicBezTo>
                  <a:lnTo>
                    <a:pt x="5716" y="5483"/>
                  </a:lnTo>
                  <a:lnTo>
                    <a:pt x="5716" y="5483"/>
                  </a:lnTo>
                  <a:lnTo>
                    <a:pt x="5716" y="5483"/>
                  </a:lnTo>
                  <a:cubicBezTo>
                    <a:pt x="5745" y="5483"/>
                    <a:pt x="5745" y="5483"/>
                    <a:pt x="5745" y="5483"/>
                  </a:cubicBezTo>
                  <a:lnTo>
                    <a:pt x="5745" y="5483"/>
                  </a:lnTo>
                  <a:lnTo>
                    <a:pt x="5745" y="5483"/>
                  </a:lnTo>
                  <a:lnTo>
                    <a:pt x="5745" y="5483"/>
                  </a:lnTo>
                  <a:lnTo>
                    <a:pt x="5745" y="5483"/>
                  </a:lnTo>
                  <a:cubicBezTo>
                    <a:pt x="5774" y="5483"/>
                    <a:pt x="5774" y="5483"/>
                    <a:pt x="5774" y="5483"/>
                  </a:cubicBezTo>
                  <a:lnTo>
                    <a:pt x="5774" y="5483"/>
                  </a:lnTo>
                  <a:lnTo>
                    <a:pt x="5774" y="5483"/>
                  </a:lnTo>
                  <a:lnTo>
                    <a:pt x="5774" y="5483"/>
                  </a:lnTo>
                  <a:lnTo>
                    <a:pt x="5774" y="5483"/>
                  </a:lnTo>
                  <a:cubicBezTo>
                    <a:pt x="5774" y="5453"/>
                    <a:pt x="5774" y="5453"/>
                    <a:pt x="5774" y="5453"/>
                  </a:cubicBezTo>
                  <a:cubicBezTo>
                    <a:pt x="5774" y="5483"/>
                    <a:pt x="5774" y="5483"/>
                    <a:pt x="5774" y="5483"/>
                  </a:cubicBezTo>
                  <a:cubicBezTo>
                    <a:pt x="5804" y="5453"/>
                    <a:pt x="5804" y="5453"/>
                    <a:pt x="5804" y="5453"/>
                  </a:cubicBezTo>
                  <a:lnTo>
                    <a:pt x="5804" y="5453"/>
                  </a:lnTo>
                  <a:lnTo>
                    <a:pt x="5804" y="5453"/>
                  </a:lnTo>
                  <a:cubicBezTo>
                    <a:pt x="5774" y="5483"/>
                    <a:pt x="5774" y="5483"/>
                    <a:pt x="5774" y="5483"/>
                  </a:cubicBezTo>
                  <a:cubicBezTo>
                    <a:pt x="5804" y="5483"/>
                    <a:pt x="5804" y="5483"/>
                    <a:pt x="5804" y="5483"/>
                  </a:cubicBezTo>
                  <a:lnTo>
                    <a:pt x="5804" y="5483"/>
                  </a:lnTo>
                  <a:cubicBezTo>
                    <a:pt x="5804" y="5453"/>
                    <a:pt x="5804" y="5453"/>
                    <a:pt x="5804" y="5453"/>
                  </a:cubicBezTo>
                  <a:lnTo>
                    <a:pt x="5804" y="5453"/>
                  </a:lnTo>
                  <a:cubicBezTo>
                    <a:pt x="5804" y="5483"/>
                    <a:pt x="5804" y="5483"/>
                    <a:pt x="5804" y="5483"/>
                  </a:cubicBezTo>
                  <a:lnTo>
                    <a:pt x="5804" y="5483"/>
                  </a:lnTo>
                  <a:lnTo>
                    <a:pt x="5804" y="5483"/>
                  </a:lnTo>
                  <a:lnTo>
                    <a:pt x="5804" y="5483"/>
                  </a:lnTo>
                  <a:lnTo>
                    <a:pt x="5804" y="5483"/>
                  </a:lnTo>
                  <a:lnTo>
                    <a:pt x="5804" y="5483"/>
                  </a:lnTo>
                  <a:lnTo>
                    <a:pt x="5804" y="5483"/>
                  </a:lnTo>
                  <a:cubicBezTo>
                    <a:pt x="5774" y="5512"/>
                    <a:pt x="5774" y="5512"/>
                    <a:pt x="5774" y="5512"/>
                  </a:cubicBezTo>
                  <a:lnTo>
                    <a:pt x="5774" y="5512"/>
                  </a:lnTo>
                  <a:cubicBezTo>
                    <a:pt x="5804" y="5512"/>
                    <a:pt x="5804" y="5512"/>
                    <a:pt x="5804" y="5512"/>
                  </a:cubicBezTo>
                  <a:lnTo>
                    <a:pt x="5804" y="5512"/>
                  </a:lnTo>
                  <a:lnTo>
                    <a:pt x="5804" y="5512"/>
                  </a:lnTo>
                  <a:lnTo>
                    <a:pt x="5804" y="5512"/>
                  </a:lnTo>
                  <a:lnTo>
                    <a:pt x="5804" y="5512"/>
                  </a:lnTo>
                  <a:cubicBezTo>
                    <a:pt x="5833" y="5512"/>
                    <a:pt x="5833" y="5512"/>
                    <a:pt x="5833" y="5512"/>
                  </a:cubicBezTo>
                  <a:lnTo>
                    <a:pt x="5833" y="5512"/>
                  </a:lnTo>
                  <a:cubicBezTo>
                    <a:pt x="5833" y="5483"/>
                    <a:pt x="5833" y="5483"/>
                    <a:pt x="5833" y="5483"/>
                  </a:cubicBezTo>
                  <a:lnTo>
                    <a:pt x="5833" y="5483"/>
                  </a:lnTo>
                  <a:lnTo>
                    <a:pt x="5833" y="5483"/>
                  </a:lnTo>
                  <a:cubicBezTo>
                    <a:pt x="5862" y="5483"/>
                    <a:pt x="5862" y="5483"/>
                    <a:pt x="5862" y="5483"/>
                  </a:cubicBezTo>
                  <a:lnTo>
                    <a:pt x="5862" y="5483"/>
                  </a:lnTo>
                  <a:lnTo>
                    <a:pt x="5862" y="5483"/>
                  </a:lnTo>
                  <a:cubicBezTo>
                    <a:pt x="5891" y="5483"/>
                    <a:pt x="5891" y="5483"/>
                    <a:pt x="5891" y="5483"/>
                  </a:cubicBezTo>
                  <a:lnTo>
                    <a:pt x="5891" y="5483"/>
                  </a:lnTo>
                  <a:lnTo>
                    <a:pt x="5891" y="5483"/>
                  </a:lnTo>
                  <a:cubicBezTo>
                    <a:pt x="5891" y="5512"/>
                    <a:pt x="5891" y="5512"/>
                    <a:pt x="5891" y="5512"/>
                  </a:cubicBezTo>
                  <a:cubicBezTo>
                    <a:pt x="5862" y="5512"/>
                    <a:pt x="5862" y="5512"/>
                    <a:pt x="5862" y="5512"/>
                  </a:cubicBezTo>
                  <a:lnTo>
                    <a:pt x="5862" y="5512"/>
                  </a:lnTo>
                  <a:cubicBezTo>
                    <a:pt x="5833" y="5512"/>
                    <a:pt x="5833" y="5512"/>
                    <a:pt x="5833" y="5512"/>
                  </a:cubicBezTo>
                  <a:lnTo>
                    <a:pt x="5833" y="5512"/>
                  </a:lnTo>
                  <a:lnTo>
                    <a:pt x="5833" y="5512"/>
                  </a:lnTo>
                  <a:cubicBezTo>
                    <a:pt x="5833" y="5541"/>
                    <a:pt x="5833" y="5541"/>
                    <a:pt x="5833" y="5541"/>
                  </a:cubicBezTo>
                  <a:lnTo>
                    <a:pt x="5833" y="5541"/>
                  </a:lnTo>
                  <a:lnTo>
                    <a:pt x="5833" y="5541"/>
                  </a:lnTo>
                  <a:cubicBezTo>
                    <a:pt x="5804" y="5541"/>
                    <a:pt x="5804" y="5541"/>
                    <a:pt x="5804" y="5541"/>
                  </a:cubicBezTo>
                  <a:lnTo>
                    <a:pt x="5804" y="5541"/>
                  </a:lnTo>
                  <a:lnTo>
                    <a:pt x="5804" y="5541"/>
                  </a:lnTo>
                  <a:cubicBezTo>
                    <a:pt x="5774" y="5541"/>
                    <a:pt x="5774" y="5541"/>
                    <a:pt x="5774" y="5541"/>
                  </a:cubicBezTo>
                  <a:cubicBezTo>
                    <a:pt x="5774" y="5570"/>
                    <a:pt x="5774" y="5570"/>
                    <a:pt x="5774" y="5570"/>
                  </a:cubicBezTo>
                  <a:lnTo>
                    <a:pt x="5774" y="5570"/>
                  </a:lnTo>
                  <a:cubicBezTo>
                    <a:pt x="5804" y="5570"/>
                    <a:pt x="5804" y="5570"/>
                    <a:pt x="5804" y="5570"/>
                  </a:cubicBezTo>
                  <a:lnTo>
                    <a:pt x="5804" y="5570"/>
                  </a:lnTo>
                  <a:lnTo>
                    <a:pt x="5804" y="5570"/>
                  </a:lnTo>
                  <a:lnTo>
                    <a:pt x="5804" y="5570"/>
                  </a:lnTo>
                  <a:lnTo>
                    <a:pt x="5804" y="5570"/>
                  </a:lnTo>
                  <a:lnTo>
                    <a:pt x="5804" y="5570"/>
                  </a:lnTo>
                  <a:cubicBezTo>
                    <a:pt x="5833" y="5570"/>
                    <a:pt x="5833" y="5570"/>
                    <a:pt x="5833" y="5570"/>
                  </a:cubicBezTo>
                  <a:lnTo>
                    <a:pt x="5833" y="5570"/>
                  </a:lnTo>
                  <a:lnTo>
                    <a:pt x="5833" y="5570"/>
                  </a:lnTo>
                  <a:cubicBezTo>
                    <a:pt x="5833" y="5541"/>
                    <a:pt x="5833" y="5541"/>
                    <a:pt x="5833" y="5541"/>
                  </a:cubicBezTo>
                  <a:cubicBezTo>
                    <a:pt x="5862" y="5541"/>
                    <a:pt x="5862" y="5541"/>
                    <a:pt x="5862" y="5541"/>
                  </a:cubicBezTo>
                  <a:lnTo>
                    <a:pt x="5862" y="5541"/>
                  </a:lnTo>
                  <a:lnTo>
                    <a:pt x="5862" y="5541"/>
                  </a:lnTo>
                  <a:lnTo>
                    <a:pt x="5862" y="5541"/>
                  </a:lnTo>
                  <a:cubicBezTo>
                    <a:pt x="5862" y="5512"/>
                    <a:pt x="5862" y="5512"/>
                    <a:pt x="5862" y="5512"/>
                  </a:cubicBezTo>
                  <a:cubicBezTo>
                    <a:pt x="5891" y="5512"/>
                    <a:pt x="5891" y="5512"/>
                    <a:pt x="5891" y="5512"/>
                  </a:cubicBezTo>
                  <a:lnTo>
                    <a:pt x="5891" y="5512"/>
                  </a:lnTo>
                  <a:lnTo>
                    <a:pt x="5891" y="5512"/>
                  </a:lnTo>
                  <a:lnTo>
                    <a:pt x="5891" y="5512"/>
                  </a:lnTo>
                  <a:lnTo>
                    <a:pt x="5891" y="5512"/>
                  </a:lnTo>
                  <a:lnTo>
                    <a:pt x="5891" y="5512"/>
                  </a:lnTo>
                  <a:cubicBezTo>
                    <a:pt x="5921" y="5512"/>
                    <a:pt x="5921" y="5512"/>
                    <a:pt x="5921" y="5512"/>
                  </a:cubicBezTo>
                  <a:cubicBezTo>
                    <a:pt x="5921" y="5483"/>
                    <a:pt x="5921" y="5483"/>
                    <a:pt x="5921" y="5483"/>
                  </a:cubicBezTo>
                  <a:lnTo>
                    <a:pt x="5921" y="5483"/>
                  </a:lnTo>
                  <a:cubicBezTo>
                    <a:pt x="5921" y="5453"/>
                    <a:pt x="5921" y="5453"/>
                    <a:pt x="5921" y="5453"/>
                  </a:cubicBezTo>
                  <a:lnTo>
                    <a:pt x="5921" y="5453"/>
                  </a:lnTo>
                  <a:cubicBezTo>
                    <a:pt x="5921" y="5483"/>
                    <a:pt x="5921" y="5483"/>
                    <a:pt x="5921" y="5483"/>
                  </a:cubicBezTo>
                  <a:cubicBezTo>
                    <a:pt x="5950" y="5483"/>
                    <a:pt x="5950" y="5483"/>
                    <a:pt x="5950" y="5483"/>
                  </a:cubicBezTo>
                  <a:lnTo>
                    <a:pt x="5950" y="5483"/>
                  </a:lnTo>
                  <a:lnTo>
                    <a:pt x="5950" y="5483"/>
                  </a:lnTo>
                  <a:cubicBezTo>
                    <a:pt x="5950" y="5512"/>
                    <a:pt x="5950" y="5512"/>
                    <a:pt x="5950" y="5512"/>
                  </a:cubicBezTo>
                  <a:lnTo>
                    <a:pt x="5950" y="5512"/>
                  </a:lnTo>
                  <a:lnTo>
                    <a:pt x="5950" y="5512"/>
                  </a:lnTo>
                  <a:lnTo>
                    <a:pt x="5950" y="5512"/>
                  </a:lnTo>
                  <a:cubicBezTo>
                    <a:pt x="5921" y="5541"/>
                    <a:pt x="5921" y="5541"/>
                    <a:pt x="5921" y="5541"/>
                  </a:cubicBezTo>
                  <a:cubicBezTo>
                    <a:pt x="5921" y="5570"/>
                    <a:pt x="5921" y="5570"/>
                    <a:pt x="5921" y="5570"/>
                  </a:cubicBezTo>
                  <a:lnTo>
                    <a:pt x="5921" y="5570"/>
                  </a:lnTo>
                  <a:lnTo>
                    <a:pt x="5921" y="5570"/>
                  </a:lnTo>
                  <a:lnTo>
                    <a:pt x="5921" y="5570"/>
                  </a:lnTo>
                  <a:lnTo>
                    <a:pt x="5921" y="5570"/>
                  </a:lnTo>
                  <a:cubicBezTo>
                    <a:pt x="5950" y="5570"/>
                    <a:pt x="5950" y="5570"/>
                    <a:pt x="5950" y="5570"/>
                  </a:cubicBezTo>
                  <a:lnTo>
                    <a:pt x="5950" y="5570"/>
                  </a:lnTo>
                  <a:cubicBezTo>
                    <a:pt x="5950" y="5541"/>
                    <a:pt x="5950" y="5541"/>
                    <a:pt x="5950" y="5541"/>
                  </a:cubicBezTo>
                  <a:lnTo>
                    <a:pt x="5950" y="5541"/>
                  </a:lnTo>
                  <a:cubicBezTo>
                    <a:pt x="5979" y="5541"/>
                    <a:pt x="5979" y="5541"/>
                    <a:pt x="5979" y="5541"/>
                  </a:cubicBezTo>
                  <a:lnTo>
                    <a:pt x="5979" y="5541"/>
                  </a:lnTo>
                  <a:lnTo>
                    <a:pt x="5979" y="5541"/>
                  </a:lnTo>
                  <a:lnTo>
                    <a:pt x="5979" y="5541"/>
                  </a:lnTo>
                  <a:lnTo>
                    <a:pt x="5979" y="5541"/>
                  </a:lnTo>
                  <a:cubicBezTo>
                    <a:pt x="5950" y="5570"/>
                    <a:pt x="5950" y="5570"/>
                    <a:pt x="5950" y="5570"/>
                  </a:cubicBezTo>
                  <a:lnTo>
                    <a:pt x="5950" y="5570"/>
                  </a:lnTo>
                  <a:lnTo>
                    <a:pt x="5950" y="5570"/>
                  </a:lnTo>
                  <a:lnTo>
                    <a:pt x="5950" y="5570"/>
                  </a:lnTo>
                  <a:cubicBezTo>
                    <a:pt x="5950" y="5599"/>
                    <a:pt x="5950" y="5599"/>
                    <a:pt x="5950" y="5599"/>
                  </a:cubicBezTo>
                  <a:cubicBezTo>
                    <a:pt x="5979" y="5599"/>
                    <a:pt x="5979" y="5599"/>
                    <a:pt x="5979" y="5599"/>
                  </a:cubicBezTo>
                  <a:lnTo>
                    <a:pt x="5979" y="5599"/>
                  </a:lnTo>
                  <a:lnTo>
                    <a:pt x="5979" y="5599"/>
                  </a:lnTo>
                  <a:lnTo>
                    <a:pt x="5979" y="5599"/>
                  </a:lnTo>
                  <a:lnTo>
                    <a:pt x="6008" y="5599"/>
                  </a:lnTo>
                  <a:lnTo>
                    <a:pt x="6008" y="5599"/>
                  </a:lnTo>
                  <a:lnTo>
                    <a:pt x="6008" y="5599"/>
                  </a:lnTo>
                  <a:cubicBezTo>
                    <a:pt x="6008" y="5570"/>
                    <a:pt x="6008" y="5570"/>
                    <a:pt x="6008" y="5570"/>
                  </a:cubicBezTo>
                  <a:lnTo>
                    <a:pt x="6008" y="5570"/>
                  </a:lnTo>
                  <a:lnTo>
                    <a:pt x="6008" y="5570"/>
                  </a:lnTo>
                  <a:lnTo>
                    <a:pt x="6008" y="5570"/>
                  </a:lnTo>
                  <a:cubicBezTo>
                    <a:pt x="6037" y="5570"/>
                    <a:pt x="6037" y="5570"/>
                    <a:pt x="6037" y="5570"/>
                  </a:cubicBezTo>
                  <a:lnTo>
                    <a:pt x="6037" y="5570"/>
                  </a:lnTo>
                  <a:cubicBezTo>
                    <a:pt x="6037" y="5541"/>
                    <a:pt x="6037" y="5541"/>
                    <a:pt x="6037" y="5541"/>
                  </a:cubicBezTo>
                  <a:lnTo>
                    <a:pt x="6037" y="5541"/>
                  </a:lnTo>
                  <a:cubicBezTo>
                    <a:pt x="6037" y="5512"/>
                    <a:pt x="6037" y="5512"/>
                    <a:pt x="6037" y="5512"/>
                  </a:cubicBezTo>
                  <a:lnTo>
                    <a:pt x="6037" y="5512"/>
                  </a:lnTo>
                  <a:cubicBezTo>
                    <a:pt x="6037" y="5483"/>
                    <a:pt x="6037" y="5483"/>
                    <a:pt x="6037" y="5483"/>
                  </a:cubicBezTo>
                  <a:lnTo>
                    <a:pt x="6037" y="5483"/>
                  </a:lnTo>
                  <a:lnTo>
                    <a:pt x="6037" y="5483"/>
                  </a:lnTo>
                  <a:lnTo>
                    <a:pt x="6037" y="5483"/>
                  </a:lnTo>
                  <a:cubicBezTo>
                    <a:pt x="6037" y="5512"/>
                    <a:pt x="6037" y="5512"/>
                    <a:pt x="6037" y="5512"/>
                  </a:cubicBezTo>
                  <a:lnTo>
                    <a:pt x="6037" y="5512"/>
                  </a:lnTo>
                  <a:cubicBezTo>
                    <a:pt x="6008" y="5512"/>
                    <a:pt x="6008" y="5512"/>
                    <a:pt x="6008" y="5512"/>
                  </a:cubicBezTo>
                  <a:lnTo>
                    <a:pt x="6008" y="5512"/>
                  </a:lnTo>
                  <a:lnTo>
                    <a:pt x="6008" y="5512"/>
                  </a:lnTo>
                  <a:lnTo>
                    <a:pt x="6008" y="5512"/>
                  </a:lnTo>
                  <a:cubicBezTo>
                    <a:pt x="6008" y="5483"/>
                    <a:pt x="6008" y="5483"/>
                    <a:pt x="6008" y="5483"/>
                  </a:cubicBezTo>
                  <a:lnTo>
                    <a:pt x="6008" y="5483"/>
                  </a:lnTo>
                  <a:lnTo>
                    <a:pt x="6008" y="5483"/>
                  </a:lnTo>
                  <a:cubicBezTo>
                    <a:pt x="6037" y="5453"/>
                    <a:pt x="6037" y="5453"/>
                    <a:pt x="6037" y="5453"/>
                  </a:cubicBezTo>
                  <a:lnTo>
                    <a:pt x="6037" y="5453"/>
                  </a:lnTo>
                  <a:lnTo>
                    <a:pt x="6037" y="5453"/>
                  </a:lnTo>
                  <a:lnTo>
                    <a:pt x="6037" y="5453"/>
                  </a:lnTo>
                  <a:lnTo>
                    <a:pt x="6037" y="5453"/>
                  </a:lnTo>
                  <a:lnTo>
                    <a:pt x="6037" y="5453"/>
                  </a:lnTo>
                  <a:cubicBezTo>
                    <a:pt x="6008" y="5453"/>
                    <a:pt x="6008" y="5453"/>
                    <a:pt x="6008" y="5453"/>
                  </a:cubicBezTo>
                  <a:lnTo>
                    <a:pt x="6008" y="5453"/>
                  </a:lnTo>
                  <a:cubicBezTo>
                    <a:pt x="6008" y="5483"/>
                    <a:pt x="6008" y="5483"/>
                    <a:pt x="6008" y="5483"/>
                  </a:cubicBezTo>
                  <a:lnTo>
                    <a:pt x="6008" y="5483"/>
                  </a:lnTo>
                  <a:cubicBezTo>
                    <a:pt x="5979" y="5483"/>
                    <a:pt x="5979" y="5483"/>
                    <a:pt x="5979" y="5483"/>
                  </a:cubicBezTo>
                  <a:lnTo>
                    <a:pt x="5979" y="5483"/>
                  </a:lnTo>
                  <a:cubicBezTo>
                    <a:pt x="5979" y="5512"/>
                    <a:pt x="5979" y="5512"/>
                    <a:pt x="5979" y="5512"/>
                  </a:cubicBezTo>
                  <a:cubicBezTo>
                    <a:pt x="5950" y="5483"/>
                    <a:pt x="5950" y="5483"/>
                    <a:pt x="5950" y="5483"/>
                  </a:cubicBezTo>
                  <a:lnTo>
                    <a:pt x="5950" y="5483"/>
                  </a:lnTo>
                  <a:lnTo>
                    <a:pt x="5950" y="5483"/>
                  </a:lnTo>
                  <a:lnTo>
                    <a:pt x="5950" y="5483"/>
                  </a:lnTo>
                  <a:lnTo>
                    <a:pt x="5950" y="5483"/>
                  </a:lnTo>
                  <a:cubicBezTo>
                    <a:pt x="5979" y="5483"/>
                    <a:pt x="5979" y="5483"/>
                    <a:pt x="5979" y="5483"/>
                  </a:cubicBezTo>
                  <a:cubicBezTo>
                    <a:pt x="5979" y="5453"/>
                    <a:pt x="5979" y="5453"/>
                    <a:pt x="5979" y="5453"/>
                  </a:cubicBezTo>
                  <a:lnTo>
                    <a:pt x="5979" y="5453"/>
                  </a:lnTo>
                  <a:cubicBezTo>
                    <a:pt x="5950" y="5453"/>
                    <a:pt x="5950" y="5453"/>
                    <a:pt x="5950" y="5453"/>
                  </a:cubicBezTo>
                  <a:lnTo>
                    <a:pt x="5950" y="5453"/>
                  </a:lnTo>
                  <a:cubicBezTo>
                    <a:pt x="5979" y="5453"/>
                    <a:pt x="5979" y="5453"/>
                    <a:pt x="5979" y="5453"/>
                  </a:cubicBezTo>
                  <a:cubicBezTo>
                    <a:pt x="5950" y="5453"/>
                    <a:pt x="5950" y="5453"/>
                    <a:pt x="5950" y="5453"/>
                  </a:cubicBezTo>
                  <a:lnTo>
                    <a:pt x="5950" y="5453"/>
                  </a:lnTo>
                  <a:lnTo>
                    <a:pt x="5950" y="5453"/>
                  </a:lnTo>
                  <a:lnTo>
                    <a:pt x="5950" y="5453"/>
                  </a:lnTo>
                  <a:cubicBezTo>
                    <a:pt x="5979" y="5453"/>
                    <a:pt x="5979" y="5453"/>
                    <a:pt x="5979" y="5453"/>
                  </a:cubicBezTo>
                  <a:cubicBezTo>
                    <a:pt x="5979" y="5424"/>
                    <a:pt x="5979" y="5424"/>
                    <a:pt x="5979" y="5424"/>
                  </a:cubicBezTo>
                  <a:lnTo>
                    <a:pt x="5979" y="5424"/>
                  </a:lnTo>
                  <a:cubicBezTo>
                    <a:pt x="6008" y="5424"/>
                    <a:pt x="6008" y="5424"/>
                    <a:pt x="6008" y="5424"/>
                  </a:cubicBezTo>
                  <a:lnTo>
                    <a:pt x="6008" y="5424"/>
                  </a:lnTo>
                  <a:lnTo>
                    <a:pt x="6008" y="5424"/>
                  </a:lnTo>
                  <a:cubicBezTo>
                    <a:pt x="6037" y="5424"/>
                    <a:pt x="6037" y="5424"/>
                    <a:pt x="6037" y="5424"/>
                  </a:cubicBezTo>
                  <a:cubicBezTo>
                    <a:pt x="6037" y="5395"/>
                    <a:pt x="6037" y="5395"/>
                    <a:pt x="6037" y="5395"/>
                  </a:cubicBezTo>
                  <a:lnTo>
                    <a:pt x="6037" y="5395"/>
                  </a:lnTo>
                  <a:lnTo>
                    <a:pt x="6037" y="5395"/>
                  </a:lnTo>
                  <a:cubicBezTo>
                    <a:pt x="6008" y="5395"/>
                    <a:pt x="6008" y="5395"/>
                    <a:pt x="6008" y="5395"/>
                  </a:cubicBezTo>
                  <a:lnTo>
                    <a:pt x="6008" y="5395"/>
                  </a:lnTo>
                  <a:lnTo>
                    <a:pt x="6008" y="5395"/>
                  </a:lnTo>
                  <a:lnTo>
                    <a:pt x="6008" y="5395"/>
                  </a:lnTo>
                  <a:lnTo>
                    <a:pt x="6008" y="5395"/>
                  </a:lnTo>
                  <a:cubicBezTo>
                    <a:pt x="6008" y="5424"/>
                    <a:pt x="6008" y="5424"/>
                    <a:pt x="6008" y="5424"/>
                  </a:cubicBezTo>
                  <a:cubicBezTo>
                    <a:pt x="5979" y="5424"/>
                    <a:pt x="5979" y="5424"/>
                    <a:pt x="5979" y="5424"/>
                  </a:cubicBezTo>
                  <a:lnTo>
                    <a:pt x="5979" y="5424"/>
                  </a:lnTo>
                  <a:lnTo>
                    <a:pt x="5979" y="5424"/>
                  </a:lnTo>
                  <a:lnTo>
                    <a:pt x="5979" y="5424"/>
                  </a:lnTo>
                  <a:lnTo>
                    <a:pt x="5979" y="5424"/>
                  </a:lnTo>
                  <a:cubicBezTo>
                    <a:pt x="5950" y="5424"/>
                    <a:pt x="5950" y="5424"/>
                    <a:pt x="5950" y="5424"/>
                  </a:cubicBezTo>
                  <a:lnTo>
                    <a:pt x="5950" y="5424"/>
                  </a:lnTo>
                  <a:lnTo>
                    <a:pt x="5950" y="5424"/>
                  </a:lnTo>
                  <a:lnTo>
                    <a:pt x="5950" y="5424"/>
                  </a:lnTo>
                  <a:lnTo>
                    <a:pt x="5950" y="5424"/>
                  </a:lnTo>
                  <a:lnTo>
                    <a:pt x="5950" y="5424"/>
                  </a:lnTo>
                  <a:cubicBezTo>
                    <a:pt x="5979" y="5424"/>
                    <a:pt x="5979" y="5424"/>
                    <a:pt x="5979" y="5424"/>
                  </a:cubicBezTo>
                  <a:cubicBezTo>
                    <a:pt x="5979" y="5395"/>
                    <a:pt x="5979" y="5395"/>
                    <a:pt x="5979" y="5395"/>
                  </a:cubicBezTo>
                  <a:cubicBezTo>
                    <a:pt x="5950" y="5395"/>
                    <a:pt x="5950" y="5395"/>
                    <a:pt x="5950" y="5395"/>
                  </a:cubicBezTo>
                  <a:cubicBezTo>
                    <a:pt x="5979" y="5395"/>
                    <a:pt x="5979" y="5395"/>
                    <a:pt x="5979" y="5395"/>
                  </a:cubicBezTo>
                  <a:lnTo>
                    <a:pt x="5979" y="5395"/>
                  </a:lnTo>
                  <a:lnTo>
                    <a:pt x="5979" y="5395"/>
                  </a:lnTo>
                  <a:cubicBezTo>
                    <a:pt x="5950" y="5395"/>
                    <a:pt x="5950" y="5395"/>
                    <a:pt x="5950" y="5395"/>
                  </a:cubicBezTo>
                  <a:cubicBezTo>
                    <a:pt x="5979" y="5395"/>
                    <a:pt x="5979" y="5395"/>
                    <a:pt x="5979" y="5395"/>
                  </a:cubicBezTo>
                  <a:cubicBezTo>
                    <a:pt x="5979" y="5366"/>
                    <a:pt x="5979" y="5366"/>
                    <a:pt x="5979" y="5366"/>
                  </a:cubicBezTo>
                  <a:cubicBezTo>
                    <a:pt x="5950" y="5366"/>
                    <a:pt x="5950" y="5366"/>
                    <a:pt x="5950" y="5366"/>
                  </a:cubicBezTo>
                  <a:lnTo>
                    <a:pt x="5950" y="5366"/>
                  </a:lnTo>
                  <a:lnTo>
                    <a:pt x="5950" y="5366"/>
                  </a:lnTo>
                  <a:lnTo>
                    <a:pt x="5950" y="5366"/>
                  </a:lnTo>
                  <a:lnTo>
                    <a:pt x="5950" y="5366"/>
                  </a:lnTo>
                  <a:cubicBezTo>
                    <a:pt x="5979" y="5366"/>
                    <a:pt x="5979" y="5366"/>
                    <a:pt x="5979" y="5366"/>
                  </a:cubicBezTo>
                  <a:lnTo>
                    <a:pt x="5979" y="5366"/>
                  </a:lnTo>
                  <a:lnTo>
                    <a:pt x="5979" y="5366"/>
                  </a:lnTo>
                  <a:cubicBezTo>
                    <a:pt x="6008" y="5366"/>
                    <a:pt x="6008" y="5366"/>
                    <a:pt x="6008" y="5366"/>
                  </a:cubicBezTo>
                  <a:lnTo>
                    <a:pt x="6008" y="5366"/>
                  </a:lnTo>
                  <a:cubicBezTo>
                    <a:pt x="6008" y="5336"/>
                    <a:pt x="6008" y="5336"/>
                    <a:pt x="6008" y="5336"/>
                  </a:cubicBezTo>
                  <a:lnTo>
                    <a:pt x="6008" y="5336"/>
                  </a:lnTo>
                  <a:lnTo>
                    <a:pt x="6008" y="5336"/>
                  </a:lnTo>
                  <a:lnTo>
                    <a:pt x="6008" y="5336"/>
                  </a:lnTo>
                  <a:cubicBezTo>
                    <a:pt x="5979" y="5307"/>
                    <a:pt x="5979" y="5307"/>
                    <a:pt x="5979" y="5307"/>
                  </a:cubicBezTo>
                  <a:lnTo>
                    <a:pt x="5979" y="5307"/>
                  </a:lnTo>
                  <a:cubicBezTo>
                    <a:pt x="5950" y="5307"/>
                    <a:pt x="5950" y="5307"/>
                    <a:pt x="5950" y="5307"/>
                  </a:cubicBezTo>
                  <a:lnTo>
                    <a:pt x="5950" y="5307"/>
                  </a:lnTo>
                  <a:cubicBezTo>
                    <a:pt x="5950" y="5336"/>
                    <a:pt x="5950" y="5336"/>
                    <a:pt x="5950" y="5336"/>
                  </a:cubicBezTo>
                  <a:lnTo>
                    <a:pt x="5950" y="5336"/>
                  </a:lnTo>
                  <a:lnTo>
                    <a:pt x="5950" y="5336"/>
                  </a:lnTo>
                  <a:lnTo>
                    <a:pt x="5950" y="5336"/>
                  </a:lnTo>
                  <a:lnTo>
                    <a:pt x="5950" y="5336"/>
                  </a:lnTo>
                  <a:lnTo>
                    <a:pt x="5950" y="5336"/>
                  </a:lnTo>
                  <a:lnTo>
                    <a:pt x="5950" y="5336"/>
                  </a:lnTo>
                  <a:cubicBezTo>
                    <a:pt x="5950" y="5307"/>
                    <a:pt x="5950" y="5307"/>
                    <a:pt x="5950" y="5307"/>
                  </a:cubicBezTo>
                  <a:lnTo>
                    <a:pt x="5950" y="5307"/>
                  </a:lnTo>
                  <a:lnTo>
                    <a:pt x="5950" y="5307"/>
                  </a:lnTo>
                  <a:cubicBezTo>
                    <a:pt x="5921" y="5307"/>
                    <a:pt x="5921" y="5307"/>
                    <a:pt x="5921" y="5307"/>
                  </a:cubicBezTo>
                  <a:cubicBezTo>
                    <a:pt x="5921" y="5336"/>
                    <a:pt x="5921" y="5336"/>
                    <a:pt x="5921" y="5336"/>
                  </a:cubicBezTo>
                  <a:lnTo>
                    <a:pt x="5921" y="5336"/>
                  </a:lnTo>
                  <a:lnTo>
                    <a:pt x="5921" y="5336"/>
                  </a:lnTo>
                  <a:lnTo>
                    <a:pt x="5921" y="5336"/>
                  </a:lnTo>
                  <a:cubicBezTo>
                    <a:pt x="5891" y="5336"/>
                    <a:pt x="5891" y="5336"/>
                    <a:pt x="5891" y="5336"/>
                  </a:cubicBezTo>
                  <a:lnTo>
                    <a:pt x="5891" y="5336"/>
                  </a:lnTo>
                  <a:lnTo>
                    <a:pt x="5891" y="5336"/>
                  </a:lnTo>
                  <a:lnTo>
                    <a:pt x="5891" y="5336"/>
                  </a:lnTo>
                  <a:cubicBezTo>
                    <a:pt x="5862" y="5366"/>
                    <a:pt x="5862" y="5366"/>
                    <a:pt x="5862" y="5366"/>
                  </a:cubicBezTo>
                  <a:cubicBezTo>
                    <a:pt x="5891" y="5336"/>
                    <a:pt x="5891" y="5336"/>
                    <a:pt x="5891" y="5336"/>
                  </a:cubicBezTo>
                  <a:lnTo>
                    <a:pt x="5891" y="5336"/>
                  </a:lnTo>
                  <a:cubicBezTo>
                    <a:pt x="5891" y="5307"/>
                    <a:pt x="5891" y="5307"/>
                    <a:pt x="5891" y="5307"/>
                  </a:cubicBezTo>
                  <a:lnTo>
                    <a:pt x="5891" y="5307"/>
                  </a:lnTo>
                  <a:lnTo>
                    <a:pt x="5891" y="5307"/>
                  </a:lnTo>
                  <a:cubicBezTo>
                    <a:pt x="5862" y="5336"/>
                    <a:pt x="5862" y="5336"/>
                    <a:pt x="5862" y="5336"/>
                  </a:cubicBezTo>
                  <a:lnTo>
                    <a:pt x="5862" y="5336"/>
                  </a:lnTo>
                  <a:lnTo>
                    <a:pt x="5862" y="5336"/>
                  </a:lnTo>
                  <a:lnTo>
                    <a:pt x="5862" y="5336"/>
                  </a:lnTo>
                  <a:cubicBezTo>
                    <a:pt x="5862" y="5307"/>
                    <a:pt x="5862" y="5307"/>
                    <a:pt x="5862" y="5307"/>
                  </a:cubicBezTo>
                  <a:lnTo>
                    <a:pt x="5862" y="5307"/>
                  </a:lnTo>
                  <a:lnTo>
                    <a:pt x="5862" y="5307"/>
                  </a:lnTo>
                  <a:cubicBezTo>
                    <a:pt x="5833" y="5336"/>
                    <a:pt x="5833" y="5336"/>
                    <a:pt x="5833" y="5336"/>
                  </a:cubicBezTo>
                  <a:lnTo>
                    <a:pt x="5833" y="5336"/>
                  </a:lnTo>
                  <a:cubicBezTo>
                    <a:pt x="5833" y="5307"/>
                    <a:pt x="5833" y="5307"/>
                    <a:pt x="5833" y="5307"/>
                  </a:cubicBezTo>
                  <a:lnTo>
                    <a:pt x="5833" y="5307"/>
                  </a:lnTo>
                  <a:lnTo>
                    <a:pt x="5833" y="5307"/>
                  </a:lnTo>
                  <a:cubicBezTo>
                    <a:pt x="5804" y="5307"/>
                    <a:pt x="5804" y="5307"/>
                    <a:pt x="5804" y="5307"/>
                  </a:cubicBezTo>
                  <a:lnTo>
                    <a:pt x="5804" y="5307"/>
                  </a:lnTo>
                  <a:cubicBezTo>
                    <a:pt x="5833" y="5307"/>
                    <a:pt x="5833" y="5307"/>
                    <a:pt x="5833" y="5307"/>
                  </a:cubicBezTo>
                  <a:lnTo>
                    <a:pt x="5833" y="5307"/>
                  </a:lnTo>
                  <a:cubicBezTo>
                    <a:pt x="5833" y="5278"/>
                    <a:pt x="5833" y="5278"/>
                    <a:pt x="5833" y="5278"/>
                  </a:cubicBezTo>
                  <a:lnTo>
                    <a:pt x="5833" y="5278"/>
                  </a:lnTo>
                  <a:lnTo>
                    <a:pt x="5833" y="5278"/>
                  </a:lnTo>
                  <a:cubicBezTo>
                    <a:pt x="5804" y="5307"/>
                    <a:pt x="5804" y="5307"/>
                    <a:pt x="5804" y="5307"/>
                  </a:cubicBezTo>
                  <a:cubicBezTo>
                    <a:pt x="5833" y="5278"/>
                    <a:pt x="5833" y="5278"/>
                    <a:pt x="5833" y="5278"/>
                  </a:cubicBezTo>
                  <a:lnTo>
                    <a:pt x="5833" y="5278"/>
                  </a:lnTo>
                  <a:cubicBezTo>
                    <a:pt x="5862" y="5278"/>
                    <a:pt x="5862" y="5278"/>
                    <a:pt x="5862" y="5278"/>
                  </a:cubicBezTo>
                  <a:lnTo>
                    <a:pt x="5862" y="5278"/>
                  </a:lnTo>
                  <a:lnTo>
                    <a:pt x="5862" y="5278"/>
                  </a:lnTo>
                  <a:lnTo>
                    <a:pt x="5862" y="5278"/>
                  </a:lnTo>
                  <a:cubicBezTo>
                    <a:pt x="5862" y="5249"/>
                    <a:pt x="5862" y="5249"/>
                    <a:pt x="5862" y="5249"/>
                  </a:cubicBezTo>
                  <a:lnTo>
                    <a:pt x="5862" y="5249"/>
                  </a:lnTo>
                  <a:cubicBezTo>
                    <a:pt x="5862" y="5278"/>
                    <a:pt x="5862" y="5278"/>
                    <a:pt x="5862" y="5278"/>
                  </a:cubicBezTo>
                  <a:cubicBezTo>
                    <a:pt x="5833" y="5249"/>
                    <a:pt x="5833" y="5249"/>
                    <a:pt x="5833" y="5249"/>
                  </a:cubicBezTo>
                  <a:lnTo>
                    <a:pt x="5833" y="5249"/>
                  </a:lnTo>
                  <a:lnTo>
                    <a:pt x="5833" y="5249"/>
                  </a:lnTo>
                  <a:lnTo>
                    <a:pt x="5833" y="5249"/>
                  </a:lnTo>
                  <a:lnTo>
                    <a:pt x="5833" y="5249"/>
                  </a:lnTo>
                  <a:lnTo>
                    <a:pt x="5833" y="5249"/>
                  </a:lnTo>
                  <a:lnTo>
                    <a:pt x="5833" y="5249"/>
                  </a:lnTo>
                  <a:lnTo>
                    <a:pt x="5833" y="5249"/>
                  </a:lnTo>
                  <a:cubicBezTo>
                    <a:pt x="5804" y="5249"/>
                    <a:pt x="5804" y="5249"/>
                    <a:pt x="5804" y="5249"/>
                  </a:cubicBezTo>
                  <a:lnTo>
                    <a:pt x="5804" y="5249"/>
                  </a:lnTo>
                  <a:cubicBezTo>
                    <a:pt x="5804" y="5278"/>
                    <a:pt x="5804" y="5278"/>
                    <a:pt x="5804" y="5278"/>
                  </a:cubicBezTo>
                  <a:cubicBezTo>
                    <a:pt x="5774" y="5278"/>
                    <a:pt x="5774" y="5278"/>
                    <a:pt x="5774" y="5278"/>
                  </a:cubicBezTo>
                  <a:lnTo>
                    <a:pt x="5774" y="5278"/>
                  </a:lnTo>
                  <a:lnTo>
                    <a:pt x="5774" y="5278"/>
                  </a:lnTo>
                  <a:cubicBezTo>
                    <a:pt x="5774" y="5307"/>
                    <a:pt x="5774" y="5307"/>
                    <a:pt x="5774" y="5307"/>
                  </a:cubicBezTo>
                  <a:cubicBezTo>
                    <a:pt x="5774" y="5278"/>
                    <a:pt x="5774" y="5278"/>
                    <a:pt x="5774" y="5278"/>
                  </a:cubicBezTo>
                  <a:lnTo>
                    <a:pt x="5774" y="5278"/>
                  </a:lnTo>
                  <a:cubicBezTo>
                    <a:pt x="5774" y="5249"/>
                    <a:pt x="5774" y="5249"/>
                    <a:pt x="5774" y="5249"/>
                  </a:cubicBezTo>
                  <a:lnTo>
                    <a:pt x="5774" y="5249"/>
                  </a:lnTo>
                  <a:lnTo>
                    <a:pt x="5774" y="5249"/>
                  </a:lnTo>
                  <a:cubicBezTo>
                    <a:pt x="5804" y="5220"/>
                    <a:pt x="5804" y="5220"/>
                    <a:pt x="5804" y="5220"/>
                  </a:cubicBezTo>
                  <a:lnTo>
                    <a:pt x="5804" y="5220"/>
                  </a:lnTo>
                  <a:lnTo>
                    <a:pt x="5804" y="5220"/>
                  </a:lnTo>
                  <a:lnTo>
                    <a:pt x="5804" y="5220"/>
                  </a:lnTo>
                  <a:cubicBezTo>
                    <a:pt x="5804" y="5191"/>
                    <a:pt x="5804" y="5191"/>
                    <a:pt x="5804" y="5191"/>
                  </a:cubicBezTo>
                  <a:cubicBezTo>
                    <a:pt x="5833" y="5191"/>
                    <a:pt x="5833" y="5191"/>
                    <a:pt x="5833" y="5191"/>
                  </a:cubicBezTo>
                  <a:lnTo>
                    <a:pt x="5833" y="5191"/>
                  </a:lnTo>
                  <a:lnTo>
                    <a:pt x="5833" y="5191"/>
                  </a:lnTo>
                  <a:lnTo>
                    <a:pt x="5833" y="5191"/>
                  </a:lnTo>
                  <a:lnTo>
                    <a:pt x="5833" y="5191"/>
                  </a:lnTo>
                  <a:cubicBezTo>
                    <a:pt x="5833" y="5162"/>
                    <a:pt x="5833" y="5162"/>
                    <a:pt x="5833" y="5162"/>
                  </a:cubicBezTo>
                  <a:lnTo>
                    <a:pt x="5833" y="5162"/>
                  </a:lnTo>
                  <a:lnTo>
                    <a:pt x="5833" y="5162"/>
                  </a:lnTo>
                  <a:lnTo>
                    <a:pt x="5833" y="5162"/>
                  </a:lnTo>
                  <a:cubicBezTo>
                    <a:pt x="5862" y="5191"/>
                    <a:pt x="5862" y="5191"/>
                    <a:pt x="5862" y="5191"/>
                  </a:cubicBezTo>
                  <a:cubicBezTo>
                    <a:pt x="5862" y="5162"/>
                    <a:pt x="5862" y="5162"/>
                    <a:pt x="5862" y="5162"/>
                  </a:cubicBezTo>
                  <a:lnTo>
                    <a:pt x="5862" y="5162"/>
                  </a:lnTo>
                  <a:cubicBezTo>
                    <a:pt x="5891" y="5133"/>
                    <a:pt x="5891" y="5133"/>
                    <a:pt x="5891" y="5133"/>
                  </a:cubicBezTo>
                  <a:cubicBezTo>
                    <a:pt x="5862" y="5133"/>
                    <a:pt x="5862" y="5133"/>
                    <a:pt x="5862" y="5133"/>
                  </a:cubicBezTo>
                  <a:lnTo>
                    <a:pt x="5862" y="5133"/>
                  </a:lnTo>
                  <a:lnTo>
                    <a:pt x="5862" y="5133"/>
                  </a:lnTo>
                  <a:lnTo>
                    <a:pt x="5862" y="5133"/>
                  </a:lnTo>
                  <a:lnTo>
                    <a:pt x="5862" y="5133"/>
                  </a:lnTo>
                  <a:lnTo>
                    <a:pt x="5862" y="5133"/>
                  </a:lnTo>
                  <a:lnTo>
                    <a:pt x="5862" y="5133"/>
                  </a:lnTo>
                  <a:lnTo>
                    <a:pt x="5862" y="5133"/>
                  </a:lnTo>
                  <a:cubicBezTo>
                    <a:pt x="5891" y="5133"/>
                    <a:pt x="5891" y="5133"/>
                    <a:pt x="5891" y="5133"/>
                  </a:cubicBezTo>
                  <a:lnTo>
                    <a:pt x="5891" y="5133"/>
                  </a:lnTo>
                  <a:lnTo>
                    <a:pt x="5891" y="5133"/>
                  </a:lnTo>
                  <a:cubicBezTo>
                    <a:pt x="5891" y="5103"/>
                    <a:pt x="5891" y="5103"/>
                    <a:pt x="5891" y="5103"/>
                  </a:cubicBezTo>
                  <a:lnTo>
                    <a:pt x="5891" y="5103"/>
                  </a:lnTo>
                  <a:lnTo>
                    <a:pt x="5891" y="5103"/>
                  </a:lnTo>
                  <a:lnTo>
                    <a:pt x="5891" y="5103"/>
                  </a:lnTo>
                  <a:cubicBezTo>
                    <a:pt x="5862" y="5103"/>
                    <a:pt x="5862" y="5103"/>
                    <a:pt x="5862" y="5103"/>
                  </a:cubicBezTo>
                  <a:lnTo>
                    <a:pt x="5862" y="5103"/>
                  </a:lnTo>
                  <a:lnTo>
                    <a:pt x="5862" y="5103"/>
                  </a:lnTo>
                  <a:lnTo>
                    <a:pt x="5862" y="5103"/>
                  </a:lnTo>
                  <a:lnTo>
                    <a:pt x="5862" y="5103"/>
                  </a:lnTo>
                  <a:lnTo>
                    <a:pt x="5862" y="5103"/>
                  </a:lnTo>
                  <a:cubicBezTo>
                    <a:pt x="5833" y="5103"/>
                    <a:pt x="5833" y="5103"/>
                    <a:pt x="5833" y="5103"/>
                  </a:cubicBezTo>
                  <a:cubicBezTo>
                    <a:pt x="5833" y="5133"/>
                    <a:pt x="5833" y="5133"/>
                    <a:pt x="5833" y="5133"/>
                  </a:cubicBezTo>
                  <a:lnTo>
                    <a:pt x="5833" y="5133"/>
                  </a:lnTo>
                  <a:cubicBezTo>
                    <a:pt x="5804" y="5133"/>
                    <a:pt x="5804" y="5133"/>
                    <a:pt x="5804" y="5133"/>
                  </a:cubicBezTo>
                  <a:lnTo>
                    <a:pt x="5804" y="5133"/>
                  </a:lnTo>
                  <a:cubicBezTo>
                    <a:pt x="5804" y="5162"/>
                    <a:pt x="5804" y="5162"/>
                    <a:pt x="5804" y="5162"/>
                  </a:cubicBezTo>
                  <a:cubicBezTo>
                    <a:pt x="5774" y="5162"/>
                    <a:pt x="5774" y="5162"/>
                    <a:pt x="5774" y="5162"/>
                  </a:cubicBezTo>
                  <a:close/>
                  <a:moveTo>
                    <a:pt x="5250" y="5307"/>
                  </a:moveTo>
                  <a:lnTo>
                    <a:pt x="5250" y="5307"/>
                  </a:lnTo>
                  <a:lnTo>
                    <a:pt x="5250" y="5307"/>
                  </a:lnTo>
                  <a:cubicBezTo>
                    <a:pt x="5308" y="5307"/>
                    <a:pt x="5308" y="5307"/>
                    <a:pt x="5308" y="5307"/>
                  </a:cubicBezTo>
                  <a:lnTo>
                    <a:pt x="5308" y="5307"/>
                  </a:lnTo>
                  <a:cubicBezTo>
                    <a:pt x="5337" y="5336"/>
                    <a:pt x="5337" y="5336"/>
                    <a:pt x="5337" y="5336"/>
                  </a:cubicBezTo>
                  <a:lnTo>
                    <a:pt x="5337" y="5336"/>
                  </a:lnTo>
                  <a:cubicBezTo>
                    <a:pt x="5366" y="5336"/>
                    <a:pt x="5366" y="5336"/>
                    <a:pt x="5366" y="5336"/>
                  </a:cubicBezTo>
                  <a:lnTo>
                    <a:pt x="5366" y="5336"/>
                  </a:lnTo>
                  <a:cubicBezTo>
                    <a:pt x="5395" y="5336"/>
                    <a:pt x="5395" y="5336"/>
                    <a:pt x="5395" y="5336"/>
                  </a:cubicBezTo>
                  <a:lnTo>
                    <a:pt x="5395" y="5336"/>
                  </a:lnTo>
                  <a:cubicBezTo>
                    <a:pt x="5395" y="5307"/>
                    <a:pt x="5395" y="5307"/>
                    <a:pt x="5395" y="5307"/>
                  </a:cubicBezTo>
                  <a:cubicBezTo>
                    <a:pt x="5366" y="5307"/>
                    <a:pt x="5366" y="5307"/>
                    <a:pt x="5366" y="5307"/>
                  </a:cubicBezTo>
                  <a:lnTo>
                    <a:pt x="5366" y="5307"/>
                  </a:lnTo>
                  <a:lnTo>
                    <a:pt x="5366" y="5307"/>
                  </a:lnTo>
                  <a:cubicBezTo>
                    <a:pt x="5337" y="5278"/>
                    <a:pt x="5337" y="5278"/>
                    <a:pt x="5337" y="5278"/>
                  </a:cubicBezTo>
                  <a:lnTo>
                    <a:pt x="5337" y="5278"/>
                  </a:lnTo>
                  <a:cubicBezTo>
                    <a:pt x="5308" y="5278"/>
                    <a:pt x="5308" y="5278"/>
                    <a:pt x="5308" y="5278"/>
                  </a:cubicBezTo>
                  <a:cubicBezTo>
                    <a:pt x="5308" y="5249"/>
                    <a:pt x="5308" y="5249"/>
                    <a:pt x="5308" y="5249"/>
                  </a:cubicBezTo>
                  <a:cubicBezTo>
                    <a:pt x="5279" y="5249"/>
                    <a:pt x="5279" y="5249"/>
                    <a:pt x="5279" y="5249"/>
                  </a:cubicBezTo>
                  <a:lnTo>
                    <a:pt x="5279" y="5249"/>
                  </a:lnTo>
                  <a:cubicBezTo>
                    <a:pt x="5221" y="5249"/>
                    <a:pt x="5221" y="5249"/>
                    <a:pt x="5221" y="5249"/>
                  </a:cubicBezTo>
                  <a:cubicBezTo>
                    <a:pt x="5221" y="5220"/>
                    <a:pt x="5221" y="5220"/>
                    <a:pt x="5221" y="5220"/>
                  </a:cubicBezTo>
                  <a:cubicBezTo>
                    <a:pt x="5191" y="5249"/>
                    <a:pt x="5191" y="5249"/>
                    <a:pt x="5191" y="5249"/>
                  </a:cubicBezTo>
                  <a:lnTo>
                    <a:pt x="5191" y="5249"/>
                  </a:lnTo>
                  <a:cubicBezTo>
                    <a:pt x="5221" y="5249"/>
                    <a:pt x="5221" y="5249"/>
                    <a:pt x="5221" y="5249"/>
                  </a:cubicBezTo>
                  <a:cubicBezTo>
                    <a:pt x="5250" y="5278"/>
                    <a:pt x="5250" y="5278"/>
                    <a:pt x="5250" y="5278"/>
                  </a:cubicBezTo>
                  <a:cubicBezTo>
                    <a:pt x="5250" y="5307"/>
                    <a:pt x="5250" y="5307"/>
                    <a:pt x="5250" y="5307"/>
                  </a:cubicBezTo>
                  <a:close/>
                  <a:moveTo>
                    <a:pt x="5250" y="5628"/>
                  </a:moveTo>
                  <a:lnTo>
                    <a:pt x="5250" y="5628"/>
                  </a:lnTo>
                  <a:lnTo>
                    <a:pt x="5250" y="5628"/>
                  </a:lnTo>
                  <a:lnTo>
                    <a:pt x="5250" y="5628"/>
                  </a:lnTo>
                  <a:cubicBezTo>
                    <a:pt x="5191" y="5599"/>
                    <a:pt x="5191" y="5599"/>
                    <a:pt x="5191" y="5599"/>
                  </a:cubicBezTo>
                  <a:lnTo>
                    <a:pt x="5191" y="5599"/>
                  </a:lnTo>
                  <a:lnTo>
                    <a:pt x="5191" y="5599"/>
                  </a:lnTo>
                  <a:lnTo>
                    <a:pt x="5191" y="5599"/>
                  </a:lnTo>
                  <a:cubicBezTo>
                    <a:pt x="5162" y="5599"/>
                    <a:pt x="5162" y="5599"/>
                    <a:pt x="5162" y="5599"/>
                  </a:cubicBezTo>
                  <a:cubicBezTo>
                    <a:pt x="5162" y="5570"/>
                    <a:pt x="5162" y="5570"/>
                    <a:pt x="5162" y="5570"/>
                  </a:cubicBezTo>
                  <a:lnTo>
                    <a:pt x="5162" y="5570"/>
                  </a:lnTo>
                  <a:lnTo>
                    <a:pt x="5162" y="5570"/>
                  </a:lnTo>
                  <a:lnTo>
                    <a:pt x="5162" y="5570"/>
                  </a:lnTo>
                  <a:cubicBezTo>
                    <a:pt x="5133" y="5570"/>
                    <a:pt x="5133" y="5570"/>
                    <a:pt x="5133" y="5570"/>
                  </a:cubicBezTo>
                  <a:lnTo>
                    <a:pt x="5133" y="5570"/>
                  </a:lnTo>
                  <a:cubicBezTo>
                    <a:pt x="5133" y="5541"/>
                    <a:pt x="5133" y="5541"/>
                    <a:pt x="5133" y="5541"/>
                  </a:cubicBezTo>
                  <a:cubicBezTo>
                    <a:pt x="5162" y="5512"/>
                    <a:pt x="5162" y="5512"/>
                    <a:pt x="5162" y="5512"/>
                  </a:cubicBezTo>
                  <a:cubicBezTo>
                    <a:pt x="5191" y="5541"/>
                    <a:pt x="5191" y="5541"/>
                    <a:pt x="5191" y="5541"/>
                  </a:cubicBezTo>
                  <a:cubicBezTo>
                    <a:pt x="5162" y="5541"/>
                    <a:pt x="5162" y="5541"/>
                    <a:pt x="5162" y="5541"/>
                  </a:cubicBezTo>
                  <a:lnTo>
                    <a:pt x="5162" y="5541"/>
                  </a:lnTo>
                  <a:cubicBezTo>
                    <a:pt x="5162" y="5570"/>
                    <a:pt x="5162" y="5570"/>
                    <a:pt x="5162" y="5570"/>
                  </a:cubicBezTo>
                  <a:lnTo>
                    <a:pt x="5162" y="5570"/>
                  </a:lnTo>
                  <a:cubicBezTo>
                    <a:pt x="5191" y="5570"/>
                    <a:pt x="5191" y="5570"/>
                    <a:pt x="5191" y="5570"/>
                  </a:cubicBezTo>
                  <a:lnTo>
                    <a:pt x="5191" y="5570"/>
                  </a:lnTo>
                  <a:lnTo>
                    <a:pt x="5191" y="5570"/>
                  </a:lnTo>
                  <a:cubicBezTo>
                    <a:pt x="5221" y="5570"/>
                    <a:pt x="5221" y="5570"/>
                    <a:pt x="5221" y="5570"/>
                  </a:cubicBezTo>
                  <a:lnTo>
                    <a:pt x="5221" y="5570"/>
                  </a:lnTo>
                  <a:cubicBezTo>
                    <a:pt x="5250" y="5599"/>
                    <a:pt x="5250" y="5599"/>
                    <a:pt x="5250" y="5599"/>
                  </a:cubicBezTo>
                  <a:lnTo>
                    <a:pt x="5250" y="5599"/>
                  </a:lnTo>
                  <a:cubicBezTo>
                    <a:pt x="5279" y="5570"/>
                    <a:pt x="5279" y="5570"/>
                    <a:pt x="5279" y="5570"/>
                  </a:cubicBezTo>
                  <a:cubicBezTo>
                    <a:pt x="5279" y="5599"/>
                    <a:pt x="5279" y="5599"/>
                    <a:pt x="5279" y="5599"/>
                  </a:cubicBezTo>
                  <a:cubicBezTo>
                    <a:pt x="5308" y="5599"/>
                    <a:pt x="5308" y="5599"/>
                    <a:pt x="5308" y="5599"/>
                  </a:cubicBezTo>
                  <a:lnTo>
                    <a:pt x="5308" y="5599"/>
                  </a:lnTo>
                  <a:cubicBezTo>
                    <a:pt x="5279" y="5599"/>
                    <a:pt x="5279" y="5599"/>
                    <a:pt x="5279" y="5599"/>
                  </a:cubicBezTo>
                  <a:lnTo>
                    <a:pt x="5279" y="5599"/>
                  </a:lnTo>
                  <a:cubicBezTo>
                    <a:pt x="5279" y="5628"/>
                    <a:pt x="5279" y="5628"/>
                    <a:pt x="5279" y="5628"/>
                  </a:cubicBezTo>
                  <a:lnTo>
                    <a:pt x="5279" y="5628"/>
                  </a:lnTo>
                  <a:cubicBezTo>
                    <a:pt x="5250" y="5628"/>
                    <a:pt x="5250" y="5628"/>
                    <a:pt x="5250" y="5628"/>
                  </a:cubicBezTo>
                  <a:close/>
                  <a:moveTo>
                    <a:pt x="5366" y="5686"/>
                  </a:moveTo>
                  <a:lnTo>
                    <a:pt x="5366" y="5686"/>
                  </a:lnTo>
                  <a:lnTo>
                    <a:pt x="5366" y="5686"/>
                  </a:lnTo>
                  <a:cubicBezTo>
                    <a:pt x="5337" y="5657"/>
                    <a:pt x="5337" y="5657"/>
                    <a:pt x="5337" y="5657"/>
                  </a:cubicBezTo>
                  <a:lnTo>
                    <a:pt x="5337" y="5657"/>
                  </a:lnTo>
                  <a:cubicBezTo>
                    <a:pt x="5337" y="5628"/>
                    <a:pt x="5337" y="5628"/>
                    <a:pt x="5337" y="5628"/>
                  </a:cubicBezTo>
                  <a:lnTo>
                    <a:pt x="5337" y="5628"/>
                  </a:lnTo>
                  <a:cubicBezTo>
                    <a:pt x="5366" y="5599"/>
                    <a:pt x="5366" y="5599"/>
                    <a:pt x="5366" y="5599"/>
                  </a:cubicBezTo>
                  <a:cubicBezTo>
                    <a:pt x="5395" y="5599"/>
                    <a:pt x="5395" y="5599"/>
                    <a:pt x="5395" y="5599"/>
                  </a:cubicBezTo>
                  <a:cubicBezTo>
                    <a:pt x="5395" y="5570"/>
                    <a:pt x="5395" y="5570"/>
                    <a:pt x="5395" y="5570"/>
                  </a:cubicBezTo>
                  <a:lnTo>
                    <a:pt x="5395" y="5570"/>
                  </a:lnTo>
                  <a:cubicBezTo>
                    <a:pt x="5424" y="5541"/>
                    <a:pt x="5424" y="5541"/>
                    <a:pt x="5424" y="5541"/>
                  </a:cubicBezTo>
                  <a:lnTo>
                    <a:pt x="5424" y="5541"/>
                  </a:lnTo>
                  <a:cubicBezTo>
                    <a:pt x="5454" y="5541"/>
                    <a:pt x="5454" y="5541"/>
                    <a:pt x="5454" y="5541"/>
                  </a:cubicBezTo>
                  <a:lnTo>
                    <a:pt x="5454" y="5541"/>
                  </a:lnTo>
                  <a:cubicBezTo>
                    <a:pt x="5424" y="5570"/>
                    <a:pt x="5424" y="5570"/>
                    <a:pt x="5424" y="5570"/>
                  </a:cubicBezTo>
                  <a:cubicBezTo>
                    <a:pt x="5454" y="5570"/>
                    <a:pt x="5454" y="5570"/>
                    <a:pt x="5454" y="5570"/>
                  </a:cubicBezTo>
                  <a:lnTo>
                    <a:pt x="5454" y="5570"/>
                  </a:lnTo>
                  <a:cubicBezTo>
                    <a:pt x="5424" y="5599"/>
                    <a:pt x="5424" y="5599"/>
                    <a:pt x="5424" y="5599"/>
                  </a:cubicBezTo>
                  <a:lnTo>
                    <a:pt x="5424" y="5599"/>
                  </a:lnTo>
                  <a:lnTo>
                    <a:pt x="5424" y="5599"/>
                  </a:lnTo>
                  <a:cubicBezTo>
                    <a:pt x="5454" y="5628"/>
                    <a:pt x="5454" y="5628"/>
                    <a:pt x="5454" y="5628"/>
                  </a:cubicBezTo>
                  <a:cubicBezTo>
                    <a:pt x="5424" y="5628"/>
                    <a:pt x="5424" y="5628"/>
                    <a:pt x="5424" y="5628"/>
                  </a:cubicBezTo>
                  <a:cubicBezTo>
                    <a:pt x="5454" y="5628"/>
                    <a:pt x="5454" y="5628"/>
                    <a:pt x="5454" y="5628"/>
                  </a:cubicBezTo>
                  <a:lnTo>
                    <a:pt x="5454" y="5628"/>
                  </a:lnTo>
                  <a:lnTo>
                    <a:pt x="5454" y="5628"/>
                  </a:lnTo>
                  <a:lnTo>
                    <a:pt x="5454" y="5628"/>
                  </a:lnTo>
                  <a:cubicBezTo>
                    <a:pt x="5483" y="5628"/>
                    <a:pt x="5483" y="5628"/>
                    <a:pt x="5483" y="5628"/>
                  </a:cubicBezTo>
                  <a:lnTo>
                    <a:pt x="5483" y="5628"/>
                  </a:lnTo>
                  <a:cubicBezTo>
                    <a:pt x="5483" y="5657"/>
                    <a:pt x="5483" y="5657"/>
                    <a:pt x="5483" y="5657"/>
                  </a:cubicBezTo>
                  <a:lnTo>
                    <a:pt x="5483" y="5657"/>
                  </a:lnTo>
                  <a:cubicBezTo>
                    <a:pt x="5454" y="5657"/>
                    <a:pt x="5454" y="5657"/>
                    <a:pt x="5454" y="5657"/>
                  </a:cubicBezTo>
                  <a:cubicBezTo>
                    <a:pt x="5424" y="5657"/>
                    <a:pt x="5424" y="5657"/>
                    <a:pt x="5424" y="5657"/>
                  </a:cubicBezTo>
                  <a:cubicBezTo>
                    <a:pt x="5424" y="5686"/>
                    <a:pt x="5424" y="5686"/>
                    <a:pt x="5424" y="5686"/>
                  </a:cubicBezTo>
                  <a:cubicBezTo>
                    <a:pt x="5395" y="5686"/>
                    <a:pt x="5395" y="5686"/>
                    <a:pt x="5395" y="5686"/>
                  </a:cubicBezTo>
                  <a:cubicBezTo>
                    <a:pt x="5395" y="5657"/>
                    <a:pt x="5395" y="5657"/>
                    <a:pt x="5395" y="5657"/>
                  </a:cubicBezTo>
                  <a:lnTo>
                    <a:pt x="5395" y="5657"/>
                  </a:lnTo>
                  <a:cubicBezTo>
                    <a:pt x="5395" y="5686"/>
                    <a:pt x="5395" y="5686"/>
                    <a:pt x="5395" y="5686"/>
                  </a:cubicBezTo>
                  <a:cubicBezTo>
                    <a:pt x="5366" y="5686"/>
                    <a:pt x="5366" y="5686"/>
                    <a:pt x="5366" y="5686"/>
                  </a:cubicBezTo>
                  <a:close/>
                  <a:moveTo>
                    <a:pt x="4112" y="4783"/>
                  </a:moveTo>
                  <a:lnTo>
                    <a:pt x="4112" y="4783"/>
                  </a:lnTo>
                  <a:cubicBezTo>
                    <a:pt x="4112" y="4812"/>
                    <a:pt x="4112" y="4812"/>
                    <a:pt x="4112" y="4812"/>
                  </a:cubicBezTo>
                  <a:lnTo>
                    <a:pt x="4112" y="4812"/>
                  </a:lnTo>
                  <a:lnTo>
                    <a:pt x="4112" y="4812"/>
                  </a:lnTo>
                  <a:cubicBezTo>
                    <a:pt x="4112" y="4783"/>
                    <a:pt x="4112" y="4783"/>
                    <a:pt x="4112" y="4783"/>
                  </a:cubicBezTo>
                  <a:close/>
                  <a:moveTo>
                    <a:pt x="4112" y="4957"/>
                  </a:moveTo>
                  <a:lnTo>
                    <a:pt x="4112" y="4957"/>
                  </a:lnTo>
                  <a:lnTo>
                    <a:pt x="4112" y="4957"/>
                  </a:lnTo>
                  <a:cubicBezTo>
                    <a:pt x="4141" y="4957"/>
                    <a:pt x="4141" y="4957"/>
                    <a:pt x="4141" y="4957"/>
                  </a:cubicBezTo>
                  <a:cubicBezTo>
                    <a:pt x="4141" y="4928"/>
                    <a:pt x="4141" y="4928"/>
                    <a:pt x="4141" y="4928"/>
                  </a:cubicBezTo>
                  <a:cubicBezTo>
                    <a:pt x="4141" y="4957"/>
                    <a:pt x="4141" y="4957"/>
                    <a:pt x="4141" y="4957"/>
                  </a:cubicBezTo>
                  <a:cubicBezTo>
                    <a:pt x="4112" y="4957"/>
                    <a:pt x="4112" y="4957"/>
                    <a:pt x="4112" y="4957"/>
                  </a:cubicBezTo>
                  <a:close/>
                  <a:moveTo>
                    <a:pt x="3967" y="4841"/>
                  </a:moveTo>
                  <a:lnTo>
                    <a:pt x="3967" y="4841"/>
                  </a:lnTo>
                  <a:cubicBezTo>
                    <a:pt x="3967" y="4812"/>
                    <a:pt x="3967" y="4812"/>
                    <a:pt x="3967" y="4812"/>
                  </a:cubicBezTo>
                  <a:cubicBezTo>
                    <a:pt x="3995" y="4841"/>
                    <a:pt x="3995" y="4841"/>
                    <a:pt x="3995" y="4841"/>
                  </a:cubicBezTo>
                  <a:cubicBezTo>
                    <a:pt x="3995" y="4812"/>
                    <a:pt x="3995" y="4812"/>
                    <a:pt x="3995" y="4812"/>
                  </a:cubicBezTo>
                  <a:lnTo>
                    <a:pt x="3995" y="4812"/>
                  </a:lnTo>
                  <a:cubicBezTo>
                    <a:pt x="4024" y="4812"/>
                    <a:pt x="4024" y="4812"/>
                    <a:pt x="4024" y="4812"/>
                  </a:cubicBezTo>
                  <a:lnTo>
                    <a:pt x="4024" y="4812"/>
                  </a:lnTo>
                  <a:lnTo>
                    <a:pt x="4024" y="4812"/>
                  </a:lnTo>
                  <a:cubicBezTo>
                    <a:pt x="4054" y="4841"/>
                    <a:pt x="4054" y="4841"/>
                    <a:pt x="4054" y="4841"/>
                  </a:cubicBezTo>
                  <a:lnTo>
                    <a:pt x="4054" y="4841"/>
                  </a:lnTo>
                  <a:lnTo>
                    <a:pt x="4054" y="4841"/>
                  </a:lnTo>
                  <a:cubicBezTo>
                    <a:pt x="4054" y="4870"/>
                    <a:pt x="4054" y="4870"/>
                    <a:pt x="4054" y="4870"/>
                  </a:cubicBezTo>
                  <a:cubicBezTo>
                    <a:pt x="4024" y="4870"/>
                    <a:pt x="4024" y="4870"/>
                    <a:pt x="4024" y="4870"/>
                  </a:cubicBezTo>
                  <a:cubicBezTo>
                    <a:pt x="3995" y="4841"/>
                    <a:pt x="3995" y="4841"/>
                    <a:pt x="3995" y="4841"/>
                  </a:cubicBezTo>
                  <a:lnTo>
                    <a:pt x="3995" y="4841"/>
                  </a:lnTo>
                  <a:cubicBezTo>
                    <a:pt x="3995" y="4870"/>
                    <a:pt x="3995" y="4870"/>
                    <a:pt x="3995" y="4870"/>
                  </a:cubicBezTo>
                  <a:lnTo>
                    <a:pt x="3995" y="4870"/>
                  </a:lnTo>
                  <a:cubicBezTo>
                    <a:pt x="3967" y="4841"/>
                    <a:pt x="3967" y="4841"/>
                    <a:pt x="3967" y="4841"/>
                  </a:cubicBezTo>
                  <a:close/>
                  <a:moveTo>
                    <a:pt x="612" y="4899"/>
                  </a:moveTo>
                  <a:lnTo>
                    <a:pt x="612" y="4899"/>
                  </a:lnTo>
                  <a:cubicBezTo>
                    <a:pt x="641" y="4928"/>
                    <a:pt x="641" y="4928"/>
                    <a:pt x="641" y="4928"/>
                  </a:cubicBezTo>
                  <a:lnTo>
                    <a:pt x="641" y="4928"/>
                  </a:lnTo>
                  <a:lnTo>
                    <a:pt x="641" y="4928"/>
                  </a:lnTo>
                  <a:cubicBezTo>
                    <a:pt x="612" y="4928"/>
                    <a:pt x="612" y="4928"/>
                    <a:pt x="612" y="4928"/>
                  </a:cubicBezTo>
                  <a:cubicBezTo>
                    <a:pt x="612" y="4899"/>
                    <a:pt x="612" y="4899"/>
                    <a:pt x="612" y="4899"/>
                  </a:cubicBezTo>
                  <a:close/>
                  <a:moveTo>
                    <a:pt x="583" y="4870"/>
                  </a:moveTo>
                  <a:lnTo>
                    <a:pt x="583" y="4870"/>
                  </a:lnTo>
                  <a:cubicBezTo>
                    <a:pt x="583" y="4841"/>
                    <a:pt x="583" y="4841"/>
                    <a:pt x="583" y="4841"/>
                  </a:cubicBezTo>
                  <a:lnTo>
                    <a:pt x="583" y="4841"/>
                  </a:lnTo>
                  <a:cubicBezTo>
                    <a:pt x="583" y="4870"/>
                    <a:pt x="583" y="4870"/>
                    <a:pt x="583" y="4870"/>
                  </a:cubicBezTo>
                  <a:close/>
                  <a:moveTo>
                    <a:pt x="496" y="4812"/>
                  </a:moveTo>
                  <a:lnTo>
                    <a:pt x="496" y="4812"/>
                  </a:lnTo>
                  <a:cubicBezTo>
                    <a:pt x="525" y="4812"/>
                    <a:pt x="525" y="4812"/>
                    <a:pt x="525" y="4812"/>
                  </a:cubicBezTo>
                  <a:lnTo>
                    <a:pt x="525" y="4812"/>
                  </a:lnTo>
                  <a:cubicBezTo>
                    <a:pt x="496" y="4812"/>
                    <a:pt x="496" y="4812"/>
                    <a:pt x="496" y="4812"/>
                  </a:cubicBezTo>
                  <a:close/>
                  <a:moveTo>
                    <a:pt x="350" y="4753"/>
                  </a:moveTo>
                  <a:lnTo>
                    <a:pt x="350" y="4753"/>
                  </a:lnTo>
                  <a:cubicBezTo>
                    <a:pt x="379" y="4753"/>
                    <a:pt x="379" y="4753"/>
                    <a:pt x="379" y="4753"/>
                  </a:cubicBezTo>
                  <a:lnTo>
                    <a:pt x="379" y="4753"/>
                  </a:lnTo>
                  <a:cubicBezTo>
                    <a:pt x="379" y="4783"/>
                    <a:pt x="379" y="4783"/>
                    <a:pt x="379" y="4783"/>
                  </a:cubicBezTo>
                  <a:cubicBezTo>
                    <a:pt x="408" y="4783"/>
                    <a:pt x="408" y="4783"/>
                    <a:pt x="408" y="4783"/>
                  </a:cubicBezTo>
                  <a:cubicBezTo>
                    <a:pt x="408" y="4812"/>
                    <a:pt x="408" y="4812"/>
                    <a:pt x="408" y="4812"/>
                  </a:cubicBezTo>
                  <a:cubicBezTo>
                    <a:pt x="379" y="4783"/>
                    <a:pt x="379" y="4783"/>
                    <a:pt x="379" y="4783"/>
                  </a:cubicBezTo>
                  <a:cubicBezTo>
                    <a:pt x="379" y="4812"/>
                    <a:pt x="379" y="4812"/>
                    <a:pt x="379" y="4812"/>
                  </a:cubicBezTo>
                  <a:lnTo>
                    <a:pt x="379" y="4812"/>
                  </a:lnTo>
                  <a:cubicBezTo>
                    <a:pt x="379" y="4841"/>
                    <a:pt x="379" y="4841"/>
                    <a:pt x="379" y="4841"/>
                  </a:cubicBezTo>
                  <a:lnTo>
                    <a:pt x="379" y="4841"/>
                  </a:lnTo>
                  <a:cubicBezTo>
                    <a:pt x="408" y="4841"/>
                    <a:pt x="408" y="4841"/>
                    <a:pt x="408" y="4841"/>
                  </a:cubicBezTo>
                  <a:lnTo>
                    <a:pt x="408" y="4841"/>
                  </a:lnTo>
                  <a:lnTo>
                    <a:pt x="408" y="4841"/>
                  </a:lnTo>
                  <a:cubicBezTo>
                    <a:pt x="408" y="4870"/>
                    <a:pt x="408" y="4870"/>
                    <a:pt x="408" y="4870"/>
                  </a:cubicBezTo>
                  <a:cubicBezTo>
                    <a:pt x="438" y="4870"/>
                    <a:pt x="438" y="4870"/>
                    <a:pt x="438" y="4870"/>
                  </a:cubicBezTo>
                  <a:lnTo>
                    <a:pt x="438" y="4870"/>
                  </a:lnTo>
                  <a:cubicBezTo>
                    <a:pt x="438" y="4899"/>
                    <a:pt x="438" y="4899"/>
                    <a:pt x="438" y="4899"/>
                  </a:cubicBezTo>
                  <a:lnTo>
                    <a:pt x="438" y="4899"/>
                  </a:lnTo>
                  <a:lnTo>
                    <a:pt x="438" y="4899"/>
                  </a:lnTo>
                  <a:cubicBezTo>
                    <a:pt x="467" y="4899"/>
                    <a:pt x="467" y="4899"/>
                    <a:pt x="467" y="4899"/>
                  </a:cubicBezTo>
                  <a:cubicBezTo>
                    <a:pt x="467" y="4870"/>
                    <a:pt x="467" y="4870"/>
                    <a:pt x="467" y="4870"/>
                  </a:cubicBezTo>
                  <a:cubicBezTo>
                    <a:pt x="467" y="4899"/>
                    <a:pt x="467" y="4899"/>
                    <a:pt x="467" y="4899"/>
                  </a:cubicBezTo>
                  <a:lnTo>
                    <a:pt x="467" y="4899"/>
                  </a:lnTo>
                  <a:cubicBezTo>
                    <a:pt x="467" y="4928"/>
                    <a:pt x="467" y="4928"/>
                    <a:pt x="467" y="4928"/>
                  </a:cubicBezTo>
                  <a:lnTo>
                    <a:pt x="467" y="4928"/>
                  </a:lnTo>
                  <a:lnTo>
                    <a:pt x="467" y="4928"/>
                  </a:lnTo>
                  <a:cubicBezTo>
                    <a:pt x="496" y="4928"/>
                    <a:pt x="496" y="4928"/>
                    <a:pt x="496" y="4928"/>
                  </a:cubicBezTo>
                  <a:cubicBezTo>
                    <a:pt x="496" y="4957"/>
                    <a:pt x="496" y="4957"/>
                    <a:pt x="496" y="4957"/>
                  </a:cubicBezTo>
                  <a:lnTo>
                    <a:pt x="496" y="4957"/>
                  </a:lnTo>
                  <a:cubicBezTo>
                    <a:pt x="525" y="4957"/>
                    <a:pt x="525" y="4957"/>
                    <a:pt x="525" y="4957"/>
                  </a:cubicBezTo>
                  <a:cubicBezTo>
                    <a:pt x="496" y="4986"/>
                    <a:pt x="496" y="4986"/>
                    <a:pt x="496" y="4986"/>
                  </a:cubicBezTo>
                  <a:cubicBezTo>
                    <a:pt x="525" y="4986"/>
                    <a:pt x="525" y="4986"/>
                    <a:pt x="525" y="4986"/>
                  </a:cubicBezTo>
                  <a:lnTo>
                    <a:pt x="525" y="4986"/>
                  </a:lnTo>
                  <a:cubicBezTo>
                    <a:pt x="554" y="4986"/>
                    <a:pt x="554" y="4986"/>
                    <a:pt x="554" y="4986"/>
                  </a:cubicBezTo>
                  <a:lnTo>
                    <a:pt x="554" y="4986"/>
                  </a:lnTo>
                  <a:cubicBezTo>
                    <a:pt x="525" y="5016"/>
                    <a:pt x="525" y="5016"/>
                    <a:pt x="525" y="5016"/>
                  </a:cubicBezTo>
                  <a:cubicBezTo>
                    <a:pt x="554" y="5045"/>
                    <a:pt x="554" y="5045"/>
                    <a:pt x="554" y="5045"/>
                  </a:cubicBezTo>
                  <a:cubicBezTo>
                    <a:pt x="583" y="5045"/>
                    <a:pt x="583" y="5045"/>
                    <a:pt x="583" y="5045"/>
                  </a:cubicBezTo>
                  <a:lnTo>
                    <a:pt x="583" y="5045"/>
                  </a:lnTo>
                  <a:cubicBezTo>
                    <a:pt x="641" y="5074"/>
                    <a:pt x="641" y="5074"/>
                    <a:pt x="641" y="5074"/>
                  </a:cubicBezTo>
                  <a:lnTo>
                    <a:pt x="641" y="5074"/>
                  </a:lnTo>
                  <a:cubicBezTo>
                    <a:pt x="671" y="5074"/>
                    <a:pt x="671" y="5074"/>
                    <a:pt x="671" y="5074"/>
                  </a:cubicBezTo>
                  <a:cubicBezTo>
                    <a:pt x="641" y="5045"/>
                    <a:pt x="641" y="5045"/>
                    <a:pt x="641" y="5045"/>
                  </a:cubicBezTo>
                  <a:cubicBezTo>
                    <a:pt x="641" y="5016"/>
                    <a:pt x="641" y="5016"/>
                    <a:pt x="641" y="5016"/>
                  </a:cubicBezTo>
                  <a:lnTo>
                    <a:pt x="641" y="5016"/>
                  </a:lnTo>
                  <a:cubicBezTo>
                    <a:pt x="641" y="4986"/>
                    <a:pt x="641" y="4986"/>
                    <a:pt x="641" y="4986"/>
                  </a:cubicBezTo>
                  <a:cubicBezTo>
                    <a:pt x="641" y="4957"/>
                    <a:pt x="641" y="4957"/>
                    <a:pt x="641" y="4957"/>
                  </a:cubicBezTo>
                  <a:cubicBezTo>
                    <a:pt x="583" y="4928"/>
                    <a:pt x="583" y="4928"/>
                    <a:pt x="583" y="4928"/>
                  </a:cubicBezTo>
                  <a:cubicBezTo>
                    <a:pt x="583" y="4899"/>
                    <a:pt x="583" y="4899"/>
                    <a:pt x="583" y="4899"/>
                  </a:cubicBezTo>
                  <a:cubicBezTo>
                    <a:pt x="583" y="4870"/>
                    <a:pt x="583" y="4870"/>
                    <a:pt x="583" y="4870"/>
                  </a:cubicBezTo>
                  <a:cubicBezTo>
                    <a:pt x="583" y="4841"/>
                    <a:pt x="583" y="4841"/>
                    <a:pt x="583" y="4841"/>
                  </a:cubicBezTo>
                  <a:cubicBezTo>
                    <a:pt x="554" y="4841"/>
                    <a:pt x="554" y="4841"/>
                    <a:pt x="554" y="4841"/>
                  </a:cubicBezTo>
                  <a:lnTo>
                    <a:pt x="554" y="4841"/>
                  </a:lnTo>
                  <a:cubicBezTo>
                    <a:pt x="525" y="4812"/>
                    <a:pt x="525" y="4812"/>
                    <a:pt x="525" y="4812"/>
                  </a:cubicBezTo>
                  <a:cubicBezTo>
                    <a:pt x="496" y="4812"/>
                    <a:pt x="496" y="4812"/>
                    <a:pt x="496" y="4812"/>
                  </a:cubicBezTo>
                  <a:lnTo>
                    <a:pt x="496" y="4812"/>
                  </a:lnTo>
                  <a:cubicBezTo>
                    <a:pt x="467" y="4812"/>
                    <a:pt x="467" y="4812"/>
                    <a:pt x="467" y="4812"/>
                  </a:cubicBezTo>
                  <a:cubicBezTo>
                    <a:pt x="438" y="4783"/>
                    <a:pt x="438" y="4783"/>
                    <a:pt x="438" y="4783"/>
                  </a:cubicBezTo>
                  <a:lnTo>
                    <a:pt x="438" y="4783"/>
                  </a:lnTo>
                  <a:cubicBezTo>
                    <a:pt x="438" y="4753"/>
                    <a:pt x="438" y="4753"/>
                    <a:pt x="438" y="4753"/>
                  </a:cubicBezTo>
                  <a:cubicBezTo>
                    <a:pt x="408" y="4753"/>
                    <a:pt x="408" y="4753"/>
                    <a:pt x="408" y="4753"/>
                  </a:cubicBezTo>
                  <a:lnTo>
                    <a:pt x="408" y="4753"/>
                  </a:lnTo>
                  <a:cubicBezTo>
                    <a:pt x="379" y="4753"/>
                    <a:pt x="379" y="4753"/>
                    <a:pt x="379" y="4753"/>
                  </a:cubicBezTo>
                  <a:lnTo>
                    <a:pt x="379" y="4753"/>
                  </a:lnTo>
                  <a:cubicBezTo>
                    <a:pt x="350" y="4753"/>
                    <a:pt x="350" y="4753"/>
                    <a:pt x="350" y="4753"/>
                  </a:cubicBezTo>
                  <a:close/>
                  <a:moveTo>
                    <a:pt x="496" y="4783"/>
                  </a:moveTo>
                  <a:lnTo>
                    <a:pt x="496" y="4783"/>
                  </a:lnTo>
                  <a:cubicBezTo>
                    <a:pt x="525" y="4783"/>
                    <a:pt x="525" y="4783"/>
                    <a:pt x="525" y="4783"/>
                  </a:cubicBezTo>
                  <a:lnTo>
                    <a:pt x="525" y="4783"/>
                  </a:lnTo>
                  <a:lnTo>
                    <a:pt x="525" y="4783"/>
                  </a:lnTo>
                  <a:lnTo>
                    <a:pt x="525" y="4783"/>
                  </a:lnTo>
                  <a:cubicBezTo>
                    <a:pt x="496" y="4783"/>
                    <a:pt x="496" y="4783"/>
                    <a:pt x="496" y="4783"/>
                  </a:cubicBezTo>
                  <a:close/>
                  <a:moveTo>
                    <a:pt x="496" y="4753"/>
                  </a:moveTo>
                  <a:lnTo>
                    <a:pt x="496" y="4753"/>
                  </a:lnTo>
                  <a:close/>
                  <a:moveTo>
                    <a:pt x="408" y="4433"/>
                  </a:moveTo>
                  <a:lnTo>
                    <a:pt x="408" y="4433"/>
                  </a:lnTo>
                  <a:cubicBezTo>
                    <a:pt x="408" y="4462"/>
                    <a:pt x="408" y="4462"/>
                    <a:pt x="408" y="4462"/>
                  </a:cubicBezTo>
                  <a:lnTo>
                    <a:pt x="408" y="4462"/>
                  </a:lnTo>
                  <a:cubicBezTo>
                    <a:pt x="408" y="4433"/>
                    <a:pt x="408" y="4433"/>
                    <a:pt x="408" y="4433"/>
                  </a:cubicBezTo>
                  <a:close/>
                  <a:moveTo>
                    <a:pt x="438" y="4578"/>
                  </a:moveTo>
                  <a:lnTo>
                    <a:pt x="438" y="4578"/>
                  </a:lnTo>
                  <a:lnTo>
                    <a:pt x="438" y="4578"/>
                  </a:lnTo>
                  <a:lnTo>
                    <a:pt x="438" y="4578"/>
                  </a:lnTo>
                  <a:cubicBezTo>
                    <a:pt x="467" y="4578"/>
                    <a:pt x="467" y="4578"/>
                    <a:pt x="467" y="4578"/>
                  </a:cubicBezTo>
                  <a:cubicBezTo>
                    <a:pt x="438" y="4578"/>
                    <a:pt x="438" y="4578"/>
                    <a:pt x="438" y="4578"/>
                  </a:cubicBezTo>
                  <a:close/>
                  <a:moveTo>
                    <a:pt x="438" y="4636"/>
                  </a:moveTo>
                  <a:lnTo>
                    <a:pt x="438" y="4636"/>
                  </a:lnTo>
                  <a:lnTo>
                    <a:pt x="438" y="4636"/>
                  </a:lnTo>
                  <a:cubicBezTo>
                    <a:pt x="438" y="4666"/>
                    <a:pt x="438" y="4666"/>
                    <a:pt x="438" y="4666"/>
                  </a:cubicBezTo>
                  <a:lnTo>
                    <a:pt x="438" y="4666"/>
                  </a:lnTo>
                  <a:lnTo>
                    <a:pt x="438" y="4666"/>
                  </a:lnTo>
                  <a:cubicBezTo>
                    <a:pt x="438" y="4636"/>
                    <a:pt x="438" y="4636"/>
                    <a:pt x="438" y="4636"/>
                  </a:cubicBezTo>
                  <a:close/>
                  <a:moveTo>
                    <a:pt x="438" y="4607"/>
                  </a:moveTo>
                  <a:lnTo>
                    <a:pt x="438" y="4607"/>
                  </a:lnTo>
                  <a:cubicBezTo>
                    <a:pt x="467" y="4607"/>
                    <a:pt x="467" y="4607"/>
                    <a:pt x="467" y="4607"/>
                  </a:cubicBezTo>
                  <a:lnTo>
                    <a:pt x="467" y="4607"/>
                  </a:lnTo>
                  <a:cubicBezTo>
                    <a:pt x="438" y="4607"/>
                    <a:pt x="438" y="4607"/>
                    <a:pt x="438" y="4607"/>
                  </a:cubicBezTo>
                  <a:close/>
                  <a:moveTo>
                    <a:pt x="467" y="4607"/>
                  </a:moveTo>
                  <a:lnTo>
                    <a:pt x="467" y="4607"/>
                  </a:lnTo>
                  <a:cubicBezTo>
                    <a:pt x="496" y="4578"/>
                    <a:pt x="496" y="4578"/>
                    <a:pt x="496" y="4578"/>
                  </a:cubicBezTo>
                  <a:lnTo>
                    <a:pt x="496" y="4578"/>
                  </a:lnTo>
                  <a:cubicBezTo>
                    <a:pt x="525" y="4578"/>
                    <a:pt x="525" y="4578"/>
                    <a:pt x="525" y="4578"/>
                  </a:cubicBezTo>
                  <a:cubicBezTo>
                    <a:pt x="525" y="4549"/>
                    <a:pt x="525" y="4549"/>
                    <a:pt x="525" y="4549"/>
                  </a:cubicBezTo>
                  <a:cubicBezTo>
                    <a:pt x="525" y="4578"/>
                    <a:pt x="525" y="4578"/>
                    <a:pt x="525" y="4578"/>
                  </a:cubicBezTo>
                  <a:cubicBezTo>
                    <a:pt x="496" y="4578"/>
                    <a:pt x="496" y="4578"/>
                    <a:pt x="496" y="4578"/>
                  </a:cubicBezTo>
                  <a:lnTo>
                    <a:pt x="496" y="4578"/>
                  </a:lnTo>
                  <a:cubicBezTo>
                    <a:pt x="467" y="4607"/>
                    <a:pt x="467" y="4607"/>
                    <a:pt x="467" y="4607"/>
                  </a:cubicBezTo>
                  <a:close/>
                  <a:moveTo>
                    <a:pt x="467" y="4520"/>
                  </a:moveTo>
                  <a:lnTo>
                    <a:pt x="467" y="4520"/>
                  </a:lnTo>
                  <a:lnTo>
                    <a:pt x="467" y="4520"/>
                  </a:lnTo>
                  <a:cubicBezTo>
                    <a:pt x="467" y="4491"/>
                    <a:pt x="467" y="4491"/>
                    <a:pt x="467" y="4491"/>
                  </a:cubicBezTo>
                  <a:cubicBezTo>
                    <a:pt x="467" y="4520"/>
                    <a:pt x="467" y="4520"/>
                    <a:pt x="467" y="4520"/>
                  </a:cubicBezTo>
                  <a:close/>
                  <a:moveTo>
                    <a:pt x="408" y="4520"/>
                  </a:moveTo>
                  <a:lnTo>
                    <a:pt x="408" y="4520"/>
                  </a:lnTo>
                  <a:cubicBezTo>
                    <a:pt x="438" y="4520"/>
                    <a:pt x="438" y="4520"/>
                    <a:pt x="438" y="4520"/>
                  </a:cubicBezTo>
                  <a:lnTo>
                    <a:pt x="438" y="4520"/>
                  </a:lnTo>
                  <a:lnTo>
                    <a:pt x="438" y="4520"/>
                  </a:lnTo>
                  <a:cubicBezTo>
                    <a:pt x="408" y="4520"/>
                    <a:pt x="408" y="4520"/>
                    <a:pt x="408" y="4520"/>
                  </a:cubicBezTo>
                  <a:close/>
                  <a:moveTo>
                    <a:pt x="408" y="4491"/>
                  </a:moveTo>
                  <a:lnTo>
                    <a:pt x="408" y="4491"/>
                  </a:lnTo>
                  <a:cubicBezTo>
                    <a:pt x="408" y="4520"/>
                    <a:pt x="408" y="4520"/>
                    <a:pt x="408" y="4520"/>
                  </a:cubicBezTo>
                  <a:lnTo>
                    <a:pt x="408" y="4520"/>
                  </a:lnTo>
                  <a:lnTo>
                    <a:pt x="408" y="4520"/>
                  </a:lnTo>
                  <a:lnTo>
                    <a:pt x="408" y="4520"/>
                  </a:lnTo>
                  <a:cubicBezTo>
                    <a:pt x="408" y="4491"/>
                    <a:pt x="408" y="4491"/>
                    <a:pt x="408" y="4491"/>
                  </a:cubicBezTo>
                  <a:close/>
                  <a:moveTo>
                    <a:pt x="408" y="4462"/>
                  </a:moveTo>
                  <a:lnTo>
                    <a:pt x="408" y="4462"/>
                  </a:lnTo>
                  <a:cubicBezTo>
                    <a:pt x="438" y="4462"/>
                    <a:pt x="438" y="4462"/>
                    <a:pt x="438" y="4462"/>
                  </a:cubicBezTo>
                  <a:cubicBezTo>
                    <a:pt x="408" y="4491"/>
                    <a:pt x="408" y="4491"/>
                    <a:pt x="408" y="4491"/>
                  </a:cubicBezTo>
                  <a:lnTo>
                    <a:pt x="408" y="4491"/>
                  </a:lnTo>
                  <a:cubicBezTo>
                    <a:pt x="438" y="4491"/>
                    <a:pt x="438" y="4491"/>
                    <a:pt x="438" y="4491"/>
                  </a:cubicBezTo>
                  <a:lnTo>
                    <a:pt x="438" y="4491"/>
                  </a:lnTo>
                  <a:lnTo>
                    <a:pt x="438" y="4491"/>
                  </a:lnTo>
                  <a:cubicBezTo>
                    <a:pt x="438" y="4520"/>
                    <a:pt x="438" y="4520"/>
                    <a:pt x="438" y="4520"/>
                  </a:cubicBezTo>
                  <a:cubicBezTo>
                    <a:pt x="467" y="4491"/>
                    <a:pt x="467" y="4491"/>
                    <a:pt x="467" y="4491"/>
                  </a:cubicBezTo>
                  <a:cubicBezTo>
                    <a:pt x="467" y="4462"/>
                    <a:pt x="467" y="4462"/>
                    <a:pt x="467" y="4462"/>
                  </a:cubicBezTo>
                  <a:cubicBezTo>
                    <a:pt x="438" y="4462"/>
                    <a:pt x="438" y="4462"/>
                    <a:pt x="438" y="4462"/>
                  </a:cubicBezTo>
                  <a:lnTo>
                    <a:pt x="438" y="4462"/>
                  </a:lnTo>
                  <a:cubicBezTo>
                    <a:pt x="408" y="4462"/>
                    <a:pt x="408" y="4462"/>
                    <a:pt x="408" y="4462"/>
                  </a:cubicBezTo>
                  <a:close/>
                  <a:moveTo>
                    <a:pt x="408" y="4433"/>
                  </a:moveTo>
                  <a:lnTo>
                    <a:pt x="408" y="4433"/>
                  </a:lnTo>
                  <a:lnTo>
                    <a:pt x="408" y="4433"/>
                  </a:lnTo>
                  <a:cubicBezTo>
                    <a:pt x="438" y="4433"/>
                    <a:pt x="438" y="4433"/>
                    <a:pt x="438" y="4433"/>
                  </a:cubicBezTo>
                  <a:cubicBezTo>
                    <a:pt x="408" y="4433"/>
                    <a:pt x="408" y="4433"/>
                    <a:pt x="408" y="4433"/>
                  </a:cubicBezTo>
                  <a:close/>
                  <a:moveTo>
                    <a:pt x="438" y="4403"/>
                  </a:moveTo>
                  <a:lnTo>
                    <a:pt x="438" y="4403"/>
                  </a:lnTo>
                  <a:lnTo>
                    <a:pt x="438" y="4403"/>
                  </a:lnTo>
                  <a:cubicBezTo>
                    <a:pt x="467" y="4374"/>
                    <a:pt x="467" y="4374"/>
                    <a:pt x="467" y="4374"/>
                  </a:cubicBezTo>
                  <a:lnTo>
                    <a:pt x="467" y="4374"/>
                  </a:lnTo>
                  <a:cubicBezTo>
                    <a:pt x="467" y="4403"/>
                    <a:pt x="467" y="4403"/>
                    <a:pt x="467" y="4403"/>
                  </a:cubicBezTo>
                  <a:cubicBezTo>
                    <a:pt x="438" y="4403"/>
                    <a:pt x="438" y="4403"/>
                    <a:pt x="438" y="4403"/>
                  </a:cubicBezTo>
                  <a:close/>
                  <a:moveTo>
                    <a:pt x="350" y="4374"/>
                  </a:moveTo>
                  <a:lnTo>
                    <a:pt x="350" y="4374"/>
                  </a:lnTo>
                  <a:cubicBezTo>
                    <a:pt x="379" y="4403"/>
                    <a:pt x="379" y="4403"/>
                    <a:pt x="379" y="4403"/>
                  </a:cubicBezTo>
                  <a:cubicBezTo>
                    <a:pt x="379" y="4433"/>
                    <a:pt x="379" y="4433"/>
                    <a:pt x="379" y="4433"/>
                  </a:cubicBezTo>
                  <a:lnTo>
                    <a:pt x="379" y="4433"/>
                  </a:lnTo>
                  <a:lnTo>
                    <a:pt x="379" y="4433"/>
                  </a:lnTo>
                  <a:cubicBezTo>
                    <a:pt x="379" y="4403"/>
                    <a:pt x="379" y="4403"/>
                    <a:pt x="379" y="4403"/>
                  </a:cubicBezTo>
                  <a:cubicBezTo>
                    <a:pt x="350" y="4403"/>
                    <a:pt x="350" y="4403"/>
                    <a:pt x="350" y="4403"/>
                  </a:cubicBezTo>
                  <a:cubicBezTo>
                    <a:pt x="350" y="4374"/>
                    <a:pt x="350" y="4374"/>
                    <a:pt x="350" y="4374"/>
                  </a:cubicBezTo>
                  <a:close/>
                  <a:moveTo>
                    <a:pt x="379" y="4345"/>
                  </a:moveTo>
                  <a:lnTo>
                    <a:pt x="379" y="4345"/>
                  </a:lnTo>
                  <a:cubicBezTo>
                    <a:pt x="379" y="4374"/>
                    <a:pt x="379" y="4374"/>
                    <a:pt x="379" y="4374"/>
                  </a:cubicBezTo>
                  <a:lnTo>
                    <a:pt x="379" y="4374"/>
                  </a:lnTo>
                  <a:cubicBezTo>
                    <a:pt x="379" y="4403"/>
                    <a:pt x="379" y="4403"/>
                    <a:pt x="379" y="4403"/>
                  </a:cubicBezTo>
                  <a:cubicBezTo>
                    <a:pt x="408" y="4433"/>
                    <a:pt x="408" y="4433"/>
                    <a:pt x="408" y="4433"/>
                  </a:cubicBezTo>
                  <a:cubicBezTo>
                    <a:pt x="408" y="4403"/>
                    <a:pt x="408" y="4403"/>
                    <a:pt x="408" y="4403"/>
                  </a:cubicBezTo>
                  <a:cubicBezTo>
                    <a:pt x="379" y="4374"/>
                    <a:pt x="379" y="4374"/>
                    <a:pt x="379" y="4374"/>
                  </a:cubicBezTo>
                  <a:cubicBezTo>
                    <a:pt x="379" y="4345"/>
                    <a:pt x="379" y="4345"/>
                    <a:pt x="379" y="4345"/>
                  </a:cubicBezTo>
                  <a:close/>
                  <a:moveTo>
                    <a:pt x="350" y="4345"/>
                  </a:moveTo>
                  <a:lnTo>
                    <a:pt x="350" y="4345"/>
                  </a:lnTo>
                  <a:cubicBezTo>
                    <a:pt x="379" y="4345"/>
                    <a:pt x="379" y="4345"/>
                    <a:pt x="379" y="4345"/>
                  </a:cubicBezTo>
                  <a:lnTo>
                    <a:pt x="379" y="4345"/>
                  </a:lnTo>
                  <a:lnTo>
                    <a:pt x="379" y="4345"/>
                  </a:lnTo>
                  <a:cubicBezTo>
                    <a:pt x="379" y="4316"/>
                    <a:pt x="379" y="4316"/>
                    <a:pt x="379" y="4316"/>
                  </a:cubicBezTo>
                  <a:lnTo>
                    <a:pt x="379" y="4316"/>
                  </a:lnTo>
                  <a:cubicBezTo>
                    <a:pt x="350" y="4316"/>
                    <a:pt x="350" y="4316"/>
                    <a:pt x="350" y="4316"/>
                  </a:cubicBezTo>
                  <a:cubicBezTo>
                    <a:pt x="350" y="4345"/>
                    <a:pt x="350" y="4345"/>
                    <a:pt x="350" y="4345"/>
                  </a:cubicBezTo>
                  <a:close/>
                  <a:moveTo>
                    <a:pt x="175" y="4345"/>
                  </a:moveTo>
                  <a:lnTo>
                    <a:pt x="175" y="4345"/>
                  </a:lnTo>
                  <a:cubicBezTo>
                    <a:pt x="175" y="4316"/>
                    <a:pt x="175" y="4316"/>
                    <a:pt x="175" y="4316"/>
                  </a:cubicBezTo>
                  <a:cubicBezTo>
                    <a:pt x="205" y="4286"/>
                    <a:pt x="205" y="4286"/>
                    <a:pt x="205" y="4286"/>
                  </a:cubicBezTo>
                  <a:cubicBezTo>
                    <a:pt x="233" y="4286"/>
                    <a:pt x="233" y="4286"/>
                    <a:pt x="233" y="4286"/>
                  </a:cubicBezTo>
                  <a:cubicBezTo>
                    <a:pt x="205" y="4316"/>
                    <a:pt x="205" y="4316"/>
                    <a:pt x="205" y="4316"/>
                  </a:cubicBezTo>
                  <a:cubicBezTo>
                    <a:pt x="233" y="4286"/>
                    <a:pt x="233" y="4286"/>
                    <a:pt x="233" y="4286"/>
                  </a:cubicBezTo>
                  <a:lnTo>
                    <a:pt x="233" y="4286"/>
                  </a:lnTo>
                  <a:lnTo>
                    <a:pt x="233" y="4286"/>
                  </a:lnTo>
                  <a:cubicBezTo>
                    <a:pt x="233" y="4316"/>
                    <a:pt x="233" y="4316"/>
                    <a:pt x="233" y="4316"/>
                  </a:cubicBezTo>
                  <a:lnTo>
                    <a:pt x="233" y="4316"/>
                  </a:lnTo>
                  <a:cubicBezTo>
                    <a:pt x="233" y="4345"/>
                    <a:pt x="233" y="4345"/>
                    <a:pt x="233" y="4345"/>
                  </a:cubicBezTo>
                  <a:cubicBezTo>
                    <a:pt x="205" y="4345"/>
                    <a:pt x="205" y="4345"/>
                    <a:pt x="205" y="4345"/>
                  </a:cubicBezTo>
                  <a:lnTo>
                    <a:pt x="205" y="4345"/>
                  </a:lnTo>
                  <a:lnTo>
                    <a:pt x="205" y="4345"/>
                  </a:lnTo>
                  <a:cubicBezTo>
                    <a:pt x="233" y="4345"/>
                    <a:pt x="233" y="4345"/>
                    <a:pt x="233" y="4345"/>
                  </a:cubicBezTo>
                  <a:lnTo>
                    <a:pt x="233" y="4345"/>
                  </a:lnTo>
                  <a:cubicBezTo>
                    <a:pt x="262" y="4316"/>
                    <a:pt x="262" y="4316"/>
                    <a:pt x="262" y="4316"/>
                  </a:cubicBezTo>
                  <a:cubicBezTo>
                    <a:pt x="291" y="4286"/>
                    <a:pt x="291" y="4286"/>
                    <a:pt x="291" y="4286"/>
                  </a:cubicBezTo>
                  <a:lnTo>
                    <a:pt x="291" y="4286"/>
                  </a:lnTo>
                  <a:cubicBezTo>
                    <a:pt x="262" y="4316"/>
                    <a:pt x="262" y="4316"/>
                    <a:pt x="262" y="4316"/>
                  </a:cubicBezTo>
                  <a:cubicBezTo>
                    <a:pt x="262" y="4345"/>
                    <a:pt x="262" y="4345"/>
                    <a:pt x="262" y="4345"/>
                  </a:cubicBezTo>
                  <a:cubicBezTo>
                    <a:pt x="233" y="4374"/>
                    <a:pt x="233" y="4374"/>
                    <a:pt x="233" y="4374"/>
                  </a:cubicBezTo>
                  <a:cubicBezTo>
                    <a:pt x="233" y="4403"/>
                    <a:pt x="233" y="4403"/>
                    <a:pt x="233" y="4403"/>
                  </a:cubicBezTo>
                  <a:lnTo>
                    <a:pt x="233" y="4403"/>
                  </a:lnTo>
                  <a:cubicBezTo>
                    <a:pt x="205" y="4403"/>
                    <a:pt x="205" y="4403"/>
                    <a:pt x="205" y="4403"/>
                  </a:cubicBezTo>
                  <a:cubicBezTo>
                    <a:pt x="205" y="4433"/>
                    <a:pt x="205" y="4433"/>
                    <a:pt x="205" y="4433"/>
                  </a:cubicBezTo>
                  <a:lnTo>
                    <a:pt x="205" y="4433"/>
                  </a:lnTo>
                  <a:cubicBezTo>
                    <a:pt x="233" y="4403"/>
                    <a:pt x="233" y="4403"/>
                    <a:pt x="233" y="4403"/>
                  </a:cubicBezTo>
                  <a:lnTo>
                    <a:pt x="233" y="4403"/>
                  </a:lnTo>
                  <a:cubicBezTo>
                    <a:pt x="233" y="4433"/>
                    <a:pt x="233" y="4433"/>
                    <a:pt x="233" y="4433"/>
                  </a:cubicBezTo>
                  <a:cubicBezTo>
                    <a:pt x="205" y="4433"/>
                    <a:pt x="205" y="4433"/>
                    <a:pt x="205" y="4433"/>
                  </a:cubicBezTo>
                  <a:cubicBezTo>
                    <a:pt x="205" y="4462"/>
                    <a:pt x="205" y="4462"/>
                    <a:pt x="205" y="4462"/>
                  </a:cubicBezTo>
                  <a:lnTo>
                    <a:pt x="205" y="4462"/>
                  </a:lnTo>
                  <a:cubicBezTo>
                    <a:pt x="205" y="4491"/>
                    <a:pt x="205" y="4491"/>
                    <a:pt x="205" y="4491"/>
                  </a:cubicBezTo>
                  <a:cubicBezTo>
                    <a:pt x="233" y="4520"/>
                    <a:pt x="233" y="4520"/>
                    <a:pt x="233" y="4520"/>
                  </a:cubicBezTo>
                  <a:lnTo>
                    <a:pt x="233" y="4520"/>
                  </a:lnTo>
                  <a:lnTo>
                    <a:pt x="233" y="4520"/>
                  </a:lnTo>
                  <a:cubicBezTo>
                    <a:pt x="233" y="4549"/>
                    <a:pt x="233" y="4549"/>
                    <a:pt x="233" y="4549"/>
                  </a:cubicBezTo>
                  <a:lnTo>
                    <a:pt x="233" y="4549"/>
                  </a:lnTo>
                  <a:cubicBezTo>
                    <a:pt x="205" y="4549"/>
                    <a:pt x="205" y="4549"/>
                    <a:pt x="205" y="4549"/>
                  </a:cubicBezTo>
                  <a:cubicBezTo>
                    <a:pt x="175" y="4491"/>
                    <a:pt x="175" y="4491"/>
                    <a:pt x="175" y="4491"/>
                  </a:cubicBezTo>
                  <a:lnTo>
                    <a:pt x="175" y="4491"/>
                  </a:lnTo>
                  <a:cubicBezTo>
                    <a:pt x="205" y="4462"/>
                    <a:pt x="205" y="4462"/>
                    <a:pt x="205" y="4462"/>
                  </a:cubicBezTo>
                  <a:cubicBezTo>
                    <a:pt x="175" y="4462"/>
                    <a:pt x="175" y="4462"/>
                    <a:pt x="175" y="4462"/>
                  </a:cubicBezTo>
                  <a:lnTo>
                    <a:pt x="175" y="4462"/>
                  </a:lnTo>
                  <a:cubicBezTo>
                    <a:pt x="175" y="4433"/>
                    <a:pt x="175" y="4433"/>
                    <a:pt x="175" y="4433"/>
                  </a:cubicBezTo>
                  <a:cubicBezTo>
                    <a:pt x="205" y="4433"/>
                    <a:pt x="205" y="4433"/>
                    <a:pt x="205" y="4433"/>
                  </a:cubicBezTo>
                  <a:cubicBezTo>
                    <a:pt x="175" y="4433"/>
                    <a:pt x="175" y="4433"/>
                    <a:pt x="175" y="4433"/>
                  </a:cubicBezTo>
                  <a:lnTo>
                    <a:pt x="175" y="4433"/>
                  </a:lnTo>
                  <a:cubicBezTo>
                    <a:pt x="175" y="4403"/>
                    <a:pt x="175" y="4403"/>
                    <a:pt x="175" y="4403"/>
                  </a:cubicBezTo>
                  <a:lnTo>
                    <a:pt x="175" y="4403"/>
                  </a:lnTo>
                  <a:lnTo>
                    <a:pt x="175" y="4403"/>
                  </a:lnTo>
                  <a:lnTo>
                    <a:pt x="175" y="4403"/>
                  </a:lnTo>
                  <a:lnTo>
                    <a:pt x="175" y="4403"/>
                  </a:lnTo>
                  <a:cubicBezTo>
                    <a:pt x="175" y="4374"/>
                    <a:pt x="175" y="4374"/>
                    <a:pt x="175" y="4374"/>
                  </a:cubicBezTo>
                  <a:lnTo>
                    <a:pt x="175" y="4374"/>
                  </a:lnTo>
                  <a:lnTo>
                    <a:pt x="175" y="4374"/>
                  </a:lnTo>
                  <a:cubicBezTo>
                    <a:pt x="175" y="4345"/>
                    <a:pt x="175" y="4345"/>
                    <a:pt x="175" y="4345"/>
                  </a:cubicBezTo>
                  <a:close/>
                  <a:moveTo>
                    <a:pt x="379" y="4257"/>
                  </a:moveTo>
                  <a:lnTo>
                    <a:pt x="379" y="4257"/>
                  </a:lnTo>
                  <a:lnTo>
                    <a:pt x="379" y="4257"/>
                  </a:lnTo>
                  <a:cubicBezTo>
                    <a:pt x="379" y="4228"/>
                    <a:pt x="379" y="4228"/>
                    <a:pt x="379" y="4228"/>
                  </a:cubicBezTo>
                  <a:cubicBezTo>
                    <a:pt x="379" y="4257"/>
                    <a:pt x="379" y="4257"/>
                    <a:pt x="379" y="4257"/>
                  </a:cubicBezTo>
                  <a:close/>
                  <a:moveTo>
                    <a:pt x="2041" y="2012"/>
                  </a:moveTo>
                  <a:lnTo>
                    <a:pt x="2041" y="2012"/>
                  </a:lnTo>
                  <a:lnTo>
                    <a:pt x="2041" y="2012"/>
                  </a:lnTo>
                  <a:lnTo>
                    <a:pt x="2041" y="2012"/>
                  </a:lnTo>
                  <a:lnTo>
                    <a:pt x="2041" y="2012"/>
                  </a:lnTo>
                  <a:cubicBezTo>
                    <a:pt x="2071" y="2012"/>
                    <a:pt x="2071" y="2012"/>
                    <a:pt x="2071" y="2012"/>
                  </a:cubicBezTo>
                  <a:cubicBezTo>
                    <a:pt x="2041" y="2012"/>
                    <a:pt x="2041" y="2012"/>
                    <a:pt x="2041" y="2012"/>
                  </a:cubicBezTo>
                  <a:close/>
                  <a:moveTo>
                    <a:pt x="1867" y="1866"/>
                  </a:moveTo>
                  <a:lnTo>
                    <a:pt x="1867" y="1866"/>
                  </a:lnTo>
                  <a:cubicBezTo>
                    <a:pt x="1896" y="1866"/>
                    <a:pt x="1896" y="1866"/>
                    <a:pt x="1896" y="1866"/>
                  </a:cubicBezTo>
                  <a:lnTo>
                    <a:pt x="1896" y="1866"/>
                  </a:lnTo>
                  <a:cubicBezTo>
                    <a:pt x="1896" y="1836"/>
                    <a:pt x="1896" y="1836"/>
                    <a:pt x="1896" y="1836"/>
                  </a:cubicBezTo>
                  <a:cubicBezTo>
                    <a:pt x="1896" y="1866"/>
                    <a:pt x="1896" y="1866"/>
                    <a:pt x="1896" y="1866"/>
                  </a:cubicBezTo>
                  <a:cubicBezTo>
                    <a:pt x="1867" y="1866"/>
                    <a:pt x="1867" y="1866"/>
                    <a:pt x="1867" y="1866"/>
                  </a:cubicBezTo>
                  <a:close/>
                  <a:moveTo>
                    <a:pt x="1312" y="1924"/>
                  </a:moveTo>
                  <a:lnTo>
                    <a:pt x="1312" y="1924"/>
                  </a:lnTo>
                  <a:lnTo>
                    <a:pt x="1312" y="1924"/>
                  </a:lnTo>
                  <a:cubicBezTo>
                    <a:pt x="1312" y="1895"/>
                    <a:pt x="1312" y="1895"/>
                    <a:pt x="1312" y="1895"/>
                  </a:cubicBezTo>
                  <a:lnTo>
                    <a:pt x="1312" y="1895"/>
                  </a:lnTo>
                  <a:lnTo>
                    <a:pt x="1312" y="1924"/>
                  </a:lnTo>
                  <a:close/>
                  <a:moveTo>
                    <a:pt x="1312" y="1953"/>
                  </a:moveTo>
                  <a:lnTo>
                    <a:pt x="1312" y="1953"/>
                  </a:lnTo>
                  <a:cubicBezTo>
                    <a:pt x="1283" y="1924"/>
                    <a:pt x="1283" y="1924"/>
                    <a:pt x="1283" y="1924"/>
                  </a:cubicBezTo>
                  <a:cubicBezTo>
                    <a:pt x="1312" y="1924"/>
                    <a:pt x="1312" y="1924"/>
                    <a:pt x="1312" y="1924"/>
                  </a:cubicBezTo>
                  <a:lnTo>
                    <a:pt x="1312" y="1924"/>
                  </a:lnTo>
                  <a:cubicBezTo>
                    <a:pt x="1312" y="1953"/>
                    <a:pt x="1312" y="1953"/>
                    <a:pt x="1312" y="1953"/>
                  </a:cubicBezTo>
                  <a:close/>
                  <a:moveTo>
                    <a:pt x="1254" y="1983"/>
                  </a:moveTo>
                  <a:lnTo>
                    <a:pt x="1254" y="1983"/>
                  </a:lnTo>
                  <a:cubicBezTo>
                    <a:pt x="1283" y="2012"/>
                    <a:pt x="1283" y="2012"/>
                    <a:pt x="1283" y="2012"/>
                  </a:cubicBezTo>
                  <a:cubicBezTo>
                    <a:pt x="1254" y="2012"/>
                    <a:pt x="1254" y="2012"/>
                    <a:pt x="1254" y="2012"/>
                  </a:cubicBezTo>
                  <a:cubicBezTo>
                    <a:pt x="1254" y="2041"/>
                    <a:pt x="1254" y="2041"/>
                    <a:pt x="1254" y="2041"/>
                  </a:cubicBezTo>
                  <a:cubicBezTo>
                    <a:pt x="1283" y="2041"/>
                    <a:pt x="1283" y="2041"/>
                    <a:pt x="1283" y="2041"/>
                  </a:cubicBezTo>
                  <a:cubicBezTo>
                    <a:pt x="1283" y="2012"/>
                    <a:pt x="1283" y="2012"/>
                    <a:pt x="1283" y="2012"/>
                  </a:cubicBezTo>
                  <a:cubicBezTo>
                    <a:pt x="1312" y="2012"/>
                    <a:pt x="1312" y="2012"/>
                    <a:pt x="1312" y="2012"/>
                  </a:cubicBezTo>
                  <a:cubicBezTo>
                    <a:pt x="1371" y="1983"/>
                    <a:pt x="1371" y="1983"/>
                    <a:pt x="1371" y="1983"/>
                  </a:cubicBezTo>
                  <a:lnTo>
                    <a:pt x="1371" y="1983"/>
                  </a:lnTo>
                  <a:cubicBezTo>
                    <a:pt x="1400" y="1953"/>
                    <a:pt x="1400" y="1953"/>
                    <a:pt x="1400" y="1953"/>
                  </a:cubicBezTo>
                  <a:cubicBezTo>
                    <a:pt x="1371" y="1953"/>
                    <a:pt x="1371" y="1953"/>
                    <a:pt x="1371" y="1953"/>
                  </a:cubicBezTo>
                  <a:lnTo>
                    <a:pt x="1371" y="1953"/>
                  </a:lnTo>
                  <a:cubicBezTo>
                    <a:pt x="1371" y="1924"/>
                    <a:pt x="1371" y="1924"/>
                    <a:pt x="1371" y="1924"/>
                  </a:cubicBezTo>
                  <a:lnTo>
                    <a:pt x="1371" y="1924"/>
                  </a:lnTo>
                  <a:cubicBezTo>
                    <a:pt x="1341" y="1953"/>
                    <a:pt x="1341" y="1953"/>
                    <a:pt x="1341" y="1953"/>
                  </a:cubicBezTo>
                  <a:lnTo>
                    <a:pt x="1341" y="1953"/>
                  </a:lnTo>
                  <a:lnTo>
                    <a:pt x="1341" y="1953"/>
                  </a:lnTo>
                  <a:cubicBezTo>
                    <a:pt x="1312" y="1953"/>
                    <a:pt x="1312" y="1953"/>
                    <a:pt x="1312" y="1953"/>
                  </a:cubicBezTo>
                  <a:lnTo>
                    <a:pt x="1312" y="1953"/>
                  </a:lnTo>
                  <a:cubicBezTo>
                    <a:pt x="1312" y="1983"/>
                    <a:pt x="1312" y="1983"/>
                    <a:pt x="1312" y="1983"/>
                  </a:cubicBezTo>
                  <a:cubicBezTo>
                    <a:pt x="1312" y="1953"/>
                    <a:pt x="1312" y="1953"/>
                    <a:pt x="1312" y="1953"/>
                  </a:cubicBezTo>
                  <a:lnTo>
                    <a:pt x="1312" y="1953"/>
                  </a:lnTo>
                  <a:lnTo>
                    <a:pt x="1312" y="1953"/>
                  </a:lnTo>
                  <a:cubicBezTo>
                    <a:pt x="1283" y="1953"/>
                    <a:pt x="1283" y="1953"/>
                    <a:pt x="1283" y="1953"/>
                  </a:cubicBezTo>
                  <a:lnTo>
                    <a:pt x="1283" y="1953"/>
                  </a:lnTo>
                  <a:cubicBezTo>
                    <a:pt x="1283" y="1983"/>
                    <a:pt x="1283" y="1983"/>
                    <a:pt x="1283" y="1983"/>
                  </a:cubicBezTo>
                  <a:cubicBezTo>
                    <a:pt x="1254" y="1983"/>
                    <a:pt x="1254" y="1983"/>
                    <a:pt x="1254" y="1983"/>
                  </a:cubicBezTo>
                  <a:close/>
                  <a:moveTo>
                    <a:pt x="1196" y="2041"/>
                  </a:moveTo>
                  <a:lnTo>
                    <a:pt x="1196" y="2041"/>
                  </a:lnTo>
                  <a:cubicBezTo>
                    <a:pt x="1225" y="2012"/>
                    <a:pt x="1225" y="2012"/>
                    <a:pt x="1225" y="2012"/>
                  </a:cubicBezTo>
                  <a:cubicBezTo>
                    <a:pt x="1225" y="1983"/>
                    <a:pt x="1225" y="1983"/>
                    <a:pt x="1225" y="1983"/>
                  </a:cubicBezTo>
                  <a:cubicBezTo>
                    <a:pt x="1196" y="2012"/>
                    <a:pt x="1196" y="2012"/>
                    <a:pt x="1196" y="2012"/>
                  </a:cubicBezTo>
                  <a:lnTo>
                    <a:pt x="1196" y="2012"/>
                  </a:lnTo>
                  <a:lnTo>
                    <a:pt x="1196" y="2012"/>
                  </a:lnTo>
                  <a:lnTo>
                    <a:pt x="1196" y="2012"/>
                  </a:lnTo>
                  <a:lnTo>
                    <a:pt x="1196" y="2041"/>
                  </a:lnTo>
                  <a:close/>
                  <a:moveTo>
                    <a:pt x="1225" y="2041"/>
                  </a:moveTo>
                  <a:lnTo>
                    <a:pt x="1225" y="2041"/>
                  </a:lnTo>
                  <a:lnTo>
                    <a:pt x="1225" y="2041"/>
                  </a:lnTo>
                  <a:cubicBezTo>
                    <a:pt x="1225" y="2012"/>
                    <a:pt x="1225" y="2012"/>
                    <a:pt x="1225" y="2012"/>
                  </a:cubicBezTo>
                  <a:lnTo>
                    <a:pt x="1225" y="2012"/>
                  </a:lnTo>
                  <a:cubicBezTo>
                    <a:pt x="1225" y="1983"/>
                    <a:pt x="1225" y="1983"/>
                    <a:pt x="1225" y="1983"/>
                  </a:cubicBezTo>
                  <a:lnTo>
                    <a:pt x="1225" y="1983"/>
                  </a:lnTo>
                  <a:cubicBezTo>
                    <a:pt x="1254" y="1983"/>
                    <a:pt x="1254" y="1983"/>
                    <a:pt x="1254" y="1983"/>
                  </a:cubicBezTo>
                  <a:lnTo>
                    <a:pt x="1254" y="1983"/>
                  </a:lnTo>
                  <a:cubicBezTo>
                    <a:pt x="1254" y="1953"/>
                    <a:pt x="1254" y="1953"/>
                    <a:pt x="1254" y="1953"/>
                  </a:cubicBezTo>
                  <a:cubicBezTo>
                    <a:pt x="1254" y="1983"/>
                    <a:pt x="1254" y="1983"/>
                    <a:pt x="1254" y="1983"/>
                  </a:cubicBezTo>
                  <a:cubicBezTo>
                    <a:pt x="1254" y="2012"/>
                    <a:pt x="1254" y="2012"/>
                    <a:pt x="1254" y="2012"/>
                  </a:cubicBezTo>
                  <a:cubicBezTo>
                    <a:pt x="1254" y="2041"/>
                    <a:pt x="1254" y="2041"/>
                    <a:pt x="1254" y="2041"/>
                  </a:cubicBezTo>
                  <a:lnTo>
                    <a:pt x="1254" y="2041"/>
                  </a:lnTo>
                  <a:cubicBezTo>
                    <a:pt x="1225" y="2041"/>
                    <a:pt x="1225" y="2041"/>
                    <a:pt x="1225" y="2041"/>
                  </a:cubicBezTo>
                  <a:close/>
                  <a:moveTo>
                    <a:pt x="1225" y="2128"/>
                  </a:moveTo>
                  <a:lnTo>
                    <a:pt x="1225" y="2128"/>
                  </a:lnTo>
                  <a:cubicBezTo>
                    <a:pt x="1254" y="2100"/>
                    <a:pt x="1254" y="2100"/>
                    <a:pt x="1254" y="2100"/>
                  </a:cubicBezTo>
                  <a:cubicBezTo>
                    <a:pt x="1225" y="2070"/>
                    <a:pt x="1225" y="2070"/>
                    <a:pt x="1225" y="2070"/>
                  </a:cubicBezTo>
                  <a:cubicBezTo>
                    <a:pt x="1225" y="2041"/>
                    <a:pt x="1225" y="2041"/>
                    <a:pt x="1225" y="2041"/>
                  </a:cubicBezTo>
                  <a:lnTo>
                    <a:pt x="1225" y="2041"/>
                  </a:lnTo>
                  <a:cubicBezTo>
                    <a:pt x="1196" y="2041"/>
                    <a:pt x="1196" y="2041"/>
                    <a:pt x="1196" y="2041"/>
                  </a:cubicBezTo>
                  <a:lnTo>
                    <a:pt x="1196" y="2041"/>
                  </a:lnTo>
                  <a:lnTo>
                    <a:pt x="1196" y="2041"/>
                  </a:lnTo>
                  <a:cubicBezTo>
                    <a:pt x="1225" y="2070"/>
                    <a:pt x="1225" y="2070"/>
                    <a:pt x="1225" y="2070"/>
                  </a:cubicBezTo>
                  <a:cubicBezTo>
                    <a:pt x="1196" y="2070"/>
                    <a:pt x="1196" y="2070"/>
                    <a:pt x="1196" y="2070"/>
                  </a:cubicBezTo>
                  <a:lnTo>
                    <a:pt x="1196" y="2070"/>
                  </a:lnTo>
                  <a:cubicBezTo>
                    <a:pt x="1225" y="2100"/>
                    <a:pt x="1225" y="2100"/>
                    <a:pt x="1225" y="2100"/>
                  </a:cubicBezTo>
                  <a:cubicBezTo>
                    <a:pt x="1225" y="2128"/>
                    <a:pt x="1225" y="2128"/>
                    <a:pt x="1225" y="2128"/>
                  </a:cubicBezTo>
                  <a:close/>
                  <a:moveTo>
                    <a:pt x="1050" y="1836"/>
                  </a:moveTo>
                  <a:lnTo>
                    <a:pt x="1050" y="1836"/>
                  </a:lnTo>
                  <a:cubicBezTo>
                    <a:pt x="1079" y="1866"/>
                    <a:pt x="1079" y="1866"/>
                    <a:pt x="1079" y="1866"/>
                  </a:cubicBezTo>
                  <a:lnTo>
                    <a:pt x="1079" y="1866"/>
                  </a:lnTo>
                  <a:lnTo>
                    <a:pt x="1079" y="1866"/>
                  </a:lnTo>
                  <a:cubicBezTo>
                    <a:pt x="1108" y="1866"/>
                    <a:pt x="1108" y="1866"/>
                    <a:pt x="1108" y="1866"/>
                  </a:cubicBezTo>
                  <a:cubicBezTo>
                    <a:pt x="1079" y="1836"/>
                    <a:pt x="1079" y="1836"/>
                    <a:pt x="1079" y="1836"/>
                  </a:cubicBezTo>
                  <a:lnTo>
                    <a:pt x="1079" y="1836"/>
                  </a:lnTo>
                  <a:cubicBezTo>
                    <a:pt x="1050" y="1836"/>
                    <a:pt x="1050" y="1836"/>
                    <a:pt x="1050" y="1836"/>
                  </a:cubicBezTo>
                  <a:close/>
                  <a:moveTo>
                    <a:pt x="729" y="5016"/>
                  </a:moveTo>
                  <a:lnTo>
                    <a:pt x="729" y="5016"/>
                  </a:lnTo>
                  <a:lnTo>
                    <a:pt x="729" y="5016"/>
                  </a:lnTo>
                  <a:cubicBezTo>
                    <a:pt x="700" y="4986"/>
                    <a:pt x="700" y="4986"/>
                    <a:pt x="700" y="4986"/>
                  </a:cubicBezTo>
                  <a:lnTo>
                    <a:pt x="700" y="4986"/>
                  </a:lnTo>
                  <a:cubicBezTo>
                    <a:pt x="700" y="4957"/>
                    <a:pt x="700" y="4957"/>
                    <a:pt x="700" y="4957"/>
                  </a:cubicBezTo>
                  <a:cubicBezTo>
                    <a:pt x="729" y="4928"/>
                    <a:pt x="729" y="4928"/>
                    <a:pt x="729" y="4928"/>
                  </a:cubicBezTo>
                  <a:cubicBezTo>
                    <a:pt x="700" y="4928"/>
                    <a:pt x="700" y="4928"/>
                    <a:pt x="700" y="4928"/>
                  </a:cubicBezTo>
                  <a:lnTo>
                    <a:pt x="700" y="4928"/>
                  </a:lnTo>
                  <a:cubicBezTo>
                    <a:pt x="671" y="4957"/>
                    <a:pt x="671" y="4957"/>
                    <a:pt x="671" y="4957"/>
                  </a:cubicBezTo>
                  <a:cubicBezTo>
                    <a:pt x="641" y="4928"/>
                    <a:pt x="641" y="4928"/>
                    <a:pt x="641" y="4928"/>
                  </a:cubicBezTo>
                  <a:lnTo>
                    <a:pt x="641" y="4928"/>
                  </a:lnTo>
                  <a:cubicBezTo>
                    <a:pt x="671" y="4928"/>
                    <a:pt x="671" y="4928"/>
                    <a:pt x="671" y="4928"/>
                  </a:cubicBezTo>
                  <a:lnTo>
                    <a:pt x="671" y="4928"/>
                  </a:lnTo>
                  <a:lnTo>
                    <a:pt x="671" y="4928"/>
                  </a:lnTo>
                  <a:lnTo>
                    <a:pt x="671" y="4928"/>
                  </a:lnTo>
                  <a:cubicBezTo>
                    <a:pt x="671" y="4899"/>
                    <a:pt x="671" y="4899"/>
                    <a:pt x="671" y="4899"/>
                  </a:cubicBezTo>
                  <a:lnTo>
                    <a:pt x="671" y="4899"/>
                  </a:lnTo>
                  <a:cubicBezTo>
                    <a:pt x="641" y="4899"/>
                    <a:pt x="641" y="4899"/>
                    <a:pt x="641" y="4899"/>
                  </a:cubicBezTo>
                  <a:lnTo>
                    <a:pt x="641" y="4899"/>
                  </a:lnTo>
                  <a:lnTo>
                    <a:pt x="641" y="4899"/>
                  </a:lnTo>
                  <a:cubicBezTo>
                    <a:pt x="612" y="4870"/>
                    <a:pt x="612" y="4870"/>
                    <a:pt x="612" y="4870"/>
                  </a:cubicBezTo>
                  <a:lnTo>
                    <a:pt x="612" y="4870"/>
                  </a:lnTo>
                  <a:cubicBezTo>
                    <a:pt x="641" y="4870"/>
                    <a:pt x="641" y="4870"/>
                    <a:pt x="641" y="4870"/>
                  </a:cubicBezTo>
                  <a:cubicBezTo>
                    <a:pt x="641" y="4841"/>
                    <a:pt x="641" y="4841"/>
                    <a:pt x="641" y="4841"/>
                  </a:cubicBezTo>
                  <a:lnTo>
                    <a:pt x="641" y="4841"/>
                  </a:lnTo>
                  <a:lnTo>
                    <a:pt x="641" y="4841"/>
                  </a:lnTo>
                  <a:lnTo>
                    <a:pt x="641" y="4841"/>
                  </a:lnTo>
                  <a:cubicBezTo>
                    <a:pt x="612" y="4841"/>
                    <a:pt x="612" y="4841"/>
                    <a:pt x="612" y="4841"/>
                  </a:cubicBezTo>
                  <a:lnTo>
                    <a:pt x="612" y="4841"/>
                  </a:lnTo>
                  <a:cubicBezTo>
                    <a:pt x="612" y="4812"/>
                    <a:pt x="612" y="4812"/>
                    <a:pt x="612" y="4812"/>
                  </a:cubicBezTo>
                  <a:cubicBezTo>
                    <a:pt x="641" y="4783"/>
                    <a:pt x="641" y="4783"/>
                    <a:pt x="641" y="4783"/>
                  </a:cubicBezTo>
                  <a:lnTo>
                    <a:pt x="641" y="4783"/>
                  </a:lnTo>
                  <a:cubicBezTo>
                    <a:pt x="641" y="4753"/>
                    <a:pt x="641" y="4753"/>
                    <a:pt x="641" y="4753"/>
                  </a:cubicBezTo>
                  <a:lnTo>
                    <a:pt x="641" y="4753"/>
                  </a:lnTo>
                  <a:lnTo>
                    <a:pt x="641" y="4753"/>
                  </a:lnTo>
                  <a:cubicBezTo>
                    <a:pt x="641" y="4783"/>
                    <a:pt x="641" y="4783"/>
                    <a:pt x="641" y="4783"/>
                  </a:cubicBezTo>
                  <a:cubicBezTo>
                    <a:pt x="641" y="4812"/>
                    <a:pt x="641" y="4812"/>
                    <a:pt x="641" y="4812"/>
                  </a:cubicBezTo>
                  <a:cubicBezTo>
                    <a:pt x="612" y="4812"/>
                    <a:pt x="612" y="4812"/>
                    <a:pt x="612" y="4812"/>
                  </a:cubicBezTo>
                  <a:lnTo>
                    <a:pt x="612" y="4812"/>
                  </a:lnTo>
                  <a:cubicBezTo>
                    <a:pt x="583" y="4812"/>
                    <a:pt x="583" y="4812"/>
                    <a:pt x="583" y="4812"/>
                  </a:cubicBezTo>
                  <a:lnTo>
                    <a:pt x="583" y="4812"/>
                  </a:lnTo>
                  <a:lnTo>
                    <a:pt x="583" y="4812"/>
                  </a:lnTo>
                  <a:lnTo>
                    <a:pt x="583" y="4812"/>
                  </a:lnTo>
                  <a:cubicBezTo>
                    <a:pt x="583" y="4783"/>
                    <a:pt x="583" y="4783"/>
                    <a:pt x="583" y="4783"/>
                  </a:cubicBezTo>
                  <a:cubicBezTo>
                    <a:pt x="583" y="4812"/>
                    <a:pt x="583" y="4812"/>
                    <a:pt x="583" y="4812"/>
                  </a:cubicBezTo>
                  <a:cubicBezTo>
                    <a:pt x="554" y="4812"/>
                    <a:pt x="554" y="4812"/>
                    <a:pt x="554" y="4812"/>
                  </a:cubicBezTo>
                  <a:lnTo>
                    <a:pt x="554" y="4812"/>
                  </a:lnTo>
                  <a:lnTo>
                    <a:pt x="554" y="4812"/>
                  </a:lnTo>
                  <a:lnTo>
                    <a:pt x="554" y="4812"/>
                  </a:lnTo>
                  <a:lnTo>
                    <a:pt x="554" y="4812"/>
                  </a:lnTo>
                  <a:cubicBezTo>
                    <a:pt x="525" y="4812"/>
                    <a:pt x="525" y="4812"/>
                    <a:pt x="525" y="4812"/>
                  </a:cubicBezTo>
                  <a:lnTo>
                    <a:pt x="525" y="4812"/>
                  </a:lnTo>
                  <a:cubicBezTo>
                    <a:pt x="554" y="4783"/>
                    <a:pt x="554" y="4783"/>
                    <a:pt x="554" y="4783"/>
                  </a:cubicBezTo>
                  <a:lnTo>
                    <a:pt x="554" y="4783"/>
                  </a:lnTo>
                  <a:cubicBezTo>
                    <a:pt x="583" y="4783"/>
                    <a:pt x="583" y="4783"/>
                    <a:pt x="583" y="4783"/>
                  </a:cubicBezTo>
                  <a:lnTo>
                    <a:pt x="583" y="4783"/>
                  </a:lnTo>
                  <a:cubicBezTo>
                    <a:pt x="612" y="4753"/>
                    <a:pt x="612" y="4753"/>
                    <a:pt x="612" y="4753"/>
                  </a:cubicBezTo>
                  <a:lnTo>
                    <a:pt x="612" y="4753"/>
                  </a:lnTo>
                  <a:lnTo>
                    <a:pt x="612" y="4753"/>
                  </a:lnTo>
                  <a:cubicBezTo>
                    <a:pt x="583" y="4753"/>
                    <a:pt x="583" y="4753"/>
                    <a:pt x="583" y="4753"/>
                  </a:cubicBezTo>
                  <a:cubicBezTo>
                    <a:pt x="583" y="4783"/>
                    <a:pt x="583" y="4783"/>
                    <a:pt x="583" y="4783"/>
                  </a:cubicBezTo>
                  <a:cubicBezTo>
                    <a:pt x="554" y="4783"/>
                    <a:pt x="554" y="4783"/>
                    <a:pt x="554" y="4783"/>
                  </a:cubicBezTo>
                  <a:lnTo>
                    <a:pt x="554" y="4783"/>
                  </a:lnTo>
                  <a:cubicBezTo>
                    <a:pt x="525" y="4753"/>
                    <a:pt x="525" y="4753"/>
                    <a:pt x="525" y="4753"/>
                  </a:cubicBezTo>
                  <a:lnTo>
                    <a:pt x="525" y="4753"/>
                  </a:lnTo>
                  <a:lnTo>
                    <a:pt x="525" y="4753"/>
                  </a:lnTo>
                  <a:lnTo>
                    <a:pt x="525" y="4753"/>
                  </a:lnTo>
                  <a:lnTo>
                    <a:pt x="525" y="4753"/>
                  </a:lnTo>
                  <a:cubicBezTo>
                    <a:pt x="496" y="4753"/>
                    <a:pt x="496" y="4753"/>
                    <a:pt x="496" y="4753"/>
                  </a:cubicBezTo>
                  <a:lnTo>
                    <a:pt x="496" y="4753"/>
                  </a:lnTo>
                  <a:lnTo>
                    <a:pt x="496" y="4753"/>
                  </a:lnTo>
                  <a:lnTo>
                    <a:pt x="496" y="4753"/>
                  </a:lnTo>
                  <a:cubicBezTo>
                    <a:pt x="467" y="4753"/>
                    <a:pt x="467" y="4753"/>
                    <a:pt x="467" y="4753"/>
                  </a:cubicBezTo>
                  <a:cubicBezTo>
                    <a:pt x="467" y="4724"/>
                    <a:pt x="467" y="4724"/>
                    <a:pt x="467" y="4724"/>
                  </a:cubicBezTo>
                  <a:lnTo>
                    <a:pt x="467" y="4724"/>
                  </a:lnTo>
                  <a:lnTo>
                    <a:pt x="467" y="4724"/>
                  </a:lnTo>
                  <a:cubicBezTo>
                    <a:pt x="496" y="4724"/>
                    <a:pt x="496" y="4724"/>
                    <a:pt x="496" y="4724"/>
                  </a:cubicBezTo>
                  <a:lnTo>
                    <a:pt x="496" y="4724"/>
                  </a:lnTo>
                  <a:cubicBezTo>
                    <a:pt x="525" y="4724"/>
                    <a:pt x="525" y="4724"/>
                    <a:pt x="525" y="4724"/>
                  </a:cubicBezTo>
                  <a:cubicBezTo>
                    <a:pt x="496" y="4724"/>
                    <a:pt x="496" y="4724"/>
                    <a:pt x="496" y="4724"/>
                  </a:cubicBezTo>
                  <a:cubicBezTo>
                    <a:pt x="467" y="4724"/>
                    <a:pt x="467" y="4724"/>
                    <a:pt x="467" y="4724"/>
                  </a:cubicBezTo>
                  <a:lnTo>
                    <a:pt x="467" y="4724"/>
                  </a:lnTo>
                  <a:lnTo>
                    <a:pt x="467" y="4724"/>
                  </a:lnTo>
                  <a:cubicBezTo>
                    <a:pt x="496" y="4724"/>
                    <a:pt x="496" y="4724"/>
                    <a:pt x="496" y="4724"/>
                  </a:cubicBezTo>
                  <a:lnTo>
                    <a:pt x="496" y="4724"/>
                  </a:lnTo>
                  <a:lnTo>
                    <a:pt x="496" y="4724"/>
                  </a:lnTo>
                  <a:lnTo>
                    <a:pt x="496" y="4724"/>
                  </a:lnTo>
                  <a:cubicBezTo>
                    <a:pt x="467" y="4695"/>
                    <a:pt x="467" y="4695"/>
                    <a:pt x="467" y="4695"/>
                  </a:cubicBezTo>
                  <a:cubicBezTo>
                    <a:pt x="467" y="4724"/>
                    <a:pt x="467" y="4724"/>
                    <a:pt x="467" y="4724"/>
                  </a:cubicBezTo>
                  <a:cubicBezTo>
                    <a:pt x="438" y="4724"/>
                    <a:pt x="438" y="4724"/>
                    <a:pt x="438" y="4724"/>
                  </a:cubicBezTo>
                  <a:cubicBezTo>
                    <a:pt x="438" y="4695"/>
                    <a:pt x="438" y="4695"/>
                    <a:pt x="438" y="4695"/>
                  </a:cubicBezTo>
                  <a:lnTo>
                    <a:pt x="438" y="4695"/>
                  </a:lnTo>
                  <a:cubicBezTo>
                    <a:pt x="467" y="4695"/>
                    <a:pt x="467" y="4695"/>
                    <a:pt x="467" y="4695"/>
                  </a:cubicBezTo>
                  <a:lnTo>
                    <a:pt x="467" y="4695"/>
                  </a:lnTo>
                  <a:cubicBezTo>
                    <a:pt x="496" y="4695"/>
                    <a:pt x="496" y="4695"/>
                    <a:pt x="496" y="4695"/>
                  </a:cubicBezTo>
                  <a:lnTo>
                    <a:pt x="496" y="4695"/>
                  </a:lnTo>
                  <a:cubicBezTo>
                    <a:pt x="467" y="4695"/>
                    <a:pt x="467" y="4695"/>
                    <a:pt x="467" y="4695"/>
                  </a:cubicBezTo>
                  <a:lnTo>
                    <a:pt x="467" y="4695"/>
                  </a:lnTo>
                  <a:cubicBezTo>
                    <a:pt x="438" y="4695"/>
                    <a:pt x="438" y="4695"/>
                    <a:pt x="438" y="4695"/>
                  </a:cubicBezTo>
                  <a:cubicBezTo>
                    <a:pt x="438" y="4666"/>
                    <a:pt x="438" y="4666"/>
                    <a:pt x="438" y="4666"/>
                  </a:cubicBezTo>
                  <a:cubicBezTo>
                    <a:pt x="467" y="4666"/>
                    <a:pt x="467" y="4666"/>
                    <a:pt x="467" y="4666"/>
                  </a:cubicBezTo>
                  <a:cubicBezTo>
                    <a:pt x="496" y="4666"/>
                    <a:pt x="496" y="4666"/>
                    <a:pt x="496" y="4666"/>
                  </a:cubicBezTo>
                  <a:lnTo>
                    <a:pt x="496" y="4666"/>
                  </a:lnTo>
                  <a:lnTo>
                    <a:pt x="496" y="4666"/>
                  </a:lnTo>
                  <a:lnTo>
                    <a:pt x="496" y="4666"/>
                  </a:lnTo>
                  <a:lnTo>
                    <a:pt x="496" y="4666"/>
                  </a:lnTo>
                  <a:cubicBezTo>
                    <a:pt x="525" y="4666"/>
                    <a:pt x="525" y="4666"/>
                    <a:pt x="525" y="4666"/>
                  </a:cubicBezTo>
                  <a:lnTo>
                    <a:pt x="525" y="4666"/>
                  </a:lnTo>
                  <a:cubicBezTo>
                    <a:pt x="525" y="4636"/>
                    <a:pt x="525" y="4636"/>
                    <a:pt x="525" y="4636"/>
                  </a:cubicBezTo>
                  <a:lnTo>
                    <a:pt x="525" y="4636"/>
                  </a:lnTo>
                  <a:cubicBezTo>
                    <a:pt x="496" y="4636"/>
                    <a:pt x="496" y="4636"/>
                    <a:pt x="496" y="4636"/>
                  </a:cubicBezTo>
                  <a:lnTo>
                    <a:pt x="496" y="4636"/>
                  </a:lnTo>
                  <a:lnTo>
                    <a:pt x="496" y="4636"/>
                  </a:lnTo>
                  <a:cubicBezTo>
                    <a:pt x="467" y="4666"/>
                    <a:pt x="467" y="4666"/>
                    <a:pt x="467" y="4666"/>
                  </a:cubicBezTo>
                  <a:lnTo>
                    <a:pt x="467" y="4666"/>
                  </a:lnTo>
                  <a:lnTo>
                    <a:pt x="467" y="4666"/>
                  </a:lnTo>
                  <a:cubicBezTo>
                    <a:pt x="467" y="4636"/>
                    <a:pt x="467" y="4636"/>
                    <a:pt x="467" y="4636"/>
                  </a:cubicBezTo>
                  <a:lnTo>
                    <a:pt x="467" y="4636"/>
                  </a:lnTo>
                  <a:lnTo>
                    <a:pt x="467" y="4636"/>
                  </a:lnTo>
                  <a:cubicBezTo>
                    <a:pt x="496" y="4607"/>
                    <a:pt x="496" y="4607"/>
                    <a:pt x="496" y="4607"/>
                  </a:cubicBezTo>
                  <a:lnTo>
                    <a:pt x="496" y="4607"/>
                  </a:lnTo>
                  <a:cubicBezTo>
                    <a:pt x="525" y="4578"/>
                    <a:pt x="525" y="4578"/>
                    <a:pt x="525" y="4578"/>
                  </a:cubicBezTo>
                  <a:cubicBezTo>
                    <a:pt x="554" y="4578"/>
                    <a:pt x="554" y="4578"/>
                    <a:pt x="554" y="4578"/>
                  </a:cubicBezTo>
                  <a:lnTo>
                    <a:pt x="554" y="4578"/>
                  </a:lnTo>
                  <a:cubicBezTo>
                    <a:pt x="554" y="4607"/>
                    <a:pt x="554" y="4607"/>
                    <a:pt x="554" y="4607"/>
                  </a:cubicBezTo>
                  <a:lnTo>
                    <a:pt x="554" y="4607"/>
                  </a:lnTo>
                  <a:lnTo>
                    <a:pt x="554" y="4607"/>
                  </a:lnTo>
                  <a:lnTo>
                    <a:pt x="554" y="4607"/>
                  </a:lnTo>
                  <a:cubicBezTo>
                    <a:pt x="554" y="4578"/>
                    <a:pt x="554" y="4578"/>
                    <a:pt x="554" y="4578"/>
                  </a:cubicBezTo>
                  <a:cubicBezTo>
                    <a:pt x="583" y="4578"/>
                    <a:pt x="583" y="4578"/>
                    <a:pt x="583" y="4578"/>
                  </a:cubicBezTo>
                  <a:lnTo>
                    <a:pt x="583" y="4578"/>
                  </a:lnTo>
                  <a:lnTo>
                    <a:pt x="583" y="4578"/>
                  </a:lnTo>
                  <a:cubicBezTo>
                    <a:pt x="554" y="4578"/>
                    <a:pt x="554" y="4578"/>
                    <a:pt x="554" y="4578"/>
                  </a:cubicBezTo>
                  <a:lnTo>
                    <a:pt x="554" y="4578"/>
                  </a:lnTo>
                  <a:cubicBezTo>
                    <a:pt x="525" y="4549"/>
                    <a:pt x="525" y="4549"/>
                    <a:pt x="525" y="4549"/>
                  </a:cubicBezTo>
                  <a:cubicBezTo>
                    <a:pt x="554" y="4549"/>
                    <a:pt x="554" y="4549"/>
                    <a:pt x="554" y="4549"/>
                  </a:cubicBezTo>
                  <a:lnTo>
                    <a:pt x="554" y="4549"/>
                  </a:lnTo>
                  <a:cubicBezTo>
                    <a:pt x="583" y="4520"/>
                    <a:pt x="583" y="4520"/>
                    <a:pt x="583" y="4520"/>
                  </a:cubicBezTo>
                  <a:lnTo>
                    <a:pt x="583" y="4520"/>
                  </a:lnTo>
                  <a:cubicBezTo>
                    <a:pt x="583" y="4491"/>
                    <a:pt x="583" y="4491"/>
                    <a:pt x="583" y="4491"/>
                  </a:cubicBezTo>
                  <a:cubicBezTo>
                    <a:pt x="583" y="4520"/>
                    <a:pt x="583" y="4520"/>
                    <a:pt x="583" y="4520"/>
                  </a:cubicBezTo>
                  <a:lnTo>
                    <a:pt x="583" y="4520"/>
                  </a:lnTo>
                  <a:cubicBezTo>
                    <a:pt x="554" y="4520"/>
                    <a:pt x="554" y="4520"/>
                    <a:pt x="554" y="4520"/>
                  </a:cubicBezTo>
                  <a:lnTo>
                    <a:pt x="554" y="4520"/>
                  </a:lnTo>
                  <a:cubicBezTo>
                    <a:pt x="525" y="4549"/>
                    <a:pt x="525" y="4549"/>
                    <a:pt x="525" y="4549"/>
                  </a:cubicBezTo>
                  <a:cubicBezTo>
                    <a:pt x="496" y="4578"/>
                    <a:pt x="496" y="4578"/>
                    <a:pt x="496" y="4578"/>
                  </a:cubicBezTo>
                  <a:lnTo>
                    <a:pt x="496" y="4578"/>
                  </a:lnTo>
                  <a:cubicBezTo>
                    <a:pt x="467" y="4549"/>
                    <a:pt x="467" y="4549"/>
                    <a:pt x="467" y="4549"/>
                  </a:cubicBezTo>
                  <a:lnTo>
                    <a:pt x="467" y="4549"/>
                  </a:lnTo>
                  <a:cubicBezTo>
                    <a:pt x="496" y="4549"/>
                    <a:pt x="496" y="4549"/>
                    <a:pt x="496" y="4549"/>
                  </a:cubicBezTo>
                  <a:cubicBezTo>
                    <a:pt x="467" y="4549"/>
                    <a:pt x="467" y="4549"/>
                    <a:pt x="467" y="4549"/>
                  </a:cubicBezTo>
                  <a:lnTo>
                    <a:pt x="467" y="4549"/>
                  </a:lnTo>
                  <a:cubicBezTo>
                    <a:pt x="438" y="4549"/>
                    <a:pt x="438" y="4549"/>
                    <a:pt x="438" y="4549"/>
                  </a:cubicBezTo>
                  <a:lnTo>
                    <a:pt x="438" y="4549"/>
                  </a:lnTo>
                  <a:cubicBezTo>
                    <a:pt x="467" y="4520"/>
                    <a:pt x="467" y="4520"/>
                    <a:pt x="467" y="4520"/>
                  </a:cubicBezTo>
                  <a:cubicBezTo>
                    <a:pt x="496" y="4520"/>
                    <a:pt x="496" y="4520"/>
                    <a:pt x="496" y="4520"/>
                  </a:cubicBezTo>
                  <a:lnTo>
                    <a:pt x="496" y="4520"/>
                  </a:lnTo>
                  <a:lnTo>
                    <a:pt x="496" y="4520"/>
                  </a:lnTo>
                  <a:lnTo>
                    <a:pt x="496" y="4520"/>
                  </a:lnTo>
                  <a:cubicBezTo>
                    <a:pt x="496" y="4491"/>
                    <a:pt x="496" y="4491"/>
                    <a:pt x="496" y="4491"/>
                  </a:cubicBezTo>
                  <a:lnTo>
                    <a:pt x="496" y="4491"/>
                  </a:lnTo>
                  <a:lnTo>
                    <a:pt x="496" y="4491"/>
                  </a:lnTo>
                  <a:lnTo>
                    <a:pt x="496" y="4491"/>
                  </a:lnTo>
                  <a:lnTo>
                    <a:pt x="496" y="4491"/>
                  </a:lnTo>
                  <a:cubicBezTo>
                    <a:pt x="467" y="4491"/>
                    <a:pt x="467" y="4491"/>
                    <a:pt x="467" y="4491"/>
                  </a:cubicBezTo>
                  <a:lnTo>
                    <a:pt x="467" y="4491"/>
                  </a:lnTo>
                  <a:cubicBezTo>
                    <a:pt x="467" y="4462"/>
                    <a:pt x="467" y="4462"/>
                    <a:pt x="467" y="4462"/>
                  </a:cubicBezTo>
                  <a:cubicBezTo>
                    <a:pt x="467" y="4433"/>
                    <a:pt x="467" y="4433"/>
                    <a:pt x="467" y="4433"/>
                  </a:cubicBezTo>
                  <a:lnTo>
                    <a:pt x="467" y="4433"/>
                  </a:lnTo>
                  <a:lnTo>
                    <a:pt x="467" y="4433"/>
                  </a:lnTo>
                  <a:cubicBezTo>
                    <a:pt x="496" y="4433"/>
                    <a:pt x="496" y="4433"/>
                    <a:pt x="496" y="4433"/>
                  </a:cubicBezTo>
                  <a:lnTo>
                    <a:pt x="496" y="4433"/>
                  </a:lnTo>
                  <a:cubicBezTo>
                    <a:pt x="525" y="4433"/>
                    <a:pt x="525" y="4433"/>
                    <a:pt x="525" y="4433"/>
                  </a:cubicBezTo>
                  <a:lnTo>
                    <a:pt x="525" y="4433"/>
                  </a:lnTo>
                  <a:lnTo>
                    <a:pt x="525" y="4433"/>
                  </a:lnTo>
                  <a:lnTo>
                    <a:pt x="525" y="4433"/>
                  </a:lnTo>
                  <a:cubicBezTo>
                    <a:pt x="496" y="4433"/>
                    <a:pt x="496" y="4433"/>
                    <a:pt x="496" y="4433"/>
                  </a:cubicBezTo>
                  <a:cubicBezTo>
                    <a:pt x="496" y="4403"/>
                    <a:pt x="496" y="4403"/>
                    <a:pt x="496" y="4403"/>
                  </a:cubicBezTo>
                  <a:cubicBezTo>
                    <a:pt x="467" y="4403"/>
                    <a:pt x="467" y="4403"/>
                    <a:pt x="467" y="4403"/>
                  </a:cubicBezTo>
                  <a:lnTo>
                    <a:pt x="467" y="4403"/>
                  </a:lnTo>
                  <a:cubicBezTo>
                    <a:pt x="496" y="4374"/>
                    <a:pt x="496" y="4374"/>
                    <a:pt x="496" y="4374"/>
                  </a:cubicBezTo>
                  <a:lnTo>
                    <a:pt x="496" y="4374"/>
                  </a:lnTo>
                  <a:lnTo>
                    <a:pt x="496" y="4374"/>
                  </a:lnTo>
                  <a:cubicBezTo>
                    <a:pt x="496" y="4345"/>
                    <a:pt x="496" y="4345"/>
                    <a:pt x="496" y="4345"/>
                  </a:cubicBezTo>
                  <a:lnTo>
                    <a:pt x="496" y="4345"/>
                  </a:lnTo>
                  <a:cubicBezTo>
                    <a:pt x="496" y="4374"/>
                    <a:pt x="496" y="4374"/>
                    <a:pt x="496" y="4374"/>
                  </a:cubicBezTo>
                  <a:cubicBezTo>
                    <a:pt x="467" y="4374"/>
                    <a:pt x="467" y="4374"/>
                    <a:pt x="467" y="4374"/>
                  </a:cubicBezTo>
                  <a:cubicBezTo>
                    <a:pt x="438" y="4374"/>
                    <a:pt x="438" y="4374"/>
                    <a:pt x="438" y="4374"/>
                  </a:cubicBezTo>
                  <a:cubicBezTo>
                    <a:pt x="438" y="4403"/>
                    <a:pt x="438" y="4403"/>
                    <a:pt x="438" y="4403"/>
                  </a:cubicBezTo>
                  <a:lnTo>
                    <a:pt x="438" y="4403"/>
                  </a:lnTo>
                  <a:cubicBezTo>
                    <a:pt x="408" y="4403"/>
                    <a:pt x="408" y="4403"/>
                    <a:pt x="408" y="4403"/>
                  </a:cubicBezTo>
                  <a:cubicBezTo>
                    <a:pt x="408" y="4374"/>
                    <a:pt x="408" y="4374"/>
                    <a:pt x="408" y="4374"/>
                  </a:cubicBezTo>
                  <a:cubicBezTo>
                    <a:pt x="408" y="4345"/>
                    <a:pt x="408" y="4345"/>
                    <a:pt x="408" y="4345"/>
                  </a:cubicBezTo>
                  <a:cubicBezTo>
                    <a:pt x="408" y="4316"/>
                    <a:pt x="408" y="4316"/>
                    <a:pt x="408" y="4316"/>
                  </a:cubicBezTo>
                  <a:cubicBezTo>
                    <a:pt x="408" y="4286"/>
                    <a:pt x="408" y="4286"/>
                    <a:pt x="408" y="4286"/>
                  </a:cubicBezTo>
                  <a:lnTo>
                    <a:pt x="408" y="4286"/>
                  </a:lnTo>
                  <a:lnTo>
                    <a:pt x="408" y="4286"/>
                  </a:lnTo>
                  <a:cubicBezTo>
                    <a:pt x="379" y="4257"/>
                    <a:pt x="379" y="4257"/>
                    <a:pt x="379" y="4257"/>
                  </a:cubicBezTo>
                  <a:cubicBezTo>
                    <a:pt x="408" y="4257"/>
                    <a:pt x="408" y="4257"/>
                    <a:pt x="408" y="4257"/>
                  </a:cubicBezTo>
                  <a:lnTo>
                    <a:pt x="408" y="4257"/>
                  </a:lnTo>
                  <a:lnTo>
                    <a:pt x="408" y="4257"/>
                  </a:lnTo>
                  <a:lnTo>
                    <a:pt x="408" y="4257"/>
                  </a:lnTo>
                  <a:cubicBezTo>
                    <a:pt x="438" y="4228"/>
                    <a:pt x="438" y="4228"/>
                    <a:pt x="438" y="4228"/>
                  </a:cubicBezTo>
                  <a:lnTo>
                    <a:pt x="438" y="4228"/>
                  </a:lnTo>
                  <a:cubicBezTo>
                    <a:pt x="467" y="4228"/>
                    <a:pt x="467" y="4228"/>
                    <a:pt x="467" y="4228"/>
                  </a:cubicBezTo>
                  <a:lnTo>
                    <a:pt x="467" y="4228"/>
                  </a:lnTo>
                  <a:cubicBezTo>
                    <a:pt x="496" y="4228"/>
                    <a:pt x="496" y="4228"/>
                    <a:pt x="496" y="4228"/>
                  </a:cubicBezTo>
                  <a:cubicBezTo>
                    <a:pt x="467" y="4199"/>
                    <a:pt x="467" y="4199"/>
                    <a:pt x="467" y="4199"/>
                  </a:cubicBezTo>
                  <a:lnTo>
                    <a:pt x="467" y="4199"/>
                  </a:lnTo>
                  <a:cubicBezTo>
                    <a:pt x="496" y="4199"/>
                    <a:pt x="496" y="4199"/>
                    <a:pt x="496" y="4199"/>
                  </a:cubicBezTo>
                  <a:cubicBezTo>
                    <a:pt x="496" y="4170"/>
                    <a:pt x="496" y="4170"/>
                    <a:pt x="496" y="4170"/>
                  </a:cubicBezTo>
                  <a:cubicBezTo>
                    <a:pt x="525" y="4170"/>
                    <a:pt x="525" y="4170"/>
                    <a:pt x="525" y="4170"/>
                  </a:cubicBezTo>
                  <a:cubicBezTo>
                    <a:pt x="525" y="4141"/>
                    <a:pt x="525" y="4141"/>
                    <a:pt x="525" y="4141"/>
                  </a:cubicBezTo>
                  <a:lnTo>
                    <a:pt x="525" y="4141"/>
                  </a:lnTo>
                  <a:lnTo>
                    <a:pt x="525" y="4141"/>
                  </a:lnTo>
                  <a:cubicBezTo>
                    <a:pt x="496" y="4170"/>
                    <a:pt x="496" y="4170"/>
                    <a:pt x="496" y="4170"/>
                  </a:cubicBezTo>
                  <a:lnTo>
                    <a:pt x="496" y="4170"/>
                  </a:lnTo>
                  <a:cubicBezTo>
                    <a:pt x="467" y="4199"/>
                    <a:pt x="467" y="4199"/>
                    <a:pt x="467" y="4199"/>
                  </a:cubicBezTo>
                  <a:lnTo>
                    <a:pt x="467" y="4199"/>
                  </a:lnTo>
                  <a:lnTo>
                    <a:pt x="467" y="4199"/>
                  </a:lnTo>
                  <a:cubicBezTo>
                    <a:pt x="467" y="4170"/>
                    <a:pt x="467" y="4170"/>
                    <a:pt x="467" y="4170"/>
                  </a:cubicBezTo>
                  <a:cubicBezTo>
                    <a:pt x="467" y="4141"/>
                    <a:pt x="467" y="4141"/>
                    <a:pt x="467" y="4141"/>
                  </a:cubicBezTo>
                  <a:cubicBezTo>
                    <a:pt x="496" y="4112"/>
                    <a:pt x="496" y="4112"/>
                    <a:pt x="496" y="4112"/>
                  </a:cubicBezTo>
                  <a:cubicBezTo>
                    <a:pt x="496" y="4083"/>
                    <a:pt x="496" y="4083"/>
                    <a:pt x="496" y="4083"/>
                  </a:cubicBezTo>
                  <a:lnTo>
                    <a:pt x="496" y="4083"/>
                  </a:lnTo>
                  <a:lnTo>
                    <a:pt x="496" y="4083"/>
                  </a:lnTo>
                  <a:lnTo>
                    <a:pt x="496" y="4083"/>
                  </a:lnTo>
                  <a:lnTo>
                    <a:pt x="496" y="4083"/>
                  </a:lnTo>
                  <a:lnTo>
                    <a:pt x="496" y="4083"/>
                  </a:lnTo>
                  <a:cubicBezTo>
                    <a:pt x="525" y="4053"/>
                    <a:pt x="525" y="4053"/>
                    <a:pt x="525" y="4053"/>
                  </a:cubicBezTo>
                  <a:cubicBezTo>
                    <a:pt x="496" y="4053"/>
                    <a:pt x="496" y="4053"/>
                    <a:pt x="496" y="4053"/>
                  </a:cubicBezTo>
                  <a:lnTo>
                    <a:pt x="496" y="4053"/>
                  </a:lnTo>
                  <a:cubicBezTo>
                    <a:pt x="496" y="4024"/>
                    <a:pt x="496" y="4024"/>
                    <a:pt x="496" y="4024"/>
                  </a:cubicBezTo>
                  <a:lnTo>
                    <a:pt x="496" y="4024"/>
                  </a:lnTo>
                  <a:cubicBezTo>
                    <a:pt x="467" y="4024"/>
                    <a:pt x="467" y="4024"/>
                    <a:pt x="467" y="4024"/>
                  </a:cubicBezTo>
                  <a:cubicBezTo>
                    <a:pt x="467" y="3995"/>
                    <a:pt x="467" y="3995"/>
                    <a:pt x="467" y="3995"/>
                  </a:cubicBezTo>
                  <a:lnTo>
                    <a:pt x="467" y="3995"/>
                  </a:lnTo>
                  <a:cubicBezTo>
                    <a:pt x="438" y="3966"/>
                    <a:pt x="438" y="3966"/>
                    <a:pt x="438" y="3966"/>
                  </a:cubicBezTo>
                  <a:lnTo>
                    <a:pt x="438" y="3966"/>
                  </a:lnTo>
                  <a:cubicBezTo>
                    <a:pt x="408" y="3966"/>
                    <a:pt x="408" y="3966"/>
                    <a:pt x="408" y="3966"/>
                  </a:cubicBezTo>
                  <a:lnTo>
                    <a:pt x="408" y="3966"/>
                  </a:lnTo>
                  <a:cubicBezTo>
                    <a:pt x="438" y="3966"/>
                    <a:pt x="438" y="3966"/>
                    <a:pt x="438" y="3966"/>
                  </a:cubicBezTo>
                  <a:cubicBezTo>
                    <a:pt x="408" y="3936"/>
                    <a:pt x="408" y="3936"/>
                    <a:pt x="408" y="3936"/>
                  </a:cubicBezTo>
                  <a:lnTo>
                    <a:pt x="408" y="3936"/>
                  </a:lnTo>
                  <a:lnTo>
                    <a:pt x="408" y="3936"/>
                  </a:lnTo>
                  <a:lnTo>
                    <a:pt x="408" y="3936"/>
                  </a:lnTo>
                  <a:cubicBezTo>
                    <a:pt x="438" y="3936"/>
                    <a:pt x="438" y="3936"/>
                    <a:pt x="438" y="3936"/>
                  </a:cubicBezTo>
                  <a:cubicBezTo>
                    <a:pt x="438" y="3907"/>
                    <a:pt x="438" y="3907"/>
                    <a:pt x="438" y="3907"/>
                  </a:cubicBezTo>
                  <a:cubicBezTo>
                    <a:pt x="408" y="3907"/>
                    <a:pt x="408" y="3907"/>
                    <a:pt x="408" y="3907"/>
                  </a:cubicBezTo>
                  <a:lnTo>
                    <a:pt x="408" y="3907"/>
                  </a:lnTo>
                  <a:lnTo>
                    <a:pt x="408" y="3907"/>
                  </a:lnTo>
                  <a:lnTo>
                    <a:pt x="408" y="3907"/>
                  </a:lnTo>
                  <a:cubicBezTo>
                    <a:pt x="408" y="3849"/>
                    <a:pt x="408" y="3849"/>
                    <a:pt x="408" y="3849"/>
                  </a:cubicBezTo>
                  <a:cubicBezTo>
                    <a:pt x="408" y="3791"/>
                    <a:pt x="408" y="3791"/>
                    <a:pt x="408" y="3791"/>
                  </a:cubicBezTo>
                  <a:cubicBezTo>
                    <a:pt x="408" y="3733"/>
                    <a:pt x="408" y="3733"/>
                    <a:pt x="408" y="3733"/>
                  </a:cubicBezTo>
                  <a:lnTo>
                    <a:pt x="408" y="3733"/>
                  </a:lnTo>
                  <a:lnTo>
                    <a:pt x="408" y="3733"/>
                  </a:lnTo>
                  <a:cubicBezTo>
                    <a:pt x="438" y="3703"/>
                    <a:pt x="438" y="3703"/>
                    <a:pt x="438" y="3703"/>
                  </a:cubicBezTo>
                  <a:cubicBezTo>
                    <a:pt x="408" y="3703"/>
                    <a:pt x="408" y="3703"/>
                    <a:pt x="408" y="3703"/>
                  </a:cubicBezTo>
                  <a:cubicBezTo>
                    <a:pt x="408" y="3674"/>
                    <a:pt x="408" y="3674"/>
                    <a:pt x="408" y="3674"/>
                  </a:cubicBezTo>
                  <a:cubicBezTo>
                    <a:pt x="408" y="3645"/>
                    <a:pt x="408" y="3645"/>
                    <a:pt x="408" y="3645"/>
                  </a:cubicBezTo>
                  <a:cubicBezTo>
                    <a:pt x="379" y="3645"/>
                    <a:pt x="379" y="3645"/>
                    <a:pt x="379" y="3645"/>
                  </a:cubicBezTo>
                  <a:cubicBezTo>
                    <a:pt x="379" y="3616"/>
                    <a:pt x="379" y="3616"/>
                    <a:pt x="379" y="3616"/>
                  </a:cubicBezTo>
                  <a:cubicBezTo>
                    <a:pt x="379" y="3586"/>
                    <a:pt x="379" y="3586"/>
                    <a:pt x="379" y="3586"/>
                  </a:cubicBezTo>
                  <a:cubicBezTo>
                    <a:pt x="379" y="3557"/>
                    <a:pt x="379" y="3557"/>
                    <a:pt x="379" y="3557"/>
                  </a:cubicBezTo>
                  <a:lnTo>
                    <a:pt x="379" y="3557"/>
                  </a:lnTo>
                  <a:cubicBezTo>
                    <a:pt x="379" y="3528"/>
                    <a:pt x="379" y="3528"/>
                    <a:pt x="379" y="3528"/>
                  </a:cubicBezTo>
                  <a:cubicBezTo>
                    <a:pt x="379" y="3499"/>
                    <a:pt x="379" y="3499"/>
                    <a:pt x="379" y="3499"/>
                  </a:cubicBezTo>
                  <a:lnTo>
                    <a:pt x="379" y="3499"/>
                  </a:lnTo>
                  <a:lnTo>
                    <a:pt x="379" y="3499"/>
                  </a:lnTo>
                  <a:cubicBezTo>
                    <a:pt x="350" y="3499"/>
                    <a:pt x="350" y="3499"/>
                    <a:pt x="350" y="3499"/>
                  </a:cubicBezTo>
                  <a:cubicBezTo>
                    <a:pt x="321" y="3499"/>
                    <a:pt x="321" y="3499"/>
                    <a:pt x="321" y="3499"/>
                  </a:cubicBezTo>
                  <a:lnTo>
                    <a:pt x="321" y="3499"/>
                  </a:lnTo>
                  <a:cubicBezTo>
                    <a:pt x="291" y="3499"/>
                    <a:pt x="291" y="3499"/>
                    <a:pt x="291" y="3499"/>
                  </a:cubicBezTo>
                  <a:cubicBezTo>
                    <a:pt x="262" y="3528"/>
                    <a:pt x="262" y="3528"/>
                    <a:pt x="262" y="3528"/>
                  </a:cubicBezTo>
                  <a:cubicBezTo>
                    <a:pt x="233" y="3557"/>
                    <a:pt x="233" y="3557"/>
                    <a:pt x="233" y="3557"/>
                  </a:cubicBezTo>
                  <a:cubicBezTo>
                    <a:pt x="205" y="3557"/>
                    <a:pt x="205" y="3557"/>
                    <a:pt x="205" y="3557"/>
                  </a:cubicBezTo>
                  <a:lnTo>
                    <a:pt x="205" y="3557"/>
                  </a:lnTo>
                  <a:cubicBezTo>
                    <a:pt x="146" y="3586"/>
                    <a:pt x="146" y="3586"/>
                    <a:pt x="146" y="3586"/>
                  </a:cubicBezTo>
                  <a:lnTo>
                    <a:pt x="146" y="3586"/>
                  </a:lnTo>
                  <a:cubicBezTo>
                    <a:pt x="146" y="3557"/>
                    <a:pt x="146" y="3557"/>
                    <a:pt x="146" y="3557"/>
                  </a:cubicBezTo>
                  <a:cubicBezTo>
                    <a:pt x="175" y="3528"/>
                    <a:pt x="175" y="3528"/>
                    <a:pt x="175" y="3528"/>
                  </a:cubicBezTo>
                  <a:lnTo>
                    <a:pt x="175" y="3528"/>
                  </a:lnTo>
                  <a:cubicBezTo>
                    <a:pt x="146" y="3441"/>
                    <a:pt x="146" y="3441"/>
                    <a:pt x="146" y="3441"/>
                  </a:cubicBezTo>
                  <a:cubicBezTo>
                    <a:pt x="117" y="3412"/>
                    <a:pt x="117" y="3412"/>
                    <a:pt x="117" y="3412"/>
                  </a:cubicBezTo>
                  <a:cubicBezTo>
                    <a:pt x="117" y="3383"/>
                    <a:pt x="117" y="3383"/>
                    <a:pt x="117" y="3383"/>
                  </a:cubicBezTo>
                  <a:cubicBezTo>
                    <a:pt x="146" y="3353"/>
                    <a:pt x="146" y="3353"/>
                    <a:pt x="146" y="3353"/>
                  </a:cubicBezTo>
                  <a:cubicBezTo>
                    <a:pt x="88" y="3353"/>
                    <a:pt x="88" y="3353"/>
                    <a:pt x="88" y="3353"/>
                  </a:cubicBezTo>
                  <a:cubicBezTo>
                    <a:pt x="58" y="3353"/>
                    <a:pt x="58" y="3353"/>
                    <a:pt x="58" y="3353"/>
                  </a:cubicBezTo>
                  <a:cubicBezTo>
                    <a:pt x="29" y="3353"/>
                    <a:pt x="29" y="3353"/>
                    <a:pt x="29" y="3353"/>
                  </a:cubicBezTo>
                  <a:cubicBezTo>
                    <a:pt x="0" y="3353"/>
                    <a:pt x="0" y="3353"/>
                    <a:pt x="0" y="3353"/>
                  </a:cubicBezTo>
                  <a:cubicBezTo>
                    <a:pt x="933" y="1778"/>
                    <a:pt x="933" y="1778"/>
                    <a:pt x="933" y="1778"/>
                  </a:cubicBezTo>
                  <a:cubicBezTo>
                    <a:pt x="933" y="1807"/>
                    <a:pt x="933" y="1807"/>
                    <a:pt x="933" y="1807"/>
                  </a:cubicBezTo>
                  <a:cubicBezTo>
                    <a:pt x="962" y="1807"/>
                    <a:pt x="962" y="1807"/>
                    <a:pt x="962" y="1807"/>
                  </a:cubicBezTo>
                  <a:cubicBezTo>
                    <a:pt x="991" y="1836"/>
                    <a:pt x="991" y="1836"/>
                    <a:pt x="991" y="1836"/>
                  </a:cubicBezTo>
                  <a:cubicBezTo>
                    <a:pt x="1021" y="1836"/>
                    <a:pt x="1021" y="1836"/>
                    <a:pt x="1021" y="1836"/>
                  </a:cubicBezTo>
                  <a:lnTo>
                    <a:pt x="1021" y="1836"/>
                  </a:lnTo>
                  <a:cubicBezTo>
                    <a:pt x="1021" y="1866"/>
                    <a:pt x="1021" y="1866"/>
                    <a:pt x="1021" y="1866"/>
                  </a:cubicBezTo>
                  <a:cubicBezTo>
                    <a:pt x="1050" y="1866"/>
                    <a:pt x="1050" y="1866"/>
                    <a:pt x="1050" y="1866"/>
                  </a:cubicBezTo>
                  <a:lnTo>
                    <a:pt x="1050" y="1866"/>
                  </a:lnTo>
                  <a:lnTo>
                    <a:pt x="1050" y="1866"/>
                  </a:lnTo>
                  <a:cubicBezTo>
                    <a:pt x="1079" y="1895"/>
                    <a:pt x="1079" y="1895"/>
                    <a:pt x="1079" y="1895"/>
                  </a:cubicBezTo>
                  <a:lnTo>
                    <a:pt x="1079" y="1895"/>
                  </a:lnTo>
                  <a:lnTo>
                    <a:pt x="1079" y="1895"/>
                  </a:lnTo>
                  <a:cubicBezTo>
                    <a:pt x="1050" y="1924"/>
                    <a:pt x="1050" y="1924"/>
                    <a:pt x="1050" y="1924"/>
                  </a:cubicBezTo>
                  <a:cubicBezTo>
                    <a:pt x="1079" y="1953"/>
                    <a:pt x="1079" y="1953"/>
                    <a:pt x="1079" y="1953"/>
                  </a:cubicBezTo>
                  <a:lnTo>
                    <a:pt x="1079" y="1953"/>
                  </a:lnTo>
                  <a:cubicBezTo>
                    <a:pt x="1079" y="1924"/>
                    <a:pt x="1079" y="1924"/>
                    <a:pt x="1079" y="1924"/>
                  </a:cubicBezTo>
                  <a:lnTo>
                    <a:pt x="1079" y="1924"/>
                  </a:lnTo>
                  <a:cubicBezTo>
                    <a:pt x="1079" y="1953"/>
                    <a:pt x="1079" y="1953"/>
                    <a:pt x="1079" y="1953"/>
                  </a:cubicBezTo>
                  <a:cubicBezTo>
                    <a:pt x="1108" y="1983"/>
                    <a:pt x="1108" y="1983"/>
                    <a:pt x="1108" y="1983"/>
                  </a:cubicBezTo>
                  <a:cubicBezTo>
                    <a:pt x="1108" y="2012"/>
                    <a:pt x="1108" y="2012"/>
                    <a:pt x="1108" y="2012"/>
                  </a:cubicBezTo>
                  <a:cubicBezTo>
                    <a:pt x="1138" y="2012"/>
                    <a:pt x="1138" y="2012"/>
                    <a:pt x="1138" y="2012"/>
                  </a:cubicBezTo>
                  <a:lnTo>
                    <a:pt x="1138" y="2012"/>
                  </a:lnTo>
                  <a:lnTo>
                    <a:pt x="1138" y="2012"/>
                  </a:lnTo>
                  <a:cubicBezTo>
                    <a:pt x="1167" y="2041"/>
                    <a:pt x="1167" y="2041"/>
                    <a:pt x="1167" y="2041"/>
                  </a:cubicBezTo>
                  <a:lnTo>
                    <a:pt x="1167" y="2041"/>
                  </a:lnTo>
                  <a:lnTo>
                    <a:pt x="1167" y="2041"/>
                  </a:lnTo>
                  <a:cubicBezTo>
                    <a:pt x="1196" y="2070"/>
                    <a:pt x="1196" y="2070"/>
                    <a:pt x="1196" y="2070"/>
                  </a:cubicBezTo>
                  <a:lnTo>
                    <a:pt x="1196" y="2070"/>
                  </a:lnTo>
                  <a:lnTo>
                    <a:pt x="1196" y="2070"/>
                  </a:lnTo>
                  <a:cubicBezTo>
                    <a:pt x="1196" y="2100"/>
                    <a:pt x="1196" y="2100"/>
                    <a:pt x="1196" y="2100"/>
                  </a:cubicBezTo>
                  <a:cubicBezTo>
                    <a:pt x="1225" y="2100"/>
                    <a:pt x="1225" y="2100"/>
                    <a:pt x="1225" y="2100"/>
                  </a:cubicBezTo>
                  <a:cubicBezTo>
                    <a:pt x="1225" y="2128"/>
                    <a:pt x="1225" y="2128"/>
                    <a:pt x="1225" y="2128"/>
                  </a:cubicBezTo>
                  <a:lnTo>
                    <a:pt x="1225" y="2128"/>
                  </a:lnTo>
                  <a:cubicBezTo>
                    <a:pt x="1254" y="2128"/>
                    <a:pt x="1254" y="2128"/>
                    <a:pt x="1254" y="2128"/>
                  </a:cubicBezTo>
                  <a:cubicBezTo>
                    <a:pt x="1225" y="2128"/>
                    <a:pt x="1225" y="2128"/>
                    <a:pt x="1225" y="2128"/>
                  </a:cubicBezTo>
                  <a:cubicBezTo>
                    <a:pt x="1225" y="2157"/>
                    <a:pt x="1225" y="2157"/>
                    <a:pt x="1225" y="2157"/>
                  </a:cubicBezTo>
                  <a:lnTo>
                    <a:pt x="1225" y="2157"/>
                  </a:lnTo>
                  <a:cubicBezTo>
                    <a:pt x="1254" y="2157"/>
                    <a:pt x="1254" y="2157"/>
                    <a:pt x="1254" y="2157"/>
                  </a:cubicBezTo>
                  <a:cubicBezTo>
                    <a:pt x="1254" y="2128"/>
                    <a:pt x="1254" y="2128"/>
                    <a:pt x="1254" y="2128"/>
                  </a:cubicBezTo>
                  <a:lnTo>
                    <a:pt x="1254" y="2128"/>
                  </a:lnTo>
                  <a:cubicBezTo>
                    <a:pt x="1283" y="2128"/>
                    <a:pt x="1283" y="2128"/>
                    <a:pt x="1283" y="2128"/>
                  </a:cubicBezTo>
                  <a:cubicBezTo>
                    <a:pt x="1254" y="2070"/>
                    <a:pt x="1254" y="2070"/>
                    <a:pt x="1254" y="2070"/>
                  </a:cubicBezTo>
                  <a:cubicBezTo>
                    <a:pt x="1283" y="2070"/>
                    <a:pt x="1283" y="2070"/>
                    <a:pt x="1283" y="2070"/>
                  </a:cubicBezTo>
                  <a:cubicBezTo>
                    <a:pt x="1283" y="2041"/>
                    <a:pt x="1283" y="2041"/>
                    <a:pt x="1283" y="2041"/>
                  </a:cubicBezTo>
                  <a:cubicBezTo>
                    <a:pt x="1312" y="2041"/>
                    <a:pt x="1312" y="2041"/>
                    <a:pt x="1312" y="2041"/>
                  </a:cubicBezTo>
                  <a:cubicBezTo>
                    <a:pt x="1341" y="2012"/>
                    <a:pt x="1341" y="2012"/>
                    <a:pt x="1341" y="2012"/>
                  </a:cubicBezTo>
                  <a:lnTo>
                    <a:pt x="1341" y="2012"/>
                  </a:lnTo>
                  <a:lnTo>
                    <a:pt x="1341" y="2012"/>
                  </a:lnTo>
                  <a:cubicBezTo>
                    <a:pt x="1371" y="2012"/>
                    <a:pt x="1371" y="2012"/>
                    <a:pt x="1371" y="2012"/>
                  </a:cubicBezTo>
                  <a:lnTo>
                    <a:pt x="1371" y="2012"/>
                  </a:lnTo>
                  <a:cubicBezTo>
                    <a:pt x="1400" y="1983"/>
                    <a:pt x="1400" y="1983"/>
                    <a:pt x="1400" y="1983"/>
                  </a:cubicBezTo>
                  <a:lnTo>
                    <a:pt x="1400" y="1983"/>
                  </a:lnTo>
                  <a:lnTo>
                    <a:pt x="1400" y="1983"/>
                  </a:lnTo>
                  <a:cubicBezTo>
                    <a:pt x="1429" y="1983"/>
                    <a:pt x="1429" y="1983"/>
                    <a:pt x="1429" y="1983"/>
                  </a:cubicBezTo>
                  <a:cubicBezTo>
                    <a:pt x="1429" y="2012"/>
                    <a:pt x="1429" y="2012"/>
                    <a:pt x="1429" y="2012"/>
                  </a:cubicBezTo>
                  <a:cubicBezTo>
                    <a:pt x="1458" y="1983"/>
                    <a:pt x="1458" y="1983"/>
                    <a:pt x="1458" y="1983"/>
                  </a:cubicBezTo>
                  <a:cubicBezTo>
                    <a:pt x="1458" y="1953"/>
                    <a:pt x="1458" y="1953"/>
                    <a:pt x="1458" y="1953"/>
                  </a:cubicBezTo>
                  <a:lnTo>
                    <a:pt x="1458" y="1953"/>
                  </a:lnTo>
                  <a:cubicBezTo>
                    <a:pt x="1488" y="1953"/>
                    <a:pt x="1488" y="1953"/>
                    <a:pt x="1488" y="1953"/>
                  </a:cubicBezTo>
                  <a:lnTo>
                    <a:pt x="1488" y="1953"/>
                  </a:lnTo>
                  <a:lnTo>
                    <a:pt x="1488" y="1953"/>
                  </a:lnTo>
                  <a:cubicBezTo>
                    <a:pt x="1517" y="1953"/>
                    <a:pt x="1517" y="1953"/>
                    <a:pt x="1517" y="1953"/>
                  </a:cubicBezTo>
                  <a:lnTo>
                    <a:pt x="1517" y="1953"/>
                  </a:lnTo>
                  <a:cubicBezTo>
                    <a:pt x="1546" y="1953"/>
                    <a:pt x="1546" y="1953"/>
                    <a:pt x="1546" y="1953"/>
                  </a:cubicBezTo>
                  <a:cubicBezTo>
                    <a:pt x="1604" y="1953"/>
                    <a:pt x="1604" y="1953"/>
                    <a:pt x="1604" y="1953"/>
                  </a:cubicBezTo>
                  <a:cubicBezTo>
                    <a:pt x="1604" y="1924"/>
                    <a:pt x="1604" y="1924"/>
                    <a:pt x="1604" y="1924"/>
                  </a:cubicBezTo>
                  <a:lnTo>
                    <a:pt x="1604" y="1924"/>
                  </a:lnTo>
                  <a:cubicBezTo>
                    <a:pt x="1633" y="1953"/>
                    <a:pt x="1633" y="1953"/>
                    <a:pt x="1633" y="1953"/>
                  </a:cubicBezTo>
                  <a:lnTo>
                    <a:pt x="1633" y="1953"/>
                  </a:lnTo>
                  <a:cubicBezTo>
                    <a:pt x="1633" y="1924"/>
                    <a:pt x="1633" y="1924"/>
                    <a:pt x="1633" y="1924"/>
                  </a:cubicBezTo>
                  <a:cubicBezTo>
                    <a:pt x="1662" y="1924"/>
                    <a:pt x="1662" y="1924"/>
                    <a:pt x="1662" y="1924"/>
                  </a:cubicBezTo>
                  <a:cubicBezTo>
                    <a:pt x="1691" y="1924"/>
                    <a:pt x="1691" y="1924"/>
                    <a:pt x="1691" y="1924"/>
                  </a:cubicBezTo>
                  <a:lnTo>
                    <a:pt x="1691" y="1924"/>
                  </a:lnTo>
                  <a:lnTo>
                    <a:pt x="1691" y="1924"/>
                  </a:lnTo>
                  <a:lnTo>
                    <a:pt x="1691" y="1924"/>
                  </a:lnTo>
                  <a:cubicBezTo>
                    <a:pt x="1721" y="1924"/>
                    <a:pt x="1721" y="1924"/>
                    <a:pt x="1721" y="1924"/>
                  </a:cubicBezTo>
                  <a:lnTo>
                    <a:pt x="1721" y="1924"/>
                  </a:lnTo>
                  <a:lnTo>
                    <a:pt x="1721" y="1924"/>
                  </a:lnTo>
                  <a:cubicBezTo>
                    <a:pt x="1750" y="1924"/>
                    <a:pt x="1750" y="1924"/>
                    <a:pt x="1750" y="1924"/>
                  </a:cubicBezTo>
                  <a:lnTo>
                    <a:pt x="1750" y="1924"/>
                  </a:lnTo>
                  <a:cubicBezTo>
                    <a:pt x="1750" y="1953"/>
                    <a:pt x="1750" y="1953"/>
                    <a:pt x="1750" y="1953"/>
                  </a:cubicBezTo>
                  <a:lnTo>
                    <a:pt x="1750" y="1953"/>
                  </a:lnTo>
                  <a:cubicBezTo>
                    <a:pt x="1721" y="1953"/>
                    <a:pt x="1721" y="1953"/>
                    <a:pt x="1721" y="1953"/>
                  </a:cubicBezTo>
                  <a:lnTo>
                    <a:pt x="1721" y="1953"/>
                  </a:lnTo>
                  <a:cubicBezTo>
                    <a:pt x="1691" y="1983"/>
                    <a:pt x="1691" y="1983"/>
                    <a:pt x="1691" y="1983"/>
                  </a:cubicBezTo>
                  <a:cubicBezTo>
                    <a:pt x="1662" y="1983"/>
                    <a:pt x="1662" y="1983"/>
                    <a:pt x="1662" y="1983"/>
                  </a:cubicBezTo>
                  <a:cubicBezTo>
                    <a:pt x="1633" y="1983"/>
                    <a:pt x="1633" y="1983"/>
                    <a:pt x="1633" y="1983"/>
                  </a:cubicBezTo>
                  <a:lnTo>
                    <a:pt x="1633" y="1983"/>
                  </a:lnTo>
                  <a:cubicBezTo>
                    <a:pt x="1604" y="1983"/>
                    <a:pt x="1604" y="1983"/>
                    <a:pt x="1604" y="1983"/>
                  </a:cubicBezTo>
                  <a:cubicBezTo>
                    <a:pt x="1604" y="2012"/>
                    <a:pt x="1604" y="2012"/>
                    <a:pt x="1604" y="2012"/>
                  </a:cubicBezTo>
                  <a:lnTo>
                    <a:pt x="1604" y="2012"/>
                  </a:lnTo>
                  <a:cubicBezTo>
                    <a:pt x="1575" y="1983"/>
                    <a:pt x="1575" y="1983"/>
                    <a:pt x="1575" y="1983"/>
                  </a:cubicBezTo>
                  <a:cubicBezTo>
                    <a:pt x="1575" y="2012"/>
                    <a:pt x="1575" y="2012"/>
                    <a:pt x="1575" y="2012"/>
                  </a:cubicBezTo>
                  <a:cubicBezTo>
                    <a:pt x="1546" y="2012"/>
                    <a:pt x="1546" y="2012"/>
                    <a:pt x="1546" y="2012"/>
                  </a:cubicBezTo>
                  <a:lnTo>
                    <a:pt x="1546" y="2012"/>
                  </a:lnTo>
                  <a:cubicBezTo>
                    <a:pt x="1517" y="2012"/>
                    <a:pt x="1517" y="2012"/>
                    <a:pt x="1517" y="2012"/>
                  </a:cubicBezTo>
                  <a:cubicBezTo>
                    <a:pt x="1488" y="2012"/>
                    <a:pt x="1488" y="2012"/>
                    <a:pt x="1488" y="2012"/>
                  </a:cubicBezTo>
                  <a:cubicBezTo>
                    <a:pt x="1488" y="2041"/>
                    <a:pt x="1488" y="2041"/>
                    <a:pt x="1488" y="2041"/>
                  </a:cubicBezTo>
                  <a:cubicBezTo>
                    <a:pt x="1429" y="2041"/>
                    <a:pt x="1429" y="2041"/>
                    <a:pt x="1429" y="2041"/>
                  </a:cubicBezTo>
                  <a:lnTo>
                    <a:pt x="1429" y="2041"/>
                  </a:lnTo>
                  <a:lnTo>
                    <a:pt x="1429" y="2041"/>
                  </a:lnTo>
                  <a:cubicBezTo>
                    <a:pt x="1400" y="2070"/>
                    <a:pt x="1400" y="2070"/>
                    <a:pt x="1400" y="2070"/>
                  </a:cubicBezTo>
                  <a:lnTo>
                    <a:pt x="1400" y="2070"/>
                  </a:lnTo>
                  <a:lnTo>
                    <a:pt x="1400" y="2070"/>
                  </a:lnTo>
                  <a:cubicBezTo>
                    <a:pt x="1371" y="2070"/>
                    <a:pt x="1371" y="2070"/>
                    <a:pt x="1371" y="2070"/>
                  </a:cubicBezTo>
                  <a:lnTo>
                    <a:pt x="1371" y="2070"/>
                  </a:lnTo>
                  <a:cubicBezTo>
                    <a:pt x="1341" y="2070"/>
                    <a:pt x="1341" y="2070"/>
                    <a:pt x="1341" y="2070"/>
                  </a:cubicBezTo>
                  <a:cubicBezTo>
                    <a:pt x="1341" y="2100"/>
                    <a:pt x="1341" y="2100"/>
                    <a:pt x="1341" y="2100"/>
                  </a:cubicBezTo>
                  <a:cubicBezTo>
                    <a:pt x="1371" y="2100"/>
                    <a:pt x="1371" y="2100"/>
                    <a:pt x="1371" y="2100"/>
                  </a:cubicBezTo>
                  <a:cubicBezTo>
                    <a:pt x="1371" y="2128"/>
                    <a:pt x="1371" y="2128"/>
                    <a:pt x="1371" y="2128"/>
                  </a:cubicBezTo>
                  <a:cubicBezTo>
                    <a:pt x="1371" y="2100"/>
                    <a:pt x="1371" y="2100"/>
                    <a:pt x="1371" y="2100"/>
                  </a:cubicBezTo>
                  <a:lnTo>
                    <a:pt x="1371" y="2100"/>
                  </a:lnTo>
                  <a:lnTo>
                    <a:pt x="1371" y="2100"/>
                  </a:lnTo>
                  <a:cubicBezTo>
                    <a:pt x="1400" y="2100"/>
                    <a:pt x="1400" y="2100"/>
                    <a:pt x="1400" y="2100"/>
                  </a:cubicBezTo>
                  <a:lnTo>
                    <a:pt x="1400" y="2100"/>
                  </a:lnTo>
                  <a:lnTo>
                    <a:pt x="1400" y="2100"/>
                  </a:lnTo>
                  <a:cubicBezTo>
                    <a:pt x="1429" y="2070"/>
                    <a:pt x="1429" y="2070"/>
                    <a:pt x="1429" y="2070"/>
                  </a:cubicBezTo>
                  <a:lnTo>
                    <a:pt x="1429" y="2070"/>
                  </a:lnTo>
                  <a:cubicBezTo>
                    <a:pt x="1458" y="2070"/>
                    <a:pt x="1458" y="2070"/>
                    <a:pt x="1458" y="2070"/>
                  </a:cubicBezTo>
                  <a:cubicBezTo>
                    <a:pt x="1488" y="2041"/>
                    <a:pt x="1488" y="2041"/>
                    <a:pt x="1488" y="2041"/>
                  </a:cubicBezTo>
                  <a:cubicBezTo>
                    <a:pt x="1517" y="2012"/>
                    <a:pt x="1517" y="2012"/>
                    <a:pt x="1517" y="2012"/>
                  </a:cubicBezTo>
                  <a:lnTo>
                    <a:pt x="1517" y="2012"/>
                  </a:lnTo>
                  <a:cubicBezTo>
                    <a:pt x="1517" y="2041"/>
                    <a:pt x="1517" y="2041"/>
                    <a:pt x="1517" y="2041"/>
                  </a:cubicBezTo>
                  <a:cubicBezTo>
                    <a:pt x="1546" y="2012"/>
                    <a:pt x="1546" y="2012"/>
                    <a:pt x="1546" y="2012"/>
                  </a:cubicBezTo>
                  <a:lnTo>
                    <a:pt x="1546" y="2012"/>
                  </a:lnTo>
                  <a:cubicBezTo>
                    <a:pt x="1546" y="2041"/>
                    <a:pt x="1546" y="2041"/>
                    <a:pt x="1546" y="2041"/>
                  </a:cubicBezTo>
                  <a:cubicBezTo>
                    <a:pt x="1575" y="2012"/>
                    <a:pt x="1575" y="2012"/>
                    <a:pt x="1575" y="2012"/>
                  </a:cubicBezTo>
                  <a:lnTo>
                    <a:pt x="1575" y="2012"/>
                  </a:lnTo>
                  <a:cubicBezTo>
                    <a:pt x="1575" y="2041"/>
                    <a:pt x="1575" y="2041"/>
                    <a:pt x="1575" y="2041"/>
                  </a:cubicBezTo>
                  <a:cubicBezTo>
                    <a:pt x="1575" y="2070"/>
                    <a:pt x="1575" y="2070"/>
                    <a:pt x="1575" y="2070"/>
                  </a:cubicBezTo>
                  <a:cubicBezTo>
                    <a:pt x="1575" y="2041"/>
                    <a:pt x="1575" y="2041"/>
                    <a:pt x="1575" y="2041"/>
                  </a:cubicBezTo>
                  <a:cubicBezTo>
                    <a:pt x="1604" y="2041"/>
                    <a:pt x="1604" y="2041"/>
                    <a:pt x="1604" y="2041"/>
                  </a:cubicBezTo>
                  <a:cubicBezTo>
                    <a:pt x="1662" y="1983"/>
                    <a:pt x="1662" y="1983"/>
                    <a:pt x="1662" y="1983"/>
                  </a:cubicBezTo>
                  <a:cubicBezTo>
                    <a:pt x="1691" y="1983"/>
                    <a:pt x="1691" y="1983"/>
                    <a:pt x="1691" y="1983"/>
                  </a:cubicBezTo>
                  <a:lnTo>
                    <a:pt x="1691" y="1983"/>
                  </a:lnTo>
                  <a:cubicBezTo>
                    <a:pt x="1721" y="1983"/>
                    <a:pt x="1721" y="1983"/>
                    <a:pt x="1721" y="1983"/>
                  </a:cubicBezTo>
                  <a:cubicBezTo>
                    <a:pt x="1750" y="1983"/>
                    <a:pt x="1750" y="1983"/>
                    <a:pt x="1750" y="1983"/>
                  </a:cubicBezTo>
                  <a:lnTo>
                    <a:pt x="1750" y="1983"/>
                  </a:lnTo>
                  <a:lnTo>
                    <a:pt x="1750" y="1983"/>
                  </a:lnTo>
                  <a:cubicBezTo>
                    <a:pt x="1721" y="2012"/>
                    <a:pt x="1721" y="2012"/>
                    <a:pt x="1721" y="2012"/>
                  </a:cubicBezTo>
                  <a:lnTo>
                    <a:pt x="1721" y="2012"/>
                  </a:lnTo>
                  <a:cubicBezTo>
                    <a:pt x="1750" y="2012"/>
                    <a:pt x="1750" y="2012"/>
                    <a:pt x="1750" y="2012"/>
                  </a:cubicBezTo>
                  <a:lnTo>
                    <a:pt x="1750" y="2012"/>
                  </a:lnTo>
                  <a:cubicBezTo>
                    <a:pt x="1808" y="1983"/>
                    <a:pt x="1808" y="1983"/>
                    <a:pt x="1808" y="1983"/>
                  </a:cubicBezTo>
                  <a:lnTo>
                    <a:pt x="1808" y="1983"/>
                  </a:lnTo>
                  <a:lnTo>
                    <a:pt x="1808" y="1983"/>
                  </a:lnTo>
                  <a:cubicBezTo>
                    <a:pt x="1838" y="1953"/>
                    <a:pt x="1838" y="1953"/>
                    <a:pt x="1838" y="1953"/>
                  </a:cubicBezTo>
                  <a:cubicBezTo>
                    <a:pt x="1838" y="1983"/>
                    <a:pt x="1838" y="1983"/>
                    <a:pt x="1838" y="1983"/>
                  </a:cubicBezTo>
                  <a:cubicBezTo>
                    <a:pt x="1838" y="1953"/>
                    <a:pt x="1838" y="1953"/>
                    <a:pt x="1838" y="1953"/>
                  </a:cubicBezTo>
                  <a:lnTo>
                    <a:pt x="1838" y="1953"/>
                  </a:lnTo>
                  <a:cubicBezTo>
                    <a:pt x="1867" y="1953"/>
                    <a:pt x="1867" y="1953"/>
                    <a:pt x="1867" y="1953"/>
                  </a:cubicBezTo>
                  <a:lnTo>
                    <a:pt x="1867" y="1953"/>
                  </a:lnTo>
                  <a:lnTo>
                    <a:pt x="1867" y="1953"/>
                  </a:lnTo>
                  <a:cubicBezTo>
                    <a:pt x="1867" y="1924"/>
                    <a:pt x="1867" y="1924"/>
                    <a:pt x="1867" y="1924"/>
                  </a:cubicBezTo>
                  <a:lnTo>
                    <a:pt x="1867" y="1924"/>
                  </a:lnTo>
                  <a:cubicBezTo>
                    <a:pt x="1867" y="1895"/>
                    <a:pt x="1867" y="1895"/>
                    <a:pt x="1867" y="1895"/>
                  </a:cubicBezTo>
                  <a:lnTo>
                    <a:pt x="1867" y="1895"/>
                  </a:lnTo>
                  <a:cubicBezTo>
                    <a:pt x="1896" y="1866"/>
                    <a:pt x="1896" y="1866"/>
                    <a:pt x="1896" y="1866"/>
                  </a:cubicBezTo>
                  <a:cubicBezTo>
                    <a:pt x="1896" y="1895"/>
                    <a:pt x="1896" y="1895"/>
                    <a:pt x="1896" y="1895"/>
                  </a:cubicBezTo>
                  <a:cubicBezTo>
                    <a:pt x="1896" y="1953"/>
                    <a:pt x="1896" y="1953"/>
                    <a:pt x="1896" y="1953"/>
                  </a:cubicBezTo>
                  <a:cubicBezTo>
                    <a:pt x="1896" y="1983"/>
                    <a:pt x="1896" y="1983"/>
                    <a:pt x="1896" y="1983"/>
                  </a:cubicBezTo>
                  <a:cubicBezTo>
                    <a:pt x="1896" y="2012"/>
                    <a:pt x="1896" y="2012"/>
                    <a:pt x="1896" y="2012"/>
                  </a:cubicBezTo>
                  <a:cubicBezTo>
                    <a:pt x="1896" y="2041"/>
                    <a:pt x="1896" y="2041"/>
                    <a:pt x="1896" y="2041"/>
                  </a:cubicBezTo>
                  <a:cubicBezTo>
                    <a:pt x="1896" y="2100"/>
                    <a:pt x="1896" y="2100"/>
                    <a:pt x="1896" y="2100"/>
                  </a:cubicBezTo>
                  <a:cubicBezTo>
                    <a:pt x="1896" y="2128"/>
                    <a:pt x="1896" y="2128"/>
                    <a:pt x="1896" y="2128"/>
                  </a:cubicBezTo>
                  <a:lnTo>
                    <a:pt x="1896" y="2128"/>
                  </a:lnTo>
                  <a:cubicBezTo>
                    <a:pt x="1925" y="2157"/>
                    <a:pt x="1925" y="2157"/>
                    <a:pt x="1925" y="2157"/>
                  </a:cubicBezTo>
                  <a:cubicBezTo>
                    <a:pt x="1954" y="2128"/>
                    <a:pt x="1954" y="2128"/>
                    <a:pt x="1954" y="2128"/>
                  </a:cubicBezTo>
                  <a:cubicBezTo>
                    <a:pt x="1925" y="2128"/>
                    <a:pt x="1925" y="2128"/>
                    <a:pt x="1925" y="2128"/>
                  </a:cubicBezTo>
                  <a:lnTo>
                    <a:pt x="1925" y="2128"/>
                  </a:lnTo>
                  <a:lnTo>
                    <a:pt x="1925" y="2128"/>
                  </a:lnTo>
                  <a:cubicBezTo>
                    <a:pt x="1925" y="2100"/>
                    <a:pt x="1925" y="2100"/>
                    <a:pt x="1925" y="2100"/>
                  </a:cubicBezTo>
                  <a:cubicBezTo>
                    <a:pt x="1954" y="2128"/>
                    <a:pt x="1954" y="2128"/>
                    <a:pt x="1954" y="2128"/>
                  </a:cubicBezTo>
                  <a:cubicBezTo>
                    <a:pt x="1954" y="2100"/>
                    <a:pt x="1954" y="2100"/>
                    <a:pt x="1954" y="2100"/>
                  </a:cubicBezTo>
                  <a:lnTo>
                    <a:pt x="1954" y="2100"/>
                  </a:lnTo>
                  <a:cubicBezTo>
                    <a:pt x="1954" y="2070"/>
                    <a:pt x="1954" y="2070"/>
                    <a:pt x="1954" y="2070"/>
                  </a:cubicBezTo>
                  <a:cubicBezTo>
                    <a:pt x="1983" y="2100"/>
                    <a:pt x="1983" y="2100"/>
                    <a:pt x="1983" y="2100"/>
                  </a:cubicBezTo>
                  <a:lnTo>
                    <a:pt x="1983" y="2100"/>
                  </a:lnTo>
                  <a:lnTo>
                    <a:pt x="1983" y="2100"/>
                  </a:lnTo>
                  <a:cubicBezTo>
                    <a:pt x="1983" y="2070"/>
                    <a:pt x="1983" y="2070"/>
                    <a:pt x="1983" y="2070"/>
                  </a:cubicBezTo>
                  <a:lnTo>
                    <a:pt x="1983" y="2070"/>
                  </a:lnTo>
                  <a:cubicBezTo>
                    <a:pt x="2012" y="2041"/>
                    <a:pt x="2012" y="2041"/>
                    <a:pt x="2012" y="2041"/>
                  </a:cubicBezTo>
                  <a:lnTo>
                    <a:pt x="2012" y="2041"/>
                  </a:lnTo>
                  <a:cubicBezTo>
                    <a:pt x="2041" y="2041"/>
                    <a:pt x="2041" y="2041"/>
                    <a:pt x="2041" y="2041"/>
                  </a:cubicBezTo>
                  <a:lnTo>
                    <a:pt x="2041" y="2041"/>
                  </a:lnTo>
                  <a:lnTo>
                    <a:pt x="2041" y="2041"/>
                  </a:lnTo>
                  <a:cubicBezTo>
                    <a:pt x="2041" y="2070"/>
                    <a:pt x="2041" y="2070"/>
                    <a:pt x="2041" y="2070"/>
                  </a:cubicBezTo>
                  <a:lnTo>
                    <a:pt x="2041" y="2070"/>
                  </a:lnTo>
                  <a:cubicBezTo>
                    <a:pt x="2012" y="2100"/>
                    <a:pt x="2012" y="2100"/>
                    <a:pt x="2012" y="2100"/>
                  </a:cubicBezTo>
                  <a:lnTo>
                    <a:pt x="2012" y="2100"/>
                  </a:lnTo>
                  <a:lnTo>
                    <a:pt x="2012" y="2100"/>
                  </a:lnTo>
                  <a:cubicBezTo>
                    <a:pt x="2041" y="2100"/>
                    <a:pt x="2041" y="2100"/>
                    <a:pt x="2041" y="2100"/>
                  </a:cubicBezTo>
                  <a:lnTo>
                    <a:pt x="2041" y="2100"/>
                  </a:lnTo>
                  <a:lnTo>
                    <a:pt x="2041" y="2100"/>
                  </a:lnTo>
                  <a:cubicBezTo>
                    <a:pt x="2012" y="2128"/>
                    <a:pt x="2012" y="2128"/>
                    <a:pt x="2012" y="2128"/>
                  </a:cubicBezTo>
                  <a:lnTo>
                    <a:pt x="2012" y="2128"/>
                  </a:lnTo>
                  <a:cubicBezTo>
                    <a:pt x="1983" y="2128"/>
                    <a:pt x="1983" y="2128"/>
                    <a:pt x="1983" y="2128"/>
                  </a:cubicBezTo>
                  <a:lnTo>
                    <a:pt x="1983" y="2128"/>
                  </a:lnTo>
                  <a:cubicBezTo>
                    <a:pt x="1983" y="2157"/>
                    <a:pt x="1983" y="2157"/>
                    <a:pt x="1983" y="2157"/>
                  </a:cubicBezTo>
                  <a:lnTo>
                    <a:pt x="1983" y="2157"/>
                  </a:lnTo>
                  <a:cubicBezTo>
                    <a:pt x="2012" y="2157"/>
                    <a:pt x="2012" y="2157"/>
                    <a:pt x="2012" y="2157"/>
                  </a:cubicBezTo>
                  <a:cubicBezTo>
                    <a:pt x="2012" y="2186"/>
                    <a:pt x="2012" y="2186"/>
                    <a:pt x="2012" y="2186"/>
                  </a:cubicBezTo>
                  <a:cubicBezTo>
                    <a:pt x="2041" y="2157"/>
                    <a:pt x="2041" y="2157"/>
                    <a:pt x="2041" y="2157"/>
                  </a:cubicBezTo>
                  <a:lnTo>
                    <a:pt x="2041" y="2157"/>
                  </a:lnTo>
                  <a:cubicBezTo>
                    <a:pt x="2071" y="2157"/>
                    <a:pt x="2071" y="2157"/>
                    <a:pt x="2071" y="2157"/>
                  </a:cubicBezTo>
                  <a:cubicBezTo>
                    <a:pt x="2100" y="2128"/>
                    <a:pt x="2100" y="2128"/>
                    <a:pt x="2100" y="2128"/>
                  </a:cubicBezTo>
                  <a:cubicBezTo>
                    <a:pt x="2100" y="2100"/>
                    <a:pt x="2100" y="2100"/>
                    <a:pt x="2100" y="2100"/>
                  </a:cubicBezTo>
                  <a:cubicBezTo>
                    <a:pt x="2129" y="2100"/>
                    <a:pt x="2129" y="2100"/>
                    <a:pt x="2129" y="2100"/>
                  </a:cubicBezTo>
                  <a:cubicBezTo>
                    <a:pt x="2129" y="2128"/>
                    <a:pt x="2129" y="2128"/>
                    <a:pt x="2129" y="2128"/>
                  </a:cubicBezTo>
                  <a:cubicBezTo>
                    <a:pt x="2158" y="2128"/>
                    <a:pt x="2158" y="2128"/>
                    <a:pt x="2158" y="2128"/>
                  </a:cubicBezTo>
                  <a:lnTo>
                    <a:pt x="2158" y="2128"/>
                  </a:lnTo>
                  <a:cubicBezTo>
                    <a:pt x="2188" y="2128"/>
                    <a:pt x="2188" y="2128"/>
                    <a:pt x="2188" y="2128"/>
                  </a:cubicBezTo>
                  <a:lnTo>
                    <a:pt x="2188" y="2128"/>
                  </a:lnTo>
                  <a:cubicBezTo>
                    <a:pt x="2217" y="2128"/>
                    <a:pt x="2217" y="2128"/>
                    <a:pt x="2217" y="2128"/>
                  </a:cubicBezTo>
                  <a:cubicBezTo>
                    <a:pt x="2217" y="2157"/>
                    <a:pt x="2217" y="2157"/>
                    <a:pt x="2217" y="2157"/>
                  </a:cubicBezTo>
                  <a:cubicBezTo>
                    <a:pt x="2217" y="2186"/>
                    <a:pt x="2217" y="2186"/>
                    <a:pt x="2217" y="2186"/>
                  </a:cubicBezTo>
                  <a:cubicBezTo>
                    <a:pt x="2217" y="2216"/>
                    <a:pt x="2217" y="2216"/>
                    <a:pt x="2217" y="2216"/>
                  </a:cubicBezTo>
                  <a:cubicBezTo>
                    <a:pt x="2246" y="2245"/>
                    <a:pt x="2246" y="2245"/>
                    <a:pt x="2246" y="2245"/>
                  </a:cubicBezTo>
                  <a:cubicBezTo>
                    <a:pt x="2304" y="2274"/>
                    <a:pt x="2304" y="2274"/>
                    <a:pt x="2304" y="2274"/>
                  </a:cubicBezTo>
                  <a:lnTo>
                    <a:pt x="2304" y="2274"/>
                  </a:lnTo>
                  <a:cubicBezTo>
                    <a:pt x="2333" y="2303"/>
                    <a:pt x="2333" y="2303"/>
                    <a:pt x="2333" y="2303"/>
                  </a:cubicBezTo>
                  <a:cubicBezTo>
                    <a:pt x="2362" y="2333"/>
                    <a:pt x="2362" y="2333"/>
                    <a:pt x="2362" y="2333"/>
                  </a:cubicBezTo>
                  <a:lnTo>
                    <a:pt x="2362" y="2333"/>
                  </a:lnTo>
                  <a:cubicBezTo>
                    <a:pt x="2391" y="2333"/>
                    <a:pt x="2391" y="2333"/>
                    <a:pt x="2391" y="2333"/>
                  </a:cubicBezTo>
                  <a:lnTo>
                    <a:pt x="2391" y="2333"/>
                  </a:lnTo>
                  <a:cubicBezTo>
                    <a:pt x="2391" y="2362"/>
                    <a:pt x="2391" y="2362"/>
                    <a:pt x="2391" y="2362"/>
                  </a:cubicBezTo>
                  <a:cubicBezTo>
                    <a:pt x="2421" y="2333"/>
                    <a:pt x="2421" y="2333"/>
                    <a:pt x="2421" y="2333"/>
                  </a:cubicBezTo>
                  <a:cubicBezTo>
                    <a:pt x="2421" y="2362"/>
                    <a:pt x="2421" y="2362"/>
                    <a:pt x="2421" y="2362"/>
                  </a:cubicBezTo>
                  <a:cubicBezTo>
                    <a:pt x="2450" y="2362"/>
                    <a:pt x="2450" y="2362"/>
                    <a:pt x="2450" y="2362"/>
                  </a:cubicBezTo>
                  <a:lnTo>
                    <a:pt x="2450" y="2362"/>
                  </a:lnTo>
                  <a:cubicBezTo>
                    <a:pt x="2450" y="2391"/>
                    <a:pt x="2450" y="2391"/>
                    <a:pt x="2450" y="2391"/>
                  </a:cubicBezTo>
                  <a:cubicBezTo>
                    <a:pt x="2479" y="2391"/>
                    <a:pt x="2479" y="2391"/>
                    <a:pt x="2479" y="2391"/>
                  </a:cubicBezTo>
                  <a:lnTo>
                    <a:pt x="2479" y="2391"/>
                  </a:lnTo>
                  <a:cubicBezTo>
                    <a:pt x="2450" y="2362"/>
                    <a:pt x="2450" y="2362"/>
                    <a:pt x="2450" y="2362"/>
                  </a:cubicBezTo>
                  <a:cubicBezTo>
                    <a:pt x="2479" y="2362"/>
                    <a:pt x="2479" y="2362"/>
                    <a:pt x="2479" y="2362"/>
                  </a:cubicBezTo>
                  <a:cubicBezTo>
                    <a:pt x="2450" y="2362"/>
                    <a:pt x="2450" y="2362"/>
                    <a:pt x="2450" y="2362"/>
                  </a:cubicBezTo>
                  <a:cubicBezTo>
                    <a:pt x="2450" y="2333"/>
                    <a:pt x="2450" y="2333"/>
                    <a:pt x="2450" y="2333"/>
                  </a:cubicBezTo>
                  <a:cubicBezTo>
                    <a:pt x="2479" y="2362"/>
                    <a:pt x="2479" y="2362"/>
                    <a:pt x="2479" y="2362"/>
                  </a:cubicBezTo>
                  <a:lnTo>
                    <a:pt x="2479" y="2362"/>
                  </a:lnTo>
                  <a:lnTo>
                    <a:pt x="2479" y="2362"/>
                  </a:lnTo>
                  <a:lnTo>
                    <a:pt x="2479" y="2362"/>
                  </a:lnTo>
                  <a:cubicBezTo>
                    <a:pt x="2508" y="2362"/>
                    <a:pt x="2508" y="2362"/>
                    <a:pt x="2508" y="2362"/>
                  </a:cubicBezTo>
                  <a:lnTo>
                    <a:pt x="2508" y="2362"/>
                  </a:lnTo>
                  <a:cubicBezTo>
                    <a:pt x="2538" y="2391"/>
                    <a:pt x="2538" y="2391"/>
                    <a:pt x="2538" y="2391"/>
                  </a:cubicBezTo>
                  <a:lnTo>
                    <a:pt x="2538" y="2391"/>
                  </a:lnTo>
                  <a:lnTo>
                    <a:pt x="2538" y="2391"/>
                  </a:lnTo>
                  <a:cubicBezTo>
                    <a:pt x="2567" y="2420"/>
                    <a:pt x="2567" y="2420"/>
                    <a:pt x="2567" y="2420"/>
                  </a:cubicBezTo>
                  <a:cubicBezTo>
                    <a:pt x="2567" y="2449"/>
                    <a:pt x="2567" y="2449"/>
                    <a:pt x="2567" y="2449"/>
                  </a:cubicBezTo>
                  <a:lnTo>
                    <a:pt x="2567" y="2449"/>
                  </a:lnTo>
                  <a:cubicBezTo>
                    <a:pt x="2567" y="2478"/>
                    <a:pt x="2567" y="2478"/>
                    <a:pt x="2567" y="2478"/>
                  </a:cubicBezTo>
                  <a:lnTo>
                    <a:pt x="2567" y="2478"/>
                  </a:lnTo>
                  <a:cubicBezTo>
                    <a:pt x="2538" y="2507"/>
                    <a:pt x="2538" y="2507"/>
                    <a:pt x="2538" y="2507"/>
                  </a:cubicBezTo>
                  <a:cubicBezTo>
                    <a:pt x="2508" y="2478"/>
                    <a:pt x="2508" y="2478"/>
                    <a:pt x="2508" y="2478"/>
                  </a:cubicBezTo>
                  <a:cubicBezTo>
                    <a:pt x="2479" y="2478"/>
                    <a:pt x="2479" y="2478"/>
                    <a:pt x="2479" y="2478"/>
                  </a:cubicBezTo>
                  <a:lnTo>
                    <a:pt x="2479" y="2478"/>
                  </a:lnTo>
                  <a:cubicBezTo>
                    <a:pt x="2479" y="2507"/>
                    <a:pt x="2479" y="2507"/>
                    <a:pt x="2479" y="2507"/>
                  </a:cubicBezTo>
                  <a:cubicBezTo>
                    <a:pt x="2450" y="2478"/>
                    <a:pt x="2450" y="2478"/>
                    <a:pt x="2450" y="2478"/>
                  </a:cubicBezTo>
                  <a:lnTo>
                    <a:pt x="2450" y="2478"/>
                  </a:lnTo>
                  <a:cubicBezTo>
                    <a:pt x="2450" y="2507"/>
                    <a:pt x="2450" y="2507"/>
                    <a:pt x="2450" y="2507"/>
                  </a:cubicBezTo>
                  <a:cubicBezTo>
                    <a:pt x="2421" y="2507"/>
                    <a:pt x="2421" y="2507"/>
                    <a:pt x="2421" y="2507"/>
                  </a:cubicBezTo>
                  <a:cubicBezTo>
                    <a:pt x="2421" y="2536"/>
                    <a:pt x="2421" y="2536"/>
                    <a:pt x="2421" y="2536"/>
                  </a:cubicBezTo>
                  <a:cubicBezTo>
                    <a:pt x="2421" y="2507"/>
                    <a:pt x="2421" y="2507"/>
                    <a:pt x="2421" y="2507"/>
                  </a:cubicBezTo>
                  <a:cubicBezTo>
                    <a:pt x="2391" y="2536"/>
                    <a:pt x="2391" y="2536"/>
                    <a:pt x="2391" y="2536"/>
                  </a:cubicBezTo>
                  <a:lnTo>
                    <a:pt x="2391" y="2536"/>
                  </a:lnTo>
                  <a:cubicBezTo>
                    <a:pt x="2421" y="2536"/>
                    <a:pt x="2421" y="2536"/>
                    <a:pt x="2421" y="2536"/>
                  </a:cubicBezTo>
                  <a:cubicBezTo>
                    <a:pt x="2421" y="2566"/>
                    <a:pt x="2421" y="2566"/>
                    <a:pt x="2421" y="2566"/>
                  </a:cubicBezTo>
                  <a:cubicBezTo>
                    <a:pt x="2450" y="2566"/>
                    <a:pt x="2450" y="2566"/>
                    <a:pt x="2450" y="2566"/>
                  </a:cubicBezTo>
                  <a:lnTo>
                    <a:pt x="2450" y="2566"/>
                  </a:lnTo>
                  <a:cubicBezTo>
                    <a:pt x="2479" y="2566"/>
                    <a:pt x="2479" y="2566"/>
                    <a:pt x="2479" y="2566"/>
                  </a:cubicBezTo>
                  <a:cubicBezTo>
                    <a:pt x="2479" y="2595"/>
                    <a:pt x="2479" y="2595"/>
                    <a:pt x="2479" y="2595"/>
                  </a:cubicBezTo>
                  <a:lnTo>
                    <a:pt x="2479" y="2595"/>
                  </a:lnTo>
                  <a:cubicBezTo>
                    <a:pt x="2508" y="2595"/>
                    <a:pt x="2508" y="2595"/>
                    <a:pt x="2508" y="2595"/>
                  </a:cubicBezTo>
                  <a:cubicBezTo>
                    <a:pt x="2538" y="2595"/>
                    <a:pt x="2538" y="2595"/>
                    <a:pt x="2538" y="2595"/>
                  </a:cubicBezTo>
                  <a:cubicBezTo>
                    <a:pt x="2567" y="2624"/>
                    <a:pt x="2567" y="2624"/>
                    <a:pt x="2567" y="2624"/>
                  </a:cubicBezTo>
                  <a:cubicBezTo>
                    <a:pt x="2596" y="2624"/>
                    <a:pt x="2596" y="2624"/>
                    <a:pt x="2596" y="2624"/>
                  </a:cubicBezTo>
                  <a:lnTo>
                    <a:pt x="2596" y="2624"/>
                  </a:lnTo>
                  <a:cubicBezTo>
                    <a:pt x="2596" y="2595"/>
                    <a:pt x="2596" y="2595"/>
                    <a:pt x="2596" y="2595"/>
                  </a:cubicBezTo>
                  <a:cubicBezTo>
                    <a:pt x="2624" y="2624"/>
                    <a:pt x="2624" y="2624"/>
                    <a:pt x="2624" y="2624"/>
                  </a:cubicBezTo>
                  <a:lnTo>
                    <a:pt x="2624" y="2624"/>
                  </a:lnTo>
                  <a:cubicBezTo>
                    <a:pt x="2654" y="2624"/>
                    <a:pt x="2654" y="2624"/>
                    <a:pt x="2654" y="2624"/>
                  </a:cubicBezTo>
                  <a:lnTo>
                    <a:pt x="2654" y="2624"/>
                  </a:lnTo>
                  <a:lnTo>
                    <a:pt x="2654" y="2624"/>
                  </a:lnTo>
                  <a:cubicBezTo>
                    <a:pt x="2683" y="2595"/>
                    <a:pt x="2683" y="2595"/>
                    <a:pt x="2683" y="2595"/>
                  </a:cubicBezTo>
                  <a:lnTo>
                    <a:pt x="2683" y="2595"/>
                  </a:lnTo>
                  <a:cubicBezTo>
                    <a:pt x="2683" y="2624"/>
                    <a:pt x="2683" y="2624"/>
                    <a:pt x="2683" y="2624"/>
                  </a:cubicBezTo>
                  <a:lnTo>
                    <a:pt x="2683" y="2624"/>
                  </a:lnTo>
                  <a:cubicBezTo>
                    <a:pt x="2712" y="2595"/>
                    <a:pt x="2712" y="2595"/>
                    <a:pt x="2712" y="2595"/>
                  </a:cubicBezTo>
                  <a:cubicBezTo>
                    <a:pt x="2771" y="2595"/>
                    <a:pt x="2771" y="2595"/>
                    <a:pt x="2771" y="2595"/>
                  </a:cubicBezTo>
                  <a:lnTo>
                    <a:pt x="2771" y="2595"/>
                  </a:lnTo>
                  <a:lnTo>
                    <a:pt x="2771" y="2595"/>
                  </a:lnTo>
                  <a:lnTo>
                    <a:pt x="2771" y="2595"/>
                  </a:lnTo>
                  <a:cubicBezTo>
                    <a:pt x="2771" y="2624"/>
                    <a:pt x="2771" y="2624"/>
                    <a:pt x="2771" y="2624"/>
                  </a:cubicBezTo>
                  <a:lnTo>
                    <a:pt x="2771" y="2624"/>
                  </a:lnTo>
                  <a:lnTo>
                    <a:pt x="2771" y="2624"/>
                  </a:lnTo>
                  <a:cubicBezTo>
                    <a:pt x="2771" y="2653"/>
                    <a:pt x="2771" y="2653"/>
                    <a:pt x="2771" y="2653"/>
                  </a:cubicBezTo>
                  <a:lnTo>
                    <a:pt x="2771" y="2653"/>
                  </a:lnTo>
                  <a:lnTo>
                    <a:pt x="2771" y="2653"/>
                  </a:lnTo>
                  <a:cubicBezTo>
                    <a:pt x="2800" y="2653"/>
                    <a:pt x="2800" y="2653"/>
                    <a:pt x="2800" y="2653"/>
                  </a:cubicBezTo>
                  <a:lnTo>
                    <a:pt x="2800" y="2653"/>
                  </a:lnTo>
                  <a:lnTo>
                    <a:pt x="2800" y="2653"/>
                  </a:lnTo>
                  <a:cubicBezTo>
                    <a:pt x="2800" y="2683"/>
                    <a:pt x="2800" y="2683"/>
                    <a:pt x="2800" y="2683"/>
                  </a:cubicBezTo>
                  <a:cubicBezTo>
                    <a:pt x="2800" y="2712"/>
                    <a:pt x="2800" y="2712"/>
                    <a:pt x="2800" y="2712"/>
                  </a:cubicBezTo>
                  <a:lnTo>
                    <a:pt x="2800" y="2712"/>
                  </a:lnTo>
                  <a:cubicBezTo>
                    <a:pt x="2800" y="2683"/>
                    <a:pt x="2800" y="2683"/>
                    <a:pt x="2800" y="2683"/>
                  </a:cubicBezTo>
                  <a:lnTo>
                    <a:pt x="2800" y="2683"/>
                  </a:lnTo>
                  <a:cubicBezTo>
                    <a:pt x="2829" y="2683"/>
                    <a:pt x="2829" y="2683"/>
                    <a:pt x="2829" y="2683"/>
                  </a:cubicBezTo>
                  <a:lnTo>
                    <a:pt x="2829" y="2683"/>
                  </a:lnTo>
                  <a:lnTo>
                    <a:pt x="2829" y="2683"/>
                  </a:lnTo>
                  <a:cubicBezTo>
                    <a:pt x="2800" y="2712"/>
                    <a:pt x="2800" y="2712"/>
                    <a:pt x="2800" y="2712"/>
                  </a:cubicBezTo>
                  <a:cubicBezTo>
                    <a:pt x="2800" y="2741"/>
                    <a:pt x="2800" y="2741"/>
                    <a:pt x="2800" y="2741"/>
                  </a:cubicBezTo>
                  <a:lnTo>
                    <a:pt x="2800" y="2741"/>
                  </a:lnTo>
                  <a:cubicBezTo>
                    <a:pt x="2800" y="2770"/>
                    <a:pt x="2800" y="2770"/>
                    <a:pt x="2800" y="2770"/>
                  </a:cubicBezTo>
                  <a:cubicBezTo>
                    <a:pt x="2800" y="2799"/>
                    <a:pt x="2800" y="2799"/>
                    <a:pt x="2800" y="2799"/>
                  </a:cubicBezTo>
                  <a:cubicBezTo>
                    <a:pt x="2800" y="2828"/>
                    <a:pt x="2800" y="2828"/>
                    <a:pt x="2800" y="2828"/>
                  </a:cubicBezTo>
                  <a:cubicBezTo>
                    <a:pt x="2829" y="2828"/>
                    <a:pt x="2829" y="2828"/>
                    <a:pt x="2829" y="2828"/>
                  </a:cubicBezTo>
                  <a:lnTo>
                    <a:pt x="2829" y="2828"/>
                  </a:lnTo>
                  <a:cubicBezTo>
                    <a:pt x="2800" y="2857"/>
                    <a:pt x="2800" y="2857"/>
                    <a:pt x="2800" y="2857"/>
                  </a:cubicBezTo>
                  <a:cubicBezTo>
                    <a:pt x="2829" y="2857"/>
                    <a:pt x="2829" y="2857"/>
                    <a:pt x="2829" y="2857"/>
                  </a:cubicBezTo>
                  <a:cubicBezTo>
                    <a:pt x="2829" y="2886"/>
                    <a:pt x="2829" y="2886"/>
                    <a:pt x="2829" y="2886"/>
                  </a:cubicBezTo>
                  <a:cubicBezTo>
                    <a:pt x="2829" y="2916"/>
                    <a:pt x="2829" y="2916"/>
                    <a:pt x="2829" y="2916"/>
                  </a:cubicBezTo>
                  <a:cubicBezTo>
                    <a:pt x="2829" y="2886"/>
                    <a:pt x="2829" y="2886"/>
                    <a:pt x="2829" y="2886"/>
                  </a:cubicBezTo>
                  <a:cubicBezTo>
                    <a:pt x="2829" y="2828"/>
                    <a:pt x="2829" y="2828"/>
                    <a:pt x="2829" y="2828"/>
                  </a:cubicBezTo>
                  <a:cubicBezTo>
                    <a:pt x="2829" y="2799"/>
                    <a:pt x="2829" y="2799"/>
                    <a:pt x="2829" y="2799"/>
                  </a:cubicBezTo>
                  <a:cubicBezTo>
                    <a:pt x="2858" y="2770"/>
                    <a:pt x="2858" y="2770"/>
                    <a:pt x="2858" y="2770"/>
                  </a:cubicBezTo>
                  <a:lnTo>
                    <a:pt x="2858" y="2770"/>
                  </a:lnTo>
                  <a:cubicBezTo>
                    <a:pt x="2858" y="2799"/>
                    <a:pt x="2858" y="2799"/>
                    <a:pt x="2858" y="2799"/>
                  </a:cubicBezTo>
                  <a:lnTo>
                    <a:pt x="2858" y="2799"/>
                  </a:lnTo>
                  <a:lnTo>
                    <a:pt x="2858" y="2799"/>
                  </a:lnTo>
                  <a:lnTo>
                    <a:pt x="2858" y="2799"/>
                  </a:lnTo>
                  <a:lnTo>
                    <a:pt x="2858" y="2799"/>
                  </a:lnTo>
                  <a:lnTo>
                    <a:pt x="2858" y="2799"/>
                  </a:lnTo>
                  <a:cubicBezTo>
                    <a:pt x="2888" y="2799"/>
                    <a:pt x="2888" y="2799"/>
                    <a:pt x="2888" y="2799"/>
                  </a:cubicBezTo>
                  <a:lnTo>
                    <a:pt x="2888" y="2799"/>
                  </a:lnTo>
                  <a:cubicBezTo>
                    <a:pt x="2858" y="2770"/>
                    <a:pt x="2858" y="2770"/>
                    <a:pt x="2858" y="2770"/>
                  </a:cubicBezTo>
                  <a:lnTo>
                    <a:pt x="2858" y="2770"/>
                  </a:lnTo>
                  <a:cubicBezTo>
                    <a:pt x="2888" y="2770"/>
                    <a:pt x="2888" y="2770"/>
                    <a:pt x="2888" y="2770"/>
                  </a:cubicBezTo>
                  <a:cubicBezTo>
                    <a:pt x="2888" y="2741"/>
                    <a:pt x="2888" y="2741"/>
                    <a:pt x="2888" y="2741"/>
                  </a:cubicBezTo>
                  <a:lnTo>
                    <a:pt x="2888" y="2741"/>
                  </a:lnTo>
                  <a:lnTo>
                    <a:pt x="2888" y="2741"/>
                  </a:lnTo>
                  <a:cubicBezTo>
                    <a:pt x="2888" y="2712"/>
                    <a:pt x="2888" y="2712"/>
                    <a:pt x="2888" y="2712"/>
                  </a:cubicBezTo>
                  <a:cubicBezTo>
                    <a:pt x="2888" y="2653"/>
                    <a:pt x="2888" y="2653"/>
                    <a:pt x="2888" y="2653"/>
                  </a:cubicBezTo>
                  <a:lnTo>
                    <a:pt x="2888" y="2653"/>
                  </a:lnTo>
                  <a:lnTo>
                    <a:pt x="2888" y="2653"/>
                  </a:lnTo>
                  <a:cubicBezTo>
                    <a:pt x="2917" y="2624"/>
                    <a:pt x="2917" y="2624"/>
                    <a:pt x="2917" y="2624"/>
                  </a:cubicBezTo>
                  <a:lnTo>
                    <a:pt x="2917" y="2624"/>
                  </a:lnTo>
                  <a:lnTo>
                    <a:pt x="2917" y="2624"/>
                  </a:lnTo>
                  <a:cubicBezTo>
                    <a:pt x="2946" y="2624"/>
                    <a:pt x="2946" y="2624"/>
                    <a:pt x="2946" y="2624"/>
                  </a:cubicBezTo>
                  <a:lnTo>
                    <a:pt x="2946" y="2624"/>
                  </a:lnTo>
                  <a:lnTo>
                    <a:pt x="2946" y="2624"/>
                  </a:lnTo>
                  <a:cubicBezTo>
                    <a:pt x="2974" y="2624"/>
                    <a:pt x="2974" y="2624"/>
                    <a:pt x="2974" y="2624"/>
                  </a:cubicBezTo>
                  <a:cubicBezTo>
                    <a:pt x="2974" y="2595"/>
                    <a:pt x="2974" y="2595"/>
                    <a:pt x="2974" y="2595"/>
                  </a:cubicBezTo>
                  <a:lnTo>
                    <a:pt x="2974" y="2595"/>
                  </a:lnTo>
                  <a:cubicBezTo>
                    <a:pt x="2974" y="2624"/>
                    <a:pt x="2974" y="2624"/>
                    <a:pt x="2974" y="2624"/>
                  </a:cubicBezTo>
                  <a:cubicBezTo>
                    <a:pt x="3004" y="2624"/>
                    <a:pt x="3004" y="2624"/>
                    <a:pt x="3004" y="2624"/>
                  </a:cubicBezTo>
                  <a:lnTo>
                    <a:pt x="3004" y="2624"/>
                  </a:lnTo>
                  <a:cubicBezTo>
                    <a:pt x="3004" y="2595"/>
                    <a:pt x="3004" y="2595"/>
                    <a:pt x="3004" y="2595"/>
                  </a:cubicBezTo>
                  <a:cubicBezTo>
                    <a:pt x="3033" y="2595"/>
                    <a:pt x="3033" y="2595"/>
                    <a:pt x="3033" y="2595"/>
                  </a:cubicBezTo>
                  <a:lnTo>
                    <a:pt x="3033" y="2595"/>
                  </a:lnTo>
                  <a:cubicBezTo>
                    <a:pt x="3033" y="2624"/>
                    <a:pt x="3033" y="2624"/>
                    <a:pt x="3033" y="2624"/>
                  </a:cubicBezTo>
                  <a:lnTo>
                    <a:pt x="3033" y="2624"/>
                  </a:lnTo>
                  <a:lnTo>
                    <a:pt x="3033" y="2624"/>
                  </a:lnTo>
                  <a:cubicBezTo>
                    <a:pt x="3033" y="2595"/>
                    <a:pt x="3033" y="2595"/>
                    <a:pt x="3033" y="2595"/>
                  </a:cubicBezTo>
                  <a:cubicBezTo>
                    <a:pt x="3062" y="2566"/>
                    <a:pt x="3062" y="2566"/>
                    <a:pt x="3062" y="2566"/>
                  </a:cubicBezTo>
                  <a:lnTo>
                    <a:pt x="3062" y="2566"/>
                  </a:lnTo>
                  <a:lnTo>
                    <a:pt x="3062" y="2566"/>
                  </a:lnTo>
                  <a:cubicBezTo>
                    <a:pt x="3091" y="2566"/>
                    <a:pt x="3091" y="2566"/>
                    <a:pt x="3091" y="2566"/>
                  </a:cubicBezTo>
                  <a:lnTo>
                    <a:pt x="3091" y="2566"/>
                  </a:lnTo>
                  <a:lnTo>
                    <a:pt x="3091" y="2566"/>
                  </a:lnTo>
                  <a:cubicBezTo>
                    <a:pt x="3120" y="2566"/>
                    <a:pt x="3120" y="2566"/>
                    <a:pt x="3120" y="2566"/>
                  </a:cubicBezTo>
                  <a:cubicBezTo>
                    <a:pt x="3120" y="2536"/>
                    <a:pt x="3120" y="2536"/>
                    <a:pt x="3120" y="2536"/>
                  </a:cubicBezTo>
                  <a:lnTo>
                    <a:pt x="3120" y="2536"/>
                  </a:lnTo>
                  <a:lnTo>
                    <a:pt x="3120" y="2536"/>
                  </a:lnTo>
                  <a:lnTo>
                    <a:pt x="3120" y="2536"/>
                  </a:lnTo>
                  <a:cubicBezTo>
                    <a:pt x="3091" y="2536"/>
                    <a:pt x="3091" y="2536"/>
                    <a:pt x="3091" y="2536"/>
                  </a:cubicBezTo>
                  <a:cubicBezTo>
                    <a:pt x="3062" y="2536"/>
                    <a:pt x="3062" y="2536"/>
                    <a:pt x="3062" y="2536"/>
                  </a:cubicBezTo>
                  <a:lnTo>
                    <a:pt x="3062" y="2536"/>
                  </a:lnTo>
                  <a:cubicBezTo>
                    <a:pt x="3062" y="2566"/>
                    <a:pt x="3062" y="2566"/>
                    <a:pt x="3062" y="2566"/>
                  </a:cubicBezTo>
                  <a:cubicBezTo>
                    <a:pt x="3033" y="2566"/>
                    <a:pt x="3033" y="2566"/>
                    <a:pt x="3033" y="2566"/>
                  </a:cubicBezTo>
                  <a:lnTo>
                    <a:pt x="3033" y="2566"/>
                  </a:lnTo>
                  <a:lnTo>
                    <a:pt x="3033" y="2566"/>
                  </a:lnTo>
                  <a:cubicBezTo>
                    <a:pt x="3004" y="2566"/>
                    <a:pt x="3004" y="2566"/>
                    <a:pt x="3004" y="2566"/>
                  </a:cubicBezTo>
                  <a:cubicBezTo>
                    <a:pt x="3004" y="2536"/>
                    <a:pt x="3004" y="2536"/>
                    <a:pt x="3004" y="2536"/>
                  </a:cubicBezTo>
                  <a:cubicBezTo>
                    <a:pt x="3004" y="2566"/>
                    <a:pt x="3004" y="2566"/>
                    <a:pt x="3004" y="2566"/>
                  </a:cubicBezTo>
                  <a:lnTo>
                    <a:pt x="3004" y="2566"/>
                  </a:lnTo>
                  <a:lnTo>
                    <a:pt x="3004" y="2566"/>
                  </a:lnTo>
                  <a:cubicBezTo>
                    <a:pt x="2974" y="2566"/>
                    <a:pt x="2974" y="2566"/>
                    <a:pt x="2974" y="2566"/>
                  </a:cubicBezTo>
                  <a:lnTo>
                    <a:pt x="2974" y="2566"/>
                  </a:lnTo>
                  <a:lnTo>
                    <a:pt x="2974" y="2566"/>
                  </a:lnTo>
                  <a:cubicBezTo>
                    <a:pt x="2946" y="2566"/>
                    <a:pt x="2946" y="2566"/>
                    <a:pt x="2946" y="2566"/>
                  </a:cubicBezTo>
                  <a:lnTo>
                    <a:pt x="2946" y="2566"/>
                  </a:lnTo>
                  <a:cubicBezTo>
                    <a:pt x="2974" y="2566"/>
                    <a:pt x="2974" y="2566"/>
                    <a:pt x="2974" y="2566"/>
                  </a:cubicBezTo>
                  <a:cubicBezTo>
                    <a:pt x="2974" y="2595"/>
                    <a:pt x="2974" y="2595"/>
                    <a:pt x="2974" y="2595"/>
                  </a:cubicBezTo>
                  <a:cubicBezTo>
                    <a:pt x="2946" y="2595"/>
                    <a:pt x="2946" y="2595"/>
                    <a:pt x="2946" y="2595"/>
                  </a:cubicBezTo>
                  <a:lnTo>
                    <a:pt x="2946" y="2595"/>
                  </a:lnTo>
                  <a:cubicBezTo>
                    <a:pt x="2917" y="2566"/>
                    <a:pt x="2917" y="2566"/>
                    <a:pt x="2917" y="2566"/>
                  </a:cubicBezTo>
                  <a:lnTo>
                    <a:pt x="2917" y="2566"/>
                  </a:lnTo>
                  <a:lnTo>
                    <a:pt x="2917" y="2566"/>
                  </a:lnTo>
                  <a:cubicBezTo>
                    <a:pt x="2946" y="2536"/>
                    <a:pt x="2946" y="2536"/>
                    <a:pt x="2946" y="2536"/>
                  </a:cubicBezTo>
                  <a:cubicBezTo>
                    <a:pt x="2917" y="2536"/>
                    <a:pt x="2917" y="2536"/>
                    <a:pt x="2917" y="2536"/>
                  </a:cubicBezTo>
                  <a:cubicBezTo>
                    <a:pt x="2917" y="2566"/>
                    <a:pt x="2917" y="2566"/>
                    <a:pt x="2917" y="2566"/>
                  </a:cubicBezTo>
                  <a:cubicBezTo>
                    <a:pt x="2917" y="2536"/>
                    <a:pt x="2917" y="2536"/>
                    <a:pt x="2917" y="2536"/>
                  </a:cubicBezTo>
                  <a:lnTo>
                    <a:pt x="2917" y="2536"/>
                  </a:lnTo>
                  <a:lnTo>
                    <a:pt x="2917" y="2536"/>
                  </a:lnTo>
                  <a:cubicBezTo>
                    <a:pt x="2946" y="2507"/>
                    <a:pt x="2946" y="2507"/>
                    <a:pt x="2946" y="2507"/>
                  </a:cubicBezTo>
                  <a:lnTo>
                    <a:pt x="2946" y="2507"/>
                  </a:lnTo>
                  <a:cubicBezTo>
                    <a:pt x="2974" y="2507"/>
                    <a:pt x="2974" y="2507"/>
                    <a:pt x="2974" y="2507"/>
                  </a:cubicBezTo>
                  <a:cubicBezTo>
                    <a:pt x="3033" y="2507"/>
                    <a:pt x="3033" y="2507"/>
                    <a:pt x="3033" y="2507"/>
                  </a:cubicBezTo>
                  <a:cubicBezTo>
                    <a:pt x="3091" y="2507"/>
                    <a:pt x="3091" y="2507"/>
                    <a:pt x="3091" y="2507"/>
                  </a:cubicBezTo>
                  <a:lnTo>
                    <a:pt x="3091" y="2507"/>
                  </a:lnTo>
                  <a:cubicBezTo>
                    <a:pt x="3120" y="2478"/>
                    <a:pt x="3120" y="2478"/>
                    <a:pt x="3120" y="2478"/>
                  </a:cubicBezTo>
                  <a:cubicBezTo>
                    <a:pt x="3120" y="2507"/>
                    <a:pt x="3120" y="2507"/>
                    <a:pt x="3120" y="2507"/>
                  </a:cubicBezTo>
                  <a:lnTo>
                    <a:pt x="3120" y="2507"/>
                  </a:lnTo>
                  <a:cubicBezTo>
                    <a:pt x="3150" y="2507"/>
                    <a:pt x="3150" y="2507"/>
                    <a:pt x="3150" y="2507"/>
                  </a:cubicBezTo>
                  <a:lnTo>
                    <a:pt x="3150" y="2507"/>
                  </a:lnTo>
                  <a:cubicBezTo>
                    <a:pt x="3150" y="2536"/>
                    <a:pt x="3150" y="2536"/>
                    <a:pt x="3150" y="2536"/>
                  </a:cubicBezTo>
                  <a:cubicBezTo>
                    <a:pt x="3120" y="2566"/>
                    <a:pt x="3120" y="2566"/>
                    <a:pt x="3120" y="2566"/>
                  </a:cubicBezTo>
                  <a:cubicBezTo>
                    <a:pt x="3150" y="2566"/>
                    <a:pt x="3150" y="2566"/>
                    <a:pt x="3150" y="2566"/>
                  </a:cubicBezTo>
                  <a:lnTo>
                    <a:pt x="3150" y="2566"/>
                  </a:lnTo>
                  <a:cubicBezTo>
                    <a:pt x="3120" y="2566"/>
                    <a:pt x="3120" y="2566"/>
                    <a:pt x="3120" y="2566"/>
                  </a:cubicBezTo>
                  <a:cubicBezTo>
                    <a:pt x="3120" y="2595"/>
                    <a:pt x="3120" y="2595"/>
                    <a:pt x="3120" y="2595"/>
                  </a:cubicBezTo>
                  <a:lnTo>
                    <a:pt x="3120" y="2595"/>
                  </a:lnTo>
                  <a:cubicBezTo>
                    <a:pt x="3150" y="2624"/>
                    <a:pt x="3150" y="2624"/>
                    <a:pt x="3150" y="2624"/>
                  </a:cubicBezTo>
                  <a:lnTo>
                    <a:pt x="3150" y="2624"/>
                  </a:lnTo>
                  <a:lnTo>
                    <a:pt x="3150" y="2624"/>
                  </a:lnTo>
                  <a:lnTo>
                    <a:pt x="3150" y="2624"/>
                  </a:lnTo>
                  <a:lnTo>
                    <a:pt x="3150" y="2624"/>
                  </a:lnTo>
                  <a:cubicBezTo>
                    <a:pt x="3150" y="2653"/>
                    <a:pt x="3150" y="2653"/>
                    <a:pt x="3150" y="2653"/>
                  </a:cubicBezTo>
                  <a:lnTo>
                    <a:pt x="3150" y="2653"/>
                  </a:lnTo>
                  <a:lnTo>
                    <a:pt x="3150" y="2653"/>
                  </a:lnTo>
                  <a:cubicBezTo>
                    <a:pt x="3179" y="2653"/>
                    <a:pt x="3179" y="2653"/>
                    <a:pt x="3179" y="2653"/>
                  </a:cubicBezTo>
                  <a:lnTo>
                    <a:pt x="3179" y="2653"/>
                  </a:lnTo>
                  <a:lnTo>
                    <a:pt x="3179" y="2653"/>
                  </a:lnTo>
                  <a:cubicBezTo>
                    <a:pt x="3179" y="2683"/>
                    <a:pt x="3179" y="2683"/>
                    <a:pt x="3179" y="2683"/>
                  </a:cubicBezTo>
                  <a:cubicBezTo>
                    <a:pt x="3208" y="2683"/>
                    <a:pt x="3208" y="2683"/>
                    <a:pt x="3208" y="2683"/>
                  </a:cubicBezTo>
                  <a:lnTo>
                    <a:pt x="3208" y="2683"/>
                  </a:lnTo>
                  <a:cubicBezTo>
                    <a:pt x="3238" y="2683"/>
                    <a:pt x="3238" y="2683"/>
                    <a:pt x="3238" y="2683"/>
                  </a:cubicBezTo>
                  <a:lnTo>
                    <a:pt x="3238" y="2683"/>
                  </a:lnTo>
                  <a:lnTo>
                    <a:pt x="3238" y="2683"/>
                  </a:lnTo>
                  <a:lnTo>
                    <a:pt x="3238" y="2683"/>
                  </a:lnTo>
                  <a:lnTo>
                    <a:pt x="3238" y="2683"/>
                  </a:lnTo>
                  <a:cubicBezTo>
                    <a:pt x="3238" y="2712"/>
                    <a:pt x="3238" y="2712"/>
                    <a:pt x="3238" y="2712"/>
                  </a:cubicBezTo>
                  <a:lnTo>
                    <a:pt x="3238" y="2712"/>
                  </a:lnTo>
                  <a:lnTo>
                    <a:pt x="3238" y="2712"/>
                  </a:lnTo>
                  <a:cubicBezTo>
                    <a:pt x="3267" y="2712"/>
                    <a:pt x="3267" y="2712"/>
                    <a:pt x="3267" y="2712"/>
                  </a:cubicBezTo>
                  <a:cubicBezTo>
                    <a:pt x="3267" y="2741"/>
                    <a:pt x="3267" y="2741"/>
                    <a:pt x="3267" y="2741"/>
                  </a:cubicBezTo>
                  <a:lnTo>
                    <a:pt x="3267" y="2741"/>
                  </a:lnTo>
                  <a:cubicBezTo>
                    <a:pt x="3295" y="2741"/>
                    <a:pt x="3295" y="2741"/>
                    <a:pt x="3295" y="2741"/>
                  </a:cubicBezTo>
                  <a:lnTo>
                    <a:pt x="3295" y="2741"/>
                  </a:lnTo>
                  <a:cubicBezTo>
                    <a:pt x="3295" y="2770"/>
                    <a:pt x="3295" y="2770"/>
                    <a:pt x="3295" y="2770"/>
                  </a:cubicBezTo>
                  <a:lnTo>
                    <a:pt x="3295" y="2770"/>
                  </a:lnTo>
                  <a:cubicBezTo>
                    <a:pt x="3324" y="2770"/>
                    <a:pt x="3324" y="2770"/>
                    <a:pt x="3324" y="2770"/>
                  </a:cubicBezTo>
                  <a:cubicBezTo>
                    <a:pt x="3354" y="2770"/>
                    <a:pt x="3354" y="2770"/>
                    <a:pt x="3354" y="2770"/>
                  </a:cubicBezTo>
                  <a:lnTo>
                    <a:pt x="3354" y="2770"/>
                  </a:lnTo>
                  <a:cubicBezTo>
                    <a:pt x="3383" y="2741"/>
                    <a:pt x="3383" y="2741"/>
                    <a:pt x="3383" y="2741"/>
                  </a:cubicBezTo>
                  <a:lnTo>
                    <a:pt x="3383" y="2741"/>
                  </a:lnTo>
                  <a:cubicBezTo>
                    <a:pt x="3412" y="2741"/>
                    <a:pt x="3412" y="2741"/>
                    <a:pt x="3412" y="2741"/>
                  </a:cubicBezTo>
                  <a:lnTo>
                    <a:pt x="3412" y="2741"/>
                  </a:lnTo>
                  <a:cubicBezTo>
                    <a:pt x="3441" y="2741"/>
                    <a:pt x="3441" y="2741"/>
                    <a:pt x="3441" y="2741"/>
                  </a:cubicBezTo>
                  <a:cubicBezTo>
                    <a:pt x="3471" y="2770"/>
                    <a:pt x="3471" y="2770"/>
                    <a:pt x="3471" y="2770"/>
                  </a:cubicBezTo>
                  <a:lnTo>
                    <a:pt x="3471" y="2770"/>
                  </a:lnTo>
                  <a:cubicBezTo>
                    <a:pt x="3500" y="2770"/>
                    <a:pt x="3500" y="2770"/>
                    <a:pt x="3500" y="2770"/>
                  </a:cubicBezTo>
                  <a:lnTo>
                    <a:pt x="3500" y="2770"/>
                  </a:lnTo>
                  <a:cubicBezTo>
                    <a:pt x="3529" y="2770"/>
                    <a:pt x="3529" y="2770"/>
                    <a:pt x="3529" y="2770"/>
                  </a:cubicBezTo>
                  <a:lnTo>
                    <a:pt x="3529" y="2770"/>
                  </a:lnTo>
                  <a:cubicBezTo>
                    <a:pt x="3558" y="2770"/>
                    <a:pt x="3558" y="2770"/>
                    <a:pt x="3558" y="2770"/>
                  </a:cubicBezTo>
                  <a:cubicBezTo>
                    <a:pt x="3529" y="2770"/>
                    <a:pt x="3529" y="2770"/>
                    <a:pt x="3529" y="2770"/>
                  </a:cubicBezTo>
                  <a:cubicBezTo>
                    <a:pt x="3529" y="2741"/>
                    <a:pt x="3529" y="2741"/>
                    <a:pt x="3529" y="2741"/>
                  </a:cubicBezTo>
                  <a:lnTo>
                    <a:pt x="3529" y="2741"/>
                  </a:lnTo>
                  <a:cubicBezTo>
                    <a:pt x="3529" y="2712"/>
                    <a:pt x="3529" y="2712"/>
                    <a:pt x="3529" y="2712"/>
                  </a:cubicBezTo>
                  <a:lnTo>
                    <a:pt x="3529" y="2712"/>
                  </a:lnTo>
                  <a:cubicBezTo>
                    <a:pt x="3558" y="2741"/>
                    <a:pt x="3558" y="2741"/>
                    <a:pt x="3558" y="2741"/>
                  </a:cubicBezTo>
                  <a:cubicBezTo>
                    <a:pt x="3558" y="2770"/>
                    <a:pt x="3558" y="2770"/>
                    <a:pt x="3558" y="2770"/>
                  </a:cubicBezTo>
                  <a:cubicBezTo>
                    <a:pt x="3588" y="2799"/>
                    <a:pt x="3588" y="2799"/>
                    <a:pt x="3588" y="2799"/>
                  </a:cubicBezTo>
                  <a:lnTo>
                    <a:pt x="3588" y="2799"/>
                  </a:lnTo>
                  <a:cubicBezTo>
                    <a:pt x="3588" y="2828"/>
                    <a:pt x="3588" y="2828"/>
                    <a:pt x="3588" y="2828"/>
                  </a:cubicBezTo>
                  <a:cubicBezTo>
                    <a:pt x="3588" y="2799"/>
                    <a:pt x="3588" y="2799"/>
                    <a:pt x="3588" y="2799"/>
                  </a:cubicBezTo>
                  <a:cubicBezTo>
                    <a:pt x="3588" y="2770"/>
                    <a:pt x="3588" y="2770"/>
                    <a:pt x="3588" y="2770"/>
                  </a:cubicBezTo>
                  <a:cubicBezTo>
                    <a:pt x="3558" y="2770"/>
                    <a:pt x="3558" y="2770"/>
                    <a:pt x="3558" y="2770"/>
                  </a:cubicBezTo>
                  <a:cubicBezTo>
                    <a:pt x="3558" y="2741"/>
                    <a:pt x="3558" y="2741"/>
                    <a:pt x="3558" y="2741"/>
                  </a:cubicBezTo>
                  <a:cubicBezTo>
                    <a:pt x="3558" y="2712"/>
                    <a:pt x="3558" y="2712"/>
                    <a:pt x="3558" y="2712"/>
                  </a:cubicBezTo>
                  <a:lnTo>
                    <a:pt x="3558" y="2712"/>
                  </a:lnTo>
                  <a:lnTo>
                    <a:pt x="3558" y="2712"/>
                  </a:lnTo>
                  <a:lnTo>
                    <a:pt x="3558" y="2712"/>
                  </a:lnTo>
                  <a:lnTo>
                    <a:pt x="3558" y="2712"/>
                  </a:lnTo>
                  <a:cubicBezTo>
                    <a:pt x="3588" y="2712"/>
                    <a:pt x="3588" y="2712"/>
                    <a:pt x="3588" y="2712"/>
                  </a:cubicBezTo>
                  <a:lnTo>
                    <a:pt x="3588" y="2712"/>
                  </a:lnTo>
                  <a:cubicBezTo>
                    <a:pt x="3558" y="2683"/>
                    <a:pt x="3558" y="2683"/>
                    <a:pt x="3558" y="2683"/>
                  </a:cubicBezTo>
                  <a:cubicBezTo>
                    <a:pt x="3588" y="2683"/>
                    <a:pt x="3588" y="2683"/>
                    <a:pt x="3588" y="2683"/>
                  </a:cubicBezTo>
                  <a:cubicBezTo>
                    <a:pt x="3558" y="2683"/>
                    <a:pt x="3558" y="2683"/>
                    <a:pt x="3558" y="2683"/>
                  </a:cubicBezTo>
                  <a:cubicBezTo>
                    <a:pt x="3588" y="2683"/>
                    <a:pt x="3588" y="2683"/>
                    <a:pt x="3588" y="2683"/>
                  </a:cubicBezTo>
                  <a:lnTo>
                    <a:pt x="3588" y="2683"/>
                  </a:lnTo>
                  <a:lnTo>
                    <a:pt x="3588" y="2683"/>
                  </a:lnTo>
                  <a:lnTo>
                    <a:pt x="3588" y="2683"/>
                  </a:lnTo>
                  <a:lnTo>
                    <a:pt x="3588" y="2683"/>
                  </a:lnTo>
                  <a:cubicBezTo>
                    <a:pt x="3617" y="2683"/>
                    <a:pt x="3617" y="2683"/>
                    <a:pt x="3617" y="2683"/>
                  </a:cubicBezTo>
                  <a:lnTo>
                    <a:pt x="3617" y="2683"/>
                  </a:lnTo>
                  <a:cubicBezTo>
                    <a:pt x="3617" y="2653"/>
                    <a:pt x="3617" y="2653"/>
                    <a:pt x="3617" y="2653"/>
                  </a:cubicBezTo>
                  <a:cubicBezTo>
                    <a:pt x="3645" y="2653"/>
                    <a:pt x="3645" y="2653"/>
                    <a:pt x="3645" y="2653"/>
                  </a:cubicBezTo>
                  <a:cubicBezTo>
                    <a:pt x="3645" y="2683"/>
                    <a:pt x="3645" y="2683"/>
                    <a:pt x="3645" y="2683"/>
                  </a:cubicBezTo>
                  <a:lnTo>
                    <a:pt x="3645" y="2683"/>
                  </a:lnTo>
                  <a:lnTo>
                    <a:pt x="3645" y="2683"/>
                  </a:lnTo>
                  <a:lnTo>
                    <a:pt x="3645" y="2683"/>
                  </a:lnTo>
                  <a:lnTo>
                    <a:pt x="3645" y="2683"/>
                  </a:lnTo>
                  <a:cubicBezTo>
                    <a:pt x="3674" y="2683"/>
                    <a:pt x="3674" y="2683"/>
                    <a:pt x="3674" y="2683"/>
                  </a:cubicBezTo>
                  <a:cubicBezTo>
                    <a:pt x="3674" y="2712"/>
                    <a:pt x="3674" y="2712"/>
                    <a:pt x="3674" y="2712"/>
                  </a:cubicBezTo>
                  <a:cubicBezTo>
                    <a:pt x="3645" y="2712"/>
                    <a:pt x="3645" y="2712"/>
                    <a:pt x="3645" y="2712"/>
                  </a:cubicBezTo>
                  <a:cubicBezTo>
                    <a:pt x="3674" y="2741"/>
                    <a:pt x="3674" y="2741"/>
                    <a:pt x="3674" y="2741"/>
                  </a:cubicBezTo>
                  <a:lnTo>
                    <a:pt x="3674" y="2741"/>
                  </a:lnTo>
                  <a:cubicBezTo>
                    <a:pt x="3704" y="2741"/>
                    <a:pt x="3704" y="2741"/>
                    <a:pt x="3704" y="2741"/>
                  </a:cubicBezTo>
                  <a:cubicBezTo>
                    <a:pt x="3674" y="2741"/>
                    <a:pt x="3674" y="2741"/>
                    <a:pt x="3674" y="2741"/>
                  </a:cubicBezTo>
                  <a:lnTo>
                    <a:pt x="3674" y="2741"/>
                  </a:lnTo>
                  <a:cubicBezTo>
                    <a:pt x="3674" y="2770"/>
                    <a:pt x="3674" y="2770"/>
                    <a:pt x="3674" y="2770"/>
                  </a:cubicBezTo>
                  <a:lnTo>
                    <a:pt x="3674" y="2770"/>
                  </a:lnTo>
                  <a:cubicBezTo>
                    <a:pt x="3704" y="2741"/>
                    <a:pt x="3704" y="2741"/>
                    <a:pt x="3704" y="2741"/>
                  </a:cubicBezTo>
                  <a:lnTo>
                    <a:pt x="3704" y="2741"/>
                  </a:lnTo>
                  <a:cubicBezTo>
                    <a:pt x="3733" y="2741"/>
                    <a:pt x="3733" y="2741"/>
                    <a:pt x="3733" y="2741"/>
                  </a:cubicBezTo>
                  <a:lnTo>
                    <a:pt x="3733" y="2741"/>
                  </a:lnTo>
                  <a:lnTo>
                    <a:pt x="3733" y="2741"/>
                  </a:lnTo>
                  <a:lnTo>
                    <a:pt x="3733" y="2741"/>
                  </a:lnTo>
                  <a:lnTo>
                    <a:pt x="3733" y="2741"/>
                  </a:lnTo>
                  <a:cubicBezTo>
                    <a:pt x="3733" y="2770"/>
                    <a:pt x="3733" y="2770"/>
                    <a:pt x="3733" y="2770"/>
                  </a:cubicBezTo>
                  <a:cubicBezTo>
                    <a:pt x="3704" y="2770"/>
                    <a:pt x="3704" y="2770"/>
                    <a:pt x="3704" y="2770"/>
                  </a:cubicBezTo>
                  <a:cubicBezTo>
                    <a:pt x="3704" y="2799"/>
                    <a:pt x="3704" y="2799"/>
                    <a:pt x="3704" y="2799"/>
                  </a:cubicBezTo>
                  <a:cubicBezTo>
                    <a:pt x="3674" y="2799"/>
                    <a:pt x="3674" y="2799"/>
                    <a:pt x="3674" y="2799"/>
                  </a:cubicBezTo>
                  <a:cubicBezTo>
                    <a:pt x="3674" y="2828"/>
                    <a:pt x="3674" y="2828"/>
                    <a:pt x="3674" y="2828"/>
                  </a:cubicBezTo>
                  <a:lnTo>
                    <a:pt x="3674" y="2828"/>
                  </a:lnTo>
                  <a:cubicBezTo>
                    <a:pt x="3645" y="2799"/>
                    <a:pt x="3645" y="2799"/>
                    <a:pt x="3645" y="2799"/>
                  </a:cubicBezTo>
                  <a:cubicBezTo>
                    <a:pt x="3645" y="2828"/>
                    <a:pt x="3645" y="2828"/>
                    <a:pt x="3645" y="2828"/>
                  </a:cubicBezTo>
                  <a:cubicBezTo>
                    <a:pt x="3645" y="2857"/>
                    <a:pt x="3645" y="2857"/>
                    <a:pt x="3645" y="2857"/>
                  </a:cubicBezTo>
                  <a:lnTo>
                    <a:pt x="3645" y="2857"/>
                  </a:lnTo>
                  <a:lnTo>
                    <a:pt x="3645" y="2857"/>
                  </a:lnTo>
                  <a:cubicBezTo>
                    <a:pt x="3674" y="2857"/>
                    <a:pt x="3674" y="2857"/>
                    <a:pt x="3674" y="2857"/>
                  </a:cubicBezTo>
                  <a:lnTo>
                    <a:pt x="3674" y="2857"/>
                  </a:lnTo>
                  <a:cubicBezTo>
                    <a:pt x="3645" y="2886"/>
                    <a:pt x="3645" y="2886"/>
                    <a:pt x="3645" y="2886"/>
                  </a:cubicBezTo>
                  <a:lnTo>
                    <a:pt x="3645" y="2886"/>
                  </a:lnTo>
                  <a:cubicBezTo>
                    <a:pt x="3674" y="2886"/>
                    <a:pt x="3674" y="2886"/>
                    <a:pt x="3674" y="2886"/>
                  </a:cubicBezTo>
                  <a:cubicBezTo>
                    <a:pt x="3674" y="2857"/>
                    <a:pt x="3674" y="2857"/>
                    <a:pt x="3674" y="2857"/>
                  </a:cubicBezTo>
                  <a:cubicBezTo>
                    <a:pt x="3704" y="2857"/>
                    <a:pt x="3704" y="2857"/>
                    <a:pt x="3704" y="2857"/>
                  </a:cubicBezTo>
                  <a:cubicBezTo>
                    <a:pt x="3674" y="2886"/>
                    <a:pt x="3674" y="2886"/>
                    <a:pt x="3674" y="2886"/>
                  </a:cubicBezTo>
                  <a:lnTo>
                    <a:pt x="3674" y="2886"/>
                  </a:lnTo>
                  <a:lnTo>
                    <a:pt x="3674" y="2886"/>
                  </a:lnTo>
                  <a:cubicBezTo>
                    <a:pt x="3704" y="2886"/>
                    <a:pt x="3704" y="2886"/>
                    <a:pt x="3704" y="2886"/>
                  </a:cubicBezTo>
                  <a:cubicBezTo>
                    <a:pt x="3674" y="2916"/>
                    <a:pt x="3674" y="2916"/>
                    <a:pt x="3674" y="2916"/>
                  </a:cubicBezTo>
                  <a:lnTo>
                    <a:pt x="3674" y="2916"/>
                  </a:lnTo>
                  <a:cubicBezTo>
                    <a:pt x="3674" y="2945"/>
                    <a:pt x="3674" y="2945"/>
                    <a:pt x="3674" y="2945"/>
                  </a:cubicBezTo>
                  <a:cubicBezTo>
                    <a:pt x="3645" y="2916"/>
                    <a:pt x="3645" y="2916"/>
                    <a:pt x="3645" y="2916"/>
                  </a:cubicBezTo>
                  <a:lnTo>
                    <a:pt x="3645" y="2916"/>
                  </a:lnTo>
                  <a:cubicBezTo>
                    <a:pt x="3617" y="2916"/>
                    <a:pt x="3617" y="2916"/>
                    <a:pt x="3617" y="2916"/>
                  </a:cubicBezTo>
                  <a:cubicBezTo>
                    <a:pt x="3617" y="2886"/>
                    <a:pt x="3617" y="2886"/>
                    <a:pt x="3617" y="2886"/>
                  </a:cubicBezTo>
                  <a:lnTo>
                    <a:pt x="3617" y="2886"/>
                  </a:lnTo>
                  <a:cubicBezTo>
                    <a:pt x="3617" y="2916"/>
                    <a:pt x="3617" y="2916"/>
                    <a:pt x="3617" y="2916"/>
                  </a:cubicBezTo>
                  <a:cubicBezTo>
                    <a:pt x="3617" y="2945"/>
                    <a:pt x="3617" y="2945"/>
                    <a:pt x="3617" y="2945"/>
                  </a:cubicBezTo>
                  <a:lnTo>
                    <a:pt x="3617" y="2945"/>
                  </a:lnTo>
                  <a:cubicBezTo>
                    <a:pt x="3617" y="2974"/>
                    <a:pt x="3617" y="2974"/>
                    <a:pt x="3617" y="2974"/>
                  </a:cubicBezTo>
                  <a:cubicBezTo>
                    <a:pt x="3645" y="2945"/>
                    <a:pt x="3645" y="2945"/>
                    <a:pt x="3645" y="2945"/>
                  </a:cubicBezTo>
                  <a:lnTo>
                    <a:pt x="3645" y="2945"/>
                  </a:lnTo>
                  <a:cubicBezTo>
                    <a:pt x="3645" y="2916"/>
                    <a:pt x="3645" y="2916"/>
                    <a:pt x="3645" y="2916"/>
                  </a:cubicBezTo>
                  <a:cubicBezTo>
                    <a:pt x="3645" y="2945"/>
                    <a:pt x="3645" y="2945"/>
                    <a:pt x="3645" y="2945"/>
                  </a:cubicBezTo>
                  <a:cubicBezTo>
                    <a:pt x="3674" y="2945"/>
                    <a:pt x="3674" y="2945"/>
                    <a:pt x="3674" y="2945"/>
                  </a:cubicBezTo>
                  <a:lnTo>
                    <a:pt x="3674" y="2945"/>
                  </a:lnTo>
                  <a:cubicBezTo>
                    <a:pt x="3704" y="2945"/>
                    <a:pt x="3704" y="2945"/>
                    <a:pt x="3704" y="2945"/>
                  </a:cubicBezTo>
                  <a:cubicBezTo>
                    <a:pt x="3704" y="2916"/>
                    <a:pt x="3704" y="2916"/>
                    <a:pt x="3704" y="2916"/>
                  </a:cubicBezTo>
                  <a:lnTo>
                    <a:pt x="3704" y="2916"/>
                  </a:lnTo>
                  <a:cubicBezTo>
                    <a:pt x="3733" y="2886"/>
                    <a:pt x="3733" y="2886"/>
                    <a:pt x="3733" y="2886"/>
                  </a:cubicBezTo>
                  <a:lnTo>
                    <a:pt x="3733" y="2886"/>
                  </a:lnTo>
                  <a:cubicBezTo>
                    <a:pt x="3762" y="2886"/>
                    <a:pt x="3762" y="2886"/>
                    <a:pt x="3762" y="2886"/>
                  </a:cubicBezTo>
                  <a:cubicBezTo>
                    <a:pt x="3733" y="2886"/>
                    <a:pt x="3733" y="2886"/>
                    <a:pt x="3733" y="2886"/>
                  </a:cubicBezTo>
                  <a:lnTo>
                    <a:pt x="3733" y="2886"/>
                  </a:lnTo>
                  <a:cubicBezTo>
                    <a:pt x="3733" y="2916"/>
                    <a:pt x="3733" y="2916"/>
                    <a:pt x="3733" y="2916"/>
                  </a:cubicBezTo>
                  <a:cubicBezTo>
                    <a:pt x="3704" y="2916"/>
                    <a:pt x="3704" y="2916"/>
                    <a:pt x="3704" y="2916"/>
                  </a:cubicBezTo>
                  <a:lnTo>
                    <a:pt x="3704" y="2916"/>
                  </a:lnTo>
                  <a:cubicBezTo>
                    <a:pt x="3704" y="2886"/>
                    <a:pt x="3704" y="2886"/>
                    <a:pt x="3704" y="2886"/>
                  </a:cubicBezTo>
                  <a:cubicBezTo>
                    <a:pt x="3733" y="2886"/>
                    <a:pt x="3733" y="2886"/>
                    <a:pt x="3733" y="2886"/>
                  </a:cubicBezTo>
                  <a:cubicBezTo>
                    <a:pt x="3704" y="2886"/>
                    <a:pt x="3704" y="2886"/>
                    <a:pt x="3704" y="2886"/>
                  </a:cubicBezTo>
                  <a:cubicBezTo>
                    <a:pt x="3704" y="2857"/>
                    <a:pt x="3704" y="2857"/>
                    <a:pt x="3704" y="2857"/>
                  </a:cubicBezTo>
                  <a:cubicBezTo>
                    <a:pt x="3733" y="2828"/>
                    <a:pt x="3733" y="2828"/>
                    <a:pt x="3733" y="2828"/>
                  </a:cubicBezTo>
                  <a:lnTo>
                    <a:pt x="3733" y="2828"/>
                  </a:lnTo>
                  <a:cubicBezTo>
                    <a:pt x="3704" y="2828"/>
                    <a:pt x="3704" y="2828"/>
                    <a:pt x="3704" y="2828"/>
                  </a:cubicBezTo>
                  <a:cubicBezTo>
                    <a:pt x="3733" y="2828"/>
                    <a:pt x="3733" y="2828"/>
                    <a:pt x="3733" y="2828"/>
                  </a:cubicBezTo>
                  <a:cubicBezTo>
                    <a:pt x="3733" y="2799"/>
                    <a:pt x="3733" y="2799"/>
                    <a:pt x="3733" y="2799"/>
                  </a:cubicBezTo>
                  <a:cubicBezTo>
                    <a:pt x="3733" y="2770"/>
                    <a:pt x="3733" y="2770"/>
                    <a:pt x="3733" y="2770"/>
                  </a:cubicBezTo>
                  <a:cubicBezTo>
                    <a:pt x="3762" y="2770"/>
                    <a:pt x="3762" y="2770"/>
                    <a:pt x="3762" y="2770"/>
                  </a:cubicBezTo>
                  <a:lnTo>
                    <a:pt x="3762" y="2770"/>
                  </a:lnTo>
                  <a:lnTo>
                    <a:pt x="3762" y="2770"/>
                  </a:lnTo>
                  <a:lnTo>
                    <a:pt x="3762" y="2770"/>
                  </a:lnTo>
                  <a:cubicBezTo>
                    <a:pt x="3791" y="2770"/>
                    <a:pt x="3791" y="2770"/>
                    <a:pt x="3791" y="2770"/>
                  </a:cubicBezTo>
                  <a:lnTo>
                    <a:pt x="3791" y="2770"/>
                  </a:lnTo>
                  <a:lnTo>
                    <a:pt x="3791" y="2770"/>
                  </a:lnTo>
                  <a:lnTo>
                    <a:pt x="3791" y="2770"/>
                  </a:lnTo>
                  <a:cubicBezTo>
                    <a:pt x="3821" y="2770"/>
                    <a:pt x="3821" y="2770"/>
                    <a:pt x="3821" y="2770"/>
                  </a:cubicBezTo>
                  <a:lnTo>
                    <a:pt x="3821" y="2770"/>
                  </a:lnTo>
                  <a:cubicBezTo>
                    <a:pt x="3850" y="2741"/>
                    <a:pt x="3850" y="2741"/>
                    <a:pt x="3850" y="2741"/>
                  </a:cubicBezTo>
                  <a:lnTo>
                    <a:pt x="3850" y="2741"/>
                  </a:lnTo>
                  <a:lnTo>
                    <a:pt x="3850" y="2741"/>
                  </a:lnTo>
                  <a:cubicBezTo>
                    <a:pt x="3879" y="2741"/>
                    <a:pt x="3879" y="2741"/>
                    <a:pt x="3879" y="2741"/>
                  </a:cubicBezTo>
                  <a:cubicBezTo>
                    <a:pt x="3879" y="2712"/>
                    <a:pt x="3879" y="2712"/>
                    <a:pt x="3879" y="2712"/>
                  </a:cubicBezTo>
                  <a:cubicBezTo>
                    <a:pt x="3908" y="2712"/>
                    <a:pt x="3908" y="2712"/>
                    <a:pt x="3908" y="2712"/>
                  </a:cubicBezTo>
                  <a:lnTo>
                    <a:pt x="3908" y="2712"/>
                  </a:lnTo>
                  <a:cubicBezTo>
                    <a:pt x="3908" y="2683"/>
                    <a:pt x="3908" y="2683"/>
                    <a:pt x="3908" y="2683"/>
                  </a:cubicBezTo>
                  <a:cubicBezTo>
                    <a:pt x="3938" y="2683"/>
                    <a:pt x="3938" y="2683"/>
                    <a:pt x="3938" y="2683"/>
                  </a:cubicBezTo>
                  <a:cubicBezTo>
                    <a:pt x="3938" y="2653"/>
                    <a:pt x="3938" y="2653"/>
                    <a:pt x="3938" y="2653"/>
                  </a:cubicBezTo>
                  <a:lnTo>
                    <a:pt x="3938" y="2653"/>
                  </a:lnTo>
                  <a:cubicBezTo>
                    <a:pt x="3938" y="2624"/>
                    <a:pt x="3938" y="2624"/>
                    <a:pt x="3938" y="2624"/>
                  </a:cubicBezTo>
                  <a:cubicBezTo>
                    <a:pt x="3908" y="2653"/>
                    <a:pt x="3908" y="2653"/>
                    <a:pt x="3908" y="2653"/>
                  </a:cubicBezTo>
                  <a:lnTo>
                    <a:pt x="3908" y="2653"/>
                  </a:lnTo>
                  <a:lnTo>
                    <a:pt x="3908" y="2653"/>
                  </a:lnTo>
                  <a:lnTo>
                    <a:pt x="3908" y="2653"/>
                  </a:lnTo>
                  <a:cubicBezTo>
                    <a:pt x="3879" y="2653"/>
                    <a:pt x="3879" y="2653"/>
                    <a:pt x="3879" y="2653"/>
                  </a:cubicBezTo>
                  <a:lnTo>
                    <a:pt x="3879" y="2653"/>
                  </a:lnTo>
                  <a:lnTo>
                    <a:pt x="3879" y="2653"/>
                  </a:lnTo>
                  <a:lnTo>
                    <a:pt x="3879" y="2653"/>
                  </a:lnTo>
                  <a:cubicBezTo>
                    <a:pt x="3879" y="2624"/>
                    <a:pt x="3879" y="2624"/>
                    <a:pt x="3879" y="2624"/>
                  </a:cubicBezTo>
                  <a:lnTo>
                    <a:pt x="3879" y="2624"/>
                  </a:lnTo>
                  <a:cubicBezTo>
                    <a:pt x="3908" y="2624"/>
                    <a:pt x="3908" y="2624"/>
                    <a:pt x="3908" y="2624"/>
                  </a:cubicBezTo>
                  <a:lnTo>
                    <a:pt x="3908" y="2624"/>
                  </a:lnTo>
                  <a:cubicBezTo>
                    <a:pt x="3908" y="2595"/>
                    <a:pt x="3908" y="2595"/>
                    <a:pt x="3908" y="2595"/>
                  </a:cubicBezTo>
                  <a:lnTo>
                    <a:pt x="3908" y="2595"/>
                  </a:lnTo>
                  <a:cubicBezTo>
                    <a:pt x="3938" y="2595"/>
                    <a:pt x="3938" y="2595"/>
                    <a:pt x="3938" y="2595"/>
                  </a:cubicBezTo>
                  <a:cubicBezTo>
                    <a:pt x="3938" y="2566"/>
                    <a:pt x="3938" y="2566"/>
                    <a:pt x="3938" y="2566"/>
                  </a:cubicBezTo>
                  <a:cubicBezTo>
                    <a:pt x="3967" y="2595"/>
                    <a:pt x="3967" y="2595"/>
                    <a:pt x="3967" y="2595"/>
                  </a:cubicBezTo>
                  <a:cubicBezTo>
                    <a:pt x="3938" y="2595"/>
                    <a:pt x="3938" y="2595"/>
                    <a:pt x="3938" y="2595"/>
                  </a:cubicBezTo>
                  <a:lnTo>
                    <a:pt x="3938" y="2595"/>
                  </a:lnTo>
                  <a:lnTo>
                    <a:pt x="3938" y="2595"/>
                  </a:lnTo>
                  <a:cubicBezTo>
                    <a:pt x="3967" y="2595"/>
                    <a:pt x="3967" y="2595"/>
                    <a:pt x="3967" y="2595"/>
                  </a:cubicBezTo>
                  <a:cubicBezTo>
                    <a:pt x="3995" y="2566"/>
                    <a:pt x="3995" y="2566"/>
                    <a:pt x="3995" y="2566"/>
                  </a:cubicBezTo>
                  <a:lnTo>
                    <a:pt x="3995" y="2566"/>
                  </a:lnTo>
                  <a:cubicBezTo>
                    <a:pt x="3967" y="2566"/>
                    <a:pt x="3967" y="2566"/>
                    <a:pt x="3967" y="2566"/>
                  </a:cubicBezTo>
                  <a:cubicBezTo>
                    <a:pt x="3938" y="2566"/>
                    <a:pt x="3938" y="2566"/>
                    <a:pt x="3938" y="2566"/>
                  </a:cubicBezTo>
                  <a:lnTo>
                    <a:pt x="3938" y="2566"/>
                  </a:lnTo>
                  <a:cubicBezTo>
                    <a:pt x="3908" y="2536"/>
                    <a:pt x="3908" y="2536"/>
                    <a:pt x="3908" y="2536"/>
                  </a:cubicBezTo>
                  <a:lnTo>
                    <a:pt x="3908" y="2536"/>
                  </a:lnTo>
                  <a:cubicBezTo>
                    <a:pt x="3908" y="2507"/>
                    <a:pt x="3908" y="2507"/>
                    <a:pt x="3908" y="2507"/>
                  </a:cubicBezTo>
                  <a:cubicBezTo>
                    <a:pt x="3908" y="2536"/>
                    <a:pt x="3908" y="2536"/>
                    <a:pt x="3908" y="2536"/>
                  </a:cubicBezTo>
                  <a:cubicBezTo>
                    <a:pt x="3879" y="2536"/>
                    <a:pt x="3879" y="2536"/>
                    <a:pt x="3879" y="2536"/>
                  </a:cubicBezTo>
                  <a:cubicBezTo>
                    <a:pt x="3879" y="2507"/>
                    <a:pt x="3879" y="2507"/>
                    <a:pt x="3879" y="2507"/>
                  </a:cubicBezTo>
                  <a:lnTo>
                    <a:pt x="3879" y="2507"/>
                  </a:lnTo>
                  <a:cubicBezTo>
                    <a:pt x="3879" y="2478"/>
                    <a:pt x="3879" y="2478"/>
                    <a:pt x="3879" y="2478"/>
                  </a:cubicBezTo>
                  <a:cubicBezTo>
                    <a:pt x="3850" y="2478"/>
                    <a:pt x="3850" y="2478"/>
                    <a:pt x="3850" y="2478"/>
                  </a:cubicBezTo>
                  <a:lnTo>
                    <a:pt x="3850" y="2478"/>
                  </a:lnTo>
                  <a:lnTo>
                    <a:pt x="3850" y="2478"/>
                  </a:lnTo>
                  <a:lnTo>
                    <a:pt x="3850" y="2478"/>
                  </a:lnTo>
                  <a:cubicBezTo>
                    <a:pt x="3850" y="2449"/>
                    <a:pt x="3850" y="2449"/>
                    <a:pt x="3850" y="2449"/>
                  </a:cubicBezTo>
                  <a:lnTo>
                    <a:pt x="3850" y="2449"/>
                  </a:lnTo>
                  <a:cubicBezTo>
                    <a:pt x="3850" y="2420"/>
                    <a:pt x="3850" y="2420"/>
                    <a:pt x="3850" y="2420"/>
                  </a:cubicBezTo>
                  <a:cubicBezTo>
                    <a:pt x="3850" y="2391"/>
                    <a:pt x="3850" y="2391"/>
                    <a:pt x="3850" y="2391"/>
                  </a:cubicBezTo>
                  <a:lnTo>
                    <a:pt x="3850" y="2391"/>
                  </a:lnTo>
                  <a:cubicBezTo>
                    <a:pt x="3879" y="2362"/>
                    <a:pt x="3879" y="2362"/>
                    <a:pt x="3879" y="2362"/>
                  </a:cubicBezTo>
                  <a:cubicBezTo>
                    <a:pt x="3908" y="2362"/>
                    <a:pt x="3908" y="2362"/>
                    <a:pt x="3908" y="2362"/>
                  </a:cubicBezTo>
                  <a:lnTo>
                    <a:pt x="3908" y="2362"/>
                  </a:lnTo>
                  <a:lnTo>
                    <a:pt x="3908" y="2362"/>
                  </a:lnTo>
                  <a:cubicBezTo>
                    <a:pt x="3938" y="2333"/>
                    <a:pt x="3938" y="2333"/>
                    <a:pt x="3938" y="2333"/>
                  </a:cubicBezTo>
                  <a:lnTo>
                    <a:pt x="3938" y="2333"/>
                  </a:lnTo>
                  <a:cubicBezTo>
                    <a:pt x="3908" y="2333"/>
                    <a:pt x="3908" y="2333"/>
                    <a:pt x="3908" y="2333"/>
                  </a:cubicBezTo>
                  <a:lnTo>
                    <a:pt x="3908" y="2333"/>
                  </a:lnTo>
                  <a:lnTo>
                    <a:pt x="3908" y="2333"/>
                  </a:lnTo>
                  <a:lnTo>
                    <a:pt x="3908" y="2333"/>
                  </a:lnTo>
                  <a:cubicBezTo>
                    <a:pt x="3879" y="2303"/>
                    <a:pt x="3879" y="2303"/>
                    <a:pt x="3879" y="2303"/>
                  </a:cubicBezTo>
                  <a:lnTo>
                    <a:pt x="3879" y="2303"/>
                  </a:lnTo>
                  <a:cubicBezTo>
                    <a:pt x="3908" y="2274"/>
                    <a:pt x="3908" y="2274"/>
                    <a:pt x="3908" y="2274"/>
                  </a:cubicBezTo>
                  <a:cubicBezTo>
                    <a:pt x="3938" y="2245"/>
                    <a:pt x="3938" y="2245"/>
                    <a:pt x="3938" y="2245"/>
                  </a:cubicBezTo>
                  <a:lnTo>
                    <a:pt x="3938" y="2245"/>
                  </a:lnTo>
                  <a:cubicBezTo>
                    <a:pt x="3938" y="2216"/>
                    <a:pt x="3938" y="2216"/>
                    <a:pt x="3938" y="2216"/>
                  </a:cubicBezTo>
                  <a:cubicBezTo>
                    <a:pt x="3967" y="2216"/>
                    <a:pt x="3967" y="2216"/>
                    <a:pt x="3967" y="2216"/>
                  </a:cubicBezTo>
                  <a:lnTo>
                    <a:pt x="3967" y="2216"/>
                  </a:lnTo>
                  <a:cubicBezTo>
                    <a:pt x="3995" y="2216"/>
                    <a:pt x="3995" y="2216"/>
                    <a:pt x="3995" y="2216"/>
                  </a:cubicBezTo>
                  <a:lnTo>
                    <a:pt x="3995" y="2216"/>
                  </a:lnTo>
                  <a:lnTo>
                    <a:pt x="3995" y="2216"/>
                  </a:lnTo>
                  <a:cubicBezTo>
                    <a:pt x="3995" y="2245"/>
                    <a:pt x="3995" y="2245"/>
                    <a:pt x="3995" y="2245"/>
                  </a:cubicBezTo>
                  <a:lnTo>
                    <a:pt x="3995" y="2245"/>
                  </a:lnTo>
                  <a:cubicBezTo>
                    <a:pt x="4024" y="2245"/>
                    <a:pt x="4024" y="2245"/>
                    <a:pt x="4024" y="2245"/>
                  </a:cubicBezTo>
                  <a:cubicBezTo>
                    <a:pt x="4024" y="2216"/>
                    <a:pt x="4024" y="2216"/>
                    <a:pt x="4024" y="2216"/>
                  </a:cubicBezTo>
                  <a:lnTo>
                    <a:pt x="4024" y="2216"/>
                  </a:lnTo>
                  <a:cubicBezTo>
                    <a:pt x="4024" y="2186"/>
                    <a:pt x="4024" y="2186"/>
                    <a:pt x="4024" y="2186"/>
                  </a:cubicBezTo>
                  <a:lnTo>
                    <a:pt x="4024" y="2186"/>
                  </a:lnTo>
                  <a:cubicBezTo>
                    <a:pt x="3995" y="2186"/>
                    <a:pt x="3995" y="2186"/>
                    <a:pt x="3995" y="2186"/>
                  </a:cubicBezTo>
                  <a:lnTo>
                    <a:pt x="3995" y="2186"/>
                  </a:lnTo>
                  <a:cubicBezTo>
                    <a:pt x="4024" y="2157"/>
                    <a:pt x="4024" y="2157"/>
                    <a:pt x="4024" y="2157"/>
                  </a:cubicBezTo>
                  <a:lnTo>
                    <a:pt x="4024" y="2157"/>
                  </a:lnTo>
                  <a:cubicBezTo>
                    <a:pt x="4054" y="2157"/>
                    <a:pt x="4054" y="2157"/>
                    <a:pt x="4054" y="2157"/>
                  </a:cubicBezTo>
                  <a:cubicBezTo>
                    <a:pt x="4054" y="2128"/>
                    <a:pt x="4054" y="2128"/>
                    <a:pt x="4054" y="2128"/>
                  </a:cubicBezTo>
                  <a:lnTo>
                    <a:pt x="4054" y="2128"/>
                  </a:lnTo>
                  <a:cubicBezTo>
                    <a:pt x="4083" y="2128"/>
                    <a:pt x="4083" y="2128"/>
                    <a:pt x="4083" y="2128"/>
                  </a:cubicBezTo>
                  <a:lnTo>
                    <a:pt x="4083" y="2128"/>
                  </a:lnTo>
                  <a:cubicBezTo>
                    <a:pt x="4112" y="2128"/>
                    <a:pt x="4112" y="2128"/>
                    <a:pt x="4112" y="2128"/>
                  </a:cubicBezTo>
                  <a:cubicBezTo>
                    <a:pt x="4112" y="2157"/>
                    <a:pt x="4112" y="2157"/>
                    <a:pt x="4112" y="2157"/>
                  </a:cubicBezTo>
                  <a:lnTo>
                    <a:pt x="4112" y="2157"/>
                  </a:lnTo>
                  <a:cubicBezTo>
                    <a:pt x="4141" y="2157"/>
                    <a:pt x="4141" y="2157"/>
                    <a:pt x="4141" y="2157"/>
                  </a:cubicBezTo>
                  <a:lnTo>
                    <a:pt x="4141" y="2157"/>
                  </a:lnTo>
                  <a:cubicBezTo>
                    <a:pt x="4141" y="2186"/>
                    <a:pt x="4141" y="2186"/>
                    <a:pt x="4141" y="2186"/>
                  </a:cubicBezTo>
                  <a:lnTo>
                    <a:pt x="4141" y="2186"/>
                  </a:lnTo>
                  <a:lnTo>
                    <a:pt x="4141" y="2186"/>
                  </a:lnTo>
                  <a:cubicBezTo>
                    <a:pt x="4141" y="2216"/>
                    <a:pt x="4141" y="2216"/>
                    <a:pt x="4141" y="2216"/>
                  </a:cubicBezTo>
                  <a:lnTo>
                    <a:pt x="4141" y="2216"/>
                  </a:lnTo>
                  <a:cubicBezTo>
                    <a:pt x="4141" y="2245"/>
                    <a:pt x="4141" y="2245"/>
                    <a:pt x="4141" y="2245"/>
                  </a:cubicBezTo>
                  <a:cubicBezTo>
                    <a:pt x="4171" y="2245"/>
                    <a:pt x="4171" y="2245"/>
                    <a:pt x="4171" y="2245"/>
                  </a:cubicBezTo>
                  <a:cubicBezTo>
                    <a:pt x="4141" y="2274"/>
                    <a:pt x="4141" y="2274"/>
                    <a:pt x="4141" y="2274"/>
                  </a:cubicBezTo>
                  <a:cubicBezTo>
                    <a:pt x="4171" y="2274"/>
                    <a:pt x="4171" y="2274"/>
                    <a:pt x="4171" y="2274"/>
                  </a:cubicBezTo>
                  <a:lnTo>
                    <a:pt x="4171" y="2274"/>
                  </a:lnTo>
                  <a:cubicBezTo>
                    <a:pt x="4141" y="2303"/>
                    <a:pt x="4141" y="2303"/>
                    <a:pt x="4141" y="2303"/>
                  </a:cubicBezTo>
                  <a:lnTo>
                    <a:pt x="4141" y="2303"/>
                  </a:lnTo>
                  <a:cubicBezTo>
                    <a:pt x="4141" y="2333"/>
                    <a:pt x="4141" y="2333"/>
                    <a:pt x="4141" y="2333"/>
                  </a:cubicBezTo>
                  <a:lnTo>
                    <a:pt x="4141" y="2333"/>
                  </a:lnTo>
                  <a:cubicBezTo>
                    <a:pt x="4141" y="2362"/>
                    <a:pt x="4141" y="2362"/>
                    <a:pt x="4141" y="2362"/>
                  </a:cubicBezTo>
                  <a:lnTo>
                    <a:pt x="4141" y="2362"/>
                  </a:lnTo>
                  <a:lnTo>
                    <a:pt x="4141" y="2362"/>
                  </a:lnTo>
                  <a:cubicBezTo>
                    <a:pt x="4141" y="2391"/>
                    <a:pt x="4141" y="2391"/>
                    <a:pt x="4141" y="2391"/>
                  </a:cubicBezTo>
                  <a:lnTo>
                    <a:pt x="4141" y="2391"/>
                  </a:lnTo>
                  <a:cubicBezTo>
                    <a:pt x="4141" y="2420"/>
                    <a:pt x="4141" y="2420"/>
                    <a:pt x="4141" y="2420"/>
                  </a:cubicBezTo>
                  <a:lnTo>
                    <a:pt x="4141" y="2420"/>
                  </a:lnTo>
                  <a:cubicBezTo>
                    <a:pt x="4141" y="2449"/>
                    <a:pt x="4141" y="2449"/>
                    <a:pt x="4141" y="2449"/>
                  </a:cubicBezTo>
                  <a:lnTo>
                    <a:pt x="4141" y="2449"/>
                  </a:lnTo>
                  <a:lnTo>
                    <a:pt x="4141" y="2449"/>
                  </a:lnTo>
                  <a:cubicBezTo>
                    <a:pt x="4171" y="2449"/>
                    <a:pt x="4171" y="2449"/>
                    <a:pt x="4171" y="2449"/>
                  </a:cubicBezTo>
                  <a:cubicBezTo>
                    <a:pt x="4171" y="2478"/>
                    <a:pt x="4171" y="2478"/>
                    <a:pt x="4171" y="2478"/>
                  </a:cubicBezTo>
                  <a:cubicBezTo>
                    <a:pt x="4141" y="2478"/>
                    <a:pt x="4141" y="2478"/>
                    <a:pt x="4141" y="2478"/>
                  </a:cubicBezTo>
                  <a:lnTo>
                    <a:pt x="4141" y="2478"/>
                  </a:lnTo>
                  <a:lnTo>
                    <a:pt x="4141" y="2478"/>
                  </a:lnTo>
                  <a:cubicBezTo>
                    <a:pt x="4112" y="2478"/>
                    <a:pt x="4112" y="2478"/>
                    <a:pt x="4112" y="2478"/>
                  </a:cubicBezTo>
                  <a:cubicBezTo>
                    <a:pt x="4112" y="2449"/>
                    <a:pt x="4112" y="2449"/>
                    <a:pt x="4112" y="2449"/>
                  </a:cubicBezTo>
                  <a:lnTo>
                    <a:pt x="4112" y="2449"/>
                  </a:lnTo>
                  <a:cubicBezTo>
                    <a:pt x="4112" y="2478"/>
                    <a:pt x="4112" y="2478"/>
                    <a:pt x="4112" y="2478"/>
                  </a:cubicBezTo>
                  <a:cubicBezTo>
                    <a:pt x="4083" y="2478"/>
                    <a:pt x="4083" y="2478"/>
                    <a:pt x="4083" y="2478"/>
                  </a:cubicBezTo>
                  <a:lnTo>
                    <a:pt x="4083" y="2478"/>
                  </a:lnTo>
                  <a:cubicBezTo>
                    <a:pt x="4112" y="2478"/>
                    <a:pt x="4112" y="2478"/>
                    <a:pt x="4112" y="2478"/>
                  </a:cubicBezTo>
                  <a:lnTo>
                    <a:pt x="4112" y="2478"/>
                  </a:lnTo>
                  <a:cubicBezTo>
                    <a:pt x="4112" y="2507"/>
                    <a:pt x="4112" y="2507"/>
                    <a:pt x="4112" y="2507"/>
                  </a:cubicBezTo>
                  <a:cubicBezTo>
                    <a:pt x="4083" y="2536"/>
                    <a:pt x="4083" y="2536"/>
                    <a:pt x="4083" y="2536"/>
                  </a:cubicBezTo>
                  <a:cubicBezTo>
                    <a:pt x="4054" y="2536"/>
                    <a:pt x="4054" y="2536"/>
                    <a:pt x="4054" y="2536"/>
                  </a:cubicBezTo>
                  <a:lnTo>
                    <a:pt x="4054" y="2536"/>
                  </a:lnTo>
                  <a:lnTo>
                    <a:pt x="4054" y="2536"/>
                  </a:lnTo>
                  <a:cubicBezTo>
                    <a:pt x="4054" y="2566"/>
                    <a:pt x="4054" y="2566"/>
                    <a:pt x="4054" y="2566"/>
                  </a:cubicBezTo>
                  <a:lnTo>
                    <a:pt x="4054" y="2566"/>
                  </a:lnTo>
                  <a:lnTo>
                    <a:pt x="4054" y="2566"/>
                  </a:lnTo>
                  <a:cubicBezTo>
                    <a:pt x="4083" y="2566"/>
                    <a:pt x="4083" y="2566"/>
                    <a:pt x="4083" y="2566"/>
                  </a:cubicBezTo>
                  <a:lnTo>
                    <a:pt x="4083" y="2566"/>
                  </a:lnTo>
                  <a:cubicBezTo>
                    <a:pt x="4083" y="2595"/>
                    <a:pt x="4083" y="2595"/>
                    <a:pt x="4083" y="2595"/>
                  </a:cubicBezTo>
                  <a:cubicBezTo>
                    <a:pt x="4112" y="2595"/>
                    <a:pt x="4112" y="2595"/>
                    <a:pt x="4112" y="2595"/>
                  </a:cubicBezTo>
                  <a:cubicBezTo>
                    <a:pt x="4112" y="2566"/>
                    <a:pt x="4112" y="2566"/>
                    <a:pt x="4112" y="2566"/>
                  </a:cubicBezTo>
                  <a:cubicBezTo>
                    <a:pt x="4141" y="2566"/>
                    <a:pt x="4141" y="2566"/>
                    <a:pt x="4141" y="2566"/>
                  </a:cubicBezTo>
                  <a:lnTo>
                    <a:pt x="4141" y="2566"/>
                  </a:lnTo>
                  <a:cubicBezTo>
                    <a:pt x="4112" y="2595"/>
                    <a:pt x="4112" y="2595"/>
                    <a:pt x="4112" y="2595"/>
                  </a:cubicBezTo>
                  <a:lnTo>
                    <a:pt x="4112" y="2595"/>
                  </a:lnTo>
                  <a:cubicBezTo>
                    <a:pt x="4141" y="2595"/>
                    <a:pt x="4141" y="2595"/>
                    <a:pt x="4141" y="2595"/>
                  </a:cubicBezTo>
                  <a:lnTo>
                    <a:pt x="4141" y="2595"/>
                  </a:lnTo>
                  <a:cubicBezTo>
                    <a:pt x="4171" y="2595"/>
                    <a:pt x="4171" y="2595"/>
                    <a:pt x="4171" y="2595"/>
                  </a:cubicBezTo>
                  <a:lnTo>
                    <a:pt x="4171" y="2595"/>
                  </a:lnTo>
                  <a:lnTo>
                    <a:pt x="4171" y="2595"/>
                  </a:lnTo>
                  <a:cubicBezTo>
                    <a:pt x="4141" y="2595"/>
                    <a:pt x="4141" y="2595"/>
                    <a:pt x="4141" y="2595"/>
                  </a:cubicBezTo>
                  <a:cubicBezTo>
                    <a:pt x="4141" y="2624"/>
                    <a:pt x="4141" y="2624"/>
                    <a:pt x="4141" y="2624"/>
                  </a:cubicBezTo>
                  <a:lnTo>
                    <a:pt x="4141" y="2624"/>
                  </a:lnTo>
                  <a:cubicBezTo>
                    <a:pt x="4112" y="2624"/>
                    <a:pt x="4112" y="2624"/>
                    <a:pt x="4112" y="2624"/>
                  </a:cubicBezTo>
                  <a:lnTo>
                    <a:pt x="4112" y="2624"/>
                  </a:lnTo>
                  <a:cubicBezTo>
                    <a:pt x="4112" y="2595"/>
                    <a:pt x="4112" y="2595"/>
                    <a:pt x="4112" y="2595"/>
                  </a:cubicBezTo>
                  <a:cubicBezTo>
                    <a:pt x="4112" y="2624"/>
                    <a:pt x="4112" y="2624"/>
                    <a:pt x="4112" y="2624"/>
                  </a:cubicBezTo>
                  <a:lnTo>
                    <a:pt x="4112" y="2624"/>
                  </a:lnTo>
                  <a:cubicBezTo>
                    <a:pt x="4112" y="2653"/>
                    <a:pt x="4112" y="2653"/>
                    <a:pt x="4112" y="2653"/>
                  </a:cubicBezTo>
                  <a:cubicBezTo>
                    <a:pt x="4141" y="2653"/>
                    <a:pt x="4141" y="2653"/>
                    <a:pt x="4141" y="2653"/>
                  </a:cubicBezTo>
                  <a:cubicBezTo>
                    <a:pt x="4141" y="2683"/>
                    <a:pt x="4141" y="2683"/>
                    <a:pt x="4141" y="2683"/>
                  </a:cubicBezTo>
                  <a:lnTo>
                    <a:pt x="4141" y="2683"/>
                  </a:lnTo>
                  <a:cubicBezTo>
                    <a:pt x="4141" y="2712"/>
                    <a:pt x="4141" y="2712"/>
                    <a:pt x="4141" y="2712"/>
                  </a:cubicBezTo>
                  <a:cubicBezTo>
                    <a:pt x="4112" y="2712"/>
                    <a:pt x="4112" y="2712"/>
                    <a:pt x="4112" y="2712"/>
                  </a:cubicBezTo>
                  <a:lnTo>
                    <a:pt x="4112" y="2712"/>
                  </a:lnTo>
                  <a:cubicBezTo>
                    <a:pt x="4112" y="2741"/>
                    <a:pt x="4112" y="2741"/>
                    <a:pt x="4112" y="2741"/>
                  </a:cubicBezTo>
                  <a:lnTo>
                    <a:pt x="4112" y="2741"/>
                  </a:lnTo>
                  <a:cubicBezTo>
                    <a:pt x="4112" y="2770"/>
                    <a:pt x="4112" y="2770"/>
                    <a:pt x="4112" y="2770"/>
                  </a:cubicBezTo>
                  <a:lnTo>
                    <a:pt x="4112" y="2770"/>
                  </a:lnTo>
                  <a:lnTo>
                    <a:pt x="4112" y="2770"/>
                  </a:lnTo>
                  <a:cubicBezTo>
                    <a:pt x="4112" y="2799"/>
                    <a:pt x="4112" y="2799"/>
                    <a:pt x="4112" y="2799"/>
                  </a:cubicBezTo>
                  <a:lnTo>
                    <a:pt x="4112" y="2799"/>
                  </a:lnTo>
                  <a:cubicBezTo>
                    <a:pt x="4112" y="2770"/>
                    <a:pt x="4112" y="2770"/>
                    <a:pt x="4112" y="2770"/>
                  </a:cubicBezTo>
                  <a:cubicBezTo>
                    <a:pt x="4141" y="2770"/>
                    <a:pt x="4141" y="2770"/>
                    <a:pt x="4141" y="2770"/>
                  </a:cubicBezTo>
                  <a:lnTo>
                    <a:pt x="4141" y="2770"/>
                  </a:lnTo>
                  <a:cubicBezTo>
                    <a:pt x="4141" y="2741"/>
                    <a:pt x="4141" y="2741"/>
                    <a:pt x="4141" y="2741"/>
                  </a:cubicBezTo>
                  <a:lnTo>
                    <a:pt x="4141" y="2741"/>
                  </a:lnTo>
                  <a:cubicBezTo>
                    <a:pt x="4171" y="2741"/>
                    <a:pt x="4171" y="2741"/>
                    <a:pt x="4171" y="2741"/>
                  </a:cubicBezTo>
                  <a:lnTo>
                    <a:pt x="4171" y="2741"/>
                  </a:lnTo>
                  <a:lnTo>
                    <a:pt x="4171" y="2741"/>
                  </a:lnTo>
                  <a:cubicBezTo>
                    <a:pt x="4171" y="2712"/>
                    <a:pt x="4171" y="2712"/>
                    <a:pt x="4171" y="2712"/>
                  </a:cubicBezTo>
                  <a:cubicBezTo>
                    <a:pt x="4171" y="2683"/>
                    <a:pt x="4171" y="2683"/>
                    <a:pt x="4171" y="2683"/>
                  </a:cubicBezTo>
                  <a:cubicBezTo>
                    <a:pt x="4200" y="2683"/>
                    <a:pt x="4200" y="2683"/>
                    <a:pt x="4200" y="2683"/>
                  </a:cubicBezTo>
                  <a:cubicBezTo>
                    <a:pt x="4229" y="2653"/>
                    <a:pt x="4229" y="2653"/>
                    <a:pt x="4229" y="2653"/>
                  </a:cubicBezTo>
                  <a:cubicBezTo>
                    <a:pt x="4229" y="2624"/>
                    <a:pt x="4229" y="2624"/>
                    <a:pt x="4229" y="2624"/>
                  </a:cubicBezTo>
                  <a:lnTo>
                    <a:pt x="4229" y="2624"/>
                  </a:lnTo>
                  <a:cubicBezTo>
                    <a:pt x="4229" y="2653"/>
                    <a:pt x="4229" y="2653"/>
                    <a:pt x="4229" y="2653"/>
                  </a:cubicBezTo>
                  <a:lnTo>
                    <a:pt x="4229" y="2653"/>
                  </a:lnTo>
                  <a:cubicBezTo>
                    <a:pt x="4258" y="2683"/>
                    <a:pt x="4258" y="2683"/>
                    <a:pt x="4258" y="2683"/>
                  </a:cubicBezTo>
                  <a:cubicBezTo>
                    <a:pt x="4258" y="2712"/>
                    <a:pt x="4258" y="2712"/>
                    <a:pt x="4258" y="2712"/>
                  </a:cubicBezTo>
                  <a:lnTo>
                    <a:pt x="4258" y="2712"/>
                  </a:lnTo>
                  <a:cubicBezTo>
                    <a:pt x="4258" y="2741"/>
                    <a:pt x="4258" y="2741"/>
                    <a:pt x="4258" y="2741"/>
                  </a:cubicBezTo>
                  <a:lnTo>
                    <a:pt x="4258" y="2741"/>
                  </a:lnTo>
                  <a:cubicBezTo>
                    <a:pt x="4258" y="2770"/>
                    <a:pt x="4258" y="2770"/>
                    <a:pt x="4258" y="2770"/>
                  </a:cubicBezTo>
                  <a:cubicBezTo>
                    <a:pt x="4258" y="2799"/>
                    <a:pt x="4258" y="2799"/>
                    <a:pt x="4258" y="2799"/>
                  </a:cubicBezTo>
                  <a:lnTo>
                    <a:pt x="4258" y="2799"/>
                  </a:lnTo>
                  <a:cubicBezTo>
                    <a:pt x="4229" y="2799"/>
                    <a:pt x="4229" y="2799"/>
                    <a:pt x="4229" y="2799"/>
                  </a:cubicBezTo>
                  <a:lnTo>
                    <a:pt x="4229" y="2799"/>
                  </a:lnTo>
                  <a:lnTo>
                    <a:pt x="4229" y="2799"/>
                  </a:lnTo>
                  <a:cubicBezTo>
                    <a:pt x="4229" y="2828"/>
                    <a:pt x="4229" y="2828"/>
                    <a:pt x="4229" y="2828"/>
                  </a:cubicBezTo>
                  <a:lnTo>
                    <a:pt x="4229" y="2828"/>
                  </a:lnTo>
                  <a:cubicBezTo>
                    <a:pt x="4200" y="2857"/>
                    <a:pt x="4200" y="2857"/>
                    <a:pt x="4200" y="2857"/>
                  </a:cubicBezTo>
                  <a:lnTo>
                    <a:pt x="4200" y="2857"/>
                  </a:lnTo>
                  <a:cubicBezTo>
                    <a:pt x="4229" y="2886"/>
                    <a:pt x="4229" y="2886"/>
                    <a:pt x="4229" y="2886"/>
                  </a:cubicBezTo>
                  <a:cubicBezTo>
                    <a:pt x="4229" y="2945"/>
                    <a:pt x="4229" y="2945"/>
                    <a:pt x="4229" y="2945"/>
                  </a:cubicBezTo>
                  <a:cubicBezTo>
                    <a:pt x="4229" y="2974"/>
                    <a:pt x="4229" y="2974"/>
                    <a:pt x="4229" y="2974"/>
                  </a:cubicBezTo>
                  <a:lnTo>
                    <a:pt x="4229" y="2974"/>
                  </a:lnTo>
                  <a:cubicBezTo>
                    <a:pt x="4258" y="2974"/>
                    <a:pt x="4258" y="2974"/>
                    <a:pt x="4258" y="2974"/>
                  </a:cubicBezTo>
                  <a:lnTo>
                    <a:pt x="4258" y="2974"/>
                  </a:lnTo>
                  <a:lnTo>
                    <a:pt x="4258" y="2974"/>
                  </a:lnTo>
                  <a:lnTo>
                    <a:pt x="4258" y="2974"/>
                  </a:lnTo>
                  <a:cubicBezTo>
                    <a:pt x="4258" y="2945"/>
                    <a:pt x="4258" y="2945"/>
                    <a:pt x="4258" y="2945"/>
                  </a:cubicBezTo>
                  <a:cubicBezTo>
                    <a:pt x="4288" y="2945"/>
                    <a:pt x="4288" y="2945"/>
                    <a:pt x="4288" y="2945"/>
                  </a:cubicBezTo>
                  <a:cubicBezTo>
                    <a:pt x="4288" y="2974"/>
                    <a:pt x="4288" y="2974"/>
                    <a:pt x="4288" y="2974"/>
                  </a:cubicBezTo>
                  <a:lnTo>
                    <a:pt x="4288" y="2974"/>
                  </a:lnTo>
                  <a:cubicBezTo>
                    <a:pt x="4288" y="2945"/>
                    <a:pt x="4288" y="2945"/>
                    <a:pt x="4288" y="2945"/>
                  </a:cubicBezTo>
                  <a:cubicBezTo>
                    <a:pt x="4316" y="2945"/>
                    <a:pt x="4316" y="2945"/>
                    <a:pt x="4316" y="2945"/>
                  </a:cubicBezTo>
                  <a:cubicBezTo>
                    <a:pt x="4316" y="2916"/>
                    <a:pt x="4316" y="2916"/>
                    <a:pt x="4316" y="2916"/>
                  </a:cubicBezTo>
                  <a:lnTo>
                    <a:pt x="4316" y="2916"/>
                  </a:lnTo>
                  <a:cubicBezTo>
                    <a:pt x="4345" y="2886"/>
                    <a:pt x="4345" y="2886"/>
                    <a:pt x="4345" y="2886"/>
                  </a:cubicBezTo>
                  <a:lnTo>
                    <a:pt x="4345" y="2886"/>
                  </a:lnTo>
                  <a:lnTo>
                    <a:pt x="4345" y="2886"/>
                  </a:lnTo>
                  <a:cubicBezTo>
                    <a:pt x="4374" y="2857"/>
                    <a:pt x="4374" y="2857"/>
                    <a:pt x="4374" y="2857"/>
                  </a:cubicBezTo>
                  <a:cubicBezTo>
                    <a:pt x="4404" y="2828"/>
                    <a:pt x="4404" y="2828"/>
                    <a:pt x="4404" y="2828"/>
                  </a:cubicBezTo>
                  <a:cubicBezTo>
                    <a:pt x="4404" y="2799"/>
                    <a:pt x="4404" y="2799"/>
                    <a:pt x="4404" y="2799"/>
                  </a:cubicBezTo>
                  <a:cubicBezTo>
                    <a:pt x="4433" y="2770"/>
                    <a:pt x="4433" y="2770"/>
                    <a:pt x="4433" y="2770"/>
                  </a:cubicBezTo>
                  <a:lnTo>
                    <a:pt x="4433" y="2770"/>
                  </a:lnTo>
                  <a:cubicBezTo>
                    <a:pt x="4462" y="2770"/>
                    <a:pt x="4462" y="2770"/>
                    <a:pt x="4462" y="2770"/>
                  </a:cubicBezTo>
                  <a:lnTo>
                    <a:pt x="4462" y="2770"/>
                  </a:lnTo>
                  <a:lnTo>
                    <a:pt x="4462" y="2770"/>
                  </a:lnTo>
                  <a:cubicBezTo>
                    <a:pt x="4491" y="2770"/>
                    <a:pt x="4491" y="2770"/>
                    <a:pt x="4491" y="2770"/>
                  </a:cubicBezTo>
                  <a:lnTo>
                    <a:pt x="4491" y="2770"/>
                  </a:lnTo>
                  <a:lnTo>
                    <a:pt x="4491" y="2770"/>
                  </a:lnTo>
                  <a:cubicBezTo>
                    <a:pt x="4462" y="2741"/>
                    <a:pt x="4462" y="2741"/>
                    <a:pt x="4462" y="2741"/>
                  </a:cubicBezTo>
                  <a:lnTo>
                    <a:pt x="4462" y="2741"/>
                  </a:lnTo>
                  <a:cubicBezTo>
                    <a:pt x="4491" y="2741"/>
                    <a:pt x="4491" y="2741"/>
                    <a:pt x="4491" y="2741"/>
                  </a:cubicBezTo>
                  <a:lnTo>
                    <a:pt x="4491" y="2741"/>
                  </a:lnTo>
                  <a:lnTo>
                    <a:pt x="4491" y="2741"/>
                  </a:lnTo>
                  <a:cubicBezTo>
                    <a:pt x="4521" y="2741"/>
                    <a:pt x="4521" y="2741"/>
                    <a:pt x="4521" y="2741"/>
                  </a:cubicBezTo>
                  <a:lnTo>
                    <a:pt x="4521" y="2741"/>
                  </a:lnTo>
                  <a:lnTo>
                    <a:pt x="4521" y="2741"/>
                  </a:lnTo>
                  <a:cubicBezTo>
                    <a:pt x="4521" y="2712"/>
                    <a:pt x="4521" y="2712"/>
                    <a:pt x="4521" y="2712"/>
                  </a:cubicBezTo>
                  <a:cubicBezTo>
                    <a:pt x="4491" y="2712"/>
                    <a:pt x="4491" y="2712"/>
                    <a:pt x="4491" y="2712"/>
                  </a:cubicBezTo>
                  <a:lnTo>
                    <a:pt x="4491" y="2712"/>
                  </a:lnTo>
                  <a:cubicBezTo>
                    <a:pt x="4491" y="2683"/>
                    <a:pt x="4491" y="2683"/>
                    <a:pt x="4491" y="2683"/>
                  </a:cubicBezTo>
                  <a:lnTo>
                    <a:pt x="4491" y="2683"/>
                  </a:lnTo>
                  <a:cubicBezTo>
                    <a:pt x="4491" y="2653"/>
                    <a:pt x="4491" y="2653"/>
                    <a:pt x="4491" y="2653"/>
                  </a:cubicBezTo>
                  <a:cubicBezTo>
                    <a:pt x="4521" y="2653"/>
                    <a:pt x="4521" y="2653"/>
                    <a:pt x="4521" y="2653"/>
                  </a:cubicBezTo>
                  <a:lnTo>
                    <a:pt x="4521" y="2653"/>
                  </a:lnTo>
                  <a:lnTo>
                    <a:pt x="4521" y="2653"/>
                  </a:lnTo>
                  <a:cubicBezTo>
                    <a:pt x="4521" y="2624"/>
                    <a:pt x="4521" y="2624"/>
                    <a:pt x="4521" y="2624"/>
                  </a:cubicBezTo>
                  <a:lnTo>
                    <a:pt x="4521" y="2624"/>
                  </a:lnTo>
                  <a:lnTo>
                    <a:pt x="4521" y="2624"/>
                  </a:lnTo>
                  <a:lnTo>
                    <a:pt x="4521" y="2624"/>
                  </a:lnTo>
                  <a:cubicBezTo>
                    <a:pt x="4550" y="2624"/>
                    <a:pt x="4550" y="2624"/>
                    <a:pt x="4550" y="2624"/>
                  </a:cubicBezTo>
                  <a:cubicBezTo>
                    <a:pt x="4521" y="2595"/>
                    <a:pt x="4521" y="2595"/>
                    <a:pt x="4521" y="2595"/>
                  </a:cubicBezTo>
                  <a:lnTo>
                    <a:pt x="4521" y="2595"/>
                  </a:lnTo>
                  <a:cubicBezTo>
                    <a:pt x="4550" y="2595"/>
                    <a:pt x="4550" y="2595"/>
                    <a:pt x="4550" y="2595"/>
                  </a:cubicBezTo>
                  <a:cubicBezTo>
                    <a:pt x="4550" y="2624"/>
                    <a:pt x="4550" y="2624"/>
                    <a:pt x="4550" y="2624"/>
                  </a:cubicBezTo>
                  <a:lnTo>
                    <a:pt x="4550" y="2624"/>
                  </a:lnTo>
                  <a:cubicBezTo>
                    <a:pt x="4579" y="2595"/>
                    <a:pt x="4579" y="2595"/>
                    <a:pt x="4579" y="2595"/>
                  </a:cubicBezTo>
                  <a:lnTo>
                    <a:pt x="4579" y="2595"/>
                  </a:lnTo>
                  <a:cubicBezTo>
                    <a:pt x="4608" y="2624"/>
                    <a:pt x="4608" y="2624"/>
                    <a:pt x="4608" y="2624"/>
                  </a:cubicBezTo>
                  <a:lnTo>
                    <a:pt x="4608" y="2624"/>
                  </a:lnTo>
                  <a:lnTo>
                    <a:pt x="4608" y="2624"/>
                  </a:lnTo>
                  <a:cubicBezTo>
                    <a:pt x="4666" y="2653"/>
                    <a:pt x="4666" y="2653"/>
                    <a:pt x="4666" y="2653"/>
                  </a:cubicBezTo>
                  <a:lnTo>
                    <a:pt x="4666" y="2653"/>
                  </a:lnTo>
                  <a:cubicBezTo>
                    <a:pt x="4695" y="2653"/>
                    <a:pt x="4695" y="2653"/>
                    <a:pt x="4695" y="2653"/>
                  </a:cubicBezTo>
                  <a:lnTo>
                    <a:pt x="4695" y="2653"/>
                  </a:lnTo>
                  <a:cubicBezTo>
                    <a:pt x="4695" y="2683"/>
                    <a:pt x="4695" y="2683"/>
                    <a:pt x="4695" y="2683"/>
                  </a:cubicBezTo>
                  <a:lnTo>
                    <a:pt x="4695" y="2683"/>
                  </a:lnTo>
                  <a:lnTo>
                    <a:pt x="4695" y="2683"/>
                  </a:lnTo>
                  <a:lnTo>
                    <a:pt x="4695" y="2683"/>
                  </a:lnTo>
                  <a:lnTo>
                    <a:pt x="4695" y="2683"/>
                  </a:lnTo>
                  <a:cubicBezTo>
                    <a:pt x="4666" y="2683"/>
                    <a:pt x="4666" y="2683"/>
                    <a:pt x="4666" y="2683"/>
                  </a:cubicBezTo>
                  <a:lnTo>
                    <a:pt x="4666" y="2683"/>
                  </a:lnTo>
                  <a:cubicBezTo>
                    <a:pt x="4695" y="2712"/>
                    <a:pt x="4695" y="2712"/>
                    <a:pt x="4695" y="2712"/>
                  </a:cubicBezTo>
                  <a:lnTo>
                    <a:pt x="4695" y="2712"/>
                  </a:lnTo>
                  <a:lnTo>
                    <a:pt x="4695" y="2712"/>
                  </a:lnTo>
                  <a:cubicBezTo>
                    <a:pt x="4695" y="2741"/>
                    <a:pt x="4695" y="2741"/>
                    <a:pt x="4695" y="2741"/>
                  </a:cubicBezTo>
                  <a:cubicBezTo>
                    <a:pt x="4724" y="2712"/>
                    <a:pt x="4724" y="2712"/>
                    <a:pt x="4724" y="2712"/>
                  </a:cubicBezTo>
                  <a:cubicBezTo>
                    <a:pt x="4754" y="2741"/>
                    <a:pt x="4754" y="2741"/>
                    <a:pt x="4754" y="2741"/>
                  </a:cubicBezTo>
                  <a:lnTo>
                    <a:pt x="4754" y="2741"/>
                  </a:lnTo>
                  <a:lnTo>
                    <a:pt x="4754" y="2741"/>
                  </a:lnTo>
                  <a:lnTo>
                    <a:pt x="4754" y="2741"/>
                  </a:lnTo>
                  <a:cubicBezTo>
                    <a:pt x="4754" y="2770"/>
                    <a:pt x="4754" y="2770"/>
                    <a:pt x="4754" y="2770"/>
                  </a:cubicBezTo>
                  <a:cubicBezTo>
                    <a:pt x="4724" y="2770"/>
                    <a:pt x="4724" y="2770"/>
                    <a:pt x="4724" y="2770"/>
                  </a:cubicBezTo>
                  <a:cubicBezTo>
                    <a:pt x="4695" y="2770"/>
                    <a:pt x="4695" y="2770"/>
                    <a:pt x="4695" y="2770"/>
                  </a:cubicBezTo>
                  <a:cubicBezTo>
                    <a:pt x="4695" y="2799"/>
                    <a:pt x="4695" y="2799"/>
                    <a:pt x="4695" y="2799"/>
                  </a:cubicBezTo>
                  <a:cubicBezTo>
                    <a:pt x="4724" y="2799"/>
                    <a:pt x="4724" y="2799"/>
                    <a:pt x="4724" y="2799"/>
                  </a:cubicBezTo>
                  <a:lnTo>
                    <a:pt x="4724" y="2799"/>
                  </a:lnTo>
                  <a:lnTo>
                    <a:pt x="4724" y="2799"/>
                  </a:lnTo>
                  <a:lnTo>
                    <a:pt x="4724" y="2799"/>
                  </a:lnTo>
                  <a:cubicBezTo>
                    <a:pt x="4754" y="2799"/>
                    <a:pt x="4754" y="2799"/>
                    <a:pt x="4754" y="2799"/>
                  </a:cubicBezTo>
                  <a:cubicBezTo>
                    <a:pt x="4724" y="2828"/>
                    <a:pt x="4724" y="2828"/>
                    <a:pt x="4724" y="2828"/>
                  </a:cubicBezTo>
                  <a:lnTo>
                    <a:pt x="4724" y="2828"/>
                  </a:lnTo>
                  <a:lnTo>
                    <a:pt x="4724" y="2828"/>
                  </a:lnTo>
                  <a:cubicBezTo>
                    <a:pt x="4695" y="2857"/>
                    <a:pt x="4695" y="2857"/>
                    <a:pt x="4695" y="2857"/>
                  </a:cubicBezTo>
                  <a:lnTo>
                    <a:pt x="4695" y="2857"/>
                  </a:lnTo>
                  <a:cubicBezTo>
                    <a:pt x="4666" y="2857"/>
                    <a:pt x="4666" y="2857"/>
                    <a:pt x="4666" y="2857"/>
                  </a:cubicBezTo>
                  <a:lnTo>
                    <a:pt x="4666" y="2857"/>
                  </a:lnTo>
                  <a:cubicBezTo>
                    <a:pt x="4638" y="2828"/>
                    <a:pt x="4638" y="2828"/>
                    <a:pt x="4638" y="2828"/>
                  </a:cubicBezTo>
                  <a:lnTo>
                    <a:pt x="4638" y="2828"/>
                  </a:lnTo>
                  <a:lnTo>
                    <a:pt x="4638" y="2828"/>
                  </a:lnTo>
                  <a:cubicBezTo>
                    <a:pt x="4608" y="2828"/>
                    <a:pt x="4608" y="2828"/>
                    <a:pt x="4608" y="2828"/>
                  </a:cubicBezTo>
                  <a:lnTo>
                    <a:pt x="4608" y="2828"/>
                  </a:lnTo>
                  <a:cubicBezTo>
                    <a:pt x="4608" y="2857"/>
                    <a:pt x="4608" y="2857"/>
                    <a:pt x="4608" y="2857"/>
                  </a:cubicBezTo>
                  <a:cubicBezTo>
                    <a:pt x="4638" y="2857"/>
                    <a:pt x="4638" y="2857"/>
                    <a:pt x="4638" y="2857"/>
                  </a:cubicBezTo>
                  <a:lnTo>
                    <a:pt x="4638" y="2857"/>
                  </a:lnTo>
                  <a:lnTo>
                    <a:pt x="4638" y="2857"/>
                  </a:lnTo>
                  <a:cubicBezTo>
                    <a:pt x="4608" y="2886"/>
                    <a:pt x="4608" y="2886"/>
                    <a:pt x="4608" y="2886"/>
                  </a:cubicBezTo>
                  <a:cubicBezTo>
                    <a:pt x="4638" y="2886"/>
                    <a:pt x="4638" y="2886"/>
                    <a:pt x="4638" y="2886"/>
                  </a:cubicBezTo>
                  <a:lnTo>
                    <a:pt x="4638" y="2886"/>
                  </a:lnTo>
                  <a:lnTo>
                    <a:pt x="4638" y="2886"/>
                  </a:lnTo>
                  <a:lnTo>
                    <a:pt x="4638" y="2886"/>
                  </a:lnTo>
                  <a:lnTo>
                    <a:pt x="4638" y="2886"/>
                  </a:lnTo>
                  <a:lnTo>
                    <a:pt x="4638" y="2886"/>
                  </a:lnTo>
                  <a:lnTo>
                    <a:pt x="4638" y="2886"/>
                  </a:lnTo>
                  <a:cubicBezTo>
                    <a:pt x="4638" y="2916"/>
                    <a:pt x="4638" y="2916"/>
                    <a:pt x="4638" y="2916"/>
                  </a:cubicBezTo>
                  <a:cubicBezTo>
                    <a:pt x="4608" y="2916"/>
                    <a:pt x="4608" y="2916"/>
                    <a:pt x="4608" y="2916"/>
                  </a:cubicBezTo>
                  <a:cubicBezTo>
                    <a:pt x="4608" y="2945"/>
                    <a:pt x="4608" y="2945"/>
                    <a:pt x="4608" y="2945"/>
                  </a:cubicBezTo>
                  <a:cubicBezTo>
                    <a:pt x="4638" y="2945"/>
                    <a:pt x="4638" y="2945"/>
                    <a:pt x="4638" y="2945"/>
                  </a:cubicBezTo>
                  <a:cubicBezTo>
                    <a:pt x="4638" y="2974"/>
                    <a:pt x="4638" y="2974"/>
                    <a:pt x="4638" y="2974"/>
                  </a:cubicBezTo>
                  <a:cubicBezTo>
                    <a:pt x="4666" y="3003"/>
                    <a:pt x="4666" y="3003"/>
                    <a:pt x="4666" y="3003"/>
                  </a:cubicBezTo>
                  <a:cubicBezTo>
                    <a:pt x="4638" y="3003"/>
                    <a:pt x="4638" y="3003"/>
                    <a:pt x="4638" y="3003"/>
                  </a:cubicBezTo>
                  <a:lnTo>
                    <a:pt x="4638" y="3003"/>
                  </a:lnTo>
                  <a:cubicBezTo>
                    <a:pt x="4638" y="3033"/>
                    <a:pt x="4638" y="3033"/>
                    <a:pt x="4638" y="3033"/>
                  </a:cubicBezTo>
                  <a:cubicBezTo>
                    <a:pt x="4608" y="3033"/>
                    <a:pt x="4608" y="3033"/>
                    <a:pt x="4608" y="3033"/>
                  </a:cubicBezTo>
                  <a:cubicBezTo>
                    <a:pt x="4638" y="3062"/>
                    <a:pt x="4638" y="3062"/>
                    <a:pt x="4638" y="3062"/>
                  </a:cubicBezTo>
                  <a:cubicBezTo>
                    <a:pt x="4608" y="3062"/>
                    <a:pt x="4608" y="3062"/>
                    <a:pt x="4608" y="3062"/>
                  </a:cubicBezTo>
                  <a:lnTo>
                    <a:pt x="4608" y="3062"/>
                  </a:lnTo>
                  <a:cubicBezTo>
                    <a:pt x="4579" y="3062"/>
                    <a:pt x="4579" y="3062"/>
                    <a:pt x="4579" y="3062"/>
                  </a:cubicBezTo>
                  <a:lnTo>
                    <a:pt x="4579" y="3062"/>
                  </a:lnTo>
                  <a:cubicBezTo>
                    <a:pt x="4550" y="3091"/>
                    <a:pt x="4550" y="3091"/>
                    <a:pt x="4550" y="3091"/>
                  </a:cubicBezTo>
                  <a:lnTo>
                    <a:pt x="4550" y="3091"/>
                  </a:lnTo>
                  <a:lnTo>
                    <a:pt x="4550" y="3091"/>
                  </a:lnTo>
                  <a:cubicBezTo>
                    <a:pt x="4521" y="3091"/>
                    <a:pt x="4521" y="3091"/>
                    <a:pt x="4521" y="3091"/>
                  </a:cubicBezTo>
                  <a:cubicBezTo>
                    <a:pt x="4491" y="3120"/>
                    <a:pt x="4491" y="3120"/>
                    <a:pt x="4491" y="3120"/>
                  </a:cubicBezTo>
                  <a:lnTo>
                    <a:pt x="4491" y="3120"/>
                  </a:lnTo>
                  <a:lnTo>
                    <a:pt x="4491" y="3120"/>
                  </a:lnTo>
                  <a:cubicBezTo>
                    <a:pt x="4462" y="3149"/>
                    <a:pt x="4462" y="3149"/>
                    <a:pt x="4462" y="3149"/>
                  </a:cubicBezTo>
                  <a:cubicBezTo>
                    <a:pt x="4433" y="3149"/>
                    <a:pt x="4433" y="3149"/>
                    <a:pt x="4433" y="3149"/>
                  </a:cubicBezTo>
                  <a:lnTo>
                    <a:pt x="4433" y="3149"/>
                  </a:lnTo>
                  <a:cubicBezTo>
                    <a:pt x="4433" y="3120"/>
                    <a:pt x="4433" y="3120"/>
                    <a:pt x="4433" y="3120"/>
                  </a:cubicBezTo>
                  <a:lnTo>
                    <a:pt x="4433" y="3120"/>
                  </a:lnTo>
                  <a:cubicBezTo>
                    <a:pt x="4404" y="3091"/>
                    <a:pt x="4404" y="3091"/>
                    <a:pt x="4404" y="3091"/>
                  </a:cubicBezTo>
                  <a:lnTo>
                    <a:pt x="4404" y="3091"/>
                  </a:lnTo>
                  <a:cubicBezTo>
                    <a:pt x="4433" y="3091"/>
                    <a:pt x="4433" y="3091"/>
                    <a:pt x="4433" y="3091"/>
                  </a:cubicBezTo>
                  <a:lnTo>
                    <a:pt x="4433" y="3091"/>
                  </a:lnTo>
                  <a:cubicBezTo>
                    <a:pt x="4433" y="3062"/>
                    <a:pt x="4433" y="3062"/>
                    <a:pt x="4433" y="3062"/>
                  </a:cubicBezTo>
                  <a:lnTo>
                    <a:pt x="4433" y="3062"/>
                  </a:lnTo>
                  <a:cubicBezTo>
                    <a:pt x="4404" y="3062"/>
                    <a:pt x="4404" y="3062"/>
                    <a:pt x="4404" y="3062"/>
                  </a:cubicBezTo>
                  <a:cubicBezTo>
                    <a:pt x="4404" y="3033"/>
                    <a:pt x="4404" y="3033"/>
                    <a:pt x="4404" y="3033"/>
                  </a:cubicBezTo>
                  <a:lnTo>
                    <a:pt x="4404" y="3033"/>
                  </a:lnTo>
                  <a:lnTo>
                    <a:pt x="4404" y="3033"/>
                  </a:lnTo>
                  <a:cubicBezTo>
                    <a:pt x="4374" y="3033"/>
                    <a:pt x="4374" y="3033"/>
                    <a:pt x="4374" y="3033"/>
                  </a:cubicBezTo>
                  <a:lnTo>
                    <a:pt x="4374" y="3033"/>
                  </a:lnTo>
                  <a:lnTo>
                    <a:pt x="4374" y="3033"/>
                  </a:lnTo>
                  <a:cubicBezTo>
                    <a:pt x="4345" y="3062"/>
                    <a:pt x="4345" y="3062"/>
                    <a:pt x="4345" y="3062"/>
                  </a:cubicBezTo>
                  <a:lnTo>
                    <a:pt x="4345" y="3062"/>
                  </a:lnTo>
                  <a:cubicBezTo>
                    <a:pt x="4374" y="3033"/>
                    <a:pt x="4374" y="3033"/>
                    <a:pt x="4374" y="3033"/>
                  </a:cubicBezTo>
                  <a:lnTo>
                    <a:pt x="4374" y="3033"/>
                  </a:lnTo>
                  <a:cubicBezTo>
                    <a:pt x="4374" y="3062"/>
                    <a:pt x="4374" y="3062"/>
                    <a:pt x="4374" y="3062"/>
                  </a:cubicBezTo>
                  <a:cubicBezTo>
                    <a:pt x="4404" y="3062"/>
                    <a:pt x="4404" y="3062"/>
                    <a:pt x="4404" y="3062"/>
                  </a:cubicBezTo>
                  <a:cubicBezTo>
                    <a:pt x="4404" y="3091"/>
                    <a:pt x="4404" y="3091"/>
                    <a:pt x="4404" y="3091"/>
                  </a:cubicBezTo>
                  <a:cubicBezTo>
                    <a:pt x="4404" y="3120"/>
                    <a:pt x="4404" y="3120"/>
                    <a:pt x="4404" y="3120"/>
                  </a:cubicBezTo>
                  <a:lnTo>
                    <a:pt x="4404" y="3120"/>
                  </a:lnTo>
                  <a:lnTo>
                    <a:pt x="4404" y="3120"/>
                  </a:lnTo>
                  <a:cubicBezTo>
                    <a:pt x="4404" y="3149"/>
                    <a:pt x="4404" y="3149"/>
                    <a:pt x="4404" y="3149"/>
                  </a:cubicBezTo>
                  <a:lnTo>
                    <a:pt x="4404" y="3149"/>
                  </a:lnTo>
                  <a:lnTo>
                    <a:pt x="4404" y="3149"/>
                  </a:lnTo>
                  <a:lnTo>
                    <a:pt x="4404" y="3149"/>
                  </a:lnTo>
                  <a:cubicBezTo>
                    <a:pt x="4374" y="3149"/>
                    <a:pt x="4374" y="3149"/>
                    <a:pt x="4374" y="3149"/>
                  </a:cubicBezTo>
                  <a:cubicBezTo>
                    <a:pt x="4374" y="3120"/>
                    <a:pt x="4374" y="3120"/>
                    <a:pt x="4374" y="3120"/>
                  </a:cubicBezTo>
                  <a:lnTo>
                    <a:pt x="4374" y="3120"/>
                  </a:lnTo>
                  <a:lnTo>
                    <a:pt x="4374" y="3120"/>
                  </a:lnTo>
                  <a:cubicBezTo>
                    <a:pt x="4345" y="3120"/>
                    <a:pt x="4345" y="3120"/>
                    <a:pt x="4345" y="3120"/>
                  </a:cubicBezTo>
                  <a:cubicBezTo>
                    <a:pt x="4374" y="3149"/>
                    <a:pt x="4374" y="3149"/>
                    <a:pt x="4374" y="3149"/>
                  </a:cubicBezTo>
                  <a:lnTo>
                    <a:pt x="4374" y="3149"/>
                  </a:lnTo>
                  <a:cubicBezTo>
                    <a:pt x="4345" y="3149"/>
                    <a:pt x="4345" y="3149"/>
                    <a:pt x="4345" y="3149"/>
                  </a:cubicBezTo>
                  <a:lnTo>
                    <a:pt x="4345" y="3149"/>
                  </a:lnTo>
                  <a:cubicBezTo>
                    <a:pt x="4316" y="3120"/>
                    <a:pt x="4316" y="3120"/>
                    <a:pt x="4316" y="3120"/>
                  </a:cubicBezTo>
                  <a:lnTo>
                    <a:pt x="4316" y="3120"/>
                  </a:lnTo>
                  <a:lnTo>
                    <a:pt x="4316" y="3120"/>
                  </a:lnTo>
                  <a:cubicBezTo>
                    <a:pt x="4316" y="3091"/>
                    <a:pt x="4316" y="3091"/>
                    <a:pt x="4316" y="3091"/>
                  </a:cubicBezTo>
                  <a:lnTo>
                    <a:pt x="4316" y="3091"/>
                  </a:lnTo>
                  <a:lnTo>
                    <a:pt x="4316" y="3091"/>
                  </a:lnTo>
                  <a:lnTo>
                    <a:pt x="4316" y="3091"/>
                  </a:lnTo>
                  <a:cubicBezTo>
                    <a:pt x="4288" y="3091"/>
                    <a:pt x="4288" y="3091"/>
                    <a:pt x="4288" y="3091"/>
                  </a:cubicBezTo>
                  <a:lnTo>
                    <a:pt x="4288" y="3091"/>
                  </a:lnTo>
                  <a:cubicBezTo>
                    <a:pt x="4258" y="3091"/>
                    <a:pt x="4258" y="3091"/>
                    <a:pt x="4258" y="3091"/>
                  </a:cubicBezTo>
                  <a:lnTo>
                    <a:pt x="4258" y="3091"/>
                  </a:lnTo>
                  <a:cubicBezTo>
                    <a:pt x="4229" y="3091"/>
                    <a:pt x="4229" y="3091"/>
                    <a:pt x="4229" y="3091"/>
                  </a:cubicBezTo>
                  <a:lnTo>
                    <a:pt x="4229" y="3091"/>
                  </a:lnTo>
                  <a:lnTo>
                    <a:pt x="4229" y="3091"/>
                  </a:lnTo>
                  <a:lnTo>
                    <a:pt x="4229" y="3091"/>
                  </a:lnTo>
                  <a:cubicBezTo>
                    <a:pt x="4229" y="3120"/>
                    <a:pt x="4229" y="3120"/>
                    <a:pt x="4229" y="3120"/>
                  </a:cubicBezTo>
                  <a:lnTo>
                    <a:pt x="4229" y="3120"/>
                  </a:lnTo>
                  <a:cubicBezTo>
                    <a:pt x="4258" y="3120"/>
                    <a:pt x="4258" y="3120"/>
                    <a:pt x="4258" y="3120"/>
                  </a:cubicBezTo>
                  <a:cubicBezTo>
                    <a:pt x="4258" y="3149"/>
                    <a:pt x="4258" y="3149"/>
                    <a:pt x="4258" y="3149"/>
                  </a:cubicBezTo>
                  <a:cubicBezTo>
                    <a:pt x="4258" y="3178"/>
                    <a:pt x="4258" y="3178"/>
                    <a:pt x="4258" y="3178"/>
                  </a:cubicBezTo>
                  <a:cubicBezTo>
                    <a:pt x="4229" y="3178"/>
                    <a:pt x="4229" y="3178"/>
                    <a:pt x="4229" y="3178"/>
                  </a:cubicBezTo>
                  <a:cubicBezTo>
                    <a:pt x="4200" y="3207"/>
                    <a:pt x="4200" y="3207"/>
                    <a:pt x="4200" y="3207"/>
                  </a:cubicBezTo>
                  <a:lnTo>
                    <a:pt x="4200" y="3207"/>
                  </a:lnTo>
                  <a:cubicBezTo>
                    <a:pt x="4171" y="3236"/>
                    <a:pt x="4171" y="3236"/>
                    <a:pt x="4171" y="3236"/>
                  </a:cubicBezTo>
                  <a:cubicBezTo>
                    <a:pt x="4141" y="3236"/>
                    <a:pt x="4141" y="3236"/>
                    <a:pt x="4141" y="3236"/>
                  </a:cubicBezTo>
                  <a:lnTo>
                    <a:pt x="4141" y="3236"/>
                  </a:lnTo>
                  <a:cubicBezTo>
                    <a:pt x="4141" y="3266"/>
                    <a:pt x="4141" y="3266"/>
                    <a:pt x="4141" y="3266"/>
                  </a:cubicBezTo>
                  <a:cubicBezTo>
                    <a:pt x="4112" y="3266"/>
                    <a:pt x="4112" y="3266"/>
                    <a:pt x="4112" y="3266"/>
                  </a:cubicBezTo>
                  <a:cubicBezTo>
                    <a:pt x="4083" y="3236"/>
                    <a:pt x="4083" y="3236"/>
                    <a:pt x="4083" y="3236"/>
                  </a:cubicBezTo>
                  <a:cubicBezTo>
                    <a:pt x="4054" y="3236"/>
                    <a:pt x="4054" y="3236"/>
                    <a:pt x="4054" y="3236"/>
                  </a:cubicBezTo>
                  <a:cubicBezTo>
                    <a:pt x="4054" y="3207"/>
                    <a:pt x="4054" y="3207"/>
                    <a:pt x="4054" y="3207"/>
                  </a:cubicBezTo>
                  <a:cubicBezTo>
                    <a:pt x="4024" y="3207"/>
                    <a:pt x="4024" y="3207"/>
                    <a:pt x="4024" y="3207"/>
                  </a:cubicBezTo>
                  <a:lnTo>
                    <a:pt x="4024" y="3207"/>
                  </a:lnTo>
                  <a:lnTo>
                    <a:pt x="4024" y="3207"/>
                  </a:lnTo>
                  <a:cubicBezTo>
                    <a:pt x="4054" y="3207"/>
                    <a:pt x="4054" y="3207"/>
                    <a:pt x="4054" y="3207"/>
                  </a:cubicBezTo>
                  <a:cubicBezTo>
                    <a:pt x="4024" y="3178"/>
                    <a:pt x="4024" y="3178"/>
                    <a:pt x="4024" y="3178"/>
                  </a:cubicBezTo>
                  <a:lnTo>
                    <a:pt x="4024" y="3178"/>
                  </a:lnTo>
                  <a:cubicBezTo>
                    <a:pt x="3995" y="3149"/>
                    <a:pt x="3995" y="3149"/>
                    <a:pt x="3995" y="3149"/>
                  </a:cubicBezTo>
                  <a:cubicBezTo>
                    <a:pt x="3967" y="3149"/>
                    <a:pt x="3967" y="3149"/>
                    <a:pt x="3967" y="3149"/>
                  </a:cubicBezTo>
                  <a:cubicBezTo>
                    <a:pt x="3938" y="3149"/>
                    <a:pt x="3938" y="3149"/>
                    <a:pt x="3938" y="3149"/>
                  </a:cubicBezTo>
                  <a:cubicBezTo>
                    <a:pt x="3938" y="3120"/>
                    <a:pt x="3938" y="3120"/>
                    <a:pt x="3938" y="3120"/>
                  </a:cubicBezTo>
                  <a:cubicBezTo>
                    <a:pt x="3879" y="3120"/>
                    <a:pt x="3879" y="3120"/>
                    <a:pt x="3879" y="3120"/>
                  </a:cubicBezTo>
                  <a:lnTo>
                    <a:pt x="3879" y="3120"/>
                  </a:lnTo>
                  <a:lnTo>
                    <a:pt x="3879" y="3120"/>
                  </a:lnTo>
                  <a:cubicBezTo>
                    <a:pt x="3879" y="3149"/>
                    <a:pt x="3879" y="3149"/>
                    <a:pt x="3879" y="3149"/>
                  </a:cubicBezTo>
                  <a:lnTo>
                    <a:pt x="3879" y="3149"/>
                  </a:lnTo>
                  <a:cubicBezTo>
                    <a:pt x="3908" y="3120"/>
                    <a:pt x="3908" y="3120"/>
                    <a:pt x="3908" y="3120"/>
                  </a:cubicBezTo>
                  <a:cubicBezTo>
                    <a:pt x="3938" y="3149"/>
                    <a:pt x="3938" y="3149"/>
                    <a:pt x="3938" y="3149"/>
                  </a:cubicBezTo>
                  <a:cubicBezTo>
                    <a:pt x="3967" y="3149"/>
                    <a:pt x="3967" y="3149"/>
                    <a:pt x="3967" y="3149"/>
                  </a:cubicBezTo>
                  <a:lnTo>
                    <a:pt x="3967" y="3149"/>
                  </a:lnTo>
                  <a:lnTo>
                    <a:pt x="3967" y="3149"/>
                  </a:lnTo>
                  <a:lnTo>
                    <a:pt x="3967" y="3149"/>
                  </a:lnTo>
                  <a:cubicBezTo>
                    <a:pt x="3967" y="3178"/>
                    <a:pt x="3967" y="3178"/>
                    <a:pt x="3967" y="3178"/>
                  </a:cubicBezTo>
                  <a:lnTo>
                    <a:pt x="3967" y="3178"/>
                  </a:lnTo>
                  <a:cubicBezTo>
                    <a:pt x="3967" y="3207"/>
                    <a:pt x="3967" y="3207"/>
                    <a:pt x="3967" y="3207"/>
                  </a:cubicBezTo>
                  <a:lnTo>
                    <a:pt x="3967" y="3207"/>
                  </a:lnTo>
                  <a:cubicBezTo>
                    <a:pt x="3995" y="3236"/>
                    <a:pt x="3995" y="3236"/>
                    <a:pt x="3995" y="3236"/>
                  </a:cubicBezTo>
                  <a:lnTo>
                    <a:pt x="3995" y="3236"/>
                  </a:lnTo>
                  <a:cubicBezTo>
                    <a:pt x="4024" y="3266"/>
                    <a:pt x="4024" y="3266"/>
                    <a:pt x="4024" y="3266"/>
                  </a:cubicBezTo>
                  <a:cubicBezTo>
                    <a:pt x="4054" y="3266"/>
                    <a:pt x="4054" y="3266"/>
                    <a:pt x="4054" y="3266"/>
                  </a:cubicBezTo>
                  <a:cubicBezTo>
                    <a:pt x="4112" y="3266"/>
                    <a:pt x="4112" y="3266"/>
                    <a:pt x="4112" y="3266"/>
                  </a:cubicBezTo>
                  <a:cubicBezTo>
                    <a:pt x="4141" y="3295"/>
                    <a:pt x="4141" y="3295"/>
                    <a:pt x="4141" y="3295"/>
                  </a:cubicBezTo>
                  <a:cubicBezTo>
                    <a:pt x="4112" y="3295"/>
                    <a:pt x="4112" y="3295"/>
                    <a:pt x="4112" y="3295"/>
                  </a:cubicBezTo>
                  <a:cubicBezTo>
                    <a:pt x="4112" y="3324"/>
                    <a:pt x="4112" y="3324"/>
                    <a:pt x="4112" y="3324"/>
                  </a:cubicBezTo>
                  <a:cubicBezTo>
                    <a:pt x="4083" y="3324"/>
                    <a:pt x="4083" y="3324"/>
                    <a:pt x="4083" y="3324"/>
                  </a:cubicBezTo>
                  <a:cubicBezTo>
                    <a:pt x="4054" y="3353"/>
                    <a:pt x="4054" y="3353"/>
                    <a:pt x="4054" y="3353"/>
                  </a:cubicBezTo>
                  <a:lnTo>
                    <a:pt x="4054" y="3353"/>
                  </a:lnTo>
                  <a:lnTo>
                    <a:pt x="4054" y="3353"/>
                  </a:lnTo>
                  <a:lnTo>
                    <a:pt x="4054" y="3353"/>
                  </a:lnTo>
                  <a:cubicBezTo>
                    <a:pt x="3995" y="3412"/>
                    <a:pt x="3995" y="3412"/>
                    <a:pt x="3995" y="3412"/>
                  </a:cubicBezTo>
                  <a:cubicBezTo>
                    <a:pt x="3967" y="3412"/>
                    <a:pt x="3967" y="3412"/>
                    <a:pt x="3967" y="3412"/>
                  </a:cubicBezTo>
                  <a:cubicBezTo>
                    <a:pt x="3967" y="3441"/>
                    <a:pt x="3967" y="3441"/>
                    <a:pt x="3967" y="3441"/>
                  </a:cubicBezTo>
                  <a:cubicBezTo>
                    <a:pt x="3938" y="3441"/>
                    <a:pt x="3938" y="3441"/>
                    <a:pt x="3938" y="3441"/>
                  </a:cubicBezTo>
                  <a:lnTo>
                    <a:pt x="3938" y="3441"/>
                  </a:lnTo>
                  <a:lnTo>
                    <a:pt x="3938" y="3441"/>
                  </a:lnTo>
                  <a:lnTo>
                    <a:pt x="3938" y="3441"/>
                  </a:lnTo>
                  <a:cubicBezTo>
                    <a:pt x="3908" y="3412"/>
                    <a:pt x="3908" y="3412"/>
                    <a:pt x="3908" y="3412"/>
                  </a:cubicBezTo>
                  <a:lnTo>
                    <a:pt x="3908" y="3412"/>
                  </a:lnTo>
                  <a:cubicBezTo>
                    <a:pt x="3879" y="3412"/>
                    <a:pt x="3879" y="3412"/>
                    <a:pt x="3879" y="3412"/>
                  </a:cubicBezTo>
                  <a:lnTo>
                    <a:pt x="3879" y="3412"/>
                  </a:lnTo>
                  <a:lnTo>
                    <a:pt x="3879" y="3412"/>
                  </a:lnTo>
                  <a:cubicBezTo>
                    <a:pt x="3879" y="3383"/>
                    <a:pt x="3879" y="3383"/>
                    <a:pt x="3879" y="3383"/>
                  </a:cubicBezTo>
                  <a:lnTo>
                    <a:pt x="3879" y="3383"/>
                  </a:lnTo>
                  <a:lnTo>
                    <a:pt x="3879" y="3383"/>
                  </a:lnTo>
                  <a:cubicBezTo>
                    <a:pt x="3850" y="3383"/>
                    <a:pt x="3850" y="3383"/>
                    <a:pt x="3850" y="3383"/>
                  </a:cubicBezTo>
                  <a:cubicBezTo>
                    <a:pt x="3850" y="3412"/>
                    <a:pt x="3850" y="3412"/>
                    <a:pt x="3850" y="3412"/>
                  </a:cubicBezTo>
                  <a:lnTo>
                    <a:pt x="3850" y="3412"/>
                  </a:lnTo>
                  <a:cubicBezTo>
                    <a:pt x="3850" y="3383"/>
                    <a:pt x="3850" y="3383"/>
                    <a:pt x="3850" y="3383"/>
                  </a:cubicBezTo>
                  <a:cubicBezTo>
                    <a:pt x="3821" y="3412"/>
                    <a:pt x="3821" y="3412"/>
                    <a:pt x="3821" y="3412"/>
                  </a:cubicBezTo>
                  <a:cubicBezTo>
                    <a:pt x="3850" y="3412"/>
                    <a:pt x="3850" y="3412"/>
                    <a:pt x="3850" y="3412"/>
                  </a:cubicBezTo>
                  <a:cubicBezTo>
                    <a:pt x="3850" y="3441"/>
                    <a:pt x="3850" y="3441"/>
                    <a:pt x="3850" y="3441"/>
                  </a:cubicBezTo>
                  <a:cubicBezTo>
                    <a:pt x="3821" y="3470"/>
                    <a:pt x="3821" y="3470"/>
                    <a:pt x="3821" y="3470"/>
                  </a:cubicBezTo>
                  <a:lnTo>
                    <a:pt x="3821" y="3470"/>
                  </a:lnTo>
                  <a:lnTo>
                    <a:pt x="3821" y="3470"/>
                  </a:lnTo>
                  <a:cubicBezTo>
                    <a:pt x="3791" y="3441"/>
                    <a:pt x="3791" y="3441"/>
                    <a:pt x="3791" y="3441"/>
                  </a:cubicBezTo>
                  <a:lnTo>
                    <a:pt x="3791" y="3441"/>
                  </a:lnTo>
                  <a:cubicBezTo>
                    <a:pt x="3791" y="3470"/>
                    <a:pt x="3791" y="3470"/>
                    <a:pt x="3791" y="3470"/>
                  </a:cubicBezTo>
                  <a:lnTo>
                    <a:pt x="3791" y="3470"/>
                  </a:lnTo>
                  <a:lnTo>
                    <a:pt x="3791" y="3470"/>
                  </a:lnTo>
                  <a:lnTo>
                    <a:pt x="3791" y="3470"/>
                  </a:lnTo>
                  <a:cubicBezTo>
                    <a:pt x="3762" y="3470"/>
                    <a:pt x="3762" y="3470"/>
                    <a:pt x="3762" y="3470"/>
                  </a:cubicBezTo>
                  <a:lnTo>
                    <a:pt x="3762" y="3470"/>
                  </a:lnTo>
                  <a:cubicBezTo>
                    <a:pt x="3733" y="3441"/>
                    <a:pt x="3733" y="3441"/>
                    <a:pt x="3733" y="3441"/>
                  </a:cubicBezTo>
                  <a:lnTo>
                    <a:pt x="3733" y="3441"/>
                  </a:lnTo>
                  <a:cubicBezTo>
                    <a:pt x="3704" y="3412"/>
                    <a:pt x="3704" y="3412"/>
                    <a:pt x="3704" y="3412"/>
                  </a:cubicBezTo>
                  <a:cubicBezTo>
                    <a:pt x="3674" y="3412"/>
                    <a:pt x="3674" y="3412"/>
                    <a:pt x="3674" y="3412"/>
                  </a:cubicBezTo>
                  <a:cubicBezTo>
                    <a:pt x="3645" y="3383"/>
                    <a:pt x="3645" y="3383"/>
                    <a:pt x="3645" y="3383"/>
                  </a:cubicBezTo>
                  <a:lnTo>
                    <a:pt x="3645" y="3383"/>
                  </a:lnTo>
                  <a:cubicBezTo>
                    <a:pt x="3617" y="3353"/>
                    <a:pt x="3617" y="3353"/>
                    <a:pt x="3617" y="3353"/>
                  </a:cubicBezTo>
                  <a:lnTo>
                    <a:pt x="3617" y="3353"/>
                  </a:lnTo>
                  <a:cubicBezTo>
                    <a:pt x="3617" y="3383"/>
                    <a:pt x="3617" y="3383"/>
                    <a:pt x="3617" y="3383"/>
                  </a:cubicBezTo>
                  <a:cubicBezTo>
                    <a:pt x="3588" y="3383"/>
                    <a:pt x="3588" y="3383"/>
                    <a:pt x="3588" y="3383"/>
                  </a:cubicBezTo>
                  <a:cubicBezTo>
                    <a:pt x="3617" y="3383"/>
                    <a:pt x="3617" y="3383"/>
                    <a:pt x="3617" y="3383"/>
                  </a:cubicBezTo>
                  <a:cubicBezTo>
                    <a:pt x="3617" y="3412"/>
                    <a:pt x="3617" y="3412"/>
                    <a:pt x="3617" y="3412"/>
                  </a:cubicBezTo>
                  <a:lnTo>
                    <a:pt x="3617" y="3412"/>
                  </a:lnTo>
                  <a:cubicBezTo>
                    <a:pt x="3617" y="3383"/>
                    <a:pt x="3617" y="3383"/>
                    <a:pt x="3617" y="3383"/>
                  </a:cubicBezTo>
                  <a:lnTo>
                    <a:pt x="3617" y="3383"/>
                  </a:lnTo>
                  <a:lnTo>
                    <a:pt x="3617" y="3383"/>
                  </a:lnTo>
                  <a:cubicBezTo>
                    <a:pt x="3674" y="3412"/>
                    <a:pt x="3674" y="3412"/>
                    <a:pt x="3674" y="3412"/>
                  </a:cubicBezTo>
                  <a:cubicBezTo>
                    <a:pt x="3704" y="3441"/>
                    <a:pt x="3704" y="3441"/>
                    <a:pt x="3704" y="3441"/>
                  </a:cubicBezTo>
                  <a:lnTo>
                    <a:pt x="3704" y="3441"/>
                  </a:lnTo>
                  <a:cubicBezTo>
                    <a:pt x="3674" y="3441"/>
                    <a:pt x="3674" y="3441"/>
                    <a:pt x="3674" y="3441"/>
                  </a:cubicBezTo>
                  <a:cubicBezTo>
                    <a:pt x="3645" y="3441"/>
                    <a:pt x="3645" y="3441"/>
                    <a:pt x="3645" y="3441"/>
                  </a:cubicBezTo>
                  <a:lnTo>
                    <a:pt x="3645" y="3441"/>
                  </a:lnTo>
                  <a:cubicBezTo>
                    <a:pt x="3645" y="3470"/>
                    <a:pt x="3645" y="3470"/>
                    <a:pt x="3645" y="3470"/>
                  </a:cubicBezTo>
                  <a:lnTo>
                    <a:pt x="3645" y="3470"/>
                  </a:lnTo>
                  <a:lnTo>
                    <a:pt x="3645" y="3470"/>
                  </a:lnTo>
                  <a:cubicBezTo>
                    <a:pt x="3674" y="3470"/>
                    <a:pt x="3674" y="3470"/>
                    <a:pt x="3674" y="3470"/>
                  </a:cubicBezTo>
                  <a:cubicBezTo>
                    <a:pt x="3704" y="3441"/>
                    <a:pt x="3704" y="3441"/>
                    <a:pt x="3704" y="3441"/>
                  </a:cubicBezTo>
                  <a:lnTo>
                    <a:pt x="3704" y="3441"/>
                  </a:lnTo>
                  <a:cubicBezTo>
                    <a:pt x="3733" y="3441"/>
                    <a:pt x="3733" y="3441"/>
                    <a:pt x="3733" y="3441"/>
                  </a:cubicBezTo>
                  <a:cubicBezTo>
                    <a:pt x="3733" y="3470"/>
                    <a:pt x="3733" y="3470"/>
                    <a:pt x="3733" y="3470"/>
                  </a:cubicBezTo>
                  <a:cubicBezTo>
                    <a:pt x="3762" y="3499"/>
                    <a:pt x="3762" y="3499"/>
                    <a:pt x="3762" y="3499"/>
                  </a:cubicBezTo>
                  <a:cubicBezTo>
                    <a:pt x="3762" y="3528"/>
                    <a:pt x="3762" y="3528"/>
                    <a:pt x="3762" y="3528"/>
                  </a:cubicBezTo>
                  <a:cubicBezTo>
                    <a:pt x="3733" y="3557"/>
                    <a:pt x="3733" y="3557"/>
                    <a:pt x="3733" y="3557"/>
                  </a:cubicBezTo>
                  <a:lnTo>
                    <a:pt x="3733" y="3557"/>
                  </a:lnTo>
                  <a:cubicBezTo>
                    <a:pt x="3704" y="3557"/>
                    <a:pt x="3704" y="3557"/>
                    <a:pt x="3704" y="3557"/>
                  </a:cubicBezTo>
                  <a:lnTo>
                    <a:pt x="3704" y="3557"/>
                  </a:lnTo>
                  <a:cubicBezTo>
                    <a:pt x="3674" y="3557"/>
                    <a:pt x="3674" y="3557"/>
                    <a:pt x="3674" y="3557"/>
                  </a:cubicBezTo>
                  <a:cubicBezTo>
                    <a:pt x="3645" y="3557"/>
                    <a:pt x="3645" y="3557"/>
                    <a:pt x="3645" y="3557"/>
                  </a:cubicBezTo>
                  <a:cubicBezTo>
                    <a:pt x="3617" y="3528"/>
                    <a:pt x="3617" y="3528"/>
                    <a:pt x="3617" y="3528"/>
                  </a:cubicBezTo>
                  <a:cubicBezTo>
                    <a:pt x="3617" y="3499"/>
                    <a:pt x="3617" y="3499"/>
                    <a:pt x="3617" y="3499"/>
                  </a:cubicBezTo>
                  <a:cubicBezTo>
                    <a:pt x="3588" y="3499"/>
                    <a:pt x="3588" y="3499"/>
                    <a:pt x="3588" y="3499"/>
                  </a:cubicBezTo>
                  <a:lnTo>
                    <a:pt x="3588" y="3499"/>
                  </a:lnTo>
                  <a:lnTo>
                    <a:pt x="3588" y="3499"/>
                  </a:lnTo>
                  <a:cubicBezTo>
                    <a:pt x="3588" y="3528"/>
                    <a:pt x="3588" y="3528"/>
                    <a:pt x="3588" y="3528"/>
                  </a:cubicBezTo>
                  <a:cubicBezTo>
                    <a:pt x="3617" y="3528"/>
                    <a:pt x="3617" y="3528"/>
                    <a:pt x="3617" y="3528"/>
                  </a:cubicBezTo>
                  <a:cubicBezTo>
                    <a:pt x="3617" y="3557"/>
                    <a:pt x="3617" y="3557"/>
                    <a:pt x="3617" y="3557"/>
                  </a:cubicBezTo>
                  <a:cubicBezTo>
                    <a:pt x="3645" y="3586"/>
                    <a:pt x="3645" y="3586"/>
                    <a:pt x="3645" y="3586"/>
                  </a:cubicBezTo>
                  <a:lnTo>
                    <a:pt x="3645" y="3586"/>
                  </a:lnTo>
                  <a:cubicBezTo>
                    <a:pt x="3617" y="3586"/>
                    <a:pt x="3617" y="3586"/>
                    <a:pt x="3617" y="3586"/>
                  </a:cubicBezTo>
                  <a:lnTo>
                    <a:pt x="3617" y="3586"/>
                  </a:lnTo>
                  <a:cubicBezTo>
                    <a:pt x="3588" y="3586"/>
                    <a:pt x="3588" y="3586"/>
                    <a:pt x="3588" y="3586"/>
                  </a:cubicBezTo>
                  <a:lnTo>
                    <a:pt x="3588" y="3586"/>
                  </a:lnTo>
                  <a:lnTo>
                    <a:pt x="3588" y="3586"/>
                  </a:lnTo>
                  <a:lnTo>
                    <a:pt x="3588" y="3586"/>
                  </a:lnTo>
                  <a:cubicBezTo>
                    <a:pt x="3617" y="3616"/>
                    <a:pt x="3617" y="3616"/>
                    <a:pt x="3617" y="3616"/>
                  </a:cubicBezTo>
                  <a:lnTo>
                    <a:pt x="3617" y="3616"/>
                  </a:lnTo>
                  <a:cubicBezTo>
                    <a:pt x="3588" y="3616"/>
                    <a:pt x="3588" y="3616"/>
                    <a:pt x="3588" y="3616"/>
                  </a:cubicBezTo>
                  <a:lnTo>
                    <a:pt x="3588" y="3616"/>
                  </a:lnTo>
                  <a:lnTo>
                    <a:pt x="3588" y="3616"/>
                  </a:lnTo>
                  <a:lnTo>
                    <a:pt x="3588" y="3616"/>
                  </a:lnTo>
                  <a:cubicBezTo>
                    <a:pt x="3588" y="3645"/>
                    <a:pt x="3588" y="3645"/>
                    <a:pt x="3588" y="3645"/>
                  </a:cubicBezTo>
                  <a:lnTo>
                    <a:pt x="3588" y="3645"/>
                  </a:lnTo>
                  <a:cubicBezTo>
                    <a:pt x="3558" y="3645"/>
                    <a:pt x="3558" y="3645"/>
                    <a:pt x="3558" y="3645"/>
                  </a:cubicBezTo>
                  <a:cubicBezTo>
                    <a:pt x="3558" y="3616"/>
                    <a:pt x="3558" y="3616"/>
                    <a:pt x="3558" y="3616"/>
                  </a:cubicBezTo>
                  <a:cubicBezTo>
                    <a:pt x="3558" y="3645"/>
                    <a:pt x="3558" y="3645"/>
                    <a:pt x="3558" y="3645"/>
                  </a:cubicBezTo>
                  <a:lnTo>
                    <a:pt x="3558" y="3645"/>
                  </a:lnTo>
                  <a:lnTo>
                    <a:pt x="3558" y="3645"/>
                  </a:lnTo>
                  <a:cubicBezTo>
                    <a:pt x="3529" y="3645"/>
                    <a:pt x="3529" y="3645"/>
                    <a:pt x="3529" y="3645"/>
                  </a:cubicBezTo>
                  <a:lnTo>
                    <a:pt x="3529" y="3645"/>
                  </a:lnTo>
                  <a:cubicBezTo>
                    <a:pt x="3500" y="3674"/>
                    <a:pt x="3500" y="3674"/>
                    <a:pt x="3500" y="3674"/>
                  </a:cubicBezTo>
                  <a:cubicBezTo>
                    <a:pt x="3529" y="3674"/>
                    <a:pt x="3529" y="3674"/>
                    <a:pt x="3529" y="3674"/>
                  </a:cubicBezTo>
                  <a:lnTo>
                    <a:pt x="3529" y="3674"/>
                  </a:lnTo>
                  <a:lnTo>
                    <a:pt x="3529" y="3674"/>
                  </a:lnTo>
                  <a:cubicBezTo>
                    <a:pt x="3500" y="3674"/>
                    <a:pt x="3500" y="3674"/>
                    <a:pt x="3500" y="3674"/>
                  </a:cubicBezTo>
                  <a:lnTo>
                    <a:pt x="3500" y="3674"/>
                  </a:lnTo>
                  <a:cubicBezTo>
                    <a:pt x="3471" y="3674"/>
                    <a:pt x="3471" y="3674"/>
                    <a:pt x="3471" y="3674"/>
                  </a:cubicBezTo>
                  <a:lnTo>
                    <a:pt x="3471" y="3674"/>
                  </a:lnTo>
                  <a:lnTo>
                    <a:pt x="3471" y="3674"/>
                  </a:lnTo>
                  <a:cubicBezTo>
                    <a:pt x="3500" y="3674"/>
                    <a:pt x="3500" y="3674"/>
                    <a:pt x="3500" y="3674"/>
                  </a:cubicBezTo>
                  <a:cubicBezTo>
                    <a:pt x="3500" y="3703"/>
                    <a:pt x="3500" y="3703"/>
                    <a:pt x="3500" y="3703"/>
                  </a:cubicBezTo>
                  <a:lnTo>
                    <a:pt x="3500" y="3703"/>
                  </a:lnTo>
                  <a:cubicBezTo>
                    <a:pt x="3471" y="3703"/>
                    <a:pt x="3471" y="3703"/>
                    <a:pt x="3471" y="3703"/>
                  </a:cubicBezTo>
                  <a:cubicBezTo>
                    <a:pt x="3471" y="3733"/>
                    <a:pt x="3471" y="3733"/>
                    <a:pt x="3471" y="3733"/>
                  </a:cubicBezTo>
                  <a:cubicBezTo>
                    <a:pt x="3441" y="3733"/>
                    <a:pt x="3441" y="3733"/>
                    <a:pt x="3441" y="3733"/>
                  </a:cubicBezTo>
                  <a:lnTo>
                    <a:pt x="3441" y="3733"/>
                  </a:lnTo>
                  <a:cubicBezTo>
                    <a:pt x="3441" y="3762"/>
                    <a:pt x="3441" y="3762"/>
                    <a:pt x="3441" y="3762"/>
                  </a:cubicBezTo>
                  <a:lnTo>
                    <a:pt x="3441" y="3762"/>
                  </a:lnTo>
                  <a:cubicBezTo>
                    <a:pt x="3412" y="3762"/>
                    <a:pt x="3412" y="3762"/>
                    <a:pt x="3412" y="3762"/>
                  </a:cubicBezTo>
                  <a:lnTo>
                    <a:pt x="3412" y="3762"/>
                  </a:lnTo>
                  <a:cubicBezTo>
                    <a:pt x="3412" y="3791"/>
                    <a:pt x="3412" y="3791"/>
                    <a:pt x="3412" y="3791"/>
                  </a:cubicBezTo>
                  <a:cubicBezTo>
                    <a:pt x="3383" y="3791"/>
                    <a:pt x="3383" y="3791"/>
                    <a:pt x="3383" y="3791"/>
                  </a:cubicBezTo>
                  <a:cubicBezTo>
                    <a:pt x="3354" y="3820"/>
                    <a:pt x="3354" y="3820"/>
                    <a:pt x="3354" y="3820"/>
                  </a:cubicBezTo>
                  <a:lnTo>
                    <a:pt x="3354" y="3820"/>
                  </a:lnTo>
                  <a:lnTo>
                    <a:pt x="3354" y="3820"/>
                  </a:lnTo>
                  <a:cubicBezTo>
                    <a:pt x="3324" y="3820"/>
                    <a:pt x="3324" y="3820"/>
                    <a:pt x="3324" y="3820"/>
                  </a:cubicBezTo>
                  <a:lnTo>
                    <a:pt x="3324" y="3820"/>
                  </a:lnTo>
                  <a:cubicBezTo>
                    <a:pt x="3354" y="3849"/>
                    <a:pt x="3354" y="3849"/>
                    <a:pt x="3354" y="3849"/>
                  </a:cubicBezTo>
                  <a:cubicBezTo>
                    <a:pt x="3324" y="3849"/>
                    <a:pt x="3324" y="3849"/>
                    <a:pt x="3324" y="3849"/>
                  </a:cubicBezTo>
                  <a:cubicBezTo>
                    <a:pt x="3324" y="3878"/>
                    <a:pt x="3324" y="3878"/>
                    <a:pt x="3324" y="3878"/>
                  </a:cubicBezTo>
                  <a:cubicBezTo>
                    <a:pt x="3295" y="3907"/>
                    <a:pt x="3295" y="3907"/>
                    <a:pt x="3295" y="3907"/>
                  </a:cubicBezTo>
                  <a:lnTo>
                    <a:pt x="3295" y="3907"/>
                  </a:lnTo>
                  <a:cubicBezTo>
                    <a:pt x="3295" y="3936"/>
                    <a:pt x="3295" y="3936"/>
                    <a:pt x="3295" y="3936"/>
                  </a:cubicBezTo>
                  <a:cubicBezTo>
                    <a:pt x="3267" y="3966"/>
                    <a:pt x="3267" y="3966"/>
                    <a:pt x="3267" y="3966"/>
                  </a:cubicBezTo>
                  <a:cubicBezTo>
                    <a:pt x="3295" y="3966"/>
                    <a:pt x="3295" y="3966"/>
                    <a:pt x="3295" y="3966"/>
                  </a:cubicBezTo>
                  <a:cubicBezTo>
                    <a:pt x="3295" y="3995"/>
                    <a:pt x="3295" y="3995"/>
                    <a:pt x="3295" y="3995"/>
                  </a:cubicBezTo>
                  <a:cubicBezTo>
                    <a:pt x="3267" y="3995"/>
                    <a:pt x="3267" y="3995"/>
                    <a:pt x="3267" y="3995"/>
                  </a:cubicBezTo>
                  <a:cubicBezTo>
                    <a:pt x="3267" y="4024"/>
                    <a:pt x="3267" y="4024"/>
                    <a:pt x="3267" y="4024"/>
                  </a:cubicBezTo>
                  <a:cubicBezTo>
                    <a:pt x="3238" y="4024"/>
                    <a:pt x="3238" y="4024"/>
                    <a:pt x="3238" y="4024"/>
                  </a:cubicBezTo>
                  <a:lnTo>
                    <a:pt x="3238" y="4024"/>
                  </a:lnTo>
                  <a:cubicBezTo>
                    <a:pt x="3267" y="4024"/>
                    <a:pt x="3267" y="4024"/>
                    <a:pt x="3267" y="4024"/>
                  </a:cubicBezTo>
                  <a:cubicBezTo>
                    <a:pt x="3267" y="4053"/>
                    <a:pt x="3267" y="4053"/>
                    <a:pt x="3267" y="4053"/>
                  </a:cubicBezTo>
                  <a:lnTo>
                    <a:pt x="3267" y="4053"/>
                  </a:lnTo>
                  <a:cubicBezTo>
                    <a:pt x="3267" y="4083"/>
                    <a:pt x="3267" y="4083"/>
                    <a:pt x="3267" y="4083"/>
                  </a:cubicBezTo>
                  <a:lnTo>
                    <a:pt x="3267" y="4083"/>
                  </a:lnTo>
                  <a:lnTo>
                    <a:pt x="3267" y="4083"/>
                  </a:lnTo>
                  <a:cubicBezTo>
                    <a:pt x="3267" y="4112"/>
                    <a:pt x="3267" y="4112"/>
                    <a:pt x="3267" y="4112"/>
                  </a:cubicBezTo>
                  <a:cubicBezTo>
                    <a:pt x="3238" y="4141"/>
                    <a:pt x="3238" y="4141"/>
                    <a:pt x="3238" y="4141"/>
                  </a:cubicBezTo>
                  <a:cubicBezTo>
                    <a:pt x="3179" y="4141"/>
                    <a:pt x="3179" y="4141"/>
                    <a:pt x="3179" y="4141"/>
                  </a:cubicBezTo>
                  <a:cubicBezTo>
                    <a:pt x="3179" y="4170"/>
                    <a:pt x="3179" y="4170"/>
                    <a:pt x="3179" y="4170"/>
                  </a:cubicBezTo>
                  <a:cubicBezTo>
                    <a:pt x="3208" y="4141"/>
                    <a:pt x="3208" y="4141"/>
                    <a:pt x="3208" y="4141"/>
                  </a:cubicBezTo>
                  <a:cubicBezTo>
                    <a:pt x="3238" y="4141"/>
                    <a:pt x="3238" y="4141"/>
                    <a:pt x="3238" y="4141"/>
                  </a:cubicBezTo>
                  <a:cubicBezTo>
                    <a:pt x="3267" y="4112"/>
                    <a:pt x="3267" y="4112"/>
                    <a:pt x="3267" y="4112"/>
                  </a:cubicBezTo>
                  <a:cubicBezTo>
                    <a:pt x="3295" y="4083"/>
                    <a:pt x="3295" y="4083"/>
                    <a:pt x="3295" y="4083"/>
                  </a:cubicBezTo>
                  <a:cubicBezTo>
                    <a:pt x="3354" y="4083"/>
                    <a:pt x="3354" y="4083"/>
                    <a:pt x="3354" y="4083"/>
                  </a:cubicBezTo>
                  <a:lnTo>
                    <a:pt x="3354" y="4083"/>
                  </a:lnTo>
                  <a:cubicBezTo>
                    <a:pt x="3354" y="4112"/>
                    <a:pt x="3354" y="4112"/>
                    <a:pt x="3354" y="4112"/>
                  </a:cubicBezTo>
                  <a:lnTo>
                    <a:pt x="3354" y="4112"/>
                  </a:lnTo>
                  <a:cubicBezTo>
                    <a:pt x="3354" y="4141"/>
                    <a:pt x="3354" y="4141"/>
                    <a:pt x="3354" y="4141"/>
                  </a:cubicBezTo>
                  <a:lnTo>
                    <a:pt x="3354" y="4141"/>
                  </a:lnTo>
                  <a:cubicBezTo>
                    <a:pt x="3354" y="4170"/>
                    <a:pt x="3354" y="4170"/>
                    <a:pt x="3354" y="4170"/>
                  </a:cubicBezTo>
                  <a:cubicBezTo>
                    <a:pt x="3354" y="4199"/>
                    <a:pt x="3354" y="4199"/>
                    <a:pt x="3354" y="4199"/>
                  </a:cubicBezTo>
                  <a:cubicBezTo>
                    <a:pt x="3354" y="4228"/>
                    <a:pt x="3354" y="4228"/>
                    <a:pt x="3354" y="4228"/>
                  </a:cubicBezTo>
                  <a:cubicBezTo>
                    <a:pt x="3354" y="4257"/>
                    <a:pt x="3354" y="4257"/>
                    <a:pt x="3354" y="4257"/>
                  </a:cubicBezTo>
                  <a:lnTo>
                    <a:pt x="3354" y="4257"/>
                  </a:lnTo>
                  <a:cubicBezTo>
                    <a:pt x="3295" y="4316"/>
                    <a:pt x="3295" y="4316"/>
                    <a:pt x="3295" y="4316"/>
                  </a:cubicBezTo>
                  <a:cubicBezTo>
                    <a:pt x="3267" y="4316"/>
                    <a:pt x="3267" y="4316"/>
                    <a:pt x="3267" y="4316"/>
                  </a:cubicBezTo>
                  <a:lnTo>
                    <a:pt x="3267" y="4316"/>
                  </a:lnTo>
                  <a:cubicBezTo>
                    <a:pt x="3295" y="4316"/>
                    <a:pt x="3295" y="4316"/>
                    <a:pt x="3295" y="4316"/>
                  </a:cubicBezTo>
                  <a:lnTo>
                    <a:pt x="3295" y="4316"/>
                  </a:lnTo>
                  <a:cubicBezTo>
                    <a:pt x="3354" y="4316"/>
                    <a:pt x="3354" y="4316"/>
                    <a:pt x="3354" y="4316"/>
                  </a:cubicBezTo>
                  <a:cubicBezTo>
                    <a:pt x="3412" y="4286"/>
                    <a:pt x="3412" y="4286"/>
                    <a:pt x="3412" y="4286"/>
                  </a:cubicBezTo>
                  <a:cubicBezTo>
                    <a:pt x="3441" y="4286"/>
                    <a:pt x="3441" y="4286"/>
                    <a:pt x="3441" y="4286"/>
                  </a:cubicBezTo>
                  <a:cubicBezTo>
                    <a:pt x="3500" y="4316"/>
                    <a:pt x="3500" y="4316"/>
                    <a:pt x="3500" y="4316"/>
                  </a:cubicBezTo>
                  <a:lnTo>
                    <a:pt x="3500" y="4316"/>
                  </a:lnTo>
                  <a:cubicBezTo>
                    <a:pt x="3558" y="4345"/>
                    <a:pt x="3558" y="4345"/>
                    <a:pt x="3558" y="4345"/>
                  </a:cubicBezTo>
                  <a:lnTo>
                    <a:pt x="3558" y="4345"/>
                  </a:lnTo>
                  <a:cubicBezTo>
                    <a:pt x="3588" y="4345"/>
                    <a:pt x="3588" y="4345"/>
                    <a:pt x="3588" y="4345"/>
                  </a:cubicBezTo>
                  <a:cubicBezTo>
                    <a:pt x="3588" y="4374"/>
                    <a:pt x="3588" y="4374"/>
                    <a:pt x="3588" y="4374"/>
                  </a:cubicBezTo>
                  <a:cubicBezTo>
                    <a:pt x="3617" y="4374"/>
                    <a:pt x="3617" y="4374"/>
                    <a:pt x="3617" y="4374"/>
                  </a:cubicBezTo>
                  <a:cubicBezTo>
                    <a:pt x="3617" y="4403"/>
                    <a:pt x="3617" y="4403"/>
                    <a:pt x="3617" y="4403"/>
                  </a:cubicBezTo>
                  <a:cubicBezTo>
                    <a:pt x="3645" y="4403"/>
                    <a:pt x="3645" y="4403"/>
                    <a:pt x="3645" y="4403"/>
                  </a:cubicBezTo>
                  <a:lnTo>
                    <a:pt x="3645" y="4403"/>
                  </a:lnTo>
                  <a:cubicBezTo>
                    <a:pt x="3645" y="4433"/>
                    <a:pt x="3645" y="4433"/>
                    <a:pt x="3645" y="4433"/>
                  </a:cubicBezTo>
                  <a:cubicBezTo>
                    <a:pt x="3674" y="4462"/>
                    <a:pt x="3674" y="4462"/>
                    <a:pt x="3674" y="4462"/>
                  </a:cubicBezTo>
                  <a:lnTo>
                    <a:pt x="3674" y="4462"/>
                  </a:lnTo>
                  <a:lnTo>
                    <a:pt x="3674" y="4462"/>
                  </a:lnTo>
                  <a:lnTo>
                    <a:pt x="3674" y="4462"/>
                  </a:lnTo>
                  <a:cubicBezTo>
                    <a:pt x="3704" y="4491"/>
                    <a:pt x="3704" y="4491"/>
                    <a:pt x="3704" y="4491"/>
                  </a:cubicBezTo>
                  <a:cubicBezTo>
                    <a:pt x="3733" y="4491"/>
                    <a:pt x="3733" y="4491"/>
                    <a:pt x="3733" y="4491"/>
                  </a:cubicBezTo>
                  <a:cubicBezTo>
                    <a:pt x="3762" y="4491"/>
                    <a:pt x="3762" y="4491"/>
                    <a:pt x="3762" y="4491"/>
                  </a:cubicBezTo>
                  <a:cubicBezTo>
                    <a:pt x="3762" y="4520"/>
                    <a:pt x="3762" y="4520"/>
                    <a:pt x="3762" y="4520"/>
                  </a:cubicBezTo>
                  <a:cubicBezTo>
                    <a:pt x="3791" y="4520"/>
                    <a:pt x="3791" y="4520"/>
                    <a:pt x="3791" y="4520"/>
                  </a:cubicBezTo>
                  <a:cubicBezTo>
                    <a:pt x="3791" y="4549"/>
                    <a:pt x="3791" y="4549"/>
                    <a:pt x="3791" y="4549"/>
                  </a:cubicBezTo>
                  <a:cubicBezTo>
                    <a:pt x="3821" y="4549"/>
                    <a:pt x="3821" y="4549"/>
                    <a:pt x="3821" y="4549"/>
                  </a:cubicBezTo>
                  <a:cubicBezTo>
                    <a:pt x="3821" y="4578"/>
                    <a:pt x="3821" y="4578"/>
                    <a:pt x="3821" y="4578"/>
                  </a:cubicBezTo>
                  <a:lnTo>
                    <a:pt x="3821" y="4578"/>
                  </a:lnTo>
                  <a:cubicBezTo>
                    <a:pt x="3850" y="4578"/>
                    <a:pt x="3850" y="4578"/>
                    <a:pt x="3850" y="4578"/>
                  </a:cubicBezTo>
                  <a:lnTo>
                    <a:pt x="3850" y="4578"/>
                  </a:lnTo>
                  <a:cubicBezTo>
                    <a:pt x="3879" y="4578"/>
                    <a:pt x="3879" y="4578"/>
                    <a:pt x="3879" y="4578"/>
                  </a:cubicBezTo>
                  <a:cubicBezTo>
                    <a:pt x="3908" y="4578"/>
                    <a:pt x="3908" y="4578"/>
                    <a:pt x="3908" y="4578"/>
                  </a:cubicBezTo>
                  <a:lnTo>
                    <a:pt x="3908" y="4578"/>
                  </a:lnTo>
                  <a:lnTo>
                    <a:pt x="3908" y="4578"/>
                  </a:lnTo>
                  <a:cubicBezTo>
                    <a:pt x="3938" y="4578"/>
                    <a:pt x="3938" y="4578"/>
                    <a:pt x="3938" y="4578"/>
                  </a:cubicBezTo>
                  <a:cubicBezTo>
                    <a:pt x="3967" y="4578"/>
                    <a:pt x="3967" y="4578"/>
                    <a:pt x="3967" y="4578"/>
                  </a:cubicBezTo>
                  <a:cubicBezTo>
                    <a:pt x="3995" y="4578"/>
                    <a:pt x="3995" y="4578"/>
                    <a:pt x="3995" y="4578"/>
                  </a:cubicBezTo>
                  <a:lnTo>
                    <a:pt x="3995" y="4578"/>
                  </a:lnTo>
                  <a:lnTo>
                    <a:pt x="3995" y="4578"/>
                  </a:lnTo>
                  <a:lnTo>
                    <a:pt x="3995" y="4578"/>
                  </a:lnTo>
                  <a:cubicBezTo>
                    <a:pt x="4024" y="4578"/>
                    <a:pt x="4024" y="4578"/>
                    <a:pt x="4024" y="4578"/>
                  </a:cubicBezTo>
                  <a:cubicBezTo>
                    <a:pt x="4024" y="4607"/>
                    <a:pt x="4024" y="4607"/>
                    <a:pt x="4024" y="4607"/>
                  </a:cubicBezTo>
                  <a:cubicBezTo>
                    <a:pt x="3995" y="4636"/>
                    <a:pt x="3995" y="4636"/>
                    <a:pt x="3995" y="4636"/>
                  </a:cubicBezTo>
                  <a:cubicBezTo>
                    <a:pt x="3995" y="4666"/>
                    <a:pt x="3995" y="4666"/>
                    <a:pt x="3995" y="4666"/>
                  </a:cubicBezTo>
                  <a:lnTo>
                    <a:pt x="3995" y="4666"/>
                  </a:lnTo>
                  <a:cubicBezTo>
                    <a:pt x="3967" y="4695"/>
                    <a:pt x="3967" y="4695"/>
                    <a:pt x="3967" y="4695"/>
                  </a:cubicBezTo>
                  <a:lnTo>
                    <a:pt x="3967" y="4695"/>
                  </a:lnTo>
                  <a:cubicBezTo>
                    <a:pt x="3967" y="4724"/>
                    <a:pt x="3967" y="4724"/>
                    <a:pt x="3967" y="4724"/>
                  </a:cubicBezTo>
                  <a:cubicBezTo>
                    <a:pt x="3967" y="4753"/>
                    <a:pt x="3967" y="4753"/>
                    <a:pt x="3967" y="4753"/>
                  </a:cubicBezTo>
                  <a:cubicBezTo>
                    <a:pt x="3967" y="4783"/>
                    <a:pt x="3967" y="4783"/>
                    <a:pt x="3967" y="4783"/>
                  </a:cubicBezTo>
                  <a:lnTo>
                    <a:pt x="3967" y="4783"/>
                  </a:lnTo>
                  <a:cubicBezTo>
                    <a:pt x="3967" y="4812"/>
                    <a:pt x="3967" y="4812"/>
                    <a:pt x="3967" y="4812"/>
                  </a:cubicBezTo>
                  <a:cubicBezTo>
                    <a:pt x="3938" y="4812"/>
                    <a:pt x="3938" y="4812"/>
                    <a:pt x="3938" y="4812"/>
                  </a:cubicBezTo>
                  <a:cubicBezTo>
                    <a:pt x="3938" y="4841"/>
                    <a:pt x="3938" y="4841"/>
                    <a:pt x="3938" y="4841"/>
                  </a:cubicBezTo>
                  <a:cubicBezTo>
                    <a:pt x="3938" y="4870"/>
                    <a:pt x="3938" y="4870"/>
                    <a:pt x="3938" y="4870"/>
                  </a:cubicBezTo>
                  <a:lnTo>
                    <a:pt x="3938" y="4870"/>
                  </a:lnTo>
                  <a:cubicBezTo>
                    <a:pt x="3938" y="4899"/>
                    <a:pt x="3938" y="4899"/>
                    <a:pt x="3938" y="4899"/>
                  </a:cubicBezTo>
                  <a:cubicBezTo>
                    <a:pt x="3967" y="4899"/>
                    <a:pt x="3967" y="4899"/>
                    <a:pt x="3967" y="4899"/>
                  </a:cubicBezTo>
                  <a:lnTo>
                    <a:pt x="3967" y="4899"/>
                  </a:lnTo>
                  <a:cubicBezTo>
                    <a:pt x="3967" y="4928"/>
                    <a:pt x="3967" y="4928"/>
                    <a:pt x="3967" y="4928"/>
                  </a:cubicBezTo>
                  <a:lnTo>
                    <a:pt x="3967" y="4928"/>
                  </a:lnTo>
                  <a:lnTo>
                    <a:pt x="3967" y="4928"/>
                  </a:lnTo>
                  <a:cubicBezTo>
                    <a:pt x="3995" y="4928"/>
                    <a:pt x="3995" y="4928"/>
                    <a:pt x="3995" y="4928"/>
                  </a:cubicBezTo>
                  <a:cubicBezTo>
                    <a:pt x="3995" y="4957"/>
                    <a:pt x="3995" y="4957"/>
                    <a:pt x="3995" y="4957"/>
                  </a:cubicBezTo>
                  <a:lnTo>
                    <a:pt x="3995" y="4957"/>
                  </a:lnTo>
                  <a:cubicBezTo>
                    <a:pt x="4024" y="4957"/>
                    <a:pt x="4024" y="4957"/>
                    <a:pt x="4024" y="4957"/>
                  </a:cubicBezTo>
                  <a:lnTo>
                    <a:pt x="4024" y="4957"/>
                  </a:lnTo>
                  <a:cubicBezTo>
                    <a:pt x="4024" y="4986"/>
                    <a:pt x="4024" y="4986"/>
                    <a:pt x="4024" y="4986"/>
                  </a:cubicBezTo>
                  <a:cubicBezTo>
                    <a:pt x="4024" y="5016"/>
                    <a:pt x="4024" y="5016"/>
                    <a:pt x="4024" y="5016"/>
                  </a:cubicBezTo>
                  <a:lnTo>
                    <a:pt x="4024" y="5016"/>
                  </a:lnTo>
                  <a:cubicBezTo>
                    <a:pt x="3995" y="5045"/>
                    <a:pt x="3995" y="5045"/>
                    <a:pt x="3995" y="5045"/>
                  </a:cubicBezTo>
                  <a:cubicBezTo>
                    <a:pt x="4024" y="5045"/>
                    <a:pt x="4024" y="5045"/>
                    <a:pt x="4024" y="5045"/>
                  </a:cubicBezTo>
                  <a:cubicBezTo>
                    <a:pt x="4024" y="5016"/>
                    <a:pt x="4024" y="5016"/>
                    <a:pt x="4024" y="5016"/>
                  </a:cubicBezTo>
                  <a:cubicBezTo>
                    <a:pt x="4054" y="5045"/>
                    <a:pt x="4054" y="5045"/>
                    <a:pt x="4054" y="5045"/>
                  </a:cubicBezTo>
                  <a:cubicBezTo>
                    <a:pt x="4083" y="5045"/>
                    <a:pt x="4083" y="5045"/>
                    <a:pt x="4083" y="5045"/>
                  </a:cubicBezTo>
                  <a:lnTo>
                    <a:pt x="4083" y="5045"/>
                  </a:lnTo>
                  <a:lnTo>
                    <a:pt x="4083" y="5045"/>
                  </a:lnTo>
                  <a:cubicBezTo>
                    <a:pt x="4083" y="5016"/>
                    <a:pt x="4083" y="5016"/>
                    <a:pt x="4083" y="5016"/>
                  </a:cubicBezTo>
                  <a:cubicBezTo>
                    <a:pt x="4112" y="4986"/>
                    <a:pt x="4112" y="4986"/>
                    <a:pt x="4112" y="4986"/>
                  </a:cubicBezTo>
                  <a:lnTo>
                    <a:pt x="4112" y="4986"/>
                  </a:lnTo>
                  <a:cubicBezTo>
                    <a:pt x="4112" y="5016"/>
                    <a:pt x="4112" y="5016"/>
                    <a:pt x="4112" y="5016"/>
                  </a:cubicBezTo>
                  <a:lnTo>
                    <a:pt x="4112" y="5016"/>
                  </a:lnTo>
                  <a:cubicBezTo>
                    <a:pt x="4141" y="5016"/>
                    <a:pt x="4141" y="5016"/>
                    <a:pt x="4141" y="5016"/>
                  </a:cubicBezTo>
                  <a:cubicBezTo>
                    <a:pt x="4141" y="5045"/>
                    <a:pt x="4141" y="5045"/>
                    <a:pt x="4141" y="5045"/>
                  </a:cubicBezTo>
                  <a:lnTo>
                    <a:pt x="4141" y="5045"/>
                  </a:lnTo>
                  <a:cubicBezTo>
                    <a:pt x="4141" y="5074"/>
                    <a:pt x="4141" y="5074"/>
                    <a:pt x="4141" y="5074"/>
                  </a:cubicBezTo>
                  <a:cubicBezTo>
                    <a:pt x="4171" y="5074"/>
                    <a:pt x="4171" y="5074"/>
                    <a:pt x="4171" y="5074"/>
                  </a:cubicBezTo>
                  <a:lnTo>
                    <a:pt x="4171" y="5074"/>
                  </a:lnTo>
                  <a:cubicBezTo>
                    <a:pt x="4141" y="5045"/>
                    <a:pt x="4141" y="5045"/>
                    <a:pt x="4141" y="5045"/>
                  </a:cubicBezTo>
                  <a:lnTo>
                    <a:pt x="4141" y="5045"/>
                  </a:lnTo>
                  <a:cubicBezTo>
                    <a:pt x="4141" y="5016"/>
                    <a:pt x="4141" y="5016"/>
                    <a:pt x="4141" y="5016"/>
                  </a:cubicBezTo>
                  <a:cubicBezTo>
                    <a:pt x="4171" y="4986"/>
                    <a:pt x="4171" y="4986"/>
                    <a:pt x="4171" y="4986"/>
                  </a:cubicBezTo>
                  <a:cubicBezTo>
                    <a:pt x="4141" y="4986"/>
                    <a:pt x="4141" y="4986"/>
                    <a:pt x="4141" y="4986"/>
                  </a:cubicBezTo>
                  <a:lnTo>
                    <a:pt x="4141" y="4986"/>
                  </a:lnTo>
                  <a:lnTo>
                    <a:pt x="4141" y="4986"/>
                  </a:lnTo>
                  <a:cubicBezTo>
                    <a:pt x="4171" y="4986"/>
                    <a:pt x="4171" y="4986"/>
                    <a:pt x="4171" y="4986"/>
                  </a:cubicBezTo>
                  <a:cubicBezTo>
                    <a:pt x="4171" y="4957"/>
                    <a:pt x="4171" y="4957"/>
                    <a:pt x="4171" y="4957"/>
                  </a:cubicBezTo>
                  <a:cubicBezTo>
                    <a:pt x="4200" y="4928"/>
                    <a:pt x="4200" y="4928"/>
                    <a:pt x="4200" y="4928"/>
                  </a:cubicBezTo>
                  <a:lnTo>
                    <a:pt x="4200" y="4928"/>
                  </a:lnTo>
                  <a:cubicBezTo>
                    <a:pt x="4171" y="4899"/>
                    <a:pt x="4171" y="4899"/>
                    <a:pt x="4171" y="4899"/>
                  </a:cubicBezTo>
                  <a:lnTo>
                    <a:pt x="4171" y="4899"/>
                  </a:lnTo>
                  <a:lnTo>
                    <a:pt x="4171" y="4899"/>
                  </a:lnTo>
                  <a:cubicBezTo>
                    <a:pt x="4200" y="4870"/>
                    <a:pt x="4200" y="4870"/>
                    <a:pt x="4200" y="4870"/>
                  </a:cubicBezTo>
                  <a:cubicBezTo>
                    <a:pt x="4171" y="4870"/>
                    <a:pt x="4171" y="4870"/>
                    <a:pt x="4171" y="4870"/>
                  </a:cubicBezTo>
                  <a:lnTo>
                    <a:pt x="4171" y="4870"/>
                  </a:lnTo>
                  <a:lnTo>
                    <a:pt x="4171" y="4870"/>
                  </a:lnTo>
                  <a:cubicBezTo>
                    <a:pt x="4171" y="4841"/>
                    <a:pt x="4171" y="4841"/>
                    <a:pt x="4171" y="4841"/>
                  </a:cubicBezTo>
                  <a:cubicBezTo>
                    <a:pt x="4200" y="4812"/>
                    <a:pt x="4200" y="4812"/>
                    <a:pt x="4200" y="4812"/>
                  </a:cubicBezTo>
                  <a:cubicBezTo>
                    <a:pt x="4171" y="4783"/>
                    <a:pt x="4171" y="4783"/>
                    <a:pt x="4171" y="4783"/>
                  </a:cubicBezTo>
                  <a:cubicBezTo>
                    <a:pt x="4200" y="4783"/>
                    <a:pt x="4200" y="4783"/>
                    <a:pt x="4200" y="4783"/>
                  </a:cubicBezTo>
                  <a:cubicBezTo>
                    <a:pt x="4200" y="4753"/>
                    <a:pt x="4200" y="4753"/>
                    <a:pt x="4200" y="4753"/>
                  </a:cubicBezTo>
                  <a:lnTo>
                    <a:pt x="4200" y="4753"/>
                  </a:lnTo>
                  <a:lnTo>
                    <a:pt x="4200" y="4753"/>
                  </a:lnTo>
                  <a:cubicBezTo>
                    <a:pt x="4200" y="4724"/>
                    <a:pt x="4200" y="4724"/>
                    <a:pt x="4200" y="4724"/>
                  </a:cubicBezTo>
                  <a:lnTo>
                    <a:pt x="4200" y="4724"/>
                  </a:lnTo>
                  <a:lnTo>
                    <a:pt x="4200" y="4724"/>
                  </a:lnTo>
                  <a:lnTo>
                    <a:pt x="4200" y="4724"/>
                  </a:lnTo>
                  <a:lnTo>
                    <a:pt x="4200" y="4724"/>
                  </a:lnTo>
                  <a:cubicBezTo>
                    <a:pt x="4200" y="4695"/>
                    <a:pt x="4200" y="4695"/>
                    <a:pt x="4200" y="4695"/>
                  </a:cubicBezTo>
                  <a:lnTo>
                    <a:pt x="4200" y="4695"/>
                  </a:lnTo>
                  <a:cubicBezTo>
                    <a:pt x="4171" y="4666"/>
                    <a:pt x="4171" y="4666"/>
                    <a:pt x="4171" y="4666"/>
                  </a:cubicBezTo>
                  <a:lnTo>
                    <a:pt x="4171" y="4666"/>
                  </a:lnTo>
                  <a:cubicBezTo>
                    <a:pt x="4171" y="4636"/>
                    <a:pt x="4171" y="4636"/>
                    <a:pt x="4171" y="4636"/>
                  </a:cubicBezTo>
                  <a:cubicBezTo>
                    <a:pt x="4200" y="4636"/>
                    <a:pt x="4200" y="4636"/>
                    <a:pt x="4200" y="4636"/>
                  </a:cubicBezTo>
                  <a:cubicBezTo>
                    <a:pt x="4229" y="4636"/>
                    <a:pt x="4229" y="4636"/>
                    <a:pt x="4229" y="4636"/>
                  </a:cubicBezTo>
                  <a:cubicBezTo>
                    <a:pt x="4258" y="4636"/>
                    <a:pt x="4258" y="4636"/>
                    <a:pt x="4258" y="4636"/>
                  </a:cubicBezTo>
                  <a:lnTo>
                    <a:pt x="4258" y="4636"/>
                  </a:lnTo>
                  <a:cubicBezTo>
                    <a:pt x="4288" y="4607"/>
                    <a:pt x="4288" y="4607"/>
                    <a:pt x="4288" y="4607"/>
                  </a:cubicBezTo>
                  <a:cubicBezTo>
                    <a:pt x="4316" y="4607"/>
                    <a:pt x="4316" y="4607"/>
                    <a:pt x="4316" y="4607"/>
                  </a:cubicBezTo>
                  <a:cubicBezTo>
                    <a:pt x="4345" y="4578"/>
                    <a:pt x="4345" y="4578"/>
                    <a:pt x="4345" y="4578"/>
                  </a:cubicBezTo>
                  <a:lnTo>
                    <a:pt x="4345" y="4578"/>
                  </a:lnTo>
                  <a:cubicBezTo>
                    <a:pt x="4374" y="4578"/>
                    <a:pt x="4374" y="4578"/>
                    <a:pt x="4374" y="4578"/>
                  </a:cubicBezTo>
                  <a:cubicBezTo>
                    <a:pt x="4404" y="4549"/>
                    <a:pt x="4404" y="4549"/>
                    <a:pt x="4404" y="4549"/>
                  </a:cubicBezTo>
                  <a:lnTo>
                    <a:pt x="4404" y="4549"/>
                  </a:lnTo>
                  <a:cubicBezTo>
                    <a:pt x="4433" y="4549"/>
                    <a:pt x="4433" y="4549"/>
                    <a:pt x="4433" y="4549"/>
                  </a:cubicBezTo>
                  <a:cubicBezTo>
                    <a:pt x="4462" y="4520"/>
                    <a:pt x="4462" y="4520"/>
                    <a:pt x="4462" y="4520"/>
                  </a:cubicBezTo>
                  <a:lnTo>
                    <a:pt x="4462" y="4520"/>
                  </a:lnTo>
                  <a:lnTo>
                    <a:pt x="4462" y="4520"/>
                  </a:lnTo>
                  <a:cubicBezTo>
                    <a:pt x="4491" y="4520"/>
                    <a:pt x="4491" y="4520"/>
                    <a:pt x="4491" y="4520"/>
                  </a:cubicBezTo>
                  <a:cubicBezTo>
                    <a:pt x="4491" y="4491"/>
                    <a:pt x="4491" y="4491"/>
                    <a:pt x="4491" y="4491"/>
                  </a:cubicBezTo>
                  <a:lnTo>
                    <a:pt x="4491" y="4491"/>
                  </a:lnTo>
                  <a:cubicBezTo>
                    <a:pt x="4491" y="4462"/>
                    <a:pt x="4491" y="4462"/>
                    <a:pt x="4491" y="4462"/>
                  </a:cubicBezTo>
                  <a:cubicBezTo>
                    <a:pt x="4462" y="4462"/>
                    <a:pt x="4462" y="4462"/>
                    <a:pt x="4462" y="4462"/>
                  </a:cubicBezTo>
                  <a:cubicBezTo>
                    <a:pt x="4462" y="4491"/>
                    <a:pt x="4462" y="4491"/>
                    <a:pt x="4462" y="4491"/>
                  </a:cubicBezTo>
                  <a:lnTo>
                    <a:pt x="4462" y="4491"/>
                  </a:lnTo>
                  <a:cubicBezTo>
                    <a:pt x="4462" y="4462"/>
                    <a:pt x="4462" y="4462"/>
                    <a:pt x="4462" y="4462"/>
                  </a:cubicBezTo>
                  <a:cubicBezTo>
                    <a:pt x="4491" y="4433"/>
                    <a:pt x="4491" y="4433"/>
                    <a:pt x="4491" y="4433"/>
                  </a:cubicBezTo>
                  <a:lnTo>
                    <a:pt x="4491" y="4433"/>
                  </a:lnTo>
                  <a:cubicBezTo>
                    <a:pt x="4491" y="4403"/>
                    <a:pt x="4491" y="4403"/>
                    <a:pt x="4491" y="4403"/>
                  </a:cubicBezTo>
                  <a:cubicBezTo>
                    <a:pt x="4491" y="4374"/>
                    <a:pt x="4491" y="4374"/>
                    <a:pt x="4491" y="4374"/>
                  </a:cubicBezTo>
                  <a:cubicBezTo>
                    <a:pt x="4462" y="4374"/>
                    <a:pt x="4462" y="4374"/>
                    <a:pt x="4462" y="4374"/>
                  </a:cubicBezTo>
                  <a:cubicBezTo>
                    <a:pt x="4491" y="4316"/>
                    <a:pt x="4491" y="4316"/>
                    <a:pt x="4491" y="4316"/>
                  </a:cubicBezTo>
                  <a:cubicBezTo>
                    <a:pt x="4462" y="4286"/>
                    <a:pt x="4462" y="4286"/>
                    <a:pt x="4462" y="4286"/>
                  </a:cubicBezTo>
                  <a:cubicBezTo>
                    <a:pt x="4462" y="4257"/>
                    <a:pt x="4462" y="4257"/>
                    <a:pt x="4462" y="4257"/>
                  </a:cubicBezTo>
                  <a:cubicBezTo>
                    <a:pt x="4433" y="4228"/>
                    <a:pt x="4433" y="4228"/>
                    <a:pt x="4433" y="4228"/>
                  </a:cubicBezTo>
                  <a:lnTo>
                    <a:pt x="4433" y="4228"/>
                  </a:lnTo>
                  <a:cubicBezTo>
                    <a:pt x="4404" y="4228"/>
                    <a:pt x="4404" y="4228"/>
                    <a:pt x="4404" y="4228"/>
                  </a:cubicBezTo>
                  <a:cubicBezTo>
                    <a:pt x="4404" y="4199"/>
                    <a:pt x="4404" y="4199"/>
                    <a:pt x="4404" y="4199"/>
                  </a:cubicBezTo>
                  <a:cubicBezTo>
                    <a:pt x="4404" y="4170"/>
                    <a:pt x="4404" y="4170"/>
                    <a:pt x="4404" y="4170"/>
                  </a:cubicBezTo>
                  <a:cubicBezTo>
                    <a:pt x="4433" y="4170"/>
                    <a:pt x="4433" y="4170"/>
                    <a:pt x="4433" y="4170"/>
                  </a:cubicBezTo>
                  <a:cubicBezTo>
                    <a:pt x="4462" y="4141"/>
                    <a:pt x="4462" y="4141"/>
                    <a:pt x="4462" y="4141"/>
                  </a:cubicBezTo>
                  <a:cubicBezTo>
                    <a:pt x="4491" y="4112"/>
                    <a:pt x="4491" y="4112"/>
                    <a:pt x="4491" y="4112"/>
                  </a:cubicBezTo>
                  <a:lnTo>
                    <a:pt x="4491" y="4112"/>
                  </a:lnTo>
                  <a:lnTo>
                    <a:pt x="4491" y="4112"/>
                  </a:lnTo>
                  <a:lnTo>
                    <a:pt x="4491" y="4112"/>
                  </a:lnTo>
                  <a:cubicBezTo>
                    <a:pt x="4491" y="4083"/>
                    <a:pt x="4491" y="4083"/>
                    <a:pt x="4491" y="4083"/>
                  </a:cubicBezTo>
                  <a:cubicBezTo>
                    <a:pt x="4521" y="4083"/>
                    <a:pt x="4521" y="4083"/>
                    <a:pt x="4521" y="4083"/>
                  </a:cubicBezTo>
                  <a:lnTo>
                    <a:pt x="4521" y="4083"/>
                  </a:lnTo>
                  <a:lnTo>
                    <a:pt x="4521" y="4083"/>
                  </a:lnTo>
                  <a:cubicBezTo>
                    <a:pt x="4550" y="4112"/>
                    <a:pt x="4550" y="4112"/>
                    <a:pt x="4550" y="4112"/>
                  </a:cubicBezTo>
                  <a:cubicBezTo>
                    <a:pt x="4521" y="4083"/>
                    <a:pt x="4521" y="4083"/>
                    <a:pt x="4521" y="4083"/>
                  </a:cubicBezTo>
                  <a:lnTo>
                    <a:pt x="4521" y="4083"/>
                  </a:lnTo>
                  <a:cubicBezTo>
                    <a:pt x="4550" y="4053"/>
                    <a:pt x="4550" y="4053"/>
                    <a:pt x="4550" y="4053"/>
                  </a:cubicBezTo>
                  <a:cubicBezTo>
                    <a:pt x="4579" y="4024"/>
                    <a:pt x="4579" y="4024"/>
                    <a:pt x="4579" y="4024"/>
                  </a:cubicBezTo>
                  <a:cubicBezTo>
                    <a:pt x="4550" y="4024"/>
                    <a:pt x="4550" y="4024"/>
                    <a:pt x="4550" y="4024"/>
                  </a:cubicBezTo>
                  <a:lnTo>
                    <a:pt x="4550" y="4024"/>
                  </a:lnTo>
                  <a:lnTo>
                    <a:pt x="4550" y="4024"/>
                  </a:lnTo>
                  <a:cubicBezTo>
                    <a:pt x="4550" y="3995"/>
                    <a:pt x="4550" y="3995"/>
                    <a:pt x="4550" y="3995"/>
                  </a:cubicBezTo>
                  <a:lnTo>
                    <a:pt x="4550" y="3995"/>
                  </a:lnTo>
                  <a:lnTo>
                    <a:pt x="4550" y="3995"/>
                  </a:lnTo>
                  <a:cubicBezTo>
                    <a:pt x="4550" y="3966"/>
                    <a:pt x="4550" y="3966"/>
                    <a:pt x="4550" y="3966"/>
                  </a:cubicBezTo>
                  <a:cubicBezTo>
                    <a:pt x="4579" y="3966"/>
                    <a:pt x="4579" y="3966"/>
                    <a:pt x="4579" y="3966"/>
                  </a:cubicBezTo>
                  <a:cubicBezTo>
                    <a:pt x="4550" y="3966"/>
                    <a:pt x="4550" y="3966"/>
                    <a:pt x="4550" y="3966"/>
                  </a:cubicBezTo>
                  <a:lnTo>
                    <a:pt x="4550" y="3966"/>
                  </a:lnTo>
                  <a:cubicBezTo>
                    <a:pt x="4550" y="3936"/>
                    <a:pt x="4550" y="3936"/>
                    <a:pt x="4550" y="3936"/>
                  </a:cubicBezTo>
                  <a:cubicBezTo>
                    <a:pt x="4579" y="3936"/>
                    <a:pt x="4579" y="3936"/>
                    <a:pt x="4579" y="3936"/>
                  </a:cubicBezTo>
                  <a:cubicBezTo>
                    <a:pt x="4550" y="3936"/>
                    <a:pt x="4550" y="3936"/>
                    <a:pt x="4550" y="3936"/>
                  </a:cubicBezTo>
                  <a:cubicBezTo>
                    <a:pt x="4521" y="3936"/>
                    <a:pt x="4521" y="3936"/>
                    <a:pt x="4521" y="3936"/>
                  </a:cubicBezTo>
                  <a:lnTo>
                    <a:pt x="4521" y="3936"/>
                  </a:lnTo>
                  <a:cubicBezTo>
                    <a:pt x="4521" y="3907"/>
                    <a:pt x="4521" y="3907"/>
                    <a:pt x="4521" y="3907"/>
                  </a:cubicBezTo>
                  <a:cubicBezTo>
                    <a:pt x="4550" y="3907"/>
                    <a:pt x="4550" y="3907"/>
                    <a:pt x="4550" y="3907"/>
                  </a:cubicBezTo>
                  <a:cubicBezTo>
                    <a:pt x="4579" y="3878"/>
                    <a:pt x="4579" y="3878"/>
                    <a:pt x="4579" y="3878"/>
                  </a:cubicBezTo>
                  <a:cubicBezTo>
                    <a:pt x="4579" y="3849"/>
                    <a:pt x="4579" y="3849"/>
                    <a:pt x="4579" y="3849"/>
                  </a:cubicBezTo>
                  <a:cubicBezTo>
                    <a:pt x="4608" y="3849"/>
                    <a:pt x="4608" y="3849"/>
                    <a:pt x="4608" y="3849"/>
                  </a:cubicBezTo>
                  <a:lnTo>
                    <a:pt x="4608" y="3849"/>
                  </a:lnTo>
                  <a:cubicBezTo>
                    <a:pt x="4608" y="3820"/>
                    <a:pt x="4608" y="3820"/>
                    <a:pt x="4608" y="3820"/>
                  </a:cubicBezTo>
                  <a:lnTo>
                    <a:pt x="4608" y="3820"/>
                  </a:lnTo>
                  <a:cubicBezTo>
                    <a:pt x="4579" y="3820"/>
                    <a:pt x="4579" y="3820"/>
                    <a:pt x="4579" y="3820"/>
                  </a:cubicBezTo>
                  <a:lnTo>
                    <a:pt x="4579" y="3820"/>
                  </a:lnTo>
                  <a:cubicBezTo>
                    <a:pt x="4579" y="3791"/>
                    <a:pt x="4579" y="3791"/>
                    <a:pt x="4579" y="3791"/>
                  </a:cubicBezTo>
                  <a:cubicBezTo>
                    <a:pt x="4579" y="3762"/>
                    <a:pt x="4579" y="3762"/>
                    <a:pt x="4579" y="3762"/>
                  </a:cubicBezTo>
                  <a:lnTo>
                    <a:pt x="4579" y="3762"/>
                  </a:lnTo>
                  <a:cubicBezTo>
                    <a:pt x="4579" y="3733"/>
                    <a:pt x="4579" y="3733"/>
                    <a:pt x="4579" y="3733"/>
                  </a:cubicBezTo>
                  <a:cubicBezTo>
                    <a:pt x="4608" y="3733"/>
                    <a:pt x="4608" y="3733"/>
                    <a:pt x="4608" y="3733"/>
                  </a:cubicBezTo>
                  <a:lnTo>
                    <a:pt x="4608" y="3733"/>
                  </a:lnTo>
                  <a:lnTo>
                    <a:pt x="4608" y="3733"/>
                  </a:lnTo>
                  <a:lnTo>
                    <a:pt x="4608" y="3733"/>
                  </a:lnTo>
                  <a:cubicBezTo>
                    <a:pt x="4638" y="3703"/>
                    <a:pt x="4638" y="3703"/>
                    <a:pt x="4638" y="3703"/>
                  </a:cubicBezTo>
                  <a:lnTo>
                    <a:pt x="4638" y="3703"/>
                  </a:lnTo>
                  <a:lnTo>
                    <a:pt x="4638" y="3703"/>
                  </a:lnTo>
                  <a:cubicBezTo>
                    <a:pt x="4666" y="3703"/>
                    <a:pt x="4666" y="3703"/>
                    <a:pt x="4666" y="3703"/>
                  </a:cubicBezTo>
                  <a:cubicBezTo>
                    <a:pt x="4695" y="3703"/>
                    <a:pt x="4695" y="3703"/>
                    <a:pt x="4695" y="3703"/>
                  </a:cubicBezTo>
                  <a:cubicBezTo>
                    <a:pt x="4724" y="3733"/>
                    <a:pt x="4724" y="3733"/>
                    <a:pt x="4724" y="3733"/>
                  </a:cubicBezTo>
                  <a:cubicBezTo>
                    <a:pt x="4754" y="3733"/>
                    <a:pt x="4754" y="3733"/>
                    <a:pt x="4754" y="3733"/>
                  </a:cubicBezTo>
                  <a:lnTo>
                    <a:pt x="4754" y="3733"/>
                  </a:lnTo>
                  <a:cubicBezTo>
                    <a:pt x="4754" y="3762"/>
                    <a:pt x="4754" y="3762"/>
                    <a:pt x="4754" y="3762"/>
                  </a:cubicBezTo>
                  <a:lnTo>
                    <a:pt x="4754" y="3762"/>
                  </a:lnTo>
                  <a:cubicBezTo>
                    <a:pt x="4783" y="3762"/>
                    <a:pt x="4783" y="3762"/>
                    <a:pt x="4783" y="3762"/>
                  </a:cubicBezTo>
                  <a:lnTo>
                    <a:pt x="4783" y="3762"/>
                  </a:lnTo>
                  <a:cubicBezTo>
                    <a:pt x="4812" y="3762"/>
                    <a:pt x="4812" y="3762"/>
                    <a:pt x="4812" y="3762"/>
                  </a:cubicBezTo>
                  <a:lnTo>
                    <a:pt x="4812" y="3762"/>
                  </a:lnTo>
                  <a:lnTo>
                    <a:pt x="4812" y="3762"/>
                  </a:lnTo>
                  <a:cubicBezTo>
                    <a:pt x="4841" y="3762"/>
                    <a:pt x="4841" y="3762"/>
                    <a:pt x="4841" y="3762"/>
                  </a:cubicBezTo>
                  <a:lnTo>
                    <a:pt x="4841" y="3762"/>
                  </a:lnTo>
                  <a:cubicBezTo>
                    <a:pt x="4871" y="3762"/>
                    <a:pt x="4871" y="3762"/>
                    <a:pt x="4871" y="3762"/>
                  </a:cubicBezTo>
                  <a:lnTo>
                    <a:pt x="4871" y="3762"/>
                  </a:lnTo>
                  <a:lnTo>
                    <a:pt x="4871" y="3762"/>
                  </a:lnTo>
                  <a:cubicBezTo>
                    <a:pt x="4900" y="3733"/>
                    <a:pt x="4900" y="3733"/>
                    <a:pt x="4900" y="3733"/>
                  </a:cubicBezTo>
                  <a:cubicBezTo>
                    <a:pt x="4929" y="3762"/>
                    <a:pt x="4929" y="3762"/>
                    <a:pt x="4929" y="3762"/>
                  </a:cubicBezTo>
                  <a:cubicBezTo>
                    <a:pt x="4929" y="3791"/>
                    <a:pt x="4929" y="3791"/>
                    <a:pt x="4929" y="3791"/>
                  </a:cubicBezTo>
                  <a:cubicBezTo>
                    <a:pt x="4958" y="3791"/>
                    <a:pt x="4958" y="3791"/>
                    <a:pt x="4958" y="3791"/>
                  </a:cubicBezTo>
                  <a:lnTo>
                    <a:pt x="4958" y="3791"/>
                  </a:lnTo>
                  <a:cubicBezTo>
                    <a:pt x="4958" y="3820"/>
                    <a:pt x="4958" y="3820"/>
                    <a:pt x="4958" y="3820"/>
                  </a:cubicBezTo>
                  <a:lnTo>
                    <a:pt x="4958" y="3820"/>
                  </a:lnTo>
                  <a:cubicBezTo>
                    <a:pt x="4958" y="3849"/>
                    <a:pt x="4958" y="3849"/>
                    <a:pt x="4958" y="3849"/>
                  </a:cubicBezTo>
                  <a:cubicBezTo>
                    <a:pt x="4958" y="3820"/>
                    <a:pt x="4958" y="3820"/>
                    <a:pt x="4958" y="3820"/>
                  </a:cubicBezTo>
                  <a:cubicBezTo>
                    <a:pt x="4988" y="3849"/>
                    <a:pt x="4988" y="3849"/>
                    <a:pt x="4988" y="3849"/>
                  </a:cubicBezTo>
                  <a:lnTo>
                    <a:pt x="4988" y="3849"/>
                  </a:lnTo>
                  <a:cubicBezTo>
                    <a:pt x="4988" y="3878"/>
                    <a:pt x="4988" y="3878"/>
                    <a:pt x="4988" y="3878"/>
                  </a:cubicBezTo>
                  <a:lnTo>
                    <a:pt x="4988" y="3878"/>
                  </a:lnTo>
                  <a:lnTo>
                    <a:pt x="4988" y="3878"/>
                  </a:lnTo>
                  <a:cubicBezTo>
                    <a:pt x="5016" y="3878"/>
                    <a:pt x="5016" y="3878"/>
                    <a:pt x="5016" y="3878"/>
                  </a:cubicBezTo>
                  <a:lnTo>
                    <a:pt x="5016" y="3878"/>
                  </a:lnTo>
                  <a:cubicBezTo>
                    <a:pt x="4988" y="3878"/>
                    <a:pt x="4988" y="3878"/>
                    <a:pt x="4988" y="3878"/>
                  </a:cubicBezTo>
                  <a:cubicBezTo>
                    <a:pt x="4988" y="3907"/>
                    <a:pt x="4988" y="3907"/>
                    <a:pt x="4988" y="3907"/>
                  </a:cubicBezTo>
                  <a:lnTo>
                    <a:pt x="4988" y="3907"/>
                  </a:lnTo>
                  <a:lnTo>
                    <a:pt x="4988" y="3907"/>
                  </a:lnTo>
                  <a:cubicBezTo>
                    <a:pt x="4988" y="3936"/>
                    <a:pt x="4988" y="3936"/>
                    <a:pt x="4988" y="3936"/>
                  </a:cubicBezTo>
                  <a:cubicBezTo>
                    <a:pt x="5016" y="3907"/>
                    <a:pt x="5016" y="3907"/>
                    <a:pt x="5016" y="3907"/>
                  </a:cubicBezTo>
                  <a:cubicBezTo>
                    <a:pt x="5016" y="3936"/>
                    <a:pt x="5016" y="3936"/>
                    <a:pt x="5016" y="3936"/>
                  </a:cubicBezTo>
                  <a:cubicBezTo>
                    <a:pt x="5016" y="3907"/>
                    <a:pt x="5016" y="3907"/>
                    <a:pt x="5016" y="3907"/>
                  </a:cubicBezTo>
                  <a:cubicBezTo>
                    <a:pt x="5045" y="3936"/>
                    <a:pt x="5045" y="3936"/>
                    <a:pt x="5045" y="3936"/>
                  </a:cubicBezTo>
                  <a:lnTo>
                    <a:pt x="5045" y="3936"/>
                  </a:lnTo>
                  <a:cubicBezTo>
                    <a:pt x="5074" y="3936"/>
                    <a:pt x="5074" y="3936"/>
                    <a:pt x="5074" y="3936"/>
                  </a:cubicBezTo>
                  <a:lnTo>
                    <a:pt x="5074" y="3936"/>
                  </a:lnTo>
                  <a:cubicBezTo>
                    <a:pt x="5104" y="3936"/>
                    <a:pt x="5104" y="3936"/>
                    <a:pt x="5104" y="3936"/>
                  </a:cubicBezTo>
                  <a:cubicBezTo>
                    <a:pt x="5104" y="3966"/>
                    <a:pt x="5104" y="3966"/>
                    <a:pt x="5104" y="3966"/>
                  </a:cubicBezTo>
                  <a:cubicBezTo>
                    <a:pt x="5104" y="3995"/>
                    <a:pt x="5104" y="3995"/>
                    <a:pt x="5104" y="3995"/>
                  </a:cubicBezTo>
                  <a:cubicBezTo>
                    <a:pt x="5133" y="3966"/>
                    <a:pt x="5133" y="3966"/>
                    <a:pt x="5133" y="3966"/>
                  </a:cubicBezTo>
                  <a:cubicBezTo>
                    <a:pt x="5133" y="3936"/>
                    <a:pt x="5133" y="3936"/>
                    <a:pt x="5133" y="3936"/>
                  </a:cubicBezTo>
                  <a:lnTo>
                    <a:pt x="5133" y="3936"/>
                  </a:lnTo>
                  <a:cubicBezTo>
                    <a:pt x="5133" y="3966"/>
                    <a:pt x="5133" y="3966"/>
                    <a:pt x="5133" y="3966"/>
                  </a:cubicBezTo>
                  <a:cubicBezTo>
                    <a:pt x="5133" y="3995"/>
                    <a:pt x="5133" y="3995"/>
                    <a:pt x="5133" y="3995"/>
                  </a:cubicBezTo>
                  <a:lnTo>
                    <a:pt x="5133" y="3995"/>
                  </a:lnTo>
                  <a:cubicBezTo>
                    <a:pt x="5104" y="4024"/>
                    <a:pt x="5104" y="4024"/>
                    <a:pt x="5104" y="4024"/>
                  </a:cubicBezTo>
                  <a:cubicBezTo>
                    <a:pt x="5104" y="4053"/>
                    <a:pt x="5104" y="4053"/>
                    <a:pt x="5104" y="4053"/>
                  </a:cubicBezTo>
                  <a:cubicBezTo>
                    <a:pt x="5104" y="4083"/>
                    <a:pt x="5104" y="4083"/>
                    <a:pt x="5104" y="4083"/>
                  </a:cubicBezTo>
                  <a:cubicBezTo>
                    <a:pt x="5104" y="4053"/>
                    <a:pt x="5104" y="4053"/>
                    <a:pt x="5104" y="4053"/>
                  </a:cubicBezTo>
                  <a:lnTo>
                    <a:pt x="5104" y="4053"/>
                  </a:lnTo>
                  <a:cubicBezTo>
                    <a:pt x="5074" y="4083"/>
                    <a:pt x="5074" y="4083"/>
                    <a:pt x="5074" y="4083"/>
                  </a:cubicBezTo>
                  <a:cubicBezTo>
                    <a:pt x="5045" y="4083"/>
                    <a:pt x="5045" y="4083"/>
                    <a:pt x="5045" y="4083"/>
                  </a:cubicBezTo>
                  <a:cubicBezTo>
                    <a:pt x="5016" y="4053"/>
                    <a:pt x="5016" y="4053"/>
                    <a:pt x="5016" y="4053"/>
                  </a:cubicBezTo>
                  <a:cubicBezTo>
                    <a:pt x="5045" y="4083"/>
                    <a:pt x="5045" y="4083"/>
                    <a:pt x="5045" y="4083"/>
                  </a:cubicBezTo>
                  <a:cubicBezTo>
                    <a:pt x="5074" y="4083"/>
                    <a:pt x="5074" y="4083"/>
                    <a:pt x="5074" y="4083"/>
                  </a:cubicBezTo>
                  <a:cubicBezTo>
                    <a:pt x="5104" y="4112"/>
                    <a:pt x="5104" y="4112"/>
                    <a:pt x="5104" y="4112"/>
                  </a:cubicBezTo>
                  <a:cubicBezTo>
                    <a:pt x="5104" y="4141"/>
                    <a:pt x="5104" y="4141"/>
                    <a:pt x="5104" y="4141"/>
                  </a:cubicBezTo>
                  <a:cubicBezTo>
                    <a:pt x="5074" y="4141"/>
                    <a:pt x="5074" y="4141"/>
                    <a:pt x="5074" y="4141"/>
                  </a:cubicBezTo>
                  <a:cubicBezTo>
                    <a:pt x="5074" y="4170"/>
                    <a:pt x="5074" y="4170"/>
                    <a:pt x="5074" y="4170"/>
                  </a:cubicBezTo>
                  <a:lnTo>
                    <a:pt x="5074" y="4170"/>
                  </a:lnTo>
                  <a:lnTo>
                    <a:pt x="5074" y="4170"/>
                  </a:lnTo>
                  <a:cubicBezTo>
                    <a:pt x="5074" y="4199"/>
                    <a:pt x="5074" y="4199"/>
                    <a:pt x="5074" y="4199"/>
                  </a:cubicBezTo>
                  <a:cubicBezTo>
                    <a:pt x="5104" y="4228"/>
                    <a:pt x="5104" y="4228"/>
                    <a:pt x="5104" y="4228"/>
                  </a:cubicBezTo>
                  <a:lnTo>
                    <a:pt x="5104" y="4228"/>
                  </a:lnTo>
                  <a:cubicBezTo>
                    <a:pt x="5074" y="4199"/>
                    <a:pt x="5074" y="4199"/>
                    <a:pt x="5074" y="4199"/>
                  </a:cubicBezTo>
                  <a:cubicBezTo>
                    <a:pt x="5074" y="4228"/>
                    <a:pt x="5074" y="4228"/>
                    <a:pt x="5074" y="4228"/>
                  </a:cubicBezTo>
                  <a:cubicBezTo>
                    <a:pt x="5104" y="4228"/>
                    <a:pt x="5104" y="4228"/>
                    <a:pt x="5104" y="4228"/>
                  </a:cubicBezTo>
                  <a:lnTo>
                    <a:pt x="5104" y="4228"/>
                  </a:lnTo>
                  <a:lnTo>
                    <a:pt x="5104" y="4228"/>
                  </a:lnTo>
                  <a:lnTo>
                    <a:pt x="5104" y="4228"/>
                  </a:lnTo>
                  <a:cubicBezTo>
                    <a:pt x="5133" y="4228"/>
                    <a:pt x="5133" y="4228"/>
                    <a:pt x="5133" y="4228"/>
                  </a:cubicBezTo>
                  <a:cubicBezTo>
                    <a:pt x="5133" y="4257"/>
                    <a:pt x="5133" y="4257"/>
                    <a:pt x="5133" y="4257"/>
                  </a:cubicBezTo>
                  <a:lnTo>
                    <a:pt x="5133" y="4257"/>
                  </a:lnTo>
                  <a:cubicBezTo>
                    <a:pt x="5133" y="4286"/>
                    <a:pt x="5133" y="4286"/>
                    <a:pt x="5133" y="4286"/>
                  </a:cubicBezTo>
                  <a:cubicBezTo>
                    <a:pt x="5133" y="4316"/>
                    <a:pt x="5133" y="4316"/>
                    <a:pt x="5133" y="4316"/>
                  </a:cubicBezTo>
                  <a:cubicBezTo>
                    <a:pt x="5104" y="4316"/>
                    <a:pt x="5104" y="4316"/>
                    <a:pt x="5104" y="4316"/>
                  </a:cubicBezTo>
                  <a:cubicBezTo>
                    <a:pt x="5104" y="4345"/>
                    <a:pt x="5104" y="4345"/>
                    <a:pt x="5104" y="4345"/>
                  </a:cubicBezTo>
                  <a:cubicBezTo>
                    <a:pt x="5133" y="4345"/>
                    <a:pt x="5133" y="4345"/>
                    <a:pt x="5133" y="4345"/>
                  </a:cubicBezTo>
                  <a:cubicBezTo>
                    <a:pt x="5133" y="4286"/>
                    <a:pt x="5133" y="4286"/>
                    <a:pt x="5133" y="4286"/>
                  </a:cubicBezTo>
                  <a:cubicBezTo>
                    <a:pt x="5162" y="4286"/>
                    <a:pt x="5162" y="4286"/>
                    <a:pt x="5162" y="4286"/>
                  </a:cubicBezTo>
                  <a:lnTo>
                    <a:pt x="5162" y="4286"/>
                  </a:lnTo>
                  <a:lnTo>
                    <a:pt x="5162" y="4286"/>
                  </a:lnTo>
                  <a:cubicBezTo>
                    <a:pt x="5162" y="4316"/>
                    <a:pt x="5162" y="4316"/>
                    <a:pt x="5162" y="4316"/>
                  </a:cubicBezTo>
                  <a:lnTo>
                    <a:pt x="5162" y="4316"/>
                  </a:lnTo>
                  <a:cubicBezTo>
                    <a:pt x="5162" y="4345"/>
                    <a:pt x="5162" y="4345"/>
                    <a:pt x="5162" y="4345"/>
                  </a:cubicBezTo>
                  <a:lnTo>
                    <a:pt x="5162" y="4345"/>
                  </a:lnTo>
                  <a:lnTo>
                    <a:pt x="5162" y="4345"/>
                  </a:lnTo>
                  <a:cubicBezTo>
                    <a:pt x="5191" y="4316"/>
                    <a:pt x="5191" y="4316"/>
                    <a:pt x="5191" y="4316"/>
                  </a:cubicBezTo>
                  <a:lnTo>
                    <a:pt x="5191" y="4316"/>
                  </a:lnTo>
                  <a:cubicBezTo>
                    <a:pt x="5221" y="4316"/>
                    <a:pt x="5221" y="4316"/>
                    <a:pt x="5221" y="4316"/>
                  </a:cubicBezTo>
                  <a:cubicBezTo>
                    <a:pt x="5221" y="4286"/>
                    <a:pt x="5221" y="4286"/>
                    <a:pt x="5221" y="4286"/>
                  </a:cubicBezTo>
                  <a:cubicBezTo>
                    <a:pt x="5250" y="4286"/>
                    <a:pt x="5250" y="4286"/>
                    <a:pt x="5250" y="4286"/>
                  </a:cubicBezTo>
                  <a:lnTo>
                    <a:pt x="5250" y="4286"/>
                  </a:lnTo>
                  <a:lnTo>
                    <a:pt x="5250" y="4286"/>
                  </a:lnTo>
                  <a:lnTo>
                    <a:pt x="5250" y="4286"/>
                  </a:lnTo>
                  <a:lnTo>
                    <a:pt x="5250" y="4286"/>
                  </a:lnTo>
                  <a:cubicBezTo>
                    <a:pt x="5279" y="4257"/>
                    <a:pt x="5279" y="4257"/>
                    <a:pt x="5279" y="4257"/>
                  </a:cubicBezTo>
                  <a:cubicBezTo>
                    <a:pt x="5308" y="4257"/>
                    <a:pt x="5308" y="4257"/>
                    <a:pt x="5308" y="4257"/>
                  </a:cubicBezTo>
                  <a:lnTo>
                    <a:pt x="5308" y="4257"/>
                  </a:lnTo>
                  <a:cubicBezTo>
                    <a:pt x="5308" y="4286"/>
                    <a:pt x="5308" y="4286"/>
                    <a:pt x="5308" y="4286"/>
                  </a:cubicBezTo>
                  <a:lnTo>
                    <a:pt x="5308" y="4286"/>
                  </a:lnTo>
                  <a:cubicBezTo>
                    <a:pt x="5308" y="4257"/>
                    <a:pt x="5308" y="4257"/>
                    <a:pt x="5308" y="4257"/>
                  </a:cubicBezTo>
                  <a:lnTo>
                    <a:pt x="5308" y="4257"/>
                  </a:lnTo>
                  <a:cubicBezTo>
                    <a:pt x="5337" y="4257"/>
                    <a:pt x="5337" y="4257"/>
                    <a:pt x="5337" y="4257"/>
                  </a:cubicBezTo>
                  <a:cubicBezTo>
                    <a:pt x="5308" y="4228"/>
                    <a:pt x="5308" y="4228"/>
                    <a:pt x="5308" y="4228"/>
                  </a:cubicBezTo>
                  <a:cubicBezTo>
                    <a:pt x="5337" y="4228"/>
                    <a:pt x="5337" y="4228"/>
                    <a:pt x="5337" y="4228"/>
                  </a:cubicBezTo>
                  <a:lnTo>
                    <a:pt x="5337" y="4228"/>
                  </a:lnTo>
                  <a:cubicBezTo>
                    <a:pt x="5337" y="4199"/>
                    <a:pt x="5337" y="4199"/>
                    <a:pt x="5337" y="4199"/>
                  </a:cubicBezTo>
                  <a:cubicBezTo>
                    <a:pt x="5366" y="4199"/>
                    <a:pt x="5366" y="4199"/>
                    <a:pt x="5366" y="4199"/>
                  </a:cubicBezTo>
                  <a:lnTo>
                    <a:pt x="5366" y="4199"/>
                  </a:lnTo>
                  <a:cubicBezTo>
                    <a:pt x="5366" y="4170"/>
                    <a:pt x="5366" y="4170"/>
                    <a:pt x="5366" y="4170"/>
                  </a:cubicBezTo>
                  <a:cubicBezTo>
                    <a:pt x="5395" y="4170"/>
                    <a:pt x="5395" y="4170"/>
                    <a:pt x="5395" y="4170"/>
                  </a:cubicBezTo>
                  <a:cubicBezTo>
                    <a:pt x="5395" y="4199"/>
                    <a:pt x="5395" y="4199"/>
                    <a:pt x="5395" y="4199"/>
                  </a:cubicBezTo>
                  <a:cubicBezTo>
                    <a:pt x="5395" y="4170"/>
                    <a:pt x="5395" y="4170"/>
                    <a:pt x="5395" y="4170"/>
                  </a:cubicBezTo>
                  <a:lnTo>
                    <a:pt x="5395" y="4170"/>
                  </a:lnTo>
                  <a:cubicBezTo>
                    <a:pt x="5366" y="4170"/>
                    <a:pt x="5366" y="4170"/>
                    <a:pt x="5366" y="4170"/>
                  </a:cubicBezTo>
                  <a:lnTo>
                    <a:pt x="5366" y="4170"/>
                  </a:lnTo>
                  <a:cubicBezTo>
                    <a:pt x="5395" y="4141"/>
                    <a:pt x="5395" y="4141"/>
                    <a:pt x="5395" y="4141"/>
                  </a:cubicBezTo>
                  <a:lnTo>
                    <a:pt x="5395" y="4141"/>
                  </a:lnTo>
                  <a:lnTo>
                    <a:pt x="5395" y="4141"/>
                  </a:lnTo>
                  <a:lnTo>
                    <a:pt x="5395" y="4141"/>
                  </a:lnTo>
                  <a:cubicBezTo>
                    <a:pt x="5424" y="4112"/>
                    <a:pt x="5424" y="4112"/>
                    <a:pt x="5424" y="4112"/>
                  </a:cubicBezTo>
                  <a:lnTo>
                    <a:pt x="5424" y="4112"/>
                  </a:lnTo>
                  <a:cubicBezTo>
                    <a:pt x="5424" y="4083"/>
                    <a:pt x="5424" y="4083"/>
                    <a:pt x="5424" y="4083"/>
                  </a:cubicBezTo>
                  <a:cubicBezTo>
                    <a:pt x="5454" y="4083"/>
                    <a:pt x="5454" y="4083"/>
                    <a:pt x="5454" y="4083"/>
                  </a:cubicBezTo>
                  <a:lnTo>
                    <a:pt x="5454" y="4083"/>
                  </a:lnTo>
                  <a:cubicBezTo>
                    <a:pt x="5454" y="4053"/>
                    <a:pt x="5454" y="4053"/>
                    <a:pt x="5454" y="4053"/>
                  </a:cubicBezTo>
                  <a:cubicBezTo>
                    <a:pt x="5483" y="4053"/>
                    <a:pt x="5483" y="4053"/>
                    <a:pt x="5483" y="4053"/>
                  </a:cubicBezTo>
                  <a:lnTo>
                    <a:pt x="5483" y="4053"/>
                  </a:lnTo>
                  <a:cubicBezTo>
                    <a:pt x="5454" y="4053"/>
                    <a:pt x="5454" y="4053"/>
                    <a:pt x="5454" y="4053"/>
                  </a:cubicBezTo>
                  <a:cubicBezTo>
                    <a:pt x="5483" y="4053"/>
                    <a:pt x="5483" y="4053"/>
                    <a:pt x="5483" y="4053"/>
                  </a:cubicBezTo>
                  <a:lnTo>
                    <a:pt x="5483" y="4053"/>
                  </a:lnTo>
                  <a:cubicBezTo>
                    <a:pt x="5483" y="4083"/>
                    <a:pt x="5483" y="4083"/>
                    <a:pt x="5483" y="4083"/>
                  </a:cubicBezTo>
                  <a:lnTo>
                    <a:pt x="5483" y="4083"/>
                  </a:lnTo>
                  <a:lnTo>
                    <a:pt x="5483" y="4083"/>
                  </a:lnTo>
                  <a:cubicBezTo>
                    <a:pt x="5483" y="4112"/>
                    <a:pt x="5483" y="4112"/>
                    <a:pt x="5483" y="4112"/>
                  </a:cubicBezTo>
                  <a:cubicBezTo>
                    <a:pt x="5454" y="4112"/>
                    <a:pt x="5454" y="4112"/>
                    <a:pt x="5454" y="4112"/>
                  </a:cubicBezTo>
                  <a:lnTo>
                    <a:pt x="5454" y="4112"/>
                  </a:lnTo>
                  <a:cubicBezTo>
                    <a:pt x="5483" y="4112"/>
                    <a:pt x="5483" y="4112"/>
                    <a:pt x="5483" y="4112"/>
                  </a:cubicBezTo>
                  <a:lnTo>
                    <a:pt x="5483" y="4112"/>
                  </a:lnTo>
                  <a:lnTo>
                    <a:pt x="5483" y="4112"/>
                  </a:lnTo>
                  <a:lnTo>
                    <a:pt x="5483" y="4112"/>
                  </a:lnTo>
                  <a:lnTo>
                    <a:pt x="5483" y="4112"/>
                  </a:lnTo>
                  <a:cubicBezTo>
                    <a:pt x="5483" y="4141"/>
                    <a:pt x="5483" y="4141"/>
                    <a:pt x="5483" y="4141"/>
                  </a:cubicBezTo>
                  <a:lnTo>
                    <a:pt x="5483" y="4141"/>
                  </a:lnTo>
                  <a:cubicBezTo>
                    <a:pt x="5483" y="4170"/>
                    <a:pt x="5483" y="4170"/>
                    <a:pt x="5483" y="4170"/>
                  </a:cubicBezTo>
                  <a:lnTo>
                    <a:pt x="5483" y="4170"/>
                  </a:lnTo>
                  <a:cubicBezTo>
                    <a:pt x="5483" y="4199"/>
                    <a:pt x="5483" y="4199"/>
                    <a:pt x="5483" y="4199"/>
                  </a:cubicBezTo>
                  <a:lnTo>
                    <a:pt x="5483" y="4199"/>
                  </a:lnTo>
                  <a:lnTo>
                    <a:pt x="5483" y="4199"/>
                  </a:lnTo>
                  <a:lnTo>
                    <a:pt x="5483" y="4199"/>
                  </a:lnTo>
                  <a:lnTo>
                    <a:pt x="5483" y="4199"/>
                  </a:lnTo>
                  <a:lnTo>
                    <a:pt x="5483" y="4199"/>
                  </a:lnTo>
                  <a:lnTo>
                    <a:pt x="5483" y="4199"/>
                  </a:lnTo>
                  <a:cubicBezTo>
                    <a:pt x="5512" y="4199"/>
                    <a:pt x="5512" y="4199"/>
                    <a:pt x="5512" y="4199"/>
                  </a:cubicBezTo>
                  <a:lnTo>
                    <a:pt x="5512" y="4199"/>
                  </a:lnTo>
                  <a:cubicBezTo>
                    <a:pt x="5512" y="4228"/>
                    <a:pt x="5512" y="4228"/>
                    <a:pt x="5512" y="4228"/>
                  </a:cubicBezTo>
                  <a:lnTo>
                    <a:pt x="5512" y="4228"/>
                  </a:lnTo>
                  <a:cubicBezTo>
                    <a:pt x="5483" y="4228"/>
                    <a:pt x="5483" y="4228"/>
                    <a:pt x="5483" y="4228"/>
                  </a:cubicBezTo>
                  <a:lnTo>
                    <a:pt x="5483" y="4228"/>
                  </a:lnTo>
                  <a:cubicBezTo>
                    <a:pt x="5454" y="4257"/>
                    <a:pt x="5454" y="4257"/>
                    <a:pt x="5454" y="4257"/>
                  </a:cubicBezTo>
                  <a:cubicBezTo>
                    <a:pt x="5483" y="4257"/>
                    <a:pt x="5483" y="4257"/>
                    <a:pt x="5483" y="4257"/>
                  </a:cubicBezTo>
                  <a:cubicBezTo>
                    <a:pt x="5512" y="4257"/>
                    <a:pt x="5512" y="4257"/>
                    <a:pt x="5512" y="4257"/>
                  </a:cubicBezTo>
                  <a:lnTo>
                    <a:pt x="5512" y="4257"/>
                  </a:lnTo>
                  <a:lnTo>
                    <a:pt x="5512" y="4257"/>
                  </a:lnTo>
                  <a:cubicBezTo>
                    <a:pt x="5512" y="4286"/>
                    <a:pt x="5512" y="4286"/>
                    <a:pt x="5512" y="4286"/>
                  </a:cubicBezTo>
                  <a:lnTo>
                    <a:pt x="5512" y="4286"/>
                  </a:lnTo>
                  <a:cubicBezTo>
                    <a:pt x="5541" y="4257"/>
                    <a:pt x="5541" y="4257"/>
                    <a:pt x="5541" y="4257"/>
                  </a:cubicBezTo>
                  <a:cubicBezTo>
                    <a:pt x="5541" y="4286"/>
                    <a:pt x="5541" y="4286"/>
                    <a:pt x="5541" y="4286"/>
                  </a:cubicBezTo>
                  <a:cubicBezTo>
                    <a:pt x="5512" y="4316"/>
                    <a:pt x="5512" y="4316"/>
                    <a:pt x="5512" y="4316"/>
                  </a:cubicBezTo>
                  <a:cubicBezTo>
                    <a:pt x="5483" y="4316"/>
                    <a:pt x="5483" y="4316"/>
                    <a:pt x="5483" y="4316"/>
                  </a:cubicBezTo>
                  <a:cubicBezTo>
                    <a:pt x="5483" y="4286"/>
                    <a:pt x="5483" y="4286"/>
                    <a:pt x="5483" y="4286"/>
                  </a:cubicBezTo>
                  <a:cubicBezTo>
                    <a:pt x="5483" y="4316"/>
                    <a:pt x="5483" y="4316"/>
                    <a:pt x="5483" y="4316"/>
                  </a:cubicBezTo>
                  <a:lnTo>
                    <a:pt x="5483" y="4316"/>
                  </a:lnTo>
                  <a:lnTo>
                    <a:pt x="5483" y="4316"/>
                  </a:lnTo>
                  <a:lnTo>
                    <a:pt x="5483" y="4316"/>
                  </a:lnTo>
                  <a:cubicBezTo>
                    <a:pt x="5512" y="4316"/>
                    <a:pt x="5512" y="4316"/>
                    <a:pt x="5512" y="4316"/>
                  </a:cubicBezTo>
                  <a:cubicBezTo>
                    <a:pt x="5541" y="4316"/>
                    <a:pt x="5541" y="4316"/>
                    <a:pt x="5541" y="4316"/>
                  </a:cubicBezTo>
                  <a:lnTo>
                    <a:pt x="5541" y="4316"/>
                  </a:lnTo>
                  <a:lnTo>
                    <a:pt x="5541" y="4316"/>
                  </a:lnTo>
                  <a:cubicBezTo>
                    <a:pt x="5541" y="4345"/>
                    <a:pt x="5541" y="4345"/>
                    <a:pt x="5541" y="4345"/>
                  </a:cubicBezTo>
                  <a:cubicBezTo>
                    <a:pt x="5512" y="4345"/>
                    <a:pt x="5512" y="4345"/>
                    <a:pt x="5512" y="4345"/>
                  </a:cubicBezTo>
                  <a:lnTo>
                    <a:pt x="5512" y="4345"/>
                  </a:lnTo>
                  <a:cubicBezTo>
                    <a:pt x="5483" y="4374"/>
                    <a:pt x="5483" y="4374"/>
                    <a:pt x="5483" y="4374"/>
                  </a:cubicBezTo>
                  <a:cubicBezTo>
                    <a:pt x="5512" y="4345"/>
                    <a:pt x="5512" y="4345"/>
                    <a:pt x="5512" y="4345"/>
                  </a:cubicBezTo>
                  <a:lnTo>
                    <a:pt x="5512" y="4345"/>
                  </a:lnTo>
                  <a:cubicBezTo>
                    <a:pt x="5541" y="4345"/>
                    <a:pt x="5541" y="4345"/>
                    <a:pt x="5541" y="4345"/>
                  </a:cubicBezTo>
                  <a:lnTo>
                    <a:pt x="5541" y="4345"/>
                  </a:lnTo>
                  <a:cubicBezTo>
                    <a:pt x="5541" y="4374"/>
                    <a:pt x="5541" y="4374"/>
                    <a:pt x="5541" y="4374"/>
                  </a:cubicBezTo>
                  <a:lnTo>
                    <a:pt x="5541" y="4374"/>
                  </a:lnTo>
                  <a:cubicBezTo>
                    <a:pt x="5512" y="4374"/>
                    <a:pt x="5512" y="4374"/>
                    <a:pt x="5512" y="4374"/>
                  </a:cubicBezTo>
                  <a:cubicBezTo>
                    <a:pt x="5512" y="4403"/>
                    <a:pt x="5512" y="4403"/>
                    <a:pt x="5512" y="4403"/>
                  </a:cubicBezTo>
                  <a:cubicBezTo>
                    <a:pt x="5512" y="4374"/>
                    <a:pt x="5512" y="4374"/>
                    <a:pt x="5512" y="4374"/>
                  </a:cubicBezTo>
                  <a:cubicBezTo>
                    <a:pt x="5541" y="4403"/>
                    <a:pt x="5541" y="4403"/>
                    <a:pt x="5541" y="4403"/>
                  </a:cubicBezTo>
                  <a:cubicBezTo>
                    <a:pt x="5541" y="4374"/>
                    <a:pt x="5541" y="4374"/>
                    <a:pt x="5541" y="4374"/>
                  </a:cubicBezTo>
                  <a:cubicBezTo>
                    <a:pt x="5571" y="4403"/>
                    <a:pt x="5571" y="4403"/>
                    <a:pt x="5571" y="4403"/>
                  </a:cubicBezTo>
                  <a:cubicBezTo>
                    <a:pt x="5571" y="4433"/>
                    <a:pt x="5571" y="4433"/>
                    <a:pt x="5571" y="4433"/>
                  </a:cubicBezTo>
                  <a:lnTo>
                    <a:pt x="5571" y="4433"/>
                  </a:lnTo>
                  <a:cubicBezTo>
                    <a:pt x="5541" y="4433"/>
                    <a:pt x="5541" y="4433"/>
                    <a:pt x="5541" y="4433"/>
                  </a:cubicBezTo>
                  <a:lnTo>
                    <a:pt x="5541" y="4433"/>
                  </a:lnTo>
                  <a:cubicBezTo>
                    <a:pt x="5512" y="4433"/>
                    <a:pt x="5512" y="4433"/>
                    <a:pt x="5512" y="4433"/>
                  </a:cubicBezTo>
                  <a:cubicBezTo>
                    <a:pt x="5541" y="4433"/>
                    <a:pt x="5541" y="4433"/>
                    <a:pt x="5541" y="4433"/>
                  </a:cubicBezTo>
                  <a:lnTo>
                    <a:pt x="5541" y="4433"/>
                  </a:lnTo>
                  <a:lnTo>
                    <a:pt x="5541" y="4433"/>
                  </a:lnTo>
                  <a:cubicBezTo>
                    <a:pt x="5571" y="4433"/>
                    <a:pt x="5571" y="4433"/>
                    <a:pt x="5571" y="4433"/>
                  </a:cubicBezTo>
                  <a:cubicBezTo>
                    <a:pt x="5571" y="4462"/>
                    <a:pt x="5571" y="4462"/>
                    <a:pt x="5571" y="4462"/>
                  </a:cubicBezTo>
                  <a:lnTo>
                    <a:pt x="5571" y="4462"/>
                  </a:lnTo>
                  <a:lnTo>
                    <a:pt x="5571" y="4462"/>
                  </a:lnTo>
                  <a:cubicBezTo>
                    <a:pt x="5571" y="4491"/>
                    <a:pt x="5571" y="4491"/>
                    <a:pt x="5571" y="4491"/>
                  </a:cubicBezTo>
                  <a:cubicBezTo>
                    <a:pt x="5600" y="4462"/>
                    <a:pt x="5600" y="4462"/>
                    <a:pt x="5600" y="4462"/>
                  </a:cubicBezTo>
                  <a:cubicBezTo>
                    <a:pt x="5600" y="4491"/>
                    <a:pt x="5600" y="4491"/>
                    <a:pt x="5600" y="4491"/>
                  </a:cubicBezTo>
                  <a:lnTo>
                    <a:pt x="5600" y="4491"/>
                  </a:lnTo>
                  <a:lnTo>
                    <a:pt x="5600" y="4491"/>
                  </a:lnTo>
                  <a:cubicBezTo>
                    <a:pt x="5571" y="4520"/>
                    <a:pt x="5571" y="4520"/>
                    <a:pt x="5571" y="4520"/>
                  </a:cubicBezTo>
                  <a:cubicBezTo>
                    <a:pt x="5541" y="4520"/>
                    <a:pt x="5541" y="4520"/>
                    <a:pt x="5541" y="4520"/>
                  </a:cubicBezTo>
                  <a:lnTo>
                    <a:pt x="5541" y="4520"/>
                  </a:lnTo>
                  <a:cubicBezTo>
                    <a:pt x="5571" y="4520"/>
                    <a:pt x="5571" y="4520"/>
                    <a:pt x="5571" y="4520"/>
                  </a:cubicBezTo>
                  <a:cubicBezTo>
                    <a:pt x="5571" y="4549"/>
                    <a:pt x="5571" y="4549"/>
                    <a:pt x="5571" y="4549"/>
                  </a:cubicBezTo>
                  <a:cubicBezTo>
                    <a:pt x="5541" y="4549"/>
                    <a:pt x="5541" y="4549"/>
                    <a:pt x="5541" y="4549"/>
                  </a:cubicBezTo>
                  <a:cubicBezTo>
                    <a:pt x="5512" y="4520"/>
                    <a:pt x="5512" y="4520"/>
                    <a:pt x="5512" y="4520"/>
                  </a:cubicBezTo>
                  <a:lnTo>
                    <a:pt x="5512" y="4520"/>
                  </a:lnTo>
                  <a:cubicBezTo>
                    <a:pt x="5512" y="4549"/>
                    <a:pt x="5512" y="4549"/>
                    <a:pt x="5512" y="4549"/>
                  </a:cubicBezTo>
                  <a:lnTo>
                    <a:pt x="5512" y="4549"/>
                  </a:lnTo>
                  <a:cubicBezTo>
                    <a:pt x="5541" y="4578"/>
                    <a:pt x="5541" y="4578"/>
                    <a:pt x="5541" y="4578"/>
                  </a:cubicBezTo>
                  <a:lnTo>
                    <a:pt x="5541" y="4578"/>
                  </a:lnTo>
                  <a:lnTo>
                    <a:pt x="5541" y="4578"/>
                  </a:lnTo>
                  <a:lnTo>
                    <a:pt x="5541" y="4578"/>
                  </a:lnTo>
                  <a:cubicBezTo>
                    <a:pt x="5512" y="4578"/>
                    <a:pt x="5512" y="4578"/>
                    <a:pt x="5512" y="4578"/>
                  </a:cubicBezTo>
                  <a:lnTo>
                    <a:pt x="5512" y="4578"/>
                  </a:lnTo>
                  <a:cubicBezTo>
                    <a:pt x="5541" y="4607"/>
                    <a:pt x="5541" y="4607"/>
                    <a:pt x="5541" y="4607"/>
                  </a:cubicBezTo>
                  <a:lnTo>
                    <a:pt x="5541" y="4607"/>
                  </a:lnTo>
                  <a:cubicBezTo>
                    <a:pt x="5541" y="4578"/>
                    <a:pt x="5541" y="4578"/>
                    <a:pt x="5541" y="4578"/>
                  </a:cubicBezTo>
                  <a:cubicBezTo>
                    <a:pt x="5571" y="4578"/>
                    <a:pt x="5571" y="4578"/>
                    <a:pt x="5571" y="4578"/>
                  </a:cubicBezTo>
                  <a:lnTo>
                    <a:pt x="5571" y="4578"/>
                  </a:lnTo>
                  <a:cubicBezTo>
                    <a:pt x="5571" y="4607"/>
                    <a:pt x="5571" y="4607"/>
                    <a:pt x="5571" y="4607"/>
                  </a:cubicBezTo>
                  <a:lnTo>
                    <a:pt x="5571" y="4607"/>
                  </a:lnTo>
                  <a:lnTo>
                    <a:pt x="5571" y="4607"/>
                  </a:lnTo>
                  <a:lnTo>
                    <a:pt x="5571" y="4607"/>
                  </a:lnTo>
                  <a:lnTo>
                    <a:pt x="5571" y="4607"/>
                  </a:lnTo>
                  <a:cubicBezTo>
                    <a:pt x="5571" y="4636"/>
                    <a:pt x="5571" y="4636"/>
                    <a:pt x="5571" y="4636"/>
                  </a:cubicBezTo>
                  <a:lnTo>
                    <a:pt x="5571" y="4636"/>
                  </a:lnTo>
                  <a:cubicBezTo>
                    <a:pt x="5600" y="4636"/>
                    <a:pt x="5600" y="4636"/>
                    <a:pt x="5600" y="4636"/>
                  </a:cubicBezTo>
                  <a:lnTo>
                    <a:pt x="5600" y="4636"/>
                  </a:lnTo>
                  <a:cubicBezTo>
                    <a:pt x="5629" y="4636"/>
                    <a:pt x="5629" y="4636"/>
                    <a:pt x="5629" y="4636"/>
                  </a:cubicBezTo>
                  <a:lnTo>
                    <a:pt x="5629" y="4636"/>
                  </a:lnTo>
                  <a:cubicBezTo>
                    <a:pt x="5600" y="4666"/>
                    <a:pt x="5600" y="4666"/>
                    <a:pt x="5600" y="4666"/>
                  </a:cubicBezTo>
                  <a:lnTo>
                    <a:pt x="5600" y="4666"/>
                  </a:lnTo>
                  <a:cubicBezTo>
                    <a:pt x="5629" y="4666"/>
                    <a:pt x="5629" y="4666"/>
                    <a:pt x="5629" y="4666"/>
                  </a:cubicBezTo>
                  <a:cubicBezTo>
                    <a:pt x="5629" y="4636"/>
                    <a:pt x="5629" y="4636"/>
                    <a:pt x="5629" y="4636"/>
                  </a:cubicBezTo>
                  <a:lnTo>
                    <a:pt x="5629" y="4636"/>
                  </a:lnTo>
                  <a:cubicBezTo>
                    <a:pt x="5629" y="4666"/>
                    <a:pt x="5629" y="4666"/>
                    <a:pt x="5629" y="4666"/>
                  </a:cubicBezTo>
                  <a:lnTo>
                    <a:pt x="5629" y="4666"/>
                  </a:lnTo>
                  <a:lnTo>
                    <a:pt x="5629" y="4666"/>
                  </a:lnTo>
                  <a:cubicBezTo>
                    <a:pt x="5600" y="4695"/>
                    <a:pt x="5600" y="4695"/>
                    <a:pt x="5600" y="4695"/>
                  </a:cubicBezTo>
                  <a:cubicBezTo>
                    <a:pt x="5571" y="4724"/>
                    <a:pt x="5571" y="4724"/>
                    <a:pt x="5571" y="4724"/>
                  </a:cubicBezTo>
                  <a:lnTo>
                    <a:pt x="5571" y="4724"/>
                  </a:lnTo>
                  <a:lnTo>
                    <a:pt x="5571" y="4724"/>
                  </a:lnTo>
                  <a:cubicBezTo>
                    <a:pt x="5600" y="4724"/>
                    <a:pt x="5600" y="4724"/>
                    <a:pt x="5600" y="4724"/>
                  </a:cubicBezTo>
                  <a:cubicBezTo>
                    <a:pt x="5629" y="4695"/>
                    <a:pt x="5629" y="4695"/>
                    <a:pt x="5629" y="4695"/>
                  </a:cubicBezTo>
                  <a:lnTo>
                    <a:pt x="5629" y="4695"/>
                  </a:lnTo>
                  <a:lnTo>
                    <a:pt x="5629" y="4695"/>
                  </a:lnTo>
                  <a:lnTo>
                    <a:pt x="5629" y="4695"/>
                  </a:lnTo>
                  <a:cubicBezTo>
                    <a:pt x="5629" y="4724"/>
                    <a:pt x="5629" y="4724"/>
                    <a:pt x="5629" y="4724"/>
                  </a:cubicBezTo>
                  <a:lnTo>
                    <a:pt x="5629" y="4724"/>
                  </a:lnTo>
                  <a:cubicBezTo>
                    <a:pt x="5658" y="4695"/>
                    <a:pt x="5658" y="4695"/>
                    <a:pt x="5658" y="4695"/>
                  </a:cubicBezTo>
                  <a:lnTo>
                    <a:pt x="5658" y="4695"/>
                  </a:lnTo>
                  <a:cubicBezTo>
                    <a:pt x="5687" y="4695"/>
                    <a:pt x="5687" y="4695"/>
                    <a:pt x="5687" y="4695"/>
                  </a:cubicBezTo>
                  <a:lnTo>
                    <a:pt x="5687" y="4695"/>
                  </a:lnTo>
                  <a:cubicBezTo>
                    <a:pt x="5658" y="4695"/>
                    <a:pt x="5658" y="4695"/>
                    <a:pt x="5658" y="4695"/>
                  </a:cubicBezTo>
                  <a:cubicBezTo>
                    <a:pt x="5658" y="4724"/>
                    <a:pt x="5658" y="4724"/>
                    <a:pt x="5658" y="4724"/>
                  </a:cubicBezTo>
                  <a:lnTo>
                    <a:pt x="5658" y="4724"/>
                  </a:lnTo>
                  <a:cubicBezTo>
                    <a:pt x="5687" y="4695"/>
                    <a:pt x="5687" y="4695"/>
                    <a:pt x="5687" y="4695"/>
                  </a:cubicBezTo>
                  <a:cubicBezTo>
                    <a:pt x="5687" y="4724"/>
                    <a:pt x="5687" y="4724"/>
                    <a:pt x="5687" y="4724"/>
                  </a:cubicBezTo>
                  <a:cubicBezTo>
                    <a:pt x="5658" y="4724"/>
                    <a:pt x="5658" y="4724"/>
                    <a:pt x="5658" y="4724"/>
                  </a:cubicBezTo>
                  <a:lnTo>
                    <a:pt x="5658" y="4724"/>
                  </a:lnTo>
                  <a:cubicBezTo>
                    <a:pt x="5658" y="4753"/>
                    <a:pt x="5658" y="4753"/>
                    <a:pt x="5658" y="4753"/>
                  </a:cubicBezTo>
                  <a:cubicBezTo>
                    <a:pt x="5687" y="4724"/>
                    <a:pt x="5687" y="4724"/>
                    <a:pt x="5687" y="4724"/>
                  </a:cubicBezTo>
                  <a:cubicBezTo>
                    <a:pt x="5716" y="4695"/>
                    <a:pt x="5716" y="4695"/>
                    <a:pt x="5716" y="4695"/>
                  </a:cubicBezTo>
                  <a:lnTo>
                    <a:pt x="5716" y="4695"/>
                  </a:lnTo>
                  <a:cubicBezTo>
                    <a:pt x="5716" y="4724"/>
                    <a:pt x="5716" y="4724"/>
                    <a:pt x="5716" y="4724"/>
                  </a:cubicBezTo>
                  <a:lnTo>
                    <a:pt x="5716" y="4724"/>
                  </a:lnTo>
                  <a:cubicBezTo>
                    <a:pt x="5716" y="4695"/>
                    <a:pt x="5716" y="4695"/>
                    <a:pt x="5716" y="4695"/>
                  </a:cubicBezTo>
                  <a:cubicBezTo>
                    <a:pt x="5716" y="4724"/>
                    <a:pt x="5716" y="4724"/>
                    <a:pt x="5716" y="4724"/>
                  </a:cubicBezTo>
                  <a:lnTo>
                    <a:pt x="5716" y="4724"/>
                  </a:lnTo>
                  <a:cubicBezTo>
                    <a:pt x="5716" y="4753"/>
                    <a:pt x="5716" y="4753"/>
                    <a:pt x="5716" y="4753"/>
                  </a:cubicBezTo>
                  <a:lnTo>
                    <a:pt x="5716" y="4753"/>
                  </a:lnTo>
                  <a:cubicBezTo>
                    <a:pt x="5745" y="4753"/>
                    <a:pt x="5745" y="4753"/>
                    <a:pt x="5745" y="4753"/>
                  </a:cubicBezTo>
                  <a:lnTo>
                    <a:pt x="5745" y="4753"/>
                  </a:lnTo>
                  <a:cubicBezTo>
                    <a:pt x="5774" y="4753"/>
                    <a:pt x="5774" y="4753"/>
                    <a:pt x="5774" y="4753"/>
                  </a:cubicBezTo>
                  <a:lnTo>
                    <a:pt x="5774" y="4753"/>
                  </a:lnTo>
                  <a:cubicBezTo>
                    <a:pt x="5804" y="4753"/>
                    <a:pt x="5804" y="4753"/>
                    <a:pt x="5804" y="4753"/>
                  </a:cubicBezTo>
                  <a:lnTo>
                    <a:pt x="5804" y="4753"/>
                  </a:lnTo>
                  <a:cubicBezTo>
                    <a:pt x="5774" y="4753"/>
                    <a:pt x="5774" y="4753"/>
                    <a:pt x="5774" y="4753"/>
                  </a:cubicBezTo>
                  <a:lnTo>
                    <a:pt x="5774" y="4753"/>
                  </a:lnTo>
                  <a:cubicBezTo>
                    <a:pt x="5804" y="4783"/>
                    <a:pt x="5804" y="4783"/>
                    <a:pt x="5804" y="4783"/>
                  </a:cubicBezTo>
                  <a:cubicBezTo>
                    <a:pt x="5833" y="4783"/>
                    <a:pt x="5833" y="4783"/>
                    <a:pt x="5833" y="4783"/>
                  </a:cubicBezTo>
                  <a:cubicBezTo>
                    <a:pt x="5804" y="4783"/>
                    <a:pt x="5804" y="4783"/>
                    <a:pt x="5804" y="4783"/>
                  </a:cubicBezTo>
                  <a:lnTo>
                    <a:pt x="5804" y="4783"/>
                  </a:lnTo>
                  <a:cubicBezTo>
                    <a:pt x="5774" y="4812"/>
                    <a:pt x="5774" y="4812"/>
                    <a:pt x="5774" y="4812"/>
                  </a:cubicBezTo>
                  <a:cubicBezTo>
                    <a:pt x="5774" y="4783"/>
                    <a:pt x="5774" y="4783"/>
                    <a:pt x="5774" y="4783"/>
                  </a:cubicBezTo>
                  <a:cubicBezTo>
                    <a:pt x="5745" y="4812"/>
                    <a:pt x="5745" y="4812"/>
                    <a:pt x="5745" y="4812"/>
                  </a:cubicBezTo>
                  <a:cubicBezTo>
                    <a:pt x="5716" y="4812"/>
                    <a:pt x="5716" y="4812"/>
                    <a:pt x="5716" y="4812"/>
                  </a:cubicBezTo>
                  <a:cubicBezTo>
                    <a:pt x="5687" y="4812"/>
                    <a:pt x="5687" y="4812"/>
                    <a:pt x="5687" y="4812"/>
                  </a:cubicBezTo>
                  <a:cubicBezTo>
                    <a:pt x="5658" y="4812"/>
                    <a:pt x="5658" y="4812"/>
                    <a:pt x="5658" y="4812"/>
                  </a:cubicBezTo>
                  <a:cubicBezTo>
                    <a:pt x="5658" y="4841"/>
                    <a:pt x="5658" y="4841"/>
                    <a:pt x="5658" y="4841"/>
                  </a:cubicBezTo>
                  <a:cubicBezTo>
                    <a:pt x="5687" y="4841"/>
                    <a:pt x="5687" y="4841"/>
                    <a:pt x="5687" y="4841"/>
                  </a:cubicBezTo>
                  <a:cubicBezTo>
                    <a:pt x="5716" y="4812"/>
                    <a:pt x="5716" y="4812"/>
                    <a:pt x="5716" y="4812"/>
                  </a:cubicBezTo>
                  <a:lnTo>
                    <a:pt x="5716" y="4812"/>
                  </a:lnTo>
                  <a:cubicBezTo>
                    <a:pt x="5716" y="4841"/>
                    <a:pt x="5716" y="4841"/>
                    <a:pt x="5716" y="4841"/>
                  </a:cubicBezTo>
                  <a:cubicBezTo>
                    <a:pt x="5687" y="4841"/>
                    <a:pt x="5687" y="4841"/>
                    <a:pt x="5687" y="4841"/>
                  </a:cubicBezTo>
                  <a:cubicBezTo>
                    <a:pt x="5658" y="4841"/>
                    <a:pt x="5658" y="4841"/>
                    <a:pt x="5658" y="4841"/>
                  </a:cubicBezTo>
                  <a:cubicBezTo>
                    <a:pt x="5629" y="4841"/>
                    <a:pt x="5629" y="4841"/>
                    <a:pt x="5629" y="4841"/>
                  </a:cubicBezTo>
                  <a:cubicBezTo>
                    <a:pt x="5629" y="4870"/>
                    <a:pt x="5629" y="4870"/>
                    <a:pt x="5629" y="4870"/>
                  </a:cubicBezTo>
                  <a:cubicBezTo>
                    <a:pt x="5600" y="4870"/>
                    <a:pt x="5600" y="4870"/>
                    <a:pt x="5600" y="4870"/>
                  </a:cubicBezTo>
                  <a:lnTo>
                    <a:pt x="5600" y="4870"/>
                  </a:lnTo>
                  <a:lnTo>
                    <a:pt x="5600" y="4870"/>
                  </a:lnTo>
                  <a:cubicBezTo>
                    <a:pt x="5571" y="4870"/>
                    <a:pt x="5571" y="4870"/>
                    <a:pt x="5571" y="4870"/>
                  </a:cubicBezTo>
                  <a:cubicBezTo>
                    <a:pt x="5541" y="4841"/>
                    <a:pt x="5541" y="4841"/>
                    <a:pt x="5541" y="4841"/>
                  </a:cubicBezTo>
                  <a:lnTo>
                    <a:pt x="5541" y="4841"/>
                  </a:lnTo>
                  <a:cubicBezTo>
                    <a:pt x="5541" y="4870"/>
                    <a:pt x="5541" y="4870"/>
                    <a:pt x="5541" y="4870"/>
                  </a:cubicBezTo>
                  <a:cubicBezTo>
                    <a:pt x="5571" y="4870"/>
                    <a:pt x="5571" y="4870"/>
                    <a:pt x="5571" y="4870"/>
                  </a:cubicBezTo>
                  <a:lnTo>
                    <a:pt x="5571" y="4870"/>
                  </a:lnTo>
                  <a:cubicBezTo>
                    <a:pt x="5600" y="4899"/>
                    <a:pt x="5600" y="4899"/>
                    <a:pt x="5600" y="4899"/>
                  </a:cubicBezTo>
                  <a:lnTo>
                    <a:pt x="5600" y="4899"/>
                  </a:lnTo>
                  <a:cubicBezTo>
                    <a:pt x="5571" y="4899"/>
                    <a:pt x="5571" y="4899"/>
                    <a:pt x="5571" y="4899"/>
                  </a:cubicBezTo>
                  <a:lnTo>
                    <a:pt x="5571" y="4899"/>
                  </a:lnTo>
                  <a:cubicBezTo>
                    <a:pt x="5571" y="4928"/>
                    <a:pt x="5571" y="4928"/>
                    <a:pt x="5571" y="4928"/>
                  </a:cubicBezTo>
                  <a:cubicBezTo>
                    <a:pt x="5600" y="4928"/>
                    <a:pt x="5600" y="4928"/>
                    <a:pt x="5600" y="4928"/>
                  </a:cubicBezTo>
                  <a:cubicBezTo>
                    <a:pt x="5600" y="4899"/>
                    <a:pt x="5600" y="4899"/>
                    <a:pt x="5600" y="4899"/>
                  </a:cubicBezTo>
                  <a:cubicBezTo>
                    <a:pt x="5600" y="4928"/>
                    <a:pt x="5600" y="4928"/>
                    <a:pt x="5600" y="4928"/>
                  </a:cubicBezTo>
                  <a:cubicBezTo>
                    <a:pt x="5629" y="4899"/>
                    <a:pt x="5629" y="4899"/>
                    <a:pt x="5629" y="4899"/>
                  </a:cubicBezTo>
                  <a:lnTo>
                    <a:pt x="5629" y="4899"/>
                  </a:lnTo>
                  <a:cubicBezTo>
                    <a:pt x="5658" y="4870"/>
                    <a:pt x="5658" y="4870"/>
                    <a:pt x="5658" y="4870"/>
                  </a:cubicBezTo>
                  <a:lnTo>
                    <a:pt x="5658" y="4870"/>
                  </a:lnTo>
                  <a:cubicBezTo>
                    <a:pt x="5687" y="4870"/>
                    <a:pt x="5687" y="4870"/>
                    <a:pt x="5687" y="4870"/>
                  </a:cubicBezTo>
                  <a:cubicBezTo>
                    <a:pt x="5687" y="4841"/>
                    <a:pt x="5687" y="4841"/>
                    <a:pt x="5687" y="4841"/>
                  </a:cubicBezTo>
                  <a:cubicBezTo>
                    <a:pt x="5716" y="4841"/>
                    <a:pt x="5716" y="4841"/>
                    <a:pt x="5716" y="4841"/>
                  </a:cubicBezTo>
                  <a:cubicBezTo>
                    <a:pt x="5745" y="4841"/>
                    <a:pt x="5745" y="4841"/>
                    <a:pt x="5745" y="4841"/>
                  </a:cubicBezTo>
                  <a:lnTo>
                    <a:pt x="5745" y="4841"/>
                  </a:lnTo>
                  <a:cubicBezTo>
                    <a:pt x="5774" y="4841"/>
                    <a:pt x="5774" y="4841"/>
                    <a:pt x="5774" y="4841"/>
                  </a:cubicBezTo>
                  <a:lnTo>
                    <a:pt x="5774" y="4841"/>
                  </a:lnTo>
                  <a:cubicBezTo>
                    <a:pt x="5745" y="4841"/>
                    <a:pt x="5745" y="4841"/>
                    <a:pt x="5745" y="4841"/>
                  </a:cubicBezTo>
                  <a:cubicBezTo>
                    <a:pt x="5745" y="4812"/>
                    <a:pt x="5745" y="4812"/>
                    <a:pt x="5745" y="4812"/>
                  </a:cubicBezTo>
                  <a:lnTo>
                    <a:pt x="5745" y="4812"/>
                  </a:lnTo>
                  <a:cubicBezTo>
                    <a:pt x="5804" y="4812"/>
                    <a:pt x="5804" y="4812"/>
                    <a:pt x="5804" y="4812"/>
                  </a:cubicBezTo>
                  <a:cubicBezTo>
                    <a:pt x="5833" y="4812"/>
                    <a:pt x="5833" y="4812"/>
                    <a:pt x="5833" y="4812"/>
                  </a:cubicBezTo>
                  <a:cubicBezTo>
                    <a:pt x="5833" y="4841"/>
                    <a:pt x="5833" y="4841"/>
                    <a:pt x="5833" y="4841"/>
                  </a:cubicBezTo>
                  <a:cubicBezTo>
                    <a:pt x="5833" y="4870"/>
                    <a:pt x="5833" y="4870"/>
                    <a:pt x="5833" y="4870"/>
                  </a:cubicBezTo>
                  <a:cubicBezTo>
                    <a:pt x="5804" y="4870"/>
                    <a:pt x="5804" y="4870"/>
                    <a:pt x="5804" y="4870"/>
                  </a:cubicBezTo>
                  <a:lnTo>
                    <a:pt x="5804" y="4870"/>
                  </a:lnTo>
                  <a:cubicBezTo>
                    <a:pt x="5774" y="4899"/>
                    <a:pt x="5774" y="4899"/>
                    <a:pt x="5774" y="4899"/>
                  </a:cubicBezTo>
                  <a:cubicBezTo>
                    <a:pt x="5804" y="4899"/>
                    <a:pt x="5804" y="4899"/>
                    <a:pt x="5804" y="4899"/>
                  </a:cubicBezTo>
                  <a:lnTo>
                    <a:pt x="5804" y="4899"/>
                  </a:lnTo>
                  <a:cubicBezTo>
                    <a:pt x="5833" y="4899"/>
                    <a:pt x="5833" y="4899"/>
                    <a:pt x="5833" y="4899"/>
                  </a:cubicBezTo>
                  <a:cubicBezTo>
                    <a:pt x="5833" y="4870"/>
                    <a:pt x="5833" y="4870"/>
                    <a:pt x="5833" y="4870"/>
                  </a:cubicBezTo>
                  <a:cubicBezTo>
                    <a:pt x="5862" y="4870"/>
                    <a:pt x="5862" y="4870"/>
                    <a:pt x="5862" y="4870"/>
                  </a:cubicBezTo>
                  <a:lnTo>
                    <a:pt x="5862" y="4870"/>
                  </a:lnTo>
                  <a:lnTo>
                    <a:pt x="5862" y="4870"/>
                  </a:lnTo>
                  <a:lnTo>
                    <a:pt x="5862" y="4870"/>
                  </a:lnTo>
                  <a:cubicBezTo>
                    <a:pt x="5862" y="4899"/>
                    <a:pt x="5862" y="4899"/>
                    <a:pt x="5862" y="4899"/>
                  </a:cubicBezTo>
                  <a:cubicBezTo>
                    <a:pt x="5891" y="4899"/>
                    <a:pt x="5891" y="4899"/>
                    <a:pt x="5891" y="4899"/>
                  </a:cubicBezTo>
                  <a:cubicBezTo>
                    <a:pt x="5921" y="4899"/>
                    <a:pt x="5921" y="4899"/>
                    <a:pt x="5921" y="4899"/>
                  </a:cubicBezTo>
                  <a:lnTo>
                    <a:pt x="5921" y="4899"/>
                  </a:lnTo>
                  <a:cubicBezTo>
                    <a:pt x="5891" y="4899"/>
                    <a:pt x="5891" y="4899"/>
                    <a:pt x="5891" y="4899"/>
                  </a:cubicBezTo>
                  <a:lnTo>
                    <a:pt x="5891" y="4899"/>
                  </a:lnTo>
                  <a:cubicBezTo>
                    <a:pt x="5891" y="4928"/>
                    <a:pt x="5891" y="4928"/>
                    <a:pt x="5891" y="4928"/>
                  </a:cubicBezTo>
                  <a:cubicBezTo>
                    <a:pt x="5921" y="4928"/>
                    <a:pt x="5921" y="4928"/>
                    <a:pt x="5921" y="4928"/>
                  </a:cubicBezTo>
                  <a:lnTo>
                    <a:pt x="5921" y="4928"/>
                  </a:lnTo>
                  <a:lnTo>
                    <a:pt x="5921" y="4928"/>
                  </a:lnTo>
                  <a:cubicBezTo>
                    <a:pt x="5891" y="4928"/>
                    <a:pt x="5891" y="4928"/>
                    <a:pt x="5891" y="4928"/>
                  </a:cubicBezTo>
                  <a:cubicBezTo>
                    <a:pt x="5891" y="4957"/>
                    <a:pt x="5891" y="4957"/>
                    <a:pt x="5891" y="4957"/>
                  </a:cubicBezTo>
                  <a:lnTo>
                    <a:pt x="5891" y="4957"/>
                  </a:lnTo>
                  <a:lnTo>
                    <a:pt x="5891" y="4957"/>
                  </a:lnTo>
                  <a:cubicBezTo>
                    <a:pt x="5891" y="4986"/>
                    <a:pt x="5891" y="4986"/>
                    <a:pt x="5891" y="4986"/>
                  </a:cubicBezTo>
                  <a:lnTo>
                    <a:pt x="5891" y="4986"/>
                  </a:lnTo>
                  <a:cubicBezTo>
                    <a:pt x="5862" y="4986"/>
                    <a:pt x="5862" y="4986"/>
                    <a:pt x="5862" y="4986"/>
                  </a:cubicBezTo>
                  <a:lnTo>
                    <a:pt x="5862" y="4986"/>
                  </a:lnTo>
                  <a:lnTo>
                    <a:pt x="5862" y="4986"/>
                  </a:lnTo>
                  <a:cubicBezTo>
                    <a:pt x="5891" y="5016"/>
                    <a:pt x="5891" y="5016"/>
                    <a:pt x="5891" y="5016"/>
                  </a:cubicBezTo>
                  <a:cubicBezTo>
                    <a:pt x="5891" y="4986"/>
                    <a:pt x="5891" y="4986"/>
                    <a:pt x="5891" y="4986"/>
                  </a:cubicBezTo>
                  <a:cubicBezTo>
                    <a:pt x="5921" y="5016"/>
                    <a:pt x="5921" y="5016"/>
                    <a:pt x="5921" y="5016"/>
                  </a:cubicBezTo>
                  <a:cubicBezTo>
                    <a:pt x="5891" y="5016"/>
                    <a:pt x="5891" y="5016"/>
                    <a:pt x="5891" y="5016"/>
                  </a:cubicBezTo>
                  <a:lnTo>
                    <a:pt x="5891" y="5016"/>
                  </a:lnTo>
                  <a:cubicBezTo>
                    <a:pt x="5862" y="5016"/>
                    <a:pt x="5862" y="5016"/>
                    <a:pt x="5862" y="5016"/>
                  </a:cubicBezTo>
                  <a:cubicBezTo>
                    <a:pt x="5891" y="5016"/>
                    <a:pt x="5891" y="5016"/>
                    <a:pt x="5891" y="5016"/>
                  </a:cubicBezTo>
                  <a:lnTo>
                    <a:pt x="5891" y="5016"/>
                  </a:lnTo>
                  <a:cubicBezTo>
                    <a:pt x="5921" y="5016"/>
                    <a:pt x="5921" y="5016"/>
                    <a:pt x="5921" y="5016"/>
                  </a:cubicBezTo>
                  <a:cubicBezTo>
                    <a:pt x="5891" y="5045"/>
                    <a:pt x="5891" y="5045"/>
                    <a:pt x="5891" y="5045"/>
                  </a:cubicBezTo>
                  <a:lnTo>
                    <a:pt x="5891" y="5045"/>
                  </a:lnTo>
                  <a:lnTo>
                    <a:pt x="5891" y="5045"/>
                  </a:lnTo>
                  <a:cubicBezTo>
                    <a:pt x="5891" y="5074"/>
                    <a:pt x="5891" y="5074"/>
                    <a:pt x="5891" y="5074"/>
                  </a:cubicBezTo>
                  <a:cubicBezTo>
                    <a:pt x="5862" y="5074"/>
                    <a:pt x="5862" y="5074"/>
                    <a:pt x="5862" y="5074"/>
                  </a:cubicBezTo>
                  <a:cubicBezTo>
                    <a:pt x="5833" y="5074"/>
                    <a:pt x="5833" y="5074"/>
                    <a:pt x="5833" y="5074"/>
                  </a:cubicBezTo>
                  <a:cubicBezTo>
                    <a:pt x="5833" y="5103"/>
                    <a:pt x="5833" y="5103"/>
                    <a:pt x="5833" y="5103"/>
                  </a:cubicBezTo>
                  <a:cubicBezTo>
                    <a:pt x="5804" y="5103"/>
                    <a:pt x="5804" y="5103"/>
                    <a:pt x="5804" y="5103"/>
                  </a:cubicBezTo>
                  <a:lnTo>
                    <a:pt x="5804" y="5103"/>
                  </a:lnTo>
                  <a:lnTo>
                    <a:pt x="5804" y="5103"/>
                  </a:lnTo>
                  <a:cubicBezTo>
                    <a:pt x="5774" y="5103"/>
                    <a:pt x="5774" y="5103"/>
                    <a:pt x="5774" y="5103"/>
                  </a:cubicBezTo>
                  <a:lnTo>
                    <a:pt x="5774" y="5103"/>
                  </a:lnTo>
                  <a:lnTo>
                    <a:pt x="5774" y="5103"/>
                  </a:lnTo>
                  <a:cubicBezTo>
                    <a:pt x="5745" y="5103"/>
                    <a:pt x="5745" y="5103"/>
                    <a:pt x="5745" y="5103"/>
                  </a:cubicBezTo>
                  <a:lnTo>
                    <a:pt x="5745" y="5103"/>
                  </a:lnTo>
                  <a:lnTo>
                    <a:pt x="5745" y="5103"/>
                  </a:lnTo>
                  <a:cubicBezTo>
                    <a:pt x="5716" y="5103"/>
                    <a:pt x="5716" y="5103"/>
                    <a:pt x="5716" y="5103"/>
                  </a:cubicBezTo>
                  <a:lnTo>
                    <a:pt x="5716" y="5103"/>
                  </a:lnTo>
                  <a:cubicBezTo>
                    <a:pt x="5687" y="5103"/>
                    <a:pt x="5687" y="5103"/>
                    <a:pt x="5687" y="5103"/>
                  </a:cubicBezTo>
                  <a:lnTo>
                    <a:pt x="5687" y="5103"/>
                  </a:lnTo>
                  <a:lnTo>
                    <a:pt x="5687" y="5103"/>
                  </a:lnTo>
                  <a:cubicBezTo>
                    <a:pt x="5687" y="5133"/>
                    <a:pt x="5687" y="5133"/>
                    <a:pt x="5687" y="5133"/>
                  </a:cubicBezTo>
                  <a:cubicBezTo>
                    <a:pt x="5658" y="5133"/>
                    <a:pt x="5658" y="5133"/>
                    <a:pt x="5658" y="5133"/>
                  </a:cubicBezTo>
                  <a:lnTo>
                    <a:pt x="5658" y="5133"/>
                  </a:lnTo>
                  <a:lnTo>
                    <a:pt x="5658" y="5133"/>
                  </a:lnTo>
                  <a:lnTo>
                    <a:pt x="5658" y="5133"/>
                  </a:lnTo>
                  <a:lnTo>
                    <a:pt x="5658" y="5133"/>
                  </a:lnTo>
                  <a:cubicBezTo>
                    <a:pt x="5629" y="5133"/>
                    <a:pt x="5629" y="5133"/>
                    <a:pt x="5629" y="5133"/>
                  </a:cubicBezTo>
                  <a:cubicBezTo>
                    <a:pt x="5629" y="5162"/>
                    <a:pt x="5629" y="5162"/>
                    <a:pt x="5629" y="5162"/>
                  </a:cubicBezTo>
                  <a:cubicBezTo>
                    <a:pt x="5629" y="5191"/>
                    <a:pt x="5629" y="5191"/>
                    <a:pt x="5629" y="5191"/>
                  </a:cubicBezTo>
                  <a:cubicBezTo>
                    <a:pt x="5600" y="5162"/>
                    <a:pt x="5600" y="5162"/>
                    <a:pt x="5600" y="5162"/>
                  </a:cubicBezTo>
                  <a:cubicBezTo>
                    <a:pt x="5600" y="5191"/>
                    <a:pt x="5600" y="5191"/>
                    <a:pt x="5600" y="5191"/>
                  </a:cubicBezTo>
                  <a:lnTo>
                    <a:pt x="5600" y="5191"/>
                  </a:lnTo>
                  <a:cubicBezTo>
                    <a:pt x="5571" y="5191"/>
                    <a:pt x="5571" y="5191"/>
                    <a:pt x="5571" y="5191"/>
                  </a:cubicBezTo>
                  <a:lnTo>
                    <a:pt x="5571" y="5191"/>
                  </a:lnTo>
                  <a:cubicBezTo>
                    <a:pt x="5571" y="5220"/>
                    <a:pt x="5571" y="5220"/>
                    <a:pt x="5571" y="5220"/>
                  </a:cubicBezTo>
                  <a:cubicBezTo>
                    <a:pt x="5541" y="5220"/>
                    <a:pt x="5541" y="5220"/>
                    <a:pt x="5541" y="5220"/>
                  </a:cubicBezTo>
                  <a:lnTo>
                    <a:pt x="5541" y="5220"/>
                  </a:lnTo>
                  <a:lnTo>
                    <a:pt x="5541" y="5220"/>
                  </a:lnTo>
                  <a:cubicBezTo>
                    <a:pt x="5512" y="5220"/>
                    <a:pt x="5512" y="5220"/>
                    <a:pt x="5512" y="5220"/>
                  </a:cubicBezTo>
                  <a:cubicBezTo>
                    <a:pt x="5483" y="5220"/>
                    <a:pt x="5483" y="5220"/>
                    <a:pt x="5483" y="5220"/>
                  </a:cubicBezTo>
                  <a:lnTo>
                    <a:pt x="5483" y="5220"/>
                  </a:lnTo>
                  <a:lnTo>
                    <a:pt x="5483" y="5220"/>
                  </a:lnTo>
                  <a:cubicBezTo>
                    <a:pt x="5454" y="5220"/>
                    <a:pt x="5454" y="5220"/>
                    <a:pt x="5454" y="5220"/>
                  </a:cubicBezTo>
                  <a:cubicBezTo>
                    <a:pt x="5424" y="5220"/>
                    <a:pt x="5424" y="5220"/>
                    <a:pt x="5424" y="5220"/>
                  </a:cubicBezTo>
                  <a:cubicBezTo>
                    <a:pt x="5395" y="5220"/>
                    <a:pt x="5395" y="5220"/>
                    <a:pt x="5395" y="5220"/>
                  </a:cubicBezTo>
                  <a:cubicBezTo>
                    <a:pt x="5424" y="5220"/>
                    <a:pt x="5424" y="5220"/>
                    <a:pt x="5424" y="5220"/>
                  </a:cubicBezTo>
                  <a:cubicBezTo>
                    <a:pt x="5395" y="5220"/>
                    <a:pt x="5395" y="5220"/>
                    <a:pt x="5395" y="5220"/>
                  </a:cubicBezTo>
                  <a:lnTo>
                    <a:pt x="5395" y="5220"/>
                  </a:lnTo>
                  <a:cubicBezTo>
                    <a:pt x="5366" y="5220"/>
                    <a:pt x="5366" y="5220"/>
                    <a:pt x="5366" y="5220"/>
                  </a:cubicBezTo>
                  <a:cubicBezTo>
                    <a:pt x="5337" y="5220"/>
                    <a:pt x="5337" y="5220"/>
                    <a:pt x="5337" y="5220"/>
                  </a:cubicBezTo>
                  <a:lnTo>
                    <a:pt x="5337" y="5220"/>
                  </a:lnTo>
                  <a:lnTo>
                    <a:pt x="5337" y="5220"/>
                  </a:lnTo>
                  <a:cubicBezTo>
                    <a:pt x="5308" y="5191"/>
                    <a:pt x="5308" y="5191"/>
                    <a:pt x="5308" y="5191"/>
                  </a:cubicBezTo>
                  <a:lnTo>
                    <a:pt x="5308" y="5191"/>
                  </a:lnTo>
                  <a:cubicBezTo>
                    <a:pt x="5279" y="5220"/>
                    <a:pt x="5279" y="5220"/>
                    <a:pt x="5279" y="5220"/>
                  </a:cubicBezTo>
                  <a:lnTo>
                    <a:pt x="5279" y="5220"/>
                  </a:lnTo>
                  <a:cubicBezTo>
                    <a:pt x="5250" y="5191"/>
                    <a:pt x="5250" y="5191"/>
                    <a:pt x="5250" y="5191"/>
                  </a:cubicBezTo>
                  <a:cubicBezTo>
                    <a:pt x="5221" y="5191"/>
                    <a:pt x="5221" y="5191"/>
                    <a:pt x="5221" y="5191"/>
                  </a:cubicBezTo>
                  <a:lnTo>
                    <a:pt x="5221" y="5191"/>
                  </a:lnTo>
                  <a:lnTo>
                    <a:pt x="5221" y="5191"/>
                  </a:lnTo>
                  <a:cubicBezTo>
                    <a:pt x="5191" y="5191"/>
                    <a:pt x="5191" y="5191"/>
                    <a:pt x="5191" y="5191"/>
                  </a:cubicBezTo>
                  <a:lnTo>
                    <a:pt x="5191" y="5191"/>
                  </a:lnTo>
                  <a:cubicBezTo>
                    <a:pt x="5162" y="5191"/>
                    <a:pt x="5162" y="5191"/>
                    <a:pt x="5162" y="5191"/>
                  </a:cubicBezTo>
                  <a:cubicBezTo>
                    <a:pt x="5133" y="5191"/>
                    <a:pt x="5133" y="5191"/>
                    <a:pt x="5133" y="5191"/>
                  </a:cubicBezTo>
                  <a:cubicBezTo>
                    <a:pt x="5104" y="5191"/>
                    <a:pt x="5104" y="5191"/>
                    <a:pt x="5104" y="5191"/>
                  </a:cubicBezTo>
                  <a:lnTo>
                    <a:pt x="5104" y="5191"/>
                  </a:lnTo>
                  <a:cubicBezTo>
                    <a:pt x="5074" y="5191"/>
                    <a:pt x="5074" y="5191"/>
                    <a:pt x="5074" y="5191"/>
                  </a:cubicBezTo>
                  <a:lnTo>
                    <a:pt x="5074" y="5191"/>
                  </a:lnTo>
                  <a:cubicBezTo>
                    <a:pt x="5045" y="5191"/>
                    <a:pt x="5045" y="5191"/>
                    <a:pt x="5045" y="5191"/>
                  </a:cubicBezTo>
                  <a:cubicBezTo>
                    <a:pt x="5074" y="5191"/>
                    <a:pt x="5074" y="5191"/>
                    <a:pt x="5074" y="5191"/>
                  </a:cubicBezTo>
                  <a:cubicBezTo>
                    <a:pt x="5045" y="5191"/>
                    <a:pt x="5045" y="5191"/>
                    <a:pt x="5045" y="5191"/>
                  </a:cubicBezTo>
                  <a:cubicBezTo>
                    <a:pt x="5045" y="5220"/>
                    <a:pt x="5045" y="5220"/>
                    <a:pt x="5045" y="5220"/>
                  </a:cubicBezTo>
                  <a:cubicBezTo>
                    <a:pt x="5016" y="5220"/>
                    <a:pt x="5016" y="5220"/>
                    <a:pt x="5016" y="5220"/>
                  </a:cubicBezTo>
                  <a:cubicBezTo>
                    <a:pt x="4988" y="5249"/>
                    <a:pt x="4988" y="5249"/>
                    <a:pt x="4988" y="5249"/>
                  </a:cubicBezTo>
                  <a:lnTo>
                    <a:pt x="4988" y="5249"/>
                  </a:lnTo>
                  <a:lnTo>
                    <a:pt x="4988" y="5249"/>
                  </a:lnTo>
                  <a:cubicBezTo>
                    <a:pt x="4988" y="5278"/>
                    <a:pt x="4988" y="5278"/>
                    <a:pt x="4988" y="5278"/>
                  </a:cubicBezTo>
                  <a:cubicBezTo>
                    <a:pt x="4958" y="5278"/>
                    <a:pt x="4958" y="5278"/>
                    <a:pt x="4958" y="5278"/>
                  </a:cubicBezTo>
                  <a:lnTo>
                    <a:pt x="4958" y="5278"/>
                  </a:lnTo>
                  <a:cubicBezTo>
                    <a:pt x="4929" y="5307"/>
                    <a:pt x="4929" y="5307"/>
                    <a:pt x="4929" y="5307"/>
                  </a:cubicBezTo>
                  <a:cubicBezTo>
                    <a:pt x="4900" y="5307"/>
                    <a:pt x="4900" y="5307"/>
                    <a:pt x="4900" y="5307"/>
                  </a:cubicBezTo>
                  <a:lnTo>
                    <a:pt x="4900" y="5307"/>
                  </a:lnTo>
                  <a:cubicBezTo>
                    <a:pt x="4871" y="5307"/>
                    <a:pt x="4871" y="5307"/>
                    <a:pt x="4871" y="5307"/>
                  </a:cubicBezTo>
                  <a:lnTo>
                    <a:pt x="4871" y="5307"/>
                  </a:lnTo>
                  <a:lnTo>
                    <a:pt x="4871" y="5307"/>
                  </a:lnTo>
                  <a:cubicBezTo>
                    <a:pt x="4871" y="5336"/>
                    <a:pt x="4871" y="5336"/>
                    <a:pt x="4871" y="5336"/>
                  </a:cubicBezTo>
                  <a:cubicBezTo>
                    <a:pt x="4841" y="5336"/>
                    <a:pt x="4841" y="5336"/>
                    <a:pt x="4841" y="5336"/>
                  </a:cubicBezTo>
                  <a:cubicBezTo>
                    <a:pt x="4812" y="5336"/>
                    <a:pt x="4812" y="5336"/>
                    <a:pt x="4812" y="5336"/>
                  </a:cubicBezTo>
                  <a:cubicBezTo>
                    <a:pt x="4812" y="5366"/>
                    <a:pt x="4812" y="5366"/>
                    <a:pt x="4812" y="5366"/>
                  </a:cubicBezTo>
                  <a:lnTo>
                    <a:pt x="4812" y="5366"/>
                  </a:lnTo>
                  <a:cubicBezTo>
                    <a:pt x="4783" y="5395"/>
                    <a:pt x="4783" y="5395"/>
                    <a:pt x="4783" y="5395"/>
                  </a:cubicBezTo>
                  <a:cubicBezTo>
                    <a:pt x="4754" y="5395"/>
                    <a:pt x="4754" y="5395"/>
                    <a:pt x="4754" y="5395"/>
                  </a:cubicBezTo>
                  <a:cubicBezTo>
                    <a:pt x="4754" y="5424"/>
                    <a:pt x="4754" y="5424"/>
                    <a:pt x="4754" y="5424"/>
                  </a:cubicBezTo>
                  <a:cubicBezTo>
                    <a:pt x="4724" y="5424"/>
                    <a:pt x="4724" y="5424"/>
                    <a:pt x="4724" y="5424"/>
                  </a:cubicBezTo>
                  <a:cubicBezTo>
                    <a:pt x="4724" y="5453"/>
                    <a:pt x="4724" y="5453"/>
                    <a:pt x="4724" y="5453"/>
                  </a:cubicBezTo>
                  <a:cubicBezTo>
                    <a:pt x="4695" y="5453"/>
                    <a:pt x="4695" y="5453"/>
                    <a:pt x="4695" y="5453"/>
                  </a:cubicBezTo>
                  <a:cubicBezTo>
                    <a:pt x="4695" y="5483"/>
                    <a:pt x="4695" y="5483"/>
                    <a:pt x="4695" y="5483"/>
                  </a:cubicBezTo>
                  <a:cubicBezTo>
                    <a:pt x="4666" y="5483"/>
                    <a:pt x="4666" y="5483"/>
                    <a:pt x="4666" y="5483"/>
                  </a:cubicBezTo>
                  <a:cubicBezTo>
                    <a:pt x="4638" y="5512"/>
                    <a:pt x="4638" y="5512"/>
                    <a:pt x="4638" y="5512"/>
                  </a:cubicBezTo>
                  <a:lnTo>
                    <a:pt x="4638" y="5512"/>
                  </a:lnTo>
                  <a:cubicBezTo>
                    <a:pt x="4608" y="5541"/>
                    <a:pt x="4608" y="5541"/>
                    <a:pt x="4608" y="5541"/>
                  </a:cubicBezTo>
                  <a:cubicBezTo>
                    <a:pt x="4579" y="5541"/>
                    <a:pt x="4579" y="5541"/>
                    <a:pt x="4579" y="5541"/>
                  </a:cubicBezTo>
                  <a:lnTo>
                    <a:pt x="4579" y="5541"/>
                  </a:lnTo>
                  <a:cubicBezTo>
                    <a:pt x="4638" y="5541"/>
                    <a:pt x="4638" y="5541"/>
                    <a:pt x="4638" y="5541"/>
                  </a:cubicBezTo>
                  <a:cubicBezTo>
                    <a:pt x="4666" y="5512"/>
                    <a:pt x="4666" y="5512"/>
                    <a:pt x="4666" y="5512"/>
                  </a:cubicBezTo>
                  <a:cubicBezTo>
                    <a:pt x="4695" y="5483"/>
                    <a:pt x="4695" y="5483"/>
                    <a:pt x="4695" y="5483"/>
                  </a:cubicBezTo>
                  <a:cubicBezTo>
                    <a:pt x="4724" y="5483"/>
                    <a:pt x="4724" y="5483"/>
                    <a:pt x="4724" y="5483"/>
                  </a:cubicBezTo>
                  <a:cubicBezTo>
                    <a:pt x="4724" y="5453"/>
                    <a:pt x="4724" y="5453"/>
                    <a:pt x="4724" y="5453"/>
                  </a:cubicBezTo>
                  <a:cubicBezTo>
                    <a:pt x="4754" y="5453"/>
                    <a:pt x="4754" y="5453"/>
                    <a:pt x="4754" y="5453"/>
                  </a:cubicBezTo>
                  <a:cubicBezTo>
                    <a:pt x="4783" y="5424"/>
                    <a:pt x="4783" y="5424"/>
                    <a:pt x="4783" y="5424"/>
                  </a:cubicBezTo>
                  <a:cubicBezTo>
                    <a:pt x="4841" y="5366"/>
                    <a:pt x="4841" y="5366"/>
                    <a:pt x="4841" y="5366"/>
                  </a:cubicBezTo>
                  <a:cubicBezTo>
                    <a:pt x="4871" y="5366"/>
                    <a:pt x="4871" y="5366"/>
                    <a:pt x="4871" y="5366"/>
                  </a:cubicBezTo>
                  <a:cubicBezTo>
                    <a:pt x="4900" y="5366"/>
                    <a:pt x="4900" y="5366"/>
                    <a:pt x="4900" y="5366"/>
                  </a:cubicBezTo>
                  <a:cubicBezTo>
                    <a:pt x="4929" y="5336"/>
                    <a:pt x="4929" y="5336"/>
                    <a:pt x="4929" y="5336"/>
                  </a:cubicBezTo>
                  <a:cubicBezTo>
                    <a:pt x="4958" y="5336"/>
                    <a:pt x="4958" y="5336"/>
                    <a:pt x="4958" y="5336"/>
                  </a:cubicBezTo>
                  <a:cubicBezTo>
                    <a:pt x="5016" y="5307"/>
                    <a:pt x="5016" y="5307"/>
                    <a:pt x="5016" y="5307"/>
                  </a:cubicBezTo>
                  <a:cubicBezTo>
                    <a:pt x="5045" y="5307"/>
                    <a:pt x="5045" y="5307"/>
                    <a:pt x="5045" y="5307"/>
                  </a:cubicBezTo>
                  <a:lnTo>
                    <a:pt x="5045" y="5307"/>
                  </a:lnTo>
                  <a:cubicBezTo>
                    <a:pt x="5104" y="5307"/>
                    <a:pt x="5104" y="5307"/>
                    <a:pt x="5104" y="5307"/>
                  </a:cubicBezTo>
                  <a:cubicBezTo>
                    <a:pt x="5133" y="5336"/>
                    <a:pt x="5133" y="5336"/>
                    <a:pt x="5133" y="5336"/>
                  </a:cubicBezTo>
                  <a:cubicBezTo>
                    <a:pt x="5162" y="5336"/>
                    <a:pt x="5162" y="5336"/>
                    <a:pt x="5162" y="5336"/>
                  </a:cubicBezTo>
                  <a:lnTo>
                    <a:pt x="5162" y="5336"/>
                  </a:lnTo>
                  <a:cubicBezTo>
                    <a:pt x="5133" y="5336"/>
                    <a:pt x="5133" y="5336"/>
                    <a:pt x="5133" y="5336"/>
                  </a:cubicBezTo>
                  <a:lnTo>
                    <a:pt x="5133" y="5336"/>
                  </a:lnTo>
                  <a:cubicBezTo>
                    <a:pt x="5133" y="5366"/>
                    <a:pt x="5133" y="5366"/>
                    <a:pt x="5133" y="5366"/>
                  </a:cubicBezTo>
                  <a:cubicBezTo>
                    <a:pt x="5162" y="5336"/>
                    <a:pt x="5162" y="5336"/>
                    <a:pt x="5162" y="5336"/>
                  </a:cubicBezTo>
                  <a:cubicBezTo>
                    <a:pt x="5162" y="5366"/>
                    <a:pt x="5162" y="5366"/>
                    <a:pt x="5162" y="5366"/>
                  </a:cubicBezTo>
                  <a:cubicBezTo>
                    <a:pt x="5191" y="5366"/>
                    <a:pt x="5191" y="5366"/>
                    <a:pt x="5191" y="5366"/>
                  </a:cubicBezTo>
                  <a:cubicBezTo>
                    <a:pt x="5162" y="5366"/>
                    <a:pt x="5162" y="5366"/>
                    <a:pt x="5162" y="5366"/>
                  </a:cubicBezTo>
                  <a:cubicBezTo>
                    <a:pt x="5191" y="5366"/>
                    <a:pt x="5191" y="5366"/>
                    <a:pt x="5191" y="5366"/>
                  </a:cubicBezTo>
                  <a:cubicBezTo>
                    <a:pt x="5162" y="5395"/>
                    <a:pt x="5162" y="5395"/>
                    <a:pt x="5162" y="5395"/>
                  </a:cubicBezTo>
                  <a:lnTo>
                    <a:pt x="5162" y="5395"/>
                  </a:lnTo>
                  <a:cubicBezTo>
                    <a:pt x="5133" y="5424"/>
                    <a:pt x="5133" y="5424"/>
                    <a:pt x="5133" y="5424"/>
                  </a:cubicBezTo>
                  <a:lnTo>
                    <a:pt x="5133" y="5424"/>
                  </a:lnTo>
                  <a:cubicBezTo>
                    <a:pt x="5104" y="5424"/>
                    <a:pt x="5104" y="5424"/>
                    <a:pt x="5104" y="5424"/>
                  </a:cubicBezTo>
                  <a:cubicBezTo>
                    <a:pt x="5074" y="5424"/>
                    <a:pt x="5074" y="5424"/>
                    <a:pt x="5074" y="5424"/>
                  </a:cubicBezTo>
                  <a:lnTo>
                    <a:pt x="5074" y="5424"/>
                  </a:lnTo>
                  <a:cubicBezTo>
                    <a:pt x="5045" y="5424"/>
                    <a:pt x="5045" y="5424"/>
                    <a:pt x="5045" y="5424"/>
                  </a:cubicBezTo>
                  <a:lnTo>
                    <a:pt x="5045" y="5424"/>
                  </a:lnTo>
                  <a:cubicBezTo>
                    <a:pt x="5016" y="5424"/>
                    <a:pt x="5016" y="5424"/>
                    <a:pt x="5016" y="5424"/>
                  </a:cubicBezTo>
                  <a:cubicBezTo>
                    <a:pt x="4988" y="5424"/>
                    <a:pt x="4988" y="5424"/>
                    <a:pt x="4988" y="5424"/>
                  </a:cubicBezTo>
                  <a:lnTo>
                    <a:pt x="4988" y="5424"/>
                  </a:lnTo>
                  <a:cubicBezTo>
                    <a:pt x="5016" y="5424"/>
                    <a:pt x="5016" y="5424"/>
                    <a:pt x="5016" y="5424"/>
                  </a:cubicBezTo>
                  <a:lnTo>
                    <a:pt x="5016" y="5424"/>
                  </a:lnTo>
                  <a:cubicBezTo>
                    <a:pt x="5045" y="5453"/>
                    <a:pt x="5045" y="5453"/>
                    <a:pt x="5045" y="5453"/>
                  </a:cubicBezTo>
                  <a:cubicBezTo>
                    <a:pt x="5074" y="5453"/>
                    <a:pt x="5074" y="5453"/>
                    <a:pt x="5074" y="5453"/>
                  </a:cubicBezTo>
                  <a:lnTo>
                    <a:pt x="5074" y="5453"/>
                  </a:lnTo>
                  <a:lnTo>
                    <a:pt x="5074" y="5453"/>
                  </a:lnTo>
                  <a:cubicBezTo>
                    <a:pt x="5104" y="5453"/>
                    <a:pt x="5104" y="5453"/>
                    <a:pt x="5104" y="5453"/>
                  </a:cubicBezTo>
                  <a:lnTo>
                    <a:pt x="5104" y="5453"/>
                  </a:lnTo>
                  <a:cubicBezTo>
                    <a:pt x="5133" y="5453"/>
                    <a:pt x="5133" y="5453"/>
                    <a:pt x="5133" y="5453"/>
                  </a:cubicBezTo>
                  <a:lnTo>
                    <a:pt x="5133" y="5453"/>
                  </a:lnTo>
                  <a:lnTo>
                    <a:pt x="5133" y="5453"/>
                  </a:lnTo>
                  <a:cubicBezTo>
                    <a:pt x="5133" y="5483"/>
                    <a:pt x="5133" y="5483"/>
                    <a:pt x="5133" y="5483"/>
                  </a:cubicBezTo>
                  <a:cubicBezTo>
                    <a:pt x="5104" y="5512"/>
                    <a:pt x="5104" y="5512"/>
                    <a:pt x="5104" y="5512"/>
                  </a:cubicBezTo>
                  <a:lnTo>
                    <a:pt x="5104" y="5512"/>
                  </a:lnTo>
                  <a:cubicBezTo>
                    <a:pt x="5074" y="5512"/>
                    <a:pt x="5074" y="5512"/>
                    <a:pt x="5074" y="5512"/>
                  </a:cubicBezTo>
                  <a:cubicBezTo>
                    <a:pt x="5104" y="5512"/>
                    <a:pt x="5104" y="5512"/>
                    <a:pt x="5104" y="5512"/>
                  </a:cubicBezTo>
                  <a:cubicBezTo>
                    <a:pt x="5104" y="5541"/>
                    <a:pt x="5104" y="5541"/>
                    <a:pt x="5104" y="5541"/>
                  </a:cubicBezTo>
                  <a:lnTo>
                    <a:pt x="5104" y="5541"/>
                  </a:lnTo>
                  <a:lnTo>
                    <a:pt x="5104" y="5541"/>
                  </a:lnTo>
                  <a:cubicBezTo>
                    <a:pt x="5104" y="5570"/>
                    <a:pt x="5104" y="5570"/>
                    <a:pt x="5104" y="5570"/>
                  </a:cubicBezTo>
                  <a:lnTo>
                    <a:pt x="5104" y="5570"/>
                  </a:lnTo>
                  <a:cubicBezTo>
                    <a:pt x="5133" y="5599"/>
                    <a:pt x="5133" y="5599"/>
                    <a:pt x="5133" y="5599"/>
                  </a:cubicBezTo>
                  <a:lnTo>
                    <a:pt x="5133" y="5599"/>
                  </a:lnTo>
                  <a:lnTo>
                    <a:pt x="5133" y="5599"/>
                  </a:lnTo>
                  <a:cubicBezTo>
                    <a:pt x="5162" y="5628"/>
                    <a:pt x="5162" y="5628"/>
                    <a:pt x="5162" y="5628"/>
                  </a:cubicBezTo>
                  <a:lnTo>
                    <a:pt x="5162" y="5628"/>
                  </a:lnTo>
                  <a:lnTo>
                    <a:pt x="5162" y="5628"/>
                  </a:lnTo>
                  <a:lnTo>
                    <a:pt x="5162" y="5628"/>
                  </a:lnTo>
                  <a:cubicBezTo>
                    <a:pt x="5162" y="5657"/>
                    <a:pt x="5162" y="5657"/>
                    <a:pt x="5162" y="5657"/>
                  </a:cubicBezTo>
                  <a:cubicBezTo>
                    <a:pt x="5191" y="5657"/>
                    <a:pt x="5191" y="5657"/>
                    <a:pt x="5191" y="5657"/>
                  </a:cubicBezTo>
                  <a:cubicBezTo>
                    <a:pt x="5221" y="5657"/>
                    <a:pt x="5221" y="5657"/>
                    <a:pt x="5221" y="5657"/>
                  </a:cubicBezTo>
                  <a:lnTo>
                    <a:pt x="5221" y="5657"/>
                  </a:lnTo>
                  <a:cubicBezTo>
                    <a:pt x="5250" y="5657"/>
                    <a:pt x="5250" y="5657"/>
                    <a:pt x="5250" y="5657"/>
                  </a:cubicBezTo>
                  <a:lnTo>
                    <a:pt x="5250" y="5657"/>
                  </a:lnTo>
                  <a:cubicBezTo>
                    <a:pt x="5279" y="5657"/>
                    <a:pt x="5279" y="5657"/>
                    <a:pt x="5279" y="5657"/>
                  </a:cubicBezTo>
                  <a:lnTo>
                    <a:pt x="5279" y="5657"/>
                  </a:lnTo>
                  <a:cubicBezTo>
                    <a:pt x="5308" y="5657"/>
                    <a:pt x="5308" y="5657"/>
                    <a:pt x="5308" y="5657"/>
                  </a:cubicBezTo>
                  <a:lnTo>
                    <a:pt x="5308" y="5657"/>
                  </a:lnTo>
                  <a:lnTo>
                    <a:pt x="5308" y="5657"/>
                  </a:lnTo>
                  <a:cubicBezTo>
                    <a:pt x="5337" y="5657"/>
                    <a:pt x="5337" y="5657"/>
                    <a:pt x="5337" y="5657"/>
                  </a:cubicBezTo>
                  <a:cubicBezTo>
                    <a:pt x="5366" y="5686"/>
                    <a:pt x="5366" y="5686"/>
                    <a:pt x="5366" y="5686"/>
                  </a:cubicBezTo>
                  <a:lnTo>
                    <a:pt x="5366" y="5686"/>
                  </a:lnTo>
                  <a:cubicBezTo>
                    <a:pt x="5337" y="5686"/>
                    <a:pt x="5337" y="5686"/>
                    <a:pt x="5337" y="5686"/>
                  </a:cubicBezTo>
                  <a:lnTo>
                    <a:pt x="5337" y="5686"/>
                  </a:lnTo>
                  <a:lnTo>
                    <a:pt x="5337" y="5686"/>
                  </a:lnTo>
                  <a:cubicBezTo>
                    <a:pt x="5366" y="5686"/>
                    <a:pt x="5366" y="5686"/>
                    <a:pt x="5366" y="5686"/>
                  </a:cubicBezTo>
                  <a:cubicBezTo>
                    <a:pt x="5366" y="5716"/>
                    <a:pt x="5366" y="5716"/>
                    <a:pt x="5366" y="5716"/>
                  </a:cubicBezTo>
                  <a:lnTo>
                    <a:pt x="5366" y="5716"/>
                  </a:lnTo>
                  <a:cubicBezTo>
                    <a:pt x="5337" y="5716"/>
                    <a:pt x="5337" y="5716"/>
                    <a:pt x="5337" y="5716"/>
                  </a:cubicBezTo>
                  <a:lnTo>
                    <a:pt x="5337" y="5716"/>
                  </a:lnTo>
                  <a:cubicBezTo>
                    <a:pt x="5308" y="5716"/>
                    <a:pt x="5308" y="5716"/>
                    <a:pt x="5308" y="5716"/>
                  </a:cubicBezTo>
                  <a:cubicBezTo>
                    <a:pt x="5279" y="5745"/>
                    <a:pt x="5279" y="5745"/>
                    <a:pt x="5279" y="5745"/>
                  </a:cubicBezTo>
                  <a:cubicBezTo>
                    <a:pt x="5250" y="5745"/>
                    <a:pt x="5250" y="5745"/>
                    <a:pt x="5250" y="5745"/>
                  </a:cubicBezTo>
                  <a:cubicBezTo>
                    <a:pt x="5221" y="5745"/>
                    <a:pt x="5221" y="5745"/>
                    <a:pt x="5221" y="5745"/>
                  </a:cubicBezTo>
                  <a:lnTo>
                    <a:pt x="5221" y="5745"/>
                  </a:lnTo>
                  <a:cubicBezTo>
                    <a:pt x="5191" y="5745"/>
                    <a:pt x="5191" y="5745"/>
                    <a:pt x="5191" y="5745"/>
                  </a:cubicBezTo>
                  <a:cubicBezTo>
                    <a:pt x="5162" y="5745"/>
                    <a:pt x="5162" y="5745"/>
                    <a:pt x="5162" y="5745"/>
                  </a:cubicBezTo>
                  <a:cubicBezTo>
                    <a:pt x="5162" y="5774"/>
                    <a:pt x="5162" y="5774"/>
                    <a:pt x="5162" y="5774"/>
                  </a:cubicBezTo>
                  <a:lnTo>
                    <a:pt x="5162" y="5774"/>
                  </a:lnTo>
                  <a:cubicBezTo>
                    <a:pt x="5133" y="5745"/>
                    <a:pt x="5133" y="5745"/>
                    <a:pt x="5133" y="5745"/>
                  </a:cubicBezTo>
                  <a:lnTo>
                    <a:pt x="5133" y="5745"/>
                  </a:lnTo>
                  <a:lnTo>
                    <a:pt x="5133" y="5745"/>
                  </a:lnTo>
                  <a:lnTo>
                    <a:pt x="5133" y="5745"/>
                  </a:lnTo>
                  <a:cubicBezTo>
                    <a:pt x="5104" y="5774"/>
                    <a:pt x="5104" y="5774"/>
                    <a:pt x="5104" y="5774"/>
                  </a:cubicBezTo>
                  <a:lnTo>
                    <a:pt x="5104" y="5774"/>
                  </a:lnTo>
                  <a:cubicBezTo>
                    <a:pt x="5074" y="5803"/>
                    <a:pt x="5074" y="5803"/>
                    <a:pt x="5074" y="5803"/>
                  </a:cubicBezTo>
                  <a:cubicBezTo>
                    <a:pt x="5074" y="5833"/>
                    <a:pt x="5074" y="5833"/>
                    <a:pt x="5074" y="5833"/>
                  </a:cubicBezTo>
                  <a:cubicBezTo>
                    <a:pt x="5045" y="5833"/>
                    <a:pt x="5045" y="5833"/>
                    <a:pt x="5045" y="5833"/>
                  </a:cubicBezTo>
                  <a:lnTo>
                    <a:pt x="5045" y="5833"/>
                  </a:lnTo>
                  <a:cubicBezTo>
                    <a:pt x="5016" y="5833"/>
                    <a:pt x="5016" y="5833"/>
                    <a:pt x="5016" y="5833"/>
                  </a:cubicBezTo>
                  <a:lnTo>
                    <a:pt x="5016" y="5833"/>
                  </a:lnTo>
                  <a:cubicBezTo>
                    <a:pt x="5016" y="5862"/>
                    <a:pt x="5016" y="5862"/>
                    <a:pt x="5016" y="5862"/>
                  </a:cubicBezTo>
                  <a:lnTo>
                    <a:pt x="5016" y="5862"/>
                  </a:lnTo>
                  <a:cubicBezTo>
                    <a:pt x="4988" y="5862"/>
                    <a:pt x="4988" y="5862"/>
                    <a:pt x="4988" y="5862"/>
                  </a:cubicBezTo>
                  <a:lnTo>
                    <a:pt x="4988" y="5862"/>
                  </a:lnTo>
                  <a:lnTo>
                    <a:pt x="4988" y="5862"/>
                  </a:lnTo>
                  <a:cubicBezTo>
                    <a:pt x="4988" y="5833"/>
                    <a:pt x="4988" y="5833"/>
                    <a:pt x="4988" y="5833"/>
                  </a:cubicBezTo>
                  <a:cubicBezTo>
                    <a:pt x="4958" y="5833"/>
                    <a:pt x="4958" y="5833"/>
                    <a:pt x="4958" y="5833"/>
                  </a:cubicBezTo>
                  <a:lnTo>
                    <a:pt x="4958" y="5833"/>
                  </a:lnTo>
                  <a:lnTo>
                    <a:pt x="4958" y="5833"/>
                  </a:lnTo>
                  <a:cubicBezTo>
                    <a:pt x="4958" y="5803"/>
                    <a:pt x="4958" y="5803"/>
                    <a:pt x="4958" y="5803"/>
                  </a:cubicBezTo>
                  <a:cubicBezTo>
                    <a:pt x="4958" y="5774"/>
                    <a:pt x="4958" y="5774"/>
                    <a:pt x="4958" y="5774"/>
                  </a:cubicBezTo>
                  <a:lnTo>
                    <a:pt x="4958" y="5774"/>
                  </a:lnTo>
                  <a:cubicBezTo>
                    <a:pt x="4988" y="5745"/>
                    <a:pt x="4988" y="5745"/>
                    <a:pt x="4988" y="5745"/>
                  </a:cubicBezTo>
                  <a:lnTo>
                    <a:pt x="4988" y="5745"/>
                  </a:lnTo>
                  <a:cubicBezTo>
                    <a:pt x="5016" y="5716"/>
                    <a:pt x="5016" y="5716"/>
                    <a:pt x="5016" y="5716"/>
                  </a:cubicBezTo>
                  <a:cubicBezTo>
                    <a:pt x="5045" y="5716"/>
                    <a:pt x="5045" y="5716"/>
                    <a:pt x="5045" y="5716"/>
                  </a:cubicBezTo>
                  <a:cubicBezTo>
                    <a:pt x="5074" y="5686"/>
                    <a:pt x="5074" y="5686"/>
                    <a:pt x="5074" y="5686"/>
                  </a:cubicBezTo>
                  <a:cubicBezTo>
                    <a:pt x="5104" y="5686"/>
                    <a:pt x="5104" y="5686"/>
                    <a:pt x="5104" y="5686"/>
                  </a:cubicBezTo>
                  <a:lnTo>
                    <a:pt x="5104" y="5686"/>
                  </a:lnTo>
                  <a:cubicBezTo>
                    <a:pt x="5133" y="5716"/>
                    <a:pt x="5133" y="5716"/>
                    <a:pt x="5133" y="5716"/>
                  </a:cubicBezTo>
                  <a:lnTo>
                    <a:pt x="5133" y="5716"/>
                  </a:lnTo>
                  <a:lnTo>
                    <a:pt x="5133" y="5716"/>
                  </a:lnTo>
                  <a:cubicBezTo>
                    <a:pt x="5133" y="5686"/>
                    <a:pt x="5133" y="5686"/>
                    <a:pt x="5133" y="5686"/>
                  </a:cubicBezTo>
                  <a:lnTo>
                    <a:pt x="5133" y="5686"/>
                  </a:lnTo>
                  <a:cubicBezTo>
                    <a:pt x="5162" y="5686"/>
                    <a:pt x="5162" y="5686"/>
                    <a:pt x="5162" y="5686"/>
                  </a:cubicBezTo>
                  <a:cubicBezTo>
                    <a:pt x="5191" y="5686"/>
                    <a:pt x="5191" y="5686"/>
                    <a:pt x="5191" y="5686"/>
                  </a:cubicBezTo>
                  <a:cubicBezTo>
                    <a:pt x="5162" y="5686"/>
                    <a:pt x="5162" y="5686"/>
                    <a:pt x="5162" y="5686"/>
                  </a:cubicBezTo>
                  <a:cubicBezTo>
                    <a:pt x="5133" y="5686"/>
                    <a:pt x="5133" y="5686"/>
                    <a:pt x="5133" y="5686"/>
                  </a:cubicBezTo>
                  <a:cubicBezTo>
                    <a:pt x="5104" y="5686"/>
                    <a:pt x="5104" y="5686"/>
                    <a:pt x="5104" y="5686"/>
                  </a:cubicBezTo>
                  <a:lnTo>
                    <a:pt x="5104" y="5686"/>
                  </a:lnTo>
                  <a:cubicBezTo>
                    <a:pt x="5074" y="5686"/>
                    <a:pt x="5074" y="5686"/>
                    <a:pt x="5074" y="5686"/>
                  </a:cubicBezTo>
                  <a:lnTo>
                    <a:pt x="5074" y="5686"/>
                  </a:lnTo>
                  <a:cubicBezTo>
                    <a:pt x="5074" y="5657"/>
                    <a:pt x="5074" y="5657"/>
                    <a:pt x="5074" y="5657"/>
                  </a:cubicBezTo>
                  <a:cubicBezTo>
                    <a:pt x="5104" y="5657"/>
                    <a:pt x="5104" y="5657"/>
                    <a:pt x="5104" y="5657"/>
                  </a:cubicBezTo>
                  <a:cubicBezTo>
                    <a:pt x="5133" y="5657"/>
                    <a:pt x="5133" y="5657"/>
                    <a:pt x="5133" y="5657"/>
                  </a:cubicBezTo>
                  <a:cubicBezTo>
                    <a:pt x="5133" y="5628"/>
                    <a:pt x="5133" y="5628"/>
                    <a:pt x="5133" y="5628"/>
                  </a:cubicBezTo>
                  <a:cubicBezTo>
                    <a:pt x="5104" y="5657"/>
                    <a:pt x="5104" y="5657"/>
                    <a:pt x="5104" y="5657"/>
                  </a:cubicBezTo>
                  <a:cubicBezTo>
                    <a:pt x="5104" y="5628"/>
                    <a:pt x="5104" y="5628"/>
                    <a:pt x="5104" y="5628"/>
                  </a:cubicBezTo>
                  <a:cubicBezTo>
                    <a:pt x="5104" y="5657"/>
                    <a:pt x="5104" y="5657"/>
                    <a:pt x="5104" y="5657"/>
                  </a:cubicBezTo>
                  <a:cubicBezTo>
                    <a:pt x="5074" y="5657"/>
                    <a:pt x="5074" y="5657"/>
                    <a:pt x="5074" y="5657"/>
                  </a:cubicBezTo>
                  <a:cubicBezTo>
                    <a:pt x="5045" y="5686"/>
                    <a:pt x="5045" y="5686"/>
                    <a:pt x="5045" y="5686"/>
                  </a:cubicBezTo>
                  <a:lnTo>
                    <a:pt x="5045" y="5686"/>
                  </a:lnTo>
                  <a:lnTo>
                    <a:pt x="5045" y="5686"/>
                  </a:lnTo>
                  <a:cubicBezTo>
                    <a:pt x="4988" y="5686"/>
                    <a:pt x="4988" y="5686"/>
                    <a:pt x="4988" y="5686"/>
                  </a:cubicBezTo>
                  <a:lnTo>
                    <a:pt x="4988" y="5686"/>
                  </a:lnTo>
                  <a:lnTo>
                    <a:pt x="4988" y="5686"/>
                  </a:lnTo>
                  <a:lnTo>
                    <a:pt x="4988" y="5686"/>
                  </a:lnTo>
                  <a:lnTo>
                    <a:pt x="4988" y="5686"/>
                  </a:lnTo>
                  <a:lnTo>
                    <a:pt x="4988" y="5686"/>
                  </a:lnTo>
                  <a:lnTo>
                    <a:pt x="4988" y="5686"/>
                  </a:lnTo>
                  <a:cubicBezTo>
                    <a:pt x="4958" y="5716"/>
                    <a:pt x="4958" y="5716"/>
                    <a:pt x="4958" y="5716"/>
                  </a:cubicBezTo>
                  <a:cubicBezTo>
                    <a:pt x="4958" y="5686"/>
                    <a:pt x="4958" y="5686"/>
                    <a:pt x="4958" y="5686"/>
                  </a:cubicBezTo>
                  <a:cubicBezTo>
                    <a:pt x="4929" y="5716"/>
                    <a:pt x="4929" y="5716"/>
                    <a:pt x="4929" y="5716"/>
                  </a:cubicBezTo>
                  <a:lnTo>
                    <a:pt x="4929" y="5716"/>
                  </a:lnTo>
                  <a:cubicBezTo>
                    <a:pt x="4929" y="5686"/>
                    <a:pt x="4929" y="5686"/>
                    <a:pt x="4929" y="5686"/>
                  </a:cubicBezTo>
                  <a:cubicBezTo>
                    <a:pt x="4900" y="5686"/>
                    <a:pt x="4900" y="5686"/>
                    <a:pt x="4900" y="5686"/>
                  </a:cubicBezTo>
                  <a:cubicBezTo>
                    <a:pt x="4871" y="5686"/>
                    <a:pt x="4871" y="5686"/>
                    <a:pt x="4871" y="5686"/>
                  </a:cubicBezTo>
                  <a:lnTo>
                    <a:pt x="4871" y="5686"/>
                  </a:lnTo>
                  <a:lnTo>
                    <a:pt x="4871" y="5686"/>
                  </a:lnTo>
                  <a:lnTo>
                    <a:pt x="4871" y="5686"/>
                  </a:lnTo>
                  <a:lnTo>
                    <a:pt x="4871" y="5686"/>
                  </a:lnTo>
                  <a:cubicBezTo>
                    <a:pt x="4871" y="5657"/>
                    <a:pt x="4871" y="5657"/>
                    <a:pt x="4871" y="5657"/>
                  </a:cubicBezTo>
                  <a:lnTo>
                    <a:pt x="4871" y="5657"/>
                  </a:lnTo>
                  <a:lnTo>
                    <a:pt x="4871" y="5657"/>
                  </a:lnTo>
                  <a:cubicBezTo>
                    <a:pt x="4871" y="5628"/>
                    <a:pt x="4871" y="5628"/>
                    <a:pt x="4871" y="5628"/>
                  </a:cubicBezTo>
                  <a:lnTo>
                    <a:pt x="4871" y="5628"/>
                  </a:lnTo>
                  <a:lnTo>
                    <a:pt x="4871" y="5628"/>
                  </a:lnTo>
                  <a:cubicBezTo>
                    <a:pt x="4871" y="5541"/>
                    <a:pt x="4871" y="5541"/>
                    <a:pt x="4871" y="5541"/>
                  </a:cubicBezTo>
                  <a:cubicBezTo>
                    <a:pt x="4871" y="5512"/>
                    <a:pt x="4871" y="5512"/>
                    <a:pt x="4871" y="5512"/>
                  </a:cubicBezTo>
                  <a:cubicBezTo>
                    <a:pt x="4841" y="5483"/>
                    <a:pt x="4841" y="5483"/>
                    <a:pt x="4841" y="5483"/>
                  </a:cubicBezTo>
                  <a:lnTo>
                    <a:pt x="4841" y="5483"/>
                  </a:lnTo>
                  <a:cubicBezTo>
                    <a:pt x="4812" y="5483"/>
                    <a:pt x="4812" y="5483"/>
                    <a:pt x="4812" y="5483"/>
                  </a:cubicBezTo>
                  <a:lnTo>
                    <a:pt x="4812" y="5483"/>
                  </a:lnTo>
                  <a:cubicBezTo>
                    <a:pt x="4783" y="5483"/>
                    <a:pt x="4783" y="5483"/>
                    <a:pt x="4783" y="5483"/>
                  </a:cubicBezTo>
                  <a:lnTo>
                    <a:pt x="4783" y="5483"/>
                  </a:lnTo>
                  <a:lnTo>
                    <a:pt x="4783" y="5483"/>
                  </a:lnTo>
                  <a:cubicBezTo>
                    <a:pt x="4754" y="5483"/>
                    <a:pt x="4754" y="5483"/>
                    <a:pt x="4754" y="5483"/>
                  </a:cubicBezTo>
                  <a:lnTo>
                    <a:pt x="4754" y="5483"/>
                  </a:lnTo>
                  <a:cubicBezTo>
                    <a:pt x="4724" y="5512"/>
                    <a:pt x="4724" y="5512"/>
                    <a:pt x="4724" y="5512"/>
                  </a:cubicBezTo>
                  <a:cubicBezTo>
                    <a:pt x="4724" y="5541"/>
                    <a:pt x="4724" y="5541"/>
                    <a:pt x="4724" y="5541"/>
                  </a:cubicBezTo>
                  <a:lnTo>
                    <a:pt x="4724" y="5541"/>
                  </a:lnTo>
                  <a:cubicBezTo>
                    <a:pt x="4695" y="5570"/>
                    <a:pt x="4695" y="5570"/>
                    <a:pt x="4695" y="5570"/>
                  </a:cubicBezTo>
                  <a:lnTo>
                    <a:pt x="4695" y="5570"/>
                  </a:lnTo>
                  <a:cubicBezTo>
                    <a:pt x="4695" y="5599"/>
                    <a:pt x="4695" y="5599"/>
                    <a:pt x="4695" y="5599"/>
                  </a:cubicBezTo>
                  <a:cubicBezTo>
                    <a:pt x="4666" y="5628"/>
                    <a:pt x="4666" y="5628"/>
                    <a:pt x="4666" y="5628"/>
                  </a:cubicBezTo>
                  <a:lnTo>
                    <a:pt x="4666" y="5628"/>
                  </a:lnTo>
                  <a:cubicBezTo>
                    <a:pt x="4638" y="5657"/>
                    <a:pt x="4638" y="5657"/>
                    <a:pt x="4638" y="5657"/>
                  </a:cubicBezTo>
                  <a:cubicBezTo>
                    <a:pt x="4608" y="5657"/>
                    <a:pt x="4608" y="5657"/>
                    <a:pt x="4608" y="5657"/>
                  </a:cubicBezTo>
                  <a:lnTo>
                    <a:pt x="4608" y="5657"/>
                  </a:lnTo>
                  <a:lnTo>
                    <a:pt x="4608" y="5657"/>
                  </a:lnTo>
                  <a:cubicBezTo>
                    <a:pt x="4579" y="5657"/>
                    <a:pt x="4579" y="5657"/>
                    <a:pt x="4579" y="5657"/>
                  </a:cubicBezTo>
                  <a:lnTo>
                    <a:pt x="4579" y="5657"/>
                  </a:lnTo>
                  <a:lnTo>
                    <a:pt x="4579" y="5657"/>
                  </a:lnTo>
                  <a:cubicBezTo>
                    <a:pt x="4550" y="5686"/>
                    <a:pt x="4550" y="5686"/>
                    <a:pt x="4550" y="5686"/>
                  </a:cubicBezTo>
                  <a:cubicBezTo>
                    <a:pt x="4316" y="5686"/>
                    <a:pt x="4316" y="5686"/>
                    <a:pt x="4316" y="5686"/>
                  </a:cubicBezTo>
                  <a:cubicBezTo>
                    <a:pt x="4288" y="5686"/>
                    <a:pt x="4288" y="5686"/>
                    <a:pt x="4288" y="5686"/>
                  </a:cubicBezTo>
                  <a:lnTo>
                    <a:pt x="4288" y="5686"/>
                  </a:lnTo>
                  <a:cubicBezTo>
                    <a:pt x="4258" y="5716"/>
                    <a:pt x="4258" y="5716"/>
                    <a:pt x="4258" y="5716"/>
                  </a:cubicBezTo>
                  <a:cubicBezTo>
                    <a:pt x="4229" y="5716"/>
                    <a:pt x="4229" y="5716"/>
                    <a:pt x="4229" y="5716"/>
                  </a:cubicBezTo>
                  <a:cubicBezTo>
                    <a:pt x="4200" y="5745"/>
                    <a:pt x="4200" y="5745"/>
                    <a:pt x="4200" y="5745"/>
                  </a:cubicBezTo>
                  <a:cubicBezTo>
                    <a:pt x="4171" y="5745"/>
                    <a:pt x="4171" y="5745"/>
                    <a:pt x="4171" y="5745"/>
                  </a:cubicBezTo>
                  <a:cubicBezTo>
                    <a:pt x="4171" y="5774"/>
                    <a:pt x="4171" y="5774"/>
                    <a:pt x="4171" y="5774"/>
                  </a:cubicBezTo>
                  <a:cubicBezTo>
                    <a:pt x="4083" y="5803"/>
                    <a:pt x="4083" y="5803"/>
                    <a:pt x="4083" y="5803"/>
                  </a:cubicBezTo>
                  <a:cubicBezTo>
                    <a:pt x="3938" y="5862"/>
                    <a:pt x="3938" y="5862"/>
                    <a:pt x="3938" y="5862"/>
                  </a:cubicBezTo>
                  <a:cubicBezTo>
                    <a:pt x="3938" y="5891"/>
                    <a:pt x="3938" y="5891"/>
                    <a:pt x="3938" y="5891"/>
                  </a:cubicBezTo>
                  <a:cubicBezTo>
                    <a:pt x="3908" y="5891"/>
                    <a:pt x="3908" y="5891"/>
                    <a:pt x="3908" y="5891"/>
                  </a:cubicBezTo>
                  <a:cubicBezTo>
                    <a:pt x="3617" y="5978"/>
                    <a:pt x="3617" y="5978"/>
                    <a:pt x="3617" y="5978"/>
                  </a:cubicBezTo>
                  <a:cubicBezTo>
                    <a:pt x="3617" y="5949"/>
                    <a:pt x="3617" y="5949"/>
                    <a:pt x="3617" y="5949"/>
                  </a:cubicBezTo>
                  <a:cubicBezTo>
                    <a:pt x="3617" y="5919"/>
                    <a:pt x="3617" y="5919"/>
                    <a:pt x="3617" y="5919"/>
                  </a:cubicBezTo>
                  <a:cubicBezTo>
                    <a:pt x="3645" y="5919"/>
                    <a:pt x="3645" y="5919"/>
                    <a:pt x="3645" y="5919"/>
                  </a:cubicBezTo>
                  <a:cubicBezTo>
                    <a:pt x="3674" y="5891"/>
                    <a:pt x="3674" y="5891"/>
                    <a:pt x="3674" y="5891"/>
                  </a:cubicBezTo>
                  <a:lnTo>
                    <a:pt x="3674" y="5891"/>
                  </a:lnTo>
                  <a:cubicBezTo>
                    <a:pt x="3674" y="5862"/>
                    <a:pt x="3674" y="5862"/>
                    <a:pt x="3674" y="5862"/>
                  </a:cubicBezTo>
                  <a:cubicBezTo>
                    <a:pt x="3674" y="5774"/>
                    <a:pt x="3674" y="5774"/>
                    <a:pt x="3674" y="5774"/>
                  </a:cubicBezTo>
                  <a:cubicBezTo>
                    <a:pt x="3645" y="5541"/>
                    <a:pt x="3645" y="5541"/>
                    <a:pt x="3645" y="5541"/>
                  </a:cubicBezTo>
                  <a:cubicBezTo>
                    <a:pt x="3588" y="5512"/>
                    <a:pt x="3588" y="5512"/>
                    <a:pt x="3588" y="5512"/>
                  </a:cubicBezTo>
                  <a:cubicBezTo>
                    <a:pt x="3558" y="5483"/>
                    <a:pt x="3558" y="5483"/>
                    <a:pt x="3558" y="5483"/>
                  </a:cubicBezTo>
                  <a:cubicBezTo>
                    <a:pt x="3238" y="5336"/>
                    <a:pt x="3238" y="5336"/>
                    <a:pt x="3238" y="5336"/>
                  </a:cubicBezTo>
                  <a:lnTo>
                    <a:pt x="3238" y="5336"/>
                  </a:lnTo>
                  <a:cubicBezTo>
                    <a:pt x="3208" y="5336"/>
                    <a:pt x="3208" y="5336"/>
                    <a:pt x="3208" y="5336"/>
                  </a:cubicBezTo>
                  <a:cubicBezTo>
                    <a:pt x="3208" y="5307"/>
                    <a:pt x="3208" y="5307"/>
                    <a:pt x="3208" y="5307"/>
                  </a:cubicBezTo>
                  <a:cubicBezTo>
                    <a:pt x="3150" y="5307"/>
                    <a:pt x="3150" y="5307"/>
                    <a:pt x="3150" y="5307"/>
                  </a:cubicBezTo>
                  <a:lnTo>
                    <a:pt x="3150" y="5307"/>
                  </a:lnTo>
                  <a:lnTo>
                    <a:pt x="3150" y="5307"/>
                  </a:lnTo>
                  <a:cubicBezTo>
                    <a:pt x="3120" y="5307"/>
                    <a:pt x="3120" y="5307"/>
                    <a:pt x="3120" y="5307"/>
                  </a:cubicBezTo>
                  <a:cubicBezTo>
                    <a:pt x="3091" y="5307"/>
                    <a:pt x="3091" y="5307"/>
                    <a:pt x="3091" y="5307"/>
                  </a:cubicBezTo>
                  <a:lnTo>
                    <a:pt x="3091" y="5307"/>
                  </a:lnTo>
                  <a:cubicBezTo>
                    <a:pt x="3091" y="5278"/>
                    <a:pt x="3091" y="5278"/>
                    <a:pt x="3091" y="5278"/>
                  </a:cubicBezTo>
                  <a:cubicBezTo>
                    <a:pt x="3062" y="5278"/>
                    <a:pt x="3062" y="5278"/>
                    <a:pt x="3062" y="5278"/>
                  </a:cubicBezTo>
                  <a:cubicBezTo>
                    <a:pt x="3033" y="5278"/>
                    <a:pt x="3033" y="5278"/>
                    <a:pt x="3033" y="5278"/>
                  </a:cubicBezTo>
                  <a:cubicBezTo>
                    <a:pt x="3033" y="5249"/>
                    <a:pt x="3033" y="5249"/>
                    <a:pt x="3033" y="5249"/>
                  </a:cubicBezTo>
                  <a:cubicBezTo>
                    <a:pt x="3004" y="5249"/>
                    <a:pt x="3004" y="5249"/>
                    <a:pt x="3004" y="5249"/>
                  </a:cubicBezTo>
                  <a:lnTo>
                    <a:pt x="3004" y="5249"/>
                  </a:lnTo>
                  <a:cubicBezTo>
                    <a:pt x="2974" y="5249"/>
                    <a:pt x="2974" y="5249"/>
                    <a:pt x="2974" y="5249"/>
                  </a:cubicBezTo>
                  <a:lnTo>
                    <a:pt x="2974" y="5249"/>
                  </a:lnTo>
                  <a:cubicBezTo>
                    <a:pt x="2946" y="5249"/>
                    <a:pt x="2946" y="5249"/>
                    <a:pt x="2946" y="5249"/>
                  </a:cubicBezTo>
                  <a:lnTo>
                    <a:pt x="2946" y="5249"/>
                  </a:lnTo>
                  <a:lnTo>
                    <a:pt x="2946" y="5249"/>
                  </a:lnTo>
                  <a:cubicBezTo>
                    <a:pt x="2917" y="5249"/>
                    <a:pt x="2917" y="5249"/>
                    <a:pt x="2917" y="5249"/>
                  </a:cubicBezTo>
                  <a:cubicBezTo>
                    <a:pt x="2917" y="5220"/>
                    <a:pt x="2917" y="5220"/>
                    <a:pt x="2917" y="5220"/>
                  </a:cubicBezTo>
                  <a:lnTo>
                    <a:pt x="2917" y="5220"/>
                  </a:lnTo>
                  <a:lnTo>
                    <a:pt x="2917" y="5220"/>
                  </a:lnTo>
                  <a:cubicBezTo>
                    <a:pt x="2888" y="5220"/>
                    <a:pt x="2888" y="5220"/>
                    <a:pt x="2888" y="5220"/>
                  </a:cubicBezTo>
                  <a:lnTo>
                    <a:pt x="2888" y="5220"/>
                  </a:lnTo>
                  <a:cubicBezTo>
                    <a:pt x="2858" y="5191"/>
                    <a:pt x="2858" y="5191"/>
                    <a:pt x="2858" y="5191"/>
                  </a:cubicBezTo>
                  <a:lnTo>
                    <a:pt x="2858" y="5191"/>
                  </a:lnTo>
                  <a:cubicBezTo>
                    <a:pt x="2829" y="5191"/>
                    <a:pt x="2829" y="5191"/>
                    <a:pt x="2829" y="5191"/>
                  </a:cubicBezTo>
                  <a:lnTo>
                    <a:pt x="729" y="5016"/>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0" name="Freeform 159">
              <a:extLst>
                <a:ext uri="{FF2B5EF4-FFF2-40B4-BE49-F238E27FC236}">
                  <a16:creationId xmlns:a16="http://schemas.microsoft.com/office/drawing/2014/main" id="{29BE25A3-8E28-B84F-842C-8A5133E68753}"/>
                </a:ext>
              </a:extLst>
            </p:cNvPr>
            <p:cNvSpPr>
              <a:spLocks noChangeArrowheads="1"/>
            </p:cNvSpPr>
            <p:nvPr/>
          </p:nvSpPr>
          <p:spPr bwMode="auto">
            <a:xfrm>
              <a:off x="191521" y="1667693"/>
              <a:ext cx="1438558" cy="990822"/>
            </a:xfrm>
            <a:custGeom>
              <a:avLst/>
              <a:gdLst>
                <a:gd name="T0" fmla="*/ 3879 w 4405"/>
                <a:gd name="T1" fmla="*/ 2450 h 3034"/>
                <a:gd name="T2" fmla="*/ 4346 w 4405"/>
                <a:gd name="T3" fmla="*/ 525 h 3034"/>
                <a:gd name="T4" fmla="*/ 4083 w 4405"/>
                <a:gd name="T5" fmla="*/ 379 h 3034"/>
                <a:gd name="T6" fmla="*/ 3850 w 4405"/>
                <a:gd name="T7" fmla="*/ 205 h 3034"/>
                <a:gd name="T8" fmla="*/ 3646 w 4405"/>
                <a:gd name="T9" fmla="*/ 117 h 3034"/>
                <a:gd name="T10" fmla="*/ 3471 w 4405"/>
                <a:gd name="T11" fmla="*/ 58 h 3034"/>
                <a:gd name="T12" fmla="*/ 3150 w 4405"/>
                <a:gd name="T13" fmla="*/ 117 h 3034"/>
                <a:gd name="T14" fmla="*/ 2683 w 4405"/>
                <a:gd name="T15" fmla="*/ 671 h 3034"/>
                <a:gd name="T16" fmla="*/ 2655 w 4405"/>
                <a:gd name="T17" fmla="*/ 817 h 3034"/>
                <a:gd name="T18" fmla="*/ 2538 w 4405"/>
                <a:gd name="T19" fmla="*/ 758 h 3034"/>
                <a:gd name="T20" fmla="*/ 2217 w 4405"/>
                <a:gd name="T21" fmla="*/ 905 h 3034"/>
                <a:gd name="T22" fmla="*/ 2333 w 4405"/>
                <a:gd name="T23" fmla="*/ 1079 h 3034"/>
                <a:gd name="T24" fmla="*/ 2421 w 4405"/>
                <a:gd name="T25" fmla="*/ 1283 h 3034"/>
                <a:gd name="T26" fmla="*/ 1955 w 4405"/>
                <a:gd name="T27" fmla="*/ 1429 h 3034"/>
                <a:gd name="T28" fmla="*/ 1926 w 4405"/>
                <a:gd name="T29" fmla="*/ 1633 h 3034"/>
                <a:gd name="T30" fmla="*/ 1838 w 4405"/>
                <a:gd name="T31" fmla="*/ 1867 h 3034"/>
                <a:gd name="T32" fmla="*/ 1926 w 4405"/>
                <a:gd name="T33" fmla="*/ 2012 h 3034"/>
                <a:gd name="T34" fmla="*/ 2071 w 4405"/>
                <a:gd name="T35" fmla="*/ 2100 h 3034"/>
                <a:gd name="T36" fmla="*/ 2071 w 4405"/>
                <a:gd name="T37" fmla="*/ 2304 h 3034"/>
                <a:gd name="T38" fmla="*/ 1692 w 4405"/>
                <a:gd name="T39" fmla="*/ 2479 h 3034"/>
                <a:gd name="T40" fmla="*/ 1576 w 4405"/>
                <a:gd name="T41" fmla="*/ 2596 h 3034"/>
                <a:gd name="T42" fmla="*/ 1809 w 4405"/>
                <a:gd name="T43" fmla="*/ 2508 h 3034"/>
                <a:gd name="T44" fmla="*/ 2042 w 4405"/>
                <a:gd name="T45" fmla="*/ 2421 h 3034"/>
                <a:gd name="T46" fmla="*/ 2333 w 4405"/>
                <a:gd name="T47" fmla="*/ 2246 h 3034"/>
                <a:gd name="T48" fmla="*/ 2567 w 4405"/>
                <a:gd name="T49" fmla="*/ 2041 h 3034"/>
                <a:gd name="T50" fmla="*/ 2946 w 4405"/>
                <a:gd name="T51" fmla="*/ 1838 h 3034"/>
                <a:gd name="T52" fmla="*/ 2683 w 4405"/>
                <a:gd name="T53" fmla="*/ 2129 h 3034"/>
                <a:gd name="T54" fmla="*/ 2859 w 4405"/>
                <a:gd name="T55" fmla="*/ 2041 h 3034"/>
                <a:gd name="T56" fmla="*/ 3033 w 4405"/>
                <a:gd name="T57" fmla="*/ 1954 h 3034"/>
                <a:gd name="T58" fmla="*/ 3150 w 4405"/>
                <a:gd name="T59" fmla="*/ 2041 h 3034"/>
                <a:gd name="T60" fmla="*/ 3383 w 4405"/>
                <a:gd name="T61" fmla="*/ 2188 h 3034"/>
                <a:gd name="T62" fmla="*/ 3617 w 4405"/>
                <a:gd name="T63" fmla="*/ 2304 h 3034"/>
                <a:gd name="T64" fmla="*/ 3676 w 4405"/>
                <a:gd name="T65" fmla="*/ 2391 h 3034"/>
                <a:gd name="T66" fmla="*/ 3821 w 4405"/>
                <a:gd name="T67" fmla="*/ 2391 h 3034"/>
                <a:gd name="T68" fmla="*/ 3821 w 4405"/>
                <a:gd name="T69" fmla="*/ 2683 h 3034"/>
                <a:gd name="T70" fmla="*/ 3909 w 4405"/>
                <a:gd name="T71" fmla="*/ 2858 h 3034"/>
                <a:gd name="T72" fmla="*/ 3821 w 4405"/>
                <a:gd name="T73" fmla="*/ 3004 h 3034"/>
                <a:gd name="T74" fmla="*/ 3733 w 4405"/>
                <a:gd name="T75" fmla="*/ 3004 h 3034"/>
                <a:gd name="T76" fmla="*/ 3733 w 4405"/>
                <a:gd name="T77" fmla="*/ 2829 h 3034"/>
                <a:gd name="T78" fmla="*/ 3762 w 4405"/>
                <a:gd name="T79" fmla="*/ 3033 h 3034"/>
                <a:gd name="T80" fmla="*/ 3821 w 4405"/>
                <a:gd name="T81" fmla="*/ 2858 h 3034"/>
                <a:gd name="T82" fmla="*/ 3821 w 4405"/>
                <a:gd name="T83" fmla="*/ 2771 h 3034"/>
                <a:gd name="T84" fmla="*/ 3704 w 4405"/>
                <a:gd name="T85" fmla="*/ 2800 h 3034"/>
                <a:gd name="T86" fmla="*/ 3676 w 4405"/>
                <a:gd name="T87" fmla="*/ 2683 h 3034"/>
                <a:gd name="T88" fmla="*/ 3762 w 4405"/>
                <a:gd name="T89" fmla="*/ 2654 h 3034"/>
                <a:gd name="T90" fmla="*/ 3646 w 4405"/>
                <a:gd name="T91" fmla="*/ 2625 h 3034"/>
                <a:gd name="T92" fmla="*/ 2042 w 4405"/>
                <a:gd name="T93" fmla="*/ 1371 h 3034"/>
                <a:gd name="T94" fmla="*/ 3033 w 4405"/>
                <a:gd name="T95" fmla="*/ 2188 h 3034"/>
                <a:gd name="T96" fmla="*/ 3033 w 4405"/>
                <a:gd name="T97" fmla="*/ 2071 h 3034"/>
                <a:gd name="T98" fmla="*/ 2042 w 4405"/>
                <a:gd name="T99" fmla="*/ 933 h 3034"/>
                <a:gd name="T100" fmla="*/ 1721 w 4405"/>
                <a:gd name="T101" fmla="*/ 1254 h 3034"/>
                <a:gd name="T102" fmla="*/ 2509 w 4405"/>
                <a:gd name="T103" fmla="*/ 2217 h 3034"/>
                <a:gd name="T104" fmla="*/ 2246 w 4405"/>
                <a:gd name="T105" fmla="*/ 2391 h 3034"/>
                <a:gd name="T106" fmla="*/ 2479 w 4405"/>
                <a:gd name="T107" fmla="*/ 2333 h 3034"/>
                <a:gd name="T108" fmla="*/ 2305 w 4405"/>
                <a:gd name="T109" fmla="*/ 2421 h 3034"/>
                <a:gd name="T110" fmla="*/ 1750 w 4405"/>
                <a:gd name="T111" fmla="*/ 2625 h 3034"/>
                <a:gd name="T112" fmla="*/ 29 w 4405"/>
                <a:gd name="T113" fmla="*/ 2917 h 3034"/>
                <a:gd name="T114" fmla="*/ 438 w 4405"/>
                <a:gd name="T115" fmla="*/ 2888 h 3034"/>
                <a:gd name="T116" fmla="*/ 759 w 4405"/>
                <a:gd name="T117" fmla="*/ 2829 h 3034"/>
                <a:gd name="T118" fmla="*/ 934 w 4405"/>
                <a:gd name="T119" fmla="*/ 2771 h 3034"/>
                <a:gd name="T120" fmla="*/ 1138 w 4405"/>
                <a:gd name="T121" fmla="*/ 2712 h 3034"/>
                <a:gd name="T122" fmla="*/ 1926 w 4405"/>
                <a:gd name="T123" fmla="*/ 2071 h 3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05" h="3034">
                  <a:moveTo>
                    <a:pt x="3967" y="2888"/>
                  </a:moveTo>
                  <a:lnTo>
                    <a:pt x="3967" y="2888"/>
                  </a:lnTo>
                  <a:lnTo>
                    <a:pt x="3967" y="2888"/>
                  </a:lnTo>
                  <a:lnTo>
                    <a:pt x="3967" y="2888"/>
                  </a:lnTo>
                  <a:lnTo>
                    <a:pt x="3967" y="2888"/>
                  </a:lnTo>
                  <a:lnTo>
                    <a:pt x="3967" y="2888"/>
                  </a:lnTo>
                  <a:cubicBezTo>
                    <a:pt x="3996" y="2858"/>
                    <a:pt x="3996" y="2858"/>
                    <a:pt x="3996" y="2858"/>
                  </a:cubicBezTo>
                  <a:cubicBezTo>
                    <a:pt x="3967" y="2858"/>
                    <a:pt x="3967" y="2858"/>
                    <a:pt x="3967" y="2858"/>
                  </a:cubicBezTo>
                  <a:lnTo>
                    <a:pt x="3967" y="2858"/>
                  </a:lnTo>
                  <a:cubicBezTo>
                    <a:pt x="3967" y="2829"/>
                    <a:pt x="3967" y="2829"/>
                    <a:pt x="3967" y="2829"/>
                  </a:cubicBezTo>
                  <a:lnTo>
                    <a:pt x="3967" y="2829"/>
                  </a:lnTo>
                  <a:cubicBezTo>
                    <a:pt x="3938" y="2829"/>
                    <a:pt x="3938" y="2829"/>
                    <a:pt x="3938" y="2829"/>
                  </a:cubicBezTo>
                  <a:cubicBezTo>
                    <a:pt x="3938" y="2800"/>
                    <a:pt x="3938" y="2800"/>
                    <a:pt x="3938" y="2800"/>
                  </a:cubicBezTo>
                  <a:lnTo>
                    <a:pt x="3938" y="2800"/>
                  </a:lnTo>
                  <a:cubicBezTo>
                    <a:pt x="3909" y="2771"/>
                    <a:pt x="3909" y="2771"/>
                    <a:pt x="3909" y="2771"/>
                  </a:cubicBezTo>
                  <a:lnTo>
                    <a:pt x="3909" y="2771"/>
                  </a:lnTo>
                  <a:cubicBezTo>
                    <a:pt x="3879" y="2771"/>
                    <a:pt x="3879" y="2771"/>
                    <a:pt x="3879" y="2771"/>
                  </a:cubicBezTo>
                  <a:lnTo>
                    <a:pt x="3879" y="2771"/>
                  </a:lnTo>
                  <a:cubicBezTo>
                    <a:pt x="3909" y="2771"/>
                    <a:pt x="3909" y="2771"/>
                    <a:pt x="3909" y="2771"/>
                  </a:cubicBezTo>
                  <a:cubicBezTo>
                    <a:pt x="3879" y="2741"/>
                    <a:pt x="3879" y="2741"/>
                    <a:pt x="3879" y="2741"/>
                  </a:cubicBezTo>
                  <a:lnTo>
                    <a:pt x="3879" y="2741"/>
                  </a:lnTo>
                  <a:lnTo>
                    <a:pt x="3879" y="2741"/>
                  </a:lnTo>
                  <a:lnTo>
                    <a:pt x="3879" y="2741"/>
                  </a:lnTo>
                  <a:cubicBezTo>
                    <a:pt x="3909" y="2741"/>
                    <a:pt x="3909" y="2741"/>
                    <a:pt x="3909" y="2741"/>
                  </a:cubicBezTo>
                  <a:cubicBezTo>
                    <a:pt x="3909" y="2712"/>
                    <a:pt x="3909" y="2712"/>
                    <a:pt x="3909" y="2712"/>
                  </a:cubicBezTo>
                  <a:cubicBezTo>
                    <a:pt x="3879" y="2712"/>
                    <a:pt x="3879" y="2712"/>
                    <a:pt x="3879" y="2712"/>
                  </a:cubicBezTo>
                  <a:lnTo>
                    <a:pt x="3879" y="2712"/>
                  </a:lnTo>
                  <a:lnTo>
                    <a:pt x="3879" y="2712"/>
                  </a:lnTo>
                  <a:lnTo>
                    <a:pt x="3879" y="2712"/>
                  </a:lnTo>
                  <a:cubicBezTo>
                    <a:pt x="3879" y="2654"/>
                    <a:pt x="3879" y="2654"/>
                    <a:pt x="3879" y="2654"/>
                  </a:cubicBezTo>
                  <a:cubicBezTo>
                    <a:pt x="3879" y="2596"/>
                    <a:pt x="3879" y="2596"/>
                    <a:pt x="3879" y="2596"/>
                  </a:cubicBezTo>
                  <a:cubicBezTo>
                    <a:pt x="3879" y="2538"/>
                    <a:pt x="3879" y="2538"/>
                    <a:pt x="3879" y="2538"/>
                  </a:cubicBezTo>
                  <a:lnTo>
                    <a:pt x="3879" y="2538"/>
                  </a:lnTo>
                  <a:lnTo>
                    <a:pt x="3879" y="2538"/>
                  </a:lnTo>
                  <a:cubicBezTo>
                    <a:pt x="3909" y="2508"/>
                    <a:pt x="3909" y="2508"/>
                    <a:pt x="3909" y="2508"/>
                  </a:cubicBezTo>
                  <a:cubicBezTo>
                    <a:pt x="3879" y="2508"/>
                    <a:pt x="3879" y="2508"/>
                    <a:pt x="3879" y="2508"/>
                  </a:cubicBezTo>
                  <a:cubicBezTo>
                    <a:pt x="3879" y="2479"/>
                    <a:pt x="3879" y="2479"/>
                    <a:pt x="3879" y="2479"/>
                  </a:cubicBezTo>
                  <a:cubicBezTo>
                    <a:pt x="3879" y="2450"/>
                    <a:pt x="3879" y="2450"/>
                    <a:pt x="3879" y="2450"/>
                  </a:cubicBezTo>
                  <a:cubicBezTo>
                    <a:pt x="3850" y="2450"/>
                    <a:pt x="3850" y="2450"/>
                    <a:pt x="3850" y="2450"/>
                  </a:cubicBezTo>
                  <a:cubicBezTo>
                    <a:pt x="3850" y="2421"/>
                    <a:pt x="3850" y="2421"/>
                    <a:pt x="3850" y="2421"/>
                  </a:cubicBezTo>
                  <a:cubicBezTo>
                    <a:pt x="3850" y="2391"/>
                    <a:pt x="3850" y="2391"/>
                    <a:pt x="3850" y="2391"/>
                  </a:cubicBezTo>
                  <a:cubicBezTo>
                    <a:pt x="3850" y="2362"/>
                    <a:pt x="3850" y="2362"/>
                    <a:pt x="3850" y="2362"/>
                  </a:cubicBezTo>
                  <a:lnTo>
                    <a:pt x="3850" y="2362"/>
                  </a:lnTo>
                  <a:cubicBezTo>
                    <a:pt x="3850" y="2333"/>
                    <a:pt x="3850" y="2333"/>
                    <a:pt x="3850" y="2333"/>
                  </a:cubicBezTo>
                  <a:cubicBezTo>
                    <a:pt x="3850" y="2304"/>
                    <a:pt x="3850" y="2304"/>
                    <a:pt x="3850" y="2304"/>
                  </a:cubicBezTo>
                  <a:lnTo>
                    <a:pt x="3850" y="2304"/>
                  </a:lnTo>
                  <a:lnTo>
                    <a:pt x="3850" y="2304"/>
                  </a:lnTo>
                  <a:cubicBezTo>
                    <a:pt x="3821" y="2304"/>
                    <a:pt x="3821" y="2304"/>
                    <a:pt x="3821" y="2304"/>
                  </a:cubicBezTo>
                  <a:cubicBezTo>
                    <a:pt x="3792" y="2304"/>
                    <a:pt x="3792" y="2304"/>
                    <a:pt x="3792" y="2304"/>
                  </a:cubicBezTo>
                  <a:lnTo>
                    <a:pt x="3792" y="2304"/>
                  </a:lnTo>
                  <a:cubicBezTo>
                    <a:pt x="3762" y="2304"/>
                    <a:pt x="3762" y="2304"/>
                    <a:pt x="3762" y="2304"/>
                  </a:cubicBezTo>
                  <a:cubicBezTo>
                    <a:pt x="3733" y="2333"/>
                    <a:pt x="3733" y="2333"/>
                    <a:pt x="3733" y="2333"/>
                  </a:cubicBezTo>
                  <a:cubicBezTo>
                    <a:pt x="3704" y="2362"/>
                    <a:pt x="3704" y="2362"/>
                    <a:pt x="3704" y="2362"/>
                  </a:cubicBezTo>
                  <a:cubicBezTo>
                    <a:pt x="3676" y="2362"/>
                    <a:pt x="3676" y="2362"/>
                    <a:pt x="3676" y="2362"/>
                  </a:cubicBezTo>
                  <a:lnTo>
                    <a:pt x="3676" y="2362"/>
                  </a:lnTo>
                  <a:cubicBezTo>
                    <a:pt x="3617" y="2391"/>
                    <a:pt x="3617" y="2391"/>
                    <a:pt x="3617" y="2391"/>
                  </a:cubicBezTo>
                  <a:lnTo>
                    <a:pt x="3617" y="2391"/>
                  </a:lnTo>
                  <a:cubicBezTo>
                    <a:pt x="3617" y="2362"/>
                    <a:pt x="3617" y="2362"/>
                    <a:pt x="3617" y="2362"/>
                  </a:cubicBezTo>
                  <a:cubicBezTo>
                    <a:pt x="3646" y="2333"/>
                    <a:pt x="3646" y="2333"/>
                    <a:pt x="3646" y="2333"/>
                  </a:cubicBezTo>
                  <a:lnTo>
                    <a:pt x="3646" y="2333"/>
                  </a:lnTo>
                  <a:cubicBezTo>
                    <a:pt x="3617" y="2246"/>
                    <a:pt x="3617" y="2246"/>
                    <a:pt x="3617" y="2246"/>
                  </a:cubicBezTo>
                  <a:cubicBezTo>
                    <a:pt x="3588" y="2217"/>
                    <a:pt x="3588" y="2217"/>
                    <a:pt x="3588" y="2217"/>
                  </a:cubicBezTo>
                  <a:cubicBezTo>
                    <a:pt x="3588" y="2188"/>
                    <a:pt x="3588" y="2188"/>
                    <a:pt x="3588" y="2188"/>
                  </a:cubicBezTo>
                  <a:cubicBezTo>
                    <a:pt x="3617" y="2158"/>
                    <a:pt x="3617" y="2158"/>
                    <a:pt x="3617" y="2158"/>
                  </a:cubicBezTo>
                  <a:cubicBezTo>
                    <a:pt x="3559" y="2158"/>
                    <a:pt x="3559" y="2158"/>
                    <a:pt x="3559" y="2158"/>
                  </a:cubicBezTo>
                  <a:cubicBezTo>
                    <a:pt x="3529" y="2158"/>
                    <a:pt x="3529" y="2158"/>
                    <a:pt x="3529" y="2158"/>
                  </a:cubicBezTo>
                  <a:cubicBezTo>
                    <a:pt x="3500" y="2158"/>
                    <a:pt x="3500" y="2158"/>
                    <a:pt x="3500" y="2158"/>
                  </a:cubicBezTo>
                  <a:cubicBezTo>
                    <a:pt x="3471" y="2158"/>
                    <a:pt x="3471" y="2158"/>
                    <a:pt x="3471" y="2158"/>
                  </a:cubicBezTo>
                  <a:cubicBezTo>
                    <a:pt x="4404" y="583"/>
                    <a:pt x="4404" y="583"/>
                    <a:pt x="4404" y="583"/>
                  </a:cubicBezTo>
                  <a:lnTo>
                    <a:pt x="4404" y="583"/>
                  </a:lnTo>
                  <a:cubicBezTo>
                    <a:pt x="4375" y="583"/>
                    <a:pt x="4375" y="583"/>
                    <a:pt x="4375" y="583"/>
                  </a:cubicBezTo>
                  <a:lnTo>
                    <a:pt x="4375" y="583"/>
                  </a:lnTo>
                  <a:lnTo>
                    <a:pt x="4375" y="583"/>
                  </a:lnTo>
                  <a:cubicBezTo>
                    <a:pt x="4375" y="555"/>
                    <a:pt x="4375" y="555"/>
                    <a:pt x="4375" y="555"/>
                  </a:cubicBezTo>
                  <a:cubicBezTo>
                    <a:pt x="4346" y="525"/>
                    <a:pt x="4346" y="525"/>
                    <a:pt x="4346" y="525"/>
                  </a:cubicBezTo>
                  <a:lnTo>
                    <a:pt x="4346" y="525"/>
                  </a:lnTo>
                  <a:lnTo>
                    <a:pt x="4346" y="525"/>
                  </a:lnTo>
                  <a:cubicBezTo>
                    <a:pt x="4317" y="496"/>
                    <a:pt x="4317" y="496"/>
                    <a:pt x="4317" y="496"/>
                  </a:cubicBezTo>
                  <a:lnTo>
                    <a:pt x="4317" y="496"/>
                  </a:lnTo>
                  <a:cubicBezTo>
                    <a:pt x="4288" y="496"/>
                    <a:pt x="4288" y="496"/>
                    <a:pt x="4288" y="496"/>
                  </a:cubicBezTo>
                  <a:lnTo>
                    <a:pt x="4288" y="496"/>
                  </a:lnTo>
                  <a:cubicBezTo>
                    <a:pt x="4259" y="496"/>
                    <a:pt x="4259" y="496"/>
                    <a:pt x="4259" y="496"/>
                  </a:cubicBezTo>
                  <a:cubicBezTo>
                    <a:pt x="4229" y="496"/>
                    <a:pt x="4229" y="496"/>
                    <a:pt x="4229" y="496"/>
                  </a:cubicBezTo>
                  <a:lnTo>
                    <a:pt x="4229" y="496"/>
                  </a:lnTo>
                  <a:lnTo>
                    <a:pt x="4229" y="496"/>
                  </a:lnTo>
                  <a:lnTo>
                    <a:pt x="4229" y="496"/>
                  </a:lnTo>
                  <a:cubicBezTo>
                    <a:pt x="4200" y="496"/>
                    <a:pt x="4200" y="496"/>
                    <a:pt x="4200" y="496"/>
                  </a:cubicBezTo>
                  <a:lnTo>
                    <a:pt x="4200" y="496"/>
                  </a:lnTo>
                  <a:cubicBezTo>
                    <a:pt x="4200" y="467"/>
                    <a:pt x="4200" y="467"/>
                    <a:pt x="4200" y="467"/>
                  </a:cubicBezTo>
                  <a:lnTo>
                    <a:pt x="4200" y="467"/>
                  </a:lnTo>
                  <a:lnTo>
                    <a:pt x="4200" y="467"/>
                  </a:lnTo>
                  <a:lnTo>
                    <a:pt x="4200" y="467"/>
                  </a:lnTo>
                  <a:lnTo>
                    <a:pt x="4200" y="467"/>
                  </a:lnTo>
                  <a:cubicBezTo>
                    <a:pt x="4171" y="467"/>
                    <a:pt x="4171" y="467"/>
                    <a:pt x="4171" y="467"/>
                  </a:cubicBezTo>
                  <a:lnTo>
                    <a:pt x="4171" y="467"/>
                  </a:lnTo>
                  <a:cubicBezTo>
                    <a:pt x="4200" y="467"/>
                    <a:pt x="4200" y="467"/>
                    <a:pt x="4200" y="467"/>
                  </a:cubicBezTo>
                  <a:cubicBezTo>
                    <a:pt x="4171" y="438"/>
                    <a:pt x="4171" y="438"/>
                    <a:pt x="4171" y="438"/>
                  </a:cubicBezTo>
                  <a:lnTo>
                    <a:pt x="4171" y="438"/>
                  </a:lnTo>
                  <a:lnTo>
                    <a:pt x="4171" y="438"/>
                  </a:lnTo>
                  <a:lnTo>
                    <a:pt x="4171" y="438"/>
                  </a:lnTo>
                  <a:cubicBezTo>
                    <a:pt x="4142" y="438"/>
                    <a:pt x="4142" y="438"/>
                    <a:pt x="4142" y="438"/>
                  </a:cubicBezTo>
                  <a:cubicBezTo>
                    <a:pt x="4112" y="408"/>
                    <a:pt x="4112" y="408"/>
                    <a:pt x="4112" y="408"/>
                  </a:cubicBezTo>
                  <a:lnTo>
                    <a:pt x="4112" y="408"/>
                  </a:lnTo>
                  <a:lnTo>
                    <a:pt x="4112" y="408"/>
                  </a:lnTo>
                  <a:lnTo>
                    <a:pt x="4112" y="408"/>
                  </a:lnTo>
                  <a:lnTo>
                    <a:pt x="4112" y="408"/>
                  </a:lnTo>
                  <a:lnTo>
                    <a:pt x="4112" y="408"/>
                  </a:lnTo>
                  <a:lnTo>
                    <a:pt x="4112" y="408"/>
                  </a:lnTo>
                  <a:cubicBezTo>
                    <a:pt x="4083" y="408"/>
                    <a:pt x="4083" y="408"/>
                    <a:pt x="4083" y="408"/>
                  </a:cubicBezTo>
                  <a:lnTo>
                    <a:pt x="4083" y="408"/>
                  </a:lnTo>
                  <a:cubicBezTo>
                    <a:pt x="4054" y="408"/>
                    <a:pt x="4054" y="408"/>
                    <a:pt x="4054" y="408"/>
                  </a:cubicBezTo>
                  <a:cubicBezTo>
                    <a:pt x="4083" y="408"/>
                    <a:pt x="4083" y="408"/>
                    <a:pt x="4083" y="408"/>
                  </a:cubicBezTo>
                  <a:lnTo>
                    <a:pt x="4083" y="408"/>
                  </a:lnTo>
                  <a:cubicBezTo>
                    <a:pt x="4083" y="379"/>
                    <a:pt x="4083" y="379"/>
                    <a:pt x="4083" y="379"/>
                  </a:cubicBezTo>
                  <a:cubicBezTo>
                    <a:pt x="4054" y="379"/>
                    <a:pt x="4054" y="379"/>
                    <a:pt x="4054" y="379"/>
                  </a:cubicBezTo>
                  <a:lnTo>
                    <a:pt x="4054" y="379"/>
                  </a:lnTo>
                  <a:lnTo>
                    <a:pt x="4054" y="379"/>
                  </a:lnTo>
                  <a:lnTo>
                    <a:pt x="4054" y="379"/>
                  </a:lnTo>
                  <a:cubicBezTo>
                    <a:pt x="4025" y="379"/>
                    <a:pt x="4025" y="379"/>
                    <a:pt x="4025" y="379"/>
                  </a:cubicBezTo>
                  <a:cubicBezTo>
                    <a:pt x="4025" y="350"/>
                    <a:pt x="4025" y="350"/>
                    <a:pt x="4025" y="350"/>
                  </a:cubicBezTo>
                  <a:lnTo>
                    <a:pt x="4025" y="350"/>
                  </a:lnTo>
                  <a:lnTo>
                    <a:pt x="4025" y="350"/>
                  </a:lnTo>
                  <a:lnTo>
                    <a:pt x="4025" y="350"/>
                  </a:lnTo>
                  <a:cubicBezTo>
                    <a:pt x="3996" y="350"/>
                    <a:pt x="3996" y="350"/>
                    <a:pt x="3996" y="350"/>
                  </a:cubicBezTo>
                  <a:cubicBezTo>
                    <a:pt x="3967" y="379"/>
                    <a:pt x="3967" y="379"/>
                    <a:pt x="3967" y="379"/>
                  </a:cubicBezTo>
                  <a:cubicBezTo>
                    <a:pt x="3938" y="379"/>
                    <a:pt x="3938" y="379"/>
                    <a:pt x="3938" y="379"/>
                  </a:cubicBezTo>
                  <a:cubicBezTo>
                    <a:pt x="3967" y="379"/>
                    <a:pt x="3967" y="379"/>
                    <a:pt x="3967" y="379"/>
                  </a:cubicBezTo>
                  <a:cubicBezTo>
                    <a:pt x="3996" y="350"/>
                    <a:pt x="3996" y="350"/>
                    <a:pt x="3996" y="350"/>
                  </a:cubicBezTo>
                  <a:cubicBezTo>
                    <a:pt x="3996" y="321"/>
                    <a:pt x="3996" y="321"/>
                    <a:pt x="3996" y="321"/>
                  </a:cubicBezTo>
                  <a:lnTo>
                    <a:pt x="3996" y="321"/>
                  </a:lnTo>
                  <a:cubicBezTo>
                    <a:pt x="3996" y="291"/>
                    <a:pt x="3996" y="291"/>
                    <a:pt x="3996" y="291"/>
                  </a:cubicBezTo>
                  <a:cubicBezTo>
                    <a:pt x="3967" y="291"/>
                    <a:pt x="3967" y="291"/>
                    <a:pt x="3967" y="291"/>
                  </a:cubicBezTo>
                  <a:lnTo>
                    <a:pt x="3967" y="291"/>
                  </a:lnTo>
                  <a:cubicBezTo>
                    <a:pt x="3938" y="291"/>
                    <a:pt x="3938" y="291"/>
                    <a:pt x="3938" y="291"/>
                  </a:cubicBezTo>
                  <a:cubicBezTo>
                    <a:pt x="3909" y="291"/>
                    <a:pt x="3909" y="291"/>
                    <a:pt x="3909" y="291"/>
                  </a:cubicBezTo>
                  <a:lnTo>
                    <a:pt x="3909" y="291"/>
                  </a:lnTo>
                  <a:cubicBezTo>
                    <a:pt x="3879" y="321"/>
                    <a:pt x="3879" y="321"/>
                    <a:pt x="3879" y="321"/>
                  </a:cubicBezTo>
                  <a:lnTo>
                    <a:pt x="3879" y="321"/>
                  </a:lnTo>
                  <a:cubicBezTo>
                    <a:pt x="3850" y="350"/>
                    <a:pt x="3850" y="350"/>
                    <a:pt x="3850" y="350"/>
                  </a:cubicBezTo>
                  <a:cubicBezTo>
                    <a:pt x="3879" y="321"/>
                    <a:pt x="3879" y="321"/>
                    <a:pt x="3879" y="321"/>
                  </a:cubicBezTo>
                  <a:lnTo>
                    <a:pt x="3879" y="321"/>
                  </a:lnTo>
                  <a:cubicBezTo>
                    <a:pt x="3879" y="291"/>
                    <a:pt x="3879" y="291"/>
                    <a:pt x="3879" y="291"/>
                  </a:cubicBezTo>
                  <a:lnTo>
                    <a:pt x="3879" y="291"/>
                  </a:lnTo>
                  <a:cubicBezTo>
                    <a:pt x="3850" y="262"/>
                    <a:pt x="3850" y="262"/>
                    <a:pt x="3850" y="262"/>
                  </a:cubicBezTo>
                  <a:lnTo>
                    <a:pt x="3850" y="262"/>
                  </a:lnTo>
                  <a:lnTo>
                    <a:pt x="3850" y="262"/>
                  </a:lnTo>
                  <a:cubicBezTo>
                    <a:pt x="3879" y="262"/>
                    <a:pt x="3879" y="262"/>
                    <a:pt x="3879" y="262"/>
                  </a:cubicBezTo>
                  <a:cubicBezTo>
                    <a:pt x="3879" y="233"/>
                    <a:pt x="3879" y="233"/>
                    <a:pt x="3879" y="233"/>
                  </a:cubicBezTo>
                  <a:cubicBezTo>
                    <a:pt x="3821" y="233"/>
                    <a:pt x="3821" y="233"/>
                    <a:pt x="3821" y="233"/>
                  </a:cubicBezTo>
                  <a:cubicBezTo>
                    <a:pt x="3821" y="205"/>
                    <a:pt x="3821" y="205"/>
                    <a:pt x="3821" y="205"/>
                  </a:cubicBezTo>
                  <a:lnTo>
                    <a:pt x="3821" y="205"/>
                  </a:lnTo>
                  <a:cubicBezTo>
                    <a:pt x="3850" y="205"/>
                    <a:pt x="3850" y="205"/>
                    <a:pt x="3850" y="205"/>
                  </a:cubicBezTo>
                  <a:cubicBezTo>
                    <a:pt x="3879" y="175"/>
                    <a:pt x="3879" y="175"/>
                    <a:pt x="3879" y="175"/>
                  </a:cubicBezTo>
                  <a:cubicBezTo>
                    <a:pt x="3850" y="175"/>
                    <a:pt x="3850" y="175"/>
                    <a:pt x="3850" y="175"/>
                  </a:cubicBezTo>
                  <a:cubicBezTo>
                    <a:pt x="3850" y="146"/>
                    <a:pt x="3850" y="146"/>
                    <a:pt x="3850" y="146"/>
                  </a:cubicBezTo>
                  <a:lnTo>
                    <a:pt x="3850" y="146"/>
                  </a:lnTo>
                  <a:cubicBezTo>
                    <a:pt x="3821" y="175"/>
                    <a:pt x="3821" y="175"/>
                    <a:pt x="3821" y="175"/>
                  </a:cubicBezTo>
                  <a:cubicBezTo>
                    <a:pt x="3821" y="146"/>
                    <a:pt x="3821" y="146"/>
                    <a:pt x="3821" y="146"/>
                  </a:cubicBezTo>
                  <a:lnTo>
                    <a:pt x="3821" y="146"/>
                  </a:lnTo>
                  <a:cubicBezTo>
                    <a:pt x="3792" y="146"/>
                    <a:pt x="3792" y="146"/>
                    <a:pt x="3792" y="146"/>
                  </a:cubicBezTo>
                  <a:lnTo>
                    <a:pt x="3792" y="146"/>
                  </a:lnTo>
                  <a:cubicBezTo>
                    <a:pt x="3762" y="146"/>
                    <a:pt x="3762" y="146"/>
                    <a:pt x="3762" y="146"/>
                  </a:cubicBezTo>
                  <a:lnTo>
                    <a:pt x="3762" y="146"/>
                  </a:lnTo>
                  <a:cubicBezTo>
                    <a:pt x="3733" y="146"/>
                    <a:pt x="3733" y="146"/>
                    <a:pt x="3733" y="146"/>
                  </a:cubicBezTo>
                  <a:lnTo>
                    <a:pt x="3733" y="146"/>
                  </a:lnTo>
                  <a:cubicBezTo>
                    <a:pt x="3733" y="175"/>
                    <a:pt x="3733" y="175"/>
                    <a:pt x="3733" y="175"/>
                  </a:cubicBezTo>
                  <a:cubicBezTo>
                    <a:pt x="3733" y="146"/>
                    <a:pt x="3733" y="146"/>
                    <a:pt x="3733" y="146"/>
                  </a:cubicBezTo>
                  <a:lnTo>
                    <a:pt x="3733" y="146"/>
                  </a:lnTo>
                  <a:lnTo>
                    <a:pt x="3733" y="146"/>
                  </a:lnTo>
                  <a:cubicBezTo>
                    <a:pt x="3733" y="117"/>
                    <a:pt x="3733" y="117"/>
                    <a:pt x="3733" y="117"/>
                  </a:cubicBezTo>
                  <a:lnTo>
                    <a:pt x="3733" y="117"/>
                  </a:lnTo>
                  <a:cubicBezTo>
                    <a:pt x="3762" y="117"/>
                    <a:pt x="3762" y="117"/>
                    <a:pt x="3762" y="117"/>
                  </a:cubicBezTo>
                  <a:cubicBezTo>
                    <a:pt x="3762" y="88"/>
                    <a:pt x="3762" y="88"/>
                    <a:pt x="3762" y="88"/>
                  </a:cubicBezTo>
                  <a:lnTo>
                    <a:pt x="3762" y="88"/>
                  </a:lnTo>
                  <a:cubicBezTo>
                    <a:pt x="3762" y="58"/>
                    <a:pt x="3762" y="58"/>
                    <a:pt x="3762" y="58"/>
                  </a:cubicBezTo>
                  <a:cubicBezTo>
                    <a:pt x="3733" y="58"/>
                    <a:pt x="3733" y="58"/>
                    <a:pt x="3733" y="58"/>
                  </a:cubicBezTo>
                  <a:cubicBezTo>
                    <a:pt x="3733" y="88"/>
                    <a:pt x="3733" y="88"/>
                    <a:pt x="3733" y="88"/>
                  </a:cubicBezTo>
                  <a:lnTo>
                    <a:pt x="3733" y="88"/>
                  </a:lnTo>
                  <a:cubicBezTo>
                    <a:pt x="3704" y="88"/>
                    <a:pt x="3704" y="88"/>
                    <a:pt x="3704" y="88"/>
                  </a:cubicBezTo>
                  <a:lnTo>
                    <a:pt x="3704" y="88"/>
                  </a:lnTo>
                  <a:lnTo>
                    <a:pt x="3704" y="88"/>
                  </a:lnTo>
                  <a:cubicBezTo>
                    <a:pt x="3676" y="117"/>
                    <a:pt x="3676" y="117"/>
                    <a:pt x="3676" y="117"/>
                  </a:cubicBezTo>
                  <a:cubicBezTo>
                    <a:pt x="3704" y="117"/>
                    <a:pt x="3704" y="117"/>
                    <a:pt x="3704" y="117"/>
                  </a:cubicBezTo>
                  <a:cubicBezTo>
                    <a:pt x="3676" y="146"/>
                    <a:pt x="3676" y="146"/>
                    <a:pt x="3676" y="146"/>
                  </a:cubicBezTo>
                  <a:lnTo>
                    <a:pt x="3676" y="146"/>
                  </a:lnTo>
                  <a:cubicBezTo>
                    <a:pt x="3676" y="117"/>
                    <a:pt x="3676" y="117"/>
                    <a:pt x="3676" y="117"/>
                  </a:cubicBezTo>
                  <a:cubicBezTo>
                    <a:pt x="3646" y="146"/>
                    <a:pt x="3646" y="146"/>
                    <a:pt x="3646" y="146"/>
                  </a:cubicBezTo>
                  <a:lnTo>
                    <a:pt x="3646" y="146"/>
                  </a:lnTo>
                  <a:lnTo>
                    <a:pt x="3646" y="146"/>
                  </a:lnTo>
                  <a:cubicBezTo>
                    <a:pt x="3646" y="117"/>
                    <a:pt x="3646" y="117"/>
                    <a:pt x="3646" y="117"/>
                  </a:cubicBezTo>
                  <a:lnTo>
                    <a:pt x="3646" y="117"/>
                  </a:lnTo>
                  <a:lnTo>
                    <a:pt x="3646" y="117"/>
                  </a:lnTo>
                  <a:lnTo>
                    <a:pt x="3646" y="117"/>
                  </a:lnTo>
                  <a:cubicBezTo>
                    <a:pt x="3646" y="146"/>
                    <a:pt x="3646" y="146"/>
                    <a:pt x="3646" y="146"/>
                  </a:cubicBezTo>
                  <a:cubicBezTo>
                    <a:pt x="3617" y="146"/>
                    <a:pt x="3617" y="146"/>
                    <a:pt x="3617" y="146"/>
                  </a:cubicBezTo>
                  <a:cubicBezTo>
                    <a:pt x="3646" y="117"/>
                    <a:pt x="3646" y="117"/>
                    <a:pt x="3646" y="117"/>
                  </a:cubicBezTo>
                  <a:cubicBezTo>
                    <a:pt x="3617" y="88"/>
                    <a:pt x="3617" y="88"/>
                    <a:pt x="3617" y="88"/>
                  </a:cubicBezTo>
                  <a:cubicBezTo>
                    <a:pt x="3617" y="117"/>
                    <a:pt x="3617" y="117"/>
                    <a:pt x="3617" y="117"/>
                  </a:cubicBezTo>
                  <a:cubicBezTo>
                    <a:pt x="3617" y="88"/>
                    <a:pt x="3617" y="88"/>
                    <a:pt x="3617" y="88"/>
                  </a:cubicBezTo>
                  <a:cubicBezTo>
                    <a:pt x="3646" y="88"/>
                    <a:pt x="3646" y="88"/>
                    <a:pt x="3646" y="88"/>
                  </a:cubicBezTo>
                  <a:lnTo>
                    <a:pt x="3646" y="88"/>
                  </a:lnTo>
                  <a:cubicBezTo>
                    <a:pt x="3676" y="88"/>
                    <a:pt x="3676" y="88"/>
                    <a:pt x="3676" y="88"/>
                  </a:cubicBezTo>
                  <a:lnTo>
                    <a:pt x="3676" y="88"/>
                  </a:lnTo>
                  <a:cubicBezTo>
                    <a:pt x="3704" y="88"/>
                    <a:pt x="3704" y="88"/>
                    <a:pt x="3704" y="88"/>
                  </a:cubicBezTo>
                  <a:cubicBezTo>
                    <a:pt x="3733" y="58"/>
                    <a:pt x="3733" y="58"/>
                    <a:pt x="3733" y="58"/>
                  </a:cubicBezTo>
                  <a:lnTo>
                    <a:pt x="3733" y="58"/>
                  </a:lnTo>
                  <a:lnTo>
                    <a:pt x="3733" y="58"/>
                  </a:lnTo>
                  <a:cubicBezTo>
                    <a:pt x="3733" y="29"/>
                    <a:pt x="3733" y="29"/>
                    <a:pt x="3733" y="29"/>
                  </a:cubicBezTo>
                  <a:cubicBezTo>
                    <a:pt x="3704" y="29"/>
                    <a:pt x="3704" y="29"/>
                    <a:pt x="3704" y="29"/>
                  </a:cubicBezTo>
                  <a:lnTo>
                    <a:pt x="3704" y="29"/>
                  </a:lnTo>
                  <a:lnTo>
                    <a:pt x="3704" y="29"/>
                  </a:lnTo>
                  <a:cubicBezTo>
                    <a:pt x="3676" y="29"/>
                    <a:pt x="3676" y="29"/>
                    <a:pt x="3676" y="29"/>
                  </a:cubicBezTo>
                  <a:cubicBezTo>
                    <a:pt x="3676" y="0"/>
                    <a:pt x="3676" y="0"/>
                    <a:pt x="3676" y="0"/>
                  </a:cubicBezTo>
                  <a:lnTo>
                    <a:pt x="3676" y="0"/>
                  </a:lnTo>
                  <a:cubicBezTo>
                    <a:pt x="3704" y="0"/>
                    <a:pt x="3704" y="0"/>
                    <a:pt x="3704" y="0"/>
                  </a:cubicBezTo>
                  <a:lnTo>
                    <a:pt x="3704" y="0"/>
                  </a:lnTo>
                  <a:lnTo>
                    <a:pt x="3704" y="0"/>
                  </a:lnTo>
                  <a:cubicBezTo>
                    <a:pt x="3646" y="0"/>
                    <a:pt x="3646" y="0"/>
                    <a:pt x="3646" y="0"/>
                  </a:cubicBezTo>
                  <a:cubicBezTo>
                    <a:pt x="3646" y="29"/>
                    <a:pt x="3646" y="29"/>
                    <a:pt x="3646" y="29"/>
                  </a:cubicBezTo>
                  <a:lnTo>
                    <a:pt x="3646" y="29"/>
                  </a:lnTo>
                  <a:cubicBezTo>
                    <a:pt x="3617" y="29"/>
                    <a:pt x="3617" y="29"/>
                    <a:pt x="3617" y="29"/>
                  </a:cubicBezTo>
                  <a:cubicBezTo>
                    <a:pt x="3588" y="58"/>
                    <a:pt x="3588" y="58"/>
                    <a:pt x="3588" y="58"/>
                  </a:cubicBezTo>
                  <a:cubicBezTo>
                    <a:pt x="3559" y="58"/>
                    <a:pt x="3559" y="58"/>
                    <a:pt x="3559" y="58"/>
                  </a:cubicBezTo>
                  <a:cubicBezTo>
                    <a:pt x="3529" y="58"/>
                    <a:pt x="3529" y="58"/>
                    <a:pt x="3529" y="58"/>
                  </a:cubicBezTo>
                  <a:cubicBezTo>
                    <a:pt x="3500" y="58"/>
                    <a:pt x="3500" y="58"/>
                    <a:pt x="3500" y="58"/>
                  </a:cubicBezTo>
                  <a:lnTo>
                    <a:pt x="3500" y="58"/>
                  </a:lnTo>
                  <a:lnTo>
                    <a:pt x="3500" y="58"/>
                  </a:lnTo>
                  <a:cubicBezTo>
                    <a:pt x="3471" y="58"/>
                    <a:pt x="3471" y="58"/>
                    <a:pt x="3471" y="58"/>
                  </a:cubicBezTo>
                  <a:cubicBezTo>
                    <a:pt x="3471" y="29"/>
                    <a:pt x="3471" y="29"/>
                    <a:pt x="3471" y="29"/>
                  </a:cubicBezTo>
                  <a:cubicBezTo>
                    <a:pt x="3442" y="29"/>
                    <a:pt x="3442" y="29"/>
                    <a:pt x="3442" y="29"/>
                  </a:cubicBezTo>
                  <a:cubicBezTo>
                    <a:pt x="3442" y="58"/>
                    <a:pt x="3442" y="58"/>
                    <a:pt x="3442" y="58"/>
                  </a:cubicBezTo>
                  <a:lnTo>
                    <a:pt x="3442" y="58"/>
                  </a:lnTo>
                  <a:lnTo>
                    <a:pt x="3442" y="58"/>
                  </a:lnTo>
                  <a:cubicBezTo>
                    <a:pt x="3442" y="29"/>
                    <a:pt x="3442" y="29"/>
                    <a:pt x="3442" y="29"/>
                  </a:cubicBezTo>
                  <a:lnTo>
                    <a:pt x="3442" y="29"/>
                  </a:lnTo>
                  <a:lnTo>
                    <a:pt x="3442" y="29"/>
                  </a:lnTo>
                  <a:cubicBezTo>
                    <a:pt x="3412" y="29"/>
                    <a:pt x="3412" y="29"/>
                    <a:pt x="3412" y="29"/>
                  </a:cubicBezTo>
                  <a:cubicBezTo>
                    <a:pt x="3383" y="58"/>
                    <a:pt x="3383" y="58"/>
                    <a:pt x="3383" y="58"/>
                  </a:cubicBezTo>
                  <a:cubicBezTo>
                    <a:pt x="3354" y="58"/>
                    <a:pt x="3354" y="58"/>
                    <a:pt x="3354" y="58"/>
                  </a:cubicBezTo>
                  <a:lnTo>
                    <a:pt x="3354" y="58"/>
                  </a:lnTo>
                  <a:cubicBezTo>
                    <a:pt x="3354" y="88"/>
                    <a:pt x="3354" y="88"/>
                    <a:pt x="3354" y="88"/>
                  </a:cubicBezTo>
                  <a:cubicBezTo>
                    <a:pt x="3383" y="88"/>
                    <a:pt x="3383" y="88"/>
                    <a:pt x="3383" y="88"/>
                  </a:cubicBezTo>
                  <a:lnTo>
                    <a:pt x="3383" y="88"/>
                  </a:lnTo>
                  <a:cubicBezTo>
                    <a:pt x="3354" y="88"/>
                    <a:pt x="3354" y="88"/>
                    <a:pt x="3354" y="88"/>
                  </a:cubicBezTo>
                  <a:cubicBezTo>
                    <a:pt x="3326" y="117"/>
                    <a:pt x="3326" y="117"/>
                    <a:pt x="3326" y="117"/>
                  </a:cubicBezTo>
                  <a:cubicBezTo>
                    <a:pt x="3326" y="146"/>
                    <a:pt x="3326" y="146"/>
                    <a:pt x="3326" y="146"/>
                  </a:cubicBezTo>
                  <a:cubicBezTo>
                    <a:pt x="3296" y="175"/>
                    <a:pt x="3296" y="175"/>
                    <a:pt x="3296" y="175"/>
                  </a:cubicBezTo>
                  <a:lnTo>
                    <a:pt x="3296" y="175"/>
                  </a:lnTo>
                  <a:lnTo>
                    <a:pt x="3296" y="175"/>
                  </a:lnTo>
                  <a:cubicBezTo>
                    <a:pt x="3296" y="146"/>
                    <a:pt x="3296" y="146"/>
                    <a:pt x="3296" y="146"/>
                  </a:cubicBezTo>
                  <a:cubicBezTo>
                    <a:pt x="3326" y="117"/>
                    <a:pt x="3326" y="117"/>
                    <a:pt x="3326" y="117"/>
                  </a:cubicBezTo>
                  <a:cubicBezTo>
                    <a:pt x="3326" y="88"/>
                    <a:pt x="3326" y="88"/>
                    <a:pt x="3326" y="88"/>
                  </a:cubicBezTo>
                  <a:lnTo>
                    <a:pt x="3326" y="88"/>
                  </a:lnTo>
                  <a:cubicBezTo>
                    <a:pt x="3267" y="117"/>
                    <a:pt x="3267" y="117"/>
                    <a:pt x="3267" y="117"/>
                  </a:cubicBezTo>
                  <a:lnTo>
                    <a:pt x="3267" y="117"/>
                  </a:lnTo>
                  <a:cubicBezTo>
                    <a:pt x="3238" y="117"/>
                    <a:pt x="3238" y="117"/>
                    <a:pt x="3238" y="117"/>
                  </a:cubicBezTo>
                  <a:cubicBezTo>
                    <a:pt x="3238" y="88"/>
                    <a:pt x="3238" y="88"/>
                    <a:pt x="3238" y="88"/>
                  </a:cubicBezTo>
                  <a:cubicBezTo>
                    <a:pt x="3209" y="88"/>
                    <a:pt x="3209" y="88"/>
                    <a:pt x="3209" y="88"/>
                  </a:cubicBezTo>
                  <a:lnTo>
                    <a:pt x="3209" y="88"/>
                  </a:lnTo>
                  <a:lnTo>
                    <a:pt x="3209" y="88"/>
                  </a:lnTo>
                  <a:cubicBezTo>
                    <a:pt x="3238" y="117"/>
                    <a:pt x="3238" y="117"/>
                    <a:pt x="3238" y="117"/>
                  </a:cubicBezTo>
                  <a:lnTo>
                    <a:pt x="3238" y="117"/>
                  </a:lnTo>
                  <a:lnTo>
                    <a:pt x="3238" y="117"/>
                  </a:lnTo>
                  <a:cubicBezTo>
                    <a:pt x="3209" y="117"/>
                    <a:pt x="3209" y="117"/>
                    <a:pt x="3209" y="117"/>
                  </a:cubicBezTo>
                  <a:cubicBezTo>
                    <a:pt x="3179" y="117"/>
                    <a:pt x="3179" y="117"/>
                    <a:pt x="3179" y="117"/>
                  </a:cubicBezTo>
                  <a:cubicBezTo>
                    <a:pt x="3150" y="117"/>
                    <a:pt x="3150" y="117"/>
                    <a:pt x="3150" y="117"/>
                  </a:cubicBezTo>
                  <a:cubicBezTo>
                    <a:pt x="3092" y="146"/>
                    <a:pt x="3092" y="146"/>
                    <a:pt x="3092" y="146"/>
                  </a:cubicBezTo>
                  <a:cubicBezTo>
                    <a:pt x="3062" y="175"/>
                    <a:pt x="3062" y="175"/>
                    <a:pt x="3062" y="175"/>
                  </a:cubicBezTo>
                  <a:cubicBezTo>
                    <a:pt x="3033" y="205"/>
                    <a:pt x="3033" y="205"/>
                    <a:pt x="3033" y="205"/>
                  </a:cubicBezTo>
                  <a:cubicBezTo>
                    <a:pt x="3004" y="233"/>
                    <a:pt x="3004" y="233"/>
                    <a:pt x="3004" y="233"/>
                  </a:cubicBezTo>
                  <a:cubicBezTo>
                    <a:pt x="2946" y="262"/>
                    <a:pt x="2946" y="262"/>
                    <a:pt x="2946" y="262"/>
                  </a:cubicBezTo>
                  <a:cubicBezTo>
                    <a:pt x="2917" y="262"/>
                    <a:pt x="2917" y="262"/>
                    <a:pt x="2917" y="262"/>
                  </a:cubicBezTo>
                  <a:lnTo>
                    <a:pt x="2917" y="262"/>
                  </a:lnTo>
                  <a:cubicBezTo>
                    <a:pt x="2888" y="291"/>
                    <a:pt x="2888" y="291"/>
                    <a:pt x="2888" y="291"/>
                  </a:cubicBezTo>
                  <a:cubicBezTo>
                    <a:pt x="2859" y="291"/>
                    <a:pt x="2859" y="291"/>
                    <a:pt x="2859" y="291"/>
                  </a:cubicBezTo>
                  <a:cubicBezTo>
                    <a:pt x="2829" y="291"/>
                    <a:pt x="2829" y="291"/>
                    <a:pt x="2829" y="291"/>
                  </a:cubicBezTo>
                  <a:lnTo>
                    <a:pt x="2829" y="291"/>
                  </a:lnTo>
                  <a:cubicBezTo>
                    <a:pt x="2800" y="291"/>
                    <a:pt x="2800" y="291"/>
                    <a:pt x="2800" y="291"/>
                  </a:cubicBezTo>
                  <a:cubicBezTo>
                    <a:pt x="2771" y="291"/>
                    <a:pt x="2771" y="291"/>
                    <a:pt x="2771" y="291"/>
                  </a:cubicBezTo>
                  <a:lnTo>
                    <a:pt x="2771" y="291"/>
                  </a:lnTo>
                  <a:cubicBezTo>
                    <a:pt x="2742" y="262"/>
                    <a:pt x="2742" y="262"/>
                    <a:pt x="2742" y="262"/>
                  </a:cubicBezTo>
                  <a:cubicBezTo>
                    <a:pt x="2712" y="262"/>
                    <a:pt x="2712" y="262"/>
                    <a:pt x="2712" y="262"/>
                  </a:cubicBezTo>
                  <a:lnTo>
                    <a:pt x="2712" y="262"/>
                  </a:lnTo>
                  <a:cubicBezTo>
                    <a:pt x="2683" y="291"/>
                    <a:pt x="2683" y="291"/>
                    <a:pt x="2683" y="291"/>
                  </a:cubicBezTo>
                  <a:cubicBezTo>
                    <a:pt x="2655" y="321"/>
                    <a:pt x="2655" y="321"/>
                    <a:pt x="2655" y="321"/>
                  </a:cubicBezTo>
                  <a:lnTo>
                    <a:pt x="2655" y="321"/>
                  </a:lnTo>
                  <a:cubicBezTo>
                    <a:pt x="2626" y="350"/>
                    <a:pt x="2626" y="350"/>
                    <a:pt x="2626" y="350"/>
                  </a:cubicBezTo>
                  <a:lnTo>
                    <a:pt x="2626" y="350"/>
                  </a:lnTo>
                  <a:lnTo>
                    <a:pt x="2626" y="350"/>
                  </a:lnTo>
                  <a:cubicBezTo>
                    <a:pt x="2596" y="350"/>
                    <a:pt x="2596" y="350"/>
                    <a:pt x="2596" y="350"/>
                  </a:cubicBezTo>
                  <a:lnTo>
                    <a:pt x="2596" y="350"/>
                  </a:lnTo>
                  <a:cubicBezTo>
                    <a:pt x="2596" y="379"/>
                    <a:pt x="2596" y="379"/>
                    <a:pt x="2596" y="379"/>
                  </a:cubicBezTo>
                  <a:cubicBezTo>
                    <a:pt x="2626" y="438"/>
                    <a:pt x="2626" y="438"/>
                    <a:pt x="2626" y="438"/>
                  </a:cubicBezTo>
                  <a:cubicBezTo>
                    <a:pt x="2655" y="496"/>
                    <a:pt x="2655" y="496"/>
                    <a:pt x="2655" y="496"/>
                  </a:cubicBezTo>
                  <a:cubicBezTo>
                    <a:pt x="2655" y="555"/>
                    <a:pt x="2655" y="555"/>
                    <a:pt x="2655" y="555"/>
                  </a:cubicBezTo>
                  <a:cubicBezTo>
                    <a:pt x="2655" y="583"/>
                    <a:pt x="2655" y="583"/>
                    <a:pt x="2655" y="583"/>
                  </a:cubicBezTo>
                  <a:cubicBezTo>
                    <a:pt x="2626" y="612"/>
                    <a:pt x="2626" y="612"/>
                    <a:pt x="2626" y="612"/>
                  </a:cubicBezTo>
                  <a:cubicBezTo>
                    <a:pt x="2626" y="641"/>
                    <a:pt x="2626" y="641"/>
                    <a:pt x="2626" y="641"/>
                  </a:cubicBezTo>
                  <a:lnTo>
                    <a:pt x="2626" y="641"/>
                  </a:lnTo>
                  <a:cubicBezTo>
                    <a:pt x="2655" y="671"/>
                    <a:pt x="2655" y="671"/>
                    <a:pt x="2655" y="671"/>
                  </a:cubicBezTo>
                  <a:lnTo>
                    <a:pt x="2655" y="671"/>
                  </a:lnTo>
                  <a:lnTo>
                    <a:pt x="2655" y="671"/>
                  </a:lnTo>
                  <a:cubicBezTo>
                    <a:pt x="2683" y="671"/>
                    <a:pt x="2683" y="671"/>
                    <a:pt x="2683" y="671"/>
                  </a:cubicBezTo>
                  <a:lnTo>
                    <a:pt x="2683" y="671"/>
                  </a:lnTo>
                  <a:cubicBezTo>
                    <a:pt x="2712" y="671"/>
                    <a:pt x="2712" y="671"/>
                    <a:pt x="2712" y="671"/>
                  </a:cubicBezTo>
                  <a:cubicBezTo>
                    <a:pt x="2683" y="671"/>
                    <a:pt x="2683" y="671"/>
                    <a:pt x="2683" y="671"/>
                  </a:cubicBezTo>
                  <a:lnTo>
                    <a:pt x="2683" y="671"/>
                  </a:lnTo>
                  <a:cubicBezTo>
                    <a:pt x="2712" y="700"/>
                    <a:pt x="2712" y="700"/>
                    <a:pt x="2712" y="700"/>
                  </a:cubicBezTo>
                  <a:cubicBezTo>
                    <a:pt x="2712" y="729"/>
                    <a:pt x="2712" y="729"/>
                    <a:pt x="2712" y="729"/>
                  </a:cubicBezTo>
                  <a:lnTo>
                    <a:pt x="2712" y="729"/>
                  </a:lnTo>
                  <a:cubicBezTo>
                    <a:pt x="2683" y="729"/>
                    <a:pt x="2683" y="729"/>
                    <a:pt x="2683" y="729"/>
                  </a:cubicBezTo>
                  <a:cubicBezTo>
                    <a:pt x="2683" y="758"/>
                    <a:pt x="2683" y="758"/>
                    <a:pt x="2683" y="758"/>
                  </a:cubicBezTo>
                  <a:cubicBezTo>
                    <a:pt x="2683" y="788"/>
                    <a:pt x="2683" y="788"/>
                    <a:pt x="2683" y="788"/>
                  </a:cubicBezTo>
                  <a:cubicBezTo>
                    <a:pt x="2712" y="788"/>
                    <a:pt x="2712" y="788"/>
                    <a:pt x="2712" y="788"/>
                  </a:cubicBezTo>
                  <a:lnTo>
                    <a:pt x="2712" y="788"/>
                  </a:lnTo>
                  <a:cubicBezTo>
                    <a:pt x="2742" y="788"/>
                    <a:pt x="2742" y="788"/>
                    <a:pt x="2742" y="788"/>
                  </a:cubicBezTo>
                  <a:lnTo>
                    <a:pt x="2742" y="788"/>
                  </a:lnTo>
                  <a:lnTo>
                    <a:pt x="2742" y="788"/>
                  </a:lnTo>
                  <a:cubicBezTo>
                    <a:pt x="2771" y="788"/>
                    <a:pt x="2771" y="788"/>
                    <a:pt x="2771" y="788"/>
                  </a:cubicBezTo>
                  <a:cubicBezTo>
                    <a:pt x="2800" y="788"/>
                    <a:pt x="2800" y="788"/>
                    <a:pt x="2800" y="788"/>
                  </a:cubicBezTo>
                  <a:cubicBezTo>
                    <a:pt x="2829" y="788"/>
                    <a:pt x="2829" y="788"/>
                    <a:pt x="2829" y="788"/>
                  </a:cubicBezTo>
                  <a:cubicBezTo>
                    <a:pt x="2800" y="817"/>
                    <a:pt x="2800" y="817"/>
                    <a:pt x="2800" y="817"/>
                  </a:cubicBezTo>
                  <a:lnTo>
                    <a:pt x="2800" y="817"/>
                  </a:lnTo>
                  <a:cubicBezTo>
                    <a:pt x="2800" y="846"/>
                    <a:pt x="2800" y="846"/>
                    <a:pt x="2800" y="846"/>
                  </a:cubicBezTo>
                  <a:cubicBezTo>
                    <a:pt x="2771" y="846"/>
                    <a:pt x="2771" y="846"/>
                    <a:pt x="2771" y="846"/>
                  </a:cubicBezTo>
                  <a:lnTo>
                    <a:pt x="2771" y="846"/>
                  </a:lnTo>
                  <a:cubicBezTo>
                    <a:pt x="2771" y="817"/>
                    <a:pt x="2771" y="817"/>
                    <a:pt x="2771" y="817"/>
                  </a:cubicBezTo>
                  <a:cubicBezTo>
                    <a:pt x="2742" y="846"/>
                    <a:pt x="2742" y="846"/>
                    <a:pt x="2742" y="846"/>
                  </a:cubicBezTo>
                  <a:cubicBezTo>
                    <a:pt x="2712" y="817"/>
                    <a:pt x="2712" y="817"/>
                    <a:pt x="2712" y="817"/>
                  </a:cubicBezTo>
                  <a:lnTo>
                    <a:pt x="2712" y="817"/>
                  </a:lnTo>
                  <a:cubicBezTo>
                    <a:pt x="2712" y="788"/>
                    <a:pt x="2712" y="788"/>
                    <a:pt x="2712" y="788"/>
                  </a:cubicBezTo>
                  <a:cubicBezTo>
                    <a:pt x="2683" y="788"/>
                    <a:pt x="2683" y="788"/>
                    <a:pt x="2683" y="788"/>
                  </a:cubicBezTo>
                  <a:lnTo>
                    <a:pt x="2683" y="788"/>
                  </a:lnTo>
                  <a:cubicBezTo>
                    <a:pt x="2655" y="788"/>
                    <a:pt x="2655" y="788"/>
                    <a:pt x="2655" y="788"/>
                  </a:cubicBezTo>
                  <a:cubicBezTo>
                    <a:pt x="2683" y="758"/>
                    <a:pt x="2683" y="758"/>
                    <a:pt x="2683" y="758"/>
                  </a:cubicBezTo>
                  <a:cubicBezTo>
                    <a:pt x="2683" y="729"/>
                    <a:pt x="2683" y="729"/>
                    <a:pt x="2683" y="729"/>
                  </a:cubicBezTo>
                  <a:cubicBezTo>
                    <a:pt x="2683" y="700"/>
                    <a:pt x="2683" y="700"/>
                    <a:pt x="2683" y="700"/>
                  </a:cubicBezTo>
                  <a:lnTo>
                    <a:pt x="2683" y="700"/>
                  </a:lnTo>
                  <a:cubicBezTo>
                    <a:pt x="2655" y="729"/>
                    <a:pt x="2655" y="729"/>
                    <a:pt x="2655" y="729"/>
                  </a:cubicBezTo>
                  <a:cubicBezTo>
                    <a:pt x="2655" y="758"/>
                    <a:pt x="2655" y="758"/>
                    <a:pt x="2655" y="758"/>
                  </a:cubicBezTo>
                  <a:cubicBezTo>
                    <a:pt x="2655" y="788"/>
                    <a:pt x="2655" y="788"/>
                    <a:pt x="2655" y="788"/>
                  </a:cubicBezTo>
                  <a:cubicBezTo>
                    <a:pt x="2655" y="817"/>
                    <a:pt x="2655" y="817"/>
                    <a:pt x="2655" y="817"/>
                  </a:cubicBezTo>
                  <a:lnTo>
                    <a:pt x="2655" y="817"/>
                  </a:lnTo>
                  <a:cubicBezTo>
                    <a:pt x="2655" y="788"/>
                    <a:pt x="2655" y="788"/>
                    <a:pt x="2655" y="788"/>
                  </a:cubicBezTo>
                  <a:lnTo>
                    <a:pt x="2655" y="788"/>
                  </a:lnTo>
                  <a:cubicBezTo>
                    <a:pt x="2683" y="817"/>
                    <a:pt x="2683" y="817"/>
                    <a:pt x="2683" y="817"/>
                  </a:cubicBezTo>
                  <a:lnTo>
                    <a:pt x="2683" y="817"/>
                  </a:lnTo>
                  <a:cubicBezTo>
                    <a:pt x="2712" y="817"/>
                    <a:pt x="2712" y="817"/>
                    <a:pt x="2712" y="817"/>
                  </a:cubicBezTo>
                  <a:cubicBezTo>
                    <a:pt x="2683" y="846"/>
                    <a:pt x="2683" y="846"/>
                    <a:pt x="2683" y="846"/>
                  </a:cubicBezTo>
                  <a:cubicBezTo>
                    <a:pt x="2683" y="875"/>
                    <a:pt x="2683" y="875"/>
                    <a:pt x="2683" y="875"/>
                  </a:cubicBezTo>
                  <a:cubicBezTo>
                    <a:pt x="2655" y="875"/>
                    <a:pt x="2655" y="875"/>
                    <a:pt x="2655" y="875"/>
                  </a:cubicBezTo>
                  <a:cubicBezTo>
                    <a:pt x="2683" y="846"/>
                    <a:pt x="2683" y="846"/>
                    <a:pt x="2683" y="846"/>
                  </a:cubicBezTo>
                  <a:lnTo>
                    <a:pt x="2683" y="846"/>
                  </a:lnTo>
                  <a:cubicBezTo>
                    <a:pt x="2655" y="846"/>
                    <a:pt x="2655" y="846"/>
                    <a:pt x="2655" y="846"/>
                  </a:cubicBezTo>
                  <a:lnTo>
                    <a:pt x="2655" y="846"/>
                  </a:lnTo>
                  <a:lnTo>
                    <a:pt x="2655" y="846"/>
                  </a:lnTo>
                  <a:cubicBezTo>
                    <a:pt x="2626" y="846"/>
                    <a:pt x="2626" y="846"/>
                    <a:pt x="2626" y="846"/>
                  </a:cubicBezTo>
                  <a:cubicBezTo>
                    <a:pt x="2626" y="875"/>
                    <a:pt x="2626" y="875"/>
                    <a:pt x="2626" y="875"/>
                  </a:cubicBezTo>
                  <a:cubicBezTo>
                    <a:pt x="2596" y="875"/>
                    <a:pt x="2596" y="875"/>
                    <a:pt x="2596" y="875"/>
                  </a:cubicBezTo>
                  <a:lnTo>
                    <a:pt x="2596" y="875"/>
                  </a:lnTo>
                  <a:lnTo>
                    <a:pt x="2596" y="875"/>
                  </a:lnTo>
                  <a:lnTo>
                    <a:pt x="2596" y="875"/>
                  </a:lnTo>
                  <a:cubicBezTo>
                    <a:pt x="2567" y="875"/>
                    <a:pt x="2567" y="875"/>
                    <a:pt x="2567" y="875"/>
                  </a:cubicBezTo>
                  <a:lnTo>
                    <a:pt x="2567" y="875"/>
                  </a:lnTo>
                  <a:cubicBezTo>
                    <a:pt x="2538" y="846"/>
                    <a:pt x="2538" y="846"/>
                    <a:pt x="2538" y="846"/>
                  </a:cubicBezTo>
                  <a:lnTo>
                    <a:pt x="2538" y="846"/>
                  </a:lnTo>
                  <a:lnTo>
                    <a:pt x="2538" y="846"/>
                  </a:lnTo>
                  <a:cubicBezTo>
                    <a:pt x="2509" y="846"/>
                    <a:pt x="2509" y="846"/>
                    <a:pt x="2509" y="846"/>
                  </a:cubicBezTo>
                  <a:lnTo>
                    <a:pt x="2509" y="846"/>
                  </a:lnTo>
                  <a:cubicBezTo>
                    <a:pt x="2509" y="817"/>
                    <a:pt x="2509" y="817"/>
                    <a:pt x="2509" y="817"/>
                  </a:cubicBezTo>
                  <a:cubicBezTo>
                    <a:pt x="2479" y="846"/>
                    <a:pt x="2479" y="846"/>
                    <a:pt x="2479" y="846"/>
                  </a:cubicBezTo>
                  <a:lnTo>
                    <a:pt x="2479" y="846"/>
                  </a:lnTo>
                  <a:cubicBezTo>
                    <a:pt x="2479" y="817"/>
                    <a:pt x="2479" y="817"/>
                    <a:pt x="2479" y="817"/>
                  </a:cubicBezTo>
                  <a:lnTo>
                    <a:pt x="2479" y="817"/>
                  </a:lnTo>
                  <a:cubicBezTo>
                    <a:pt x="2479" y="788"/>
                    <a:pt x="2479" y="788"/>
                    <a:pt x="2479" y="788"/>
                  </a:cubicBezTo>
                  <a:lnTo>
                    <a:pt x="2479" y="788"/>
                  </a:lnTo>
                  <a:cubicBezTo>
                    <a:pt x="2509" y="758"/>
                    <a:pt x="2509" y="758"/>
                    <a:pt x="2509" y="758"/>
                  </a:cubicBezTo>
                  <a:lnTo>
                    <a:pt x="2509" y="758"/>
                  </a:lnTo>
                  <a:cubicBezTo>
                    <a:pt x="2538" y="758"/>
                    <a:pt x="2538" y="758"/>
                    <a:pt x="2538" y="758"/>
                  </a:cubicBezTo>
                  <a:lnTo>
                    <a:pt x="2538" y="758"/>
                  </a:lnTo>
                  <a:cubicBezTo>
                    <a:pt x="2509" y="729"/>
                    <a:pt x="2509" y="729"/>
                    <a:pt x="2509" y="729"/>
                  </a:cubicBezTo>
                  <a:lnTo>
                    <a:pt x="2509" y="729"/>
                  </a:lnTo>
                  <a:cubicBezTo>
                    <a:pt x="2479" y="729"/>
                    <a:pt x="2479" y="729"/>
                    <a:pt x="2479" y="729"/>
                  </a:cubicBezTo>
                  <a:cubicBezTo>
                    <a:pt x="2450" y="729"/>
                    <a:pt x="2450" y="729"/>
                    <a:pt x="2450" y="729"/>
                  </a:cubicBezTo>
                  <a:lnTo>
                    <a:pt x="2450" y="729"/>
                  </a:lnTo>
                  <a:cubicBezTo>
                    <a:pt x="2421" y="729"/>
                    <a:pt x="2421" y="729"/>
                    <a:pt x="2421" y="729"/>
                  </a:cubicBezTo>
                  <a:lnTo>
                    <a:pt x="2421" y="729"/>
                  </a:lnTo>
                  <a:cubicBezTo>
                    <a:pt x="2362" y="758"/>
                    <a:pt x="2362" y="758"/>
                    <a:pt x="2362" y="758"/>
                  </a:cubicBezTo>
                  <a:lnTo>
                    <a:pt x="2362" y="758"/>
                  </a:lnTo>
                  <a:lnTo>
                    <a:pt x="2362" y="758"/>
                  </a:lnTo>
                  <a:cubicBezTo>
                    <a:pt x="2392" y="788"/>
                    <a:pt x="2392" y="788"/>
                    <a:pt x="2392" y="788"/>
                  </a:cubicBezTo>
                  <a:lnTo>
                    <a:pt x="2392" y="788"/>
                  </a:lnTo>
                  <a:cubicBezTo>
                    <a:pt x="2362" y="788"/>
                    <a:pt x="2362" y="788"/>
                    <a:pt x="2362" y="788"/>
                  </a:cubicBezTo>
                  <a:lnTo>
                    <a:pt x="2362" y="788"/>
                  </a:lnTo>
                  <a:cubicBezTo>
                    <a:pt x="2333" y="758"/>
                    <a:pt x="2333" y="758"/>
                    <a:pt x="2333" y="758"/>
                  </a:cubicBezTo>
                  <a:lnTo>
                    <a:pt x="2333" y="758"/>
                  </a:lnTo>
                  <a:cubicBezTo>
                    <a:pt x="2305" y="758"/>
                    <a:pt x="2305" y="758"/>
                    <a:pt x="2305" y="758"/>
                  </a:cubicBezTo>
                  <a:cubicBezTo>
                    <a:pt x="2276" y="758"/>
                    <a:pt x="2276" y="758"/>
                    <a:pt x="2276" y="758"/>
                  </a:cubicBezTo>
                  <a:lnTo>
                    <a:pt x="2276" y="758"/>
                  </a:lnTo>
                  <a:cubicBezTo>
                    <a:pt x="2246" y="788"/>
                    <a:pt x="2246" y="788"/>
                    <a:pt x="2246" y="788"/>
                  </a:cubicBezTo>
                  <a:lnTo>
                    <a:pt x="2246" y="788"/>
                  </a:lnTo>
                  <a:lnTo>
                    <a:pt x="2246" y="788"/>
                  </a:lnTo>
                  <a:cubicBezTo>
                    <a:pt x="2217" y="788"/>
                    <a:pt x="2217" y="788"/>
                    <a:pt x="2217" y="788"/>
                  </a:cubicBezTo>
                  <a:lnTo>
                    <a:pt x="2217" y="788"/>
                  </a:lnTo>
                  <a:lnTo>
                    <a:pt x="2217" y="788"/>
                  </a:lnTo>
                  <a:cubicBezTo>
                    <a:pt x="2188" y="788"/>
                    <a:pt x="2188" y="788"/>
                    <a:pt x="2188" y="788"/>
                  </a:cubicBezTo>
                  <a:cubicBezTo>
                    <a:pt x="2159" y="817"/>
                    <a:pt x="2159" y="817"/>
                    <a:pt x="2159" y="817"/>
                  </a:cubicBezTo>
                  <a:lnTo>
                    <a:pt x="2159" y="817"/>
                  </a:lnTo>
                  <a:cubicBezTo>
                    <a:pt x="2129" y="817"/>
                    <a:pt x="2129" y="817"/>
                    <a:pt x="2129" y="817"/>
                  </a:cubicBezTo>
                  <a:cubicBezTo>
                    <a:pt x="2159" y="817"/>
                    <a:pt x="2159" y="817"/>
                    <a:pt x="2159" y="817"/>
                  </a:cubicBezTo>
                  <a:lnTo>
                    <a:pt x="2159" y="817"/>
                  </a:lnTo>
                  <a:cubicBezTo>
                    <a:pt x="2129" y="817"/>
                    <a:pt x="2129" y="817"/>
                    <a:pt x="2129" y="817"/>
                  </a:cubicBezTo>
                  <a:lnTo>
                    <a:pt x="2129" y="817"/>
                  </a:lnTo>
                  <a:cubicBezTo>
                    <a:pt x="2129" y="846"/>
                    <a:pt x="2129" y="846"/>
                    <a:pt x="2129" y="846"/>
                  </a:cubicBezTo>
                  <a:cubicBezTo>
                    <a:pt x="2129" y="875"/>
                    <a:pt x="2129" y="875"/>
                    <a:pt x="2129" y="875"/>
                  </a:cubicBezTo>
                  <a:cubicBezTo>
                    <a:pt x="2159" y="905"/>
                    <a:pt x="2159" y="905"/>
                    <a:pt x="2159" y="905"/>
                  </a:cubicBezTo>
                  <a:cubicBezTo>
                    <a:pt x="2188" y="905"/>
                    <a:pt x="2188" y="905"/>
                    <a:pt x="2188" y="905"/>
                  </a:cubicBezTo>
                  <a:cubicBezTo>
                    <a:pt x="2217" y="905"/>
                    <a:pt x="2217" y="905"/>
                    <a:pt x="2217" y="905"/>
                  </a:cubicBezTo>
                  <a:cubicBezTo>
                    <a:pt x="2217" y="933"/>
                    <a:pt x="2217" y="933"/>
                    <a:pt x="2217" y="933"/>
                  </a:cubicBezTo>
                  <a:lnTo>
                    <a:pt x="2217" y="933"/>
                  </a:lnTo>
                  <a:cubicBezTo>
                    <a:pt x="2246" y="933"/>
                    <a:pt x="2246" y="933"/>
                    <a:pt x="2246" y="933"/>
                  </a:cubicBezTo>
                  <a:cubicBezTo>
                    <a:pt x="2276" y="962"/>
                    <a:pt x="2276" y="962"/>
                    <a:pt x="2276" y="962"/>
                  </a:cubicBezTo>
                  <a:cubicBezTo>
                    <a:pt x="2246" y="962"/>
                    <a:pt x="2246" y="962"/>
                    <a:pt x="2246" y="962"/>
                  </a:cubicBezTo>
                  <a:lnTo>
                    <a:pt x="2246" y="962"/>
                  </a:lnTo>
                  <a:cubicBezTo>
                    <a:pt x="2217" y="933"/>
                    <a:pt x="2217" y="933"/>
                    <a:pt x="2217" y="933"/>
                  </a:cubicBezTo>
                  <a:lnTo>
                    <a:pt x="2217" y="933"/>
                  </a:lnTo>
                  <a:cubicBezTo>
                    <a:pt x="2188" y="933"/>
                    <a:pt x="2188" y="933"/>
                    <a:pt x="2188" y="933"/>
                  </a:cubicBezTo>
                  <a:lnTo>
                    <a:pt x="2188" y="933"/>
                  </a:lnTo>
                  <a:cubicBezTo>
                    <a:pt x="2159" y="933"/>
                    <a:pt x="2159" y="933"/>
                    <a:pt x="2159" y="933"/>
                  </a:cubicBezTo>
                  <a:lnTo>
                    <a:pt x="2159" y="933"/>
                  </a:lnTo>
                  <a:lnTo>
                    <a:pt x="2159" y="933"/>
                  </a:lnTo>
                  <a:cubicBezTo>
                    <a:pt x="2159" y="905"/>
                    <a:pt x="2159" y="905"/>
                    <a:pt x="2159" y="905"/>
                  </a:cubicBezTo>
                  <a:lnTo>
                    <a:pt x="2159" y="905"/>
                  </a:lnTo>
                  <a:lnTo>
                    <a:pt x="2159" y="905"/>
                  </a:lnTo>
                  <a:cubicBezTo>
                    <a:pt x="2129" y="933"/>
                    <a:pt x="2129" y="933"/>
                    <a:pt x="2129" y="933"/>
                  </a:cubicBezTo>
                  <a:cubicBezTo>
                    <a:pt x="2129" y="962"/>
                    <a:pt x="2129" y="962"/>
                    <a:pt x="2129" y="962"/>
                  </a:cubicBezTo>
                  <a:cubicBezTo>
                    <a:pt x="2159" y="962"/>
                    <a:pt x="2159" y="962"/>
                    <a:pt x="2159" y="962"/>
                  </a:cubicBezTo>
                  <a:lnTo>
                    <a:pt x="2159" y="962"/>
                  </a:lnTo>
                  <a:cubicBezTo>
                    <a:pt x="2129" y="991"/>
                    <a:pt x="2129" y="991"/>
                    <a:pt x="2129" y="991"/>
                  </a:cubicBezTo>
                  <a:cubicBezTo>
                    <a:pt x="2129" y="1021"/>
                    <a:pt x="2129" y="1021"/>
                    <a:pt x="2129" y="1021"/>
                  </a:cubicBezTo>
                  <a:cubicBezTo>
                    <a:pt x="2100" y="1021"/>
                    <a:pt x="2100" y="1021"/>
                    <a:pt x="2100" y="1021"/>
                  </a:cubicBezTo>
                  <a:cubicBezTo>
                    <a:pt x="2129" y="1050"/>
                    <a:pt x="2129" y="1050"/>
                    <a:pt x="2129" y="1050"/>
                  </a:cubicBezTo>
                  <a:cubicBezTo>
                    <a:pt x="2159" y="1079"/>
                    <a:pt x="2159" y="1079"/>
                    <a:pt x="2159" y="1079"/>
                  </a:cubicBezTo>
                  <a:lnTo>
                    <a:pt x="2159" y="1079"/>
                  </a:lnTo>
                  <a:cubicBezTo>
                    <a:pt x="2188" y="1108"/>
                    <a:pt x="2188" y="1108"/>
                    <a:pt x="2188" y="1108"/>
                  </a:cubicBezTo>
                  <a:lnTo>
                    <a:pt x="2188" y="1108"/>
                  </a:lnTo>
                  <a:cubicBezTo>
                    <a:pt x="2217" y="1079"/>
                    <a:pt x="2217" y="1079"/>
                    <a:pt x="2217" y="1079"/>
                  </a:cubicBezTo>
                  <a:cubicBezTo>
                    <a:pt x="2246" y="1079"/>
                    <a:pt x="2246" y="1079"/>
                    <a:pt x="2246" y="1079"/>
                  </a:cubicBezTo>
                  <a:cubicBezTo>
                    <a:pt x="2276" y="1079"/>
                    <a:pt x="2276" y="1079"/>
                    <a:pt x="2276" y="1079"/>
                  </a:cubicBezTo>
                  <a:cubicBezTo>
                    <a:pt x="2305" y="1108"/>
                    <a:pt x="2305" y="1108"/>
                    <a:pt x="2305" y="1108"/>
                  </a:cubicBezTo>
                  <a:lnTo>
                    <a:pt x="2305" y="1108"/>
                  </a:lnTo>
                  <a:lnTo>
                    <a:pt x="2305" y="1108"/>
                  </a:lnTo>
                  <a:cubicBezTo>
                    <a:pt x="2333" y="1138"/>
                    <a:pt x="2333" y="1138"/>
                    <a:pt x="2333" y="1138"/>
                  </a:cubicBezTo>
                  <a:cubicBezTo>
                    <a:pt x="2333" y="1108"/>
                    <a:pt x="2333" y="1108"/>
                    <a:pt x="2333" y="1108"/>
                  </a:cubicBezTo>
                  <a:lnTo>
                    <a:pt x="2333" y="1108"/>
                  </a:lnTo>
                  <a:cubicBezTo>
                    <a:pt x="2333" y="1079"/>
                    <a:pt x="2333" y="1079"/>
                    <a:pt x="2333" y="1079"/>
                  </a:cubicBezTo>
                  <a:cubicBezTo>
                    <a:pt x="2362" y="1108"/>
                    <a:pt x="2362" y="1108"/>
                    <a:pt x="2362" y="1108"/>
                  </a:cubicBezTo>
                  <a:lnTo>
                    <a:pt x="2362" y="1108"/>
                  </a:lnTo>
                  <a:cubicBezTo>
                    <a:pt x="2333" y="1138"/>
                    <a:pt x="2333" y="1138"/>
                    <a:pt x="2333" y="1138"/>
                  </a:cubicBezTo>
                  <a:lnTo>
                    <a:pt x="2333" y="1138"/>
                  </a:lnTo>
                  <a:lnTo>
                    <a:pt x="2333" y="1138"/>
                  </a:lnTo>
                  <a:cubicBezTo>
                    <a:pt x="2362" y="1108"/>
                    <a:pt x="2362" y="1108"/>
                    <a:pt x="2362" y="1108"/>
                  </a:cubicBezTo>
                  <a:lnTo>
                    <a:pt x="2362" y="1108"/>
                  </a:lnTo>
                  <a:cubicBezTo>
                    <a:pt x="2392" y="1108"/>
                    <a:pt x="2392" y="1108"/>
                    <a:pt x="2392" y="1108"/>
                  </a:cubicBezTo>
                  <a:cubicBezTo>
                    <a:pt x="2421" y="1079"/>
                    <a:pt x="2421" y="1079"/>
                    <a:pt x="2421" y="1079"/>
                  </a:cubicBezTo>
                  <a:cubicBezTo>
                    <a:pt x="2450" y="1079"/>
                    <a:pt x="2450" y="1079"/>
                    <a:pt x="2450" y="1079"/>
                  </a:cubicBezTo>
                  <a:cubicBezTo>
                    <a:pt x="2479" y="1079"/>
                    <a:pt x="2479" y="1079"/>
                    <a:pt x="2479" y="1079"/>
                  </a:cubicBezTo>
                  <a:lnTo>
                    <a:pt x="2479" y="1079"/>
                  </a:lnTo>
                  <a:lnTo>
                    <a:pt x="2479" y="1079"/>
                  </a:lnTo>
                  <a:lnTo>
                    <a:pt x="2479" y="1079"/>
                  </a:lnTo>
                  <a:cubicBezTo>
                    <a:pt x="2509" y="1079"/>
                    <a:pt x="2509" y="1079"/>
                    <a:pt x="2509" y="1079"/>
                  </a:cubicBezTo>
                  <a:cubicBezTo>
                    <a:pt x="2538" y="1079"/>
                    <a:pt x="2538" y="1079"/>
                    <a:pt x="2538" y="1079"/>
                  </a:cubicBezTo>
                  <a:cubicBezTo>
                    <a:pt x="2538" y="1050"/>
                    <a:pt x="2538" y="1050"/>
                    <a:pt x="2538" y="1050"/>
                  </a:cubicBezTo>
                  <a:cubicBezTo>
                    <a:pt x="2538" y="1079"/>
                    <a:pt x="2538" y="1079"/>
                    <a:pt x="2538" y="1079"/>
                  </a:cubicBezTo>
                  <a:cubicBezTo>
                    <a:pt x="2509" y="1079"/>
                    <a:pt x="2509" y="1079"/>
                    <a:pt x="2509" y="1079"/>
                  </a:cubicBezTo>
                  <a:lnTo>
                    <a:pt x="2509" y="1079"/>
                  </a:lnTo>
                  <a:cubicBezTo>
                    <a:pt x="2538" y="1108"/>
                    <a:pt x="2538" y="1108"/>
                    <a:pt x="2538" y="1108"/>
                  </a:cubicBezTo>
                  <a:cubicBezTo>
                    <a:pt x="2509" y="1108"/>
                    <a:pt x="2509" y="1108"/>
                    <a:pt x="2509" y="1108"/>
                  </a:cubicBezTo>
                  <a:cubicBezTo>
                    <a:pt x="2479" y="1138"/>
                    <a:pt x="2479" y="1138"/>
                    <a:pt x="2479" y="1138"/>
                  </a:cubicBezTo>
                  <a:cubicBezTo>
                    <a:pt x="2479" y="1108"/>
                    <a:pt x="2479" y="1108"/>
                    <a:pt x="2479" y="1108"/>
                  </a:cubicBezTo>
                  <a:lnTo>
                    <a:pt x="2479" y="1108"/>
                  </a:lnTo>
                  <a:cubicBezTo>
                    <a:pt x="2450" y="1138"/>
                    <a:pt x="2450" y="1138"/>
                    <a:pt x="2450" y="1138"/>
                  </a:cubicBezTo>
                  <a:lnTo>
                    <a:pt x="2450" y="1138"/>
                  </a:lnTo>
                  <a:cubicBezTo>
                    <a:pt x="2479" y="1138"/>
                    <a:pt x="2479" y="1138"/>
                    <a:pt x="2479" y="1138"/>
                  </a:cubicBezTo>
                  <a:lnTo>
                    <a:pt x="2479" y="1138"/>
                  </a:lnTo>
                  <a:cubicBezTo>
                    <a:pt x="2479" y="1167"/>
                    <a:pt x="2479" y="1167"/>
                    <a:pt x="2479" y="1167"/>
                  </a:cubicBezTo>
                  <a:cubicBezTo>
                    <a:pt x="2450" y="1196"/>
                    <a:pt x="2450" y="1196"/>
                    <a:pt x="2450" y="1196"/>
                  </a:cubicBezTo>
                  <a:lnTo>
                    <a:pt x="2450" y="1196"/>
                  </a:lnTo>
                  <a:cubicBezTo>
                    <a:pt x="2450" y="1225"/>
                    <a:pt x="2450" y="1225"/>
                    <a:pt x="2450" y="1225"/>
                  </a:cubicBezTo>
                  <a:cubicBezTo>
                    <a:pt x="2421" y="1225"/>
                    <a:pt x="2421" y="1225"/>
                    <a:pt x="2421" y="1225"/>
                  </a:cubicBezTo>
                  <a:cubicBezTo>
                    <a:pt x="2450" y="1225"/>
                    <a:pt x="2450" y="1225"/>
                    <a:pt x="2450" y="1225"/>
                  </a:cubicBezTo>
                  <a:cubicBezTo>
                    <a:pt x="2450" y="1254"/>
                    <a:pt x="2450" y="1254"/>
                    <a:pt x="2450" y="1254"/>
                  </a:cubicBezTo>
                  <a:lnTo>
                    <a:pt x="2450" y="1254"/>
                  </a:lnTo>
                  <a:cubicBezTo>
                    <a:pt x="2421" y="1283"/>
                    <a:pt x="2421" y="1283"/>
                    <a:pt x="2421" y="1283"/>
                  </a:cubicBezTo>
                  <a:lnTo>
                    <a:pt x="2421" y="1283"/>
                  </a:lnTo>
                  <a:cubicBezTo>
                    <a:pt x="2392" y="1283"/>
                    <a:pt x="2392" y="1283"/>
                    <a:pt x="2392" y="1283"/>
                  </a:cubicBezTo>
                  <a:lnTo>
                    <a:pt x="2392" y="1283"/>
                  </a:lnTo>
                  <a:cubicBezTo>
                    <a:pt x="2362" y="1312"/>
                    <a:pt x="2362" y="1312"/>
                    <a:pt x="2362" y="1312"/>
                  </a:cubicBezTo>
                  <a:lnTo>
                    <a:pt x="2362" y="1312"/>
                  </a:lnTo>
                  <a:cubicBezTo>
                    <a:pt x="2333" y="1312"/>
                    <a:pt x="2333" y="1312"/>
                    <a:pt x="2333" y="1312"/>
                  </a:cubicBezTo>
                  <a:cubicBezTo>
                    <a:pt x="2305" y="1283"/>
                    <a:pt x="2305" y="1283"/>
                    <a:pt x="2305" y="1283"/>
                  </a:cubicBezTo>
                  <a:cubicBezTo>
                    <a:pt x="2305" y="1312"/>
                    <a:pt x="2305" y="1312"/>
                    <a:pt x="2305" y="1312"/>
                  </a:cubicBezTo>
                  <a:cubicBezTo>
                    <a:pt x="2305" y="1283"/>
                    <a:pt x="2305" y="1283"/>
                    <a:pt x="2305" y="1283"/>
                  </a:cubicBezTo>
                  <a:cubicBezTo>
                    <a:pt x="2276" y="1283"/>
                    <a:pt x="2276" y="1283"/>
                    <a:pt x="2276" y="1283"/>
                  </a:cubicBezTo>
                  <a:lnTo>
                    <a:pt x="2276" y="1283"/>
                  </a:lnTo>
                  <a:cubicBezTo>
                    <a:pt x="2276" y="1312"/>
                    <a:pt x="2276" y="1312"/>
                    <a:pt x="2276" y="1312"/>
                  </a:cubicBezTo>
                  <a:cubicBezTo>
                    <a:pt x="2246" y="1312"/>
                    <a:pt x="2246" y="1312"/>
                    <a:pt x="2246" y="1312"/>
                  </a:cubicBezTo>
                  <a:lnTo>
                    <a:pt x="2246" y="1312"/>
                  </a:lnTo>
                  <a:cubicBezTo>
                    <a:pt x="2188" y="1341"/>
                    <a:pt x="2188" y="1341"/>
                    <a:pt x="2188" y="1341"/>
                  </a:cubicBezTo>
                  <a:lnTo>
                    <a:pt x="2188" y="1341"/>
                  </a:lnTo>
                  <a:lnTo>
                    <a:pt x="2188" y="1341"/>
                  </a:lnTo>
                  <a:cubicBezTo>
                    <a:pt x="2159" y="1341"/>
                    <a:pt x="2159" y="1341"/>
                    <a:pt x="2159" y="1341"/>
                  </a:cubicBezTo>
                  <a:cubicBezTo>
                    <a:pt x="2129" y="1341"/>
                    <a:pt x="2129" y="1341"/>
                    <a:pt x="2129" y="1341"/>
                  </a:cubicBezTo>
                  <a:lnTo>
                    <a:pt x="2129" y="1341"/>
                  </a:lnTo>
                  <a:cubicBezTo>
                    <a:pt x="2100" y="1341"/>
                    <a:pt x="2100" y="1341"/>
                    <a:pt x="2100" y="1341"/>
                  </a:cubicBezTo>
                  <a:cubicBezTo>
                    <a:pt x="2100" y="1371"/>
                    <a:pt x="2100" y="1371"/>
                    <a:pt x="2100" y="1371"/>
                  </a:cubicBezTo>
                  <a:lnTo>
                    <a:pt x="2100" y="1371"/>
                  </a:lnTo>
                  <a:cubicBezTo>
                    <a:pt x="2071" y="1400"/>
                    <a:pt x="2071" y="1400"/>
                    <a:pt x="2071" y="1400"/>
                  </a:cubicBezTo>
                  <a:cubicBezTo>
                    <a:pt x="2071" y="1429"/>
                    <a:pt x="2071" y="1429"/>
                    <a:pt x="2071" y="1429"/>
                  </a:cubicBezTo>
                  <a:cubicBezTo>
                    <a:pt x="2071" y="1400"/>
                    <a:pt x="2071" y="1400"/>
                    <a:pt x="2071" y="1400"/>
                  </a:cubicBezTo>
                  <a:cubicBezTo>
                    <a:pt x="2042" y="1400"/>
                    <a:pt x="2042" y="1400"/>
                    <a:pt x="2042" y="1400"/>
                  </a:cubicBezTo>
                  <a:cubicBezTo>
                    <a:pt x="2012" y="1400"/>
                    <a:pt x="2012" y="1400"/>
                    <a:pt x="2012" y="1400"/>
                  </a:cubicBezTo>
                  <a:lnTo>
                    <a:pt x="2012" y="1400"/>
                  </a:lnTo>
                  <a:lnTo>
                    <a:pt x="2012" y="1400"/>
                  </a:lnTo>
                  <a:lnTo>
                    <a:pt x="2012" y="1400"/>
                  </a:lnTo>
                  <a:cubicBezTo>
                    <a:pt x="2012" y="1429"/>
                    <a:pt x="2012" y="1429"/>
                    <a:pt x="2012" y="1429"/>
                  </a:cubicBezTo>
                  <a:lnTo>
                    <a:pt x="2012" y="1429"/>
                  </a:lnTo>
                  <a:cubicBezTo>
                    <a:pt x="2012" y="1400"/>
                    <a:pt x="2012" y="1400"/>
                    <a:pt x="2012" y="1400"/>
                  </a:cubicBezTo>
                  <a:cubicBezTo>
                    <a:pt x="1983" y="1400"/>
                    <a:pt x="1983" y="1400"/>
                    <a:pt x="1983" y="1400"/>
                  </a:cubicBezTo>
                  <a:lnTo>
                    <a:pt x="1983" y="1400"/>
                  </a:lnTo>
                  <a:cubicBezTo>
                    <a:pt x="1955" y="1429"/>
                    <a:pt x="1955" y="1429"/>
                    <a:pt x="1955" y="1429"/>
                  </a:cubicBezTo>
                  <a:lnTo>
                    <a:pt x="1955" y="1429"/>
                  </a:lnTo>
                  <a:cubicBezTo>
                    <a:pt x="1926" y="1429"/>
                    <a:pt x="1926" y="1429"/>
                    <a:pt x="1926" y="1429"/>
                  </a:cubicBezTo>
                  <a:lnTo>
                    <a:pt x="1926" y="1429"/>
                  </a:lnTo>
                  <a:cubicBezTo>
                    <a:pt x="1896" y="1458"/>
                    <a:pt x="1896" y="1458"/>
                    <a:pt x="1896" y="1458"/>
                  </a:cubicBezTo>
                  <a:cubicBezTo>
                    <a:pt x="1896" y="1488"/>
                    <a:pt x="1896" y="1488"/>
                    <a:pt x="1896" y="1488"/>
                  </a:cubicBezTo>
                  <a:cubicBezTo>
                    <a:pt x="1867" y="1488"/>
                    <a:pt x="1867" y="1488"/>
                    <a:pt x="1867" y="1488"/>
                  </a:cubicBezTo>
                  <a:lnTo>
                    <a:pt x="1867" y="1488"/>
                  </a:lnTo>
                  <a:cubicBezTo>
                    <a:pt x="1838" y="1488"/>
                    <a:pt x="1838" y="1488"/>
                    <a:pt x="1838" y="1488"/>
                  </a:cubicBezTo>
                  <a:lnTo>
                    <a:pt x="1838" y="1488"/>
                  </a:lnTo>
                  <a:cubicBezTo>
                    <a:pt x="1867" y="1517"/>
                    <a:pt x="1867" y="1517"/>
                    <a:pt x="1867" y="1517"/>
                  </a:cubicBezTo>
                  <a:lnTo>
                    <a:pt x="1867" y="1517"/>
                  </a:lnTo>
                  <a:cubicBezTo>
                    <a:pt x="1838" y="1517"/>
                    <a:pt x="1838" y="1517"/>
                    <a:pt x="1838" y="1517"/>
                  </a:cubicBezTo>
                  <a:lnTo>
                    <a:pt x="1838" y="1517"/>
                  </a:lnTo>
                  <a:lnTo>
                    <a:pt x="1838" y="1517"/>
                  </a:lnTo>
                  <a:cubicBezTo>
                    <a:pt x="1809" y="1517"/>
                    <a:pt x="1809" y="1517"/>
                    <a:pt x="1809" y="1517"/>
                  </a:cubicBezTo>
                  <a:cubicBezTo>
                    <a:pt x="1809" y="1546"/>
                    <a:pt x="1809" y="1546"/>
                    <a:pt x="1809" y="1546"/>
                  </a:cubicBezTo>
                  <a:lnTo>
                    <a:pt x="1809" y="1546"/>
                  </a:lnTo>
                  <a:cubicBezTo>
                    <a:pt x="1809" y="1575"/>
                    <a:pt x="1809" y="1575"/>
                    <a:pt x="1809" y="1575"/>
                  </a:cubicBezTo>
                  <a:cubicBezTo>
                    <a:pt x="1809" y="1604"/>
                    <a:pt x="1809" y="1604"/>
                    <a:pt x="1809" y="1604"/>
                  </a:cubicBezTo>
                  <a:lnTo>
                    <a:pt x="1809" y="1604"/>
                  </a:lnTo>
                  <a:cubicBezTo>
                    <a:pt x="1809" y="1633"/>
                    <a:pt x="1809" y="1633"/>
                    <a:pt x="1809" y="1633"/>
                  </a:cubicBezTo>
                  <a:lnTo>
                    <a:pt x="1809" y="1633"/>
                  </a:lnTo>
                  <a:lnTo>
                    <a:pt x="1809" y="1633"/>
                  </a:lnTo>
                  <a:cubicBezTo>
                    <a:pt x="1838" y="1633"/>
                    <a:pt x="1838" y="1633"/>
                    <a:pt x="1838" y="1633"/>
                  </a:cubicBezTo>
                  <a:lnTo>
                    <a:pt x="1838" y="1633"/>
                  </a:lnTo>
                  <a:cubicBezTo>
                    <a:pt x="1838" y="1662"/>
                    <a:pt x="1838" y="1662"/>
                    <a:pt x="1838" y="1662"/>
                  </a:cubicBezTo>
                  <a:lnTo>
                    <a:pt x="1838" y="1662"/>
                  </a:lnTo>
                  <a:cubicBezTo>
                    <a:pt x="1809" y="1662"/>
                    <a:pt x="1809" y="1662"/>
                    <a:pt x="1809" y="1662"/>
                  </a:cubicBezTo>
                  <a:cubicBezTo>
                    <a:pt x="1838" y="1662"/>
                    <a:pt x="1838" y="1662"/>
                    <a:pt x="1838" y="1662"/>
                  </a:cubicBezTo>
                  <a:lnTo>
                    <a:pt x="1838" y="1662"/>
                  </a:lnTo>
                  <a:lnTo>
                    <a:pt x="1838" y="1662"/>
                  </a:lnTo>
                  <a:cubicBezTo>
                    <a:pt x="1867" y="1662"/>
                    <a:pt x="1867" y="1662"/>
                    <a:pt x="1867" y="1662"/>
                  </a:cubicBezTo>
                  <a:lnTo>
                    <a:pt x="1867" y="1662"/>
                  </a:lnTo>
                  <a:lnTo>
                    <a:pt x="1867" y="1662"/>
                  </a:lnTo>
                  <a:lnTo>
                    <a:pt x="1867" y="1662"/>
                  </a:lnTo>
                  <a:cubicBezTo>
                    <a:pt x="1896" y="1691"/>
                    <a:pt x="1896" y="1691"/>
                    <a:pt x="1896" y="1691"/>
                  </a:cubicBezTo>
                  <a:lnTo>
                    <a:pt x="1896" y="1691"/>
                  </a:lnTo>
                  <a:cubicBezTo>
                    <a:pt x="1926" y="1662"/>
                    <a:pt x="1926" y="1662"/>
                    <a:pt x="1926" y="1662"/>
                  </a:cubicBezTo>
                  <a:cubicBezTo>
                    <a:pt x="1926" y="1633"/>
                    <a:pt x="1926" y="1633"/>
                    <a:pt x="1926" y="1633"/>
                  </a:cubicBezTo>
                  <a:lnTo>
                    <a:pt x="1926" y="1633"/>
                  </a:lnTo>
                  <a:cubicBezTo>
                    <a:pt x="1983" y="1633"/>
                    <a:pt x="1983" y="1633"/>
                    <a:pt x="1983" y="1633"/>
                  </a:cubicBezTo>
                  <a:lnTo>
                    <a:pt x="1983" y="1633"/>
                  </a:lnTo>
                  <a:cubicBezTo>
                    <a:pt x="1955" y="1633"/>
                    <a:pt x="1955" y="1633"/>
                    <a:pt x="1955" y="1633"/>
                  </a:cubicBezTo>
                  <a:lnTo>
                    <a:pt x="1955" y="1633"/>
                  </a:lnTo>
                  <a:cubicBezTo>
                    <a:pt x="1926" y="1662"/>
                    <a:pt x="1926" y="1662"/>
                    <a:pt x="1926" y="1662"/>
                  </a:cubicBezTo>
                  <a:cubicBezTo>
                    <a:pt x="1926" y="1691"/>
                    <a:pt x="1926" y="1691"/>
                    <a:pt x="1926" y="1691"/>
                  </a:cubicBezTo>
                  <a:lnTo>
                    <a:pt x="1926" y="1691"/>
                  </a:lnTo>
                  <a:lnTo>
                    <a:pt x="1926" y="1691"/>
                  </a:lnTo>
                  <a:cubicBezTo>
                    <a:pt x="1926" y="1721"/>
                    <a:pt x="1926" y="1721"/>
                    <a:pt x="1926" y="1721"/>
                  </a:cubicBezTo>
                  <a:cubicBezTo>
                    <a:pt x="1896" y="1721"/>
                    <a:pt x="1896" y="1721"/>
                    <a:pt x="1896" y="1721"/>
                  </a:cubicBezTo>
                  <a:lnTo>
                    <a:pt x="1896" y="1721"/>
                  </a:lnTo>
                  <a:cubicBezTo>
                    <a:pt x="1896" y="1691"/>
                    <a:pt x="1896" y="1691"/>
                    <a:pt x="1896" y="1691"/>
                  </a:cubicBezTo>
                  <a:lnTo>
                    <a:pt x="1896" y="1691"/>
                  </a:lnTo>
                  <a:cubicBezTo>
                    <a:pt x="1867" y="1691"/>
                    <a:pt x="1867" y="1691"/>
                    <a:pt x="1867" y="1691"/>
                  </a:cubicBezTo>
                  <a:lnTo>
                    <a:pt x="1867" y="1691"/>
                  </a:lnTo>
                  <a:cubicBezTo>
                    <a:pt x="1838" y="1691"/>
                    <a:pt x="1838" y="1691"/>
                    <a:pt x="1838" y="1691"/>
                  </a:cubicBezTo>
                  <a:cubicBezTo>
                    <a:pt x="1838" y="1662"/>
                    <a:pt x="1838" y="1662"/>
                    <a:pt x="1838" y="1662"/>
                  </a:cubicBezTo>
                  <a:cubicBezTo>
                    <a:pt x="1838" y="1691"/>
                    <a:pt x="1838" y="1691"/>
                    <a:pt x="1838" y="1691"/>
                  </a:cubicBezTo>
                  <a:cubicBezTo>
                    <a:pt x="1809" y="1691"/>
                    <a:pt x="1809" y="1691"/>
                    <a:pt x="1809" y="1691"/>
                  </a:cubicBezTo>
                  <a:lnTo>
                    <a:pt x="1809" y="1691"/>
                  </a:lnTo>
                  <a:lnTo>
                    <a:pt x="1809" y="1691"/>
                  </a:lnTo>
                  <a:cubicBezTo>
                    <a:pt x="1779" y="1691"/>
                    <a:pt x="1779" y="1691"/>
                    <a:pt x="1779" y="1691"/>
                  </a:cubicBezTo>
                  <a:cubicBezTo>
                    <a:pt x="1779" y="1721"/>
                    <a:pt x="1779" y="1721"/>
                    <a:pt x="1779" y="1721"/>
                  </a:cubicBezTo>
                  <a:lnTo>
                    <a:pt x="1779" y="1721"/>
                  </a:lnTo>
                  <a:cubicBezTo>
                    <a:pt x="1809" y="1721"/>
                    <a:pt x="1809" y="1721"/>
                    <a:pt x="1809" y="1721"/>
                  </a:cubicBezTo>
                  <a:cubicBezTo>
                    <a:pt x="1779" y="1721"/>
                    <a:pt x="1779" y="1721"/>
                    <a:pt x="1779" y="1721"/>
                  </a:cubicBezTo>
                  <a:cubicBezTo>
                    <a:pt x="1779" y="1750"/>
                    <a:pt x="1779" y="1750"/>
                    <a:pt x="1779" y="1750"/>
                  </a:cubicBezTo>
                  <a:cubicBezTo>
                    <a:pt x="1779" y="1779"/>
                    <a:pt x="1779" y="1779"/>
                    <a:pt x="1779" y="1779"/>
                  </a:cubicBezTo>
                  <a:cubicBezTo>
                    <a:pt x="1809" y="1779"/>
                    <a:pt x="1809" y="1779"/>
                    <a:pt x="1809" y="1779"/>
                  </a:cubicBezTo>
                  <a:lnTo>
                    <a:pt x="1809" y="1779"/>
                  </a:lnTo>
                  <a:cubicBezTo>
                    <a:pt x="1809" y="1808"/>
                    <a:pt x="1809" y="1808"/>
                    <a:pt x="1809" y="1808"/>
                  </a:cubicBezTo>
                  <a:lnTo>
                    <a:pt x="1809" y="1808"/>
                  </a:lnTo>
                  <a:lnTo>
                    <a:pt x="1809" y="1808"/>
                  </a:lnTo>
                  <a:cubicBezTo>
                    <a:pt x="1809" y="1838"/>
                    <a:pt x="1809" y="1838"/>
                    <a:pt x="1809" y="1838"/>
                  </a:cubicBezTo>
                  <a:lnTo>
                    <a:pt x="1809" y="1838"/>
                  </a:lnTo>
                  <a:lnTo>
                    <a:pt x="1809" y="1838"/>
                  </a:lnTo>
                  <a:cubicBezTo>
                    <a:pt x="1838" y="1867"/>
                    <a:pt x="1838" y="1867"/>
                    <a:pt x="1838" y="1867"/>
                  </a:cubicBezTo>
                  <a:cubicBezTo>
                    <a:pt x="1867" y="1867"/>
                    <a:pt x="1867" y="1867"/>
                    <a:pt x="1867" y="1867"/>
                  </a:cubicBezTo>
                  <a:cubicBezTo>
                    <a:pt x="1896" y="1838"/>
                    <a:pt x="1896" y="1838"/>
                    <a:pt x="1896" y="1838"/>
                  </a:cubicBezTo>
                  <a:lnTo>
                    <a:pt x="1896" y="1838"/>
                  </a:lnTo>
                  <a:cubicBezTo>
                    <a:pt x="1926" y="1838"/>
                    <a:pt x="1926" y="1838"/>
                    <a:pt x="1926" y="1838"/>
                  </a:cubicBezTo>
                  <a:lnTo>
                    <a:pt x="1926" y="1838"/>
                  </a:lnTo>
                  <a:cubicBezTo>
                    <a:pt x="1955" y="1838"/>
                    <a:pt x="1955" y="1838"/>
                    <a:pt x="1955" y="1838"/>
                  </a:cubicBezTo>
                  <a:cubicBezTo>
                    <a:pt x="1955" y="1808"/>
                    <a:pt x="1955" y="1808"/>
                    <a:pt x="1955" y="1808"/>
                  </a:cubicBezTo>
                  <a:lnTo>
                    <a:pt x="1955" y="1808"/>
                  </a:lnTo>
                  <a:lnTo>
                    <a:pt x="1955" y="1808"/>
                  </a:lnTo>
                  <a:cubicBezTo>
                    <a:pt x="1955" y="1779"/>
                    <a:pt x="1955" y="1779"/>
                    <a:pt x="1955" y="1779"/>
                  </a:cubicBezTo>
                  <a:cubicBezTo>
                    <a:pt x="1983" y="1779"/>
                    <a:pt x="1983" y="1779"/>
                    <a:pt x="1983" y="1779"/>
                  </a:cubicBezTo>
                  <a:cubicBezTo>
                    <a:pt x="2012" y="1750"/>
                    <a:pt x="2012" y="1750"/>
                    <a:pt x="2012" y="1750"/>
                  </a:cubicBezTo>
                  <a:cubicBezTo>
                    <a:pt x="2042" y="1750"/>
                    <a:pt x="2042" y="1750"/>
                    <a:pt x="2042" y="1750"/>
                  </a:cubicBezTo>
                  <a:cubicBezTo>
                    <a:pt x="2012" y="1750"/>
                    <a:pt x="2012" y="1750"/>
                    <a:pt x="2012" y="1750"/>
                  </a:cubicBezTo>
                  <a:cubicBezTo>
                    <a:pt x="1983" y="1779"/>
                    <a:pt x="1983" y="1779"/>
                    <a:pt x="1983" y="1779"/>
                  </a:cubicBezTo>
                  <a:cubicBezTo>
                    <a:pt x="1955" y="1779"/>
                    <a:pt x="1955" y="1779"/>
                    <a:pt x="1955" y="1779"/>
                  </a:cubicBezTo>
                  <a:cubicBezTo>
                    <a:pt x="1955" y="1808"/>
                    <a:pt x="1955" y="1808"/>
                    <a:pt x="1955" y="1808"/>
                  </a:cubicBezTo>
                  <a:cubicBezTo>
                    <a:pt x="1983" y="1808"/>
                    <a:pt x="1983" y="1808"/>
                    <a:pt x="1983" y="1808"/>
                  </a:cubicBezTo>
                  <a:lnTo>
                    <a:pt x="1983" y="1808"/>
                  </a:lnTo>
                  <a:cubicBezTo>
                    <a:pt x="1955" y="1838"/>
                    <a:pt x="1955" y="1838"/>
                    <a:pt x="1955" y="1838"/>
                  </a:cubicBezTo>
                  <a:lnTo>
                    <a:pt x="1955" y="1838"/>
                  </a:lnTo>
                  <a:cubicBezTo>
                    <a:pt x="1955" y="1867"/>
                    <a:pt x="1955" y="1867"/>
                    <a:pt x="1955" y="1867"/>
                  </a:cubicBezTo>
                  <a:cubicBezTo>
                    <a:pt x="1955" y="1896"/>
                    <a:pt x="1955" y="1896"/>
                    <a:pt x="1955" y="1896"/>
                  </a:cubicBezTo>
                  <a:lnTo>
                    <a:pt x="1955" y="1896"/>
                  </a:lnTo>
                  <a:lnTo>
                    <a:pt x="1955" y="1896"/>
                  </a:lnTo>
                  <a:cubicBezTo>
                    <a:pt x="1955" y="1925"/>
                    <a:pt x="1955" y="1925"/>
                    <a:pt x="1955" y="1925"/>
                  </a:cubicBezTo>
                  <a:lnTo>
                    <a:pt x="1955" y="1925"/>
                  </a:lnTo>
                  <a:cubicBezTo>
                    <a:pt x="1926" y="1954"/>
                    <a:pt x="1926" y="1954"/>
                    <a:pt x="1926" y="1954"/>
                  </a:cubicBezTo>
                  <a:lnTo>
                    <a:pt x="1926" y="1954"/>
                  </a:lnTo>
                  <a:cubicBezTo>
                    <a:pt x="1896" y="1954"/>
                    <a:pt x="1896" y="1954"/>
                    <a:pt x="1896" y="1954"/>
                  </a:cubicBezTo>
                  <a:lnTo>
                    <a:pt x="1896" y="1954"/>
                  </a:lnTo>
                  <a:lnTo>
                    <a:pt x="1896" y="1954"/>
                  </a:lnTo>
                  <a:cubicBezTo>
                    <a:pt x="1896" y="1983"/>
                    <a:pt x="1896" y="1983"/>
                    <a:pt x="1896" y="1983"/>
                  </a:cubicBezTo>
                  <a:lnTo>
                    <a:pt x="1896" y="1983"/>
                  </a:lnTo>
                  <a:lnTo>
                    <a:pt x="1896" y="1983"/>
                  </a:lnTo>
                  <a:cubicBezTo>
                    <a:pt x="1926" y="1983"/>
                    <a:pt x="1926" y="1983"/>
                    <a:pt x="1926" y="1983"/>
                  </a:cubicBezTo>
                  <a:lnTo>
                    <a:pt x="1926" y="1983"/>
                  </a:lnTo>
                  <a:cubicBezTo>
                    <a:pt x="1926" y="2012"/>
                    <a:pt x="1926" y="2012"/>
                    <a:pt x="1926" y="2012"/>
                  </a:cubicBezTo>
                  <a:lnTo>
                    <a:pt x="1926" y="2012"/>
                  </a:lnTo>
                  <a:cubicBezTo>
                    <a:pt x="1896" y="2012"/>
                    <a:pt x="1896" y="2012"/>
                    <a:pt x="1896" y="2012"/>
                  </a:cubicBezTo>
                  <a:lnTo>
                    <a:pt x="1896" y="2012"/>
                  </a:lnTo>
                  <a:lnTo>
                    <a:pt x="1896" y="2012"/>
                  </a:lnTo>
                  <a:cubicBezTo>
                    <a:pt x="1896" y="2041"/>
                    <a:pt x="1896" y="2041"/>
                    <a:pt x="1896" y="2041"/>
                  </a:cubicBezTo>
                  <a:lnTo>
                    <a:pt x="1896" y="2041"/>
                  </a:lnTo>
                  <a:lnTo>
                    <a:pt x="1896" y="2041"/>
                  </a:lnTo>
                  <a:lnTo>
                    <a:pt x="1896" y="2041"/>
                  </a:lnTo>
                  <a:cubicBezTo>
                    <a:pt x="1867" y="2041"/>
                    <a:pt x="1867" y="2041"/>
                    <a:pt x="1867" y="2041"/>
                  </a:cubicBezTo>
                  <a:lnTo>
                    <a:pt x="1867" y="2041"/>
                  </a:lnTo>
                  <a:cubicBezTo>
                    <a:pt x="1867" y="2071"/>
                    <a:pt x="1867" y="2071"/>
                    <a:pt x="1867" y="2071"/>
                  </a:cubicBezTo>
                  <a:lnTo>
                    <a:pt x="1867" y="2071"/>
                  </a:lnTo>
                  <a:lnTo>
                    <a:pt x="1867" y="2071"/>
                  </a:lnTo>
                  <a:cubicBezTo>
                    <a:pt x="1896" y="2071"/>
                    <a:pt x="1896" y="2071"/>
                    <a:pt x="1896" y="2071"/>
                  </a:cubicBezTo>
                  <a:lnTo>
                    <a:pt x="1896" y="2071"/>
                  </a:lnTo>
                  <a:cubicBezTo>
                    <a:pt x="1955" y="2041"/>
                    <a:pt x="1955" y="2041"/>
                    <a:pt x="1955" y="2041"/>
                  </a:cubicBezTo>
                  <a:lnTo>
                    <a:pt x="1955" y="2041"/>
                  </a:lnTo>
                  <a:lnTo>
                    <a:pt x="1955" y="2041"/>
                  </a:lnTo>
                  <a:cubicBezTo>
                    <a:pt x="1983" y="2041"/>
                    <a:pt x="1983" y="2041"/>
                    <a:pt x="1983" y="2041"/>
                  </a:cubicBezTo>
                  <a:cubicBezTo>
                    <a:pt x="2012" y="2012"/>
                    <a:pt x="2012" y="2012"/>
                    <a:pt x="2012" y="2012"/>
                  </a:cubicBezTo>
                  <a:cubicBezTo>
                    <a:pt x="1983" y="2041"/>
                    <a:pt x="1983" y="2041"/>
                    <a:pt x="1983" y="2041"/>
                  </a:cubicBezTo>
                  <a:lnTo>
                    <a:pt x="1983" y="2041"/>
                  </a:lnTo>
                  <a:lnTo>
                    <a:pt x="1983" y="2041"/>
                  </a:lnTo>
                  <a:lnTo>
                    <a:pt x="1983" y="2041"/>
                  </a:lnTo>
                  <a:cubicBezTo>
                    <a:pt x="2012" y="2071"/>
                    <a:pt x="2012" y="2071"/>
                    <a:pt x="2012" y="2071"/>
                  </a:cubicBezTo>
                  <a:cubicBezTo>
                    <a:pt x="1983" y="2071"/>
                    <a:pt x="1983" y="2071"/>
                    <a:pt x="1983" y="2071"/>
                  </a:cubicBezTo>
                  <a:cubicBezTo>
                    <a:pt x="2012" y="2071"/>
                    <a:pt x="2012" y="2071"/>
                    <a:pt x="2012" y="2071"/>
                  </a:cubicBezTo>
                  <a:lnTo>
                    <a:pt x="2012" y="2071"/>
                  </a:lnTo>
                  <a:cubicBezTo>
                    <a:pt x="2042" y="2041"/>
                    <a:pt x="2042" y="2041"/>
                    <a:pt x="2042" y="2041"/>
                  </a:cubicBezTo>
                  <a:cubicBezTo>
                    <a:pt x="2042" y="2071"/>
                    <a:pt x="2042" y="2071"/>
                    <a:pt x="2042" y="2071"/>
                  </a:cubicBezTo>
                  <a:lnTo>
                    <a:pt x="2042" y="2071"/>
                  </a:lnTo>
                  <a:cubicBezTo>
                    <a:pt x="2042" y="2100"/>
                    <a:pt x="2042" y="2100"/>
                    <a:pt x="2042" y="2100"/>
                  </a:cubicBezTo>
                  <a:lnTo>
                    <a:pt x="2042" y="2100"/>
                  </a:lnTo>
                  <a:cubicBezTo>
                    <a:pt x="2042" y="2129"/>
                    <a:pt x="2042" y="2129"/>
                    <a:pt x="2042" y="2129"/>
                  </a:cubicBezTo>
                  <a:lnTo>
                    <a:pt x="2042" y="2129"/>
                  </a:lnTo>
                  <a:cubicBezTo>
                    <a:pt x="2071" y="2129"/>
                    <a:pt x="2071" y="2129"/>
                    <a:pt x="2071" y="2129"/>
                  </a:cubicBezTo>
                  <a:lnTo>
                    <a:pt x="2071" y="2129"/>
                  </a:lnTo>
                  <a:cubicBezTo>
                    <a:pt x="2071" y="2100"/>
                    <a:pt x="2071" y="2100"/>
                    <a:pt x="2071" y="2100"/>
                  </a:cubicBezTo>
                  <a:lnTo>
                    <a:pt x="2071" y="2100"/>
                  </a:lnTo>
                  <a:cubicBezTo>
                    <a:pt x="2071" y="2071"/>
                    <a:pt x="2071" y="2071"/>
                    <a:pt x="2071" y="2071"/>
                  </a:cubicBezTo>
                  <a:cubicBezTo>
                    <a:pt x="2100" y="2071"/>
                    <a:pt x="2100" y="2071"/>
                    <a:pt x="2100" y="2071"/>
                  </a:cubicBezTo>
                  <a:lnTo>
                    <a:pt x="2100" y="2071"/>
                  </a:lnTo>
                  <a:cubicBezTo>
                    <a:pt x="2129" y="2041"/>
                    <a:pt x="2129" y="2041"/>
                    <a:pt x="2129" y="2041"/>
                  </a:cubicBezTo>
                  <a:cubicBezTo>
                    <a:pt x="2159" y="2041"/>
                    <a:pt x="2159" y="2041"/>
                    <a:pt x="2159" y="2041"/>
                  </a:cubicBezTo>
                  <a:cubicBezTo>
                    <a:pt x="2129" y="2071"/>
                    <a:pt x="2129" y="2071"/>
                    <a:pt x="2129" y="2071"/>
                  </a:cubicBezTo>
                  <a:cubicBezTo>
                    <a:pt x="2100" y="2071"/>
                    <a:pt x="2100" y="2071"/>
                    <a:pt x="2100" y="2071"/>
                  </a:cubicBezTo>
                  <a:cubicBezTo>
                    <a:pt x="2100" y="2100"/>
                    <a:pt x="2100" y="2100"/>
                    <a:pt x="2100" y="2100"/>
                  </a:cubicBezTo>
                  <a:cubicBezTo>
                    <a:pt x="2129" y="2100"/>
                    <a:pt x="2129" y="2100"/>
                    <a:pt x="2129" y="2100"/>
                  </a:cubicBezTo>
                  <a:lnTo>
                    <a:pt x="2129" y="2100"/>
                  </a:lnTo>
                  <a:cubicBezTo>
                    <a:pt x="2159" y="2100"/>
                    <a:pt x="2159" y="2100"/>
                    <a:pt x="2159" y="2100"/>
                  </a:cubicBezTo>
                  <a:cubicBezTo>
                    <a:pt x="2188" y="2100"/>
                    <a:pt x="2188" y="2100"/>
                    <a:pt x="2188" y="2100"/>
                  </a:cubicBezTo>
                  <a:cubicBezTo>
                    <a:pt x="2217" y="2100"/>
                    <a:pt x="2217" y="2100"/>
                    <a:pt x="2217" y="2100"/>
                  </a:cubicBezTo>
                  <a:lnTo>
                    <a:pt x="2217" y="2100"/>
                  </a:lnTo>
                  <a:cubicBezTo>
                    <a:pt x="2246" y="2071"/>
                    <a:pt x="2246" y="2071"/>
                    <a:pt x="2246" y="2071"/>
                  </a:cubicBezTo>
                  <a:lnTo>
                    <a:pt x="2246" y="2071"/>
                  </a:lnTo>
                  <a:lnTo>
                    <a:pt x="2246" y="2071"/>
                  </a:lnTo>
                  <a:cubicBezTo>
                    <a:pt x="2217" y="2100"/>
                    <a:pt x="2217" y="2100"/>
                    <a:pt x="2217" y="2100"/>
                  </a:cubicBezTo>
                  <a:lnTo>
                    <a:pt x="2217" y="2100"/>
                  </a:lnTo>
                  <a:cubicBezTo>
                    <a:pt x="2217" y="2129"/>
                    <a:pt x="2217" y="2129"/>
                    <a:pt x="2217" y="2129"/>
                  </a:cubicBezTo>
                  <a:cubicBezTo>
                    <a:pt x="2159" y="2129"/>
                    <a:pt x="2159" y="2129"/>
                    <a:pt x="2159" y="2129"/>
                  </a:cubicBezTo>
                  <a:cubicBezTo>
                    <a:pt x="2159" y="2158"/>
                    <a:pt x="2159" y="2158"/>
                    <a:pt x="2159" y="2158"/>
                  </a:cubicBezTo>
                  <a:cubicBezTo>
                    <a:pt x="2129" y="2188"/>
                    <a:pt x="2129" y="2188"/>
                    <a:pt x="2129" y="2188"/>
                  </a:cubicBezTo>
                  <a:lnTo>
                    <a:pt x="2129" y="2188"/>
                  </a:lnTo>
                  <a:cubicBezTo>
                    <a:pt x="2129" y="2217"/>
                    <a:pt x="2129" y="2217"/>
                    <a:pt x="2129" y="2217"/>
                  </a:cubicBezTo>
                  <a:cubicBezTo>
                    <a:pt x="2159" y="2217"/>
                    <a:pt x="2159" y="2217"/>
                    <a:pt x="2159" y="2217"/>
                  </a:cubicBezTo>
                  <a:cubicBezTo>
                    <a:pt x="2129" y="2217"/>
                    <a:pt x="2129" y="2217"/>
                    <a:pt x="2129" y="2217"/>
                  </a:cubicBezTo>
                  <a:cubicBezTo>
                    <a:pt x="2100" y="2217"/>
                    <a:pt x="2100" y="2217"/>
                    <a:pt x="2100" y="2217"/>
                  </a:cubicBezTo>
                  <a:lnTo>
                    <a:pt x="2100" y="2217"/>
                  </a:lnTo>
                  <a:cubicBezTo>
                    <a:pt x="2100" y="2246"/>
                    <a:pt x="2100" y="2246"/>
                    <a:pt x="2100" y="2246"/>
                  </a:cubicBezTo>
                  <a:cubicBezTo>
                    <a:pt x="2071" y="2275"/>
                    <a:pt x="2071" y="2275"/>
                    <a:pt x="2071" y="2275"/>
                  </a:cubicBezTo>
                  <a:lnTo>
                    <a:pt x="2071" y="2275"/>
                  </a:lnTo>
                  <a:lnTo>
                    <a:pt x="2071" y="2275"/>
                  </a:lnTo>
                  <a:cubicBezTo>
                    <a:pt x="2071" y="2304"/>
                    <a:pt x="2071" y="2304"/>
                    <a:pt x="2071" y="2304"/>
                  </a:cubicBezTo>
                  <a:lnTo>
                    <a:pt x="2071" y="2304"/>
                  </a:lnTo>
                  <a:lnTo>
                    <a:pt x="2071" y="2304"/>
                  </a:lnTo>
                  <a:lnTo>
                    <a:pt x="2071" y="2304"/>
                  </a:lnTo>
                  <a:cubicBezTo>
                    <a:pt x="2042" y="2304"/>
                    <a:pt x="2042" y="2304"/>
                    <a:pt x="2042" y="2304"/>
                  </a:cubicBezTo>
                  <a:lnTo>
                    <a:pt x="2042" y="2304"/>
                  </a:lnTo>
                  <a:cubicBezTo>
                    <a:pt x="2012" y="2304"/>
                    <a:pt x="2012" y="2304"/>
                    <a:pt x="2012" y="2304"/>
                  </a:cubicBezTo>
                  <a:cubicBezTo>
                    <a:pt x="2012" y="2333"/>
                    <a:pt x="2012" y="2333"/>
                    <a:pt x="2012" y="2333"/>
                  </a:cubicBezTo>
                  <a:lnTo>
                    <a:pt x="2012" y="2333"/>
                  </a:lnTo>
                  <a:lnTo>
                    <a:pt x="2012" y="2333"/>
                  </a:lnTo>
                  <a:cubicBezTo>
                    <a:pt x="1983" y="2333"/>
                    <a:pt x="1983" y="2333"/>
                    <a:pt x="1983" y="2333"/>
                  </a:cubicBezTo>
                  <a:lnTo>
                    <a:pt x="1983" y="2333"/>
                  </a:lnTo>
                  <a:cubicBezTo>
                    <a:pt x="1955" y="2362"/>
                    <a:pt x="1955" y="2362"/>
                    <a:pt x="1955" y="2362"/>
                  </a:cubicBezTo>
                  <a:lnTo>
                    <a:pt x="1955" y="2362"/>
                  </a:lnTo>
                  <a:cubicBezTo>
                    <a:pt x="1955" y="2391"/>
                    <a:pt x="1955" y="2391"/>
                    <a:pt x="1955" y="2391"/>
                  </a:cubicBezTo>
                  <a:cubicBezTo>
                    <a:pt x="1926" y="2391"/>
                    <a:pt x="1926" y="2391"/>
                    <a:pt x="1926" y="2391"/>
                  </a:cubicBezTo>
                  <a:lnTo>
                    <a:pt x="1926" y="2391"/>
                  </a:lnTo>
                  <a:cubicBezTo>
                    <a:pt x="1926" y="2362"/>
                    <a:pt x="1926" y="2362"/>
                    <a:pt x="1926" y="2362"/>
                  </a:cubicBezTo>
                  <a:cubicBezTo>
                    <a:pt x="1896" y="2391"/>
                    <a:pt x="1896" y="2391"/>
                    <a:pt x="1896" y="2391"/>
                  </a:cubicBezTo>
                  <a:lnTo>
                    <a:pt x="1896" y="2391"/>
                  </a:lnTo>
                  <a:cubicBezTo>
                    <a:pt x="1867" y="2391"/>
                    <a:pt x="1867" y="2391"/>
                    <a:pt x="1867" y="2391"/>
                  </a:cubicBezTo>
                  <a:lnTo>
                    <a:pt x="1867" y="2391"/>
                  </a:lnTo>
                  <a:cubicBezTo>
                    <a:pt x="1867" y="2421"/>
                    <a:pt x="1867" y="2421"/>
                    <a:pt x="1867" y="2421"/>
                  </a:cubicBezTo>
                  <a:cubicBezTo>
                    <a:pt x="1838" y="2421"/>
                    <a:pt x="1838" y="2421"/>
                    <a:pt x="1838" y="2421"/>
                  </a:cubicBezTo>
                  <a:cubicBezTo>
                    <a:pt x="1809" y="2421"/>
                    <a:pt x="1809" y="2421"/>
                    <a:pt x="1809" y="2421"/>
                  </a:cubicBezTo>
                  <a:cubicBezTo>
                    <a:pt x="1779" y="2450"/>
                    <a:pt x="1779" y="2450"/>
                    <a:pt x="1779" y="2450"/>
                  </a:cubicBezTo>
                  <a:cubicBezTo>
                    <a:pt x="1750" y="2450"/>
                    <a:pt x="1750" y="2450"/>
                    <a:pt x="1750" y="2450"/>
                  </a:cubicBezTo>
                  <a:cubicBezTo>
                    <a:pt x="1721" y="2479"/>
                    <a:pt x="1721" y="2479"/>
                    <a:pt x="1721" y="2479"/>
                  </a:cubicBezTo>
                  <a:lnTo>
                    <a:pt x="1721" y="2479"/>
                  </a:lnTo>
                  <a:cubicBezTo>
                    <a:pt x="1750" y="2508"/>
                    <a:pt x="1750" y="2508"/>
                    <a:pt x="1750" y="2508"/>
                  </a:cubicBezTo>
                  <a:lnTo>
                    <a:pt x="1750" y="2508"/>
                  </a:lnTo>
                  <a:cubicBezTo>
                    <a:pt x="1721" y="2508"/>
                    <a:pt x="1721" y="2508"/>
                    <a:pt x="1721" y="2508"/>
                  </a:cubicBezTo>
                  <a:lnTo>
                    <a:pt x="1721" y="2508"/>
                  </a:lnTo>
                  <a:lnTo>
                    <a:pt x="1721" y="2508"/>
                  </a:lnTo>
                  <a:lnTo>
                    <a:pt x="1721" y="2508"/>
                  </a:lnTo>
                  <a:lnTo>
                    <a:pt x="1721" y="2508"/>
                  </a:lnTo>
                  <a:cubicBezTo>
                    <a:pt x="1721" y="2538"/>
                    <a:pt x="1721" y="2538"/>
                    <a:pt x="1721" y="2538"/>
                  </a:cubicBezTo>
                  <a:cubicBezTo>
                    <a:pt x="1692" y="2508"/>
                    <a:pt x="1692" y="2508"/>
                    <a:pt x="1692" y="2508"/>
                  </a:cubicBezTo>
                  <a:lnTo>
                    <a:pt x="1692" y="2508"/>
                  </a:lnTo>
                  <a:cubicBezTo>
                    <a:pt x="1692" y="2479"/>
                    <a:pt x="1692" y="2479"/>
                    <a:pt x="1692" y="2479"/>
                  </a:cubicBezTo>
                  <a:lnTo>
                    <a:pt x="1692" y="2479"/>
                  </a:lnTo>
                  <a:lnTo>
                    <a:pt x="1692" y="2479"/>
                  </a:lnTo>
                  <a:cubicBezTo>
                    <a:pt x="1662" y="2479"/>
                    <a:pt x="1662" y="2479"/>
                    <a:pt x="1662" y="2479"/>
                  </a:cubicBezTo>
                  <a:lnTo>
                    <a:pt x="1662" y="2479"/>
                  </a:lnTo>
                  <a:cubicBezTo>
                    <a:pt x="1634" y="2479"/>
                    <a:pt x="1634" y="2479"/>
                    <a:pt x="1634" y="2479"/>
                  </a:cubicBezTo>
                  <a:cubicBezTo>
                    <a:pt x="1605" y="2508"/>
                    <a:pt x="1605" y="2508"/>
                    <a:pt x="1605" y="2508"/>
                  </a:cubicBezTo>
                  <a:lnTo>
                    <a:pt x="1605" y="2508"/>
                  </a:lnTo>
                  <a:cubicBezTo>
                    <a:pt x="1576" y="2508"/>
                    <a:pt x="1576" y="2508"/>
                    <a:pt x="1576" y="2508"/>
                  </a:cubicBezTo>
                  <a:cubicBezTo>
                    <a:pt x="1576" y="2538"/>
                    <a:pt x="1576" y="2538"/>
                    <a:pt x="1576" y="2538"/>
                  </a:cubicBezTo>
                  <a:cubicBezTo>
                    <a:pt x="1546" y="2538"/>
                    <a:pt x="1546" y="2538"/>
                    <a:pt x="1546" y="2538"/>
                  </a:cubicBezTo>
                  <a:lnTo>
                    <a:pt x="1546" y="2538"/>
                  </a:lnTo>
                  <a:cubicBezTo>
                    <a:pt x="1546" y="2567"/>
                    <a:pt x="1546" y="2567"/>
                    <a:pt x="1546" y="2567"/>
                  </a:cubicBezTo>
                  <a:lnTo>
                    <a:pt x="1546" y="2567"/>
                  </a:lnTo>
                  <a:cubicBezTo>
                    <a:pt x="1517" y="2567"/>
                    <a:pt x="1517" y="2567"/>
                    <a:pt x="1517" y="2567"/>
                  </a:cubicBezTo>
                  <a:lnTo>
                    <a:pt x="1517" y="2567"/>
                  </a:lnTo>
                  <a:lnTo>
                    <a:pt x="1517" y="2567"/>
                  </a:lnTo>
                  <a:cubicBezTo>
                    <a:pt x="1488" y="2567"/>
                    <a:pt x="1488" y="2567"/>
                    <a:pt x="1488" y="2567"/>
                  </a:cubicBezTo>
                  <a:lnTo>
                    <a:pt x="1488" y="2567"/>
                  </a:lnTo>
                  <a:cubicBezTo>
                    <a:pt x="1459" y="2567"/>
                    <a:pt x="1459" y="2567"/>
                    <a:pt x="1459" y="2567"/>
                  </a:cubicBezTo>
                  <a:cubicBezTo>
                    <a:pt x="1459" y="2596"/>
                    <a:pt x="1459" y="2596"/>
                    <a:pt x="1459" y="2596"/>
                  </a:cubicBezTo>
                  <a:lnTo>
                    <a:pt x="1459" y="2596"/>
                  </a:lnTo>
                  <a:cubicBezTo>
                    <a:pt x="1459" y="2625"/>
                    <a:pt x="1459" y="2625"/>
                    <a:pt x="1459" y="2625"/>
                  </a:cubicBezTo>
                  <a:lnTo>
                    <a:pt x="1459" y="2625"/>
                  </a:lnTo>
                  <a:cubicBezTo>
                    <a:pt x="1488" y="2596"/>
                    <a:pt x="1488" y="2596"/>
                    <a:pt x="1488" y="2596"/>
                  </a:cubicBezTo>
                  <a:lnTo>
                    <a:pt x="1488" y="2596"/>
                  </a:lnTo>
                  <a:lnTo>
                    <a:pt x="1488" y="2596"/>
                  </a:lnTo>
                  <a:lnTo>
                    <a:pt x="1488" y="2596"/>
                  </a:lnTo>
                  <a:lnTo>
                    <a:pt x="1488" y="2596"/>
                  </a:lnTo>
                  <a:lnTo>
                    <a:pt x="1488" y="2596"/>
                  </a:lnTo>
                  <a:cubicBezTo>
                    <a:pt x="1517" y="2596"/>
                    <a:pt x="1517" y="2596"/>
                    <a:pt x="1517" y="2596"/>
                  </a:cubicBezTo>
                  <a:lnTo>
                    <a:pt x="1517" y="2596"/>
                  </a:lnTo>
                  <a:cubicBezTo>
                    <a:pt x="1517" y="2567"/>
                    <a:pt x="1517" y="2567"/>
                    <a:pt x="1517" y="2567"/>
                  </a:cubicBezTo>
                  <a:cubicBezTo>
                    <a:pt x="1546" y="2596"/>
                    <a:pt x="1546" y="2596"/>
                    <a:pt x="1546" y="2596"/>
                  </a:cubicBezTo>
                  <a:cubicBezTo>
                    <a:pt x="1517" y="2596"/>
                    <a:pt x="1517" y="2596"/>
                    <a:pt x="1517" y="2596"/>
                  </a:cubicBezTo>
                  <a:lnTo>
                    <a:pt x="1517" y="2596"/>
                  </a:lnTo>
                  <a:cubicBezTo>
                    <a:pt x="1546" y="2596"/>
                    <a:pt x="1546" y="2596"/>
                    <a:pt x="1546" y="2596"/>
                  </a:cubicBezTo>
                  <a:lnTo>
                    <a:pt x="1546" y="2596"/>
                  </a:lnTo>
                  <a:lnTo>
                    <a:pt x="1546" y="2596"/>
                  </a:lnTo>
                  <a:cubicBezTo>
                    <a:pt x="1576" y="2596"/>
                    <a:pt x="1576" y="2596"/>
                    <a:pt x="1576" y="2596"/>
                  </a:cubicBezTo>
                  <a:lnTo>
                    <a:pt x="1576" y="2596"/>
                  </a:lnTo>
                  <a:lnTo>
                    <a:pt x="1576" y="2596"/>
                  </a:lnTo>
                  <a:lnTo>
                    <a:pt x="1576" y="2596"/>
                  </a:lnTo>
                  <a:cubicBezTo>
                    <a:pt x="1605" y="2567"/>
                    <a:pt x="1605" y="2567"/>
                    <a:pt x="1605" y="2567"/>
                  </a:cubicBezTo>
                  <a:lnTo>
                    <a:pt x="1605" y="2567"/>
                  </a:lnTo>
                  <a:cubicBezTo>
                    <a:pt x="1605" y="2538"/>
                    <a:pt x="1605" y="2538"/>
                    <a:pt x="1605" y="2538"/>
                  </a:cubicBezTo>
                  <a:cubicBezTo>
                    <a:pt x="1634" y="2538"/>
                    <a:pt x="1634" y="2538"/>
                    <a:pt x="1634" y="2538"/>
                  </a:cubicBezTo>
                  <a:lnTo>
                    <a:pt x="1634" y="2538"/>
                  </a:lnTo>
                  <a:lnTo>
                    <a:pt x="1634" y="2538"/>
                  </a:lnTo>
                  <a:cubicBezTo>
                    <a:pt x="1662" y="2538"/>
                    <a:pt x="1662" y="2538"/>
                    <a:pt x="1662" y="2538"/>
                  </a:cubicBezTo>
                  <a:lnTo>
                    <a:pt x="1662" y="2538"/>
                  </a:lnTo>
                  <a:cubicBezTo>
                    <a:pt x="1634" y="2538"/>
                    <a:pt x="1634" y="2538"/>
                    <a:pt x="1634" y="2538"/>
                  </a:cubicBezTo>
                  <a:cubicBezTo>
                    <a:pt x="1634" y="2567"/>
                    <a:pt x="1634" y="2567"/>
                    <a:pt x="1634" y="2567"/>
                  </a:cubicBezTo>
                  <a:lnTo>
                    <a:pt x="1634" y="2567"/>
                  </a:lnTo>
                  <a:lnTo>
                    <a:pt x="1634" y="2567"/>
                  </a:lnTo>
                  <a:cubicBezTo>
                    <a:pt x="1662" y="2567"/>
                    <a:pt x="1662" y="2567"/>
                    <a:pt x="1662" y="2567"/>
                  </a:cubicBezTo>
                  <a:cubicBezTo>
                    <a:pt x="1662" y="2538"/>
                    <a:pt x="1662" y="2538"/>
                    <a:pt x="1662" y="2538"/>
                  </a:cubicBezTo>
                  <a:cubicBezTo>
                    <a:pt x="1692" y="2538"/>
                    <a:pt x="1692" y="2538"/>
                    <a:pt x="1692" y="2538"/>
                  </a:cubicBezTo>
                  <a:cubicBezTo>
                    <a:pt x="1692" y="2567"/>
                    <a:pt x="1692" y="2567"/>
                    <a:pt x="1692" y="2567"/>
                  </a:cubicBezTo>
                  <a:cubicBezTo>
                    <a:pt x="1692" y="2538"/>
                    <a:pt x="1692" y="2538"/>
                    <a:pt x="1692" y="2538"/>
                  </a:cubicBezTo>
                  <a:lnTo>
                    <a:pt x="1692" y="2538"/>
                  </a:lnTo>
                  <a:cubicBezTo>
                    <a:pt x="1692" y="2567"/>
                    <a:pt x="1692" y="2567"/>
                    <a:pt x="1692" y="2567"/>
                  </a:cubicBezTo>
                  <a:lnTo>
                    <a:pt x="1692" y="2567"/>
                  </a:lnTo>
                  <a:lnTo>
                    <a:pt x="1692" y="2567"/>
                  </a:lnTo>
                  <a:cubicBezTo>
                    <a:pt x="1721" y="2538"/>
                    <a:pt x="1721" y="2538"/>
                    <a:pt x="1721" y="2538"/>
                  </a:cubicBezTo>
                  <a:cubicBezTo>
                    <a:pt x="1721" y="2567"/>
                    <a:pt x="1721" y="2567"/>
                    <a:pt x="1721" y="2567"/>
                  </a:cubicBezTo>
                  <a:cubicBezTo>
                    <a:pt x="1721" y="2538"/>
                    <a:pt x="1721" y="2538"/>
                    <a:pt x="1721" y="2538"/>
                  </a:cubicBezTo>
                  <a:cubicBezTo>
                    <a:pt x="1750" y="2538"/>
                    <a:pt x="1750" y="2538"/>
                    <a:pt x="1750" y="2538"/>
                  </a:cubicBezTo>
                  <a:lnTo>
                    <a:pt x="1750" y="2538"/>
                  </a:lnTo>
                  <a:cubicBezTo>
                    <a:pt x="1779" y="2508"/>
                    <a:pt x="1779" y="2508"/>
                    <a:pt x="1779" y="2508"/>
                  </a:cubicBezTo>
                  <a:lnTo>
                    <a:pt x="1779" y="2508"/>
                  </a:lnTo>
                  <a:cubicBezTo>
                    <a:pt x="1779" y="2538"/>
                    <a:pt x="1779" y="2538"/>
                    <a:pt x="1779" y="2538"/>
                  </a:cubicBezTo>
                  <a:lnTo>
                    <a:pt x="1779" y="2538"/>
                  </a:lnTo>
                  <a:cubicBezTo>
                    <a:pt x="1779" y="2567"/>
                    <a:pt x="1779" y="2567"/>
                    <a:pt x="1779" y="2567"/>
                  </a:cubicBezTo>
                  <a:lnTo>
                    <a:pt x="1779" y="2567"/>
                  </a:lnTo>
                  <a:lnTo>
                    <a:pt x="1779" y="2567"/>
                  </a:lnTo>
                  <a:cubicBezTo>
                    <a:pt x="1809" y="2538"/>
                    <a:pt x="1809" y="2538"/>
                    <a:pt x="1809" y="2538"/>
                  </a:cubicBezTo>
                  <a:cubicBezTo>
                    <a:pt x="1809" y="2508"/>
                    <a:pt x="1809" y="2508"/>
                    <a:pt x="1809" y="2508"/>
                  </a:cubicBezTo>
                  <a:lnTo>
                    <a:pt x="1809" y="2508"/>
                  </a:lnTo>
                  <a:cubicBezTo>
                    <a:pt x="1809" y="2538"/>
                    <a:pt x="1809" y="2538"/>
                    <a:pt x="1809" y="2538"/>
                  </a:cubicBezTo>
                  <a:cubicBezTo>
                    <a:pt x="1809" y="2508"/>
                    <a:pt x="1809" y="2508"/>
                    <a:pt x="1809" y="2508"/>
                  </a:cubicBezTo>
                  <a:cubicBezTo>
                    <a:pt x="1838" y="2508"/>
                    <a:pt x="1838" y="2508"/>
                    <a:pt x="1838" y="2508"/>
                  </a:cubicBezTo>
                  <a:lnTo>
                    <a:pt x="1838" y="2508"/>
                  </a:lnTo>
                  <a:cubicBezTo>
                    <a:pt x="1867" y="2508"/>
                    <a:pt x="1867" y="2508"/>
                    <a:pt x="1867" y="2508"/>
                  </a:cubicBezTo>
                  <a:lnTo>
                    <a:pt x="1867" y="2508"/>
                  </a:lnTo>
                  <a:lnTo>
                    <a:pt x="1867" y="2508"/>
                  </a:lnTo>
                  <a:cubicBezTo>
                    <a:pt x="1867" y="2479"/>
                    <a:pt x="1867" y="2479"/>
                    <a:pt x="1867" y="2479"/>
                  </a:cubicBezTo>
                  <a:cubicBezTo>
                    <a:pt x="1896" y="2479"/>
                    <a:pt x="1896" y="2479"/>
                    <a:pt x="1896" y="2479"/>
                  </a:cubicBezTo>
                  <a:lnTo>
                    <a:pt x="1896" y="2479"/>
                  </a:lnTo>
                  <a:cubicBezTo>
                    <a:pt x="1896" y="2508"/>
                    <a:pt x="1896" y="2508"/>
                    <a:pt x="1896" y="2508"/>
                  </a:cubicBezTo>
                  <a:lnTo>
                    <a:pt x="1896" y="2508"/>
                  </a:lnTo>
                  <a:lnTo>
                    <a:pt x="1896" y="2508"/>
                  </a:lnTo>
                  <a:cubicBezTo>
                    <a:pt x="1926" y="2508"/>
                    <a:pt x="1926" y="2508"/>
                    <a:pt x="1926" y="2508"/>
                  </a:cubicBezTo>
                  <a:cubicBezTo>
                    <a:pt x="1896" y="2479"/>
                    <a:pt x="1896" y="2479"/>
                    <a:pt x="1896" y="2479"/>
                  </a:cubicBezTo>
                  <a:cubicBezTo>
                    <a:pt x="1926" y="2479"/>
                    <a:pt x="1926" y="2479"/>
                    <a:pt x="1926" y="2479"/>
                  </a:cubicBezTo>
                  <a:lnTo>
                    <a:pt x="1926" y="2479"/>
                  </a:lnTo>
                  <a:cubicBezTo>
                    <a:pt x="1896" y="2479"/>
                    <a:pt x="1896" y="2479"/>
                    <a:pt x="1896" y="2479"/>
                  </a:cubicBezTo>
                  <a:lnTo>
                    <a:pt x="1896" y="2479"/>
                  </a:lnTo>
                  <a:lnTo>
                    <a:pt x="1896" y="2479"/>
                  </a:lnTo>
                  <a:cubicBezTo>
                    <a:pt x="1926" y="2450"/>
                    <a:pt x="1926" y="2450"/>
                    <a:pt x="1926" y="2450"/>
                  </a:cubicBezTo>
                  <a:cubicBezTo>
                    <a:pt x="1955" y="2450"/>
                    <a:pt x="1955" y="2450"/>
                    <a:pt x="1955" y="2450"/>
                  </a:cubicBezTo>
                  <a:cubicBezTo>
                    <a:pt x="1983" y="2450"/>
                    <a:pt x="1983" y="2450"/>
                    <a:pt x="1983" y="2450"/>
                  </a:cubicBezTo>
                  <a:lnTo>
                    <a:pt x="1983" y="2450"/>
                  </a:lnTo>
                  <a:cubicBezTo>
                    <a:pt x="1955" y="2450"/>
                    <a:pt x="1955" y="2450"/>
                    <a:pt x="1955" y="2450"/>
                  </a:cubicBezTo>
                  <a:cubicBezTo>
                    <a:pt x="1983" y="2421"/>
                    <a:pt x="1983" y="2421"/>
                    <a:pt x="1983" y="2421"/>
                  </a:cubicBezTo>
                  <a:lnTo>
                    <a:pt x="1983" y="2421"/>
                  </a:lnTo>
                  <a:lnTo>
                    <a:pt x="1983" y="2421"/>
                  </a:lnTo>
                  <a:cubicBezTo>
                    <a:pt x="2012" y="2421"/>
                    <a:pt x="2012" y="2421"/>
                    <a:pt x="2012" y="2421"/>
                  </a:cubicBezTo>
                  <a:cubicBezTo>
                    <a:pt x="2012" y="2450"/>
                    <a:pt x="2012" y="2450"/>
                    <a:pt x="2012" y="2450"/>
                  </a:cubicBezTo>
                  <a:lnTo>
                    <a:pt x="2012" y="2450"/>
                  </a:lnTo>
                  <a:cubicBezTo>
                    <a:pt x="2012" y="2421"/>
                    <a:pt x="2012" y="2421"/>
                    <a:pt x="2012" y="2421"/>
                  </a:cubicBezTo>
                  <a:lnTo>
                    <a:pt x="2012" y="2421"/>
                  </a:lnTo>
                  <a:cubicBezTo>
                    <a:pt x="2042" y="2421"/>
                    <a:pt x="2042" y="2421"/>
                    <a:pt x="2042" y="2421"/>
                  </a:cubicBezTo>
                  <a:cubicBezTo>
                    <a:pt x="2042" y="2391"/>
                    <a:pt x="2042" y="2391"/>
                    <a:pt x="2042" y="2391"/>
                  </a:cubicBezTo>
                  <a:lnTo>
                    <a:pt x="2042" y="2391"/>
                  </a:lnTo>
                  <a:lnTo>
                    <a:pt x="2042" y="2391"/>
                  </a:lnTo>
                  <a:cubicBezTo>
                    <a:pt x="2042" y="2421"/>
                    <a:pt x="2042" y="2421"/>
                    <a:pt x="2042" y="2421"/>
                  </a:cubicBezTo>
                  <a:lnTo>
                    <a:pt x="2042" y="2421"/>
                  </a:lnTo>
                  <a:cubicBezTo>
                    <a:pt x="2071" y="2391"/>
                    <a:pt x="2071" y="2391"/>
                    <a:pt x="2071" y="2391"/>
                  </a:cubicBezTo>
                  <a:lnTo>
                    <a:pt x="2071" y="2391"/>
                  </a:lnTo>
                  <a:cubicBezTo>
                    <a:pt x="2100" y="2391"/>
                    <a:pt x="2100" y="2391"/>
                    <a:pt x="2100" y="2391"/>
                  </a:cubicBezTo>
                  <a:lnTo>
                    <a:pt x="2100" y="2391"/>
                  </a:lnTo>
                  <a:lnTo>
                    <a:pt x="2100" y="2391"/>
                  </a:lnTo>
                  <a:lnTo>
                    <a:pt x="2100" y="2391"/>
                  </a:lnTo>
                  <a:cubicBezTo>
                    <a:pt x="2129" y="2391"/>
                    <a:pt x="2129" y="2391"/>
                    <a:pt x="2129" y="2391"/>
                  </a:cubicBezTo>
                  <a:cubicBezTo>
                    <a:pt x="2129" y="2362"/>
                    <a:pt x="2129" y="2362"/>
                    <a:pt x="2129" y="2362"/>
                  </a:cubicBezTo>
                  <a:lnTo>
                    <a:pt x="2129" y="2362"/>
                  </a:lnTo>
                  <a:lnTo>
                    <a:pt x="2129" y="2362"/>
                  </a:lnTo>
                  <a:lnTo>
                    <a:pt x="2129" y="2362"/>
                  </a:lnTo>
                  <a:lnTo>
                    <a:pt x="2129" y="2362"/>
                  </a:lnTo>
                  <a:cubicBezTo>
                    <a:pt x="2159" y="2333"/>
                    <a:pt x="2159" y="2333"/>
                    <a:pt x="2159" y="2333"/>
                  </a:cubicBezTo>
                  <a:lnTo>
                    <a:pt x="2159" y="2333"/>
                  </a:lnTo>
                  <a:lnTo>
                    <a:pt x="2159" y="2333"/>
                  </a:lnTo>
                  <a:cubicBezTo>
                    <a:pt x="2188" y="2333"/>
                    <a:pt x="2188" y="2333"/>
                    <a:pt x="2188" y="2333"/>
                  </a:cubicBezTo>
                  <a:lnTo>
                    <a:pt x="2188" y="2333"/>
                  </a:lnTo>
                  <a:cubicBezTo>
                    <a:pt x="2188" y="2304"/>
                    <a:pt x="2188" y="2304"/>
                    <a:pt x="2188" y="2304"/>
                  </a:cubicBezTo>
                  <a:cubicBezTo>
                    <a:pt x="2217" y="2304"/>
                    <a:pt x="2217" y="2304"/>
                    <a:pt x="2217" y="2304"/>
                  </a:cubicBezTo>
                  <a:lnTo>
                    <a:pt x="2217" y="2304"/>
                  </a:lnTo>
                  <a:lnTo>
                    <a:pt x="2217" y="2304"/>
                  </a:lnTo>
                  <a:cubicBezTo>
                    <a:pt x="2246" y="2275"/>
                    <a:pt x="2246" y="2275"/>
                    <a:pt x="2246" y="2275"/>
                  </a:cubicBezTo>
                  <a:lnTo>
                    <a:pt x="2246" y="2275"/>
                  </a:lnTo>
                  <a:cubicBezTo>
                    <a:pt x="2246" y="2304"/>
                    <a:pt x="2246" y="2304"/>
                    <a:pt x="2246" y="2304"/>
                  </a:cubicBezTo>
                  <a:lnTo>
                    <a:pt x="2246" y="2304"/>
                  </a:lnTo>
                  <a:cubicBezTo>
                    <a:pt x="2276" y="2275"/>
                    <a:pt x="2276" y="2275"/>
                    <a:pt x="2276" y="2275"/>
                  </a:cubicBezTo>
                  <a:lnTo>
                    <a:pt x="2276" y="2275"/>
                  </a:lnTo>
                  <a:lnTo>
                    <a:pt x="2276" y="2275"/>
                  </a:lnTo>
                  <a:lnTo>
                    <a:pt x="2276" y="2275"/>
                  </a:lnTo>
                  <a:cubicBezTo>
                    <a:pt x="2305" y="2275"/>
                    <a:pt x="2305" y="2275"/>
                    <a:pt x="2305" y="2275"/>
                  </a:cubicBezTo>
                  <a:lnTo>
                    <a:pt x="2305" y="2275"/>
                  </a:lnTo>
                  <a:lnTo>
                    <a:pt x="2305" y="2275"/>
                  </a:lnTo>
                  <a:cubicBezTo>
                    <a:pt x="2333" y="2275"/>
                    <a:pt x="2333" y="2275"/>
                    <a:pt x="2333" y="2275"/>
                  </a:cubicBezTo>
                  <a:cubicBezTo>
                    <a:pt x="2333" y="2246"/>
                    <a:pt x="2333" y="2246"/>
                    <a:pt x="2333" y="2246"/>
                  </a:cubicBezTo>
                  <a:lnTo>
                    <a:pt x="2333" y="2246"/>
                  </a:lnTo>
                  <a:cubicBezTo>
                    <a:pt x="2333" y="2275"/>
                    <a:pt x="2333" y="2275"/>
                    <a:pt x="2333" y="2275"/>
                  </a:cubicBezTo>
                  <a:cubicBezTo>
                    <a:pt x="2333" y="2246"/>
                    <a:pt x="2333" y="2246"/>
                    <a:pt x="2333" y="2246"/>
                  </a:cubicBezTo>
                  <a:cubicBezTo>
                    <a:pt x="2362" y="2246"/>
                    <a:pt x="2362" y="2246"/>
                    <a:pt x="2362" y="2246"/>
                  </a:cubicBezTo>
                  <a:lnTo>
                    <a:pt x="2362" y="2246"/>
                  </a:lnTo>
                  <a:lnTo>
                    <a:pt x="2362" y="2246"/>
                  </a:lnTo>
                  <a:lnTo>
                    <a:pt x="2362" y="2246"/>
                  </a:lnTo>
                  <a:lnTo>
                    <a:pt x="2362" y="2246"/>
                  </a:lnTo>
                  <a:lnTo>
                    <a:pt x="2362" y="2246"/>
                  </a:lnTo>
                  <a:cubicBezTo>
                    <a:pt x="2362" y="2217"/>
                    <a:pt x="2362" y="2217"/>
                    <a:pt x="2362" y="2217"/>
                  </a:cubicBezTo>
                  <a:cubicBezTo>
                    <a:pt x="2392" y="2217"/>
                    <a:pt x="2392" y="2217"/>
                    <a:pt x="2392" y="2217"/>
                  </a:cubicBezTo>
                  <a:lnTo>
                    <a:pt x="2392" y="2217"/>
                  </a:lnTo>
                  <a:lnTo>
                    <a:pt x="2392" y="2217"/>
                  </a:lnTo>
                  <a:lnTo>
                    <a:pt x="2392" y="2217"/>
                  </a:lnTo>
                  <a:lnTo>
                    <a:pt x="2392" y="2217"/>
                  </a:lnTo>
                  <a:lnTo>
                    <a:pt x="2392" y="2217"/>
                  </a:lnTo>
                  <a:cubicBezTo>
                    <a:pt x="2392" y="2188"/>
                    <a:pt x="2392" y="2188"/>
                    <a:pt x="2392" y="2188"/>
                  </a:cubicBezTo>
                  <a:cubicBezTo>
                    <a:pt x="2392" y="2217"/>
                    <a:pt x="2392" y="2217"/>
                    <a:pt x="2392" y="2217"/>
                  </a:cubicBezTo>
                  <a:cubicBezTo>
                    <a:pt x="2421" y="2188"/>
                    <a:pt x="2421" y="2188"/>
                    <a:pt x="2421" y="2188"/>
                  </a:cubicBezTo>
                  <a:cubicBezTo>
                    <a:pt x="2450" y="2188"/>
                    <a:pt x="2450" y="2188"/>
                    <a:pt x="2450" y="2188"/>
                  </a:cubicBezTo>
                  <a:lnTo>
                    <a:pt x="2450" y="2188"/>
                  </a:lnTo>
                  <a:cubicBezTo>
                    <a:pt x="2479" y="2188"/>
                    <a:pt x="2479" y="2188"/>
                    <a:pt x="2479" y="2188"/>
                  </a:cubicBezTo>
                  <a:cubicBezTo>
                    <a:pt x="2479" y="2158"/>
                    <a:pt x="2479" y="2158"/>
                    <a:pt x="2479" y="2158"/>
                  </a:cubicBezTo>
                  <a:cubicBezTo>
                    <a:pt x="2479" y="2129"/>
                    <a:pt x="2479" y="2129"/>
                    <a:pt x="2479" y="2129"/>
                  </a:cubicBezTo>
                  <a:lnTo>
                    <a:pt x="2479" y="2129"/>
                  </a:lnTo>
                  <a:lnTo>
                    <a:pt x="2479" y="2129"/>
                  </a:lnTo>
                  <a:lnTo>
                    <a:pt x="2479" y="2129"/>
                  </a:lnTo>
                  <a:cubicBezTo>
                    <a:pt x="2479" y="2100"/>
                    <a:pt x="2479" y="2100"/>
                    <a:pt x="2479" y="2100"/>
                  </a:cubicBezTo>
                  <a:cubicBezTo>
                    <a:pt x="2450" y="2100"/>
                    <a:pt x="2450" y="2100"/>
                    <a:pt x="2450" y="2100"/>
                  </a:cubicBezTo>
                  <a:lnTo>
                    <a:pt x="2450" y="2100"/>
                  </a:lnTo>
                  <a:cubicBezTo>
                    <a:pt x="2450" y="2071"/>
                    <a:pt x="2450" y="2071"/>
                    <a:pt x="2450" y="2071"/>
                  </a:cubicBezTo>
                  <a:cubicBezTo>
                    <a:pt x="2479" y="2071"/>
                    <a:pt x="2479" y="2071"/>
                    <a:pt x="2479" y="2071"/>
                  </a:cubicBezTo>
                  <a:lnTo>
                    <a:pt x="2479" y="2071"/>
                  </a:lnTo>
                  <a:lnTo>
                    <a:pt x="2479" y="2071"/>
                  </a:lnTo>
                  <a:lnTo>
                    <a:pt x="2479" y="2071"/>
                  </a:lnTo>
                  <a:cubicBezTo>
                    <a:pt x="2479" y="2041"/>
                    <a:pt x="2479" y="2041"/>
                    <a:pt x="2479" y="2041"/>
                  </a:cubicBezTo>
                  <a:lnTo>
                    <a:pt x="2479" y="2041"/>
                  </a:lnTo>
                  <a:cubicBezTo>
                    <a:pt x="2509" y="2041"/>
                    <a:pt x="2509" y="2041"/>
                    <a:pt x="2509" y="2041"/>
                  </a:cubicBezTo>
                  <a:cubicBezTo>
                    <a:pt x="2538" y="2041"/>
                    <a:pt x="2538" y="2041"/>
                    <a:pt x="2538" y="2041"/>
                  </a:cubicBezTo>
                  <a:lnTo>
                    <a:pt x="2538" y="2041"/>
                  </a:lnTo>
                  <a:cubicBezTo>
                    <a:pt x="2567" y="2041"/>
                    <a:pt x="2567" y="2041"/>
                    <a:pt x="2567" y="2041"/>
                  </a:cubicBezTo>
                  <a:lnTo>
                    <a:pt x="2567" y="2041"/>
                  </a:lnTo>
                  <a:cubicBezTo>
                    <a:pt x="2567" y="2071"/>
                    <a:pt x="2567" y="2071"/>
                    <a:pt x="2567" y="2071"/>
                  </a:cubicBezTo>
                  <a:lnTo>
                    <a:pt x="2567" y="2071"/>
                  </a:lnTo>
                  <a:cubicBezTo>
                    <a:pt x="2596" y="2041"/>
                    <a:pt x="2596" y="2041"/>
                    <a:pt x="2596" y="2041"/>
                  </a:cubicBezTo>
                  <a:lnTo>
                    <a:pt x="2596" y="2041"/>
                  </a:lnTo>
                  <a:cubicBezTo>
                    <a:pt x="2567" y="2041"/>
                    <a:pt x="2567" y="2041"/>
                    <a:pt x="2567" y="2041"/>
                  </a:cubicBezTo>
                  <a:cubicBezTo>
                    <a:pt x="2567" y="2012"/>
                    <a:pt x="2567" y="2012"/>
                    <a:pt x="2567" y="2012"/>
                  </a:cubicBezTo>
                  <a:cubicBezTo>
                    <a:pt x="2596" y="2012"/>
                    <a:pt x="2596" y="2012"/>
                    <a:pt x="2596" y="2012"/>
                  </a:cubicBezTo>
                  <a:cubicBezTo>
                    <a:pt x="2596" y="2041"/>
                    <a:pt x="2596" y="2041"/>
                    <a:pt x="2596" y="2041"/>
                  </a:cubicBezTo>
                  <a:cubicBezTo>
                    <a:pt x="2626" y="2012"/>
                    <a:pt x="2626" y="2012"/>
                    <a:pt x="2626" y="2012"/>
                  </a:cubicBezTo>
                  <a:lnTo>
                    <a:pt x="2626" y="2012"/>
                  </a:lnTo>
                  <a:cubicBezTo>
                    <a:pt x="2626" y="1983"/>
                    <a:pt x="2626" y="1983"/>
                    <a:pt x="2626" y="1983"/>
                  </a:cubicBezTo>
                  <a:cubicBezTo>
                    <a:pt x="2596" y="1954"/>
                    <a:pt x="2596" y="1954"/>
                    <a:pt x="2596" y="1954"/>
                  </a:cubicBezTo>
                  <a:cubicBezTo>
                    <a:pt x="2596" y="1983"/>
                    <a:pt x="2596" y="1983"/>
                    <a:pt x="2596" y="1983"/>
                  </a:cubicBezTo>
                  <a:lnTo>
                    <a:pt x="2596" y="1983"/>
                  </a:lnTo>
                  <a:lnTo>
                    <a:pt x="2596" y="1983"/>
                  </a:lnTo>
                  <a:cubicBezTo>
                    <a:pt x="2596" y="1954"/>
                    <a:pt x="2596" y="1954"/>
                    <a:pt x="2596" y="1954"/>
                  </a:cubicBezTo>
                  <a:cubicBezTo>
                    <a:pt x="2626" y="1954"/>
                    <a:pt x="2626" y="1954"/>
                    <a:pt x="2626" y="1954"/>
                  </a:cubicBezTo>
                  <a:cubicBezTo>
                    <a:pt x="2626" y="1983"/>
                    <a:pt x="2626" y="1983"/>
                    <a:pt x="2626" y="1983"/>
                  </a:cubicBezTo>
                  <a:cubicBezTo>
                    <a:pt x="2655" y="1983"/>
                    <a:pt x="2655" y="1983"/>
                    <a:pt x="2655" y="1983"/>
                  </a:cubicBezTo>
                  <a:cubicBezTo>
                    <a:pt x="2655" y="1954"/>
                    <a:pt x="2655" y="1954"/>
                    <a:pt x="2655" y="1954"/>
                  </a:cubicBezTo>
                  <a:lnTo>
                    <a:pt x="2655" y="1954"/>
                  </a:lnTo>
                  <a:cubicBezTo>
                    <a:pt x="2712" y="1925"/>
                    <a:pt x="2712" y="1925"/>
                    <a:pt x="2712" y="1925"/>
                  </a:cubicBezTo>
                  <a:lnTo>
                    <a:pt x="2712" y="1925"/>
                  </a:lnTo>
                  <a:cubicBezTo>
                    <a:pt x="2742" y="1925"/>
                    <a:pt x="2742" y="1925"/>
                    <a:pt x="2742" y="1925"/>
                  </a:cubicBezTo>
                  <a:cubicBezTo>
                    <a:pt x="2742" y="1896"/>
                    <a:pt x="2742" y="1896"/>
                    <a:pt x="2742" y="1896"/>
                  </a:cubicBezTo>
                  <a:lnTo>
                    <a:pt x="2742" y="1896"/>
                  </a:lnTo>
                  <a:cubicBezTo>
                    <a:pt x="2771" y="1867"/>
                    <a:pt x="2771" y="1867"/>
                    <a:pt x="2771" y="1867"/>
                  </a:cubicBezTo>
                  <a:cubicBezTo>
                    <a:pt x="2800" y="1867"/>
                    <a:pt x="2800" y="1867"/>
                    <a:pt x="2800" y="1867"/>
                  </a:cubicBezTo>
                  <a:cubicBezTo>
                    <a:pt x="2859" y="1838"/>
                    <a:pt x="2859" y="1838"/>
                    <a:pt x="2859" y="1838"/>
                  </a:cubicBezTo>
                  <a:lnTo>
                    <a:pt x="2859" y="1838"/>
                  </a:lnTo>
                  <a:cubicBezTo>
                    <a:pt x="2888" y="1808"/>
                    <a:pt x="2888" y="1808"/>
                    <a:pt x="2888" y="1808"/>
                  </a:cubicBezTo>
                  <a:cubicBezTo>
                    <a:pt x="2888" y="1838"/>
                    <a:pt x="2888" y="1838"/>
                    <a:pt x="2888" y="1838"/>
                  </a:cubicBezTo>
                  <a:lnTo>
                    <a:pt x="2888" y="1838"/>
                  </a:lnTo>
                  <a:cubicBezTo>
                    <a:pt x="2888" y="1867"/>
                    <a:pt x="2888" y="1867"/>
                    <a:pt x="2888" y="1867"/>
                  </a:cubicBezTo>
                  <a:cubicBezTo>
                    <a:pt x="2917" y="1867"/>
                    <a:pt x="2917" y="1867"/>
                    <a:pt x="2917" y="1867"/>
                  </a:cubicBezTo>
                  <a:lnTo>
                    <a:pt x="2917" y="1867"/>
                  </a:lnTo>
                  <a:cubicBezTo>
                    <a:pt x="2946" y="1838"/>
                    <a:pt x="2946" y="1838"/>
                    <a:pt x="2946" y="1838"/>
                  </a:cubicBezTo>
                  <a:lnTo>
                    <a:pt x="2946" y="1838"/>
                  </a:lnTo>
                  <a:cubicBezTo>
                    <a:pt x="2976" y="1838"/>
                    <a:pt x="2976" y="1838"/>
                    <a:pt x="2976" y="1838"/>
                  </a:cubicBezTo>
                  <a:cubicBezTo>
                    <a:pt x="3004" y="1808"/>
                    <a:pt x="3004" y="1808"/>
                    <a:pt x="3004" y="1808"/>
                  </a:cubicBezTo>
                  <a:cubicBezTo>
                    <a:pt x="2976" y="1838"/>
                    <a:pt x="2976" y="1838"/>
                    <a:pt x="2976" y="1838"/>
                  </a:cubicBezTo>
                  <a:lnTo>
                    <a:pt x="2976" y="1838"/>
                  </a:lnTo>
                  <a:cubicBezTo>
                    <a:pt x="2946" y="1838"/>
                    <a:pt x="2946" y="1838"/>
                    <a:pt x="2946" y="1838"/>
                  </a:cubicBezTo>
                  <a:cubicBezTo>
                    <a:pt x="2917" y="1867"/>
                    <a:pt x="2917" y="1867"/>
                    <a:pt x="2917" y="1867"/>
                  </a:cubicBezTo>
                  <a:cubicBezTo>
                    <a:pt x="2917" y="1896"/>
                    <a:pt x="2917" y="1896"/>
                    <a:pt x="2917" y="1896"/>
                  </a:cubicBezTo>
                  <a:cubicBezTo>
                    <a:pt x="2917" y="1925"/>
                    <a:pt x="2917" y="1925"/>
                    <a:pt x="2917" y="1925"/>
                  </a:cubicBezTo>
                  <a:lnTo>
                    <a:pt x="2917" y="1925"/>
                  </a:lnTo>
                  <a:lnTo>
                    <a:pt x="2917" y="1925"/>
                  </a:lnTo>
                  <a:cubicBezTo>
                    <a:pt x="2888" y="1925"/>
                    <a:pt x="2888" y="1925"/>
                    <a:pt x="2888" y="1925"/>
                  </a:cubicBezTo>
                  <a:lnTo>
                    <a:pt x="2888" y="1925"/>
                  </a:lnTo>
                  <a:lnTo>
                    <a:pt x="2888" y="1925"/>
                  </a:lnTo>
                  <a:cubicBezTo>
                    <a:pt x="2859" y="1925"/>
                    <a:pt x="2859" y="1925"/>
                    <a:pt x="2859" y="1925"/>
                  </a:cubicBezTo>
                  <a:cubicBezTo>
                    <a:pt x="2859" y="1896"/>
                    <a:pt x="2859" y="1896"/>
                    <a:pt x="2859" y="1896"/>
                  </a:cubicBezTo>
                  <a:cubicBezTo>
                    <a:pt x="2829" y="1896"/>
                    <a:pt x="2829" y="1896"/>
                    <a:pt x="2829" y="1896"/>
                  </a:cubicBezTo>
                  <a:lnTo>
                    <a:pt x="2829" y="1896"/>
                  </a:lnTo>
                  <a:cubicBezTo>
                    <a:pt x="2800" y="1925"/>
                    <a:pt x="2800" y="1925"/>
                    <a:pt x="2800" y="1925"/>
                  </a:cubicBezTo>
                  <a:cubicBezTo>
                    <a:pt x="2771" y="1925"/>
                    <a:pt x="2771" y="1925"/>
                    <a:pt x="2771" y="1925"/>
                  </a:cubicBezTo>
                  <a:lnTo>
                    <a:pt x="2771" y="1925"/>
                  </a:lnTo>
                  <a:cubicBezTo>
                    <a:pt x="2742" y="1954"/>
                    <a:pt x="2742" y="1954"/>
                    <a:pt x="2742" y="1954"/>
                  </a:cubicBezTo>
                  <a:cubicBezTo>
                    <a:pt x="2771" y="1954"/>
                    <a:pt x="2771" y="1954"/>
                    <a:pt x="2771" y="1954"/>
                  </a:cubicBezTo>
                  <a:cubicBezTo>
                    <a:pt x="2742" y="1983"/>
                    <a:pt x="2742" y="1983"/>
                    <a:pt x="2742" y="1983"/>
                  </a:cubicBezTo>
                  <a:cubicBezTo>
                    <a:pt x="2712" y="1983"/>
                    <a:pt x="2712" y="1983"/>
                    <a:pt x="2712" y="1983"/>
                  </a:cubicBezTo>
                  <a:cubicBezTo>
                    <a:pt x="2712" y="2012"/>
                    <a:pt x="2712" y="2012"/>
                    <a:pt x="2712" y="2012"/>
                  </a:cubicBezTo>
                  <a:cubicBezTo>
                    <a:pt x="2683" y="2041"/>
                    <a:pt x="2683" y="2041"/>
                    <a:pt x="2683" y="2041"/>
                  </a:cubicBezTo>
                  <a:cubicBezTo>
                    <a:pt x="2655" y="2071"/>
                    <a:pt x="2655" y="2071"/>
                    <a:pt x="2655" y="2071"/>
                  </a:cubicBezTo>
                  <a:lnTo>
                    <a:pt x="2655" y="2071"/>
                  </a:lnTo>
                  <a:cubicBezTo>
                    <a:pt x="2683" y="2100"/>
                    <a:pt x="2683" y="2100"/>
                    <a:pt x="2683" y="2100"/>
                  </a:cubicBezTo>
                  <a:cubicBezTo>
                    <a:pt x="2683" y="2071"/>
                    <a:pt x="2683" y="2071"/>
                    <a:pt x="2683" y="2071"/>
                  </a:cubicBezTo>
                  <a:lnTo>
                    <a:pt x="2683" y="2071"/>
                  </a:lnTo>
                  <a:cubicBezTo>
                    <a:pt x="2712" y="2071"/>
                    <a:pt x="2712" y="2071"/>
                    <a:pt x="2712" y="2071"/>
                  </a:cubicBezTo>
                  <a:lnTo>
                    <a:pt x="2712" y="2071"/>
                  </a:lnTo>
                  <a:lnTo>
                    <a:pt x="2712" y="2071"/>
                  </a:lnTo>
                  <a:cubicBezTo>
                    <a:pt x="2683" y="2100"/>
                    <a:pt x="2683" y="2100"/>
                    <a:pt x="2683" y="2100"/>
                  </a:cubicBezTo>
                  <a:lnTo>
                    <a:pt x="2683" y="2100"/>
                  </a:lnTo>
                  <a:cubicBezTo>
                    <a:pt x="2683" y="2129"/>
                    <a:pt x="2683" y="2129"/>
                    <a:pt x="2683" y="2129"/>
                  </a:cubicBezTo>
                  <a:cubicBezTo>
                    <a:pt x="2655" y="2100"/>
                    <a:pt x="2655" y="2100"/>
                    <a:pt x="2655" y="2100"/>
                  </a:cubicBezTo>
                  <a:lnTo>
                    <a:pt x="2655" y="2100"/>
                  </a:lnTo>
                  <a:cubicBezTo>
                    <a:pt x="2626" y="2100"/>
                    <a:pt x="2626" y="2100"/>
                    <a:pt x="2626" y="2100"/>
                  </a:cubicBezTo>
                  <a:cubicBezTo>
                    <a:pt x="2626" y="2129"/>
                    <a:pt x="2626" y="2129"/>
                    <a:pt x="2626" y="2129"/>
                  </a:cubicBezTo>
                  <a:lnTo>
                    <a:pt x="2626" y="2129"/>
                  </a:lnTo>
                  <a:cubicBezTo>
                    <a:pt x="2596" y="2129"/>
                    <a:pt x="2596" y="2129"/>
                    <a:pt x="2596" y="2129"/>
                  </a:cubicBezTo>
                  <a:cubicBezTo>
                    <a:pt x="2596" y="2158"/>
                    <a:pt x="2596" y="2158"/>
                    <a:pt x="2596" y="2158"/>
                  </a:cubicBezTo>
                  <a:cubicBezTo>
                    <a:pt x="2626" y="2158"/>
                    <a:pt x="2626" y="2158"/>
                    <a:pt x="2626" y="2158"/>
                  </a:cubicBezTo>
                  <a:lnTo>
                    <a:pt x="2626" y="2158"/>
                  </a:lnTo>
                  <a:cubicBezTo>
                    <a:pt x="2655" y="2158"/>
                    <a:pt x="2655" y="2158"/>
                    <a:pt x="2655" y="2158"/>
                  </a:cubicBezTo>
                  <a:lnTo>
                    <a:pt x="2655" y="2158"/>
                  </a:lnTo>
                  <a:lnTo>
                    <a:pt x="2655" y="2158"/>
                  </a:lnTo>
                  <a:cubicBezTo>
                    <a:pt x="2683" y="2158"/>
                    <a:pt x="2683" y="2158"/>
                    <a:pt x="2683" y="2158"/>
                  </a:cubicBezTo>
                  <a:lnTo>
                    <a:pt x="2683" y="2158"/>
                  </a:lnTo>
                  <a:lnTo>
                    <a:pt x="2683" y="2158"/>
                  </a:lnTo>
                  <a:cubicBezTo>
                    <a:pt x="2683" y="2129"/>
                    <a:pt x="2683" y="2129"/>
                    <a:pt x="2683" y="2129"/>
                  </a:cubicBezTo>
                  <a:lnTo>
                    <a:pt x="2683" y="2129"/>
                  </a:lnTo>
                  <a:cubicBezTo>
                    <a:pt x="2712" y="2129"/>
                    <a:pt x="2712" y="2129"/>
                    <a:pt x="2712" y="2129"/>
                  </a:cubicBezTo>
                  <a:cubicBezTo>
                    <a:pt x="2712" y="2100"/>
                    <a:pt x="2712" y="2100"/>
                    <a:pt x="2712" y="2100"/>
                  </a:cubicBezTo>
                  <a:lnTo>
                    <a:pt x="2712" y="2100"/>
                  </a:lnTo>
                  <a:cubicBezTo>
                    <a:pt x="2742" y="2100"/>
                    <a:pt x="2742" y="2100"/>
                    <a:pt x="2742" y="2100"/>
                  </a:cubicBezTo>
                  <a:cubicBezTo>
                    <a:pt x="2712" y="2129"/>
                    <a:pt x="2712" y="2129"/>
                    <a:pt x="2712" y="2129"/>
                  </a:cubicBezTo>
                  <a:cubicBezTo>
                    <a:pt x="2742" y="2129"/>
                    <a:pt x="2742" y="2129"/>
                    <a:pt x="2742" y="2129"/>
                  </a:cubicBezTo>
                  <a:lnTo>
                    <a:pt x="2742" y="2129"/>
                  </a:lnTo>
                  <a:cubicBezTo>
                    <a:pt x="2771" y="2100"/>
                    <a:pt x="2771" y="2100"/>
                    <a:pt x="2771" y="2100"/>
                  </a:cubicBezTo>
                  <a:cubicBezTo>
                    <a:pt x="2800" y="2100"/>
                    <a:pt x="2800" y="2100"/>
                    <a:pt x="2800" y="2100"/>
                  </a:cubicBezTo>
                  <a:cubicBezTo>
                    <a:pt x="2800" y="2129"/>
                    <a:pt x="2800" y="2129"/>
                    <a:pt x="2800" y="2129"/>
                  </a:cubicBezTo>
                  <a:cubicBezTo>
                    <a:pt x="2800" y="2100"/>
                    <a:pt x="2800" y="2100"/>
                    <a:pt x="2800" y="2100"/>
                  </a:cubicBezTo>
                  <a:cubicBezTo>
                    <a:pt x="2800" y="2071"/>
                    <a:pt x="2800" y="2071"/>
                    <a:pt x="2800" y="2071"/>
                  </a:cubicBezTo>
                  <a:cubicBezTo>
                    <a:pt x="2829" y="2071"/>
                    <a:pt x="2829" y="2071"/>
                    <a:pt x="2829" y="2071"/>
                  </a:cubicBezTo>
                  <a:lnTo>
                    <a:pt x="2829" y="2071"/>
                  </a:lnTo>
                  <a:cubicBezTo>
                    <a:pt x="2829" y="2100"/>
                    <a:pt x="2829" y="2100"/>
                    <a:pt x="2829" y="2100"/>
                  </a:cubicBezTo>
                  <a:lnTo>
                    <a:pt x="2829" y="2100"/>
                  </a:lnTo>
                  <a:lnTo>
                    <a:pt x="2829" y="2100"/>
                  </a:lnTo>
                  <a:cubicBezTo>
                    <a:pt x="2859" y="2071"/>
                    <a:pt x="2859" y="2071"/>
                    <a:pt x="2859" y="2071"/>
                  </a:cubicBezTo>
                  <a:cubicBezTo>
                    <a:pt x="2859" y="2041"/>
                    <a:pt x="2859" y="2041"/>
                    <a:pt x="2859" y="2041"/>
                  </a:cubicBezTo>
                  <a:lnTo>
                    <a:pt x="2859" y="2041"/>
                  </a:lnTo>
                  <a:lnTo>
                    <a:pt x="2859" y="2041"/>
                  </a:lnTo>
                  <a:cubicBezTo>
                    <a:pt x="2859" y="2071"/>
                    <a:pt x="2859" y="2071"/>
                    <a:pt x="2859" y="2071"/>
                  </a:cubicBezTo>
                  <a:lnTo>
                    <a:pt x="2859" y="2071"/>
                  </a:lnTo>
                  <a:cubicBezTo>
                    <a:pt x="2888" y="2071"/>
                    <a:pt x="2888" y="2071"/>
                    <a:pt x="2888" y="2071"/>
                  </a:cubicBezTo>
                  <a:lnTo>
                    <a:pt x="2888" y="2071"/>
                  </a:lnTo>
                  <a:lnTo>
                    <a:pt x="2888" y="2071"/>
                  </a:lnTo>
                  <a:lnTo>
                    <a:pt x="2888" y="2071"/>
                  </a:lnTo>
                  <a:cubicBezTo>
                    <a:pt x="2917" y="2100"/>
                    <a:pt x="2917" y="2100"/>
                    <a:pt x="2917" y="2100"/>
                  </a:cubicBezTo>
                  <a:cubicBezTo>
                    <a:pt x="2917" y="2071"/>
                    <a:pt x="2917" y="2071"/>
                    <a:pt x="2917" y="2071"/>
                  </a:cubicBezTo>
                  <a:lnTo>
                    <a:pt x="2917" y="2071"/>
                  </a:lnTo>
                  <a:cubicBezTo>
                    <a:pt x="2946" y="2071"/>
                    <a:pt x="2946" y="2071"/>
                    <a:pt x="2946" y="2071"/>
                  </a:cubicBezTo>
                  <a:cubicBezTo>
                    <a:pt x="2976" y="2041"/>
                    <a:pt x="2976" y="2041"/>
                    <a:pt x="2976" y="2041"/>
                  </a:cubicBezTo>
                  <a:cubicBezTo>
                    <a:pt x="2946" y="2041"/>
                    <a:pt x="2946" y="2041"/>
                    <a:pt x="2946" y="2041"/>
                  </a:cubicBezTo>
                  <a:lnTo>
                    <a:pt x="2946" y="2041"/>
                  </a:lnTo>
                  <a:cubicBezTo>
                    <a:pt x="2976" y="2012"/>
                    <a:pt x="2976" y="2012"/>
                    <a:pt x="2976" y="2012"/>
                  </a:cubicBezTo>
                  <a:cubicBezTo>
                    <a:pt x="3004" y="2012"/>
                    <a:pt x="3004" y="2012"/>
                    <a:pt x="3004" y="2012"/>
                  </a:cubicBezTo>
                  <a:cubicBezTo>
                    <a:pt x="3004" y="1983"/>
                    <a:pt x="3004" y="1983"/>
                    <a:pt x="3004" y="1983"/>
                  </a:cubicBezTo>
                  <a:cubicBezTo>
                    <a:pt x="2976" y="2012"/>
                    <a:pt x="2976" y="2012"/>
                    <a:pt x="2976" y="2012"/>
                  </a:cubicBezTo>
                  <a:cubicBezTo>
                    <a:pt x="2976" y="1983"/>
                    <a:pt x="2976" y="1983"/>
                    <a:pt x="2976" y="1983"/>
                  </a:cubicBezTo>
                  <a:cubicBezTo>
                    <a:pt x="2946" y="1983"/>
                    <a:pt x="2946" y="1983"/>
                    <a:pt x="2946" y="1983"/>
                  </a:cubicBezTo>
                  <a:lnTo>
                    <a:pt x="2946" y="1983"/>
                  </a:lnTo>
                  <a:cubicBezTo>
                    <a:pt x="2976" y="1983"/>
                    <a:pt x="2976" y="1983"/>
                    <a:pt x="2976" y="1983"/>
                  </a:cubicBezTo>
                  <a:lnTo>
                    <a:pt x="2976" y="1983"/>
                  </a:lnTo>
                  <a:cubicBezTo>
                    <a:pt x="3004" y="1983"/>
                    <a:pt x="3004" y="1983"/>
                    <a:pt x="3004" y="1983"/>
                  </a:cubicBezTo>
                  <a:cubicBezTo>
                    <a:pt x="3004" y="1954"/>
                    <a:pt x="3004" y="1954"/>
                    <a:pt x="3004" y="1954"/>
                  </a:cubicBezTo>
                  <a:cubicBezTo>
                    <a:pt x="2976" y="1983"/>
                    <a:pt x="2976" y="1983"/>
                    <a:pt x="2976" y="1983"/>
                  </a:cubicBezTo>
                  <a:cubicBezTo>
                    <a:pt x="2946" y="1954"/>
                    <a:pt x="2946" y="1954"/>
                    <a:pt x="2946" y="1954"/>
                  </a:cubicBezTo>
                  <a:lnTo>
                    <a:pt x="2946" y="1954"/>
                  </a:lnTo>
                  <a:cubicBezTo>
                    <a:pt x="2976" y="1954"/>
                    <a:pt x="2976" y="1954"/>
                    <a:pt x="2976" y="1954"/>
                  </a:cubicBezTo>
                  <a:cubicBezTo>
                    <a:pt x="3004" y="1925"/>
                    <a:pt x="3004" y="1925"/>
                    <a:pt x="3004" y="1925"/>
                  </a:cubicBezTo>
                  <a:cubicBezTo>
                    <a:pt x="3004" y="1954"/>
                    <a:pt x="3004" y="1954"/>
                    <a:pt x="3004" y="1954"/>
                  </a:cubicBezTo>
                  <a:cubicBezTo>
                    <a:pt x="3004" y="1925"/>
                    <a:pt x="3004" y="1925"/>
                    <a:pt x="3004" y="1925"/>
                  </a:cubicBezTo>
                  <a:lnTo>
                    <a:pt x="3004" y="1925"/>
                  </a:lnTo>
                  <a:cubicBezTo>
                    <a:pt x="3033" y="1896"/>
                    <a:pt x="3033" y="1896"/>
                    <a:pt x="3033" y="1896"/>
                  </a:cubicBezTo>
                  <a:cubicBezTo>
                    <a:pt x="3033" y="1925"/>
                    <a:pt x="3033" y="1925"/>
                    <a:pt x="3033" y="1925"/>
                  </a:cubicBezTo>
                  <a:lnTo>
                    <a:pt x="3033" y="1925"/>
                  </a:lnTo>
                  <a:cubicBezTo>
                    <a:pt x="3062" y="1925"/>
                    <a:pt x="3062" y="1925"/>
                    <a:pt x="3062" y="1925"/>
                  </a:cubicBezTo>
                  <a:cubicBezTo>
                    <a:pt x="3033" y="1925"/>
                    <a:pt x="3033" y="1925"/>
                    <a:pt x="3033" y="1925"/>
                  </a:cubicBezTo>
                  <a:cubicBezTo>
                    <a:pt x="3033" y="1954"/>
                    <a:pt x="3033" y="1954"/>
                    <a:pt x="3033" y="1954"/>
                  </a:cubicBezTo>
                  <a:cubicBezTo>
                    <a:pt x="3033" y="1983"/>
                    <a:pt x="3033" y="1983"/>
                    <a:pt x="3033" y="1983"/>
                  </a:cubicBezTo>
                  <a:cubicBezTo>
                    <a:pt x="3062" y="1983"/>
                    <a:pt x="3062" y="1983"/>
                    <a:pt x="3062" y="1983"/>
                  </a:cubicBezTo>
                  <a:cubicBezTo>
                    <a:pt x="3062" y="1954"/>
                    <a:pt x="3062" y="1954"/>
                    <a:pt x="3062" y="1954"/>
                  </a:cubicBezTo>
                  <a:cubicBezTo>
                    <a:pt x="3062" y="1925"/>
                    <a:pt x="3062" y="1925"/>
                    <a:pt x="3062" y="1925"/>
                  </a:cubicBezTo>
                  <a:cubicBezTo>
                    <a:pt x="3092" y="1925"/>
                    <a:pt x="3092" y="1925"/>
                    <a:pt x="3092" y="1925"/>
                  </a:cubicBezTo>
                  <a:cubicBezTo>
                    <a:pt x="3062" y="1954"/>
                    <a:pt x="3062" y="1954"/>
                    <a:pt x="3062" y="1954"/>
                  </a:cubicBezTo>
                  <a:lnTo>
                    <a:pt x="3062" y="1954"/>
                  </a:lnTo>
                  <a:lnTo>
                    <a:pt x="3062" y="1954"/>
                  </a:lnTo>
                  <a:cubicBezTo>
                    <a:pt x="3092" y="1954"/>
                    <a:pt x="3092" y="1954"/>
                    <a:pt x="3092" y="1954"/>
                  </a:cubicBezTo>
                  <a:lnTo>
                    <a:pt x="3092" y="1954"/>
                  </a:lnTo>
                  <a:lnTo>
                    <a:pt x="3092" y="1954"/>
                  </a:lnTo>
                  <a:cubicBezTo>
                    <a:pt x="3121" y="1954"/>
                    <a:pt x="3121" y="1954"/>
                    <a:pt x="3121" y="1954"/>
                  </a:cubicBezTo>
                  <a:lnTo>
                    <a:pt x="3121" y="1954"/>
                  </a:lnTo>
                  <a:cubicBezTo>
                    <a:pt x="3150" y="1925"/>
                    <a:pt x="3150" y="1925"/>
                    <a:pt x="3150" y="1925"/>
                  </a:cubicBezTo>
                  <a:lnTo>
                    <a:pt x="3150" y="1925"/>
                  </a:lnTo>
                  <a:cubicBezTo>
                    <a:pt x="3179" y="1925"/>
                    <a:pt x="3179" y="1925"/>
                    <a:pt x="3179" y="1925"/>
                  </a:cubicBezTo>
                  <a:lnTo>
                    <a:pt x="3179" y="1925"/>
                  </a:lnTo>
                  <a:cubicBezTo>
                    <a:pt x="3150" y="1925"/>
                    <a:pt x="3150" y="1925"/>
                    <a:pt x="3150" y="1925"/>
                  </a:cubicBezTo>
                  <a:cubicBezTo>
                    <a:pt x="3150" y="1954"/>
                    <a:pt x="3150" y="1954"/>
                    <a:pt x="3150" y="1954"/>
                  </a:cubicBezTo>
                  <a:cubicBezTo>
                    <a:pt x="3121" y="1954"/>
                    <a:pt x="3121" y="1954"/>
                    <a:pt x="3121" y="1954"/>
                  </a:cubicBezTo>
                  <a:lnTo>
                    <a:pt x="3121" y="1954"/>
                  </a:lnTo>
                  <a:cubicBezTo>
                    <a:pt x="3121" y="1983"/>
                    <a:pt x="3121" y="1983"/>
                    <a:pt x="3121" y="1983"/>
                  </a:cubicBezTo>
                  <a:cubicBezTo>
                    <a:pt x="3150" y="1983"/>
                    <a:pt x="3150" y="1983"/>
                    <a:pt x="3150" y="1983"/>
                  </a:cubicBezTo>
                  <a:cubicBezTo>
                    <a:pt x="3179" y="1983"/>
                    <a:pt x="3179" y="1983"/>
                    <a:pt x="3179" y="1983"/>
                  </a:cubicBezTo>
                  <a:lnTo>
                    <a:pt x="3179" y="1983"/>
                  </a:lnTo>
                  <a:cubicBezTo>
                    <a:pt x="3150" y="1983"/>
                    <a:pt x="3150" y="1983"/>
                    <a:pt x="3150" y="1983"/>
                  </a:cubicBezTo>
                  <a:cubicBezTo>
                    <a:pt x="3121" y="1983"/>
                    <a:pt x="3121" y="1983"/>
                    <a:pt x="3121" y="1983"/>
                  </a:cubicBezTo>
                  <a:lnTo>
                    <a:pt x="3121" y="1983"/>
                  </a:lnTo>
                  <a:lnTo>
                    <a:pt x="3121" y="1983"/>
                  </a:lnTo>
                  <a:cubicBezTo>
                    <a:pt x="3121" y="2012"/>
                    <a:pt x="3121" y="2012"/>
                    <a:pt x="3121" y="2012"/>
                  </a:cubicBezTo>
                  <a:cubicBezTo>
                    <a:pt x="3150" y="1983"/>
                    <a:pt x="3150" y="1983"/>
                    <a:pt x="3150" y="1983"/>
                  </a:cubicBezTo>
                  <a:cubicBezTo>
                    <a:pt x="3150" y="2012"/>
                    <a:pt x="3150" y="2012"/>
                    <a:pt x="3150" y="2012"/>
                  </a:cubicBezTo>
                  <a:lnTo>
                    <a:pt x="3150" y="2012"/>
                  </a:lnTo>
                  <a:cubicBezTo>
                    <a:pt x="3121" y="2012"/>
                    <a:pt x="3121" y="2012"/>
                    <a:pt x="3121" y="2012"/>
                  </a:cubicBezTo>
                  <a:lnTo>
                    <a:pt x="3121" y="2012"/>
                  </a:lnTo>
                  <a:cubicBezTo>
                    <a:pt x="3150" y="2012"/>
                    <a:pt x="3150" y="2012"/>
                    <a:pt x="3150" y="2012"/>
                  </a:cubicBezTo>
                  <a:cubicBezTo>
                    <a:pt x="3150" y="2041"/>
                    <a:pt x="3150" y="2041"/>
                    <a:pt x="3150" y="2041"/>
                  </a:cubicBezTo>
                  <a:lnTo>
                    <a:pt x="3150" y="2041"/>
                  </a:lnTo>
                  <a:cubicBezTo>
                    <a:pt x="3121" y="2041"/>
                    <a:pt x="3121" y="2041"/>
                    <a:pt x="3121" y="2041"/>
                  </a:cubicBezTo>
                  <a:lnTo>
                    <a:pt x="3121" y="2041"/>
                  </a:lnTo>
                  <a:cubicBezTo>
                    <a:pt x="3150" y="2041"/>
                    <a:pt x="3150" y="2041"/>
                    <a:pt x="3150" y="2041"/>
                  </a:cubicBezTo>
                  <a:lnTo>
                    <a:pt x="3150" y="2041"/>
                  </a:lnTo>
                  <a:cubicBezTo>
                    <a:pt x="3179" y="2041"/>
                    <a:pt x="3179" y="2041"/>
                    <a:pt x="3179" y="2041"/>
                  </a:cubicBezTo>
                  <a:cubicBezTo>
                    <a:pt x="3179" y="2071"/>
                    <a:pt x="3179" y="2071"/>
                    <a:pt x="3179" y="2071"/>
                  </a:cubicBezTo>
                  <a:cubicBezTo>
                    <a:pt x="3209" y="2041"/>
                    <a:pt x="3209" y="2041"/>
                    <a:pt x="3209" y="2041"/>
                  </a:cubicBezTo>
                  <a:cubicBezTo>
                    <a:pt x="3209" y="2071"/>
                    <a:pt x="3209" y="2071"/>
                    <a:pt x="3209" y="2071"/>
                  </a:cubicBezTo>
                  <a:lnTo>
                    <a:pt x="3209" y="2071"/>
                  </a:lnTo>
                  <a:lnTo>
                    <a:pt x="3209" y="2071"/>
                  </a:lnTo>
                  <a:lnTo>
                    <a:pt x="3209" y="2071"/>
                  </a:lnTo>
                  <a:lnTo>
                    <a:pt x="3209" y="2071"/>
                  </a:lnTo>
                  <a:cubicBezTo>
                    <a:pt x="3238" y="2100"/>
                    <a:pt x="3238" y="2100"/>
                    <a:pt x="3238" y="2100"/>
                  </a:cubicBezTo>
                  <a:lnTo>
                    <a:pt x="3238" y="2100"/>
                  </a:lnTo>
                  <a:cubicBezTo>
                    <a:pt x="3238" y="2071"/>
                    <a:pt x="3238" y="2071"/>
                    <a:pt x="3238" y="2071"/>
                  </a:cubicBezTo>
                  <a:lnTo>
                    <a:pt x="3238" y="2071"/>
                  </a:lnTo>
                  <a:lnTo>
                    <a:pt x="3238" y="2071"/>
                  </a:lnTo>
                  <a:cubicBezTo>
                    <a:pt x="3267" y="2071"/>
                    <a:pt x="3267" y="2071"/>
                    <a:pt x="3267" y="2071"/>
                  </a:cubicBezTo>
                  <a:lnTo>
                    <a:pt x="3267" y="2071"/>
                  </a:lnTo>
                  <a:cubicBezTo>
                    <a:pt x="3267" y="2100"/>
                    <a:pt x="3267" y="2100"/>
                    <a:pt x="3267" y="2100"/>
                  </a:cubicBezTo>
                  <a:cubicBezTo>
                    <a:pt x="3238" y="2100"/>
                    <a:pt x="3238" y="2100"/>
                    <a:pt x="3238" y="2100"/>
                  </a:cubicBezTo>
                  <a:cubicBezTo>
                    <a:pt x="3238" y="2129"/>
                    <a:pt x="3238" y="2129"/>
                    <a:pt x="3238" y="2129"/>
                  </a:cubicBezTo>
                  <a:lnTo>
                    <a:pt x="3238" y="2129"/>
                  </a:lnTo>
                  <a:lnTo>
                    <a:pt x="3238" y="2129"/>
                  </a:lnTo>
                  <a:lnTo>
                    <a:pt x="3238" y="2129"/>
                  </a:lnTo>
                  <a:lnTo>
                    <a:pt x="3238" y="2129"/>
                  </a:lnTo>
                  <a:cubicBezTo>
                    <a:pt x="3267" y="2158"/>
                    <a:pt x="3267" y="2158"/>
                    <a:pt x="3267" y="2158"/>
                  </a:cubicBezTo>
                  <a:cubicBezTo>
                    <a:pt x="3296" y="2129"/>
                    <a:pt x="3296" y="2129"/>
                    <a:pt x="3296" y="2129"/>
                  </a:cubicBezTo>
                  <a:lnTo>
                    <a:pt x="3296" y="2129"/>
                  </a:lnTo>
                  <a:cubicBezTo>
                    <a:pt x="3326" y="2129"/>
                    <a:pt x="3326" y="2129"/>
                    <a:pt x="3326" y="2129"/>
                  </a:cubicBezTo>
                  <a:lnTo>
                    <a:pt x="3326" y="2129"/>
                  </a:lnTo>
                  <a:cubicBezTo>
                    <a:pt x="3354" y="2129"/>
                    <a:pt x="3354" y="2129"/>
                    <a:pt x="3354" y="2129"/>
                  </a:cubicBezTo>
                  <a:lnTo>
                    <a:pt x="3354" y="2129"/>
                  </a:lnTo>
                  <a:cubicBezTo>
                    <a:pt x="3354" y="2158"/>
                    <a:pt x="3354" y="2158"/>
                    <a:pt x="3354" y="2158"/>
                  </a:cubicBezTo>
                  <a:lnTo>
                    <a:pt x="3354" y="2158"/>
                  </a:lnTo>
                  <a:cubicBezTo>
                    <a:pt x="3383" y="2158"/>
                    <a:pt x="3383" y="2158"/>
                    <a:pt x="3383" y="2158"/>
                  </a:cubicBezTo>
                  <a:cubicBezTo>
                    <a:pt x="3383" y="2188"/>
                    <a:pt x="3383" y="2188"/>
                    <a:pt x="3383" y="2188"/>
                  </a:cubicBezTo>
                  <a:lnTo>
                    <a:pt x="3383" y="2188"/>
                  </a:lnTo>
                  <a:cubicBezTo>
                    <a:pt x="3412" y="2188"/>
                    <a:pt x="3412" y="2188"/>
                    <a:pt x="3412" y="2188"/>
                  </a:cubicBezTo>
                  <a:cubicBezTo>
                    <a:pt x="3442" y="2158"/>
                    <a:pt x="3442" y="2158"/>
                    <a:pt x="3442" y="2158"/>
                  </a:cubicBezTo>
                  <a:lnTo>
                    <a:pt x="3442" y="2158"/>
                  </a:lnTo>
                  <a:lnTo>
                    <a:pt x="3442" y="2158"/>
                  </a:lnTo>
                  <a:cubicBezTo>
                    <a:pt x="3442" y="2188"/>
                    <a:pt x="3442" y="2188"/>
                    <a:pt x="3442" y="2188"/>
                  </a:cubicBezTo>
                  <a:lnTo>
                    <a:pt x="3442" y="2188"/>
                  </a:lnTo>
                  <a:cubicBezTo>
                    <a:pt x="3412" y="2188"/>
                    <a:pt x="3412" y="2188"/>
                    <a:pt x="3412" y="2188"/>
                  </a:cubicBezTo>
                  <a:lnTo>
                    <a:pt x="3412" y="2188"/>
                  </a:lnTo>
                  <a:cubicBezTo>
                    <a:pt x="3442" y="2217"/>
                    <a:pt x="3442" y="2217"/>
                    <a:pt x="3442" y="2217"/>
                  </a:cubicBezTo>
                  <a:lnTo>
                    <a:pt x="3442" y="2217"/>
                  </a:lnTo>
                  <a:lnTo>
                    <a:pt x="3442" y="2217"/>
                  </a:lnTo>
                  <a:cubicBezTo>
                    <a:pt x="3471" y="2246"/>
                    <a:pt x="3471" y="2246"/>
                    <a:pt x="3471" y="2246"/>
                  </a:cubicBezTo>
                  <a:cubicBezTo>
                    <a:pt x="3500" y="2217"/>
                    <a:pt x="3500" y="2217"/>
                    <a:pt x="3500" y="2217"/>
                  </a:cubicBezTo>
                  <a:cubicBezTo>
                    <a:pt x="3529" y="2217"/>
                    <a:pt x="3529" y="2217"/>
                    <a:pt x="3529" y="2217"/>
                  </a:cubicBezTo>
                  <a:cubicBezTo>
                    <a:pt x="3529" y="2246"/>
                    <a:pt x="3529" y="2246"/>
                    <a:pt x="3529" y="2246"/>
                  </a:cubicBezTo>
                  <a:cubicBezTo>
                    <a:pt x="3529" y="2217"/>
                    <a:pt x="3529" y="2217"/>
                    <a:pt x="3529" y="2217"/>
                  </a:cubicBezTo>
                  <a:cubicBezTo>
                    <a:pt x="3559" y="2217"/>
                    <a:pt x="3559" y="2217"/>
                    <a:pt x="3559" y="2217"/>
                  </a:cubicBezTo>
                  <a:lnTo>
                    <a:pt x="3559" y="2217"/>
                  </a:lnTo>
                  <a:lnTo>
                    <a:pt x="3559" y="2217"/>
                  </a:lnTo>
                  <a:cubicBezTo>
                    <a:pt x="3529" y="2217"/>
                    <a:pt x="3529" y="2217"/>
                    <a:pt x="3529" y="2217"/>
                  </a:cubicBezTo>
                  <a:cubicBezTo>
                    <a:pt x="3529" y="2246"/>
                    <a:pt x="3529" y="2246"/>
                    <a:pt x="3529" y="2246"/>
                  </a:cubicBezTo>
                  <a:cubicBezTo>
                    <a:pt x="3529" y="2275"/>
                    <a:pt x="3529" y="2275"/>
                    <a:pt x="3529" y="2275"/>
                  </a:cubicBezTo>
                  <a:lnTo>
                    <a:pt x="3529" y="2275"/>
                  </a:lnTo>
                  <a:cubicBezTo>
                    <a:pt x="3500" y="2275"/>
                    <a:pt x="3500" y="2275"/>
                    <a:pt x="3500" y="2275"/>
                  </a:cubicBezTo>
                  <a:lnTo>
                    <a:pt x="3500" y="2275"/>
                  </a:lnTo>
                  <a:lnTo>
                    <a:pt x="3500" y="2275"/>
                  </a:lnTo>
                  <a:cubicBezTo>
                    <a:pt x="3529" y="2304"/>
                    <a:pt x="3529" y="2304"/>
                    <a:pt x="3529" y="2304"/>
                  </a:cubicBezTo>
                  <a:lnTo>
                    <a:pt x="3529" y="2304"/>
                  </a:lnTo>
                  <a:lnTo>
                    <a:pt x="3529" y="2304"/>
                  </a:lnTo>
                  <a:cubicBezTo>
                    <a:pt x="3559" y="2304"/>
                    <a:pt x="3559" y="2304"/>
                    <a:pt x="3559" y="2304"/>
                  </a:cubicBezTo>
                  <a:cubicBezTo>
                    <a:pt x="3529" y="2304"/>
                    <a:pt x="3529" y="2304"/>
                    <a:pt x="3529" y="2304"/>
                  </a:cubicBezTo>
                  <a:lnTo>
                    <a:pt x="3529" y="2304"/>
                  </a:lnTo>
                  <a:lnTo>
                    <a:pt x="3529" y="2304"/>
                  </a:lnTo>
                  <a:cubicBezTo>
                    <a:pt x="3559" y="2333"/>
                    <a:pt x="3559" y="2333"/>
                    <a:pt x="3559" y="2333"/>
                  </a:cubicBezTo>
                  <a:lnTo>
                    <a:pt x="3559" y="2333"/>
                  </a:lnTo>
                  <a:cubicBezTo>
                    <a:pt x="3588" y="2333"/>
                    <a:pt x="3588" y="2333"/>
                    <a:pt x="3588" y="2333"/>
                  </a:cubicBezTo>
                  <a:lnTo>
                    <a:pt x="3588" y="2333"/>
                  </a:lnTo>
                  <a:cubicBezTo>
                    <a:pt x="3617" y="2304"/>
                    <a:pt x="3617" y="2304"/>
                    <a:pt x="3617" y="2304"/>
                  </a:cubicBezTo>
                  <a:cubicBezTo>
                    <a:pt x="3588" y="2304"/>
                    <a:pt x="3588" y="2304"/>
                    <a:pt x="3588" y="2304"/>
                  </a:cubicBezTo>
                  <a:cubicBezTo>
                    <a:pt x="3588" y="2333"/>
                    <a:pt x="3588" y="2333"/>
                    <a:pt x="3588" y="2333"/>
                  </a:cubicBezTo>
                  <a:lnTo>
                    <a:pt x="3588" y="2333"/>
                  </a:lnTo>
                  <a:lnTo>
                    <a:pt x="3588" y="2333"/>
                  </a:lnTo>
                  <a:cubicBezTo>
                    <a:pt x="3588" y="2362"/>
                    <a:pt x="3588" y="2362"/>
                    <a:pt x="3588" y="2362"/>
                  </a:cubicBezTo>
                  <a:lnTo>
                    <a:pt x="3588" y="2362"/>
                  </a:lnTo>
                  <a:lnTo>
                    <a:pt x="3588" y="2362"/>
                  </a:lnTo>
                  <a:cubicBezTo>
                    <a:pt x="3588" y="2391"/>
                    <a:pt x="3588" y="2391"/>
                    <a:pt x="3588" y="2391"/>
                  </a:cubicBezTo>
                  <a:cubicBezTo>
                    <a:pt x="3588" y="2421"/>
                    <a:pt x="3588" y="2421"/>
                    <a:pt x="3588" y="2421"/>
                  </a:cubicBezTo>
                  <a:lnTo>
                    <a:pt x="3588" y="2421"/>
                  </a:lnTo>
                  <a:cubicBezTo>
                    <a:pt x="3617" y="2421"/>
                    <a:pt x="3617" y="2421"/>
                    <a:pt x="3617" y="2421"/>
                  </a:cubicBezTo>
                  <a:cubicBezTo>
                    <a:pt x="3588" y="2450"/>
                    <a:pt x="3588" y="2450"/>
                    <a:pt x="3588" y="2450"/>
                  </a:cubicBezTo>
                  <a:cubicBezTo>
                    <a:pt x="3617" y="2450"/>
                    <a:pt x="3617" y="2450"/>
                    <a:pt x="3617" y="2450"/>
                  </a:cubicBezTo>
                  <a:cubicBezTo>
                    <a:pt x="3617" y="2479"/>
                    <a:pt x="3617" y="2479"/>
                    <a:pt x="3617" y="2479"/>
                  </a:cubicBezTo>
                  <a:cubicBezTo>
                    <a:pt x="3646" y="2479"/>
                    <a:pt x="3646" y="2479"/>
                    <a:pt x="3646" y="2479"/>
                  </a:cubicBezTo>
                  <a:lnTo>
                    <a:pt x="3646" y="2479"/>
                  </a:lnTo>
                  <a:lnTo>
                    <a:pt x="3646" y="2479"/>
                  </a:lnTo>
                  <a:lnTo>
                    <a:pt x="3646" y="2479"/>
                  </a:lnTo>
                  <a:cubicBezTo>
                    <a:pt x="3676" y="2479"/>
                    <a:pt x="3676" y="2479"/>
                    <a:pt x="3676" y="2479"/>
                  </a:cubicBezTo>
                  <a:lnTo>
                    <a:pt x="3676" y="2479"/>
                  </a:lnTo>
                  <a:lnTo>
                    <a:pt x="3676" y="2479"/>
                  </a:lnTo>
                  <a:lnTo>
                    <a:pt x="3676" y="2479"/>
                  </a:lnTo>
                  <a:lnTo>
                    <a:pt x="3676" y="2479"/>
                  </a:lnTo>
                  <a:cubicBezTo>
                    <a:pt x="3704" y="2479"/>
                    <a:pt x="3704" y="2479"/>
                    <a:pt x="3704" y="2479"/>
                  </a:cubicBezTo>
                  <a:cubicBezTo>
                    <a:pt x="3676" y="2450"/>
                    <a:pt x="3676" y="2450"/>
                    <a:pt x="3676" y="2450"/>
                  </a:cubicBezTo>
                  <a:lnTo>
                    <a:pt x="3676" y="2450"/>
                  </a:lnTo>
                  <a:lnTo>
                    <a:pt x="3676" y="2450"/>
                  </a:lnTo>
                  <a:lnTo>
                    <a:pt x="3676" y="2450"/>
                  </a:lnTo>
                  <a:lnTo>
                    <a:pt x="3676" y="2450"/>
                  </a:lnTo>
                  <a:cubicBezTo>
                    <a:pt x="3676" y="2421"/>
                    <a:pt x="3676" y="2421"/>
                    <a:pt x="3676" y="2421"/>
                  </a:cubicBezTo>
                  <a:lnTo>
                    <a:pt x="3676" y="2421"/>
                  </a:lnTo>
                  <a:cubicBezTo>
                    <a:pt x="3646" y="2421"/>
                    <a:pt x="3646" y="2421"/>
                    <a:pt x="3646" y="2421"/>
                  </a:cubicBezTo>
                  <a:cubicBezTo>
                    <a:pt x="3646" y="2391"/>
                    <a:pt x="3646" y="2391"/>
                    <a:pt x="3646" y="2391"/>
                  </a:cubicBezTo>
                  <a:cubicBezTo>
                    <a:pt x="3676" y="2391"/>
                    <a:pt x="3676" y="2391"/>
                    <a:pt x="3676" y="2391"/>
                  </a:cubicBezTo>
                  <a:lnTo>
                    <a:pt x="3676" y="2391"/>
                  </a:lnTo>
                  <a:lnTo>
                    <a:pt x="3676" y="2391"/>
                  </a:lnTo>
                  <a:lnTo>
                    <a:pt x="3676" y="2391"/>
                  </a:lnTo>
                  <a:lnTo>
                    <a:pt x="3676" y="2391"/>
                  </a:lnTo>
                  <a:lnTo>
                    <a:pt x="3676" y="2391"/>
                  </a:lnTo>
                  <a:cubicBezTo>
                    <a:pt x="3704" y="2391"/>
                    <a:pt x="3704" y="2391"/>
                    <a:pt x="3704" y="2391"/>
                  </a:cubicBezTo>
                  <a:cubicBezTo>
                    <a:pt x="3704" y="2421"/>
                    <a:pt x="3704" y="2421"/>
                    <a:pt x="3704" y="2421"/>
                  </a:cubicBezTo>
                  <a:lnTo>
                    <a:pt x="3704" y="2421"/>
                  </a:lnTo>
                  <a:cubicBezTo>
                    <a:pt x="3704" y="2450"/>
                    <a:pt x="3704" y="2450"/>
                    <a:pt x="3704" y="2450"/>
                  </a:cubicBezTo>
                  <a:lnTo>
                    <a:pt x="3704" y="2450"/>
                  </a:lnTo>
                  <a:cubicBezTo>
                    <a:pt x="3733" y="2421"/>
                    <a:pt x="3733" y="2421"/>
                    <a:pt x="3733" y="2421"/>
                  </a:cubicBezTo>
                  <a:lnTo>
                    <a:pt x="3733" y="2421"/>
                  </a:lnTo>
                  <a:cubicBezTo>
                    <a:pt x="3733" y="2450"/>
                    <a:pt x="3733" y="2450"/>
                    <a:pt x="3733" y="2450"/>
                  </a:cubicBezTo>
                  <a:cubicBezTo>
                    <a:pt x="3704" y="2450"/>
                    <a:pt x="3704" y="2450"/>
                    <a:pt x="3704" y="2450"/>
                  </a:cubicBezTo>
                  <a:lnTo>
                    <a:pt x="3704" y="2450"/>
                  </a:lnTo>
                  <a:cubicBezTo>
                    <a:pt x="3704" y="2479"/>
                    <a:pt x="3704" y="2479"/>
                    <a:pt x="3704" y="2479"/>
                  </a:cubicBezTo>
                  <a:lnTo>
                    <a:pt x="3704" y="2479"/>
                  </a:lnTo>
                  <a:cubicBezTo>
                    <a:pt x="3704" y="2508"/>
                    <a:pt x="3704" y="2508"/>
                    <a:pt x="3704" y="2508"/>
                  </a:cubicBezTo>
                  <a:cubicBezTo>
                    <a:pt x="3733" y="2508"/>
                    <a:pt x="3733" y="2508"/>
                    <a:pt x="3733" y="2508"/>
                  </a:cubicBezTo>
                  <a:cubicBezTo>
                    <a:pt x="3733" y="2479"/>
                    <a:pt x="3733" y="2479"/>
                    <a:pt x="3733" y="2479"/>
                  </a:cubicBezTo>
                  <a:lnTo>
                    <a:pt x="3733" y="2479"/>
                  </a:lnTo>
                  <a:lnTo>
                    <a:pt x="3733" y="2479"/>
                  </a:lnTo>
                  <a:cubicBezTo>
                    <a:pt x="3733" y="2508"/>
                    <a:pt x="3733" y="2508"/>
                    <a:pt x="3733" y="2508"/>
                  </a:cubicBezTo>
                  <a:lnTo>
                    <a:pt x="3733" y="2508"/>
                  </a:lnTo>
                  <a:cubicBezTo>
                    <a:pt x="3762" y="2508"/>
                    <a:pt x="3762" y="2508"/>
                    <a:pt x="3762" y="2508"/>
                  </a:cubicBezTo>
                  <a:lnTo>
                    <a:pt x="3762" y="2508"/>
                  </a:lnTo>
                  <a:cubicBezTo>
                    <a:pt x="3762" y="2479"/>
                    <a:pt x="3762" y="2479"/>
                    <a:pt x="3762" y="2479"/>
                  </a:cubicBezTo>
                  <a:lnTo>
                    <a:pt x="3762" y="2479"/>
                  </a:lnTo>
                  <a:cubicBezTo>
                    <a:pt x="3792" y="2421"/>
                    <a:pt x="3792" y="2421"/>
                    <a:pt x="3792" y="2421"/>
                  </a:cubicBezTo>
                  <a:cubicBezTo>
                    <a:pt x="3792" y="2391"/>
                    <a:pt x="3792" y="2391"/>
                    <a:pt x="3792" y="2391"/>
                  </a:cubicBezTo>
                  <a:cubicBezTo>
                    <a:pt x="3792" y="2362"/>
                    <a:pt x="3792" y="2362"/>
                    <a:pt x="3792" y="2362"/>
                  </a:cubicBezTo>
                  <a:lnTo>
                    <a:pt x="3792" y="2362"/>
                  </a:lnTo>
                  <a:cubicBezTo>
                    <a:pt x="3792" y="2333"/>
                    <a:pt x="3792" y="2333"/>
                    <a:pt x="3792" y="2333"/>
                  </a:cubicBezTo>
                  <a:lnTo>
                    <a:pt x="3792" y="2333"/>
                  </a:lnTo>
                  <a:lnTo>
                    <a:pt x="3792" y="2333"/>
                  </a:lnTo>
                  <a:cubicBezTo>
                    <a:pt x="3792" y="2362"/>
                    <a:pt x="3792" y="2362"/>
                    <a:pt x="3792" y="2362"/>
                  </a:cubicBezTo>
                  <a:lnTo>
                    <a:pt x="3792" y="2362"/>
                  </a:lnTo>
                  <a:cubicBezTo>
                    <a:pt x="3821" y="2333"/>
                    <a:pt x="3821" y="2333"/>
                    <a:pt x="3821" y="2333"/>
                  </a:cubicBezTo>
                  <a:lnTo>
                    <a:pt x="3821" y="2333"/>
                  </a:lnTo>
                  <a:cubicBezTo>
                    <a:pt x="3821" y="2362"/>
                    <a:pt x="3821" y="2362"/>
                    <a:pt x="3821" y="2362"/>
                  </a:cubicBezTo>
                  <a:lnTo>
                    <a:pt x="3821" y="2362"/>
                  </a:lnTo>
                  <a:cubicBezTo>
                    <a:pt x="3821" y="2391"/>
                    <a:pt x="3821" y="2391"/>
                    <a:pt x="3821" y="2391"/>
                  </a:cubicBezTo>
                  <a:cubicBezTo>
                    <a:pt x="3792" y="2421"/>
                    <a:pt x="3792" y="2421"/>
                    <a:pt x="3792" y="2421"/>
                  </a:cubicBezTo>
                  <a:cubicBezTo>
                    <a:pt x="3792" y="2450"/>
                    <a:pt x="3792" y="2450"/>
                    <a:pt x="3792" y="2450"/>
                  </a:cubicBezTo>
                  <a:lnTo>
                    <a:pt x="3792" y="2450"/>
                  </a:lnTo>
                  <a:lnTo>
                    <a:pt x="3792" y="2450"/>
                  </a:lnTo>
                  <a:cubicBezTo>
                    <a:pt x="3792" y="2479"/>
                    <a:pt x="3792" y="2479"/>
                    <a:pt x="3792" y="2479"/>
                  </a:cubicBezTo>
                  <a:lnTo>
                    <a:pt x="3792" y="2479"/>
                  </a:lnTo>
                  <a:cubicBezTo>
                    <a:pt x="3792" y="2508"/>
                    <a:pt x="3792" y="2508"/>
                    <a:pt x="3792" y="2508"/>
                  </a:cubicBezTo>
                  <a:cubicBezTo>
                    <a:pt x="3821" y="2508"/>
                    <a:pt x="3821" y="2508"/>
                    <a:pt x="3821" y="2508"/>
                  </a:cubicBezTo>
                  <a:cubicBezTo>
                    <a:pt x="3821" y="2538"/>
                    <a:pt x="3821" y="2538"/>
                    <a:pt x="3821" y="2538"/>
                  </a:cubicBezTo>
                  <a:lnTo>
                    <a:pt x="3821" y="2538"/>
                  </a:lnTo>
                  <a:cubicBezTo>
                    <a:pt x="3821" y="2567"/>
                    <a:pt x="3821" y="2567"/>
                    <a:pt x="3821" y="2567"/>
                  </a:cubicBezTo>
                  <a:cubicBezTo>
                    <a:pt x="3850" y="2567"/>
                    <a:pt x="3850" y="2567"/>
                    <a:pt x="3850" y="2567"/>
                  </a:cubicBezTo>
                  <a:lnTo>
                    <a:pt x="3850" y="2567"/>
                  </a:lnTo>
                  <a:lnTo>
                    <a:pt x="3850" y="2567"/>
                  </a:lnTo>
                  <a:cubicBezTo>
                    <a:pt x="3879" y="2567"/>
                    <a:pt x="3879" y="2567"/>
                    <a:pt x="3879" y="2567"/>
                  </a:cubicBezTo>
                  <a:lnTo>
                    <a:pt x="3879" y="2567"/>
                  </a:lnTo>
                  <a:lnTo>
                    <a:pt x="3879" y="2567"/>
                  </a:lnTo>
                  <a:lnTo>
                    <a:pt x="3879" y="2567"/>
                  </a:lnTo>
                  <a:cubicBezTo>
                    <a:pt x="3850" y="2567"/>
                    <a:pt x="3850" y="2567"/>
                    <a:pt x="3850" y="2567"/>
                  </a:cubicBezTo>
                  <a:lnTo>
                    <a:pt x="3850" y="2567"/>
                  </a:lnTo>
                  <a:cubicBezTo>
                    <a:pt x="3879" y="2596"/>
                    <a:pt x="3879" y="2596"/>
                    <a:pt x="3879" y="2596"/>
                  </a:cubicBezTo>
                  <a:cubicBezTo>
                    <a:pt x="3850" y="2596"/>
                    <a:pt x="3850" y="2596"/>
                    <a:pt x="3850" y="2596"/>
                  </a:cubicBezTo>
                  <a:lnTo>
                    <a:pt x="3850" y="2596"/>
                  </a:lnTo>
                  <a:lnTo>
                    <a:pt x="3850" y="2596"/>
                  </a:lnTo>
                  <a:cubicBezTo>
                    <a:pt x="3850" y="2625"/>
                    <a:pt x="3850" y="2625"/>
                    <a:pt x="3850" y="2625"/>
                  </a:cubicBezTo>
                  <a:lnTo>
                    <a:pt x="3850" y="2625"/>
                  </a:lnTo>
                  <a:lnTo>
                    <a:pt x="3850" y="2625"/>
                  </a:lnTo>
                  <a:lnTo>
                    <a:pt x="3850" y="2625"/>
                  </a:lnTo>
                  <a:lnTo>
                    <a:pt x="3850" y="2625"/>
                  </a:lnTo>
                  <a:cubicBezTo>
                    <a:pt x="3821" y="2625"/>
                    <a:pt x="3821" y="2625"/>
                    <a:pt x="3821" y="2625"/>
                  </a:cubicBezTo>
                  <a:cubicBezTo>
                    <a:pt x="3850" y="2625"/>
                    <a:pt x="3850" y="2625"/>
                    <a:pt x="3850" y="2625"/>
                  </a:cubicBezTo>
                  <a:cubicBezTo>
                    <a:pt x="3821" y="2654"/>
                    <a:pt x="3821" y="2654"/>
                    <a:pt x="3821" y="2654"/>
                  </a:cubicBezTo>
                  <a:lnTo>
                    <a:pt x="3821" y="2654"/>
                  </a:lnTo>
                  <a:lnTo>
                    <a:pt x="3821" y="2654"/>
                  </a:lnTo>
                  <a:cubicBezTo>
                    <a:pt x="3821" y="2683"/>
                    <a:pt x="3821" y="2683"/>
                    <a:pt x="3821" y="2683"/>
                  </a:cubicBezTo>
                  <a:lnTo>
                    <a:pt x="3821" y="2683"/>
                  </a:lnTo>
                  <a:lnTo>
                    <a:pt x="3821" y="2683"/>
                  </a:lnTo>
                  <a:lnTo>
                    <a:pt x="3821" y="2683"/>
                  </a:lnTo>
                  <a:lnTo>
                    <a:pt x="3821" y="2683"/>
                  </a:lnTo>
                  <a:lnTo>
                    <a:pt x="3821" y="2683"/>
                  </a:lnTo>
                  <a:cubicBezTo>
                    <a:pt x="3821" y="2712"/>
                    <a:pt x="3821" y="2712"/>
                    <a:pt x="3821" y="2712"/>
                  </a:cubicBezTo>
                  <a:cubicBezTo>
                    <a:pt x="3850" y="2712"/>
                    <a:pt x="3850" y="2712"/>
                    <a:pt x="3850" y="2712"/>
                  </a:cubicBezTo>
                  <a:lnTo>
                    <a:pt x="3850" y="2712"/>
                  </a:lnTo>
                  <a:lnTo>
                    <a:pt x="3850" y="2712"/>
                  </a:lnTo>
                  <a:lnTo>
                    <a:pt x="3850" y="2712"/>
                  </a:lnTo>
                  <a:lnTo>
                    <a:pt x="3850" y="2712"/>
                  </a:lnTo>
                  <a:lnTo>
                    <a:pt x="3850" y="2712"/>
                  </a:lnTo>
                  <a:cubicBezTo>
                    <a:pt x="3850" y="2741"/>
                    <a:pt x="3850" y="2741"/>
                    <a:pt x="3850" y="2741"/>
                  </a:cubicBezTo>
                  <a:lnTo>
                    <a:pt x="3850" y="2741"/>
                  </a:lnTo>
                  <a:cubicBezTo>
                    <a:pt x="3879" y="2741"/>
                    <a:pt x="3879" y="2741"/>
                    <a:pt x="3879" y="2741"/>
                  </a:cubicBezTo>
                  <a:cubicBezTo>
                    <a:pt x="3879" y="2771"/>
                    <a:pt x="3879" y="2771"/>
                    <a:pt x="3879" y="2771"/>
                  </a:cubicBezTo>
                  <a:lnTo>
                    <a:pt x="3879" y="2771"/>
                  </a:lnTo>
                  <a:lnTo>
                    <a:pt x="3879" y="2771"/>
                  </a:lnTo>
                  <a:lnTo>
                    <a:pt x="3879" y="2771"/>
                  </a:lnTo>
                  <a:cubicBezTo>
                    <a:pt x="3850" y="2771"/>
                    <a:pt x="3850" y="2771"/>
                    <a:pt x="3850" y="2771"/>
                  </a:cubicBezTo>
                  <a:cubicBezTo>
                    <a:pt x="3850" y="2800"/>
                    <a:pt x="3850" y="2800"/>
                    <a:pt x="3850" y="2800"/>
                  </a:cubicBezTo>
                  <a:cubicBezTo>
                    <a:pt x="3879" y="2829"/>
                    <a:pt x="3879" y="2829"/>
                    <a:pt x="3879" y="2829"/>
                  </a:cubicBezTo>
                  <a:lnTo>
                    <a:pt x="3879" y="2829"/>
                  </a:lnTo>
                  <a:cubicBezTo>
                    <a:pt x="3909" y="2829"/>
                    <a:pt x="3909" y="2829"/>
                    <a:pt x="3909" y="2829"/>
                  </a:cubicBezTo>
                  <a:lnTo>
                    <a:pt x="3909" y="2829"/>
                  </a:lnTo>
                  <a:lnTo>
                    <a:pt x="3909" y="2829"/>
                  </a:lnTo>
                  <a:cubicBezTo>
                    <a:pt x="3879" y="2829"/>
                    <a:pt x="3879" y="2829"/>
                    <a:pt x="3879" y="2829"/>
                  </a:cubicBezTo>
                  <a:lnTo>
                    <a:pt x="3879" y="2829"/>
                  </a:lnTo>
                  <a:cubicBezTo>
                    <a:pt x="3850" y="2858"/>
                    <a:pt x="3850" y="2858"/>
                    <a:pt x="3850" y="2858"/>
                  </a:cubicBezTo>
                  <a:cubicBezTo>
                    <a:pt x="3821" y="2888"/>
                    <a:pt x="3821" y="2888"/>
                    <a:pt x="3821" y="2888"/>
                  </a:cubicBezTo>
                  <a:lnTo>
                    <a:pt x="3821" y="2888"/>
                  </a:lnTo>
                  <a:cubicBezTo>
                    <a:pt x="3821" y="2917"/>
                    <a:pt x="3821" y="2917"/>
                    <a:pt x="3821" y="2917"/>
                  </a:cubicBezTo>
                  <a:lnTo>
                    <a:pt x="3821" y="2917"/>
                  </a:lnTo>
                  <a:cubicBezTo>
                    <a:pt x="3850" y="2917"/>
                    <a:pt x="3850" y="2917"/>
                    <a:pt x="3850" y="2917"/>
                  </a:cubicBezTo>
                  <a:cubicBezTo>
                    <a:pt x="3850" y="2888"/>
                    <a:pt x="3850" y="2888"/>
                    <a:pt x="3850" y="2888"/>
                  </a:cubicBezTo>
                  <a:lnTo>
                    <a:pt x="3850" y="2888"/>
                  </a:lnTo>
                  <a:lnTo>
                    <a:pt x="3850" y="2888"/>
                  </a:lnTo>
                  <a:cubicBezTo>
                    <a:pt x="3879" y="2858"/>
                    <a:pt x="3879" y="2858"/>
                    <a:pt x="3879" y="2858"/>
                  </a:cubicBezTo>
                  <a:lnTo>
                    <a:pt x="3879" y="2858"/>
                  </a:lnTo>
                  <a:cubicBezTo>
                    <a:pt x="3909" y="2858"/>
                    <a:pt x="3909" y="2858"/>
                    <a:pt x="3909" y="2858"/>
                  </a:cubicBezTo>
                  <a:lnTo>
                    <a:pt x="3909" y="2858"/>
                  </a:lnTo>
                  <a:cubicBezTo>
                    <a:pt x="3909" y="2888"/>
                    <a:pt x="3909" y="2888"/>
                    <a:pt x="3909" y="2888"/>
                  </a:cubicBezTo>
                  <a:lnTo>
                    <a:pt x="3909" y="2888"/>
                  </a:lnTo>
                  <a:cubicBezTo>
                    <a:pt x="3938" y="2888"/>
                    <a:pt x="3938" y="2888"/>
                    <a:pt x="3938" y="2888"/>
                  </a:cubicBezTo>
                  <a:lnTo>
                    <a:pt x="3938" y="2888"/>
                  </a:lnTo>
                  <a:cubicBezTo>
                    <a:pt x="3909" y="2888"/>
                    <a:pt x="3909" y="2888"/>
                    <a:pt x="3909" y="2888"/>
                  </a:cubicBezTo>
                  <a:cubicBezTo>
                    <a:pt x="3909" y="2917"/>
                    <a:pt x="3909" y="2917"/>
                    <a:pt x="3909" y="2917"/>
                  </a:cubicBezTo>
                  <a:lnTo>
                    <a:pt x="3909" y="2917"/>
                  </a:lnTo>
                  <a:cubicBezTo>
                    <a:pt x="3909" y="2946"/>
                    <a:pt x="3909" y="2946"/>
                    <a:pt x="3909" y="2946"/>
                  </a:cubicBezTo>
                  <a:lnTo>
                    <a:pt x="3909" y="2946"/>
                  </a:lnTo>
                  <a:lnTo>
                    <a:pt x="3909" y="2946"/>
                  </a:lnTo>
                  <a:cubicBezTo>
                    <a:pt x="3909" y="2975"/>
                    <a:pt x="3909" y="2975"/>
                    <a:pt x="3909" y="2975"/>
                  </a:cubicBezTo>
                  <a:cubicBezTo>
                    <a:pt x="3879" y="2975"/>
                    <a:pt x="3879" y="2975"/>
                    <a:pt x="3879" y="2975"/>
                  </a:cubicBezTo>
                  <a:lnTo>
                    <a:pt x="3879" y="2975"/>
                  </a:lnTo>
                  <a:lnTo>
                    <a:pt x="3879" y="2975"/>
                  </a:lnTo>
                  <a:lnTo>
                    <a:pt x="3879" y="2975"/>
                  </a:lnTo>
                  <a:lnTo>
                    <a:pt x="3879" y="2975"/>
                  </a:lnTo>
                  <a:lnTo>
                    <a:pt x="3879" y="2975"/>
                  </a:lnTo>
                  <a:cubicBezTo>
                    <a:pt x="3909" y="2975"/>
                    <a:pt x="3909" y="2975"/>
                    <a:pt x="3909" y="2975"/>
                  </a:cubicBezTo>
                  <a:lnTo>
                    <a:pt x="3909" y="2975"/>
                  </a:lnTo>
                  <a:cubicBezTo>
                    <a:pt x="3879" y="3004"/>
                    <a:pt x="3879" y="3004"/>
                    <a:pt x="3879" y="3004"/>
                  </a:cubicBezTo>
                  <a:lnTo>
                    <a:pt x="3879" y="3004"/>
                  </a:lnTo>
                  <a:lnTo>
                    <a:pt x="3879" y="3004"/>
                  </a:lnTo>
                  <a:cubicBezTo>
                    <a:pt x="3850" y="3004"/>
                    <a:pt x="3850" y="3004"/>
                    <a:pt x="3850" y="3004"/>
                  </a:cubicBezTo>
                  <a:lnTo>
                    <a:pt x="3850" y="3004"/>
                  </a:lnTo>
                  <a:cubicBezTo>
                    <a:pt x="3879" y="3033"/>
                    <a:pt x="3879" y="3033"/>
                    <a:pt x="3879" y="3033"/>
                  </a:cubicBezTo>
                  <a:lnTo>
                    <a:pt x="3879" y="3033"/>
                  </a:lnTo>
                  <a:cubicBezTo>
                    <a:pt x="3879" y="3004"/>
                    <a:pt x="3879" y="3004"/>
                    <a:pt x="3879" y="3004"/>
                  </a:cubicBezTo>
                  <a:lnTo>
                    <a:pt x="3879" y="3004"/>
                  </a:lnTo>
                  <a:cubicBezTo>
                    <a:pt x="3909" y="3004"/>
                    <a:pt x="3909" y="3004"/>
                    <a:pt x="3909" y="3004"/>
                  </a:cubicBezTo>
                  <a:cubicBezTo>
                    <a:pt x="3938" y="3004"/>
                    <a:pt x="3938" y="3004"/>
                    <a:pt x="3938" y="3004"/>
                  </a:cubicBezTo>
                  <a:cubicBezTo>
                    <a:pt x="3938" y="2975"/>
                    <a:pt x="3938" y="2975"/>
                    <a:pt x="3938" y="2975"/>
                  </a:cubicBezTo>
                  <a:cubicBezTo>
                    <a:pt x="3938" y="2946"/>
                    <a:pt x="3938" y="2946"/>
                    <a:pt x="3938" y="2946"/>
                  </a:cubicBezTo>
                  <a:cubicBezTo>
                    <a:pt x="3967" y="2917"/>
                    <a:pt x="3967" y="2917"/>
                    <a:pt x="3967" y="2917"/>
                  </a:cubicBezTo>
                  <a:cubicBezTo>
                    <a:pt x="3967" y="2888"/>
                    <a:pt x="3967" y="2888"/>
                    <a:pt x="3967" y="2888"/>
                  </a:cubicBezTo>
                  <a:close/>
                  <a:moveTo>
                    <a:pt x="3733" y="2975"/>
                  </a:moveTo>
                  <a:lnTo>
                    <a:pt x="3733" y="2975"/>
                  </a:lnTo>
                  <a:close/>
                  <a:moveTo>
                    <a:pt x="3821" y="3004"/>
                  </a:moveTo>
                  <a:lnTo>
                    <a:pt x="3821" y="3004"/>
                  </a:lnTo>
                  <a:lnTo>
                    <a:pt x="3821" y="3004"/>
                  </a:lnTo>
                  <a:cubicBezTo>
                    <a:pt x="3850" y="3004"/>
                    <a:pt x="3850" y="3004"/>
                    <a:pt x="3850" y="3004"/>
                  </a:cubicBezTo>
                  <a:cubicBezTo>
                    <a:pt x="3821" y="3004"/>
                    <a:pt x="3821" y="3004"/>
                    <a:pt x="3821" y="3004"/>
                  </a:cubicBezTo>
                  <a:close/>
                  <a:moveTo>
                    <a:pt x="3821" y="2975"/>
                  </a:moveTo>
                  <a:lnTo>
                    <a:pt x="3821" y="2975"/>
                  </a:lnTo>
                  <a:cubicBezTo>
                    <a:pt x="3850" y="2975"/>
                    <a:pt x="3850" y="2975"/>
                    <a:pt x="3850" y="2975"/>
                  </a:cubicBezTo>
                  <a:lnTo>
                    <a:pt x="3850" y="2975"/>
                  </a:lnTo>
                  <a:cubicBezTo>
                    <a:pt x="3821" y="3004"/>
                    <a:pt x="3821" y="3004"/>
                    <a:pt x="3821" y="3004"/>
                  </a:cubicBezTo>
                  <a:cubicBezTo>
                    <a:pt x="3821" y="2975"/>
                    <a:pt x="3821" y="2975"/>
                    <a:pt x="3821" y="2975"/>
                  </a:cubicBezTo>
                  <a:close/>
                  <a:moveTo>
                    <a:pt x="3821" y="2946"/>
                  </a:moveTo>
                  <a:lnTo>
                    <a:pt x="3821" y="2946"/>
                  </a:lnTo>
                  <a:cubicBezTo>
                    <a:pt x="3850" y="2946"/>
                    <a:pt x="3850" y="2946"/>
                    <a:pt x="3850" y="2946"/>
                  </a:cubicBezTo>
                  <a:cubicBezTo>
                    <a:pt x="3821" y="2975"/>
                    <a:pt x="3821" y="2975"/>
                    <a:pt x="3821" y="2975"/>
                  </a:cubicBezTo>
                  <a:cubicBezTo>
                    <a:pt x="3821" y="2946"/>
                    <a:pt x="3821" y="2946"/>
                    <a:pt x="3821" y="2946"/>
                  </a:cubicBezTo>
                  <a:close/>
                  <a:moveTo>
                    <a:pt x="3850" y="2946"/>
                  </a:moveTo>
                  <a:lnTo>
                    <a:pt x="3850" y="2946"/>
                  </a:lnTo>
                  <a:cubicBezTo>
                    <a:pt x="3850" y="2917"/>
                    <a:pt x="3850" y="2917"/>
                    <a:pt x="3850" y="2917"/>
                  </a:cubicBezTo>
                  <a:lnTo>
                    <a:pt x="3850" y="2917"/>
                  </a:lnTo>
                  <a:cubicBezTo>
                    <a:pt x="3850" y="2888"/>
                    <a:pt x="3850" y="2888"/>
                    <a:pt x="3850" y="2888"/>
                  </a:cubicBezTo>
                  <a:cubicBezTo>
                    <a:pt x="3879" y="2888"/>
                    <a:pt x="3879" y="2888"/>
                    <a:pt x="3879" y="2888"/>
                  </a:cubicBezTo>
                  <a:lnTo>
                    <a:pt x="3879" y="2888"/>
                  </a:lnTo>
                  <a:cubicBezTo>
                    <a:pt x="3909" y="2888"/>
                    <a:pt x="3909" y="2888"/>
                    <a:pt x="3909" y="2888"/>
                  </a:cubicBezTo>
                  <a:lnTo>
                    <a:pt x="3909" y="2888"/>
                  </a:lnTo>
                  <a:cubicBezTo>
                    <a:pt x="3909" y="2917"/>
                    <a:pt x="3909" y="2917"/>
                    <a:pt x="3909" y="2917"/>
                  </a:cubicBezTo>
                  <a:lnTo>
                    <a:pt x="3909" y="2917"/>
                  </a:lnTo>
                  <a:cubicBezTo>
                    <a:pt x="3879" y="2946"/>
                    <a:pt x="3879" y="2946"/>
                    <a:pt x="3879" y="2946"/>
                  </a:cubicBezTo>
                  <a:cubicBezTo>
                    <a:pt x="3850" y="2975"/>
                    <a:pt x="3850" y="2975"/>
                    <a:pt x="3850" y="2975"/>
                  </a:cubicBezTo>
                  <a:cubicBezTo>
                    <a:pt x="3850" y="2946"/>
                    <a:pt x="3850" y="2946"/>
                    <a:pt x="3850" y="2946"/>
                  </a:cubicBezTo>
                  <a:lnTo>
                    <a:pt x="3850" y="2946"/>
                  </a:lnTo>
                  <a:cubicBezTo>
                    <a:pt x="3879" y="2946"/>
                    <a:pt x="3879" y="2946"/>
                    <a:pt x="3879" y="2946"/>
                  </a:cubicBezTo>
                  <a:cubicBezTo>
                    <a:pt x="3879" y="2917"/>
                    <a:pt x="3879" y="2917"/>
                    <a:pt x="3879" y="2917"/>
                  </a:cubicBezTo>
                  <a:cubicBezTo>
                    <a:pt x="3850" y="2946"/>
                    <a:pt x="3850" y="2946"/>
                    <a:pt x="3850" y="2946"/>
                  </a:cubicBezTo>
                  <a:close/>
                  <a:moveTo>
                    <a:pt x="3704" y="2975"/>
                  </a:moveTo>
                  <a:lnTo>
                    <a:pt x="3704" y="2975"/>
                  </a:lnTo>
                  <a:lnTo>
                    <a:pt x="3704" y="2975"/>
                  </a:lnTo>
                  <a:lnTo>
                    <a:pt x="3704" y="2975"/>
                  </a:lnTo>
                  <a:cubicBezTo>
                    <a:pt x="3704" y="3004"/>
                    <a:pt x="3704" y="3004"/>
                    <a:pt x="3704" y="3004"/>
                  </a:cubicBezTo>
                  <a:cubicBezTo>
                    <a:pt x="3733" y="3004"/>
                    <a:pt x="3733" y="3004"/>
                    <a:pt x="3733" y="3004"/>
                  </a:cubicBezTo>
                  <a:cubicBezTo>
                    <a:pt x="3704" y="3033"/>
                    <a:pt x="3704" y="3033"/>
                    <a:pt x="3704" y="3033"/>
                  </a:cubicBezTo>
                  <a:lnTo>
                    <a:pt x="3704" y="3033"/>
                  </a:lnTo>
                  <a:cubicBezTo>
                    <a:pt x="3704" y="3004"/>
                    <a:pt x="3704" y="3004"/>
                    <a:pt x="3704" y="3004"/>
                  </a:cubicBezTo>
                  <a:cubicBezTo>
                    <a:pt x="3704" y="2975"/>
                    <a:pt x="3704" y="2975"/>
                    <a:pt x="3704" y="2975"/>
                  </a:cubicBezTo>
                  <a:close/>
                  <a:moveTo>
                    <a:pt x="3704" y="2946"/>
                  </a:moveTo>
                  <a:lnTo>
                    <a:pt x="3704" y="2946"/>
                  </a:lnTo>
                  <a:lnTo>
                    <a:pt x="3704" y="2946"/>
                  </a:lnTo>
                  <a:lnTo>
                    <a:pt x="3704" y="2946"/>
                  </a:lnTo>
                  <a:cubicBezTo>
                    <a:pt x="3704" y="2975"/>
                    <a:pt x="3704" y="2975"/>
                    <a:pt x="3704" y="2975"/>
                  </a:cubicBezTo>
                  <a:lnTo>
                    <a:pt x="3704" y="2975"/>
                  </a:lnTo>
                  <a:cubicBezTo>
                    <a:pt x="3704" y="2946"/>
                    <a:pt x="3704" y="2946"/>
                    <a:pt x="3704" y="2946"/>
                  </a:cubicBezTo>
                  <a:close/>
                  <a:moveTo>
                    <a:pt x="3676" y="2946"/>
                  </a:moveTo>
                  <a:lnTo>
                    <a:pt x="3676" y="2946"/>
                  </a:lnTo>
                  <a:cubicBezTo>
                    <a:pt x="3704" y="2917"/>
                    <a:pt x="3704" y="2917"/>
                    <a:pt x="3704" y="2917"/>
                  </a:cubicBezTo>
                  <a:cubicBezTo>
                    <a:pt x="3704" y="2946"/>
                    <a:pt x="3704" y="2946"/>
                    <a:pt x="3704" y="2946"/>
                  </a:cubicBezTo>
                  <a:cubicBezTo>
                    <a:pt x="3676" y="2946"/>
                    <a:pt x="3676" y="2946"/>
                    <a:pt x="3676" y="2946"/>
                  </a:cubicBezTo>
                  <a:close/>
                  <a:moveTo>
                    <a:pt x="3676" y="2917"/>
                  </a:moveTo>
                  <a:lnTo>
                    <a:pt x="3676" y="2917"/>
                  </a:lnTo>
                  <a:cubicBezTo>
                    <a:pt x="3704" y="2917"/>
                    <a:pt x="3704" y="2917"/>
                    <a:pt x="3704" y="2917"/>
                  </a:cubicBezTo>
                  <a:cubicBezTo>
                    <a:pt x="3676" y="2946"/>
                    <a:pt x="3676" y="2946"/>
                    <a:pt x="3676" y="2946"/>
                  </a:cubicBezTo>
                  <a:cubicBezTo>
                    <a:pt x="3676" y="2917"/>
                    <a:pt x="3676" y="2917"/>
                    <a:pt x="3676" y="2917"/>
                  </a:cubicBezTo>
                  <a:close/>
                  <a:moveTo>
                    <a:pt x="3676" y="2858"/>
                  </a:moveTo>
                  <a:lnTo>
                    <a:pt x="3676" y="2858"/>
                  </a:lnTo>
                  <a:cubicBezTo>
                    <a:pt x="3676" y="2829"/>
                    <a:pt x="3676" y="2829"/>
                    <a:pt x="3676" y="2829"/>
                  </a:cubicBezTo>
                  <a:cubicBezTo>
                    <a:pt x="3676" y="2858"/>
                    <a:pt x="3676" y="2858"/>
                    <a:pt x="3676" y="2858"/>
                  </a:cubicBezTo>
                  <a:close/>
                  <a:moveTo>
                    <a:pt x="3704" y="2858"/>
                  </a:moveTo>
                  <a:lnTo>
                    <a:pt x="3704" y="2858"/>
                  </a:lnTo>
                  <a:cubicBezTo>
                    <a:pt x="3733" y="2858"/>
                    <a:pt x="3733" y="2858"/>
                    <a:pt x="3733" y="2858"/>
                  </a:cubicBezTo>
                  <a:lnTo>
                    <a:pt x="3733" y="2858"/>
                  </a:lnTo>
                  <a:cubicBezTo>
                    <a:pt x="3733" y="2888"/>
                    <a:pt x="3733" y="2888"/>
                    <a:pt x="3733" y="2888"/>
                  </a:cubicBezTo>
                  <a:cubicBezTo>
                    <a:pt x="3704" y="2858"/>
                    <a:pt x="3704" y="2858"/>
                    <a:pt x="3704" y="2858"/>
                  </a:cubicBezTo>
                  <a:close/>
                  <a:moveTo>
                    <a:pt x="3704" y="2858"/>
                  </a:moveTo>
                  <a:lnTo>
                    <a:pt x="3704" y="2858"/>
                  </a:lnTo>
                  <a:cubicBezTo>
                    <a:pt x="3733" y="2829"/>
                    <a:pt x="3733" y="2829"/>
                    <a:pt x="3733" y="2829"/>
                  </a:cubicBezTo>
                  <a:lnTo>
                    <a:pt x="3733" y="2829"/>
                  </a:lnTo>
                  <a:cubicBezTo>
                    <a:pt x="3762" y="2829"/>
                    <a:pt x="3762" y="2829"/>
                    <a:pt x="3762" y="2829"/>
                  </a:cubicBezTo>
                  <a:cubicBezTo>
                    <a:pt x="3733" y="2829"/>
                    <a:pt x="3733" y="2829"/>
                    <a:pt x="3733" y="2829"/>
                  </a:cubicBezTo>
                  <a:lnTo>
                    <a:pt x="3733" y="2829"/>
                  </a:lnTo>
                  <a:cubicBezTo>
                    <a:pt x="3733" y="2858"/>
                    <a:pt x="3733" y="2858"/>
                    <a:pt x="3733" y="2858"/>
                  </a:cubicBezTo>
                  <a:cubicBezTo>
                    <a:pt x="3704" y="2858"/>
                    <a:pt x="3704" y="2858"/>
                    <a:pt x="3704" y="2858"/>
                  </a:cubicBezTo>
                  <a:close/>
                  <a:moveTo>
                    <a:pt x="3762" y="2858"/>
                  </a:moveTo>
                  <a:lnTo>
                    <a:pt x="3762" y="2858"/>
                  </a:lnTo>
                  <a:cubicBezTo>
                    <a:pt x="3762" y="2829"/>
                    <a:pt x="3762" y="2829"/>
                    <a:pt x="3762" y="2829"/>
                  </a:cubicBezTo>
                  <a:lnTo>
                    <a:pt x="3762" y="2829"/>
                  </a:lnTo>
                  <a:cubicBezTo>
                    <a:pt x="3733" y="2800"/>
                    <a:pt x="3733" y="2800"/>
                    <a:pt x="3733" y="2800"/>
                  </a:cubicBezTo>
                  <a:cubicBezTo>
                    <a:pt x="3762" y="2800"/>
                    <a:pt x="3762" y="2800"/>
                    <a:pt x="3762" y="2800"/>
                  </a:cubicBezTo>
                  <a:lnTo>
                    <a:pt x="3762" y="2800"/>
                  </a:lnTo>
                  <a:cubicBezTo>
                    <a:pt x="3792" y="2829"/>
                    <a:pt x="3792" y="2829"/>
                    <a:pt x="3792" y="2829"/>
                  </a:cubicBezTo>
                  <a:cubicBezTo>
                    <a:pt x="3762" y="2829"/>
                    <a:pt x="3762" y="2829"/>
                    <a:pt x="3762" y="2829"/>
                  </a:cubicBezTo>
                  <a:lnTo>
                    <a:pt x="3762" y="2829"/>
                  </a:lnTo>
                  <a:cubicBezTo>
                    <a:pt x="3762" y="2858"/>
                    <a:pt x="3762" y="2858"/>
                    <a:pt x="3762" y="2858"/>
                  </a:cubicBezTo>
                  <a:cubicBezTo>
                    <a:pt x="3792" y="2858"/>
                    <a:pt x="3792" y="2858"/>
                    <a:pt x="3792" y="2858"/>
                  </a:cubicBezTo>
                  <a:lnTo>
                    <a:pt x="3792" y="2858"/>
                  </a:lnTo>
                  <a:cubicBezTo>
                    <a:pt x="3792" y="2888"/>
                    <a:pt x="3792" y="2888"/>
                    <a:pt x="3792" y="2888"/>
                  </a:cubicBezTo>
                  <a:lnTo>
                    <a:pt x="3792" y="2888"/>
                  </a:lnTo>
                  <a:lnTo>
                    <a:pt x="3792" y="2888"/>
                  </a:lnTo>
                  <a:cubicBezTo>
                    <a:pt x="3792" y="2917"/>
                    <a:pt x="3792" y="2917"/>
                    <a:pt x="3792" y="2917"/>
                  </a:cubicBezTo>
                  <a:lnTo>
                    <a:pt x="3792" y="2917"/>
                  </a:lnTo>
                  <a:lnTo>
                    <a:pt x="3792" y="2917"/>
                  </a:lnTo>
                  <a:cubicBezTo>
                    <a:pt x="3762" y="2917"/>
                    <a:pt x="3762" y="2917"/>
                    <a:pt x="3762" y="2917"/>
                  </a:cubicBezTo>
                  <a:cubicBezTo>
                    <a:pt x="3792" y="2917"/>
                    <a:pt x="3792" y="2917"/>
                    <a:pt x="3792" y="2917"/>
                  </a:cubicBezTo>
                  <a:cubicBezTo>
                    <a:pt x="3792" y="2946"/>
                    <a:pt x="3792" y="2946"/>
                    <a:pt x="3792" y="2946"/>
                  </a:cubicBezTo>
                  <a:lnTo>
                    <a:pt x="3792" y="2946"/>
                  </a:lnTo>
                  <a:lnTo>
                    <a:pt x="3792" y="2946"/>
                  </a:lnTo>
                  <a:lnTo>
                    <a:pt x="3792" y="2946"/>
                  </a:lnTo>
                  <a:lnTo>
                    <a:pt x="3792" y="2946"/>
                  </a:lnTo>
                  <a:cubicBezTo>
                    <a:pt x="3792" y="2975"/>
                    <a:pt x="3792" y="2975"/>
                    <a:pt x="3792" y="2975"/>
                  </a:cubicBezTo>
                  <a:lnTo>
                    <a:pt x="3792" y="2975"/>
                  </a:lnTo>
                  <a:lnTo>
                    <a:pt x="3792" y="2975"/>
                  </a:lnTo>
                  <a:cubicBezTo>
                    <a:pt x="3762" y="3004"/>
                    <a:pt x="3762" y="3004"/>
                    <a:pt x="3762" y="3004"/>
                  </a:cubicBezTo>
                  <a:cubicBezTo>
                    <a:pt x="3792" y="3004"/>
                    <a:pt x="3792" y="3004"/>
                    <a:pt x="3792" y="3004"/>
                  </a:cubicBezTo>
                  <a:lnTo>
                    <a:pt x="3792" y="3004"/>
                  </a:lnTo>
                  <a:lnTo>
                    <a:pt x="3792" y="3004"/>
                  </a:lnTo>
                  <a:lnTo>
                    <a:pt x="3792" y="3004"/>
                  </a:lnTo>
                  <a:cubicBezTo>
                    <a:pt x="3762" y="3033"/>
                    <a:pt x="3762" y="3033"/>
                    <a:pt x="3762" y="3033"/>
                  </a:cubicBezTo>
                  <a:lnTo>
                    <a:pt x="3762" y="3033"/>
                  </a:lnTo>
                  <a:cubicBezTo>
                    <a:pt x="3762" y="3004"/>
                    <a:pt x="3762" y="3004"/>
                    <a:pt x="3762" y="3004"/>
                  </a:cubicBezTo>
                  <a:lnTo>
                    <a:pt x="3762" y="3004"/>
                  </a:lnTo>
                  <a:cubicBezTo>
                    <a:pt x="3733" y="3004"/>
                    <a:pt x="3733" y="3004"/>
                    <a:pt x="3733" y="3004"/>
                  </a:cubicBezTo>
                  <a:cubicBezTo>
                    <a:pt x="3733" y="2975"/>
                    <a:pt x="3733" y="2975"/>
                    <a:pt x="3733" y="2975"/>
                  </a:cubicBezTo>
                  <a:cubicBezTo>
                    <a:pt x="3762" y="2975"/>
                    <a:pt x="3762" y="2975"/>
                    <a:pt x="3762" y="2975"/>
                  </a:cubicBezTo>
                  <a:cubicBezTo>
                    <a:pt x="3733" y="2975"/>
                    <a:pt x="3733" y="2975"/>
                    <a:pt x="3733" y="2975"/>
                  </a:cubicBezTo>
                  <a:cubicBezTo>
                    <a:pt x="3762" y="2946"/>
                    <a:pt x="3762" y="2946"/>
                    <a:pt x="3762" y="2946"/>
                  </a:cubicBezTo>
                  <a:lnTo>
                    <a:pt x="3762" y="2946"/>
                  </a:lnTo>
                  <a:lnTo>
                    <a:pt x="3762" y="2946"/>
                  </a:lnTo>
                  <a:cubicBezTo>
                    <a:pt x="3733" y="2946"/>
                    <a:pt x="3733" y="2946"/>
                    <a:pt x="3733" y="2946"/>
                  </a:cubicBezTo>
                  <a:lnTo>
                    <a:pt x="3733" y="2946"/>
                  </a:lnTo>
                  <a:lnTo>
                    <a:pt x="3733" y="2946"/>
                  </a:lnTo>
                  <a:lnTo>
                    <a:pt x="3733" y="2946"/>
                  </a:lnTo>
                  <a:cubicBezTo>
                    <a:pt x="3704" y="2946"/>
                    <a:pt x="3704" y="2946"/>
                    <a:pt x="3704" y="2946"/>
                  </a:cubicBezTo>
                  <a:cubicBezTo>
                    <a:pt x="3733" y="2946"/>
                    <a:pt x="3733" y="2946"/>
                    <a:pt x="3733" y="2946"/>
                  </a:cubicBezTo>
                  <a:lnTo>
                    <a:pt x="3733" y="2946"/>
                  </a:lnTo>
                  <a:cubicBezTo>
                    <a:pt x="3733" y="2917"/>
                    <a:pt x="3733" y="2917"/>
                    <a:pt x="3733" y="2917"/>
                  </a:cubicBezTo>
                  <a:lnTo>
                    <a:pt x="3733" y="2917"/>
                  </a:lnTo>
                  <a:cubicBezTo>
                    <a:pt x="3762" y="2917"/>
                    <a:pt x="3762" y="2917"/>
                    <a:pt x="3762" y="2917"/>
                  </a:cubicBezTo>
                  <a:cubicBezTo>
                    <a:pt x="3762" y="2888"/>
                    <a:pt x="3762" y="2888"/>
                    <a:pt x="3762" y="2888"/>
                  </a:cubicBezTo>
                  <a:cubicBezTo>
                    <a:pt x="3733" y="2888"/>
                    <a:pt x="3733" y="2888"/>
                    <a:pt x="3733" y="2888"/>
                  </a:cubicBezTo>
                  <a:lnTo>
                    <a:pt x="3733" y="2888"/>
                  </a:lnTo>
                  <a:lnTo>
                    <a:pt x="3733" y="2888"/>
                  </a:lnTo>
                  <a:lnTo>
                    <a:pt x="3733" y="2888"/>
                  </a:lnTo>
                  <a:cubicBezTo>
                    <a:pt x="3762" y="2888"/>
                    <a:pt x="3762" y="2888"/>
                    <a:pt x="3762" y="2888"/>
                  </a:cubicBezTo>
                  <a:cubicBezTo>
                    <a:pt x="3762" y="2858"/>
                    <a:pt x="3762" y="2858"/>
                    <a:pt x="3762" y="2858"/>
                  </a:cubicBezTo>
                  <a:close/>
                  <a:moveTo>
                    <a:pt x="3850" y="2829"/>
                  </a:moveTo>
                  <a:lnTo>
                    <a:pt x="3850" y="2829"/>
                  </a:lnTo>
                  <a:lnTo>
                    <a:pt x="3850" y="2829"/>
                  </a:lnTo>
                  <a:lnTo>
                    <a:pt x="3850" y="2829"/>
                  </a:lnTo>
                  <a:cubicBezTo>
                    <a:pt x="3850" y="2800"/>
                    <a:pt x="3850" y="2800"/>
                    <a:pt x="3850" y="2800"/>
                  </a:cubicBezTo>
                  <a:cubicBezTo>
                    <a:pt x="3850" y="2829"/>
                    <a:pt x="3850" y="2829"/>
                    <a:pt x="3850" y="2829"/>
                  </a:cubicBezTo>
                  <a:close/>
                  <a:moveTo>
                    <a:pt x="3821" y="2858"/>
                  </a:moveTo>
                  <a:lnTo>
                    <a:pt x="3821" y="2858"/>
                  </a:lnTo>
                  <a:cubicBezTo>
                    <a:pt x="3821" y="2829"/>
                    <a:pt x="3821" y="2829"/>
                    <a:pt x="3821" y="2829"/>
                  </a:cubicBezTo>
                  <a:cubicBezTo>
                    <a:pt x="3850" y="2829"/>
                    <a:pt x="3850" y="2829"/>
                    <a:pt x="3850" y="2829"/>
                  </a:cubicBezTo>
                  <a:cubicBezTo>
                    <a:pt x="3850" y="2858"/>
                    <a:pt x="3850" y="2858"/>
                    <a:pt x="3850" y="2858"/>
                  </a:cubicBezTo>
                  <a:cubicBezTo>
                    <a:pt x="3821" y="2858"/>
                    <a:pt x="3821" y="2858"/>
                    <a:pt x="3821" y="2858"/>
                  </a:cubicBezTo>
                  <a:close/>
                  <a:moveTo>
                    <a:pt x="3821" y="2858"/>
                  </a:moveTo>
                  <a:lnTo>
                    <a:pt x="3821" y="2858"/>
                  </a:lnTo>
                  <a:cubicBezTo>
                    <a:pt x="3821" y="2829"/>
                    <a:pt x="3821" y="2829"/>
                    <a:pt x="3821" y="2829"/>
                  </a:cubicBezTo>
                  <a:cubicBezTo>
                    <a:pt x="3850" y="2829"/>
                    <a:pt x="3850" y="2829"/>
                    <a:pt x="3850" y="2829"/>
                  </a:cubicBezTo>
                  <a:lnTo>
                    <a:pt x="3850" y="2829"/>
                  </a:lnTo>
                  <a:cubicBezTo>
                    <a:pt x="3821" y="2829"/>
                    <a:pt x="3821" y="2829"/>
                    <a:pt x="3821" y="2829"/>
                  </a:cubicBezTo>
                  <a:cubicBezTo>
                    <a:pt x="3821" y="2858"/>
                    <a:pt x="3821" y="2858"/>
                    <a:pt x="3821" y="2858"/>
                  </a:cubicBezTo>
                  <a:close/>
                  <a:moveTo>
                    <a:pt x="3792" y="2800"/>
                  </a:moveTo>
                  <a:lnTo>
                    <a:pt x="3792" y="2800"/>
                  </a:lnTo>
                  <a:lnTo>
                    <a:pt x="3792" y="2800"/>
                  </a:lnTo>
                  <a:cubicBezTo>
                    <a:pt x="3821" y="2800"/>
                    <a:pt x="3821" y="2800"/>
                    <a:pt x="3821" y="2800"/>
                  </a:cubicBezTo>
                  <a:lnTo>
                    <a:pt x="3821" y="2800"/>
                  </a:lnTo>
                  <a:cubicBezTo>
                    <a:pt x="3821" y="2829"/>
                    <a:pt x="3821" y="2829"/>
                    <a:pt x="3821" y="2829"/>
                  </a:cubicBezTo>
                  <a:cubicBezTo>
                    <a:pt x="3792" y="2829"/>
                    <a:pt x="3792" y="2829"/>
                    <a:pt x="3792" y="2829"/>
                  </a:cubicBezTo>
                  <a:cubicBezTo>
                    <a:pt x="3792" y="2800"/>
                    <a:pt x="3792" y="2800"/>
                    <a:pt x="3792" y="2800"/>
                  </a:cubicBezTo>
                  <a:close/>
                  <a:moveTo>
                    <a:pt x="3821" y="2771"/>
                  </a:moveTo>
                  <a:lnTo>
                    <a:pt x="3821" y="2771"/>
                  </a:lnTo>
                  <a:cubicBezTo>
                    <a:pt x="3821" y="2741"/>
                    <a:pt x="3821" y="2741"/>
                    <a:pt x="3821" y="2741"/>
                  </a:cubicBezTo>
                  <a:cubicBezTo>
                    <a:pt x="3850" y="2741"/>
                    <a:pt x="3850" y="2741"/>
                    <a:pt x="3850" y="2741"/>
                  </a:cubicBezTo>
                  <a:cubicBezTo>
                    <a:pt x="3850" y="2771"/>
                    <a:pt x="3850" y="2771"/>
                    <a:pt x="3850" y="2771"/>
                  </a:cubicBezTo>
                  <a:lnTo>
                    <a:pt x="3850" y="2771"/>
                  </a:lnTo>
                  <a:cubicBezTo>
                    <a:pt x="3821" y="2800"/>
                    <a:pt x="3821" y="2800"/>
                    <a:pt x="3821" y="2800"/>
                  </a:cubicBezTo>
                  <a:cubicBezTo>
                    <a:pt x="3821" y="2771"/>
                    <a:pt x="3821" y="2771"/>
                    <a:pt x="3821" y="2771"/>
                  </a:cubicBezTo>
                  <a:close/>
                  <a:moveTo>
                    <a:pt x="3762" y="2800"/>
                  </a:moveTo>
                  <a:lnTo>
                    <a:pt x="3762" y="2800"/>
                  </a:lnTo>
                  <a:cubicBezTo>
                    <a:pt x="3762" y="2771"/>
                    <a:pt x="3762" y="2771"/>
                    <a:pt x="3762" y="2771"/>
                  </a:cubicBezTo>
                  <a:cubicBezTo>
                    <a:pt x="3762" y="2741"/>
                    <a:pt x="3762" y="2741"/>
                    <a:pt x="3762" y="2741"/>
                  </a:cubicBezTo>
                  <a:cubicBezTo>
                    <a:pt x="3792" y="2741"/>
                    <a:pt x="3792" y="2741"/>
                    <a:pt x="3792" y="2741"/>
                  </a:cubicBezTo>
                  <a:cubicBezTo>
                    <a:pt x="3762" y="2712"/>
                    <a:pt x="3762" y="2712"/>
                    <a:pt x="3762" y="2712"/>
                  </a:cubicBezTo>
                  <a:lnTo>
                    <a:pt x="3762" y="2712"/>
                  </a:lnTo>
                  <a:lnTo>
                    <a:pt x="3762" y="2712"/>
                  </a:lnTo>
                  <a:cubicBezTo>
                    <a:pt x="3762" y="2683"/>
                    <a:pt x="3762" y="2683"/>
                    <a:pt x="3762" y="2683"/>
                  </a:cubicBezTo>
                  <a:cubicBezTo>
                    <a:pt x="3792" y="2683"/>
                    <a:pt x="3792" y="2683"/>
                    <a:pt x="3792" y="2683"/>
                  </a:cubicBezTo>
                  <a:cubicBezTo>
                    <a:pt x="3792" y="2712"/>
                    <a:pt x="3792" y="2712"/>
                    <a:pt x="3792" y="2712"/>
                  </a:cubicBezTo>
                  <a:cubicBezTo>
                    <a:pt x="3821" y="2712"/>
                    <a:pt x="3821" y="2712"/>
                    <a:pt x="3821" y="2712"/>
                  </a:cubicBezTo>
                  <a:lnTo>
                    <a:pt x="3821" y="2712"/>
                  </a:lnTo>
                  <a:cubicBezTo>
                    <a:pt x="3821" y="2741"/>
                    <a:pt x="3821" y="2741"/>
                    <a:pt x="3821" y="2741"/>
                  </a:cubicBezTo>
                  <a:cubicBezTo>
                    <a:pt x="3821" y="2771"/>
                    <a:pt x="3821" y="2771"/>
                    <a:pt x="3821" y="2771"/>
                  </a:cubicBezTo>
                  <a:cubicBezTo>
                    <a:pt x="3792" y="2771"/>
                    <a:pt x="3792" y="2771"/>
                    <a:pt x="3792" y="2771"/>
                  </a:cubicBezTo>
                  <a:cubicBezTo>
                    <a:pt x="3792" y="2741"/>
                    <a:pt x="3792" y="2741"/>
                    <a:pt x="3792" y="2741"/>
                  </a:cubicBezTo>
                  <a:lnTo>
                    <a:pt x="3792" y="2741"/>
                  </a:lnTo>
                  <a:cubicBezTo>
                    <a:pt x="3792" y="2771"/>
                    <a:pt x="3792" y="2771"/>
                    <a:pt x="3792" y="2771"/>
                  </a:cubicBezTo>
                  <a:lnTo>
                    <a:pt x="3792" y="2771"/>
                  </a:lnTo>
                  <a:lnTo>
                    <a:pt x="3792" y="2771"/>
                  </a:lnTo>
                  <a:cubicBezTo>
                    <a:pt x="3792" y="2800"/>
                    <a:pt x="3792" y="2800"/>
                    <a:pt x="3792" y="2800"/>
                  </a:cubicBezTo>
                  <a:cubicBezTo>
                    <a:pt x="3792" y="2771"/>
                    <a:pt x="3792" y="2771"/>
                    <a:pt x="3792" y="2771"/>
                  </a:cubicBezTo>
                  <a:cubicBezTo>
                    <a:pt x="3762" y="2800"/>
                    <a:pt x="3762" y="2800"/>
                    <a:pt x="3762" y="2800"/>
                  </a:cubicBezTo>
                  <a:close/>
                  <a:moveTo>
                    <a:pt x="3704" y="2771"/>
                  </a:moveTo>
                  <a:lnTo>
                    <a:pt x="3704" y="2771"/>
                  </a:lnTo>
                  <a:lnTo>
                    <a:pt x="3704" y="2771"/>
                  </a:lnTo>
                  <a:cubicBezTo>
                    <a:pt x="3704" y="2741"/>
                    <a:pt x="3704" y="2741"/>
                    <a:pt x="3704" y="2741"/>
                  </a:cubicBezTo>
                  <a:lnTo>
                    <a:pt x="3704" y="2741"/>
                  </a:lnTo>
                  <a:cubicBezTo>
                    <a:pt x="3704" y="2712"/>
                    <a:pt x="3704" y="2712"/>
                    <a:pt x="3704" y="2712"/>
                  </a:cubicBezTo>
                  <a:lnTo>
                    <a:pt x="3704" y="2712"/>
                  </a:lnTo>
                  <a:cubicBezTo>
                    <a:pt x="3733" y="2712"/>
                    <a:pt x="3733" y="2712"/>
                    <a:pt x="3733" y="2712"/>
                  </a:cubicBezTo>
                  <a:lnTo>
                    <a:pt x="3733" y="2712"/>
                  </a:lnTo>
                  <a:lnTo>
                    <a:pt x="3733" y="2712"/>
                  </a:lnTo>
                  <a:cubicBezTo>
                    <a:pt x="3762" y="2712"/>
                    <a:pt x="3762" y="2712"/>
                    <a:pt x="3762" y="2712"/>
                  </a:cubicBezTo>
                  <a:cubicBezTo>
                    <a:pt x="3733" y="2741"/>
                    <a:pt x="3733" y="2741"/>
                    <a:pt x="3733" y="2741"/>
                  </a:cubicBezTo>
                  <a:lnTo>
                    <a:pt x="3733" y="2741"/>
                  </a:lnTo>
                  <a:cubicBezTo>
                    <a:pt x="3762" y="2741"/>
                    <a:pt x="3762" y="2741"/>
                    <a:pt x="3762" y="2741"/>
                  </a:cubicBezTo>
                  <a:lnTo>
                    <a:pt x="3762" y="2741"/>
                  </a:lnTo>
                  <a:cubicBezTo>
                    <a:pt x="3762" y="2771"/>
                    <a:pt x="3762" y="2771"/>
                    <a:pt x="3762" y="2771"/>
                  </a:cubicBezTo>
                  <a:cubicBezTo>
                    <a:pt x="3733" y="2800"/>
                    <a:pt x="3733" y="2800"/>
                    <a:pt x="3733" y="2800"/>
                  </a:cubicBezTo>
                  <a:lnTo>
                    <a:pt x="3733" y="2800"/>
                  </a:lnTo>
                  <a:cubicBezTo>
                    <a:pt x="3704" y="2829"/>
                    <a:pt x="3704" y="2829"/>
                    <a:pt x="3704" y="2829"/>
                  </a:cubicBezTo>
                  <a:lnTo>
                    <a:pt x="3704" y="2829"/>
                  </a:lnTo>
                  <a:cubicBezTo>
                    <a:pt x="3704" y="2800"/>
                    <a:pt x="3704" y="2800"/>
                    <a:pt x="3704" y="2800"/>
                  </a:cubicBezTo>
                  <a:lnTo>
                    <a:pt x="3704" y="2800"/>
                  </a:lnTo>
                  <a:cubicBezTo>
                    <a:pt x="3704" y="2829"/>
                    <a:pt x="3704" y="2829"/>
                    <a:pt x="3704" y="2829"/>
                  </a:cubicBezTo>
                  <a:cubicBezTo>
                    <a:pt x="3676" y="2829"/>
                    <a:pt x="3676" y="2829"/>
                    <a:pt x="3676" y="2829"/>
                  </a:cubicBezTo>
                  <a:cubicBezTo>
                    <a:pt x="3676" y="2800"/>
                    <a:pt x="3676" y="2800"/>
                    <a:pt x="3676" y="2800"/>
                  </a:cubicBezTo>
                  <a:cubicBezTo>
                    <a:pt x="3704" y="2800"/>
                    <a:pt x="3704" y="2800"/>
                    <a:pt x="3704" y="2800"/>
                  </a:cubicBezTo>
                  <a:lnTo>
                    <a:pt x="3704" y="2800"/>
                  </a:lnTo>
                  <a:cubicBezTo>
                    <a:pt x="3704" y="2771"/>
                    <a:pt x="3704" y="2771"/>
                    <a:pt x="3704" y="2771"/>
                  </a:cubicBezTo>
                  <a:cubicBezTo>
                    <a:pt x="3704" y="2800"/>
                    <a:pt x="3704" y="2800"/>
                    <a:pt x="3704" y="2800"/>
                  </a:cubicBezTo>
                  <a:cubicBezTo>
                    <a:pt x="3704" y="2771"/>
                    <a:pt x="3704" y="2771"/>
                    <a:pt x="3704" y="2771"/>
                  </a:cubicBezTo>
                  <a:close/>
                  <a:moveTo>
                    <a:pt x="3704" y="2654"/>
                  </a:moveTo>
                  <a:lnTo>
                    <a:pt x="3704" y="2654"/>
                  </a:lnTo>
                  <a:cubicBezTo>
                    <a:pt x="3733" y="2654"/>
                    <a:pt x="3733" y="2654"/>
                    <a:pt x="3733" y="2654"/>
                  </a:cubicBezTo>
                  <a:cubicBezTo>
                    <a:pt x="3704" y="2654"/>
                    <a:pt x="3704" y="2654"/>
                    <a:pt x="3704" y="2654"/>
                  </a:cubicBezTo>
                  <a:close/>
                  <a:moveTo>
                    <a:pt x="3676" y="2654"/>
                  </a:moveTo>
                  <a:lnTo>
                    <a:pt x="3676" y="2654"/>
                  </a:lnTo>
                  <a:lnTo>
                    <a:pt x="3676" y="2654"/>
                  </a:lnTo>
                  <a:cubicBezTo>
                    <a:pt x="3676" y="2625"/>
                    <a:pt x="3676" y="2625"/>
                    <a:pt x="3676" y="2625"/>
                  </a:cubicBezTo>
                  <a:cubicBezTo>
                    <a:pt x="3704" y="2625"/>
                    <a:pt x="3704" y="2625"/>
                    <a:pt x="3704" y="2625"/>
                  </a:cubicBezTo>
                  <a:cubicBezTo>
                    <a:pt x="3704" y="2654"/>
                    <a:pt x="3704" y="2654"/>
                    <a:pt x="3704" y="2654"/>
                  </a:cubicBezTo>
                  <a:cubicBezTo>
                    <a:pt x="3704" y="2683"/>
                    <a:pt x="3704" y="2683"/>
                    <a:pt x="3704" y="2683"/>
                  </a:cubicBezTo>
                  <a:cubicBezTo>
                    <a:pt x="3704" y="2712"/>
                    <a:pt x="3704" y="2712"/>
                    <a:pt x="3704" y="2712"/>
                  </a:cubicBezTo>
                  <a:lnTo>
                    <a:pt x="3704" y="2712"/>
                  </a:lnTo>
                  <a:cubicBezTo>
                    <a:pt x="3704" y="2741"/>
                    <a:pt x="3704" y="2741"/>
                    <a:pt x="3704" y="2741"/>
                  </a:cubicBezTo>
                  <a:cubicBezTo>
                    <a:pt x="3676" y="2741"/>
                    <a:pt x="3676" y="2741"/>
                    <a:pt x="3676" y="2741"/>
                  </a:cubicBezTo>
                  <a:cubicBezTo>
                    <a:pt x="3676" y="2771"/>
                    <a:pt x="3676" y="2771"/>
                    <a:pt x="3676" y="2771"/>
                  </a:cubicBezTo>
                  <a:lnTo>
                    <a:pt x="3676" y="2771"/>
                  </a:lnTo>
                  <a:cubicBezTo>
                    <a:pt x="3676" y="2800"/>
                    <a:pt x="3676" y="2800"/>
                    <a:pt x="3676" y="2800"/>
                  </a:cubicBezTo>
                  <a:lnTo>
                    <a:pt x="3676" y="2800"/>
                  </a:lnTo>
                  <a:cubicBezTo>
                    <a:pt x="3646" y="2800"/>
                    <a:pt x="3646" y="2800"/>
                    <a:pt x="3646" y="2800"/>
                  </a:cubicBezTo>
                  <a:cubicBezTo>
                    <a:pt x="3676" y="2771"/>
                    <a:pt x="3676" y="2771"/>
                    <a:pt x="3676" y="2771"/>
                  </a:cubicBezTo>
                  <a:cubicBezTo>
                    <a:pt x="3646" y="2771"/>
                    <a:pt x="3646" y="2771"/>
                    <a:pt x="3646" y="2771"/>
                  </a:cubicBezTo>
                  <a:cubicBezTo>
                    <a:pt x="3646" y="2741"/>
                    <a:pt x="3646" y="2741"/>
                    <a:pt x="3646" y="2741"/>
                  </a:cubicBezTo>
                  <a:lnTo>
                    <a:pt x="3646" y="2741"/>
                  </a:lnTo>
                  <a:cubicBezTo>
                    <a:pt x="3676" y="2741"/>
                    <a:pt x="3676" y="2741"/>
                    <a:pt x="3676" y="2741"/>
                  </a:cubicBezTo>
                  <a:lnTo>
                    <a:pt x="3676" y="2741"/>
                  </a:lnTo>
                  <a:cubicBezTo>
                    <a:pt x="3676" y="2712"/>
                    <a:pt x="3676" y="2712"/>
                    <a:pt x="3676" y="2712"/>
                  </a:cubicBezTo>
                  <a:cubicBezTo>
                    <a:pt x="3676" y="2741"/>
                    <a:pt x="3676" y="2741"/>
                    <a:pt x="3676" y="2741"/>
                  </a:cubicBezTo>
                  <a:cubicBezTo>
                    <a:pt x="3646" y="2741"/>
                    <a:pt x="3646" y="2741"/>
                    <a:pt x="3646" y="2741"/>
                  </a:cubicBezTo>
                  <a:cubicBezTo>
                    <a:pt x="3646" y="2712"/>
                    <a:pt x="3646" y="2712"/>
                    <a:pt x="3646" y="2712"/>
                  </a:cubicBezTo>
                  <a:cubicBezTo>
                    <a:pt x="3676" y="2712"/>
                    <a:pt x="3676" y="2712"/>
                    <a:pt x="3676" y="2712"/>
                  </a:cubicBezTo>
                  <a:lnTo>
                    <a:pt x="3676" y="2712"/>
                  </a:lnTo>
                  <a:cubicBezTo>
                    <a:pt x="3646" y="2712"/>
                    <a:pt x="3646" y="2712"/>
                    <a:pt x="3646" y="2712"/>
                  </a:cubicBezTo>
                  <a:lnTo>
                    <a:pt x="3646" y="2712"/>
                  </a:lnTo>
                  <a:cubicBezTo>
                    <a:pt x="3676" y="2712"/>
                    <a:pt x="3676" y="2712"/>
                    <a:pt x="3676" y="2712"/>
                  </a:cubicBezTo>
                  <a:cubicBezTo>
                    <a:pt x="3676" y="2683"/>
                    <a:pt x="3676" y="2683"/>
                    <a:pt x="3676" y="2683"/>
                  </a:cubicBezTo>
                  <a:lnTo>
                    <a:pt x="3676" y="2683"/>
                  </a:lnTo>
                  <a:cubicBezTo>
                    <a:pt x="3676" y="2654"/>
                    <a:pt x="3676" y="2654"/>
                    <a:pt x="3676" y="2654"/>
                  </a:cubicBezTo>
                  <a:close/>
                  <a:moveTo>
                    <a:pt x="3646" y="2654"/>
                  </a:moveTo>
                  <a:lnTo>
                    <a:pt x="3646" y="2654"/>
                  </a:lnTo>
                  <a:lnTo>
                    <a:pt x="3646" y="2654"/>
                  </a:lnTo>
                  <a:lnTo>
                    <a:pt x="3646" y="2654"/>
                  </a:lnTo>
                  <a:lnTo>
                    <a:pt x="3646" y="2654"/>
                  </a:lnTo>
                  <a:cubicBezTo>
                    <a:pt x="3646" y="2683"/>
                    <a:pt x="3646" y="2683"/>
                    <a:pt x="3646" y="2683"/>
                  </a:cubicBezTo>
                  <a:lnTo>
                    <a:pt x="3646" y="2683"/>
                  </a:lnTo>
                  <a:cubicBezTo>
                    <a:pt x="3617" y="2683"/>
                    <a:pt x="3617" y="2683"/>
                    <a:pt x="3617" y="2683"/>
                  </a:cubicBezTo>
                  <a:cubicBezTo>
                    <a:pt x="3646" y="2654"/>
                    <a:pt x="3646" y="2654"/>
                    <a:pt x="3646" y="2654"/>
                  </a:cubicBezTo>
                  <a:close/>
                  <a:moveTo>
                    <a:pt x="3704" y="2683"/>
                  </a:moveTo>
                  <a:lnTo>
                    <a:pt x="3704" y="2683"/>
                  </a:lnTo>
                  <a:cubicBezTo>
                    <a:pt x="3733" y="2654"/>
                    <a:pt x="3733" y="2654"/>
                    <a:pt x="3733" y="2654"/>
                  </a:cubicBezTo>
                  <a:lnTo>
                    <a:pt x="3733" y="2654"/>
                  </a:lnTo>
                  <a:lnTo>
                    <a:pt x="3733" y="2654"/>
                  </a:lnTo>
                  <a:cubicBezTo>
                    <a:pt x="3762" y="2654"/>
                    <a:pt x="3762" y="2654"/>
                    <a:pt x="3762" y="2654"/>
                  </a:cubicBezTo>
                  <a:cubicBezTo>
                    <a:pt x="3762" y="2625"/>
                    <a:pt x="3762" y="2625"/>
                    <a:pt x="3762" y="2625"/>
                  </a:cubicBezTo>
                  <a:lnTo>
                    <a:pt x="3762" y="2625"/>
                  </a:lnTo>
                  <a:cubicBezTo>
                    <a:pt x="3733" y="2625"/>
                    <a:pt x="3733" y="2625"/>
                    <a:pt x="3733" y="2625"/>
                  </a:cubicBezTo>
                  <a:cubicBezTo>
                    <a:pt x="3733" y="2596"/>
                    <a:pt x="3733" y="2596"/>
                    <a:pt x="3733" y="2596"/>
                  </a:cubicBezTo>
                  <a:cubicBezTo>
                    <a:pt x="3762" y="2567"/>
                    <a:pt x="3762" y="2567"/>
                    <a:pt x="3762" y="2567"/>
                  </a:cubicBezTo>
                  <a:cubicBezTo>
                    <a:pt x="3762" y="2538"/>
                    <a:pt x="3762" y="2538"/>
                    <a:pt x="3762" y="2538"/>
                  </a:cubicBezTo>
                  <a:cubicBezTo>
                    <a:pt x="3762" y="2508"/>
                    <a:pt x="3762" y="2508"/>
                    <a:pt x="3762" y="2508"/>
                  </a:cubicBezTo>
                  <a:cubicBezTo>
                    <a:pt x="3792" y="2508"/>
                    <a:pt x="3792" y="2508"/>
                    <a:pt x="3792" y="2508"/>
                  </a:cubicBezTo>
                  <a:cubicBezTo>
                    <a:pt x="3792" y="2538"/>
                    <a:pt x="3792" y="2538"/>
                    <a:pt x="3792" y="2538"/>
                  </a:cubicBezTo>
                  <a:lnTo>
                    <a:pt x="3792" y="2538"/>
                  </a:lnTo>
                  <a:cubicBezTo>
                    <a:pt x="3821" y="2567"/>
                    <a:pt x="3821" y="2567"/>
                    <a:pt x="3821" y="2567"/>
                  </a:cubicBezTo>
                  <a:cubicBezTo>
                    <a:pt x="3821" y="2596"/>
                    <a:pt x="3821" y="2596"/>
                    <a:pt x="3821" y="2596"/>
                  </a:cubicBezTo>
                  <a:cubicBezTo>
                    <a:pt x="3821" y="2625"/>
                    <a:pt x="3821" y="2625"/>
                    <a:pt x="3821" y="2625"/>
                  </a:cubicBezTo>
                  <a:cubicBezTo>
                    <a:pt x="3792" y="2625"/>
                    <a:pt x="3792" y="2625"/>
                    <a:pt x="3792" y="2625"/>
                  </a:cubicBezTo>
                  <a:cubicBezTo>
                    <a:pt x="3792" y="2596"/>
                    <a:pt x="3792" y="2596"/>
                    <a:pt x="3792" y="2596"/>
                  </a:cubicBezTo>
                  <a:cubicBezTo>
                    <a:pt x="3792" y="2567"/>
                    <a:pt x="3792" y="2567"/>
                    <a:pt x="3792" y="2567"/>
                  </a:cubicBezTo>
                  <a:lnTo>
                    <a:pt x="3792" y="2567"/>
                  </a:lnTo>
                  <a:cubicBezTo>
                    <a:pt x="3792" y="2625"/>
                    <a:pt x="3792" y="2625"/>
                    <a:pt x="3792" y="2625"/>
                  </a:cubicBezTo>
                  <a:lnTo>
                    <a:pt x="3792" y="2625"/>
                  </a:lnTo>
                  <a:cubicBezTo>
                    <a:pt x="3792" y="2654"/>
                    <a:pt x="3792" y="2654"/>
                    <a:pt x="3792" y="2654"/>
                  </a:cubicBezTo>
                  <a:lnTo>
                    <a:pt x="3792" y="2654"/>
                  </a:lnTo>
                  <a:cubicBezTo>
                    <a:pt x="3762" y="2654"/>
                    <a:pt x="3762" y="2654"/>
                    <a:pt x="3762" y="2654"/>
                  </a:cubicBezTo>
                  <a:cubicBezTo>
                    <a:pt x="3762" y="2683"/>
                    <a:pt x="3762" y="2683"/>
                    <a:pt x="3762" y="2683"/>
                  </a:cubicBezTo>
                  <a:cubicBezTo>
                    <a:pt x="3733" y="2683"/>
                    <a:pt x="3733" y="2683"/>
                    <a:pt x="3733" y="2683"/>
                  </a:cubicBezTo>
                  <a:lnTo>
                    <a:pt x="3733" y="2683"/>
                  </a:lnTo>
                  <a:cubicBezTo>
                    <a:pt x="3704" y="2683"/>
                    <a:pt x="3704" y="2683"/>
                    <a:pt x="3704" y="2683"/>
                  </a:cubicBezTo>
                  <a:close/>
                  <a:moveTo>
                    <a:pt x="3676" y="2508"/>
                  </a:moveTo>
                  <a:lnTo>
                    <a:pt x="3676" y="2508"/>
                  </a:lnTo>
                  <a:cubicBezTo>
                    <a:pt x="3704" y="2508"/>
                    <a:pt x="3704" y="2508"/>
                    <a:pt x="3704" y="2508"/>
                  </a:cubicBezTo>
                  <a:lnTo>
                    <a:pt x="3704" y="2508"/>
                  </a:lnTo>
                  <a:cubicBezTo>
                    <a:pt x="3704" y="2538"/>
                    <a:pt x="3704" y="2538"/>
                    <a:pt x="3704" y="2538"/>
                  </a:cubicBezTo>
                  <a:lnTo>
                    <a:pt x="3704" y="2538"/>
                  </a:lnTo>
                  <a:lnTo>
                    <a:pt x="3704" y="2538"/>
                  </a:lnTo>
                  <a:lnTo>
                    <a:pt x="3704" y="2538"/>
                  </a:lnTo>
                  <a:cubicBezTo>
                    <a:pt x="3733" y="2538"/>
                    <a:pt x="3733" y="2538"/>
                    <a:pt x="3733" y="2538"/>
                  </a:cubicBezTo>
                  <a:lnTo>
                    <a:pt x="3733" y="2538"/>
                  </a:lnTo>
                  <a:cubicBezTo>
                    <a:pt x="3733" y="2567"/>
                    <a:pt x="3733" y="2567"/>
                    <a:pt x="3733" y="2567"/>
                  </a:cubicBezTo>
                  <a:lnTo>
                    <a:pt x="3733" y="2567"/>
                  </a:lnTo>
                  <a:lnTo>
                    <a:pt x="3733" y="2567"/>
                  </a:lnTo>
                  <a:lnTo>
                    <a:pt x="3733" y="2567"/>
                  </a:lnTo>
                  <a:cubicBezTo>
                    <a:pt x="3704" y="2567"/>
                    <a:pt x="3704" y="2567"/>
                    <a:pt x="3704" y="2567"/>
                  </a:cubicBezTo>
                  <a:lnTo>
                    <a:pt x="3704" y="2567"/>
                  </a:lnTo>
                  <a:cubicBezTo>
                    <a:pt x="3676" y="2538"/>
                    <a:pt x="3676" y="2538"/>
                    <a:pt x="3676" y="2538"/>
                  </a:cubicBezTo>
                  <a:lnTo>
                    <a:pt x="3676" y="2538"/>
                  </a:lnTo>
                  <a:cubicBezTo>
                    <a:pt x="3704" y="2567"/>
                    <a:pt x="3704" y="2567"/>
                    <a:pt x="3704" y="2567"/>
                  </a:cubicBezTo>
                  <a:cubicBezTo>
                    <a:pt x="3704" y="2596"/>
                    <a:pt x="3704" y="2596"/>
                    <a:pt x="3704" y="2596"/>
                  </a:cubicBezTo>
                  <a:cubicBezTo>
                    <a:pt x="3733" y="2596"/>
                    <a:pt x="3733" y="2596"/>
                    <a:pt x="3733" y="2596"/>
                  </a:cubicBezTo>
                  <a:lnTo>
                    <a:pt x="3733" y="2596"/>
                  </a:lnTo>
                  <a:cubicBezTo>
                    <a:pt x="3733" y="2625"/>
                    <a:pt x="3733" y="2625"/>
                    <a:pt x="3733" y="2625"/>
                  </a:cubicBezTo>
                  <a:lnTo>
                    <a:pt x="3733" y="2625"/>
                  </a:lnTo>
                  <a:cubicBezTo>
                    <a:pt x="3704" y="2625"/>
                    <a:pt x="3704" y="2625"/>
                    <a:pt x="3704" y="2625"/>
                  </a:cubicBezTo>
                  <a:lnTo>
                    <a:pt x="3704" y="2625"/>
                  </a:lnTo>
                  <a:cubicBezTo>
                    <a:pt x="3704" y="2596"/>
                    <a:pt x="3704" y="2596"/>
                    <a:pt x="3704" y="2596"/>
                  </a:cubicBezTo>
                  <a:cubicBezTo>
                    <a:pt x="3676" y="2567"/>
                    <a:pt x="3676" y="2567"/>
                    <a:pt x="3676" y="2567"/>
                  </a:cubicBezTo>
                  <a:cubicBezTo>
                    <a:pt x="3676" y="2596"/>
                    <a:pt x="3676" y="2596"/>
                    <a:pt x="3676" y="2596"/>
                  </a:cubicBezTo>
                  <a:lnTo>
                    <a:pt x="3676" y="2596"/>
                  </a:lnTo>
                  <a:cubicBezTo>
                    <a:pt x="3676" y="2625"/>
                    <a:pt x="3676" y="2625"/>
                    <a:pt x="3676" y="2625"/>
                  </a:cubicBezTo>
                  <a:lnTo>
                    <a:pt x="3676" y="2625"/>
                  </a:lnTo>
                  <a:cubicBezTo>
                    <a:pt x="3646" y="2625"/>
                    <a:pt x="3646" y="2625"/>
                    <a:pt x="3646" y="2625"/>
                  </a:cubicBezTo>
                  <a:lnTo>
                    <a:pt x="3646" y="2625"/>
                  </a:lnTo>
                  <a:cubicBezTo>
                    <a:pt x="3646" y="2596"/>
                    <a:pt x="3646" y="2596"/>
                    <a:pt x="3646" y="2596"/>
                  </a:cubicBezTo>
                  <a:lnTo>
                    <a:pt x="3646" y="2596"/>
                  </a:lnTo>
                  <a:lnTo>
                    <a:pt x="3646" y="2596"/>
                  </a:lnTo>
                  <a:cubicBezTo>
                    <a:pt x="3646" y="2567"/>
                    <a:pt x="3646" y="2567"/>
                    <a:pt x="3646" y="2567"/>
                  </a:cubicBezTo>
                  <a:cubicBezTo>
                    <a:pt x="3646" y="2538"/>
                    <a:pt x="3646" y="2538"/>
                    <a:pt x="3646" y="2538"/>
                  </a:cubicBezTo>
                  <a:cubicBezTo>
                    <a:pt x="3646" y="2567"/>
                    <a:pt x="3646" y="2567"/>
                    <a:pt x="3646" y="2567"/>
                  </a:cubicBezTo>
                  <a:cubicBezTo>
                    <a:pt x="3676" y="2538"/>
                    <a:pt x="3676" y="2538"/>
                    <a:pt x="3676" y="2538"/>
                  </a:cubicBezTo>
                  <a:cubicBezTo>
                    <a:pt x="3646" y="2538"/>
                    <a:pt x="3646" y="2538"/>
                    <a:pt x="3646" y="2538"/>
                  </a:cubicBezTo>
                  <a:lnTo>
                    <a:pt x="3646" y="2538"/>
                  </a:lnTo>
                  <a:cubicBezTo>
                    <a:pt x="3646" y="2508"/>
                    <a:pt x="3646" y="2508"/>
                    <a:pt x="3646" y="2508"/>
                  </a:cubicBezTo>
                  <a:cubicBezTo>
                    <a:pt x="3676" y="2538"/>
                    <a:pt x="3676" y="2538"/>
                    <a:pt x="3676" y="2538"/>
                  </a:cubicBezTo>
                  <a:cubicBezTo>
                    <a:pt x="3676" y="2508"/>
                    <a:pt x="3676" y="2508"/>
                    <a:pt x="3676" y="2508"/>
                  </a:cubicBezTo>
                  <a:close/>
                  <a:moveTo>
                    <a:pt x="3676" y="2508"/>
                  </a:moveTo>
                  <a:lnTo>
                    <a:pt x="3676" y="2508"/>
                  </a:lnTo>
                  <a:cubicBezTo>
                    <a:pt x="3704" y="2479"/>
                    <a:pt x="3704" y="2479"/>
                    <a:pt x="3704" y="2479"/>
                  </a:cubicBezTo>
                  <a:cubicBezTo>
                    <a:pt x="3704" y="2508"/>
                    <a:pt x="3704" y="2508"/>
                    <a:pt x="3704" y="2508"/>
                  </a:cubicBezTo>
                  <a:cubicBezTo>
                    <a:pt x="3676" y="2508"/>
                    <a:pt x="3676" y="2508"/>
                    <a:pt x="3676" y="2508"/>
                  </a:cubicBezTo>
                  <a:close/>
                  <a:moveTo>
                    <a:pt x="1226" y="1575"/>
                  </a:moveTo>
                  <a:lnTo>
                    <a:pt x="1226" y="1575"/>
                  </a:lnTo>
                  <a:lnTo>
                    <a:pt x="1226" y="1575"/>
                  </a:lnTo>
                  <a:lnTo>
                    <a:pt x="1226" y="1575"/>
                  </a:lnTo>
                  <a:cubicBezTo>
                    <a:pt x="1255" y="1575"/>
                    <a:pt x="1255" y="1575"/>
                    <a:pt x="1255" y="1575"/>
                  </a:cubicBezTo>
                  <a:cubicBezTo>
                    <a:pt x="1226" y="1575"/>
                    <a:pt x="1226" y="1575"/>
                    <a:pt x="1226" y="1575"/>
                  </a:cubicBezTo>
                  <a:close/>
                  <a:moveTo>
                    <a:pt x="1226" y="1604"/>
                  </a:moveTo>
                  <a:lnTo>
                    <a:pt x="1226" y="1604"/>
                  </a:lnTo>
                  <a:cubicBezTo>
                    <a:pt x="1255" y="1604"/>
                    <a:pt x="1255" y="1604"/>
                    <a:pt x="1255" y="1604"/>
                  </a:cubicBezTo>
                  <a:lnTo>
                    <a:pt x="1255" y="1604"/>
                  </a:lnTo>
                  <a:cubicBezTo>
                    <a:pt x="1255" y="1633"/>
                    <a:pt x="1255" y="1633"/>
                    <a:pt x="1255" y="1633"/>
                  </a:cubicBezTo>
                  <a:cubicBezTo>
                    <a:pt x="1255" y="1662"/>
                    <a:pt x="1255" y="1662"/>
                    <a:pt x="1255" y="1662"/>
                  </a:cubicBezTo>
                  <a:cubicBezTo>
                    <a:pt x="1226" y="1633"/>
                    <a:pt x="1226" y="1633"/>
                    <a:pt x="1226" y="1633"/>
                  </a:cubicBezTo>
                  <a:cubicBezTo>
                    <a:pt x="1226" y="1604"/>
                    <a:pt x="1226" y="1604"/>
                    <a:pt x="1226" y="1604"/>
                  </a:cubicBezTo>
                  <a:close/>
                  <a:moveTo>
                    <a:pt x="2071" y="1341"/>
                  </a:moveTo>
                  <a:lnTo>
                    <a:pt x="2071" y="1341"/>
                  </a:lnTo>
                  <a:cubicBezTo>
                    <a:pt x="2071" y="1371"/>
                    <a:pt x="2071" y="1371"/>
                    <a:pt x="2071" y="1371"/>
                  </a:cubicBezTo>
                  <a:cubicBezTo>
                    <a:pt x="2071" y="1400"/>
                    <a:pt x="2071" y="1400"/>
                    <a:pt x="2071" y="1400"/>
                  </a:cubicBezTo>
                  <a:lnTo>
                    <a:pt x="2071" y="1400"/>
                  </a:lnTo>
                  <a:cubicBezTo>
                    <a:pt x="2071" y="1371"/>
                    <a:pt x="2071" y="1371"/>
                    <a:pt x="2071" y="1371"/>
                  </a:cubicBezTo>
                  <a:cubicBezTo>
                    <a:pt x="2042" y="1371"/>
                    <a:pt x="2042" y="1371"/>
                    <a:pt x="2042" y="1371"/>
                  </a:cubicBezTo>
                  <a:lnTo>
                    <a:pt x="2042" y="1371"/>
                  </a:lnTo>
                  <a:cubicBezTo>
                    <a:pt x="2012" y="1371"/>
                    <a:pt x="2012" y="1371"/>
                    <a:pt x="2012" y="1371"/>
                  </a:cubicBezTo>
                  <a:lnTo>
                    <a:pt x="2012" y="1371"/>
                  </a:lnTo>
                  <a:cubicBezTo>
                    <a:pt x="2042" y="1312"/>
                    <a:pt x="2042" y="1312"/>
                    <a:pt x="2042" y="1312"/>
                  </a:cubicBezTo>
                  <a:cubicBezTo>
                    <a:pt x="2071" y="1312"/>
                    <a:pt x="2071" y="1312"/>
                    <a:pt x="2071" y="1312"/>
                  </a:cubicBezTo>
                  <a:lnTo>
                    <a:pt x="2071" y="1312"/>
                  </a:lnTo>
                  <a:cubicBezTo>
                    <a:pt x="2071" y="1341"/>
                    <a:pt x="2071" y="1341"/>
                    <a:pt x="2071" y="1341"/>
                  </a:cubicBezTo>
                  <a:close/>
                  <a:moveTo>
                    <a:pt x="2100" y="1341"/>
                  </a:moveTo>
                  <a:lnTo>
                    <a:pt x="2100" y="1341"/>
                  </a:lnTo>
                  <a:lnTo>
                    <a:pt x="2100" y="1341"/>
                  </a:lnTo>
                  <a:lnTo>
                    <a:pt x="2100" y="1341"/>
                  </a:lnTo>
                  <a:cubicBezTo>
                    <a:pt x="2100" y="1312"/>
                    <a:pt x="2100" y="1312"/>
                    <a:pt x="2100" y="1312"/>
                  </a:cubicBezTo>
                  <a:lnTo>
                    <a:pt x="2100" y="1312"/>
                  </a:lnTo>
                  <a:cubicBezTo>
                    <a:pt x="2071" y="1312"/>
                    <a:pt x="2071" y="1312"/>
                    <a:pt x="2071" y="1312"/>
                  </a:cubicBezTo>
                  <a:cubicBezTo>
                    <a:pt x="2100" y="1283"/>
                    <a:pt x="2100" y="1283"/>
                    <a:pt x="2100" y="1283"/>
                  </a:cubicBezTo>
                  <a:cubicBezTo>
                    <a:pt x="2129" y="1283"/>
                    <a:pt x="2129" y="1283"/>
                    <a:pt x="2129" y="1283"/>
                  </a:cubicBezTo>
                  <a:cubicBezTo>
                    <a:pt x="2159" y="1312"/>
                    <a:pt x="2159" y="1312"/>
                    <a:pt x="2159" y="1312"/>
                  </a:cubicBezTo>
                  <a:lnTo>
                    <a:pt x="2159" y="1312"/>
                  </a:lnTo>
                  <a:cubicBezTo>
                    <a:pt x="2129" y="1312"/>
                    <a:pt x="2129" y="1312"/>
                    <a:pt x="2129" y="1312"/>
                  </a:cubicBezTo>
                  <a:cubicBezTo>
                    <a:pt x="2100" y="1341"/>
                    <a:pt x="2100" y="1341"/>
                    <a:pt x="2100" y="1341"/>
                  </a:cubicBezTo>
                  <a:close/>
                  <a:moveTo>
                    <a:pt x="2246" y="1254"/>
                  </a:moveTo>
                  <a:lnTo>
                    <a:pt x="2246" y="1254"/>
                  </a:lnTo>
                  <a:lnTo>
                    <a:pt x="2246" y="1254"/>
                  </a:lnTo>
                  <a:cubicBezTo>
                    <a:pt x="2276" y="1254"/>
                    <a:pt x="2276" y="1254"/>
                    <a:pt x="2276" y="1254"/>
                  </a:cubicBezTo>
                  <a:lnTo>
                    <a:pt x="2276" y="1254"/>
                  </a:lnTo>
                  <a:cubicBezTo>
                    <a:pt x="2276" y="1283"/>
                    <a:pt x="2276" y="1283"/>
                    <a:pt x="2276" y="1283"/>
                  </a:cubicBezTo>
                  <a:lnTo>
                    <a:pt x="2276" y="1283"/>
                  </a:lnTo>
                  <a:cubicBezTo>
                    <a:pt x="2246" y="1254"/>
                    <a:pt x="2246" y="1254"/>
                    <a:pt x="2246" y="1254"/>
                  </a:cubicBezTo>
                  <a:close/>
                  <a:moveTo>
                    <a:pt x="3092" y="1954"/>
                  </a:moveTo>
                  <a:lnTo>
                    <a:pt x="3092" y="1954"/>
                  </a:lnTo>
                  <a:lnTo>
                    <a:pt x="3092" y="1954"/>
                  </a:lnTo>
                  <a:lnTo>
                    <a:pt x="3092" y="1954"/>
                  </a:lnTo>
                  <a:cubicBezTo>
                    <a:pt x="3092" y="1983"/>
                    <a:pt x="3092" y="1983"/>
                    <a:pt x="3092" y="1983"/>
                  </a:cubicBezTo>
                  <a:cubicBezTo>
                    <a:pt x="3092" y="1954"/>
                    <a:pt x="3092" y="1954"/>
                    <a:pt x="3092" y="1954"/>
                  </a:cubicBezTo>
                  <a:close/>
                  <a:moveTo>
                    <a:pt x="3004" y="2188"/>
                  </a:moveTo>
                  <a:lnTo>
                    <a:pt x="3004" y="2188"/>
                  </a:lnTo>
                  <a:cubicBezTo>
                    <a:pt x="3033" y="2188"/>
                    <a:pt x="3033" y="2188"/>
                    <a:pt x="3033" y="2188"/>
                  </a:cubicBezTo>
                  <a:lnTo>
                    <a:pt x="3033" y="2188"/>
                  </a:lnTo>
                  <a:cubicBezTo>
                    <a:pt x="3004" y="2188"/>
                    <a:pt x="3004" y="2188"/>
                    <a:pt x="3004" y="2188"/>
                  </a:cubicBezTo>
                  <a:close/>
                  <a:moveTo>
                    <a:pt x="3179" y="2158"/>
                  </a:moveTo>
                  <a:lnTo>
                    <a:pt x="3179" y="2158"/>
                  </a:lnTo>
                  <a:cubicBezTo>
                    <a:pt x="3209" y="2129"/>
                    <a:pt x="3209" y="2129"/>
                    <a:pt x="3209" y="2129"/>
                  </a:cubicBezTo>
                  <a:lnTo>
                    <a:pt x="3209" y="2129"/>
                  </a:lnTo>
                  <a:cubicBezTo>
                    <a:pt x="3209" y="2158"/>
                    <a:pt x="3209" y="2158"/>
                    <a:pt x="3209" y="2158"/>
                  </a:cubicBezTo>
                  <a:cubicBezTo>
                    <a:pt x="3179" y="2158"/>
                    <a:pt x="3179" y="2158"/>
                    <a:pt x="3179" y="2158"/>
                  </a:cubicBezTo>
                  <a:close/>
                  <a:moveTo>
                    <a:pt x="3062" y="1983"/>
                  </a:moveTo>
                  <a:lnTo>
                    <a:pt x="3062" y="1983"/>
                  </a:lnTo>
                  <a:lnTo>
                    <a:pt x="3062" y="1983"/>
                  </a:lnTo>
                  <a:lnTo>
                    <a:pt x="3062" y="1983"/>
                  </a:lnTo>
                  <a:cubicBezTo>
                    <a:pt x="3062" y="2012"/>
                    <a:pt x="3062" y="2012"/>
                    <a:pt x="3062" y="2012"/>
                  </a:cubicBezTo>
                  <a:cubicBezTo>
                    <a:pt x="3062" y="1983"/>
                    <a:pt x="3062" y="1983"/>
                    <a:pt x="3062" y="1983"/>
                  </a:cubicBezTo>
                  <a:close/>
                  <a:moveTo>
                    <a:pt x="3062" y="2041"/>
                  </a:moveTo>
                  <a:lnTo>
                    <a:pt x="3062" y="2041"/>
                  </a:lnTo>
                  <a:lnTo>
                    <a:pt x="3062" y="2041"/>
                  </a:lnTo>
                  <a:cubicBezTo>
                    <a:pt x="3092" y="2012"/>
                    <a:pt x="3092" y="2012"/>
                    <a:pt x="3092" y="2012"/>
                  </a:cubicBezTo>
                  <a:cubicBezTo>
                    <a:pt x="3092" y="2041"/>
                    <a:pt x="3092" y="2041"/>
                    <a:pt x="3092" y="2041"/>
                  </a:cubicBezTo>
                  <a:lnTo>
                    <a:pt x="3092" y="2041"/>
                  </a:lnTo>
                  <a:cubicBezTo>
                    <a:pt x="3121" y="2041"/>
                    <a:pt x="3121" y="2041"/>
                    <a:pt x="3121" y="2041"/>
                  </a:cubicBezTo>
                  <a:lnTo>
                    <a:pt x="3121" y="2041"/>
                  </a:lnTo>
                  <a:cubicBezTo>
                    <a:pt x="3092" y="2071"/>
                    <a:pt x="3092" y="2071"/>
                    <a:pt x="3092" y="2071"/>
                  </a:cubicBezTo>
                  <a:cubicBezTo>
                    <a:pt x="3062" y="2041"/>
                    <a:pt x="3062" y="2041"/>
                    <a:pt x="3062" y="2041"/>
                  </a:cubicBezTo>
                  <a:close/>
                  <a:moveTo>
                    <a:pt x="2946" y="2129"/>
                  </a:moveTo>
                  <a:lnTo>
                    <a:pt x="2946" y="2129"/>
                  </a:lnTo>
                  <a:cubicBezTo>
                    <a:pt x="2946" y="2100"/>
                    <a:pt x="2946" y="2100"/>
                    <a:pt x="2946" y="2100"/>
                  </a:cubicBezTo>
                  <a:cubicBezTo>
                    <a:pt x="2976" y="2100"/>
                    <a:pt x="2976" y="2100"/>
                    <a:pt x="2976" y="2100"/>
                  </a:cubicBezTo>
                  <a:lnTo>
                    <a:pt x="2976" y="2100"/>
                  </a:lnTo>
                  <a:cubicBezTo>
                    <a:pt x="3004" y="2071"/>
                    <a:pt x="3004" y="2071"/>
                    <a:pt x="3004" y="2071"/>
                  </a:cubicBezTo>
                  <a:lnTo>
                    <a:pt x="3004" y="2071"/>
                  </a:lnTo>
                  <a:cubicBezTo>
                    <a:pt x="3033" y="2071"/>
                    <a:pt x="3033" y="2071"/>
                    <a:pt x="3033" y="2071"/>
                  </a:cubicBezTo>
                  <a:cubicBezTo>
                    <a:pt x="3033" y="2041"/>
                    <a:pt x="3033" y="2041"/>
                    <a:pt x="3033" y="2041"/>
                  </a:cubicBezTo>
                  <a:cubicBezTo>
                    <a:pt x="3062" y="2041"/>
                    <a:pt x="3062" y="2041"/>
                    <a:pt x="3062" y="2041"/>
                  </a:cubicBezTo>
                  <a:lnTo>
                    <a:pt x="3062" y="2041"/>
                  </a:lnTo>
                  <a:cubicBezTo>
                    <a:pt x="3033" y="2041"/>
                    <a:pt x="3033" y="2041"/>
                    <a:pt x="3033" y="2041"/>
                  </a:cubicBezTo>
                  <a:cubicBezTo>
                    <a:pt x="3062" y="2071"/>
                    <a:pt x="3062" y="2071"/>
                    <a:pt x="3062" y="2071"/>
                  </a:cubicBezTo>
                  <a:cubicBezTo>
                    <a:pt x="3033" y="2071"/>
                    <a:pt x="3033" y="2071"/>
                    <a:pt x="3033" y="2071"/>
                  </a:cubicBezTo>
                  <a:lnTo>
                    <a:pt x="3033" y="2071"/>
                  </a:lnTo>
                  <a:cubicBezTo>
                    <a:pt x="3004" y="2100"/>
                    <a:pt x="3004" y="2100"/>
                    <a:pt x="3004" y="2100"/>
                  </a:cubicBezTo>
                  <a:lnTo>
                    <a:pt x="3004" y="2100"/>
                  </a:lnTo>
                  <a:lnTo>
                    <a:pt x="3004" y="2100"/>
                  </a:lnTo>
                  <a:cubicBezTo>
                    <a:pt x="2976" y="2129"/>
                    <a:pt x="2976" y="2129"/>
                    <a:pt x="2976" y="2129"/>
                  </a:cubicBezTo>
                  <a:lnTo>
                    <a:pt x="2976" y="2129"/>
                  </a:lnTo>
                  <a:lnTo>
                    <a:pt x="2976" y="2129"/>
                  </a:lnTo>
                  <a:cubicBezTo>
                    <a:pt x="2946" y="2129"/>
                    <a:pt x="2946" y="2129"/>
                    <a:pt x="2946" y="2129"/>
                  </a:cubicBezTo>
                  <a:close/>
                  <a:moveTo>
                    <a:pt x="2946" y="2100"/>
                  </a:moveTo>
                  <a:lnTo>
                    <a:pt x="2946" y="2100"/>
                  </a:lnTo>
                  <a:cubicBezTo>
                    <a:pt x="2976" y="2071"/>
                    <a:pt x="2976" y="2071"/>
                    <a:pt x="2976" y="2071"/>
                  </a:cubicBezTo>
                  <a:lnTo>
                    <a:pt x="2976" y="2071"/>
                  </a:lnTo>
                  <a:cubicBezTo>
                    <a:pt x="2946" y="2100"/>
                    <a:pt x="2946" y="2100"/>
                    <a:pt x="2946" y="2100"/>
                  </a:cubicBezTo>
                  <a:close/>
                  <a:moveTo>
                    <a:pt x="2976" y="2041"/>
                  </a:moveTo>
                  <a:lnTo>
                    <a:pt x="2976" y="2041"/>
                  </a:lnTo>
                  <a:cubicBezTo>
                    <a:pt x="3004" y="2041"/>
                    <a:pt x="3004" y="2041"/>
                    <a:pt x="3004" y="2041"/>
                  </a:cubicBezTo>
                  <a:cubicBezTo>
                    <a:pt x="3004" y="2012"/>
                    <a:pt x="3004" y="2012"/>
                    <a:pt x="3004" y="2012"/>
                  </a:cubicBezTo>
                  <a:lnTo>
                    <a:pt x="3004" y="2012"/>
                  </a:lnTo>
                  <a:cubicBezTo>
                    <a:pt x="3033" y="2012"/>
                    <a:pt x="3033" y="2012"/>
                    <a:pt x="3033" y="2012"/>
                  </a:cubicBezTo>
                  <a:lnTo>
                    <a:pt x="3033" y="2012"/>
                  </a:lnTo>
                  <a:cubicBezTo>
                    <a:pt x="3033" y="2041"/>
                    <a:pt x="3033" y="2041"/>
                    <a:pt x="3033" y="2041"/>
                  </a:cubicBezTo>
                  <a:cubicBezTo>
                    <a:pt x="3004" y="2041"/>
                    <a:pt x="3004" y="2041"/>
                    <a:pt x="3004" y="2041"/>
                  </a:cubicBezTo>
                  <a:lnTo>
                    <a:pt x="3004" y="2041"/>
                  </a:lnTo>
                  <a:cubicBezTo>
                    <a:pt x="3004" y="2071"/>
                    <a:pt x="3004" y="2071"/>
                    <a:pt x="3004" y="2071"/>
                  </a:cubicBezTo>
                  <a:cubicBezTo>
                    <a:pt x="2976" y="2071"/>
                    <a:pt x="2976" y="2071"/>
                    <a:pt x="2976" y="2071"/>
                  </a:cubicBezTo>
                  <a:cubicBezTo>
                    <a:pt x="2976" y="2041"/>
                    <a:pt x="2976" y="2041"/>
                    <a:pt x="2976" y="2041"/>
                  </a:cubicBezTo>
                  <a:close/>
                  <a:moveTo>
                    <a:pt x="3004" y="1954"/>
                  </a:moveTo>
                  <a:lnTo>
                    <a:pt x="3004" y="1954"/>
                  </a:lnTo>
                  <a:lnTo>
                    <a:pt x="3004" y="1954"/>
                  </a:lnTo>
                  <a:cubicBezTo>
                    <a:pt x="3033" y="1954"/>
                    <a:pt x="3033" y="1954"/>
                    <a:pt x="3033" y="1954"/>
                  </a:cubicBezTo>
                  <a:lnTo>
                    <a:pt x="3033" y="1954"/>
                  </a:lnTo>
                  <a:lnTo>
                    <a:pt x="3033" y="1954"/>
                  </a:lnTo>
                  <a:cubicBezTo>
                    <a:pt x="3033" y="1983"/>
                    <a:pt x="3033" y="1983"/>
                    <a:pt x="3033" y="1983"/>
                  </a:cubicBezTo>
                  <a:cubicBezTo>
                    <a:pt x="3004" y="1954"/>
                    <a:pt x="3004" y="1954"/>
                    <a:pt x="3004" y="1954"/>
                  </a:cubicBezTo>
                  <a:close/>
                  <a:moveTo>
                    <a:pt x="2012" y="933"/>
                  </a:moveTo>
                  <a:lnTo>
                    <a:pt x="2012" y="933"/>
                  </a:lnTo>
                  <a:lnTo>
                    <a:pt x="2042" y="933"/>
                  </a:lnTo>
                  <a:lnTo>
                    <a:pt x="2042" y="933"/>
                  </a:lnTo>
                  <a:lnTo>
                    <a:pt x="2042" y="933"/>
                  </a:lnTo>
                  <a:cubicBezTo>
                    <a:pt x="2012" y="933"/>
                    <a:pt x="2012" y="933"/>
                    <a:pt x="2012" y="933"/>
                  </a:cubicBezTo>
                  <a:close/>
                  <a:moveTo>
                    <a:pt x="1692" y="1225"/>
                  </a:moveTo>
                  <a:lnTo>
                    <a:pt x="1692" y="1225"/>
                  </a:lnTo>
                  <a:cubicBezTo>
                    <a:pt x="1721" y="1225"/>
                    <a:pt x="1721" y="1225"/>
                    <a:pt x="1721" y="1225"/>
                  </a:cubicBezTo>
                  <a:cubicBezTo>
                    <a:pt x="1721" y="1196"/>
                    <a:pt x="1721" y="1196"/>
                    <a:pt x="1721" y="1196"/>
                  </a:cubicBezTo>
                  <a:cubicBezTo>
                    <a:pt x="1692" y="1196"/>
                    <a:pt x="1692" y="1196"/>
                    <a:pt x="1692" y="1196"/>
                  </a:cubicBezTo>
                  <a:cubicBezTo>
                    <a:pt x="1692" y="1167"/>
                    <a:pt x="1692" y="1167"/>
                    <a:pt x="1692" y="1167"/>
                  </a:cubicBezTo>
                  <a:cubicBezTo>
                    <a:pt x="1692" y="1138"/>
                    <a:pt x="1692" y="1138"/>
                    <a:pt x="1692" y="1138"/>
                  </a:cubicBezTo>
                  <a:lnTo>
                    <a:pt x="1692" y="1138"/>
                  </a:lnTo>
                  <a:cubicBezTo>
                    <a:pt x="1662" y="1138"/>
                    <a:pt x="1662" y="1138"/>
                    <a:pt x="1662" y="1138"/>
                  </a:cubicBezTo>
                  <a:cubicBezTo>
                    <a:pt x="1634" y="1138"/>
                    <a:pt x="1634" y="1138"/>
                    <a:pt x="1634" y="1138"/>
                  </a:cubicBezTo>
                  <a:lnTo>
                    <a:pt x="1634" y="1138"/>
                  </a:lnTo>
                  <a:cubicBezTo>
                    <a:pt x="1605" y="1138"/>
                    <a:pt x="1605" y="1138"/>
                    <a:pt x="1605" y="1138"/>
                  </a:cubicBezTo>
                  <a:cubicBezTo>
                    <a:pt x="1605" y="1108"/>
                    <a:pt x="1605" y="1108"/>
                    <a:pt x="1605" y="1108"/>
                  </a:cubicBezTo>
                  <a:cubicBezTo>
                    <a:pt x="1662" y="1079"/>
                    <a:pt x="1662" y="1079"/>
                    <a:pt x="1662" y="1079"/>
                  </a:cubicBezTo>
                  <a:cubicBezTo>
                    <a:pt x="1662" y="1050"/>
                    <a:pt x="1662" y="1050"/>
                    <a:pt x="1662" y="1050"/>
                  </a:cubicBezTo>
                  <a:lnTo>
                    <a:pt x="1662" y="1050"/>
                  </a:lnTo>
                  <a:cubicBezTo>
                    <a:pt x="1662" y="1079"/>
                    <a:pt x="1662" y="1079"/>
                    <a:pt x="1662" y="1079"/>
                  </a:cubicBezTo>
                  <a:lnTo>
                    <a:pt x="1662" y="1079"/>
                  </a:lnTo>
                  <a:cubicBezTo>
                    <a:pt x="1692" y="1108"/>
                    <a:pt x="1692" y="1108"/>
                    <a:pt x="1692" y="1108"/>
                  </a:cubicBezTo>
                  <a:lnTo>
                    <a:pt x="1692" y="1108"/>
                  </a:lnTo>
                  <a:lnTo>
                    <a:pt x="1692" y="1108"/>
                  </a:lnTo>
                  <a:cubicBezTo>
                    <a:pt x="1721" y="1108"/>
                    <a:pt x="1721" y="1108"/>
                    <a:pt x="1721" y="1108"/>
                  </a:cubicBezTo>
                  <a:cubicBezTo>
                    <a:pt x="1750" y="1108"/>
                    <a:pt x="1750" y="1108"/>
                    <a:pt x="1750" y="1108"/>
                  </a:cubicBezTo>
                  <a:lnTo>
                    <a:pt x="1750" y="1108"/>
                  </a:lnTo>
                  <a:cubicBezTo>
                    <a:pt x="1750" y="1138"/>
                    <a:pt x="1750" y="1138"/>
                    <a:pt x="1750" y="1138"/>
                  </a:cubicBezTo>
                  <a:lnTo>
                    <a:pt x="1750" y="1138"/>
                  </a:lnTo>
                  <a:cubicBezTo>
                    <a:pt x="1750" y="1167"/>
                    <a:pt x="1750" y="1167"/>
                    <a:pt x="1750" y="1167"/>
                  </a:cubicBezTo>
                  <a:cubicBezTo>
                    <a:pt x="1779" y="1167"/>
                    <a:pt x="1779" y="1167"/>
                    <a:pt x="1779" y="1167"/>
                  </a:cubicBezTo>
                  <a:lnTo>
                    <a:pt x="1779" y="1167"/>
                  </a:lnTo>
                  <a:cubicBezTo>
                    <a:pt x="1809" y="1196"/>
                    <a:pt x="1809" y="1196"/>
                    <a:pt x="1809" y="1196"/>
                  </a:cubicBezTo>
                  <a:cubicBezTo>
                    <a:pt x="1809" y="1225"/>
                    <a:pt x="1809" y="1225"/>
                    <a:pt x="1809" y="1225"/>
                  </a:cubicBezTo>
                  <a:lnTo>
                    <a:pt x="1809" y="1225"/>
                  </a:lnTo>
                  <a:cubicBezTo>
                    <a:pt x="1779" y="1225"/>
                    <a:pt x="1779" y="1225"/>
                    <a:pt x="1779" y="1225"/>
                  </a:cubicBezTo>
                  <a:lnTo>
                    <a:pt x="1779" y="1225"/>
                  </a:lnTo>
                  <a:cubicBezTo>
                    <a:pt x="1750" y="1225"/>
                    <a:pt x="1750" y="1225"/>
                    <a:pt x="1750" y="1225"/>
                  </a:cubicBezTo>
                  <a:lnTo>
                    <a:pt x="1750" y="1225"/>
                  </a:lnTo>
                  <a:cubicBezTo>
                    <a:pt x="1721" y="1254"/>
                    <a:pt x="1721" y="1254"/>
                    <a:pt x="1721" y="1254"/>
                  </a:cubicBezTo>
                  <a:cubicBezTo>
                    <a:pt x="1692" y="1225"/>
                    <a:pt x="1692" y="1225"/>
                    <a:pt x="1692" y="1225"/>
                  </a:cubicBezTo>
                  <a:close/>
                  <a:moveTo>
                    <a:pt x="1605" y="1750"/>
                  </a:moveTo>
                  <a:lnTo>
                    <a:pt x="1605" y="1750"/>
                  </a:lnTo>
                  <a:lnTo>
                    <a:pt x="1605" y="1750"/>
                  </a:lnTo>
                  <a:cubicBezTo>
                    <a:pt x="1634" y="1750"/>
                    <a:pt x="1634" y="1750"/>
                    <a:pt x="1634" y="1750"/>
                  </a:cubicBezTo>
                  <a:cubicBezTo>
                    <a:pt x="1662" y="1750"/>
                    <a:pt x="1662" y="1750"/>
                    <a:pt x="1662" y="1750"/>
                  </a:cubicBezTo>
                  <a:lnTo>
                    <a:pt x="1662" y="1750"/>
                  </a:lnTo>
                  <a:cubicBezTo>
                    <a:pt x="1692" y="1721"/>
                    <a:pt x="1692" y="1721"/>
                    <a:pt x="1692" y="1721"/>
                  </a:cubicBezTo>
                  <a:lnTo>
                    <a:pt x="1692" y="1721"/>
                  </a:lnTo>
                  <a:cubicBezTo>
                    <a:pt x="1692" y="1750"/>
                    <a:pt x="1692" y="1750"/>
                    <a:pt x="1692" y="1750"/>
                  </a:cubicBezTo>
                  <a:cubicBezTo>
                    <a:pt x="1721" y="1750"/>
                    <a:pt x="1721" y="1750"/>
                    <a:pt x="1721" y="1750"/>
                  </a:cubicBezTo>
                  <a:lnTo>
                    <a:pt x="1721" y="1750"/>
                  </a:lnTo>
                  <a:cubicBezTo>
                    <a:pt x="1721" y="1779"/>
                    <a:pt x="1721" y="1779"/>
                    <a:pt x="1721" y="1779"/>
                  </a:cubicBezTo>
                  <a:cubicBezTo>
                    <a:pt x="1692" y="1808"/>
                    <a:pt x="1692" y="1808"/>
                    <a:pt x="1692" y="1808"/>
                  </a:cubicBezTo>
                  <a:lnTo>
                    <a:pt x="1692" y="1808"/>
                  </a:lnTo>
                  <a:cubicBezTo>
                    <a:pt x="1662" y="1808"/>
                    <a:pt x="1662" y="1808"/>
                    <a:pt x="1662" y="1808"/>
                  </a:cubicBezTo>
                  <a:lnTo>
                    <a:pt x="1662" y="1808"/>
                  </a:lnTo>
                  <a:cubicBezTo>
                    <a:pt x="1634" y="1808"/>
                    <a:pt x="1634" y="1808"/>
                    <a:pt x="1634" y="1808"/>
                  </a:cubicBezTo>
                  <a:cubicBezTo>
                    <a:pt x="1634" y="1779"/>
                    <a:pt x="1634" y="1779"/>
                    <a:pt x="1634" y="1779"/>
                  </a:cubicBezTo>
                  <a:cubicBezTo>
                    <a:pt x="1605" y="1779"/>
                    <a:pt x="1605" y="1779"/>
                    <a:pt x="1605" y="1779"/>
                  </a:cubicBezTo>
                  <a:cubicBezTo>
                    <a:pt x="1605" y="1750"/>
                    <a:pt x="1605" y="1750"/>
                    <a:pt x="1605" y="1750"/>
                  </a:cubicBezTo>
                  <a:close/>
                  <a:moveTo>
                    <a:pt x="2683" y="1954"/>
                  </a:moveTo>
                  <a:lnTo>
                    <a:pt x="2683" y="1954"/>
                  </a:lnTo>
                  <a:cubicBezTo>
                    <a:pt x="2712" y="1954"/>
                    <a:pt x="2712" y="1954"/>
                    <a:pt x="2712" y="1954"/>
                  </a:cubicBezTo>
                  <a:lnTo>
                    <a:pt x="2712" y="1954"/>
                  </a:lnTo>
                  <a:lnTo>
                    <a:pt x="2712" y="1954"/>
                  </a:lnTo>
                  <a:cubicBezTo>
                    <a:pt x="2683" y="1954"/>
                    <a:pt x="2683" y="1954"/>
                    <a:pt x="2683" y="1954"/>
                  </a:cubicBezTo>
                  <a:close/>
                  <a:moveTo>
                    <a:pt x="2509" y="2071"/>
                  </a:moveTo>
                  <a:lnTo>
                    <a:pt x="2509" y="2071"/>
                  </a:lnTo>
                  <a:lnTo>
                    <a:pt x="2509" y="2071"/>
                  </a:lnTo>
                  <a:cubicBezTo>
                    <a:pt x="2538" y="2071"/>
                    <a:pt x="2538" y="2071"/>
                    <a:pt x="2538" y="2071"/>
                  </a:cubicBezTo>
                  <a:cubicBezTo>
                    <a:pt x="2509" y="2071"/>
                    <a:pt x="2509" y="2071"/>
                    <a:pt x="2509" y="2071"/>
                  </a:cubicBezTo>
                  <a:close/>
                  <a:moveTo>
                    <a:pt x="2509" y="2188"/>
                  </a:moveTo>
                  <a:lnTo>
                    <a:pt x="2509" y="2188"/>
                  </a:lnTo>
                  <a:lnTo>
                    <a:pt x="2509" y="2188"/>
                  </a:lnTo>
                  <a:cubicBezTo>
                    <a:pt x="2538" y="2188"/>
                    <a:pt x="2538" y="2188"/>
                    <a:pt x="2538" y="2188"/>
                  </a:cubicBezTo>
                  <a:cubicBezTo>
                    <a:pt x="2538" y="2217"/>
                    <a:pt x="2538" y="2217"/>
                    <a:pt x="2538" y="2217"/>
                  </a:cubicBezTo>
                  <a:cubicBezTo>
                    <a:pt x="2509" y="2217"/>
                    <a:pt x="2509" y="2217"/>
                    <a:pt x="2509" y="2217"/>
                  </a:cubicBezTo>
                  <a:lnTo>
                    <a:pt x="2509" y="2217"/>
                  </a:lnTo>
                  <a:cubicBezTo>
                    <a:pt x="2509" y="2188"/>
                    <a:pt x="2509" y="2188"/>
                    <a:pt x="2509" y="2188"/>
                  </a:cubicBezTo>
                  <a:close/>
                  <a:moveTo>
                    <a:pt x="2450" y="2275"/>
                  </a:moveTo>
                  <a:lnTo>
                    <a:pt x="2450" y="2275"/>
                  </a:lnTo>
                  <a:lnTo>
                    <a:pt x="2450" y="2275"/>
                  </a:lnTo>
                  <a:cubicBezTo>
                    <a:pt x="2450" y="2246"/>
                    <a:pt x="2450" y="2246"/>
                    <a:pt x="2450" y="2246"/>
                  </a:cubicBezTo>
                  <a:lnTo>
                    <a:pt x="2450" y="2246"/>
                  </a:lnTo>
                  <a:lnTo>
                    <a:pt x="2450" y="2246"/>
                  </a:lnTo>
                  <a:cubicBezTo>
                    <a:pt x="2479" y="2246"/>
                    <a:pt x="2479" y="2246"/>
                    <a:pt x="2479" y="2246"/>
                  </a:cubicBezTo>
                  <a:lnTo>
                    <a:pt x="2479" y="2246"/>
                  </a:lnTo>
                  <a:lnTo>
                    <a:pt x="2479" y="2246"/>
                  </a:lnTo>
                  <a:cubicBezTo>
                    <a:pt x="2479" y="2217"/>
                    <a:pt x="2479" y="2217"/>
                    <a:pt x="2479" y="2217"/>
                  </a:cubicBezTo>
                  <a:cubicBezTo>
                    <a:pt x="2509" y="2217"/>
                    <a:pt x="2509" y="2217"/>
                    <a:pt x="2509" y="2217"/>
                  </a:cubicBezTo>
                  <a:lnTo>
                    <a:pt x="2509" y="2217"/>
                  </a:lnTo>
                  <a:cubicBezTo>
                    <a:pt x="2509" y="2246"/>
                    <a:pt x="2509" y="2246"/>
                    <a:pt x="2509" y="2246"/>
                  </a:cubicBezTo>
                  <a:lnTo>
                    <a:pt x="2509" y="2246"/>
                  </a:lnTo>
                  <a:lnTo>
                    <a:pt x="2509" y="2246"/>
                  </a:lnTo>
                  <a:cubicBezTo>
                    <a:pt x="2538" y="2246"/>
                    <a:pt x="2538" y="2246"/>
                    <a:pt x="2538" y="2246"/>
                  </a:cubicBezTo>
                  <a:lnTo>
                    <a:pt x="2538" y="2246"/>
                  </a:lnTo>
                  <a:lnTo>
                    <a:pt x="2538" y="2246"/>
                  </a:lnTo>
                  <a:cubicBezTo>
                    <a:pt x="2509" y="2246"/>
                    <a:pt x="2509" y="2246"/>
                    <a:pt x="2509" y="2246"/>
                  </a:cubicBezTo>
                  <a:cubicBezTo>
                    <a:pt x="2538" y="2275"/>
                    <a:pt x="2538" y="2275"/>
                    <a:pt x="2538" y="2275"/>
                  </a:cubicBezTo>
                  <a:lnTo>
                    <a:pt x="2538" y="2275"/>
                  </a:lnTo>
                  <a:cubicBezTo>
                    <a:pt x="2509" y="2275"/>
                    <a:pt x="2509" y="2275"/>
                    <a:pt x="2509" y="2275"/>
                  </a:cubicBezTo>
                  <a:lnTo>
                    <a:pt x="2509" y="2275"/>
                  </a:lnTo>
                  <a:lnTo>
                    <a:pt x="2509" y="2275"/>
                  </a:lnTo>
                  <a:cubicBezTo>
                    <a:pt x="2479" y="2275"/>
                    <a:pt x="2479" y="2275"/>
                    <a:pt x="2479" y="2275"/>
                  </a:cubicBezTo>
                  <a:lnTo>
                    <a:pt x="2479" y="2275"/>
                  </a:lnTo>
                  <a:lnTo>
                    <a:pt x="2479" y="2275"/>
                  </a:lnTo>
                  <a:cubicBezTo>
                    <a:pt x="2450" y="2275"/>
                    <a:pt x="2450" y="2275"/>
                    <a:pt x="2450" y="2275"/>
                  </a:cubicBezTo>
                  <a:close/>
                  <a:moveTo>
                    <a:pt x="2276" y="2421"/>
                  </a:moveTo>
                  <a:lnTo>
                    <a:pt x="2276" y="2421"/>
                  </a:lnTo>
                  <a:lnTo>
                    <a:pt x="2276" y="2421"/>
                  </a:lnTo>
                  <a:cubicBezTo>
                    <a:pt x="2246" y="2421"/>
                    <a:pt x="2246" y="2421"/>
                    <a:pt x="2246" y="2421"/>
                  </a:cubicBezTo>
                  <a:lnTo>
                    <a:pt x="2246" y="2421"/>
                  </a:lnTo>
                  <a:lnTo>
                    <a:pt x="2246" y="2421"/>
                  </a:lnTo>
                  <a:cubicBezTo>
                    <a:pt x="2246" y="2391"/>
                    <a:pt x="2246" y="2391"/>
                    <a:pt x="2246" y="2391"/>
                  </a:cubicBezTo>
                  <a:lnTo>
                    <a:pt x="2246" y="2391"/>
                  </a:lnTo>
                  <a:cubicBezTo>
                    <a:pt x="2246" y="2362"/>
                    <a:pt x="2246" y="2362"/>
                    <a:pt x="2246" y="2362"/>
                  </a:cubicBezTo>
                  <a:lnTo>
                    <a:pt x="2246" y="2362"/>
                  </a:lnTo>
                  <a:lnTo>
                    <a:pt x="2246" y="2362"/>
                  </a:lnTo>
                  <a:cubicBezTo>
                    <a:pt x="2276" y="2333"/>
                    <a:pt x="2276" y="2333"/>
                    <a:pt x="2276" y="2333"/>
                  </a:cubicBezTo>
                  <a:cubicBezTo>
                    <a:pt x="2305" y="2333"/>
                    <a:pt x="2305" y="2333"/>
                    <a:pt x="2305" y="2333"/>
                  </a:cubicBezTo>
                  <a:cubicBezTo>
                    <a:pt x="2333" y="2333"/>
                    <a:pt x="2333" y="2333"/>
                    <a:pt x="2333" y="2333"/>
                  </a:cubicBezTo>
                  <a:lnTo>
                    <a:pt x="2333" y="2333"/>
                  </a:lnTo>
                  <a:cubicBezTo>
                    <a:pt x="2333" y="2362"/>
                    <a:pt x="2333" y="2362"/>
                    <a:pt x="2333" y="2362"/>
                  </a:cubicBezTo>
                  <a:lnTo>
                    <a:pt x="2333" y="2362"/>
                  </a:lnTo>
                  <a:cubicBezTo>
                    <a:pt x="2362" y="2333"/>
                    <a:pt x="2362" y="2333"/>
                    <a:pt x="2362" y="2333"/>
                  </a:cubicBezTo>
                  <a:lnTo>
                    <a:pt x="2362" y="2333"/>
                  </a:lnTo>
                  <a:lnTo>
                    <a:pt x="2362" y="2333"/>
                  </a:lnTo>
                  <a:lnTo>
                    <a:pt x="2362" y="2333"/>
                  </a:lnTo>
                  <a:lnTo>
                    <a:pt x="2362" y="2333"/>
                  </a:lnTo>
                  <a:cubicBezTo>
                    <a:pt x="2362" y="2304"/>
                    <a:pt x="2362" y="2304"/>
                    <a:pt x="2362" y="2304"/>
                  </a:cubicBezTo>
                  <a:lnTo>
                    <a:pt x="2362" y="2304"/>
                  </a:lnTo>
                  <a:cubicBezTo>
                    <a:pt x="2362" y="2275"/>
                    <a:pt x="2362" y="2275"/>
                    <a:pt x="2362" y="2275"/>
                  </a:cubicBezTo>
                  <a:cubicBezTo>
                    <a:pt x="2392" y="2275"/>
                    <a:pt x="2392" y="2275"/>
                    <a:pt x="2392" y="2275"/>
                  </a:cubicBezTo>
                  <a:cubicBezTo>
                    <a:pt x="2392" y="2304"/>
                    <a:pt x="2392" y="2304"/>
                    <a:pt x="2392" y="2304"/>
                  </a:cubicBezTo>
                  <a:lnTo>
                    <a:pt x="2392" y="2304"/>
                  </a:lnTo>
                  <a:lnTo>
                    <a:pt x="2392" y="2304"/>
                  </a:lnTo>
                  <a:cubicBezTo>
                    <a:pt x="2392" y="2333"/>
                    <a:pt x="2392" y="2333"/>
                    <a:pt x="2392" y="2333"/>
                  </a:cubicBezTo>
                  <a:lnTo>
                    <a:pt x="2392" y="2333"/>
                  </a:lnTo>
                  <a:cubicBezTo>
                    <a:pt x="2392" y="2304"/>
                    <a:pt x="2392" y="2304"/>
                    <a:pt x="2392" y="2304"/>
                  </a:cubicBezTo>
                  <a:cubicBezTo>
                    <a:pt x="2421" y="2304"/>
                    <a:pt x="2421" y="2304"/>
                    <a:pt x="2421" y="2304"/>
                  </a:cubicBezTo>
                  <a:lnTo>
                    <a:pt x="2421" y="2304"/>
                  </a:lnTo>
                  <a:lnTo>
                    <a:pt x="2421" y="2304"/>
                  </a:lnTo>
                  <a:lnTo>
                    <a:pt x="2421" y="2304"/>
                  </a:lnTo>
                  <a:cubicBezTo>
                    <a:pt x="2421" y="2275"/>
                    <a:pt x="2421" y="2275"/>
                    <a:pt x="2421" y="2275"/>
                  </a:cubicBezTo>
                  <a:cubicBezTo>
                    <a:pt x="2450" y="2304"/>
                    <a:pt x="2450" y="2304"/>
                    <a:pt x="2450" y="2304"/>
                  </a:cubicBezTo>
                  <a:lnTo>
                    <a:pt x="2450" y="2304"/>
                  </a:lnTo>
                  <a:cubicBezTo>
                    <a:pt x="2421" y="2304"/>
                    <a:pt x="2421" y="2304"/>
                    <a:pt x="2421" y="2304"/>
                  </a:cubicBezTo>
                  <a:lnTo>
                    <a:pt x="2421" y="2304"/>
                  </a:lnTo>
                  <a:cubicBezTo>
                    <a:pt x="2450" y="2333"/>
                    <a:pt x="2450" y="2333"/>
                    <a:pt x="2450" y="2333"/>
                  </a:cubicBezTo>
                  <a:cubicBezTo>
                    <a:pt x="2450" y="2304"/>
                    <a:pt x="2450" y="2304"/>
                    <a:pt x="2450" y="2304"/>
                  </a:cubicBezTo>
                  <a:cubicBezTo>
                    <a:pt x="2479" y="2304"/>
                    <a:pt x="2479" y="2304"/>
                    <a:pt x="2479" y="2304"/>
                  </a:cubicBezTo>
                  <a:lnTo>
                    <a:pt x="2479" y="2304"/>
                  </a:lnTo>
                  <a:cubicBezTo>
                    <a:pt x="2479" y="2333"/>
                    <a:pt x="2479" y="2333"/>
                    <a:pt x="2479" y="2333"/>
                  </a:cubicBezTo>
                  <a:lnTo>
                    <a:pt x="2479" y="2333"/>
                  </a:lnTo>
                  <a:cubicBezTo>
                    <a:pt x="2450" y="2333"/>
                    <a:pt x="2450" y="2333"/>
                    <a:pt x="2450" y="2333"/>
                  </a:cubicBezTo>
                  <a:lnTo>
                    <a:pt x="2450" y="2333"/>
                  </a:lnTo>
                  <a:cubicBezTo>
                    <a:pt x="2479" y="2333"/>
                    <a:pt x="2479" y="2333"/>
                    <a:pt x="2479" y="2333"/>
                  </a:cubicBezTo>
                  <a:lnTo>
                    <a:pt x="2479" y="2333"/>
                  </a:lnTo>
                  <a:cubicBezTo>
                    <a:pt x="2450" y="2362"/>
                    <a:pt x="2450" y="2362"/>
                    <a:pt x="2450" y="2362"/>
                  </a:cubicBezTo>
                  <a:lnTo>
                    <a:pt x="2450" y="2362"/>
                  </a:lnTo>
                  <a:lnTo>
                    <a:pt x="2450" y="2362"/>
                  </a:lnTo>
                  <a:cubicBezTo>
                    <a:pt x="2421" y="2362"/>
                    <a:pt x="2421" y="2362"/>
                    <a:pt x="2421" y="2362"/>
                  </a:cubicBezTo>
                  <a:lnTo>
                    <a:pt x="2421" y="2362"/>
                  </a:lnTo>
                  <a:lnTo>
                    <a:pt x="2421" y="2362"/>
                  </a:lnTo>
                  <a:cubicBezTo>
                    <a:pt x="2392" y="2362"/>
                    <a:pt x="2392" y="2362"/>
                    <a:pt x="2392" y="2362"/>
                  </a:cubicBezTo>
                  <a:cubicBezTo>
                    <a:pt x="2421" y="2362"/>
                    <a:pt x="2421" y="2362"/>
                    <a:pt x="2421" y="2362"/>
                  </a:cubicBezTo>
                  <a:cubicBezTo>
                    <a:pt x="2421" y="2391"/>
                    <a:pt x="2421" y="2391"/>
                    <a:pt x="2421" y="2391"/>
                  </a:cubicBezTo>
                  <a:lnTo>
                    <a:pt x="2421" y="2391"/>
                  </a:lnTo>
                  <a:cubicBezTo>
                    <a:pt x="2392" y="2391"/>
                    <a:pt x="2392" y="2391"/>
                    <a:pt x="2392" y="2391"/>
                  </a:cubicBezTo>
                  <a:cubicBezTo>
                    <a:pt x="2392" y="2362"/>
                    <a:pt x="2392" y="2362"/>
                    <a:pt x="2392" y="2362"/>
                  </a:cubicBezTo>
                  <a:cubicBezTo>
                    <a:pt x="2362" y="2362"/>
                    <a:pt x="2362" y="2362"/>
                    <a:pt x="2362" y="2362"/>
                  </a:cubicBezTo>
                  <a:cubicBezTo>
                    <a:pt x="2362" y="2391"/>
                    <a:pt x="2362" y="2391"/>
                    <a:pt x="2362" y="2391"/>
                  </a:cubicBezTo>
                  <a:cubicBezTo>
                    <a:pt x="2392" y="2391"/>
                    <a:pt x="2392" y="2391"/>
                    <a:pt x="2392" y="2391"/>
                  </a:cubicBezTo>
                  <a:lnTo>
                    <a:pt x="2392" y="2391"/>
                  </a:lnTo>
                  <a:cubicBezTo>
                    <a:pt x="2362" y="2391"/>
                    <a:pt x="2362" y="2391"/>
                    <a:pt x="2362" y="2391"/>
                  </a:cubicBezTo>
                  <a:lnTo>
                    <a:pt x="2362" y="2391"/>
                  </a:lnTo>
                  <a:cubicBezTo>
                    <a:pt x="2333" y="2391"/>
                    <a:pt x="2333" y="2391"/>
                    <a:pt x="2333" y="2391"/>
                  </a:cubicBezTo>
                  <a:lnTo>
                    <a:pt x="2333" y="2391"/>
                  </a:lnTo>
                  <a:cubicBezTo>
                    <a:pt x="2333" y="2421"/>
                    <a:pt x="2333" y="2421"/>
                    <a:pt x="2333" y="2421"/>
                  </a:cubicBezTo>
                  <a:lnTo>
                    <a:pt x="2333" y="2421"/>
                  </a:lnTo>
                  <a:cubicBezTo>
                    <a:pt x="2305" y="2421"/>
                    <a:pt x="2305" y="2421"/>
                    <a:pt x="2305" y="2421"/>
                  </a:cubicBezTo>
                  <a:lnTo>
                    <a:pt x="2305" y="2421"/>
                  </a:lnTo>
                  <a:cubicBezTo>
                    <a:pt x="2305" y="2450"/>
                    <a:pt x="2305" y="2450"/>
                    <a:pt x="2305" y="2450"/>
                  </a:cubicBezTo>
                  <a:lnTo>
                    <a:pt x="2305" y="2450"/>
                  </a:lnTo>
                  <a:cubicBezTo>
                    <a:pt x="2276" y="2450"/>
                    <a:pt x="2276" y="2450"/>
                    <a:pt x="2276" y="2450"/>
                  </a:cubicBezTo>
                  <a:lnTo>
                    <a:pt x="2276" y="2450"/>
                  </a:lnTo>
                  <a:lnTo>
                    <a:pt x="2276" y="2450"/>
                  </a:lnTo>
                  <a:lnTo>
                    <a:pt x="2276" y="2450"/>
                  </a:lnTo>
                  <a:cubicBezTo>
                    <a:pt x="2305" y="2421"/>
                    <a:pt x="2305" y="2421"/>
                    <a:pt x="2305" y="2421"/>
                  </a:cubicBezTo>
                  <a:lnTo>
                    <a:pt x="2305" y="2421"/>
                  </a:lnTo>
                  <a:lnTo>
                    <a:pt x="2305" y="2421"/>
                  </a:lnTo>
                  <a:lnTo>
                    <a:pt x="2305" y="2421"/>
                  </a:lnTo>
                  <a:cubicBezTo>
                    <a:pt x="2276" y="2421"/>
                    <a:pt x="2276" y="2421"/>
                    <a:pt x="2276" y="2421"/>
                  </a:cubicBezTo>
                  <a:close/>
                  <a:moveTo>
                    <a:pt x="2246" y="2479"/>
                  </a:moveTo>
                  <a:lnTo>
                    <a:pt x="2246" y="2479"/>
                  </a:lnTo>
                  <a:close/>
                  <a:moveTo>
                    <a:pt x="2188" y="2508"/>
                  </a:moveTo>
                  <a:lnTo>
                    <a:pt x="2188" y="2508"/>
                  </a:lnTo>
                  <a:cubicBezTo>
                    <a:pt x="2217" y="2479"/>
                    <a:pt x="2217" y="2479"/>
                    <a:pt x="2217" y="2479"/>
                  </a:cubicBezTo>
                  <a:cubicBezTo>
                    <a:pt x="2246" y="2479"/>
                    <a:pt x="2246" y="2479"/>
                    <a:pt x="2246" y="2479"/>
                  </a:cubicBezTo>
                  <a:cubicBezTo>
                    <a:pt x="2217" y="2508"/>
                    <a:pt x="2217" y="2508"/>
                    <a:pt x="2217" y="2508"/>
                  </a:cubicBezTo>
                  <a:cubicBezTo>
                    <a:pt x="2188" y="2508"/>
                    <a:pt x="2188" y="2508"/>
                    <a:pt x="2188" y="2508"/>
                  </a:cubicBezTo>
                  <a:close/>
                  <a:moveTo>
                    <a:pt x="2071" y="2567"/>
                  </a:moveTo>
                  <a:lnTo>
                    <a:pt x="2071" y="2567"/>
                  </a:lnTo>
                  <a:lnTo>
                    <a:pt x="2071" y="2567"/>
                  </a:lnTo>
                  <a:lnTo>
                    <a:pt x="2071" y="2567"/>
                  </a:lnTo>
                  <a:cubicBezTo>
                    <a:pt x="2100" y="2567"/>
                    <a:pt x="2100" y="2567"/>
                    <a:pt x="2100" y="2567"/>
                  </a:cubicBezTo>
                  <a:lnTo>
                    <a:pt x="2100" y="2567"/>
                  </a:lnTo>
                  <a:cubicBezTo>
                    <a:pt x="2071" y="2567"/>
                    <a:pt x="2071" y="2567"/>
                    <a:pt x="2071" y="2567"/>
                  </a:cubicBezTo>
                  <a:close/>
                  <a:moveTo>
                    <a:pt x="2012" y="2450"/>
                  </a:moveTo>
                  <a:lnTo>
                    <a:pt x="2012" y="2450"/>
                  </a:lnTo>
                  <a:cubicBezTo>
                    <a:pt x="2042" y="2450"/>
                    <a:pt x="2042" y="2450"/>
                    <a:pt x="2042" y="2450"/>
                  </a:cubicBezTo>
                  <a:lnTo>
                    <a:pt x="2042" y="2450"/>
                  </a:lnTo>
                  <a:lnTo>
                    <a:pt x="2042" y="2450"/>
                  </a:lnTo>
                  <a:cubicBezTo>
                    <a:pt x="2012" y="2450"/>
                    <a:pt x="2012" y="2450"/>
                    <a:pt x="2012" y="2450"/>
                  </a:cubicBezTo>
                  <a:close/>
                  <a:moveTo>
                    <a:pt x="1692" y="2567"/>
                  </a:moveTo>
                  <a:lnTo>
                    <a:pt x="1692" y="2567"/>
                  </a:lnTo>
                  <a:lnTo>
                    <a:pt x="1721" y="2567"/>
                  </a:lnTo>
                  <a:lnTo>
                    <a:pt x="1721" y="2567"/>
                  </a:lnTo>
                  <a:cubicBezTo>
                    <a:pt x="1692" y="2567"/>
                    <a:pt x="1692" y="2567"/>
                    <a:pt x="1692" y="2567"/>
                  </a:cubicBezTo>
                  <a:close/>
                  <a:moveTo>
                    <a:pt x="1692" y="2596"/>
                  </a:moveTo>
                  <a:lnTo>
                    <a:pt x="1692" y="2596"/>
                  </a:lnTo>
                  <a:close/>
                  <a:moveTo>
                    <a:pt x="1750" y="2625"/>
                  </a:moveTo>
                  <a:lnTo>
                    <a:pt x="1750" y="2625"/>
                  </a:lnTo>
                  <a:cubicBezTo>
                    <a:pt x="1750" y="2654"/>
                    <a:pt x="1750" y="2654"/>
                    <a:pt x="1750" y="2654"/>
                  </a:cubicBezTo>
                  <a:lnTo>
                    <a:pt x="1750" y="2654"/>
                  </a:lnTo>
                  <a:lnTo>
                    <a:pt x="1750" y="2654"/>
                  </a:lnTo>
                  <a:cubicBezTo>
                    <a:pt x="1750" y="2625"/>
                    <a:pt x="1750" y="2625"/>
                    <a:pt x="1750" y="2625"/>
                  </a:cubicBezTo>
                  <a:close/>
                  <a:moveTo>
                    <a:pt x="1750" y="2625"/>
                  </a:moveTo>
                  <a:lnTo>
                    <a:pt x="1750" y="2625"/>
                  </a:lnTo>
                  <a:close/>
                  <a:moveTo>
                    <a:pt x="1692" y="2654"/>
                  </a:moveTo>
                  <a:lnTo>
                    <a:pt x="1692" y="2654"/>
                  </a:lnTo>
                  <a:cubicBezTo>
                    <a:pt x="1692" y="2625"/>
                    <a:pt x="1692" y="2625"/>
                    <a:pt x="1692" y="2625"/>
                  </a:cubicBezTo>
                  <a:lnTo>
                    <a:pt x="1692" y="2625"/>
                  </a:lnTo>
                  <a:cubicBezTo>
                    <a:pt x="1721" y="2625"/>
                    <a:pt x="1721" y="2625"/>
                    <a:pt x="1721" y="2625"/>
                  </a:cubicBezTo>
                  <a:cubicBezTo>
                    <a:pt x="1721" y="2596"/>
                    <a:pt x="1721" y="2596"/>
                    <a:pt x="1721" y="2596"/>
                  </a:cubicBezTo>
                  <a:cubicBezTo>
                    <a:pt x="1721" y="2625"/>
                    <a:pt x="1721" y="2625"/>
                    <a:pt x="1721" y="2625"/>
                  </a:cubicBezTo>
                  <a:lnTo>
                    <a:pt x="1721" y="2625"/>
                  </a:lnTo>
                  <a:cubicBezTo>
                    <a:pt x="1692" y="2625"/>
                    <a:pt x="1692" y="2625"/>
                    <a:pt x="1692" y="2625"/>
                  </a:cubicBezTo>
                  <a:cubicBezTo>
                    <a:pt x="1692" y="2654"/>
                    <a:pt x="1692" y="2654"/>
                    <a:pt x="1692" y="2654"/>
                  </a:cubicBezTo>
                  <a:close/>
                  <a:moveTo>
                    <a:pt x="1662" y="2596"/>
                  </a:moveTo>
                  <a:lnTo>
                    <a:pt x="1662" y="2596"/>
                  </a:lnTo>
                  <a:lnTo>
                    <a:pt x="1662" y="2596"/>
                  </a:lnTo>
                  <a:lnTo>
                    <a:pt x="1662" y="2596"/>
                  </a:lnTo>
                  <a:cubicBezTo>
                    <a:pt x="1662" y="2567"/>
                    <a:pt x="1662" y="2567"/>
                    <a:pt x="1662" y="2567"/>
                  </a:cubicBezTo>
                  <a:cubicBezTo>
                    <a:pt x="1662" y="2596"/>
                    <a:pt x="1662" y="2596"/>
                    <a:pt x="1662" y="2596"/>
                  </a:cubicBezTo>
                  <a:close/>
                  <a:moveTo>
                    <a:pt x="1576" y="2596"/>
                  </a:moveTo>
                  <a:lnTo>
                    <a:pt x="1576" y="2596"/>
                  </a:lnTo>
                  <a:lnTo>
                    <a:pt x="1576" y="2596"/>
                  </a:lnTo>
                  <a:cubicBezTo>
                    <a:pt x="1605" y="2596"/>
                    <a:pt x="1605" y="2596"/>
                    <a:pt x="1605" y="2596"/>
                  </a:cubicBezTo>
                  <a:cubicBezTo>
                    <a:pt x="1576" y="2625"/>
                    <a:pt x="1576" y="2625"/>
                    <a:pt x="1576" y="2625"/>
                  </a:cubicBezTo>
                  <a:cubicBezTo>
                    <a:pt x="1576" y="2596"/>
                    <a:pt x="1576" y="2596"/>
                    <a:pt x="1576" y="2596"/>
                  </a:cubicBezTo>
                  <a:close/>
                  <a:moveTo>
                    <a:pt x="1517" y="2625"/>
                  </a:moveTo>
                  <a:lnTo>
                    <a:pt x="1517" y="2625"/>
                  </a:lnTo>
                  <a:lnTo>
                    <a:pt x="1517" y="2625"/>
                  </a:lnTo>
                  <a:cubicBezTo>
                    <a:pt x="1546" y="2625"/>
                    <a:pt x="1546" y="2625"/>
                    <a:pt x="1546" y="2625"/>
                  </a:cubicBezTo>
                  <a:lnTo>
                    <a:pt x="1546" y="2625"/>
                  </a:lnTo>
                  <a:cubicBezTo>
                    <a:pt x="1517" y="2625"/>
                    <a:pt x="1517" y="2625"/>
                    <a:pt x="1517" y="2625"/>
                  </a:cubicBezTo>
                  <a:close/>
                  <a:moveTo>
                    <a:pt x="1459" y="2654"/>
                  </a:moveTo>
                  <a:lnTo>
                    <a:pt x="1459" y="2654"/>
                  </a:lnTo>
                  <a:cubicBezTo>
                    <a:pt x="1488" y="2683"/>
                    <a:pt x="1488" y="2683"/>
                    <a:pt x="1488" y="2683"/>
                  </a:cubicBezTo>
                  <a:cubicBezTo>
                    <a:pt x="1459" y="2683"/>
                    <a:pt x="1459" y="2683"/>
                    <a:pt x="1459" y="2683"/>
                  </a:cubicBezTo>
                  <a:lnTo>
                    <a:pt x="1459" y="2683"/>
                  </a:lnTo>
                  <a:cubicBezTo>
                    <a:pt x="1459" y="2654"/>
                    <a:pt x="1459" y="2654"/>
                    <a:pt x="1459" y="2654"/>
                  </a:cubicBezTo>
                  <a:close/>
                  <a:moveTo>
                    <a:pt x="29" y="2917"/>
                  </a:moveTo>
                  <a:lnTo>
                    <a:pt x="29" y="2917"/>
                  </a:lnTo>
                  <a:cubicBezTo>
                    <a:pt x="0" y="2946"/>
                    <a:pt x="0" y="2946"/>
                    <a:pt x="0" y="2946"/>
                  </a:cubicBezTo>
                  <a:cubicBezTo>
                    <a:pt x="29" y="2917"/>
                    <a:pt x="29" y="2917"/>
                    <a:pt x="29" y="2917"/>
                  </a:cubicBezTo>
                  <a:close/>
                  <a:moveTo>
                    <a:pt x="29" y="2888"/>
                  </a:moveTo>
                  <a:lnTo>
                    <a:pt x="29" y="2888"/>
                  </a:lnTo>
                  <a:lnTo>
                    <a:pt x="29" y="2888"/>
                  </a:lnTo>
                  <a:cubicBezTo>
                    <a:pt x="29" y="2917"/>
                    <a:pt x="29" y="2917"/>
                    <a:pt x="29" y="2917"/>
                  </a:cubicBezTo>
                  <a:cubicBezTo>
                    <a:pt x="59" y="2888"/>
                    <a:pt x="59" y="2888"/>
                    <a:pt x="59" y="2888"/>
                  </a:cubicBezTo>
                  <a:cubicBezTo>
                    <a:pt x="29" y="2888"/>
                    <a:pt x="29" y="2888"/>
                    <a:pt x="29" y="2888"/>
                  </a:cubicBezTo>
                  <a:close/>
                  <a:moveTo>
                    <a:pt x="59" y="2858"/>
                  </a:moveTo>
                  <a:lnTo>
                    <a:pt x="59" y="2858"/>
                  </a:lnTo>
                  <a:close/>
                  <a:moveTo>
                    <a:pt x="146" y="2858"/>
                  </a:moveTo>
                  <a:lnTo>
                    <a:pt x="146" y="2858"/>
                  </a:lnTo>
                  <a:lnTo>
                    <a:pt x="146" y="2858"/>
                  </a:lnTo>
                  <a:cubicBezTo>
                    <a:pt x="117" y="2858"/>
                    <a:pt x="117" y="2858"/>
                    <a:pt x="117" y="2858"/>
                  </a:cubicBezTo>
                  <a:lnTo>
                    <a:pt x="117" y="2858"/>
                  </a:lnTo>
                  <a:lnTo>
                    <a:pt x="117" y="2858"/>
                  </a:lnTo>
                  <a:cubicBezTo>
                    <a:pt x="146" y="2858"/>
                    <a:pt x="146" y="2858"/>
                    <a:pt x="146" y="2858"/>
                  </a:cubicBezTo>
                  <a:cubicBezTo>
                    <a:pt x="117" y="2888"/>
                    <a:pt x="117" y="2888"/>
                    <a:pt x="117" y="2888"/>
                  </a:cubicBezTo>
                  <a:lnTo>
                    <a:pt x="117" y="2888"/>
                  </a:lnTo>
                  <a:cubicBezTo>
                    <a:pt x="146" y="2888"/>
                    <a:pt x="146" y="2888"/>
                    <a:pt x="146" y="2888"/>
                  </a:cubicBezTo>
                  <a:cubicBezTo>
                    <a:pt x="146" y="2858"/>
                    <a:pt x="146" y="2858"/>
                    <a:pt x="146" y="2858"/>
                  </a:cubicBezTo>
                  <a:close/>
                  <a:moveTo>
                    <a:pt x="176" y="2888"/>
                  </a:moveTo>
                  <a:lnTo>
                    <a:pt x="176" y="2888"/>
                  </a:lnTo>
                  <a:lnTo>
                    <a:pt x="176" y="2888"/>
                  </a:lnTo>
                  <a:cubicBezTo>
                    <a:pt x="205" y="2888"/>
                    <a:pt x="205" y="2888"/>
                    <a:pt x="205" y="2888"/>
                  </a:cubicBezTo>
                  <a:lnTo>
                    <a:pt x="205" y="2888"/>
                  </a:lnTo>
                  <a:cubicBezTo>
                    <a:pt x="205" y="2858"/>
                    <a:pt x="205" y="2858"/>
                    <a:pt x="205" y="2858"/>
                  </a:cubicBezTo>
                  <a:lnTo>
                    <a:pt x="205" y="2858"/>
                  </a:lnTo>
                  <a:cubicBezTo>
                    <a:pt x="176" y="2858"/>
                    <a:pt x="176" y="2858"/>
                    <a:pt x="176" y="2858"/>
                  </a:cubicBezTo>
                  <a:cubicBezTo>
                    <a:pt x="176" y="2888"/>
                    <a:pt x="176" y="2888"/>
                    <a:pt x="176" y="2888"/>
                  </a:cubicBezTo>
                  <a:close/>
                  <a:moveTo>
                    <a:pt x="263" y="2888"/>
                  </a:moveTo>
                  <a:lnTo>
                    <a:pt x="263" y="2888"/>
                  </a:lnTo>
                  <a:cubicBezTo>
                    <a:pt x="234" y="2858"/>
                    <a:pt x="234" y="2858"/>
                    <a:pt x="234" y="2858"/>
                  </a:cubicBezTo>
                  <a:lnTo>
                    <a:pt x="234" y="2858"/>
                  </a:lnTo>
                  <a:cubicBezTo>
                    <a:pt x="234" y="2888"/>
                    <a:pt x="234" y="2888"/>
                    <a:pt x="234" y="2888"/>
                  </a:cubicBezTo>
                  <a:lnTo>
                    <a:pt x="234" y="2888"/>
                  </a:lnTo>
                  <a:cubicBezTo>
                    <a:pt x="205" y="2888"/>
                    <a:pt x="205" y="2888"/>
                    <a:pt x="205" y="2888"/>
                  </a:cubicBezTo>
                  <a:cubicBezTo>
                    <a:pt x="234" y="2888"/>
                    <a:pt x="234" y="2888"/>
                    <a:pt x="234" y="2888"/>
                  </a:cubicBezTo>
                  <a:cubicBezTo>
                    <a:pt x="263" y="2888"/>
                    <a:pt x="263" y="2888"/>
                    <a:pt x="263" y="2888"/>
                  </a:cubicBezTo>
                  <a:close/>
                  <a:moveTo>
                    <a:pt x="438" y="2888"/>
                  </a:moveTo>
                  <a:lnTo>
                    <a:pt x="438" y="2888"/>
                  </a:lnTo>
                  <a:cubicBezTo>
                    <a:pt x="438" y="2858"/>
                    <a:pt x="438" y="2858"/>
                    <a:pt x="438" y="2858"/>
                  </a:cubicBezTo>
                  <a:cubicBezTo>
                    <a:pt x="467" y="2858"/>
                    <a:pt x="467" y="2858"/>
                    <a:pt x="467" y="2858"/>
                  </a:cubicBezTo>
                  <a:cubicBezTo>
                    <a:pt x="467" y="2829"/>
                    <a:pt x="467" y="2829"/>
                    <a:pt x="467" y="2829"/>
                  </a:cubicBezTo>
                  <a:cubicBezTo>
                    <a:pt x="438" y="2829"/>
                    <a:pt x="438" y="2829"/>
                    <a:pt x="438" y="2829"/>
                  </a:cubicBezTo>
                  <a:cubicBezTo>
                    <a:pt x="438" y="2858"/>
                    <a:pt x="438" y="2858"/>
                    <a:pt x="438" y="2858"/>
                  </a:cubicBezTo>
                  <a:lnTo>
                    <a:pt x="438" y="2858"/>
                  </a:lnTo>
                  <a:cubicBezTo>
                    <a:pt x="409" y="2858"/>
                    <a:pt x="409" y="2858"/>
                    <a:pt x="409" y="2858"/>
                  </a:cubicBezTo>
                  <a:lnTo>
                    <a:pt x="409" y="2858"/>
                  </a:lnTo>
                  <a:lnTo>
                    <a:pt x="409" y="2858"/>
                  </a:lnTo>
                  <a:cubicBezTo>
                    <a:pt x="379" y="2858"/>
                    <a:pt x="379" y="2858"/>
                    <a:pt x="379" y="2858"/>
                  </a:cubicBezTo>
                  <a:lnTo>
                    <a:pt x="379" y="2858"/>
                  </a:lnTo>
                  <a:cubicBezTo>
                    <a:pt x="379" y="2888"/>
                    <a:pt x="379" y="2888"/>
                    <a:pt x="379" y="2888"/>
                  </a:cubicBezTo>
                  <a:lnTo>
                    <a:pt x="379" y="2888"/>
                  </a:lnTo>
                  <a:lnTo>
                    <a:pt x="379" y="2888"/>
                  </a:lnTo>
                  <a:cubicBezTo>
                    <a:pt x="409" y="2888"/>
                    <a:pt x="409" y="2888"/>
                    <a:pt x="409" y="2888"/>
                  </a:cubicBezTo>
                  <a:cubicBezTo>
                    <a:pt x="438" y="2888"/>
                    <a:pt x="438" y="2888"/>
                    <a:pt x="438" y="2888"/>
                  </a:cubicBezTo>
                  <a:close/>
                  <a:moveTo>
                    <a:pt x="467" y="2888"/>
                  </a:moveTo>
                  <a:lnTo>
                    <a:pt x="467" y="2888"/>
                  </a:lnTo>
                  <a:cubicBezTo>
                    <a:pt x="526" y="2888"/>
                    <a:pt x="526" y="2888"/>
                    <a:pt x="526" y="2888"/>
                  </a:cubicBezTo>
                  <a:lnTo>
                    <a:pt x="526" y="2888"/>
                  </a:lnTo>
                  <a:lnTo>
                    <a:pt x="526" y="2888"/>
                  </a:lnTo>
                  <a:lnTo>
                    <a:pt x="526" y="2888"/>
                  </a:lnTo>
                  <a:cubicBezTo>
                    <a:pt x="496" y="2888"/>
                    <a:pt x="496" y="2888"/>
                    <a:pt x="496" y="2888"/>
                  </a:cubicBezTo>
                  <a:cubicBezTo>
                    <a:pt x="467" y="2888"/>
                    <a:pt x="467" y="2888"/>
                    <a:pt x="467" y="2888"/>
                  </a:cubicBezTo>
                  <a:close/>
                  <a:moveTo>
                    <a:pt x="613" y="2858"/>
                  </a:moveTo>
                  <a:lnTo>
                    <a:pt x="613" y="2858"/>
                  </a:lnTo>
                  <a:cubicBezTo>
                    <a:pt x="584" y="2858"/>
                    <a:pt x="584" y="2858"/>
                    <a:pt x="584" y="2858"/>
                  </a:cubicBezTo>
                  <a:lnTo>
                    <a:pt x="584" y="2858"/>
                  </a:lnTo>
                  <a:cubicBezTo>
                    <a:pt x="584" y="2888"/>
                    <a:pt x="584" y="2888"/>
                    <a:pt x="584" y="2888"/>
                  </a:cubicBezTo>
                  <a:lnTo>
                    <a:pt x="584" y="2888"/>
                  </a:lnTo>
                  <a:cubicBezTo>
                    <a:pt x="613" y="2858"/>
                    <a:pt x="613" y="2858"/>
                    <a:pt x="613" y="2858"/>
                  </a:cubicBezTo>
                  <a:close/>
                  <a:moveTo>
                    <a:pt x="700" y="2858"/>
                  </a:moveTo>
                  <a:lnTo>
                    <a:pt x="700" y="2858"/>
                  </a:lnTo>
                  <a:cubicBezTo>
                    <a:pt x="700" y="2829"/>
                    <a:pt x="700" y="2829"/>
                    <a:pt x="700" y="2829"/>
                  </a:cubicBezTo>
                  <a:cubicBezTo>
                    <a:pt x="700" y="2858"/>
                    <a:pt x="700" y="2858"/>
                    <a:pt x="700" y="2858"/>
                  </a:cubicBezTo>
                  <a:close/>
                  <a:moveTo>
                    <a:pt x="759" y="2829"/>
                  </a:moveTo>
                  <a:lnTo>
                    <a:pt x="759" y="2829"/>
                  </a:lnTo>
                  <a:lnTo>
                    <a:pt x="759" y="2829"/>
                  </a:lnTo>
                  <a:cubicBezTo>
                    <a:pt x="729" y="2829"/>
                    <a:pt x="729" y="2829"/>
                    <a:pt x="729" y="2829"/>
                  </a:cubicBezTo>
                  <a:cubicBezTo>
                    <a:pt x="729" y="2858"/>
                    <a:pt x="729" y="2858"/>
                    <a:pt x="729" y="2858"/>
                  </a:cubicBezTo>
                  <a:cubicBezTo>
                    <a:pt x="759" y="2829"/>
                    <a:pt x="759" y="2829"/>
                    <a:pt x="759" y="2829"/>
                  </a:cubicBezTo>
                  <a:close/>
                  <a:moveTo>
                    <a:pt x="817" y="2829"/>
                  </a:moveTo>
                  <a:lnTo>
                    <a:pt x="817" y="2829"/>
                  </a:lnTo>
                  <a:cubicBezTo>
                    <a:pt x="788" y="2829"/>
                    <a:pt x="788" y="2829"/>
                    <a:pt x="788" y="2829"/>
                  </a:cubicBezTo>
                  <a:lnTo>
                    <a:pt x="788" y="2829"/>
                  </a:lnTo>
                  <a:lnTo>
                    <a:pt x="788" y="2829"/>
                  </a:lnTo>
                  <a:cubicBezTo>
                    <a:pt x="817" y="2829"/>
                    <a:pt x="817" y="2829"/>
                    <a:pt x="817" y="2829"/>
                  </a:cubicBezTo>
                  <a:close/>
                  <a:moveTo>
                    <a:pt x="817" y="2800"/>
                  </a:moveTo>
                  <a:lnTo>
                    <a:pt x="817" y="2800"/>
                  </a:lnTo>
                  <a:lnTo>
                    <a:pt x="817" y="2800"/>
                  </a:lnTo>
                  <a:cubicBezTo>
                    <a:pt x="788" y="2800"/>
                    <a:pt x="788" y="2800"/>
                    <a:pt x="788" y="2800"/>
                  </a:cubicBezTo>
                  <a:cubicBezTo>
                    <a:pt x="817" y="2800"/>
                    <a:pt x="817" y="2800"/>
                    <a:pt x="817" y="2800"/>
                  </a:cubicBezTo>
                  <a:close/>
                  <a:moveTo>
                    <a:pt x="817" y="2829"/>
                  </a:moveTo>
                  <a:lnTo>
                    <a:pt x="817" y="2829"/>
                  </a:lnTo>
                  <a:lnTo>
                    <a:pt x="817" y="2829"/>
                  </a:lnTo>
                  <a:cubicBezTo>
                    <a:pt x="846" y="2829"/>
                    <a:pt x="846" y="2829"/>
                    <a:pt x="846" y="2829"/>
                  </a:cubicBezTo>
                  <a:cubicBezTo>
                    <a:pt x="817" y="2800"/>
                    <a:pt x="817" y="2800"/>
                    <a:pt x="817" y="2800"/>
                  </a:cubicBezTo>
                  <a:cubicBezTo>
                    <a:pt x="817" y="2829"/>
                    <a:pt x="817" y="2829"/>
                    <a:pt x="817" y="2829"/>
                  </a:cubicBezTo>
                  <a:close/>
                  <a:moveTo>
                    <a:pt x="992" y="2741"/>
                  </a:moveTo>
                  <a:lnTo>
                    <a:pt x="992" y="2741"/>
                  </a:lnTo>
                  <a:cubicBezTo>
                    <a:pt x="1021" y="2741"/>
                    <a:pt x="1021" y="2741"/>
                    <a:pt x="1021" y="2741"/>
                  </a:cubicBezTo>
                  <a:cubicBezTo>
                    <a:pt x="1021" y="2771"/>
                    <a:pt x="1021" y="2771"/>
                    <a:pt x="1021" y="2771"/>
                  </a:cubicBezTo>
                  <a:cubicBezTo>
                    <a:pt x="992" y="2771"/>
                    <a:pt x="992" y="2771"/>
                    <a:pt x="992" y="2771"/>
                  </a:cubicBezTo>
                  <a:lnTo>
                    <a:pt x="992" y="2771"/>
                  </a:lnTo>
                  <a:cubicBezTo>
                    <a:pt x="962" y="2800"/>
                    <a:pt x="962" y="2800"/>
                    <a:pt x="962" y="2800"/>
                  </a:cubicBezTo>
                  <a:cubicBezTo>
                    <a:pt x="934" y="2800"/>
                    <a:pt x="934" y="2800"/>
                    <a:pt x="934" y="2800"/>
                  </a:cubicBezTo>
                  <a:lnTo>
                    <a:pt x="934" y="2800"/>
                  </a:lnTo>
                  <a:cubicBezTo>
                    <a:pt x="905" y="2829"/>
                    <a:pt x="905" y="2829"/>
                    <a:pt x="905" y="2829"/>
                  </a:cubicBezTo>
                  <a:cubicBezTo>
                    <a:pt x="876" y="2829"/>
                    <a:pt x="876" y="2829"/>
                    <a:pt x="876" y="2829"/>
                  </a:cubicBezTo>
                  <a:cubicBezTo>
                    <a:pt x="905" y="2829"/>
                    <a:pt x="905" y="2829"/>
                    <a:pt x="905" y="2829"/>
                  </a:cubicBezTo>
                  <a:lnTo>
                    <a:pt x="905" y="2829"/>
                  </a:lnTo>
                  <a:cubicBezTo>
                    <a:pt x="905" y="2800"/>
                    <a:pt x="905" y="2800"/>
                    <a:pt x="905" y="2800"/>
                  </a:cubicBezTo>
                  <a:cubicBezTo>
                    <a:pt x="934" y="2800"/>
                    <a:pt x="934" y="2800"/>
                    <a:pt x="934" y="2800"/>
                  </a:cubicBezTo>
                  <a:lnTo>
                    <a:pt x="934" y="2800"/>
                  </a:lnTo>
                  <a:cubicBezTo>
                    <a:pt x="934" y="2771"/>
                    <a:pt x="934" y="2771"/>
                    <a:pt x="934" y="2771"/>
                  </a:cubicBezTo>
                  <a:cubicBezTo>
                    <a:pt x="962" y="2771"/>
                    <a:pt x="962" y="2771"/>
                    <a:pt x="962" y="2771"/>
                  </a:cubicBezTo>
                  <a:lnTo>
                    <a:pt x="962" y="2771"/>
                  </a:lnTo>
                  <a:cubicBezTo>
                    <a:pt x="962" y="2741"/>
                    <a:pt x="962" y="2741"/>
                    <a:pt x="962" y="2741"/>
                  </a:cubicBezTo>
                  <a:cubicBezTo>
                    <a:pt x="992" y="2741"/>
                    <a:pt x="992" y="2741"/>
                    <a:pt x="992" y="2741"/>
                  </a:cubicBezTo>
                  <a:close/>
                  <a:moveTo>
                    <a:pt x="1138" y="2683"/>
                  </a:moveTo>
                  <a:lnTo>
                    <a:pt x="1138" y="2683"/>
                  </a:lnTo>
                  <a:lnTo>
                    <a:pt x="1138" y="2683"/>
                  </a:lnTo>
                  <a:cubicBezTo>
                    <a:pt x="1109" y="2712"/>
                    <a:pt x="1109" y="2712"/>
                    <a:pt x="1109" y="2712"/>
                  </a:cubicBezTo>
                  <a:lnTo>
                    <a:pt x="1109" y="2712"/>
                  </a:lnTo>
                  <a:cubicBezTo>
                    <a:pt x="1109" y="2741"/>
                    <a:pt x="1109" y="2741"/>
                    <a:pt x="1109" y="2741"/>
                  </a:cubicBezTo>
                  <a:lnTo>
                    <a:pt x="1109" y="2741"/>
                  </a:lnTo>
                  <a:cubicBezTo>
                    <a:pt x="1109" y="2712"/>
                    <a:pt x="1109" y="2712"/>
                    <a:pt x="1109" y="2712"/>
                  </a:cubicBezTo>
                  <a:cubicBezTo>
                    <a:pt x="1079" y="2741"/>
                    <a:pt x="1079" y="2741"/>
                    <a:pt x="1079" y="2741"/>
                  </a:cubicBezTo>
                  <a:lnTo>
                    <a:pt x="1079" y="2741"/>
                  </a:lnTo>
                  <a:lnTo>
                    <a:pt x="1079" y="2741"/>
                  </a:lnTo>
                  <a:cubicBezTo>
                    <a:pt x="1050" y="2771"/>
                    <a:pt x="1050" y="2771"/>
                    <a:pt x="1050" y="2771"/>
                  </a:cubicBezTo>
                  <a:lnTo>
                    <a:pt x="1050" y="2771"/>
                  </a:lnTo>
                  <a:cubicBezTo>
                    <a:pt x="1021" y="2771"/>
                    <a:pt x="1021" y="2771"/>
                    <a:pt x="1021" y="2771"/>
                  </a:cubicBezTo>
                  <a:lnTo>
                    <a:pt x="1021" y="2771"/>
                  </a:lnTo>
                  <a:lnTo>
                    <a:pt x="1021" y="2771"/>
                  </a:lnTo>
                  <a:cubicBezTo>
                    <a:pt x="1021" y="2800"/>
                    <a:pt x="1021" y="2800"/>
                    <a:pt x="1021" y="2800"/>
                  </a:cubicBezTo>
                  <a:cubicBezTo>
                    <a:pt x="1050" y="2800"/>
                    <a:pt x="1050" y="2800"/>
                    <a:pt x="1050" y="2800"/>
                  </a:cubicBezTo>
                  <a:cubicBezTo>
                    <a:pt x="1079" y="2771"/>
                    <a:pt x="1079" y="2771"/>
                    <a:pt x="1079" y="2771"/>
                  </a:cubicBezTo>
                  <a:lnTo>
                    <a:pt x="1079" y="2771"/>
                  </a:lnTo>
                  <a:lnTo>
                    <a:pt x="1079" y="2771"/>
                  </a:lnTo>
                  <a:cubicBezTo>
                    <a:pt x="1109" y="2771"/>
                    <a:pt x="1109" y="2771"/>
                    <a:pt x="1109" y="2771"/>
                  </a:cubicBezTo>
                  <a:lnTo>
                    <a:pt x="1109" y="2771"/>
                  </a:lnTo>
                  <a:cubicBezTo>
                    <a:pt x="1109" y="2741"/>
                    <a:pt x="1109" y="2741"/>
                    <a:pt x="1109" y="2741"/>
                  </a:cubicBezTo>
                  <a:lnTo>
                    <a:pt x="1109" y="2741"/>
                  </a:lnTo>
                  <a:cubicBezTo>
                    <a:pt x="1109" y="2771"/>
                    <a:pt x="1109" y="2771"/>
                    <a:pt x="1109" y="2771"/>
                  </a:cubicBezTo>
                  <a:cubicBezTo>
                    <a:pt x="1138" y="2771"/>
                    <a:pt x="1138" y="2771"/>
                    <a:pt x="1138" y="2771"/>
                  </a:cubicBezTo>
                  <a:cubicBezTo>
                    <a:pt x="1138" y="2741"/>
                    <a:pt x="1138" y="2741"/>
                    <a:pt x="1138" y="2741"/>
                  </a:cubicBezTo>
                  <a:cubicBezTo>
                    <a:pt x="1167" y="2741"/>
                    <a:pt x="1167" y="2741"/>
                    <a:pt x="1167" y="2741"/>
                  </a:cubicBezTo>
                  <a:lnTo>
                    <a:pt x="1167" y="2741"/>
                  </a:lnTo>
                  <a:cubicBezTo>
                    <a:pt x="1138" y="2741"/>
                    <a:pt x="1138" y="2741"/>
                    <a:pt x="1138" y="2741"/>
                  </a:cubicBezTo>
                  <a:cubicBezTo>
                    <a:pt x="1167" y="2712"/>
                    <a:pt x="1167" y="2712"/>
                    <a:pt x="1167" y="2712"/>
                  </a:cubicBezTo>
                  <a:lnTo>
                    <a:pt x="1167" y="2712"/>
                  </a:lnTo>
                  <a:cubicBezTo>
                    <a:pt x="1138" y="2712"/>
                    <a:pt x="1138" y="2712"/>
                    <a:pt x="1138" y="2712"/>
                  </a:cubicBezTo>
                  <a:cubicBezTo>
                    <a:pt x="1138" y="2683"/>
                    <a:pt x="1138" y="2683"/>
                    <a:pt x="1138" y="2683"/>
                  </a:cubicBezTo>
                  <a:close/>
                  <a:moveTo>
                    <a:pt x="1196" y="2712"/>
                  </a:moveTo>
                  <a:lnTo>
                    <a:pt x="1196" y="2712"/>
                  </a:lnTo>
                  <a:lnTo>
                    <a:pt x="1196" y="2712"/>
                  </a:lnTo>
                  <a:cubicBezTo>
                    <a:pt x="1167" y="2683"/>
                    <a:pt x="1167" y="2683"/>
                    <a:pt x="1167" y="2683"/>
                  </a:cubicBezTo>
                  <a:cubicBezTo>
                    <a:pt x="1167" y="2712"/>
                    <a:pt x="1167" y="2712"/>
                    <a:pt x="1167" y="2712"/>
                  </a:cubicBezTo>
                  <a:cubicBezTo>
                    <a:pt x="1196" y="2712"/>
                    <a:pt x="1196" y="2712"/>
                    <a:pt x="1196" y="2712"/>
                  </a:cubicBezTo>
                  <a:close/>
                  <a:moveTo>
                    <a:pt x="1284" y="2712"/>
                  </a:moveTo>
                  <a:lnTo>
                    <a:pt x="1284" y="2712"/>
                  </a:lnTo>
                  <a:cubicBezTo>
                    <a:pt x="1284" y="2683"/>
                    <a:pt x="1284" y="2683"/>
                    <a:pt x="1284" y="2683"/>
                  </a:cubicBezTo>
                  <a:lnTo>
                    <a:pt x="1284" y="2683"/>
                  </a:lnTo>
                  <a:cubicBezTo>
                    <a:pt x="1284" y="2712"/>
                    <a:pt x="1284" y="2712"/>
                    <a:pt x="1284" y="2712"/>
                  </a:cubicBezTo>
                  <a:close/>
                  <a:moveTo>
                    <a:pt x="1255" y="2712"/>
                  </a:moveTo>
                  <a:lnTo>
                    <a:pt x="1255" y="2712"/>
                  </a:lnTo>
                  <a:cubicBezTo>
                    <a:pt x="1255" y="2683"/>
                    <a:pt x="1255" y="2683"/>
                    <a:pt x="1255" y="2683"/>
                  </a:cubicBezTo>
                  <a:cubicBezTo>
                    <a:pt x="1255" y="2712"/>
                    <a:pt x="1255" y="2712"/>
                    <a:pt x="1255" y="2712"/>
                  </a:cubicBezTo>
                  <a:close/>
                  <a:moveTo>
                    <a:pt x="1226" y="2683"/>
                  </a:moveTo>
                  <a:lnTo>
                    <a:pt x="1226" y="2683"/>
                  </a:lnTo>
                  <a:lnTo>
                    <a:pt x="1226" y="2683"/>
                  </a:lnTo>
                  <a:cubicBezTo>
                    <a:pt x="1226" y="2654"/>
                    <a:pt x="1226" y="2654"/>
                    <a:pt x="1226" y="2654"/>
                  </a:cubicBezTo>
                  <a:cubicBezTo>
                    <a:pt x="1255" y="2683"/>
                    <a:pt x="1255" y="2683"/>
                    <a:pt x="1255" y="2683"/>
                  </a:cubicBezTo>
                  <a:lnTo>
                    <a:pt x="1255" y="2683"/>
                  </a:lnTo>
                  <a:cubicBezTo>
                    <a:pt x="1226" y="2683"/>
                    <a:pt x="1226" y="2683"/>
                    <a:pt x="1226" y="2683"/>
                  </a:cubicBezTo>
                  <a:close/>
                  <a:moveTo>
                    <a:pt x="1196" y="2683"/>
                  </a:moveTo>
                  <a:lnTo>
                    <a:pt x="1196" y="2683"/>
                  </a:lnTo>
                  <a:lnTo>
                    <a:pt x="1196" y="2683"/>
                  </a:lnTo>
                  <a:lnTo>
                    <a:pt x="1196" y="2683"/>
                  </a:lnTo>
                  <a:cubicBezTo>
                    <a:pt x="1196" y="2712"/>
                    <a:pt x="1196" y="2712"/>
                    <a:pt x="1196" y="2712"/>
                  </a:cubicBezTo>
                  <a:cubicBezTo>
                    <a:pt x="1226" y="2683"/>
                    <a:pt x="1226" y="2683"/>
                    <a:pt x="1226" y="2683"/>
                  </a:cubicBezTo>
                  <a:lnTo>
                    <a:pt x="1226" y="2683"/>
                  </a:lnTo>
                  <a:lnTo>
                    <a:pt x="1226" y="2683"/>
                  </a:lnTo>
                  <a:cubicBezTo>
                    <a:pt x="1196" y="2683"/>
                    <a:pt x="1196" y="2683"/>
                    <a:pt x="1196" y="2683"/>
                  </a:cubicBezTo>
                  <a:close/>
                  <a:moveTo>
                    <a:pt x="1955" y="2071"/>
                  </a:moveTo>
                  <a:lnTo>
                    <a:pt x="1955" y="2071"/>
                  </a:lnTo>
                  <a:lnTo>
                    <a:pt x="1955" y="2071"/>
                  </a:lnTo>
                  <a:cubicBezTo>
                    <a:pt x="1983" y="2071"/>
                    <a:pt x="1983" y="2071"/>
                    <a:pt x="1983" y="2071"/>
                  </a:cubicBezTo>
                  <a:cubicBezTo>
                    <a:pt x="1955" y="2071"/>
                    <a:pt x="1955" y="2071"/>
                    <a:pt x="1955" y="2071"/>
                  </a:cubicBezTo>
                  <a:close/>
                  <a:moveTo>
                    <a:pt x="1926" y="2071"/>
                  </a:moveTo>
                  <a:lnTo>
                    <a:pt x="1926" y="2071"/>
                  </a:lnTo>
                  <a:lnTo>
                    <a:pt x="1926" y="2071"/>
                  </a:lnTo>
                  <a:lnTo>
                    <a:pt x="1926" y="2071"/>
                  </a:lnTo>
                  <a:cubicBezTo>
                    <a:pt x="1955" y="2041"/>
                    <a:pt x="1955" y="2041"/>
                    <a:pt x="1955" y="2041"/>
                  </a:cubicBezTo>
                  <a:lnTo>
                    <a:pt x="1955" y="2041"/>
                  </a:lnTo>
                  <a:lnTo>
                    <a:pt x="1955" y="2041"/>
                  </a:lnTo>
                  <a:cubicBezTo>
                    <a:pt x="1926" y="2071"/>
                    <a:pt x="1926" y="2071"/>
                    <a:pt x="1926" y="2071"/>
                  </a:cubicBezTo>
                  <a:close/>
                  <a:moveTo>
                    <a:pt x="1312" y="2654"/>
                  </a:moveTo>
                  <a:lnTo>
                    <a:pt x="1312" y="2654"/>
                  </a:lnTo>
                  <a:cubicBezTo>
                    <a:pt x="1312" y="2625"/>
                    <a:pt x="1312" y="2625"/>
                    <a:pt x="1312" y="2625"/>
                  </a:cubicBezTo>
                  <a:lnTo>
                    <a:pt x="1312" y="2625"/>
                  </a:lnTo>
                  <a:lnTo>
                    <a:pt x="1312" y="2625"/>
                  </a:lnTo>
                  <a:cubicBezTo>
                    <a:pt x="1342" y="2625"/>
                    <a:pt x="1342" y="2625"/>
                    <a:pt x="1342" y="2625"/>
                  </a:cubicBezTo>
                  <a:lnTo>
                    <a:pt x="1342" y="2625"/>
                  </a:lnTo>
                  <a:cubicBezTo>
                    <a:pt x="1371" y="2596"/>
                    <a:pt x="1371" y="2596"/>
                    <a:pt x="1371" y="2596"/>
                  </a:cubicBezTo>
                  <a:lnTo>
                    <a:pt x="1371" y="2596"/>
                  </a:lnTo>
                  <a:lnTo>
                    <a:pt x="1371" y="2596"/>
                  </a:lnTo>
                  <a:cubicBezTo>
                    <a:pt x="1400" y="2596"/>
                    <a:pt x="1400" y="2596"/>
                    <a:pt x="1400" y="2596"/>
                  </a:cubicBezTo>
                  <a:lnTo>
                    <a:pt x="1400" y="2596"/>
                  </a:lnTo>
                  <a:lnTo>
                    <a:pt x="1400" y="2596"/>
                  </a:lnTo>
                  <a:cubicBezTo>
                    <a:pt x="1429" y="2596"/>
                    <a:pt x="1429" y="2596"/>
                    <a:pt x="1429" y="2596"/>
                  </a:cubicBezTo>
                  <a:lnTo>
                    <a:pt x="1429" y="2596"/>
                  </a:lnTo>
                  <a:cubicBezTo>
                    <a:pt x="1459" y="2596"/>
                    <a:pt x="1459" y="2596"/>
                    <a:pt x="1459" y="2596"/>
                  </a:cubicBezTo>
                  <a:cubicBezTo>
                    <a:pt x="1429" y="2625"/>
                    <a:pt x="1429" y="2625"/>
                    <a:pt x="1429" y="2625"/>
                  </a:cubicBezTo>
                  <a:cubicBezTo>
                    <a:pt x="1459" y="2625"/>
                    <a:pt x="1459" y="2625"/>
                    <a:pt x="1459" y="2625"/>
                  </a:cubicBezTo>
                  <a:lnTo>
                    <a:pt x="1459" y="2625"/>
                  </a:lnTo>
                  <a:cubicBezTo>
                    <a:pt x="1429" y="2625"/>
                    <a:pt x="1429" y="2625"/>
                    <a:pt x="1429" y="2625"/>
                  </a:cubicBezTo>
                  <a:cubicBezTo>
                    <a:pt x="1429" y="2654"/>
                    <a:pt x="1429" y="2654"/>
                    <a:pt x="1429" y="2654"/>
                  </a:cubicBezTo>
                  <a:cubicBezTo>
                    <a:pt x="1400" y="2654"/>
                    <a:pt x="1400" y="2654"/>
                    <a:pt x="1400" y="2654"/>
                  </a:cubicBezTo>
                  <a:lnTo>
                    <a:pt x="1400" y="2654"/>
                  </a:lnTo>
                  <a:cubicBezTo>
                    <a:pt x="1371" y="2654"/>
                    <a:pt x="1371" y="2654"/>
                    <a:pt x="1371" y="2654"/>
                  </a:cubicBezTo>
                  <a:cubicBezTo>
                    <a:pt x="1342" y="2654"/>
                    <a:pt x="1342" y="2654"/>
                    <a:pt x="1342" y="2654"/>
                  </a:cubicBezTo>
                  <a:lnTo>
                    <a:pt x="1342" y="2654"/>
                  </a:lnTo>
                  <a:cubicBezTo>
                    <a:pt x="1312" y="2654"/>
                    <a:pt x="1312" y="2654"/>
                    <a:pt x="1312" y="2654"/>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1" name="Freeform 160">
              <a:extLst>
                <a:ext uri="{FF2B5EF4-FFF2-40B4-BE49-F238E27FC236}">
                  <a16:creationId xmlns:a16="http://schemas.microsoft.com/office/drawing/2014/main" id="{8C19D934-2476-1244-8C52-0F19E7105B18}"/>
                </a:ext>
              </a:extLst>
            </p:cNvPr>
            <p:cNvSpPr>
              <a:spLocks noChangeArrowheads="1"/>
            </p:cNvSpPr>
            <p:nvPr/>
          </p:nvSpPr>
          <p:spPr bwMode="auto">
            <a:xfrm>
              <a:off x="2447999" y="3866801"/>
              <a:ext cx="10080" cy="10081"/>
            </a:xfrm>
            <a:custGeom>
              <a:avLst/>
              <a:gdLst>
                <a:gd name="T0" fmla="*/ 30 w 31"/>
                <a:gd name="T1" fmla="*/ 0 h 30"/>
                <a:gd name="T2" fmla="*/ 30 w 31"/>
                <a:gd name="T3" fmla="*/ 0 h 30"/>
                <a:gd name="T4" fmla="*/ 0 w 31"/>
                <a:gd name="T5" fmla="*/ 29 h 30"/>
                <a:gd name="T6" fmla="*/ 30 w 31"/>
                <a:gd name="T7" fmla="*/ 29 h 30"/>
                <a:gd name="T8" fmla="*/ 30 w 31"/>
                <a:gd name="T9" fmla="*/ 0 h 30"/>
              </a:gdLst>
              <a:ahLst/>
              <a:cxnLst>
                <a:cxn ang="0">
                  <a:pos x="T0" y="T1"/>
                </a:cxn>
                <a:cxn ang="0">
                  <a:pos x="T2" y="T3"/>
                </a:cxn>
                <a:cxn ang="0">
                  <a:pos x="T4" y="T5"/>
                </a:cxn>
                <a:cxn ang="0">
                  <a:pos x="T6" y="T7"/>
                </a:cxn>
                <a:cxn ang="0">
                  <a:pos x="T8" y="T9"/>
                </a:cxn>
              </a:cxnLst>
              <a:rect l="0" t="0" r="r" b="b"/>
              <a:pathLst>
                <a:path w="31" h="30">
                  <a:moveTo>
                    <a:pt x="30" y="0"/>
                  </a:moveTo>
                  <a:lnTo>
                    <a:pt x="30" y="0"/>
                  </a:lnTo>
                  <a:lnTo>
                    <a:pt x="0" y="29"/>
                  </a:lnTo>
                  <a:lnTo>
                    <a:pt x="30"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2" name="Freeform 161">
              <a:extLst>
                <a:ext uri="{FF2B5EF4-FFF2-40B4-BE49-F238E27FC236}">
                  <a16:creationId xmlns:a16="http://schemas.microsoft.com/office/drawing/2014/main" id="{E327EB0B-25F3-AF43-A309-2EA6040DC673}"/>
                </a:ext>
              </a:extLst>
            </p:cNvPr>
            <p:cNvSpPr>
              <a:spLocks noChangeArrowheads="1"/>
            </p:cNvSpPr>
            <p:nvPr/>
          </p:nvSpPr>
          <p:spPr bwMode="auto">
            <a:xfrm>
              <a:off x="2534398" y="3895604"/>
              <a:ext cx="57600" cy="20162"/>
            </a:xfrm>
            <a:custGeom>
              <a:avLst/>
              <a:gdLst>
                <a:gd name="T0" fmla="*/ 29 w 176"/>
                <a:gd name="T1" fmla="*/ 0 h 60"/>
                <a:gd name="T2" fmla="*/ 29 w 176"/>
                <a:gd name="T3" fmla="*/ 0 h 60"/>
                <a:gd name="T4" fmla="*/ 58 w 176"/>
                <a:gd name="T5" fmla="*/ 0 h 60"/>
                <a:gd name="T6" fmla="*/ 117 w 176"/>
                <a:gd name="T7" fmla="*/ 0 h 60"/>
                <a:gd name="T8" fmla="*/ 146 w 176"/>
                <a:gd name="T9" fmla="*/ 0 h 60"/>
                <a:gd name="T10" fmla="*/ 175 w 176"/>
                <a:gd name="T11" fmla="*/ 30 h 60"/>
                <a:gd name="T12" fmla="*/ 175 w 176"/>
                <a:gd name="T13" fmla="*/ 30 h 60"/>
                <a:gd name="T14" fmla="*/ 175 w 176"/>
                <a:gd name="T15" fmla="*/ 30 h 60"/>
                <a:gd name="T16" fmla="*/ 146 w 176"/>
                <a:gd name="T17" fmla="*/ 30 h 60"/>
                <a:gd name="T18" fmla="*/ 146 w 176"/>
                <a:gd name="T19" fmla="*/ 30 h 60"/>
                <a:gd name="T20" fmla="*/ 117 w 176"/>
                <a:gd name="T21" fmla="*/ 30 h 60"/>
                <a:gd name="T22" fmla="*/ 117 w 176"/>
                <a:gd name="T23" fmla="*/ 59 h 60"/>
                <a:gd name="T24" fmla="*/ 117 w 176"/>
                <a:gd name="T25" fmla="*/ 30 h 60"/>
                <a:gd name="T26" fmla="*/ 117 w 176"/>
                <a:gd name="T27" fmla="*/ 30 h 60"/>
                <a:gd name="T28" fmla="*/ 87 w 176"/>
                <a:gd name="T29" fmla="*/ 59 h 60"/>
                <a:gd name="T30" fmla="*/ 87 w 176"/>
                <a:gd name="T31" fmla="*/ 59 h 60"/>
                <a:gd name="T32" fmla="*/ 58 w 176"/>
                <a:gd name="T33" fmla="*/ 30 h 60"/>
                <a:gd name="T34" fmla="*/ 58 w 176"/>
                <a:gd name="T35" fmla="*/ 30 h 60"/>
                <a:gd name="T36" fmla="*/ 29 w 176"/>
                <a:gd name="T37" fmla="*/ 30 h 60"/>
                <a:gd name="T38" fmla="*/ 29 w 176"/>
                <a:gd name="T39" fmla="*/ 30 h 60"/>
                <a:gd name="T40" fmla="*/ 29 w 176"/>
                <a:gd name="T41" fmla="*/ 0 h 60"/>
                <a:gd name="T42" fmla="*/ 0 w 176"/>
                <a:gd name="T43" fmla="*/ 30 h 60"/>
                <a:gd name="T44" fmla="*/ 0 w 176"/>
                <a:gd name="T45" fmla="*/ 0 h 60"/>
                <a:gd name="T46" fmla="*/ 0 w 176"/>
                <a:gd name="T47" fmla="*/ 0 h 60"/>
                <a:gd name="T48" fmla="*/ 29 w 176"/>
                <a:gd name="T4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60">
                  <a:moveTo>
                    <a:pt x="29" y="0"/>
                  </a:moveTo>
                  <a:lnTo>
                    <a:pt x="29" y="0"/>
                  </a:lnTo>
                  <a:lnTo>
                    <a:pt x="58" y="0"/>
                  </a:lnTo>
                  <a:lnTo>
                    <a:pt x="117" y="0"/>
                  </a:lnTo>
                  <a:lnTo>
                    <a:pt x="146" y="0"/>
                  </a:lnTo>
                  <a:lnTo>
                    <a:pt x="175" y="30"/>
                  </a:lnTo>
                  <a:lnTo>
                    <a:pt x="175" y="30"/>
                  </a:lnTo>
                  <a:lnTo>
                    <a:pt x="175" y="30"/>
                  </a:lnTo>
                  <a:lnTo>
                    <a:pt x="146" y="30"/>
                  </a:lnTo>
                  <a:lnTo>
                    <a:pt x="146" y="30"/>
                  </a:lnTo>
                  <a:lnTo>
                    <a:pt x="117" y="30"/>
                  </a:lnTo>
                  <a:lnTo>
                    <a:pt x="117" y="59"/>
                  </a:lnTo>
                  <a:lnTo>
                    <a:pt x="117" y="30"/>
                  </a:lnTo>
                  <a:lnTo>
                    <a:pt x="117" y="30"/>
                  </a:lnTo>
                  <a:lnTo>
                    <a:pt x="87" y="59"/>
                  </a:lnTo>
                  <a:lnTo>
                    <a:pt x="87" y="59"/>
                  </a:lnTo>
                  <a:lnTo>
                    <a:pt x="58" y="30"/>
                  </a:lnTo>
                  <a:lnTo>
                    <a:pt x="58" y="30"/>
                  </a:lnTo>
                  <a:lnTo>
                    <a:pt x="29" y="30"/>
                  </a:lnTo>
                  <a:lnTo>
                    <a:pt x="29" y="30"/>
                  </a:lnTo>
                  <a:lnTo>
                    <a:pt x="29" y="0"/>
                  </a:lnTo>
                  <a:lnTo>
                    <a:pt x="0" y="30"/>
                  </a:lnTo>
                  <a:lnTo>
                    <a:pt x="0" y="0"/>
                  </a:lnTo>
                  <a:lnTo>
                    <a:pt x="0" y="0"/>
                  </a:lnTo>
                  <a:lnTo>
                    <a:pt x="2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3" name="Freeform 162">
              <a:extLst>
                <a:ext uri="{FF2B5EF4-FFF2-40B4-BE49-F238E27FC236}">
                  <a16:creationId xmlns:a16="http://schemas.microsoft.com/office/drawing/2014/main" id="{74B00590-EDF4-F146-9070-182FB5838A76}"/>
                </a:ext>
              </a:extLst>
            </p:cNvPr>
            <p:cNvSpPr>
              <a:spLocks noChangeArrowheads="1"/>
            </p:cNvSpPr>
            <p:nvPr/>
          </p:nvSpPr>
          <p:spPr bwMode="auto">
            <a:xfrm>
              <a:off x="2638078" y="3848078"/>
              <a:ext cx="76320" cy="57605"/>
            </a:xfrm>
            <a:custGeom>
              <a:avLst/>
              <a:gdLst>
                <a:gd name="T0" fmla="*/ 205 w 235"/>
                <a:gd name="T1" fmla="*/ 175 h 176"/>
                <a:gd name="T2" fmla="*/ 205 w 235"/>
                <a:gd name="T3" fmla="*/ 145 h 176"/>
                <a:gd name="T4" fmla="*/ 205 w 235"/>
                <a:gd name="T5" fmla="*/ 116 h 176"/>
                <a:gd name="T6" fmla="*/ 205 w 235"/>
                <a:gd name="T7" fmla="*/ 88 h 176"/>
                <a:gd name="T8" fmla="*/ 234 w 235"/>
                <a:gd name="T9" fmla="*/ 59 h 176"/>
                <a:gd name="T10" fmla="*/ 234 w 235"/>
                <a:gd name="T11" fmla="*/ 59 h 176"/>
                <a:gd name="T12" fmla="*/ 234 w 235"/>
                <a:gd name="T13" fmla="*/ 29 h 176"/>
                <a:gd name="T14" fmla="*/ 205 w 235"/>
                <a:gd name="T15" fmla="*/ 29 h 176"/>
                <a:gd name="T16" fmla="*/ 147 w 235"/>
                <a:gd name="T17" fmla="*/ 29 h 176"/>
                <a:gd name="T18" fmla="*/ 117 w 235"/>
                <a:gd name="T19" fmla="*/ 29 h 176"/>
                <a:gd name="T20" fmla="*/ 88 w 235"/>
                <a:gd name="T21" fmla="*/ 29 h 176"/>
                <a:gd name="T22" fmla="*/ 147 w 235"/>
                <a:gd name="T23" fmla="*/ 59 h 176"/>
                <a:gd name="T24" fmla="*/ 147 w 235"/>
                <a:gd name="T25" fmla="*/ 59 h 176"/>
                <a:gd name="T26" fmla="*/ 147 w 235"/>
                <a:gd name="T27" fmla="*/ 116 h 176"/>
                <a:gd name="T28" fmla="*/ 176 w 235"/>
                <a:gd name="T29" fmla="*/ 116 h 176"/>
                <a:gd name="T30" fmla="*/ 147 w 235"/>
                <a:gd name="T31" fmla="*/ 116 h 176"/>
                <a:gd name="T32" fmla="*/ 117 w 235"/>
                <a:gd name="T33" fmla="*/ 116 h 176"/>
                <a:gd name="T34" fmla="*/ 88 w 235"/>
                <a:gd name="T35" fmla="*/ 116 h 176"/>
                <a:gd name="T36" fmla="*/ 59 w 235"/>
                <a:gd name="T37" fmla="*/ 116 h 176"/>
                <a:gd name="T38" fmla="*/ 30 w 235"/>
                <a:gd name="T39" fmla="*/ 116 h 176"/>
                <a:gd name="T40" fmla="*/ 0 w 235"/>
                <a:gd name="T41" fmla="*/ 116 h 176"/>
                <a:gd name="T42" fmla="*/ 0 w 235"/>
                <a:gd name="T43" fmla="*/ 145 h 176"/>
                <a:gd name="T44" fmla="*/ 30 w 235"/>
                <a:gd name="T45" fmla="*/ 175 h 176"/>
                <a:gd name="T46" fmla="*/ 59 w 235"/>
                <a:gd name="T47" fmla="*/ 145 h 176"/>
                <a:gd name="T48" fmla="*/ 88 w 235"/>
                <a:gd name="T49" fmla="*/ 145 h 176"/>
                <a:gd name="T50" fmla="*/ 147 w 235"/>
                <a:gd name="T51" fmla="*/ 175 h 176"/>
                <a:gd name="T52" fmla="*/ 176 w 235"/>
                <a:gd name="T53" fmla="*/ 175 h 176"/>
                <a:gd name="T54" fmla="*/ 117 w 235"/>
                <a:gd name="T55" fmla="*/ 0 h 176"/>
                <a:gd name="T56" fmla="*/ 147 w 235"/>
                <a:gd name="T57" fmla="*/ 0 h 176"/>
                <a:gd name="T58" fmla="*/ 147 w 235"/>
                <a:gd name="T59" fmla="*/ 0 h 176"/>
                <a:gd name="T60" fmla="*/ 88 w 235"/>
                <a:gd name="T61" fmla="*/ 88 h 176"/>
                <a:gd name="T62" fmla="*/ 117 w 235"/>
                <a:gd name="T63" fmla="*/ 88 h 176"/>
                <a:gd name="T64" fmla="*/ 117 w 235"/>
                <a:gd name="T65" fmla="*/ 116 h 176"/>
                <a:gd name="T66" fmla="*/ 88 w 235"/>
                <a:gd name="T67" fmla="*/ 8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76">
                  <a:moveTo>
                    <a:pt x="205" y="175"/>
                  </a:moveTo>
                  <a:lnTo>
                    <a:pt x="205" y="175"/>
                  </a:lnTo>
                  <a:cubicBezTo>
                    <a:pt x="176" y="145"/>
                    <a:pt x="176" y="145"/>
                    <a:pt x="176" y="145"/>
                  </a:cubicBezTo>
                  <a:cubicBezTo>
                    <a:pt x="205" y="145"/>
                    <a:pt x="205" y="145"/>
                    <a:pt x="205" y="145"/>
                  </a:cubicBezTo>
                  <a:cubicBezTo>
                    <a:pt x="205" y="116"/>
                    <a:pt x="205" y="116"/>
                    <a:pt x="205" y="116"/>
                  </a:cubicBezTo>
                  <a:lnTo>
                    <a:pt x="205" y="116"/>
                  </a:lnTo>
                  <a:cubicBezTo>
                    <a:pt x="205" y="88"/>
                    <a:pt x="205" y="88"/>
                    <a:pt x="205" y="88"/>
                  </a:cubicBezTo>
                  <a:lnTo>
                    <a:pt x="205" y="88"/>
                  </a:lnTo>
                  <a:lnTo>
                    <a:pt x="205" y="88"/>
                  </a:lnTo>
                  <a:cubicBezTo>
                    <a:pt x="234" y="59"/>
                    <a:pt x="234" y="59"/>
                    <a:pt x="234" y="59"/>
                  </a:cubicBezTo>
                  <a:cubicBezTo>
                    <a:pt x="205" y="59"/>
                    <a:pt x="205" y="59"/>
                    <a:pt x="205" y="59"/>
                  </a:cubicBezTo>
                  <a:cubicBezTo>
                    <a:pt x="234" y="59"/>
                    <a:pt x="234" y="59"/>
                    <a:pt x="234" y="59"/>
                  </a:cubicBezTo>
                  <a:cubicBezTo>
                    <a:pt x="234" y="29"/>
                    <a:pt x="234" y="29"/>
                    <a:pt x="234" y="29"/>
                  </a:cubicBezTo>
                  <a:lnTo>
                    <a:pt x="234" y="29"/>
                  </a:lnTo>
                  <a:cubicBezTo>
                    <a:pt x="205" y="29"/>
                    <a:pt x="205" y="29"/>
                    <a:pt x="205" y="29"/>
                  </a:cubicBezTo>
                  <a:lnTo>
                    <a:pt x="205" y="29"/>
                  </a:lnTo>
                  <a:cubicBezTo>
                    <a:pt x="176" y="29"/>
                    <a:pt x="176" y="29"/>
                    <a:pt x="176" y="29"/>
                  </a:cubicBezTo>
                  <a:cubicBezTo>
                    <a:pt x="147" y="29"/>
                    <a:pt x="147" y="29"/>
                    <a:pt x="147" y="29"/>
                  </a:cubicBezTo>
                  <a:lnTo>
                    <a:pt x="147" y="29"/>
                  </a:lnTo>
                  <a:cubicBezTo>
                    <a:pt x="117" y="29"/>
                    <a:pt x="117" y="29"/>
                    <a:pt x="117" y="29"/>
                  </a:cubicBezTo>
                  <a:cubicBezTo>
                    <a:pt x="88" y="29"/>
                    <a:pt x="88" y="29"/>
                    <a:pt x="88" y="29"/>
                  </a:cubicBezTo>
                  <a:lnTo>
                    <a:pt x="88" y="29"/>
                  </a:lnTo>
                  <a:lnTo>
                    <a:pt x="88" y="29"/>
                  </a:lnTo>
                  <a:cubicBezTo>
                    <a:pt x="147" y="59"/>
                    <a:pt x="147" y="59"/>
                    <a:pt x="147" y="59"/>
                  </a:cubicBezTo>
                  <a:lnTo>
                    <a:pt x="147" y="59"/>
                  </a:lnTo>
                  <a:lnTo>
                    <a:pt x="147" y="59"/>
                  </a:lnTo>
                  <a:cubicBezTo>
                    <a:pt x="147" y="88"/>
                    <a:pt x="147" y="88"/>
                    <a:pt x="147" y="88"/>
                  </a:cubicBezTo>
                  <a:cubicBezTo>
                    <a:pt x="147" y="116"/>
                    <a:pt x="147" y="116"/>
                    <a:pt x="147" y="116"/>
                  </a:cubicBezTo>
                  <a:cubicBezTo>
                    <a:pt x="176" y="116"/>
                    <a:pt x="176" y="116"/>
                    <a:pt x="176" y="116"/>
                  </a:cubicBezTo>
                  <a:lnTo>
                    <a:pt x="176" y="116"/>
                  </a:lnTo>
                  <a:lnTo>
                    <a:pt x="176" y="116"/>
                  </a:lnTo>
                  <a:cubicBezTo>
                    <a:pt x="147" y="116"/>
                    <a:pt x="147" y="116"/>
                    <a:pt x="147" y="116"/>
                  </a:cubicBezTo>
                  <a:cubicBezTo>
                    <a:pt x="147" y="145"/>
                    <a:pt x="147" y="145"/>
                    <a:pt x="147" y="145"/>
                  </a:cubicBezTo>
                  <a:cubicBezTo>
                    <a:pt x="117" y="116"/>
                    <a:pt x="117" y="116"/>
                    <a:pt x="117" y="116"/>
                  </a:cubicBezTo>
                  <a:cubicBezTo>
                    <a:pt x="117" y="145"/>
                    <a:pt x="117" y="145"/>
                    <a:pt x="117" y="145"/>
                  </a:cubicBezTo>
                  <a:cubicBezTo>
                    <a:pt x="88" y="116"/>
                    <a:pt x="88" y="116"/>
                    <a:pt x="88" y="116"/>
                  </a:cubicBezTo>
                  <a:cubicBezTo>
                    <a:pt x="59" y="145"/>
                    <a:pt x="59" y="145"/>
                    <a:pt x="59" y="145"/>
                  </a:cubicBezTo>
                  <a:cubicBezTo>
                    <a:pt x="59" y="116"/>
                    <a:pt x="59" y="116"/>
                    <a:pt x="59" y="116"/>
                  </a:cubicBezTo>
                  <a:lnTo>
                    <a:pt x="59" y="116"/>
                  </a:lnTo>
                  <a:cubicBezTo>
                    <a:pt x="30" y="116"/>
                    <a:pt x="30" y="116"/>
                    <a:pt x="30" y="116"/>
                  </a:cubicBezTo>
                  <a:lnTo>
                    <a:pt x="30" y="116"/>
                  </a:lnTo>
                  <a:cubicBezTo>
                    <a:pt x="0" y="116"/>
                    <a:pt x="0" y="116"/>
                    <a:pt x="0" y="116"/>
                  </a:cubicBezTo>
                  <a:cubicBezTo>
                    <a:pt x="0" y="145"/>
                    <a:pt x="0" y="145"/>
                    <a:pt x="0" y="145"/>
                  </a:cubicBezTo>
                  <a:lnTo>
                    <a:pt x="0" y="145"/>
                  </a:lnTo>
                  <a:cubicBezTo>
                    <a:pt x="30" y="145"/>
                    <a:pt x="30" y="145"/>
                    <a:pt x="30" y="145"/>
                  </a:cubicBezTo>
                  <a:cubicBezTo>
                    <a:pt x="30" y="175"/>
                    <a:pt x="30" y="175"/>
                    <a:pt x="30" y="175"/>
                  </a:cubicBezTo>
                  <a:cubicBezTo>
                    <a:pt x="59" y="175"/>
                    <a:pt x="59" y="175"/>
                    <a:pt x="59" y="175"/>
                  </a:cubicBezTo>
                  <a:cubicBezTo>
                    <a:pt x="59" y="145"/>
                    <a:pt x="59" y="145"/>
                    <a:pt x="59" y="145"/>
                  </a:cubicBezTo>
                  <a:lnTo>
                    <a:pt x="59" y="145"/>
                  </a:lnTo>
                  <a:cubicBezTo>
                    <a:pt x="88" y="145"/>
                    <a:pt x="88" y="145"/>
                    <a:pt x="88" y="145"/>
                  </a:cubicBezTo>
                  <a:cubicBezTo>
                    <a:pt x="117" y="145"/>
                    <a:pt x="117" y="145"/>
                    <a:pt x="117" y="145"/>
                  </a:cubicBezTo>
                  <a:cubicBezTo>
                    <a:pt x="147" y="175"/>
                    <a:pt x="147" y="175"/>
                    <a:pt x="147" y="175"/>
                  </a:cubicBezTo>
                  <a:cubicBezTo>
                    <a:pt x="176" y="145"/>
                    <a:pt x="176" y="145"/>
                    <a:pt x="176" y="145"/>
                  </a:cubicBezTo>
                  <a:cubicBezTo>
                    <a:pt x="176" y="175"/>
                    <a:pt x="176" y="175"/>
                    <a:pt x="176" y="175"/>
                  </a:cubicBezTo>
                  <a:cubicBezTo>
                    <a:pt x="205" y="175"/>
                    <a:pt x="205" y="175"/>
                    <a:pt x="205" y="175"/>
                  </a:cubicBezTo>
                  <a:close/>
                  <a:moveTo>
                    <a:pt x="117" y="0"/>
                  </a:moveTo>
                  <a:lnTo>
                    <a:pt x="117" y="0"/>
                  </a:lnTo>
                  <a:cubicBezTo>
                    <a:pt x="147" y="0"/>
                    <a:pt x="147" y="0"/>
                    <a:pt x="147" y="0"/>
                  </a:cubicBezTo>
                  <a:cubicBezTo>
                    <a:pt x="176" y="0"/>
                    <a:pt x="176" y="0"/>
                    <a:pt x="176" y="0"/>
                  </a:cubicBezTo>
                  <a:cubicBezTo>
                    <a:pt x="147" y="0"/>
                    <a:pt x="147" y="0"/>
                    <a:pt x="147" y="0"/>
                  </a:cubicBezTo>
                  <a:cubicBezTo>
                    <a:pt x="117" y="0"/>
                    <a:pt x="117" y="0"/>
                    <a:pt x="117" y="0"/>
                  </a:cubicBezTo>
                  <a:close/>
                  <a:moveTo>
                    <a:pt x="88" y="88"/>
                  </a:moveTo>
                  <a:lnTo>
                    <a:pt x="88" y="88"/>
                  </a:lnTo>
                  <a:cubicBezTo>
                    <a:pt x="117" y="88"/>
                    <a:pt x="117" y="88"/>
                    <a:pt x="117" y="88"/>
                  </a:cubicBezTo>
                  <a:cubicBezTo>
                    <a:pt x="117" y="116"/>
                    <a:pt x="117" y="116"/>
                    <a:pt x="117" y="116"/>
                  </a:cubicBezTo>
                  <a:lnTo>
                    <a:pt x="117" y="116"/>
                  </a:lnTo>
                  <a:lnTo>
                    <a:pt x="117" y="116"/>
                  </a:lnTo>
                  <a:lnTo>
                    <a:pt x="88" y="8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4" name="Freeform 163">
              <a:extLst>
                <a:ext uri="{FF2B5EF4-FFF2-40B4-BE49-F238E27FC236}">
                  <a16:creationId xmlns:a16="http://schemas.microsoft.com/office/drawing/2014/main" id="{4C2F9C85-5BCA-6045-B014-863B01610115}"/>
                </a:ext>
              </a:extLst>
            </p:cNvPr>
            <p:cNvSpPr>
              <a:spLocks noChangeArrowheads="1"/>
            </p:cNvSpPr>
            <p:nvPr/>
          </p:nvSpPr>
          <p:spPr bwMode="auto">
            <a:xfrm>
              <a:off x="2363039" y="3763111"/>
              <a:ext cx="286560" cy="95050"/>
            </a:xfrm>
            <a:custGeom>
              <a:avLst/>
              <a:gdLst>
                <a:gd name="T0" fmla="*/ 175 w 876"/>
                <a:gd name="T1" fmla="*/ 116 h 292"/>
                <a:gd name="T2" fmla="*/ 175 w 876"/>
                <a:gd name="T3" fmla="*/ 145 h 292"/>
                <a:gd name="T4" fmla="*/ 175 w 876"/>
                <a:gd name="T5" fmla="*/ 145 h 292"/>
                <a:gd name="T6" fmla="*/ 175 w 876"/>
                <a:gd name="T7" fmla="*/ 145 h 292"/>
                <a:gd name="T8" fmla="*/ 59 w 876"/>
                <a:gd name="T9" fmla="*/ 116 h 292"/>
                <a:gd name="T10" fmla="*/ 0 w 876"/>
                <a:gd name="T11" fmla="*/ 116 h 292"/>
                <a:gd name="T12" fmla="*/ 29 w 876"/>
                <a:gd name="T13" fmla="*/ 145 h 292"/>
                <a:gd name="T14" fmla="*/ 29 w 876"/>
                <a:gd name="T15" fmla="*/ 116 h 292"/>
                <a:gd name="T16" fmla="*/ 88 w 876"/>
                <a:gd name="T17" fmla="*/ 87 h 292"/>
                <a:gd name="T18" fmla="*/ 116 w 876"/>
                <a:gd name="T19" fmla="*/ 87 h 292"/>
                <a:gd name="T20" fmla="*/ 175 w 876"/>
                <a:gd name="T21" fmla="*/ 57 h 292"/>
                <a:gd name="T22" fmla="*/ 233 w 876"/>
                <a:gd name="T23" fmla="*/ 57 h 292"/>
                <a:gd name="T24" fmla="*/ 262 w 876"/>
                <a:gd name="T25" fmla="*/ 87 h 292"/>
                <a:gd name="T26" fmla="*/ 262 w 876"/>
                <a:gd name="T27" fmla="*/ 87 h 292"/>
                <a:gd name="T28" fmla="*/ 321 w 876"/>
                <a:gd name="T29" fmla="*/ 87 h 292"/>
                <a:gd name="T30" fmla="*/ 379 w 876"/>
                <a:gd name="T31" fmla="*/ 116 h 292"/>
                <a:gd name="T32" fmla="*/ 379 w 876"/>
                <a:gd name="T33" fmla="*/ 116 h 292"/>
                <a:gd name="T34" fmla="*/ 438 w 876"/>
                <a:gd name="T35" fmla="*/ 145 h 292"/>
                <a:gd name="T36" fmla="*/ 495 w 876"/>
                <a:gd name="T37" fmla="*/ 145 h 292"/>
                <a:gd name="T38" fmla="*/ 525 w 876"/>
                <a:gd name="T39" fmla="*/ 174 h 292"/>
                <a:gd name="T40" fmla="*/ 583 w 876"/>
                <a:gd name="T41" fmla="*/ 204 h 292"/>
                <a:gd name="T42" fmla="*/ 642 w 876"/>
                <a:gd name="T43" fmla="*/ 233 h 292"/>
                <a:gd name="T44" fmla="*/ 612 w 876"/>
                <a:gd name="T45" fmla="*/ 262 h 292"/>
                <a:gd name="T46" fmla="*/ 612 w 876"/>
                <a:gd name="T47" fmla="*/ 291 h 292"/>
                <a:gd name="T48" fmla="*/ 700 w 876"/>
                <a:gd name="T49" fmla="*/ 291 h 292"/>
                <a:gd name="T50" fmla="*/ 788 w 876"/>
                <a:gd name="T51" fmla="*/ 291 h 292"/>
                <a:gd name="T52" fmla="*/ 816 w 876"/>
                <a:gd name="T53" fmla="*/ 262 h 292"/>
                <a:gd name="T54" fmla="*/ 875 w 876"/>
                <a:gd name="T55" fmla="*/ 262 h 292"/>
                <a:gd name="T56" fmla="*/ 845 w 876"/>
                <a:gd name="T57" fmla="*/ 233 h 292"/>
                <a:gd name="T58" fmla="*/ 759 w 876"/>
                <a:gd name="T59" fmla="*/ 204 h 292"/>
                <a:gd name="T60" fmla="*/ 759 w 876"/>
                <a:gd name="T61" fmla="*/ 174 h 292"/>
                <a:gd name="T62" fmla="*/ 700 w 876"/>
                <a:gd name="T63" fmla="*/ 174 h 292"/>
                <a:gd name="T64" fmla="*/ 642 w 876"/>
                <a:gd name="T65" fmla="*/ 145 h 292"/>
                <a:gd name="T66" fmla="*/ 642 w 876"/>
                <a:gd name="T67" fmla="*/ 145 h 292"/>
                <a:gd name="T68" fmla="*/ 612 w 876"/>
                <a:gd name="T69" fmla="*/ 145 h 292"/>
                <a:gd name="T70" fmla="*/ 554 w 876"/>
                <a:gd name="T71" fmla="*/ 116 h 292"/>
                <a:gd name="T72" fmla="*/ 466 w 876"/>
                <a:gd name="T73" fmla="*/ 87 h 292"/>
                <a:gd name="T74" fmla="*/ 409 w 876"/>
                <a:gd name="T75" fmla="*/ 57 h 292"/>
                <a:gd name="T76" fmla="*/ 321 w 876"/>
                <a:gd name="T77" fmla="*/ 28 h 292"/>
                <a:gd name="T78" fmla="*/ 262 w 876"/>
                <a:gd name="T79" fmla="*/ 0 h 292"/>
                <a:gd name="T80" fmla="*/ 175 w 876"/>
                <a:gd name="T81" fmla="*/ 28 h 292"/>
                <a:gd name="T82" fmla="*/ 88 w 876"/>
                <a:gd name="T83" fmla="*/ 57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6" h="292">
                  <a:moveTo>
                    <a:pt x="175" y="116"/>
                  </a:moveTo>
                  <a:lnTo>
                    <a:pt x="175" y="116"/>
                  </a:lnTo>
                  <a:lnTo>
                    <a:pt x="175" y="116"/>
                  </a:lnTo>
                  <a:lnTo>
                    <a:pt x="204" y="145"/>
                  </a:lnTo>
                  <a:lnTo>
                    <a:pt x="204" y="145"/>
                  </a:lnTo>
                  <a:lnTo>
                    <a:pt x="175" y="145"/>
                  </a:lnTo>
                  <a:lnTo>
                    <a:pt x="145" y="145"/>
                  </a:lnTo>
                  <a:lnTo>
                    <a:pt x="145" y="145"/>
                  </a:lnTo>
                  <a:lnTo>
                    <a:pt x="175" y="145"/>
                  </a:lnTo>
                  <a:lnTo>
                    <a:pt x="175" y="145"/>
                  </a:lnTo>
                  <a:lnTo>
                    <a:pt x="175" y="145"/>
                  </a:lnTo>
                  <a:lnTo>
                    <a:pt x="175" y="145"/>
                  </a:lnTo>
                  <a:lnTo>
                    <a:pt x="175" y="116"/>
                  </a:lnTo>
                  <a:close/>
                  <a:moveTo>
                    <a:pt x="59" y="87"/>
                  </a:moveTo>
                  <a:lnTo>
                    <a:pt x="59" y="116"/>
                  </a:lnTo>
                  <a:lnTo>
                    <a:pt x="59" y="116"/>
                  </a:lnTo>
                  <a:lnTo>
                    <a:pt x="29" y="116"/>
                  </a:lnTo>
                  <a:lnTo>
                    <a:pt x="0" y="116"/>
                  </a:lnTo>
                  <a:lnTo>
                    <a:pt x="0" y="116"/>
                  </a:lnTo>
                  <a:lnTo>
                    <a:pt x="0" y="116"/>
                  </a:lnTo>
                  <a:lnTo>
                    <a:pt x="29" y="145"/>
                  </a:lnTo>
                  <a:lnTo>
                    <a:pt x="29" y="116"/>
                  </a:lnTo>
                  <a:lnTo>
                    <a:pt x="29" y="116"/>
                  </a:lnTo>
                  <a:lnTo>
                    <a:pt x="29" y="116"/>
                  </a:lnTo>
                  <a:lnTo>
                    <a:pt x="59" y="116"/>
                  </a:lnTo>
                  <a:lnTo>
                    <a:pt x="88" y="116"/>
                  </a:lnTo>
                  <a:lnTo>
                    <a:pt x="88" y="87"/>
                  </a:lnTo>
                  <a:lnTo>
                    <a:pt x="116" y="87"/>
                  </a:lnTo>
                  <a:lnTo>
                    <a:pt x="116" y="87"/>
                  </a:lnTo>
                  <a:lnTo>
                    <a:pt x="116" y="87"/>
                  </a:lnTo>
                  <a:lnTo>
                    <a:pt x="145" y="87"/>
                  </a:lnTo>
                  <a:lnTo>
                    <a:pt x="175" y="57"/>
                  </a:lnTo>
                  <a:lnTo>
                    <a:pt x="175" y="57"/>
                  </a:lnTo>
                  <a:lnTo>
                    <a:pt x="204" y="57"/>
                  </a:lnTo>
                  <a:lnTo>
                    <a:pt x="204" y="57"/>
                  </a:lnTo>
                  <a:lnTo>
                    <a:pt x="233" y="57"/>
                  </a:lnTo>
                  <a:lnTo>
                    <a:pt x="262" y="57"/>
                  </a:lnTo>
                  <a:lnTo>
                    <a:pt x="292" y="87"/>
                  </a:lnTo>
                  <a:lnTo>
                    <a:pt x="262" y="87"/>
                  </a:lnTo>
                  <a:lnTo>
                    <a:pt x="262" y="87"/>
                  </a:lnTo>
                  <a:lnTo>
                    <a:pt x="233" y="87"/>
                  </a:lnTo>
                  <a:lnTo>
                    <a:pt x="262" y="87"/>
                  </a:lnTo>
                  <a:lnTo>
                    <a:pt x="292" y="116"/>
                  </a:lnTo>
                  <a:lnTo>
                    <a:pt x="321" y="87"/>
                  </a:lnTo>
                  <a:lnTo>
                    <a:pt x="321" y="87"/>
                  </a:lnTo>
                  <a:lnTo>
                    <a:pt x="350" y="116"/>
                  </a:lnTo>
                  <a:lnTo>
                    <a:pt x="350" y="116"/>
                  </a:lnTo>
                  <a:lnTo>
                    <a:pt x="379" y="116"/>
                  </a:lnTo>
                  <a:lnTo>
                    <a:pt x="379" y="116"/>
                  </a:lnTo>
                  <a:lnTo>
                    <a:pt x="379" y="116"/>
                  </a:lnTo>
                  <a:lnTo>
                    <a:pt x="379" y="116"/>
                  </a:lnTo>
                  <a:lnTo>
                    <a:pt x="409" y="145"/>
                  </a:lnTo>
                  <a:lnTo>
                    <a:pt x="438" y="145"/>
                  </a:lnTo>
                  <a:lnTo>
                    <a:pt x="438" y="145"/>
                  </a:lnTo>
                  <a:lnTo>
                    <a:pt x="466" y="145"/>
                  </a:lnTo>
                  <a:lnTo>
                    <a:pt x="466" y="145"/>
                  </a:lnTo>
                  <a:lnTo>
                    <a:pt x="495" y="145"/>
                  </a:lnTo>
                  <a:lnTo>
                    <a:pt x="495" y="145"/>
                  </a:lnTo>
                  <a:lnTo>
                    <a:pt x="525" y="145"/>
                  </a:lnTo>
                  <a:lnTo>
                    <a:pt x="525" y="174"/>
                  </a:lnTo>
                  <a:lnTo>
                    <a:pt x="554" y="204"/>
                  </a:lnTo>
                  <a:lnTo>
                    <a:pt x="583" y="204"/>
                  </a:lnTo>
                  <a:lnTo>
                    <a:pt x="583" y="204"/>
                  </a:lnTo>
                  <a:lnTo>
                    <a:pt x="583" y="233"/>
                  </a:lnTo>
                  <a:lnTo>
                    <a:pt x="612" y="233"/>
                  </a:lnTo>
                  <a:lnTo>
                    <a:pt x="642" y="233"/>
                  </a:lnTo>
                  <a:lnTo>
                    <a:pt x="642" y="233"/>
                  </a:lnTo>
                  <a:lnTo>
                    <a:pt x="642" y="262"/>
                  </a:lnTo>
                  <a:lnTo>
                    <a:pt x="612" y="262"/>
                  </a:lnTo>
                  <a:lnTo>
                    <a:pt x="583" y="262"/>
                  </a:lnTo>
                  <a:lnTo>
                    <a:pt x="583" y="291"/>
                  </a:lnTo>
                  <a:lnTo>
                    <a:pt x="612" y="291"/>
                  </a:lnTo>
                  <a:lnTo>
                    <a:pt x="642" y="291"/>
                  </a:lnTo>
                  <a:lnTo>
                    <a:pt x="642" y="291"/>
                  </a:lnTo>
                  <a:lnTo>
                    <a:pt x="700" y="291"/>
                  </a:lnTo>
                  <a:lnTo>
                    <a:pt x="729" y="291"/>
                  </a:lnTo>
                  <a:lnTo>
                    <a:pt x="759" y="291"/>
                  </a:lnTo>
                  <a:lnTo>
                    <a:pt x="788" y="291"/>
                  </a:lnTo>
                  <a:lnTo>
                    <a:pt x="788" y="291"/>
                  </a:lnTo>
                  <a:lnTo>
                    <a:pt x="816" y="291"/>
                  </a:lnTo>
                  <a:lnTo>
                    <a:pt x="816" y="262"/>
                  </a:lnTo>
                  <a:lnTo>
                    <a:pt x="845" y="262"/>
                  </a:lnTo>
                  <a:lnTo>
                    <a:pt x="875" y="262"/>
                  </a:lnTo>
                  <a:lnTo>
                    <a:pt x="875" y="262"/>
                  </a:lnTo>
                  <a:lnTo>
                    <a:pt x="875" y="262"/>
                  </a:lnTo>
                  <a:lnTo>
                    <a:pt x="845" y="233"/>
                  </a:lnTo>
                  <a:lnTo>
                    <a:pt x="845" y="233"/>
                  </a:lnTo>
                  <a:lnTo>
                    <a:pt x="816" y="204"/>
                  </a:lnTo>
                  <a:lnTo>
                    <a:pt x="759" y="204"/>
                  </a:lnTo>
                  <a:lnTo>
                    <a:pt x="759" y="204"/>
                  </a:lnTo>
                  <a:lnTo>
                    <a:pt x="759" y="204"/>
                  </a:lnTo>
                  <a:lnTo>
                    <a:pt x="759" y="174"/>
                  </a:lnTo>
                  <a:lnTo>
                    <a:pt x="759" y="174"/>
                  </a:lnTo>
                  <a:lnTo>
                    <a:pt x="729" y="174"/>
                  </a:lnTo>
                  <a:lnTo>
                    <a:pt x="729" y="174"/>
                  </a:lnTo>
                  <a:lnTo>
                    <a:pt x="700" y="174"/>
                  </a:lnTo>
                  <a:lnTo>
                    <a:pt x="700" y="174"/>
                  </a:lnTo>
                  <a:lnTo>
                    <a:pt x="671" y="174"/>
                  </a:lnTo>
                  <a:lnTo>
                    <a:pt x="642" y="145"/>
                  </a:lnTo>
                  <a:lnTo>
                    <a:pt x="642" y="145"/>
                  </a:lnTo>
                  <a:lnTo>
                    <a:pt x="642" y="145"/>
                  </a:lnTo>
                  <a:lnTo>
                    <a:pt x="642" y="145"/>
                  </a:lnTo>
                  <a:lnTo>
                    <a:pt x="642" y="145"/>
                  </a:lnTo>
                  <a:lnTo>
                    <a:pt x="612" y="145"/>
                  </a:lnTo>
                  <a:lnTo>
                    <a:pt x="612" y="145"/>
                  </a:lnTo>
                  <a:lnTo>
                    <a:pt x="583" y="145"/>
                  </a:lnTo>
                  <a:lnTo>
                    <a:pt x="554" y="116"/>
                  </a:lnTo>
                  <a:lnTo>
                    <a:pt x="554" y="116"/>
                  </a:lnTo>
                  <a:lnTo>
                    <a:pt x="525" y="87"/>
                  </a:lnTo>
                  <a:lnTo>
                    <a:pt x="466" y="87"/>
                  </a:lnTo>
                  <a:lnTo>
                    <a:pt x="466" y="87"/>
                  </a:lnTo>
                  <a:lnTo>
                    <a:pt x="466" y="57"/>
                  </a:lnTo>
                  <a:lnTo>
                    <a:pt x="438" y="57"/>
                  </a:lnTo>
                  <a:lnTo>
                    <a:pt x="409" y="57"/>
                  </a:lnTo>
                  <a:lnTo>
                    <a:pt x="409" y="28"/>
                  </a:lnTo>
                  <a:lnTo>
                    <a:pt x="350" y="28"/>
                  </a:lnTo>
                  <a:lnTo>
                    <a:pt x="321" y="28"/>
                  </a:lnTo>
                  <a:lnTo>
                    <a:pt x="321" y="28"/>
                  </a:lnTo>
                  <a:lnTo>
                    <a:pt x="292" y="28"/>
                  </a:lnTo>
                  <a:lnTo>
                    <a:pt x="262" y="0"/>
                  </a:lnTo>
                  <a:lnTo>
                    <a:pt x="233" y="28"/>
                  </a:lnTo>
                  <a:lnTo>
                    <a:pt x="204" y="28"/>
                  </a:lnTo>
                  <a:lnTo>
                    <a:pt x="175" y="28"/>
                  </a:lnTo>
                  <a:lnTo>
                    <a:pt x="116" y="28"/>
                  </a:lnTo>
                  <a:lnTo>
                    <a:pt x="116" y="57"/>
                  </a:lnTo>
                  <a:lnTo>
                    <a:pt x="88" y="57"/>
                  </a:lnTo>
                  <a:lnTo>
                    <a:pt x="59" y="57"/>
                  </a:lnTo>
                  <a:lnTo>
                    <a:pt x="59" y="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5" name="Freeform 164">
              <a:extLst>
                <a:ext uri="{FF2B5EF4-FFF2-40B4-BE49-F238E27FC236}">
                  <a16:creationId xmlns:a16="http://schemas.microsoft.com/office/drawing/2014/main" id="{EA9C17C9-8875-484E-98BE-10289227C984}"/>
                </a:ext>
              </a:extLst>
            </p:cNvPr>
            <p:cNvSpPr>
              <a:spLocks noChangeArrowheads="1"/>
            </p:cNvSpPr>
            <p:nvPr/>
          </p:nvSpPr>
          <p:spPr bwMode="auto">
            <a:xfrm>
              <a:off x="2534398" y="3666620"/>
              <a:ext cx="152640" cy="162737"/>
            </a:xfrm>
            <a:custGeom>
              <a:avLst/>
              <a:gdLst>
                <a:gd name="T0" fmla="*/ 467 w 468"/>
                <a:gd name="T1" fmla="*/ 438 h 498"/>
                <a:gd name="T2" fmla="*/ 437 w 468"/>
                <a:gd name="T3" fmla="*/ 497 h 498"/>
                <a:gd name="T4" fmla="*/ 437 w 468"/>
                <a:gd name="T5" fmla="*/ 467 h 498"/>
                <a:gd name="T6" fmla="*/ 408 w 468"/>
                <a:gd name="T7" fmla="*/ 467 h 498"/>
                <a:gd name="T8" fmla="*/ 437 w 468"/>
                <a:gd name="T9" fmla="*/ 380 h 498"/>
                <a:gd name="T10" fmla="*/ 467 w 468"/>
                <a:gd name="T11" fmla="*/ 380 h 498"/>
                <a:gd name="T12" fmla="*/ 379 w 468"/>
                <a:gd name="T13" fmla="*/ 350 h 498"/>
                <a:gd name="T14" fmla="*/ 350 w 468"/>
                <a:gd name="T15" fmla="*/ 380 h 498"/>
                <a:gd name="T16" fmla="*/ 408 w 468"/>
                <a:gd name="T17" fmla="*/ 380 h 498"/>
                <a:gd name="T18" fmla="*/ 350 w 468"/>
                <a:gd name="T19" fmla="*/ 321 h 498"/>
                <a:gd name="T20" fmla="*/ 350 w 468"/>
                <a:gd name="T21" fmla="*/ 350 h 498"/>
                <a:gd name="T22" fmla="*/ 291 w 468"/>
                <a:gd name="T23" fmla="*/ 264 h 498"/>
                <a:gd name="T24" fmla="*/ 320 w 468"/>
                <a:gd name="T25" fmla="*/ 350 h 498"/>
                <a:gd name="T26" fmla="*/ 291 w 468"/>
                <a:gd name="T27" fmla="*/ 293 h 498"/>
                <a:gd name="T28" fmla="*/ 291 w 468"/>
                <a:gd name="T29" fmla="*/ 264 h 498"/>
                <a:gd name="T30" fmla="*/ 350 w 468"/>
                <a:gd name="T31" fmla="*/ 234 h 498"/>
                <a:gd name="T32" fmla="*/ 350 w 468"/>
                <a:gd name="T33" fmla="*/ 234 h 498"/>
                <a:gd name="T34" fmla="*/ 263 w 468"/>
                <a:gd name="T35" fmla="*/ 205 h 498"/>
                <a:gd name="T36" fmla="*/ 263 w 468"/>
                <a:gd name="T37" fmla="*/ 264 h 498"/>
                <a:gd name="T38" fmla="*/ 291 w 468"/>
                <a:gd name="T39" fmla="*/ 234 h 498"/>
                <a:gd name="T40" fmla="*/ 204 w 468"/>
                <a:gd name="T41" fmla="*/ 117 h 498"/>
                <a:gd name="T42" fmla="*/ 234 w 468"/>
                <a:gd name="T43" fmla="*/ 176 h 498"/>
                <a:gd name="T44" fmla="*/ 234 w 468"/>
                <a:gd name="T45" fmla="*/ 176 h 498"/>
                <a:gd name="T46" fmla="*/ 204 w 468"/>
                <a:gd name="T47" fmla="*/ 147 h 498"/>
                <a:gd name="T48" fmla="*/ 146 w 468"/>
                <a:gd name="T49" fmla="*/ 0 h 498"/>
                <a:gd name="T50" fmla="*/ 175 w 468"/>
                <a:gd name="T51" fmla="*/ 30 h 498"/>
                <a:gd name="T52" fmla="*/ 146 w 468"/>
                <a:gd name="T53" fmla="*/ 88 h 498"/>
                <a:gd name="T54" fmla="*/ 146 w 468"/>
                <a:gd name="T55" fmla="*/ 59 h 498"/>
                <a:gd name="T56" fmla="*/ 146 w 468"/>
                <a:gd name="T57" fmla="*/ 0 h 498"/>
                <a:gd name="T58" fmla="*/ 29 w 468"/>
                <a:gd name="T59" fmla="*/ 30 h 498"/>
                <a:gd name="T60" fmla="*/ 87 w 468"/>
                <a:gd name="T61" fmla="*/ 0 h 498"/>
                <a:gd name="T62" fmla="*/ 87 w 468"/>
                <a:gd name="T63" fmla="*/ 30 h 498"/>
                <a:gd name="T64" fmla="*/ 0 w 468"/>
                <a:gd name="T65" fmla="*/ 30 h 498"/>
                <a:gd name="T66" fmla="*/ 146 w 468"/>
                <a:gd name="T67" fmla="*/ 147 h 498"/>
                <a:gd name="T68" fmla="*/ 117 w 468"/>
                <a:gd name="T69" fmla="*/ 147 h 498"/>
                <a:gd name="T70" fmla="*/ 87 w 468"/>
                <a:gd name="T71" fmla="*/ 205 h 498"/>
                <a:gd name="T72" fmla="*/ 87 w 468"/>
                <a:gd name="T73" fmla="*/ 234 h 498"/>
                <a:gd name="T74" fmla="*/ 87 w 468"/>
                <a:gd name="T75" fmla="*/ 176 h 498"/>
                <a:gd name="T76" fmla="*/ 58 w 468"/>
                <a:gd name="T77" fmla="*/ 176 h 498"/>
                <a:gd name="T78" fmla="*/ 87 w 468"/>
                <a:gd name="T79" fmla="*/ 205 h 498"/>
                <a:gd name="T80" fmla="*/ 87 w 468"/>
                <a:gd name="T81" fmla="*/ 264 h 498"/>
                <a:gd name="T82" fmla="*/ 117 w 468"/>
                <a:gd name="T83" fmla="*/ 264 h 498"/>
                <a:gd name="T84" fmla="*/ 87 w 468"/>
                <a:gd name="T85" fmla="*/ 234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8" h="498">
                  <a:moveTo>
                    <a:pt x="437" y="438"/>
                  </a:moveTo>
                  <a:lnTo>
                    <a:pt x="467" y="467"/>
                  </a:lnTo>
                  <a:lnTo>
                    <a:pt x="467" y="438"/>
                  </a:lnTo>
                  <a:lnTo>
                    <a:pt x="437" y="438"/>
                  </a:lnTo>
                  <a:close/>
                  <a:moveTo>
                    <a:pt x="379" y="497"/>
                  </a:moveTo>
                  <a:lnTo>
                    <a:pt x="437" y="497"/>
                  </a:lnTo>
                  <a:lnTo>
                    <a:pt x="437" y="467"/>
                  </a:lnTo>
                  <a:lnTo>
                    <a:pt x="437" y="467"/>
                  </a:lnTo>
                  <a:lnTo>
                    <a:pt x="437" y="467"/>
                  </a:lnTo>
                  <a:lnTo>
                    <a:pt x="437" y="467"/>
                  </a:lnTo>
                  <a:lnTo>
                    <a:pt x="408" y="467"/>
                  </a:lnTo>
                  <a:lnTo>
                    <a:pt x="408" y="467"/>
                  </a:lnTo>
                  <a:lnTo>
                    <a:pt x="379" y="497"/>
                  </a:lnTo>
                  <a:close/>
                  <a:moveTo>
                    <a:pt x="437" y="380"/>
                  </a:moveTo>
                  <a:lnTo>
                    <a:pt x="437" y="380"/>
                  </a:lnTo>
                  <a:lnTo>
                    <a:pt x="467" y="380"/>
                  </a:lnTo>
                  <a:lnTo>
                    <a:pt x="467" y="380"/>
                  </a:lnTo>
                  <a:lnTo>
                    <a:pt x="467" y="380"/>
                  </a:lnTo>
                  <a:lnTo>
                    <a:pt x="437" y="380"/>
                  </a:lnTo>
                  <a:close/>
                  <a:moveTo>
                    <a:pt x="379" y="350"/>
                  </a:moveTo>
                  <a:lnTo>
                    <a:pt x="379" y="350"/>
                  </a:lnTo>
                  <a:lnTo>
                    <a:pt x="379" y="350"/>
                  </a:lnTo>
                  <a:lnTo>
                    <a:pt x="350" y="380"/>
                  </a:lnTo>
                  <a:lnTo>
                    <a:pt x="350" y="380"/>
                  </a:lnTo>
                  <a:lnTo>
                    <a:pt x="350" y="380"/>
                  </a:lnTo>
                  <a:lnTo>
                    <a:pt x="350" y="380"/>
                  </a:lnTo>
                  <a:lnTo>
                    <a:pt x="408" y="380"/>
                  </a:lnTo>
                  <a:lnTo>
                    <a:pt x="408" y="350"/>
                  </a:lnTo>
                  <a:lnTo>
                    <a:pt x="379" y="350"/>
                  </a:lnTo>
                  <a:close/>
                  <a:moveTo>
                    <a:pt x="350" y="321"/>
                  </a:moveTo>
                  <a:lnTo>
                    <a:pt x="379" y="350"/>
                  </a:lnTo>
                  <a:lnTo>
                    <a:pt x="379" y="350"/>
                  </a:lnTo>
                  <a:lnTo>
                    <a:pt x="350" y="350"/>
                  </a:lnTo>
                  <a:lnTo>
                    <a:pt x="350" y="350"/>
                  </a:lnTo>
                  <a:lnTo>
                    <a:pt x="350" y="321"/>
                  </a:lnTo>
                  <a:close/>
                  <a:moveTo>
                    <a:pt x="291" y="264"/>
                  </a:moveTo>
                  <a:lnTo>
                    <a:pt x="291" y="293"/>
                  </a:lnTo>
                  <a:lnTo>
                    <a:pt x="291" y="321"/>
                  </a:lnTo>
                  <a:lnTo>
                    <a:pt x="320" y="350"/>
                  </a:lnTo>
                  <a:lnTo>
                    <a:pt x="291" y="321"/>
                  </a:lnTo>
                  <a:lnTo>
                    <a:pt x="291" y="321"/>
                  </a:lnTo>
                  <a:lnTo>
                    <a:pt x="291" y="293"/>
                  </a:lnTo>
                  <a:lnTo>
                    <a:pt x="291" y="293"/>
                  </a:lnTo>
                  <a:lnTo>
                    <a:pt x="291" y="293"/>
                  </a:lnTo>
                  <a:lnTo>
                    <a:pt x="291" y="264"/>
                  </a:lnTo>
                  <a:close/>
                  <a:moveTo>
                    <a:pt x="234" y="264"/>
                  </a:moveTo>
                  <a:lnTo>
                    <a:pt x="234" y="264"/>
                  </a:lnTo>
                  <a:close/>
                  <a:moveTo>
                    <a:pt x="350" y="234"/>
                  </a:moveTo>
                  <a:lnTo>
                    <a:pt x="350" y="264"/>
                  </a:lnTo>
                  <a:lnTo>
                    <a:pt x="350" y="264"/>
                  </a:lnTo>
                  <a:lnTo>
                    <a:pt x="350" y="234"/>
                  </a:lnTo>
                  <a:close/>
                  <a:moveTo>
                    <a:pt x="263" y="205"/>
                  </a:moveTo>
                  <a:lnTo>
                    <a:pt x="263" y="205"/>
                  </a:lnTo>
                  <a:lnTo>
                    <a:pt x="263" y="205"/>
                  </a:lnTo>
                  <a:lnTo>
                    <a:pt x="263" y="234"/>
                  </a:lnTo>
                  <a:lnTo>
                    <a:pt x="263" y="234"/>
                  </a:lnTo>
                  <a:lnTo>
                    <a:pt x="263" y="264"/>
                  </a:lnTo>
                  <a:lnTo>
                    <a:pt x="291" y="264"/>
                  </a:lnTo>
                  <a:lnTo>
                    <a:pt x="291" y="234"/>
                  </a:lnTo>
                  <a:lnTo>
                    <a:pt x="291" y="234"/>
                  </a:lnTo>
                  <a:lnTo>
                    <a:pt x="291" y="205"/>
                  </a:lnTo>
                  <a:lnTo>
                    <a:pt x="263" y="205"/>
                  </a:lnTo>
                  <a:close/>
                  <a:moveTo>
                    <a:pt x="204" y="117"/>
                  </a:moveTo>
                  <a:lnTo>
                    <a:pt x="204" y="147"/>
                  </a:lnTo>
                  <a:lnTo>
                    <a:pt x="234" y="176"/>
                  </a:lnTo>
                  <a:lnTo>
                    <a:pt x="234" y="176"/>
                  </a:lnTo>
                  <a:lnTo>
                    <a:pt x="204" y="176"/>
                  </a:lnTo>
                  <a:lnTo>
                    <a:pt x="204" y="176"/>
                  </a:lnTo>
                  <a:lnTo>
                    <a:pt x="234" y="176"/>
                  </a:lnTo>
                  <a:lnTo>
                    <a:pt x="234" y="176"/>
                  </a:lnTo>
                  <a:lnTo>
                    <a:pt x="204" y="147"/>
                  </a:lnTo>
                  <a:lnTo>
                    <a:pt x="204" y="147"/>
                  </a:lnTo>
                  <a:lnTo>
                    <a:pt x="204" y="117"/>
                  </a:lnTo>
                  <a:close/>
                  <a:moveTo>
                    <a:pt x="117" y="0"/>
                  </a:moveTo>
                  <a:lnTo>
                    <a:pt x="146" y="0"/>
                  </a:lnTo>
                  <a:lnTo>
                    <a:pt x="146" y="30"/>
                  </a:lnTo>
                  <a:lnTo>
                    <a:pt x="175" y="30"/>
                  </a:lnTo>
                  <a:lnTo>
                    <a:pt x="175" y="30"/>
                  </a:lnTo>
                  <a:lnTo>
                    <a:pt x="175" y="59"/>
                  </a:lnTo>
                  <a:lnTo>
                    <a:pt x="146" y="59"/>
                  </a:lnTo>
                  <a:lnTo>
                    <a:pt x="146" y="88"/>
                  </a:lnTo>
                  <a:lnTo>
                    <a:pt x="146" y="88"/>
                  </a:lnTo>
                  <a:lnTo>
                    <a:pt x="146" y="59"/>
                  </a:lnTo>
                  <a:lnTo>
                    <a:pt x="146" y="59"/>
                  </a:lnTo>
                  <a:lnTo>
                    <a:pt x="146" y="59"/>
                  </a:lnTo>
                  <a:lnTo>
                    <a:pt x="146" y="30"/>
                  </a:lnTo>
                  <a:lnTo>
                    <a:pt x="146" y="0"/>
                  </a:lnTo>
                  <a:lnTo>
                    <a:pt x="117" y="0"/>
                  </a:lnTo>
                  <a:close/>
                  <a:moveTo>
                    <a:pt x="0" y="30"/>
                  </a:moveTo>
                  <a:lnTo>
                    <a:pt x="29" y="30"/>
                  </a:lnTo>
                  <a:lnTo>
                    <a:pt x="29" y="30"/>
                  </a:lnTo>
                  <a:lnTo>
                    <a:pt x="58" y="0"/>
                  </a:lnTo>
                  <a:lnTo>
                    <a:pt x="87" y="0"/>
                  </a:lnTo>
                  <a:lnTo>
                    <a:pt x="117" y="30"/>
                  </a:lnTo>
                  <a:lnTo>
                    <a:pt x="87" y="30"/>
                  </a:lnTo>
                  <a:lnTo>
                    <a:pt x="87" y="30"/>
                  </a:lnTo>
                  <a:lnTo>
                    <a:pt x="58" y="30"/>
                  </a:lnTo>
                  <a:lnTo>
                    <a:pt x="29" y="30"/>
                  </a:lnTo>
                  <a:lnTo>
                    <a:pt x="0" y="30"/>
                  </a:lnTo>
                  <a:close/>
                  <a:moveTo>
                    <a:pt x="117" y="147"/>
                  </a:moveTo>
                  <a:lnTo>
                    <a:pt x="146" y="147"/>
                  </a:lnTo>
                  <a:lnTo>
                    <a:pt x="146" y="147"/>
                  </a:lnTo>
                  <a:lnTo>
                    <a:pt x="146" y="176"/>
                  </a:lnTo>
                  <a:lnTo>
                    <a:pt x="117" y="176"/>
                  </a:lnTo>
                  <a:lnTo>
                    <a:pt x="117" y="147"/>
                  </a:lnTo>
                  <a:close/>
                  <a:moveTo>
                    <a:pt x="87" y="234"/>
                  </a:moveTo>
                  <a:lnTo>
                    <a:pt x="87" y="234"/>
                  </a:lnTo>
                  <a:lnTo>
                    <a:pt x="87" y="205"/>
                  </a:lnTo>
                  <a:lnTo>
                    <a:pt x="87" y="234"/>
                  </a:lnTo>
                  <a:close/>
                  <a:moveTo>
                    <a:pt x="87" y="234"/>
                  </a:moveTo>
                  <a:lnTo>
                    <a:pt x="87" y="234"/>
                  </a:lnTo>
                  <a:close/>
                  <a:moveTo>
                    <a:pt x="87" y="205"/>
                  </a:moveTo>
                  <a:lnTo>
                    <a:pt x="87" y="205"/>
                  </a:lnTo>
                  <a:lnTo>
                    <a:pt x="87" y="176"/>
                  </a:lnTo>
                  <a:lnTo>
                    <a:pt x="87" y="147"/>
                  </a:lnTo>
                  <a:lnTo>
                    <a:pt x="58" y="147"/>
                  </a:lnTo>
                  <a:lnTo>
                    <a:pt x="58" y="176"/>
                  </a:lnTo>
                  <a:lnTo>
                    <a:pt x="58" y="205"/>
                  </a:lnTo>
                  <a:lnTo>
                    <a:pt x="58" y="205"/>
                  </a:lnTo>
                  <a:lnTo>
                    <a:pt x="87" y="205"/>
                  </a:lnTo>
                  <a:close/>
                  <a:moveTo>
                    <a:pt x="87" y="234"/>
                  </a:moveTo>
                  <a:lnTo>
                    <a:pt x="87" y="234"/>
                  </a:lnTo>
                  <a:lnTo>
                    <a:pt x="87" y="264"/>
                  </a:lnTo>
                  <a:lnTo>
                    <a:pt x="87" y="264"/>
                  </a:lnTo>
                  <a:lnTo>
                    <a:pt x="117" y="264"/>
                  </a:lnTo>
                  <a:lnTo>
                    <a:pt x="117" y="264"/>
                  </a:lnTo>
                  <a:lnTo>
                    <a:pt x="117" y="234"/>
                  </a:lnTo>
                  <a:lnTo>
                    <a:pt x="117" y="234"/>
                  </a:lnTo>
                  <a:lnTo>
                    <a:pt x="87" y="234"/>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6" name="Freeform 165">
              <a:extLst>
                <a:ext uri="{FF2B5EF4-FFF2-40B4-BE49-F238E27FC236}">
                  <a16:creationId xmlns:a16="http://schemas.microsoft.com/office/drawing/2014/main" id="{037F74C2-A0BF-4542-8F0D-09A5D3C1D004}"/>
                </a:ext>
              </a:extLst>
            </p:cNvPr>
            <p:cNvSpPr>
              <a:spLocks noChangeArrowheads="1"/>
            </p:cNvSpPr>
            <p:nvPr/>
          </p:nvSpPr>
          <p:spPr bwMode="auto">
            <a:xfrm>
              <a:off x="1429920" y="2914862"/>
              <a:ext cx="1504798" cy="800722"/>
            </a:xfrm>
            <a:custGeom>
              <a:avLst/>
              <a:gdLst>
                <a:gd name="T0" fmla="*/ 2653 w 4609"/>
                <a:gd name="T1" fmla="*/ 233 h 2450"/>
                <a:gd name="T2" fmla="*/ 2917 w 4609"/>
                <a:gd name="T3" fmla="*/ 320 h 2450"/>
                <a:gd name="T4" fmla="*/ 3850 w 4609"/>
                <a:gd name="T5" fmla="*/ 758 h 2450"/>
                <a:gd name="T6" fmla="*/ 4345 w 4609"/>
                <a:gd name="T7" fmla="*/ 612 h 2450"/>
                <a:gd name="T8" fmla="*/ 4520 w 4609"/>
                <a:gd name="T9" fmla="*/ 467 h 2450"/>
                <a:gd name="T10" fmla="*/ 4579 w 4609"/>
                <a:gd name="T11" fmla="*/ 700 h 2450"/>
                <a:gd name="T12" fmla="*/ 4462 w 4609"/>
                <a:gd name="T13" fmla="*/ 758 h 2450"/>
                <a:gd name="T14" fmla="*/ 4317 w 4609"/>
                <a:gd name="T15" fmla="*/ 817 h 2450"/>
                <a:gd name="T16" fmla="*/ 4287 w 4609"/>
                <a:gd name="T17" fmla="*/ 991 h 2450"/>
                <a:gd name="T18" fmla="*/ 4170 w 4609"/>
                <a:gd name="T19" fmla="*/ 1020 h 2450"/>
                <a:gd name="T20" fmla="*/ 3967 w 4609"/>
                <a:gd name="T21" fmla="*/ 1108 h 2450"/>
                <a:gd name="T22" fmla="*/ 3879 w 4609"/>
                <a:gd name="T23" fmla="*/ 1253 h 2450"/>
                <a:gd name="T24" fmla="*/ 3850 w 4609"/>
                <a:gd name="T25" fmla="*/ 1253 h 2450"/>
                <a:gd name="T26" fmla="*/ 3762 w 4609"/>
                <a:gd name="T27" fmla="*/ 1370 h 2450"/>
                <a:gd name="T28" fmla="*/ 3762 w 4609"/>
                <a:gd name="T29" fmla="*/ 1253 h 2450"/>
                <a:gd name="T30" fmla="*/ 3733 w 4609"/>
                <a:gd name="T31" fmla="*/ 1312 h 2450"/>
                <a:gd name="T32" fmla="*/ 3733 w 4609"/>
                <a:gd name="T33" fmla="*/ 1370 h 2450"/>
                <a:gd name="T34" fmla="*/ 3674 w 4609"/>
                <a:gd name="T35" fmla="*/ 1400 h 2450"/>
                <a:gd name="T36" fmla="*/ 3733 w 4609"/>
                <a:gd name="T37" fmla="*/ 1517 h 2450"/>
                <a:gd name="T38" fmla="*/ 3762 w 4609"/>
                <a:gd name="T39" fmla="*/ 1546 h 2450"/>
                <a:gd name="T40" fmla="*/ 3674 w 4609"/>
                <a:gd name="T41" fmla="*/ 1602 h 2450"/>
                <a:gd name="T42" fmla="*/ 3558 w 4609"/>
                <a:gd name="T43" fmla="*/ 1690 h 2450"/>
                <a:gd name="T44" fmla="*/ 3383 w 4609"/>
                <a:gd name="T45" fmla="*/ 1836 h 2450"/>
                <a:gd name="T46" fmla="*/ 3237 w 4609"/>
                <a:gd name="T47" fmla="*/ 2011 h 2450"/>
                <a:gd name="T48" fmla="*/ 3296 w 4609"/>
                <a:gd name="T49" fmla="*/ 2332 h 2450"/>
                <a:gd name="T50" fmla="*/ 3179 w 4609"/>
                <a:gd name="T51" fmla="*/ 2390 h 2450"/>
                <a:gd name="T52" fmla="*/ 3120 w 4609"/>
                <a:gd name="T53" fmla="*/ 2302 h 2450"/>
                <a:gd name="T54" fmla="*/ 3091 w 4609"/>
                <a:gd name="T55" fmla="*/ 2128 h 2450"/>
                <a:gd name="T56" fmla="*/ 2974 w 4609"/>
                <a:gd name="T57" fmla="*/ 2040 h 2450"/>
                <a:gd name="T58" fmla="*/ 2887 w 4609"/>
                <a:gd name="T59" fmla="*/ 2011 h 2450"/>
                <a:gd name="T60" fmla="*/ 2741 w 4609"/>
                <a:gd name="T61" fmla="*/ 2011 h 2450"/>
                <a:gd name="T62" fmla="*/ 2537 w 4609"/>
                <a:gd name="T63" fmla="*/ 2069 h 2450"/>
                <a:gd name="T64" fmla="*/ 2567 w 4609"/>
                <a:gd name="T65" fmla="*/ 2128 h 2450"/>
                <a:gd name="T66" fmla="*/ 2420 w 4609"/>
                <a:gd name="T67" fmla="*/ 2099 h 2450"/>
                <a:gd name="T68" fmla="*/ 2303 w 4609"/>
                <a:gd name="T69" fmla="*/ 2069 h 2450"/>
                <a:gd name="T70" fmla="*/ 2129 w 4609"/>
                <a:gd name="T71" fmla="*/ 2040 h 2450"/>
                <a:gd name="T72" fmla="*/ 1983 w 4609"/>
                <a:gd name="T73" fmla="*/ 2157 h 2450"/>
                <a:gd name="T74" fmla="*/ 1896 w 4609"/>
                <a:gd name="T75" fmla="*/ 2361 h 2450"/>
                <a:gd name="T76" fmla="*/ 1750 w 4609"/>
                <a:gd name="T77" fmla="*/ 2274 h 2450"/>
                <a:gd name="T78" fmla="*/ 1662 w 4609"/>
                <a:gd name="T79" fmla="*/ 2069 h 2450"/>
                <a:gd name="T80" fmla="*/ 1517 w 4609"/>
                <a:gd name="T81" fmla="*/ 2040 h 2450"/>
                <a:gd name="T82" fmla="*/ 1400 w 4609"/>
                <a:gd name="T83" fmla="*/ 2069 h 2450"/>
                <a:gd name="T84" fmla="*/ 1341 w 4609"/>
                <a:gd name="T85" fmla="*/ 1982 h 2450"/>
                <a:gd name="T86" fmla="*/ 1254 w 4609"/>
                <a:gd name="T87" fmla="*/ 1865 h 2450"/>
                <a:gd name="T88" fmla="*/ 320 w 4609"/>
                <a:gd name="T89" fmla="*/ 1632 h 2450"/>
                <a:gd name="T90" fmla="*/ 146 w 4609"/>
                <a:gd name="T91" fmla="*/ 1517 h 2450"/>
                <a:gd name="T92" fmla="*/ 117 w 4609"/>
                <a:gd name="T93" fmla="*/ 1312 h 2450"/>
                <a:gd name="T94" fmla="*/ 87 w 4609"/>
                <a:gd name="T95" fmla="*/ 1225 h 2450"/>
                <a:gd name="T96" fmla="*/ 87 w 4609"/>
                <a:gd name="T97" fmla="*/ 1196 h 2450"/>
                <a:gd name="T98" fmla="*/ 29 w 4609"/>
                <a:gd name="T99" fmla="*/ 991 h 2450"/>
                <a:gd name="T100" fmla="*/ 29 w 4609"/>
                <a:gd name="T101" fmla="*/ 729 h 2450"/>
                <a:gd name="T102" fmla="*/ 204 w 4609"/>
                <a:gd name="T103" fmla="*/ 350 h 2450"/>
                <a:gd name="T104" fmla="*/ 204 w 4609"/>
                <a:gd name="T105" fmla="*/ 291 h 2450"/>
                <a:gd name="T106" fmla="*/ 204 w 4609"/>
                <a:gd name="T107" fmla="*/ 175 h 2450"/>
                <a:gd name="T108" fmla="*/ 350 w 4609"/>
                <a:gd name="T109" fmla="*/ 117 h 2450"/>
                <a:gd name="T110" fmla="*/ 320 w 4609"/>
                <a:gd name="T111" fmla="*/ 204 h 2450"/>
                <a:gd name="T112" fmla="*/ 408 w 4609"/>
                <a:gd name="T113" fmla="*/ 58 h 2450"/>
                <a:gd name="T114" fmla="*/ 3967 w 4609"/>
                <a:gd name="T115" fmla="*/ 1108 h 2450"/>
                <a:gd name="T116" fmla="*/ 4112 w 4609"/>
                <a:gd name="T117" fmla="*/ 1050 h 2450"/>
                <a:gd name="T118" fmla="*/ 408 w 4609"/>
                <a:gd name="T119" fmla="*/ 117 h 2450"/>
                <a:gd name="T120" fmla="*/ 1925 w 4609"/>
                <a:gd name="T121" fmla="*/ 2245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09" h="2450">
                  <a:moveTo>
                    <a:pt x="408" y="0"/>
                  </a:moveTo>
                  <a:lnTo>
                    <a:pt x="408" y="0"/>
                  </a:lnTo>
                  <a:cubicBezTo>
                    <a:pt x="2508" y="175"/>
                    <a:pt x="2508" y="175"/>
                    <a:pt x="2508" y="175"/>
                  </a:cubicBezTo>
                  <a:cubicBezTo>
                    <a:pt x="2537" y="175"/>
                    <a:pt x="2537" y="175"/>
                    <a:pt x="2537" y="175"/>
                  </a:cubicBezTo>
                  <a:lnTo>
                    <a:pt x="2537" y="175"/>
                  </a:lnTo>
                  <a:cubicBezTo>
                    <a:pt x="2567" y="204"/>
                    <a:pt x="2567" y="204"/>
                    <a:pt x="2567" y="204"/>
                  </a:cubicBezTo>
                  <a:lnTo>
                    <a:pt x="2567" y="204"/>
                  </a:lnTo>
                  <a:cubicBezTo>
                    <a:pt x="2596" y="204"/>
                    <a:pt x="2596" y="204"/>
                    <a:pt x="2596" y="204"/>
                  </a:cubicBezTo>
                  <a:lnTo>
                    <a:pt x="2596" y="204"/>
                  </a:lnTo>
                  <a:lnTo>
                    <a:pt x="2596" y="204"/>
                  </a:lnTo>
                  <a:cubicBezTo>
                    <a:pt x="2596" y="233"/>
                    <a:pt x="2596" y="233"/>
                    <a:pt x="2596" y="233"/>
                  </a:cubicBezTo>
                  <a:cubicBezTo>
                    <a:pt x="2625" y="233"/>
                    <a:pt x="2625" y="233"/>
                    <a:pt x="2625" y="233"/>
                  </a:cubicBezTo>
                  <a:lnTo>
                    <a:pt x="2625" y="233"/>
                  </a:lnTo>
                  <a:lnTo>
                    <a:pt x="2625" y="233"/>
                  </a:lnTo>
                  <a:cubicBezTo>
                    <a:pt x="2653" y="233"/>
                    <a:pt x="2653" y="233"/>
                    <a:pt x="2653" y="233"/>
                  </a:cubicBezTo>
                  <a:lnTo>
                    <a:pt x="2653" y="233"/>
                  </a:lnTo>
                  <a:cubicBezTo>
                    <a:pt x="2683" y="233"/>
                    <a:pt x="2683" y="233"/>
                    <a:pt x="2683" y="233"/>
                  </a:cubicBezTo>
                  <a:lnTo>
                    <a:pt x="2683" y="233"/>
                  </a:lnTo>
                  <a:cubicBezTo>
                    <a:pt x="2712" y="233"/>
                    <a:pt x="2712" y="233"/>
                    <a:pt x="2712" y="233"/>
                  </a:cubicBezTo>
                  <a:cubicBezTo>
                    <a:pt x="2712" y="262"/>
                    <a:pt x="2712" y="262"/>
                    <a:pt x="2712" y="262"/>
                  </a:cubicBezTo>
                  <a:cubicBezTo>
                    <a:pt x="2741" y="262"/>
                    <a:pt x="2741" y="262"/>
                    <a:pt x="2741" y="262"/>
                  </a:cubicBezTo>
                  <a:cubicBezTo>
                    <a:pt x="2770" y="262"/>
                    <a:pt x="2770" y="262"/>
                    <a:pt x="2770" y="262"/>
                  </a:cubicBezTo>
                  <a:cubicBezTo>
                    <a:pt x="2770" y="291"/>
                    <a:pt x="2770" y="291"/>
                    <a:pt x="2770" y="291"/>
                  </a:cubicBezTo>
                  <a:lnTo>
                    <a:pt x="2770" y="291"/>
                  </a:lnTo>
                  <a:cubicBezTo>
                    <a:pt x="2799" y="291"/>
                    <a:pt x="2799" y="291"/>
                    <a:pt x="2799" y="291"/>
                  </a:cubicBezTo>
                  <a:cubicBezTo>
                    <a:pt x="2829" y="291"/>
                    <a:pt x="2829" y="291"/>
                    <a:pt x="2829" y="291"/>
                  </a:cubicBezTo>
                  <a:lnTo>
                    <a:pt x="2829" y="291"/>
                  </a:lnTo>
                  <a:lnTo>
                    <a:pt x="2829" y="291"/>
                  </a:lnTo>
                  <a:cubicBezTo>
                    <a:pt x="2887" y="291"/>
                    <a:pt x="2887" y="291"/>
                    <a:pt x="2887" y="291"/>
                  </a:cubicBezTo>
                  <a:cubicBezTo>
                    <a:pt x="2887" y="320"/>
                    <a:pt x="2887" y="320"/>
                    <a:pt x="2887" y="320"/>
                  </a:cubicBezTo>
                  <a:cubicBezTo>
                    <a:pt x="2917" y="320"/>
                    <a:pt x="2917" y="320"/>
                    <a:pt x="2917" y="320"/>
                  </a:cubicBezTo>
                  <a:lnTo>
                    <a:pt x="2917" y="320"/>
                  </a:lnTo>
                  <a:cubicBezTo>
                    <a:pt x="3237" y="467"/>
                    <a:pt x="3237" y="467"/>
                    <a:pt x="3237" y="467"/>
                  </a:cubicBezTo>
                  <a:cubicBezTo>
                    <a:pt x="3267" y="496"/>
                    <a:pt x="3267" y="496"/>
                    <a:pt x="3267" y="496"/>
                  </a:cubicBezTo>
                  <a:cubicBezTo>
                    <a:pt x="3324" y="525"/>
                    <a:pt x="3324" y="525"/>
                    <a:pt x="3324" y="525"/>
                  </a:cubicBezTo>
                  <a:cubicBezTo>
                    <a:pt x="3353" y="758"/>
                    <a:pt x="3353" y="758"/>
                    <a:pt x="3353" y="758"/>
                  </a:cubicBezTo>
                  <a:cubicBezTo>
                    <a:pt x="3353" y="846"/>
                    <a:pt x="3353" y="846"/>
                    <a:pt x="3353" y="846"/>
                  </a:cubicBezTo>
                  <a:cubicBezTo>
                    <a:pt x="3353" y="875"/>
                    <a:pt x="3353" y="875"/>
                    <a:pt x="3353" y="875"/>
                  </a:cubicBezTo>
                  <a:lnTo>
                    <a:pt x="3353" y="875"/>
                  </a:lnTo>
                  <a:cubicBezTo>
                    <a:pt x="3324" y="903"/>
                    <a:pt x="3324" y="903"/>
                    <a:pt x="3324" y="903"/>
                  </a:cubicBezTo>
                  <a:cubicBezTo>
                    <a:pt x="3296" y="903"/>
                    <a:pt x="3296" y="903"/>
                    <a:pt x="3296" y="903"/>
                  </a:cubicBezTo>
                  <a:cubicBezTo>
                    <a:pt x="3296" y="933"/>
                    <a:pt x="3296" y="933"/>
                    <a:pt x="3296" y="933"/>
                  </a:cubicBezTo>
                  <a:cubicBezTo>
                    <a:pt x="3296" y="962"/>
                    <a:pt x="3296" y="962"/>
                    <a:pt x="3296" y="962"/>
                  </a:cubicBezTo>
                  <a:cubicBezTo>
                    <a:pt x="3587" y="875"/>
                    <a:pt x="3587" y="875"/>
                    <a:pt x="3587" y="875"/>
                  </a:cubicBezTo>
                  <a:cubicBezTo>
                    <a:pt x="3617" y="875"/>
                    <a:pt x="3617" y="875"/>
                    <a:pt x="3617" y="875"/>
                  </a:cubicBezTo>
                  <a:cubicBezTo>
                    <a:pt x="3617" y="846"/>
                    <a:pt x="3617" y="846"/>
                    <a:pt x="3617" y="846"/>
                  </a:cubicBezTo>
                  <a:cubicBezTo>
                    <a:pt x="3762" y="787"/>
                    <a:pt x="3762" y="787"/>
                    <a:pt x="3762" y="787"/>
                  </a:cubicBezTo>
                  <a:cubicBezTo>
                    <a:pt x="3850" y="758"/>
                    <a:pt x="3850" y="758"/>
                    <a:pt x="3850" y="758"/>
                  </a:cubicBezTo>
                  <a:cubicBezTo>
                    <a:pt x="3850" y="729"/>
                    <a:pt x="3850" y="729"/>
                    <a:pt x="3850" y="729"/>
                  </a:cubicBezTo>
                  <a:cubicBezTo>
                    <a:pt x="3879" y="729"/>
                    <a:pt x="3879" y="729"/>
                    <a:pt x="3879" y="729"/>
                  </a:cubicBezTo>
                  <a:cubicBezTo>
                    <a:pt x="3908" y="700"/>
                    <a:pt x="3908" y="700"/>
                    <a:pt x="3908" y="700"/>
                  </a:cubicBezTo>
                  <a:cubicBezTo>
                    <a:pt x="3937" y="700"/>
                    <a:pt x="3937" y="700"/>
                    <a:pt x="3937" y="700"/>
                  </a:cubicBezTo>
                  <a:cubicBezTo>
                    <a:pt x="3967" y="670"/>
                    <a:pt x="3967" y="670"/>
                    <a:pt x="3967" y="670"/>
                  </a:cubicBezTo>
                  <a:lnTo>
                    <a:pt x="3967" y="670"/>
                  </a:lnTo>
                  <a:cubicBezTo>
                    <a:pt x="3995" y="670"/>
                    <a:pt x="3995" y="670"/>
                    <a:pt x="3995" y="670"/>
                  </a:cubicBezTo>
                  <a:cubicBezTo>
                    <a:pt x="4229" y="670"/>
                    <a:pt x="4229" y="670"/>
                    <a:pt x="4229" y="670"/>
                  </a:cubicBezTo>
                  <a:cubicBezTo>
                    <a:pt x="4258" y="641"/>
                    <a:pt x="4258" y="641"/>
                    <a:pt x="4258" y="641"/>
                  </a:cubicBezTo>
                  <a:lnTo>
                    <a:pt x="4258" y="641"/>
                  </a:lnTo>
                  <a:lnTo>
                    <a:pt x="4258" y="641"/>
                  </a:lnTo>
                  <a:cubicBezTo>
                    <a:pt x="4287" y="641"/>
                    <a:pt x="4287" y="641"/>
                    <a:pt x="4287" y="641"/>
                  </a:cubicBezTo>
                  <a:lnTo>
                    <a:pt x="4287" y="641"/>
                  </a:lnTo>
                  <a:lnTo>
                    <a:pt x="4287" y="641"/>
                  </a:lnTo>
                  <a:cubicBezTo>
                    <a:pt x="4317" y="641"/>
                    <a:pt x="4317" y="641"/>
                    <a:pt x="4317" y="641"/>
                  </a:cubicBezTo>
                  <a:cubicBezTo>
                    <a:pt x="4345" y="612"/>
                    <a:pt x="4345" y="612"/>
                    <a:pt x="4345" y="612"/>
                  </a:cubicBezTo>
                  <a:lnTo>
                    <a:pt x="4345" y="612"/>
                  </a:lnTo>
                  <a:cubicBezTo>
                    <a:pt x="4374" y="583"/>
                    <a:pt x="4374" y="583"/>
                    <a:pt x="4374" y="583"/>
                  </a:cubicBezTo>
                  <a:cubicBezTo>
                    <a:pt x="4374" y="554"/>
                    <a:pt x="4374" y="554"/>
                    <a:pt x="4374" y="554"/>
                  </a:cubicBezTo>
                  <a:lnTo>
                    <a:pt x="4374" y="554"/>
                  </a:lnTo>
                  <a:cubicBezTo>
                    <a:pt x="4403" y="525"/>
                    <a:pt x="4403" y="525"/>
                    <a:pt x="4403" y="525"/>
                  </a:cubicBezTo>
                  <a:lnTo>
                    <a:pt x="4403" y="525"/>
                  </a:lnTo>
                  <a:cubicBezTo>
                    <a:pt x="4403" y="496"/>
                    <a:pt x="4403" y="496"/>
                    <a:pt x="4403" y="496"/>
                  </a:cubicBezTo>
                  <a:cubicBezTo>
                    <a:pt x="4433" y="467"/>
                    <a:pt x="4433" y="467"/>
                    <a:pt x="4433" y="467"/>
                  </a:cubicBezTo>
                  <a:lnTo>
                    <a:pt x="4433" y="467"/>
                  </a:lnTo>
                  <a:cubicBezTo>
                    <a:pt x="4462" y="467"/>
                    <a:pt x="4462" y="467"/>
                    <a:pt x="4462" y="467"/>
                  </a:cubicBezTo>
                  <a:lnTo>
                    <a:pt x="4462" y="467"/>
                  </a:lnTo>
                  <a:lnTo>
                    <a:pt x="4462" y="467"/>
                  </a:lnTo>
                  <a:cubicBezTo>
                    <a:pt x="4491" y="467"/>
                    <a:pt x="4491" y="467"/>
                    <a:pt x="4491" y="467"/>
                  </a:cubicBezTo>
                  <a:lnTo>
                    <a:pt x="4491" y="467"/>
                  </a:lnTo>
                  <a:cubicBezTo>
                    <a:pt x="4520" y="467"/>
                    <a:pt x="4520" y="467"/>
                    <a:pt x="4520" y="467"/>
                  </a:cubicBezTo>
                  <a:lnTo>
                    <a:pt x="4520" y="467"/>
                  </a:lnTo>
                  <a:cubicBezTo>
                    <a:pt x="4550" y="496"/>
                    <a:pt x="4550" y="496"/>
                    <a:pt x="4550" y="496"/>
                  </a:cubicBezTo>
                  <a:cubicBezTo>
                    <a:pt x="4550" y="525"/>
                    <a:pt x="4550" y="525"/>
                    <a:pt x="4550" y="525"/>
                  </a:cubicBezTo>
                  <a:cubicBezTo>
                    <a:pt x="4550" y="612"/>
                    <a:pt x="4550" y="612"/>
                    <a:pt x="4550" y="612"/>
                  </a:cubicBezTo>
                  <a:lnTo>
                    <a:pt x="4550" y="612"/>
                  </a:lnTo>
                  <a:lnTo>
                    <a:pt x="4550" y="612"/>
                  </a:lnTo>
                  <a:cubicBezTo>
                    <a:pt x="4550" y="641"/>
                    <a:pt x="4550" y="641"/>
                    <a:pt x="4550" y="641"/>
                  </a:cubicBezTo>
                  <a:lnTo>
                    <a:pt x="4550" y="641"/>
                  </a:lnTo>
                  <a:lnTo>
                    <a:pt x="4550" y="641"/>
                  </a:lnTo>
                  <a:cubicBezTo>
                    <a:pt x="4550" y="670"/>
                    <a:pt x="4550" y="670"/>
                    <a:pt x="4550" y="670"/>
                  </a:cubicBezTo>
                  <a:lnTo>
                    <a:pt x="4550" y="670"/>
                  </a:lnTo>
                  <a:lnTo>
                    <a:pt x="4550" y="670"/>
                  </a:lnTo>
                  <a:lnTo>
                    <a:pt x="4550" y="670"/>
                  </a:lnTo>
                  <a:lnTo>
                    <a:pt x="4550" y="670"/>
                  </a:lnTo>
                  <a:lnTo>
                    <a:pt x="4550" y="670"/>
                  </a:lnTo>
                  <a:cubicBezTo>
                    <a:pt x="4579" y="700"/>
                    <a:pt x="4579" y="700"/>
                    <a:pt x="4579" y="700"/>
                  </a:cubicBezTo>
                  <a:lnTo>
                    <a:pt x="4579" y="700"/>
                  </a:lnTo>
                  <a:cubicBezTo>
                    <a:pt x="4608" y="729"/>
                    <a:pt x="4608" y="729"/>
                    <a:pt x="4608" y="729"/>
                  </a:cubicBezTo>
                  <a:cubicBezTo>
                    <a:pt x="4608" y="700"/>
                    <a:pt x="4608" y="700"/>
                    <a:pt x="4608" y="700"/>
                  </a:cubicBezTo>
                  <a:cubicBezTo>
                    <a:pt x="4608" y="729"/>
                    <a:pt x="4608" y="729"/>
                    <a:pt x="4608" y="729"/>
                  </a:cubicBezTo>
                  <a:lnTo>
                    <a:pt x="4608" y="729"/>
                  </a:lnTo>
                  <a:cubicBezTo>
                    <a:pt x="4579" y="729"/>
                    <a:pt x="4579" y="729"/>
                    <a:pt x="4579" y="729"/>
                  </a:cubicBezTo>
                  <a:lnTo>
                    <a:pt x="4579" y="729"/>
                  </a:lnTo>
                  <a:lnTo>
                    <a:pt x="4579" y="729"/>
                  </a:lnTo>
                  <a:cubicBezTo>
                    <a:pt x="4550" y="729"/>
                    <a:pt x="4550" y="729"/>
                    <a:pt x="4550" y="729"/>
                  </a:cubicBezTo>
                  <a:lnTo>
                    <a:pt x="4550" y="729"/>
                  </a:lnTo>
                  <a:cubicBezTo>
                    <a:pt x="4520" y="758"/>
                    <a:pt x="4520" y="758"/>
                    <a:pt x="4520" y="758"/>
                  </a:cubicBezTo>
                  <a:cubicBezTo>
                    <a:pt x="4520" y="729"/>
                    <a:pt x="4520" y="729"/>
                    <a:pt x="4520" y="729"/>
                  </a:cubicBezTo>
                  <a:cubicBezTo>
                    <a:pt x="4491" y="758"/>
                    <a:pt x="4491" y="758"/>
                    <a:pt x="4491" y="758"/>
                  </a:cubicBezTo>
                  <a:lnTo>
                    <a:pt x="4491" y="758"/>
                  </a:lnTo>
                  <a:cubicBezTo>
                    <a:pt x="4491" y="729"/>
                    <a:pt x="4491" y="729"/>
                    <a:pt x="4491" y="729"/>
                  </a:cubicBezTo>
                  <a:cubicBezTo>
                    <a:pt x="4462" y="729"/>
                    <a:pt x="4462" y="729"/>
                    <a:pt x="4462" y="729"/>
                  </a:cubicBezTo>
                  <a:cubicBezTo>
                    <a:pt x="4462" y="758"/>
                    <a:pt x="4462" y="758"/>
                    <a:pt x="4462" y="758"/>
                  </a:cubicBezTo>
                  <a:cubicBezTo>
                    <a:pt x="4433" y="758"/>
                    <a:pt x="4433" y="758"/>
                    <a:pt x="4433" y="758"/>
                  </a:cubicBezTo>
                  <a:lnTo>
                    <a:pt x="4433" y="758"/>
                  </a:lnTo>
                  <a:cubicBezTo>
                    <a:pt x="4433" y="729"/>
                    <a:pt x="4433" y="729"/>
                    <a:pt x="4433" y="729"/>
                  </a:cubicBezTo>
                  <a:cubicBezTo>
                    <a:pt x="4433" y="758"/>
                    <a:pt x="4433" y="758"/>
                    <a:pt x="4433" y="758"/>
                  </a:cubicBezTo>
                  <a:cubicBezTo>
                    <a:pt x="4403" y="787"/>
                    <a:pt x="4403" y="787"/>
                    <a:pt x="4403" y="787"/>
                  </a:cubicBezTo>
                  <a:lnTo>
                    <a:pt x="4403" y="787"/>
                  </a:lnTo>
                  <a:lnTo>
                    <a:pt x="4403" y="787"/>
                  </a:lnTo>
                  <a:cubicBezTo>
                    <a:pt x="4374" y="787"/>
                    <a:pt x="4374" y="787"/>
                    <a:pt x="4374" y="787"/>
                  </a:cubicBezTo>
                  <a:lnTo>
                    <a:pt x="4374" y="787"/>
                  </a:lnTo>
                  <a:lnTo>
                    <a:pt x="4374" y="787"/>
                  </a:lnTo>
                  <a:lnTo>
                    <a:pt x="4374" y="787"/>
                  </a:lnTo>
                  <a:cubicBezTo>
                    <a:pt x="4345" y="817"/>
                    <a:pt x="4345" y="817"/>
                    <a:pt x="4345" y="817"/>
                  </a:cubicBezTo>
                  <a:cubicBezTo>
                    <a:pt x="4345" y="787"/>
                    <a:pt x="4345" y="787"/>
                    <a:pt x="4345" y="787"/>
                  </a:cubicBezTo>
                  <a:lnTo>
                    <a:pt x="4345" y="787"/>
                  </a:lnTo>
                  <a:cubicBezTo>
                    <a:pt x="4345" y="817"/>
                    <a:pt x="4345" y="817"/>
                    <a:pt x="4345" y="817"/>
                  </a:cubicBezTo>
                  <a:cubicBezTo>
                    <a:pt x="4317" y="817"/>
                    <a:pt x="4317" y="817"/>
                    <a:pt x="4317" y="817"/>
                  </a:cubicBezTo>
                  <a:lnTo>
                    <a:pt x="4317" y="817"/>
                  </a:lnTo>
                  <a:cubicBezTo>
                    <a:pt x="4287" y="846"/>
                    <a:pt x="4287" y="846"/>
                    <a:pt x="4287" y="846"/>
                  </a:cubicBezTo>
                  <a:cubicBezTo>
                    <a:pt x="4287" y="875"/>
                    <a:pt x="4287" y="875"/>
                    <a:pt x="4287" y="875"/>
                  </a:cubicBezTo>
                  <a:cubicBezTo>
                    <a:pt x="4258" y="875"/>
                    <a:pt x="4258" y="875"/>
                    <a:pt x="4258" y="875"/>
                  </a:cubicBezTo>
                  <a:cubicBezTo>
                    <a:pt x="4258" y="903"/>
                    <a:pt x="4258" y="903"/>
                    <a:pt x="4258" y="903"/>
                  </a:cubicBezTo>
                  <a:lnTo>
                    <a:pt x="4258" y="903"/>
                  </a:lnTo>
                  <a:lnTo>
                    <a:pt x="4258" y="903"/>
                  </a:lnTo>
                  <a:lnTo>
                    <a:pt x="4258" y="903"/>
                  </a:lnTo>
                  <a:lnTo>
                    <a:pt x="4258" y="903"/>
                  </a:lnTo>
                  <a:cubicBezTo>
                    <a:pt x="4229" y="933"/>
                    <a:pt x="4229" y="933"/>
                    <a:pt x="4229" y="933"/>
                  </a:cubicBezTo>
                  <a:cubicBezTo>
                    <a:pt x="4229" y="962"/>
                    <a:pt x="4229" y="962"/>
                    <a:pt x="4229" y="962"/>
                  </a:cubicBezTo>
                  <a:cubicBezTo>
                    <a:pt x="4258" y="962"/>
                    <a:pt x="4258" y="962"/>
                    <a:pt x="4258" y="962"/>
                  </a:cubicBezTo>
                  <a:cubicBezTo>
                    <a:pt x="4258" y="991"/>
                    <a:pt x="4258" y="991"/>
                    <a:pt x="4258" y="991"/>
                  </a:cubicBezTo>
                  <a:lnTo>
                    <a:pt x="4258" y="991"/>
                  </a:lnTo>
                  <a:cubicBezTo>
                    <a:pt x="4287" y="991"/>
                    <a:pt x="4287" y="991"/>
                    <a:pt x="4287" y="991"/>
                  </a:cubicBezTo>
                  <a:lnTo>
                    <a:pt x="4287" y="991"/>
                  </a:lnTo>
                  <a:cubicBezTo>
                    <a:pt x="4287" y="962"/>
                    <a:pt x="4287" y="962"/>
                    <a:pt x="4287" y="962"/>
                  </a:cubicBezTo>
                  <a:lnTo>
                    <a:pt x="4287" y="962"/>
                  </a:lnTo>
                  <a:cubicBezTo>
                    <a:pt x="4317" y="991"/>
                    <a:pt x="4317" y="991"/>
                    <a:pt x="4317" y="991"/>
                  </a:cubicBezTo>
                  <a:cubicBezTo>
                    <a:pt x="4287" y="991"/>
                    <a:pt x="4287" y="991"/>
                    <a:pt x="4287" y="991"/>
                  </a:cubicBezTo>
                  <a:cubicBezTo>
                    <a:pt x="4258" y="1020"/>
                    <a:pt x="4258" y="1020"/>
                    <a:pt x="4258" y="1020"/>
                  </a:cubicBezTo>
                  <a:lnTo>
                    <a:pt x="4258" y="1020"/>
                  </a:lnTo>
                  <a:lnTo>
                    <a:pt x="4258" y="1020"/>
                  </a:lnTo>
                  <a:cubicBezTo>
                    <a:pt x="4229" y="991"/>
                    <a:pt x="4229" y="991"/>
                    <a:pt x="4229" y="991"/>
                  </a:cubicBezTo>
                  <a:cubicBezTo>
                    <a:pt x="4229" y="1020"/>
                    <a:pt x="4229" y="1020"/>
                    <a:pt x="4229" y="1020"/>
                  </a:cubicBezTo>
                  <a:cubicBezTo>
                    <a:pt x="4200" y="1020"/>
                    <a:pt x="4200" y="1020"/>
                    <a:pt x="4200" y="1020"/>
                  </a:cubicBezTo>
                  <a:lnTo>
                    <a:pt x="4200" y="1020"/>
                  </a:lnTo>
                  <a:lnTo>
                    <a:pt x="4200" y="1020"/>
                  </a:lnTo>
                  <a:lnTo>
                    <a:pt x="4200" y="1020"/>
                  </a:lnTo>
                  <a:cubicBezTo>
                    <a:pt x="4200" y="991"/>
                    <a:pt x="4200" y="991"/>
                    <a:pt x="4200" y="991"/>
                  </a:cubicBezTo>
                  <a:cubicBezTo>
                    <a:pt x="4200" y="1020"/>
                    <a:pt x="4200" y="1020"/>
                    <a:pt x="4200" y="1020"/>
                  </a:cubicBezTo>
                  <a:cubicBezTo>
                    <a:pt x="4170" y="1020"/>
                    <a:pt x="4170" y="1020"/>
                    <a:pt x="4170" y="1020"/>
                  </a:cubicBezTo>
                  <a:cubicBezTo>
                    <a:pt x="4200" y="1020"/>
                    <a:pt x="4200" y="1020"/>
                    <a:pt x="4200" y="1020"/>
                  </a:cubicBezTo>
                  <a:cubicBezTo>
                    <a:pt x="4170" y="1050"/>
                    <a:pt x="4170" y="1050"/>
                    <a:pt x="4170" y="1050"/>
                  </a:cubicBezTo>
                  <a:cubicBezTo>
                    <a:pt x="4141" y="1050"/>
                    <a:pt x="4141" y="1050"/>
                    <a:pt x="4141" y="1050"/>
                  </a:cubicBezTo>
                  <a:lnTo>
                    <a:pt x="4141" y="1050"/>
                  </a:lnTo>
                  <a:cubicBezTo>
                    <a:pt x="4112" y="1050"/>
                    <a:pt x="4112" y="1050"/>
                    <a:pt x="4112" y="1050"/>
                  </a:cubicBezTo>
                  <a:cubicBezTo>
                    <a:pt x="4083" y="1050"/>
                    <a:pt x="4083" y="1050"/>
                    <a:pt x="4083" y="1050"/>
                  </a:cubicBezTo>
                  <a:lnTo>
                    <a:pt x="4083" y="1050"/>
                  </a:lnTo>
                  <a:cubicBezTo>
                    <a:pt x="4053" y="1050"/>
                    <a:pt x="4053" y="1050"/>
                    <a:pt x="4053" y="1050"/>
                  </a:cubicBezTo>
                  <a:cubicBezTo>
                    <a:pt x="4024" y="1050"/>
                    <a:pt x="4024" y="1050"/>
                    <a:pt x="4024" y="1050"/>
                  </a:cubicBezTo>
                  <a:lnTo>
                    <a:pt x="4024" y="1050"/>
                  </a:lnTo>
                  <a:cubicBezTo>
                    <a:pt x="3995" y="1079"/>
                    <a:pt x="3995" y="1079"/>
                    <a:pt x="3995" y="1079"/>
                  </a:cubicBezTo>
                  <a:lnTo>
                    <a:pt x="3995" y="1079"/>
                  </a:lnTo>
                  <a:cubicBezTo>
                    <a:pt x="3967" y="1079"/>
                    <a:pt x="3967" y="1079"/>
                    <a:pt x="3967" y="1079"/>
                  </a:cubicBezTo>
                  <a:lnTo>
                    <a:pt x="3967" y="1079"/>
                  </a:lnTo>
                  <a:cubicBezTo>
                    <a:pt x="3937" y="1108"/>
                    <a:pt x="3937" y="1108"/>
                    <a:pt x="3937" y="1108"/>
                  </a:cubicBezTo>
                  <a:cubicBezTo>
                    <a:pt x="3967" y="1108"/>
                    <a:pt x="3967" y="1108"/>
                    <a:pt x="3967" y="1108"/>
                  </a:cubicBezTo>
                  <a:lnTo>
                    <a:pt x="3967" y="1108"/>
                  </a:lnTo>
                  <a:cubicBezTo>
                    <a:pt x="3967" y="1137"/>
                    <a:pt x="3967" y="1137"/>
                    <a:pt x="3967" y="1137"/>
                  </a:cubicBezTo>
                  <a:lnTo>
                    <a:pt x="3967" y="1137"/>
                  </a:lnTo>
                  <a:lnTo>
                    <a:pt x="3967" y="1137"/>
                  </a:lnTo>
                  <a:cubicBezTo>
                    <a:pt x="3937" y="1167"/>
                    <a:pt x="3937" y="1167"/>
                    <a:pt x="3937" y="1167"/>
                  </a:cubicBezTo>
                  <a:lnTo>
                    <a:pt x="3937" y="1167"/>
                  </a:lnTo>
                  <a:lnTo>
                    <a:pt x="3937" y="1167"/>
                  </a:lnTo>
                  <a:cubicBezTo>
                    <a:pt x="3937" y="1196"/>
                    <a:pt x="3937" y="1196"/>
                    <a:pt x="3937" y="1196"/>
                  </a:cubicBezTo>
                  <a:lnTo>
                    <a:pt x="3937" y="1196"/>
                  </a:lnTo>
                  <a:lnTo>
                    <a:pt x="3937" y="1196"/>
                  </a:lnTo>
                  <a:cubicBezTo>
                    <a:pt x="3908" y="1225"/>
                    <a:pt x="3908" y="1225"/>
                    <a:pt x="3908" y="1225"/>
                  </a:cubicBezTo>
                  <a:lnTo>
                    <a:pt x="3908" y="1225"/>
                  </a:lnTo>
                  <a:lnTo>
                    <a:pt x="3908" y="1225"/>
                  </a:lnTo>
                  <a:cubicBezTo>
                    <a:pt x="3879" y="1225"/>
                    <a:pt x="3879" y="1225"/>
                    <a:pt x="3879" y="1225"/>
                  </a:cubicBezTo>
                  <a:cubicBezTo>
                    <a:pt x="3879" y="1253"/>
                    <a:pt x="3879" y="1253"/>
                    <a:pt x="3879" y="1253"/>
                  </a:cubicBezTo>
                  <a:lnTo>
                    <a:pt x="3879" y="1253"/>
                  </a:lnTo>
                  <a:lnTo>
                    <a:pt x="3879" y="1253"/>
                  </a:lnTo>
                  <a:cubicBezTo>
                    <a:pt x="3850" y="1253"/>
                    <a:pt x="3850" y="1253"/>
                    <a:pt x="3850" y="1253"/>
                  </a:cubicBezTo>
                  <a:cubicBezTo>
                    <a:pt x="3879" y="1253"/>
                    <a:pt x="3879" y="1253"/>
                    <a:pt x="3879" y="1253"/>
                  </a:cubicBezTo>
                  <a:cubicBezTo>
                    <a:pt x="3879" y="1225"/>
                    <a:pt x="3879" y="1225"/>
                    <a:pt x="3879" y="1225"/>
                  </a:cubicBezTo>
                  <a:cubicBezTo>
                    <a:pt x="3850" y="1225"/>
                    <a:pt x="3850" y="1225"/>
                    <a:pt x="3850" y="1225"/>
                  </a:cubicBezTo>
                  <a:lnTo>
                    <a:pt x="3850" y="1225"/>
                  </a:lnTo>
                  <a:cubicBezTo>
                    <a:pt x="3820" y="1196"/>
                    <a:pt x="3820" y="1196"/>
                    <a:pt x="3820" y="1196"/>
                  </a:cubicBezTo>
                  <a:lnTo>
                    <a:pt x="3820" y="1196"/>
                  </a:lnTo>
                  <a:cubicBezTo>
                    <a:pt x="3850" y="1167"/>
                    <a:pt x="3850" y="1167"/>
                    <a:pt x="3850" y="1167"/>
                  </a:cubicBezTo>
                  <a:lnTo>
                    <a:pt x="3850" y="1167"/>
                  </a:lnTo>
                  <a:cubicBezTo>
                    <a:pt x="3820" y="1196"/>
                    <a:pt x="3820" y="1196"/>
                    <a:pt x="3820" y="1196"/>
                  </a:cubicBezTo>
                  <a:lnTo>
                    <a:pt x="3820" y="1196"/>
                  </a:lnTo>
                  <a:cubicBezTo>
                    <a:pt x="3820" y="1225"/>
                    <a:pt x="3820" y="1225"/>
                    <a:pt x="3820" y="1225"/>
                  </a:cubicBezTo>
                  <a:lnTo>
                    <a:pt x="3820" y="1225"/>
                  </a:lnTo>
                  <a:cubicBezTo>
                    <a:pt x="3820" y="1253"/>
                    <a:pt x="3820" y="1253"/>
                    <a:pt x="3820" y="1253"/>
                  </a:cubicBezTo>
                  <a:cubicBezTo>
                    <a:pt x="3850" y="1253"/>
                    <a:pt x="3850" y="1253"/>
                    <a:pt x="3850" y="1253"/>
                  </a:cubicBezTo>
                  <a:cubicBezTo>
                    <a:pt x="3850" y="1283"/>
                    <a:pt x="3850" y="1283"/>
                    <a:pt x="3850" y="1283"/>
                  </a:cubicBezTo>
                  <a:cubicBezTo>
                    <a:pt x="3850" y="1312"/>
                    <a:pt x="3850" y="1312"/>
                    <a:pt x="3850" y="1312"/>
                  </a:cubicBezTo>
                  <a:cubicBezTo>
                    <a:pt x="3850" y="1341"/>
                    <a:pt x="3850" y="1341"/>
                    <a:pt x="3850" y="1341"/>
                  </a:cubicBezTo>
                  <a:cubicBezTo>
                    <a:pt x="3820" y="1341"/>
                    <a:pt x="3820" y="1341"/>
                    <a:pt x="3820" y="1341"/>
                  </a:cubicBezTo>
                  <a:cubicBezTo>
                    <a:pt x="3791" y="1370"/>
                    <a:pt x="3791" y="1370"/>
                    <a:pt x="3791" y="1370"/>
                  </a:cubicBezTo>
                  <a:lnTo>
                    <a:pt x="3791" y="1370"/>
                  </a:lnTo>
                  <a:cubicBezTo>
                    <a:pt x="3791" y="1400"/>
                    <a:pt x="3791" y="1400"/>
                    <a:pt x="3791" y="1400"/>
                  </a:cubicBezTo>
                  <a:lnTo>
                    <a:pt x="3791" y="1400"/>
                  </a:lnTo>
                  <a:lnTo>
                    <a:pt x="3791" y="1400"/>
                  </a:lnTo>
                  <a:cubicBezTo>
                    <a:pt x="3791" y="1370"/>
                    <a:pt x="3791" y="1370"/>
                    <a:pt x="3791" y="1370"/>
                  </a:cubicBezTo>
                  <a:cubicBezTo>
                    <a:pt x="3762" y="1400"/>
                    <a:pt x="3762" y="1400"/>
                    <a:pt x="3762" y="1400"/>
                  </a:cubicBezTo>
                  <a:cubicBezTo>
                    <a:pt x="3762" y="1429"/>
                    <a:pt x="3762" y="1429"/>
                    <a:pt x="3762" y="1429"/>
                  </a:cubicBezTo>
                  <a:lnTo>
                    <a:pt x="3762" y="1429"/>
                  </a:lnTo>
                  <a:cubicBezTo>
                    <a:pt x="3762" y="1400"/>
                    <a:pt x="3762" y="1400"/>
                    <a:pt x="3762" y="1400"/>
                  </a:cubicBezTo>
                  <a:lnTo>
                    <a:pt x="3762" y="1400"/>
                  </a:lnTo>
                  <a:cubicBezTo>
                    <a:pt x="3762" y="1370"/>
                    <a:pt x="3762" y="1370"/>
                    <a:pt x="3762" y="1370"/>
                  </a:cubicBezTo>
                  <a:lnTo>
                    <a:pt x="3762" y="1370"/>
                  </a:lnTo>
                  <a:cubicBezTo>
                    <a:pt x="3791" y="1370"/>
                    <a:pt x="3791" y="1370"/>
                    <a:pt x="3791" y="1370"/>
                  </a:cubicBezTo>
                  <a:cubicBezTo>
                    <a:pt x="3791" y="1341"/>
                    <a:pt x="3791" y="1341"/>
                    <a:pt x="3791" y="1341"/>
                  </a:cubicBezTo>
                  <a:lnTo>
                    <a:pt x="3791" y="1341"/>
                  </a:lnTo>
                  <a:cubicBezTo>
                    <a:pt x="3762" y="1341"/>
                    <a:pt x="3762" y="1341"/>
                    <a:pt x="3762" y="1341"/>
                  </a:cubicBezTo>
                  <a:lnTo>
                    <a:pt x="3762" y="1341"/>
                  </a:lnTo>
                  <a:lnTo>
                    <a:pt x="3762" y="1341"/>
                  </a:lnTo>
                  <a:lnTo>
                    <a:pt x="3762" y="1341"/>
                  </a:lnTo>
                  <a:lnTo>
                    <a:pt x="3762" y="1341"/>
                  </a:lnTo>
                  <a:cubicBezTo>
                    <a:pt x="3762" y="1312"/>
                    <a:pt x="3762" y="1312"/>
                    <a:pt x="3762" y="1312"/>
                  </a:cubicBezTo>
                  <a:cubicBezTo>
                    <a:pt x="3762" y="1341"/>
                    <a:pt x="3762" y="1341"/>
                    <a:pt x="3762" y="1341"/>
                  </a:cubicBezTo>
                  <a:cubicBezTo>
                    <a:pt x="3733" y="1312"/>
                    <a:pt x="3733" y="1312"/>
                    <a:pt x="3733" y="1312"/>
                  </a:cubicBezTo>
                  <a:lnTo>
                    <a:pt x="3733" y="1312"/>
                  </a:lnTo>
                  <a:cubicBezTo>
                    <a:pt x="3762" y="1283"/>
                    <a:pt x="3762" y="1283"/>
                    <a:pt x="3762" y="1283"/>
                  </a:cubicBezTo>
                  <a:cubicBezTo>
                    <a:pt x="3762" y="1253"/>
                    <a:pt x="3762" y="1253"/>
                    <a:pt x="3762" y="1253"/>
                  </a:cubicBezTo>
                  <a:lnTo>
                    <a:pt x="3762" y="1253"/>
                  </a:lnTo>
                  <a:cubicBezTo>
                    <a:pt x="3762" y="1225"/>
                    <a:pt x="3762" y="1225"/>
                    <a:pt x="3762" y="1225"/>
                  </a:cubicBezTo>
                  <a:lnTo>
                    <a:pt x="3762" y="1225"/>
                  </a:lnTo>
                  <a:lnTo>
                    <a:pt x="3762" y="1225"/>
                  </a:lnTo>
                  <a:cubicBezTo>
                    <a:pt x="3762" y="1196"/>
                    <a:pt x="3762" y="1196"/>
                    <a:pt x="3762" y="1196"/>
                  </a:cubicBezTo>
                  <a:lnTo>
                    <a:pt x="3762" y="1196"/>
                  </a:lnTo>
                  <a:lnTo>
                    <a:pt x="3762" y="1196"/>
                  </a:lnTo>
                  <a:cubicBezTo>
                    <a:pt x="3762" y="1225"/>
                    <a:pt x="3762" y="1225"/>
                    <a:pt x="3762" y="1225"/>
                  </a:cubicBezTo>
                  <a:cubicBezTo>
                    <a:pt x="3733" y="1225"/>
                    <a:pt x="3733" y="1225"/>
                    <a:pt x="3733" y="1225"/>
                  </a:cubicBezTo>
                  <a:lnTo>
                    <a:pt x="3733" y="1225"/>
                  </a:lnTo>
                  <a:lnTo>
                    <a:pt x="3733" y="1225"/>
                  </a:lnTo>
                  <a:cubicBezTo>
                    <a:pt x="3733" y="1253"/>
                    <a:pt x="3733" y="1253"/>
                    <a:pt x="3733" y="1253"/>
                  </a:cubicBezTo>
                  <a:lnTo>
                    <a:pt x="3733" y="1253"/>
                  </a:lnTo>
                  <a:cubicBezTo>
                    <a:pt x="3733" y="1283"/>
                    <a:pt x="3733" y="1283"/>
                    <a:pt x="3733" y="1283"/>
                  </a:cubicBezTo>
                  <a:lnTo>
                    <a:pt x="3733" y="1283"/>
                  </a:lnTo>
                  <a:lnTo>
                    <a:pt x="3733" y="1283"/>
                  </a:lnTo>
                  <a:cubicBezTo>
                    <a:pt x="3733" y="1312"/>
                    <a:pt x="3733" y="1312"/>
                    <a:pt x="3733" y="1312"/>
                  </a:cubicBezTo>
                  <a:cubicBezTo>
                    <a:pt x="3733" y="1341"/>
                    <a:pt x="3733" y="1341"/>
                    <a:pt x="3733" y="1341"/>
                  </a:cubicBezTo>
                  <a:lnTo>
                    <a:pt x="3733" y="1341"/>
                  </a:lnTo>
                  <a:cubicBezTo>
                    <a:pt x="3703" y="1312"/>
                    <a:pt x="3703" y="1312"/>
                    <a:pt x="3703" y="1312"/>
                  </a:cubicBezTo>
                  <a:lnTo>
                    <a:pt x="3703" y="1312"/>
                  </a:lnTo>
                  <a:cubicBezTo>
                    <a:pt x="3674" y="1283"/>
                    <a:pt x="3674" y="1283"/>
                    <a:pt x="3674" y="1283"/>
                  </a:cubicBezTo>
                  <a:lnTo>
                    <a:pt x="3674" y="1283"/>
                  </a:lnTo>
                  <a:lnTo>
                    <a:pt x="3674" y="1283"/>
                  </a:lnTo>
                  <a:lnTo>
                    <a:pt x="3674" y="1283"/>
                  </a:lnTo>
                  <a:lnTo>
                    <a:pt x="3674" y="1283"/>
                  </a:lnTo>
                  <a:cubicBezTo>
                    <a:pt x="3674" y="1312"/>
                    <a:pt x="3674" y="1312"/>
                    <a:pt x="3674" y="1312"/>
                  </a:cubicBezTo>
                  <a:lnTo>
                    <a:pt x="3674" y="1312"/>
                  </a:lnTo>
                  <a:lnTo>
                    <a:pt x="3674" y="1312"/>
                  </a:lnTo>
                  <a:cubicBezTo>
                    <a:pt x="3703" y="1312"/>
                    <a:pt x="3703" y="1312"/>
                    <a:pt x="3703" y="1312"/>
                  </a:cubicBezTo>
                  <a:cubicBezTo>
                    <a:pt x="3733" y="1341"/>
                    <a:pt x="3733" y="1341"/>
                    <a:pt x="3733" y="1341"/>
                  </a:cubicBezTo>
                  <a:lnTo>
                    <a:pt x="3733" y="1341"/>
                  </a:lnTo>
                  <a:cubicBezTo>
                    <a:pt x="3733" y="1370"/>
                    <a:pt x="3733" y="1370"/>
                    <a:pt x="3733" y="1370"/>
                  </a:cubicBezTo>
                  <a:lnTo>
                    <a:pt x="3733" y="1370"/>
                  </a:lnTo>
                  <a:lnTo>
                    <a:pt x="3733" y="1370"/>
                  </a:lnTo>
                  <a:cubicBezTo>
                    <a:pt x="3703" y="1370"/>
                    <a:pt x="3703" y="1370"/>
                    <a:pt x="3703" y="1370"/>
                  </a:cubicBezTo>
                  <a:lnTo>
                    <a:pt x="3703" y="1370"/>
                  </a:lnTo>
                  <a:lnTo>
                    <a:pt x="3703" y="1370"/>
                  </a:lnTo>
                  <a:cubicBezTo>
                    <a:pt x="3733" y="1400"/>
                    <a:pt x="3733" y="1400"/>
                    <a:pt x="3733" y="1400"/>
                  </a:cubicBezTo>
                  <a:lnTo>
                    <a:pt x="3733" y="1400"/>
                  </a:lnTo>
                  <a:lnTo>
                    <a:pt x="3733" y="1400"/>
                  </a:lnTo>
                  <a:lnTo>
                    <a:pt x="3733" y="1400"/>
                  </a:lnTo>
                  <a:cubicBezTo>
                    <a:pt x="3703" y="1400"/>
                    <a:pt x="3703" y="1400"/>
                    <a:pt x="3703" y="1400"/>
                  </a:cubicBezTo>
                  <a:cubicBezTo>
                    <a:pt x="3733" y="1429"/>
                    <a:pt x="3733" y="1429"/>
                    <a:pt x="3733" y="1429"/>
                  </a:cubicBezTo>
                  <a:lnTo>
                    <a:pt x="3733" y="1429"/>
                  </a:lnTo>
                  <a:lnTo>
                    <a:pt x="3733" y="1429"/>
                  </a:lnTo>
                  <a:cubicBezTo>
                    <a:pt x="3703" y="1429"/>
                    <a:pt x="3703" y="1429"/>
                    <a:pt x="3703" y="1429"/>
                  </a:cubicBezTo>
                  <a:lnTo>
                    <a:pt x="3703" y="1429"/>
                  </a:lnTo>
                  <a:cubicBezTo>
                    <a:pt x="3674" y="1400"/>
                    <a:pt x="3674" y="1400"/>
                    <a:pt x="3674" y="1400"/>
                  </a:cubicBezTo>
                  <a:cubicBezTo>
                    <a:pt x="3674" y="1429"/>
                    <a:pt x="3674" y="1429"/>
                    <a:pt x="3674" y="1429"/>
                  </a:cubicBezTo>
                  <a:cubicBezTo>
                    <a:pt x="3703" y="1429"/>
                    <a:pt x="3703" y="1429"/>
                    <a:pt x="3703" y="1429"/>
                  </a:cubicBezTo>
                  <a:lnTo>
                    <a:pt x="3703" y="1429"/>
                  </a:lnTo>
                  <a:cubicBezTo>
                    <a:pt x="3703" y="1458"/>
                    <a:pt x="3703" y="1458"/>
                    <a:pt x="3703" y="1458"/>
                  </a:cubicBezTo>
                  <a:cubicBezTo>
                    <a:pt x="3733" y="1458"/>
                    <a:pt x="3733" y="1458"/>
                    <a:pt x="3733" y="1458"/>
                  </a:cubicBezTo>
                  <a:lnTo>
                    <a:pt x="3733" y="1458"/>
                  </a:lnTo>
                  <a:cubicBezTo>
                    <a:pt x="3762" y="1458"/>
                    <a:pt x="3762" y="1458"/>
                    <a:pt x="3762" y="1458"/>
                  </a:cubicBezTo>
                  <a:lnTo>
                    <a:pt x="3762" y="1458"/>
                  </a:lnTo>
                  <a:cubicBezTo>
                    <a:pt x="3762" y="1487"/>
                    <a:pt x="3762" y="1487"/>
                    <a:pt x="3762" y="1487"/>
                  </a:cubicBezTo>
                  <a:cubicBezTo>
                    <a:pt x="3733" y="1487"/>
                    <a:pt x="3733" y="1487"/>
                    <a:pt x="3733" y="1487"/>
                  </a:cubicBezTo>
                  <a:lnTo>
                    <a:pt x="3733" y="1487"/>
                  </a:lnTo>
                  <a:lnTo>
                    <a:pt x="3733" y="1487"/>
                  </a:lnTo>
                  <a:cubicBezTo>
                    <a:pt x="3762" y="1517"/>
                    <a:pt x="3762" y="1517"/>
                    <a:pt x="3762" y="1517"/>
                  </a:cubicBezTo>
                  <a:cubicBezTo>
                    <a:pt x="3733" y="1517"/>
                    <a:pt x="3733" y="1517"/>
                    <a:pt x="3733" y="1517"/>
                  </a:cubicBezTo>
                  <a:lnTo>
                    <a:pt x="3733" y="1517"/>
                  </a:lnTo>
                  <a:lnTo>
                    <a:pt x="3733" y="1517"/>
                  </a:lnTo>
                  <a:cubicBezTo>
                    <a:pt x="3703" y="1517"/>
                    <a:pt x="3703" y="1517"/>
                    <a:pt x="3703" y="1517"/>
                  </a:cubicBezTo>
                  <a:lnTo>
                    <a:pt x="3703" y="1517"/>
                  </a:lnTo>
                  <a:lnTo>
                    <a:pt x="3703" y="1517"/>
                  </a:lnTo>
                  <a:cubicBezTo>
                    <a:pt x="3674" y="1517"/>
                    <a:pt x="3674" y="1517"/>
                    <a:pt x="3674" y="1517"/>
                  </a:cubicBezTo>
                  <a:lnTo>
                    <a:pt x="3674" y="1517"/>
                  </a:lnTo>
                  <a:cubicBezTo>
                    <a:pt x="3674" y="1546"/>
                    <a:pt x="3674" y="1546"/>
                    <a:pt x="3674" y="1546"/>
                  </a:cubicBezTo>
                  <a:lnTo>
                    <a:pt x="3674" y="1546"/>
                  </a:lnTo>
                  <a:lnTo>
                    <a:pt x="3674" y="1546"/>
                  </a:lnTo>
                  <a:cubicBezTo>
                    <a:pt x="3733" y="1546"/>
                    <a:pt x="3733" y="1546"/>
                    <a:pt x="3733" y="1546"/>
                  </a:cubicBezTo>
                  <a:lnTo>
                    <a:pt x="3733" y="1546"/>
                  </a:lnTo>
                  <a:lnTo>
                    <a:pt x="3733" y="1546"/>
                  </a:lnTo>
                  <a:cubicBezTo>
                    <a:pt x="3733" y="1575"/>
                    <a:pt x="3733" y="1575"/>
                    <a:pt x="3733" y="1575"/>
                  </a:cubicBezTo>
                  <a:cubicBezTo>
                    <a:pt x="3733" y="1546"/>
                    <a:pt x="3733" y="1546"/>
                    <a:pt x="3733" y="1546"/>
                  </a:cubicBezTo>
                  <a:cubicBezTo>
                    <a:pt x="3762" y="1546"/>
                    <a:pt x="3762" y="1546"/>
                    <a:pt x="3762" y="1546"/>
                  </a:cubicBezTo>
                  <a:lnTo>
                    <a:pt x="3762" y="1546"/>
                  </a:lnTo>
                  <a:lnTo>
                    <a:pt x="3762" y="1546"/>
                  </a:lnTo>
                  <a:cubicBezTo>
                    <a:pt x="3762" y="1575"/>
                    <a:pt x="3762" y="1575"/>
                    <a:pt x="3762" y="1575"/>
                  </a:cubicBezTo>
                  <a:lnTo>
                    <a:pt x="3762" y="1575"/>
                  </a:lnTo>
                  <a:cubicBezTo>
                    <a:pt x="3733" y="1575"/>
                    <a:pt x="3733" y="1575"/>
                    <a:pt x="3733" y="1575"/>
                  </a:cubicBezTo>
                  <a:cubicBezTo>
                    <a:pt x="3733" y="1602"/>
                    <a:pt x="3733" y="1602"/>
                    <a:pt x="3733" y="1602"/>
                  </a:cubicBezTo>
                  <a:lnTo>
                    <a:pt x="3733" y="1602"/>
                  </a:lnTo>
                  <a:cubicBezTo>
                    <a:pt x="3703" y="1575"/>
                    <a:pt x="3703" y="1575"/>
                    <a:pt x="3703" y="1575"/>
                  </a:cubicBezTo>
                  <a:cubicBezTo>
                    <a:pt x="3703" y="1602"/>
                    <a:pt x="3703" y="1602"/>
                    <a:pt x="3703" y="1602"/>
                  </a:cubicBezTo>
                  <a:cubicBezTo>
                    <a:pt x="3703" y="1575"/>
                    <a:pt x="3703" y="1575"/>
                    <a:pt x="3703" y="1575"/>
                  </a:cubicBezTo>
                  <a:cubicBezTo>
                    <a:pt x="3674" y="1575"/>
                    <a:pt x="3674" y="1575"/>
                    <a:pt x="3674" y="1575"/>
                  </a:cubicBezTo>
                  <a:lnTo>
                    <a:pt x="3674" y="1575"/>
                  </a:lnTo>
                  <a:lnTo>
                    <a:pt x="3674" y="1575"/>
                  </a:lnTo>
                  <a:cubicBezTo>
                    <a:pt x="3646" y="1575"/>
                    <a:pt x="3646" y="1575"/>
                    <a:pt x="3646" y="1575"/>
                  </a:cubicBezTo>
                  <a:cubicBezTo>
                    <a:pt x="3674" y="1602"/>
                    <a:pt x="3674" y="1602"/>
                    <a:pt x="3674" y="1602"/>
                  </a:cubicBezTo>
                  <a:lnTo>
                    <a:pt x="3674" y="1602"/>
                  </a:lnTo>
                  <a:lnTo>
                    <a:pt x="3674" y="1602"/>
                  </a:lnTo>
                  <a:lnTo>
                    <a:pt x="3674" y="1602"/>
                  </a:lnTo>
                  <a:lnTo>
                    <a:pt x="3674" y="1602"/>
                  </a:lnTo>
                  <a:cubicBezTo>
                    <a:pt x="3674" y="1632"/>
                    <a:pt x="3674" y="1632"/>
                    <a:pt x="3674" y="1632"/>
                  </a:cubicBezTo>
                  <a:cubicBezTo>
                    <a:pt x="3646" y="1632"/>
                    <a:pt x="3646" y="1632"/>
                    <a:pt x="3646" y="1632"/>
                  </a:cubicBezTo>
                  <a:lnTo>
                    <a:pt x="3646" y="1632"/>
                  </a:lnTo>
                  <a:cubicBezTo>
                    <a:pt x="3674" y="1632"/>
                    <a:pt x="3674" y="1632"/>
                    <a:pt x="3674" y="1632"/>
                  </a:cubicBezTo>
                  <a:cubicBezTo>
                    <a:pt x="3703" y="1632"/>
                    <a:pt x="3703" y="1632"/>
                    <a:pt x="3703" y="1632"/>
                  </a:cubicBezTo>
                  <a:lnTo>
                    <a:pt x="3703" y="1632"/>
                  </a:lnTo>
                  <a:lnTo>
                    <a:pt x="3703" y="1632"/>
                  </a:lnTo>
                  <a:lnTo>
                    <a:pt x="3703" y="1632"/>
                  </a:lnTo>
                  <a:cubicBezTo>
                    <a:pt x="3674" y="1632"/>
                    <a:pt x="3674" y="1632"/>
                    <a:pt x="3674" y="1632"/>
                  </a:cubicBezTo>
                  <a:lnTo>
                    <a:pt x="3674" y="1632"/>
                  </a:lnTo>
                  <a:lnTo>
                    <a:pt x="3674" y="1632"/>
                  </a:lnTo>
                  <a:cubicBezTo>
                    <a:pt x="3646" y="1632"/>
                    <a:pt x="3646" y="1632"/>
                    <a:pt x="3646" y="1632"/>
                  </a:cubicBezTo>
                  <a:lnTo>
                    <a:pt x="3646" y="1632"/>
                  </a:lnTo>
                  <a:cubicBezTo>
                    <a:pt x="3587" y="1661"/>
                    <a:pt x="3587" y="1661"/>
                    <a:pt x="3587" y="1661"/>
                  </a:cubicBezTo>
                  <a:cubicBezTo>
                    <a:pt x="3558" y="1690"/>
                    <a:pt x="3558" y="1690"/>
                    <a:pt x="3558" y="1690"/>
                  </a:cubicBezTo>
                  <a:cubicBezTo>
                    <a:pt x="3558" y="1719"/>
                    <a:pt x="3558" y="1719"/>
                    <a:pt x="3558" y="1719"/>
                  </a:cubicBezTo>
                  <a:cubicBezTo>
                    <a:pt x="3529" y="1719"/>
                    <a:pt x="3529" y="1719"/>
                    <a:pt x="3529" y="1719"/>
                  </a:cubicBezTo>
                  <a:lnTo>
                    <a:pt x="3529" y="1719"/>
                  </a:lnTo>
                  <a:cubicBezTo>
                    <a:pt x="3500" y="1719"/>
                    <a:pt x="3500" y="1719"/>
                    <a:pt x="3500" y="1719"/>
                  </a:cubicBezTo>
                  <a:lnTo>
                    <a:pt x="3500" y="1719"/>
                  </a:lnTo>
                  <a:cubicBezTo>
                    <a:pt x="3470" y="1778"/>
                    <a:pt x="3470" y="1778"/>
                    <a:pt x="3470" y="1778"/>
                  </a:cubicBezTo>
                  <a:lnTo>
                    <a:pt x="3470" y="1778"/>
                  </a:lnTo>
                  <a:cubicBezTo>
                    <a:pt x="3441" y="1778"/>
                    <a:pt x="3441" y="1778"/>
                    <a:pt x="3441" y="1778"/>
                  </a:cubicBezTo>
                  <a:lnTo>
                    <a:pt x="3441" y="1778"/>
                  </a:lnTo>
                  <a:cubicBezTo>
                    <a:pt x="3441" y="1807"/>
                    <a:pt x="3441" y="1807"/>
                    <a:pt x="3441" y="1807"/>
                  </a:cubicBezTo>
                  <a:cubicBezTo>
                    <a:pt x="3412" y="1807"/>
                    <a:pt x="3412" y="1807"/>
                    <a:pt x="3412" y="1807"/>
                  </a:cubicBezTo>
                  <a:lnTo>
                    <a:pt x="3412" y="1807"/>
                  </a:lnTo>
                  <a:lnTo>
                    <a:pt x="3412" y="1807"/>
                  </a:lnTo>
                  <a:lnTo>
                    <a:pt x="3412" y="1807"/>
                  </a:lnTo>
                  <a:cubicBezTo>
                    <a:pt x="3383" y="1807"/>
                    <a:pt x="3383" y="1807"/>
                    <a:pt x="3383" y="1807"/>
                  </a:cubicBezTo>
                  <a:cubicBezTo>
                    <a:pt x="3383" y="1836"/>
                    <a:pt x="3383" y="1836"/>
                    <a:pt x="3383" y="1836"/>
                  </a:cubicBezTo>
                  <a:cubicBezTo>
                    <a:pt x="3353" y="1836"/>
                    <a:pt x="3353" y="1836"/>
                    <a:pt x="3353" y="1836"/>
                  </a:cubicBezTo>
                  <a:lnTo>
                    <a:pt x="3353" y="1836"/>
                  </a:lnTo>
                  <a:cubicBezTo>
                    <a:pt x="3324" y="1836"/>
                    <a:pt x="3324" y="1836"/>
                    <a:pt x="3324" y="1836"/>
                  </a:cubicBezTo>
                  <a:lnTo>
                    <a:pt x="3324" y="1836"/>
                  </a:lnTo>
                  <a:cubicBezTo>
                    <a:pt x="3296" y="1836"/>
                    <a:pt x="3296" y="1836"/>
                    <a:pt x="3296" y="1836"/>
                  </a:cubicBezTo>
                  <a:lnTo>
                    <a:pt x="3296" y="1836"/>
                  </a:lnTo>
                  <a:lnTo>
                    <a:pt x="3296" y="1836"/>
                  </a:lnTo>
                  <a:cubicBezTo>
                    <a:pt x="3296" y="1865"/>
                    <a:pt x="3296" y="1865"/>
                    <a:pt x="3296" y="1865"/>
                  </a:cubicBezTo>
                  <a:lnTo>
                    <a:pt x="3296" y="1865"/>
                  </a:lnTo>
                  <a:lnTo>
                    <a:pt x="3296" y="1865"/>
                  </a:lnTo>
                  <a:cubicBezTo>
                    <a:pt x="3296" y="1895"/>
                    <a:pt x="3296" y="1895"/>
                    <a:pt x="3296" y="1895"/>
                  </a:cubicBezTo>
                  <a:cubicBezTo>
                    <a:pt x="3267" y="1895"/>
                    <a:pt x="3267" y="1895"/>
                    <a:pt x="3267" y="1895"/>
                  </a:cubicBezTo>
                  <a:lnTo>
                    <a:pt x="3267" y="1895"/>
                  </a:lnTo>
                  <a:cubicBezTo>
                    <a:pt x="3237" y="1924"/>
                    <a:pt x="3237" y="1924"/>
                    <a:pt x="3237" y="1924"/>
                  </a:cubicBezTo>
                  <a:cubicBezTo>
                    <a:pt x="3237" y="1952"/>
                    <a:pt x="3237" y="1952"/>
                    <a:pt x="3237" y="1952"/>
                  </a:cubicBezTo>
                  <a:cubicBezTo>
                    <a:pt x="3237" y="2011"/>
                    <a:pt x="3237" y="2011"/>
                    <a:pt x="3237" y="2011"/>
                  </a:cubicBezTo>
                  <a:lnTo>
                    <a:pt x="3237" y="2011"/>
                  </a:lnTo>
                  <a:cubicBezTo>
                    <a:pt x="3237" y="2040"/>
                    <a:pt x="3237" y="2040"/>
                    <a:pt x="3237" y="2040"/>
                  </a:cubicBezTo>
                  <a:cubicBezTo>
                    <a:pt x="3237" y="2069"/>
                    <a:pt x="3237" y="2069"/>
                    <a:pt x="3237" y="2069"/>
                  </a:cubicBezTo>
                  <a:cubicBezTo>
                    <a:pt x="3237" y="2099"/>
                    <a:pt x="3237" y="2099"/>
                    <a:pt x="3237" y="2099"/>
                  </a:cubicBezTo>
                  <a:cubicBezTo>
                    <a:pt x="3267" y="2128"/>
                    <a:pt x="3267" y="2128"/>
                    <a:pt x="3267" y="2128"/>
                  </a:cubicBezTo>
                  <a:cubicBezTo>
                    <a:pt x="3267" y="2157"/>
                    <a:pt x="3267" y="2157"/>
                    <a:pt x="3267" y="2157"/>
                  </a:cubicBezTo>
                  <a:lnTo>
                    <a:pt x="3267" y="2157"/>
                  </a:lnTo>
                  <a:cubicBezTo>
                    <a:pt x="3267" y="2186"/>
                    <a:pt x="3267" y="2186"/>
                    <a:pt x="3267" y="2186"/>
                  </a:cubicBezTo>
                  <a:lnTo>
                    <a:pt x="3267" y="2186"/>
                  </a:lnTo>
                  <a:cubicBezTo>
                    <a:pt x="3267" y="2216"/>
                    <a:pt x="3267" y="2216"/>
                    <a:pt x="3267" y="2216"/>
                  </a:cubicBezTo>
                  <a:lnTo>
                    <a:pt x="3267" y="2216"/>
                  </a:lnTo>
                  <a:cubicBezTo>
                    <a:pt x="3296" y="2274"/>
                    <a:pt x="3296" y="2274"/>
                    <a:pt x="3296" y="2274"/>
                  </a:cubicBezTo>
                  <a:lnTo>
                    <a:pt x="3296" y="2274"/>
                  </a:lnTo>
                  <a:cubicBezTo>
                    <a:pt x="3296" y="2302"/>
                    <a:pt x="3296" y="2302"/>
                    <a:pt x="3296" y="2302"/>
                  </a:cubicBezTo>
                  <a:lnTo>
                    <a:pt x="3296" y="2302"/>
                  </a:lnTo>
                  <a:cubicBezTo>
                    <a:pt x="3296" y="2332"/>
                    <a:pt x="3296" y="2332"/>
                    <a:pt x="3296" y="2332"/>
                  </a:cubicBezTo>
                  <a:lnTo>
                    <a:pt x="3296" y="2332"/>
                  </a:lnTo>
                  <a:cubicBezTo>
                    <a:pt x="3296" y="2361"/>
                    <a:pt x="3296" y="2361"/>
                    <a:pt x="3296" y="2361"/>
                  </a:cubicBezTo>
                  <a:lnTo>
                    <a:pt x="3296" y="2361"/>
                  </a:lnTo>
                  <a:cubicBezTo>
                    <a:pt x="3296" y="2390"/>
                    <a:pt x="3296" y="2390"/>
                    <a:pt x="3296" y="2390"/>
                  </a:cubicBezTo>
                  <a:cubicBezTo>
                    <a:pt x="3267" y="2419"/>
                    <a:pt x="3267" y="2419"/>
                    <a:pt x="3267" y="2419"/>
                  </a:cubicBezTo>
                  <a:lnTo>
                    <a:pt x="3267" y="2419"/>
                  </a:lnTo>
                  <a:cubicBezTo>
                    <a:pt x="3267" y="2449"/>
                    <a:pt x="3267" y="2449"/>
                    <a:pt x="3267" y="2449"/>
                  </a:cubicBezTo>
                  <a:cubicBezTo>
                    <a:pt x="3237" y="2449"/>
                    <a:pt x="3237" y="2449"/>
                    <a:pt x="3237" y="2449"/>
                  </a:cubicBezTo>
                  <a:lnTo>
                    <a:pt x="3237" y="2449"/>
                  </a:lnTo>
                  <a:cubicBezTo>
                    <a:pt x="3208" y="2449"/>
                    <a:pt x="3208" y="2449"/>
                    <a:pt x="3208" y="2449"/>
                  </a:cubicBezTo>
                  <a:lnTo>
                    <a:pt x="3208" y="2449"/>
                  </a:lnTo>
                  <a:cubicBezTo>
                    <a:pt x="3208" y="2419"/>
                    <a:pt x="3208" y="2419"/>
                    <a:pt x="3208" y="2419"/>
                  </a:cubicBezTo>
                  <a:lnTo>
                    <a:pt x="3208" y="2419"/>
                  </a:lnTo>
                  <a:cubicBezTo>
                    <a:pt x="3179" y="2419"/>
                    <a:pt x="3179" y="2419"/>
                    <a:pt x="3179" y="2419"/>
                  </a:cubicBezTo>
                  <a:cubicBezTo>
                    <a:pt x="3179" y="2390"/>
                    <a:pt x="3179" y="2390"/>
                    <a:pt x="3179" y="2390"/>
                  </a:cubicBezTo>
                  <a:lnTo>
                    <a:pt x="3179" y="2390"/>
                  </a:lnTo>
                  <a:lnTo>
                    <a:pt x="3179" y="2390"/>
                  </a:lnTo>
                  <a:cubicBezTo>
                    <a:pt x="3150" y="2390"/>
                    <a:pt x="3150" y="2390"/>
                    <a:pt x="3150" y="2390"/>
                  </a:cubicBezTo>
                  <a:cubicBezTo>
                    <a:pt x="3150" y="2361"/>
                    <a:pt x="3150" y="2361"/>
                    <a:pt x="3150" y="2361"/>
                  </a:cubicBezTo>
                  <a:lnTo>
                    <a:pt x="3150" y="2361"/>
                  </a:lnTo>
                  <a:cubicBezTo>
                    <a:pt x="3150" y="2332"/>
                    <a:pt x="3150" y="2332"/>
                    <a:pt x="3150" y="2332"/>
                  </a:cubicBezTo>
                  <a:lnTo>
                    <a:pt x="3150" y="2332"/>
                  </a:lnTo>
                  <a:lnTo>
                    <a:pt x="3150" y="2332"/>
                  </a:lnTo>
                  <a:cubicBezTo>
                    <a:pt x="3150" y="2302"/>
                    <a:pt x="3150" y="2302"/>
                    <a:pt x="3150" y="2302"/>
                  </a:cubicBezTo>
                  <a:lnTo>
                    <a:pt x="3150" y="2302"/>
                  </a:lnTo>
                  <a:lnTo>
                    <a:pt x="3150" y="2302"/>
                  </a:lnTo>
                  <a:lnTo>
                    <a:pt x="3150" y="2302"/>
                  </a:lnTo>
                  <a:lnTo>
                    <a:pt x="3150" y="2302"/>
                  </a:lnTo>
                  <a:cubicBezTo>
                    <a:pt x="3120" y="2302"/>
                    <a:pt x="3120" y="2302"/>
                    <a:pt x="3120" y="2302"/>
                  </a:cubicBezTo>
                  <a:lnTo>
                    <a:pt x="3120" y="2302"/>
                  </a:lnTo>
                  <a:lnTo>
                    <a:pt x="3120" y="2302"/>
                  </a:lnTo>
                  <a:lnTo>
                    <a:pt x="3120" y="2302"/>
                  </a:lnTo>
                  <a:cubicBezTo>
                    <a:pt x="3120" y="2274"/>
                    <a:pt x="3120" y="2274"/>
                    <a:pt x="3120" y="2274"/>
                  </a:cubicBezTo>
                  <a:cubicBezTo>
                    <a:pt x="3091" y="2274"/>
                    <a:pt x="3091" y="2274"/>
                    <a:pt x="3091" y="2274"/>
                  </a:cubicBezTo>
                  <a:lnTo>
                    <a:pt x="3091" y="2274"/>
                  </a:lnTo>
                  <a:cubicBezTo>
                    <a:pt x="3120" y="2245"/>
                    <a:pt x="3120" y="2245"/>
                    <a:pt x="3120" y="2245"/>
                  </a:cubicBezTo>
                  <a:cubicBezTo>
                    <a:pt x="3120" y="2216"/>
                    <a:pt x="3120" y="2216"/>
                    <a:pt x="3120" y="2216"/>
                  </a:cubicBezTo>
                  <a:lnTo>
                    <a:pt x="3120" y="2216"/>
                  </a:lnTo>
                  <a:cubicBezTo>
                    <a:pt x="3091" y="2216"/>
                    <a:pt x="3091" y="2216"/>
                    <a:pt x="3091" y="2216"/>
                  </a:cubicBezTo>
                  <a:lnTo>
                    <a:pt x="3091" y="2216"/>
                  </a:lnTo>
                  <a:cubicBezTo>
                    <a:pt x="3091" y="2245"/>
                    <a:pt x="3091" y="2245"/>
                    <a:pt x="3091" y="2245"/>
                  </a:cubicBezTo>
                  <a:lnTo>
                    <a:pt x="3091" y="2245"/>
                  </a:lnTo>
                  <a:cubicBezTo>
                    <a:pt x="3091" y="2216"/>
                    <a:pt x="3091" y="2216"/>
                    <a:pt x="3091" y="2216"/>
                  </a:cubicBezTo>
                  <a:lnTo>
                    <a:pt x="3091" y="2216"/>
                  </a:lnTo>
                  <a:cubicBezTo>
                    <a:pt x="3091" y="2186"/>
                    <a:pt x="3091" y="2186"/>
                    <a:pt x="3091" y="2186"/>
                  </a:cubicBezTo>
                  <a:cubicBezTo>
                    <a:pt x="3120" y="2157"/>
                    <a:pt x="3120" y="2157"/>
                    <a:pt x="3120" y="2157"/>
                  </a:cubicBezTo>
                  <a:cubicBezTo>
                    <a:pt x="3120" y="2128"/>
                    <a:pt x="3120" y="2128"/>
                    <a:pt x="3120" y="2128"/>
                  </a:cubicBezTo>
                  <a:cubicBezTo>
                    <a:pt x="3091" y="2128"/>
                    <a:pt x="3091" y="2128"/>
                    <a:pt x="3091" y="2128"/>
                  </a:cubicBezTo>
                  <a:lnTo>
                    <a:pt x="3091" y="2128"/>
                  </a:lnTo>
                  <a:cubicBezTo>
                    <a:pt x="3091" y="2099"/>
                    <a:pt x="3091" y="2099"/>
                    <a:pt x="3091" y="2099"/>
                  </a:cubicBezTo>
                  <a:lnTo>
                    <a:pt x="3091" y="2099"/>
                  </a:lnTo>
                  <a:cubicBezTo>
                    <a:pt x="3062" y="2099"/>
                    <a:pt x="3062" y="2099"/>
                    <a:pt x="3062" y="2099"/>
                  </a:cubicBezTo>
                  <a:lnTo>
                    <a:pt x="3062" y="2099"/>
                  </a:lnTo>
                  <a:cubicBezTo>
                    <a:pt x="3062" y="2069"/>
                    <a:pt x="3062" y="2069"/>
                    <a:pt x="3062" y="2069"/>
                  </a:cubicBezTo>
                  <a:lnTo>
                    <a:pt x="3062" y="2069"/>
                  </a:lnTo>
                  <a:cubicBezTo>
                    <a:pt x="3033" y="2069"/>
                    <a:pt x="3033" y="2069"/>
                    <a:pt x="3033" y="2069"/>
                  </a:cubicBezTo>
                  <a:cubicBezTo>
                    <a:pt x="3033" y="2040"/>
                    <a:pt x="3033" y="2040"/>
                    <a:pt x="3033" y="2040"/>
                  </a:cubicBezTo>
                  <a:lnTo>
                    <a:pt x="3033" y="2040"/>
                  </a:lnTo>
                  <a:cubicBezTo>
                    <a:pt x="3003" y="2040"/>
                    <a:pt x="3003" y="2040"/>
                    <a:pt x="3003" y="2040"/>
                  </a:cubicBezTo>
                  <a:lnTo>
                    <a:pt x="3003" y="2040"/>
                  </a:lnTo>
                  <a:cubicBezTo>
                    <a:pt x="2974" y="2040"/>
                    <a:pt x="2974" y="2040"/>
                    <a:pt x="2974" y="2040"/>
                  </a:cubicBezTo>
                  <a:lnTo>
                    <a:pt x="2974" y="2040"/>
                  </a:lnTo>
                  <a:lnTo>
                    <a:pt x="2974" y="2040"/>
                  </a:lnTo>
                  <a:lnTo>
                    <a:pt x="2974" y="2040"/>
                  </a:lnTo>
                  <a:cubicBezTo>
                    <a:pt x="2946" y="2069"/>
                    <a:pt x="2946" y="2069"/>
                    <a:pt x="2946" y="2069"/>
                  </a:cubicBezTo>
                  <a:lnTo>
                    <a:pt x="2946" y="2069"/>
                  </a:lnTo>
                  <a:cubicBezTo>
                    <a:pt x="2917" y="2069"/>
                    <a:pt x="2917" y="2069"/>
                    <a:pt x="2917" y="2069"/>
                  </a:cubicBezTo>
                  <a:lnTo>
                    <a:pt x="2917" y="2069"/>
                  </a:lnTo>
                  <a:lnTo>
                    <a:pt x="2917" y="2069"/>
                  </a:lnTo>
                  <a:lnTo>
                    <a:pt x="2917" y="2069"/>
                  </a:lnTo>
                  <a:lnTo>
                    <a:pt x="2917" y="2069"/>
                  </a:lnTo>
                  <a:cubicBezTo>
                    <a:pt x="2917" y="2040"/>
                    <a:pt x="2917" y="2040"/>
                    <a:pt x="2917" y="2040"/>
                  </a:cubicBezTo>
                  <a:lnTo>
                    <a:pt x="2917" y="2040"/>
                  </a:lnTo>
                  <a:cubicBezTo>
                    <a:pt x="2887" y="2040"/>
                    <a:pt x="2887" y="2040"/>
                    <a:pt x="2887" y="2040"/>
                  </a:cubicBezTo>
                  <a:lnTo>
                    <a:pt x="2887" y="2040"/>
                  </a:lnTo>
                  <a:lnTo>
                    <a:pt x="2887" y="2040"/>
                  </a:lnTo>
                  <a:lnTo>
                    <a:pt x="2887" y="2040"/>
                  </a:lnTo>
                  <a:cubicBezTo>
                    <a:pt x="2887" y="2011"/>
                    <a:pt x="2887" y="2011"/>
                    <a:pt x="2887" y="2011"/>
                  </a:cubicBezTo>
                  <a:lnTo>
                    <a:pt x="2887" y="2011"/>
                  </a:lnTo>
                  <a:lnTo>
                    <a:pt x="2887" y="2011"/>
                  </a:lnTo>
                  <a:lnTo>
                    <a:pt x="2887" y="2011"/>
                  </a:lnTo>
                  <a:cubicBezTo>
                    <a:pt x="2887" y="2040"/>
                    <a:pt x="2887" y="2040"/>
                    <a:pt x="2887" y="2040"/>
                  </a:cubicBezTo>
                  <a:cubicBezTo>
                    <a:pt x="2858" y="2011"/>
                    <a:pt x="2858" y="2011"/>
                    <a:pt x="2858" y="2011"/>
                  </a:cubicBezTo>
                  <a:lnTo>
                    <a:pt x="2858" y="2011"/>
                  </a:lnTo>
                  <a:cubicBezTo>
                    <a:pt x="2829" y="2011"/>
                    <a:pt x="2829" y="2011"/>
                    <a:pt x="2829" y="2011"/>
                  </a:cubicBezTo>
                  <a:lnTo>
                    <a:pt x="2829" y="2011"/>
                  </a:lnTo>
                  <a:lnTo>
                    <a:pt x="2829" y="2011"/>
                  </a:lnTo>
                  <a:lnTo>
                    <a:pt x="2829" y="2011"/>
                  </a:lnTo>
                  <a:cubicBezTo>
                    <a:pt x="2858" y="2011"/>
                    <a:pt x="2858" y="2011"/>
                    <a:pt x="2858" y="2011"/>
                  </a:cubicBezTo>
                  <a:cubicBezTo>
                    <a:pt x="2829" y="2011"/>
                    <a:pt x="2829" y="2011"/>
                    <a:pt x="2829" y="2011"/>
                  </a:cubicBezTo>
                  <a:lnTo>
                    <a:pt x="2829" y="2011"/>
                  </a:lnTo>
                  <a:cubicBezTo>
                    <a:pt x="2799" y="2011"/>
                    <a:pt x="2799" y="2011"/>
                    <a:pt x="2799" y="2011"/>
                  </a:cubicBezTo>
                  <a:lnTo>
                    <a:pt x="2799" y="2011"/>
                  </a:lnTo>
                  <a:cubicBezTo>
                    <a:pt x="2770" y="2011"/>
                    <a:pt x="2770" y="2011"/>
                    <a:pt x="2770" y="2011"/>
                  </a:cubicBezTo>
                  <a:lnTo>
                    <a:pt x="2770" y="2011"/>
                  </a:lnTo>
                  <a:cubicBezTo>
                    <a:pt x="2741" y="2011"/>
                    <a:pt x="2741" y="2011"/>
                    <a:pt x="2741" y="2011"/>
                  </a:cubicBezTo>
                  <a:lnTo>
                    <a:pt x="2741" y="2011"/>
                  </a:lnTo>
                  <a:cubicBezTo>
                    <a:pt x="2712" y="2011"/>
                    <a:pt x="2712" y="2011"/>
                    <a:pt x="2712" y="2011"/>
                  </a:cubicBezTo>
                  <a:lnTo>
                    <a:pt x="2712" y="2011"/>
                  </a:lnTo>
                  <a:cubicBezTo>
                    <a:pt x="2712" y="1982"/>
                    <a:pt x="2712" y="1982"/>
                    <a:pt x="2712" y="1982"/>
                  </a:cubicBezTo>
                  <a:lnTo>
                    <a:pt x="2712" y="1982"/>
                  </a:lnTo>
                  <a:cubicBezTo>
                    <a:pt x="2683" y="1982"/>
                    <a:pt x="2683" y="1982"/>
                    <a:pt x="2683" y="1982"/>
                  </a:cubicBezTo>
                  <a:lnTo>
                    <a:pt x="2683" y="1982"/>
                  </a:lnTo>
                  <a:cubicBezTo>
                    <a:pt x="2683" y="2011"/>
                    <a:pt x="2683" y="2011"/>
                    <a:pt x="2683" y="2011"/>
                  </a:cubicBezTo>
                  <a:cubicBezTo>
                    <a:pt x="2653" y="2011"/>
                    <a:pt x="2653" y="2011"/>
                    <a:pt x="2653" y="2011"/>
                  </a:cubicBezTo>
                  <a:lnTo>
                    <a:pt x="2653" y="2011"/>
                  </a:lnTo>
                  <a:cubicBezTo>
                    <a:pt x="2625" y="2011"/>
                    <a:pt x="2625" y="2011"/>
                    <a:pt x="2625" y="2011"/>
                  </a:cubicBezTo>
                  <a:cubicBezTo>
                    <a:pt x="2596" y="2011"/>
                    <a:pt x="2596" y="2011"/>
                    <a:pt x="2596" y="2011"/>
                  </a:cubicBezTo>
                  <a:cubicBezTo>
                    <a:pt x="2567" y="2011"/>
                    <a:pt x="2567" y="2011"/>
                    <a:pt x="2567" y="2011"/>
                  </a:cubicBezTo>
                  <a:cubicBezTo>
                    <a:pt x="2537" y="2040"/>
                    <a:pt x="2537" y="2040"/>
                    <a:pt x="2537" y="2040"/>
                  </a:cubicBezTo>
                  <a:lnTo>
                    <a:pt x="2537" y="2040"/>
                  </a:lnTo>
                  <a:cubicBezTo>
                    <a:pt x="2537" y="2069"/>
                    <a:pt x="2537" y="2069"/>
                    <a:pt x="2537" y="2069"/>
                  </a:cubicBezTo>
                  <a:cubicBezTo>
                    <a:pt x="2537" y="2040"/>
                    <a:pt x="2537" y="2040"/>
                    <a:pt x="2537" y="2040"/>
                  </a:cubicBezTo>
                  <a:cubicBezTo>
                    <a:pt x="2567" y="2040"/>
                    <a:pt x="2567" y="2040"/>
                    <a:pt x="2567" y="2040"/>
                  </a:cubicBezTo>
                  <a:lnTo>
                    <a:pt x="2567" y="2040"/>
                  </a:lnTo>
                  <a:lnTo>
                    <a:pt x="2567" y="2040"/>
                  </a:lnTo>
                  <a:cubicBezTo>
                    <a:pt x="2567" y="2069"/>
                    <a:pt x="2567" y="2069"/>
                    <a:pt x="2567" y="2069"/>
                  </a:cubicBezTo>
                  <a:lnTo>
                    <a:pt x="2567" y="2069"/>
                  </a:lnTo>
                  <a:cubicBezTo>
                    <a:pt x="2537" y="2069"/>
                    <a:pt x="2537" y="2069"/>
                    <a:pt x="2537" y="2069"/>
                  </a:cubicBezTo>
                  <a:lnTo>
                    <a:pt x="2537" y="2069"/>
                  </a:lnTo>
                  <a:cubicBezTo>
                    <a:pt x="2567" y="2099"/>
                    <a:pt x="2567" y="2099"/>
                    <a:pt x="2567" y="2099"/>
                  </a:cubicBezTo>
                  <a:lnTo>
                    <a:pt x="2567" y="2099"/>
                  </a:lnTo>
                  <a:cubicBezTo>
                    <a:pt x="2596" y="2128"/>
                    <a:pt x="2596" y="2128"/>
                    <a:pt x="2596" y="2128"/>
                  </a:cubicBezTo>
                  <a:lnTo>
                    <a:pt x="2596" y="2128"/>
                  </a:lnTo>
                  <a:lnTo>
                    <a:pt x="2596" y="2128"/>
                  </a:lnTo>
                  <a:lnTo>
                    <a:pt x="2596" y="2128"/>
                  </a:lnTo>
                  <a:cubicBezTo>
                    <a:pt x="2567" y="2128"/>
                    <a:pt x="2567" y="2128"/>
                    <a:pt x="2567" y="2128"/>
                  </a:cubicBezTo>
                  <a:lnTo>
                    <a:pt x="2567" y="2128"/>
                  </a:lnTo>
                  <a:lnTo>
                    <a:pt x="2567" y="2128"/>
                  </a:lnTo>
                  <a:cubicBezTo>
                    <a:pt x="2567" y="2099"/>
                    <a:pt x="2567" y="2099"/>
                    <a:pt x="2567" y="2099"/>
                  </a:cubicBezTo>
                  <a:cubicBezTo>
                    <a:pt x="2537" y="2099"/>
                    <a:pt x="2537" y="2099"/>
                    <a:pt x="2537" y="2099"/>
                  </a:cubicBezTo>
                  <a:cubicBezTo>
                    <a:pt x="2537" y="2069"/>
                    <a:pt x="2537" y="2069"/>
                    <a:pt x="2537" y="2069"/>
                  </a:cubicBezTo>
                  <a:cubicBezTo>
                    <a:pt x="2508" y="2099"/>
                    <a:pt x="2508" y="2099"/>
                    <a:pt x="2508" y="2099"/>
                  </a:cubicBezTo>
                  <a:cubicBezTo>
                    <a:pt x="2537" y="2099"/>
                    <a:pt x="2537" y="2099"/>
                    <a:pt x="2537" y="2099"/>
                  </a:cubicBezTo>
                  <a:cubicBezTo>
                    <a:pt x="2537" y="2128"/>
                    <a:pt x="2537" y="2128"/>
                    <a:pt x="2537" y="2128"/>
                  </a:cubicBezTo>
                  <a:cubicBezTo>
                    <a:pt x="2508" y="2128"/>
                    <a:pt x="2508" y="2128"/>
                    <a:pt x="2508" y="2128"/>
                  </a:cubicBezTo>
                  <a:cubicBezTo>
                    <a:pt x="2508" y="2099"/>
                    <a:pt x="2508" y="2099"/>
                    <a:pt x="2508" y="2099"/>
                  </a:cubicBezTo>
                  <a:cubicBezTo>
                    <a:pt x="2479" y="2099"/>
                    <a:pt x="2479" y="2099"/>
                    <a:pt x="2479" y="2099"/>
                  </a:cubicBezTo>
                  <a:lnTo>
                    <a:pt x="2479" y="2099"/>
                  </a:lnTo>
                  <a:cubicBezTo>
                    <a:pt x="2479" y="2128"/>
                    <a:pt x="2479" y="2128"/>
                    <a:pt x="2479" y="2128"/>
                  </a:cubicBezTo>
                  <a:cubicBezTo>
                    <a:pt x="2450" y="2128"/>
                    <a:pt x="2450" y="2128"/>
                    <a:pt x="2450" y="2128"/>
                  </a:cubicBezTo>
                  <a:cubicBezTo>
                    <a:pt x="2450" y="2099"/>
                    <a:pt x="2450" y="2099"/>
                    <a:pt x="2450" y="2099"/>
                  </a:cubicBezTo>
                  <a:cubicBezTo>
                    <a:pt x="2420" y="2099"/>
                    <a:pt x="2420" y="2099"/>
                    <a:pt x="2420" y="2099"/>
                  </a:cubicBezTo>
                  <a:lnTo>
                    <a:pt x="2420" y="2099"/>
                  </a:lnTo>
                  <a:lnTo>
                    <a:pt x="2420" y="2099"/>
                  </a:lnTo>
                  <a:lnTo>
                    <a:pt x="2420" y="2099"/>
                  </a:lnTo>
                  <a:cubicBezTo>
                    <a:pt x="2420" y="2069"/>
                    <a:pt x="2420" y="2069"/>
                    <a:pt x="2420" y="2069"/>
                  </a:cubicBezTo>
                  <a:cubicBezTo>
                    <a:pt x="2420" y="2099"/>
                    <a:pt x="2420" y="2099"/>
                    <a:pt x="2420" y="2099"/>
                  </a:cubicBezTo>
                  <a:cubicBezTo>
                    <a:pt x="2420" y="2069"/>
                    <a:pt x="2420" y="2069"/>
                    <a:pt x="2420" y="2069"/>
                  </a:cubicBezTo>
                  <a:lnTo>
                    <a:pt x="2420" y="2069"/>
                  </a:lnTo>
                  <a:cubicBezTo>
                    <a:pt x="2391" y="2069"/>
                    <a:pt x="2391" y="2069"/>
                    <a:pt x="2391" y="2069"/>
                  </a:cubicBezTo>
                  <a:lnTo>
                    <a:pt x="2391" y="2069"/>
                  </a:lnTo>
                  <a:lnTo>
                    <a:pt x="2391" y="2069"/>
                  </a:lnTo>
                  <a:lnTo>
                    <a:pt x="2391" y="2069"/>
                  </a:lnTo>
                  <a:cubicBezTo>
                    <a:pt x="2391" y="2040"/>
                    <a:pt x="2391" y="2040"/>
                    <a:pt x="2391" y="2040"/>
                  </a:cubicBezTo>
                  <a:cubicBezTo>
                    <a:pt x="2362" y="2069"/>
                    <a:pt x="2362" y="2069"/>
                    <a:pt x="2362" y="2069"/>
                  </a:cubicBezTo>
                  <a:lnTo>
                    <a:pt x="2362" y="2069"/>
                  </a:lnTo>
                  <a:lnTo>
                    <a:pt x="2362" y="2069"/>
                  </a:lnTo>
                  <a:lnTo>
                    <a:pt x="2362" y="2069"/>
                  </a:lnTo>
                  <a:cubicBezTo>
                    <a:pt x="2303" y="2069"/>
                    <a:pt x="2303" y="2069"/>
                    <a:pt x="2303" y="2069"/>
                  </a:cubicBezTo>
                  <a:lnTo>
                    <a:pt x="2303" y="2069"/>
                  </a:lnTo>
                  <a:cubicBezTo>
                    <a:pt x="2246" y="2069"/>
                    <a:pt x="2246" y="2069"/>
                    <a:pt x="2246" y="2069"/>
                  </a:cubicBezTo>
                  <a:lnTo>
                    <a:pt x="2246" y="2069"/>
                  </a:lnTo>
                  <a:cubicBezTo>
                    <a:pt x="2217" y="2069"/>
                    <a:pt x="2217" y="2069"/>
                    <a:pt x="2217" y="2069"/>
                  </a:cubicBezTo>
                  <a:cubicBezTo>
                    <a:pt x="2187" y="2069"/>
                    <a:pt x="2187" y="2069"/>
                    <a:pt x="2187" y="2069"/>
                  </a:cubicBezTo>
                  <a:lnTo>
                    <a:pt x="2187" y="2069"/>
                  </a:lnTo>
                  <a:cubicBezTo>
                    <a:pt x="2158" y="2099"/>
                    <a:pt x="2158" y="2099"/>
                    <a:pt x="2158" y="2099"/>
                  </a:cubicBezTo>
                  <a:lnTo>
                    <a:pt x="2158" y="2099"/>
                  </a:lnTo>
                  <a:cubicBezTo>
                    <a:pt x="2158" y="2069"/>
                    <a:pt x="2158" y="2069"/>
                    <a:pt x="2158" y="2069"/>
                  </a:cubicBezTo>
                  <a:lnTo>
                    <a:pt x="2158" y="2069"/>
                  </a:lnTo>
                  <a:cubicBezTo>
                    <a:pt x="2158" y="2040"/>
                    <a:pt x="2158" y="2040"/>
                    <a:pt x="2158" y="2040"/>
                  </a:cubicBezTo>
                  <a:lnTo>
                    <a:pt x="2158" y="2040"/>
                  </a:lnTo>
                  <a:lnTo>
                    <a:pt x="2158" y="2040"/>
                  </a:lnTo>
                  <a:cubicBezTo>
                    <a:pt x="2129" y="2069"/>
                    <a:pt x="2129" y="2069"/>
                    <a:pt x="2129" y="2069"/>
                  </a:cubicBezTo>
                  <a:lnTo>
                    <a:pt x="2129" y="2069"/>
                  </a:lnTo>
                  <a:cubicBezTo>
                    <a:pt x="2129" y="2040"/>
                    <a:pt x="2129" y="2040"/>
                    <a:pt x="2129" y="2040"/>
                  </a:cubicBezTo>
                  <a:cubicBezTo>
                    <a:pt x="2129" y="2069"/>
                    <a:pt x="2129" y="2069"/>
                    <a:pt x="2129" y="2069"/>
                  </a:cubicBezTo>
                  <a:cubicBezTo>
                    <a:pt x="2129" y="2099"/>
                    <a:pt x="2129" y="2099"/>
                    <a:pt x="2129" y="2099"/>
                  </a:cubicBezTo>
                  <a:lnTo>
                    <a:pt x="2129" y="2099"/>
                  </a:lnTo>
                  <a:lnTo>
                    <a:pt x="2129" y="2099"/>
                  </a:lnTo>
                  <a:cubicBezTo>
                    <a:pt x="2100" y="2099"/>
                    <a:pt x="2100" y="2099"/>
                    <a:pt x="2100" y="2099"/>
                  </a:cubicBezTo>
                  <a:cubicBezTo>
                    <a:pt x="2100" y="2128"/>
                    <a:pt x="2100" y="2128"/>
                    <a:pt x="2100" y="2128"/>
                  </a:cubicBezTo>
                  <a:cubicBezTo>
                    <a:pt x="2041" y="2157"/>
                    <a:pt x="2041" y="2157"/>
                    <a:pt x="2041" y="2157"/>
                  </a:cubicBezTo>
                  <a:lnTo>
                    <a:pt x="2041" y="2157"/>
                  </a:lnTo>
                  <a:cubicBezTo>
                    <a:pt x="2012" y="2157"/>
                    <a:pt x="2012" y="2157"/>
                    <a:pt x="2012" y="2157"/>
                  </a:cubicBezTo>
                  <a:lnTo>
                    <a:pt x="2012" y="2157"/>
                  </a:lnTo>
                  <a:cubicBezTo>
                    <a:pt x="2041" y="2157"/>
                    <a:pt x="2041" y="2157"/>
                    <a:pt x="2041" y="2157"/>
                  </a:cubicBezTo>
                  <a:cubicBezTo>
                    <a:pt x="2012" y="2128"/>
                    <a:pt x="2012" y="2128"/>
                    <a:pt x="2012" y="2128"/>
                  </a:cubicBezTo>
                  <a:lnTo>
                    <a:pt x="2012" y="2128"/>
                  </a:lnTo>
                  <a:lnTo>
                    <a:pt x="2012" y="2128"/>
                  </a:lnTo>
                  <a:cubicBezTo>
                    <a:pt x="1983" y="2157"/>
                    <a:pt x="1983" y="2157"/>
                    <a:pt x="1983" y="2157"/>
                  </a:cubicBezTo>
                  <a:lnTo>
                    <a:pt x="1983" y="2157"/>
                  </a:lnTo>
                  <a:lnTo>
                    <a:pt x="1983" y="2157"/>
                  </a:lnTo>
                  <a:lnTo>
                    <a:pt x="1983" y="2157"/>
                  </a:lnTo>
                  <a:cubicBezTo>
                    <a:pt x="1983" y="2186"/>
                    <a:pt x="1983" y="2186"/>
                    <a:pt x="1983" y="2186"/>
                  </a:cubicBezTo>
                  <a:cubicBezTo>
                    <a:pt x="1953" y="2186"/>
                    <a:pt x="1953" y="2186"/>
                    <a:pt x="1953" y="2186"/>
                  </a:cubicBezTo>
                  <a:lnTo>
                    <a:pt x="1953" y="2186"/>
                  </a:lnTo>
                  <a:cubicBezTo>
                    <a:pt x="1925" y="2186"/>
                    <a:pt x="1925" y="2186"/>
                    <a:pt x="1925" y="2186"/>
                  </a:cubicBezTo>
                  <a:cubicBezTo>
                    <a:pt x="1953" y="2186"/>
                    <a:pt x="1953" y="2186"/>
                    <a:pt x="1953" y="2186"/>
                  </a:cubicBezTo>
                  <a:cubicBezTo>
                    <a:pt x="1925" y="2216"/>
                    <a:pt x="1925" y="2216"/>
                    <a:pt x="1925" y="2216"/>
                  </a:cubicBezTo>
                  <a:lnTo>
                    <a:pt x="1925" y="2216"/>
                  </a:lnTo>
                  <a:cubicBezTo>
                    <a:pt x="1925" y="2245"/>
                    <a:pt x="1925" y="2245"/>
                    <a:pt x="1925" y="2245"/>
                  </a:cubicBezTo>
                  <a:cubicBezTo>
                    <a:pt x="1896" y="2245"/>
                    <a:pt x="1896" y="2245"/>
                    <a:pt x="1896" y="2245"/>
                  </a:cubicBezTo>
                  <a:cubicBezTo>
                    <a:pt x="1896" y="2274"/>
                    <a:pt x="1896" y="2274"/>
                    <a:pt x="1896" y="2274"/>
                  </a:cubicBezTo>
                  <a:cubicBezTo>
                    <a:pt x="1896" y="2302"/>
                    <a:pt x="1896" y="2302"/>
                    <a:pt x="1896" y="2302"/>
                  </a:cubicBezTo>
                  <a:lnTo>
                    <a:pt x="1896" y="2302"/>
                  </a:lnTo>
                  <a:cubicBezTo>
                    <a:pt x="1896" y="2332"/>
                    <a:pt x="1896" y="2332"/>
                    <a:pt x="1896" y="2332"/>
                  </a:cubicBezTo>
                  <a:cubicBezTo>
                    <a:pt x="1896" y="2361"/>
                    <a:pt x="1896" y="2361"/>
                    <a:pt x="1896" y="2361"/>
                  </a:cubicBezTo>
                  <a:lnTo>
                    <a:pt x="1896" y="2361"/>
                  </a:lnTo>
                  <a:cubicBezTo>
                    <a:pt x="1896" y="2390"/>
                    <a:pt x="1896" y="2390"/>
                    <a:pt x="1896" y="2390"/>
                  </a:cubicBezTo>
                  <a:lnTo>
                    <a:pt x="1896" y="2390"/>
                  </a:lnTo>
                  <a:cubicBezTo>
                    <a:pt x="1867" y="2390"/>
                    <a:pt x="1867" y="2390"/>
                    <a:pt x="1867" y="2390"/>
                  </a:cubicBezTo>
                  <a:cubicBezTo>
                    <a:pt x="1867" y="2361"/>
                    <a:pt x="1867" y="2361"/>
                    <a:pt x="1867" y="2361"/>
                  </a:cubicBezTo>
                  <a:cubicBezTo>
                    <a:pt x="1837" y="2361"/>
                    <a:pt x="1837" y="2361"/>
                    <a:pt x="1837" y="2361"/>
                  </a:cubicBezTo>
                  <a:cubicBezTo>
                    <a:pt x="1808" y="2361"/>
                    <a:pt x="1808" y="2361"/>
                    <a:pt x="1808" y="2361"/>
                  </a:cubicBezTo>
                  <a:lnTo>
                    <a:pt x="1808" y="2361"/>
                  </a:lnTo>
                  <a:cubicBezTo>
                    <a:pt x="1808" y="2332"/>
                    <a:pt x="1808" y="2332"/>
                    <a:pt x="1808" y="2332"/>
                  </a:cubicBezTo>
                  <a:cubicBezTo>
                    <a:pt x="1779" y="2332"/>
                    <a:pt x="1779" y="2332"/>
                    <a:pt x="1779" y="2332"/>
                  </a:cubicBezTo>
                  <a:lnTo>
                    <a:pt x="1779" y="2332"/>
                  </a:lnTo>
                  <a:lnTo>
                    <a:pt x="1779" y="2332"/>
                  </a:lnTo>
                  <a:lnTo>
                    <a:pt x="1779" y="2332"/>
                  </a:lnTo>
                  <a:cubicBezTo>
                    <a:pt x="1779" y="2302"/>
                    <a:pt x="1779" y="2302"/>
                    <a:pt x="1779" y="2302"/>
                  </a:cubicBezTo>
                  <a:cubicBezTo>
                    <a:pt x="1750" y="2274"/>
                    <a:pt x="1750" y="2274"/>
                    <a:pt x="1750" y="2274"/>
                  </a:cubicBezTo>
                  <a:lnTo>
                    <a:pt x="1750" y="2274"/>
                  </a:lnTo>
                  <a:lnTo>
                    <a:pt x="1750" y="2274"/>
                  </a:lnTo>
                  <a:cubicBezTo>
                    <a:pt x="1750" y="2245"/>
                    <a:pt x="1750" y="2245"/>
                    <a:pt x="1750" y="2245"/>
                  </a:cubicBezTo>
                  <a:lnTo>
                    <a:pt x="1750" y="2245"/>
                  </a:lnTo>
                  <a:cubicBezTo>
                    <a:pt x="1750" y="2216"/>
                    <a:pt x="1750" y="2216"/>
                    <a:pt x="1750" y="2216"/>
                  </a:cubicBezTo>
                  <a:cubicBezTo>
                    <a:pt x="1720" y="2216"/>
                    <a:pt x="1720" y="2216"/>
                    <a:pt x="1720" y="2216"/>
                  </a:cubicBezTo>
                  <a:cubicBezTo>
                    <a:pt x="1720" y="2186"/>
                    <a:pt x="1720" y="2186"/>
                    <a:pt x="1720" y="2186"/>
                  </a:cubicBezTo>
                  <a:lnTo>
                    <a:pt x="1720" y="2186"/>
                  </a:lnTo>
                  <a:lnTo>
                    <a:pt x="1720" y="2186"/>
                  </a:lnTo>
                  <a:cubicBezTo>
                    <a:pt x="1691" y="2186"/>
                    <a:pt x="1691" y="2186"/>
                    <a:pt x="1691" y="2186"/>
                  </a:cubicBezTo>
                  <a:cubicBezTo>
                    <a:pt x="1691" y="2157"/>
                    <a:pt x="1691" y="2157"/>
                    <a:pt x="1691" y="2157"/>
                  </a:cubicBezTo>
                  <a:cubicBezTo>
                    <a:pt x="1691" y="2128"/>
                    <a:pt x="1691" y="2128"/>
                    <a:pt x="1691" y="2128"/>
                  </a:cubicBezTo>
                  <a:lnTo>
                    <a:pt x="1691" y="2128"/>
                  </a:lnTo>
                  <a:lnTo>
                    <a:pt x="1691" y="2128"/>
                  </a:lnTo>
                  <a:cubicBezTo>
                    <a:pt x="1691" y="2099"/>
                    <a:pt x="1691" y="2099"/>
                    <a:pt x="1691" y="2099"/>
                  </a:cubicBezTo>
                  <a:cubicBezTo>
                    <a:pt x="1662" y="2099"/>
                    <a:pt x="1662" y="2099"/>
                    <a:pt x="1662" y="2099"/>
                  </a:cubicBezTo>
                  <a:cubicBezTo>
                    <a:pt x="1662" y="2069"/>
                    <a:pt x="1662" y="2069"/>
                    <a:pt x="1662" y="2069"/>
                  </a:cubicBezTo>
                  <a:lnTo>
                    <a:pt x="1662" y="2069"/>
                  </a:lnTo>
                  <a:cubicBezTo>
                    <a:pt x="1633" y="2040"/>
                    <a:pt x="1633" y="2040"/>
                    <a:pt x="1633" y="2040"/>
                  </a:cubicBezTo>
                  <a:lnTo>
                    <a:pt x="1633" y="2040"/>
                  </a:lnTo>
                  <a:lnTo>
                    <a:pt x="1633" y="2040"/>
                  </a:lnTo>
                  <a:cubicBezTo>
                    <a:pt x="1604" y="2040"/>
                    <a:pt x="1604" y="2040"/>
                    <a:pt x="1604" y="2040"/>
                  </a:cubicBezTo>
                  <a:lnTo>
                    <a:pt x="1604" y="2040"/>
                  </a:lnTo>
                  <a:lnTo>
                    <a:pt x="1604" y="2040"/>
                  </a:lnTo>
                  <a:cubicBezTo>
                    <a:pt x="1575" y="2040"/>
                    <a:pt x="1575" y="2040"/>
                    <a:pt x="1575" y="2040"/>
                  </a:cubicBezTo>
                  <a:lnTo>
                    <a:pt x="1575" y="2040"/>
                  </a:lnTo>
                  <a:cubicBezTo>
                    <a:pt x="1546" y="2040"/>
                    <a:pt x="1546" y="2040"/>
                    <a:pt x="1546" y="2040"/>
                  </a:cubicBezTo>
                  <a:lnTo>
                    <a:pt x="1546" y="2040"/>
                  </a:lnTo>
                  <a:lnTo>
                    <a:pt x="1546" y="2040"/>
                  </a:lnTo>
                  <a:lnTo>
                    <a:pt x="1546" y="2040"/>
                  </a:lnTo>
                  <a:lnTo>
                    <a:pt x="1546" y="2040"/>
                  </a:lnTo>
                  <a:cubicBezTo>
                    <a:pt x="1517" y="2040"/>
                    <a:pt x="1517" y="2040"/>
                    <a:pt x="1517" y="2040"/>
                  </a:cubicBezTo>
                  <a:lnTo>
                    <a:pt x="1517" y="2040"/>
                  </a:lnTo>
                  <a:cubicBezTo>
                    <a:pt x="1517" y="2069"/>
                    <a:pt x="1517" y="2069"/>
                    <a:pt x="1517" y="2069"/>
                  </a:cubicBezTo>
                  <a:lnTo>
                    <a:pt x="1517" y="2069"/>
                  </a:lnTo>
                  <a:lnTo>
                    <a:pt x="1517" y="2069"/>
                  </a:lnTo>
                  <a:cubicBezTo>
                    <a:pt x="1487" y="2099"/>
                    <a:pt x="1487" y="2099"/>
                    <a:pt x="1487" y="2099"/>
                  </a:cubicBezTo>
                  <a:lnTo>
                    <a:pt x="1487" y="2099"/>
                  </a:lnTo>
                  <a:lnTo>
                    <a:pt x="1487" y="2099"/>
                  </a:lnTo>
                  <a:lnTo>
                    <a:pt x="1487" y="2099"/>
                  </a:lnTo>
                  <a:cubicBezTo>
                    <a:pt x="1458" y="2099"/>
                    <a:pt x="1458" y="2099"/>
                    <a:pt x="1458" y="2099"/>
                  </a:cubicBezTo>
                  <a:lnTo>
                    <a:pt x="1458" y="2099"/>
                  </a:lnTo>
                  <a:lnTo>
                    <a:pt x="1458" y="2099"/>
                  </a:lnTo>
                  <a:lnTo>
                    <a:pt x="1458" y="2099"/>
                  </a:lnTo>
                  <a:cubicBezTo>
                    <a:pt x="1429" y="2099"/>
                    <a:pt x="1429" y="2099"/>
                    <a:pt x="1429" y="2099"/>
                  </a:cubicBezTo>
                  <a:cubicBezTo>
                    <a:pt x="1429" y="2069"/>
                    <a:pt x="1429" y="2069"/>
                    <a:pt x="1429" y="2069"/>
                  </a:cubicBezTo>
                  <a:cubicBezTo>
                    <a:pt x="1400" y="2069"/>
                    <a:pt x="1400" y="2069"/>
                    <a:pt x="1400" y="2069"/>
                  </a:cubicBezTo>
                  <a:lnTo>
                    <a:pt x="1400" y="2069"/>
                  </a:lnTo>
                  <a:lnTo>
                    <a:pt x="1400" y="2069"/>
                  </a:lnTo>
                  <a:lnTo>
                    <a:pt x="1400" y="2069"/>
                  </a:lnTo>
                  <a:lnTo>
                    <a:pt x="1400" y="2069"/>
                  </a:lnTo>
                  <a:cubicBezTo>
                    <a:pt x="1400" y="2040"/>
                    <a:pt x="1400" y="2040"/>
                    <a:pt x="1400" y="2040"/>
                  </a:cubicBezTo>
                  <a:cubicBezTo>
                    <a:pt x="1370" y="2069"/>
                    <a:pt x="1370" y="2069"/>
                    <a:pt x="1370" y="2069"/>
                  </a:cubicBezTo>
                  <a:cubicBezTo>
                    <a:pt x="1370" y="2040"/>
                    <a:pt x="1370" y="2040"/>
                    <a:pt x="1370" y="2040"/>
                  </a:cubicBezTo>
                  <a:lnTo>
                    <a:pt x="1370" y="2040"/>
                  </a:lnTo>
                  <a:lnTo>
                    <a:pt x="1370" y="2040"/>
                  </a:lnTo>
                  <a:lnTo>
                    <a:pt x="1370" y="2040"/>
                  </a:lnTo>
                  <a:cubicBezTo>
                    <a:pt x="1341" y="2011"/>
                    <a:pt x="1341" y="2011"/>
                    <a:pt x="1341" y="2011"/>
                  </a:cubicBezTo>
                  <a:lnTo>
                    <a:pt x="1341" y="2011"/>
                  </a:lnTo>
                  <a:lnTo>
                    <a:pt x="1341" y="2011"/>
                  </a:lnTo>
                  <a:lnTo>
                    <a:pt x="1341" y="2011"/>
                  </a:lnTo>
                  <a:lnTo>
                    <a:pt x="1341" y="2011"/>
                  </a:lnTo>
                  <a:cubicBezTo>
                    <a:pt x="1341" y="1982"/>
                    <a:pt x="1341" y="1982"/>
                    <a:pt x="1341" y="1982"/>
                  </a:cubicBezTo>
                  <a:lnTo>
                    <a:pt x="1341" y="1982"/>
                  </a:lnTo>
                  <a:lnTo>
                    <a:pt x="1341" y="1982"/>
                  </a:lnTo>
                  <a:lnTo>
                    <a:pt x="1341" y="1982"/>
                  </a:lnTo>
                  <a:cubicBezTo>
                    <a:pt x="1341" y="1952"/>
                    <a:pt x="1341" y="1952"/>
                    <a:pt x="1341" y="1952"/>
                  </a:cubicBezTo>
                  <a:lnTo>
                    <a:pt x="1341" y="1952"/>
                  </a:lnTo>
                  <a:cubicBezTo>
                    <a:pt x="1312" y="1924"/>
                    <a:pt x="1312" y="1924"/>
                    <a:pt x="1312" y="1924"/>
                  </a:cubicBezTo>
                  <a:lnTo>
                    <a:pt x="1312" y="1924"/>
                  </a:lnTo>
                  <a:lnTo>
                    <a:pt x="1312" y="1924"/>
                  </a:lnTo>
                  <a:lnTo>
                    <a:pt x="1312" y="1924"/>
                  </a:lnTo>
                  <a:lnTo>
                    <a:pt x="1312" y="1924"/>
                  </a:lnTo>
                  <a:cubicBezTo>
                    <a:pt x="1283" y="1895"/>
                    <a:pt x="1283" y="1895"/>
                    <a:pt x="1283" y="1895"/>
                  </a:cubicBezTo>
                  <a:lnTo>
                    <a:pt x="1283" y="1895"/>
                  </a:lnTo>
                  <a:lnTo>
                    <a:pt x="1283" y="1895"/>
                  </a:lnTo>
                  <a:lnTo>
                    <a:pt x="1283" y="1895"/>
                  </a:lnTo>
                  <a:cubicBezTo>
                    <a:pt x="1254" y="1895"/>
                    <a:pt x="1254" y="1895"/>
                    <a:pt x="1254" y="1895"/>
                  </a:cubicBezTo>
                  <a:cubicBezTo>
                    <a:pt x="1254" y="1865"/>
                    <a:pt x="1254" y="1865"/>
                    <a:pt x="1254" y="1865"/>
                  </a:cubicBezTo>
                  <a:lnTo>
                    <a:pt x="1254" y="1865"/>
                  </a:lnTo>
                  <a:lnTo>
                    <a:pt x="1254" y="1865"/>
                  </a:lnTo>
                  <a:cubicBezTo>
                    <a:pt x="1225" y="1836"/>
                    <a:pt x="1225" y="1836"/>
                    <a:pt x="1225" y="1836"/>
                  </a:cubicBezTo>
                  <a:cubicBezTo>
                    <a:pt x="1108" y="1836"/>
                    <a:pt x="1108" y="1836"/>
                    <a:pt x="1108" y="1836"/>
                  </a:cubicBezTo>
                  <a:cubicBezTo>
                    <a:pt x="1108" y="1865"/>
                    <a:pt x="1108" y="1865"/>
                    <a:pt x="1108" y="1865"/>
                  </a:cubicBezTo>
                  <a:cubicBezTo>
                    <a:pt x="875" y="1865"/>
                    <a:pt x="875" y="1865"/>
                    <a:pt x="875" y="1865"/>
                  </a:cubicBezTo>
                  <a:cubicBezTo>
                    <a:pt x="583" y="1749"/>
                    <a:pt x="583" y="1749"/>
                    <a:pt x="583" y="1749"/>
                  </a:cubicBezTo>
                  <a:lnTo>
                    <a:pt x="583" y="1749"/>
                  </a:lnTo>
                  <a:lnTo>
                    <a:pt x="583" y="1749"/>
                  </a:lnTo>
                  <a:cubicBezTo>
                    <a:pt x="379" y="1749"/>
                    <a:pt x="379" y="1749"/>
                    <a:pt x="379" y="1749"/>
                  </a:cubicBezTo>
                  <a:cubicBezTo>
                    <a:pt x="379" y="1719"/>
                    <a:pt x="379" y="1719"/>
                    <a:pt x="379" y="1719"/>
                  </a:cubicBezTo>
                  <a:lnTo>
                    <a:pt x="379" y="1719"/>
                  </a:lnTo>
                  <a:cubicBezTo>
                    <a:pt x="379" y="1690"/>
                    <a:pt x="379" y="1690"/>
                    <a:pt x="379" y="1690"/>
                  </a:cubicBezTo>
                  <a:cubicBezTo>
                    <a:pt x="350" y="1661"/>
                    <a:pt x="350" y="1661"/>
                    <a:pt x="350" y="1661"/>
                  </a:cubicBezTo>
                  <a:cubicBezTo>
                    <a:pt x="350" y="1632"/>
                    <a:pt x="350" y="1632"/>
                    <a:pt x="350" y="1632"/>
                  </a:cubicBezTo>
                  <a:cubicBezTo>
                    <a:pt x="320" y="1632"/>
                    <a:pt x="320" y="1632"/>
                    <a:pt x="320" y="1632"/>
                  </a:cubicBezTo>
                  <a:lnTo>
                    <a:pt x="320" y="1632"/>
                  </a:lnTo>
                  <a:lnTo>
                    <a:pt x="320" y="1632"/>
                  </a:lnTo>
                  <a:cubicBezTo>
                    <a:pt x="320" y="1602"/>
                    <a:pt x="320" y="1602"/>
                    <a:pt x="320" y="1602"/>
                  </a:cubicBezTo>
                  <a:lnTo>
                    <a:pt x="320" y="1602"/>
                  </a:lnTo>
                  <a:cubicBezTo>
                    <a:pt x="291" y="1602"/>
                    <a:pt x="291" y="1602"/>
                    <a:pt x="291" y="1602"/>
                  </a:cubicBezTo>
                  <a:lnTo>
                    <a:pt x="291" y="1602"/>
                  </a:lnTo>
                  <a:cubicBezTo>
                    <a:pt x="262" y="1602"/>
                    <a:pt x="262" y="1602"/>
                    <a:pt x="262" y="1602"/>
                  </a:cubicBezTo>
                  <a:cubicBezTo>
                    <a:pt x="262" y="1575"/>
                    <a:pt x="262" y="1575"/>
                    <a:pt x="262" y="1575"/>
                  </a:cubicBezTo>
                  <a:lnTo>
                    <a:pt x="262" y="1575"/>
                  </a:lnTo>
                  <a:cubicBezTo>
                    <a:pt x="233" y="1575"/>
                    <a:pt x="233" y="1575"/>
                    <a:pt x="233" y="1575"/>
                  </a:cubicBezTo>
                  <a:cubicBezTo>
                    <a:pt x="204" y="1575"/>
                    <a:pt x="204" y="1575"/>
                    <a:pt x="204" y="1575"/>
                  </a:cubicBezTo>
                  <a:lnTo>
                    <a:pt x="204" y="1575"/>
                  </a:lnTo>
                  <a:cubicBezTo>
                    <a:pt x="175" y="1546"/>
                    <a:pt x="175" y="1546"/>
                    <a:pt x="175" y="1546"/>
                  </a:cubicBezTo>
                  <a:cubicBezTo>
                    <a:pt x="146" y="1546"/>
                    <a:pt x="146" y="1546"/>
                    <a:pt x="146" y="1546"/>
                  </a:cubicBezTo>
                  <a:lnTo>
                    <a:pt x="146" y="1546"/>
                  </a:lnTo>
                  <a:lnTo>
                    <a:pt x="146" y="1546"/>
                  </a:lnTo>
                  <a:lnTo>
                    <a:pt x="146" y="1546"/>
                  </a:lnTo>
                  <a:cubicBezTo>
                    <a:pt x="146" y="1517"/>
                    <a:pt x="146" y="1517"/>
                    <a:pt x="146" y="1517"/>
                  </a:cubicBezTo>
                  <a:lnTo>
                    <a:pt x="146" y="1517"/>
                  </a:lnTo>
                  <a:cubicBezTo>
                    <a:pt x="146" y="1487"/>
                    <a:pt x="146" y="1487"/>
                    <a:pt x="146" y="1487"/>
                  </a:cubicBezTo>
                  <a:lnTo>
                    <a:pt x="146" y="1487"/>
                  </a:lnTo>
                  <a:cubicBezTo>
                    <a:pt x="146" y="1458"/>
                    <a:pt x="146" y="1458"/>
                    <a:pt x="146" y="1458"/>
                  </a:cubicBezTo>
                  <a:lnTo>
                    <a:pt x="146" y="1458"/>
                  </a:lnTo>
                  <a:lnTo>
                    <a:pt x="146" y="1458"/>
                  </a:lnTo>
                  <a:cubicBezTo>
                    <a:pt x="117" y="1458"/>
                    <a:pt x="117" y="1458"/>
                    <a:pt x="117" y="1458"/>
                  </a:cubicBezTo>
                  <a:cubicBezTo>
                    <a:pt x="117" y="1400"/>
                    <a:pt x="117" y="1400"/>
                    <a:pt x="117" y="1400"/>
                  </a:cubicBezTo>
                  <a:lnTo>
                    <a:pt x="117" y="1400"/>
                  </a:lnTo>
                  <a:cubicBezTo>
                    <a:pt x="87" y="1370"/>
                    <a:pt x="87" y="1370"/>
                    <a:pt x="87" y="1370"/>
                  </a:cubicBezTo>
                  <a:lnTo>
                    <a:pt x="87" y="1370"/>
                  </a:lnTo>
                  <a:cubicBezTo>
                    <a:pt x="87" y="1341"/>
                    <a:pt x="87" y="1341"/>
                    <a:pt x="87" y="1341"/>
                  </a:cubicBezTo>
                  <a:lnTo>
                    <a:pt x="87" y="1341"/>
                  </a:lnTo>
                  <a:lnTo>
                    <a:pt x="87" y="1341"/>
                  </a:lnTo>
                  <a:lnTo>
                    <a:pt x="87" y="1341"/>
                  </a:lnTo>
                  <a:cubicBezTo>
                    <a:pt x="117" y="1312"/>
                    <a:pt x="117" y="1312"/>
                    <a:pt x="117" y="1312"/>
                  </a:cubicBezTo>
                  <a:cubicBezTo>
                    <a:pt x="87" y="1312"/>
                    <a:pt x="87" y="1312"/>
                    <a:pt x="87" y="1312"/>
                  </a:cubicBezTo>
                  <a:lnTo>
                    <a:pt x="87" y="1312"/>
                  </a:lnTo>
                  <a:cubicBezTo>
                    <a:pt x="87" y="1283"/>
                    <a:pt x="87" y="1283"/>
                    <a:pt x="87" y="1283"/>
                  </a:cubicBezTo>
                  <a:lnTo>
                    <a:pt x="87" y="1283"/>
                  </a:lnTo>
                  <a:cubicBezTo>
                    <a:pt x="58" y="1283"/>
                    <a:pt x="58" y="1283"/>
                    <a:pt x="58" y="1283"/>
                  </a:cubicBezTo>
                  <a:cubicBezTo>
                    <a:pt x="58" y="1253"/>
                    <a:pt x="58" y="1253"/>
                    <a:pt x="58" y="1253"/>
                  </a:cubicBezTo>
                  <a:lnTo>
                    <a:pt x="58" y="1253"/>
                  </a:lnTo>
                  <a:lnTo>
                    <a:pt x="58" y="1253"/>
                  </a:lnTo>
                  <a:cubicBezTo>
                    <a:pt x="87" y="1253"/>
                    <a:pt x="87" y="1253"/>
                    <a:pt x="87" y="1253"/>
                  </a:cubicBezTo>
                  <a:cubicBezTo>
                    <a:pt x="87" y="1225"/>
                    <a:pt x="87" y="1225"/>
                    <a:pt x="87" y="1225"/>
                  </a:cubicBezTo>
                  <a:lnTo>
                    <a:pt x="87" y="1225"/>
                  </a:lnTo>
                  <a:lnTo>
                    <a:pt x="87" y="1225"/>
                  </a:lnTo>
                  <a:cubicBezTo>
                    <a:pt x="87" y="1253"/>
                    <a:pt x="87" y="1253"/>
                    <a:pt x="87" y="1253"/>
                  </a:cubicBezTo>
                  <a:cubicBezTo>
                    <a:pt x="117" y="1253"/>
                    <a:pt x="117" y="1253"/>
                    <a:pt x="117" y="1253"/>
                  </a:cubicBezTo>
                  <a:lnTo>
                    <a:pt x="117" y="1253"/>
                  </a:lnTo>
                  <a:cubicBezTo>
                    <a:pt x="87" y="1225"/>
                    <a:pt x="87" y="1225"/>
                    <a:pt x="87" y="1225"/>
                  </a:cubicBezTo>
                  <a:lnTo>
                    <a:pt x="87" y="1225"/>
                  </a:lnTo>
                  <a:cubicBezTo>
                    <a:pt x="87" y="1196"/>
                    <a:pt x="87" y="1196"/>
                    <a:pt x="87" y="1196"/>
                  </a:cubicBezTo>
                  <a:lnTo>
                    <a:pt x="87" y="1196"/>
                  </a:lnTo>
                  <a:lnTo>
                    <a:pt x="87" y="1196"/>
                  </a:lnTo>
                  <a:cubicBezTo>
                    <a:pt x="117" y="1196"/>
                    <a:pt x="117" y="1196"/>
                    <a:pt x="117" y="1196"/>
                  </a:cubicBezTo>
                  <a:lnTo>
                    <a:pt x="117" y="1196"/>
                  </a:lnTo>
                  <a:cubicBezTo>
                    <a:pt x="146" y="1196"/>
                    <a:pt x="146" y="1196"/>
                    <a:pt x="146" y="1196"/>
                  </a:cubicBezTo>
                  <a:cubicBezTo>
                    <a:pt x="117" y="1196"/>
                    <a:pt x="117" y="1196"/>
                    <a:pt x="117" y="1196"/>
                  </a:cubicBezTo>
                  <a:lnTo>
                    <a:pt x="117" y="1196"/>
                  </a:lnTo>
                  <a:cubicBezTo>
                    <a:pt x="87" y="1196"/>
                    <a:pt x="87" y="1196"/>
                    <a:pt x="87" y="1196"/>
                  </a:cubicBezTo>
                  <a:cubicBezTo>
                    <a:pt x="87" y="1167"/>
                    <a:pt x="87" y="1167"/>
                    <a:pt x="87" y="1167"/>
                  </a:cubicBezTo>
                  <a:cubicBezTo>
                    <a:pt x="87" y="1196"/>
                    <a:pt x="87" y="1196"/>
                    <a:pt x="87" y="1196"/>
                  </a:cubicBezTo>
                  <a:cubicBezTo>
                    <a:pt x="87" y="1167"/>
                    <a:pt x="87" y="1167"/>
                    <a:pt x="87" y="1167"/>
                  </a:cubicBezTo>
                  <a:cubicBezTo>
                    <a:pt x="87" y="1196"/>
                    <a:pt x="87" y="1196"/>
                    <a:pt x="87" y="1196"/>
                  </a:cubicBezTo>
                  <a:cubicBezTo>
                    <a:pt x="87" y="1225"/>
                    <a:pt x="87" y="1225"/>
                    <a:pt x="87" y="1225"/>
                  </a:cubicBezTo>
                  <a:cubicBezTo>
                    <a:pt x="87" y="1196"/>
                    <a:pt x="87" y="1196"/>
                    <a:pt x="87" y="1196"/>
                  </a:cubicBezTo>
                  <a:cubicBezTo>
                    <a:pt x="58" y="1196"/>
                    <a:pt x="58" y="1196"/>
                    <a:pt x="58" y="1196"/>
                  </a:cubicBezTo>
                  <a:lnTo>
                    <a:pt x="58" y="1196"/>
                  </a:lnTo>
                  <a:lnTo>
                    <a:pt x="58" y="1196"/>
                  </a:lnTo>
                  <a:cubicBezTo>
                    <a:pt x="29" y="1167"/>
                    <a:pt x="29" y="1167"/>
                    <a:pt x="29" y="1167"/>
                  </a:cubicBezTo>
                  <a:cubicBezTo>
                    <a:pt x="58" y="1167"/>
                    <a:pt x="58" y="1167"/>
                    <a:pt x="58" y="1167"/>
                  </a:cubicBezTo>
                  <a:cubicBezTo>
                    <a:pt x="58" y="1137"/>
                    <a:pt x="58" y="1137"/>
                    <a:pt x="58" y="1137"/>
                  </a:cubicBezTo>
                  <a:cubicBezTo>
                    <a:pt x="0" y="1108"/>
                    <a:pt x="0" y="1108"/>
                    <a:pt x="0" y="1108"/>
                  </a:cubicBezTo>
                  <a:lnTo>
                    <a:pt x="0" y="1108"/>
                  </a:lnTo>
                  <a:cubicBezTo>
                    <a:pt x="0" y="1079"/>
                    <a:pt x="0" y="1079"/>
                    <a:pt x="0" y="1079"/>
                  </a:cubicBezTo>
                  <a:cubicBezTo>
                    <a:pt x="29" y="1079"/>
                    <a:pt x="29" y="1079"/>
                    <a:pt x="29" y="1079"/>
                  </a:cubicBezTo>
                  <a:cubicBezTo>
                    <a:pt x="0" y="1050"/>
                    <a:pt x="0" y="1050"/>
                    <a:pt x="0" y="1050"/>
                  </a:cubicBezTo>
                  <a:lnTo>
                    <a:pt x="0" y="1050"/>
                  </a:lnTo>
                  <a:lnTo>
                    <a:pt x="0" y="1050"/>
                  </a:lnTo>
                  <a:cubicBezTo>
                    <a:pt x="29" y="1020"/>
                    <a:pt x="29" y="1020"/>
                    <a:pt x="29" y="1020"/>
                  </a:cubicBezTo>
                  <a:lnTo>
                    <a:pt x="29" y="1020"/>
                  </a:lnTo>
                  <a:cubicBezTo>
                    <a:pt x="29" y="991"/>
                    <a:pt x="29" y="991"/>
                    <a:pt x="29" y="991"/>
                  </a:cubicBezTo>
                  <a:cubicBezTo>
                    <a:pt x="0" y="962"/>
                    <a:pt x="0" y="962"/>
                    <a:pt x="0" y="962"/>
                  </a:cubicBezTo>
                  <a:cubicBezTo>
                    <a:pt x="0" y="933"/>
                    <a:pt x="0" y="933"/>
                    <a:pt x="0" y="933"/>
                  </a:cubicBezTo>
                  <a:lnTo>
                    <a:pt x="0" y="933"/>
                  </a:lnTo>
                  <a:cubicBezTo>
                    <a:pt x="0" y="903"/>
                    <a:pt x="0" y="903"/>
                    <a:pt x="0" y="903"/>
                  </a:cubicBezTo>
                  <a:cubicBezTo>
                    <a:pt x="29" y="875"/>
                    <a:pt x="29" y="875"/>
                    <a:pt x="29" y="875"/>
                  </a:cubicBezTo>
                  <a:lnTo>
                    <a:pt x="29" y="875"/>
                  </a:lnTo>
                  <a:lnTo>
                    <a:pt x="29" y="875"/>
                  </a:lnTo>
                  <a:cubicBezTo>
                    <a:pt x="29" y="846"/>
                    <a:pt x="29" y="846"/>
                    <a:pt x="29" y="846"/>
                  </a:cubicBezTo>
                  <a:lnTo>
                    <a:pt x="29" y="846"/>
                  </a:lnTo>
                  <a:cubicBezTo>
                    <a:pt x="29" y="817"/>
                    <a:pt x="29" y="817"/>
                    <a:pt x="29" y="817"/>
                  </a:cubicBezTo>
                  <a:cubicBezTo>
                    <a:pt x="58" y="787"/>
                    <a:pt x="58" y="787"/>
                    <a:pt x="58" y="787"/>
                  </a:cubicBezTo>
                  <a:cubicBezTo>
                    <a:pt x="29" y="787"/>
                    <a:pt x="29" y="787"/>
                    <a:pt x="29" y="787"/>
                  </a:cubicBezTo>
                  <a:cubicBezTo>
                    <a:pt x="29" y="758"/>
                    <a:pt x="29" y="758"/>
                    <a:pt x="29" y="758"/>
                  </a:cubicBezTo>
                  <a:cubicBezTo>
                    <a:pt x="58" y="758"/>
                    <a:pt x="58" y="758"/>
                    <a:pt x="58" y="758"/>
                  </a:cubicBezTo>
                  <a:cubicBezTo>
                    <a:pt x="29" y="758"/>
                    <a:pt x="29" y="758"/>
                    <a:pt x="29" y="758"/>
                  </a:cubicBezTo>
                  <a:cubicBezTo>
                    <a:pt x="29" y="729"/>
                    <a:pt x="29" y="729"/>
                    <a:pt x="29" y="729"/>
                  </a:cubicBezTo>
                  <a:cubicBezTo>
                    <a:pt x="58" y="700"/>
                    <a:pt x="58" y="700"/>
                    <a:pt x="58" y="700"/>
                  </a:cubicBezTo>
                  <a:cubicBezTo>
                    <a:pt x="58" y="670"/>
                    <a:pt x="58" y="670"/>
                    <a:pt x="58" y="670"/>
                  </a:cubicBezTo>
                  <a:lnTo>
                    <a:pt x="58" y="670"/>
                  </a:lnTo>
                  <a:cubicBezTo>
                    <a:pt x="58" y="641"/>
                    <a:pt x="58" y="641"/>
                    <a:pt x="58" y="641"/>
                  </a:cubicBezTo>
                  <a:cubicBezTo>
                    <a:pt x="87" y="612"/>
                    <a:pt x="87" y="612"/>
                    <a:pt x="87" y="612"/>
                  </a:cubicBezTo>
                  <a:lnTo>
                    <a:pt x="87" y="612"/>
                  </a:lnTo>
                  <a:cubicBezTo>
                    <a:pt x="87" y="583"/>
                    <a:pt x="87" y="583"/>
                    <a:pt x="87" y="583"/>
                  </a:cubicBezTo>
                  <a:cubicBezTo>
                    <a:pt x="117" y="583"/>
                    <a:pt x="117" y="583"/>
                    <a:pt x="117" y="583"/>
                  </a:cubicBezTo>
                  <a:cubicBezTo>
                    <a:pt x="117" y="554"/>
                    <a:pt x="117" y="554"/>
                    <a:pt x="117" y="554"/>
                  </a:cubicBezTo>
                  <a:cubicBezTo>
                    <a:pt x="117" y="525"/>
                    <a:pt x="117" y="525"/>
                    <a:pt x="117" y="525"/>
                  </a:cubicBezTo>
                  <a:cubicBezTo>
                    <a:pt x="146" y="467"/>
                    <a:pt x="146" y="467"/>
                    <a:pt x="146" y="467"/>
                  </a:cubicBezTo>
                  <a:cubicBezTo>
                    <a:pt x="146" y="437"/>
                    <a:pt x="146" y="437"/>
                    <a:pt x="146" y="437"/>
                  </a:cubicBezTo>
                  <a:cubicBezTo>
                    <a:pt x="175" y="408"/>
                    <a:pt x="175" y="408"/>
                    <a:pt x="175" y="408"/>
                  </a:cubicBezTo>
                  <a:cubicBezTo>
                    <a:pt x="175" y="379"/>
                    <a:pt x="175" y="379"/>
                    <a:pt x="175" y="379"/>
                  </a:cubicBezTo>
                  <a:cubicBezTo>
                    <a:pt x="204" y="350"/>
                    <a:pt x="204" y="350"/>
                    <a:pt x="204" y="350"/>
                  </a:cubicBezTo>
                  <a:lnTo>
                    <a:pt x="204" y="350"/>
                  </a:lnTo>
                  <a:lnTo>
                    <a:pt x="204" y="350"/>
                  </a:lnTo>
                  <a:cubicBezTo>
                    <a:pt x="204" y="320"/>
                    <a:pt x="204" y="320"/>
                    <a:pt x="204" y="320"/>
                  </a:cubicBezTo>
                  <a:lnTo>
                    <a:pt x="204" y="320"/>
                  </a:lnTo>
                  <a:lnTo>
                    <a:pt x="204" y="320"/>
                  </a:lnTo>
                  <a:cubicBezTo>
                    <a:pt x="233" y="320"/>
                    <a:pt x="233" y="320"/>
                    <a:pt x="233" y="320"/>
                  </a:cubicBezTo>
                  <a:cubicBezTo>
                    <a:pt x="262" y="320"/>
                    <a:pt x="262" y="320"/>
                    <a:pt x="262" y="320"/>
                  </a:cubicBezTo>
                  <a:lnTo>
                    <a:pt x="262" y="320"/>
                  </a:lnTo>
                  <a:lnTo>
                    <a:pt x="262" y="320"/>
                  </a:lnTo>
                  <a:cubicBezTo>
                    <a:pt x="291" y="320"/>
                    <a:pt x="291" y="320"/>
                    <a:pt x="291" y="320"/>
                  </a:cubicBezTo>
                  <a:cubicBezTo>
                    <a:pt x="291" y="350"/>
                    <a:pt x="291" y="350"/>
                    <a:pt x="291" y="350"/>
                  </a:cubicBezTo>
                  <a:cubicBezTo>
                    <a:pt x="291" y="320"/>
                    <a:pt x="291" y="320"/>
                    <a:pt x="291" y="320"/>
                  </a:cubicBezTo>
                  <a:lnTo>
                    <a:pt x="291" y="320"/>
                  </a:lnTo>
                  <a:cubicBezTo>
                    <a:pt x="262" y="320"/>
                    <a:pt x="262" y="320"/>
                    <a:pt x="262" y="320"/>
                  </a:cubicBezTo>
                  <a:cubicBezTo>
                    <a:pt x="262" y="291"/>
                    <a:pt x="262" y="291"/>
                    <a:pt x="262" y="291"/>
                  </a:cubicBezTo>
                  <a:cubicBezTo>
                    <a:pt x="233" y="291"/>
                    <a:pt x="233" y="291"/>
                    <a:pt x="233" y="291"/>
                  </a:cubicBezTo>
                  <a:cubicBezTo>
                    <a:pt x="204" y="291"/>
                    <a:pt x="204" y="291"/>
                    <a:pt x="204" y="291"/>
                  </a:cubicBezTo>
                  <a:lnTo>
                    <a:pt x="204" y="291"/>
                  </a:lnTo>
                  <a:lnTo>
                    <a:pt x="204" y="291"/>
                  </a:lnTo>
                  <a:lnTo>
                    <a:pt x="204" y="291"/>
                  </a:lnTo>
                  <a:cubicBezTo>
                    <a:pt x="233" y="262"/>
                    <a:pt x="233" y="262"/>
                    <a:pt x="233" y="262"/>
                  </a:cubicBezTo>
                  <a:lnTo>
                    <a:pt x="233" y="262"/>
                  </a:lnTo>
                  <a:lnTo>
                    <a:pt x="233" y="262"/>
                  </a:lnTo>
                  <a:cubicBezTo>
                    <a:pt x="204" y="233"/>
                    <a:pt x="204" y="233"/>
                    <a:pt x="204" y="233"/>
                  </a:cubicBezTo>
                  <a:lnTo>
                    <a:pt x="204" y="233"/>
                  </a:lnTo>
                  <a:lnTo>
                    <a:pt x="204" y="233"/>
                  </a:lnTo>
                  <a:cubicBezTo>
                    <a:pt x="233" y="233"/>
                    <a:pt x="233" y="233"/>
                    <a:pt x="233" y="233"/>
                  </a:cubicBezTo>
                  <a:cubicBezTo>
                    <a:pt x="233" y="204"/>
                    <a:pt x="233" y="204"/>
                    <a:pt x="233" y="204"/>
                  </a:cubicBezTo>
                  <a:lnTo>
                    <a:pt x="233" y="204"/>
                  </a:lnTo>
                  <a:cubicBezTo>
                    <a:pt x="204" y="204"/>
                    <a:pt x="204" y="204"/>
                    <a:pt x="204" y="204"/>
                  </a:cubicBezTo>
                  <a:lnTo>
                    <a:pt x="204" y="204"/>
                  </a:lnTo>
                  <a:cubicBezTo>
                    <a:pt x="233" y="175"/>
                    <a:pt x="233" y="175"/>
                    <a:pt x="233" y="175"/>
                  </a:cubicBezTo>
                  <a:cubicBezTo>
                    <a:pt x="204" y="175"/>
                    <a:pt x="204" y="175"/>
                    <a:pt x="204" y="175"/>
                  </a:cubicBezTo>
                  <a:cubicBezTo>
                    <a:pt x="233" y="117"/>
                    <a:pt x="233" y="117"/>
                    <a:pt x="233" y="117"/>
                  </a:cubicBezTo>
                  <a:cubicBezTo>
                    <a:pt x="204" y="87"/>
                    <a:pt x="204" y="87"/>
                    <a:pt x="204" y="87"/>
                  </a:cubicBezTo>
                  <a:lnTo>
                    <a:pt x="204" y="87"/>
                  </a:lnTo>
                  <a:cubicBezTo>
                    <a:pt x="233" y="58"/>
                    <a:pt x="233" y="58"/>
                    <a:pt x="233" y="58"/>
                  </a:cubicBezTo>
                  <a:cubicBezTo>
                    <a:pt x="233" y="29"/>
                    <a:pt x="233" y="29"/>
                    <a:pt x="233" y="29"/>
                  </a:cubicBezTo>
                  <a:lnTo>
                    <a:pt x="233" y="29"/>
                  </a:lnTo>
                  <a:cubicBezTo>
                    <a:pt x="262" y="58"/>
                    <a:pt x="262" y="58"/>
                    <a:pt x="262" y="58"/>
                  </a:cubicBezTo>
                  <a:cubicBezTo>
                    <a:pt x="291" y="87"/>
                    <a:pt x="291" y="87"/>
                    <a:pt x="291" y="87"/>
                  </a:cubicBezTo>
                  <a:cubicBezTo>
                    <a:pt x="320" y="87"/>
                    <a:pt x="320" y="87"/>
                    <a:pt x="320" y="87"/>
                  </a:cubicBezTo>
                  <a:cubicBezTo>
                    <a:pt x="350" y="87"/>
                    <a:pt x="350" y="87"/>
                    <a:pt x="350" y="87"/>
                  </a:cubicBezTo>
                  <a:cubicBezTo>
                    <a:pt x="350" y="117"/>
                    <a:pt x="350" y="117"/>
                    <a:pt x="350" y="117"/>
                  </a:cubicBezTo>
                  <a:cubicBezTo>
                    <a:pt x="350" y="87"/>
                    <a:pt x="350" y="87"/>
                    <a:pt x="350" y="87"/>
                  </a:cubicBezTo>
                  <a:cubicBezTo>
                    <a:pt x="379" y="87"/>
                    <a:pt x="379" y="87"/>
                    <a:pt x="379" y="87"/>
                  </a:cubicBezTo>
                  <a:cubicBezTo>
                    <a:pt x="379" y="117"/>
                    <a:pt x="379" y="117"/>
                    <a:pt x="379" y="117"/>
                  </a:cubicBezTo>
                  <a:lnTo>
                    <a:pt x="379" y="117"/>
                  </a:lnTo>
                  <a:cubicBezTo>
                    <a:pt x="350" y="117"/>
                    <a:pt x="350" y="117"/>
                    <a:pt x="350" y="117"/>
                  </a:cubicBezTo>
                  <a:cubicBezTo>
                    <a:pt x="320" y="146"/>
                    <a:pt x="320" y="146"/>
                    <a:pt x="320" y="146"/>
                  </a:cubicBezTo>
                  <a:lnTo>
                    <a:pt x="320" y="146"/>
                  </a:lnTo>
                  <a:cubicBezTo>
                    <a:pt x="350" y="146"/>
                    <a:pt x="350" y="146"/>
                    <a:pt x="350" y="146"/>
                  </a:cubicBezTo>
                  <a:lnTo>
                    <a:pt x="350" y="146"/>
                  </a:lnTo>
                  <a:cubicBezTo>
                    <a:pt x="379" y="117"/>
                    <a:pt x="379" y="117"/>
                    <a:pt x="379" y="117"/>
                  </a:cubicBezTo>
                  <a:lnTo>
                    <a:pt x="379" y="117"/>
                  </a:lnTo>
                  <a:cubicBezTo>
                    <a:pt x="379" y="146"/>
                    <a:pt x="379" y="146"/>
                    <a:pt x="379" y="146"/>
                  </a:cubicBezTo>
                  <a:lnTo>
                    <a:pt x="379" y="146"/>
                  </a:lnTo>
                  <a:cubicBezTo>
                    <a:pt x="350" y="175"/>
                    <a:pt x="350" y="175"/>
                    <a:pt x="350" y="175"/>
                  </a:cubicBezTo>
                  <a:lnTo>
                    <a:pt x="350" y="175"/>
                  </a:lnTo>
                  <a:lnTo>
                    <a:pt x="350" y="175"/>
                  </a:lnTo>
                  <a:lnTo>
                    <a:pt x="350" y="175"/>
                  </a:lnTo>
                  <a:lnTo>
                    <a:pt x="350" y="175"/>
                  </a:lnTo>
                  <a:lnTo>
                    <a:pt x="350" y="175"/>
                  </a:lnTo>
                  <a:cubicBezTo>
                    <a:pt x="320" y="175"/>
                    <a:pt x="320" y="175"/>
                    <a:pt x="320" y="175"/>
                  </a:cubicBezTo>
                  <a:cubicBezTo>
                    <a:pt x="320" y="204"/>
                    <a:pt x="320" y="204"/>
                    <a:pt x="320" y="204"/>
                  </a:cubicBezTo>
                  <a:cubicBezTo>
                    <a:pt x="350" y="204"/>
                    <a:pt x="350" y="204"/>
                    <a:pt x="350" y="204"/>
                  </a:cubicBezTo>
                  <a:lnTo>
                    <a:pt x="350" y="204"/>
                  </a:lnTo>
                  <a:cubicBezTo>
                    <a:pt x="379" y="175"/>
                    <a:pt x="379" y="175"/>
                    <a:pt x="379" y="175"/>
                  </a:cubicBezTo>
                  <a:lnTo>
                    <a:pt x="379" y="175"/>
                  </a:lnTo>
                  <a:cubicBezTo>
                    <a:pt x="379" y="146"/>
                    <a:pt x="379" y="146"/>
                    <a:pt x="379" y="146"/>
                  </a:cubicBezTo>
                  <a:lnTo>
                    <a:pt x="379" y="146"/>
                  </a:lnTo>
                  <a:cubicBezTo>
                    <a:pt x="379" y="117"/>
                    <a:pt x="379" y="117"/>
                    <a:pt x="379" y="117"/>
                  </a:cubicBezTo>
                  <a:cubicBezTo>
                    <a:pt x="408" y="117"/>
                    <a:pt x="408" y="117"/>
                    <a:pt x="408" y="117"/>
                  </a:cubicBezTo>
                  <a:lnTo>
                    <a:pt x="408" y="117"/>
                  </a:lnTo>
                  <a:cubicBezTo>
                    <a:pt x="408" y="87"/>
                    <a:pt x="408" y="87"/>
                    <a:pt x="408" y="87"/>
                  </a:cubicBezTo>
                  <a:lnTo>
                    <a:pt x="408" y="87"/>
                  </a:lnTo>
                  <a:lnTo>
                    <a:pt x="408" y="87"/>
                  </a:lnTo>
                  <a:cubicBezTo>
                    <a:pt x="408" y="58"/>
                    <a:pt x="408" y="58"/>
                    <a:pt x="408" y="58"/>
                  </a:cubicBezTo>
                  <a:lnTo>
                    <a:pt x="408" y="58"/>
                  </a:lnTo>
                  <a:lnTo>
                    <a:pt x="408" y="58"/>
                  </a:lnTo>
                  <a:lnTo>
                    <a:pt x="408" y="58"/>
                  </a:lnTo>
                  <a:cubicBezTo>
                    <a:pt x="408" y="29"/>
                    <a:pt x="408" y="29"/>
                    <a:pt x="408" y="29"/>
                  </a:cubicBezTo>
                  <a:lnTo>
                    <a:pt x="408" y="29"/>
                  </a:lnTo>
                  <a:cubicBezTo>
                    <a:pt x="408" y="0"/>
                    <a:pt x="408" y="0"/>
                    <a:pt x="408" y="0"/>
                  </a:cubicBezTo>
                  <a:close/>
                  <a:moveTo>
                    <a:pt x="4229" y="1050"/>
                  </a:moveTo>
                  <a:lnTo>
                    <a:pt x="4229" y="1050"/>
                  </a:lnTo>
                  <a:lnTo>
                    <a:pt x="4229" y="1050"/>
                  </a:lnTo>
                  <a:cubicBezTo>
                    <a:pt x="4258" y="1050"/>
                    <a:pt x="4258" y="1050"/>
                    <a:pt x="4258" y="1050"/>
                  </a:cubicBezTo>
                  <a:lnTo>
                    <a:pt x="4258" y="1050"/>
                  </a:lnTo>
                  <a:lnTo>
                    <a:pt x="4258" y="1050"/>
                  </a:lnTo>
                  <a:cubicBezTo>
                    <a:pt x="4258" y="1020"/>
                    <a:pt x="4258" y="1020"/>
                    <a:pt x="4258" y="1020"/>
                  </a:cubicBezTo>
                  <a:lnTo>
                    <a:pt x="4258" y="1020"/>
                  </a:lnTo>
                  <a:cubicBezTo>
                    <a:pt x="4229" y="1020"/>
                    <a:pt x="4229" y="1020"/>
                    <a:pt x="4229" y="1020"/>
                  </a:cubicBezTo>
                  <a:cubicBezTo>
                    <a:pt x="4229" y="1050"/>
                    <a:pt x="4229" y="1050"/>
                    <a:pt x="4229" y="1050"/>
                  </a:cubicBezTo>
                  <a:close/>
                  <a:moveTo>
                    <a:pt x="3995" y="1108"/>
                  </a:moveTo>
                  <a:lnTo>
                    <a:pt x="3995" y="1108"/>
                  </a:lnTo>
                  <a:cubicBezTo>
                    <a:pt x="3967" y="1108"/>
                    <a:pt x="3967" y="1108"/>
                    <a:pt x="3967" y="1108"/>
                  </a:cubicBezTo>
                  <a:cubicBezTo>
                    <a:pt x="3995" y="1108"/>
                    <a:pt x="3995" y="1108"/>
                    <a:pt x="3995" y="1108"/>
                  </a:cubicBezTo>
                  <a:lnTo>
                    <a:pt x="3995" y="1108"/>
                  </a:lnTo>
                  <a:cubicBezTo>
                    <a:pt x="4024" y="1108"/>
                    <a:pt x="4024" y="1108"/>
                    <a:pt x="4024" y="1108"/>
                  </a:cubicBezTo>
                  <a:cubicBezTo>
                    <a:pt x="4024" y="1079"/>
                    <a:pt x="4024" y="1079"/>
                    <a:pt x="4024" y="1079"/>
                  </a:cubicBezTo>
                  <a:cubicBezTo>
                    <a:pt x="4053" y="1079"/>
                    <a:pt x="4053" y="1079"/>
                    <a:pt x="4053" y="1079"/>
                  </a:cubicBezTo>
                  <a:cubicBezTo>
                    <a:pt x="4083" y="1079"/>
                    <a:pt x="4083" y="1079"/>
                    <a:pt x="4083" y="1079"/>
                  </a:cubicBezTo>
                  <a:lnTo>
                    <a:pt x="4083" y="1079"/>
                  </a:lnTo>
                  <a:cubicBezTo>
                    <a:pt x="4112" y="1079"/>
                    <a:pt x="4112" y="1079"/>
                    <a:pt x="4112" y="1079"/>
                  </a:cubicBezTo>
                  <a:lnTo>
                    <a:pt x="4112" y="1079"/>
                  </a:lnTo>
                  <a:cubicBezTo>
                    <a:pt x="4141" y="1079"/>
                    <a:pt x="4141" y="1079"/>
                    <a:pt x="4141" y="1079"/>
                  </a:cubicBezTo>
                  <a:lnTo>
                    <a:pt x="4141" y="1079"/>
                  </a:lnTo>
                  <a:cubicBezTo>
                    <a:pt x="4112" y="1079"/>
                    <a:pt x="4112" y="1079"/>
                    <a:pt x="4112" y="1079"/>
                  </a:cubicBezTo>
                  <a:lnTo>
                    <a:pt x="4112" y="1079"/>
                  </a:lnTo>
                  <a:lnTo>
                    <a:pt x="4112" y="1079"/>
                  </a:lnTo>
                  <a:lnTo>
                    <a:pt x="4112" y="1079"/>
                  </a:lnTo>
                  <a:cubicBezTo>
                    <a:pt x="4112" y="1050"/>
                    <a:pt x="4112" y="1050"/>
                    <a:pt x="4112" y="1050"/>
                  </a:cubicBezTo>
                  <a:lnTo>
                    <a:pt x="4112" y="1050"/>
                  </a:lnTo>
                  <a:cubicBezTo>
                    <a:pt x="4083" y="1079"/>
                    <a:pt x="4083" y="1079"/>
                    <a:pt x="4083" y="1079"/>
                  </a:cubicBezTo>
                  <a:cubicBezTo>
                    <a:pt x="4053" y="1079"/>
                    <a:pt x="4053" y="1079"/>
                    <a:pt x="4053" y="1079"/>
                  </a:cubicBezTo>
                  <a:lnTo>
                    <a:pt x="4053" y="1079"/>
                  </a:lnTo>
                  <a:cubicBezTo>
                    <a:pt x="4024" y="1079"/>
                    <a:pt x="4024" y="1079"/>
                    <a:pt x="4024" y="1079"/>
                  </a:cubicBezTo>
                  <a:cubicBezTo>
                    <a:pt x="3995" y="1079"/>
                    <a:pt x="3995" y="1079"/>
                    <a:pt x="3995" y="1079"/>
                  </a:cubicBezTo>
                  <a:lnTo>
                    <a:pt x="3995" y="1079"/>
                  </a:lnTo>
                  <a:cubicBezTo>
                    <a:pt x="3967" y="1079"/>
                    <a:pt x="3967" y="1079"/>
                    <a:pt x="3967" y="1079"/>
                  </a:cubicBezTo>
                  <a:cubicBezTo>
                    <a:pt x="3967" y="1108"/>
                    <a:pt x="3967" y="1108"/>
                    <a:pt x="3967" y="1108"/>
                  </a:cubicBezTo>
                  <a:cubicBezTo>
                    <a:pt x="3995" y="1108"/>
                    <a:pt x="3995" y="1108"/>
                    <a:pt x="3995" y="1108"/>
                  </a:cubicBezTo>
                  <a:close/>
                  <a:moveTo>
                    <a:pt x="408" y="58"/>
                  </a:moveTo>
                  <a:lnTo>
                    <a:pt x="408" y="58"/>
                  </a:lnTo>
                  <a:cubicBezTo>
                    <a:pt x="379" y="58"/>
                    <a:pt x="379" y="58"/>
                    <a:pt x="379" y="58"/>
                  </a:cubicBezTo>
                  <a:cubicBezTo>
                    <a:pt x="379" y="87"/>
                    <a:pt x="379" y="87"/>
                    <a:pt x="379" y="87"/>
                  </a:cubicBezTo>
                  <a:cubicBezTo>
                    <a:pt x="379" y="117"/>
                    <a:pt x="379" y="117"/>
                    <a:pt x="379" y="117"/>
                  </a:cubicBezTo>
                  <a:cubicBezTo>
                    <a:pt x="408" y="117"/>
                    <a:pt x="408" y="117"/>
                    <a:pt x="408" y="117"/>
                  </a:cubicBezTo>
                  <a:cubicBezTo>
                    <a:pt x="379" y="87"/>
                    <a:pt x="379" y="87"/>
                    <a:pt x="379" y="87"/>
                  </a:cubicBezTo>
                  <a:cubicBezTo>
                    <a:pt x="379" y="58"/>
                    <a:pt x="379" y="58"/>
                    <a:pt x="379" y="58"/>
                  </a:cubicBezTo>
                  <a:cubicBezTo>
                    <a:pt x="408" y="58"/>
                    <a:pt x="408" y="58"/>
                    <a:pt x="408" y="58"/>
                  </a:cubicBezTo>
                  <a:close/>
                  <a:moveTo>
                    <a:pt x="1953" y="2216"/>
                  </a:moveTo>
                  <a:lnTo>
                    <a:pt x="1953" y="2216"/>
                  </a:lnTo>
                  <a:lnTo>
                    <a:pt x="1953" y="2216"/>
                  </a:lnTo>
                  <a:cubicBezTo>
                    <a:pt x="1983" y="2186"/>
                    <a:pt x="1983" y="2186"/>
                    <a:pt x="1983" y="2186"/>
                  </a:cubicBezTo>
                  <a:lnTo>
                    <a:pt x="1983" y="2186"/>
                  </a:lnTo>
                  <a:cubicBezTo>
                    <a:pt x="1953" y="2186"/>
                    <a:pt x="1953" y="2186"/>
                    <a:pt x="1953" y="2186"/>
                  </a:cubicBezTo>
                  <a:cubicBezTo>
                    <a:pt x="1953" y="2216"/>
                    <a:pt x="1953" y="2216"/>
                    <a:pt x="1953" y="2216"/>
                  </a:cubicBezTo>
                  <a:close/>
                  <a:moveTo>
                    <a:pt x="1925" y="2245"/>
                  </a:moveTo>
                  <a:lnTo>
                    <a:pt x="1925" y="2245"/>
                  </a:lnTo>
                  <a:lnTo>
                    <a:pt x="1925" y="2245"/>
                  </a:lnTo>
                  <a:lnTo>
                    <a:pt x="1925" y="2245"/>
                  </a:lnTo>
                  <a:cubicBezTo>
                    <a:pt x="1925" y="2216"/>
                    <a:pt x="1925" y="2216"/>
                    <a:pt x="1925" y="2216"/>
                  </a:cubicBezTo>
                  <a:cubicBezTo>
                    <a:pt x="1925" y="2245"/>
                    <a:pt x="1925" y="2245"/>
                    <a:pt x="1925" y="2245"/>
                  </a:cubicBezTo>
                  <a:close/>
                  <a:moveTo>
                    <a:pt x="1925" y="2361"/>
                  </a:moveTo>
                  <a:lnTo>
                    <a:pt x="1925" y="2361"/>
                  </a:lnTo>
                  <a:cubicBezTo>
                    <a:pt x="1925" y="2332"/>
                    <a:pt x="1925" y="2332"/>
                    <a:pt x="1925" y="2332"/>
                  </a:cubicBezTo>
                  <a:cubicBezTo>
                    <a:pt x="1925" y="2302"/>
                    <a:pt x="1925" y="2302"/>
                    <a:pt x="1925" y="2302"/>
                  </a:cubicBezTo>
                  <a:cubicBezTo>
                    <a:pt x="1925" y="2274"/>
                    <a:pt x="1925" y="2274"/>
                    <a:pt x="1925" y="2274"/>
                  </a:cubicBezTo>
                  <a:cubicBezTo>
                    <a:pt x="1896" y="2302"/>
                    <a:pt x="1896" y="2302"/>
                    <a:pt x="1896" y="2302"/>
                  </a:cubicBezTo>
                  <a:cubicBezTo>
                    <a:pt x="1896" y="2332"/>
                    <a:pt x="1896" y="2332"/>
                    <a:pt x="1896" y="2332"/>
                  </a:cubicBezTo>
                  <a:lnTo>
                    <a:pt x="1925" y="2361"/>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7" name="Freeform 166">
              <a:extLst>
                <a:ext uri="{FF2B5EF4-FFF2-40B4-BE49-F238E27FC236}">
                  <a16:creationId xmlns:a16="http://schemas.microsoft.com/office/drawing/2014/main" id="{FBE67FAE-9184-B14E-BBAC-BF949F702474}"/>
                </a:ext>
              </a:extLst>
            </p:cNvPr>
            <p:cNvSpPr>
              <a:spLocks noChangeArrowheads="1"/>
            </p:cNvSpPr>
            <p:nvPr/>
          </p:nvSpPr>
          <p:spPr bwMode="auto">
            <a:xfrm>
              <a:off x="2400479" y="4114506"/>
              <a:ext cx="152640" cy="57605"/>
            </a:xfrm>
            <a:custGeom>
              <a:avLst/>
              <a:gdLst>
                <a:gd name="T0" fmla="*/ 409 w 468"/>
                <a:gd name="T1" fmla="*/ 175 h 176"/>
                <a:gd name="T2" fmla="*/ 379 w 468"/>
                <a:gd name="T3" fmla="*/ 117 h 176"/>
                <a:gd name="T4" fmla="*/ 379 w 468"/>
                <a:gd name="T5" fmla="*/ 88 h 176"/>
                <a:gd name="T6" fmla="*/ 409 w 468"/>
                <a:gd name="T7" fmla="*/ 88 h 176"/>
                <a:gd name="T8" fmla="*/ 379 w 468"/>
                <a:gd name="T9" fmla="*/ 88 h 176"/>
                <a:gd name="T10" fmla="*/ 379 w 468"/>
                <a:gd name="T11" fmla="*/ 88 h 176"/>
                <a:gd name="T12" fmla="*/ 350 w 468"/>
                <a:gd name="T13" fmla="*/ 88 h 176"/>
                <a:gd name="T14" fmla="*/ 350 w 468"/>
                <a:gd name="T15" fmla="*/ 59 h 176"/>
                <a:gd name="T16" fmla="*/ 322 w 468"/>
                <a:gd name="T17" fmla="*/ 29 h 176"/>
                <a:gd name="T18" fmla="*/ 263 w 468"/>
                <a:gd name="T19" fmla="*/ 59 h 176"/>
                <a:gd name="T20" fmla="*/ 263 w 468"/>
                <a:gd name="T21" fmla="*/ 59 h 176"/>
                <a:gd name="T22" fmla="*/ 263 w 468"/>
                <a:gd name="T23" fmla="*/ 88 h 176"/>
                <a:gd name="T24" fmla="*/ 205 w 468"/>
                <a:gd name="T25" fmla="*/ 117 h 176"/>
                <a:gd name="T26" fmla="*/ 205 w 468"/>
                <a:gd name="T27" fmla="*/ 117 h 176"/>
                <a:gd name="T28" fmla="*/ 234 w 468"/>
                <a:gd name="T29" fmla="*/ 146 h 176"/>
                <a:gd name="T30" fmla="*/ 234 w 468"/>
                <a:gd name="T31" fmla="*/ 175 h 176"/>
                <a:gd name="T32" fmla="*/ 205 w 468"/>
                <a:gd name="T33" fmla="*/ 175 h 176"/>
                <a:gd name="T34" fmla="*/ 176 w 468"/>
                <a:gd name="T35" fmla="*/ 175 h 176"/>
                <a:gd name="T36" fmla="*/ 176 w 468"/>
                <a:gd name="T37" fmla="*/ 175 h 176"/>
                <a:gd name="T38" fmla="*/ 176 w 468"/>
                <a:gd name="T39" fmla="*/ 146 h 176"/>
                <a:gd name="T40" fmla="*/ 146 w 468"/>
                <a:gd name="T41" fmla="*/ 117 h 176"/>
                <a:gd name="T42" fmla="*/ 146 w 468"/>
                <a:gd name="T43" fmla="*/ 146 h 176"/>
                <a:gd name="T44" fmla="*/ 146 w 468"/>
                <a:gd name="T45" fmla="*/ 146 h 176"/>
                <a:gd name="T46" fmla="*/ 117 w 468"/>
                <a:gd name="T47" fmla="*/ 117 h 176"/>
                <a:gd name="T48" fmla="*/ 88 w 468"/>
                <a:gd name="T49" fmla="*/ 117 h 176"/>
                <a:gd name="T50" fmla="*/ 59 w 468"/>
                <a:gd name="T51" fmla="*/ 88 h 176"/>
                <a:gd name="T52" fmla="*/ 59 w 468"/>
                <a:gd name="T53" fmla="*/ 88 h 176"/>
                <a:gd name="T54" fmla="*/ 29 w 468"/>
                <a:gd name="T55" fmla="*/ 88 h 176"/>
                <a:gd name="T56" fmla="*/ 0 w 468"/>
                <a:gd name="T57" fmla="*/ 88 h 176"/>
                <a:gd name="T58" fmla="*/ 0 w 468"/>
                <a:gd name="T59" fmla="*/ 59 h 176"/>
                <a:gd name="T60" fmla="*/ 0 w 468"/>
                <a:gd name="T61" fmla="*/ 59 h 176"/>
                <a:gd name="T62" fmla="*/ 0 w 468"/>
                <a:gd name="T63" fmla="*/ 29 h 176"/>
                <a:gd name="T64" fmla="*/ 29 w 468"/>
                <a:gd name="T65" fmla="*/ 0 h 176"/>
                <a:gd name="T66" fmla="*/ 29 w 468"/>
                <a:gd name="T67" fmla="*/ 0 h 176"/>
                <a:gd name="T68" fmla="*/ 59 w 468"/>
                <a:gd name="T69" fmla="*/ 29 h 176"/>
                <a:gd name="T70" fmla="*/ 59 w 468"/>
                <a:gd name="T71" fmla="*/ 29 h 176"/>
                <a:gd name="T72" fmla="*/ 59 w 468"/>
                <a:gd name="T73" fmla="*/ 29 h 176"/>
                <a:gd name="T74" fmla="*/ 59 w 468"/>
                <a:gd name="T75" fmla="*/ 29 h 176"/>
                <a:gd name="T76" fmla="*/ 88 w 468"/>
                <a:gd name="T77" fmla="*/ 59 h 176"/>
                <a:gd name="T78" fmla="*/ 88 w 468"/>
                <a:gd name="T79" fmla="*/ 29 h 176"/>
                <a:gd name="T80" fmla="*/ 117 w 468"/>
                <a:gd name="T81" fmla="*/ 29 h 176"/>
                <a:gd name="T82" fmla="*/ 176 w 468"/>
                <a:gd name="T83" fmla="*/ 59 h 176"/>
                <a:gd name="T84" fmla="*/ 205 w 468"/>
                <a:gd name="T85" fmla="*/ 29 h 176"/>
                <a:gd name="T86" fmla="*/ 263 w 468"/>
                <a:gd name="T87" fmla="*/ 0 h 176"/>
                <a:gd name="T88" fmla="*/ 293 w 468"/>
                <a:gd name="T89" fmla="*/ 0 h 176"/>
                <a:gd name="T90" fmla="*/ 322 w 468"/>
                <a:gd name="T91" fmla="*/ 0 h 176"/>
                <a:gd name="T92" fmla="*/ 350 w 468"/>
                <a:gd name="T93" fmla="*/ 0 h 176"/>
                <a:gd name="T94" fmla="*/ 409 w 468"/>
                <a:gd name="T95" fmla="*/ 29 h 176"/>
                <a:gd name="T96" fmla="*/ 438 w 468"/>
                <a:gd name="T97" fmla="*/ 59 h 176"/>
                <a:gd name="T98" fmla="*/ 438 w 468"/>
                <a:gd name="T99" fmla="*/ 59 h 176"/>
                <a:gd name="T100" fmla="*/ 438 w 468"/>
                <a:gd name="T101" fmla="*/ 88 h 176"/>
                <a:gd name="T102" fmla="*/ 438 w 468"/>
                <a:gd name="T103" fmla="*/ 117 h 176"/>
                <a:gd name="T104" fmla="*/ 438 w 468"/>
                <a:gd name="T105" fmla="*/ 146 h 176"/>
                <a:gd name="T106" fmla="*/ 409 w 468"/>
                <a:gd name="T107"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176">
                  <a:moveTo>
                    <a:pt x="409" y="175"/>
                  </a:moveTo>
                  <a:lnTo>
                    <a:pt x="409" y="175"/>
                  </a:lnTo>
                  <a:lnTo>
                    <a:pt x="379" y="146"/>
                  </a:lnTo>
                  <a:lnTo>
                    <a:pt x="379" y="117"/>
                  </a:lnTo>
                  <a:lnTo>
                    <a:pt x="379" y="117"/>
                  </a:lnTo>
                  <a:lnTo>
                    <a:pt x="379" y="88"/>
                  </a:lnTo>
                  <a:lnTo>
                    <a:pt x="409" y="88"/>
                  </a:lnTo>
                  <a:lnTo>
                    <a:pt x="409" y="88"/>
                  </a:lnTo>
                  <a:lnTo>
                    <a:pt x="409" y="88"/>
                  </a:lnTo>
                  <a:lnTo>
                    <a:pt x="379" y="88"/>
                  </a:lnTo>
                  <a:lnTo>
                    <a:pt x="379" y="88"/>
                  </a:lnTo>
                  <a:lnTo>
                    <a:pt x="379" y="88"/>
                  </a:lnTo>
                  <a:lnTo>
                    <a:pt x="379" y="88"/>
                  </a:lnTo>
                  <a:lnTo>
                    <a:pt x="350" y="88"/>
                  </a:lnTo>
                  <a:lnTo>
                    <a:pt x="350" y="59"/>
                  </a:lnTo>
                  <a:lnTo>
                    <a:pt x="350" y="59"/>
                  </a:lnTo>
                  <a:lnTo>
                    <a:pt x="322" y="29"/>
                  </a:lnTo>
                  <a:lnTo>
                    <a:pt x="322" y="29"/>
                  </a:lnTo>
                  <a:lnTo>
                    <a:pt x="293" y="29"/>
                  </a:lnTo>
                  <a:lnTo>
                    <a:pt x="263" y="59"/>
                  </a:lnTo>
                  <a:lnTo>
                    <a:pt x="263" y="59"/>
                  </a:lnTo>
                  <a:lnTo>
                    <a:pt x="263" y="59"/>
                  </a:lnTo>
                  <a:lnTo>
                    <a:pt x="263" y="88"/>
                  </a:lnTo>
                  <a:lnTo>
                    <a:pt x="263" y="88"/>
                  </a:lnTo>
                  <a:lnTo>
                    <a:pt x="234" y="88"/>
                  </a:lnTo>
                  <a:lnTo>
                    <a:pt x="205" y="117"/>
                  </a:lnTo>
                  <a:lnTo>
                    <a:pt x="205" y="117"/>
                  </a:lnTo>
                  <a:lnTo>
                    <a:pt x="205" y="117"/>
                  </a:lnTo>
                  <a:lnTo>
                    <a:pt x="234" y="146"/>
                  </a:lnTo>
                  <a:lnTo>
                    <a:pt x="234" y="146"/>
                  </a:lnTo>
                  <a:lnTo>
                    <a:pt x="234" y="146"/>
                  </a:lnTo>
                  <a:lnTo>
                    <a:pt x="234" y="175"/>
                  </a:lnTo>
                  <a:lnTo>
                    <a:pt x="205" y="146"/>
                  </a:lnTo>
                  <a:lnTo>
                    <a:pt x="205" y="175"/>
                  </a:lnTo>
                  <a:lnTo>
                    <a:pt x="205" y="175"/>
                  </a:lnTo>
                  <a:lnTo>
                    <a:pt x="176" y="175"/>
                  </a:lnTo>
                  <a:lnTo>
                    <a:pt x="176" y="175"/>
                  </a:lnTo>
                  <a:lnTo>
                    <a:pt x="176" y="175"/>
                  </a:lnTo>
                  <a:lnTo>
                    <a:pt x="176" y="146"/>
                  </a:lnTo>
                  <a:lnTo>
                    <a:pt x="176" y="146"/>
                  </a:lnTo>
                  <a:lnTo>
                    <a:pt x="176" y="146"/>
                  </a:lnTo>
                  <a:lnTo>
                    <a:pt x="146" y="117"/>
                  </a:lnTo>
                  <a:lnTo>
                    <a:pt x="146" y="146"/>
                  </a:lnTo>
                  <a:lnTo>
                    <a:pt x="146" y="146"/>
                  </a:lnTo>
                  <a:lnTo>
                    <a:pt x="146" y="146"/>
                  </a:lnTo>
                  <a:lnTo>
                    <a:pt x="146" y="146"/>
                  </a:lnTo>
                  <a:lnTo>
                    <a:pt x="117" y="146"/>
                  </a:lnTo>
                  <a:lnTo>
                    <a:pt x="117" y="117"/>
                  </a:lnTo>
                  <a:lnTo>
                    <a:pt x="117" y="117"/>
                  </a:lnTo>
                  <a:lnTo>
                    <a:pt x="88" y="117"/>
                  </a:lnTo>
                  <a:lnTo>
                    <a:pt x="59" y="117"/>
                  </a:lnTo>
                  <a:lnTo>
                    <a:pt x="59" y="88"/>
                  </a:lnTo>
                  <a:lnTo>
                    <a:pt x="59" y="88"/>
                  </a:lnTo>
                  <a:lnTo>
                    <a:pt x="59" y="88"/>
                  </a:lnTo>
                  <a:lnTo>
                    <a:pt x="29" y="88"/>
                  </a:lnTo>
                  <a:lnTo>
                    <a:pt x="29" y="88"/>
                  </a:lnTo>
                  <a:lnTo>
                    <a:pt x="0" y="88"/>
                  </a:lnTo>
                  <a:lnTo>
                    <a:pt x="0" y="88"/>
                  </a:lnTo>
                  <a:lnTo>
                    <a:pt x="0" y="88"/>
                  </a:lnTo>
                  <a:lnTo>
                    <a:pt x="0" y="59"/>
                  </a:lnTo>
                  <a:lnTo>
                    <a:pt x="29" y="59"/>
                  </a:lnTo>
                  <a:lnTo>
                    <a:pt x="0" y="59"/>
                  </a:lnTo>
                  <a:lnTo>
                    <a:pt x="0" y="59"/>
                  </a:lnTo>
                  <a:lnTo>
                    <a:pt x="0" y="29"/>
                  </a:lnTo>
                  <a:lnTo>
                    <a:pt x="29" y="29"/>
                  </a:lnTo>
                  <a:lnTo>
                    <a:pt x="29" y="0"/>
                  </a:lnTo>
                  <a:lnTo>
                    <a:pt x="29" y="0"/>
                  </a:lnTo>
                  <a:lnTo>
                    <a:pt x="29" y="0"/>
                  </a:lnTo>
                  <a:lnTo>
                    <a:pt x="29" y="29"/>
                  </a:lnTo>
                  <a:lnTo>
                    <a:pt x="59" y="29"/>
                  </a:lnTo>
                  <a:lnTo>
                    <a:pt x="59" y="29"/>
                  </a:lnTo>
                  <a:lnTo>
                    <a:pt x="59" y="29"/>
                  </a:lnTo>
                  <a:lnTo>
                    <a:pt x="59" y="29"/>
                  </a:lnTo>
                  <a:lnTo>
                    <a:pt x="59" y="29"/>
                  </a:lnTo>
                  <a:lnTo>
                    <a:pt x="59" y="29"/>
                  </a:lnTo>
                  <a:lnTo>
                    <a:pt x="59" y="29"/>
                  </a:lnTo>
                  <a:lnTo>
                    <a:pt x="88" y="59"/>
                  </a:lnTo>
                  <a:lnTo>
                    <a:pt x="88" y="59"/>
                  </a:lnTo>
                  <a:lnTo>
                    <a:pt x="88" y="29"/>
                  </a:lnTo>
                  <a:lnTo>
                    <a:pt x="88" y="29"/>
                  </a:lnTo>
                  <a:lnTo>
                    <a:pt x="88" y="29"/>
                  </a:lnTo>
                  <a:lnTo>
                    <a:pt x="117" y="29"/>
                  </a:lnTo>
                  <a:lnTo>
                    <a:pt x="146" y="59"/>
                  </a:lnTo>
                  <a:lnTo>
                    <a:pt x="176" y="59"/>
                  </a:lnTo>
                  <a:lnTo>
                    <a:pt x="176" y="59"/>
                  </a:lnTo>
                  <a:lnTo>
                    <a:pt x="205" y="29"/>
                  </a:lnTo>
                  <a:lnTo>
                    <a:pt x="234" y="29"/>
                  </a:lnTo>
                  <a:lnTo>
                    <a:pt x="263" y="0"/>
                  </a:lnTo>
                  <a:lnTo>
                    <a:pt x="293" y="0"/>
                  </a:lnTo>
                  <a:lnTo>
                    <a:pt x="293" y="0"/>
                  </a:lnTo>
                  <a:lnTo>
                    <a:pt x="322" y="0"/>
                  </a:lnTo>
                  <a:lnTo>
                    <a:pt x="322" y="0"/>
                  </a:lnTo>
                  <a:lnTo>
                    <a:pt x="322" y="0"/>
                  </a:lnTo>
                  <a:lnTo>
                    <a:pt x="350" y="0"/>
                  </a:lnTo>
                  <a:lnTo>
                    <a:pt x="379" y="29"/>
                  </a:lnTo>
                  <a:lnTo>
                    <a:pt x="409" y="29"/>
                  </a:lnTo>
                  <a:lnTo>
                    <a:pt x="438" y="59"/>
                  </a:lnTo>
                  <a:lnTo>
                    <a:pt x="438" y="59"/>
                  </a:lnTo>
                  <a:lnTo>
                    <a:pt x="438" y="59"/>
                  </a:lnTo>
                  <a:lnTo>
                    <a:pt x="438" y="59"/>
                  </a:lnTo>
                  <a:lnTo>
                    <a:pt x="438" y="88"/>
                  </a:lnTo>
                  <a:lnTo>
                    <a:pt x="438" y="88"/>
                  </a:lnTo>
                  <a:lnTo>
                    <a:pt x="467" y="117"/>
                  </a:lnTo>
                  <a:lnTo>
                    <a:pt x="438" y="117"/>
                  </a:lnTo>
                  <a:lnTo>
                    <a:pt x="438" y="146"/>
                  </a:lnTo>
                  <a:lnTo>
                    <a:pt x="438" y="146"/>
                  </a:lnTo>
                  <a:lnTo>
                    <a:pt x="409" y="146"/>
                  </a:lnTo>
                  <a:lnTo>
                    <a:pt x="409" y="175"/>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8" name="Freeform 167">
              <a:extLst>
                <a:ext uri="{FF2B5EF4-FFF2-40B4-BE49-F238E27FC236}">
                  <a16:creationId xmlns:a16="http://schemas.microsoft.com/office/drawing/2014/main" id="{FDF31AF5-EE18-5244-93CF-70D6475B85B9}"/>
                </a:ext>
              </a:extLst>
            </p:cNvPr>
            <p:cNvSpPr>
              <a:spLocks noChangeArrowheads="1"/>
            </p:cNvSpPr>
            <p:nvPr/>
          </p:nvSpPr>
          <p:spPr bwMode="auto">
            <a:xfrm>
              <a:off x="2324159" y="4077063"/>
              <a:ext cx="86400" cy="76328"/>
            </a:xfrm>
            <a:custGeom>
              <a:avLst/>
              <a:gdLst>
                <a:gd name="T0" fmla="*/ 233 w 263"/>
                <a:gd name="T1" fmla="*/ 204 h 234"/>
                <a:gd name="T2" fmla="*/ 233 w 263"/>
                <a:gd name="T3" fmla="*/ 204 h 234"/>
                <a:gd name="T4" fmla="*/ 233 w 263"/>
                <a:gd name="T5" fmla="*/ 233 h 234"/>
                <a:gd name="T6" fmla="*/ 233 w 263"/>
                <a:gd name="T7" fmla="*/ 233 h 234"/>
                <a:gd name="T8" fmla="*/ 205 w 263"/>
                <a:gd name="T9" fmla="*/ 204 h 234"/>
                <a:gd name="T10" fmla="*/ 205 w 263"/>
                <a:gd name="T11" fmla="*/ 175 h 234"/>
                <a:gd name="T12" fmla="*/ 176 w 263"/>
                <a:gd name="T13" fmla="*/ 175 h 234"/>
                <a:gd name="T14" fmla="*/ 205 w 263"/>
                <a:gd name="T15" fmla="*/ 204 h 234"/>
                <a:gd name="T16" fmla="*/ 205 w 263"/>
                <a:gd name="T17" fmla="*/ 204 h 234"/>
                <a:gd name="T18" fmla="*/ 176 w 263"/>
                <a:gd name="T19" fmla="*/ 204 h 234"/>
                <a:gd name="T20" fmla="*/ 176 w 263"/>
                <a:gd name="T21" fmla="*/ 204 h 234"/>
                <a:gd name="T22" fmla="*/ 176 w 263"/>
                <a:gd name="T23" fmla="*/ 175 h 234"/>
                <a:gd name="T24" fmla="*/ 146 w 263"/>
                <a:gd name="T25" fmla="*/ 145 h 234"/>
                <a:gd name="T26" fmla="*/ 117 w 263"/>
                <a:gd name="T27" fmla="*/ 116 h 234"/>
                <a:gd name="T28" fmla="*/ 117 w 263"/>
                <a:gd name="T29" fmla="*/ 116 h 234"/>
                <a:gd name="T30" fmla="*/ 88 w 263"/>
                <a:gd name="T31" fmla="*/ 88 h 234"/>
                <a:gd name="T32" fmla="*/ 58 w 263"/>
                <a:gd name="T33" fmla="*/ 59 h 234"/>
                <a:gd name="T34" fmla="*/ 58 w 263"/>
                <a:gd name="T35" fmla="*/ 88 h 234"/>
                <a:gd name="T36" fmla="*/ 88 w 263"/>
                <a:gd name="T37" fmla="*/ 116 h 234"/>
                <a:gd name="T38" fmla="*/ 58 w 263"/>
                <a:gd name="T39" fmla="*/ 116 h 234"/>
                <a:gd name="T40" fmla="*/ 29 w 263"/>
                <a:gd name="T41" fmla="*/ 116 h 234"/>
                <a:gd name="T42" fmla="*/ 0 w 263"/>
                <a:gd name="T43" fmla="*/ 88 h 234"/>
                <a:gd name="T44" fmla="*/ 0 w 263"/>
                <a:gd name="T45" fmla="*/ 59 h 234"/>
                <a:gd name="T46" fmla="*/ 0 w 263"/>
                <a:gd name="T47" fmla="*/ 29 h 234"/>
                <a:gd name="T48" fmla="*/ 0 w 263"/>
                <a:gd name="T49" fmla="*/ 29 h 234"/>
                <a:gd name="T50" fmla="*/ 0 w 263"/>
                <a:gd name="T51" fmla="*/ 0 h 234"/>
                <a:gd name="T52" fmla="*/ 0 w 263"/>
                <a:gd name="T53" fmla="*/ 0 h 234"/>
                <a:gd name="T54" fmla="*/ 29 w 263"/>
                <a:gd name="T55" fmla="*/ 0 h 234"/>
                <a:gd name="T56" fmla="*/ 88 w 263"/>
                <a:gd name="T57" fmla="*/ 0 h 234"/>
                <a:gd name="T58" fmla="*/ 117 w 263"/>
                <a:gd name="T59" fmla="*/ 0 h 234"/>
                <a:gd name="T60" fmla="*/ 146 w 263"/>
                <a:gd name="T61" fmla="*/ 29 h 234"/>
                <a:gd name="T62" fmla="*/ 176 w 263"/>
                <a:gd name="T63" fmla="*/ 29 h 234"/>
                <a:gd name="T64" fmla="*/ 176 w 263"/>
                <a:gd name="T65" fmla="*/ 29 h 234"/>
                <a:gd name="T66" fmla="*/ 176 w 263"/>
                <a:gd name="T67" fmla="*/ 29 h 234"/>
                <a:gd name="T68" fmla="*/ 205 w 263"/>
                <a:gd name="T69" fmla="*/ 29 h 234"/>
                <a:gd name="T70" fmla="*/ 205 w 263"/>
                <a:gd name="T71" fmla="*/ 59 h 234"/>
                <a:gd name="T72" fmla="*/ 233 w 263"/>
                <a:gd name="T73" fmla="*/ 88 h 234"/>
                <a:gd name="T74" fmla="*/ 262 w 263"/>
                <a:gd name="T75" fmla="*/ 116 h 234"/>
                <a:gd name="T76" fmla="*/ 262 w 263"/>
                <a:gd name="T77" fmla="*/ 116 h 234"/>
                <a:gd name="T78" fmla="*/ 262 w 263"/>
                <a:gd name="T79" fmla="*/ 116 h 234"/>
                <a:gd name="T80" fmla="*/ 233 w 263"/>
                <a:gd name="T81" fmla="*/ 145 h 234"/>
                <a:gd name="T82" fmla="*/ 233 w 263"/>
                <a:gd name="T83" fmla="*/ 175 h 234"/>
                <a:gd name="T84" fmla="*/ 233 w 263"/>
                <a:gd name="T85" fmla="*/ 17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3" h="234">
                  <a:moveTo>
                    <a:pt x="233" y="204"/>
                  </a:moveTo>
                  <a:lnTo>
                    <a:pt x="233" y="204"/>
                  </a:lnTo>
                  <a:lnTo>
                    <a:pt x="233" y="204"/>
                  </a:lnTo>
                  <a:lnTo>
                    <a:pt x="233" y="204"/>
                  </a:lnTo>
                  <a:lnTo>
                    <a:pt x="233" y="233"/>
                  </a:lnTo>
                  <a:lnTo>
                    <a:pt x="233" y="233"/>
                  </a:lnTo>
                  <a:lnTo>
                    <a:pt x="233" y="233"/>
                  </a:lnTo>
                  <a:lnTo>
                    <a:pt x="233" y="233"/>
                  </a:lnTo>
                  <a:lnTo>
                    <a:pt x="233" y="233"/>
                  </a:lnTo>
                  <a:lnTo>
                    <a:pt x="205" y="204"/>
                  </a:lnTo>
                  <a:lnTo>
                    <a:pt x="205" y="204"/>
                  </a:lnTo>
                  <a:lnTo>
                    <a:pt x="205" y="175"/>
                  </a:lnTo>
                  <a:lnTo>
                    <a:pt x="205" y="175"/>
                  </a:lnTo>
                  <a:lnTo>
                    <a:pt x="176" y="175"/>
                  </a:lnTo>
                  <a:lnTo>
                    <a:pt x="176" y="204"/>
                  </a:lnTo>
                  <a:lnTo>
                    <a:pt x="205" y="204"/>
                  </a:lnTo>
                  <a:lnTo>
                    <a:pt x="205" y="204"/>
                  </a:lnTo>
                  <a:lnTo>
                    <a:pt x="205" y="204"/>
                  </a:lnTo>
                  <a:lnTo>
                    <a:pt x="205" y="233"/>
                  </a:lnTo>
                  <a:lnTo>
                    <a:pt x="176" y="204"/>
                  </a:lnTo>
                  <a:lnTo>
                    <a:pt x="176" y="204"/>
                  </a:lnTo>
                  <a:lnTo>
                    <a:pt x="176" y="204"/>
                  </a:lnTo>
                  <a:lnTo>
                    <a:pt x="176" y="175"/>
                  </a:lnTo>
                  <a:lnTo>
                    <a:pt x="176" y="175"/>
                  </a:lnTo>
                  <a:lnTo>
                    <a:pt x="176" y="175"/>
                  </a:lnTo>
                  <a:lnTo>
                    <a:pt x="146" y="145"/>
                  </a:lnTo>
                  <a:lnTo>
                    <a:pt x="146" y="145"/>
                  </a:lnTo>
                  <a:lnTo>
                    <a:pt x="117" y="116"/>
                  </a:lnTo>
                  <a:lnTo>
                    <a:pt x="117" y="116"/>
                  </a:lnTo>
                  <a:lnTo>
                    <a:pt x="117" y="116"/>
                  </a:lnTo>
                  <a:lnTo>
                    <a:pt x="88" y="88"/>
                  </a:lnTo>
                  <a:lnTo>
                    <a:pt x="88" y="88"/>
                  </a:lnTo>
                  <a:lnTo>
                    <a:pt x="58" y="88"/>
                  </a:lnTo>
                  <a:lnTo>
                    <a:pt x="58" y="59"/>
                  </a:lnTo>
                  <a:lnTo>
                    <a:pt x="58" y="59"/>
                  </a:lnTo>
                  <a:lnTo>
                    <a:pt x="58" y="88"/>
                  </a:lnTo>
                  <a:lnTo>
                    <a:pt x="88" y="88"/>
                  </a:lnTo>
                  <a:lnTo>
                    <a:pt x="88" y="116"/>
                  </a:lnTo>
                  <a:lnTo>
                    <a:pt x="58" y="116"/>
                  </a:lnTo>
                  <a:lnTo>
                    <a:pt x="58" y="116"/>
                  </a:lnTo>
                  <a:lnTo>
                    <a:pt x="58" y="116"/>
                  </a:lnTo>
                  <a:lnTo>
                    <a:pt x="29" y="116"/>
                  </a:lnTo>
                  <a:lnTo>
                    <a:pt x="29" y="116"/>
                  </a:lnTo>
                  <a:lnTo>
                    <a:pt x="0" y="88"/>
                  </a:lnTo>
                  <a:lnTo>
                    <a:pt x="0" y="59"/>
                  </a:lnTo>
                  <a:lnTo>
                    <a:pt x="0" y="59"/>
                  </a:lnTo>
                  <a:lnTo>
                    <a:pt x="29" y="59"/>
                  </a:lnTo>
                  <a:lnTo>
                    <a:pt x="0" y="29"/>
                  </a:lnTo>
                  <a:lnTo>
                    <a:pt x="0" y="29"/>
                  </a:lnTo>
                  <a:lnTo>
                    <a:pt x="0" y="29"/>
                  </a:lnTo>
                  <a:lnTo>
                    <a:pt x="0" y="29"/>
                  </a:lnTo>
                  <a:lnTo>
                    <a:pt x="0" y="0"/>
                  </a:lnTo>
                  <a:lnTo>
                    <a:pt x="0" y="0"/>
                  </a:lnTo>
                  <a:lnTo>
                    <a:pt x="0" y="0"/>
                  </a:lnTo>
                  <a:lnTo>
                    <a:pt x="0" y="0"/>
                  </a:lnTo>
                  <a:lnTo>
                    <a:pt x="29" y="0"/>
                  </a:lnTo>
                  <a:lnTo>
                    <a:pt x="88" y="0"/>
                  </a:lnTo>
                  <a:lnTo>
                    <a:pt x="88" y="0"/>
                  </a:lnTo>
                  <a:lnTo>
                    <a:pt x="117" y="0"/>
                  </a:lnTo>
                  <a:lnTo>
                    <a:pt x="117" y="0"/>
                  </a:lnTo>
                  <a:lnTo>
                    <a:pt x="146" y="29"/>
                  </a:lnTo>
                  <a:lnTo>
                    <a:pt x="146" y="29"/>
                  </a:lnTo>
                  <a:lnTo>
                    <a:pt x="146" y="29"/>
                  </a:lnTo>
                  <a:lnTo>
                    <a:pt x="176" y="29"/>
                  </a:lnTo>
                  <a:lnTo>
                    <a:pt x="176" y="29"/>
                  </a:lnTo>
                  <a:lnTo>
                    <a:pt x="176" y="29"/>
                  </a:lnTo>
                  <a:lnTo>
                    <a:pt x="176" y="29"/>
                  </a:lnTo>
                  <a:lnTo>
                    <a:pt x="176" y="29"/>
                  </a:lnTo>
                  <a:lnTo>
                    <a:pt x="205" y="29"/>
                  </a:lnTo>
                  <a:lnTo>
                    <a:pt x="205" y="29"/>
                  </a:lnTo>
                  <a:lnTo>
                    <a:pt x="205" y="59"/>
                  </a:lnTo>
                  <a:lnTo>
                    <a:pt x="205" y="59"/>
                  </a:lnTo>
                  <a:lnTo>
                    <a:pt x="233" y="88"/>
                  </a:lnTo>
                  <a:lnTo>
                    <a:pt x="233" y="88"/>
                  </a:lnTo>
                  <a:lnTo>
                    <a:pt x="233" y="116"/>
                  </a:lnTo>
                  <a:lnTo>
                    <a:pt x="262" y="116"/>
                  </a:lnTo>
                  <a:lnTo>
                    <a:pt x="262" y="116"/>
                  </a:lnTo>
                  <a:lnTo>
                    <a:pt x="262" y="116"/>
                  </a:lnTo>
                  <a:lnTo>
                    <a:pt x="262" y="116"/>
                  </a:lnTo>
                  <a:lnTo>
                    <a:pt x="262" y="116"/>
                  </a:lnTo>
                  <a:lnTo>
                    <a:pt x="262" y="145"/>
                  </a:lnTo>
                  <a:lnTo>
                    <a:pt x="233" y="145"/>
                  </a:lnTo>
                  <a:lnTo>
                    <a:pt x="233" y="175"/>
                  </a:lnTo>
                  <a:lnTo>
                    <a:pt x="233" y="175"/>
                  </a:lnTo>
                  <a:lnTo>
                    <a:pt x="262" y="175"/>
                  </a:lnTo>
                  <a:lnTo>
                    <a:pt x="233" y="175"/>
                  </a:lnTo>
                  <a:lnTo>
                    <a:pt x="233" y="20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29" name="Freeform 168">
              <a:extLst>
                <a:ext uri="{FF2B5EF4-FFF2-40B4-BE49-F238E27FC236}">
                  <a16:creationId xmlns:a16="http://schemas.microsoft.com/office/drawing/2014/main" id="{B438528F-0C2C-D446-9491-3070686336EB}"/>
                </a:ext>
              </a:extLst>
            </p:cNvPr>
            <p:cNvSpPr>
              <a:spLocks noChangeArrowheads="1"/>
            </p:cNvSpPr>
            <p:nvPr/>
          </p:nvSpPr>
          <p:spPr bwMode="auto">
            <a:xfrm>
              <a:off x="2276640" y="3982013"/>
              <a:ext cx="123840" cy="105131"/>
            </a:xfrm>
            <a:custGeom>
              <a:avLst/>
              <a:gdLst>
                <a:gd name="T0" fmla="*/ 145 w 379"/>
                <a:gd name="T1" fmla="*/ 291 h 321"/>
                <a:gd name="T2" fmla="*/ 145 w 379"/>
                <a:gd name="T3" fmla="*/ 291 h 321"/>
                <a:gd name="T4" fmla="*/ 233 w 379"/>
                <a:gd name="T5" fmla="*/ 291 h 321"/>
                <a:gd name="T6" fmla="*/ 262 w 379"/>
                <a:gd name="T7" fmla="*/ 291 h 321"/>
                <a:gd name="T8" fmla="*/ 291 w 379"/>
                <a:gd name="T9" fmla="*/ 320 h 321"/>
                <a:gd name="T10" fmla="*/ 291 w 379"/>
                <a:gd name="T11" fmla="*/ 320 h 321"/>
                <a:gd name="T12" fmla="*/ 321 w 379"/>
                <a:gd name="T13" fmla="*/ 320 h 321"/>
                <a:gd name="T14" fmla="*/ 321 w 379"/>
                <a:gd name="T15" fmla="*/ 320 h 321"/>
                <a:gd name="T16" fmla="*/ 321 w 379"/>
                <a:gd name="T17" fmla="*/ 291 h 321"/>
                <a:gd name="T18" fmla="*/ 321 w 379"/>
                <a:gd name="T19" fmla="*/ 262 h 321"/>
                <a:gd name="T20" fmla="*/ 321 w 379"/>
                <a:gd name="T21" fmla="*/ 233 h 321"/>
                <a:gd name="T22" fmla="*/ 321 w 379"/>
                <a:gd name="T23" fmla="*/ 262 h 321"/>
                <a:gd name="T24" fmla="*/ 321 w 379"/>
                <a:gd name="T25" fmla="*/ 233 h 321"/>
                <a:gd name="T26" fmla="*/ 321 w 379"/>
                <a:gd name="T27" fmla="*/ 203 h 321"/>
                <a:gd name="T28" fmla="*/ 321 w 379"/>
                <a:gd name="T29" fmla="*/ 203 h 321"/>
                <a:gd name="T30" fmla="*/ 350 w 379"/>
                <a:gd name="T31" fmla="*/ 174 h 321"/>
                <a:gd name="T32" fmla="*/ 350 w 379"/>
                <a:gd name="T33" fmla="*/ 203 h 321"/>
                <a:gd name="T34" fmla="*/ 350 w 379"/>
                <a:gd name="T35" fmla="*/ 203 h 321"/>
                <a:gd name="T36" fmla="*/ 350 w 379"/>
                <a:gd name="T37" fmla="*/ 174 h 321"/>
                <a:gd name="T38" fmla="*/ 350 w 379"/>
                <a:gd name="T39" fmla="*/ 145 h 321"/>
                <a:gd name="T40" fmla="*/ 350 w 379"/>
                <a:gd name="T41" fmla="*/ 116 h 321"/>
                <a:gd name="T42" fmla="*/ 350 w 379"/>
                <a:gd name="T43" fmla="*/ 116 h 321"/>
                <a:gd name="T44" fmla="*/ 350 w 379"/>
                <a:gd name="T45" fmla="*/ 116 h 321"/>
                <a:gd name="T46" fmla="*/ 378 w 379"/>
                <a:gd name="T47" fmla="*/ 86 h 321"/>
                <a:gd name="T48" fmla="*/ 378 w 379"/>
                <a:gd name="T49" fmla="*/ 57 h 321"/>
                <a:gd name="T50" fmla="*/ 378 w 379"/>
                <a:gd name="T51" fmla="*/ 57 h 321"/>
                <a:gd name="T52" fmla="*/ 378 w 379"/>
                <a:gd name="T53" fmla="*/ 29 h 321"/>
                <a:gd name="T54" fmla="*/ 378 w 379"/>
                <a:gd name="T55" fmla="*/ 0 h 321"/>
                <a:gd name="T56" fmla="*/ 378 w 379"/>
                <a:gd name="T57" fmla="*/ 0 h 321"/>
                <a:gd name="T58" fmla="*/ 350 w 379"/>
                <a:gd name="T59" fmla="*/ 0 h 321"/>
                <a:gd name="T60" fmla="*/ 350 w 379"/>
                <a:gd name="T61" fmla="*/ 0 h 321"/>
                <a:gd name="T62" fmla="*/ 321 w 379"/>
                <a:gd name="T63" fmla="*/ 0 h 321"/>
                <a:gd name="T64" fmla="*/ 291 w 379"/>
                <a:gd name="T65" fmla="*/ 29 h 321"/>
                <a:gd name="T66" fmla="*/ 291 w 379"/>
                <a:gd name="T67" fmla="*/ 29 h 321"/>
                <a:gd name="T68" fmla="*/ 262 w 379"/>
                <a:gd name="T69" fmla="*/ 29 h 321"/>
                <a:gd name="T70" fmla="*/ 262 w 379"/>
                <a:gd name="T71" fmla="*/ 29 h 321"/>
                <a:gd name="T72" fmla="*/ 233 w 379"/>
                <a:gd name="T73" fmla="*/ 29 h 321"/>
                <a:gd name="T74" fmla="*/ 233 w 379"/>
                <a:gd name="T75" fmla="*/ 57 h 321"/>
                <a:gd name="T76" fmla="*/ 203 w 379"/>
                <a:gd name="T77" fmla="*/ 86 h 321"/>
                <a:gd name="T78" fmla="*/ 174 w 379"/>
                <a:gd name="T79" fmla="*/ 86 h 321"/>
                <a:gd name="T80" fmla="*/ 145 w 379"/>
                <a:gd name="T81" fmla="*/ 86 h 321"/>
                <a:gd name="T82" fmla="*/ 116 w 379"/>
                <a:gd name="T83" fmla="*/ 86 h 321"/>
                <a:gd name="T84" fmla="*/ 87 w 379"/>
                <a:gd name="T85" fmla="*/ 86 h 321"/>
                <a:gd name="T86" fmla="*/ 87 w 379"/>
                <a:gd name="T87" fmla="*/ 116 h 321"/>
                <a:gd name="T88" fmla="*/ 57 w 379"/>
                <a:gd name="T89" fmla="*/ 145 h 321"/>
                <a:gd name="T90" fmla="*/ 29 w 379"/>
                <a:gd name="T91" fmla="*/ 145 h 321"/>
                <a:gd name="T92" fmla="*/ 29 w 379"/>
                <a:gd name="T93" fmla="*/ 145 h 321"/>
                <a:gd name="T94" fmla="*/ 0 w 379"/>
                <a:gd name="T95" fmla="*/ 145 h 321"/>
                <a:gd name="T96" fmla="*/ 57 w 379"/>
                <a:gd name="T97" fmla="*/ 203 h 321"/>
                <a:gd name="T98" fmla="*/ 87 w 379"/>
                <a:gd name="T99" fmla="*/ 233 h 321"/>
                <a:gd name="T100" fmla="*/ 145 w 379"/>
                <a:gd name="T101" fmla="*/ 29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9" h="321">
                  <a:moveTo>
                    <a:pt x="145" y="291"/>
                  </a:moveTo>
                  <a:lnTo>
                    <a:pt x="145" y="291"/>
                  </a:lnTo>
                  <a:lnTo>
                    <a:pt x="145" y="291"/>
                  </a:lnTo>
                  <a:lnTo>
                    <a:pt x="145" y="291"/>
                  </a:lnTo>
                  <a:cubicBezTo>
                    <a:pt x="174" y="291"/>
                    <a:pt x="174" y="291"/>
                    <a:pt x="174" y="291"/>
                  </a:cubicBezTo>
                  <a:cubicBezTo>
                    <a:pt x="233" y="291"/>
                    <a:pt x="233" y="291"/>
                    <a:pt x="233" y="291"/>
                  </a:cubicBezTo>
                  <a:lnTo>
                    <a:pt x="233" y="291"/>
                  </a:lnTo>
                  <a:cubicBezTo>
                    <a:pt x="262" y="291"/>
                    <a:pt x="262" y="291"/>
                    <a:pt x="262" y="291"/>
                  </a:cubicBezTo>
                  <a:lnTo>
                    <a:pt x="262" y="291"/>
                  </a:lnTo>
                  <a:cubicBezTo>
                    <a:pt x="291" y="320"/>
                    <a:pt x="291" y="320"/>
                    <a:pt x="291" y="320"/>
                  </a:cubicBezTo>
                  <a:lnTo>
                    <a:pt x="291" y="320"/>
                  </a:lnTo>
                  <a:lnTo>
                    <a:pt x="291" y="320"/>
                  </a:lnTo>
                  <a:cubicBezTo>
                    <a:pt x="321" y="320"/>
                    <a:pt x="321" y="320"/>
                    <a:pt x="321" y="320"/>
                  </a:cubicBezTo>
                  <a:lnTo>
                    <a:pt x="321" y="320"/>
                  </a:lnTo>
                  <a:lnTo>
                    <a:pt x="321" y="320"/>
                  </a:lnTo>
                  <a:lnTo>
                    <a:pt x="321" y="320"/>
                  </a:lnTo>
                  <a:cubicBezTo>
                    <a:pt x="321" y="291"/>
                    <a:pt x="321" y="291"/>
                    <a:pt x="321" y="291"/>
                  </a:cubicBezTo>
                  <a:lnTo>
                    <a:pt x="321" y="291"/>
                  </a:lnTo>
                  <a:lnTo>
                    <a:pt x="321" y="291"/>
                  </a:lnTo>
                  <a:cubicBezTo>
                    <a:pt x="321" y="262"/>
                    <a:pt x="321" y="262"/>
                    <a:pt x="321" y="262"/>
                  </a:cubicBezTo>
                  <a:lnTo>
                    <a:pt x="321" y="262"/>
                  </a:lnTo>
                  <a:cubicBezTo>
                    <a:pt x="321" y="233"/>
                    <a:pt x="321" y="233"/>
                    <a:pt x="321" y="233"/>
                  </a:cubicBezTo>
                  <a:lnTo>
                    <a:pt x="321" y="233"/>
                  </a:lnTo>
                  <a:cubicBezTo>
                    <a:pt x="321" y="262"/>
                    <a:pt x="321" y="262"/>
                    <a:pt x="321" y="262"/>
                  </a:cubicBezTo>
                  <a:lnTo>
                    <a:pt x="321" y="262"/>
                  </a:lnTo>
                  <a:cubicBezTo>
                    <a:pt x="321" y="233"/>
                    <a:pt x="321" y="233"/>
                    <a:pt x="321" y="233"/>
                  </a:cubicBezTo>
                  <a:lnTo>
                    <a:pt x="321" y="233"/>
                  </a:lnTo>
                  <a:cubicBezTo>
                    <a:pt x="321" y="203"/>
                    <a:pt x="321" y="203"/>
                    <a:pt x="321" y="203"/>
                  </a:cubicBezTo>
                  <a:lnTo>
                    <a:pt x="321" y="203"/>
                  </a:lnTo>
                  <a:lnTo>
                    <a:pt x="321" y="203"/>
                  </a:lnTo>
                  <a:cubicBezTo>
                    <a:pt x="321" y="174"/>
                    <a:pt x="321" y="174"/>
                    <a:pt x="321" y="174"/>
                  </a:cubicBezTo>
                  <a:cubicBezTo>
                    <a:pt x="350" y="174"/>
                    <a:pt x="350" y="174"/>
                    <a:pt x="350" y="174"/>
                  </a:cubicBezTo>
                  <a:lnTo>
                    <a:pt x="350" y="174"/>
                  </a:lnTo>
                  <a:lnTo>
                    <a:pt x="350" y="203"/>
                  </a:lnTo>
                  <a:lnTo>
                    <a:pt x="350" y="203"/>
                  </a:lnTo>
                  <a:lnTo>
                    <a:pt x="350" y="203"/>
                  </a:lnTo>
                  <a:lnTo>
                    <a:pt x="350" y="203"/>
                  </a:lnTo>
                  <a:cubicBezTo>
                    <a:pt x="350" y="174"/>
                    <a:pt x="350" y="174"/>
                    <a:pt x="350" y="174"/>
                  </a:cubicBezTo>
                  <a:cubicBezTo>
                    <a:pt x="350" y="145"/>
                    <a:pt x="350" y="145"/>
                    <a:pt x="350" y="145"/>
                  </a:cubicBezTo>
                  <a:lnTo>
                    <a:pt x="350" y="145"/>
                  </a:lnTo>
                  <a:cubicBezTo>
                    <a:pt x="350" y="116"/>
                    <a:pt x="350" y="116"/>
                    <a:pt x="350" y="116"/>
                  </a:cubicBezTo>
                  <a:lnTo>
                    <a:pt x="350" y="116"/>
                  </a:lnTo>
                  <a:lnTo>
                    <a:pt x="350" y="116"/>
                  </a:lnTo>
                  <a:lnTo>
                    <a:pt x="350" y="116"/>
                  </a:lnTo>
                  <a:lnTo>
                    <a:pt x="350" y="116"/>
                  </a:lnTo>
                  <a:lnTo>
                    <a:pt x="350" y="116"/>
                  </a:lnTo>
                  <a:cubicBezTo>
                    <a:pt x="350" y="86"/>
                    <a:pt x="350" y="86"/>
                    <a:pt x="350" y="86"/>
                  </a:cubicBezTo>
                  <a:cubicBezTo>
                    <a:pt x="378" y="86"/>
                    <a:pt x="378" y="86"/>
                    <a:pt x="378" y="86"/>
                  </a:cubicBezTo>
                  <a:cubicBezTo>
                    <a:pt x="378" y="57"/>
                    <a:pt x="378" y="57"/>
                    <a:pt x="378" y="57"/>
                  </a:cubicBezTo>
                  <a:lnTo>
                    <a:pt x="378" y="57"/>
                  </a:lnTo>
                  <a:lnTo>
                    <a:pt x="378" y="57"/>
                  </a:lnTo>
                  <a:lnTo>
                    <a:pt x="378" y="57"/>
                  </a:lnTo>
                  <a:cubicBezTo>
                    <a:pt x="378" y="29"/>
                    <a:pt x="378" y="29"/>
                    <a:pt x="378" y="29"/>
                  </a:cubicBezTo>
                  <a:lnTo>
                    <a:pt x="378" y="29"/>
                  </a:lnTo>
                  <a:cubicBezTo>
                    <a:pt x="378" y="0"/>
                    <a:pt x="378" y="0"/>
                    <a:pt x="378" y="0"/>
                  </a:cubicBezTo>
                  <a:lnTo>
                    <a:pt x="378" y="0"/>
                  </a:lnTo>
                  <a:lnTo>
                    <a:pt x="378" y="0"/>
                  </a:lnTo>
                  <a:lnTo>
                    <a:pt x="378" y="0"/>
                  </a:lnTo>
                  <a:lnTo>
                    <a:pt x="378" y="0"/>
                  </a:lnTo>
                  <a:cubicBezTo>
                    <a:pt x="350" y="0"/>
                    <a:pt x="350" y="0"/>
                    <a:pt x="350" y="0"/>
                  </a:cubicBezTo>
                  <a:lnTo>
                    <a:pt x="350" y="0"/>
                  </a:lnTo>
                  <a:lnTo>
                    <a:pt x="350" y="0"/>
                  </a:lnTo>
                  <a:lnTo>
                    <a:pt x="350" y="0"/>
                  </a:lnTo>
                  <a:cubicBezTo>
                    <a:pt x="321" y="0"/>
                    <a:pt x="321" y="0"/>
                    <a:pt x="321" y="0"/>
                  </a:cubicBezTo>
                  <a:cubicBezTo>
                    <a:pt x="321" y="29"/>
                    <a:pt x="321" y="29"/>
                    <a:pt x="321" y="29"/>
                  </a:cubicBezTo>
                  <a:cubicBezTo>
                    <a:pt x="291" y="29"/>
                    <a:pt x="291" y="29"/>
                    <a:pt x="291" y="29"/>
                  </a:cubicBezTo>
                  <a:lnTo>
                    <a:pt x="291" y="29"/>
                  </a:lnTo>
                  <a:lnTo>
                    <a:pt x="291" y="29"/>
                  </a:lnTo>
                  <a:cubicBezTo>
                    <a:pt x="262" y="29"/>
                    <a:pt x="262" y="29"/>
                    <a:pt x="262" y="29"/>
                  </a:cubicBezTo>
                  <a:lnTo>
                    <a:pt x="262" y="29"/>
                  </a:lnTo>
                  <a:lnTo>
                    <a:pt x="262" y="29"/>
                  </a:lnTo>
                  <a:lnTo>
                    <a:pt x="262" y="29"/>
                  </a:lnTo>
                  <a:lnTo>
                    <a:pt x="262" y="29"/>
                  </a:lnTo>
                  <a:cubicBezTo>
                    <a:pt x="233" y="29"/>
                    <a:pt x="233" y="29"/>
                    <a:pt x="233" y="29"/>
                  </a:cubicBezTo>
                  <a:cubicBezTo>
                    <a:pt x="233" y="57"/>
                    <a:pt x="233" y="57"/>
                    <a:pt x="233" y="57"/>
                  </a:cubicBezTo>
                  <a:lnTo>
                    <a:pt x="233" y="57"/>
                  </a:lnTo>
                  <a:cubicBezTo>
                    <a:pt x="203" y="57"/>
                    <a:pt x="203" y="57"/>
                    <a:pt x="203" y="57"/>
                  </a:cubicBezTo>
                  <a:cubicBezTo>
                    <a:pt x="203" y="86"/>
                    <a:pt x="203" y="86"/>
                    <a:pt x="203" y="86"/>
                  </a:cubicBezTo>
                  <a:cubicBezTo>
                    <a:pt x="174" y="86"/>
                    <a:pt x="174" y="86"/>
                    <a:pt x="174" y="86"/>
                  </a:cubicBezTo>
                  <a:lnTo>
                    <a:pt x="174" y="86"/>
                  </a:lnTo>
                  <a:lnTo>
                    <a:pt x="174" y="86"/>
                  </a:lnTo>
                  <a:cubicBezTo>
                    <a:pt x="145" y="86"/>
                    <a:pt x="145" y="86"/>
                    <a:pt x="145" y="86"/>
                  </a:cubicBezTo>
                  <a:lnTo>
                    <a:pt x="145" y="86"/>
                  </a:lnTo>
                  <a:cubicBezTo>
                    <a:pt x="116" y="86"/>
                    <a:pt x="116" y="86"/>
                    <a:pt x="116" y="86"/>
                  </a:cubicBezTo>
                  <a:cubicBezTo>
                    <a:pt x="87" y="86"/>
                    <a:pt x="87" y="86"/>
                    <a:pt x="87" y="86"/>
                  </a:cubicBezTo>
                  <a:lnTo>
                    <a:pt x="87" y="86"/>
                  </a:lnTo>
                  <a:cubicBezTo>
                    <a:pt x="87" y="116"/>
                    <a:pt x="87" y="116"/>
                    <a:pt x="87" y="116"/>
                  </a:cubicBezTo>
                  <a:lnTo>
                    <a:pt x="87" y="116"/>
                  </a:lnTo>
                  <a:cubicBezTo>
                    <a:pt x="87" y="145"/>
                    <a:pt x="87" y="145"/>
                    <a:pt x="87" y="145"/>
                  </a:cubicBezTo>
                  <a:cubicBezTo>
                    <a:pt x="57" y="145"/>
                    <a:pt x="57" y="145"/>
                    <a:pt x="57" y="145"/>
                  </a:cubicBezTo>
                  <a:lnTo>
                    <a:pt x="57" y="145"/>
                  </a:lnTo>
                  <a:cubicBezTo>
                    <a:pt x="29" y="145"/>
                    <a:pt x="29" y="145"/>
                    <a:pt x="29" y="145"/>
                  </a:cubicBezTo>
                  <a:lnTo>
                    <a:pt x="29" y="145"/>
                  </a:lnTo>
                  <a:lnTo>
                    <a:pt x="29" y="145"/>
                  </a:lnTo>
                  <a:cubicBezTo>
                    <a:pt x="0" y="145"/>
                    <a:pt x="0" y="145"/>
                    <a:pt x="0" y="145"/>
                  </a:cubicBezTo>
                  <a:lnTo>
                    <a:pt x="0" y="145"/>
                  </a:lnTo>
                  <a:cubicBezTo>
                    <a:pt x="29" y="203"/>
                    <a:pt x="29" y="203"/>
                    <a:pt x="29" y="203"/>
                  </a:cubicBezTo>
                  <a:cubicBezTo>
                    <a:pt x="57" y="203"/>
                    <a:pt x="57" y="203"/>
                    <a:pt x="57" y="203"/>
                  </a:cubicBezTo>
                  <a:lnTo>
                    <a:pt x="57" y="203"/>
                  </a:lnTo>
                  <a:cubicBezTo>
                    <a:pt x="87" y="233"/>
                    <a:pt x="87" y="233"/>
                    <a:pt x="87" y="233"/>
                  </a:cubicBezTo>
                  <a:cubicBezTo>
                    <a:pt x="87" y="262"/>
                    <a:pt x="87" y="262"/>
                    <a:pt x="87" y="262"/>
                  </a:cubicBezTo>
                  <a:cubicBezTo>
                    <a:pt x="145" y="291"/>
                    <a:pt x="145" y="291"/>
                    <a:pt x="145" y="291"/>
                  </a:cubicBez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0" name="Freeform 169">
              <a:extLst>
                <a:ext uri="{FF2B5EF4-FFF2-40B4-BE49-F238E27FC236}">
                  <a16:creationId xmlns:a16="http://schemas.microsoft.com/office/drawing/2014/main" id="{5C3B9B15-1E68-0342-B7E2-CDB0FF970D71}"/>
                </a:ext>
              </a:extLst>
            </p:cNvPr>
            <p:cNvSpPr>
              <a:spLocks noChangeArrowheads="1"/>
            </p:cNvSpPr>
            <p:nvPr/>
          </p:nvSpPr>
          <p:spPr bwMode="auto">
            <a:xfrm>
              <a:off x="2229120" y="3953210"/>
              <a:ext cx="171360" cy="76328"/>
            </a:xfrm>
            <a:custGeom>
              <a:avLst/>
              <a:gdLst>
                <a:gd name="T0" fmla="*/ 203 w 525"/>
                <a:gd name="T1" fmla="*/ 233 h 234"/>
                <a:gd name="T2" fmla="*/ 233 w 525"/>
                <a:gd name="T3" fmla="*/ 233 h 234"/>
                <a:gd name="T4" fmla="*/ 233 w 525"/>
                <a:gd name="T5" fmla="*/ 204 h 234"/>
                <a:gd name="T6" fmla="*/ 233 w 525"/>
                <a:gd name="T7" fmla="*/ 174 h 234"/>
                <a:gd name="T8" fmla="*/ 291 w 525"/>
                <a:gd name="T9" fmla="*/ 174 h 234"/>
                <a:gd name="T10" fmla="*/ 320 w 525"/>
                <a:gd name="T11" fmla="*/ 174 h 234"/>
                <a:gd name="T12" fmla="*/ 320 w 525"/>
                <a:gd name="T13" fmla="*/ 174 h 234"/>
                <a:gd name="T14" fmla="*/ 349 w 525"/>
                <a:gd name="T15" fmla="*/ 145 h 234"/>
                <a:gd name="T16" fmla="*/ 379 w 525"/>
                <a:gd name="T17" fmla="*/ 145 h 234"/>
                <a:gd name="T18" fmla="*/ 408 w 525"/>
                <a:gd name="T19" fmla="*/ 117 h 234"/>
                <a:gd name="T20" fmla="*/ 408 w 525"/>
                <a:gd name="T21" fmla="*/ 117 h 234"/>
                <a:gd name="T22" fmla="*/ 408 w 525"/>
                <a:gd name="T23" fmla="*/ 117 h 234"/>
                <a:gd name="T24" fmla="*/ 437 w 525"/>
                <a:gd name="T25" fmla="*/ 117 h 234"/>
                <a:gd name="T26" fmla="*/ 467 w 525"/>
                <a:gd name="T27" fmla="*/ 117 h 234"/>
                <a:gd name="T28" fmla="*/ 496 w 525"/>
                <a:gd name="T29" fmla="*/ 88 h 234"/>
                <a:gd name="T30" fmla="*/ 496 w 525"/>
                <a:gd name="T31" fmla="*/ 88 h 234"/>
                <a:gd name="T32" fmla="*/ 524 w 525"/>
                <a:gd name="T33" fmla="*/ 88 h 234"/>
                <a:gd name="T34" fmla="*/ 524 w 525"/>
                <a:gd name="T35" fmla="*/ 88 h 234"/>
                <a:gd name="T36" fmla="*/ 524 w 525"/>
                <a:gd name="T37" fmla="*/ 58 h 234"/>
                <a:gd name="T38" fmla="*/ 496 w 525"/>
                <a:gd name="T39" fmla="*/ 58 h 234"/>
                <a:gd name="T40" fmla="*/ 496 w 525"/>
                <a:gd name="T41" fmla="*/ 58 h 234"/>
                <a:gd name="T42" fmla="*/ 467 w 525"/>
                <a:gd name="T43" fmla="*/ 58 h 234"/>
                <a:gd name="T44" fmla="*/ 437 w 525"/>
                <a:gd name="T45" fmla="*/ 58 h 234"/>
                <a:gd name="T46" fmla="*/ 437 w 525"/>
                <a:gd name="T47" fmla="*/ 58 h 234"/>
                <a:gd name="T48" fmla="*/ 437 w 525"/>
                <a:gd name="T49" fmla="*/ 29 h 234"/>
                <a:gd name="T50" fmla="*/ 467 w 525"/>
                <a:gd name="T51" fmla="*/ 29 h 234"/>
                <a:gd name="T52" fmla="*/ 496 w 525"/>
                <a:gd name="T53" fmla="*/ 58 h 234"/>
                <a:gd name="T54" fmla="*/ 437 w 525"/>
                <a:gd name="T55" fmla="*/ 29 h 234"/>
                <a:gd name="T56" fmla="*/ 408 w 525"/>
                <a:gd name="T57" fmla="*/ 29 h 234"/>
                <a:gd name="T58" fmla="*/ 408 w 525"/>
                <a:gd name="T59" fmla="*/ 29 h 234"/>
                <a:gd name="T60" fmla="*/ 349 w 525"/>
                <a:gd name="T61" fmla="*/ 29 h 234"/>
                <a:gd name="T62" fmla="*/ 320 w 525"/>
                <a:gd name="T63" fmla="*/ 0 h 234"/>
                <a:gd name="T64" fmla="*/ 291 w 525"/>
                <a:gd name="T65" fmla="*/ 0 h 234"/>
                <a:gd name="T66" fmla="*/ 291 w 525"/>
                <a:gd name="T67" fmla="*/ 29 h 234"/>
                <a:gd name="T68" fmla="*/ 262 w 525"/>
                <a:gd name="T69" fmla="*/ 29 h 234"/>
                <a:gd name="T70" fmla="*/ 203 w 525"/>
                <a:gd name="T71" fmla="*/ 29 h 234"/>
                <a:gd name="T72" fmla="*/ 117 w 525"/>
                <a:gd name="T73" fmla="*/ 29 h 234"/>
                <a:gd name="T74" fmla="*/ 117 w 525"/>
                <a:gd name="T75" fmla="*/ 29 h 234"/>
                <a:gd name="T76" fmla="*/ 87 w 525"/>
                <a:gd name="T77" fmla="*/ 58 h 234"/>
                <a:gd name="T78" fmla="*/ 58 w 525"/>
                <a:gd name="T79" fmla="*/ 58 h 234"/>
                <a:gd name="T80" fmla="*/ 29 w 525"/>
                <a:gd name="T81" fmla="*/ 88 h 234"/>
                <a:gd name="T82" fmla="*/ 29 w 525"/>
                <a:gd name="T83" fmla="*/ 117 h 234"/>
                <a:gd name="T84" fmla="*/ 0 w 525"/>
                <a:gd name="T85" fmla="*/ 145 h 234"/>
                <a:gd name="T86" fmla="*/ 0 w 525"/>
                <a:gd name="T87" fmla="*/ 145 h 234"/>
                <a:gd name="T88" fmla="*/ 0 w 525"/>
                <a:gd name="T89" fmla="*/ 204 h 234"/>
                <a:gd name="T90" fmla="*/ 29 w 525"/>
                <a:gd name="T91" fmla="*/ 204 h 234"/>
                <a:gd name="T92" fmla="*/ 58 w 525"/>
                <a:gd name="T93" fmla="*/ 233 h 234"/>
                <a:gd name="T94" fmla="*/ 58 w 525"/>
                <a:gd name="T95" fmla="*/ 204 h 234"/>
                <a:gd name="T96" fmla="*/ 87 w 525"/>
                <a:gd name="T97" fmla="*/ 233 h 234"/>
                <a:gd name="T98" fmla="*/ 146 w 525"/>
                <a:gd name="T99" fmla="*/ 233 h 234"/>
                <a:gd name="T100" fmla="*/ 146 w 525"/>
                <a:gd name="T101" fmla="*/ 204 h 234"/>
                <a:gd name="T102" fmla="*/ 146 w 525"/>
                <a:gd name="T103" fmla="*/ 204 h 234"/>
                <a:gd name="T104" fmla="*/ 175 w 525"/>
                <a:gd name="T105" fmla="*/ 233 h 234"/>
                <a:gd name="T106" fmla="*/ 175 w 525"/>
                <a:gd name="T107" fmla="*/ 23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5" h="234">
                  <a:moveTo>
                    <a:pt x="175" y="233"/>
                  </a:moveTo>
                  <a:lnTo>
                    <a:pt x="203" y="233"/>
                  </a:lnTo>
                  <a:lnTo>
                    <a:pt x="203" y="233"/>
                  </a:lnTo>
                  <a:lnTo>
                    <a:pt x="233" y="233"/>
                  </a:lnTo>
                  <a:lnTo>
                    <a:pt x="233" y="204"/>
                  </a:lnTo>
                  <a:lnTo>
                    <a:pt x="233" y="204"/>
                  </a:lnTo>
                  <a:lnTo>
                    <a:pt x="233" y="174"/>
                  </a:lnTo>
                  <a:lnTo>
                    <a:pt x="233" y="174"/>
                  </a:lnTo>
                  <a:lnTo>
                    <a:pt x="262" y="174"/>
                  </a:lnTo>
                  <a:lnTo>
                    <a:pt x="291" y="174"/>
                  </a:lnTo>
                  <a:lnTo>
                    <a:pt x="291" y="174"/>
                  </a:lnTo>
                  <a:lnTo>
                    <a:pt x="320" y="174"/>
                  </a:lnTo>
                  <a:lnTo>
                    <a:pt x="320" y="174"/>
                  </a:lnTo>
                  <a:lnTo>
                    <a:pt x="320" y="174"/>
                  </a:lnTo>
                  <a:lnTo>
                    <a:pt x="349" y="174"/>
                  </a:lnTo>
                  <a:lnTo>
                    <a:pt x="349" y="145"/>
                  </a:lnTo>
                  <a:lnTo>
                    <a:pt x="379" y="145"/>
                  </a:lnTo>
                  <a:lnTo>
                    <a:pt x="379" y="145"/>
                  </a:lnTo>
                  <a:lnTo>
                    <a:pt x="379" y="117"/>
                  </a:lnTo>
                  <a:lnTo>
                    <a:pt x="408" y="117"/>
                  </a:lnTo>
                  <a:lnTo>
                    <a:pt x="408" y="117"/>
                  </a:lnTo>
                  <a:lnTo>
                    <a:pt x="408" y="117"/>
                  </a:lnTo>
                  <a:lnTo>
                    <a:pt x="408" y="117"/>
                  </a:lnTo>
                  <a:lnTo>
                    <a:pt x="408" y="117"/>
                  </a:lnTo>
                  <a:lnTo>
                    <a:pt x="437" y="117"/>
                  </a:lnTo>
                  <a:lnTo>
                    <a:pt x="437" y="117"/>
                  </a:lnTo>
                  <a:lnTo>
                    <a:pt x="437" y="117"/>
                  </a:lnTo>
                  <a:lnTo>
                    <a:pt x="467" y="117"/>
                  </a:lnTo>
                  <a:lnTo>
                    <a:pt x="467" y="88"/>
                  </a:lnTo>
                  <a:lnTo>
                    <a:pt x="496" y="88"/>
                  </a:lnTo>
                  <a:lnTo>
                    <a:pt x="496" y="88"/>
                  </a:lnTo>
                  <a:lnTo>
                    <a:pt x="496" y="88"/>
                  </a:lnTo>
                  <a:lnTo>
                    <a:pt x="496" y="88"/>
                  </a:lnTo>
                  <a:lnTo>
                    <a:pt x="524" y="88"/>
                  </a:lnTo>
                  <a:lnTo>
                    <a:pt x="524" y="88"/>
                  </a:lnTo>
                  <a:lnTo>
                    <a:pt x="524" y="88"/>
                  </a:lnTo>
                  <a:lnTo>
                    <a:pt x="524" y="88"/>
                  </a:lnTo>
                  <a:lnTo>
                    <a:pt x="524" y="58"/>
                  </a:lnTo>
                  <a:lnTo>
                    <a:pt x="524" y="58"/>
                  </a:lnTo>
                  <a:lnTo>
                    <a:pt x="496" y="58"/>
                  </a:lnTo>
                  <a:lnTo>
                    <a:pt x="496" y="58"/>
                  </a:lnTo>
                  <a:lnTo>
                    <a:pt x="496" y="58"/>
                  </a:lnTo>
                  <a:lnTo>
                    <a:pt x="496" y="58"/>
                  </a:lnTo>
                  <a:lnTo>
                    <a:pt x="467" y="58"/>
                  </a:lnTo>
                  <a:lnTo>
                    <a:pt x="467" y="58"/>
                  </a:lnTo>
                  <a:lnTo>
                    <a:pt x="437" y="58"/>
                  </a:lnTo>
                  <a:lnTo>
                    <a:pt x="437" y="58"/>
                  </a:lnTo>
                  <a:lnTo>
                    <a:pt x="437" y="58"/>
                  </a:lnTo>
                  <a:lnTo>
                    <a:pt x="437" y="58"/>
                  </a:lnTo>
                  <a:lnTo>
                    <a:pt x="437" y="29"/>
                  </a:lnTo>
                  <a:lnTo>
                    <a:pt x="437" y="29"/>
                  </a:lnTo>
                  <a:lnTo>
                    <a:pt x="467" y="29"/>
                  </a:lnTo>
                  <a:lnTo>
                    <a:pt x="467" y="58"/>
                  </a:lnTo>
                  <a:lnTo>
                    <a:pt x="496" y="58"/>
                  </a:lnTo>
                  <a:lnTo>
                    <a:pt x="467" y="29"/>
                  </a:lnTo>
                  <a:lnTo>
                    <a:pt x="437" y="29"/>
                  </a:lnTo>
                  <a:lnTo>
                    <a:pt x="437" y="29"/>
                  </a:lnTo>
                  <a:lnTo>
                    <a:pt x="408" y="29"/>
                  </a:lnTo>
                  <a:lnTo>
                    <a:pt x="408" y="29"/>
                  </a:lnTo>
                  <a:lnTo>
                    <a:pt x="408" y="29"/>
                  </a:lnTo>
                  <a:lnTo>
                    <a:pt x="408" y="29"/>
                  </a:lnTo>
                  <a:lnTo>
                    <a:pt x="349" y="29"/>
                  </a:lnTo>
                  <a:lnTo>
                    <a:pt x="320" y="29"/>
                  </a:lnTo>
                  <a:lnTo>
                    <a:pt x="320" y="0"/>
                  </a:lnTo>
                  <a:lnTo>
                    <a:pt x="291" y="0"/>
                  </a:lnTo>
                  <a:lnTo>
                    <a:pt x="291" y="0"/>
                  </a:lnTo>
                  <a:lnTo>
                    <a:pt x="291" y="0"/>
                  </a:lnTo>
                  <a:lnTo>
                    <a:pt x="291" y="29"/>
                  </a:lnTo>
                  <a:lnTo>
                    <a:pt x="262" y="29"/>
                  </a:lnTo>
                  <a:lnTo>
                    <a:pt x="262" y="29"/>
                  </a:lnTo>
                  <a:lnTo>
                    <a:pt x="233" y="29"/>
                  </a:lnTo>
                  <a:lnTo>
                    <a:pt x="203" y="29"/>
                  </a:lnTo>
                  <a:lnTo>
                    <a:pt x="146" y="29"/>
                  </a:lnTo>
                  <a:lnTo>
                    <a:pt x="117" y="29"/>
                  </a:lnTo>
                  <a:lnTo>
                    <a:pt x="117" y="29"/>
                  </a:lnTo>
                  <a:lnTo>
                    <a:pt x="117" y="29"/>
                  </a:lnTo>
                  <a:lnTo>
                    <a:pt x="117" y="29"/>
                  </a:lnTo>
                  <a:lnTo>
                    <a:pt x="87" y="58"/>
                  </a:lnTo>
                  <a:lnTo>
                    <a:pt x="87" y="58"/>
                  </a:lnTo>
                  <a:lnTo>
                    <a:pt x="58" y="58"/>
                  </a:lnTo>
                  <a:lnTo>
                    <a:pt x="29" y="88"/>
                  </a:lnTo>
                  <a:lnTo>
                    <a:pt x="29" y="88"/>
                  </a:lnTo>
                  <a:lnTo>
                    <a:pt x="29" y="117"/>
                  </a:lnTo>
                  <a:lnTo>
                    <a:pt x="29" y="117"/>
                  </a:lnTo>
                  <a:lnTo>
                    <a:pt x="0" y="145"/>
                  </a:lnTo>
                  <a:lnTo>
                    <a:pt x="0" y="145"/>
                  </a:lnTo>
                  <a:lnTo>
                    <a:pt x="0" y="145"/>
                  </a:lnTo>
                  <a:lnTo>
                    <a:pt x="0" y="145"/>
                  </a:lnTo>
                  <a:lnTo>
                    <a:pt x="0" y="174"/>
                  </a:lnTo>
                  <a:lnTo>
                    <a:pt x="0" y="204"/>
                  </a:lnTo>
                  <a:lnTo>
                    <a:pt x="0" y="204"/>
                  </a:lnTo>
                  <a:lnTo>
                    <a:pt x="29" y="204"/>
                  </a:lnTo>
                  <a:lnTo>
                    <a:pt x="58" y="233"/>
                  </a:lnTo>
                  <a:lnTo>
                    <a:pt x="58" y="233"/>
                  </a:lnTo>
                  <a:lnTo>
                    <a:pt x="58" y="204"/>
                  </a:lnTo>
                  <a:lnTo>
                    <a:pt x="58" y="204"/>
                  </a:lnTo>
                  <a:lnTo>
                    <a:pt x="87" y="204"/>
                  </a:lnTo>
                  <a:lnTo>
                    <a:pt x="87" y="233"/>
                  </a:lnTo>
                  <a:lnTo>
                    <a:pt x="87" y="233"/>
                  </a:lnTo>
                  <a:lnTo>
                    <a:pt x="146" y="233"/>
                  </a:lnTo>
                  <a:lnTo>
                    <a:pt x="146" y="233"/>
                  </a:lnTo>
                  <a:lnTo>
                    <a:pt x="146" y="204"/>
                  </a:lnTo>
                  <a:lnTo>
                    <a:pt x="146" y="204"/>
                  </a:lnTo>
                  <a:lnTo>
                    <a:pt x="146" y="204"/>
                  </a:lnTo>
                  <a:lnTo>
                    <a:pt x="146" y="233"/>
                  </a:lnTo>
                  <a:lnTo>
                    <a:pt x="175" y="233"/>
                  </a:lnTo>
                  <a:lnTo>
                    <a:pt x="175" y="204"/>
                  </a:lnTo>
                  <a:lnTo>
                    <a:pt x="175"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1" name="Freeform 170">
              <a:extLst>
                <a:ext uri="{FF2B5EF4-FFF2-40B4-BE49-F238E27FC236}">
                  <a16:creationId xmlns:a16="http://schemas.microsoft.com/office/drawing/2014/main" id="{08E21981-5B49-734C-94D2-4919078EE3D6}"/>
                </a:ext>
              </a:extLst>
            </p:cNvPr>
            <p:cNvSpPr>
              <a:spLocks noChangeArrowheads="1"/>
            </p:cNvSpPr>
            <p:nvPr/>
          </p:nvSpPr>
          <p:spPr bwMode="auto">
            <a:xfrm>
              <a:off x="2210399" y="3990653"/>
              <a:ext cx="67680" cy="38884"/>
            </a:xfrm>
            <a:custGeom>
              <a:avLst/>
              <a:gdLst>
                <a:gd name="T0" fmla="*/ 88 w 206"/>
                <a:gd name="T1" fmla="*/ 0 h 117"/>
                <a:gd name="T2" fmla="*/ 88 w 206"/>
                <a:gd name="T3" fmla="*/ 0 h 117"/>
                <a:gd name="T4" fmla="*/ 88 w 206"/>
                <a:gd name="T5" fmla="*/ 28 h 117"/>
                <a:gd name="T6" fmla="*/ 117 w 206"/>
                <a:gd name="T7" fmla="*/ 28 h 117"/>
                <a:gd name="T8" fmla="*/ 117 w 206"/>
                <a:gd name="T9" fmla="*/ 28 h 117"/>
                <a:gd name="T10" fmla="*/ 117 w 206"/>
                <a:gd name="T11" fmla="*/ 28 h 117"/>
                <a:gd name="T12" fmla="*/ 146 w 206"/>
                <a:gd name="T13" fmla="*/ 28 h 117"/>
                <a:gd name="T14" fmla="*/ 146 w 206"/>
                <a:gd name="T15" fmla="*/ 28 h 117"/>
                <a:gd name="T16" fmla="*/ 146 w 206"/>
                <a:gd name="T17" fmla="*/ 57 h 117"/>
                <a:gd name="T18" fmla="*/ 176 w 206"/>
                <a:gd name="T19" fmla="*/ 57 h 117"/>
                <a:gd name="T20" fmla="*/ 176 w 206"/>
                <a:gd name="T21" fmla="*/ 57 h 117"/>
                <a:gd name="T22" fmla="*/ 176 w 206"/>
                <a:gd name="T23" fmla="*/ 28 h 117"/>
                <a:gd name="T24" fmla="*/ 176 w 206"/>
                <a:gd name="T25" fmla="*/ 28 h 117"/>
                <a:gd name="T26" fmla="*/ 205 w 206"/>
                <a:gd name="T27" fmla="*/ 28 h 117"/>
                <a:gd name="T28" fmla="*/ 205 w 206"/>
                <a:gd name="T29" fmla="*/ 57 h 117"/>
                <a:gd name="T30" fmla="*/ 205 w 206"/>
                <a:gd name="T31" fmla="*/ 57 h 117"/>
                <a:gd name="T32" fmla="*/ 205 w 206"/>
                <a:gd name="T33" fmla="*/ 57 h 117"/>
                <a:gd name="T34" fmla="*/ 205 w 206"/>
                <a:gd name="T35" fmla="*/ 87 h 117"/>
                <a:gd name="T36" fmla="*/ 205 w 206"/>
                <a:gd name="T37" fmla="*/ 87 h 117"/>
                <a:gd name="T38" fmla="*/ 205 w 206"/>
                <a:gd name="T39" fmla="*/ 87 h 117"/>
                <a:gd name="T40" fmla="*/ 205 w 206"/>
                <a:gd name="T41" fmla="*/ 87 h 117"/>
                <a:gd name="T42" fmla="*/ 205 w 206"/>
                <a:gd name="T43" fmla="*/ 116 h 117"/>
                <a:gd name="T44" fmla="*/ 205 w 206"/>
                <a:gd name="T45" fmla="*/ 116 h 117"/>
                <a:gd name="T46" fmla="*/ 146 w 206"/>
                <a:gd name="T47" fmla="*/ 116 h 117"/>
                <a:gd name="T48" fmla="*/ 146 w 206"/>
                <a:gd name="T49" fmla="*/ 116 h 117"/>
                <a:gd name="T50" fmla="*/ 146 w 206"/>
                <a:gd name="T51" fmla="*/ 87 h 117"/>
                <a:gd name="T52" fmla="*/ 117 w 206"/>
                <a:gd name="T53" fmla="*/ 87 h 117"/>
                <a:gd name="T54" fmla="*/ 117 w 206"/>
                <a:gd name="T55" fmla="*/ 87 h 117"/>
                <a:gd name="T56" fmla="*/ 117 w 206"/>
                <a:gd name="T57" fmla="*/ 116 h 117"/>
                <a:gd name="T58" fmla="*/ 117 w 206"/>
                <a:gd name="T59" fmla="*/ 116 h 117"/>
                <a:gd name="T60" fmla="*/ 88 w 206"/>
                <a:gd name="T61" fmla="*/ 87 h 117"/>
                <a:gd name="T62" fmla="*/ 59 w 206"/>
                <a:gd name="T63" fmla="*/ 87 h 117"/>
                <a:gd name="T64" fmla="*/ 59 w 206"/>
                <a:gd name="T65" fmla="*/ 87 h 117"/>
                <a:gd name="T66" fmla="*/ 29 w 206"/>
                <a:gd name="T67" fmla="*/ 87 h 117"/>
                <a:gd name="T68" fmla="*/ 29 w 206"/>
                <a:gd name="T69" fmla="*/ 87 h 117"/>
                <a:gd name="T70" fmla="*/ 0 w 206"/>
                <a:gd name="T71" fmla="*/ 87 h 117"/>
                <a:gd name="T72" fmla="*/ 0 w 206"/>
                <a:gd name="T73" fmla="*/ 57 h 117"/>
                <a:gd name="T74" fmla="*/ 0 w 206"/>
                <a:gd name="T75" fmla="*/ 57 h 117"/>
                <a:gd name="T76" fmla="*/ 0 w 206"/>
                <a:gd name="T77" fmla="*/ 57 h 117"/>
                <a:gd name="T78" fmla="*/ 29 w 206"/>
                <a:gd name="T79" fmla="*/ 28 h 117"/>
                <a:gd name="T80" fmla="*/ 59 w 206"/>
                <a:gd name="T81" fmla="*/ 28 h 117"/>
                <a:gd name="T82" fmla="*/ 59 w 206"/>
                <a:gd name="T83" fmla="*/ 28 h 117"/>
                <a:gd name="T84" fmla="*/ 59 w 206"/>
                <a:gd name="T85" fmla="*/ 28 h 117"/>
                <a:gd name="T86" fmla="*/ 88 w 206"/>
                <a:gd name="T8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6" h="117">
                  <a:moveTo>
                    <a:pt x="88" y="0"/>
                  </a:moveTo>
                  <a:lnTo>
                    <a:pt x="88" y="0"/>
                  </a:lnTo>
                  <a:lnTo>
                    <a:pt x="88" y="28"/>
                  </a:lnTo>
                  <a:lnTo>
                    <a:pt x="117" y="28"/>
                  </a:lnTo>
                  <a:lnTo>
                    <a:pt x="117" y="28"/>
                  </a:lnTo>
                  <a:lnTo>
                    <a:pt x="117" y="28"/>
                  </a:lnTo>
                  <a:lnTo>
                    <a:pt x="146" y="28"/>
                  </a:lnTo>
                  <a:lnTo>
                    <a:pt x="146" y="28"/>
                  </a:lnTo>
                  <a:lnTo>
                    <a:pt x="146" y="57"/>
                  </a:lnTo>
                  <a:lnTo>
                    <a:pt x="176" y="57"/>
                  </a:lnTo>
                  <a:lnTo>
                    <a:pt x="176" y="57"/>
                  </a:lnTo>
                  <a:lnTo>
                    <a:pt x="176" y="28"/>
                  </a:lnTo>
                  <a:lnTo>
                    <a:pt x="176" y="28"/>
                  </a:lnTo>
                  <a:lnTo>
                    <a:pt x="205" y="28"/>
                  </a:lnTo>
                  <a:lnTo>
                    <a:pt x="205" y="57"/>
                  </a:lnTo>
                  <a:lnTo>
                    <a:pt x="205" y="57"/>
                  </a:lnTo>
                  <a:lnTo>
                    <a:pt x="205" y="57"/>
                  </a:lnTo>
                  <a:lnTo>
                    <a:pt x="205" y="87"/>
                  </a:lnTo>
                  <a:lnTo>
                    <a:pt x="205" y="87"/>
                  </a:lnTo>
                  <a:lnTo>
                    <a:pt x="205" y="87"/>
                  </a:lnTo>
                  <a:lnTo>
                    <a:pt x="205" y="87"/>
                  </a:lnTo>
                  <a:lnTo>
                    <a:pt x="205" y="116"/>
                  </a:lnTo>
                  <a:lnTo>
                    <a:pt x="205" y="116"/>
                  </a:lnTo>
                  <a:lnTo>
                    <a:pt x="146" y="116"/>
                  </a:lnTo>
                  <a:lnTo>
                    <a:pt x="146" y="116"/>
                  </a:lnTo>
                  <a:lnTo>
                    <a:pt x="146" y="87"/>
                  </a:lnTo>
                  <a:lnTo>
                    <a:pt x="117" y="87"/>
                  </a:lnTo>
                  <a:lnTo>
                    <a:pt x="117" y="87"/>
                  </a:lnTo>
                  <a:lnTo>
                    <a:pt x="117" y="116"/>
                  </a:lnTo>
                  <a:lnTo>
                    <a:pt x="117" y="116"/>
                  </a:lnTo>
                  <a:lnTo>
                    <a:pt x="88" y="87"/>
                  </a:lnTo>
                  <a:lnTo>
                    <a:pt x="59" y="87"/>
                  </a:lnTo>
                  <a:lnTo>
                    <a:pt x="59" y="87"/>
                  </a:lnTo>
                  <a:lnTo>
                    <a:pt x="29" y="87"/>
                  </a:lnTo>
                  <a:lnTo>
                    <a:pt x="29" y="87"/>
                  </a:lnTo>
                  <a:lnTo>
                    <a:pt x="0" y="87"/>
                  </a:lnTo>
                  <a:lnTo>
                    <a:pt x="0" y="57"/>
                  </a:lnTo>
                  <a:lnTo>
                    <a:pt x="0" y="57"/>
                  </a:lnTo>
                  <a:lnTo>
                    <a:pt x="0" y="57"/>
                  </a:lnTo>
                  <a:lnTo>
                    <a:pt x="29" y="28"/>
                  </a:lnTo>
                  <a:lnTo>
                    <a:pt x="59" y="28"/>
                  </a:lnTo>
                  <a:lnTo>
                    <a:pt x="59" y="28"/>
                  </a:lnTo>
                  <a:lnTo>
                    <a:pt x="59" y="28"/>
                  </a:lnTo>
                  <a:lnTo>
                    <a:pt x="8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2" name="Freeform 171">
              <a:extLst>
                <a:ext uri="{FF2B5EF4-FFF2-40B4-BE49-F238E27FC236}">
                  <a16:creationId xmlns:a16="http://schemas.microsoft.com/office/drawing/2014/main" id="{16D5D274-11FD-1448-AF4D-BDC7B5A8129A}"/>
                </a:ext>
              </a:extLst>
            </p:cNvPr>
            <p:cNvSpPr>
              <a:spLocks noChangeArrowheads="1"/>
            </p:cNvSpPr>
            <p:nvPr/>
          </p:nvSpPr>
          <p:spPr bwMode="auto">
            <a:xfrm>
              <a:off x="2239199" y="3895603"/>
              <a:ext cx="38880" cy="57605"/>
            </a:xfrm>
            <a:custGeom>
              <a:avLst/>
              <a:gdLst>
                <a:gd name="T0" fmla="*/ 0 w 118"/>
                <a:gd name="T1" fmla="*/ 59 h 177"/>
                <a:gd name="T2" fmla="*/ 0 w 118"/>
                <a:gd name="T3" fmla="*/ 59 h 177"/>
                <a:gd name="T4" fmla="*/ 0 w 118"/>
                <a:gd name="T5" fmla="*/ 30 h 177"/>
                <a:gd name="T6" fmla="*/ 29 w 118"/>
                <a:gd name="T7" fmla="*/ 30 h 177"/>
                <a:gd name="T8" fmla="*/ 29 w 118"/>
                <a:gd name="T9" fmla="*/ 30 h 177"/>
                <a:gd name="T10" fmla="*/ 29 w 118"/>
                <a:gd name="T11" fmla="*/ 30 h 177"/>
                <a:gd name="T12" fmla="*/ 29 w 118"/>
                <a:gd name="T13" fmla="*/ 30 h 177"/>
                <a:gd name="T14" fmla="*/ 29 w 118"/>
                <a:gd name="T15" fmla="*/ 30 h 177"/>
                <a:gd name="T16" fmla="*/ 58 w 118"/>
                <a:gd name="T17" fmla="*/ 30 h 177"/>
                <a:gd name="T18" fmla="*/ 58 w 118"/>
                <a:gd name="T19" fmla="*/ 30 h 177"/>
                <a:gd name="T20" fmla="*/ 58 w 118"/>
                <a:gd name="T21" fmla="*/ 30 h 177"/>
                <a:gd name="T22" fmla="*/ 58 w 118"/>
                <a:gd name="T23" fmla="*/ 0 h 177"/>
                <a:gd name="T24" fmla="*/ 58 w 118"/>
                <a:gd name="T25" fmla="*/ 0 h 177"/>
                <a:gd name="T26" fmla="*/ 88 w 118"/>
                <a:gd name="T27" fmla="*/ 0 h 177"/>
                <a:gd name="T28" fmla="*/ 88 w 118"/>
                <a:gd name="T29" fmla="*/ 0 h 177"/>
                <a:gd name="T30" fmla="*/ 88 w 118"/>
                <a:gd name="T31" fmla="*/ 0 h 177"/>
                <a:gd name="T32" fmla="*/ 88 w 118"/>
                <a:gd name="T33" fmla="*/ 0 h 177"/>
                <a:gd name="T34" fmla="*/ 117 w 118"/>
                <a:gd name="T35" fmla="*/ 0 h 177"/>
                <a:gd name="T36" fmla="*/ 117 w 118"/>
                <a:gd name="T37" fmla="*/ 0 h 177"/>
                <a:gd name="T38" fmla="*/ 117 w 118"/>
                <a:gd name="T39" fmla="*/ 0 h 177"/>
                <a:gd name="T40" fmla="*/ 88 w 118"/>
                <a:gd name="T41" fmla="*/ 59 h 177"/>
                <a:gd name="T42" fmla="*/ 88 w 118"/>
                <a:gd name="T43" fmla="*/ 59 h 177"/>
                <a:gd name="T44" fmla="*/ 88 w 118"/>
                <a:gd name="T45" fmla="*/ 88 h 177"/>
                <a:gd name="T46" fmla="*/ 88 w 118"/>
                <a:gd name="T47" fmla="*/ 88 h 177"/>
                <a:gd name="T48" fmla="*/ 88 w 118"/>
                <a:gd name="T49" fmla="*/ 117 h 177"/>
                <a:gd name="T50" fmla="*/ 88 w 118"/>
                <a:gd name="T51" fmla="*/ 146 h 177"/>
                <a:gd name="T52" fmla="*/ 58 w 118"/>
                <a:gd name="T53" fmla="*/ 176 h 177"/>
                <a:gd name="T54" fmla="*/ 58 w 118"/>
                <a:gd name="T55" fmla="*/ 146 h 177"/>
                <a:gd name="T56" fmla="*/ 29 w 118"/>
                <a:gd name="T57" fmla="*/ 176 h 177"/>
                <a:gd name="T58" fmla="*/ 29 w 118"/>
                <a:gd name="T59" fmla="*/ 176 h 177"/>
                <a:gd name="T60" fmla="*/ 29 w 118"/>
                <a:gd name="T61" fmla="*/ 176 h 177"/>
                <a:gd name="T62" fmla="*/ 29 w 118"/>
                <a:gd name="T63" fmla="*/ 176 h 177"/>
                <a:gd name="T64" fmla="*/ 29 w 118"/>
                <a:gd name="T65" fmla="*/ 176 h 177"/>
                <a:gd name="T66" fmla="*/ 0 w 118"/>
                <a:gd name="T67" fmla="*/ 176 h 177"/>
                <a:gd name="T68" fmla="*/ 0 w 118"/>
                <a:gd name="T69" fmla="*/ 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77">
                  <a:moveTo>
                    <a:pt x="0" y="59"/>
                  </a:moveTo>
                  <a:lnTo>
                    <a:pt x="0" y="59"/>
                  </a:lnTo>
                  <a:lnTo>
                    <a:pt x="0" y="30"/>
                  </a:lnTo>
                  <a:lnTo>
                    <a:pt x="29" y="30"/>
                  </a:lnTo>
                  <a:lnTo>
                    <a:pt x="29" y="30"/>
                  </a:lnTo>
                  <a:lnTo>
                    <a:pt x="29" y="30"/>
                  </a:lnTo>
                  <a:lnTo>
                    <a:pt x="29" y="30"/>
                  </a:lnTo>
                  <a:lnTo>
                    <a:pt x="29" y="30"/>
                  </a:lnTo>
                  <a:lnTo>
                    <a:pt x="58" y="30"/>
                  </a:lnTo>
                  <a:lnTo>
                    <a:pt x="58" y="30"/>
                  </a:lnTo>
                  <a:lnTo>
                    <a:pt x="58" y="30"/>
                  </a:lnTo>
                  <a:lnTo>
                    <a:pt x="58" y="0"/>
                  </a:lnTo>
                  <a:lnTo>
                    <a:pt x="58" y="0"/>
                  </a:lnTo>
                  <a:lnTo>
                    <a:pt x="88" y="0"/>
                  </a:lnTo>
                  <a:lnTo>
                    <a:pt x="88" y="0"/>
                  </a:lnTo>
                  <a:lnTo>
                    <a:pt x="88" y="0"/>
                  </a:lnTo>
                  <a:lnTo>
                    <a:pt x="88" y="0"/>
                  </a:lnTo>
                  <a:lnTo>
                    <a:pt x="117" y="0"/>
                  </a:lnTo>
                  <a:lnTo>
                    <a:pt x="117" y="0"/>
                  </a:lnTo>
                  <a:lnTo>
                    <a:pt x="117" y="0"/>
                  </a:lnTo>
                  <a:lnTo>
                    <a:pt x="88" y="59"/>
                  </a:lnTo>
                  <a:lnTo>
                    <a:pt x="88" y="59"/>
                  </a:lnTo>
                  <a:lnTo>
                    <a:pt x="88" y="88"/>
                  </a:lnTo>
                  <a:lnTo>
                    <a:pt x="88" y="88"/>
                  </a:lnTo>
                  <a:lnTo>
                    <a:pt x="88" y="117"/>
                  </a:lnTo>
                  <a:lnTo>
                    <a:pt x="88" y="146"/>
                  </a:lnTo>
                  <a:lnTo>
                    <a:pt x="58" y="176"/>
                  </a:lnTo>
                  <a:lnTo>
                    <a:pt x="58" y="146"/>
                  </a:lnTo>
                  <a:lnTo>
                    <a:pt x="29" y="176"/>
                  </a:lnTo>
                  <a:lnTo>
                    <a:pt x="29" y="176"/>
                  </a:lnTo>
                  <a:lnTo>
                    <a:pt x="29" y="176"/>
                  </a:lnTo>
                  <a:lnTo>
                    <a:pt x="29" y="176"/>
                  </a:lnTo>
                  <a:lnTo>
                    <a:pt x="29" y="176"/>
                  </a:lnTo>
                  <a:lnTo>
                    <a:pt x="0" y="176"/>
                  </a:lnTo>
                  <a:lnTo>
                    <a:pt x="0" y="59"/>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3" name="Freeform 172">
              <a:extLst>
                <a:ext uri="{FF2B5EF4-FFF2-40B4-BE49-F238E27FC236}">
                  <a16:creationId xmlns:a16="http://schemas.microsoft.com/office/drawing/2014/main" id="{3626555E-D4F8-0B47-82DA-1B26EBC8DAC0}"/>
                </a:ext>
              </a:extLst>
            </p:cNvPr>
            <p:cNvSpPr>
              <a:spLocks noChangeArrowheads="1"/>
            </p:cNvSpPr>
            <p:nvPr/>
          </p:nvSpPr>
          <p:spPr bwMode="auto">
            <a:xfrm>
              <a:off x="2152799" y="3914325"/>
              <a:ext cx="115200" cy="95050"/>
            </a:xfrm>
            <a:custGeom>
              <a:avLst/>
              <a:gdLst>
                <a:gd name="T0" fmla="*/ 174 w 351"/>
                <a:gd name="T1" fmla="*/ 291 h 292"/>
                <a:gd name="T2" fmla="*/ 174 w 351"/>
                <a:gd name="T3" fmla="*/ 291 h 292"/>
                <a:gd name="T4" fmla="*/ 174 w 351"/>
                <a:gd name="T5" fmla="*/ 291 h 292"/>
                <a:gd name="T6" fmla="*/ 203 w 351"/>
                <a:gd name="T7" fmla="*/ 262 h 292"/>
                <a:gd name="T8" fmla="*/ 233 w 351"/>
                <a:gd name="T9" fmla="*/ 262 h 292"/>
                <a:gd name="T10" fmla="*/ 233 w 351"/>
                <a:gd name="T11" fmla="*/ 262 h 292"/>
                <a:gd name="T12" fmla="*/ 233 w 351"/>
                <a:gd name="T13" fmla="*/ 262 h 292"/>
                <a:gd name="T14" fmla="*/ 262 w 351"/>
                <a:gd name="T15" fmla="*/ 234 h 292"/>
                <a:gd name="T16" fmla="*/ 262 w 351"/>
                <a:gd name="T17" fmla="*/ 234 h 292"/>
                <a:gd name="T18" fmla="*/ 262 w 351"/>
                <a:gd name="T19" fmla="*/ 205 h 292"/>
                <a:gd name="T20" fmla="*/ 262 w 351"/>
                <a:gd name="T21" fmla="*/ 205 h 292"/>
                <a:gd name="T22" fmla="*/ 291 w 351"/>
                <a:gd name="T23" fmla="*/ 175 h 292"/>
                <a:gd name="T24" fmla="*/ 320 w 351"/>
                <a:gd name="T25" fmla="*/ 175 h 292"/>
                <a:gd name="T26" fmla="*/ 320 w 351"/>
                <a:gd name="T27" fmla="*/ 175 h 292"/>
                <a:gd name="T28" fmla="*/ 350 w 351"/>
                <a:gd name="T29" fmla="*/ 146 h 292"/>
                <a:gd name="T30" fmla="*/ 350 w 351"/>
                <a:gd name="T31" fmla="*/ 146 h 292"/>
                <a:gd name="T32" fmla="*/ 350 w 351"/>
                <a:gd name="T33" fmla="*/ 146 h 292"/>
                <a:gd name="T34" fmla="*/ 350 w 351"/>
                <a:gd name="T35" fmla="*/ 146 h 292"/>
                <a:gd name="T36" fmla="*/ 320 w 351"/>
                <a:gd name="T37" fmla="*/ 146 h 292"/>
                <a:gd name="T38" fmla="*/ 320 w 351"/>
                <a:gd name="T39" fmla="*/ 146 h 292"/>
                <a:gd name="T40" fmla="*/ 320 w 351"/>
                <a:gd name="T41" fmla="*/ 146 h 292"/>
                <a:gd name="T42" fmla="*/ 291 w 351"/>
                <a:gd name="T43" fmla="*/ 146 h 292"/>
                <a:gd name="T44" fmla="*/ 291 w 351"/>
                <a:gd name="T45" fmla="*/ 117 h 292"/>
                <a:gd name="T46" fmla="*/ 291 w 351"/>
                <a:gd name="T47" fmla="*/ 117 h 292"/>
                <a:gd name="T48" fmla="*/ 291 w 351"/>
                <a:gd name="T49" fmla="*/ 117 h 292"/>
                <a:gd name="T50" fmla="*/ 262 w 351"/>
                <a:gd name="T51" fmla="*/ 117 h 292"/>
                <a:gd name="T52" fmla="*/ 262 w 351"/>
                <a:gd name="T53" fmla="*/ 0 h 292"/>
                <a:gd name="T54" fmla="*/ 262 w 351"/>
                <a:gd name="T55" fmla="*/ 0 h 292"/>
                <a:gd name="T56" fmla="*/ 145 w 351"/>
                <a:gd name="T57" fmla="*/ 0 h 292"/>
                <a:gd name="T58" fmla="*/ 116 w 351"/>
                <a:gd name="T59" fmla="*/ 29 h 292"/>
                <a:gd name="T60" fmla="*/ 86 w 351"/>
                <a:gd name="T61" fmla="*/ 29 h 292"/>
                <a:gd name="T62" fmla="*/ 116 w 351"/>
                <a:gd name="T63" fmla="*/ 29 h 292"/>
                <a:gd name="T64" fmla="*/ 116 w 351"/>
                <a:gd name="T65" fmla="*/ 58 h 292"/>
                <a:gd name="T66" fmla="*/ 116 w 351"/>
                <a:gd name="T67" fmla="*/ 58 h 292"/>
                <a:gd name="T68" fmla="*/ 145 w 351"/>
                <a:gd name="T69" fmla="*/ 58 h 292"/>
                <a:gd name="T70" fmla="*/ 145 w 351"/>
                <a:gd name="T71" fmla="*/ 58 h 292"/>
                <a:gd name="T72" fmla="*/ 145 w 351"/>
                <a:gd name="T73" fmla="*/ 87 h 292"/>
                <a:gd name="T74" fmla="*/ 145 w 351"/>
                <a:gd name="T75" fmla="*/ 87 h 292"/>
                <a:gd name="T76" fmla="*/ 145 w 351"/>
                <a:gd name="T77" fmla="*/ 87 h 292"/>
                <a:gd name="T78" fmla="*/ 174 w 351"/>
                <a:gd name="T79" fmla="*/ 87 h 292"/>
                <a:gd name="T80" fmla="*/ 174 w 351"/>
                <a:gd name="T81" fmla="*/ 87 h 292"/>
                <a:gd name="T82" fmla="*/ 174 w 351"/>
                <a:gd name="T83" fmla="*/ 117 h 292"/>
                <a:gd name="T84" fmla="*/ 174 w 351"/>
                <a:gd name="T85" fmla="*/ 117 h 292"/>
                <a:gd name="T86" fmla="*/ 58 w 351"/>
                <a:gd name="T87" fmla="*/ 117 h 292"/>
                <a:gd name="T88" fmla="*/ 29 w 351"/>
                <a:gd name="T89" fmla="*/ 175 h 292"/>
                <a:gd name="T90" fmla="*/ 29 w 351"/>
                <a:gd name="T91" fmla="*/ 205 h 292"/>
                <a:gd name="T92" fmla="*/ 29 w 351"/>
                <a:gd name="T93" fmla="*/ 205 h 292"/>
                <a:gd name="T94" fmla="*/ 29 w 351"/>
                <a:gd name="T95" fmla="*/ 205 h 292"/>
                <a:gd name="T96" fmla="*/ 29 w 351"/>
                <a:gd name="T97" fmla="*/ 205 h 292"/>
                <a:gd name="T98" fmla="*/ 29 w 351"/>
                <a:gd name="T99" fmla="*/ 205 h 292"/>
                <a:gd name="T100" fmla="*/ 29 w 351"/>
                <a:gd name="T101" fmla="*/ 234 h 292"/>
                <a:gd name="T102" fmla="*/ 29 w 351"/>
                <a:gd name="T103" fmla="*/ 234 h 292"/>
                <a:gd name="T104" fmla="*/ 29 w 351"/>
                <a:gd name="T105" fmla="*/ 234 h 292"/>
                <a:gd name="T106" fmla="*/ 0 w 351"/>
                <a:gd name="T107" fmla="*/ 234 h 292"/>
                <a:gd name="T108" fmla="*/ 29 w 351"/>
                <a:gd name="T109" fmla="*/ 262 h 292"/>
                <a:gd name="T110" fmla="*/ 29 w 351"/>
                <a:gd name="T111" fmla="*/ 262 h 292"/>
                <a:gd name="T112" fmla="*/ 58 w 351"/>
                <a:gd name="T113" fmla="*/ 262 h 292"/>
                <a:gd name="T114" fmla="*/ 58 w 351"/>
                <a:gd name="T115" fmla="*/ 291 h 292"/>
                <a:gd name="T116" fmla="*/ 116 w 351"/>
                <a:gd name="T117" fmla="*/ 291 h 292"/>
                <a:gd name="T118" fmla="*/ 116 w 351"/>
                <a:gd name="T119" fmla="*/ 291 h 292"/>
                <a:gd name="T120" fmla="*/ 145 w 351"/>
                <a:gd name="T121" fmla="*/ 291 h 292"/>
                <a:gd name="T122" fmla="*/ 174 w 351"/>
                <a:gd name="T123" fmla="*/ 2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1" h="292">
                  <a:moveTo>
                    <a:pt x="174" y="291"/>
                  </a:moveTo>
                  <a:lnTo>
                    <a:pt x="174" y="291"/>
                  </a:lnTo>
                  <a:lnTo>
                    <a:pt x="174" y="291"/>
                  </a:lnTo>
                  <a:lnTo>
                    <a:pt x="203" y="262"/>
                  </a:lnTo>
                  <a:lnTo>
                    <a:pt x="233" y="262"/>
                  </a:lnTo>
                  <a:lnTo>
                    <a:pt x="233" y="262"/>
                  </a:lnTo>
                  <a:lnTo>
                    <a:pt x="233" y="262"/>
                  </a:lnTo>
                  <a:lnTo>
                    <a:pt x="262" y="234"/>
                  </a:lnTo>
                  <a:lnTo>
                    <a:pt x="262" y="234"/>
                  </a:lnTo>
                  <a:lnTo>
                    <a:pt x="262" y="205"/>
                  </a:lnTo>
                  <a:lnTo>
                    <a:pt x="262" y="205"/>
                  </a:lnTo>
                  <a:lnTo>
                    <a:pt x="291" y="175"/>
                  </a:lnTo>
                  <a:lnTo>
                    <a:pt x="320" y="175"/>
                  </a:lnTo>
                  <a:lnTo>
                    <a:pt x="320" y="175"/>
                  </a:lnTo>
                  <a:lnTo>
                    <a:pt x="350" y="146"/>
                  </a:lnTo>
                  <a:lnTo>
                    <a:pt x="350" y="146"/>
                  </a:lnTo>
                  <a:lnTo>
                    <a:pt x="350" y="146"/>
                  </a:lnTo>
                  <a:lnTo>
                    <a:pt x="350" y="146"/>
                  </a:lnTo>
                  <a:lnTo>
                    <a:pt x="320" y="146"/>
                  </a:lnTo>
                  <a:lnTo>
                    <a:pt x="320" y="146"/>
                  </a:lnTo>
                  <a:lnTo>
                    <a:pt x="320" y="146"/>
                  </a:lnTo>
                  <a:lnTo>
                    <a:pt x="291" y="146"/>
                  </a:lnTo>
                  <a:lnTo>
                    <a:pt x="291" y="117"/>
                  </a:lnTo>
                  <a:lnTo>
                    <a:pt x="291" y="117"/>
                  </a:lnTo>
                  <a:lnTo>
                    <a:pt x="291" y="117"/>
                  </a:lnTo>
                  <a:lnTo>
                    <a:pt x="262" y="117"/>
                  </a:lnTo>
                  <a:lnTo>
                    <a:pt x="262" y="0"/>
                  </a:lnTo>
                  <a:lnTo>
                    <a:pt x="262" y="0"/>
                  </a:lnTo>
                  <a:lnTo>
                    <a:pt x="145" y="0"/>
                  </a:lnTo>
                  <a:lnTo>
                    <a:pt x="116" y="29"/>
                  </a:lnTo>
                  <a:lnTo>
                    <a:pt x="86" y="29"/>
                  </a:lnTo>
                  <a:lnTo>
                    <a:pt x="116" y="29"/>
                  </a:lnTo>
                  <a:lnTo>
                    <a:pt x="116" y="58"/>
                  </a:lnTo>
                  <a:lnTo>
                    <a:pt x="116" y="58"/>
                  </a:lnTo>
                  <a:lnTo>
                    <a:pt x="145" y="58"/>
                  </a:lnTo>
                  <a:lnTo>
                    <a:pt x="145" y="58"/>
                  </a:lnTo>
                  <a:lnTo>
                    <a:pt x="145" y="87"/>
                  </a:lnTo>
                  <a:lnTo>
                    <a:pt x="145" y="87"/>
                  </a:lnTo>
                  <a:lnTo>
                    <a:pt x="145" y="87"/>
                  </a:lnTo>
                  <a:lnTo>
                    <a:pt x="174" y="87"/>
                  </a:lnTo>
                  <a:lnTo>
                    <a:pt x="174" y="87"/>
                  </a:lnTo>
                  <a:lnTo>
                    <a:pt x="174" y="117"/>
                  </a:lnTo>
                  <a:lnTo>
                    <a:pt x="174" y="117"/>
                  </a:lnTo>
                  <a:lnTo>
                    <a:pt x="58" y="117"/>
                  </a:lnTo>
                  <a:lnTo>
                    <a:pt x="29" y="175"/>
                  </a:lnTo>
                  <a:lnTo>
                    <a:pt x="29" y="205"/>
                  </a:lnTo>
                  <a:lnTo>
                    <a:pt x="29" y="205"/>
                  </a:lnTo>
                  <a:lnTo>
                    <a:pt x="29" y="205"/>
                  </a:lnTo>
                  <a:lnTo>
                    <a:pt x="29" y="205"/>
                  </a:lnTo>
                  <a:lnTo>
                    <a:pt x="29" y="205"/>
                  </a:lnTo>
                  <a:lnTo>
                    <a:pt x="29" y="234"/>
                  </a:lnTo>
                  <a:lnTo>
                    <a:pt x="29" y="234"/>
                  </a:lnTo>
                  <a:lnTo>
                    <a:pt x="29" y="234"/>
                  </a:lnTo>
                  <a:lnTo>
                    <a:pt x="0" y="234"/>
                  </a:lnTo>
                  <a:lnTo>
                    <a:pt x="29" y="262"/>
                  </a:lnTo>
                  <a:lnTo>
                    <a:pt x="29" y="262"/>
                  </a:lnTo>
                  <a:lnTo>
                    <a:pt x="58" y="262"/>
                  </a:lnTo>
                  <a:lnTo>
                    <a:pt x="58" y="291"/>
                  </a:lnTo>
                  <a:lnTo>
                    <a:pt x="116" y="291"/>
                  </a:lnTo>
                  <a:lnTo>
                    <a:pt x="116" y="291"/>
                  </a:lnTo>
                  <a:lnTo>
                    <a:pt x="145" y="291"/>
                  </a:lnTo>
                  <a:lnTo>
                    <a:pt x="174" y="29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4" name="Freeform 173">
              <a:extLst>
                <a:ext uri="{FF2B5EF4-FFF2-40B4-BE49-F238E27FC236}">
                  <a16:creationId xmlns:a16="http://schemas.microsoft.com/office/drawing/2014/main" id="{8D5291D1-29F1-3948-983E-725CE254FE57}"/>
                </a:ext>
              </a:extLst>
            </p:cNvPr>
            <p:cNvSpPr>
              <a:spLocks noChangeArrowheads="1"/>
            </p:cNvSpPr>
            <p:nvPr/>
          </p:nvSpPr>
          <p:spPr bwMode="auto">
            <a:xfrm>
              <a:off x="1553758" y="3486601"/>
              <a:ext cx="771840" cy="505493"/>
            </a:xfrm>
            <a:custGeom>
              <a:avLst/>
              <a:gdLst>
                <a:gd name="T0" fmla="*/ 875 w 2363"/>
                <a:gd name="T1" fmla="*/ 116 h 1547"/>
                <a:gd name="T2" fmla="*/ 933 w 2363"/>
                <a:gd name="T3" fmla="*/ 175 h 1547"/>
                <a:gd name="T4" fmla="*/ 962 w 2363"/>
                <a:gd name="T5" fmla="*/ 262 h 1547"/>
                <a:gd name="T6" fmla="*/ 1021 w 2363"/>
                <a:gd name="T7" fmla="*/ 320 h 1547"/>
                <a:gd name="T8" fmla="*/ 1108 w 2363"/>
                <a:gd name="T9" fmla="*/ 350 h 1547"/>
                <a:gd name="T10" fmla="*/ 1167 w 2363"/>
                <a:gd name="T11" fmla="*/ 291 h 1547"/>
                <a:gd name="T12" fmla="*/ 1254 w 2363"/>
                <a:gd name="T13" fmla="*/ 291 h 1547"/>
                <a:gd name="T14" fmla="*/ 1312 w 2363"/>
                <a:gd name="T15" fmla="*/ 437 h 1547"/>
                <a:gd name="T16" fmla="*/ 1371 w 2363"/>
                <a:gd name="T17" fmla="*/ 525 h 1547"/>
                <a:gd name="T18" fmla="*/ 1488 w 2363"/>
                <a:gd name="T19" fmla="*/ 612 h 1547"/>
                <a:gd name="T20" fmla="*/ 1517 w 2363"/>
                <a:gd name="T21" fmla="*/ 641 h 1547"/>
                <a:gd name="T22" fmla="*/ 1488 w 2363"/>
                <a:gd name="T23" fmla="*/ 700 h 1547"/>
                <a:gd name="T24" fmla="*/ 1458 w 2363"/>
                <a:gd name="T25" fmla="*/ 874 h 1547"/>
                <a:gd name="T26" fmla="*/ 1458 w 2363"/>
                <a:gd name="T27" fmla="*/ 991 h 1547"/>
                <a:gd name="T28" fmla="*/ 1546 w 2363"/>
                <a:gd name="T29" fmla="*/ 1167 h 1547"/>
                <a:gd name="T30" fmla="*/ 1691 w 2363"/>
                <a:gd name="T31" fmla="*/ 1253 h 1547"/>
                <a:gd name="T32" fmla="*/ 1896 w 2363"/>
                <a:gd name="T33" fmla="*/ 1224 h 1547"/>
                <a:gd name="T34" fmla="*/ 1954 w 2363"/>
                <a:gd name="T35" fmla="*/ 1224 h 1547"/>
                <a:gd name="T36" fmla="*/ 2041 w 2363"/>
                <a:gd name="T37" fmla="*/ 1079 h 1547"/>
                <a:gd name="T38" fmla="*/ 2246 w 2363"/>
                <a:gd name="T39" fmla="*/ 991 h 1547"/>
                <a:gd name="T40" fmla="*/ 2274 w 2363"/>
                <a:gd name="T41" fmla="*/ 1108 h 1547"/>
                <a:gd name="T42" fmla="*/ 2274 w 2363"/>
                <a:gd name="T43" fmla="*/ 1196 h 1547"/>
                <a:gd name="T44" fmla="*/ 2217 w 2363"/>
                <a:gd name="T45" fmla="*/ 1224 h 1547"/>
                <a:gd name="T46" fmla="*/ 2158 w 2363"/>
                <a:gd name="T47" fmla="*/ 1283 h 1547"/>
                <a:gd name="T48" fmla="*/ 1954 w 2363"/>
                <a:gd name="T49" fmla="*/ 1341 h 1547"/>
                <a:gd name="T50" fmla="*/ 2012 w 2363"/>
                <a:gd name="T51" fmla="*/ 1399 h 1547"/>
                <a:gd name="T52" fmla="*/ 1867 w 2363"/>
                <a:gd name="T53" fmla="*/ 1517 h 1547"/>
                <a:gd name="T54" fmla="*/ 1721 w 2363"/>
                <a:gd name="T55" fmla="*/ 1458 h 1547"/>
                <a:gd name="T56" fmla="*/ 1721 w 2363"/>
                <a:gd name="T57" fmla="*/ 1458 h 1547"/>
                <a:gd name="T58" fmla="*/ 1662 w 2363"/>
                <a:gd name="T59" fmla="*/ 1429 h 1547"/>
                <a:gd name="T60" fmla="*/ 1604 w 2363"/>
                <a:gd name="T61" fmla="*/ 1429 h 1547"/>
                <a:gd name="T62" fmla="*/ 1371 w 2363"/>
                <a:gd name="T63" fmla="*/ 1429 h 1547"/>
                <a:gd name="T64" fmla="*/ 1196 w 2363"/>
                <a:gd name="T65" fmla="*/ 1370 h 1547"/>
                <a:gd name="T66" fmla="*/ 1021 w 2363"/>
                <a:gd name="T67" fmla="*/ 1283 h 1547"/>
                <a:gd name="T68" fmla="*/ 904 w 2363"/>
                <a:gd name="T69" fmla="*/ 1196 h 1547"/>
                <a:gd name="T70" fmla="*/ 788 w 2363"/>
                <a:gd name="T71" fmla="*/ 1079 h 1547"/>
                <a:gd name="T72" fmla="*/ 846 w 2363"/>
                <a:gd name="T73" fmla="*/ 991 h 1547"/>
                <a:gd name="T74" fmla="*/ 700 w 2363"/>
                <a:gd name="T75" fmla="*/ 758 h 1547"/>
                <a:gd name="T76" fmla="*/ 641 w 2363"/>
                <a:gd name="T77" fmla="*/ 670 h 1547"/>
                <a:gd name="T78" fmla="*/ 554 w 2363"/>
                <a:gd name="T79" fmla="*/ 583 h 1547"/>
                <a:gd name="T80" fmla="*/ 525 w 2363"/>
                <a:gd name="T81" fmla="*/ 525 h 1547"/>
                <a:gd name="T82" fmla="*/ 467 w 2363"/>
                <a:gd name="T83" fmla="*/ 437 h 1547"/>
                <a:gd name="T84" fmla="*/ 379 w 2363"/>
                <a:gd name="T85" fmla="*/ 350 h 1547"/>
                <a:gd name="T86" fmla="*/ 321 w 2363"/>
                <a:gd name="T87" fmla="*/ 233 h 1547"/>
                <a:gd name="T88" fmla="*/ 291 w 2363"/>
                <a:gd name="T89" fmla="*/ 116 h 1547"/>
                <a:gd name="T90" fmla="*/ 204 w 2363"/>
                <a:gd name="T91" fmla="*/ 87 h 1547"/>
                <a:gd name="T92" fmla="*/ 204 w 2363"/>
                <a:gd name="T93" fmla="*/ 291 h 1547"/>
                <a:gd name="T94" fmla="*/ 291 w 2363"/>
                <a:gd name="T95" fmla="*/ 408 h 1547"/>
                <a:gd name="T96" fmla="*/ 350 w 2363"/>
                <a:gd name="T97" fmla="*/ 525 h 1547"/>
                <a:gd name="T98" fmla="*/ 379 w 2363"/>
                <a:gd name="T99" fmla="*/ 612 h 1547"/>
                <a:gd name="T100" fmla="*/ 408 w 2363"/>
                <a:gd name="T101" fmla="*/ 729 h 1547"/>
                <a:gd name="T102" fmla="*/ 467 w 2363"/>
                <a:gd name="T103" fmla="*/ 758 h 1547"/>
                <a:gd name="T104" fmla="*/ 467 w 2363"/>
                <a:gd name="T105" fmla="*/ 846 h 1547"/>
                <a:gd name="T106" fmla="*/ 350 w 2363"/>
                <a:gd name="T107" fmla="*/ 729 h 1547"/>
                <a:gd name="T108" fmla="*/ 291 w 2363"/>
                <a:gd name="T109" fmla="*/ 583 h 1547"/>
                <a:gd name="T110" fmla="*/ 204 w 2363"/>
                <a:gd name="T111" fmla="*/ 525 h 1547"/>
                <a:gd name="T112" fmla="*/ 117 w 2363"/>
                <a:gd name="T113" fmla="*/ 437 h 1547"/>
                <a:gd name="T114" fmla="*/ 175 w 2363"/>
                <a:gd name="T115" fmla="*/ 408 h 1547"/>
                <a:gd name="T116" fmla="*/ 146 w 2363"/>
                <a:gd name="T117" fmla="*/ 320 h 1547"/>
                <a:gd name="T118" fmla="*/ 88 w 2363"/>
                <a:gd name="T119" fmla="*/ 175 h 1547"/>
                <a:gd name="T120" fmla="*/ 29 w 2363"/>
                <a:gd name="T121" fmla="*/ 58 h 1547"/>
                <a:gd name="T122" fmla="*/ 438 w 2363"/>
                <a:gd name="T123" fmla="*/ 729 h 1547"/>
                <a:gd name="T124" fmla="*/ 1488 w 2363"/>
                <a:gd name="T125" fmla="*/ 758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3" h="1547">
                  <a:moveTo>
                    <a:pt x="0" y="0"/>
                  </a:moveTo>
                  <a:lnTo>
                    <a:pt x="204" y="0"/>
                  </a:lnTo>
                  <a:lnTo>
                    <a:pt x="204" y="0"/>
                  </a:lnTo>
                  <a:lnTo>
                    <a:pt x="204" y="0"/>
                  </a:lnTo>
                  <a:lnTo>
                    <a:pt x="496" y="116"/>
                  </a:lnTo>
                  <a:lnTo>
                    <a:pt x="729" y="116"/>
                  </a:lnTo>
                  <a:lnTo>
                    <a:pt x="729" y="87"/>
                  </a:lnTo>
                  <a:lnTo>
                    <a:pt x="846" y="87"/>
                  </a:lnTo>
                  <a:lnTo>
                    <a:pt x="875" y="116"/>
                  </a:lnTo>
                  <a:lnTo>
                    <a:pt x="875" y="116"/>
                  </a:lnTo>
                  <a:lnTo>
                    <a:pt x="875" y="116"/>
                  </a:lnTo>
                  <a:lnTo>
                    <a:pt x="875" y="146"/>
                  </a:lnTo>
                  <a:lnTo>
                    <a:pt x="904" y="146"/>
                  </a:lnTo>
                  <a:lnTo>
                    <a:pt x="904" y="146"/>
                  </a:lnTo>
                  <a:lnTo>
                    <a:pt x="904" y="146"/>
                  </a:lnTo>
                  <a:lnTo>
                    <a:pt x="904" y="146"/>
                  </a:lnTo>
                  <a:lnTo>
                    <a:pt x="933" y="175"/>
                  </a:lnTo>
                  <a:lnTo>
                    <a:pt x="933" y="175"/>
                  </a:lnTo>
                  <a:lnTo>
                    <a:pt x="933" y="175"/>
                  </a:lnTo>
                  <a:lnTo>
                    <a:pt x="933" y="175"/>
                  </a:lnTo>
                  <a:lnTo>
                    <a:pt x="933" y="175"/>
                  </a:lnTo>
                  <a:lnTo>
                    <a:pt x="962" y="203"/>
                  </a:lnTo>
                  <a:lnTo>
                    <a:pt x="962" y="203"/>
                  </a:lnTo>
                  <a:lnTo>
                    <a:pt x="962" y="233"/>
                  </a:lnTo>
                  <a:lnTo>
                    <a:pt x="962" y="233"/>
                  </a:lnTo>
                  <a:lnTo>
                    <a:pt x="962" y="233"/>
                  </a:lnTo>
                  <a:lnTo>
                    <a:pt x="962" y="233"/>
                  </a:lnTo>
                  <a:lnTo>
                    <a:pt x="962" y="262"/>
                  </a:lnTo>
                  <a:lnTo>
                    <a:pt x="962" y="262"/>
                  </a:lnTo>
                  <a:lnTo>
                    <a:pt x="962" y="262"/>
                  </a:lnTo>
                  <a:lnTo>
                    <a:pt x="962" y="262"/>
                  </a:lnTo>
                  <a:lnTo>
                    <a:pt x="962" y="262"/>
                  </a:lnTo>
                  <a:lnTo>
                    <a:pt x="991" y="291"/>
                  </a:lnTo>
                  <a:lnTo>
                    <a:pt x="991" y="291"/>
                  </a:lnTo>
                  <a:lnTo>
                    <a:pt x="991" y="291"/>
                  </a:lnTo>
                  <a:lnTo>
                    <a:pt x="991" y="291"/>
                  </a:lnTo>
                  <a:lnTo>
                    <a:pt x="991" y="320"/>
                  </a:lnTo>
                  <a:lnTo>
                    <a:pt x="1021" y="291"/>
                  </a:lnTo>
                  <a:lnTo>
                    <a:pt x="1021" y="320"/>
                  </a:lnTo>
                  <a:lnTo>
                    <a:pt x="1021" y="320"/>
                  </a:lnTo>
                  <a:lnTo>
                    <a:pt x="1021" y="320"/>
                  </a:lnTo>
                  <a:lnTo>
                    <a:pt x="1021" y="320"/>
                  </a:lnTo>
                  <a:lnTo>
                    <a:pt x="1021" y="320"/>
                  </a:lnTo>
                  <a:lnTo>
                    <a:pt x="1050" y="320"/>
                  </a:lnTo>
                  <a:lnTo>
                    <a:pt x="1050" y="350"/>
                  </a:lnTo>
                  <a:lnTo>
                    <a:pt x="1079" y="350"/>
                  </a:lnTo>
                  <a:lnTo>
                    <a:pt x="1079" y="350"/>
                  </a:lnTo>
                  <a:lnTo>
                    <a:pt x="1079" y="350"/>
                  </a:lnTo>
                  <a:lnTo>
                    <a:pt x="1079" y="350"/>
                  </a:lnTo>
                  <a:lnTo>
                    <a:pt x="1108" y="350"/>
                  </a:lnTo>
                  <a:lnTo>
                    <a:pt x="1108" y="350"/>
                  </a:lnTo>
                  <a:lnTo>
                    <a:pt x="1108" y="350"/>
                  </a:lnTo>
                  <a:lnTo>
                    <a:pt x="1108" y="350"/>
                  </a:lnTo>
                  <a:lnTo>
                    <a:pt x="1138" y="320"/>
                  </a:lnTo>
                  <a:lnTo>
                    <a:pt x="1138" y="320"/>
                  </a:lnTo>
                  <a:lnTo>
                    <a:pt x="1138" y="320"/>
                  </a:lnTo>
                  <a:lnTo>
                    <a:pt x="1138" y="291"/>
                  </a:lnTo>
                  <a:lnTo>
                    <a:pt x="1138" y="291"/>
                  </a:lnTo>
                  <a:lnTo>
                    <a:pt x="1167" y="291"/>
                  </a:lnTo>
                  <a:lnTo>
                    <a:pt x="1167" y="291"/>
                  </a:lnTo>
                  <a:lnTo>
                    <a:pt x="1167" y="291"/>
                  </a:lnTo>
                  <a:lnTo>
                    <a:pt x="1167" y="291"/>
                  </a:lnTo>
                  <a:lnTo>
                    <a:pt x="1167" y="291"/>
                  </a:lnTo>
                  <a:lnTo>
                    <a:pt x="1196" y="291"/>
                  </a:lnTo>
                  <a:lnTo>
                    <a:pt x="1196" y="291"/>
                  </a:lnTo>
                  <a:lnTo>
                    <a:pt x="1225" y="291"/>
                  </a:lnTo>
                  <a:lnTo>
                    <a:pt x="1225" y="291"/>
                  </a:lnTo>
                  <a:lnTo>
                    <a:pt x="1225" y="291"/>
                  </a:lnTo>
                  <a:lnTo>
                    <a:pt x="1254" y="291"/>
                  </a:lnTo>
                  <a:lnTo>
                    <a:pt x="1254" y="291"/>
                  </a:lnTo>
                  <a:lnTo>
                    <a:pt x="1254" y="291"/>
                  </a:lnTo>
                  <a:lnTo>
                    <a:pt x="1283" y="320"/>
                  </a:lnTo>
                  <a:lnTo>
                    <a:pt x="1283" y="320"/>
                  </a:lnTo>
                  <a:lnTo>
                    <a:pt x="1283" y="350"/>
                  </a:lnTo>
                  <a:lnTo>
                    <a:pt x="1312" y="350"/>
                  </a:lnTo>
                  <a:lnTo>
                    <a:pt x="1312" y="379"/>
                  </a:lnTo>
                  <a:lnTo>
                    <a:pt x="1312" y="379"/>
                  </a:lnTo>
                  <a:lnTo>
                    <a:pt x="1312" y="379"/>
                  </a:lnTo>
                  <a:lnTo>
                    <a:pt x="1312" y="408"/>
                  </a:lnTo>
                  <a:lnTo>
                    <a:pt x="1312" y="437"/>
                  </a:lnTo>
                  <a:lnTo>
                    <a:pt x="1341" y="437"/>
                  </a:lnTo>
                  <a:lnTo>
                    <a:pt x="1341" y="437"/>
                  </a:lnTo>
                  <a:lnTo>
                    <a:pt x="1341" y="437"/>
                  </a:lnTo>
                  <a:lnTo>
                    <a:pt x="1341" y="467"/>
                  </a:lnTo>
                  <a:lnTo>
                    <a:pt x="1371" y="467"/>
                  </a:lnTo>
                  <a:lnTo>
                    <a:pt x="1371" y="496"/>
                  </a:lnTo>
                  <a:lnTo>
                    <a:pt x="1371" y="496"/>
                  </a:lnTo>
                  <a:lnTo>
                    <a:pt x="1371" y="525"/>
                  </a:lnTo>
                  <a:lnTo>
                    <a:pt x="1371" y="525"/>
                  </a:lnTo>
                  <a:lnTo>
                    <a:pt x="1371" y="525"/>
                  </a:lnTo>
                  <a:lnTo>
                    <a:pt x="1400" y="553"/>
                  </a:lnTo>
                  <a:lnTo>
                    <a:pt x="1400" y="583"/>
                  </a:lnTo>
                  <a:lnTo>
                    <a:pt x="1400" y="583"/>
                  </a:lnTo>
                  <a:lnTo>
                    <a:pt x="1400" y="583"/>
                  </a:lnTo>
                  <a:lnTo>
                    <a:pt x="1400" y="583"/>
                  </a:lnTo>
                  <a:lnTo>
                    <a:pt x="1429" y="583"/>
                  </a:lnTo>
                  <a:lnTo>
                    <a:pt x="1429" y="612"/>
                  </a:lnTo>
                  <a:lnTo>
                    <a:pt x="1429" y="612"/>
                  </a:lnTo>
                  <a:lnTo>
                    <a:pt x="1458" y="612"/>
                  </a:lnTo>
                  <a:lnTo>
                    <a:pt x="1488" y="612"/>
                  </a:lnTo>
                  <a:lnTo>
                    <a:pt x="1488" y="641"/>
                  </a:lnTo>
                  <a:lnTo>
                    <a:pt x="1517" y="641"/>
                  </a:lnTo>
                  <a:lnTo>
                    <a:pt x="1517" y="641"/>
                  </a:lnTo>
                  <a:lnTo>
                    <a:pt x="1517" y="641"/>
                  </a:lnTo>
                  <a:lnTo>
                    <a:pt x="1517" y="641"/>
                  </a:lnTo>
                  <a:lnTo>
                    <a:pt x="1517" y="612"/>
                  </a:lnTo>
                  <a:lnTo>
                    <a:pt x="1546" y="612"/>
                  </a:lnTo>
                  <a:lnTo>
                    <a:pt x="1546" y="612"/>
                  </a:lnTo>
                  <a:lnTo>
                    <a:pt x="1546" y="641"/>
                  </a:lnTo>
                  <a:lnTo>
                    <a:pt x="1517" y="641"/>
                  </a:lnTo>
                  <a:lnTo>
                    <a:pt x="1517" y="670"/>
                  </a:lnTo>
                  <a:lnTo>
                    <a:pt x="1517" y="670"/>
                  </a:lnTo>
                  <a:lnTo>
                    <a:pt x="1517" y="700"/>
                  </a:lnTo>
                  <a:lnTo>
                    <a:pt x="1488" y="700"/>
                  </a:lnTo>
                  <a:lnTo>
                    <a:pt x="1488" y="670"/>
                  </a:lnTo>
                  <a:lnTo>
                    <a:pt x="1488" y="670"/>
                  </a:lnTo>
                  <a:lnTo>
                    <a:pt x="1488" y="670"/>
                  </a:lnTo>
                  <a:lnTo>
                    <a:pt x="1488" y="700"/>
                  </a:lnTo>
                  <a:lnTo>
                    <a:pt x="1488" y="700"/>
                  </a:lnTo>
                  <a:lnTo>
                    <a:pt x="1488" y="700"/>
                  </a:lnTo>
                  <a:lnTo>
                    <a:pt x="1488" y="729"/>
                  </a:lnTo>
                  <a:lnTo>
                    <a:pt x="1488" y="729"/>
                  </a:lnTo>
                  <a:lnTo>
                    <a:pt x="1458" y="758"/>
                  </a:lnTo>
                  <a:lnTo>
                    <a:pt x="1458" y="758"/>
                  </a:lnTo>
                  <a:lnTo>
                    <a:pt x="1488" y="758"/>
                  </a:lnTo>
                  <a:lnTo>
                    <a:pt x="1458" y="787"/>
                  </a:lnTo>
                  <a:lnTo>
                    <a:pt x="1458" y="787"/>
                  </a:lnTo>
                  <a:lnTo>
                    <a:pt x="1458" y="817"/>
                  </a:lnTo>
                  <a:lnTo>
                    <a:pt x="1458" y="846"/>
                  </a:lnTo>
                  <a:lnTo>
                    <a:pt x="1458" y="874"/>
                  </a:lnTo>
                  <a:lnTo>
                    <a:pt x="1458" y="903"/>
                  </a:lnTo>
                  <a:lnTo>
                    <a:pt x="1458" y="903"/>
                  </a:lnTo>
                  <a:lnTo>
                    <a:pt x="1458" y="933"/>
                  </a:lnTo>
                  <a:lnTo>
                    <a:pt x="1458" y="962"/>
                  </a:lnTo>
                  <a:lnTo>
                    <a:pt x="1488" y="991"/>
                  </a:lnTo>
                  <a:lnTo>
                    <a:pt x="1488" y="1020"/>
                  </a:lnTo>
                  <a:lnTo>
                    <a:pt x="1488" y="1020"/>
                  </a:lnTo>
                  <a:lnTo>
                    <a:pt x="1458" y="991"/>
                  </a:lnTo>
                  <a:lnTo>
                    <a:pt x="1458" y="962"/>
                  </a:lnTo>
                  <a:lnTo>
                    <a:pt x="1458" y="991"/>
                  </a:lnTo>
                  <a:lnTo>
                    <a:pt x="1458" y="991"/>
                  </a:lnTo>
                  <a:lnTo>
                    <a:pt x="1458" y="1020"/>
                  </a:lnTo>
                  <a:lnTo>
                    <a:pt x="1488" y="1020"/>
                  </a:lnTo>
                  <a:lnTo>
                    <a:pt x="1458" y="1050"/>
                  </a:lnTo>
                  <a:lnTo>
                    <a:pt x="1488" y="1050"/>
                  </a:lnTo>
                  <a:lnTo>
                    <a:pt x="1488" y="1079"/>
                  </a:lnTo>
                  <a:lnTo>
                    <a:pt x="1517" y="1108"/>
                  </a:lnTo>
                  <a:lnTo>
                    <a:pt x="1546" y="1137"/>
                  </a:lnTo>
                  <a:lnTo>
                    <a:pt x="1546" y="1137"/>
                  </a:lnTo>
                  <a:lnTo>
                    <a:pt x="1546" y="1167"/>
                  </a:lnTo>
                  <a:lnTo>
                    <a:pt x="1546" y="1167"/>
                  </a:lnTo>
                  <a:lnTo>
                    <a:pt x="1574" y="1196"/>
                  </a:lnTo>
                  <a:lnTo>
                    <a:pt x="1604" y="1224"/>
                  </a:lnTo>
                  <a:lnTo>
                    <a:pt x="1604" y="1224"/>
                  </a:lnTo>
                  <a:lnTo>
                    <a:pt x="1633" y="1224"/>
                  </a:lnTo>
                  <a:lnTo>
                    <a:pt x="1633" y="1224"/>
                  </a:lnTo>
                  <a:lnTo>
                    <a:pt x="1662" y="1224"/>
                  </a:lnTo>
                  <a:lnTo>
                    <a:pt x="1662" y="1253"/>
                  </a:lnTo>
                  <a:lnTo>
                    <a:pt x="1691" y="1283"/>
                  </a:lnTo>
                  <a:lnTo>
                    <a:pt x="1691" y="1253"/>
                  </a:lnTo>
                  <a:lnTo>
                    <a:pt x="1721" y="1253"/>
                  </a:lnTo>
                  <a:lnTo>
                    <a:pt x="1750" y="1253"/>
                  </a:lnTo>
                  <a:lnTo>
                    <a:pt x="1750" y="1253"/>
                  </a:lnTo>
                  <a:lnTo>
                    <a:pt x="1779" y="1253"/>
                  </a:lnTo>
                  <a:lnTo>
                    <a:pt x="1779" y="1253"/>
                  </a:lnTo>
                  <a:lnTo>
                    <a:pt x="1808" y="1253"/>
                  </a:lnTo>
                  <a:lnTo>
                    <a:pt x="1838" y="1253"/>
                  </a:lnTo>
                  <a:lnTo>
                    <a:pt x="1838" y="1224"/>
                  </a:lnTo>
                  <a:lnTo>
                    <a:pt x="1867" y="1224"/>
                  </a:lnTo>
                  <a:lnTo>
                    <a:pt x="1896" y="1224"/>
                  </a:lnTo>
                  <a:lnTo>
                    <a:pt x="1896" y="1224"/>
                  </a:lnTo>
                  <a:lnTo>
                    <a:pt x="1924" y="1224"/>
                  </a:lnTo>
                  <a:lnTo>
                    <a:pt x="1896" y="1224"/>
                  </a:lnTo>
                  <a:lnTo>
                    <a:pt x="1896" y="1253"/>
                  </a:lnTo>
                  <a:lnTo>
                    <a:pt x="1924" y="1253"/>
                  </a:lnTo>
                  <a:lnTo>
                    <a:pt x="1924" y="1253"/>
                  </a:lnTo>
                  <a:lnTo>
                    <a:pt x="1924" y="1253"/>
                  </a:lnTo>
                  <a:lnTo>
                    <a:pt x="1924" y="1253"/>
                  </a:lnTo>
                  <a:lnTo>
                    <a:pt x="1954" y="1224"/>
                  </a:lnTo>
                  <a:lnTo>
                    <a:pt x="1954" y="1224"/>
                  </a:lnTo>
                  <a:lnTo>
                    <a:pt x="1954" y="1196"/>
                  </a:lnTo>
                  <a:lnTo>
                    <a:pt x="1954" y="1224"/>
                  </a:lnTo>
                  <a:lnTo>
                    <a:pt x="1954" y="1224"/>
                  </a:lnTo>
                  <a:lnTo>
                    <a:pt x="1983" y="1196"/>
                  </a:lnTo>
                  <a:lnTo>
                    <a:pt x="1983" y="1196"/>
                  </a:lnTo>
                  <a:lnTo>
                    <a:pt x="2012" y="1167"/>
                  </a:lnTo>
                  <a:lnTo>
                    <a:pt x="2012" y="1137"/>
                  </a:lnTo>
                  <a:lnTo>
                    <a:pt x="2041" y="1108"/>
                  </a:lnTo>
                  <a:lnTo>
                    <a:pt x="2041" y="1108"/>
                  </a:lnTo>
                  <a:lnTo>
                    <a:pt x="2041" y="1079"/>
                  </a:lnTo>
                  <a:lnTo>
                    <a:pt x="2071" y="1050"/>
                  </a:lnTo>
                  <a:lnTo>
                    <a:pt x="2041" y="1050"/>
                  </a:lnTo>
                  <a:lnTo>
                    <a:pt x="2041" y="1020"/>
                  </a:lnTo>
                  <a:lnTo>
                    <a:pt x="2100" y="1020"/>
                  </a:lnTo>
                  <a:lnTo>
                    <a:pt x="2188" y="1020"/>
                  </a:lnTo>
                  <a:lnTo>
                    <a:pt x="2188" y="991"/>
                  </a:lnTo>
                  <a:lnTo>
                    <a:pt x="2217" y="991"/>
                  </a:lnTo>
                  <a:lnTo>
                    <a:pt x="2217" y="991"/>
                  </a:lnTo>
                  <a:lnTo>
                    <a:pt x="2246" y="991"/>
                  </a:lnTo>
                  <a:lnTo>
                    <a:pt x="2246" y="991"/>
                  </a:lnTo>
                  <a:lnTo>
                    <a:pt x="2274" y="991"/>
                  </a:lnTo>
                  <a:lnTo>
                    <a:pt x="2304" y="991"/>
                  </a:lnTo>
                  <a:lnTo>
                    <a:pt x="2304" y="991"/>
                  </a:lnTo>
                  <a:lnTo>
                    <a:pt x="2304" y="991"/>
                  </a:lnTo>
                  <a:lnTo>
                    <a:pt x="2333" y="991"/>
                  </a:lnTo>
                  <a:lnTo>
                    <a:pt x="2333" y="1020"/>
                  </a:lnTo>
                  <a:lnTo>
                    <a:pt x="2362" y="1020"/>
                  </a:lnTo>
                  <a:lnTo>
                    <a:pt x="2333" y="1050"/>
                  </a:lnTo>
                  <a:lnTo>
                    <a:pt x="2304" y="1079"/>
                  </a:lnTo>
                  <a:lnTo>
                    <a:pt x="2274" y="1108"/>
                  </a:lnTo>
                  <a:lnTo>
                    <a:pt x="2274" y="1108"/>
                  </a:lnTo>
                  <a:lnTo>
                    <a:pt x="2274" y="1137"/>
                  </a:lnTo>
                  <a:lnTo>
                    <a:pt x="2246" y="1137"/>
                  </a:lnTo>
                  <a:lnTo>
                    <a:pt x="2246" y="1137"/>
                  </a:lnTo>
                  <a:lnTo>
                    <a:pt x="2274" y="1167"/>
                  </a:lnTo>
                  <a:lnTo>
                    <a:pt x="2274" y="1167"/>
                  </a:lnTo>
                  <a:lnTo>
                    <a:pt x="2274" y="1167"/>
                  </a:lnTo>
                  <a:lnTo>
                    <a:pt x="2246" y="1196"/>
                  </a:lnTo>
                  <a:lnTo>
                    <a:pt x="2246" y="1196"/>
                  </a:lnTo>
                  <a:lnTo>
                    <a:pt x="2274" y="1196"/>
                  </a:lnTo>
                  <a:lnTo>
                    <a:pt x="2274" y="1196"/>
                  </a:lnTo>
                  <a:lnTo>
                    <a:pt x="2274" y="1196"/>
                  </a:lnTo>
                  <a:lnTo>
                    <a:pt x="2274" y="1196"/>
                  </a:lnTo>
                  <a:lnTo>
                    <a:pt x="2246" y="1253"/>
                  </a:lnTo>
                  <a:lnTo>
                    <a:pt x="2246" y="1253"/>
                  </a:lnTo>
                  <a:lnTo>
                    <a:pt x="2246" y="1283"/>
                  </a:lnTo>
                  <a:lnTo>
                    <a:pt x="2217" y="1253"/>
                  </a:lnTo>
                  <a:lnTo>
                    <a:pt x="2217" y="1253"/>
                  </a:lnTo>
                  <a:lnTo>
                    <a:pt x="2217" y="1253"/>
                  </a:lnTo>
                  <a:lnTo>
                    <a:pt x="2217" y="1224"/>
                  </a:lnTo>
                  <a:lnTo>
                    <a:pt x="2217" y="1224"/>
                  </a:lnTo>
                  <a:lnTo>
                    <a:pt x="2217" y="1224"/>
                  </a:lnTo>
                  <a:lnTo>
                    <a:pt x="2188" y="1253"/>
                  </a:lnTo>
                  <a:lnTo>
                    <a:pt x="2188" y="1253"/>
                  </a:lnTo>
                  <a:lnTo>
                    <a:pt x="2188" y="1253"/>
                  </a:lnTo>
                  <a:lnTo>
                    <a:pt x="2188" y="1253"/>
                  </a:lnTo>
                  <a:lnTo>
                    <a:pt x="2158" y="1253"/>
                  </a:lnTo>
                  <a:lnTo>
                    <a:pt x="2158" y="1253"/>
                  </a:lnTo>
                  <a:lnTo>
                    <a:pt x="2158" y="1283"/>
                  </a:lnTo>
                  <a:lnTo>
                    <a:pt x="2158" y="1283"/>
                  </a:lnTo>
                  <a:lnTo>
                    <a:pt x="2158" y="1283"/>
                  </a:lnTo>
                  <a:lnTo>
                    <a:pt x="2129" y="1283"/>
                  </a:lnTo>
                  <a:lnTo>
                    <a:pt x="2129" y="1283"/>
                  </a:lnTo>
                  <a:lnTo>
                    <a:pt x="2129" y="1283"/>
                  </a:lnTo>
                  <a:lnTo>
                    <a:pt x="2129" y="1283"/>
                  </a:lnTo>
                  <a:lnTo>
                    <a:pt x="2129" y="1283"/>
                  </a:lnTo>
                  <a:lnTo>
                    <a:pt x="2100" y="1283"/>
                  </a:lnTo>
                  <a:lnTo>
                    <a:pt x="2100" y="1312"/>
                  </a:lnTo>
                  <a:lnTo>
                    <a:pt x="1983" y="1312"/>
                  </a:lnTo>
                  <a:lnTo>
                    <a:pt x="1954" y="1341"/>
                  </a:lnTo>
                  <a:lnTo>
                    <a:pt x="1924" y="1341"/>
                  </a:lnTo>
                  <a:lnTo>
                    <a:pt x="1954" y="1341"/>
                  </a:lnTo>
                  <a:lnTo>
                    <a:pt x="1954" y="1370"/>
                  </a:lnTo>
                  <a:lnTo>
                    <a:pt x="1954" y="1370"/>
                  </a:lnTo>
                  <a:lnTo>
                    <a:pt x="1983" y="1370"/>
                  </a:lnTo>
                  <a:lnTo>
                    <a:pt x="1983" y="1370"/>
                  </a:lnTo>
                  <a:lnTo>
                    <a:pt x="1983" y="1399"/>
                  </a:lnTo>
                  <a:lnTo>
                    <a:pt x="1983" y="1399"/>
                  </a:lnTo>
                  <a:lnTo>
                    <a:pt x="1983" y="1399"/>
                  </a:lnTo>
                  <a:lnTo>
                    <a:pt x="2012" y="1399"/>
                  </a:lnTo>
                  <a:lnTo>
                    <a:pt x="2012" y="1399"/>
                  </a:lnTo>
                  <a:lnTo>
                    <a:pt x="2012" y="1429"/>
                  </a:lnTo>
                  <a:lnTo>
                    <a:pt x="2012" y="1429"/>
                  </a:lnTo>
                  <a:lnTo>
                    <a:pt x="1896" y="1429"/>
                  </a:lnTo>
                  <a:lnTo>
                    <a:pt x="1867" y="1487"/>
                  </a:lnTo>
                  <a:lnTo>
                    <a:pt x="1867" y="1517"/>
                  </a:lnTo>
                  <a:lnTo>
                    <a:pt x="1867" y="1517"/>
                  </a:lnTo>
                  <a:lnTo>
                    <a:pt x="1867" y="1517"/>
                  </a:lnTo>
                  <a:lnTo>
                    <a:pt x="1867" y="1517"/>
                  </a:lnTo>
                  <a:lnTo>
                    <a:pt x="1867" y="1517"/>
                  </a:lnTo>
                  <a:lnTo>
                    <a:pt x="1867" y="1546"/>
                  </a:lnTo>
                  <a:lnTo>
                    <a:pt x="1867" y="1546"/>
                  </a:lnTo>
                  <a:lnTo>
                    <a:pt x="1867" y="1546"/>
                  </a:lnTo>
                  <a:lnTo>
                    <a:pt x="1838" y="1546"/>
                  </a:lnTo>
                  <a:lnTo>
                    <a:pt x="1838" y="1546"/>
                  </a:lnTo>
                  <a:lnTo>
                    <a:pt x="1808" y="1517"/>
                  </a:lnTo>
                  <a:lnTo>
                    <a:pt x="1808" y="1517"/>
                  </a:lnTo>
                  <a:lnTo>
                    <a:pt x="1808" y="1517"/>
                  </a:lnTo>
                  <a:lnTo>
                    <a:pt x="1750" y="1458"/>
                  </a:lnTo>
                  <a:lnTo>
                    <a:pt x="1721" y="1458"/>
                  </a:lnTo>
                  <a:lnTo>
                    <a:pt x="1721" y="1458"/>
                  </a:lnTo>
                  <a:lnTo>
                    <a:pt x="1721" y="1429"/>
                  </a:lnTo>
                  <a:lnTo>
                    <a:pt x="1691" y="1429"/>
                  </a:lnTo>
                  <a:lnTo>
                    <a:pt x="1691" y="1429"/>
                  </a:lnTo>
                  <a:lnTo>
                    <a:pt x="1691" y="1429"/>
                  </a:lnTo>
                  <a:lnTo>
                    <a:pt x="1691" y="1429"/>
                  </a:lnTo>
                  <a:lnTo>
                    <a:pt x="1691" y="1429"/>
                  </a:lnTo>
                  <a:lnTo>
                    <a:pt x="1721" y="1429"/>
                  </a:lnTo>
                  <a:lnTo>
                    <a:pt x="1721" y="1458"/>
                  </a:lnTo>
                  <a:lnTo>
                    <a:pt x="1721" y="1458"/>
                  </a:lnTo>
                  <a:lnTo>
                    <a:pt x="1721" y="1458"/>
                  </a:lnTo>
                  <a:lnTo>
                    <a:pt x="1691" y="1429"/>
                  </a:lnTo>
                  <a:lnTo>
                    <a:pt x="1662" y="1429"/>
                  </a:lnTo>
                  <a:lnTo>
                    <a:pt x="1662" y="1429"/>
                  </a:lnTo>
                  <a:lnTo>
                    <a:pt x="1662" y="1429"/>
                  </a:lnTo>
                  <a:lnTo>
                    <a:pt x="1662" y="1429"/>
                  </a:lnTo>
                  <a:lnTo>
                    <a:pt x="1662" y="1429"/>
                  </a:lnTo>
                  <a:lnTo>
                    <a:pt x="1662" y="1399"/>
                  </a:lnTo>
                  <a:lnTo>
                    <a:pt x="1662" y="1399"/>
                  </a:lnTo>
                  <a:lnTo>
                    <a:pt x="1662" y="1429"/>
                  </a:lnTo>
                  <a:lnTo>
                    <a:pt x="1662" y="1399"/>
                  </a:lnTo>
                  <a:lnTo>
                    <a:pt x="1633" y="1399"/>
                  </a:lnTo>
                  <a:lnTo>
                    <a:pt x="1633" y="1429"/>
                  </a:lnTo>
                  <a:lnTo>
                    <a:pt x="1633" y="1429"/>
                  </a:lnTo>
                  <a:lnTo>
                    <a:pt x="1633" y="1429"/>
                  </a:lnTo>
                  <a:lnTo>
                    <a:pt x="1662" y="1429"/>
                  </a:lnTo>
                  <a:lnTo>
                    <a:pt x="1662" y="1429"/>
                  </a:lnTo>
                  <a:lnTo>
                    <a:pt x="1633" y="1429"/>
                  </a:lnTo>
                  <a:lnTo>
                    <a:pt x="1633" y="1429"/>
                  </a:lnTo>
                  <a:lnTo>
                    <a:pt x="1604" y="1429"/>
                  </a:lnTo>
                  <a:lnTo>
                    <a:pt x="1574" y="1458"/>
                  </a:lnTo>
                  <a:lnTo>
                    <a:pt x="1574" y="1458"/>
                  </a:lnTo>
                  <a:lnTo>
                    <a:pt x="1517" y="1458"/>
                  </a:lnTo>
                  <a:lnTo>
                    <a:pt x="1517" y="1458"/>
                  </a:lnTo>
                  <a:lnTo>
                    <a:pt x="1458" y="1458"/>
                  </a:lnTo>
                  <a:lnTo>
                    <a:pt x="1458" y="1429"/>
                  </a:lnTo>
                  <a:lnTo>
                    <a:pt x="1429" y="1429"/>
                  </a:lnTo>
                  <a:lnTo>
                    <a:pt x="1400" y="1429"/>
                  </a:lnTo>
                  <a:lnTo>
                    <a:pt x="1371" y="1429"/>
                  </a:lnTo>
                  <a:lnTo>
                    <a:pt x="1371" y="1429"/>
                  </a:lnTo>
                  <a:lnTo>
                    <a:pt x="1341" y="1429"/>
                  </a:lnTo>
                  <a:lnTo>
                    <a:pt x="1341" y="1429"/>
                  </a:lnTo>
                  <a:lnTo>
                    <a:pt x="1312" y="1399"/>
                  </a:lnTo>
                  <a:lnTo>
                    <a:pt x="1312" y="1399"/>
                  </a:lnTo>
                  <a:lnTo>
                    <a:pt x="1312" y="1399"/>
                  </a:lnTo>
                  <a:lnTo>
                    <a:pt x="1283" y="1399"/>
                  </a:lnTo>
                  <a:lnTo>
                    <a:pt x="1254" y="1399"/>
                  </a:lnTo>
                  <a:lnTo>
                    <a:pt x="1254" y="1370"/>
                  </a:lnTo>
                  <a:lnTo>
                    <a:pt x="1225" y="1370"/>
                  </a:lnTo>
                  <a:lnTo>
                    <a:pt x="1196" y="1370"/>
                  </a:lnTo>
                  <a:lnTo>
                    <a:pt x="1167" y="1341"/>
                  </a:lnTo>
                  <a:lnTo>
                    <a:pt x="1138" y="1312"/>
                  </a:lnTo>
                  <a:lnTo>
                    <a:pt x="1108" y="1312"/>
                  </a:lnTo>
                  <a:lnTo>
                    <a:pt x="1079" y="1283"/>
                  </a:lnTo>
                  <a:lnTo>
                    <a:pt x="1079" y="1283"/>
                  </a:lnTo>
                  <a:lnTo>
                    <a:pt x="1079" y="1283"/>
                  </a:lnTo>
                  <a:lnTo>
                    <a:pt x="1050" y="1283"/>
                  </a:lnTo>
                  <a:lnTo>
                    <a:pt x="1050" y="1283"/>
                  </a:lnTo>
                  <a:lnTo>
                    <a:pt x="1021" y="1283"/>
                  </a:lnTo>
                  <a:lnTo>
                    <a:pt x="1021" y="1283"/>
                  </a:lnTo>
                  <a:lnTo>
                    <a:pt x="991" y="1253"/>
                  </a:lnTo>
                  <a:lnTo>
                    <a:pt x="991" y="1283"/>
                  </a:lnTo>
                  <a:lnTo>
                    <a:pt x="962" y="1253"/>
                  </a:lnTo>
                  <a:lnTo>
                    <a:pt x="962" y="1253"/>
                  </a:lnTo>
                  <a:lnTo>
                    <a:pt x="933" y="1224"/>
                  </a:lnTo>
                  <a:lnTo>
                    <a:pt x="933" y="1196"/>
                  </a:lnTo>
                  <a:lnTo>
                    <a:pt x="904" y="1196"/>
                  </a:lnTo>
                  <a:lnTo>
                    <a:pt x="904" y="1196"/>
                  </a:lnTo>
                  <a:lnTo>
                    <a:pt x="904" y="1196"/>
                  </a:lnTo>
                  <a:lnTo>
                    <a:pt x="904" y="1196"/>
                  </a:lnTo>
                  <a:lnTo>
                    <a:pt x="875" y="1196"/>
                  </a:lnTo>
                  <a:lnTo>
                    <a:pt x="846" y="1196"/>
                  </a:lnTo>
                  <a:lnTo>
                    <a:pt x="846" y="1167"/>
                  </a:lnTo>
                  <a:lnTo>
                    <a:pt x="846" y="1167"/>
                  </a:lnTo>
                  <a:lnTo>
                    <a:pt x="817" y="1167"/>
                  </a:lnTo>
                  <a:lnTo>
                    <a:pt x="817" y="1137"/>
                  </a:lnTo>
                  <a:lnTo>
                    <a:pt x="817" y="1137"/>
                  </a:lnTo>
                  <a:lnTo>
                    <a:pt x="817" y="1108"/>
                  </a:lnTo>
                  <a:lnTo>
                    <a:pt x="788" y="1108"/>
                  </a:lnTo>
                  <a:lnTo>
                    <a:pt x="788" y="1079"/>
                  </a:lnTo>
                  <a:lnTo>
                    <a:pt x="788" y="1079"/>
                  </a:lnTo>
                  <a:lnTo>
                    <a:pt x="788" y="1079"/>
                  </a:lnTo>
                  <a:lnTo>
                    <a:pt x="817" y="1079"/>
                  </a:lnTo>
                  <a:lnTo>
                    <a:pt x="817" y="1079"/>
                  </a:lnTo>
                  <a:lnTo>
                    <a:pt x="817" y="1050"/>
                  </a:lnTo>
                  <a:lnTo>
                    <a:pt x="817" y="1050"/>
                  </a:lnTo>
                  <a:lnTo>
                    <a:pt x="817" y="1050"/>
                  </a:lnTo>
                  <a:lnTo>
                    <a:pt x="817" y="1020"/>
                  </a:lnTo>
                  <a:lnTo>
                    <a:pt x="846" y="1020"/>
                  </a:lnTo>
                  <a:lnTo>
                    <a:pt x="846" y="991"/>
                  </a:lnTo>
                  <a:lnTo>
                    <a:pt x="817" y="962"/>
                  </a:lnTo>
                  <a:lnTo>
                    <a:pt x="817" y="933"/>
                  </a:lnTo>
                  <a:lnTo>
                    <a:pt x="788" y="933"/>
                  </a:lnTo>
                  <a:lnTo>
                    <a:pt x="817" y="933"/>
                  </a:lnTo>
                  <a:lnTo>
                    <a:pt x="817" y="903"/>
                  </a:lnTo>
                  <a:lnTo>
                    <a:pt x="788" y="874"/>
                  </a:lnTo>
                  <a:lnTo>
                    <a:pt x="788" y="846"/>
                  </a:lnTo>
                  <a:lnTo>
                    <a:pt x="758" y="846"/>
                  </a:lnTo>
                  <a:lnTo>
                    <a:pt x="729" y="787"/>
                  </a:lnTo>
                  <a:lnTo>
                    <a:pt x="700" y="758"/>
                  </a:lnTo>
                  <a:lnTo>
                    <a:pt x="671" y="758"/>
                  </a:lnTo>
                  <a:lnTo>
                    <a:pt x="671" y="758"/>
                  </a:lnTo>
                  <a:lnTo>
                    <a:pt x="671" y="729"/>
                  </a:lnTo>
                  <a:lnTo>
                    <a:pt x="641" y="729"/>
                  </a:lnTo>
                  <a:lnTo>
                    <a:pt x="641" y="729"/>
                  </a:lnTo>
                  <a:lnTo>
                    <a:pt x="641" y="729"/>
                  </a:lnTo>
                  <a:lnTo>
                    <a:pt x="641" y="729"/>
                  </a:lnTo>
                  <a:lnTo>
                    <a:pt x="641" y="700"/>
                  </a:lnTo>
                  <a:lnTo>
                    <a:pt x="641" y="700"/>
                  </a:lnTo>
                  <a:lnTo>
                    <a:pt x="641" y="670"/>
                  </a:lnTo>
                  <a:lnTo>
                    <a:pt x="641" y="670"/>
                  </a:lnTo>
                  <a:lnTo>
                    <a:pt x="612" y="670"/>
                  </a:lnTo>
                  <a:lnTo>
                    <a:pt x="612" y="670"/>
                  </a:lnTo>
                  <a:lnTo>
                    <a:pt x="583" y="641"/>
                  </a:lnTo>
                  <a:lnTo>
                    <a:pt x="554" y="641"/>
                  </a:lnTo>
                  <a:lnTo>
                    <a:pt x="554" y="641"/>
                  </a:lnTo>
                  <a:lnTo>
                    <a:pt x="525" y="641"/>
                  </a:lnTo>
                  <a:lnTo>
                    <a:pt x="525" y="612"/>
                  </a:lnTo>
                  <a:lnTo>
                    <a:pt x="554" y="583"/>
                  </a:lnTo>
                  <a:lnTo>
                    <a:pt x="554" y="583"/>
                  </a:lnTo>
                  <a:lnTo>
                    <a:pt x="554" y="583"/>
                  </a:lnTo>
                  <a:lnTo>
                    <a:pt x="583" y="583"/>
                  </a:lnTo>
                  <a:lnTo>
                    <a:pt x="583" y="583"/>
                  </a:lnTo>
                  <a:lnTo>
                    <a:pt x="583" y="553"/>
                  </a:lnTo>
                  <a:lnTo>
                    <a:pt x="583" y="553"/>
                  </a:lnTo>
                  <a:lnTo>
                    <a:pt x="583" y="553"/>
                  </a:lnTo>
                  <a:lnTo>
                    <a:pt x="554" y="553"/>
                  </a:lnTo>
                  <a:lnTo>
                    <a:pt x="554" y="553"/>
                  </a:lnTo>
                  <a:lnTo>
                    <a:pt x="554" y="525"/>
                  </a:lnTo>
                  <a:lnTo>
                    <a:pt x="525" y="525"/>
                  </a:lnTo>
                  <a:lnTo>
                    <a:pt x="525" y="525"/>
                  </a:lnTo>
                  <a:lnTo>
                    <a:pt x="496" y="525"/>
                  </a:lnTo>
                  <a:lnTo>
                    <a:pt x="525" y="496"/>
                  </a:lnTo>
                  <a:lnTo>
                    <a:pt x="496" y="496"/>
                  </a:lnTo>
                  <a:lnTo>
                    <a:pt x="496" y="496"/>
                  </a:lnTo>
                  <a:lnTo>
                    <a:pt x="467" y="496"/>
                  </a:lnTo>
                  <a:lnTo>
                    <a:pt x="467" y="467"/>
                  </a:lnTo>
                  <a:lnTo>
                    <a:pt x="467" y="467"/>
                  </a:lnTo>
                  <a:lnTo>
                    <a:pt x="467" y="437"/>
                  </a:lnTo>
                  <a:lnTo>
                    <a:pt x="467" y="437"/>
                  </a:lnTo>
                  <a:lnTo>
                    <a:pt x="438" y="437"/>
                  </a:lnTo>
                  <a:lnTo>
                    <a:pt x="438" y="437"/>
                  </a:lnTo>
                  <a:lnTo>
                    <a:pt x="438" y="437"/>
                  </a:lnTo>
                  <a:lnTo>
                    <a:pt x="438" y="408"/>
                  </a:lnTo>
                  <a:lnTo>
                    <a:pt x="408" y="408"/>
                  </a:lnTo>
                  <a:lnTo>
                    <a:pt x="408" y="408"/>
                  </a:lnTo>
                  <a:lnTo>
                    <a:pt x="408" y="379"/>
                  </a:lnTo>
                  <a:lnTo>
                    <a:pt x="379" y="379"/>
                  </a:lnTo>
                  <a:lnTo>
                    <a:pt x="379" y="379"/>
                  </a:lnTo>
                  <a:lnTo>
                    <a:pt x="379" y="350"/>
                  </a:lnTo>
                  <a:lnTo>
                    <a:pt x="379" y="350"/>
                  </a:lnTo>
                  <a:lnTo>
                    <a:pt x="379" y="350"/>
                  </a:lnTo>
                  <a:lnTo>
                    <a:pt x="350" y="320"/>
                  </a:lnTo>
                  <a:lnTo>
                    <a:pt x="350" y="320"/>
                  </a:lnTo>
                  <a:lnTo>
                    <a:pt x="350" y="320"/>
                  </a:lnTo>
                  <a:lnTo>
                    <a:pt x="350" y="291"/>
                  </a:lnTo>
                  <a:lnTo>
                    <a:pt x="350" y="291"/>
                  </a:lnTo>
                  <a:lnTo>
                    <a:pt x="350" y="291"/>
                  </a:lnTo>
                  <a:lnTo>
                    <a:pt x="321" y="262"/>
                  </a:lnTo>
                  <a:lnTo>
                    <a:pt x="321" y="233"/>
                  </a:lnTo>
                  <a:lnTo>
                    <a:pt x="321" y="233"/>
                  </a:lnTo>
                  <a:lnTo>
                    <a:pt x="321" y="233"/>
                  </a:lnTo>
                  <a:lnTo>
                    <a:pt x="321" y="203"/>
                  </a:lnTo>
                  <a:lnTo>
                    <a:pt x="321" y="175"/>
                  </a:lnTo>
                  <a:lnTo>
                    <a:pt x="291" y="175"/>
                  </a:lnTo>
                  <a:lnTo>
                    <a:pt x="291" y="146"/>
                  </a:lnTo>
                  <a:lnTo>
                    <a:pt x="321" y="146"/>
                  </a:lnTo>
                  <a:lnTo>
                    <a:pt x="321" y="146"/>
                  </a:lnTo>
                  <a:lnTo>
                    <a:pt x="291" y="116"/>
                  </a:lnTo>
                  <a:lnTo>
                    <a:pt x="291" y="116"/>
                  </a:lnTo>
                  <a:lnTo>
                    <a:pt x="262" y="116"/>
                  </a:lnTo>
                  <a:lnTo>
                    <a:pt x="262" y="116"/>
                  </a:lnTo>
                  <a:lnTo>
                    <a:pt x="262" y="116"/>
                  </a:lnTo>
                  <a:lnTo>
                    <a:pt x="233" y="116"/>
                  </a:lnTo>
                  <a:lnTo>
                    <a:pt x="233" y="116"/>
                  </a:lnTo>
                  <a:lnTo>
                    <a:pt x="204" y="87"/>
                  </a:lnTo>
                  <a:lnTo>
                    <a:pt x="204" y="87"/>
                  </a:lnTo>
                  <a:lnTo>
                    <a:pt x="175" y="58"/>
                  </a:lnTo>
                  <a:lnTo>
                    <a:pt x="204" y="87"/>
                  </a:lnTo>
                  <a:lnTo>
                    <a:pt x="204" y="87"/>
                  </a:lnTo>
                  <a:lnTo>
                    <a:pt x="175" y="116"/>
                  </a:lnTo>
                  <a:lnTo>
                    <a:pt x="175" y="116"/>
                  </a:lnTo>
                  <a:lnTo>
                    <a:pt x="175" y="175"/>
                  </a:lnTo>
                  <a:lnTo>
                    <a:pt x="175" y="203"/>
                  </a:lnTo>
                  <a:lnTo>
                    <a:pt x="175" y="233"/>
                  </a:lnTo>
                  <a:lnTo>
                    <a:pt x="175" y="233"/>
                  </a:lnTo>
                  <a:lnTo>
                    <a:pt x="204" y="262"/>
                  </a:lnTo>
                  <a:lnTo>
                    <a:pt x="204" y="262"/>
                  </a:lnTo>
                  <a:lnTo>
                    <a:pt x="204" y="262"/>
                  </a:lnTo>
                  <a:lnTo>
                    <a:pt x="204" y="291"/>
                  </a:lnTo>
                  <a:lnTo>
                    <a:pt x="233" y="291"/>
                  </a:lnTo>
                  <a:lnTo>
                    <a:pt x="233" y="320"/>
                  </a:lnTo>
                  <a:lnTo>
                    <a:pt x="233" y="320"/>
                  </a:lnTo>
                  <a:lnTo>
                    <a:pt x="233" y="350"/>
                  </a:lnTo>
                  <a:lnTo>
                    <a:pt x="262" y="350"/>
                  </a:lnTo>
                  <a:lnTo>
                    <a:pt x="262" y="350"/>
                  </a:lnTo>
                  <a:lnTo>
                    <a:pt x="262" y="379"/>
                  </a:lnTo>
                  <a:lnTo>
                    <a:pt x="262" y="379"/>
                  </a:lnTo>
                  <a:lnTo>
                    <a:pt x="291" y="379"/>
                  </a:lnTo>
                  <a:lnTo>
                    <a:pt x="291" y="408"/>
                  </a:lnTo>
                  <a:lnTo>
                    <a:pt x="291" y="408"/>
                  </a:lnTo>
                  <a:lnTo>
                    <a:pt x="291" y="437"/>
                  </a:lnTo>
                  <a:lnTo>
                    <a:pt x="321" y="437"/>
                  </a:lnTo>
                  <a:lnTo>
                    <a:pt x="321" y="437"/>
                  </a:lnTo>
                  <a:lnTo>
                    <a:pt x="321" y="467"/>
                  </a:lnTo>
                  <a:lnTo>
                    <a:pt x="350" y="496"/>
                  </a:lnTo>
                  <a:lnTo>
                    <a:pt x="350" y="496"/>
                  </a:lnTo>
                  <a:lnTo>
                    <a:pt x="350" y="496"/>
                  </a:lnTo>
                  <a:lnTo>
                    <a:pt x="350" y="525"/>
                  </a:lnTo>
                  <a:lnTo>
                    <a:pt x="350" y="525"/>
                  </a:lnTo>
                  <a:lnTo>
                    <a:pt x="350" y="553"/>
                  </a:lnTo>
                  <a:lnTo>
                    <a:pt x="379" y="525"/>
                  </a:lnTo>
                  <a:lnTo>
                    <a:pt x="379" y="525"/>
                  </a:lnTo>
                  <a:lnTo>
                    <a:pt x="379" y="525"/>
                  </a:lnTo>
                  <a:lnTo>
                    <a:pt x="379" y="525"/>
                  </a:lnTo>
                  <a:lnTo>
                    <a:pt x="379" y="525"/>
                  </a:lnTo>
                  <a:lnTo>
                    <a:pt x="379" y="553"/>
                  </a:lnTo>
                  <a:lnTo>
                    <a:pt x="379" y="583"/>
                  </a:lnTo>
                  <a:lnTo>
                    <a:pt x="379" y="583"/>
                  </a:lnTo>
                  <a:lnTo>
                    <a:pt x="379" y="612"/>
                  </a:lnTo>
                  <a:lnTo>
                    <a:pt x="408" y="612"/>
                  </a:lnTo>
                  <a:lnTo>
                    <a:pt x="408" y="641"/>
                  </a:lnTo>
                  <a:lnTo>
                    <a:pt x="408" y="641"/>
                  </a:lnTo>
                  <a:lnTo>
                    <a:pt x="408" y="641"/>
                  </a:lnTo>
                  <a:lnTo>
                    <a:pt x="408" y="641"/>
                  </a:lnTo>
                  <a:lnTo>
                    <a:pt x="408" y="670"/>
                  </a:lnTo>
                  <a:lnTo>
                    <a:pt x="408" y="670"/>
                  </a:lnTo>
                  <a:lnTo>
                    <a:pt x="408" y="700"/>
                  </a:lnTo>
                  <a:lnTo>
                    <a:pt x="408" y="700"/>
                  </a:lnTo>
                  <a:lnTo>
                    <a:pt x="408" y="729"/>
                  </a:lnTo>
                  <a:lnTo>
                    <a:pt x="408" y="729"/>
                  </a:lnTo>
                  <a:lnTo>
                    <a:pt x="438" y="758"/>
                  </a:lnTo>
                  <a:lnTo>
                    <a:pt x="438" y="758"/>
                  </a:lnTo>
                  <a:lnTo>
                    <a:pt x="438" y="758"/>
                  </a:lnTo>
                  <a:lnTo>
                    <a:pt x="438" y="758"/>
                  </a:lnTo>
                  <a:lnTo>
                    <a:pt x="438" y="758"/>
                  </a:lnTo>
                  <a:lnTo>
                    <a:pt x="467" y="758"/>
                  </a:lnTo>
                  <a:lnTo>
                    <a:pt x="467" y="758"/>
                  </a:lnTo>
                  <a:lnTo>
                    <a:pt x="467" y="758"/>
                  </a:lnTo>
                  <a:lnTo>
                    <a:pt x="467" y="758"/>
                  </a:lnTo>
                  <a:lnTo>
                    <a:pt x="496" y="787"/>
                  </a:lnTo>
                  <a:lnTo>
                    <a:pt x="496" y="787"/>
                  </a:lnTo>
                  <a:lnTo>
                    <a:pt x="496" y="787"/>
                  </a:lnTo>
                  <a:lnTo>
                    <a:pt x="496" y="817"/>
                  </a:lnTo>
                  <a:lnTo>
                    <a:pt x="525" y="817"/>
                  </a:lnTo>
                  <a:lnTo>
                    <a:pt x="525" y="846"/>
                  </a:lnTo>
                  <a:lnTo>
                    <a:pt x="496" y="846"/>
                  </a:lnTo>
                  <a:lnTo>
                    <a:pt x="467" y="874"/>
                  </a:lnTo>
                  <a:lnTo>
                    <a:pt x="467" y="874"/>
                  </a:lnTo>
                  <a:lnTo>
                    <a:pt x="467" y="846"/>
                  </a:lnTo>
                  <a:lnTo>
                    <a:pt x="467" y="846"/>
                  </a:lnTo>
                  <a:lnTo>
                    <a:pt x="438" y="817"/>
                  </a:lnTo>
                  <a:lnTo>
                    <a:pt x="438" y="817"/>
                  </a:lnTo>
                  <a:lnTo>
                    <a:pt x="438" y="787"/>
                  </a:lnTo>
                  <a:lnTo>
                    <a:pt x="408" y="787"/>
                  </a:lnTo>
                  <a:lnTo>
                    <a:pt x="408" y="787"/>
                  </a:lnTo>
                  <a:lnTo>
                    <a:pt x="408" y="787"/>
                  </a:lnTo>
                  <a:lnTo>
                    <a:pt x="379" y="758"/>
                  </a:lnTo>
                  <a:lnTo>
                    <a:pt x="350" y="729"/>
                  </a:lnTo>
                  <a:lnTo>
                    <a:pt x="350" y="729"/>
                  </a:lnTo>
                  <a:lnTo>
                    <a:pt x="321" y="729"/>
                  </a:lnTo>
                  <a:lnTo>
                    <a:pt x="321" y="700"/>
                  </a:lnTo>
                  <a:lnTo>
                    <a:pt x="321" y="700"/>
                  </a:lnTo>
                  <a:lnTo>
                    <a:pt x="291" y="700"/>
                  </a:lnTo>
                  <a:lnTo>
                    <a:pt x="291" y="700"/>
                  </a:lnTo>
                  <a:lnTo>
                    <a:pt x="321" y="670"/>
                  </a:lnTo>
                  <a:lnTo>
                    <a:pt x="321" y="641"/>
                  </a:lnTo>
                  <a:lnTo>
                    <a:pt x="321" y="612"/>
                  </a:lnTo>
                  <a:lnTo>
                    <a:pt x="321" y="583"/>
                  </a:lnTo>
                  <a:lnTo>
                    <a:pt x="291" y="583"/>
                  </a:lnTo>
                  <a:lnTo>
                    <a:pt x="291" y="583"/>
                  </a:lnTo>
                  <a:lnTo>
                    <a:pt x="291" y="583"/>
                  </a:lnTo>
                  <a:lnTo>
                    <a:pt x="262" y="553"/>
                  </a:lnTo>
                  <a:lnTo>
                    <a:pt x="233" y="525"/>
                  </a:lnTo>
                  <a:lnTo>
                    <a:pt x="262" y="496"/>
                  </a:lnTo>
                  <a:lnTo>
                    <a:pt x="233" y="496"/>
                  </a:lnTo>
                  <a:lnTo>
                    <a:pt x="233" y="525"/>
                  </a:lnTo>
                  <a:lnTo>
                    <a:pt x="233" y="525"/>
                  </a:lnTo>
                  <a:lnTo>
                    <a:pt x="204" y="525"/>
                  </a:lnTo>
                  <a:lnTo>
                    <a:pt x="204" y="525"/>
                  </a:lnTo>
                  <a:lnTo>
                    <a:pt x="204" y="525"/>
                  </a:lnTo>
                  <a:lnTo>
                    <a:pt x="204" y="496"/>
                  </a:lnTo>
                  <a:lnTo>
                    <a:pt x="175" y="496"/>
                  </a:lnTo>
                  <a:lnTo>
                    <a:pt x="175" y="496"/>
                  </a:lnTo>
                  <a:lnTo>
                    <a:pt x="175" y="496"/>
                  </a:lnTo>
                  <a:lnTo>
                    <a:pt x="146" y="496"/>
                  </a:lnTo>
                  <a:lnTo>
                    <a:pt x="146" y="467"/>
                  </a:lnTo>
                  <a:lnTo>
                    <a:pt x="146" y="467"/>
                  </a:lnTo>
                  <a:lnTo>
                    <a:pt x="117" y="467"/>
                  </a:lnTo>
                  <a:lnTo>
                    <a:pt x="117" y="437"/>
                  </a:lnTo>
                  <a:lnTo>
                    <a:pt x="117" y="437"/>
                  </a:lnTo>
                  <a:lnTo>
                    <a:pt x="146" y="437"/>
                  </a:lnTo>
                  <a:lnTo>
                    <a:pt x="146" y="437"/>
                  </a:lnTo>
                  <a:lnTo>
                    <a:pt x="175" y="437"/>
                  </a:lnTo>
                  <a:lnTo>
                    <a:pt x="175" y="437"/>
                  </a:lnTo>
                  <a:lnTo>
                    <a:pt x="175" y="437"/>
                  </a:lnTo>
                  <a:lnTo>
                    <a:pt x="204" y="437"/>
                  </a:lnTo>
                  <a:lnTo>
                    <a:pt x="175" y="437"/>
                  </a:lnTo>
                  <a:lnTo>
                    <a:pt x="175" y="408"/>
                  </a:lnTo>
                  <a:lnTo>
                    <a:pt x="175" y="408"/>
                  </a:lnTo>
                  <a:lnTo>
                    <a:pt x="204" y="408"/>
                  </a:lnTo>
                  <a:lnTo>
                    <a:pt x="204" y="408"/>
                  </a:lnTo>
                  <a:lnTo>
                    <a:pt x="204" y="408"/>
                  </a:lnTo>
                  <a:lnTo>
                    <a:pt x="204" y="379"/>
                  </a:lnTo>
                  <a:lnTo>
                    <a:pt x="204" y="379"/>
                  </a:lnTo>
                  <a:lnTo>
                    <a:pt x="204" y="350"/>
                  </a:lnTo>
                  <a:lnTo>
                    <a:pt x="175" y="350"/>
                  </a:lnTo>
                  <a:lnTo>
                    <a:pt x="175" y="350"/>
                  </a:lnTo>
                  <a:lnTo>
                    <a:pt x="146" y="320"/>
                  </a:lnTo>
                  <a:lnTo>
                    <a:pt x="146" y="320"/>
                  </a:lnTo>
                  <a:lnTo>
                    <a:pt x="146" y="291"/>
                  </a:lnTo>
                  <a:lnTo>
                    <a:pt x="117" y="262"/>
                  </a:lnTo>
                  <a:lnTo>
                    <a:pt x="117" y="262"/>
                  </a:lnTo>
                  <a:lnTo>
                    <a:pt x="88" y="262"/>
                  </a:lnTo>
                  <a:lnTo>
                    <a:pt x="88" y="233"/>
                  </a:lnTo>
                  <a:lnTo>
                    <a:pt x="88" y="203"/>
                  </a:lnTo>
                  <a:lnTo>
                    <a:pt x="88" y="203"/>
                  </a:lnTo>
                  <a:lnTo>
                    <a:pt x="58" y="203"/>
                  </a:lnTo>
                  <a:lnTo>
                    <a:pt x="58" y="175"/>
                  </a:lnTo>
                  <a:lnTo>
                    <a:pt x="88" y="175"/>
                  </a:lnTo>
                  <a:lnTo>
                    <a:pt x="88" y="175"/>
                  </a:lnTo>
                  <a:lnTo>
                    <a:pt x="58" y="146"/>
                  </a:lnTo>
                  <a:lnTo>
                    <a:pt x="58" y="146"/>
                  </a:lnTo>
                  <a:lnTo>
                    <a:pt x="58" y="146"/>
                  </a:lnTo>
                  <a:lnTo>
                    <a:pt x="58" y="116"/>
                  </a:lnTo>
                  <a:lnTo>
                    <a:pt x="29" y="87"/>
                  </a:lnTo>
                  <a:lnTo>
                    <a:pt x="29" y="87"/>
                  </a:lnTo>
                  <a:lnTo>
                    <a:pt x="29" y="87"/>
                  </a:lnTo>
                  <a:lnTo>
                    <a:pt x="29" y="58"/>
                  </a:lnTo>
                  <a:lnTo>
                    <a:pt x="29" y="58"/>
                  </a:lnTo>
                  <a:lnTo>
                    <a:pt x="29" y="58"/>
                  </a:lnTo>
                  <a:lnTo>
                    <a:pt x="0" y="0"/>
                  </a:lnTo>
                  <a:close/>
                  <a:moveTo>
                    <a:pt x="438" y="700"/>
                  </a:moveTo>
                  <a:lnTo>
                    <a:pt x="438" y="700"/>
                  </a:lnTo>
                  <a:lnTo>
                    <a:pt x="438" y="670"/>
                  </a:lnTo>
                  <a:lnTo>
                    <a:pt x="438" y="670"/>
                  </a:lnTo>
                  <a:lnTo>
                    <a:pt x="438" y="670"/>
                  </a:lnTo>
                  <a:lnTo>
                    <a:pt x="438" y="670"/>
                  </a:lnTo>
                  <a:lnTo>
                    <a:pt x="438" y="700"/>
                  </a:lnTo>
                  <a:close/>
                  <a:moveTo>
                    <a:pt x="438" y="729"/>
                  </a:moveTo>
                  <a:lnTo>
                    <a:pt x="438" y="729"/>
                  </a:lnTo>
                  <a:lnTo>
                    <a:pt x="467" y="729"/>
                  </a:lnTo>
                  <a:lnTo>
                    <a:pt x="467" y="729"/>
                  </a:lnTo>
                  <a:lnTo>
                    <a:pt x="438" y="729"/>
                  </a:lnTo>
                  <a:close/>
                  <a:moveTo>
                    <a:pt x="1488" y="700"/>
                  </a:moveTo>
                  <a:lnTo>
                    <a:pt x="1488" y="700"/>
                  </a:lnTo>
                  <a:close/>
                  <a:moveTo>
                    <a:pt x="1488" y="729"/>
                  </a:moveTo>
                  <a:lnTo>
                    <a:pt x="1488" y="729"/>
                  </a:lnTo>
                  <a:close/>
                  <a:moveTo>
                    <a:pt x="1488" y="758"/>
                  </a:moveTo>
                  <a:lnTo>
                    <a:pt x="1488" y="758"/>
                  </a:lnTo>
                  <a:lnTo>
                    <a:pt x="1488" y="729"/>
                  </a:lnTo>
                  <a:lnTo>
                    <a:pt x="1488" y="758"/>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5" name="Freeform 174">
              <a:extLst>
                <a:ext uri="{FF2B5EF4-FFF2-40B4-BE49-F238E27FC236}">
                  <a16:creationId xmlns:a16="http://schemas.microsoft.com/office/drawing/2014/main" id="{68D70288-7C0F-AB41-AC4F-9EBE89FFDDCC}"/>
                </a:ext>
              </a:extLst>
            </p:cNvPr>
            <p:cNvSpPr>
              <a:spLocks noChangeArrowheads="1"/>
            </p:cNvSpPr>
            <p:nvPr/>
          </p:nvSpPr>
          <p:spPr bwMode="auto">
            <a:xfrm>
              <a:off x="2638077" y="4219637"/>
              <a:ext cx="1048319" cy="990822"/>
            </a:xfrm>
            <a:custGeom>
              <a:avLst/>
              <a:gdLst>
                <a:gd name="T0" fmla="*/ 1897 w 3210"/>
                <a:gd name="T1" fmla="*/ 438 h 3035"/>
                <a:gd name="T2" fmla="*/ 1926 w 3210"/>
                <a:gd name="T3" fmla="*/ 408 h 3035"/>
                <a:gd name="T4" fmla="*/ 1926 w 3210"/>
                <a:gd name="T5" fmla="*/ 408 h 3035"/>
                <a:gd name="T6" fmla="*/ 2013 w 3210"/>
                <a:gd name="T7" fmla="*/ 408 h 3035"/>
                <a:gd name="T8" fmla="*/ 1926 w 3210"/>
                <a:gd name="T9" fmla="*/ 263 h 3035"/>
                <a:gd name="T10" fmla="*/ 1780 w 3210"/>
                <a:gd name="T11" fmla="*/ 146 h 3035"/>
                <a:gd name="T12" fmla="*/ 1663 w 3210"/>
                <a:gd name="T13" fmla="*/ 234 h 3035"/>
                <a:gd name="T14" fmla="*/ 1547 w 3210"/>
                <a:gd name="T15" fmla="*/ 205 h 3035"/>
                <a:gd name="T16" fmla="*/ 1430 w 3210"/>
                <a:gd name="T17" fmla="*/ 263 h 3035"/>
                <a:gd name="T18" fmla="*/ 1255 w 3210"/>
                <a:gd name="T19" fmla="*/ 322 h 3035"/>
                <a:gd name="T20" fmla="*/ 1167 w 3210"/>
                <a:gd name="T21" fmla="*/ 175 h 3035"/>
                <a:gd name="T22" fmla="*/ 1138 w 3210"/>
                <a:gd name="T23" fmla="*/ 29 h 3035"/>
                <a:gd name="T24" fmla="*/ 905 w 3210"/>
                <a:gd name="T25" fmla="*/ 117 h 3035"/>
                <a:gd name="T26" fmla="*/ 788 w 3210"/>
                <a:gd name="T27" fmla="*/ 175 h 3035"/>
                <a:gd name="T28" fmla="*/ 671 w 3210"/>
                <a:gd name="T29" fmla="*/ 350 h 3035"/>
                <a:gd name="T30" fmla="*/ 467 w 3210"/>
                <a:gd name="T31" fmla="*/ 263 h 3035"/>
                <a:gd name="T32" fmla="*/ 321 w 3210"/>
                <a:gd name="T33" fmla="*/ 438 h 3035"/>
                <a:gd name="T34" fmla="*/ 264 w 3210"/>
                <a:gd name="T35" fmla="*/ 729 h 3035"/>
                <a:gd name="T36" fmla="*/ 88 w 3210"/>
                <a:gd name="T37" fmla="*/ 846 h 3035"/>
                <a:gd name="T38" fmla="*/ 0 w 3210"/>
                <a:gd name="T39" fmla="*/ 1022 h 3035"/>
                <a:gd name="T40" fmla="*/ 292 w 3210"/>
                <a:gd name="T41" fmla="*/ 1137 h 3035"/>
                <a:gd name="T42" fmla="*/ 438 w 3210"/>
                <a:gd name="T43" fmla="*/ 1255 h 3035"/>
                <a:gd name="T44" fmla="*/ 700 w 3210"/>
                <a:gd name="T45" fmla="*/ 1137 h 3035"/>
                <a:gd name="T46" fmla="*/ 817 w 3210"/>
                <a:gd name="T47" fmla="*/ 1342 h 3035"/>
                <a:gd name="T48" fmla="*/ 1138 w 3210"/>
                <a:gd name="T49" fmla="*/ 1458 h 3035"/>
                <a:gd name="T50" fmla="*/ 1342 w 3210"/>
                <a:gd name="T51" fmla="*/ 1896 h 3035"/>
                <a:gd name="T52" fmla="*/ 1459 w 3210"/>
                <a:gd name="T53" fmla="*/ 2100 h 3035"/>
                <a:gd name="T54" fmla="*/ 1692 w 3210"/>
                <a:gd name="T55" fmla="*/ 2246 h 3035"/>
                <a:gd name="T56" fmla="*/ 1750 w 3210"/>
                <a:gd name="T57" fmla="*/ 2479 h 3035"/>
                <a:gd name="T58" fmla="*/ 1576 w 3210"/>
                <a:gd name="T59" fmla="*/ 2596 h 3035"/>
                <a:gd name="T60" fmla="*/ 1459 w 3210"/>
                <a:gd name="T61" fmla="*/ 2742 h 3035"/>
                <a:gd name="T62" fmla="*/ 1692 w 3210"/>
                <a:gd name="T63" fmla="*/ 2858 h 3035"/>
                <a:gd name="T64" fmla="*/ 1838 w 3210"/>
                <a:gd name="T65" fmla="*/ 3034 h 3035"/>
                <a:gd name="T66" fmla="*/ 1926 w 3210"/>
                <a:gd name="T67" fmla="*/ 2829 h 3035"/>
                <a:gd name="T68" fmla="*/ 1955 w 3210"/>
                <a:gd name="T69" fmla="*/ 2713 h 3035"/>
                <a:gd name="T70" fmla="*/ 1955 w 3210"/>
                <a:gd name="T71" fmla="*/ 2858 h 3035"/>
                <a:gd name="T72" fmla="*/ 2071 w 3210"/>
                <a:gd name="T73" fmla="*/ 2713 h 3035"/>
                <a:gd name="T74" fmla="*/ 2159 w 3210"/>
                <a:gd name="T75" fmla="*/ 2508 h 3035"/>
                <a:gd name="T76" fmla="*/ 2130 w 3210"/>
                <a:gd name="T77" fmla="*/ 2363 h 3035"/>
                <a:gd name="T78" fmla="*/ 2363 w 3210"/>
                <a:gd name="T79" fmla="*/ 2217 h 3035"/>
                <a:gd name="T80" fmla="*/ 2480 w 3210"/>
                <a:gd name="T81" fmla="*/ 2129 h 3035"/>
                <a:gd name="T82" fmla="*/ 2567 w 3210"/>
                <a:gd name="T83" fmla="*/ 2129 h 3035"/>
                <a:gd name="T84" fmla="*/ 2742 w 3210"/>
                <a:gd name="T85" fmla="*/ 2071 h 3035"/>
                <a:gd name="T86" fmla="*/ 2830 w 3210"/>
                <a:gd name="T87" fmla="*/ 1867 h 3035"/>
                <a:gd name="T88" fmla="*/ 2888 w 3210"/>
                <a:gd name="T89" fmla="*/ 1605 h 3035"/>
                <a:gd name="T90" fmla="*/ 2888 w 3210"/>
                <a:gd name="T91" fmla="*/ 1371 h 3035"/>
                <a:gd name="T92" fmla="*/ 2888 w 3210"/>
                <a:gd name="T93" fmla="*/ 1400 h 3035"/>
                <a:gd name="T94" fmla="*/ 3092 w 3210"/>
                <a:gd name="T95" fmla="*/ 1167 h 3035"/>
                <a:gd name="T96" fmla="*/ 3180 w 3210"/>
                <a:gd name="T97" fmla="*/ 905 h 3035"/>
                <a:gd name="T98" fmla="*/ 2888 w 3210"/>
                <a:gd name="T99" fmla="*/ 672 h 3035"/>
                <a:gd name="T100" fmla="*/ 2626 w 3210"/>
                <a:gd name="T101" fmla="*/ 613 h 3035"/>
                <a:gd name="T102" fmla="*/ 2509 w 3210"/>
                <a:gd name="T103" fmla="*/ 584 h 3035"/>
                <a:gd name="T104" fmla="*/ 2421 w 3210"/>
                <a:gd name="T105" fmla="*/ 613 h 3035"/>
                <a:gd name="T106" fmla="*/ 2392 w 3210"/>
                <a:gd name="T107" fmla="*/ 525 h 3035"/>
                <a:gd name="T108" fmla="*/ 2276 w 3210"/>
                <a:gd name="T109" fmla="*/ 496 h 3035"/>
                <a:gd name="T110" fmla="*/ 2130 w 3210"/>
                <a:gd name="T111" fmla="*/ 467 h 3035"/>
                <a:gd name="T112" fmla="*/ 1984 w 3210"/>
                <a:gd name="T113" fmla="*/ 642 h 3035"/>
                <a:gd name="T114" fmla="*/ 1926 w 3210"/>
                <a:gd name="T115" fmla="*/ 555 h 3035"/>
                <a:gd name="T116" fmla="*/ 2071 w 3210"/>
                <a:gd name="T117" fmla="*/ 525 h 3035"/>
                <a:gd name="T118" fmla="*/ 1897 w 3210"/>
                <a:gd name="T119" fmla="*/ 438 h 3035"/>
                <a:gd name="T120" fmla="*/ 1838 w 3210"/>
                <a:gd name="T121" fmla="*/ 496 h 3035"/>
                <a:gd name="T122" fmla="*/ 1867 w 3210"/>
                <a:gd name="T123" fmla="*/ 408 h 3035"/>
                <a:gd name="T124" fmla="*/ 1926 w 3210"/>
                <a:gd name="T125" fmla="*/ 263 h 3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10" h="3035">
                  <a:moveTo>
                    <a:pt x="1867" y="467"/>
                  </a:moveTo>
                  <a:lnTo>
                    <a:pt x="1867" y="467"/>
                  </a:lnTo>
                  <a:cubicBezTo>
                    <a:pt x="1897" y="438"/>
                    <a:pt x="1897" y="438"/>
                    <a:pt x="1897" y="438"/>
                  </a:cubicBezTo>
                  <a:lnTo>
                    <a:pt x="1897" y="438"/>
                  </a:lnTo>
                  <a:lnTo>
                    <a:pt x="1897" y="438"/>
                  </a:lnTo>
                  <a:cubicBezTo>
                    <a:pt x="1897" y="467"/>
                    <a:pt x="1897" y="467"/>
                    <a:pt x="1897" y="467"/>
                  </a:cubicBezTo>
                  <a:lnTo>
                    <a:pt x="1897" y="467"/>
                  </a:lnTo>
                  <a:cubicBezTo>
                    <a:pt x="1867" y="467"/>
                    <a:pt x="1867" y="467"/>
                    <a:pt x="1867" y="467"/>
                  </a:cubicBezTo>
                  <a:close/>
                  <a:moveTo>
                    <a:pt x="1867" y="467"/>
                  </a:moveTo>
                  <a:lnTo>
                    <a:pt x="1867" y="467"/>
                  </a:lnTo>
                  <a:lnTo>
                    <a:pt x="1867" y="467"/>
                  </a:lnTo>
                  <a:cubicBezTo>
                    <a:pt x="1867" y="438"/>
                    <a:pt x="1867" y="438"/>
                    <a:pt x="1867" y="438"/>
                  </a:cubicBezTo>
                  <a:cubicBezTo>
                    <a:pt x="1897" y="438"/>
                    <a:pt x="1897" y="438"/>
                    <a:pt x="1897" y="438"/>
                  </a:cubicBezTo>
                  <a:lnTo>
                    <a:pt x="1897" y="438"/>
                  </a:lnTo>
                  <a:cubicBezTo>
                    <a:pt x="1926" y="408"/>
                    <a:pt x="1926" y="408"/>
                    <a:pt x="1926" y="408"/>
                  </a:cubicBezTo>
                  <a:cubicBezTo>
                    <a:pt x="1897" y="408"/>
                    <a:pt x="1897" y="408"/>
                    <a:pt x="1897" y="408"/>
                  </a:cubicBezTo>
                  <a:lnTo>
                    <a:pt x="1897" y="408"/>
                  </a:lnTo>
                  <a:lnTo>
                    <a:pt x="1897" y="408"/>
                  </a:lnTo>
                  <a:lnTo>
                    <a:pt x="1897" y="408"/>
                  </a:lnTo>
                  <a:cubicBezTo>
                    <a:pt x="1867" y="438"/>
                    <a:pt x="1867" y="438"/>
                    <a:pt x="1867" y="438"/>
                  </a:cubicBezTo>
                  <a:cubicBezTo>
                    <a:pt x="1867" y="467"/>
                    <a:pt x="1867" y="467"/>
                    <a:pt x="1867" y="467"/>
                  </a:cubicBezTo>
                  <a:close/>
                  <a:moveTo>
                    <a:pt x="1926" y="408"/>
                  </a:moveTo>
                  <a:lnTo>
                    <a:pt x="1926" y="408"/>
                  </a:lnTo>
                  <a:lnTo>
                    <a:pt x="1926" y="408"/>
                  </a:lnTo>
                  <a:cubicBezTo>
                    <a:pt x="1926" y="379"/>
                    <a:pt x="1926" y="379"/>
                    <a:pt x="1926" y="379"/>
                  </a:cubicBezTo>
                  <a:cubicBezTo>
                    <a:pt x="1926" y="408"/>
                    <a:pt x="1926" y="408"/>
                    <a:pt x="1926" y="408"/>
                  </a:cubicBezTo>
                  <a:close/>
                  <a:moveTo>
                    <a:pt x="1926" y="379"/>
                  </a:moveTo>
                  <a:lnTo>
                    <a:pt x="1926" y="379"/>
                  </a:lnTo>
                  <a:lnTo>
                    <a:pt x="1926" y="379"/>
                  </a:lnTo>
                  <a:lnTo>
                    <a:pt x="1926" y="379"/>
                  </a:lnTo>
                  <a:cubicBezTo>
                    <a:pt x="1955" y="350"/>
                    <a:pt x="1955" y="350"/>
                    <a:pt x="1955" y="350"/>
                  </a:cubicBezTo>
                  <a:lnTo>
                    <a:pt x="1955" y="350"/>
                  </a:lnTo>
                  <a:lnTo>
                    <a:pt x="1955" y="350"/>
                  </a:lnTo>
                  <a:cubicBezTo>
                    <a:pt x="1955" y="379"/>
                    <a:pt x="1955" y="379"/>
                    <a:pt x="1955" y="379"/>
                  </a:cubicBezTo>
                  <a:lnTo>
                    <a:pt x="1955" y="379"/>
                  </a:lnTo>
                  <a:lnTo>
                    <a:pt x="1955" y="379"/>
                  </a:lnTo>
                  <a:cubicBezTo>
                    <a:pt x="1926" y="379"/>
                    <a:pt x="1926" y="379"/>
                    <a:pt x="1926" y="379"/>
                  </a:cubicBezTo>
                  <a:close/>
                  <a:moveTo>
                    <a:pt x="1926" y="408"/>
                  </a:moveTo>
                  <a:lnTo>
                    <a:pt x="1926" y="408"/>
                  </a:lnTo>
                  <a:cubicBezTo>
                    <a:pt x="1955" y="408"/>
                    <a:pt x="1955" y="408"/>
                    <a:pt x="1955" y="408"/>
                  </a:cubicBezTo>
                  <a:lnTo>
                    <a:pt x="1955" y="408"/>
                  </a:lnTo>
                  <a:cubicBezTo>
                    <a:pt x="1984" y="408"/>
                    <a:pt x="1984" y="408"/>
                    <a:pt x="1984" y="408"/>
                  </a:cubicBezTo>
                  <a:lnTo>
                    <a:pt x="1984" y="408"/>
                  </a:lnTo>
                  <a:cubicBezTo>
                    <a:pt x="1984" y="379"/>
                    <a:pt x="1984" y="379"/>
                    <a:pt x="1984" y="379"/>
                  </a:cubicBezTo>
                  <a:lnTo>
                    <a:pt x="1984" y="379"/>
                  </a:lnTo>
                  <a:cubicBezTo>
                    <a:pt x="1955" y="379"/>
                    <a:pt x="1955" y="379"/>
                    <a:pt x="1955" y="379"/>
                  </a:cubicBezTo>
                  <a:lnTo>
                    <a:pt x="1955" y="379"/>
                  </a:lnTo>
                  <a:cubicBezTo>
                    <a:pt x="1926" y="408"/>
                    <a:pt x="1926" y="408"/>
                    <a:pt x="1926" y="408"/>
                  </a:cubicBezTo>
                  <a:close/>
                  <a:moveTo>
                    <a:pt x="1984" y="408"/>
                  </a:moveTo>
                  <a:lnTo>
                    <a:pt x="1984" y="408"/>
                  </a:lnTo>
                  <a:lnTo>
                    <a:pt x="1984" y="408"/>
                  </a:lnTo>
                  <a:cubicBezTo>
                    <a:pt x="2013" y="408"/>
                    <a:pt x="2013" y="408"/>
                    <a:pt x="2013" y="408"/>
                  </a:cubicBezTo>
                  <a:lnTo>
                    <a:pt x="2013" y="408"/>
                  </a:lnTo>
                  <a:lnTo>
                    <a:pt x="2013" y="408"/>
                  </a:lnTo>
                  <a:lnTo>
                    <a:pt x="2013" y="408"/>
                  </a:lnTo>
                  <a:cubicBezTo>
                    <a:pt x="1984" y="408"/>
                    <a:pt x="1984" y="408"/>
                    <a:pt x="1984" y="408"/>
                  </a:cubicBezTo>
                  <a:close/>
                  <a:moveTo>
                    <a:pt x="1926" y="263"/>
                  </a:moveTo>
                  <a:lnTo>
                    <a:pt x="1926" y="263"/>
                  </a:lnTo>
                  <a:lnTo>
                    <a:pt x="1926" y="263"/>
                  </a:lnTo>
                  <a:cubicBezTo>
                    <a:pt x="1926" y="234"/>
                    <a:pt x="1926" y="234"/>
                    <a:pt x="1926" y="234"/>
                  </a:cubicBezTo>
                  <a:lnTo>
                    <a:pt x="1926" y="234"/>
                  </a:lnTo>
                  <a:lnTo>
                    <a:pt x="1926" y="234"/>
                  </a:lnTo>
                  <a:cubicBezTo>
                    <a:pt x="1955" y="263"/>
                    <a:pt x="1955" y="263"/>
                    <a:pt x="1955" y="263"/>
                  </a:cubicBezTo>
                  <a:lnTo>
                    <a:pt x="1955" y="263"/>
                  </a:lnTo>
                  <a:lnTo>
                    <a:pt x="1926" y="263"/>
                  </a:lnTo>
                  <a:close/>
                  <a:moveTo>
                    <a:pt x="1867" y="117"/>
                  </a:moveTo>
                  <a:lnTo>
                    <a:pt x="1867" y="117"/>
                  </a:lnTo>
                  <a:lnTo>
                    <a:pt x="1867" y="117"/>
                  </a:lnTo>
                  <a:cubicBezTo>
                    <a:pt x="1867" y="88"/>
                    <a:pt x="1867" y="88"/>
                    <a:pt x="1867" y="88"/>
                  </a:cubicBezTo>
                  <a:cubicBezTo>
                    <a:pt x="1838" y="88"/>
                    <a:pt x="1838" y="88"/>
                    <a:pt x="1838" y="88"/>
                  </a:cubicBezTo>
                  <a:lnTo>
                    <a:pt x="1838" y="88"/>
                  </a:lnTo>
                  <a:lnTo>
                    <a:pt x="1838" y="88"/>
                  </a:lnTo>
                  <a:lnTo>
                    <a:pt x="1838" y="88"/>
                  </a:lnTo>
                  <a:cubicBezTo>
                    <a:pt x="1809" y="117"/>
                    <a:pt x="1809" y="117"/>
                    <a:pt x="1809" y="117"/>
                  </a:cubicBezTo>
                  <a:lnTo>
                    <a:pt x="1809" y="117"/>
                  </a:lnTo>
                  <a:lnTo>
                    <a:pt x="1809" y="117"/>
                  </a:lnTo>
                  <a:lnTo>
                    <a:pt x="1809" y="117"/>
                  </a:lnTo>
                  <a:cubicBezTo>
                    <a:pt x="1780" y="146"/>
                    <a:pt x="1780" y="146"/>
                    <a:pt x="1780" y="146"/>
                  </a:cubicBezTo>
                  <a:cubicBezTo>
                    <a:pt x="1780" y="175"/>
                    <a:pt x="1780" y="175"/>
                    <a:pt x="1780" y="175"/>
                  </a:cubicBezTo>
                  <a:lnTo>
                    <a:pt x="1780" y="175"/>
                  </a:lnTo>
                  <a:cubicBezTo>
                    <a:pt x="1750" y="205"/>
                    <a:pt x="1750" y="205"/>
                    <a:pt x="1750" y="205"/>
                  </a:cubicBezTo>
                  <a:cubicBezTo>
                    <a:pt x="1750" y="234"/>
                    <a:pt x="1750" y="234"/>
                    <a:pt x="1750" y="234"/>
                  </a:cubicBezTo>
                  <a:cubicBezTo>
                    <a:pt x="1721" y="263"/>
                    <a:pt x="1721" y="263"/>
                    <a:pt x="1721" y="263"/>
                  </a:cubicBezTo>
                  <a:lnTo>
                    <a:pt x="1721" y="263"/>
                  </a:lnTo>
                  <a:cubicBezTo>
                    <a:pt x="1692" y="263"/>
                    <a:pt x="1692" y="263"/>
                    <a:pt x="1692" y="263"/>
                  </a:cubicBezTo>
                  <a:lnTo>
                    <a:pt x="1692" y="263"/>
                  </a:lnTo>
                  <a:cubicBezTo>
                    <a:pt x="1692" y="292"/>
                    <a:pt x="1692" y="292"/>
                    <a:pt x="1692" y="292"/>
                  </a:cubicBezTo>
                  <a:cubicBezTo>
                    <a:pt x="1663" y="263"/>
                    <a:pt x="1663" y="263"/>
                    <a:pt x="1663" y="263"/>
                  </a:cubicBezTo>
                  <a:lnTo>
                    <a:pt x="1663" y="263"/>
                  </a:lnTo>
                  <a:lnTo>
                    <a:pt x="1663" y="263"/>
                  </a:lnTo>
                  <a:cubicBezTo>
                    <a:pt x="1663" y="234"/>
                    <a:pt x="1663" y="234"/>
                    <a:pt x="1663" y="234"/>
                  </a:cubicBezTo>
                  <a:lnTo>
                    <a:pt x="1663" y="234"/>
                  </a:lnTo>
                  <a:cubicBezTo>
                    <a:pt x="1634" y="263"/>
                    <a:pt x="1634" y="263"/>
                    <a:pt x="1634" y="263"/>
                  </a:cubicBezTo>
                  <a:lnTo>
                    <a:pt x="1634" y="263"/>
                  </a:lnTo>
                  <a:lnTo>
                    <a:pt x="1634" y="263"/>
                  </a:lnTo>
                  <a:cubicBezTo>
                    <a:pt x="1605" y="234"/>
                    <a:pt x="1605" y="234"/>
                    <a:pt x="1605" y="234"/>
                  </a:cubicBezTo>
                  <a:lnTo>
                    <a:pt x="1605" y="234"/>
                  </a:lnTo>
                  <a:lnTo>
                    <a:pt x="1605" y="234"/>
                  </a:lnTo>
                  <a:lnTo>
                    <a:pt x="1605" y="234"/>
                  </a:lnTo>
                  <a:cubicBezTo>
                    <a:pt x="1605" y="205"/>
                    <a:pt x="1605" y="205"/>
                    <a:pt x="1605" y="205"/>
                  </a:cubicBezTo>
                  <a:cubicBezTo>
                    <a:pt x="1576" y="205"/>
                    <a:pt x="1576" y="205"/>
                    <a:pt x="1576" y="205"/>
                  </a:cubicBezTo>
                  <a:lnTo>
                    <a:pt x="1576" y="205"/>
                  </a:lnTo>
                  <a:cubicBezTo>
                    <a:pt x="1547" y="205"/>
                    <a:pt x="1547" y="205"/>
                    <a:pt x="1547" y="205"/>
                  </a:cubicBezTo>
                  <a:lnTo>
                    <a:pt x="1547" y="205"/>
                  </a:lnTo>
                  <a:cubicBezTo>
                    <a:pt x="1517" y="205"/>
                    <a:pt x="1517" y="205"/>
                    <a:pt x="1517" y="205"/>
                  </a:cubicBezTo>
                  <a:cubicBezTo>
                    <a:pt x="1488" y="205"/>
                    <a:pt x="1488" y="205"/>
                    <a:pt x="1488" y="205"/>
                  </a:cubicBezTo>
                  <a:cubicBezTo>
                    <a:pt x="1459" y="205"/>
                    <a:pt x="1459" y="205"/>
                    <a:pt x="1459" y="205"/>
                  </a:cubicBezTo>
                  <a:cubicBezTo>
                    <a:pt x="1459" y="234"/>
                    <a:pt x="1459" y="234"/>
                    <a:pt x="1459" y="234"/>
                  </a:cubicBezTo>
                  <a:cubicBezTo>
                    <a:pt x="1488" y="234"/>
                    <a:pt x="1488" y="234"/>
                    <a:pt x="1488" y="234"/>
                  </a:cubicBezTo>
                  <a:cubicBezTo>
                    <a:pt x="1488" y="263"/>
                    <a:pt x="1488" y="263"/>
                    <a:pt x="1488" y="263"/>
                  </a:cubicBezTo>
                  <a:lnTo>
                    <a:pt x="1488" y="263"/>
                  </a:lnTo>
                  <a:lnTo>
                    <a:pt x="1488" y="263"/>
                  </a:lnTo>
                  <a:lnTo>
                    <a:pt x="1488" y="263"/>
                  </a:lnTo>
                  <a:cubicBezTo>
                    <a:pt x="1459" y="263"/>
                    <a:pt x="1459" y="263"/>
                    <a:pt x="1459" y="263"/>
                  </a:cubicBezTo>
                  <a:lnTo>
                    <a:pt x="1459" y="263"/>
                  </a:lnTo>
                  <a:cubicBezTo>
                    <a:pt x="1430" y="263"/>
                    <a:pt x="1430" y="263"/>
                    <a:pt x="1430" y="263"/>
                  </a:cubicBezTo>
                  <a:lnTo>
                    <a:pt x="1430" y="263"/>
                  </a:lnTo>
                  <a:lnTo>
                    <a:pt x="1430" y="263"/>
                  </a:lnTo>
                  <a:lnTo>
                    <a:pt x="1430" y="263"/>
                  </a:lnTo>
                  <a:cubicBezTo>
                    <a:pt x="1400" y="263"/>
                    <a:pt x="1400" y="263"/>
                    <a:pt x="1400" y="263"/>
                  </a:cubicBezTo>
                  <a:lnTo>
                    <a:pt x="1400" y="263"/>
                  </a:lnTo>
                  <a:cubicBezTo>
                    <a:pt x="1371" y="263"/>
                    <a:pt x="1371" y="263"/>
                    <a:pt x="1371" y="263"/>
                  </a:cubicBezTo>
                  <a:cubicBezTo>
                    <a:pt x="1342" y="263"/>
                    <a:pt x="1342" y="263"/>
                    <a:pt x="1342" y="263"/>
                  </a:cubicBezTo>
                  <a:cubicBezTo>
                    <a:pt x="1342" y="292"/>
                    <a:pt x="1342" y="292"/>
                    <a:pt x="1342" y="292"/>
                  </a:cubicBezTo>
                  <a:cubicBezTo>
                    <a:pt x="1313" y="292"/>
                    <a:pt x="1313" y="292"/>
                    <a:pt x="1313" y="292"/>
                  </a:cubicBezTo>
                  <a:cubicBezTo>
                    <a:pt x="1284" y="292"/>
                    <a:pt x="1284" y="292"/>
                    <a:pt x="1284" y="292"/>
                  </a:cubicBezTo>
                  <a:lnTo>
                    <a:pt x="1284" y="292"/>
                  </a:lnTo>
                  <a:cubicBezTo>
                    <a:pt x="1284" y="322"/>
                    <a:pt x="1284" y="322"/>
                    <a:pt x="1284" y="322"/>
                  </a:cubicBezTo>
                  <a:cubicBezTo>
                    <a:pt x="1255" y="322"/>
                    <a:pt x="1255" y="322"/>
                    <a:pt x="1255" y="322"/>
                  </a:cubicBezTo>
                  <a:lnTo>
                    <a:pt x="1255" y="322"/>
                  </a:lnTo>
                  <a:lnTo>
                    <a:pt x="1255" y="322"/>
                  </a:lnTo>
                  <a:cubicBezTo>
                    <a:pt x="1226" y="322"/>
                    <a:pt x="1226" y="322"/>
                    <a:pt x="1226" y="322"/>
                  </a:cubicBezTo>
                  <a:lnTo>
                    <a:pt x="1226" y="322"/>
                  </a:lnTo>
                  <a:cubicBezTo>
                    <a:pt x="1197" y="292"/>
                    <a:pt x="1197" y="292"/>
                    <a:pt x="1197" y="292"/>
                  </a:cubicBezTo>
                  <a:cubicBezTo>
                    <a:pt x="1167" y="292"/>
                    <a:pt x="1167" y="292"/>
                    <a:pt x="1167" y="292"/>
                  </a:cubicBezTo>
                  <a:cubicBezTo>
                    <a:pt x="1167" y="263"/>
                    <a:pt x="1167" y="263"/>
                    <a:pt x="1167" y="263"/>
                  </a:cubicBezTo>
                  <a:lnTo>
                    <a:pt x="1167" y="263"/>
                  </a:lnTo>
                  <a:cubicBezTo>
                    <a:pt x="1138" y="234"/>
                    <a:pt x="1138" y="234"/>
                    <a:pt x="1138" y="234"/>
                  </a:cubicBezTo>
                  <a:lnTo>
                    <a:pt x="1138" y="234"/>
                  </a:lnTo>
                  <a:cubicBezTo>
                    <a:pt x="1138" y="205"/>
                    <a:pt x="1138" y="205"/>
                    <a:pt x="1138" y="205"/>
                  </a:cubicBezTo>
                  <a:lnTo>
                    <a:pt x="1138" y="205"/>
                  </a:lnTo>
                  <a:lnTo>
                    <a:pt x="1138" y="205"/>
                  </a:lnTo>
                  <a:cubicBezTo>
                    <a:pt x="1167" y="175"/>
                    <a:pt x="1167" y="175"/>
                    <a:pt x="1167" y="175"/>
                  </a:cubicBezTo>
                  <a:cubicBezTo>
                    <a:pt x="1138" y="175"/>
                    <a:pt x="1138" y="175"/>
                    <a:pt x="1138" y="175"/>
                  </a:cubicBezTo>
                  <a:cubicBezTo>
                    <a:pt x="1167" y="146"/>
                    <a:pt x="1167" y="146"/>
                    <a:pt x="1167" y="146"/>
                  </a:cubicBezTo>
                  <a:cubicBezTo>
                    <a:pt x="1167" y="117"/>
                    <a:pt x="1167" y="117"/>
                    <a:pt x="1167" y="117"/>
                  </a:cubicBezTo>
                  <a:cubicBezTo>
                    <a:pt x="1197" y="117"/>
                    <a:pt x="1197" y="117"/>
                    <a:pt x="1197" y="117"/>
                  </a:cubicBezTo>
                  <a:cubicBezTo>
                    <a:pt x="1197" y="88"/>
                    <a:pt x="1197" y="88"/>
                    <a:pt x="1197" y="88"/>
                  </a:cubicBezTo>
                  <a:cubicBezTo>
                    <a:pt x="1167" y="88"/>
                    <a:pt x="1167" y="88"/>
                    <a:pt x="1167" y="88"/>
                  </a:cubicBezTo>
                  <a:lnTo>
                    <a:pt x="1167" y="88"/>
                  </a:lnTo>
                  <a:lnTo>
                    <a:pt x="1167" y="88"/>
                  </a:lnTo>
                  <a:cubicBezTo>
                    <a:pt x="1138" y="88"/>
                    <a:pt x="1138" y="88"/>
                    <a:pt x="1138" y="88"/>
                  </a:cubicBezTo>
                  <a:cubicBezTo>
                    <a:pt x="1138" y="58"/>
                    <a:pt x="1138" y="58"/>
                    <a:pt x="1138" y="58"/>
                  </a:cubicBezTo>
                  <a:lnTo>
                    <a:pt x="1138" y="58"/>
                  </a:lnTo>
                  <a:lnTo>
                    <a:pt x="1138" y="58"/>
                  </a:lnTo>
                  <a:cubicBezTo>
                    <a:pt x="1138" y="29"/>
                    <a:pt x="1138" y="29"/>
                    <a:pt x="1138" y="29"/>
                  </a:cubicBezTo>
                  <a:cubicBezTo>
                    <a:pt x="1138" y="0"/>
                    <a:pt x="1138" y="0"/>
                    <a:pt x="1138" y="0"/>
                  </a:cubicBezTo>
                  <a:cubicBezTo>
                    <a:pt x="1109" y="0"/>
                    <a:pt x="1109" y="0"/>
                    <a:pt x="1109" y="0"/>
                  </a:cubicBezTo>
                  <a:cubicBezTo>
                    <a:pt x="1109" y="29"/>
                    <a:pt x="1109" y="29"/>
                    <a:pt x="1109" y="29"/>
                  </a:cubicBezTo>
                  <a:cubicBezTo>
                    <a:pt x="1109" y="0"/>
                    <a:pt x="1109" y="0"/>
                    <a:pt x="1109" y="0"/>
                  </a:cubicBezTo>
                  <a:cubicBezTo>
                    <a:pt x="1080" y="0"/>
                    <a:pt x="1080" y="0"/>
                    <a:pt x="1080" y="0"/>
                  </a:cubicBezTo>
                  <a:cubicBezTo>
                    <a:pt x="1080" y="29"/>
                    <a:pt x="1080" y="29"/>
                    <a:pt x="1080" y="29"/>
                  </a:cubicBezTo>
                  <a:lnTo>
                    <a:pt x="1080" y="29"/>
                  </a:lnTo>
                  <a:cubicBezTo>
                    <a:pt x="1050" y="58"/>
                    <a:pt x="1050" y="58"/>
                    <a:pt x="1050" y="58"/>
                  </a:cubicBezTo>
                  <a:cubicBezTo>
                    <a:pt x="1021" y="58"/>
                    <a:pt x="1021" y="58"/>
                    <a:pt x="1021" y="58"/>
                  </a:cubicBezTo>
                  <a:cubicBezTo>
                    <a:pt x="992" y="88"/>
                    <a:pt x="992" y="88"/>
                    <a:pt x="992" y="88"/>
                  </a:cubicBezTo>
                  <a:cubicBezTo>
                    <a:pt x="964" y="88"/>
                    <a:pt x="964" y="88"/>
                    <a:pt x="964" y="88"/>
                  </a:cubicBezTo>
                  <a:cubicBezTo>
                    <a:pt x="934" y="88"/>
                    <a:pt x="934" y="88"/>
                    <a:pt x="934" y="88"/>
                  </a:cubicBezTo>
                  <a:cubicBezTo>
                    <a:pt x="905" y="117"/>
                    <a:pt x="905" y="117"/>
                    <a:pt x="905" y="117"/>
                  </a:cubicBezTo>
                  <a:cubicBezTo>
                    <a:pt x="876" y="117"/>
                    <a:pt x="876" y="117"/>
                    <a:pt x="876" y="117"/>
                  </a:cubicBezTo>
                  <a:lnTo>
                    <a:pt x="876" y="117"/>
                  </a:lnTo>
                  <a:cubicBezTo>
                    <a:pt x="847" y="117"/>
                    <a:pt x="847" y="117"/>
                    <a:pt x="847" y="117"/>
                  </a:cubicBezTo>
                  <a:cubicBezTo>
                    <a:pt x="817" y="117"/>
                    <a:pt x="817" y="117"/>
                    <a:pt x="817" y="117"/>
                  </a:cubicBezTo>
                  <a:cubicBezTo>
                    <a:pt x="788" y="88"/>
                    <a:pt x="788" y="88"/>
                    <a:pt x="788" y="88"/>
                  </a:cubicBezTo>
                  <a:cubicBezTo>
                    <a:pt x="759" y="88"/>
                    <a:pt x="759" y="88"/>
                    <a:pt x="759" y="88"/>
                  </a:cubicBezTo>
                  <a:cubicBezTo>
                    <a:pt x="730" y="88"/>
                    <a:pt x="730" y="88"/>
                    <a:pt x="730" y="88"/>
                  </a:cubicBezTo>
                  <a:cubicBezTo>
                    <a:pt x="759" y="117"/>
                    <a:pt x="759" y="117"/>
                    <a:pt x="759" y="117"/>
                  </a:cubicBezTo>
                  <a:lnTo>
                    <a:pt x="759" y="117"/>
                  </a:lnTo>
                  <a:cubicBezTo>
                    <a:pt x="788" y="117"/>
                    <a:pt x="788" y="117"/>
                    <a:pt x="788" y="117"/>
                  </a:cubicBezTo>
                  <a:cubicBezTo>
                    <a:pt x="788" y="146"/>
                    <a:pt x="788" y="146"/>
                    <a:pt x="788" y="146"/>
                  </a:cubicBezTo>
                  <a:cubicBezTo>
                    <a:pt x="759" y="175"/>
                    <a:pt x="759" y="175"/>
                    <a:pt x="759" y="175"/>
                  </a:cubicBezTo>
                  <a:cubicBezTo>
                    <a:pt x="788" y="175"/>
                    <a:pt x="788" y="175"/>
                    <a:pt x="788" y="175"/>
                  </a:cubicBezTo>
                  <a:cubicBezTo>
                    <a:pt x="788" y="205"/>
                    <a:pt x="788" y="205"/>
                    <a:pt x="788" y="205"/>
                  </a:cubicBezTo>
                  <a:cubicBezTo>
                    <a:pt x="817" y="234"/>
                    <a:pt x="817" y="234"/>
                    <a:pt x="817" y="234"/>
                  </a:cubicBezTo>
                  <a:cubicBezTo>
                    <a:pt x="847" y="234"/>
                    <a:pt x="847" y="234"/>
                    <a:pt x="847" y="234"/>
                  </a:cubicBezTo>
                  <a:cubicBezTo>
                    <a:pt x="876" y="234"/>
                    <a:pt x="876" y="234"/>
                    <a:pt x="876" y="234"/>
                  </a:cubicBezTo>
                  <a:lnTo>
                    <a:pt x="876" y="234"/>
                  </a:lnTo>
                  <a:cubicBezTo>
                    <a:pt x="847" y="263"/>
                    <a:pt x="847" y="263"/>
                    <a:pt x="847" y="263"/>
                  </a:cubicBezTo>
                  <a:cubicBezTo>
                    <a:pt x="817" y="263"/>
                    <a:pt x="817" y="263"/>
                    <a:pt x="817" y="263"/>
                  </a:cubicBezTo>
                  <a:cubicBezTo>
                    <a:pt x="788" y="263"/>
                    <a:pt x="788" y="263"/>
                    <a:pt x="788" y="263"/>
                  </a:cubicBezTo>
                  <a:cubicBezTo>
                    <a:pt x="788" y="292"/>
                    <a:pt x="788" y="292"/>
                    <a:pt x="788" y="292"/>
                  </a:cubicBezTo>
                  <a:cubicBezTo>
                    <a:pt x="759" y="322"/>
                    <a:pt x="759" y="322"/>
                    <a:pt x="759" y="322"/>
                  </a:cubicBezTo>
                  <a:cubicBezTo>
                    <a:pt x="730" y="322"/>
                    <a:pt x="730" y="322"/>
                    <a:pt x="730" y="322"/>
                  </a:cubicBezTo>
                  <a:cubicBezTo>
                    <a:pt x="700" y="350"/>
                    <a:pt x="700" y="350"/>
                    <a:pt x="700" y="350"/>
                  </a:cubicBezTo>
                  <a:cubicBezTo>
                    <a:pt x="671" y="350"/>
                    <a:pt x="671" y="350"/>
                    <a:pt x="671" y="350"/>
                  </a:cubicBezTo>
                  <a:cubicBezTo>
                    <a:pt x="642" y="350"/>
                    <a:pt x="642" y="350"/>
                    <a:pt x="642" y="350"/>
                  </a:cubicBezTo>
                  <a:lnTo>
                    <a:pt x="642" y="350"/>
                  </a:lnTo>
                  <a:cubicBezTo>
                    <a:pt x="614" y="350"/>
                    <a:pt x="614" y="350"/>
                    <a:pt x="614" y="350"/>
                  </a:cubicBezTo>
                  <a:cubicBezTo>
                    <a:pt x="555" y="322"/>
                    <a:pt x="555" y="322"/>
                    <a:pt x="555" y="322"/>
                  </a:cubicBezTo>
                  <a:lnTo>
                    <a:pt x="555" y="322"/>
                  </a:lnTo>
                  <a:cubicBezTo>
                    <a:pt x="555" y="292"/>
                    <a:pt x="555" y="292"/>
                    <a:pt x="555" y="292"/>
                  </a:cubicBezTo>
                  <a:lnTo>
                    <a:pt x="555" y="292"/>
                  </a:lnTo>
                  <a:cubicBezTo>
                    <a:pt x="526" y="263"/>
                    <a:pt x="526" y="263"/>
                    <a:pt x="526" y="263"/>
                  </a:cubicBezTo>
                  <a:lnTo>
                    <a:pt x="526" y="263"/>
                  </a:lnTo>
                  <a:cubicBezTo>
                    <a:pt x="497" y="263"/>
                    <a:pt x="497" y="263"/>
                    <a:pt x="497" y="263"/>
                  </a:cubicBezTo>
                  <a:lnTo>
                    <a:pt x="497" y="263"/>
                  </a:lnTo>
                  <a:cubicBezTo>
                    <a:pt x="467" y="292"/>
                    <a:pt x="467" y="292"/>
                    <a:pt x="467" y="292"/>
                  </a:cubicBezTo>
                  <a:cubicBezTo>
                    <a:pt x="467" y="263"/>
                    <a:pt x="467" y="263"/>
                    <a:pt x="467" y="263"/>
                  </a:cubicBezTo>
                  <a:cubicBezTo>
                    <a:pt x="438" y="263"/>
                    <a:pt x="438" y="263"/>
                    <a:pt x="438" y="263"/>
                  </a:cubicBezTo>
                  <a:cubicBezTo>
                    <a:pt x="438" y="292"/>
                    <a:pt x="438" y="292"/>
                    <a:pt x="438" y="292"/>
                  </a:cubicBezTo>
                  <a:cubicBezTo>
                    <a:pt x="350" y="292"/>
                    <a:pt x="350" y="292"/>
                    <a:pt x="350" y="292"/>
                  </a:cubicBezTo>
                  <a:lnTo>
                    <a:pt x="350" y="292"/>
                  </a:lnTo>
                  <a:cubicBezTo>
                    <a:pt x="350" y="322"/>
                    <a:pt x="350" y="322"/>
                    <a:pt x="350" y="322"/>
                  </a:cubicBezTo>
                  <a:cubicBezTo>
                    <a:pt x="380" y="322"/>
                    <a:pt x="380" y="322"/>
                    <a:pt x="380" y="322"/>
                  </a:cubicBezTo>
                  <a:cubicBezTo>
                    <a:pt x="409" y="350"/>
                    <a:pt x="409" y="350"/>
                    <a:pt x="409" y="350"/>
                  </a:cubicBezTo>
                  <a:cubicBezTo>
                    <a:pt x="380" y="350"/>
                    <a:pt x="380" y="350"/>
                    <a:pt x="380" y="350"/>
                  </a:cubicBezTo>
                  <a:cubicBezTo>
                    <a:pt x="409" y="379"/>
                    <a:pt x="409" y="379"/>
                    <a:pt x="409" y="379"/>
                  </a:cubicBezTo>
                  <a:cubicBezTo>
                    <a:pt x="380" y="379"/>
                    <a:pt x="380" y="379"/>
                    <a:pt x="380" y="379"/>
                  </a:cubicBezTo>
                  <a:lnTo>
                    <a:pt x="380" y="379"/>
                  </a:lnTo>
                  <a:cubicBezTo>
                    <a:pt x="321" y="379"/>
                    <a:pt x="321" y="379"/>
                    <a:pt x="321" y="379"/>
                  </a:cubicBezTo>
                  <a:cubicBezTo>
                    <a:pt x="321" y="438"/>
                    <a:pt x="321" y="438"/>
                    <a:pt x="321" y="438"/>
                  </a:cubicBezTo>
                  <a:lnTo>
                    <a:pt x="321" y="438"/>
                  </a:lnTo>
                  <a:cubicBezTo>
                    <a:pt x="350" y="467"/>
                    <a:pt x="350" y="467"/>
                    <a:pt x="350" y="467"/>
                  </a:cubicBezTo>
                  <a:cubicBezTo>
                    <a:pt x="380" y="496"/>
                    <a:pt x="380" y="496"/>
                    <a:pt x="380" y="496"/>
                  </a:cubicBezTo>
                  <a:cubicBezTo>
                    <a:pt x="380" y="525"/>
                    <a:pt x="380" y="525"/>
                    <a:pt x="380" y="525"/>
                  </a:cubicBezTo>
                  <a:lnTo>
                    <a:pt x="380" y="525"/>
                  </a:lnTo>
                  <a:cubicBezTo>
                    <a:pt x="350" y="700"/>
                    <a:pt x="350" y="700"/>
                    <a:pt x="350" y="700"/>
                  </a:cubicBezTo>
                  <a:cubicBezTo>
                    <a:pt x="321" y="729"/>
                    <a:pt x="321" y="729"/>
                    <a:pt x="321" y="729"/>
                  </a:cubicBezTo>
                  <a:lnTo>
                    <a:pt x="321" y="729"/>
                  </a:lnTo>
                  <a:cubicBezTo>
                    <a:pt x="321" y="758"/>
                    <a:pt x="321" y="758"/>
                    <a:pt x="321" y="758"/>
                  </a:cubicBezTo>
                  <a:cubicBezTo>
                    <a:pt x="292" y="729"/>
                    <a:pt x="292" y="729"/>
                    <a:pt x="292" y="729"/>
                  </a:cubicBezTo>
                  <a:lnTo>
                    <a:pt x="292" y="729"/>
                  </a:lnTo>
                  <a:lnTo>
                    <a:pt x="292" y="729"/>
                  </a:lnTo>
                  <a:cubicBezTo>
                    <a:pt x="264" y="729"/>
                    <a:pt x="264" y="729"/>
                    <a:pt x="264" y="729"/>
                  </a:cubicBezTo>
                  <a:lnTo>
                    <a:pt x="264" y="729"/>
                  </a:lnTo>
                  <a:lnTo>
                    <a:pt x="264" y="729"/>
                  </a:lnTo>
                  <a:cubicBezTo>
                    <a:pt x="234" y="729"/>
                    <a:pt x="234" y="729"/>
                    <a:pt x="234" y="729"/>
                  </a:cubicBezTo>
                  <a:cubicBezTo>
                    <a:pt x="205" y="758"/>
                    <a:pt x="205" y="758"/>
                    <a:pt x="205" y="758"/>
                  </a:cubicBezTo>
                  <a:cubicBezTo>
                    <a:pt x="147" y="758"/>
                    <a:pt x="147" y="758"/>
                    <a:pt x="147" y="758"/>
                  </a:cubicBezTo>
                  <a:lnTo>
                    <a:pt x="147" y="758"/>
                  </a:lnTo>
                  <a:cubicBezTo>
                    <a:pt x="117" y="758"/>
                    <a:pt x="117" y="758"/>
                    <a:pt x="117" y="758"/>
                  </a:cubicBezTo>
                  <a:cubicBezTo>
                    <a:pt x="117" y="788"/>
                    <a:pt x="117" y="788"/>
                    <a:pt x="117" y="788"/>
                  </a:cubicBezTo>
                  <a:cubicBezTo>
                    <a:pt x="88" y="788"/>
                    <a:pt x="88" y="788"/>
                    <a:pt x="88" y="788"/>
                  </a:cubicBezTo>
                  <a:cubicBezTo>
                    <a:pt x="88" y="817"/>
                    <a:pt x="88" y="817"/>
                    <a:pt x="88" y="817"/>
                  </a:cubicBezTo>
                  <a:lnTo>
                    <a:pt x="88" y="817"/>
                  </a:lnTo>
                  <a:cubicBezTo>
                    <a:pt x="88" y="846"/>
                    <a:pt x="88" y="846"/>
                    <a:pt x="88" y="846"/>
                  </a:cubicBezTo>
                  <a:lnTo>
                    <a:pt x="88" y="846"/>
                  </a:lnTo>
                  <a:cubicBezTo>
                    <a:pt x="59" y="875"/>
                    <a:pt x="59" y="875"/>
                    <a:pt x="59" y="875"/>
                  </a:cubicBezTo>
                  <a:cubicBezTo>
                    <a:pt x="59" y="905"/>
                    <a:pt x="59" y="905"/>
                    <a:pt x="59" y="905"/>
                  </a:cubicBezTo>
                  <a:lnTo>
                    <a:pt x="59" y="905"/>
                  </a:lnTo>
                  <a:lnTo>
                    <a:pt x="59" y="905"/>
                  </a:lnTo>
                  <a:lnTo>
                    <a:pt x="59" y="905"/>
                  </a:lnTo>
                  <a:cubicBezTo>
                    <a:pt x="30" y="934"/>
                    <a:pt x="30" y="934"/>
                    <a:pt x="30" y="934"/>
                  </a:cubicBezTo>
                  <a:lnTo>
                    <a:pt x="30" y="934"/>
                  </a:lnTo>
                  <a:cubicBezTo>
                    <a:pt x="0" y="963"/>
                    <a:pt x="0" y="963"/>
                    <a:pt x="0" y="963"/>
                  </a:cubicBezTo>
                  <a:cubicBezTo>
                    <a:pt x="30" y="963"/>
                    <a:pt x="30" y="963"/>
                    <a:pt x="30" y="963"/>
                  </a:cubicBezTo>
                  <a:cubicBezTo>
                    <a:pt x="0" y="992"/>
                    <a:pt x="0" y="992"/>
                    <a:pt x="0" y="992"/>
                  </a:cubicBezTo>
                  <a:lnTo>
                    <a:pt x="0" y="992"/>
                  </a:lnTo>
                  <a:lnTo>
                    <a:pt x="0" y="992"/>
                  </a:lnTo>
                  <a:cubicBezTo>
                    <a:pt x="0" y="1022"/>
                    <a:pt x="0" y="1022"/>
                    <a:pt x="0" y="1022"/>
                  </a:cubicBezTo>
                  <a:cubicBezTo>
                    <a:pt x="30" y="1050"/>
                    <a:pt x="30" y="1050"/>
                    <a:pt x="30" y="1050"/>
                  </a:cubicBezTo>
                  <a:cubicBezTo>
                    <a:pt x="59" y="1108"/>
                    <a:pt x="59" y="1108"/>
                    <a:pt x="59" y="1108"/>
                  </a:cubicBezTo>
                  <a:lnTo>
                    <a:pt x="59" y="1108"/>
                  </a:lnTo>
                  <a:cubicBezTo>
                    <a:pt x="88" y="1108"/>
                    <a:pt x="88" y="1108"/>
                    <a:pt x="88" y="1108"/>
                  </a:cubicBezTo>
                  <a:cubicBezTo>
                    <a:pt x="117" y="1108"/>
                    <a:pt x="117" y="1108"/>
                    <a:pt x="117" y="1108"/>
                  </a:cubicBezTo>
                  <a:cubicBezTo>
                    <a:pt x="147" y="1137"/>
                    <a:pt x="147" y="1137"/>
                    <a:pt x="147" y="1137"/>
                  </a:cubicBezTo>
                  <a:cubicBezTo>
                    <a:pt x="147" y="1167"/>
                    <a:pt x="147" y="1167"/>
                    <a:pt x="147" y="1167"/>
                  </a:cubicBezTo>
                  <a:cubicBezTo>
                    <a:pt x="176" y="1167"/>
                    <a:pt x="176" y="1167"/>
                    <a:pt x="176" y="1167"/>
                  </a:cubicBezTo>
                  <a:cubicBezTo>
                    <a:pt x="234" y="1167"/>
                    <a:pt x="234" y="1167"/>
                    <a:pt x="234" y="1167"/>
                  </a:cubicBezTo>
                  <a:cubicBezTo>
                    <a:pt x="264" y="1137"/>
                    <a:pt x="264" y="1137"/>
                    <a:pt x="264" y="1137"/>
                  </a:cubicBezTo>
                  <a:cubicBezTo>
                    <a:pt x="292" y="1108"/>
                    <a:pt x="292" y="1108"/>
                    <a:pt x="292" y="1108"/>
                  </a:cubicBezTo>
                  <a:cubicBezTo>
                    <a:pt x="292" y="1137"/>
                    <a:pt x="292" y="1137"/>
                    <a:pt x="292" y="1137"/>
                  </a:cubicBezTo>
                  <a:lnTo>
                    <a:pt x="292" y="1137"/>
                  </a:lnTo>
                  <a:lnTo>
                    <a:pt x="292" y="1137"/>
                  </a:lnTo>
                  <a:cubicBezTo>
                    <a:pt x="292" y="1167"/>
                    <a:pt x="292" y="1167"/>
                    <a:pt x="292" y="1167"/>
                  </a:cubicBezTo>
                  <a:cubicBezTo>
                    <a:pt x="292" y="1225"/>
                    <a:pt x="292" y="1225"/>
                    <a:pt x="292" y="1225"/>
                  </a:cubicBezTo>
                  <a:lnTo>
                    <a:pt x="292" y="1225"/>
                  </a:lnTo>
                  <a:cubicBezTo>
                    <a:pt x="292" y="1255"/>
                    <a:pt x="292" y="1255"/>
                    <a:pt x="292" y="1255"/>
                  </a:cubicBezTo>
                  <a:cubicBezTo>
                    <a:pt x="321" y="1255"/>
                    <a:pt x="321" y="1255"/>
                    <a:pt x="321" y="1255"/>
                  </a:cubicBezTo>
                  <a:lnTo>
                    <a:pt x="321" y="1255"/>
                  </a:lnTo>
                  <a:cubicBezTo>
                    <a:pt x="350" y="1255"/>
                    <a:pt x="350" y="1255"/>
                    <a:pt x="350" y="1255"/>
                  </a:cubicBezTo>
                  <a:cubicBezTo>
                    <a:pt x="350" y="1225"/>
                    <a:pt x="350" y="1225"/>
                    <a:pt x="350" y="1225"/>
                  </a:cubicBezTo>
                  <a:cubicBezTo>
                    <a:pt x="380" y="1255"/>
                    <a:pt x="380" y="1255"/>
                    <a:pt x="380" y="1255"/>
                  </a:cubicBezTo>
                  <a:lnTo>
                    <a:pt x="380" y="1255"/>
                  </a:lnTo>
                  <a:lnTo>
                    <a:pt x="380" y="1255"/>
                  </a:lnTo>
                  <a:cubicBezTo>
                    <a:pt x="438" y="1255"/>
                    <a:pt x="438" y="1255"/>
                    <a:pt x="438" y="1255"/>
                  </a:cubicBezTo>
                  <a:lnTo>
                    <a:pt x="438" y="1255"/>
                  </a:lnTo>
                  <a:cubicBezTo>
                    <a:pt x="467" y="1225"/>
                    <a:pt x="467" y="1225"/>
                    <a:pt x="467" y="1225"/>
                  </a:cubicBezTo>
                  <a:cubicBezTo>
                    <a:pt x="497" y="1225"/>
                    <a:pt x="497" y="1225"/>
                    <a:pt x="497" y="1225"/>
                  </a:cubicBezTo>
                  <a:lnTo>
                    <a:pt x="497" y="1225"/>
                  </a:lnTo>
                  <a:cubicBezTo>
                    <a:pt x="526" y="1225"/>
                    <a:pt x="526" y="1225"/>
                    <a:pt x="526" y="1225"/>
                  </a:cubicBezTo>
                  <a:cubicBezTo>
                    <a:pt x="555" y="1225"/>
                    <a:pt x="555" y="1225"/>
                    <a:pt x="555" y="1225"/>
                  </a:cubicBezTo>
                  <a:cubicBezTo>
                    <a:pt x="555" y="1167"/>
                    <a:pt x="555" y="1167"/>
                    <a:pt x="555" y="1167"/>
                  </a:cubicBezTo>
                  <a:cubicBezTo>
                    <a:pt x="584" y="1167"/>
                    <a:pt x="584" y="1167"/>
                    <a:pt x="584" y="1167"/>
                  </a:cubicBezTo>
                  <a:cubicBezTo>
                    <a:pt x="614" y="1167"/>
                    <a:pt x="614" y="1167"/>
                    <a:pt x="614" y="1167"/>
                  </a:cubicBezTo>
                  <a:cubicBezTo>
                    <a:pt x="642" y="1137"/>
                    <a:pt x="642" y="1137"/>
                    <a:pt x="642" y="1137"/>
                  </a:cubicBezTo>
                  <a:cubicBezTo>
                    <a:pt x="671" y="1137"/>
                    <a:pt x="671" y="1137"/>
                    <a:pt x="671" y="1137"/>
                  </a:cubicBezTo>
                  <a:cubicBezTo>
                    <a:pt x="671" y="1167"/>
                    <a:pt x="671" y="1167"/>
                    <a:pt x="671" y="1167"/>
                  </a:cubicBezTo>
                  <a:cubicBezTo>
                    <a:pt x="700" y="1137"/>
                    <a:pt x="700" y="1137"/>
                    <a:pt x="700" y="1137"/>
                  </a:cubicBezTo>
                  <a:lnTo>
                    <a:pt x="700" y="1137"/>
                  </a:lnTo>
                  <a:cubicBezTo>
                    <a:pt x="700" y="1167"/>
                    <a:pt x="700" y="1167"/>
                    <a:pt x="700" y="1167"/>
                  </a:cubicBezTo>
                  <a:cubicBezTo>
                    <a:pt x="730" y="1196"/>
                    <a:pt x="730" y="1196"/>
                    <a:pt x="730" y="1196"/>
                  </a:cubicBezTo>
                  <a:cubicBezTo>
                    <a:pt x="700" y="1225"/>
                    <a:pt x="700" y="1225"/>
                    <a:pt x="700" y="1225"/>
                  </a:cubicBezTo>
                  <a:cubicBezTo>
                    <a:pt x="730" y="1255"/>
                    <a:pt x="730" y="1255"/>
                    <a:pt x="730" y="1255"/>
                  </a:cubicBezTo>
                  <a:cubicBezTo>
                    <a:pt x="700" y="1255"/>
                    <a:pt x="700" y="1255"/>
                    <a:pt x="700" y="1255"/>
                  </a:cubicBezTo>
                  <a:cubicBezTo>
                    <a:pt x="730" y="1284"/>
                    <a:pt x="730" y="1284"/>
                    <a:pt x="730" y="1284"/>
                  </a:cubicBezTo>
                  <a:cubicBezTo>
                    <a:pt x="759" y="1313"/>
                    <a:pt x="759" y="1313"/>
                    <a:pt x="759" y="1313"/>
                  </a:cubicBezTo>
                  <a:lnTo>
                    <a:pt x="759" y="1313"/>
                  </a:lnTo>
                  <a:cubicBezTo>
                    <a:pt x="759" y="1342"/>
                    <a:pt x="759" y="1342"/>
                    <a:pt x="759" y="1342"/>
                  </a:cubicBezTo>
                  <a:cubicBezTo>
                    <a:pt x="788" y="1342"/>
                    <a:pt x="788" y="1342"/>
                    <a:pt x="788" y="1342"/>
                  </a:cubicBezTo>
                  <a:cubicBezTo>
                    <a:pt x="817" y="1371"/>
                    <a:pt x="817" y="1371"/>
                    <a:pt x="817" y="1371"/>
                  </a:cubicBezTo>
                  <a:cubicBezTo>
                    <a:pt x="817" y="1342"/>
                    <a:pt x="817" y="1342"/>
                    <a:pt x="817" y="1342"/>
                  </a:cubicBezTo>
                  <a:cubicBezTo>
                    <a:pt x="847" y="1342"/>
                    <a:pt x="847" y="1342"/>
                    <a:pt x="847" y="1342"/>
                  </a:cubicBezTo>
                  <a:cubicBezTo>
                    <a:pt x="876" y="1371"/>
                    <a:pt x="876" y="1371"/>
                    <a:pt x="876" y="1371"/>
                  </a:cubicBezTo>
                  <a:cubicBezTo>
                    <a:pt x="905" y="1371"/>
                    <a:pt x="905" y="1371"/>
                    <a:pt x="905" y="1371"/>
                  </a:cubicBezTo>
                  <a:cubicBezTo>
                    <a:pt x="934" y="1400"/>
                    <a:pt x="934" y="1400"/>
                    <a:pt x="934" y="1400"/>
                  </a:cubicBezTo>
                  <a:lnTo>
                    <a:pt x="934" y="1400"/>
                  </a:lnTo>
                  <a:cubicBezTo>
                    <a:pt x="992" y="1400"/>
                    <a:pt x="992" y="1400"/>
                    <a:pt x="992" y="1400"/>
                  </a:cubicBezTo>
                  <a:lnTo>
                    <a:pt x="992" y="1400"/>
                  </a:lnTo>
                  <a:cubicBezTo>
                    <a:pt x="1021" y="1429"/>
                    <a:pt x="1021" y="1429"/>
                    <a:pt x="1021" y="1429"/>
                  </a:cubicBezTo>
                  <a:lnTo>
                    <a:pt x="1021" y="1429"/>
                  </a:lnTo>
                  <a:cubicBezTo>
                    <a:pt x="1050" y="1458"/>
                    <a:pt x="1050" y="1458"/>
                    <a:pt x="1050" y="1458"/>
                  </a:cubicBezTo>
                  <a:cubicBezTo>
                    <a:pt x="1080" y="1429"/>
                    <a:pt x="1080" y="1429"/>
                    <a:pt x="1080" y="1429"/>
                  </a:cubicBezTo>
                  <a:cubicBezTo>
                    <a:pt x="1138" y="1458"/>
                    <a:pt x="1138" y="1458"/>
                    <a:pt x="1138" y="1458"/>
                  </a:cubicBezTo>
                  <a:lnTo>
                    <a:pt x="1138" y="1458"/>
                  </a:lnTo>
                  <a:cubicBezTo>
                    <a:pt x="1138" y="1517"/>
                    <a:pt x="1138" y="1517"/>
                    <a:pt x="1138" y="1517"/>
                  </a:cubicBezTo>
                  <a:cubicBezTo>
                    <a:pt x="1138" y="1546"/>
                    <a:pt x="1138" y="1546"/>
                    <a:pt x="1138" y="1546"/>
                  </a:cubicBezTo>
                  <a:lnTo>
                    <a:pt x="1138" y="1546"/>
                  </a:lnTo>
                  <a:cubicBezTo>
                    <a:pt x="1167" y="1605"/>
                    <a:pt x="1167" y="1605"/>
                    <a:pt x="1167" y="1605"/>
                  </a:cubicBezTo>
                  <a:cubicBezTo>
                    <a:pt x="1167" y="1634"/>
                    <a:pt x="1167" y="1634"/>
                    <a:pt x="1167" y="1634"/>
                  </a:cubicBezTo>
                  <a:cubicBezTo>
                    <a:pt x="1313" y="1634"/>
                    <a:pt x="1313" y="1634"/>
                    <a:pt x="1313" y="1634"/>
                  </a:cubicBezTo>
                  <a:cubicBezTo>
                    <a:pt x="1313" y="1692"/>
                    <a:pt x="1313" y="1692"/>
                    <a:pt x="1313" y="1692"/>
                  </a:cubicBezTo>
                  <a:cubicBezTo>
                    <a:pt x="1313" y="1721"/>
                    <a:pt x="1313" y="1721"/>
                    <a:pt x="1313" y="1721"/>
                  </a:cubicBezTo>
                  <a:cubicBezTo>
                    <a:pt x="1342" y="1721"/>
                    <a:pt x="1342" y="1721"/>
                    <a:pt x="1342" y="1721"/>
                  </a:cubicBezTo>
                  <a:cubicBezTo>
                    <a:pt x="1400" y="1779"/>
                    <a:pt x="1400" y="1779"/>
                    <a:pt x="1400" y="1779"/>
                  </a:cubicBezTo>
                  <a:cubicBezTo>
                    <a:pt x="1400" y="1837"/>
                    <a:pt x="1400" y="1837"/>
                    <a:pt x="1400" y="1837"/>
                  </a:cubicBezTo>
                  <a:cubicBezTo>
                    <a:pt x="1342" y="1896"/>
                    <a:pt x="1342" y="1896"/>
                    <a:pt x="1342" y="1896"/>
                  </a:cubicBezTo>
                  <a:lnTo>
                    <a:pt x="1342" y="1896"/>
                  </a:lnTo>
                  <a:cubicBezTo>
                    <a:pt x="1342" y="1925"/>
                    <a:pt x="1342" y="1925"/>
                    <a:pt x="1342" y="1925"/>
                  </a:cubicBezTo>
                  <a:lnTo>
                    <a:pt x="1342" y="1925"/>
                  </a:lnTo>
                  <a:cubicBezTo>
                    <a:pt x="1342" y="1955"/>
                    <a:pt x="1342" y="1955"/>
                    <a:pt x="1342" y="1955"/>
                  </a:cubicBezTo>
                  <a:cubicBezTo>
                    <a:pt x="1371" y="1955"/>
                    <a:pt x="1371" y="1955"/>
                    <a:pt x="1371" y="1955"/>
                  </a:cubicBezTo>
                  <a:cubicBezTo>
                    <a:pt x="1371" y="1984"/>
                    <a:pt x="1371" y="1984"/>
                    <a:pt x="1371" y="1984"/>
                  </a:cubicBezTo>
                  <a:cubicBezTo>
                    <a:pt x="1371" y="2013"/>
                    <a:pt x="1371" y="2013"/>
                    <a:pt x="1371" y="2013"/>
                  </a:cubicBezTo>
                  <a:cubicBezTo>
                    <a:pt x="1371" y="2042"/>
                    <a:pt x="1371" y="2042"/>
                    <a:pt x="1371" y="2042"/>
                  </a:cubicBezTo>
                  <a:cubicBezTo>
                    <a:pt x="1371" y="2071"/>
                    <a:pt x="1371" y="2071"/>
                    <a:pt x="1371" y="2071"/>
                  </a:cubicBezTo>
                  <a:lnTo>
                    <a:pt x="1371" y="2071"/>
                  </a:lnTo>
                  <a:cubicBezTo>
                    <a:pt x="1371" y="2100"/>
                    <a:pt x="1371" y="2100"/>
                    <a:pt x="1371" y="2100"/>
                  </a:cubicBezTo>
                  <a:cubicBezTo>
                    <a:pt x="1400" y="2100"/>
                    <a:pt x="1400" y="2100"/>
                    <a:pt x="1400" y="2100"/>
                  </a:cubicBezTo>
                  <a:cubicBezTo>
                    <a:pt x="1430" y="2100"/>
                    <a:pt x="1430" y="2100"/>
                    <a:pt x="1430" y="2100"/>
                  </a:cubicBezTo>
                  <a:cubicBezTo>
                    <a:pt x="1459" y="2100"/>
                    <a:pt x="1459" y="2100"/>
                    <a:pt x="1459" y="2100"/>
                  </a:cubicBezTo>
                  <a:cubicBezTo>
                    <a:pt x="1488" y="2100"/>
                    <a:pt x="1488" y="2100"/>
                    <a:pt x="1488" y="2100"/>
                  </a:cubicBezTo>
                  <a:cubicBezTo>
                    <a:pt x="1517" y="2100"/>
                    <a:pt x="1517" y="2100"/>
                    <a:pt x="1517" y="2100"/>
                  </a:cubicBezTo>
                  <a:cubicBezTo>
                    <a:pt x="1547" y="2100"/>
                    <a:pt x="1547" y="2100"/>
                    <a:pt x="1547" y="2100"/>
                  </a:cubicBezTo>
                  <a:lnTo>
                    <a:pt x="1547" y="2100"/>
                  </a:lnTo>
                  <a:cubicBezTo>
                    <a:pt x="1576" y="2129"/>
                    <a:pt x="1576" y="2129"/>
                    <a:pt x="1576" y="2129"/>
                  </a:cubicBezTo>
                  <a:cubicBezTo>
                    <a:pt x="1576" y="2217"/>
                    <a:pt x="1576" y="2217"/>
                    <a:pt x="1576" y="2217"/>
                  </a:cubicBezTo>
                  <a:cubicBezTo>
                    <a:pt x="1605" y="2246"/>
                    <a:pt x="1605" y="2246"/>
                    <a:pt x="1605" y="2246"/>
                  </a:cubicBezTo>
                  <a:lnTo>
                    <a:pt x="1605" y="2246"/>
                  </a:lnTo>
                  <a:cubicBezTo>
                    <a:pt x="1634" y="2217"/>
                    <a:pt x="1634" y="2217"/>
                    <a:pt x="1634" y="2217"/>
                  </a:cubicBezTo>
                  <a:cubicBezTo>
                    <a:pt x="1663" y="2217"/>
                    <a:pt x="1663" y="2217"/>
                    <a:pt x="1663" y="2217"/>
                  </a:cubicBezTo>
                  <a:cubicBezTo>
                    <a:pt x="1663" y="2246"/>
                    <a:pt x="1663" y="2246"/>
                    <a:pt x="1663" y="2246"/>
                  </a:cubicBezTo>
                  <a:cubicBezTo>
                    <a:pt x="1692" y="2246"/>
                    <a:pt x="1692" y="2246"/>
                    <a:pt x="1692" y="2246"/>
                  </a:cubicBezTo>
                  <a:lnTo>
                    <a:pt x="1692" y="2246"/>
                  </a:lnTo>
                  <a:cubicBezTo>
                    <a:pt x="1663" y="2334"/>
                    <a:pt x="1663" y="2334"/>
                    <a:pt x="1663" y="2334"/>
                  </a:cubicBezTo>
                  <a:lnTo>
                    <a:pt x="1663" y="2334"/>
                  </a:lnTo>
                  <a:lnTo>
                    <a:pt x="1663" y="2334"/>
                  </a:lnTo>
                  <a:lnTo>
                    <a:pt x="1663" y="2334"/>
                  </a:lnTo>
                  <a:cubicBezTo>
                    <a:pt x="1663" y="2363"/>
                    <a:pt x="1663" y="2363"/>
                    <a:pt x="1663" y="2363"/>
                  </a:cubicBezTo>
                  <a:lnTo>
                    <a:pt x="1663" y="2363"/>
                  </a:lnTo>
                  <a:cubicBezTo>
                    <a:pt x="1692" y="2363"/>
                    <a:pt x="1692" y="2363"/>
                    <a:pt x="1692" y="2363"/>
                  </a:cubicBezTo>
                  <a:cubicBezTo>
                    <a:pt x="1721" y="2363"/>
                    <a:pt x="1721" y="2363"/>
                    <a:pt x="1721" y="2363"/>
                  </a:cubicBezTo>
                  <a:lnTo>
                    <a:pt x="1721" y="2363"/>
                  </a:lnTo>
                  <a:cubicBezTo>
                    <a:pt x="1750" y="2392"/>
                    <a:pt x="1750" y="2392"/>
                    <a:pt x="1750" y="2392"/>
                  </a:cubicBezTo>
                  <a:cubicBezTo>
                    <a:pt x="1750" y="2421"/>
                    <a:pt x="1750" y="2421"/>
                    <a:pt x="1750" y="2421"/>
                  </a:cubicBezTo>
                  <a:cubicBezTo>
                    <a:pt x="1750" y="2450"/>
                    <a:pt x="1750" y="2450"/>
                    <a:pt x="1750" y="2450"/>
                  </a:cubicBezTo>
                  <a:cubicBezTo>
                    <a:pt x="1750" y="2479"/>
                    <a:pt x="1750" y="2479"/>
                    <a:pt x="1750" y="2479"/>
                  </a:cubicBezTo>
                  <a:lnTo>
                    <a:pt x="1750" y="2479"/>
                  </a:lnTo>
                  <a:cubicBezTo>
                    <a:pt x="1721" y="2479"/>
                    <a:pt x="1721" y="2479"/>
                    <a:pt x="1721" y="2479"/>
                  </a:cubicBezTo>
                  <a:cubicBezTo>
                    <a:pt x="1692" y="2508"/>
                    <a:pt x="1692" y="2508"/>
                    <a:pt x="1692" y="2508"/>
                  </a:cubicBezTo>
                  <a:lnTo>
                    <a:pt x="1692" y="2508"/>
                  </a:lnTo>
                  <a:lnTo>
                    <a:pt x="1692" y="2508"/>
                  </a:lnTo>
                  <a:lnTo>
                    <a:pt x="1692" y="2508"/>
                  </a:lnTo>
                  <a:cubicBezTo>
                    <a:pt x="1634" y="2538"/>
                    <a:pt x="1634" y="2538"/>
                    <a:pt x="1634" y="2538"/>
                  </a:cubicBezTo>
                  <a:lnTo>
                    <a:pt x="1634" y="2538"/>
                  </a:lnTo>
                  <a:lnTo>
                    <a:pt x="1634" y="2538"/>
                  </a:lnTo>
                  <a:cubicBezTo>
                    <a:pt x="1605" y="2567"/>
                    <a:pt x="1605" y="2567"/>
                    <a:pt x="1605" y="2567"/>
                  </a:cubicBezTo>
                  <a:cubicBezTo>
                    <a:pt x="1576" y="2567"/>
                    <a:pt x="1576" y="2567"/>
                    <a:pt x="1576" y="2567"/>
                  </a:cubicBezTo>
                  <a:cubicBezTo>
                    <a:pt x="1576" y="2596"/>
                    <a:pt x="1576" y="2596"/>
                    <a:pt x="1576" y="2596"/>
                  </a:cubicBezTo>
                  <a:lnTo>
                    <a:pt x="1576" y="2596"/>
                  </a:lnTo>
                  <a:lnTo>
                    <a:pt x="1576" y="2596"/>
                  </a:lnTo>
                  <a:cubicBezTo>
                    <a:pt x="1547" y="2625"/>
                    <a:pt x="1547" y="2625"/>
                    <a:pt x="1547" y="2625"/>
                  </a:cubicBezTo>
                  <a:lnTo>
                    <a:pt x="1547" y="2625"/>
                  </a:lnTo>
                  <a:cubicBezTo>
                    <a:pt x="1547" y="2655"/>
                    <a:pt x="1547" y="2655"/>
                    <a:pt x="1547" y="2655"/>
                  </a:cubicBezTo>
                  <a:cubicBezTo>
                    <a:pt x="1517" y="2655"/>
                    <a:pt x="1517" y="2655"/>
                    <a:pt x="1517" y="2655"/>
                  </a:cubicBezTo>
                  <a:lnTo>
                    <a:pt x="1517" y="2655"/>
                  </a:lnTo>
                  <a:cubicBezTo>
                    <a:pt x="1488" y="2684"/>
                    <a:pt x="1488" y="2684"/>
                    <a:pt x="1488" y="2684"/>
                  </a:cubicBezTo>
                  <a:cubicBezTo>
                    <a:pt x="1488" y="2713"/>
                    <a:pt x="1488" y="2713"/>
                    <a:pt x="1488" y="2713"/>
                  </a:cubicBezTo>
                  <a:lnTo>
                    <a:pt x="1488" y="2713"/>
                  </a:lnTo>
                  <a:cubicBezTo>
                    <a:pt x="1488" y="2742"/>
                    <a:pt x="1488" y="2742"/>
                    <a:pt x="1488" y="2742"/>
                  </a:cubicBezTo>
                  <a:cubicBezTo>
                    <a:pt x="1459" y="2742"/>
                    <a:pt x="1459" y="2742"/>
                    <a:pt x="1459" y="2742"/>
                  </a:cubicBezTo>
                  <a:lnTo>
                    <a:pt x="1459" y="2742"/>
                  </a:lnTo>
                  <a:lnTo>
                    <a:pt x="1459" y="2742"/>
                  </a:lnTo>
                  <a:cubicBezTo>
                    <a:pt x="1488" y="2742"/>
                    <a:pt x="1488" y="2742"/>
                    <a:pt x="1488" y="2742"/>
                  </a:cubicBezTo>
                  <a:cubicBezTo>
                    <a:pt x="1517" y="2742"/>
                    <a:pt x="1517" y="2742"/>
                    <a:pt x="1517" y="2742"/>
                  </a:cubicBezTo>
                  <a:cubicBezTo>
                    <a:pt x="1547" y="2742"/>
                    <a:pt x="1547" y="2742"/>
                    <a:pt x="1547" y="2742"/>
                  </a:cubicBezTo>
                  <a:cubicBezTo>
                    <a:pt x="1547" y="2771"/>
                    <a:pt x="1547" y="2771"/>
                    <a:pt x="1547" y="2771"/>
                  </a:cubicBezTo>
                  <a:cubicBezTo>
                    <a:pt x="1576" y="2771"/>
                    <a:pt x="1576" y="2771"/>
                    <a:pt x="1576" y="2771"/>
                  </a:cubicBezTo>
                  <a:cubicBezTo>
                    <a:pt x="1576" y="2800"/>
                    <a:pt x="1576" y="2800"/>
                    <a:pt x="1576" y="2800"/>
                  </a:cubicBezTo>
                  <a:cubicBezTo>
                    <a:pt x="1605" y="2829"/>
                    <a:pt x="1605" y="2829"/>
                    <a:pt x="1605" y="2829"/>
                  </a:cubicBezTo>
                  <a:lnTo>
                    <a:pt x="1605" y="2829"/>
                  </a:lnTo>
                  <a:cubicBezTo>
                    <a:pt x="1634" y="2800"/>
                    <a:pt x="1634" y="2800"/>
                    <a:pt x="1634" y="2800"/>
                  </a:cubicBezTo>
                  <a:lnTo>
                    <a:pt x="1634" y="2800"/>
                  </a:lnTo>
                  <a:cubicBezTo>
                    <a:pt x="1663" y="2829"/>
                    <a:pt x="1663" y="2829"/>
                    <a:pt x="1663" y="2829"/>
                  </a:cubicBezTo>
                  <a:cubicBezTo>
                    <a:pt x="1663" y="2858"/>
                    <a:pt x="1663" y="2858"/>
                    <a:pt x="1663" y="2858"/>
                  </a:cubicBezTo>
                  <a:cubicBezTo>
                    <a:pt x="1692" y="2858"/>
                    <a:pt x="1692" y="2858"/>
                    <a:pt x="1692" y="2858"/>
                  </a:cubicBezTo>
                  <a:cubicBezTo>
                    <a:pt x="1721" y="2858"/>
                    <a:pt x="1721" y="2858"/>
                    <a:pt x="1721" y="2858"/>
                  </a:cubicBezTo>
                  <a:cubicBezTo>
                    <a:pt x="1721" y="2888"/>
                    <a:pt x="1721" y="2888"/>
                    <a:pt x="1721" y="2888"/>
                  </a:cubicBezTo>
                  <a:lnTo>
                    <a:pt x="1721" y="2888"/>
                  </a:lnTo>
                  <a:cubicBezTo>
                    <a:pt x="1750" y="2888"/>
                    <a:pt x="1750" y="2888"/>
                    <a:pt x="1750" y="2888"/>
                  </a:cubicBezTo>
                  <a:cubicBezTo>
                    <a:pt x="1780" y="2917"/>
                    <a:pt x="1780" y="2917"/>
                    <a:pt x="1780" y="2917"/>
                  </a:cubicBezTo>
                  <a:cubicBezTo>
                    <a:pt x="1809" y="2946"/>
                    <a:pt x="1809" y="2946"/>
                    <a:pt x="1809" y="2946"/>
                  </a:cubicBezTo>
                  <a:lnTo>
                    <a:pt x="1809" y="2946"/>
                  </a:lnTo>
                  <a:cubicBezTo>
                    <a:pt x="1809" y="2975"/>
                    <a:pt x="1809" y="2975"/>
                    <a:pt x="1809" y="2975"/>
                  </a:cubicBezTo>
                  <a:cubicBezTo>
                    <a:pt x="1809" y="3005"/>
                    <a:pt x="1809" y="3005"/>
                    <a:pt x="1809" y="3005"/>
                  </a:cubicBezTo>
                  <a:cubicBezTo>
                    <a:pt x="1809" y="3034"/>
                    <a:pt x="1809" y="3034"/>
                    <a:pt x="1809" y="3034"/>
                  </a:cubicBezTo>
                  <a:lnTo>
                    <a:pt x="1809" y="3034"/>
                  </a:lnTo>
                  <a:lnTo>
                    <a:pt x="1809" y="3034"/>
                  </a:lnTo>
                  <a:cubicBezTo>
                    <a:pt x="1838" y="3034"/>
                    <a:pt x="1838" y="3034"/>
                    <a:pt x="1838" y="3034"/>
                  </a:cubicBezTo>
                  <a:lnTo>
                    <a:pt x="1838" y="3034"/>
                  </a:lnTo>
                  <a:cubicBezTo>
                    <a:pt x="1867" y="3034"/>
                    <a:pt x="1867" y="3034"/>
                    <a:pt x="1867" y="3034"/>
                  </a:cubicBezTo>
                  <a:cubicBezTo>
                    <a:pt x="1867" y="3005"/>
                    <a:pt x="1867" y="3005"/>
                    <a:pt x="1867" y="3005"/>
                  </a:cubicBezTo>
                  <a:cubicBezTo>
                    <a:pt x="1897" y="2946"/>
                    <a:pt x="1897" y="2946"/>
                    <a:pt x="1897" y="2946"/>
                  </a:cubicBezTo>
                  <a:cubicBezTo>
                    <a:pt x="1897" y="2917"/>
                    <a:pt x="1897" y="2917"/>
                    <a:pt x="1897" y="2917"/>
                  </a:cubicBezTo>
                  <a:lnTo>
                    <a:pt x="1897" y="2917"/>
                  </a:lnTo>
                  <a:cubicBezTo>
                    <a:pt x="1897" y="2888"/>
                    <a:pt x="1897" y="2888"/>
                    <a:pt x="1897" y="2888"/>
                  </a:cubicBezTo>
                  <a:lnTo>
                    <a:pt x="1897" y="2888"/>
                  </a:lnTo>
                  <a:cubicBezTo>
                    <a:pt x="1897" y="2858"/>
                    <a:pt x="1897" y="2858"/>
                    <a:pt x="1897" y="2858"/>
                  </a:cubicBezTo>
                  <a:lnTo>
                    <a:pt x="1897" y="2858"/>
                  </a:lnTo>
                  <a:lnTo>
                    <a:pt x="1897" y="2858"/>
                  </a:lnTo>
                  <a:cubicBezTo>
                    <a:pt x="1926" y="2829"/>
                    <a:pt x="1926" y="2829"/>
                    <a:pt x="1926" y="2829"/>
                  </a:cubicBezTo>
                  <a:lnTo>
                    <a:pt x="1926" y="2829"/>
                  </a:lnTo>
                  <a:lnTo>
                    <a:pt x="1926" y="2829"/>
                  </a:lnTo>
                  <a:lnTo>
                    <a:pt x="1926" y="2829"/>
                  </a:lnTo>
                  <a:cubicBezTo>
                    <a:pt x="1955" y="2829"/>
                    <a:pt x="1955" y="2829"/>
                    <a:pt x="1955" y="2829"/>
                  </a:cubicBezTo>
                  <a:cubicBezTo>
                    <a:pt x="1955" y="2800"/>
                    <a:pt x="1955" y="2800"/>
                    <a:pt x="1955" y="2800"/>
                  </a:cubicBezTo>
                  <a:lnTo>
                    <a:pt x="1955" y="2800"/>
                  </a:lnTo>
                  <a:cubicBezTo>
                    <a:pt x="1955" y="2771"/>
                    <a:pt x="1955" y="2771"/>
                    <a:pt x="1955" y="2771"/>
                  </a:cubicBezTo>
                  <a:lnTo>
                    <a:pt x="1955" y="2771"/>
                  </a:lnTo>
                  <a:cubicBezTo>
                    <a:pt x="1984" y="2771"/>
                    <a:pt x="1984" y="2771"/>
                    <a:pt x="1984" y="2771"/>
                  </a:cubicBezTo>
                  <a:lnTo>
                    <a:pt x="1984" y="2771"/>
                  </a:lnTo>
                  <a:cubicBezTo>
                    <a:pt x="1984" y="2742"/>
                    <a:pt x="1984" y="2742"/>
                    <a:pt x="1984" y="2742"/>
                  </a:cubicBezTo>
                  <a:cubicBezTo>
                    <a:pt x="1955" y="2742"/>
                    <a:pt x="1955" y="2742"/>
                    <a:pt x="1955" y="2742"/>
                  </a:cubicBezTo>
                  <a:cubicBezTo>
                    <a:pt x="1955" y="2713"/>
                    <a:pt x="1955" y="2713"/>
                    <a:pt x="1955" y="2713"/>
                  </a:cubicBezTo>
                  <a:lnTo>
                    <a:pt x="1955" y="2713"/>
                  </a:lnTo>
                  <a:lnTo>
                    <a:pt x="1955" y="2713"/>
                  </a:lnTo>
                  <a:cubicBezTo>
                    <a:pt x="1984" y="2742"/>
                    <a:pt x="1984" y="2742"/>
                    <a:pt x="1984" y="2742"/>
                  </a:cubicBezTo>
                  <a:lnTo>
                    <a:pt x="1984" y="2742"/>
                  </a:lnTo>
                  <a:cubicBezTo>
                    <a:pt x="2013" y="2742"/>
                    <a:pt x="2013" y="2742"/>
                    <a:pt x="2013" y="2742"/>
                  </a:cubicBezTo>
                  <a:lnTo>
                    <a:pt x="2013" y="2742"/>
                  </a:lnTo>
                  <a:lnTo>
                    <a:pt x="2013" y="2742"/>
                  </a:lnTo>
                  <a:cubicBezTo>
                    <a:pt x="2013" y="2771"/>
                    <a:pt x="2013" y="2771"/>
                    <a:pt x="2013" y="2771"/>
                  </a:cubicBezTo>
                  <a:lnTo>
                    <a:pt x="2013" y="2771"/>
                  </a:lnTo>
                  <a:cubicBezTo>
                    <a:pt x="2013" y="2800"/>
                    <a:pt x="2013" y="2800"/>
                    <a:pt x="2013" y="2800"/>
                  </a:cubicBezTo>
                  <a:cubicBezTo>
                    <a:pt x="1984" y="2829"/>
                    <a:pt x="1984" y="2829"/>
                    <a:pt x="1984" y="2829"/>
                  </a:cubicBezTo>
                  <a:cubicBezTo>
                    <a:pt x="1955" y="2829"/>
                    <a:pt x="1955" y="2829"/>
                    <a:pt x="1955" y="2829"/>
                  </a:cubicBezTo>
                  <a:lnTo>
                    <a:pt x="1955" y="2829"/>
                  </a:lnTo>
                  <a:cubicBezTo>
                    <a:pt x="1955" y="2858"/>
                    <a:pt x="1955" y="2858"/>
                    <a:pt x="1955" y="2858"/>
                  </a:cubicBezTo>
                  <a:lnTo>
                    <a:pt x="1955" y="2858"/>
                  </a:lnTo>
                  <a:cubicBezTo>
                    <a:pt x="1926" y="2858"/>
                    <a:pt x="1926" y="2858"/>
                    <a:pt x="1926" y="2858"/>
                  </a:cubicBezTo>
                  <a:lnTo>
                    <a:pt x="1926" y="2858"/>
                  </a:lnTo>
                  <a:cubicBezTo>
                    <a:pt x="1926" y="2888"/>
                    <a:pt x="1926" y="2888"/>
                    <a:pt x="1926" y="2888"/>
                  </a:cubicBezTo>
                  <a:cubicBezTo>
                    <a:pt x="1897" y="2888"/>
                    <a:pt x="1897" y="2888"/>
                    <a:pt x="1897" y="2888"/>
                  </a:cubicBezTo>
                  <a:lnTo>
                    <a:pt x="1897" y="2888"/>
                  </a:lnTo>
                  <a:lnTo>
                    <a:pt x="1897" y="2888"/>
                  </a:lnTo>
                  <a:cubicBezTo>
                    <a:pt x="1926" y="2888"/>
                    <a:pt x="1926" y="2888"/>
                    <a:pt x="1926" y="2888"/>
                  </a:cubicBezTo>
                  <a:cubicBezTo>
                    <a:pt x="1984" y="2858"/>
                    <a:pt x="1984" y="2858"/>
                    <a:pt x="1984" y="2858"/>
                  </a:cubicBezTo>
                  <a:cubicBezTo>
                    <a:pt x="1984" y="2829"/>
                    <a:pt x="1984" y="2829"/>
                    <a:pt x="1984" y="2829"/>
                  </a:cubicBezTo>
                  <a:cubicBezTo>
                    <a:pt x="2042" y="2771"/>
                    <a:pt x="2042" y="2771"/>
                    <a:pt x="2042" y="2771"/>
                  </a:cubicBezTo>
                  <a:cubicBezTo>
                    <a:pt x="2042" y="2742"/>
                    <a:pt x="2042" y="2742"/>
                    <a:pt x="2042" y="2742"/>
                  </a:cubicBezTo>
                  <a:cubicBezTo>
                    <a:pt x="2071" y="2713"/>
                    <a:pt x="2071" y="2713"/>
                    <a:pt x="2071" y="2713"/>
                  </a:cubicBezTo>
                  <a:cubicBezTo>
                    <a:pt x="2100" y="2655"/>
                    <a:pt x="2100" y="2655"/>
                    <a:pt x="2100" y="2655"/>
                  </a:cubicBezTo>
                  <a:cubicBezTo>
                    <a:pt x="2130" y="2596"/>
                    <a:pt x="2130" y="2596"/>
                    <a:pt x="2130" y="2596"/>
                  </a:cubicBezTo>
                  <a:cubicBezTo>
                    <a:pt x="2159" y="2596"/>
                    <a:pt x="2159" y="2596"/>
                    <a:pt x="2159" y="2596"/>
                  </a:cubicBezTo>
                  <a:cubicBezTo>
                    <a:pt x="2130" y="2596"/>
                    <a:pt x="2130" y="2596"/>
                    <a:pt x="2130" y="2596"/>
                  </a:cubicBezTo>
                  <a:cubicBezTo>
                    <a:pt x="2130" y="2567"/>
                    <a:pt x="2130" y="2567"/>
                    <a:pt x="2130" y="2567"/>
                  </a:cubicBezTo>
                  <a:cubicBezTo>
                    <a:pt x="2159" y="2567"/>
                    <a:pt x="2159" y="2567"/>
                    <a:pt x="2159" y="2567"/>
                  </a:cubicBezTo>
                  <a:lnTo>
                    <a:pt x="2159" y="2567"/>
                  </a:lnTo>
                  <a:cubicBezTo>
                    <a:pt x="2159" y="2538"/>
                    <a:pt x="2159" y="2538"/>
                    <a:pt x="2159" y="2538"/>
                  </a:cubicBezTo>
                  <a:lnTo>
                    <a:pt x="2159" y="2538"/>
                  </a:lnTo>
                  <a:lnTo>
                    <a:pt x="2159" y="2538"/>
                  </a:lnTo>
                  <a:lnTo>
                    <a:pt x="2159" y="2538"/>
                  </a:lnTo>
                  <a:cubicBezTo>
                    <a:pt x="2159" y="2508"/>
                    <a:pt x="2159" y="2508"/>
                    <a:pt x="2159" y="2508"/>
                  </a:cubicBezTo>
                  <a:lnTo>
                    <a:pt x="2159" y="2508"/>
                  </a:lnTo>
                  <a:cubicBezTo>
                    <a:pt x="2130" y="2479"/>
                    <a:pt x="2130" y="2479"/>
                    <a:pt x="2130" y="2479"/>
                  </a:cubicBezTo>
                  <a:lnTo>
                    <a:pt x="2130" y="2479"/>
                  </a:lnTo>
                  <a:cubicBezTo>
                    <a:pt x="2159" y="2479"/>
                    <a:pt x="2159" y="2479"/>
                    <a:pt x="2159" y="2479"/>
                  </a:cubicBezTo>
                  <a:cubicBezTo>
                    <a:pt x="2130" y="2450"/>
                    <a:pt x="2130" y="2450"/>
                    <a:pt x="2130" y="2450"/>
                  </a:cubicBezTo>
                  <a:lnTo>
                    <a:pt x="2130" y="2450"/>
                  </a:lnTo>
                  <a:cubicBezTo>
                    <a:pt x="2130" y="2421"/>
                    <a:pt x="2130" y="2421"/>
                    <a:pt x="2130" y="2421"/>
                  </a:cubicBezTo>
                  <a:lnTo>
                    <a:pt x="2130" y="2421"/>
                  </a:lnTo>
                  <a:cubicBezTo>
                    <a:pt x="2159" y="2392"/>
                    <a:pt x="2159" y="2392"/>
                    <a:pt x="2159" y="2392"/>
                  </a:cubicBezTo>
                  <a:lnTo>
                    <a:pt x="2159" y="2392"/>
                  </a:lnTo>
                  <a:cubicBezTo>
                    <a:pt x="2130" y="2392"/>
                    <a:pt x="2130" y="2392"/>
                    <a:pt x="2130" y="2392"/>
                  </a:cubicBezTo>
                  <a:cubicBezTo>
                    <a:pt x="2159" y="2392"/>
                    <a:pt x="2159" y="2392"/>
                    <a:pt x="2159" y="2392"/>
                  </a:cubicBezTo>
                  <a:cubicBezTo>
                    <a:pt x="2159" y="2363"/>
                    <a:pt x="2159" y="2363"/>
                    <a:pt x="2159" y="2363"/>
                  </a:cubicBezTo>
                  <a:cubicBezTo>
                    <a:pt x="2130" y="2363"/>
                    <a:pt x="2130" y="2363"/>
                    <a:pt x="2130" y="2363"/>
                  </a:cubicBezTo>
                  <a:cubicBezTo>
                    <a:pt x="2159" y="2363"/>
                    <a:pt x="2159" y="2363"/>
                    <a:pt x="2159" y="2363"/>
                  </a:cubicBezTo>
                  <a:cubicBezTo>
                    <a:pt x="2159" y="2334"/>
                    <a:pt x="2159" y="2334"/>
                    <a:pt x="2159" y="2334"/>
                  </a:cubicBezTo>
                  <a:cubicBezTo>
                    <a:pt x="2188" y="2363"/>
                    <a:pt x="2188" y="2363"/>
                    <a:pt x="2188" y="2363"/>
                  </a:cubicBezTo>
                  <a:cubicBezTo>
                    <a:pt x="2188" y="2334"/>
                    <a:pt x="2188" y="2334"/>
                    <a:pt x="2188" y="2334"/>
                  </a:cubicBezTo>
                  <a:cubicBezTo>
                    <a:pt x="2217" y="2305"/>
                    <a:pt x="2217" y="2305"/>
                    <a:pt x="2217" y="2305"/>
                  </a:cubicBezTo>
                  <a:lnTo>
                    <a:pt x="2217" y="2305"/>
                  </a:lnTo>
                  <a:cubicBezTo>
                    <a:pt x="2247" y="2305"/>
                    <a:pt x="2247" y="2305"/>
                    <a:pt x="2247" y="2305"/>
                  </a:cubicBezTo>
                  <a:cubicBezTo>
                    <a:pt x="2276" y="2275"/>
                    <a:pt x="2276" y="2275"/>
                    <a:pt x="2276" y="2275"/>
                  </a:cubicBezTo>
                  <a:cubicBezTo>
                    <a:pt x="2305" y="2246"/>
                    <a:pt x="2305" y="2246"/>
                    <a:pt x="2305" y="2246"/>
                  </a:cubicBezTo>
                  <a:cubicBezTo>
                    <a:pt x="2334" y="2246"/>
                    <a:pt x="2334" y="2246"/>
                    <a:pt x="2334" y="2246"/>
                  </a:cubicBezTo>
                  <a:cubicBezTo>
                    <a:pt x="2334" y="2217"/>
                    <a:pt x="2334" y="2217"/>
                    <a:pt x="2334" y="2217"/>
                  </a:cubicBezTo>
                  <a:cubicBezTo>
                    <a:pt x="2363" y="2217"/>
                    <a:pt x="2363" y="2217"/>
                    <a:pt x="2363" y="2217"/>
                  </a:cubicBezTo>
                  <a:lnTo>
                    <a:pt x="2363" y="2217"/>
                  </a:lnTo>
                  <a:cubicBezTo>
                    <a:pt x="2392" y="2217"/>
                    <a:pt x="2392" y="2217"/>
                    <a:pt x="2392" y="2217"/>
                  </a:cubicBezTo>
                  <a:lnTo>
                    <a:pt x="2392" y="2217"/>
                  </a:lnTo>
                  <a:lnTo>
                    <a:pt x="2392" y="2217"/>
                  </a:lnTo>
                  <a:cubicBezTo>
                    <a:pt x="2421" y="2188"/>
                    <a:pt x="2421" y="2188"/>
                    <a:pt x="2421" y="2188"/>
                  </a:cubicBezTo>
                  <a:cubicBezTo>
                    <a:pt x="2450" y="2188"/>
                    <a:pt x="2450" y="2188"/>
                    <a:pt x="2450" y="2188"/>
                  </a:cubicBezTo>
                  <a:cubicBezTo>
                    <a:pt x="2450" y="2158"/>
                    <a:pt x="2450" y="2158"/>
                    <a:pt x="2450" y="2158"/>
                  </a:cubicBezTo>
                  <a:lnTo>
                    <a:pt x="2450" y="2158"/>
                  </a:lnTo>
                  <a:lnTo>
                    <a:pt x="2450" y="2158"/>
                  </a:lnTo>
                  <a:lnTo>
                    <a:pt x="2450" y="2158"/>
                  </a:lnTo>
                  <a:lnTo>
                    <a:pt x="2450" y="2158"/>
                  </a:lnTo>
                  <a:lnTo>
                    <a:pt x="2450" y="2158"/>
                  </a:lnTo>
                  <a:cubicBezTo>
                    <a:pt x="2480" y="2129"/>
                    <a:pt x="2480" y="2129"/>
                    <a:pt x="2480" y="2129"/>
                  </a:cubicBezTo>
                  <a:lnTo>
                    <a:pt x="2480" y="2129"/>
                  </a:lnTo>
                  <a:cubicBezTo>
                    <a:pt x="2509" y="2129"/>
                    <a:pt x="2509" y="2129"/>
                    <a:pt x="2509" y="2129"/>
                  </a:cubicBezTo>
                  <a:lnTo>
                    <a:pt x="2509" y="2129"/>
                  </a:lnTo>
                  <a:lnTo>
                    <a:pt x="2509" y="2129"/>
                  </a:lnTo>
                  <a:lnTo>
                    <a:pt x="2509" y="2129"/>
                  </a:lnTo>
                  <a:cubicBezTo>
                    <a:pt x="2509" y="2158"/>
                    <a:pt x="2509" y="2158"/>
                    <a:pt x="2509" y="2158"/>
                  </a:cubicBezTo>
                  <a:cubicBezTo>
                    <a:pt x="2480" y="2158"/>
                    <a:pt x="2480" y="2158"/>
                    <a:pt x="2480" y="2158"/>
                  </a:cubicBezTo>
                  <a:lnTo>
                    <a:pt x="2480" y="2158"/>
                  </a:lnTo>
                  <a:lnTo>
                    <a:pt x="2480" y="2158"/>
                  </a:lnTo>
                  <a:cubicBezTo>
                    <a:pt x="2509" y="2158"/>
                    <a:pt x="2509" y="2158"/>
                    <a:pt x="2509" y="2158"/>
                  </a:cubicBezTo>
                  <a:cubicBezTo>
                    <a:pt x="2538" y="2129"/>
                    <a:pt x="2538" y="2129"/>
                    <a:pt x="2538" y="2129"/>
                  </a:cubicBezTo>
                  <a:lnTo>
                    <a:pt x="2538" y="2129"/>
                  </a:lnTo>
                  <a:cubicBezTo>
                    <a:pt x="2567" y="2129"/>
                    <a:pt x="2567" y="2129"/>
                    <a:pt x="2567" y="2129"/>
                  </a:cubicBezTo>
                  <a:lnTo>
                    <a:pt x="2567" y="2129"/>
                  </a:lnTo>
                  <a:lnTo>
                    <a:pt x="2567" y="2129"/>
                  </a:lnTo>
                  <a:lnTo>
                    <a:pt x="2567" y="2129"/>
                  </a:lnTo>
                  <a:cubicBezTo>
                    <a:pt x="2567" y="2158"/>
                    <a:pt x="2597" y="2158"/>
                    <a:pt x="2597" y="2158"/>
                  </a:cubicBezTo>
                  <a:cubicBezTo>
                    <a:pt x="2597" y="2129"/>
                    <a:pt x="2597" y="2129"/>
                    <a:pt x="2597" y="2129"/>
                  </a:cubicBezTo>
                  <a:cubicBezTo>
                    <a:pt x="2626" y="2129"/>
                    <a:pt x="2626" y="2129"/>
                    <a:pt x="2626" y="2129"/>
                  </a:cubicBezTo>
                  <a:cubicBezTo>
                    <a:pt x="2655" y="2129"/>
                    <a:pt x="2655" y="2129"/>
                    <a:pt x="2655" y="2129"/>
                  </a:cubicBezTo>
                  <a:lnTo>
                    <a:pt x="2655" y="2129"/>
                  </a:lnTo>
                  <a:cubicBezTo>
                    <a:pt x="2684" y="2129"/>
                    <a:pt x="2684" y="2129"/>
                    <a:pt x="2684" y="2129"/>
                  </a:cubicBezTo>
                  <a:cubicBezTo>
                    <a:pt x="2655" y="2129"/>
                    <a:pt x="2655" y="2129"/>
                    <a:pt x="2655" y="2129"/>
                  </a:cubicBezTo>
                  <a:cubicBezTo>
                    <a:pt x="2655" y="2100"/>
                    <a:pt x="2655" y="2100"/>
                    <a:pt x="2655" y="2100"/>
                  </a:cubicBezTo>
                  <a:cubicBezTo>
                    <a:pt x="2713" y="2100"/>
                    <a:pt x="2713" y="2100"/>
                    <a:pt x="2713" y="2100"/>
                  </a:cubicBezTo>
                  <a:cubicBezTo>
                    <a:pt x="2742" y="2071"/>
                    <a:pt x="2742" y="2071"/>
                    <a:pt x="2742" y="2071"/>
                  </a:cubicBezTo>
                  <a:lnTo>
                    <a:pt x="2742" y="2071"/>
                  </a:lnTo>
                  <a:lnTo>
                    <a:pt x="2742" y="2071"/>
                  </a:lnTo>
                  <a:lnTo>
                    <a:pt x="2742" y="2071"/>
                  </a:lnTo>
                  <a:cubicBezTo>
                    <a:pt x="2742" y="2042"/>
                    <a:pt x="2742" y="2042"/>
                    <a:pt x="2742" y="2042"/>
                  </a:cubicBezTo>
                  <a:cubicBezTo>
                    <a:pt x="2742" y="2013"/>
                    <a:pt x="2742" y="2013"/>
                    <a:pt x="2742" y="2013"/>
                  </a:cubicBezTo>
                  <a:cubicBezTo>
                    <a:pt x="2771" y="1984"/>
                    <a:pt x="2771" y="1984"/>
                    <a:pt x="2771" y="1984"/>
                  </a:cubicBezTo>
                  <a:lnTo>
                    <a:pt x="2771" y="1984"/>
                  </a:lnTo>
                  <a:lnTo>
                    <a:pt x="2771" y="1984"/>
                  </a:lnTo>
                  <a:lnTo>
                    <a:pt x="2771" y="1984"/>
                  </a:lnTo>
                  <a:cubicBezTo>
                    <a:pt x="2771" y="1955"/>
                    <a:pt x="2771" y="1955"/>
                    <a:pt x="2771" y="1955"/>
                  </a:cubicBezTo>
                  <a:lnTo>
                    <a:pt x="2771" y="1955"/>
                  </a:lnTo>
                  <a:cubicBezTo>
                    <a:pt x="2800" y="1925"/>
                    <a:pt x="2800" y="1925"/>
                    <a:pt x="2800" y="1925"/>
                  </a:cubicBezTo>
                  <a:cubicBezTo>
                    <a:pt x="2830" y="1896"/>
                    <a:pt x="2830" y="1896"/>
                    <a:pt x="2830" y="1896"/>
                  </a:cubicBezTo>
                  <a:cubicBezTo>
                    <a:pt x="2830" y="1867"/>
                    <a:pt x="2830" y="1867"/>
                    <a:pt x="2830" y="1867"/>
                  </a:cubicBezTo>
                  <a:cubicBezTo>
                    <a:pt x="2830" y="1837"/>
                    <a:pt x="2830" y="1837"/>
                    <a:pt x="2830" y="1837"/>
                  </a:cubicBezTo>
                  <a:cubicBezTo>
                    <a:pt x="2830" y="1808"/>
                    <a:pt x="2830" y="1808"/>
                    <a:pt x="2830" y="1808"/>
                  </a:cubicBezTo>
                  <a:cubicBezTo>
                    <a:pt x="2830" y="1779"/>
                    <a:pt x="2830" y="1779"/>
                    <a:pt x="2830" y="1779"/>
                  </a:cubicBezTo>
                  <a:lnTo>
                    <a:pt x="2830" y="1779"/>
                  </a:lnTo>
                  <a:lnTo>
                    <a:pt x="2830" y="1779"/>
                  </a:lnTo>
                  <a:cubicBezTo>
                    <a:pt x="2859" y="1750"/>
                    <a:pt x="2859" y="1750"/>
                    <a:pt x="2859" y="1750"/>
                  </a:cubicBezTo>
                  <a:lnTo>
                    <a:pt x="2859" y="1750"/>
                  </a:lnTo>
                  <a:cubicBezTo>
                    <a:pt x="2859" y="1721"/>
                    <a:pt x="2859" y="1721"/>
                    <a:pt x="2859" y="1721"/>
                  </a:cubicBezTo>
                  <a:cubicBezTo>
                    <a:pt x="2888" y="1692"/>
                    <a:pt x="2888" y="1692"/>
                    <a:pt x="2888" y="1692"/>
                  </a:cubicBezTo>
                  <a:cubicBezTo>
                    <a:pt x="2888" y="1663"/>
                    <a:pt x="2888" y="1663"/>
                    <a:pt x="2888" y="1663"/>
                  </a:cubicBezTo>
                  <a:cubicBezTo>
                    <a:pt x="2888" y="1634"/>
                    <a:pt x="2888" y="1634"/>
                    <a:pt x="2888" y="1634"/>
                  </a:cubicBezTo>
                  <a:lnTo>
                    <a:pt x="2888" y="1634"/>
                  </a:lnTo>
                  <a:cubicBezTo>
                    <a:pt x="2888" y="1605"/>
                    <a:pt x="2888" y="1605"/>
                    <a:pt x="2888" y="1605"/>
                  </a:cubicBezTo>
                  <a:cubicBezTo>
                    <a:pt x="2888" y="1488"/>
                    <a:pt x="2888" y="1488"/>
                    <a:pt x="2888" y="1488"/>
                  </a:cubicBezTo>
                  <a:lnTo>
                    <a:pt x="2888" y="1488"/>
                  </a:lnTo>
                  <a:cubicBezTo>
                    <a:pt x="2888" y="1458"/>
                    <a:pt x="2888" y="1458"/>
                    <a:pt x="2888" y="1458"/>
                  </a:cubicBezTo>
                  <a:lnTo>
                    <a:pt x="2888" y="1458"/>
                  </a:lnTo>
                  <a:lnTo>
                    <a:pt x="2888" y="1458"/>
                  </a:lnTo>
                  <a:cubicBezTo>
                    <a:pt x="2859" y="1458"/>
                    <a:pt x="2859" y="1458"/>
                    <a:pt x="2859" y="1458"/>
                  </a:cubicBezTo>
                  <a:cubicBezTo>
                    <a:pt x="2859" y="1429"/>
                    <a:pt x="2859" y="1429"/>
                    <a:pt x="2859" y="1429"/>
                  </a:cubicBezTo>
                  <a:cubicBezTo>
                    <a:pt x="2888" y="1429"/>
                    <a:pt x="2888" y="1429"/>
                    <a:pt x="2888" y="1429"/>
                  </a:cubicBezTo>
                  <a:cubicBezTo>
                    <a:pt x="2859" y="1400"/>
                    <a:pt x="2859" y="1400"/>
                    <a:pt x="2859" y="1400"/>
                  </a:cubicBezTo>
                  <a:cubicBezTo>
                    <a:pt x="2888" y="1400"/>
                    <a:pt x="2888" y="1400"/>
                    <a:pt x="2888" y="1400"/>
                  </a:cubicBezTo>
                  <a:lnTo>
                    <a:pt x="2888" y="1400"/>
                  </a:lnTo>
                  <a:cubicBezTo>
                    <a:pt x="2888" y="1371"/>
                    <a:pt x="2888" y="1371"/>
                    <a:pt x="2888" y="1371"/>
                  </a:cubicBezTo>
                  <a:lnTo>
                    <a:pt x="2888" y="1371"/>
                  </a:lnTo>
                  <a:cubicBezTo>
                    <a:pt x="2859" y="1342"/>
                    <a:pt x="2859" y="1342"/>
                    <a:pt x="2859" y="1342"/>
                  </a:cubicBezTo>
                  <a:lnTo>
                    <a:pt x="2859" y="1342"/>
                  </a:lnTo>
                  <a:lnTo>
                    <a:pt x="2859" y="1342"/>
                  </a:lnTo>
                  <a:lnTo>
                    <a:pt x="2859" y="1342"/>
                  </a:lnTo>
                  <a:cubicBezTo>
                    <a:pt x="2888" y="1371"/>
                    <a:pt x="2888" y="1371"/>
                    <a:pt x="2888" y="1371"/>
                  </a:cubicBezTo>
                  <a:lnTo>
                    <a:pt x="2888" y="1371"/>
                  </a:lnTo>
                  <a:cubicBezTo>
                    <a:pt x="2888" y="1342"/>
                    <a:pt x="2888" y="1342"/>
                    <a:pt x="2888" y="1342"/>
                  </a:cubicBezTo>
                  <a:cubicBezTo>
                    <a:pt x="2917" y="1342"/>
                    <a:pt x="2917" y="1342"/>
                    <a:pt x="2917" y="1342"/>
                  </a:cubicBezTo>
                  <a:lnTo>
                    <a:pt x="2917" y="1342"/>
                  </a:lnTo>
                  <a:cubicBezTo>
                    <a:pt x="2917" y="1371"/>
                    <a:pt x="2917" y="1371"/>
                    <a:pt x="2917" y="1371"/>
                  </a:cubicBezTo>
                  <a:lnTo>
                    <a:pt x="2917" y="1371"/>
                  </a:lnTo>
                  <a:cubicBezTo>
                    <a:pt x="2888" y="1371"/>
                    <a:pt x="2888" y="1371"/>
                    <a:pt x="2888" y="1371"/>
                  </a:cubicBezTo>
                  <a:cubicBezTo>
                    <a:pt x="2888" y="1400"/>
                    <a:pt x="2888" y="1400"/>
                    <a:pt x="2888" y="1400"/>
                  </a:cubicBezTo>
                  <a:cubicBezTo>
                    <a:pt x="2917" y="1400"/>
                    <a:pt x="2917" y="1400"/>
                    <a:pt x="2917" y="1400"/>
                  </a:cubicBezTo>
                  <a:cubicBezTo>
                    <a:pt x="2917" y="1371"/>
                    <a:pt x="2917" y="1371"/>
                    <a:pt x="2917" y="1371"/>
                  </a:cubicBezTo>
                  <a:cubicBezTo>
                    <a:pt x="2947" y="1371"/>
                    <a:pt x="2947" y="1371"/>
                    <a:pt x="2947" y="1371"/>
                  </a:cubicBezTo>
                  <a:cubicBezTo>
                    <a:pt x="2976" y="1313"/>
                    <a:pt x="2976" y="1313"/>
                    <a:pt x="2976" y="1313"/>
                  </a:cubicBezTo>
                  <a:cubicBezTo>
                    <a:pt x="2976" y="1284"/>
                    <a:pt x="2976" y="1284"/>
                    <a:pt x="2976" y="1284"/>
                  </a:cubicBezTo>
                  <a:lnTo>
                    <a:pt x="2976" y="1284"/>
                  </a:lnTo>
                  <a:cubicBezTo>
                    <a:pt x="3005" y="1284"/>
                    <a:pt x="3005" y="1284"/>
                    <a:pt x="3005" y="1284"/>
                  </a:cubicBezTo>
                  <a:cubicBezTo>
                    <a:pt x="3005" y="1255"/>
                    <a:pt x="3005" y="1255"/>
                    <a:pt x="3005" y="1255"/>
                  </a:cubicBezTo>
                  <a:cubicBezTo>
                    <a:pt x="3033" y="1225"/>
                    <a:pt x="3033" y="1225"/>
                    <a:pt x="3033" y="1225"/>
                  </a:cubicBezTo>
                  <a:cubicBezTo>
                    <a:pt x="3063" y="1196"/>
                    <a:pt x="3063" y="1196"/>
                    <a:pt x="3063" y="1196"/>
                  </a:cubicBezTo>
                  <a:lnTo>
                    <a:pt x="3063" y="1196"/>
                  </a:lnTo>
                  <a:cubicBezTo>
                    <a:pt x="3092" y="1167"/>
                    <a:pt x="3092" y="1167"/>
                    <a:pt x="3092" y="1167"/>
                  </a:cubicBezTo>
                  <a:lnTo>
                    <a:pt x="3092" y="1167"/>
                  </a:lnTo>
                  <a:cubicBezTo>
                    <a:pt x="3121" y="1137"/>
                    <a:pt x="3121" y="1137"/>
                    <a:pt x="3121" y="1137"/>
                  </a:cubicBezTo>
                  <a:cubicBezTo>
                    <a:pt x="3150" y="1108"/>
                    <a:pt x="3150" y="1108"/>
                    <a:pt x="3150" y="1108"/>
                  </a:cubicBezTo>
                  <a:cubicBezTo>
                    <a:pt x="3180" y="1079"/>
                    <a:pt x="3180" y="1079"/>
                    <a:pt x="3180" y="1079"/>
                  </a:cubicBezTo>
                  <a:cubicBezTo>
                    <a:pt x="3180" y="1050"/>
                    <a:pt x="3180" y="1050"/>
                    <a:pt x="3180" y="1050"/>
                  </a:cubicBezTo>
                  <a:cubicBezTo>
                    <a:pt x="3180" y="1022"/>
                    <a:pt x="3180" y="1022"/>
                    <a:pt x="3180" y="1022"/>
                  </a:cubicBezTo>
                  <a:cubicBezTo>
                    <a:pt x="3209" y="1022"/>
                    <a:pt x="3209" y="1022"/>
                    <a:pt x="3209" y="1022"/>
                  </a:cubicBezTo>
                  <a:cubicBezTo>
                    <a:pt x="3209" y="992"/>
                    <a:pt x="3209" y="992"/>
                    <a:pt x="3209" y="992"/>
                  </a:cubicBezTo>
                  <a:cubicBezTo>
                    <a:pt x="3180" y="992"/>
                    <a:pt x="3180" y="992"/>
                    <a:pt x="3180" y="992"/>
                  </a:cubicBezTo>
                  <a:cubicBezTo>
                    <a:pt x="3209" y="963"/>
                    <a:pt x="3209" y="963"/>
                    <a:pt x="3209" y="963"/>
                  </a:cubicBezTo>
                  <a:lnTo>
                    <a:pt x="3209" y="963"/>
                  </a:lnTo>
                  <a:cubicBezTo>
                    <a:pt x="3209" y="934"/>
                    <a:pt x="3209" y="934"/>
                    <a:pt x="3209" y="934"/>
                  </a:cubicBezTo>
                  <a:lnTo>
                    <a:pt x="3209" y="934"/>
                  </a:lnTo>
                  <a:cubicBezTo>
                    <a:pt x="3180" y="905"/>
                    <a:pt x="3180" y="905"/>
                    <a:pt x="3180" y="905"/>
                  </a:cubicBezTo>
                  <a:cubicBezTo>
                    <a:pt x="3150" y="846"/>
                    <a:pt x="3150" y="846"/>
                    <a:pt x="3150" y="846"/>
                  </a:cubicBezTo>
                  <a:cubicBezTo>
                    <a:pt x="3150" y="817"/>
                    <a:pt x="3150" y="817"/>
                    <a:pt x="3150" y="817"/>
                  </a:cubicBezTo>
                  <a:lnTo>
                    <a:pt x="3150" y="817"/>
                  </a:lnTo>
                  <a:cubicBezTo>
                    <a:pt x="3092" y="788"/>
                    <a:pt x="3092" y="788"/>
                    <a:pt x="3092" y="788"/>
                  </a:cubicBezTo>
                  <a:cubicBezTo>
                    <a:pt x="3063" y="788"/>
                    <a:pt x="3063" y="788"/>
                    <a:pt x="3063" y="788"/>
                  </a:cubicBezTo>
                  <a:lnTo>
                    <a:pt x="3063" y="788"/>
                  </a:lnTo>
                  <a:cubicBezTo>
                    <a:pt x="3033" y="788"/>
                    <a:pt x="3033" y="788"/>
                    <a:pt x="3033" y="788"/>
                  </a:cubicBezTo>
                  <a:cubicBezTo>
                    <a:pt x="3005" y="788"/>
                    <a:pt x="3005" y="788"/>
                    <a:pt x="3005" y="788"/>
                  </a:cubicBezTo>
                  <a:cubicBezTo>
                    <a:pt x="3005" y="758"/>
                    <a:pt x="3005" y="758"/>
                    <a:pt x="3005" y="758"/>
                  </a:cubicBezTo>
                  <a:cubicBezTo>
                    <a:pt x="2976" y="758"/>
                    <a:pt x="2976" y="758"/>
                    <a:pt x="2976" y="758"/>
                  </a:cubicBezTo>
                  <a:cubicBezTo>
                    <a:pt x="2976" y="729"/>
                    <a:pt x="2976" y="729"/>
                    <a:pt x="2976" y="729"/>
                  </a:cubicBezTo>
                  <a:cubicBezTo>
                    <a:pt x="2917" y="700"/>
                    <a:pt x="2917" y="700"/>
                    <a:pt x="2917" y="700"/>
                  </a:cubicBezTo>
                  <a:cubicBezTo>
                    <a:pt x="2888" y="672"/>
                    <a:pt x="2888" y="672"/>
                    <a:pt x="2888" y="672"/>
                  </a:cubicBezTo>
                  <a:lnTo>
                    <a:pt x="2888" y="672"/>
                  </a:lnTo>
                  <a:cubicBezTo>
                    <a:pt x="2859" y="642"/>
                    <a:pt x="2859" y="642"/>
                    <a:pt x="2859" y="642"/>
                  </a:cubicBezTo>
                  <a:cubicBezTo>
                    <a:pt x="2830" y="642"/>
                    <a:pt x="2830" y="642"/>
                    <a:pt x="2830" y="642"/>
                  </a:cubicBezTo>
                  <a:cubicBezTo>
                    <a:pt x="2800" y="613"/>
                    <a:pt x="2800" y="613"/>
                    <a:pt x="2800" y="613"/>
                  </a:cubicBezTo>
                  <a:cubicBezTo>
                    <a:pt x="2771" y="613"/>
                    <a:pt x="2771" y="613"/>
                    <a:pt x="2771" y="613"/>
                  </a:cubicBezTo>
                  <a:cubicBezTo>
                    <a:pt x="2742" y="613"/>
                    <a:pt x="2742" y="613"/>
                    <a:pt x="2742" y="613"/>
                  </a:cubicBezTo>
                  <a:lnTo>
                    <a:pt x="2742" y="613"/>
                  </a:lnTo>
                  <a:cubicBezTo>
                    <a:pt x="2713" y="613"/>
                    <a:pt x="2713" y="613"/>
                    <a:pt x="2713" y="613"/>
                  </a:cubicBezTo>
                  <a:cubicBezTo>
                    <a:pt x="2684" y="613"/>
                    <a:pt x="2684" y="613"/>
                    <a:pt x="2684" y="613"/>
                  </a:cubicBezTo>
                  <a:lnTo>
                    <a:pt x="2684" y="613"/>
                  </a:lnTo>
                  <a:lnTo>
                    <a:pt x="2684" y="613"/>
                  </a:lnTo>
                  <a:cubicBezTo>
                    <a:pt x="2655" y="613"/>
                    <a:pt x="2655" y="613"/>
                    <a:pt x="2655" y="613"/>
                  </a:cubicBezTo>
                  <a:cubicBezTo>
                    <a:pt x="2626" y="613"/>
                    <a:pt x="2626" y="613"/>
                    <a:pt x="2626" y="613"/>
                  </a:cubicBezTo>
                  <a:lnTo>
                    <a:pt x="2626" y="613"/>
                  </a:lnTo>
                  <a:lnTo>
                    <a:pt x="2626" y="613"/>
                  </a:lnTo>
                  <a:lnTo>
                    <a:pt x="2626" y="613"/>
                  </a:lnTo>
                  <a:lnTo>
                    <a:pt x="2626" y="613"/>
                  </a:lnTo>
                  <a:cubicBezTo>
                    <a:pt x="2597" y="613"/>
                    <a:pt x="2597" y="613"/>
                    <a:pt x="2597" y="613"/>
                  </a:cubicBezTo>
                  <a:lnTo>
                    <a:pt x="2597" y="613"/>
                  </a:lnTo>
                  <a:lnTo>
                    <a:pt x="2597" y="613"/>
                  </a:lnTo>
                  <a:lnTo>
                    <a:pt x="2597" y="613"/>
                  </a:lnTo>
                  <a:lnTo>
                    <a:pt x="2597" y="613"/>
                  </a:lnTo>
                  <a:cubicBezTo>
                    <a:pt x="2567" y="613"/>
                    <a:pt x="2567" y="613"/>
                    <a:pt x="2567" y="613"/>
                  </a:cubicBezTo>
                  <a:lnTo>
                    <a:pt x="2567" y="613"/>
                  </a:lnTo>
                  <a:cubicBezTo>
                    <a:pt x="2538" y="613"/>
                    <a:pt x="2538" y="613"/>
                    <a:pt x="2538" y="613"/>
                  </a:cubicBezTo>
                  <a:cubicBezTo>
                    <a:pt x="2509" y="584"/>
                    <a:pt x="2509" y="584"/>
                    <a:pt x="2509" y="584"/>
                  </a:cubicBezTo>
                  <a:cubicBezTo>
                    <a:pt x="2480" y="584"/>
                    <a:pt x="2480" y="584"/>
                    <a:pt x="2480" y="584"/>
                  </a:cubicBezTo>
                  <a:lnTo>
                    <a:pt x="2480" y="584"/>
                  </a:lnTo>
                  <a:lnTo>
                    <a:pt x="2480" y="584"/>
                  </a:lnTo>
                  <a:lnTo>
                    <a:pt x="2480" y="584"/>
                  </a:lnTo>
                  <a:lnTo>
                    <a:pt x="2480" y="584"/>
                  </a:lnTo>
                  <a:lnTo>
                    <a:pt x="2480" y="584"/>
                  </a:lnTo>
                  <a:cubicBezTo>
                    <a:pt x="2450" y="613"/>
                    <a:pt x="2450" y="613"/>
                    <a:pt x="2450" y="613"/>
                  </a:cubicBezTo>
                  <a:lnTo>
                    <a:pt x="2450" y="613"/>
                  </a:lnTo>
                  <a:lnTo>
                    <a:pt x="2450" y="613"/>
                  </a:lnTo>
                  <a:cubicBezTo>
                    <a:pt x="2450" y="642"/>
                    <a:pt x="2450" y="642"/>
                    <a:pt x="2450" y="642"/>
                  </a:cubicBezTo>
                  <a:cubicBezTo>
                    <a:pt x="2421" y="613"/>
                    <a:pt x="2421" y="613"/>
                    <a:pt x="2421" y="613"/>
                  </a:cubicBezTo>
                  <a:lnTo>
                    <a:pt x="2421" y="613"/>
                  </a:lnTo>
                  <a:lnTo>
                    <a:pt x="2421" y="613"/>
                  </a:lnTo>
                  <a:lnTo>
                    <a:pt x="2421" y="613"/>
                  </a:lnTo>
                  <a:cubicBezTo>
                    <a:pt x="2421" y="642"/>
                    <a:pt x="2421" y="642"/>
                    <a:pt x="2421" y="642"/>
                  </a:cubicBezTo>
                  <a:cubicBezTo>
                    <a:pt x="2421" y="672"/>
                    <a:pt x="2421" y="672"/>
                    <a:pt x="2421" y="672"/>
                  </a:cubicBezTo>
                  <a:cubicBezTo>
                    <a:pt x="2392" y="642"/>
                    <a:pt x="2392" y="642"/>
                    <a:pt x="2392" y="642"/>
                  </a:cubicBezTo>
                  <a:cubicBezTo>
                    <a:pt x="2421" y="642"/>
                    <a:pt x="2421" y="642"/>
                    <a:pt x="2421" y="642"/>
                  </a:cubicBezTo>
                  <a:cubicBezTo>
                    <a:pt x="2392" y="613"/>
                    <a:pt x="2392" y="613"/>
                    <a:pt x="2392" y="613"/>
                  </a:cubicBezTo>
                  <a:cubicBezTo>
                    <a:pt x="2421" y="584"/>
                    <a:pt x="2421" y="584"/>
                    <a:pt x="2421" y="584"/>
                  </a:cubicBezTo>
                  <a:lnTo>
                    <a:pt x="2421" y="584"/>
                  </a:lnTo>
                  <a:lnTo>
                    <a:pt x="2421" y="584"/>
                  </a:lnTo>
                  <a:cubicBezTo>
                    <a:pt x="2392" y="584"/>
                    <a:pt x="2392" y="584"/>
                    <a:pt x="2392" y="584"/>
                  </a:cubicBezTo>
                  <a:cubicBezTo>
                    <a:pt x="2421" y="555"/>
                    <a:pt x="2421" y="555"/>
                    <a:pt x="2421" y="555"/>
                  </a:cubicBezTo>
                  <a:cubicBezTo>
                    <a:pt x="2392" y="555"/>
                    <a:pt x="2392" y="555"/>
                    <a:pt x="2392" y="555"/>
                  </a:cubicBezTo>
                  <a:cubicBezTo>
                    <a:pt x="2392" y="525"/>
                    <a:pt x="2392" y="525"/>
                    <a:pt x="2392" y="525"/>
                  </a:cubicBezTo>
                  <a:cubicBezTo>
                    <a:pt x="2363" y="525"/>
                    <a:pt x="2363" y="525"/>
                    <a:pt x="2363" y="525"/>
                  </a:cubicBezTo>
                  <a:lnTo>
                    <a:pt x="2363" y="525"/>
                  </a:lnTo>
                  <a:cubicBezTo>
                    <a:pt x="2334" y="525"/>
                    <a:pt x="2334" y="525"/>
                    <a:pt x="2334" y="525"/>
                  </a:cubicBezTo>
                  <a:lnTo>
                    <a:pt x="2334" y="525"/>
                  </a:lnTo>
                  <a:lnTo>
                    <a:pt x="2334" y="525"/>
                  </a:lnTo>
                  <a:cubicBezTo>
                    <a:pt x="2305" y="525"/>
                    <a:pt x="2305" y="525"/>
                    <a:pt x="2305" y="525"/>
                  </a:cubicBezTo>
                  <a:lnTo>
                    <a:pt x="2305" y="525"/>
                  </a:lnTo>
                  <a:cubicBezTo>
                    <a:pt x="2305" y="496"/>
                    <a:pt x="2305" y="496"/>
                    <a:pt x="2305" y="496"/>
                  </a:cubicBezTo>
                  <a:lnTo>
                    <a:pt x="2305" y="496"/>
                  </a:lnTo>
                  <a:cubicBezTo>
                    <a:pt x="2276" y="496"/>
                    <a:pt x="2276" y="496"/>
                    <a:pt x="2276" y="496"/>
                  </a:cubicBezTo>
                  <a:lnTo>
                    <a:pt x="2276" y="496"/>
                  </a:lnTo>
                  <a:lnTo>
                    <a:pt x="2276" y="496"/>
                  </a:lnTo>
                  <a:lnTo>
                    <a:pt x="2276" y="496"/>
                  </a:lnTo>
                  <a:cubicBezTo>
                    <a:pt x="2247" y="496"/>
                    <a:pt x="2247" y="496"/>
                    <a:pt x="2247" y="496"/>
                  </a:cubicBezTo>
                  <a:cubicBezTo>
                    <a:pt x="2247" y="467"/>
                    <a:pt x="2247" y="467"/>
                    <a:pt x="2247" y="467"/>
                  </a:cubicBezTo>
                  <a:cubicBezTo>
                    <a:pt x="2247" y="496"/>
                    <a:pt x="2247" y="496"/>
                    <a:pt x="2247" y="496"/>
                  </a:cubicBezTo>
                  <a:cubicBezTo>
                    <a:pt x="2217" y="467"/>
                    <a:pt x="2217" y="467"/>
                    <a:pt x="2217" y="467"/>
                  </a:cubicBezTo>
                  <a:cubicBezTo>
                    <a:pt x="2188" y="467"/>
                    <a:pt x="2188" y="467"/>
                    <a:pt x="2188" y="467"/>
                  </a:cubicBezTo>
                  <a:lnTo>
                    <a:pt x="2188" y="467"/>
                  </a:lnTo>
                  <a:lnTo>
                    <a:pt x="2188" y="467"/>
                  </a:lnTo>
                  <a:lnTo>
                    <a:pt x="2188" y="467"/>
                  </a:lnTo>
                  <a:cubicBezTo>
                    <a:pt x="2159" y="467"/>
                    <a:pt x="2159" y="467"/>
                    <a:pt x="2159" y="467"/>
                  </a:cubicBezTo>
                  <a:lnTo>
                    <a:pt x="2159" y="467"/>
                  </a:lnTo>
                  <a:lnTo>
                    <a:pt x="2159" y="467"/>
                  </a:lnTo>
                  <a:lnTo>
                    <a:pt x="2159" y="467"/>
                  </a:lnTo>
                  <a:cubicBezTo>
                    <a:pt x="2130" y="467"/>
                    <a:pt x="2130" y="467"/>
                    <a:pt x="2130" y="467"/>
                  </a:cubicBezTo>
                  <a:lnTo>
                    <a:pt x="2130" y="467"/>
                  </a:lnTo>
                  <a:cubicBezTo>
                    <a:pt x="2100" y="496"/>
                    <a:pt x="2100" y="496"/>
                    <a:pt x="2100" y="496"/>
                  </a:cubicBezTo>
                  <a:lnTo>
                    <a:pt x="2100" y="496"/>
                  </a:lnTo>
                  <a:lnTo>
                    <a:pt x="2100" y="496"/>
                  </a:lnTo>
                  <a:cubicBezTo>
                    <a:pt x="2071" y="525"/>
                    <a:pt x="2071" y="525"/>
                    <a:pt x="2071" y="525"/>
                  </a:cubicBezTo>
                  <a:cubicBezTo>
                    <a:pt x="2042" y="525"/>
                    <a:pt x="2042" y="525"/>
                    <a:pt x="2042" y="525"/>
                  </a:cubicBezTo>
                  <a:cubicBezTo>
                    <a:pt x="2013" y="555"/>
                    <a:pt x="2013" y="555"/>
                    <a:pt x="2013" y="555"/>
                  </a:cubicBezTo>
                  <a:cubicBezTo>
                    <a:pt x="2013" y="584"/>
                    <a:pt x="2013" y="584"/>
                    <a:pt x="2013" y="584"/>
                  </a:cubicBezTo>
                  <a:lnTo>
                    <a:pt x="2013" y="584"/>
                  </a:lnTo>
                  <a:cubicBezTo>
                    <a:pt x="2013" y="613"/>
                    <a:pt x="2013" y="613"/>
                    <a:pt x="2013" y="613"/>
                  </a:cubicBezTo>
                  <a:cubicBezTo>
                    <a:pt x="1984" y="613"/>
                    <a:pt x="1984" y="613"/>
                    <a:pt x="1984" y="613"/>
                  </a:cubicBezTo>
                  <a:lnTo>
                    <a:pt x="1984" y="613"/>
                  </a:lnTo>
                  <a:cubicBezTo>
                    <a:pt x="1984" y="642"/>
                    <a:pt x="1984" y="642"/>
                    <a:pt x="1984" y="642"/>
                  </a:cubicBezTo>
                  <a:cubicBezTo>
                    <a:pt x="1984" y="672"/>
                    <a:pt x="1984" y="672"/>
                    <a:pt x="1984" y="672"/>
                  </a:cubicBezTo>
                  <a:cubicBezTo>
                    <a:pt x="1984" y="642"/>
                    <a:pt x="1984" y="642"/>
                    <a:pt x="1984" y="642"/>
                  </a:cubicBezTo>
                  <a:lnTo>
                    <a:pt x="1984" y="642"/>
                  </a:lnTo>
                  <a:cubicBezTo>
                    <a:pt x="1984" y="613"/>
                    <a:pt x="1984" y="613"/>
                    <a:pt x="1984" y="613"/>
                  </a:cubicBezTo>
                  <a:lnTo>
                    <a:pt x="1984" y="613"/>
                  </a:lnTo>
                  <a:cubicBezTo>
                    <a:pt x="2013" y="613"/>
                    <a:pt x="2013" y="613"/>
                    <a:pt x="2013" y="613"/>
                  </a:cubicBezTo>
                  <a:cubicBezTo>
                    <a:pt x="1984" y="584"/>
                    <a:pt x="1984" y="584"/>
                    <a:pt x="1984" y="584"/>
                  </a:cubicBezTo>
                  <a:cubicBezTo>
                    <a:pt x="2013" y="555"/>
                    <a:pt x="2013" y="555"/>
                    <a:pt x="2013" y="555"/>
                  </a:cubicBezTo>
                  <a:lnTo>
                    <a:pt x="2013" y="555"/>
                  </a:lnTo>
                  <a:cubicBezTo>
                    <a:pt x="1984" y="555"/>
                    <a:pt x="1984" y="555"/>
                    <a:pt x="1984" y="555"/>
                  </a:cubicBezTo>
                  <a:lnTo>
                    <a:pt x="1984" y="555"/>
                  </a:lnTo>
                  <a:cubicBezTo>
                    <a:pt x="1955" y="555"/>
                    <a:pt x="1955" y="555"/>
                    <a:pt x="1955" y="555"/>
                  </a:cubicBezTo>
                  <a:cubicBezTo>
                    <a:pt x="1926" y="555"/>
                    <a:pt x="1926" y="555"/>
                    <a:pt x="1926" y="555"/>
                  </a:cubicBezTo>
                  <a:lnTo>
                    <a:pt x="1926" y="555"/>
                  </a:lnTo>
                  <a:cubicBezTo>
                    <a:pt x="1897" y="555"/>
                    <a:pt x="1897" y="555"/>
                    <a:pt x="1897" y="555"/>
                  </a:cubicBezTo>
                  <a:cubicBezTo>
                    <a:pt x="1926" y="555"/>
                    <a:pt x="1926" y="555"/>
                    <a:pt x="1926" y="555"/>
                  </a:cubicBezTo>
                  <a:lnTo>
                    <a:pt x="1926" y="555"/>
                  </a:lnTo>
                  <a:cubicBezTo>
                    <a:pt x="1955" y="555"/>
                    <a:pt x="1955" y="555"/>
                    <a:pt x="1955" y="555"/>
                  </a:cubicBezTo>
                  <a:cubicBezTo>
                    <a:pt x="1984" y="555"/>
                    <a:pt x="1984" y="555"/>
                    <a:pt x="1984" y="555"/>
                  </a:cubicBezTo>
                  <a:lnTo>
                    <a:pt x="1984" y="555"/>
                  </a:lnTo>
                  <a:cubicBezTo>
                    <a:pt x="2013" y="525"/>
                    <a:pt x="2013" y="525"/>
                    <a:pt x="2013" y="525"/>
                  </a:cubicBezTo>
                  <a:lnTo>
                    <a:pt x="2013" y="525"/>
                  </a:lnTo>
                  <a:lnTo>
                    <a:pt x="2013" y="525"/>
                  </a:lnTo>
                  <a:lnTo>
                    <a:pt x="2013" y="525"/>
                  </a:lnTo>
                  <a:cubicBezTo>
                    <a:pt x="2042" y="525"/>
                    <a:pt x="2042" y="525"/>
                    <a:pt x="2042" y="525"/>
                  </a:cubicBezTo>
                  <a:cubicBezTo>
                    <a:pt x="2071" y="525"/>
                    <a:pt x="2071" y="525"/>
                    <a:pt x="2071" y="525"/>
                  </a:cubicBezTo>
                  <a:cubicBezTo>
                    <a:pt x="2071" y="496"/>
                    <a:pt x="2071" y="496"/>
                    <a:pt x="2071" y="496"/>
                  </a:cubicBezTo>
                  <a:cubicBezTo>
                    <a:pt x="2071" y="467"/>
                    <a:pt x="2071" y="467"/>
                    <a:pt x="2071" y="467"/>
                  </a:cubicBezTo>
                  <a:lnTo>
                    <a:pt x="2071" y="467"/>
                  </a:lnTo>
                  <a:cubicBezTo>
                    <a:pt x="2100" y="438"/>
                    <a:pt x="2100" y="438"/>
                    <a:pt x="2100" y="438"/>
                  </a:cubicBezTo>
                  <a:lnTo>
                    <a:pt x="2100" y="438"/>
                  </a:lnTo>
                  <a:cubicBezTo>
                    <a:pt x="2071" y="438"/>
                    <a:pt x="2071" y="438"/>
                    <a:pt x="2071" y="438"/>
                  </a:cubicBezTo>
                  <a:cubicBezTo>
                    <a:pt x="2042" y="408"/>
                    <a:pt x="2042" y="408"/>
                    <a:pt x="2042" y="408"/>
                  </a:cubicBezTo>
                  <a:lnTo>
                    <a:pt x="2042" y="408"/>
                  </a:lnTo>
                  <a:cubicBezTo>
                    <a:pt x="2013" y="438"/>
                    <a:pt x="2013" y="438"/>
                    <a:pt x="2013" y="438"/>
                  </a:cubicBezTo>
                  <a:cubicBezTo>
                    <a:pt x="1984" y="438"/>
                    <a:pt x="1984" y="438"/>
                    <a:pt x="1984" y="438"/>
                  </a:cubicBezTo>
                  <a:cubicBezTo>
                    <a:pt x="1955" y="408"/>
                    <a:pt x="1955" y="408"/>
                    <a:pt x="1955" y="408"/>
                  </a:cubicBezTo>
                  <a:cubicBezTo>
                    <a:pt x="1926" y="408"/>
                    <a:pt x="1926" y="408"/>
                    <a:pt x="1926" y="408"/>
                  </a:cubicBezTo>
                  <a:cubicBezTo>
                    <a:pt x="1897" y="438"/>
                    <a:pt x="1897" y="438"/>
                    <a:pt x="1897" y="438"/>
                  </a:cubicBezTo>
                  <a:cubicBezTo>
                    <a:pt x="1926" y="438"/>
                    <a:pt x="1926" y="438"/>
                    <a:pt x="1926" y="438"/>
                  </a:cubicBezTo>
                  <a:cubicBezTo>
                    <a:pt x="1926" y="467"/>
                    <a:pt x="1926" y="467"/>
                    <a:pt x="1926" y="467"/>
                  </a:cubicBezTo>
                  <a:lnTo>
                    <a:pt x="1926" y="467"/>
                  </a:lnTo>
                  <a:lnTo>
                    <a:pt x="1926" y="467"/>
                  </a:lnTo>
                  <a:cubicBezTo>
                    <a:pt x="1897" y="467"/>
                    <a:pt x="1897" y="467"/>
                    <a:pt x="1897" y="467"/>
                  </a:cubicBezTo>
                  <a:lnTo>
                    <a:pt x="1897" y="467"/>
                  </a:lnTo>
                  <a:lnTo>
                    <a:pt x="1897" y="467"/>
                  </a:lnTo>
                  <a:lnTo>
                    <a:pt x="1897" y="467"/>
                  </a:lnTo>
                  <a:cubicBezTo>
                    <a:pt x="1867" y="467"/>
                    <a:pt x="1867" y="467"/>
                    <a:pt x="1867" y="467"/>
                  </a:cubicBezTo>
                  <a:cubicBezTo>
                    <a:pt x="1867" y="496"/>
                    <a:pt x="1867" y="496"/>
                    <a:pt x="1867" y="496"/>
                  </a:cubicBezTo>
                  <a:cubicBezTo>
                    <a:pt x="1838" y="525"/>
                    <a:pt x="1838" y="525"/>
                    <a:pt x="1838" y="525"/>
                  </a:cubicBezTo>
                  <a:cubicBezTo>
                    <a:pt x="1838" y="496"/>
                    <a:pt x="1838" y="496"/>
                    <a:pt x="1838" y="496"/>
                  </a:cubicBezTo>
                  <a:lnTo>
                    <a:pt x="1838" y="496"/>
                  </a:lnTo>
                  <a:cubicBezTo>
                    <a:pt x="1838" y="467"/>
                    <a:pt x="1838" y="467"/>
                    <a:pt x="1838" y="467"/>
                  </a:cubicBezTo>
                  <a:lnTo>
                    <a:pt x="1838" y="467"/>
                  </a:lnTo>
                  <a:lnTo>
                    <a:pt x="1838" y="467"/>
                  </a:lnTo>
                  <a:lnTo>
                    <a:pt x="1838" y="467"/>
                  </a:lnTo>
                  <a:cubicBezTo>
                    <a:pt x="1809" y="496"/>
                    <a:pt x="1809" y="496"/>
                    <a:pt x="1809" y="496"/>
                  </a:cubicBezTo>
                  <a:cubicBezTo>
                    <a:pt x="1809" y="525"/>
                    <a:pt x="1809" y="525"/>
                    <a:pt x="1809" y="525"/>
                  </a:cubicBezTo>
                  <a:lnTo>
                    <a:pt x="1809" y="525"/>
                  </a:lnTo>
                  <a:cubicBezTo>
                    <a:pt x="1809" y="496"/>
                    <a:pt x="1809" y="496"/>
                    <a:pt x="1809" y="496"/>
                  </a:cubicBezTo>
                  <a:cubicBezTo>
                    <a:pt x="1809" y="467"/>
                    <a:pt x="1809" y="467"/>
                    <a:pt x="1809" y="467"/>
                  </a:cubicBezTo>
                  <a:cubicBezTo>
                    <a:pt x="1838" y="438"/>
                    <a:pt x="1838" y="438"/>
                    <a:pt x="1838" y="438"/>
                  </a:cubicBezTo>
                  <a:lnTo>
                    <a:pt x="1838" y="438"/>
                  </a:lnTo>
                  <a:cubicBezTo>
                    <a:pt x="1867" y="408"/>
                    <a:pt x="1867" y="408"/>
                    <a:pt x="1867" y="408"/>
                  </a:cubicBezTo>
                  <a:lnTo>
                    <a:pt x="1867" y="408"/>
                  </a:lnTo>
                  <a:cubicBezTo>
                    <a:pt x="1897" y="379"/>
                    <a:pt x="1897" y="379"/>
                    <a:pt x="1897" y="379"/>
                  </a:cubicBezTo>
                  <a:lnTo>
                    <a:pt x="1897" y="379"/>
                  </a:lnTo>
                  <a:cubicBezTo>
                    <a:pt x="1926" y="379"/>
                    <a:pt x="1926" y="379"/>
                    <a:pt x="1926" y="379"/>
                  </a:cubicBezTo>
                  <a:cubicBezTo>
                    <a:pt x="1955" y="322"/>
                    <a:pt x="1955" y="322"/>
                    <a:pt x="1955" y="322"/>
                  </a:cubicBezTo>
                  <a:lnTo>
                    <a:pt x="1955" y="322"/>
                  </a:lnTo>
                  <a:lnTo>
                    <a:pt x="1955" y="322"/>
                  </a:lnTo>
                  <a:lnTo>
                    <a:pt x="1955" y="322"/>
                  </a:lnTo>
                  <a:cubicBezTo>
                    <a:pt x="1955" y="292"/>
                    <a:pt x="1955" y="292"/>
                    <a:pt x="1955" y="292"/>
                  </a:cubicBezTo>
                  <a:lnTo>
                    <a:pt x="1955" y="292"/>
                  </a:lnTo>
                  <a:lnTo>
                    <a:pt x="1955" y="292"/>
                  </a:lnTo>
                  <a:cubicBezTo>
                    <a:pt x="1955" y="263"/>
                    <a:pt x="1955" y="263"/>
                    <a:pt x="1955" y="263"/>
                  </a:cubicBezTo>
                  <a:cubicBezTo>
                    <a:pt x="1926" y="263"/>
                    <a:pt x="1926" y="263"/>
                    <a:pt x="1926" y="263"/>
                  </a:cubicBezTo>
                  <a:lnTo>
                    <a:pt x="1926" y="263"/>
                  </a:lnTo>
                  <a:lnTo>
                    <a:pt x="1926" y="263"/>
                  </a:lnTo>
                  <a:cubicBezTo>
                    <a:pt x="1926" y="234"/>
                    <a:pt x="1926" y="234"/>
                    <a:pt x="1926" y="234"/>
                  </a:cubicBezTo>
                  <a:cubicBezTo>
                    <a:pt x="1897" y="205"/>
                    <a:pt x="1897" y="205"/>
                    <a:pt x="1897" y="205"/>
                  </a:cubicBezTo>
                  <a:cubicBezTo>
                    <a:pt x="1867" y="175"/>
                    <a:pt x="1867" y="175"/>
                    <a:pt x="1867" y="175"/>
                  </a:cubicBezTo>
                  <a:cubicBezTo>
                    <a:pt x="1867" y="146"/>
                    <a:pt x="1867" y="146"/>
                    <a:pt x="1867" y="146"/>
                  </a:cubicBezTo>
                  <a:cubicBezTo>
                    <a:pt x="1867" y="117"/>
                    <a:pt x="1867" y="117"/>
                    <a:pt x="1867" y="117"/>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6" name="Freeform 175">
              <a:extLst>
                <a:ext uri="{FF2B5EF4-FFF2-40B4-BE49-F238E27FC236}">
                  <a16:creationId xmlns:a16="http://schemas.microsoft.com/office/drawing/2014/main" id="{C5B2A3C4-F632-E641-9141-95D6ED8650BD}"/>
                </a:ext>
              </a:extLst>
            </p:cNvPr>
            <p:cNvSpPr>
              <a:spLocks noChangeArrowheads="1"/>
            </p:cNvSpPr>
            <p:nvPr/>
          </p:nvSpPr>
          <p:spPr bwMode="auto">
            <a:xfrm>
              <a:off x="3162237" y="4210996"/>
              <a:ext cx="76320" cy="105131"/>
            </a:xfrm>
            <a:custGeom>
              <a:avLst/>
              <a:gdLst>
                <a:gd name="T0" fmla="*/ 0 w 234"/>
                <a:gd name="T1" fmla="*/ 233 h 321"/>
                <a:gd name="T2" fmla="*/ 0 w 234"/>
                <a:gd name="T3" fmla="*/ 262 h 321"/>
                <a:gd name="T4" fmla="*/ 0 w 234"/>
                <a:gd name="T5" fmla="*/ 262 h 321"/>
                <a:gd name="T6" fmla="*/ 0 w 234"/>
                <a:gd name="T7" fmla="*/ 262 h 321"/>
                <a:gd name="T8" fmla="*/ 0 w 234"/>
                <a:gd name="T9" fmla="*/ 262 h 321"/>
                <a:gd name="T10" fmla="*/ 29 w 234"/>
                <a:gd name="T11" fmla="*/ 291 h 321"/>
                <a:gd name="T12" fmla="*/ 29 w 234"/>
                <a:gd name="T13" fmla="*/ 291 h 321"/>
                <a:gd name="T14" fmla="*/ 29 w 234"/>
                <a:gd name="T15" fmla="*/ 291 h 321"/>
                <a:gd name="T16" fmla="*/ 58 w 234"/>
                <a:gd name="T17" fmla="*/ 262 h 321"/>
                <a:gd name="T18" fmla="*/ 58 w 234"/>
                <a:gd name="T19" fmla="*/ 262 h 321"/>
                <a:gd name="T20" fmla="*/ 58 w 234"/>
                <a:gd name="T21" fmla="*/ 291 h 321"/>
                <a:gd name="T22" fmla="*/ 58 w 234"/>
                <a:gd name="T23" fmla="*/ 291 h 321"/>
                <a:gd name="T24" fmla="*/ 58 w 234"/>
                <a:gd name="T25" fmla="*/ 291 h 321"/>
                <a:gd name="T26" fmla="*/ 87 w 234"/>
                <a:gd name="T27" fmla="*/ 320 h 321"/>
                <a:gd name="T28" fmla="*/ 87 w 234"/>
                <a:gd name="T29" fmla="*/ 291 h 321"/>
                <a:gd name="T30" fmla="*/ 87 w 234"/>
                <a:gd name="T31" fmla="*/ 291 h 321"/>
                <a:gd name="T32" fmla="*/ 116 w 234"/>
                <a:gd name="T33" fmla="*/ 291 h 321"/>
                <a:gd name="T34" fmla="*/ 116 w 234"/>
                <a:gd name="T35" fmla="*/ 291 h 321"/>
                <a:gd name="T36" fmla="*/ 145 w 234"/>
                <a:gd name="T37" fmla="*/ 262 h 321"/>
                <a:gd name="T38" fmla="*/ 145 w 234"/>
                <a:gd name="T39" fmla="*/ 233 h 321"/>
                <a:gd name="T40" fmla="*/ 175 w 234"/>
                <a:gd name="T41" fmla="*/ 203 h 321"/>
                <a:gd name="T42" fmla="*/ 175 w 234"/>
                <a:gd name="T43" fmla="*/ 203 h 321"/>
                <a:gd name="T44" fmla="*/ 175 w 234"/>
                <a:gd name="T45" fmla="*/ 174 h 321"/>
                <a:gd name="T46" fmla="*/ 204 w 234"/>
                <a:gd name="T47" fmla="*/ 145 h 321"/>
                <a:gd name="T48" fmla="*/ 204 w 234"/>
                <a:gd name="T49" fmla="*/ 145 h 321"/>
                <a:gd name="T50" fmla="*/ 204 w 234"/>
                <a:gd name="T51" fmla="*/ 145 h 321"/>
                <a:gd name="T52" fmla="*/ 233 w 234"/>
                <a:gd name="T53" fmla="*/ 116 h 321"/>
                <a:gd name="T54" fmla="*/ 233 w 234"/>
                <a:gd name="T55" fmla="*/ 116 h 321"/>
                <a:gd name="T56" fmla="*/ 204 w 234"/>
                <a:gd name="T57" fmla="*/ 86 h 321"/>
                <a:gd name="T58" fmla="*/ 204 w 234"/>
                <a:gd name="T59" fmla="*/ 86 h 321"/>
                <a:gd name="T60" fmla="*/ 204 w 234"/>
                <a:gd name="T61" fmla="*/ 86 h 321"/>
                <a:gd name="T62" fmla="*/ 175 w 234"/>
                <a:gd name="T63" fmla="*/ 86 h 321"/>
                <a:gd name="T64" fmla="*/ 145 w 234"/>
                <a:gd name="T65" fmla="*/ 57 h 321"/>
                <a:gd name="T66" fmla="*/ 145 w 234"/>
                <a:gd name="T67" fmla="*/ 57 h 321"/>
                <a:gd name="T68" fmla="*/ 145 w 234"/>
                <a:gd name="T69" fmla="*/ 28 h 321"/>
                <a:gd name="T70" fmla="*/ 87 w 234"/>
                <a:gd name="T71" fmla="*/ 28 h 321"/>
                <a:gd name="T72" fmla="*/ 58 w 234"/>
                <a:gd name="T73" fmla="*/ 0 h 321"/>
                <a:gd name="T74" fmla="*/ 29 w 234"/>
                <a:gd name="T75" fmla="*/ 0 h 321"/>
                <a:gd name="T76" fmla="*/ 29 w 234"/>
                <a:gd name="T77" fmla="*/ 28 h 321"/>
                <a:gd name="T78" fmla="*/ 0 w 234"/>
                <a:gd name="T79" fmla="*/ 28 h 321"/>
                <a:gd name="T80" fmla="*/ 0 w 234"/>
                <a:gd name="T81" fmla="*/ 28 h 321"/>
                <a:gd name="T82" fmla="*/ 0 w 234"/>
                <a:gd name="T83" fmla="*/ 28 h 321"/>
                <a:gd name="T84" fmla="*/ 0 w 234"/>
                <a:gd name="T85" fmla="*/ 28 h 321"/>
                <a:gd name="T86" fmla="*/ 0 w 234"/>
                <a:gd name="T87" fmla="*/ 57 h 321"/>
                <a:gd name="T88" fmla="*/ 0 w 234"/>
                <a:gd name="T89" fmla="*/ 57 h 321"/>
                <a:gd name="T90" fmla="*/ 0 w 234"/>
                <a:gd name="T91" fmla="*/ 86 h 321"/>
                <a:gd name="T92" fmla="*/ 0 w 234"/>
                <a:gd name="T93" fmla="*/ 86 h 321"/>
                <a:gd name="T94" fmla="*/ 0 w 234"/>
                <a:gd name="T95" fmla="*/ 116 h 321"/>
                <a:gd name="T96" fmla="*/ 0 w 234"/>
                <a:gd name="T97" fmla="*/ 116 h 321"/>
                <a:gd name="T98" fmla="*/ 29 w 234"/>
                <a:gd name="T99" fmla="*/ 116 h 321"/>
                <a:gd name="T100" fmla="*/ 29 w 234"/>
                <a:gd name="T101" fmla="*/ 145 h 321"/>
                <a:gd name="T102" fmla="*/ 29 w 234"/>
                <a:gd name="T103" fmla="*/ 145 h 321"/>
                <a:gd name="T104" fmla="*/ 29 w 234"/>
                <a:gd name="T105" fmla="*/ 174 h 321"/>
                <a:gd name="T106" fmla="*/ 29 w 234"/>
                <a:gd name="T107" fmla="*/ 174 h 321"/>
                <a:gd name="T108" fmla="*/ 29 w 234"/>
                <a:gd name="T109" fmla="*/ 203 h 321"/>
                <a:gd name="T110" fmla="*/ 29 w 234"/>
                <a:gd name="T111" fmla="*/ 203 h 321"/>
                <a:gd name="T112" fmla="*/ 29 w 234"/>
                <a:gd name="T113" fmla="*/ 203 h 321"/>
                <a:gd name="T114" fmla="*/ 29 w 234"/>
                <a:gd name="T115" fmla="*/ 233 h 321"/>
                <a:gd name="T116" fmla="*/ 0 w 234"/>
                <a:gd name="T117" fmla="*/ 23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 h="321">
                  <a:moveTo>
                    <a:pt x="0" y="233"/>
                  </a:moveTo>
                  <a:lnTo>
                    <a:pt x="0" y="262"/>
                  </a:lnTo>
                  <a:lnTo>
                    <a:pt x="0" y="262"/>
                  </a:lnTo>
                  <a:lnTo>
                    <a:pt x="0" y="262"/>
                  </a:lnTo>
                  <a:lnTo>
                    <a:pt x="0" y="262"/>
                  </a:lnTo>
                  <a:lnTo>
                    <a:pt x="29" y="291"/>
                  </a:lnTo>
                  <a:lnTo>
                    <a:pt x="29" y="291"/>
                  </a:lnTo>
                  <a:lnTo>
                    <a:pt x="29" y="291"/>
                  </a:lnTo>
                  <a:lnTo>
                    <a:pt x="58" y="262"/>
                  </a:lnTo>
                  <a:lnTo>
                    <a:pt x="58" y="262"/>
                  </a:lnTo>
                  <a:lnTo>
                    <a:pt x="58" y="291"/>
                  </a:lnTo>
                  <a:lnTo>
                    <a:pt x="58" y="291"/>
                  </a:lnTo>
                  <a:lnTo>
                    <a:pt x="58" y="291"/>
                  </a:lnTo>
                  <a:lnTo>
                    <a:pt x="87" y="320"/>
                  </a:lnTo>
                  <a:lnTo>
                    <a:pt x="87" y="291"/>
                  </a:lnTo>
                  <a:lnTo>
                    <a:pt x="87" y="291"/>
                  </a:lnTo>
                  <a:lnTo>
                    <a:pt x="116" y="291"/>
                  </a:lnTo>
                  <a:lnTo>
                    <a:pt x="116" y="291"/>
                  </a:lnTo>
                  <a:lnTo>
                    <a:pt x="145" y="262"/>
                  </a:lnTo>
                  <a:lnTo>
                    <a:pt x="145" y="233"/>
                  </a:lnTo>
                  <a:lnTo>
                    <a:pt x="175" y="203"/>
                  </a:lnTo>
                  <a:lnTo>
                    <a:pt x="175" y="203"/>
                  </a:lnTo>
                  <a:lnTo>
                    <a:pt x="175" y="174"/>
                  </a:lnTo>
                  <a:lnTo>
                    <a:pt x="204" y="145"/>
                  </a:lnTo>
                  <a:lnTo>
                    <a:pt x="204" y="145"/>
                  </a:lnTo>
                  <a:lnTo>
                    <a:pt x="204" y="145"/>
                  </a:lnTo>
                  <a:lnTo>
                    <a:pt x="233" y="116"/>
                  </a:lnTo>
                  <a:lnTo>
                    <a:pt x="233" y="116"/>
                  </a:lnTo>
                  <a:lnTo>
                    <a:pt x="204" y="86"/>
                  </a:lnTo>
                  <a:lnTo>
                    <a:pt x="204" y="86"/>
                  </a:lnTo>
                  <a:lnTo>
                    <a:pt x="204" y="86"/>
                  </a:lnTo>
                  <a:lnTo>
                    <a:pt x="175" y="86"/>
                  </a:lnTo>
                  <a:lnTo>
                    <a:pt x="145" y="57"/>
                  </a:lnTo>
                  <a:lnTo>
                    <a:pt x="145" y="57"/>
                  </a:lnTo>
                  <a:lnTo>
                    <a:pt x="145" y="28"/>
                  </a:lnTo>
                  <a:lnTo>
                    <a:pt x="87" y="28"/>
                  </a:lnTo>
                  <a:lnTo>
                    <a:pt x="58" y="0"/>
                  </a:lnTo>
                  <a:lnTo>
                    <a:pt x="29" y="0"/>
                  </a:lnTo>
                  <a:lnTo>
                    <a:pt x="29" y="28"/>
                  </a:lnTo>
                  <a:lnTo>
                    <a:pt x="0" y="28"/>
                  </a:lnTo>
                  <a:lnTo>
                    <a:pt x="0" y="28"/>
                  </a:lnTo>
                  <a:lnTo>
                    <a:pt x="0" y="28"/>
                  </a:lnTo>
                  <a:lnTo>
                    <a:pt x="0" y="28"/>
                  </a:lnTo>
                  <a:lnTo>
                    <a:pt x="0" y="57"/>
                  </a:lnTo>
                  <a:lnTo>
                    <a:pt x="0" y="57"/>
                  </a:lnTo>
                  <a:lnTo>
                    <a:pt x="0" y="86"/>
                  </a:lnTo>
                  <a:lnTo>
                    <a:pt x="0" y="86"/>
                  </a:lnTo>
                  <a:lnTo>
                    <a:pt x="0" y="116"/>
                  </a:lnTo>
                  <a:lnTo>
                    <a:pt x="0" y="116"/>
                  </a:lnTo>
                  <a:lnTo>
                    <a:pt x="29" y="116"/>
                  </a:lnTo>
                  <a:lnTo>
                    <a:pt x="29" y="145"/>
                  </a:lnTo>
                  <a:lnTo>
                    <a:pt x="29" y="145"/>
                  </a:lnTo>
                  <a:lnTo>
                    <a:pt x="29" y="174"/>
                  </a:lnTo>
                  <a:lnTo>
                    <a:pt x="29" y="174"/>
                  </a:lnTo>
                  <a:lnTo>
                    <a:pt x="29" y="203"/>
                  </a:lnTo>
                  <a:lnTo>
                    <a:pt x="29" y="203"/>
                  </a:lnTo>
                  <a:lnTo>
                    <a:pt x="29" y="203"/>
                  </a:lnTo>
                  <a:lnTo>
                    <a:pt x="29" y="233"/>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7" name="Freeform 176">
              <a:extLst>
                <a:ext uri="{FF2B5EF4-FFF2-40B4-BE49-F238E27FC236}">
                  <a16:creationId xmlns:a16="http://schemas.microsoft.com/office/drawing/2014/main" id="{2B61ED83-1519-1D4C-9E64-D4D8FE3356C8}"/>
                </a:ext>
              </a:extLst>
            </p:cNvPr>
            <p:cNvSpPr>
              <a:spLocks noChangeArrowheads="1"/>
            </p:cNvSpPr>
            <p:nvPr/>
          </p:nvSpPr>
          <p:spPr bwMode="auto">
            <a:xfrm>
              <a:off x="3067197" y="4200916"/>
              <a:ext cx="105120" cy="105131"/>
            </a:xfrm>
            <a:custGeom>
              <a:avLst/>
              <a:gdLst>
                <a:gd name="T0" fmla="*/ 117 w 322"/>
                <a:gd name="T1" fmla="*/ 321 h 322"/>
                <a:gd name="T2" fmla="*/ 146 w 322"/>
                <a:gd name="T3" fmla="*/ 321 h 322"/>
                <a:gd name="T4" fmla="*/ 175 w 322"/>
                <a:gd name="T5" fmla="*/ 321 h 322"/>
                <a:gd name="T6" fmla="*/ 175 w 322"/>
                <a:gd name="T7" fmla="*/ 321 h 322"/>
                <a:gd name="T8" fmla="*/ 146 w 322"/>
                <a:gd name="T9" fmla="*/ 292 h 322"/>
                <a:gd name="T10" fmla="*/ 175 w 322"/>
                <a:gd name="T11" fmla="*/ 263 h 322"/>
                <a:gd name="T12" fmla="*/ 234 w 322"/>
                <a:gd name="T13" fmla="*/ 263 h 322"/>
                <a:gd name="T14" fmla="*/ 263 w 322"/>
                <a:gd name="T15" fmla="*/ 263 h 322"/>
                <a:gd name="T16" fmla="*/ 292 w 322"/>
                <a:gd name="T17" fmla="*/ 263 h 322"/>
                <a:gd name="T18" fmla="*/ 321 w 322"/>
                <a:gd name="T19" fmla="*/ 233 h 322"/>
                <a:gd name="T20" fmla="*/ 321 w 322"/>
                <a:gd name="T21" fmla="*/ 233 h 322"/>
                <a:gd name="T22" fmla="*/ 321 w 322"/>
                <a:gd name="T23" fmla="*/ 204 h 322"/>
                <a:gd name="T24" fmla="*/ 321 w 322"/>
                <a:gd name="T25" fmla="*/ 175 h 322"/>
                <a:gd name="T26" fmla="*/ 292 w 322"/>
                <a:gd name="T27" fmla="*/ 146 h 322"/>
                <a:gd name="T28" fmla="*/ 292 w 322"/>
                <a:gd name="T29" fmla="*/ 116 h 322"/>
                <a:gd name="T30" fmla="*/ 292 w 322"/>
                <a:gd name="T31" fmla="*/ 87 h 322"/>
                <a:gd name="T32" fmla="*/ 292 w 322"/>
                <a:gd name="T33" fmla="*/ 58 h 322"/>
                <a:gd name="T34" fmla="*/ 292 w 322"/>
                <a:gd name="T35" fmla="*/ 58 h 322"/>
                <a:gd name="T36" fmla="*/ 321 w 322"/>
                <a:gd name="T37" fmla="*/ 30 h 322"/>
                <a:gd name="T38" fmla="*/ 263 w 322"/>
                <a:gd name="T39" fmla="*/ 0 h 322"/>
                <a:gd name="T40" fmla="*/ 234 w 322"/>
                <a:gd name="T41" fmla="*/ 0 h 322"/>
                <a:gd name="T42" fmla="*/ 204 w 322"/>
                <a:gd name="T43" fmla="*/ 0 h 322"/>
                <a:gd name="T44" fmla="*/ 146 w 322"/>
                <a:gd name="T45" fmla="*/ 0 h 322"/>
                <a:gd name="T46" fmla="*/ 87 w 322"/>
                <a:gd name="T47" fmla="*/ 0 h 322"/>
                <a:gd name="T48" fmla="*/ 87 w 322"/>
                <a:gd name="T49" fmla="*/ 30 h 322"/>
                <a:gd name="T50" fmla="*/ 58 w 322"/>
                <a:gd name="T51" fmla="*/ 58 h 322"/>
                <a:gd name="T52" fmla="*/ 58 w 322"/>
                <a:gd name="T53" fmla="*/ 87 h 322"/>
                <a:gd name="T54" fmla="*/ 0 w 322"/>
                <a:gd name="T55" fmla="*/ 87 h 322"/>
                <a:gd name="T56" fmla="*/ 0 w 322"/>
                <a:gd name="T57" fmla="*/ 146 h 322"/>
                <a:gd name="T58" fmla="*/ 29 w 322"/>
                <a:gd name="T59" fmla="*/ 146 h 322"/>
                <a:gd name="T60" fmla="*/ 29 w 322"/>
                <a:gd name="T61" fmla="*/ 175 h 322"/>
                <a:gd name="T62" fmla="*/ 29 w 322"/>
                <a:gd name="T63" fmla="*/ 204 h 322"/>
                <a:gd name="T64" fmla="*/ 58 w 322"/>
                <a:gd name="T65" fmla="*/ 204 h 322"/>
                <a:gd name="T66" fmla="*/ 58 w 322"/>
                <a:gd name="T67" fmla="*/ 233 h 322"/>
                <a:gd name="T68" fmla="*/ 58 w 322"/>
                <a:gd name="T69" fmla="*/ 263 h 322"/>
                <a:gd name="T70" fmla="*/ 87 w 322"/>
                <a:gd name="T71" fmla="*/ 292 h 322"/>
                <a:gd name="T72" fmla="*/ 117 w 322"/>
                <a:gd name="T73" fmla="*/ 292 h 322"/>
                <a:gd name="T74" fmla="*/ 117 w 322"/>
                <a:gd name="T75"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2" h="322">
                  <a:moveTo>
                    <a:pt x="117" y="321"/>
                  </a:moveTo>
                  <a:lnTo>
                    <a:pt x="117" y="321"/>
                  </a:lnTo>
                  <a:lnTo>
                    <a:pt x="146" y="321"/>
                  </a:lnTo>
                  <a:lnTo>
                    <a:pt x="146" y="321"/>
                  </a:lnTo>
                  <a:lnTo>
                    <a:pt x="175" y="321"/>
                  </a:lnTo>
                  <a:lnTo>
                    <a:pt x="175" y="321"/>
                  </a:lnTo>
                  <a:lnTo>
                    <a:pt x="175" y="321"/>
                  </a:lnTo>
                  <a:lnTo>
                    <a:pt x="175" y="321"/>
                  </a:lnTo>
                  <a:lnTo>
                    <a:pt x="175" y="292"/>
                  </a:lnTo>
                  <a:lnTo>
                    <a:pt x="146" y="292"/>
                  </a:lnTo>
                  <a:lnTo>
                    <a:pt x="146" y="263"/>
                  </a:lnTo>
                  <a:lnTo>
                    <a:pt x="175" y="263"/>
                  </a:lnTo>
                  <a:lnTo>
                    <a:pt x="204" y="263"/>
                  </a:lnTo>
                  <a:lnTo>
                    <a:pt x="234" y="263"/>
                  </a:lnTo>
                  <a:lnTo>
                    <a:pt x="234" y="263"/>
                  </a:lnTo>
                  <a:lnTo>
                    <a:pt x="263" y="263"/>
                  </a:lnTo>
                  <a:lnTo>
                    <a:pt x="263" y="263"/>
                  </a:lnTo>
                  <a:lnTo>
                    <a:pt x="292" y="263"/>
                  </a:lnTo>
                  <a:lnTo>
                    <a:pt x="321" y="263"/>
                  </a:lnTo>
                  <a:lnTo>
                    <a:pt x="321" y="233"/>
                  </a:lnTo>
                  <a:lnTo>
                    <a:pt x="321" y="233"/>
                  </a:lnTo>
                  <a:lnTo>
                    <a:pt x="321" y="233"/>
                  </a:lnTo>
                  <a:lnTo>
                    <a:pt x="321" y="204"/>
                  </a:lnTo>
                  <a:lnTo>
                    <a:pt x="321" y="204"/>
                  </a:lnTo>
                  <a:lnTo>
                    <a:pt x="321" y="175"/>
                  </a:lnTo>
                  <a:lnTo>
                    <a:pt x="321" y="175"/>
                  </a:lnTo>
                  <a:lnTo>
                    <a:pt x="321" y="146"/>
                  </a:lnTo>
                  <a:lnTo>
                    <a:pt x="292" y="146"/>
                  </a:lnTo>
                  <a:lnTo>
                    <a:pt x="292" y="146"/>
                  </a:lnTo>
                  <a:lnTo>
                    <a:pt x="292" y="116"/>
                  </a:lnTo>
                  <a:lnTo>
                    <a:pt x="292" y="116"/>
                  </a:lnTo>
                  <a:lnTo>
                    <a:pt x="292" y="87"/>
                  </a:lnTo>
                  <a:lnTo>
                    <a:pt x="292" y="87"/>
                  </a:lnTo>
                  <a:lnTo>
                    <a:pt x="292" y="58"/>
                  </a:lnTo>
                  <a:lnTo>
                    <a:pt x="292" y="58"/>
                  </a:lnTo>
                  <a:lnTo>
                    <a:pt x="292" y="58"/>
                  </a:lnTo>
                  <a:lnTo>
                    <a:pt x="321" y="30"/>
                  </a:lnTo>
                  <a:lnTo>
                    <a:pt x="321" y="30"/>
                  </a:lnTo>
                  <a:lnTo>
                    <a:pt x="292" y="30"/>
                  </a:lnTo>
                  <a:lnTo>
                    <a:pt x="263" y="0"/>
                  </a:lnTo>
                  <a:lnTo>
                    <a:pt x="234" y="0"/>
                  </a:lnTo>
                  <a:lnTo>
                    <a:pt x="234" y="0"/>
                  </a:lnTo>
                  <a:lnTo>
                    <a:pt x="204" y="0"/>
                  </a:lnTo>
                  <a:lnTo>
                    <a:pt x="204" y="0"/>
                  </a:lnTo>
                  <a:lnTo>
                    <a:pt x="146" y="0"/>
                  </a:lnTo>
                  <a:lnTo>
                    <a:pt x="146" y="0"/>
                  </a:lnTo>
                  <a:lnTo>
                    <a:pt x="87" y="0"/>
                  </a:lnTo>
                  <a:lnTo>
                    <a:pt x="87" y="0"/>
                  </a:lnTo>
                  <a:lnTo>
                    <a:pt x="87" y="30"/>
                  </a:lnTo>
                  <a:lnTo>
                    <a:pt x="87" y="30"/>
                  </a:lnTo>
                  <a:lnTo>
                    <a:pt x="58" y="58"/>
                  </a:lnTo>
                  <a:lnTo>
                    <a:pt x="58" y="58"/>
                  </a:lnTo>
                  <a:lnTo>
                    <a:pt x="58" y="58"/>
                  </a:lnTo>
                  <a:lnTo>
                    <a:pt x="58" y="87"/>
                  </a:lnTo>
                  <a:lnTo>
                    <a:pt x="29" y="87"/>
                  </a:lnTo>
                  <a:lnTo>
                    <a:pt x="0" y="87"/>
                  </a:lnTo>
                  <a:lnTo>
                    <a:pt x="0" y="116"/>
                  </a:lnTo>
                  <a:lnTo>
                    <a:pt x="0" y="146"/>
                  </a:lnTo>
                  <a:lnTo>
                    <a:pt x="0" y="146"/>
                  </a:lnTo>
                  <a:lnTo>
                    <a:pt x="29" y="146"/>
                  </a:lnTo>
                  <a:lnTo>
                    <a:pt x="29" y="175"/>
                  </a:lnTo>
                  <a:lnTo>
                    <a:pt x="29" y="175"/>
                  </a:lnTo>
                  <a:lnTo>
                    <a:pt x="29" y="175"/>
                  </a:lnTo>
                  <a:lnTo>
                    <a:pt x="29" y="204"/>
                  </a:lnTo>
                  <a:lnTo>
                    <a:pt x="58" y="204"/>
                  </a:lnTo>
                  <a:lnTo>
                    <a:pt x="58" y="204"/>
                  </a:lnTo>
                  <a:lnTo>
                    <a:pt x="58" y="204"/>
                  </a:lnTo>
                  <a:lnTo>
                    <a:pt x="58" y="233"/>
                  </a:lnTo>
                  <a:lnTo>
                    <a:pt x="87" y="233"/>
                  </a:lnTo>
                  <a:lnTo>
                    <a:pt x="58" y="263"/>
                  </a:lnTo>
                  <a:lnTo>
                    <a:pt x="87" y="263"/>
                  </a:lnTo>
                  <a:lnTo>
                    <a:pt x="87" y="292"/>
                  </a:lnTo>
                  <a:lnTo>
                    <a:pt x="87" y="292"/>
                  </a:lnTo>
                  <a:lnTo>
                    <a:pt x="117" y="292"/>
                  </a:lnTo>
                  <a:lnTo>
                    <a:pt x="117" y="292"/>
                  </a:lnTo>
                  <a:lnTo>
                    <a:pt x="117" y="321"/>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8" name="Freeform 177">
              <a:extLst>
                <a:ext uri="{FF2B5EF4-FFF2-40B4-BE49-F238E27FC236}">
                  <a16:creationId xmlns:a16="http://schemas.microsoft.com/office/drawing/2014/main" id="{54A7BACF-5E25-8246-92FA-8A092DE77EFD}"/>
                </a:ext>
              </a:extLst>
            </p:cNvPr>
            <p:cNvSpPr>
              <a:spLocks noChangeArrowheads="1"/>
            </p:cNvSpPr>
            <p:nvPr/>
          </p:nvSpPr>
          <p:spPr bwMode="auto">
            <a:xfrm>
              <a:off x="2972156" y="4143310"/>
              <a:ext cx="133920" cy="181459"/>
            </a:xfrm>
            <a:custGeom>
              <a:avLst/>
              <a:gdLst>
                <a:gd name="T0" fmla="*/ 88 w 410"/>
                <a:gd name="T1" fmla="*/ 233 h 556"/>
                <a:gd name="T2" fmla="*/ 88 w 410"/>
                <a:gd name="T3" fmla="*/ 233 h 556"/>
                <a:gd name="T4" fmla="*/ 117 w 410"/>
                <a:gd name="T5" fmla="*/ 262 h 556"/>
                <a:gd name="T6" fmla="*/ 117 w 410"/>
                <a:gd name="T7" fmla="*/ 291 h 556"/>
                <a:gd name="T8" fmla="*/ 117 w 410"/>
                <a:gd name="T9" fmla="*/ 321 h 556"/>
                <a:gd name="T10" fmla="*/ 146 w 410"/>
                <a:gd name="T11" fmla="*/ 321 h 556"/>
                <a:gd name="T12" fmla="*/ 176 w 410"/>
                <a:gd name="T13" fmla="*/ 321 h 556"/>
                <a:gd name="T14" fmla="*/ 146 w 410"/>
                <a:gd name="T15" fmla="*/ 350 h 556"/>
                <a:gd name="T16" fmla="*/ 117 w 410"/>
                <a:gd name="T17" fmla="*/ 408 h 556"/>
                <a:gd name="T18" fmla="*/ 117 w 410"/>
                <a:gd name="T19" fmla="*/ 438 h 556"/>
                <a:gd name="T20" fmla="*/ 117 w 410"/>
                <a:gd name="T21" fmla="*/ 438 h 556"/>
                <a:gd name="T22" fmla="*/ 117 w 410"/>
                <a:gd name="T23" fmla="*/ 467 h 556"/>
                <a:gd name="T24" fmla="*/ 146 w 410"/>
                <a:gd name="T25" fmla="*/ 496 h 556"/>
                <a:gd name="T26" fmla="*/ 176 w 410"/>
                <a:gd name="T27" fmla="*/ 525 h 556"/>
                <a:gd name="T28" fmla="*/ 205 w 410"/>
                <a:gd name="T29" fmla="*/ 555 h 556"/>
                <a:gd name="T30" fmla="*/ 234 w 410"/>
                <a:gd name="T31" fmla="*/ 555 h 556"/>
                <a:gd name="T32" fmla="*/ 263 w 410"/>
                <a:gd name="T33" fmla="*/ 555 h 556"/>
                <a:gd name="T34" fmla="*/ 263 w 410"/>
                <a:gd name="T35" fmla="*/ 525 h 556"/>
                <a:gd name="T36" fmla="*/ 321 w 410"/>
                <a:gd name="T37" fmla="*/ 525 h 556"/>
                <a:gd name="T38" fmla="*/ 350 w 410"/>
                <a:gd name="T39" fmla="*/ 496 h 556"/>
                <a:gd name="T40" fmla="*/ 379 w 410"/>
                <a:gd name="T41" fmla="*/ 496 h 556"/>
                <a:gd name="T42" fmla="*/ 409 w 410"/>
                <a:gd name="T43" fmla="*/ 496 h 556"/>
                <a:gd name="T44" fmla="*/ 409 w 410"/>
                <a:gd name="T45" fmla="*/ 467 h 556"/>
                <a:gd name="T46" fmla="*/ 379 w 410"/>
                <a:gd name="T47" fmla="*/ 467 h 556"/>
                <a:gd name="T48" fmla="*/ 379 w 410"/>
                <a:gd name="T49" fmla="*/ 438 h 556"/>
                <a:gd name="T50" fmla="*/ 379 w 410"/>
                <a:gd name="T51" fmla="*/ 408 h 556"/>
                <a:gd name="T52" fmla="*/ 350 w 410"/>
                <a:gd name="T53" fmla="*/ 379 h 556"/>
                <a:gd name="T54" fmla="*/ 350 w 410"/>
                <a:gd name="T55" fmla="*/ 379 h 556"/>
                <a:gd name="T56" fmla="*/ 321 w 410"/>
                <a:gd name="T57" fmla="*/ 350 h 556"/>
                <a:gd name="T58" fmla="*/ 321 w 410"/>
                <a:gd name="T59" fmla="*/ 350 h 556"/>
                <a:gd name="T60" fmla="*/ 292 w 410"/>
                <a:gd name="T61" fmla="*/ 321 h 556"/>
                <a:gd name="T62" fmla="*/ 292 w 410"/>
                <a:gd name="T63" fmla="*/ 291 h 556"/>
                <a:gd name="T64" fmla="*/ 321 w 410"/>
                <a:gd name="T65" fmla="*/ 262 h 556"/>
                <a:gd name="T66" fmla="*/ 350 w 410"/>
                <a:gd name="T67" fmla="*/ 233 h 556"/>
                <a:gd name="T68" fmla="*/ 350 w 410"/>
                <a:gd name="T69" fmla="*/ 233 h 556"/>
                <a:gd name="T70" fmla="*/ 379 w 410"/>
                <a:gd name="T71" fmla="*/ 205 h 556"/>
                <a:gd name="T72" fmla="*/ 350 w 410"/>
                <a:gd name="T73" fmla="*/ 205 h 556"/>
                <a:gd name="T74" fmla="*/ 350 w 410"/>
                <a:gd name="T75" fmla="*/ 175 h 556"/>
                <a:gd name="T76" fmla="*/ 292 w 410"/>
                <a:gd name="T77" fmla="*/ 117 h 556"/>
                <a:gd name="T78" fmla="*/ 263 w 410"/>
                <a:gd name="T79" fmla="*/ 117 h 556"/>
                <a:gd name="T80" fmla="*/ 234 w 410"/>
                <a:gd name="T81" fmla="*/ 146 h 556"/>
                <a:gd name="T82" fmla="*/ 234 w 410"/>
                <a:gd name="T83" fmla="*/ 146 h 556"/>
                <a:gd name="T84" fmla="*/ 234 w 410"/>
                <a:gd name="T85" fmla="*/ 87 h 556"/>
                <a:gd name="T86" fmla="*/ 234 w 410"/>
                <a:gd name="T87" fmla="*/ 58 h 556"/>
                <a:gd name="T88" fmla="*/ 176 w 410"/>
                <a:gd name="T89" fmla="*/ 29 h 556"/>
                <a:gd name="T90" fmla="*/ 146 w 410"/>
                <a:gd name="T91" fmla="*/ 0 h 556"/>
                <a:gd name="T92" fmla="*/ 146 w 410"/>
                <a:gd name="T93" fmla="*/ 0 h 556"/>
                <a:gd name="T94" fmla="*/ 117 w 410"/>
                <a:gd name="T95" fmla="*/ 29 h 556"/>
                <a:gd name="T96" fmla="*/ 88 w 410"/>
                <a:gd name="T97" fmla="*/ 29 h 556"/>
                <a:gd name="T98" fmla="*/ 59 w 410"/>
                <a:gd name="T99" fmla="*/ 87 h 556"/>
                <a:gd name="T100" fmla="*/ 88 w 410"/>
                <a:gd name="T101" fmla="*/ 87 h 556"/>
                <a:gd name="T102" fmla="*/ 117 w 410"/>
                <a:gd name="T103" fmla="*/ 117 h 556"/>
                <a:gd name="T104" fmla="*/ 59 w 410"/>
                <a:gd name="T105" fmla="*/ 117 h 556"/>
                <a:gd name="T106" fmla="*/ 29 w 410"/>
                <a:gd name="T107" fmla="*/ 117 h 556"/>
                <a:gd name="T108" fmla="*/ 29 w 410"/>
                <a:gd name="T109" fmla="*/ 146 h 556"/>
                <a:gd name="T110" fmla="*/ 29 w 410"/>
                <a:gd name="T111" fmla="*/ 205 h 556"/>
                <a:gd name="T112" fmla="*/ 59 w 410"/>
                <a:gd name="T113" fmla="*/ 233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0" h="556">
                  <a:moveTo>
                    <a:pt x="59" y="233"/>
                  </a:moveTo>
                  <a:lnTo>
                    <a:pt x="88" y="233"/>
                  </a:lnTo>
                  <a:lnTo>
                    <a:pt x="88" y="262"/>
                  </a:lnTo>
                  <a:lnTo>
                    <a:pt x="88" y="233"/>
                  </a:lnTo>
                  <a:lnTo>
                    <a:pt x="117" y="233"/>
                  </a:lnTo>
                  <a:lnTo>
                    <a:pt x="117" y="262"/>
                  </a:lnTo>
                  <a:lnTo>
                    <a:pt x="117" y="291"/>
                  </a:lnTo>
                  <a:lnTo>
                    <a:pt x="117" y="291"/>
                  </a:lnTo>
                  <a:lnTo>
                    <a:pt x="117" y="291"/>
                  </a:lnTo>
                  <a:lnTo>
                    <a:pt x="117" y="321"/>
                  </a:lnTo>
                  <a:lnTo>
                    <a:pt x="146" y="321"/>
                  </a:lnTo>
                  <a:lnTo>
                    <a:pt x="146" y="321"/>
                  </a:lnTo>
                  <a:lnTo>
                    <a:pt x="146" y="321"/>
                  </a:lnTo>
                  <a:lnTo>
                    <a:pt x="176" y="321"/>
                  </a:lnTo>
                  <a:lnTo>
                    <a:pt x="176" y="350"/>
                  </a:lnTo>
                  <a:lnTo>
                    <a:pt x="146" y="350"/>
                  </a:lnTo>
                  <a:lnTo>
                    <a:pt x="146" y="379"/>
                  </a:lnTo>
                  <a:lnTo>
                    <a:pt x="117" y="408"/>
                  </a:lnTo>
                  <a:lnTo>
                    <a:pt x="146" y="408"/>
                  </a:lnTo>
                  <a:lnTo>
                    <a:pt x="117" y="438"/>
                  </a:lnTo>
                  <a:lnTo>
                    <a:pt x="117" y="438"/>
                  </a:lnTo>
                  <a:lnTo>
                    <a:pt x="117" y="438"/>
                  </a:lnTo>
                  <a:lnTo>
                    <a:pt x="117" y="467"/>
                  </a:lnTo>
                  <a:lnTo>
                    <a:pt x="117" y="467"/>
                  </a:lnTo>
                  <a:lnTo>
                    <a:pt x="146" y="496"/>
                  </a:lnTo>
                  <a:lnTo>
                    <a:pt x="146" y="496"/>
                  </a:lnTo>
                  <a:lnTo>
                    <a:pt x="146" y="525"/>
                  </a:lnTo>
                  <a:lnTo>
                    <a:pt x="176" y="525"/>
                  </a:lnTo>
                  <a:lnTo>
                    <a:pt x="205" y="555"/>
                  </a:lnTo>
                  <a:lnTo>
                    <a:pt x="205" y="555"/>
                  </a:lnTo>
                  <a:lnTo>
                    <a:pt x="234" y="555"/>
                  </a:lnTo>
                  <a:lnTo>
                    <a:pt x="234" y="555"/>
                  </a:lnTo>
                  <a:lnTo>
                    <a:pt x="234" y="555"/>
                  </a:lnTo>
                  <a:lnTo>
                    <a:pt x="263" y="555"/>
                  </a:lnTo>
                  <a:lnTo>
                    <a:pt x="263" y="525"/>
                  </a:lnTo>
                  <a:lnTo>
                    <a:pt x="263" y="525"/>
                  </a:lnTo>
                  <a:lnTo>
                    <a:pt x="292" y="525"/>
                  </a:lnTo>
                  <a:lnTo>
                    <a:pt x="321" y="525"/>
                  </a:lnTo>
                  <a:lnTo>
                    <a:pt x="321" y="496"/>
                  </a:lnTo>
                  <a:lnTo>
                    <a:pt x="350" y="496"/>
                  </a:lnTo>
                  <a:lnTo>
                    <a:pt x="379" y="496"/>
                  </a:lnTo>
                  <a:lnTo>
                    <a:pt x="379" y="496"/>
                  </a:lnTo>
                  <a:lnTo>
                    <a:pt x="409" y="496"/>
                  </a:lnTo>
                  <a:lnTo>
                    <a:pt x="409" y="496"/>
                  </a:lnTo>
                  <a:lnTo>
                    <a:pt x="409" y="496"/>
                  </a:lnTo>
                  <a:lnTo>
                    <a:pt x="409" y="467"/>
                  </a:lnTo>
                  <a:lnTo>
                    <a:pt x="409" y="467"/>
                  </a:lnTo>
                  <a:lnTo>
                    <a:pt x="379" y="467"/>
                  </a:lnTo>
                  <a:lnTo>
                    <a:pt x="379" y="467"/>
                  </a:lnTo>
                  <a:lnTo>
                    <a:pt x="379" y="438"/>
                  </a:lnTo>
                  <a:lnTo>
                    <a:pt x="350" y="438"/>
                  </a:lnTo>
                  <a:lnTo>
                    <a:pt x="379" y="408"/>
                  </a:lnTo>
                  <a:lnTo>
                    <a:pt x="350" y="408"/>
                  </a:lnTo>
                  <a:lnTo>
                    <a:pt x="350" y="379"/>
                  </a:lnTo>
                  <a:lnTo>
                    <a:pt x="350" y="379"/>
                  </a:lnTo>
                  <a:lnTo>
                    <a:pt x="350" y="379"/>
                  </a:lnTo>
                  <a:lnTo>
                    <a:pt x="321" y="379"/>
                  </a:lnTo>
                  <a:lnTo>
                    <a:pt x="321" y="350"/>
                  </a:lnTo>
                  <a:lnTo>
                    <a:pt x="321" y="350"/>
                  </a:lnTo>
                  <a:lnTo>
                    <a:pt x="321" y="350"/>
                  </a:lnTo>
                  <a:lnTo>
                    <a:pt x="321" y="321"/>
                  </a:lnTo>
                  <a:lnTo>
                    <a:pt x="292" y="321"/>
                  </a:lnTo>
                  <a:lnTo>
                    <a:pt x="292" y="321"/>
                  </a:lnTo>
                  <a:lnTo>
                    <a:pt x="292" y="291"/>
                  </a:lnTo>
                  <a:lnTo>
                    <a:pt x="292" y="262"/>
                  </a:lnTo>
                  <a:lnTo>
                    <a:pt x="321" y="262"/>
                  </a:lnTo>
                  <a:lnTo>
                    <a:pt x="350" y="262"/>
                  </a:lnTo>
                  <a:lnTo>
                    <a:pt x="350" y="233"/>
                  </a:lnTo>
                  <a:lnTo>
                    <a:pt x="350" y="233"/>
                  </a:lnTo>
                  <a:lnTo>
                    <a:pt x="350" y="233"/>
                  </a:lnTo>
                  <a:lnTo>
                    <a:pt x="379" y="205"/>
                  </a:lnTo>
                  <a:lnTo>
                    <a:pt x="379" y="205"/>
                  </a:lnTo>
                  <a:lnTo>
                    <a:pt x="379" y="205"/>
                  </a:lnTo>
                  <a:lnTo>
                    <a:pt x="350" y="205"/>
                  </a:lnTo>
                  <a:lnTo>
                    <a:pt x="350" y="175"/>
                  </a:lnTo>
                  <a:lnTo>
                    <a:pt x="350" y="175"/>
                  </a:lnTo>
                  <a:lnTo>
                    <a:pt x="321" y="146"/>
                  </a:lnTo>
                  <a:lnTo>
                    <a:pt x="292" y="117"/>
                  </a:lnTo>
                  <a:lnTo>
                    <a:pt x="292" y="117"/>
                  </a:lnTo>
                  <a:lnTo>
                    <a:pt x="263" y="117"/>
                  </a:lnTo>
                  <a:lnTo>
                    <a:pt x="263" y="117"/>
                  </a:lnTo>
                  <a:lnTo>
                    <a:pt x="234" y="146"/>
                  </a:lnTo>
                  <a:lnTo>
                    <a:pt x="234" y="146"/>
                  </a:lnTo>
                  <a:lnTo>
                    <a:pt x="234" y="146"/>
                  </a:lnTo>
                  <a:lnTo>
                    <a:pt x="234" y="117"/>
                  </a:lnTo>
                  <a:lnTo>
                    <a:pt x="234" y="87"/>
                  </a:lnTo>
                  <a:lnTo>
                    <a:pt x="234" y="87"/>
                  </a:lnTo>
                  <a:lnTo>
                    <a:pt x="234" y="58"/>
                  </a:lnTo>
                  <a:lnTo>
                    <a:pt x="205" y="58"/>
                  </a:lnTo>
                  <a:lnTo>
                    <a:pt x="176" y="29"/>
                  </a:lnTo>
                  <a:lnTo>
                    <a:pt x="176" y="29"/>
                  </a:lnTo>
                  <a:lnTo>
                    <a:pt x="146" y="0"/>
                  </a:lnTo>
                  <a:lnTo>
                    <a:pt x="146" y="0"/>
                  </a:lnTo>
                  <a:lnTo>
                    <a:pt x="146" y="0"/>
                  </a:lnTo>
                  <a:lnTo>
                    <a:pt x="146" y="0"/>
                  </a:lnTo>
                  <a:lnTo>
                    <a:pt x="117" y="29"/>
                  </a:lnTo>
                  <a:lnTo>
                    <a:pt x="88" y="29"/>
                  </a:lnTo>
                  <a:lnTo>
                    <a:pt x="88" y="29"/>
                  </a:lnTo>
                  <a:lnTo>
                    <a:pt x="59" y="58"/>
                  </a:lnTo>
                  <a:lnTo>
                    <a:pt x="59" y="87"/>
                  </a:lnTo>
                  <a:lnTo>
                    <a:pt x="59" y="87"/>
                  </a:lnTo>
                  <a:lnTo>
                    <a:pt x="88" y="87"/>
                  </a:lnTo>
                  <a:lnTo>
                    <a:pt x="117" y="87"/>
                  </a:lnTo>
                  <a:lnTo>
                    <a:pt x="117" y="117"/>
                  </a:lnTo>
                  <a:lnTo>
                    <a:pt x="88" y="117"/>
                  </a:lnTo>
                  <a:lnTo>
                    <a:pt x="59" y="117"/>
                  </a:lnTo>
                  <a:lnTo>
                    <a:pt x="59" y="117"/>
                  </a:lnTo>
                  <a:lnTo>
                    <a:pt x="29" y="117"/>
                  </a:lnTo>
                  <a:lnTo>
                    <a:pt x="29" y="146"/>
                  </a:lnTo>
                  <a:lnTo>
                    <a:pt x="29" y="146"/>
                  </a:lnTo>
                  <a:lnTo>
                    <a:pt x="0" y="175"/>
                  </a:lnTo>
                  <a:lnTo>
                    <a:pt x="29" y="205"/>
                  </a:lnTo>
                  <a:lnTo>
                    <a:pt x="29" y="205"/>
                  </a:lnTo>
                  <a:lnTo>
                    <a:pt x="59"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39" name="Freeform 178">
              <a:extLst>
                <a:ext uri="{FF2B5EF4-FFF2-40B4-BE49-F238E27FC236}">
                  <a16:creationId xmlns:a16="http://schemas.microsoft.com/office/drawing/2014/main" id="{D787F2E2-3895-D540-9F4D-28A5677E48B8}"/>
                </a:ext>
              </a:extLst>
            </p:cNvPr>
            <p:cNvSpPr>
              <a:spLocks noChangeArrowheads="1"/>
            </p:cNvSpPr>
            <p:nvPr/>
          </p:nvSpPr>
          <p:spPr bwMode="auto">
            <a:xfrm>
              <a:off x="2658238" y="4038178"/>
              <a:ext cx="361439" cy="295231"/>
            </a:xfrm>
            <a:custGeom>
              <a:avLst/>
              <a:gdLst>
                <a:gd name="T0" fmla="*/ 583 w 1109"/>
                <a:gd name="T1" fmla="*/ 904 h 905"/>
                <a:gd name="T2" fmla="*/ 729 w 1109"/>
                <a:gd name="T3" fmla="*/ 846 h 905"/>
                <a:gd name="T4" fmla="*/ 817 w 1109"/>
                <a:gd name="T5" fmla="*/ 788 h 905"/>
                <a:gd name="T6" fmla="*/ 700 w 1109"/>
                <a:gd name="T7" fmla="*/ 729 h 905"/>
                <a:gd name="T8" fmla="*/ 671 w 1109"/>
                <a:gd name="T9" fmla="*/ 642 h 905"/>
                <a:gd name="T10" fmla="*/ 817 w 1109"/>
                <a:gd name="T11" fmla="*/ 671 h 905"/>
                <a:gd name="T12" fmla="*/ 933 w 1109"/>
                <a:gd name="T13" fmla="*/ 642 h 905"/>
                <a:gd name="T14" fmla="*/ 1021 w 1109"/>
                <a:gd name="T15" fmla="*/ 554 h 905"/>
                <a:gd name="T16" fmla="*/ 991 w 1109"/>
                <a:gd name="T17" fmla="*/ 467 h 905"/>
                <a:gd name="T18" fmla="*/ 1079 w 1109"/>
                <a:gd name="T19" fmla="*/ 438 h 905"/>
                <a:gd name="T20" fmla="*/ 1021 w 1109"/>
                <a:gd name="T21" fmla="*/ 379 h 905"/>
                <a:gd name="T22" fmla="*/ 1108 w 1109"/>
                <a:gd name="T23" fmla="*/ 321 h 905"/>
                <a:gd name="T24" fmla="*/ 1021 w 1109"/>
                <a:gd name="T25" fmla="*/ 292 h 905"/>
                <a:gd name="T26" fmla="*/ 933 w 1109"/>
                <a:gd name="T27" fmla="*/ 321 h 905"/>
                <a:gd name="T28" fmla="*/ 1021 w 1109"/>
                <a:gd name="T29" fmla="*/ 262 h 905"/>
                <a:gd name="T30" fmla="*/ 962 w 1109"/>
                <a:gd name="T31" fmla="*/ 233 h 905"/>
                <a:gd name="T32" fmla="*/ 905 w 1109"/>
                <a:gd name="T33" fmla="*/ 205 h 905"/>
                <a:gd name="T34" fmla="*/ 875 w 1109"/>
                <a:gd name="T35" fmla="*/ 176 h 905"/>
                <a:gd name="T36" fmla="*/ 905 w 1109"/>
                <a:gd name="T37" fmla="*/ 146 h 905"/>
                <a:gd name="T38" fmla="*/ 846 w 1109"/>
                <a:gd name="T39" fmla="*/ 146 h 905"/>
                <a:gd name="T40" fmla="*/ 729 w 1109"/>
                <a:gd name="T41" fmla="*/ 176 h 905"/>
                <a:gd name="T42" fmla="*/ 671 w 1109"/>
                <a:gd name="T43" fmla="*/ 205 h 905"/>
                <a:gd name="T44" fmla="*/ 555 w 1109"/>
                <a:gd name="T45" fmla="*/ 146 h 905"/>
                <a:gd name="T46" fmla="*/ 408 w 1109"/>
                <a:gd name="T47" fmla="*/ 146 h 905"/>
                <a:gd name="T48" fmla="*/ 350 w 1109"/>
                <a:gd name="T49" fmla="*/ 117 h 905"/>
                <a:gd name="T50" fmla="*/ 291 w 1109"/>
                <a:gd name="T51" fmla="*/ 59 h 905"/>
                <a:gd name="T52" fmla="*/ 262 w 1109"/>
                <a:gd name="T53" fmla="*/ 88 h 905"/>
                <a:gd name="T54" fmla="*/ 291 w 1109"/>
                <a:gd name="T55" fmla="*/ 88 h 905"/>
                <a:gd name="T56" fmla="*/ 262 w 1109"/>
                <a:gd name="T57" fmla="*/ 117 h 905"/>
                <a:gd name="T58" fmla="*/ 146 w 1109"/>
                <a:gd name="T59" fmla="*/ 146 h 905"/>
                <a:gd name="T60" fmla="*/ 175 w 1109"/>
                <a:gd name="T61" fmla="*/ 262 h 905"/>
                <a:gd name="T62" fmla="*/ 88 w 1109"/>
                <a:gd name="T63" fmla="*/ 233 h 905"/>
                <a:gd name="T64" fmla="*/ 146 w 1109"/>
                <a:gd name="T65" fmla="*/ 146 h 905"/>
                <a:gd name="T66" fmla="*/ 117 w 1109"/>
                <a:gd name="T67" fmla="*/ 88 h 905"/>
                <a:gd name="T68" fmla="*/ 175 w 1109"/>
                <a:gd name="T69" fmla="*/ 59 h 905"/>
                <a:gd name="T70" fmla="*/ 58 w 1109"/>
                <a:gd name="T71" fmla="*/ 146 h 905"/>
                <a:gd name="T72" fmla="*/ 29 w 1109"/>
                <a:gd name="T73" fmla="*/ 233 h 905"/>
                <a:gd name="T74" fmla="*/ 58 w 1109"/>
                <a:gd name="T75" fmla="*/ 321 h 905"/>
                <a:gd name="T76" fmla="*/ 58 w 1109"/>
                <a:gd name="T77" fmla="*/ 379 h 905"/>
                <a:gd name="T78" fmla="*/ 146 w 1109"/>
                <a:gd name="T79" fmla="*/ 438 h 905"/>
                <a:gd name="T80" fmla="*/ 233 w 1109"/>
                <a:gd name="T81" fmla="*/ 408 h 905"/>
                <a:gd name="T82" fmla="*/ 350 w 1109"/>
                <a:gd name="T83" fmla="*/ 496 h 905"/>
                <a:gd name="T84" fmla="*/ 438 w 1109"/>
                <a:gd name="T85" fmla="*/ 496 h 905"/>
                <a:gd name="T86" fmla="*/ 496 w 1109"/>
                <a:gd name="T87" fmla="*/ 526 h 905"/>
                <a:gd name="T88" fmla="*/ 438 w 1109"/>
                <a:gd name="T89" fmla="*/ 554 h 905"/>
                <a:gd name="T90" fmla="*/ 467 w 1109"/>
                <a:gd name="T91" fmla="*/ 671 h 905"/>
                <a:gd name="T92" fmla="*/ 467 w 1109"/>
                <a:gd name="T93" fmla="*/ 759 h 905"/>
                <a:gd name="T94" fmla="*/ 496 w 1109"/>
                <a:gd name="T95" fmla="*/ 788 h 905"/>
                <a:gd name="T96" fmla="*/ 408 w 1109"/>
                <a:gd name="T97" fmla="*/ 29 h 905"/>
                <a:gd name="T98" fmla="*/ 408 w 1109"/>
                <a:gd name="T99" fmla="*/ 29 h 905"/>
                <a:gd name="T100" fmla="*/ 379 w 1109"/>
                <a:gd name="T101" fmla="*/ 59 h 905"/>
                <a:gd name="T102" fmla="*/ 291 w 1109"/>
                <a:gd name="T103" fmla="*/ 29 h 905"/>
                <a:gd name="T104" fmla="*/ 758 w 1109"/>
                <a:gd name="T105" fmla="*/ 117 h 905"/>
                <a:gd name="T106" fmla="*/ 758 w 1109"/>
                <a:gd name="T107" fmla="*/ 146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09" h="905">
                  <a:moveTo>
                    <a:pt x="496" y="876"/>
                  </a:moveTo>
                  <a:lnTo>
                    <a:pt x="496" y="876"/>
                  </a:lnTo>
                  <a:cubicBezTo>
                    <a:pt x="555" y="904"/>
                    <a:pt x="555" y="904"/>
                    <a:pt x="555" y="904"/>
                  </a:cubicBezTo>
                  <a:cubicBezTo>
                    <a:pt x="583" y="904"/>
                    <a:pt x="583" y="904"/>
                    <a:pt x="583" y="904"/>
                  </a:cubicBezTo>
                  <a:lnTo>
                    <a:pt x="583" y="904"/>
                  </a:lnTo>
                  <a:cubicBezTo>
                    <a:pt x="612" y="904"/>
                    <a:pt x="612" y="904"/>
                    <a:pt x="612" y="904"/>
                  </a:cubicBezTo>
                  <a:cubicBezTo>
                    <a:pt x="641" y="904"/>
                    <a:pt x="641" y="904"/>
                    <a:pt x="641" y="904"/>
                  </a:cubicBezTo>
                  <a:cubicBezTo>
                    <a:pt x="671" y="876"/>
                    <a:pt x="671" y="876"/>
                    <a:pt x="671" y="876"/>
                  </a:cubicBezTo>
                  <a:cubicBezTo>
                    <a:pt x="700" y="876"/>
                    <a:pt x="700" y="876"/>
                    <a:pt x="700" y="876"/>
                  </a:cubicBezTo>
                  <a:cubicBezTo>
                    <a:pt x="729" y="846"/>
                    <a:pt x="729" y="846"/>
                    <a:pt x="729" y="846"/>
                  </a:cubicBezTo>
                  <a:cubicBezTo>
                    <a:pt x="729" y="817"/>
                    <a:pt x="729" y="817"/>
                    <a:pt x="729" y="817"/>
                  </a:cubicBezTo>
                  <a:cubicBezTo>
                    <a:pt x="758" y="817"/>
                    <a:pt x="758" y="817"/>
                    <a:pt x="758" y="817"/>
                  </a:cubicBezTo>
                  <a:cubicBezTo>
                    <a:pt x="788" y="817"/>
                    <a:pt x="788" y="817"/>
                    <a:pt x="788" y="817"/>
                  </a:cubicBezTo>
                  <a:cubicBezTo>
                    <a:pt x="817" y="788"/>
                    <a:pt x="817" y="788"/>
                    <a:pt x="817" y="788"/>
                  </a:cubicBezTo>
                  <a:lnTo>
                    <a:pt x="817" y="788"/>
                  </a:lnTo>
                  <a:cubicBezTo>
                    <a:pt x="788" y="788"/>
                    <a:pt x="788" y="788"/>
                    <a:pt x="788" y="788"/>
                  </a:cubicBezTo>
                  <a:cubicBezTo>
                    <a:pt x="758" y="788"/>
                    <a:pt x="758" y="788"/>
                    <a:pt x="758" y="788"/>
                  </a:cubicBezTo>
                  <a:cubicBezTo>
                    <a:pt x="729" y="759"/>
                    <a:pt x="729" y="759"/>
                    <a:pt x="729" y="759"/>
                  </a:cubicBezTo>
                  <a:cubicBezTo>
                    <a:pt x="729" y="729"/>
                    <a:pt x="729" y="729"/>
                    <a:pt x="729" y="729"/>
                  </a:cubicBezTo>
                  <a:cubicBezTo>
                    <a:pt x="700" y="729"/>
                    <a:pt x="700" y="729"/>
                    <a:pt x="700" y="729"/>
                  </a:cubicBezTo>
                  <a:cubicBezTo>
                    <a:pt x="729" y="700"/>
                    <a:pt x="729" y="700"/>
                    <a:pt x="729" y="700"/>
                  </a:cubicBezTo>
                  <a:cubicBezTo>
                    <a:pt x="729" y="671"/>
                    <a:pt x="729" y="671"/>
                    <a:pt x="729" y="671"/>
                  </a:cubicBezTo>
                  <a:cubicBezTo>
                    <a:pt x="700" y="671"/>
                    <a:pt x="700" y="671"/>
                    <a:pt x="700" y="671"/>
                  </a:cubicBezTo>
                  <a:lnTo>
                    <a:pt x="700" y="671"/>
                  </a:lnTo>
                  <a:cubicBezTo>
                    <a:pt x="671" y="642"/>
                    <a:pt x="671" y="642"/>
                    <a:pt x="671" y="642"/>
                  </a:cubicBezTo>
                  <a:cubicBezTo>
                    <a:pt x="700" y="642"/>
                    <a:pt x="700" y="642"/>
                    <a:pt x="700" y="642"/>
                  </a:cubicBezTo>
                  <a:cubicBezTo>
                    <a:pt x="729" y="642"/>
                    <a:pt x="729" y="642"/>
                    <a:pt x="729" y="642"/>
                  </a:cubicBezTo>
                  <a:cubicBezTo>
                    <a:pt x="758" y="671"/>
                    <a:pt x="758" y="671"/>
                    <a:pt x="758" y="671"/>
                  </a:cubicBezTo>
                  <a:cubicBezTo>
                    <a:pt x="788" y="671"/>
                    <a:pt x="788" y="671"/>
                    <a:pt x="788" y="671"/>
                  </a:cubicBezTo>
                  <a:cubicBezTo>
                    <a:pt x="817" y="671"/>
                    <a:pt x="817" y="671"/>
                    <a:pt x="817" y="671"/>
                  </a:cubicBezTo>
                  <a:lnTo>
                    <a:pt x="817" y="671"/>
                  </a:lnTo>
                  <a:cubicBezTo>
                    <a:pt x="846" y="671"/>
                    <a:pt x="846" y="671"/>
                    <a:pt x="846" y="671"/>
                  </a:cubicBezTo>
                  <a:cubicBezTo>
                    <a:pt x="875" y="642"/>
                    <a:pt x="875" y="642"/>
                    <a:pt x="875" y="642"/>
                  </a:cubicBezTo>
                  <a:cubicBezTo>
                    <a:pt x="905" y="642"/>
                    <a:pt x="905" y="642"/>
                    <a:pt x="905" y="642"/>
                  </a:cubicBezTo>
                  <a:cubicBezTo>
                    <a:pt x="933" y="642"/>
                    <a:pt x="933" y="642"/>
                    <a:pt x="933" y="642"/>
                  </a:cubicBezTo>
                  <a:cubicBezTo>
                    <a:pt x="962" y="612"/>
                    <a:pt x="962" y="612"/>
                    <a:pt x="962" y="612"/>
                  </a:cubicBezTo>
                  <a:cubicBezTo>
                    <a:pt x="991" y="612"/>
                    <a:pt x="991" y="612"/>
                    <a:pt x="991" y="612"/>
                  </a:cubicBezTo>
                  <a:cubicBezTo>
                    <a:pt x="1021" y="583"/>
                    <a:pt x="1021" y="583"/>
                    <a:pt x="1021" y="583"/>
                  </a:cubicBezTo>
                  <a:lnTo>
                    <a:pt x="1021" y="583"/>
                  </a:lnTo>
                  <a:cubicBezTo>
                    <a:pt x="1021" y="554"/>
                    <a:pt x="1021" y="554"/>
                    <a:pt x="1021" y="554"/>
                  </a:cubicBezTo>
                  <a:cubicBezTo>
                    <a:pt x="991" y="526"/>
                    <a:pt x="991" y="526"/>
                    <a:pt x="991" y="526"/>
                  </a:cubicBezTo>
                  <a:lnTo>
                    <a:pt x="991" y="526"/>
                  </a:lnTo>
                  <a:cubicBezTo>
                    <a:pt x="962" y="496"/>
                    <a:pt x="962" y="496"/>
                    <a:pt x="962" y="496"/>
                  </a:cubicBezTo>
                  <a:cubicBezTo>
                    <a:pt x="991" y="467"/>
                    <a:pt x="991" y="467"/>
                    <a:pt x="991" y="467"/>
                  </a:cubicBezTo>
                  <a:lnTo>
                    <a:pt x="991" y="467"/>
                  </a:lnTo>
                  <a:cubicBezTo>
                    <a:pt x="991" y="438"/>
                    <a:pt x="991" y="438"/>
                    <a:pt x="991" y="438"/>
                  </a:cubicBezTo>
                  <a:cubicBezTo>
                    <a:pt x="1021" y="438"/>
                    <a:pt x="1021" y="438"/>
                    <a:pt x="1021" y="438"/>
                  </a:cubicBezTo>
                  <a:lnTo>
                    <a:pt x="1021" y="438"/>
                  </a:lnTo>
                  <a:cubicBezTo>
                    <a:pt x="1050" y="438"/>
                    <a:pt x="1050" y="438"/>
                    <a:pt x="1050" y="438"/>
                  </a:cubicBezTo>
                  <a:cubicBezTo>
                    <a:pt x="1079" y="438"/>
                    <a:pt x="1079" y="438"/>
                    <a:pt x="1079" y="438"/>
                  </a:cubicBezTo>
                  <a:cubicBezTo>
                    <a:pt x="1079" y="408"/>
                    <a:pt x="1079" y="408"/>
                    <a:pt x="1079" y="408"/>
                  </a:cubicBezTo>
                  <a:cubicBezTo>
                    <a:pt x="1050" y="408"/>
                    <a:pt x="1050" y="408"/>
                    <a:pt x="1050" y="408"/>
                  </a:cubicBezTo>
                  <a:cubicBezTo>
                    <a:pt x="1021" y="408"/>
                    <a:pt x="1021" y="408"/>
                    <a:pt x="1021" y="408"/>
                  </a:cubicBezTo>
                  <a:lnTo>
                    <a:pt x="1021" y="408"/>
                  </a:lnTo>
                  <a:cubicBezTo>
                    <a:pt x="1021" y="379"/>
                    <a:pt x="1021" y="379"/>
                    <a:pt x="1021" y="379"/>
                  </a:cubicBezTo>
                  <a:cubicBezTo>
                    <a:pt x="1050" y="350"/>
                    <a:pt x="1050" y="350"/>
                    <a:pt x="1050" y="350"/>
                  </a:cubicBezTo>
                  <a:lnTo>
                    <a:pt x="1050" y="350"/>
                  </a:lnTo>
                  <a:cubicBezTo>
                    <a:pt x="1079" y="350"/>
                    <a:pt x="1079" y="350"/>
                    <a:pt x="1079" y="350"/>
                  </a:cubicBezTo>
                  <a:cubicBezTo>
                    <a:pt x="1108" y="321"/>
                    <a:pt x="1108" y="321"/>
                    <a:pt x="1108" y="321"/>
                  </a:cubicBezTo>
                  <a:lnTo>
                    <a:pt x="1108" y="321"/>
                  </a:lnTo>
                  <a:lnTo>
                    <a:pt x="1108" y="321"/>
                  </a:lnTo>
                  <a:cubicBezTo>
                    <a:pt x="1050" y="292"/>
                    <a:pt x="1050" y="292"/>
                    <a:pt x="1050" y="292"/>
                  </a:cubicBezTo>
                  <a:lnTo>
                    <a:pt x="1050" y="292"/>
                  </a:lnTo>
                  <a:lnTo>
                    <a:pt x="1050" y="292"/>
                  </a:lnTo>
                  <a:cubicBezTo>
                    <a:pt x="1021" y="292"/>
                    <a:pt x="1021" y="292"/>
                    <a:pt x="1021" y="292"/>
                  </a:cubicBezTo>
                  <a:lnTo>
                    <a:pt x="1021" y="292"/>
                  </a:lnTo>
                  <a:cubicBezTo>
                    <a:pt x="991" y="321"/>
                    <a:pt x="991" y="321"/>
                    <a:pt x="991" y="321"/>
                  </a:cubicBezTo>
                  <a:cubicBezTo>
                    <a:pt x="962" y="321"/>
                    <a:pt x="962" y="321"/>
                    <a:pt x="962" y="321"/>
                  </a:cubicBezTo>
                  <a:lnTo>
                    <a:pt x="962" y="321"/>
                  </a:lnTo>
                  <a:cubicBezTo>
                    <a:pt x="933" y="321"/>
                    <a:pt x="933" y="321"/>
                    <a:pt x="933" y="321"/>
                  </a:cubicBezTo>
                  <a:cubicBezTo>
                    <a:pt x="962" y="321"/>
                    <a:pt x="962" y="321"/>
                    <a:pt x="962" y="321"/>
                  </a:cubicBezTo>
                  <a:lnTo>
                    <a:pt x="962" y="321"/>
                  </a:lnTo>
                  <a:cubicBezTo>
                    <a:pt x="991" y="292"/>
                    <a:pt x="991" y="292"/>
                    <a:pt x="991" y="292"/>
                  </a:cubicBezTo>
                  <a:lnTo>
                    <a:pt x="991" y="292"/>
                  </a:lnTo>
                  <a:cubicBezTo>
                    <a:pt x="1021" y="262"/>
                    <a:pt x="1021" y="262"/>
                    <a:pt x="1021" y="262"/>
                  </a:cubicBezTo>
                  <a:lnTo>
                    <a:pt x="1021" y="262"/>
                  </a:lnTo>
                  <a:cubicBezTo>
                    <a:pt x="991" y="262"/>
                    <a:pt x="991" y="262"/>
                    <a:pt x="991" y="262"/>
                  </a:cubicBezTo>
                  <a:lnTo>
                    <a:pt x="991" y="262"/>
                  </a:lnTo>
                  <a:cubicBezTo>
                    <a:pt x="991" y="233"/>
                    <a:pt x="991" y="233"/>
                    <a:pt x="991" y="233"/>
                  </a:cubicBezTo>
                  <a:cubicBezTo>
                    <a:pt x="962" y="233"/>
                    <a:pt x="962" y="233"/>
                    <a:pt x="962" y="233"/>
                  </a:cubicBezTo>
                  <a:lnTo>
                    <a:pt x="962" y="233"/>
                  </a:lnTo>
                  <a:cubicBezTo>
                    <a:pt x="933" y="233"/>
                    <a:pt x="933" y="233"/>
                    <a:pt x="933" y="233"/>
                  </a:cubicBezTo>
                  <a:cubicBezTo>
                    <a:pt x="933" y="205"/>
                    <a:pt x="933" y="205"/>
                    <a:pt x="933" y="205"/>
                  </a:cubicBezTo>
                  <a:cubicBezTo>
                    <a:pt x="905" y="205"/>
                    <a:pt x="905" y="205"/>
                    <a:pt x="905" y="205"/>
                  </a:cubicBezTo>
                  <a:lnTo>
                    <a:pt x="905" y="205"/>
                  </a:lnTo>
                  <a:lnTo>
                    <a:pt x="905" y="205"/>
                  </a:lnTo>
                  <a:cubicBezTo>
                    <a:pt x="875" y="205"/>
                    <a:pt x="875" y="205"/>
                    <a:pt x="875" y="205"/>
                  </a:cubicBezTo>
                  <a:lnTo>
                    <a:pt x="875" y="205"/>
                  </a:lnTo>
                  <a:lnTo>
                    <a:pt x="875" y="205"/>
                  </a:lnTo>
                  <a:cubicBezTo>
                    <a:pt x="875" y="176"/>
                    <a:pt x="875" y="176"/>
                    <a:pt x="875" y="176"/>
                  </a:cubicBezTo>
                  <a:cubicBezTo>
                    <a:pt x="846" y="176"/>
                    <a:pt x="846" y="176"/>
                    <a:pt x="846" y="176"/>
                  </a:cubicBezTo>
                  <a:lnTo>
                    <a:pt x="846" y="176"/>
                  </a:lnTo>
                  <a:lnTo>
                    <a:pt x="846" y="176"/>
                  </a:lnTo>
                  <a:cubicBezTo>
                    <a:pt x="905" y="176"/>
                    <a:pt x="905" y="176"/>
                    <a:pt x="905" y="176"/>
                  </a:cubicBezTo>
                  <a:cubicBezTo>
                    <a:pt x="905" y="146"/>
                    <a:pt x="905" y="146"/>
                    <a:pt x="905" y="146"/>
                  </a:cubicBezTo>
                  <a:cubicBezTo>
                    <a:pt x="933" y="146"/>
                    <a:pt x="933" y="146"/>
                    <a:pt x="933" y="146"/>
                  </a:cubicBezTo>
                  <a:lnTo>
                    <a:pt x="933" y="146"/>
                  </a:lnTo>
                  <a:cubicBezTo>
                    <a:pt x="905" y="146"/>
                    <a:pt x="905" y="146"/>
                    <a:pt x="905" y="146"/>
                  </a:cubicBezTo>
                  <a:cubicBezTo>
                    <a:pt x="875" y="146"/>
                    <a:pt x="875" y="146"/>
                    <a:pt x="875" y="146"/>
                  </a:cubicBezTo>
                  <a:cubicBezTo>
                    <a:pt x="846" y="146"/>
                    <a:pt x="846" y="146"/>
                    <a:pt x="846" y="146"/>
                  </a:cubicBezTo>
                  <a:cubicBezTo>
                    <a:pt x="817" y="146"/>
                    <a:pt x="817" y="146"/>
                    <a:pt x="817" y="146"/>
                  </a:cubicBezTo>
                  <a:cubicBezTo>
                    <a:pt x="788" y="146"/>
                    <a:pt x="788" y="146"/>
                    <a:pt x="788" y="146"/>
                  </a:cubicBezTo>
                  <a:lnTo>
                    <a:pt x="788" y="146"/>
                  </a:lnTo>
                  <a:cubicBezTo>
                    <a:pt x="758" y="146"/>
                    <a:pt x="758" y="146"/>
                    <a:pt x="758" y="146"/>
                  </a:cubicBezTo>
                  <a:cubicBezTo>
                    <a:pt x="729" y="176"/>
                    <a:pt x="729" y="176"/>
                    <a:pt x="729" y="176"/>
                  </a:cubicBezTo>
                  <a:lnTo>
                    <a:pt x="729" y="176"/>
                  </a:lnTo>
                  <a:cubicBezTo>
                    <a:pt x="700" y="176"/>
                    <a:pt x="700" y="176"/>
                    <a:pt x="700" y="176"/>
                  </a:cubicBezTo>
                  <a:cubicBezTo>
                    <a:pt x="700" y="205"/>
                    <a:pt x="700" y="205"/>
                    <a:pt x="700" y="205"/>
                  </a:cubicBezTo>
                  <a:cubicBezTo>
                    <a:pt x="671" y="205"/>
                    <a:pt x="671" y="205"/>
                    <a:pt x="671" y="205"/>
                  </a:cubicBezTo>
                  <a:lnTo>
                    <a:pt x="671" y="205"/>
                  </a:lnTo>
                  <a:cubicBezTo>
                    <a:pt x="641" y="205"/>
                    <a:pt x="641" y="205"/>
                    <a:pt x="641" y="205"/>
                  </a:cubicBezTo>
                  <a:cubicBezTo>
                    <a:pt x="612" y="176"/>
                    <a:pt x="612" y="176"/>
                    <a:pt x="612" y="176"/>
                  </a:cubicBezTo>
                  <a:cubicBezTo>
                    <a:pt x="612" y="146"/>
                    <a:pt x="612" y="146"/>
                    <a:pt x="612" y="146"/>
                  </a:cubicBezTo>
                  <a:cubicBezTo>
                    <a:pt x="583" y="146"/>
                    <a:pt x="583" y="146"/>
                    <a:pt x="583" y="146"/>
                  </a:cubicBezTo>
                  <a:cubicBezTo>
                    <a:pt x="555" y="146"/>
                    <a:pt x="555" y="146"/>
                    <a:pt x="555" y="146"/>
                  </a:cubicBezTo>
                  <a:cubicBezTo>
                    <a:pt x="467" y="176"/>
                    <a:pt x="467" y="176"/>
                    <a:pt x="467" y="176"/>
                  </a:cubicBezTo>
                  <a:cubicBezTo>
                    <a:pt x="438" y="176"/>
                    <a:pt x="438" y="176"/>
                    <a:pt x="438" y="176"/>
                  </a:cubicBezTo>
                  <a:lnTo>
                    <a:pt x="438" y="176"/>
                  </a:lnTo>
                  <a:cubicBezTo>
                    <a:pt x="408" y="146"/>
                    <a:pt x="408" y="146"/>
                    <a:pt x="408" y="146"/>
                  </a:cubicBezTo>
                  <a:lnTo>
                    <a:pt x="408" y="146"/>
                  </a:lnTo>
                  <a:cubicBezTo>
                    <a:pt x="438" y="146"/>
                    <a:pt x="438" y="146"/>
                    <a:pt x="438" y="146"/>
                  </a:cubicBezTo>
                  <a:cubicBezTo>
                    <a:pt x="438" y="117"/>
                    <a:pt x="438" y="117"/>
                    <a:pt x="438" y="117"/>
                  </a:cubicBezTo>
                  <a:cubicBezTo>
                    <a:pt x="408" y="117"/>
                    <a:pt x="408" y="117"/>
                    <a:pt x="408" y="117"/>
                  </a:cubicBezTo>
                  <a:cubicBezTo>
                    <a:pt x="408" y="88"/>
                    <a:pt x="408" y="88"/>
                    <a:pt x="408" y="88"/>
                  </a:cubicBezTo>
                  <a:cubicBezTo>
                    <a:pt x="350" y="117"/>
                    <a:pt x="350" y="117"/>
                    <a:pt x="350" y="117"/>
                  </a:cubicBezTo>
                  <a:cubicBezTo>
                    <a:pt x="350" y="88"/>
                    <a:pt x="350" y="88"/>
                    <a:pt x="350" y="88"/>
                  </a:cubicBezTo>
                  <a:cubicBezTo>
                    <a:pt x="321" y="88"/>
                    <a:pt x="321" y="88"/>
                    <a:pt x="321" y="88"/>
                  </a:cubicBezTo>
                  <a:lnTo>
                    <a:pt x="321" y="88"/>
                  </a:lnTo>
                  <a:cubicBezTo>
                    <a:pt x="291" y="88"/>
                    <a:pt x="291" y="88"/>
                    <a:pt x="291" y="88"/>
                  </a:cubicBezTo>
                  <a:cubicBezTo>
                    <a:pt x="291" y="59"/>
                    <a:pt x="291" y="59"/>
                    <a:pt x="291" y="59"/>
                  </a:cubicBezTo>
                  <a:cubicBezTo>
                    <a:pt x="291" y="29"/>
                    <a:pt x="291" y="29"/>
                    <a:pt x="291" y="29"/>
                  </a:cubicBezTo>
                  <a:lnTo>
                    <a:pt x="291" y="29"/>
                  </a:lnTo>
                  <a:cubicBezTo>
                    <a:pt x="262" y="29"/>
                    <a:pt x="262" y="29"/>
                    <a:pt x="262" y="29"/>
                  </a:cubicBezTo>
                  <a:cubicBezTo>
                    <a:pt x="233" y="59"/>
                    <a:pt x="233" y="59"/>
                    <a:pt x="233" y="59"/>
                  </a:cubicBezTo>
                  <a:cubicBezTo>
                    <a:pt x="262" y="88"/>
                    <a:pt x="262" y="88"/>
                    <a:pt x="262" y="88"/>
                  </a:cubicBezTo>
                  <a:lnTo>
                    <a:pt x="262" y="88"/>
                  </a:lnTo>
                  <a:lnTo>
                    <a:pt x="262" y="88"/>
                  </a:lnTo>
                  <a:cubicBezTo>
                    <a:pt x="291" y="88"/>
                    <a:pt x="291" y="88"/>
                    <a:pt x="291" y="88"/>
                  </a:cubicBezTo>
                  <a:lnTo>
                    <a:pt x="291" y="88"/>
                  </a:lnTo>
                  <a:lnTo>
                    <a:pt x="291" y="88"/>
                  </a:lnTo>
                  <a:cubicBezTo>
                    <a:pt x="291" y="117"/>
                    <a:pt x="291" y="117"/>
                    <a:pt x="291" y="117"/>
                  </a:cubicBezTo>
                  <a:cubicBezTo>
                    <a:pt x="262" y="88"/>
                    <a:pt x="262" y="88"/>
                    <a:pt x="262" y="88"/>
                  </a:cubicBezTo>
                  <a:lnTo>
                    <a:pt x="262" y="88"/>
                  </a:lnTo>
                  <a:lnTo>
                    <a:pt x="262" y="88"/>
                  </a:lnTo>
                  <a:cubicBezTo>
                    <a:pt x="262" y="117"/>
                    <a:pt x="262" y="117"/>
                    <a:pt x="262" y="117"/>
                  </a:cubicBezTo>
                  <a:cubicBezTo>
                    <a:pt x="233" y="117"/>
                    <a:pt x="233" y="117"/>
                    <a:pt x="233" y="117"/>
                  </a:cubicBezTo>
                  <a:cubicBezTo>
                    <a:pt x="205" y="117"/>
                    <a:pt x="205" y="117"/>
                    <a:pt x="205" y="117"/>
                  </a:cubicBezTo>
                  <a:cubicBezTo>
                    <a:pt x="175" y="146"/>
                    <a:pt x="175" y="146"/>
                    <a:pt x="175" y="146"/>
                  </a:cubicBezTo>
                  <a:cubicBezTo>
                    <a:pt x="146" y="146"/>
                    <a:pt x="146" y="146"/>
                    <a:pt x="146" y="146"/>
                  </a:cubicBezTo>
                  <a:lnTo>
                    <a:pt x="146" y="146"/>
                  </a:lnTo>
                  <a:cubicBezTo>
                    <a:pt x="175" y="176"/>
                    <a:pt x="175" y="176"/>
                    <a:pt x="175" y="176"/>
                  </a:cubicBezTo>
                  <a:cubicBezTo>
                    <a:pt x="175" y="205"/>
                    <a:pt x="175" y="205"/>
                    <a:pt x="175" y="205"/>
                  </a:cubicBezTo>
                  <a:cubicBezTo>
                    <a:pt x="175" y="233"/>
                    <a:pt x="175" y="233"/>
                    <a:pt x="175" y="233"/>
                  </a:cubicBezTo>
                  <a:lnTo>
                    <a:pt x="175" y="233"/>
                  </a:lnTo>
                  <a:cubicBezTo>
                    <a:pt x="175" y="262"/>
                    <a:pt x="175" y="262"/>
                    <a:pt x="175" y="262"/>
                  </a:cubicBezTo>
                  <a:cubicBezTo>
                    <a:pt x="146" y="292"/>
                    <a:pt x="146" y="292"/>
                    <a:pt x="146" y="292"/>
                  </a:cubicBezTo>
                  <a:cubicBezTo>
                    <a:pt x="117" y="262"/>
                    <a:pt x="117" y="262"/>
                    <a:pt x="117" y="262"/>
                  </a:cubicBezTo>
                  <a:lnTo>
                    <a:pt x="117" y="262"/>
                  </a:lnTo>
                  <a:cubicBezTo>
                    <a:pt x="117" y="233"/>
                    <a:pt x="117" y="233"/>
                    <a:pt x="117" y="233"/>
                  </a:cubicBezTo>
                  <a:cubicBezTo>
                    <a:pt x="88" y="233"/>
                    <a:pt x="88" y="233"/>
                    <a:pt x="88" y="233"/>
                  </a:cubicBezTo>
                  <a:cubicBezTo>
                    <a:pt x="117" y="205"/>
                    <a:pt x="117" y="205"/>
                    <a:pt x="117" y="205"/>
                  </a:cubicBezTo>
                  <a:lnTo>
                    <a:pt x="117" y="205"/>
                  </a:lnTo>
                  <a:cubicBezTo>
                    <a:pt x="146" y="176"/>
                    <a:pt x="146" y="176"/>
                    <a:pt x="146" y="176"/>
                  </a:cubicBezTo>
                  <a:cubicBezTo>
                    <a:pt x="146" y="146"/>
                    <a:pt x="146" y="146"/>
                    <a:pt x="146" y="146"/>
                  </a:cubicBezTo>
                  <a:lnTo>
                    <a:pt x="146" y="146"/>
                  </a:lnTo>
                  <a:cubicBezTo>
                    <a:pt x="146" y="117"/>
                    <a:pt x="146" y="117"/>
                    <a:pt x="146" y="117"/>
                  </a:cubicBezTo>
                  <a:lnTo>
                    <a:pt x="146" y="117"/>
                  </a:lnTo>
                  <a:cubicBezTo>
                    <a:pt x="117" y="117"/>
                    <a:pt x="117" y="117"/>
                    <a:pt x="117" y="117"/>
                  </a:cubicBezTo>
                  <a:cubicBezTo>
                    <a:pt x="117" y="88"/>
                    <a:pt x="117" y="88"/>
                    <a:pt x="117" y="88"/>
                  </a:cubicBezTo>
                  <a:lnTo>
                    <a:pt x="117" y="88"/>
                  </a:lnTo>
                  <a:cubicBezTo>
                    <a:pt x="146" y="88"/>
                    <a:pt x="146" y="88"/>
                    <a:pt x="146" y="88"/>
                  </a:cubicBezTo>
                  <a:lnTo>
                    <a:pt x="146" y="88"/>
                  </a:lnTo>
                  <a:cubicBezTo>
                    <a:pt x="175" y="59"/>
                    <a:pt x="175" y="59"/>
                    <a:pt x="175" y="59"/>
                  </a:cubicBezTo>
                  <a:lnTo>
                    <a:pt x="175" y="59"/>
                  </a:lnTo>
                  <a:lnTo>
                    <a:pt x="175" y="59"/>
                  </a:lnTo>
                  <a:cubicBezTo>
                    <a:pt x="117" y="88"/>
                    <a:pt x="117" y="88"/>
                    <a:pt x="117" y="88"/>
                  </a:cubicBezTo>
                  <a:cubicBezTo>
                    <a:pt x="88" y="117"/>
                    <a:pt x="88" y="117"/>
                    <a:pt x="88" y="117"/>
                  </a:cubicBezTo>
                  <a:lnTo>
                    <a:pt x="88" y="117"/>
                  </a:lnTo>
                  <a:lnTo>
                    <a:pt x="88" y="117"/>
                  </a:lnTo>
                  <a:cubicBezTo>
                    <a:pt x="58" y="146"/>
                    <a:pt x="58" y="146"/>
                    <a:pt x="58" y="146"/>
                  </a:cubicBezTo>
                  <a:lnTo>
                    <a:pt x="58" y="146"/>
                  </a:lnTo>
                  <a:cubicBezTo>
                    <a:pt x="29" y="176"/>
                    <a:pt x="29" y="176"/>
                    <a:pt x="29" y="176"/>
                  </a:cubicBezTo>
                  <a:cubicBezTo>
                    <a:pt x="29" y="205"/>
                    <a:pt x="29" y="205"/>
                    <a:pt x="29" y="205"/>
                  </a:cubicBezTo>
                  <a:lnTo>
                    <a:pt x="29" y="205"/>
                  </a:lnTo>
                  <a:cubicBezTo>
                    <a:pt x="29" y="233"/>
                    <a:pt x="29" y="233"/>
                    <a:pt x="29" y="233"/>
                  </a:cubicBezTo>
                  <a:cubicBezTo>
                    <a:pt x="0" y="262"/>
                    <a:pt x="0" y="262"/>
                    <a:pt x="0" y="262"/>
                  </a:cubicBezTo>
                  <a:lnTo>
                    <a:pt x="0" y="262"/>
                  </a:lnTo>
                  <a:cubicBezTo>
                    <a:pt x="29" y="262"/>
                    <a:pt x="29" y="262"/>
                    <a:pt x="29" y="262"/>
                  </a:cubicBezTo>
                  <a:lnTo>
                    <a:pt x="29" y="262"/>
                  </a:lnTo>
                  <a:cubicBezTo>
                    <a:pt x="58" y="321"/>
                    <a:pt x="58" y="321"/>
                    <a:pt x="58" y="321"/>
                  </a:cubicBezTo>
                  <a:cubicBezTo>
                    <a:pt x="88" y="350"/>
                    <a:pt x="88" y="350"/>
                    <a:pt x="88" y="350"/>
                  </a:cubicBezTo>
                  <a:lnTo>
                    <a:pt x="88" y="350"/>
                  </a:lnTo>
                  <a:cubicBezTo>
                    <a:pt x="88" y="379"/>
                    <a:pt x="88" y="379"/>
                    <a:pt x="88" y="379"/>
                  </a:cubicBezTo>
                  <a:lnTo>
                    <a:pt x="88" y="379"/>
                  </a:lnTo>
                  <a:cubicBezTo>
                    <a:pt x="58" y="379"/>
                    <a:pt x="58" y="379"/>
                    <a:pt x="58" y="379"/>
                  </a:cubicBezTo>
                  <a:cubicBezTo>
                    <a:pt x="58" y="408"/>
                    <a:pt x="58" y="408"/>
                    <a:pt x="58" y="408"/>
                  </a:cubicBezTo>
                  <a:cubicBezTo>
                    <a:pt x="88" y="408"/>
                    <a:pt x="88" y="408"/>
                    <a:pt x="88" y="408"/>
                  </a:cubicBezTo>
                  <a:cubicBezTo>
                    <a:pt x="117" y="408"/>
                    <a:pt x="117" y="408"/>
                    <a:pt x="117" y="408"/>
                  </a:cubicBezTo>
                  <a:lnTo>
                    <a:pt x="117" y="408"/>
                  </a:lnTo>
                  <a:cubicBezTo>
                    <a:pt x="146" y="438"/>
                    <a:pt x="146" y="438"/>
                    <a:pt x="146" y="438"/>
                  </a:cubicBezTo>
                  <a:lnTo>
                    <a:pt x="146" y="438"/>
                  </a:lnTo>
                  <a:cubicBezTo>
                    <a:pt x="175" y="438"/>
                    <a:pt x="175" y="438"/>
                    <a:pt x="175" y="438"/>
                  </a:cubicBezTo>
                  <a:cubicBezTo>
                    <a:pt x="205" y="438"/>
                    <a:pt x="205" y="438"/>
                    <a:pt x="205" y="438"/>
                  </a:cubicBezTo>
                  <a:lnTo>
                    <a:pt x="205" y="438"/>
                  </a:lnTo>
                  <a:cubicBezTo>
                    <a:pt x="233" y="408"/>
                    <a:pt x="233" y="408"/>
                    <a:pt x="233" y="408"/>
                  </a:cubicBezTo>
                  <a:cubicBezTo>
                    <a:pt x="262" y="438"/>
                    <a:pt x="262" y="438"/>
                    <a:pt x="262" y="438"/>
                  </a:cubicBezTo>
                  <a:lnTo>
                    <a:pt x="262" y="438"/>
                  </a:lnTo>
                  <a:cubicBezTo>
                    <a:pt x="321" y="496"/>
                    <a:pt x="321" y="496"/>
                    <a:pt x="321" y="496"/>
                  </a:cubicBezTo>
                  <a:cubicBezTo>
                    <a:pt x="350" y="496"/>
                    <a:pt x="350" y="496"/>
                    <a:pt x="350" y="496"/>
                  </a:cubicBezTo>
                  <a:lnTo>
                    <a:pt x="350" y="496"/>
                  </a:lnTo>
                  <a:cubicBezTo>
                    <a:pt x="379" y="496"/>
                    <a:pt x="379" y="496"/>
                    <a:pt x="379" y="496"/>
                  </a:cubicBezTo>
                  <a:lnTo>
                    <a:pt x="379" y="496"/>
                  </a:lnTo>
                  <a:lnTo>
                    <a:pt x="379" y="496"/>
                  </a:lnTo>
                  <a:cubicBezTo>
                    <a:pt x="408" y="496"/>
                    <a:pt x="408" y="496"/>
                    <a:pt x="408" y="496"/>
                  </a:cubicBezTo>
                  <a:cubicBezTo>
                    <a:pt x="438" y="496"/>
                    <a:pt x="438" y="496"/>
                    <a:pt x="438" y="496"/>
                  </a:cubicBezTo>
                  <a:lnTo>
                    <a:pt x="438" y="496"/>
                  </a:lnTo>
                  <a:lnTo>
                    <a:pt x="438" y="496"/>
                  </a:lnTo>
                  <a:cubicBezTo>
                    <a:pt x="467" y="496"/>
                    <a:pt x="467" y="496"/>
                    <a:pt x="467" y="496"/>
                  </a:cubicBezTo>
                  <a:lnTo>
                    <a:pt x="467" y="496"/>
                  </a:lnTo>
                  <a:cubicBezTo>
                    <a:pt x="496" y="526"/>
                    <a:pt x="496" y="526"/>
                    <a:pt x="496" y="526"/>
                  </a:cubicBezTo>
                  <a:cubicBezTo>
                    <a:pt x="467" y="526"/>
                    <a:pt x="467" y="526"/>
                    <a:pt x="467" y="526"/>
                  </a:cubicBezTo>
                  <a:cubicBezTo>
                    <a:pt x="467" y="554"/>
                    <a:pt x="467" y="554"/>
                    <a:pt x="467" y="554"/>
                  </a:cubicBezTo>
                  <a:lnTo>
                    <a:pt x="467" y="554"/>
                  </a:lnTo>
                  <a:lnTo>
                    <a:pt x="467" y="554"/>
                  </a:lnTo>
                  <a:cubicBezTo>
                    <a:pt x="438" y="554"/>
                    <a:pt x="438" y="554"/>
                    <a:pt x="438" y="554"/>
                  </a:cubicBezTo>
                  <a:cubicBezTo>
                    <a:pt x="438" y="583"/>
                    <a:pt x="438" y="583"/>
                    <a:pt x="438" y="583"/>
                  </a:cubicBezTo>
                  <a:cubicBezTo>
                    <a:pt x="438" y="612"/>
                    <a:pt x="438" y="612"/>
                    <a:pt x="438" y="612"/>
                  </a:cubicBezTo>
                  <a:lnTo>
                    <a:pt x="438" y="612"/>
                  </a:lnTo>
                  <a:cubicBezTo>
                    <a:pt x="438" y="642"/>
                    <a:pt x="438" y="642"/>
                    <a:pt x="438" y="642"/>
                  </a:cubicBezTo>
                  <a:cubicBezTo>
                    <a:pt x="467" y="671"/>
                    <a:pt x="467" y="671"/>
                    <a:pt x="467" y="671"/>
                  </a:cubicBezTo>
                  <a:lnTo>
                    <a:pt x="467" y="671"/>
                  </a:lnTo>
                  <a:cubicBezTo>
                    <a:pt x="467" y="700"/>
                    <a:pt x="467" y="700"/>
                    <a:pt x="467" y="700"/>
                  </a:cubicBezTo>
                  <a:cubicBezTo>
                    <a:pt x="438" y="759"/>
                    <a:pt x="438" y="759"/>
                    <a:pt x="438" y="759"/>
                  </a:cubicBezTo>
                  <a:lnTo>
                    <a:pt x="438" y="759"/>
                  </a:lnTo>
                  <a:cubicBezTo>
                    <a:pt x="467" y="759"/>
                    <a:pt x="467" y="759"/>
                    <a:pt x="467" y="759"/>
                  </a:cubicBezTo>
                  <a:lnTo>
                    <a:pt x="467" y="759"/>
                  </a:lnTo>
                  <a:lnTo>
                    <a:pt x="467" y="759"/>
                  </a:lnTo>
                  <a:lnTo>
                    <a:pt x="467" y="759"/>
                  </a:lnTo>
                  <a:cubicBezTo>
                    <a:pt x="467" y="788"/>
                    <a:pt x="467" y="788"/>
                    <a:pt x="467" y="788"/>
                  </a:cubicBezTo>
                  <a:cubicBezTo>
                    <a:pt x="496" y="788"/>
                    <a:pt x="496" y="788"/>
                    <a:pt x="496" y="788"/>
                  </a:cubicBezTo>
                  <a:lnTo>
                    <a:pt x="496" y="788"/>
                  </a:lnTo>
                  <a:cubicBezTo>
                    <a:pt x="496" y="817"/>
                    <a:pt x="496" y="817"/>
                    <a:pt x="496" y="817"/>
                  </a:cubicBezTo>
                  <a:cubicBezTo>
                    <a:pt x="496" y="846"/>
                    <a:pt x="496" y="846"/>
                    <a:pt x="496" y="846"/>
                  </a:cubicBezTo>
                  <a:cubicBezTo>
                    <a:pt x="496" y="876"/>
                    <a:pt x="496" y="876"/>
                    <a:pt x="496" y="876"/>
                  </a:cubicBezTo>
                  <a:close/>
                  <a:moveTo>
                    <a:pt x="408" y="29"/>
                  </a:moveTo>
                  <a:lnTo>
                    <a:pt x="408" y="29"/>
                  </a:lnTo>
                  <a:lnTo>
                    <a:pt x="408" y="29"/>
                  </a:lnTo>
                  <a:cubicBezTo>
                    <a:pt x="438" y="29"/>
                    <a:pt x="438" y="29"/>
                    <a:pt x="438" y="29"/>
                  </a:cubicBezTo>
                  <a:cubicBezTo>
                    <a:pt x="438" y="59"/>
                    <a:pt x="438" y="59"/>
                    <a:pt x="438" y="59"/>
                  </a:cubicBezTo>
                  <a:cubicBezTo>
                    <a:pt x="408" y="29"/>
                    <a:pt x="408" y="29"/>
                    <a:pt x="408" y="29"/>
                  </a:cubicBezTo>
                  <a:close/>
                  <a:moveTo>
                    <a:pt x="350" y="29"/>
                  </a:moveTo>
                  <a:lnTo>
                    <a:pt x="350" y="29"/>
                  </a:lnTo>
                  <a:lnTo>
                    <a:pt x="350" y="29"/>
                  </a:lnTo>
                  <a:cubicBezTo>
                    <a:pt x="379" y="29"/>
                    <a:pt x="379" y="29"/>
                    <a:pt x="379" y="29"/>
                  </a:cubicBezTo>
                  <a:cubicBezTo>
                    <a:pt x="379" y="59"/>
                    <a:pt x="379" y="59"/>
                    <a:pt x="379" y="59"/>
                  </a:cubicBezTo>
                  <a:cubicBezTo>
                    <a:pt x="350" y="29"/>
                    <a:pt x="350" y="29"/>
                    <a:pt x="350" y="29"/>
                  </a:cubicBezTo>
                  <a:close/>
                  <a:moveTo>
                    <a:pt x="262" y="0"/>
                  </a:moveTo>
                  <a:lnTo>
                    <a:pt x="262" y="0"/>
                  </a:lnTo>
                  <a:cubicBezTo>
                    <a:pt x="291" y="29"/>
                    <a:pt x="291" y="29"/>
                    <a:pt x="291" y="29"/>
                  </a:cubicBezTo>
                  <a:lnTo>
                    <a:pt x="291" y="29"/>
                  </a:lnTo>
                  <a:cubicBezTo>
                    <a:pt x="291" y="0"/>
                    <a:pt x="291" y="0"/>
                    <a:pt x="291" y="0"/>
                  </a:cubicBezTo>
                  <a:cubicBezTo>
                    <a:pt x="262" y="0"/>
                    <a:pt x="262" y="0"/>
                    <a:pt x="262" y="0"/>
                  </a:cubicBezTo>
                  <a:close/>
                  <a:moveTo>
                    <a:pt x="729" y="117"/>
                  </a:moveTo>
                  <a:lnTo>
                    <a:pt x="729" y="117"/>
                  </a:lnTo>
                  <a:cubicBezTo>
                    <a:pt x="758" y="117"/>
                    <a:pt x="758" y="117"/>
                    <a:pt x="758" y="117"/>
                  </a:cubicBezTo>
                  <a:lnTo>
                    <a:pt x="758" y="117"/>
                  </a:lnTo>
                  <a:cubicBezTo>
                    <a:pt x="788" y="117"/>
                    <a:pt x="788" y="117"/>
                    <a:pt x="788" y="117"/>
                  </a:cubicBezTo>
                  <a:lnTo>
                    <a:pt x="788" y="117"/>
                  </a:lnTo>
                  <a:cubicBezTo>
                    <a:pt x="758" y="146"/>
                    <a:pt x="758" y="146"/>
                    <a:pt x="758" y="146"/>
                  </a:cubicBezTo>
                  <a:lnTo>
                    <a:pt x="758" y="146"/>
                  </a:lnTo>
                  <a:cubicBezTo>
                    <a:pt x="729" y="146"/>
                    <a:pt x="729" y="146"/>
                    <a:pt x="729" y="146"/>
                  </a:cubicBezTo>
                  <a:lnTo>
                    <a:pt x="729" y="11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0" name="Freeform 179">
              <a:extLst>
                <a:ext uri="{FF2B5EF4-FFF2-40B4-BE49-F238E27FC236}">
                  <a16:creationId xmlns:a16="http://schemas.microsoft.com/office/drawing/2014/main" id="{0F60B744-1191-E843-A8C1-B010D3FCC7CA}"/>
                </a:ext>
              </a:extLst>
            </p:cNvPr>
            <p:cNvSpPr>
              <a:spLocks noChangeArrowheads="1"/>
            </p:cNvSpPr>
            <p:nvPr/>
          </p:nvSpPr>
          <p:spPr bwMode="auto">
            <a:xfrm>
              <a:off x="2505597" y="4048260"/>
              <a:ext cx="313919" cy="410443"/>
            </a:xfrm>
            <a:custGeom>
              <a:avLst/>
              <a:gdLst>
                <a:gd name="T0" fmla="*/ 787 w 963"/>
                <a:gd name="T1" fmla="*/ 1021 h 1255"/>
                <a:gd name="T2" fmla="*/ 787 w 963"/>
                <a:gd name="T3" fmla="*/ 904 h 1255"/>
                <a:gd name="T4" fmla="*/ 787 w 963"/>
                <a:gd name="T5" fmla="*/ 847 h 1255"/>
                <a:gd name="T6" fmla="*/ 845 w 963"/>
                <a:gd name="T7" fmla="*/ 788 h 1255"/>
                <a:gd name="T8" fmla="*/ 933 w 963"/>
                <a:gd name="T9" fmla="*/ 788 h 1255"/>
                <a:gd name="T10" fmla="*/ 962 w 963"/>
                <a:gd name="T11" fmla="*/ 847 h 1255"/>
                <a:gd name="T12" fmla="*/ 933 w 963"/>
                <a:gd name="T13" fmla="*/ 759 h 1255"/>
                <a:gd name="T14" fmla="*/ 904 w 963"/>
                <a:gd name="T15" fmla="*/ 730 h 1255"/>
                <a:gd name="T16" fmla="*/ 904 w 963"/>
                <a:gd name="T17" fmla="*/ 613 h 1255"/>
                <a:gd name="T18" fmla="*/ 933 w 963"/>
                <a:gd name="T19" fmla="*/ 525 h 1255"/>
                <a:gd name="T20" fmla="*/ 933 w 963"/>
                <a:gd name="T21" fmla="*/ 467 h 1255"/>
                <a:gd name="T22" fmla="*/ 874 w 963"/>
                <a:gd name="T23" fmla="*/ 467 h 1255"/>
                <a:gd name="T24" fmla="*/ 816 w 963"/>
                <a:gd name="T25" fmla="*/ 467 h 1255"/>
                <a:gd name="T26" fmla="*/ 671 w 963"/>
                <a:gd name="T27" fmla="*/ 409 h 1255"/>
                <a:gd name="T28" fmla="*/ 583 w 963"/>
                <a:gd name="T29" fmla="*/ 379 h 1255"/>
                <a:gd name="T30" fmla="*/ 554 w 963"/>
                <a:gd name="T31" fmla="*/ 350 h 1255"/>
                <a:gd name="T32" fmla="*/ 495 w 963"/>
                <a:gd name="T33" fmla="*/ 233 h 1255"/>
                <a:gd name="T34" fmla="*/ 495 w 963"/>
                <a:gd name="T35" fmla="*/ 176 h 1255"/>
                <a:gd name="T36" fmla="*/ 554 w 963"/>
                <a:gd name="T37" fmla="*/ 88 h 1255"/>
                <a:gd name="T38" fmla="*/ 641 w 963"/>
                <a:gd name="T39" fmla="*/ 30 h 1255"/>
                <a:gd name="T40" fmla="*/ 641 w 963"/>
                <a:gd name="T41" fmla="*/ 0 h 1255"/>
                <a:gd name="T42" fmla="*/ 583 w 963"/>
                <a:gd name="T43" fmla="*/ 0 h 1255"/>
                <a:gd name="T44" fmla="*/ 554 w 963"/>
                <a:gd name="T45" fmla="*/ 30 h 1255"/>
                <a:gd name="T46" fmla="*/ 466 w 963"/>
                <a:gd name="T47" fmla="*/ 59 h 1255"/>
                <a:gd name="T48" fmla="*/ 407 w 963"/>
                <a:gd name="T49" fmla="*/ 88 h 1255"/>
                <a:gd name="T50" fmla="*/ 378 w 963"/>
                <a:gd name="T51" fmla="*/ 117 h 1255"/>
                <a:gd name="T52" fmla="*/ 321 w 963"/>
                <a:gd name="T53" fmla="*/ 117 h 1255"/>
                <a:gd name="T54" fmla="*/ 262 w 963"/>
                <a:gd name="T55" fmla="*/ 176 h 1255"/>
                <a:gd name="T56" fmla="*/ 262 w 963"/>
                <a:gd name="T57" fmla="*/ 204 h 1255"/>
                <a:gd name="T58" fmla="*/ 174 w 963"/>
                <a:gd name="T59" fmla="*/ 263 h 1255"/>
                <a:gd name="T60" fmla="*/ 174 w 963"/>
                <a:gd name="T61" fmla="*/ 321 h 1255"/>
                <a:gd name="T62" fmla="*/ 145 w 963"/>
                <a:gd name="T63" fmla="*/ 292 h 1255"/>
                <a:gd name="T64" fmla="*/ 145 w 963"/>
                <a:gd name="T65" fmla="*/ 321 h 1255"/>
                <a:gd name="T66" fmla="*/ 87 w 963"/>
                <a:gd name="T67" fmla="*/ 379 h 1255"/>
                <a:gd name="T68" fmla="*/ 116 w 963"/>
                <a:gd name="T69" fmla="*/ 438 h 1255"/>
                <a:gd name="T70" fmla="*/ 116 w 963"/>
                <a:gd name="T71" fmla="*/ 467 h 1255"/>
                <a:gd name="T72" fmla="*/ 116 w 963"/>
                <a:gd name="T73" fmla="*/ 525 h 1255"/>
                <a:gd name="T74" fmla="*/ 116 w 963"/>
                <a:gd name="T75" fmla="*/ 613 h 1255"/>
                <a:gd name="T76" fmla="*/ 145 w 963"/>
                <a:gd name="T77" fmla="*/ 642 h 1255"/>
                <a:gd name="T78" fmla="*/ 116 w 963"/>
                <a:gd name="T79" fmla="*/ 730 h 1255"/>
                <a:gd name="T80" fmla="*/ 0 w 963"/>
                <a:gd name="T81" fmla="*/ 817 h 1255"/>
                <a:gd name="T82" fmla="*/ 87 w 963"/>
                <a:gd name="T83" fmla="*/ 875 h 1255"/>
                <a:gd name="T84" fmla="*/ 174 w 963"/>
                <a:gd name="T85" fmla="*/ 933 h 1255"/>
                <a:gd name="T86" fmla="*/ 233 w 963"/>
                <a:gd name="T87" fmla="*/ 904 h 1255"/>
                <a:gd name="T88" fmla="*/ 291 w 963"/>
                <a:gd name="T89" fmla="*/ 933 h 1255"/>
                <a:gd name="T90" fmla="*/ 350 w 963"/>
                <a:gd name="T91" fmla="*/ 963 h 1255"/>
                <a:gd name="T92" fmla="*/ 407 w 963"/>
                <a:gd name="T93" fmla="*/ 1021 h 1255"/>
                <a:gd name="T94" fmla="*/ 466 w 963"/>
                <a:gd name="T95" fmla="*/ 1080 h 1255"/>
                <a:gd name="T96" fmla="*/ 524 w 963"/>
                <a:gd name="T97" fmla="*/ 1109 h 1255"/>
                <a:gd name="T98" fmla="*/ 612 w 963"/>
                <a:gd name="T99" fmla="*/ 1109 h 1255"/>
                <a:gd name="T100" fmla="*/ 671 w 963"/>
                <a:gd name="T101" fmla="*/ 1109 h 1255"/>
                <a:gd name="T102" fmla="*/ 671 w 963"/>
                <a:gd name="T103" fmla="*/ 1225 h 1255"/>
                <a:gd name="T104" fmla="*/ 728 w 963"/>
                <a:gd name="T105" fmla="*/ 1254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3" h="1255">
                  <a:moveTo>
                    <a:pt x="728" y="1254"/>
                  </a:moveTo>
                  <a:lnTo>
                    <a:pt x="757" y="1225"/>
                  </a:lnTo>
                  <a:lnTo>
                    <a:pt x="787" y="1050"/>
                  </a:lnTo>
                  <a:lnTo>
                    <a:pt x="787" y="1050"/>
                  </a:lnTo>
                  <a:lnTo>
                    <a:pt x="787" y="1021"/>
                  </a:lnTo>
                  <a:lnTo>
                    <a:pt x="757" y="992"/>
                  </a:lnTo>
                  <a:lnTo>
                    <a:pt x="728" y="963"/>
                  </a:lnTo>
                  <a:lnTo>
                    <a:pt x="728" y="963"/>
                  </a:lnTo>
                  <a:lnTo>
                    <a:pt x="728" y="904"/>
                  </a:lnTo>
                  <a:lnTo>
                    <a:pt x="787" y="904"/>
                  </a:lnTo>
                  <a:lnTo>
                    <a:pt x="787" y="904"/>
                  </a:lnTo>
                  <a:lnTo>
                    <a:pt x="816" y="904"/>
                  </a:lnTo>
                  <a:lnTo>
                    <a:pt x="787" y="875"/>
                  </a:lnTo>
                  <a:lnTo>
                    <a:pt x="816" y="875"/>
                  </a:lnTo>
                  <a:lnTo>
                    <a:pt x="787" y="847"/>
                  </a:lnTo>
                  <a:lnTo>
                    <a:pt x="757" y="847"/>
                  </a:lnTo>
                  <a:lnTo>
                    <a:pt x="757" y="817"/>
                  </a:lnTo>
                  <a:lnTo>
                    <a:pt x="757" y="817"/>
                  </a:lnTo>
                  <a:lnTo>
                    <a:pt x="845" y="817"/>
                  </a:lnTo>
                  <a:lnTo>
                    <a:pt x="845" y="788"/>
                  </a:lnTo>
                  <a:lnTo>
                    <a:pt x="874" y="788"/>
                  </a:lnTo>
                  <a:lnTo>
                    <a:pt x="874" y="817"/>
                  </a:lnTo>
                  <a:lnTo>
                    <a:pt x="904" y="788"/>
                  </a:lnTo>
                  <a:lnTo>
                    <a:pt x="904" y="788"/>
                  </a:lnTo>
                  <a:lnTo>
                    <a:pt x="933" y="788"/>
                  </a:lnTo>
                  <a:lnTo>
                    <a:pt x="933" y="788"/>
                  </a:lnTo>
                  <a:lnTo>
                    <a:pt x="962" y="817"/>
                  </a:lnTo>
                  <a:lnTo>
                    <a:pt x="962" y="817"/>
                  </a:lnTo>
                  <a:lnTo>
                    <a:pt x="962" y="847"/>
                  </a:lnTo>
                  <a:lnTo>
                    <a:pt x="962" y="847"/>
                  </a:lnTo>
                  <a:lnTo>
                    <a:pt x="962" y="817"/>
                  </a:lnTo>
                  <a:lnTo>
                    <a:pt x="962" y="788"/>
                  </a:lnTo>
                  <a:lnTo>
                    <a:pt x="962" y="759"/>
                  </a:lnTo>
                  <a:lnTo>
                    <a:pt x="962" y="759"/>
                  </a:lnTo>
                  <a:lnTo>
                    <a:pt x="933" y="759"/>
                  </a:lnTo>
                  <a:lnTo>
                    <a:pt x="933" y="730"/>
                  </a:lnTo>
                  <a:lnTo>
                    <a:pt x="933" y="730"/>
                  </a:lnTo>
                  <a:lnTo>
                    <a:pt x="933" y="730"/>
                  </a:lnTo>
                  <a:lnTo>
                    <a:pt x="933" y="730"/>
                  </a:lnTo>
                  <a:lnTo>
                    <a:pt x="904" y="730"/>
                  </a:lnTo>
                  <a:lnTo>
                    <a:pt x="904" y="730"/>
                  </a:lnTo>
                  <a:lnTo>
                    <a:pt x="933" y="671"/>
                  </a:lnTo>
                  <a:lnTo>
                    <a:pt x="933" y="642"/>
                  </a:lnTo>
                  <a:lnTo>
                    <a:pt x="933" y="642"/>
                  </a:lnTo>
                  <a:lnTo>
                    <a:pt x="904" y="613"/>
                  </a:lnTo>
                  <a:lnTo>
                    <a:pt x="904" y="583"/>
                  </a:lnTo>
                  <a:lnTo>
                    <a:pt x="904" y="583"/>
                  </a:lnTo>
                  <a:lnTo>
                    <a:pt x="904" y="554"/>
                  </a:lnTo>
                  <a:lnTo>
                    <a:pt x="904" y="525"/>
                  </a:lnTo>
                  <a:lnTo>
                    <a:pt x="933" y="525"/>
                  </a:lnTo>
                  <a:lnTo>
                    <a:pt x="933" y="525"/>
                  </a:lnTo>
                  <a:lnTo>
                    <a:pt x="933" y="525"/>
                  </a:lnTo>
                  <a:lnTo>
                    <a:pt x="933" y="497"/>
                  </a:lnTo>
                  <a:lnTo>
                    <a:pt x="962" y="497"/>
                  </a:lnTo>
                  <a:lnTo>
                    <a:pt x="933" y="467"/>
                  </a:lnTo>
                  <a:lnTo>
                    <a:pt x="933" y="467"/>
                  </a:lnTo>
                  <a:lnTo>
                    <a:pt x="904" y="467"/>
                  </a:lnTo>
                  <a:lnTo>
                    <a:pt x="904" y="467"/>
                  </a:lnTo>
                  <a:lnTo>
                    <a:pt x="904" y="467"/>
                  </a:lnTo>
                  <a:lnTo>
                    <a:pt x="874" y="467"/>
                  </a:lnTo>
                  <a:lnTo>
                    <a:pt x="845" y="467"/>
                  </a:lnTo>
                  <a:lnTo>
                    <a:pt x="845" y="467"/>
                  </a:lnTo>
                  <a:lnTo>
                    <a:pt x="845" y="467"/>
                  </a:lnTo>
                  <a:lnTo>
                    <a:pt x="816" y="467"/>
                  </a:lnTo>
                  <a:lnTo>
                    <a:pt x="816" y="467"/>
                  </a:lnTo>
                  <a:lnTo>
                    <a:pt x="787" y="467"/>
                  </a:lnTo>
                  <a:lnTo>
                    <a:pt x="728" y="409"/>
                  </a:lnTo>
                  <a:lnTo>
                    <a:pt x="728" y="409"/>
                  </a:lnTo>
                  <a:lnTo>
                    <a:pt x="699" y="379"/>
                  </a:lnTo>
                  <a:lnTo>
                    <a:pt x="671" y="409"/>
                  </a:lnTo>
                  <a:lnTo>
                    <a:pt x="671" y="409"/>
                  </a:lnTo>
                  <a:lnTo>
                    <a:pt x="641" y="409"/>
                  </a:lnTo>
                  <a:lnTo>
                    <a:pt x="612" y="409"/>
                  </a:lnTo>
                  <a:lnTo>
                    <a:pt x="612" y="409"/>
                  </a:lnTo>
                  <a:lnTo>
                    <a:pt x="583" y="379"/>
                  </a:lnTo>
                  <a:lnTo>
                    <a:pt x="583" y="379"/>
                  </a:lnTo>
                  <a:lnTo>
                    <a:pt x="554" y="379"/>
                  </a:lnTo>
                  <a:lnTo>
                    <a:pt x="524" y="379"/>
                  </a:lnTo>
                  <a:lnTo>
                    <a:pt x="524" y="350"/>
                  </a:lnTo>
                  <a:lnTo>
                    <a:pt x="554" y="350"/>
                  </a:lnTo>
                  <a:lnTo>
                    <a:pt x="554" y="350"/>
                  </a:lnTo>
                  <a:lnTo>
                    <a:pt x="554" y="321"/>
                  </a:lnTo>
                  <a:lnTo>
                    <a:pt x="554" y="321"/>
                  </a:lnTo>
                  <a:lnTo>
                    <a:pt x="524" y="292"/>
                  </a:lnTo>
                  <a:lnTo>
                    <a:pt x="495" y="233"/>
                  </a:lnTo>
                  <a:lnTo>
                    <a:pt x="495" y="233"/>
                  </a:lnTo>
                  <a:lnTo>
                    <a:pt x="466" y="233"/>
                  </a:lnTo>
                  <a:lnTo>
                    <a:pt x="466" y="233"/>
                  </a:lnTo>
                  <a:lnTo>
                    <a:pt x="495" y="204"/>
                  </a:lnTo>
                  <a:lnTo>
                    <a:pt x="495" y="176"/>
                  </a:lnTo>
                  <a:lnTo>
                    <a:pt x="495" y="176"/>
                  </a:lnTo>
                  <a:lnTo>
                    <a:pt x="495" y="147"/>
                  </a:lnTo>
                  <a:lnTo>
                    <a:pt x="524" y="117"/>
                  </a:lnTo>
                  <a:lnTo>
                    <a:pt x="524" y="117"/>
                  </a:lnTo>
                  <a:lnTo>
                    <a:pt x="554" y="88"/>
                  </a:lnTo>
                  <a:lnTo>
                    <a:pt x="554" y="88"/>
                  </a:lnTo>
                  <a:lnTo>
                    <a:pt x="554" y="88"/>
                  </a:lnTo>
                  <a:lnTo>
                    <a:pt x="583" y="59"/>
                  </a:lnTo>
                  <a:lnTo>
                    <a:pt x="641" y="30"/>
                  </a:lnTo>
                  <a:lnTo>
                    <a:pt x="641" y="30"/>
                  </a:lnTo>
                  <a:lnTo>
                    <a:pt x="641" y="30"/>
                  </a:lnTo>
                  <a:lnTo>
                    <a:pt x="641" y="30"/>
                  </a:lnTo>
                  <a:lnTo>
                    <a:pt x="641" y="30"/>
                  </a:lnTo>
                  <a:lnTo>
                    <a:pt x="671" y="0"/>
                  </a:lnTo>
                  <a:lnTo>
                    <a:pt x="641" y="0"/>
                  </a:lnTo>
                  <a:lnTo>
                    <a:pt x="612" y="0"/>
                  </a:lnTo>
                  <a:lnTo>
                    <a:pt x="612" y="0"/>
                  </a:lnTo>
                  <a:lnTo>
                    <a:pt x="612" y="0"/>
                  </a:lnTo>
                  <a:lnTo>
                    <a:pt x="612" y="0"/>
                  </a:lnTo>
                  <a:lnTo>
                    <a:pt x="583" y="0"/>
                  </a:lnTo>
                  <a:lnTo>
                    <a:pt x="583" y="0"/>
                  </a:lnTo>
                  <a:lnTo>
                    <a:pt x="583" y="0"/>
                  </a:lnTo>
                  <a:lnTo>
                    <a:pt x="554" y="0"/>
                  </a:lnTo>
                  <a:lnTo>
                    <a:pt x="554" y="30"/>
                  </a:lnTo>
                  <a:lnTo>
                    <a:pt x="554" y="30"/>
                  </a:lnTo>
                  <a:lnTo>
                    <a:pt x="554" y="30"/>
                  </a:lnTo>
                  <a:lnTo>
                    <a:pt x="524" y="30"/>
                  </a:lnTo>
                  <a:lnTo>
                    <a:pt x="495" y="59"/>
                  </a:lnTo>
                  <a:lnTo>
                    <a:pt x="495" y="59"/>
                  </a:lnTo>
                  <a:lnTo>
                    <a:pt x="466" y="59"/>
                  </a:lnTo>
                  <a:lnTo>
                    <a:pt x="437" y="88"/>
                  </a:lnTo>
                  <a:lnTo>
                    <a:pt x="407" y="59"/>
                  </a:lnTo>
                  <a:lnTo>
                    <a:pt x="407" y="88"/>
                  </a:lnTo>
                  <a:lnTo>
                    <a:pt x="407" y="88"/>
                  </a:lnTo>
                  <a:lnTo>
                    <a:pt x="407" y="88"/>
                  </a:lnTo>
                  <a:lnTo>
                    <a:pt x="407" y="117"/>
                  </a:lnTo>
                  <a:lnTo>
                    <a:pt x="378" y="117"/>
                  </a:lnTo>
                  <a:lnTo>
                    <a:pt x="378" y="117"/>
                  </a:lnTo>
                  <a:lnTo>
                    <a:pt x="378" y="117"/>
                  </a:lnTo>
                  <a:lnTo>
                    <a:pt x="378" y="117"/>
                  </a:lnTo>
                  <a:lnTo>
                    <a:pt x="407" y="88"/>
                  </a:lnTo>
                  <a:lnTo>
                    <a:pt x="378" y="88"/>
                  </a:lnTo>
                  <a:lnTo>
                    <a:pt x="350" y="88"/>
                  </a:lnTo>
                  <a:lnTo>
                    <a:pt x="350" y="88"/>
                  </a:lnTo>
                  <a:lnTo>
                    <a:pt x="321" y="117"/>
                  </a:lnTo>
                  <a:lnTo>
                    <a:pt x="321" y="117"/>
                  </a:lnTo>
                  <a:lnTo>
                    <a:pt x="291" y="147"/>
                  </a:lnTo>
                  <a:lnTo>
                    <a:pt x="262" y="176"/>
                  </a:lnTo>
                  <a:lnTo>
                    <a:pt x="262" y="176"/>
                  </a:lnTo>
                  <a:lnTo>
                    <a:pt x="262" y="176"/>
                  </a:lnTo>
                  <a:lnTo>
                    <a:pt x="291" y="176"/>
                  </a:lnTo>
                  <a:lnTo>
                    <a:pt x="291" y="204"/>
                  </a:lnTo>
                  <a:lnTo>
                    <a:pt x="291" y="204"/>
                  </a:lnTo>
                  <a:lnTo>
                    <a:pt x="262" y="204"/>
                  </a:lnTo>
                  <a:lnTo>
                    <a:pt x="262" y="204"/>
                  </a:lnTo>
                  <a:lnTo>
                    <a:pt x="233" y="233"/>
                  </a:lnTo>
                  <a:lnTo>
                    <a:pt x="233" y="233"/>
                  </a:lnTo>
                  <a:lnTo>
                    <a:pt x="204" y="233"/>
                  </a:lnTo>
                  <a:lnTo>
                    <a:pt x="204" y="263"/>
                  </a:lnTo>
                  <a:lnTo>
                    <a:pt x="174" y="263"/>
                  </a:lnTo>
                  <a:lnTo>
                    <a:pt x="174" y="263"/>
                  </a:lnTo>
                  <a:lnTo>
                    <a:pt x="174" y="292"/>
                  </a:lnTo>
                  <a:lnTo>
                    <a:pt x="204" y="292"/>
                  </a:lnTo>
                  <a:lnTo>
                    <a:pt x="204" y="321"/>
                  </a:lnTo>
                  <a:lnTo>
                    <a:pt x="174" y="321"/>
                  </a:lnTo>
                  <a:lnTo>
                    <a:pt x="174" y="321"/>
                  </a:lnTo>
                  <a:lnTo>
                    <a:pt x="145" y="321"/>
                  </a:lnTo>
                  <a:lnTo>
                    <a:pt x="145" y="321"/>
                  </a:lnTo>
                  <a:lnTo>
                    <a:pt x="174" y="292"/>
                  </a:lnTo>
                  <a:lnTo>
                    <a:pt x="145" y="292"/>
                  </a:lnTo>
                  <a:lnTo>
                    <a:pt x="145" y="292"/>
                  </a:lnTo>
                  <a:lnTo>
                    <a:pt x="116" y="263"/>
                  </a:lnTo>
                  <a:lnTo>
                    <a:pt x="116" y="292"/>
                  </a:lnTo>
                  <a:lnTo>
                    <a:pt x="116" y="292"/>
                  </a:lnTo>
                  <a:lnTo>
                    <a:pt x="145" y="321"/>
                  </a:lnTo>
                  <a:lnTo>
                    <a:pt x="116" y="321"/>
                  </a:lnTo>
                  <a:lnTo>
                    <a:pt x="116" y="350"/>
                  </a:lnTo>
                  <a:lnTo>
                    <a:pt x="116" y="350"/>
                  </a:lnTo>
                  <a:lnTo>
                    <a:pt x="87" y="350"/>
                  </a:lnTo>
                  <a:lnTo>
                    <a:pt x="87" y="379"/>
                  </a:lnTo>
                  <a:lnTo>
                    <a:pt x="87" y="379"/>
                  </a:lnTo>
                  <a:lnTo>
                    <a:pt x="87" y="409"/>
                  </a:lnTo>
                  <a:lnTo>
                    <a:pt x="87" y="409"/>
                  </a:lnTo>
                  <a:lnTo>
                    <a:pt x="116" y="438"/>
                  </a:lnTo>
                  <a:lnTo>
                    <a:pt x="116" y="438"/>
                  </a:lnTo>
                  <a:lnTo>
                    <a:pt x="116" y="438"/>
                  </a:lnTo>
                  <a:lnTo>
                    <a:pt x="145" y="438"/>
                  </a:lnTo>
                  <a:lnTo>
                    <a:pt x="145" y="467"/>
                  </a:lnTo>
                  <a:lnTo>
                    <a:pt x="116" y="467"/>
                  </a:lnTo>
                  <a:lnTo>
                    <a:pt x="116" y="467"/>
                  </a:lnTo>
                  <a:lnTo>
                    <a:pt x="145" y="467"/>
                  </a:lnTo>
                  <a:lnTo>
                    <a:pt x="145" y="497"/>
                  </a:lnTo>
                  <a:lnTo>
                    <a:pt x="116" y="497"/>
                  </a:lnTo>
                  <a:lnTo>
                    <a:pt x="116" y="525"/>
                  </a:lnTo>
                  <a:lnTo>
                    <a:pt x="116" y="525"/>
                  </a:lnTo>
                  <a:lnTo>
                    <a:pt x="116" y="525"/>
                  </a:lnTo>
                  <a:lnTo>
                    <a:pt x="116" y="554"/>
                  </a:lnTo>
                  <a:lnTo>
                    <a:pt x="116" y="583"/>
                  </a:lnTo>
                  <a:lnTo>
                    <a:pt x="116" y="613"/>
                  </a:lnTo>
                  <a:lnTo>
                    <a:pt x="116" y="613"/>
                  </a:lnTo>
                  <a:lnTo>
                    <a:pt x="116" y="642"/>
                  </a:lnTo>
                  <a:lnTo>
                    <a:pt x="145" y="613"/>
                  </a:lnTo>
                  <a:lnTo>
                    <a:pt x="145" y="642"/>
                  </a:lnTo>
                  <a:lnTo>
                    <a:pt x="145" y="642"/>
                  </a:lnTo>
                  <a:lnTo>
                    <a:pt x="145" y="642"/>
                  </a:lnTo>
                  <a:lnTo>
                    <a:pt x="145" y="642"/>
                  </a:lnTo>
                  <a:lnTo>
                    <a:pt x="145" y="671"/>
                  </a:lnTo>
                  <a:lnTo>
                    <a:pt x="145" y="671"/>
                  </a:lnTo>
                  <a:lnTo>
                    <a:pt x="116" y="700"/>
                  </a:lnTo>
                  <a:lnTo>
                    <a:pt x="116" y="730"/>
                  </a:lnTo>
                  <a:lnTo>
                    <a:pt x="87" y="730"/>
                  </a:lnTo>
                  <a:lnTo>
                    <a:pt x="57" y="730"/>
                  </a:lnTo>
                  <a:lnTo>
                    <a:pt x="28" y="759"/>
                  </a:lnTo>
                  <a:lnTo>
                    <a:pt x="0" y="788"/>
                  </a:lnTo>
                  <a:lnTo>
                    <a:pt x="0" y="817"/>
                  </a:lnTo>
                  <a:lnTo>
                    <a:pt x="0" y="817"/>
                  </a:lnTo>
                  <a:lnTo>
                    <a:pt x="28" y="847"/>
                  </a:lnTo>
                  <a:lnTo>
                    <a:pt x="57" y="847"/>
                  </a:lnTo>
                  <a:lnTo>
                    <a:pt x="87" y="875"/>
                  </a:lnTo>
                  <a:lnTo>
                    <a:pt x="87" y="875"/>
                  </a:lnTo>
                  <a:lnTo>
                    <a:pt x="116" y="904"/>
                  </a:lnTo>
                  <a:lnTo>
                    <a:pt x="116" y="904"/>
                  </a:lnTo>
                  <a:lnTo>
                    <a:pt x="116" y="904"/>
                  </a:lnTo>
                  <a:lnTo>
                    <a:pt x="145" y="904"/>
                  </a:lnTo>
                  <a:lnTo>
                    <a:pt x="174" y="933"/>
                  </a:lnTo>
                  <a:lnTo>
                    <a:pt x="174" y="933"/>
                  </a:lnTo>
                  <a:lnTo>
                    <a:pt x="204" y="933"/>
                  </a:lnTo>
                  <a:lnTo>
                    <a:pt x="204" y="933"/>
                  </a:lnTo>
                  <a:lnTo>
                    <a:pt x="204" y="904"/>
                  </a:lnTo>
                  <a:lnTo>
                    <a:pt x="233" y="904"/>
                  </a:lnTo>
                  <a:lnTo>
                    <a:pt x="233" y="904"/>
                  </a:lnTo>
                  <a:lnTo>
                    <a:pt x="262" y="904"/>
                  </a:lnTo>
                  <a:lnTo>
                    <a:pt x="262" y="933"/>
                  </a:lnTo>
                  <a:lnTo>
                    <a:pt x="262" y="933"/>
                  </a:lnTo>
                  <a:lnTo>
                    <a:pt x="291" y="933"/>
                  </a:lnTo>
                  <a:lnTo>
                    <a:pt x="291" y="933"/>
                  </a:lnTo>
                  <a:lnTo>
                    <a:pt x="291" y="933"/>
                  </a:lnTo>
                  <a:lnTo>
                    <a:pt x="291" y="933"/>
                  </a:lnTo>
                  <a:lnTo>
                    <a:pt x="321" y="963"/>
                  </a:lnTo>
                  <a:lnTo>
                    <a:pt x="350" y="963"/>
                  </a:lnTo>
                  <a:lnTo>
                    <a:pt x="350" y="963"/>
                  </a:lnTo>
                  <a:lnTo>
                    <a:pt x="378" y="992"/>
                  </a:lnTo>
                  <a:lnTo>
                    <a:pt x="378" y="992"/>
                  </a:lnTo>
                  <a:lnTo>
                    <a:pt x="378" y="1021"/>
                  </a:lnTo>
                  <a:lnTo>
                    <a:pt x="407" y="1021"/>
                  </a:lnTo>
                  <a:lnTo>
                    <a:pt x="437" y="1021"/>
                  </a:lnTo>
                  <a:lnTo>
                    <a:pt x="466" y="1050"/>
                  </a:lnTo>
                  <a:lnTo>
                    <a:pt x="466" y="1080"/>
                  </a:lnTo>
                  <a:lnTo>
                    <a:pt x="466" y="1080"/>
                  </a:lnTo>
                  <a:lnTo>
                    <a:pt x="466" y="1080"/>
                  </a:lnTo>
                  <a:lnTo>
                    <a:pt x="495" y="1109"/>
                  </a:lnTo>
                  <a:lnTo>
                    <a:pt x="466" y="1109"/>
                  </a:lnTo>
                  <a:lnTo>
                    <a:pt x="466" y="1109"/>
                  </a:lnTo>
                  <a:lnTo>
                    <a:pt x="495" y="1109"/>
                  </a:lnTo>
                  <a:lnTo>
                    <a:pt x="524" y="1109"/>
                  </a:lnTo>
                  <a:lnTo>
                    <a:pt x="524" y="1109"/>
                  </a:lnTo>
                  <a:lnTo>
                    <a:pt x="554" y="1109"/>
                  </a:lnTo>
                  <a:lnTo>
                    <a:pt x="554" y="1109"/>
                  </a:lnTo>
                  <a:lnTo>
                    <a:pt x="583" y="1109"/>
                  </a:lnTo>
                  <a:lnTo>
                    <a:pt x="612" y="1109"/>
                  </a:lnTo>
                  <a:lnTo>
                    <a:pt x="612" y="1109"/>
                  </a:lnTo>
                  <a:lnTo>
                    <a:pt x="641" y="1109"/>
                  </a:lnTo>
                  <a:lnTo>
                    <a:pt x="671" y="1109"/>
                  </a:lnTo>
                  <a:lnTo>
                    <a:pt x="671" y="1109"/>
                  </a:lnTo>
                  <a:lnTo>
                    <a:pt x="671" y="1109"/>
                  </a:lnTo>
                  <a:lnTo>
                    <a:pt x="699" y="1109"/>
                  </a:lnTo>
                  <a:lnTo>
                    <a:pt x="699" y="1138"/>
                  </a:lnTo>
                  <a:lnTo>
                    <a:pt x="728" y="1138"/>
                  </a:lnTo>
                  <a:lnTo>
                    <a:pt x="728" y="1138"/>
                  </a:lnTo>
                  <a:lnTo>
                    <a:pt x="671" y="1225"/>
                  </a:lnTo>
                  <a:lnTo>
                    <a:pt x="671" y="1225"/>
                  </a:lnTo>
                  <a:lnTo>
                    <a:pt x="699" y="1225"/>
                  </a:lnTo>
                  <a:lnTo>
                    <a:pt x="699" y="1225"/>
                  </a:lnTo>
                  <a:lnTo>
                    <a:pt x="728" y="1225"/>
                  </a:lnTo>
                  <a:lnTo>
                    <a:pt x="728" y="1254"/>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1" name="Freeform 180">
              <a:extLst>
                <a:ext uri="{FF2B5EF4-FFF2-40B4-BE49-F238E27FC236}">
                  <a16:creationId xmlns:a16="http://schemas.microsoft.com/office/drawing/2014/main" id="{334BC646-6D73-6E44-8235-394693323202}"/>
                </a:ext>
              </a:extLst>
            </p:cNvPr>
            <p:cNvSpPr>
              <a:spLocks noChangeArrowheads="1"/>
            </p:cNvSpPr>
            <p:nvPr/>
          </p:nvSpPr>
          <p:spPr bwMode="auto">
            <a:xfrm>
              <a:off x="2447997" y="4314687"/>
              <a:ext cx="162720" cy="162737"/>
            </a:xfrm>
            <a:custGeom>
              <a:avLst/>
              <a:gdLst>
                <a:gd name="T0" fmla="*/ 467 w 498"/>
                <a:gd name="T1" fmla="*/ 116 h 497"/>
                <a:gd name="T2" fmla="*/ 438 w 498"/>
                <a:gd name="T3" fmla="*/ 116 h 497"/>
                <a:gd name="T4" fmla="*/ 409 w 498"/>
                <a:gd name="T5" fmla="*/ 87 h 497"/>
                <a:gd name="T6" fmla="*/ 380 w 498"/>
                <a:gd name="T7" fmla="*/ 87 h 497"/>
                <a:gd name="T8" fmla="*/ 380 w 498"/>
                <a:gd name="T9" fmla="*/ 116 h 497"/>
                <a:gd name="T10" fmla="*/ 350 w 498"/>
                <a:gd name="T11" fmla="*/ 116 h 497"/>
                <a:gd name="T12" fmla="*/ 292 w 498"/>
                <a:gd name="T13" fmla="*/ 87 h 497"/>
                <a:gd name="T14" fmla="*/ 292 w 498"/>
                <a:gd name="T15" fmla="*/ 87 h 497"/>
                <a:gd name="T16" fmla="*/ 263 w 498"/>
                <a:gd name="T17" fmla="*/ 58 h 497"/>
                <a:gd name="T18" fmla="*/ 204 w 498"/>
                <a:gd name="T19" fmla="*/ 30 h 497"/>
                <a:gd name="T20" fmla="*/ 176 w 498"/>
                <a:gd name="T21" fmla="*/ 30 h 497"/>
                <a:gd name="T22" fmla="*/ 117 w 498"/>
                <a:gd name="T23" fmla="*/ 58 h 497"/>
                <a:gd name="T24" fmla="*/ 59 w 498"/>
                <a:gd name="T25" fmla="*/ 58 h 497"/>
                <a:gd name="T26" fmla="*/ 88 w 498"/>
                <a:gd name="T27" fmla="*/ 87 h 497"/>
                <a:gd name="T28" fmla="*/ 88 w 498"/>
                <a:gd name="T29" fmla="*/ 116 h 497"/>
                <a:gd name="T30" fmla="*/ 30 w 498"/>
                <a:gd name="T31" fmla="*/ 175 h 497"/>
                <a:gd name="T32" fmla="*/ 30 w 498"/>
                <a:gd name="T33" fmla="*/ 204 h 497"/>
                <a:gd name="T34" fmla="*/ 0 w 498"/>
                <a:gd name="T35" fmla="*/ 204 h 497"/>
                <a:gd name="T36" fmla="*/ 30 w 498"/>
                <a:gd name="T37" fmla="*/ 233 h 497"/>
                <a:gd name="T38" fmla="*/ 30 w 498"/>
                <a:gd name="T39" fmla="*/ 263 h 497"/>
                <a:gd name="T40" fmla="*/ 0 w 498"/>
                <a:gd name="T41" fmla="*/ 292 h 497"/>
                <a:gd name="T42" fmla="*/ 30 w 498"/>
                <a:gd name="T43" fmla="*/ 321 h 497"/>
                <a:gd name="T44" fmla="*/ 59 w 498"/>
                <a:gd name="T45" fmla="*/ 350 h 497"/>
                <a:gd name="T46" fmla="*/ 59 w 498"/>
                <a:gd name="T47" fmla="*/ 321 h 497"/>
                <a:gd name="T48" fmla="*/ 88 w 498"/>
                <a:gd name="T49" fmla="*/ 292 h 497"/>
                <a:gd name="T50" fmla="*/ 88 w 498"/>
                <a:gd name="T51" fmla="*/ 321 h 497"/>
                <a:gd name="T52" fmla="*/ 88 w 498"/>
                <a:gd name="T53" fmla="*/ 292 h 497"/>
                <a:gd name="T54" fmla="*/ 88 w 498"/>
                <a:gd name="T55" fmla="*/ 321 h 497"/>
                <a:gd name="T56" fmla="*/ 88 w 498"/>
                <a:gd name="T57" fmla="*/ 350 h 497"/>
                <a:gd name="T58" fmla="*/ 59 w 498"/>
                <a:gd name="T59" fmla="*/ 380 h 497"/>
                <a:gd name="T60" fmla="*/ 88 w 498"/>
                <a:gd name="T61" fmla="*/ 408 h 497"/>
                <a:gd name="T62" fmla="*/ 59 w 498"/>
                <a:gd name="T63" fmla="*/ 437 h 497"/>
                <a:gd name="T64" fmla="*/ 88 w 498"/>
                <a:gd name="T65" fmla="*/ 437 h 497"/>
                <a:gd name="T66" fmla="*/ 88 w 498"/>
                <a:gd name="T67" fmla="*/ 466 h 497"/>
                <a:gd name="T68" fmla="*/ 147 w 498"/>
                <a:gd name="T69" fmla="*/ 466 h 497"/>
                <a:gd name="T70" fmla="*/ 176 w 498"/>
                <a:gd name="T71" fmla="*/ 496 h 497"/>
                <a:gd name="T72" fmla="*/ 263 w 498"/>
                <a:gd name="T73" fmla="*/ 350 h 497"/>
                <a:gd name="T74" fmla="*/ 350 w 498"/>
                <a:gd name="T75" fmla="*/ 321 h 497"/>
                <a:gd name="T76" fmla="*/ 438 w 498"/>
                <a:gd name="T77" fmla="*/ 263 h 497"/>
                <a:gd name="T78" fmla="*/ 467 w 498"/>
                <a:gd name="T79" fmla="*/ 204 h 497"/>
                <a:gd name="T80" fmla="*/ 497 w 498"/>
                <a:gd name="T81" fmla="*/ 175 h 497"/>
                <a:gd name="T82" fmla="*/ 467 w 498"/>
                <a:gd name="T83" fmla="*/ 146 h 497"/>
                <a:gd name="T84" fmla="*/ 467 w 498"/>
                <a:gd name="T85" fmla="*/ 116 h 497"/>
                <a:gd name="T86" fmla="*/ 59 w 498"/>
                <a:gd name="T87" fmla="*/ 350 h 497"/>
                <a:gd name="T88" fmla="*/ 88 w 498"/>
                <a:gd name="T89" fmla="*/ 321 h 497"/>
                <a:gd name="T90" fmla="*/ 88 w 498"/>
                <a:gd name="T91" fmla="*/ 350 h 497"/>
                <a:gd name="T92" fmla="*/ 59 w 498"/>
                <a:gd name="T93" fmla="*/ 350 h 497"/>
                <a:gd name="T94" fmla="*/ 59 w 498"/>
                <a:gd name="T95" fmla="*/ 35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497">
                  <a:moveTo>
                    <a:pt x="467" y="116"/>
                  </a:moveTo>
                  <a:lnTo>
                    <a:pt x="467" y="116"/>
                  </a:lnTo>
                  <a:lnTo>
                    <a:pt x="438" y="116"/>
                  </a:lnTo>
                  <a:lnTo>
                    <a:pt x="438" y="116"/>
                  </a:lnTo>
                  <a:lnTo>
                    <a:pt x="438" y="87"/>
                  </a:lnTo>
                  <a:lnTo>
                    <a:pt x="409" y="87"/>
                  </a:lnTo>
                  <a:lnTo>
                    <a:pt x="409" y="87"/>
                  </a:lnTo>
                  <a:lnTo>
                    <a:pt x="380" y="87"/>
                  </a:lnTo>
                  <a:lnTo>
                    <a:pt x="380" y="116"/>
                  </a:lnTo>
                  <a:lnTo>
                    <a:pt x="380" y="116"/>
                  </a:lnTo>
                  <a:lnTo>
                    <a:pt x="350" y="116"/>
                  </a:lnTo>
                  <a:lnTo>
                    <a:pt x="350" y="116"/>
                  </a:lnTo>
                  <a:lnTo>
                    <a:pt x="321" y="87"/>
                  </a:lnTo>
                  <a:lnTo>
                    <a:pt x="292" y="87"/>
                  </a:lnTo>
                  <a:lnTo>
                    <a:pt x="292" y="87"/>
                  </a:lnTo>
                  <a:lnTo>
                    <a:pt x="292" y="87"/>
                  </a:lnTo>
                  <a:lnTo>
                    <a:pt x="263" y="58"/>
                  </a:lnTo>
                  <a:lnTo>
                    <a:pt x="263" y="58"/>
                  </a:lnTo>
                  <a:lnTo>
                    <a:pt x="233" y="30"/>
                  </a:lnTo>
                  <a:lnTo>
                    <a:pt x="204" y="30"/>
                  </a:lnTo>
                  <a:lnTo>
                    <a:pt x="176" y="0"/>
                  </a:lnTo>
                  <a:lnTo>
                    <a:pt x="176" y="30"/>
                  </a:lnTo>
                  <a:lnTo>
                    <a:pt x="147" y="30"/>
                  </a:lnTo>
                  <a:lnTo>
                    <a:pt x="117" y="58"/>
                  </a:lnTo>
                  <a:lnTo>
                    <a:pt x="88" y="58"/>
                  </a:lnTo>
                  <a:lnTo>
                    <a:pt x="59" y="58"/>
                  </a:lnTo>
                  <a:lnTo>
                    <a:pt x="88" y="87"/>
                  </a:lnTo>
                  <a:lnTo>
                    <a:pt x="88" y="87"/>
                  </a:lnTo>
                  <a:lnTo>
                    <a:pt x="88" y="116"/>
                  </a:lnTo>
                  <a:lnTo>
                    <a:pt x="88" y="116"/>
                  </a:lnTo>
                  <a:lnTo>
                    <a:pt x="59" y="146"/>
                  </a:lnTo>
                  <a:lnTo>
                    <a:pt x="30" y="175"/>
                  </a:lnTo>
                  <a:lnTo>
                    <a:pt x="59" y="175"/>
                  </a:lnTo>
                  <a:lnTo>
                    <a:pt x="30" y="204"/>
                  </a:lnTo>
                  <a:lnTo>
                    <a:pt x="30" y="204"/>
                  </a:lnTo>
                  <a:lnTo>
                    <a:pt x="0" y="204"/>
                  </a:lnTo>
                  <a:lnTo>
                    <a:pt x="0" y="233"/>
                  </a:lnTo>
                  <a:lnTo>
                    <a:pt x="30" y="233"/>
                  </a:lnTo>
                  <a:lnTo>
                    <a:pt x="0" y="263"/>
                  </a:lnTo>
                  <a:lnTo>
                    <a:pt x="30" y="263"/>
                  </a:lnTo>
                  <a:lnTo>
                    <a:pt x="0" y="292"/>
                  </a:lnTo>
                  <a:lnTo>
                    <a:pt x="0" y="292"/>
                  </a:lnTo>
                  <a:lnTo>
                    <a:pt x="0" y="321"/>
                  </a:lnTo>
                  <a:lnTo>
                    <a:pt x="30" y="321"/>
                  </a:lnTo>
                  <a:lnTo>
                    <a:pt x="30" y="321"/>
                  </a:lnTo>
                  <a:lnTo>
                    <a:pt x="59" y="350"/>
                  </a:lnTo>
                  <a:lnTo>
                    <a:pt x="59" y="321"/>
                  </a:lnTo>
                  <a:lnTo>
                    <a:pt x="59" y="321"/>
                  </a:lnTo>
                  <a:lnTo>
                    <a:pt x="88" y="321"/>
                  </a:lnTo>
                  <a:lnTo>
                    <a:pt x="88" y="292"/>
                  </a:lnTo>
                  <a:lnTo>
                    <a:pt x="88" y="321"/>
                  </a:lnTo>
                  <a:lnTo>
                    <a:pt x="88" y="321"/>
                  </a:lnTo>
                  <a:lnTo>
                    <a:pt x="88" y="321"/>
                  </a:lnTo>
                  <a:lnTo>
                    <a:pt x="88" y="292"/>
                  </a:lnTo>
                  <a:lnTo>
                    <a:pt x="88" y="292"/>
                  </a:lnTo>
                  <a:lnTo>
                    <a:pt x="88" y="321"/>
                  </a:lnTo>
                  <a:lnTo>
                    <a:pt x="88" y="350"/>
                  </a:lnTo>
                  <a:lnTo>
                    <a:pt x="88" y="350"/>
                  </a:lnTo>
                  <a:lnTo>
                    <a:pt x="88" y="380"/>
                  </a:lnTo>
                  <a:lnTo>
                    <a:pt x="59" y="380"/>
                  </a:lnTo>
                  <a:lnTo>
                    <a:pt x="88" y="380"/>
                  </a:lnTo>
                  <a:lnTo>
                    <a:pt x="88" y="408"/>
                  </a:lnTo>
                  <a:lnTo>
                    <a:pt x="59" y="408"/>
                  </a:lnTo>
                  <a:lnTo>
                    <a:pt x="59" y="437"/>
                  </a:lnTo>
                  <a:lnTo>
                    <a:pt x="59" y="437"/>
                  </a:lnTo>
                  <a:lnTo>
                    <a:pt x="88" y="437"/>
                  </a:lnTo>
                  <a:lnTo>
                    <a:pt x="88" y="437"/>
                  </a:lnTo>
                  <a:lnTo>
                    <a:pt x="88" y="466"/>
                  </a:lnTo>
                  <a:lnTo>
                    <a:pt x="117" y="466"/>
                  </a:lnTo>
                  <a:lnTo>
                    <a:pt x="147" y="466"/>
                  </a:lnTo>
                  <a:lnTo>
                    <a:pt x="176" y="496"/>
                  </a:lnTo>
                  <a:lnTo>
                    <a:pt x="176" y="496"/>
                  </a:lnTo>
                  <a:lnTo>
                    <a:pt x="176" y="466"/>
                  </a:lnTo>
                  <a:lnTo>
                    <a:pt x="263" y="350"/>
                  </a:lnTo>
                  <a:lnTo>
                    <a:pt x="263" y="350"/>
                  </a:lnTo>
                  <a:lnTo>
                    <a:pt x="350" y="321"/>
                  </a:lnTo>
                  <a:lnTo>
                    <a:pt x="380" y="292"/>
                  </a:lnTo>
                  <a:lnTo>
                    <a:pt x="438" y="263"/>
                  </a:lnTo>
                  <a:lnTo>
                    <a:pt x="467" y="204"/>
                  </a:lnTo>
                  <a:lnTo>
                    <a:pt x="467" y="204"/>
                  </a:lnTo>
                  <a:lnTo>
                    <a:pt x="467" y="204"/>
                  </a:lnTo>
                  <a:lnTo>
                    <a:pt x="497" y="175"/>
                  </a:lnTo>
                  <a:lnTo>
                    <a:pt x="497" y="175"/>
                  </a:lnTo>
                  <a:lnTo>
                    <a:pt x="467" y="146"/>
                  </a:lnTo>
                  <a:lnTo>
                    <a:pt x="467" y="146"/>
                  </a:lnTo>
                  <a:lnTo>
                    <a:pt x="467" y="116"/>
                  </a:lnTo>
                  <a:close/>
                  <a:moveTo>
                    <a:pt x="59" y="350"/>
                  </a:moveTo>
                  <a:lnTo>
                    <a:pt x="59" y="350"/>
                  </a:lnTo>
                  <a:lnTo>
                    <a:pt x="59" y="350"/>
                  </a:lnTo>
                  <a:lnTo>
                    <a:pt x="88" y="321"/>
                  </a:lnTo>
                  <a:lnTo>
                    <a:pt x="88" y="321"/>
                  </a:lnTo>
                  <a:lnTo>
                    <a:pt x="88" y="350"/>
                  </a:lnTo>
                  <a:lnTo>
                    <a:pt x="88" y="350"/>
                  </a:lnTo>
                  <a:lnTo>
                    <a:pt x="59" y="350"/>
                  </a:lnTo>
                  <a:lnTo>
                    <a:pt x="59" y="380"/>
                  </a:lnTo>
                  <a:lnTo>
                    <a:pt x="59" y="35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2" name="Freeform 181">
              <a:extLst>
                <a:ext uri="{FF2B5EF4-FFF2-40B4-BE49-F238E27FC236}">
                  <a16:creationId xmlns:a16="http://schemas.microsoft.com/office/drawing/2014/main" id="{2CEFFC2D-E252-FD46-9019-576B0370F2F7}"/>
                </a:ext>
              </a:extLst>
            </p:cNvPr>
            <p:cNvSpPr>
              <a:spLocks noChangeArrowheads="1"/>
            </p:cNvSpPr>
            <p:nvPr/>
          </p:nvSpPr>
          <p:spPr bwMode="auto">
            <a:xfrm>
              <a:off x="2439357" y="4352130"/>
              <a:ext cx="342719" cy="457967"/>
            </a:xfrm>
            <a:custGeom>
              <a:avLst/>
              <a:gdLst>
                <a:gd name="T0" fmla="*/ 962 w 1051"/>
                <a:gd name="T1" fmla="*/ 847 h 1401"/>
                <a:gd name="T2" fmla="*/ 904 w 1051"/>
                <a:gd name="T3" fmla="*/ 817 h 1401"/>
                <a:gd name="T4" fmla="*/ 904 w 1051"/>
                <a:gd name="T5" fmla="*/ 729 h 1401"/>
                <a:gd name="T6" fmla="*/ 846 w 1051"/>
                <a:gd name="T7" fmla="*/ 759 h 1401"/>
                <a:gd name="T8" fmla="*/ 729 w 1051"/>
                <a:gd name="T9" fmla="*/ 700 h 1401"/>
                <a:gd name="T10" fmla="*/ 642 w 1051"/>
                <a:gd name="T11" fmla="*/ 642 h 1401"/>
                <a:gd name="T12" fmla="*/ 612 w 1051"/>
                <a:gd name="T13" fmla="*/ 584 h 1401"/>
                <a:gd name="T14" fmla="*/ 642 w 1051"/>
                <a:gd name="T15" fmla="*/ 526 h 1401"/>
                <a:gd name="T16" fmla="*/ 671 w 1051"/>
                <a:gd name="T17" fmla="*/ 497 h 1401"/>
                <a:gd name="T18" fmla="*/ 700 w 1051"/>
                <a:gd name="T19" fmla="*/ 409 h 1401"/>
                <a:gd name="T20" fmla="*/ 729 w 1051"/>
                <a:gd name="T21" fmla="*/ 350 h 1401"/>
                <a:gd name="T22" fmla="*/ 846 w 1051"/>
                <a:gd name="T23" fmla="*/ 321 h 1401"/>
                <a:gd name="T24" fmla="*/ 904 w 1051"/>
                <a:gd name="T25" fmla="*/ 321 h 1401"/>
                <a:gd name="T26" fmla="*/ 933 w 1051"/>
                <a:gd name="T27" fmla="*/ 321 h 1401"/>
                <a:gd name="T28" fmla="*/ 876 w 1051"/>
                <a:gd name="T29" fmla="*/ 292 h 1401"/>
                <a:gd name="T30" fmla="*/ 904 w 1051"/>
                <a:gd name="T31" fmla="*/ 205 h 1401"/>
                <a:gd name="T32" fmla="*/ 876 w 1051"/>
                <a:gd name="T33" fmla="*/ 176 h 1401"/>
                <a:gd name="T34" fmla="*/ 788 w 1051"/>
                <a:gd name="T35" fmla="*/ 176 h 1401"/>
                <a:gd name="T36" fmla="*/ 729 w 1051"/>
                <a:gd name="T37" fmla="*/ 176 h 1401"/>
                <a:gd name="T38" fmla="*/ 700 w 1051"/>
                <a:gd name="T39" fmla="*/ 176 h 1401"/>
                <a:gd name="T40" fmla="*/ 671 w 1051"/>
                <a:gd name="T41" fmla="*/ 117 h 1401"/>
                <a:gd name="T42" fmla="*/ 583 w 1051"/>
                <a:gd name="T43" fmla="*/ 59 h 1401"/>
                <a:gd name="T44" fmla="*/ 526 w 1051"/>
                <a:gd name="T45" fmla="*/ 30 h 1401"/>
                <a:gd name="T46" fmla="*/ 496 w 1051"/>
                <a:gd name="T47" fmla="*/ 30 h 1401"/>
                <a:gd name="T48" fmla="*/ 496 w 1051"/>
                <a:gd name="T49" fmla="*/ 88 h 1401"/>
                <a:gd name="T50" fmla="*/ 409 w 1051"/>
                <a:gd name="T51" fmla="*/ 176 h 1401"/>
                <a:gd name="T52" fmla="*/ 205 w 1051"/>
                <a:gd name="T53" fmla="*/ 350 h 1401"/>
                <a:gd name="T54" fmla="*/ 146 w 1051"/>
                <a:gd name="T55" fmla="*/ 350 h 1401"/>
                <a:gd name="T56" fmla="*/ 88 w 1051"/>
                <a:gd name="T57" fmla="*/ 321 h 1401"/>
                <a:gd name="T58" fmla="*/ 117 w 1051"/>
                <a:gd name="T59" fmla="*/ 264 h 1401"/>
                <a:gd name="T60" fmla="*/ 59 w 1051"/>
                <a:gd name="T61" fmla="*/ 292 h 1401"/>
                <a:gd name="T62" fmla="*/ 0 w 1051"/>
                <a:gd name="T63" fmla="*/ 380 h 1401"/>
                <a:gd name="T64" fmla="*/ 0 w 1051"/>
                <a:gd name="T65" fmla="*/ 409 h 1401"/>
                <a:gd name="T66" fmla="*/ 29 w 1051"/>
                <a:gd name="T67" fmla="*/ 438 h 1401"/>
                <a:gd name="T68" fmla="*/ 29 w 1051"/>
                <a:gd name="T69" fmla="*/ 497 h 1401"/>
                <a:gd name="T70" fmla="*/ 146 w 1051"/>
                <a:gd name="T71" fmla="*/ 526 h 1401"/>
                <a:gd name="T72" fmla="*/ 176 w 1051"/>
                <a:gd name="T73" fmla="*/ 614 h 1401"/>
                <a:gd name="T74" fmla="*/ 233 w 1051"/>
                <a:gd name="T75" fmla="*/ 671 h 1401"/>
                <a:gd name="T76" fmla="*/ 262 w 1051"/>
                <a:gd name="T77" fmla="*/ 729 h 1401"/>
                <a:gd name="T78" fmla="*/ 321 w 1051"/>
                <a:gd name="T79" fmla="*/ 817 h 1401"/>
                <a:gd name="T80" fmla="*/ 321 w 1051"/>
                <a:gd name="T81" fmla="*/ 876 h 1401"/>
                <a:gd name="T82" fmla="*/ 379 w 1051"/>
                <a:gd name="T83" fmla="*/ 934 h 1401"/>
                <a:gd name="T84" fmla="*/ 438 w 1051"/>
                <a:gd name="T85" fmla="*/ 992 h 1401"/>
                <a:gd name="T86" fmla="*/ 438 w 1051"/>
                <a:gd name="T87" fmla="*/ 1050 h 1401"/>
                <a:gd name="T88" fmla="*/ 467 w 1051"/>
                <a:gd name="T89" fmla="*/ 1080 h 1401"/>
                <a:gd name="T90" fmla="*/ 496 w 1051"/>
                <a:gd name="T91" fmla="*/ 1109 h 1401"/>
                <a:gd name="T92" fmla="*/ 555 w 1051"/>
                <a:gd name="T93" fmla="*/ 1167 h 1401"/>
                <a:gd name="T94" fmla="*/ 583 w 1051"/>
                <a:gd name="T95" fmla="*/ 1167 h 1401"/>
                <a:gd name="T96" fmla="*/ 642 w 1051"/>
                <a:gd name="T97" fmla="*/ 1226 h 1401"/>
                <a:gd name="T98" fmla="*/ 671 w 1051"/>
                <a:gd name="T99" fmla="*/ 1255 h 1401"/>
                <a:gd name="T100" fmla="*/ 759 w 1051"/>
                <a:gd name="T101" fmla="*/ 1284 h 1401"/>
                <a:gd name="T102" fmla="*/ 817 w 1051"/>
                <a:gd name="T103" fmla="*/ 1313 h 1401"/>
                <a:gd name="T104" fmla="*/ 846 w 1051"/>
                <a:gd name="T105" fmla="*/ 1342 h 1401"/>
                <a:gd name="T106" fmla="*/ 876 w 1051"/>
                <a:gd name="T107" fmla="*/ 1371 h 1401"/>
                <a:gd name="T108" fmla="*/ 933 w 1051"/>
                <a:gd name="T109" fmla="*/ 1400 h 1401"/>
                <a:gd name="T110" fmla="*/ 1021 w 1051"/>
                <a:gd name="T111" fmla="*/ 1371 h 1401"/>
                <a:gd name="T112" fmla="*/ 1021 w 1051"/>
                <a:gd name="T113" fmla="*/ 1342 h 1401"/>
                <a:gd name="T114" fmla="*/ 1021 w 1051"/>
                <a:gd name="T115" fmla="*/ 1313 h 1401"/>
                <a:gd name="T116" fmla="*/ 1050 w 1051"/>
                <a:gd name="T117" fmla="*/ 1255 h 1401"/>
                <a:gd name="T118" fmla="*/ 1021 w 1051"/>
                <a:gd name="T119" fmla="*/ 1167 h 1401"/>
                <a:gd name="T120" fmla="*/ 1050 w 1051"/>
                <a:gd name="T121" fmla="*/ 1050 h 1401"/>
                <a:gd name="T122" fmla="*/ 1050 w 1051"/>
                <a:gd name="T123" fmla="*/ 934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1" h="1401">
                  <a:moveTo>
                    <a:pt x="992" y="847"/>
                  </a:moveTo>
                  <a:lnTo>
                    <a:pt x="992" y="847"/>
                  </a:lnTo>
                  <a:lnTo>
                    <a:pt x="962" y="817"/>
                  </a:lnTo>
                  <a:lnTo>
                    <a:pt x="962" y="847"/>
                  </a:lnTo>
                  <a:lnTo>
                    <a:pt x="933" y="847"/>
                  </a:lnTo>
                  <a:lnTo>
                    <a:pt x="933" y="847"/>
                  </a:lnTo>
                  <a:lnTo>
                    <a:pt x="904" y="847"/>
                  </a:lnTo>
                  <a:lnTo>
                    <a:pt x="904" y="817"/>
                  </a:lnTo>
                  <a:lnTo>
                    <a:pt x="904" y="817"/>
                  </a:lnTo>
                  <a:lnTo>
                    <a:pt x="904" y="759"/>
                  </a:lnTo>
                  <a:lnTo>
                    <a:pt x="904" y="729"/>
                  </a:lnTo>
                  <a:lnTo>
                    <a:pt x="904" y="729"/>
                  </a:lnTo>
                  <a:lnTo>
                    <a:pt x="904" y="729"/>
                  </a:lnTo>
                  <a:lnTo>
                    <a:pt x="904" y="700"/>
                  </a:lnTo>
                  <a:lnTo>
                    <a:pt x="876" y="729"/>
                  </a:lnTo>
                  <a:lnTo>
                    <a:pt x="846" y="759"/>
                  </a:lnTo>
                  <a:lnTo>
                    <a:pt x="788" y="759"/>
                  </a:lnTo>
                  <a:lnTo>
                    <a:pt x="759" y="759"/>
                  </a:lnTo>
                  <a:lnTo>
                    <a:pt x="759" y="729"/>
                  </a:lnTo>
                  <a:lnTo>
                    <a:pt x="729" y="700"/>
                  </a:lnTo>
                  <a:lnTo>
                    <a:pt x="700" y="700"/>
                  </a:lnTo>
                  <a:lnTo>
                    <a:pt x="671" y="700"/>
                  </a:lnTo>
                  <a:lnTo>
                    <a:pt x="671" y="700"/>
                  </a:lnTo>
                  <a:lnTo>
                    <a:pt x="642" y="642"/>
                  </a:lnTo>
                  <a:lnTo>
                    <a:pt x="612" y="614"/>
                  </a:lnTo>
                  <a:lnTo>
                    <a:pt x="612" y="584"/>
                  </a:lnTo>
                  <a:lnTo>
                    <a:pt x="612" y="584"/>
                  </a:lnTo>
                  <a:lnTo>
                    <a:pt x="612" y="584"/>
                  </a:lnTo>
                  <a:lnTo>
                    <a:pt x="642" y="555"/>
                  </a:lnTo>
                  <a:lnTo>
                    <a:pt x="612" y="555"/>
                  </a:lnTo>
                  <a:lnTo>
                    <a:pt x="642" y="526"/>
                  </a:lnTo>
                  <a:lnTo>
                    <a:pt x="642" y="526"/>
                  </a:lnTo>
                  <a:lnTo>
                    <a:pt x="671" y="497"/>
                  </a:lnTo>
                  <a:lnTo>
                    <a:pt x="671" y="497"/>
                  </a:lnTo>
                  <a:lnTo>
                    <a:pt x="671" y="497"/>
                  </a:lnTo>
                  <a:lnTo>
                    <a:pt x="671" y="497"/>
                  </a:lnTo>
                  <a:lnTo>
                    <a:pt x="671" y="467"/>
                  </a:lnTo>
                  <a:lnTo>
                    <a:pt x="700" y="438"/>
                  </a:lnTo>
                  <a:lnTo>
                    <a:pt x="700" y="438"/>
                  </a:lnTo>
                  <a:lnTo>
                    <a:pt x="700" y="409"/>
                  </a:lnTo>
                  <a:lnTo>
                    <a:pt x="700" y="409"/>
                  </a:lnTo>
                  <a:lnTo>
                    <a:pt x="700" y="380"/>
                  </a:lnTo>
                  <a:lnTo>
                    <a:pt x="729" y="380"/>
                  </a:lnTo>
                  <a:lnTo>
                    <a:pt x="729" y="350"/>
                  </a:lnTo>
                  <a:lnTo>
                    <a:pt x="759" y="350"/>
                  </a:lnTo>
                  <a:lnTo>
                    <a:pt x="759" y="350"/>
                  </a:lnTo>
                  <a:lnTo>
                    <a:pt x="817" y="350"/>
                  </a:lnTo>
                  <a:lnTo>
                    <a:pt x="846" y="321"/>
                  </a:lnTo>
                  <a:lnTo>
                    <a:pt x="876" y="321"/>
                  </a:lnTo>
                  <a:lnTo>
                    <a:pt x="876" y="321"/>
                  </a:lnTo>
                  <a:lnTo>
                    <a:pt x="876" y="321"/>
                  </a:lnTo>
                  <a:lnTo>
                    <a:pt x="904" y="321"/>
                  </a:lnTo>
                  <a:lnTo>
                    <a:pt x="904" y="321"/>
                  </a:lnTo>
                  <a:lnTo>
                    <a:pt x="904" y="321"/>
                  </a:lnTo>
                  <a:lnTo>
                    <a:pt x="933" y="350"/>
                  </a:lnTo>
                  <a:lnTo>
                    <a:pt x="933" y="321"/>
                  </a:lnTo>
                  <a:lnTo>
                    <a:pt x="933" y="292"/>
                  </a:lnTo>
                  <a:lnTo>
                    <a:pt x="904" y="292"/>
                  </a:lnTo>
                  <a:lnTo>
                    <a:pt x="904" y="292"/>
                  </a:lnTo>
                  <a:lnTo>
                    <a:pt x="876" y="292"/>
                  </a:lnTo>
                  <a:lnTo>
                    <a:pt x="876" y="292"/>
                  </a:lnTo>
                  <a:lnTo>
                    <a:pt x="933" y="205"/>
                  </a:lnTo>
                  <a:lnTo>
                    <a:pt x="933" y="205"/>
                  </a:lnTo>
                  <a:lnTo>
                    <a:pt x="904" y="205"/>
                  </a:lnTo>
                  <a:lnTo>
                    <a:pt x="904" y="176"/>
                  </a:lnTo>
                  <a:lnTo>
                    <a:pt x="876" y="176"/>
                  </a:lnTo>
                  <a:lnTo>
                    <a:pt x="876" y="176"/>
                  </a:lnTo>
                  <a:lnTo>
                    <a:pt x="876" y="176"/>
                  </a:lnTo>
                  <a:lnTo>
                    <a:pt x="846" y="176"/>
                  </a:lnTo>
                  <a:lnTo>
                    <a:pt x="817" y="176"/>
                  </a:lnTo>
                  <a:lnTo>
                    <a:pt x="817" y="176"/>
                  </a:lnTo>
                  <a:lnTo>
                    <a:pt x="788" y="176"/>
                  </a:lnTo>
                  <a:lnTo>
                    <a:pt x="759" y="176"/>
                  </a:lnTo>
                  <a:lnTo>
                    <a:pt x="759" y="176"/>
                  </a:lnTo>
                  <a:lnTo>
                    <a:pt x="729" y="176"/>
                  </a:lnTo>
                  <a:lnTo>
                    <a:pt x="729" y="176"/>
                  </a:lnTo>
                  <a:lnTo>
                    <a:pt x="700" y="176"/>
                  </a:lnTo>
                  <a:lnTo>
                    <a:pt x="671" y="176"/>
                  </a:lnTo>
                  <a:lnTo>
                    <a:pt x="671" y="176"/>
                  </a:lnTo>
                  <a:lnTo>
                    <a:pt x="700" y="176"/>
                  </a:lnTo>
                  <a:lnTo>
                    <a:pt x="671" y="147"/>
                  </a:lnTo>
                  <a:lnTo>
                    <a:pt x="671" y="147"/>
                  </a:lnTo>
                  <a:lnTo>
                    <a:pt x="671" y="147"/>
                  </a:lnTo>
                  <a:lnTo>
                    <a:pt x="671" y="117"/>
                  </a:lnTo>
                  <a:lnTo>
                    <a:pt x="642" y="88"/>
                  </a:lnTo>
                  <a:lnTo>
                    <a:pt x="612" y="88"/>
                  </a:lnTo>
                  <a:lnTo>
                    <a:pt x="583" y="88"/>
                  </a:lnTo>
                  <a:lnTo>
                    <a:pt x="583" y="59"/>
                  </a:lnTo>
                  <a:lnTo>
                    <a:pt x="583" y="59"/>
                  </a:lnTo>
                  <a:lnTo>
                    <a:pt x="555" y="30"/>
                  </a:lnTo>
                  <a:lnTo>
                    <a:pt x="555" y="30"/>
                  </a:lnTo>
                  <a:lnTo>
                    <a:pt x="526" y="30"/>
                  </a:lnTo>
                  <a:lnTo>
                    <a:pt x="496" y="0"/>
                  </a:lnTo>
                  <a:lnTo>
                    <a:pt x="496" y="0"/>
                  </a:lnTo>
                  <a:lnTo>
                    <a:pt x="496" y="0"/>
                  </a:lnTo>
                  <a:lnTo>
                    <a:pt x="496" y="30"/>
                  </a:lnTo>
                  <a:lnTo>
                    <a:pt x="496" y="30"/>
                  </a:lnTo>
                  <a:lnTo>
                    <a:pt x="526" y="59"/>
                  </a:lnTo>
                  <a:lnTo>
                    <a:pt x="526" y="59"/>
                  </a:lnTo>
                  <a:lnTo>
                    <a:pt x="496" y="88"/>
                  </a:lnTo>
                  <a:lnTo>
                    <a:pt x="496" y="88"/>
                  </a:lnTo>
                  <a:lnTo>
                    <a:pt x="496" y="88"/>
                  </a:lnTo>
                  <a:lnTo>
                    <a:pt x="467" y="147"/>
                  </a:lnTo>
                  <a:lnTo>
                    <a:pt x="409" y="176"/>
                  </a:lnTo>
                  <a:lnTo>
                    <a:pt x="379" y="205"/>
                  </a:lnTo>
                  <a:lnTo>
                    <a:pt x="292" y="234"/>
                  </a:lnTo>
                  <a:lnTo>
                    <a:pt x="292" y="234"/>
                  </a:lnTo>
                  <a:lnTo>
                    <a:pt x="205" y="350"/>
                  </a:lnTo>
                  <a:lnTo>
                    <a:pt x="205" y="380"/>
                  </a:lnTo>
                  <a:lnTo>
                    <a:pt x="205" y="380"/>
                  </a:lnTo>
                  <a:lnTo>
                    <a:pt x="176" y="350"/>
                  </a:lnTo>
                  <a:lnTo>
                    <a:pt x="146" y="350"/>
                  </a:lnTo>
                  <a:lnTo>
                    <a:pt x="117" y="350"/>
                  </a:lnTo>
                  <a:lnTo>
                    <a:pt x="117" y="321"/>
                  </a:lnTo>
                  <a:lnTo>
                    <a:pt x="117" y="321"/>
                  </a:lnTo>
                  <a:lnTo>
                    <a:pt x="88" y="321"/>
                  </a:lnTo>
                  <a:lnTo>
                    <a:pt x="88" y="321"/>
                  </a:lnTo>
                  <a:lnTo>
                    <a:pt x="88" y="292"/>
                  </a:lnTo>
                  <a:lnTo>
                    <a:pt x="117" y="292"/>
                  </a:lnTo>
                  <a:lnTo>
                    <a:pt x="117" y="264"/>
                  </a:lnTo>
                  <a:lnTo>
                    <a:pt x="88" y="264"/>
                  </a:lnTo>
                  <a:lnTo>
                    <a:pt x="88" y="264"/>
                  </a:lnTo>
                  <a:lnTo>
                    <a:pt x="59" y="292"/>
                  </a:lnTo>
                  <a:lnTo>
                    <a:pt x="59" y="292"/>
                  </a:lnTo>
                  <a:lnTo>
                    <a:pt x="29" y="321"/>
                  </a:lnTo>
                  <a:lnTo>
                    <a:pt x="0" y="350"/>
                  </a:lnTo>
                  <a:lnTo>
                    <a:pt x="0" y="350"/>
                  </a:lnTo>
                  <a:lnTo>
                    <a:pt x="0" y="380"/>
                  </a:lnTo>
                  <a:lnTo>
                    <a:pt x="29" y="380"/>
                  </a:lnTo>
                  <a:lnTo>
                    <a:pt x="29" y="380"/>
                  </a:lnTo>
                  <a:lnTo>
                    <a:pt x="0" y="380"/>
                  </a:lnTo>
                  <a:lnTo>
                    <a:pt x="0" y="409"/>
                  </a:lnTo>
                  <a:lnTo>
                    <a:pt x="29" y="409"/>
                  </a:lnTo>
                  <a:lnTo>
                    <a:pt x="29" y="438"/>
                  </a:lnTo>
                  <a:lnTo>
                    <a:pt x="29" y="438"/>
                  </a:lnTo>
                  <a:lnTo>
                    <a:pt x="29" y="438"/>
                  </a:lnTo>
                  <a:lnTo>
                    <a:pt x="0" y="467"/>
                  </a:lnTo>
                  <a:lnTo>
                    <a:pt x="0" y="467"/>
                  </a:lnTo>
                  <a:lnTo>
                    <a:pt x="29" y="467"/>
                  </a:lnTo>
                  <a:lnTo>
                    <a:pt x="29" y="497"/>
                  </a:lnTo>
                  <a:lnTo>
                    <a:pt x="59" y="497"/>
                  </a:lnTo>
                  <a:lnTo>
                    <a:pt x="88" y="497"/>
                  </a:lnTo>
                  <a:lnTo>
                    <a:pt x="117" y="526"/>
                  </a:lnTo>
                  <a:lnTo>
                    <a:pt x="146" y="526"/>
                  </a:lnTo>
                  <a:lnTo>
                    <a:pt x="146" y="555"/>
                  </a:lnTo>
                  <a:lnTo>
                    <a:pt x="146" y="555"/>
                  </a:lnTo>
                  <a:lnTo>
                    <a:pt x="146" y="584"/>
                  </a:lnTo>
                  <a:lnTo>
                    <a:pt x="176" y="614"/>
                  </a:lnTo>
                  <a:lnTo>
                    <a:pt x="205" y="614"/>
                  </a:lnTo>
                  <a:lnTo>
                    <a:pt x="205" y="642"/>
                  </a:lnTo>
                  <a:lnTo>
                    <a:pt x="233" y="671"/>
                  </a:lnTo>
                  <a:lnTo>
                    <a:pt x="233" y="671"/>
                  </a:lnTo>
                  <a:lnTo>
                    <a:pt x="233" y="700"/>
                  </a:lnTo>
                  <a:lnTo>
                    <a:pt x="233" y="700"/>
                  </a:lnTo>
                  <a:lnTo>
                    <a:pt x="262" y="729"/>
                  </a:lnTo>
                  <a:lnTo>
                    <a:pt x="262" y="729"/>
                  </a:lnTo>
                  <a:lnTo>
                    <a:pt x="262" y="759"/>
                  </a:lnTo>
                  <a:lnTo>
                    <a:pt x="262" y="759"/>
                  </a:lnTo>
                  <a:lnTo>
                    <a:pt x="292" y="788"/>
                  </a:lnTo>
                  <a:lnTo>
                    <a:pt x="321" y="817"/>
                  </a:lnTo>
                  <a:lnTo>
                    <a:pt x="321" y="847"/>
                  </a:lnTo>
                  <a:lnTo>
                    <a:pt x="321" y="847"/>
                  </a:lnTo>
                  <a:lnTo>
                    <a:pt x="321" y="847"/>
                  </a:lnTo>
                  <a:lnTo>
                    <a:pt x="321" y="876"/>
                  </a:lnTo>
                  <a:lnTo>
                    <a:pt x="350" y="876"/>
                  </a:lnTo>
                  <a:lnTo>
                    <a:pt x="350" y="905"/>
                  </a:lnTo>
                  <a:lnTo>
                    <a:pt x="379" y="905"/>
                  </a:lnTo>
                  <a:lnTo>
                    <a:pt x="379" y="934"/>
                  </a:lnTo>
                  <a:lnTo>
                    <a:pt x="379" y="934"/>
                  </a:lnTo>
                  <a:lnTo>
                    <a:pt x="409" y="963"/>
                  </a:lnTo>
                  <a:lnTo>
                    <a:pt x="409" y="992"/>
                  </a:lnTo>
                  <a:lnTo>
                    <a:pt x="438" y="992"/>
                  </a:lnTo>
                  <a:lnTo>
                    <a:pt x="467" y="1050"/>
                  </a:lnTo>
                  <a:lnTo>
                    <a:pt x="467" y="1050"/>
                  </a:lnTo>
                  <a:lnTo>
                    <a:pt x="438" y="1050"/>
                  </a:lnTo>
                  <a:lnTo>
                    <a:pt x="438" y="1050"/>
                  </a:lnTo>
                  <a:lnTo>
                    <a:pt x="438" y="1050"/>
                  </a:lnTo>
                  <a:lnTo>
                    <a:pt x="438" y="1080"/>
                  </a:lnTo>
                  <a:lnTo>
                    <a:pt x="438" y="1080"/>
                  </a:lnTo>
                  <a:lnTo>
                    <a:pt x="467" y="1080"/>
                  </a:lnTo>
                  <a:lnTo>
                    <a:pt x="467" y="1080"/>
                  </a:lnTo>
                  <a:lnTo>
                    <a:pt x="467" y="1109"/>
                  </a:lnTo>
                  <a:lnTo>
                    <a:pt x="467" y="1109"/>
                  </a:lnTo>
                  <a:lnTo>
                    <a:pt x="496" y="1109"/>
                  </a:lnTo>
                  <a:lnTo>
                    <a:pt x="526" y="1138"/>
                  </a:lnTo>
                  <a:lnTo>
                    <a:pt x="526" y="1138"/>
                  </a:lnTo>
                  <a:lnTo>
                    <a:pt x="526" y="1167"/>
                  </a:lnTo>
                  <a:lnTo>
                    <a:pt x="555" y="1167"/>
                  </a:lnTo>
                  <a:lnTo>
                    <a:pt x="555" y="1167"/>
                  </a:lnTo>
                  <a:lnTo>
                    <a:pt x="555" y="1167"/>
                  </a:lnTo>
                  <a:lnTo>
                    <a:pt x="555" y="1197"/>
                  </a:lnTo>
                  <a:lnTo>
                    <a:pt x="583" y="1167"/>
                  </a:lnTo>
                  <a:lnTo>
                    <a:pt x="612" y="1167"/>
                  </a:lnTo>
                  <a:lnTo>
                    <a:pt x="583" y="1197"/>
                  </a:lnTo>
                  <a:lnTo>
                    <a:pt x="612" y="1197"/>
                  </a:lnTo>
                  <a:lnTo>
                    <a:pt x="642" y="1226"/>
                  </a:lnTo>
                  <a:lnTo>
                    <a:pt x="642" y="1226"/>
                  </a:lnTo>
                  <a:lnTo>
                    <a:pt x="642" y="1226"/>
                  </a:lnTo>
                  <a:lnTo>
                    <a:pt x="671" y="1255"/>
                  </a:lnTo>
                  <a:lnTo>
                    <a:pt x="671" y="1255"/>
                  </a:lnTo>
                  <a:lnTo>
                    <a:pt x="700" y="1255"/>
                  </a:lnTo>
                  <a:lnTo>
                    <a:pt x="700" y="1255"/>
                  </a:lnTo>
                  <a:lnTo>
                    <a:pt x="729" y="1255"/>
                  </a:lnTo>
                  <a:lnTo>
                    <a:pt x="759" y="1284"/>
                  </a:lnTo>
                  <a:lnTo>
                    <a:pt x="759" y="1284"/>
                  </a:lnTo>
                  <a:lnTo>
                    <a:pt x="788" y="1284"/>
                  </a:lnTo>
                  <a:lnTo>
                    <a:pt x="788" y="1284"/>
                  </a:lnTo>
                  <a:lnTo>
                    <a:pt x="817" y="1313"/>
                  </a:lnTo>
                  <a:lnTo>
                    <a:pt x="817" y="1313"/>
                  </a:lnTo>
                  <a:lnTo>
                    <a:pt x="846" y="1313"/>
                  </a:lnTo>
                  <a:lnTo>
                    <a:pt x="846" y="1313"/>
                  </a:lnTo>
                  <a:lnTo>
                    <a:pt x="846" y="1342"/>
                  </a:lnTo>
                  <a:lnTo>
                    <a:pt x="846" y="1342"/>
                  </a:lnTo>
                  <a:lnTo>
                    <a:pt x="846" y="1342"/>
                  </a:lnTo>
                  <a:lnTo>
                    <a:pt x="876" y="1371"/>
                  </a:lnTo>
                  <a:lnTo>
                    <a:pt x="876" y="1371"/>
                  </a:lnTo>
                  <a:lnTo>
                    <a:pt x="904" y="1400"/>
                  </a:lnTo>
                  <a:lnTo>
                    <a:pt x="933" y="1400"/>
                  </a:lnTo>
                  <a:lnTo>
                    <a:pt x="933" y="1400"/>
                  </a:lnTo>
                  <a:lnTo>
                    <a:pt x="933" y="1400"/>
                  </a:lnTo>
                  <a:lnTo>
                    <a:pt x="962" y="1400"/>
                  </a:lnTo>
                  <a:lnTo>
                    <a:pt x="992" y="1400"/>
                  </a:lnTo>
                  <a:lnTo>
                    <a:pt x="992" y="1400"/>
                  </a:lnTo>
                  <a:lnTo>
                    <a:pt x="1021" y="1371"/>
                  </a:lnTo>
                  <a:lnTo>
                    <a:pt x="1021" y="1371"/>
                  </a:lnTo>
                  <a:lnTo>
                    <a:pt x="992" y="1371"/>
                  </a:lnTo>
                  <a:lnTo>
                    <a:pt x="1021" y="1342"/>
                  </a:lnTo>
                  <a:lnTo>
                    <a:pt x="1021" y="1342"/>
                  </a:lnTo>
                  <a:lnTo>
                    <a:pt x="1021" y="1342"/>
                  </a:lnTo>
                  <a:lnTo>
                    <a:pt x="1021" y="1313"/>
                  </a:lnTo>
                  <a:lnTo>
                    <a:pt x="1021" y="1313"/>
                  </a:lnTo>
                  <a:lnTo>
                    <a:pt x="1021" y="1313"/>
                  </a:lnTo>
                  <a:lnTo>
                    <a:pt x="1021" y="1284"/>
                  </a:lnTo>
                  <a:lnTo>
                    <a:pt x="1050" y="1284"/>
                  </a:lnTo>
                  <a:lnTo>
                    <a:pt x="1050" y="1255"/>
                  </a:lnTo>
                  <a:lnTo>
                    <a:pt x="1050" y="1255"/>
                  </a:lnTo>
                  <a:lnTo>
                    <a:pt x="1021" y="1197"/>
                  </a:lnTo>
                  <a:lnTo>
                    <a:pt x="1050" y="1197"/>
                  </a:lnTo>
                  <a:lnTo>
                    <a:pt x="1050" y="1167"/>
                  </a:lnTo>
                  <a:lnTo>
                    <a:pt x="1021" y="1167"/>
                  </a:lnTo>
                  <a:lnTo>
                    <a:pt x="1021" y="1138"/>
                  </a:lnTo>
                  <a:lnTo>
                    <a:pt x="1050" y="1138"/>
                  </a:lnTo>
                  <a:lnTo>
                    <a:pt x="1050" y="1109"/>
                  </a:lnTo>
                  <a:lnTo>
                    <a:pt x="1050" y="1050"/>
                  </a:lnTo>
                  <a:lnTo>
                    <a:pt x="1050" y="1050"/>
                  </a:lnTo>
                  <a:lnTo>
                    <a:pt x="1050" y="1021"/>
                  </a:lnTo>
                  <a:lnTo>
                    <a:pt x="1050" y="963"/>
                  </a:lnTo>
                  <a:lnTo>
                    <a:pt x="1050" y="934"/>
                  </a:lnTo>
                  <a:lnTo>
                    <a:pt x="1050" y="934"/>
                  </a:lnTo>
                  <a:lnTo>
                    <a:pt x="992" y="847"/>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3" name="Freeform 182">
              <a:extLst>
                <a:ext uri="{FF2B5EF4-FFF2-40B4-BE49-F238E27FC236}">
                  <a16:creationId xmlns:a16="http://schemas.microsoft.com/office/drawing/2014/main" id="{5B401443-F7DE-C04E-8882-C69CFF9D0AD6}"/>
                </a:ext>
              </a:extLst>
            </p:cNvPr>
            <p:cNvSpPr>
              <a:spLocks noChangeArrowheads="1"/>
            </p:cNvSpPr>
            <p:nvPr/>
          </p:nvSpPr>
          <p:spPr bwMode="auto">
            <a:xfrm>
              <a:off x="2761917" y="4591195"/>
              <a:ext cx="334079" cy="334114"/>
            </a:xfrm>
            <a:custGeom>
              <a:avLst/>
              <a:gdLst>
                <a:gd name="T0" fmla="*/ 962 w 1021"/>
                <a:gd name="T1" fmla="*/ 759 h 1022"/>
                <a:gd name="T2" fmla="*/ 962 w 1021"/>
                <a:gd name="T3" fmla="*/ 584 h 1022"/>
                <a:gd name="T4" fmla="*/ 933 w 1021"/>
                <a:gd name="T5" fmla="*/ 497 h 1022"/>
                <a:gd name="T6" fmla="*/ 758 w 1021"/>
                <a:gd name="T7" fmla="*/ 409 h 1022"/>
                <a:gd name="T8" fmla="*/ 758 w 1021"/>
                <a:gd name="T9" fmla="*/ 321 h 1022"/>
                <a:gd name="T10" fmla="*/ 670 w 1021"/>
                <a:gd name="T11" fmla="*/ 321 h 1022"/>
                <a:gd name="T12" fmla="*/ 612 w 1021"/>
                <a:gd name="T13" fmla="*/ 263 h 1022"/>
                <a:gd name="T14" fmla="*/ 554 w 1021"/>
                <a:gd name="T15" fmla="*/ 263 h 1022"/>
                <a:gd name="T16" fmla="*/ 467 w 1021"/>
                <a:gd name="T17" fmla="*/ 205 h 1022"/>
                <a:gd name="T18" fmla="*/ 408 w 1021"/>
                <a:gd name="T19" fmla="*/ 205 h 1022"/>
                <a:gd name="T20" fmla="*/ 379 w 1021"/>
                <a:gd name="T21" fmla="*/ 176 h 1022"/>
                <a:gd name="T22" fmla="*/ 350 w 1021"/>
                <a:gd name="T23" fmla="*/ 118 h 1022"/>
                <a:gd name="T24" fmla="*/ 320 w 1021"/>
                <a:gd name="T25" fmla="*/ 30 h 1022"/>
                <a:gd name="T26" fmla="*/ 291 w 1021"/>
                <a:gd name="T27" fmla="*/ 30 h 1022"/>
                <a:gd name="T28" fmla="*/ 234 w 1021"/>
                <a:gd name="T29" fmla="*/ 30 h 1022"/>
                <a:gd name="T30" fmla="*/ 175 w 1021"/>
                <a:gd name="T31" fmla="*/ 88 h 1022"/>
                <a:gd name="T32" fmla="*/ 117 w 1021"/>
                <a:gd name="T33" fmla="*/ 88 h 1022"/>
                <a:gd name="T34" fmla="*/ 58 w 1021"/>
                <a:gd name="T35" fmla="*/ 118 h 1022"/>
                <a:gd name="T36" fmla="*/ 58 w 1021"/>
                <a:gd name="T37" fmla="*/ 205 h 1022"/>
                <a:gd name="T38" fmla="*/ 58 w 1021"/>
                <a:gd name="T39" fmla="*/ 321 h 1022"/>
                <a:gd name="T40" fmla="*/ 58 w 1021"/>
                <a:gd name="T41" fmla="*/ 409 h 1022"/>
                <a:gd name="T42" fmla="*/ 58 w 1021"/>
                <a:gd name="T43" fmla="*/ 438 h 1022"/>
                <a:gd name="T44" fmla="*/ 58 w 1021"/>
                <a:gd name="T45" fmla="*/ 526 h 1022"/>
                <a:gd name="T46" fmla="*/ 29 w 1021"/>
                <a:gd name="T47" fmla="*/ 555 h 1022"/>
                <a:gd name="T48" fmla="*/ 29 w 1021"/>
                <a:gd name="T49" fmla="*/ 584 h 1022"/>
                <a:gd name="T50" fmla="*/ 29 w 1021"/>
                <a:gd name="T51" fmla="*/ 613 h 1022"/>
                <a:gd name="T52" fmla="*/ 58 w 1021"/>
                <a:gd name="T53" fmla="*/ 671 h 1022"/>
                <a:gd name="T54" fmla="*/ 58 w 1021"/>
                <a:gd name="T55" fmla="*/ 700 h 1022"/>
                <a:gd name="T56" fmla="*/ 117 w 1021"/>
                <a:gd name="T57" fmla="*/ 759 h 1022"/>
                <a:gd name="T58" fmla="*/ 87 w 1021"/>
                <a:gd name="T59" fmla="*/ 847 h 1022"/>
                <a:gd name="T60" fmla="*/ 204 w 1021"/>
                <a:gd name="T61" fmla="*/ 1021 h 1022"/>
                <a:gd name="T62" fmla="*/ 262 w 1021"/>
                <a:gd name="T63" fmla="*/ 1021 h 1022"/>
                <a:gd name="T64" fmla="*/ 291 w 1021"/>
                <a:gd name="T65" fmla="*/ 992 h 1022"/>
                <a:gd name="T66" fmla="*/ 350 w 1021"/>
                <a:gd name="T67" fmla="*/ 963 h 1022"/>
                <a:gd name="T68" fmla="*/ 408 w 1021"/>
                <a:gd name="T69" fmla="*/ 963 h 1022"/>
                <a:gd name="T70" fmla="*/ 467 w 1021"/>
                <a:gd name="T71" fmla="*/ 992 h 1022"/>
                <a:gd name="T72" fmla="*/ 496 w 1021"/>
                <a:gd name="T73" fmla="*/ 1021 h 1022"/>
                <a:gd name="T74" fmla="*/ 496 w 1021"/>
                <a:gd name="T75" fmla="*/ 963 h 1022"/>
                <a:gd name="T76" fmla="*/ 584 w 1021"/>
                <a:gd name="T77" fmla="*/ 963 h 1022"/>
                <a:gd name="T78" fmla="*/ 641 w 1021"/>
                <a:gd name="T79" fmla="*/ 905 h 1022"/>
                <a:gd name="T80" fmla="*/ 612 w 1021"/>
                <a:gd name="T81" fmla="*/ 847 h 1022"/>
                <a:gd name="T82" fmla="*/ 670 w 1021"/>
                <a:gd name="T83" fmla="*/ 788 h 1022"/>
                <a:gd name="T84" fmla="*/ 875 w 1021"/>
                <a:gd name="T85" fmla="*/ 730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1" h="1022">
                  <a:moveTo>
                    <a:pt x="962" y="788"/>
                  </a:moveTo>
                  <a:lnTo>
                    <a:pt x="962" y="759"/>
                  </a:lnTo>
                  <a:lnTo>
                    <a:pt x="962" y="759"/>
                  </a:lnTo>
                  <a:lnTo>
                    <a:pt x="1020" y="700"/>
                  </a:lnTo>
                  <a:lnTo>
                    <a:pt x="1020" y="642"/>
                  </a:lnTo>
                  <a:lnTo>
                    <a:pt x="962" y="584"/>
                  </a:lnTo>
                  <a:lnTo>
                    <a:pt x="933" y="584"/>
                  </a:lnTo>
                  <a:lnTo>
                    <a:pt x="933" y="555"/>
                  </a:lnTo>
                  <a:lnTo>
                    <a:pt x="933" y="497"/>
                  </a:lnTo>
                  <a:lnTo>
                    <a:pt x="787" y="497"/>
                  </a:lnTo>
                  <a:lnTo>
                    <a:pt x="787" y="468"/>
                  </a:lnTo>
                  <a:lnTo>
                    <a:pt x="758" y="409"/>
                  </a:lnTo>
                  <a:lnTo>
                    <a:pt x="758" y="409"/>
                  </a:lnTo>
                  <a:lnTo>
                    <a:pt x="758" y="380"/>
                  </a:lnTo>
                  <a:lnTo>
                    <a:pt x="758" y="321"/>
                  </a:lnTo>
                  <a:lnTo>
                    <a:pt x="758" y="321"/>
                  </a:lnTo>
                  <a:lnTo>
                    <a:pt x="700" y="292"/>
                  </a:lnTo>
                  <a:lnTo>
                    <a:pt x="670" y="321"/>
                  </a:lnTo>
                  <a:lnTo>
                    <a:pt x="641" y="292"/>
                  </a:lnTo>
                  <a:lnTo>
                    <a:pt x="641" y="292"/>
                  </a:lnTo>
                  <a:lnTo>
                    <a:pt x="612" y="263"/>
                  </a:lnTo>
                  <a:lnTo>
                    <a:pt x="612" y="263"/>
                  </a:lnTo>
                  <a:lnTo>
                    <a:pt x="554" y="263"/>
                  </a:lnTo>
                  <a:lnTo>
                    <a:pt x="554" y="263"/>
                  </a:lnTo>
                  <a:lnTo>
                    <a:pt x="525" y="234"/>
                  </a:lnTo>
                  <a:lnTo>
                    <a:pt x="496" y="234"/>
                  </a:lnTo>
                  <a:lnTo>
                    <a:pt x="467" y="205"/>
                  </a:lnTo>
                  <a:lnTo>
                    <a:pt x="437" y="205"/>
                  </a:lnTo>
                  <a:lnTo>
                    <a:pt x="437" y="234"/>
                  </a:lnTo>
                  <a:lnTo>
                    <a:pt x="408" y="205"/>
                  </a:lnTo>
                  <a:lnTo>
                    <a:pt x="379" y="205"/>
                  </a:lnTo>
                  <a:lnTo>
                    <a:pt x="379" y="176"/>
                  </a:lnTo>
                  <a:lnTo>
                    <a:pt x="379" y="176"/>
                  </a:lnTo>
                  <a:lnTo>
                    <a:pt x="350" y="147"/>
                  </a:lnTo>
                  <a:lnTo>
                    <a:pt x="320" y="118"/>
                  </a:lnTo>
                  <a:lnTo>
                    <a:pt x="350" y="118"/>
                  </a:lnTo>
                  <a:lnTo>
                    <a:pt x="320" y="88"/>
                  </a:lnTo>
                  <a:lnTo>
                    <a:pt x="350" y="59"/>
                  </a:lnTo>
                  <a:lnTo>
                    <a:pt x="320" y="30"/>
                  </a:lnTo>
                  <a:lnTo>
                    <a:pt x="320" y="0"/>
                  </a:lnTo>
                  <a:lnTo>
                    <a:pt x="320" y="0"/>
                  </a:lnTo>
                  <a:lnTo>
                    <a:pt x="291" y="30"/>
                  </a:lnTo>
                  <a:lnTo>
                    <a:pt x="291" y="0"/>
                  </a:lnTo>
                  <a:lnTo>
                    <a:pt x="262" y="0"/>
                  </a:lnTo>
                  <a:lnTo>
                    <a:pt x="234" y="30"/>
                  </a:lnTo>
                  <a:lnTo>
                    <a:pt x="204" y="30"/>
                  </a:lnTo>
                  <a:lnTo>
                    <a:pt x="175" y="30"/>
                  </a:lnTo>
                  <a:lnTo>
                    <a:pt x="175" y="88"/>
                  </a:lnTo>
                  <a:lnTo>
                    <a:pt x="146" y="88"/>
                  </a:lnTo>
                  <a:lnTo>
                    <a:pt x="117" y="88"/>
                  </a:lnTo>
                  <a:lnTo>
                    <a:pt x="117" y="88"/>
                  </a:lnTo>
                  <a:lnTo>
                    <a:pt x="87" y="88"/>
                  </a:lnTo>
                  <a:lnTo>
                    <a:pt x="58" y="118"/>
                  </a:lnTo>
                  <a:lnTo>
                    <a:pt x="58" y="118"/>
                  </a:lnTo>
                  <a:lnTo>
                    <a:pt x="0" y="118"/>
                  </a:lnTo>
                  <a:lnTo>
                    <a:pt x="58" y="205"/>
                  </a:lnTo>
                  <a:lnTo>
                    <a:pt x="58" y="205"/>
                  </a:lnTo>
                  <a:lnTo>
                    <a:pt x="58" y="234"/>
                  </a:lnTo>
                  <a:lnTo>
                    <a:pt x="58" y="292"/>
                  </a:lnTo>
                  <a:lnTo>
                    <a:pt x="58" y="321"/>
                  </a:lnTo>
                  <a:lnTo>
                    <a:pt x="58" y="321"/>
                  </a:lnTo>
                  <a:lnTo>
                    <a:pt x="58" y="380"/>
                  </a:lnTo>
                  <a:lnTo>
                    <a:pt x="58" y="409"/>
                  </a:lnTo>
                  <a:lnTo>
                    <a:pt x="29" y="409"/>
                  </a:lnTo>
                  <a:lnTo>
                    <a:pt x="29" y="438"/>
                  </a:lnTo>
                  <a:lnTo>
                    <a:pt x="58" y="438"/>
                  </a:lnTo>
                  <a:lnTo>
                    <a:pt x="58" y="468"/>
                  </a:lnTo>
                  <a:lnTo>
                    <a:pt x="29" y="468"/>
                  </a:lnTo>
                  <a:lnTo>
                    <a:pt x="58" y="526"/>
                  </a:lnTo>
                  <a:lnTo>
                    <a:pt x="58" y="526"/>
                  </a:lnTo>
                  <a:lnTo>
                    <a:pt x="58" y="555"/>
                  </a:lnTo>
                  <a:lnTo>
                    <a:pt x="29" y="555"/>
                  </a:lnTo>
                  <a:lnTo>
                    <a:pt x="29" y="584"/>
                  </a:lnTo>
                  <a:lnTo>
                    <a:pt x="29" y="584"/>
                  </a:lnTo>
                  <a:lnTo>
                    <a:pt x="29" y="584"/>
                  </a:lnTo>
                  <a:lnTo>
                    <a:pt x="29" y="613"/>
                  </a:lnTo>
                  <a:lnTo>
                    <a:pt x="29" y="613"/>
                  </a:lnTo>
                  <a:lnTo>
                    <a:pt x="29" y="613"/>
                  </a:lnTo>
                  <a:lnTo>
                    <a:pt x="58" y="642"/>
                  </a:lnTo>
                  <a:lnTo>
                    <a:pt x="58" y="642"/>
                  </a:lnTo>
                  <a:lnTo>
                    <a:pt x="58" y="671"/>
                  </a:lnTo>
                  <a:lnTo>
                    <a:pt x="58" y="671"/>
                  </a:lnTo>
                  <a:lnTo>
                    <a:pt x="58" y="671"/>
                  </a:lnTo>
                  <a:lnTo>
                    <a:pt x="58" y="700"/>
                  </a:lnTo>
                  <a:lnTo>
                    <a:pt x="87" y="730"/>
                  </a:lnTo>
                  <a:lnTo>
                    <a:pt x="117" y="759"/>
                  </a:lnTo>
                  <a:lnTo>
                    <a:pt x="117" y="759"/>
                  </a:lnTo>
                  <a:lnTo>
                    <a:pt x="117" y="788"/>
                  </a:lnTo>
                  <a:lnTo>
                    <a:pt x="117" y="788"/>
                  </a:lnTo>
                  <a:lnTo>
                    <a:pt x="87" y="847"/>
                  </a:lnTo>
                  <a:lnTo>
                    <a:pt x="117" y="847"/>
                  </a:lnTo>
                  <a:lnTo>
                    <a:pt x="146" y="876"/>
                  </a:lnTo>
                  <a:lnTo>
                    <a:pt x="204" y="1021"/>
                  </a:lnTo>
                  <a:lnTo>
                    <a:pt x="234" y="1021"/>
                  </a:lnTo>
                  <a:lnTo>
                    <a:pt x="234" y="1021"/>
                  </a:lnTo>
                  <a:lnTo>
                    <a:pt x="262" y="1021"/>
                  </a:lnTo>
                  <a:lnTo>
                    <a:pt x="262" y="1021"/>
                  </a:lnTo>
                  <a:lnTo>
                    <a:pt x="262" y="1021"/>
                  </a:lnTo>
                  <a:lnTo>
                    <a:pt x="291" y="992"/>
                  </a:lnTo>
                  <a:lnTo>
                    <a:pt x="320" y="963"/>
                  </a:lnTo>
                  <a:lnTo>
                    <a:pt x="320" y="934"/>
                  </a:lnTo>
                  <a:lnTo>
                    <a:pt x="350" y="963"/>
                  </a:lnTo>
                  <a:lnTo>
                    <a:pt x="379" y="963"/>
                  </a:lnTo>
                  <a:lnTo>
                    <a:pt x="379" y="963"/>
                  </a:lnTo>
                  <a:lnTo>
                    <a:pt x="408" y="963"/>
                  </a:lnTo>
                  <a:lnTo>
                    <a:pt x="437" y="963"/>
                  </a:lnTo>
                  <a:lnTo>
                    <a:pt x="467" y="963"/>
                  </a:lnTo>
                  <a:lnTo>
                    <a:pt x="467" y="992"/>
                  </a:lnTo>
                  <a:lnTo>
                    <a:pt x="467" y="1021"/>
                  </a:lnTo>
                  <a:lnTo>
                    <a:pt x="467" y="1021"/>
                  </a:lnTo>
                  <a:lnTo>
                    <a:pt x="496" y="1021"/>
                  </a:lnTo>
                  <a:lnTo>
                    <a:pt x="467" y="992"/>
                  </a:lnTo>
                  <a:lnTo>
                    <a:pt x="496" y="992"/>
                  </a:lnTo>
                  <a:lnTo>
                    <a:pt x="496" y="963"/>
                  </a:lnTo>
                  <a:lnTo>
                    <a:pt x="496" y="963"/>
                  </a:lnTo>
                  <a:lnTo>
                    <a:pt x="554" y="963"/>
                  </a:lnTo>
                  <a:lnTo>
                    <a:pt x="584" y="963"/>
                  </a:lnTo>
                  <a:lnTo>
                    <a:pt x="612" y="963"/>
                  </a:lnTo>
                  <a:lnTo>
                    <a:pt x="612" y="934"/>
                  </a:lnTo>
                  <a:lnTo>
                    <a:pt x="641" y="905"/>
                  </a:lnTo>
                  <a:lnTo>
                    <a:pt x="641" y="876"/>
                  </a:lnTo>
                  <a:lnTo>
                    <a:pt x="641" y="847"/>
                  </a:lnTo>
                  <a:lnTo>
                    <a:pt x="612" y="847"/>
                  </a:lnTo>
                  <a:lnTo>
                    <a:pt x="641" y="818"/>
                  </a:lnTo>
                  <a:lnTo>
                    <a:pt x="670" y="788"/>
                  </a:lnTo>
                  <a:lnTo>
                    <a:pt x="670" y="788"/>
                  </a:lnTo>
                  <a:lnTo>
                    <a:pt x="670" y="759"/>
                  </a:lnTo>
                  <a:lnTo>
                    <a:pt x="787" y="730"/>
                  </a:lnTo>
                  <a:lnTo>
                    <a:pt x="875" y="730"/>
                  </a:lnTo>
                  <a:lnTo>
                    <a:pt x="933" y="759"/>
                  </a:lnTo>
                  <a:lnTo>
                    <a:pt x="962" y="788"/>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4" name="Freeform 183">
              <a:extLst>
                <a:ext uri="{FF2B5EF4-FFF2-40B4-BE49-F238E27FC236}">
                  <a16:creationId xmlns:a16="http://schemas.microsoft.com/office/drawing/2014/main" id="{4B8DD54E-A241-C64D-AFFB-0F74F110AFC8}"/>
                </a:ext>
              </a:extLst>
            </p:cNvPr>
            <p:cNvSpPr>
              <a:spLocks noChangeArrowheads="1"/>
            </p:cNvSpPr>
            <p:nvPr/>
          </p:nvSpPr>
          <p:spPr bwMode="auto">
            <a:xfrm>
              <a:off x="2962076" y="4828820"/>
              <a:ext cx="228960" cy="218903"/>
            </a:xfrm>
            <a:custGeom>
              <a:avLst/>
              <a:gdLst>
                <a:gd name="T0" fmla="*/ 0 w 701"/>
                <a:gd name="T1" fmla="*/ 204 h 672"/>
                <a:gd name="T2" fmla="*/ 29 w 701"/>
                <a:gd name="T3" fmla="*/ 146 h 672"/>
                <a:gd name="T4" fmla="*/ 0 w 701"/>
                <a:gd name="T5" fmla="*/ 117 h 672"/>
                <a:gd name="T6" fmla="*/ 58 w 701"/>
                <a:gd name="T7" fmla="*/ 58 h 672"/>
                <a:gd name="T8" fmla="*/ 58 w 701"/>
                <a:gd name="T9" fmla="*/ 29 h 672"/>
                <a:gd name="T10" fmla="*/ 263 w 701"/>
                <a:gd name="T11" fmla="*/ 0 h 672"/>
                <a:gd name="T12" fmla="*/ 350 w 701"/>
                <a:gd name="T13" fmla="*/ 58 h 672"/>
                <a:gd name="T14" fmla="*/ 350 w 701"/>
                <a:gd name="T15" fmla="*/ 88 h 672"/>
                <a:gd name="T16" fmla="*/ 379 w 701"/>
                <a:gd name="T17" fmla="*/ 117 h 672"/>
                <a:gd name="T18" fmla="*/ 379 w 701"/>
                <a:gd name="T19" fmla="*/ 175 h 672"/>
                <a:gd name="T20" fmla="*/ 379 w 701"/>
                <a:gd name="T21" fmla="*/ 204 h 672"/>
                <a:gd name="T22" fmla="*/ 408 w 701"/>
                <a:gd name="T23" fmla="*/ 233 h 672"/>
                <a:gd name="T24" fmla="*/ 467 w 701"/>
                <a:gd name="T25" fmla="*/ 233 h 672"/>
                <a:gd name="T26" fmla="*/ 525 w 701"/>
                <a:gd name="T27" fmla="*/ 233 h 672"/>
                <a:gd name="T28" fmla="*/ 555 w 701"/>
                <a:gd name="T29" fmla="*/ 233 h 672"/>
                <a:gd name="T30" fmla="*/ 584 w 701"/>
                <a:gd name="T31" fmla="*/ 350 h 672"/>
                <a:gd name="T32" fmla="*/ 613 w 701"/>
                <a:gd name="T33" fmla="*/ 379 h 672"/>
                <a:gd name="T34" fmla="*/ 671 w 701"/>
                <a:gd name="T35" fmla="*/ 350 h 672"/>
                <a:gd name="T36" fmla="*/ 700 w 701"/>
                <a:gd name="T37" fmla="*/ 379 h 672"/>
                <a:gd name="T38" fmla="*/ 671 w 701"/>
                <a:gd name="T39" fmla="*/ 467 h 672"/>
                <a:gd name="T40" fmla="*/ 671 w 701"/>
                <a:gd name="T41" fmla="*/ 467 h 672"/>
                <a:gd name="T42" fmla="*/ 671 w 701"/>
                <a:gd name="T43" fmla="*/ 496 h 672"/>
                <a:gd name="T44" fmla="*/ 671 w 701"/>
                <a:gd name="T45" fmla="*/ 496 h 672"/>
                <a:gd name="T46" fmla="*/ 671 w 701"/>
                <a:gd name="T47" fmla="*/ 525 h 672"/>
                <a:gd name="T48" fmla="*/ 671 w 701"/>
                <a:gd name="T49" fmla="*/ 554 h 672"/>
                <a:gd name="T50" fmla="*/ 642 w 701"/>
                <a:gd name="T51" fmla="*/ 583 h 672"/>
                <a:gd name="T52" fmla="*/ 584 w 701"/>
                <a:gd name="T53" fmla="*/ 641 h 672"/>
                <a:gd name="T54" fmla="*/ 555 w 701"/>
                <a:gd name="T55" fmla="*/ 641 h 672"/>
                <a:gd name="T56" fmla="*/ 555 w 701"/>
                <a:gd name="T57" fmla="*/ 671 h 672"/>
                <a:gd name="T58" fmla="*/ 525 w 701"/>
                <a:gd name="T59" fmla="*/ 671 h 672"/>
                <a:gd name="T60" fmla="*/ 467 w 701"/>
                <a:gd name="T61" fmla="*/ 641 h 672"/>
                <a:gd name="T62" fmla="*/ 350 w 701"/>
                <a:gd name="T63" fmla="*/ 641 h 672"/>
                <a:gd name="T64" fmla="*/ 350 w 701"/>
                <a:gd name="T65" fmla="*/ 641 h 672"/>
                <a:gd name="T66" fmla="*/ 379 w 701"/>
                <a:gd name="T67" fmla="*/ 583 h 672"/>
                <a:gd name="T68" fmla="*/ 379 w 701"/>
                <a:gd name="T69" fmla="*/ 554 h 672"/>
                <a:gd name="T70" fmla="*/ 408 w 701"/>
                <a:gd name="T71" fmla="*/ 525 h 672"/>
                <a:gd name="T72" fmla="*/ 408 w 701"/>
                <a:gd name="T73" fmla="*/ 496 h 672"/>
                <a:gd name="T74" fmla="*/ 379 w 701"/>
                <a:gd name="T75" fmla="*/ 467 h 672"/>
                <a:gd name="T76" fmla="*/ 292 w 701"/>
                <a:gd name="T77" fmla="*/ 438 h 672"/>
                <a:gd name="T78" fmla="*/ 234 w 701"/>
                <a:gd name="T79" fmla="*/ 408 h 672"/>
                <a:gd name="T80" fmla="*/ 146 w 701"/>
                <a:gd name="T81" fmla="*/ 379 h 672"/>
                <a:gd name="T82" fmla="*/ 117 w 701"/>
                <a:gd name="T83" fmla="*/ 350 h 672"/>
                <a:gd name="T84" fmla="*/ 58 w 701"/>
                <a:gd name="T85" fmla="*/ 291 h 672"/>
                <a:gd name="T86" fmla="*/ 29 w 701"/>
                <a:gd name="T87" fmla="*/ 262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1" h="672">
                  <a:moveTo>
                    <a:pt x="0" y="233"/>
                  </a:moveTo>
                  <a:lnTo>
                    <a:pt x="0" y="204"/>
                  </a:lnTo>
                  <a:lnTo>
                    <a:pt x="29" y="175"/>
                  </a:lnTo>
                  <a:lnTo>
                    <a:pt x="29" y="146"/>
                  </a:lnTo>
                  <a:lnTo>
                    <a:pt x="29" y="117"/>
                  </a:lnTo>
                  <a:lnTo>
                    <a:pt x="0" y="117"/>
                  </a:lnTo>
                  <a:lnTo>
                    <a:pt x="29" y="88"/>
                  </a:lnTo>
                  <a:lnTo>
                    <a:pt x="58" y="58"/>
                  </a:lnTo>
                  <a:lnTo>
                    <a:pt x="58" y="58"/>
                  </a:lnTo>
                  <a:lnTo>
                    <a:pt x="58" y="29"/>
                  </a:lnTo>
                  <a:lnTo>
                    <a:pt x="175" y="0"/>
                  </a:lnTo>
                  <a:lnTo>
                    <a:pt x="263" y="0"/>
                  </a:lnTo>
                  <a:lnTo>
                    <a:pt x="321" y="29"/>
                  </a:lnTo>
                  <a:lnTo>
                    <a:pt x="350" y="58"/>
                  </a:lnTo>
                  <a:lnTo>
                    <a:pt x="350" y="58"/>
                  </a:lnTo>
                  <a:lnTo>
                    <a:pt x="350" y="88"/>
                  </a:lnTo>
                  <a:lnTo>
                    <a:pt x="379" y="88"/>
                  </a:lnTo>
                  <a:lnTo>
                    <a:pt x="379" y="117"/>
                  </a:lnTo>
                  <a:lnTo>
                    <a:pt x="379" y="146"/>
                  </a:lnTo>
                  <a:lnTo>
                    <a:pt x="379" y="175"/>
                  </a:lnTo>
                  <a:lnTo>
                    <a:pt x="379" y="204"/>
                  </a:lnTo>
                  <a:lnTo>
                    <a:pt x="379" y="204"/>
                  </a:lnTo>
                  <a:lnTo>
                    <a:pt x="379" y="233"/>
                  </a:lnTo>
                  <a:lnTo>
                    <a:pt x="408" y="233"/>
                  </a:lnTo>
                  <a:lnTo>
                    <a:pt x="438" y="233"/>
                  </a:lnTo>
                  <a:lnTo>
                    <a:pt x="467" y="233"/>
                  </a:lnTo>
                  <a:lnTo>
                    <a:pt x="496" y="233"/>
                  </a:lnTo>
                  <a:lnTo>
                    <a:pt x="525" y="233"/>
                  </a:lnTo>
                  <a:lnTo>
                    <a:pt x="555" y="233"/>
                  </a:lnTo>
                  <a:lnTo>
                    <a:pt x="555" y="233"/>
                  </a:lnTo>
                  <a:lnTo>
                    <a:pt x="584" y="262"/>
                  </a:lnTo>
                  <a:lnTo>
                    <a:pt x="584" y="350"/>
                  </a:lnTo>
                  <a:lnTo>
                    <a:pt x="613" y="379"/>
                  </a:lnTo>
                  <a:lnTo>
                    <a:pt x="613" y="379"/>
                  </a:lnTo>
                  <a:lnTo>
                    <a:pt x="642" y="350"/>
                  </a:lnTo>
                  <a:lnTo>
                    <a:pt x="671" y="350"/>
                  </a:lnTo>
                  <a:lnTo>
                    <a:pt x="671" y="379"/>
                  </a:lnTo>
                  <a:lnTo>
                    <a:pt x="700" y="379"/>
                  </a:lnTo>
                  <a:lnTo>
                    <a:pt x="700" y="379"/>
                  </a:lnTo>
                  <a:lnTo>
                    <a:pt x="671" y="467"/>
                  </a:lnTo>
                  <a:lnTo>
                    <a:pt x="671" y="467"/>
                  </a:lnTo>
                  <a:lnTo>
                    <a:pt x="671" y="467"/>
                  </a:lnTo>
                  <a:lnTo>
                    <a:pt x="671" y="467"/>
                  </a:lnTo>
                  <a:lnTo>
                    <a:pt x="671" y="496"/>
                  </a:lnTo>
                  <a:lnTo>
                    <a:pt x="671" y="496"/>
                  </a:lnTo>
                  <a:lnTo>
                    <a:pt x="671" y="496"/>
                  </a:lnTo>
                  <a:lnTo>
                    <a:pt x="671" y="525"/>
                  </a:lnTo>
                  <a:lnTo>
                    <a:pt x="671" y="525"/>
                  </a:lnTo>
                  <a:lnTo>
                    <a:pt x="671" y="554"/>
                  </a:lnTo>
                  <a:lnTo>
                    <a:pt x="671" y="554"/>
                  </a:lnTo>
                  <a:lnTo>
                    <a:pt x="642" y="583"/>
                  </a:lnTo>
                  <a:lnTo>
                    <a:pt x="642" y="583"/>
                  </a:lnTo>
                  <a:lnTo>
                    <a:pt x="613" y="612"/>
                  </a:lnTo>
                  <a:lnTo>
                    <a:pt x="584" y="641"/>
                  </a:lnTo>
                  <a:lnTo>
                    <a:pt x="584" y="641"/>
                  </a:lnTo>
                  <a:lnTo>
                    <a:pt x="555" y="641"/>
                  </a:lnTo>
                  <a:lnTo>
                    <a:pt x="555" y="641"/>
                  </a:lnTo>
                  <a:lnTo>
                    <a:pt x="555" y="671"/>
                  </a:lnTo>
                  <a:lnTo>
                    <a:pt x="525" y="671"/>
                  </a:lnTo>
                  <a:lnTo>
                    <a:pt x="525" y="671"/>
                  </a:lnTo>
                  <a:lnTo>
                    <a:pt x="496" y="671"/>
                  </a:lnTo>
                  <a:lnTo>
                    <a:pt x="467" y="641"/>
                  </a:lnTo>
                  <a:lnTo>
                    <a:pt x="408" y="641"/>
                  </a:lnTo>
                  <a:lnTo>
                    <a:pt x="350" y="641"/>
                  </a:lnTo>
                  <a:lnTo>
                    <a:pt x="350" y="641"/>
                  </a:lnTo>
                  <a:lnTo>
                    <a:pt x="350" y="641"/>
                  </a:lnTo>
                  <a:lnTo>
                    <a:pt x="379" y="612"/>
                  </a:lnTo>
                  <a:lnTo>
                    <a:pt x="379" y="583"/>
                  </a:lnTo>
                  <a:lnTo>
                    <a:pt x="379" y="554"/>
                  </a:lnTo>
                  <a:lnTo>
                    <a:pt x="379" y="554"/>
                  </a:lnTo>
                  <a:lnTo>
                    <a:pt x="408" y="554"/>
                  </a:lnTo>
                  <a:lnTo>
                    <a:pt x="408" y="525"/>
                  </a:lnTo>
                  <a:lnTo>
                    <a:pt x="438" y="496"/>
                  </a:lnTo>
                  <a:lnTo>
                    <a:pt x="408" y="496"/>
                  </a:lnTo>
                  <a:lnTo>
                    <a:pt x="379" y="467"/>
                  </a:lnTo>
                  <a:lnTo>
                    <a:pt x="379" y="467"/>
                  </a:lnTo>
                  <a:lnTo>
                    <a:pt x="321" y="438"/>
                  </a:lnTo>
                  <a:lnTo>
                    <a:pt x="292" y="438"/>
                  </a:lnTo>
                  <a:lnTo>
                    <a:pt x="263" y="408"/>
                  </a:lnTo>
                  <a:lnTo>
                    <a:pt x="234" y="408"/>
                  </a:lnTo>
                  <a:lnTo>
                    <a:pt x="205" y="379"/>
                  </a:lnTo>
                  <a:lnTo>
                    <a:pt x="146" y="379"/>
                  </a:lnTo>
                  <a:lnTo>
                    <a:pt x="146" y="350"/>
                  </a:lnTo>
                  <a:lnTo>
                    <a:pt x="117" y="350"/>
                  </a:lnTo>
                  <a:lnTo>
                    <a:pt x="88" y="350"/>
                  </a:lnTo>
                  <a:lnTo>
                    <a:pt x="58" y="291"/>
                  </a:lnTo>
                  <a:lnTo>
                    <a:pt x="29" y="262"/>
                  </a:lnTo>
                  <a:lnTo>
                    <a:pt x="29" y="262"/>
                  </a:lnTo>
                  <a:lnTo>
                    <a:pt x="0" y="233"/>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5" name="Freeform 184">
              <a:extLst>
                <a:ext uri="{FF2B5EF4-FFF2-40B4-BE49-F238E27FC236}">
                  <a16:creationId xmlns:a16="http://schemas.microsoft.com/office/drawing/2014/main" id="{021A82BF-2398-A343-BCCF-09513FA1A921}"/>
                </a:ext>
              </a:extLst>
            </p:cNvPr>
            <p:cNvSpPr>
              <a:spLocks noChangeArrowheads="1"/>
            </p:cNvSpPr>
            <p:nvPr/>
          </p:nvSpPr>
          <p:spPr bwMode="auto">
            <a:xfrm>
              <a:off x="3095996" y="5115409"/>
              <a:ext cx="144000" cy="133935"/>
            </a:xfrm>
            <a:custGeom>
              <a:avLst/>
              <a:gdLst>
                <a:gd name="T0" fmla="*/ 59 w 439"/>
                <a:gd name="T1" fmla="*/ 0 h 409"/>
                <a:gd name="T2" fmla="*/ 117 w 439"/>
                <a:gd name="T3" fmla="*/ 0 h 409"/>
                <a:gd name="T4" fmla="*/ 147 w 439"/>
                <a:gd name="T5" fmla="*/ 29 h 409"/>
                <a:gd name="T6" fmla="*/ 176 w 439"/>
                <a:gd name="T7" fmla="*/ 58 h 409"/>
                <a:gd name="T8" fmla="*/ 205 w 439"/>
                <a:gd name="T9" fmla="*/ 87 h 409"/>
                <a:gd name="T10" fmla="*/ 234 w 439"/>
                <a:gd name="T11" fmla="*/ 58 h 409"/>
                <a:gd name="T12" fmla="*/ 263 w 439"/>
                <a:gd name="T13" fmla="*/ 116 h 409"/>
                <a:gd name="T14" fmla="*/ 321 w 439"/>
                <a:gd name="T15" fmla="*/ 116 h 409"/>
                <a:gd name="T16" fmla="*/ 321 w 439"/>
                <a:gd name="T17" fmla="*/ 146 h 409"/>
                <a:gd name="T18" fmla="*/ 380 w 439"/>
                <a:gd name="T19" fmla="*/ 175 h 409"/>
                <a:gd name="T20" fmla="*/ 409 w 439"/>
                <a:gd name="T21" fmla="*/ 204 h 409"/>
                <a:gd name="T22" fmla="*/ 409 w 439"/>
                <a:gd name="T23" fmla="*/ 263 h 409"/>
                <a:gd name="T24" fmla="*/ 409 w 439"/>
                <a:gd name="T25" fmla="*/ 292 h 409"/>
                <a:gd name="T26" fmla="*/ 438 w 439"/>
                <a:gd name="T27" fmla="*/ 292 h 409"/>
                <a:gd name="T28" fmla="*/ 409 w 439"/>
                <a:gd name="T29" fmla="*/ 321 h 409"/>
                <a:gd name="T30" fmla="*/ 409 w 439"/>
                <a:gd name="T31" fmla="*/ 350 h 409"/>
                <a:gd name="T32" fmla="*/ 380 w 439"/>
                <a:gd name="T33" fmla="*/ 379 h 409"/>
                <a:gd name="T34" fmla="*/ 380 w 439"/>
                <a:gd name="T35" fmla="*/ 379 h 409"/>
                <a:gd name="T36" fmla="*/ 321 w 439"/>
                <a:gd name="T37" fmla="*/ 408 h 409"/>
                <a:gd name="T38" fmla="*/ 321 w 439"/>
                <a:gd name="T39" fmla="*/ 408 h 409"/>
                <a:gd name="T40" fmla="*/ 321 w 439"/>
                <a:gd name="T41" fmla="*/ 408 h 409"/>
                <a:gd name="T42" fmla="*/ 292 w 439"/>
                <a:gd name="T43" fmla="*/ 408 h 409"/>
                <a:gd name="T44" fmla="*/ 263 w 439"/>
                <a:gd name="T45" fmla="*/ 408 h 409"/>
                <a:gd name="T46" fmla="*/ 234 w 439"/>
                <a:gd name="T47" fmla="*/ 408 h 409"/>
                <a:gd name="T48" fmla="*/ 205 w 439"/>
                <a:gd name="T49" fmla="*/ 408 h 409"/>
                <a:gd name="T50" fmla="*/ 205 w 439"/>
                <a:gd name="T51" fmla="*/ 408 h 409"/>
                <a:gd name="T52" fmla="*/ 176 w 439"/>
                <a:gd name="T53" fmla="*/ 408 h 409"/>
                <a:gd name="T54" fmla="*/ 147 w 439"/>
                <a:gd name="T55" fmla="*/ 379 h 409"/>
                <a:gd name="T56" fmla="*/ 88 w 439"/>
                <a:gd name="T57" fmla="*/ 379 h 409"/>
                <a:gd name="T58" fmla="*/ 59 w 439"/>
                <a:gd name="T59" fmla="*/ 379 h 409"/>
                <a:gd name="T60" fmla="*/ 30 w 439"/>
                <a:gd name="T61" fmla="*/ 321 h 409"/>
                <a:gd name="T62" fmla="*/ 0 w 439"/>
                <a:gd name="T63" fmla="*/ 263 h 409"/>
                <a:gd name="T64" fmla="*/ 30 w 439"/>
                <a:gd name="T65" fmla="*/ 263 h 409"/>
                <a:gd name="T66" fmla="*/ 30 w 439"/>
                <a:gd name="T67" fmla="*/ 233 h 409"/>
                <a:gd name="T68" fmla="*/ 30 w 439"/>
                <a:gd name="T69" fmla="*/ 204 h 409"/>
                <a:gd name="T70" fmla="*/ 30 w 439"/>
                <a:gd name="T71" fmla="*/ 146 h 409"/>
                <a:gd name="T72" fmla="*/ 30 w 439"/>
                <a:gd name="T73" fmla="*/ 146 h 409"/>
                <a:gd name="T74" fmla="*/ 30 w 439"/>
                <a:gd name="T75" fmla="*/ 87 h 409"/>
                <a:gd name="T76" fmla="*/ 30 w 439"/>
                <a:gd name="T77" fmla="*/ 58 h 409"/>
                <a:gd name="T78" fmla="*/ 59 w 439"/>
                <a:gd name="T79" fmla="*/ 2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9" h="409">
                  <a:moveTo>
                    <a:pt x="59" y="0"/>
                  </a:moveTo>
                  <a:lnTo>
                    <a:pt x="59" y="0"/>
                  </a:lnTo>
                  <a:lnTo>
                    <a:pt x="88" y="0"/>
                  </a:lnTo>
                  <a:lnTo>
                    <a:pt x="117" y="0"/>
                  </a:lnTo>
                  <a:lnTo>
                    <a:pt x="147" y="0"/>
                  </a:lnTo>
                  <a:lnTo>
                    <a:pt x="147" y="29"/>
                  </a:lnTo>
                  <a:lnTo>
                    <a:pt x="176" y="29"/>
                  </a:lnTo>
                  <a:lnTo>
                    <a:pt x="176" y="58"/>
                  </a:lnTo>
                  <a:lnTo>
                    <a:pt x="205" y="87"/>
                  </a:lnTo>
                  <a:lnTo>
                    <a:pt x="205" y="87"/>
                  </a:lnTo>
                  <a:lnTo>
                    <a:pt x="234" y="58"/>
                  </a:lnTo>
                  <a:lnTo>
                    <a:pt x="234" y="58"/>
                  </a:lnTo>
                  <a:lnTo>
                    <a:pt x="263" y="87"/>
                  </a:lnTo>
                  <a:lnTo>
                    <a:pt x="263" y="116"/>
                  </a:lnTo>
                  <a:lnTo>
                    <a:pt x="292" y="116"/>
                  </a:lnTo>
                  <a:lnTo>
                    <a:pt x="321" y="116"/>
                  </a:lnTo>
                  <a:lnTo>
                    <a:pt x="321" y="146"/>
                  </a:lnTo>
                  <a:lnTo>
                    <a:pt x="321" y="146"/>
                  </a:lnTo>
                  <a:lnTo>
                    <a:pt x="350" y="146"/>
                  </a:lnTo>
                  <a:lnTo>
                    <a:pt x="380" y="175"/>
                  </a:lnTo>
                  <a:lnTo>
                    <a:pt x="409" y="204"/>
                  </a:lnTo>
                  <a:lnTo>
                    <a:pt x="409" y="204"/>
                  </a:lnTo>
                  <a:lnTo>
                    <a:pt x="409" y="233"/>
                  </a:lnTo>
                  <a:lnTo>
                    <a:pt x="409" y="263"/>
                  </a:lnTo>
                  <a:lnTo>
                    <a:pt x="409" y="292"/>
                  </a:lnTo>
                  <a:lnTo>
                    <a:pt x="409" y="292"/>
                  </a:lnTo>
                  <a:lnTo>
                    <a:pt x="409" y="292"/>
                  </a:lnTo>
                  <a:lnTo>
                    <a:pt x="438" y="292"/>
                  </a:lnTo>
                  <a:lnTo>
                    <a:pt x="438" y="292"/>
                  </a:lnTo>
                  <a:lnTo>
                    <a:pt x="409" y="321"/>
                  </a:lnTo>
                  <a:lnTo>
                    <a:pt x="409" y="321"/>
                  </a:lnTo>
                  <a:lnTo>
                    <a:pt x="409" y="350"/>
                  </a:lnTo>
                  <a:lnTo>
                    <a:pt x="380" y="350"/>
                  </a:lnTo>
                  <a:lnTo>
                    <a:pt x="380" y="379"/>
                  </a:lnTo>
                  <a:lnTo>
                    <a:pt x="380" y="379"/>
                  </a:lnTo>
                  <a:lnTo>
                    <a:pt x="380" y="379"/>
                  </a:lnTo>
                  <a:lnTo>
                    <a:pt x="350" y="408"/>
                  </a:lnTo>
                  <a:lnTo>
                    <a:pt x="321" y="408"/>
                  </a:lnTo>
                  <a:lnTo>
                    <a:pt x="321" y="408"/>
                  </a:lnTo>
                  <a:lnTo>
                    <a:pt x="321" y="408"/>
                  </a:lnTo>
                  <a:lnTo>
                    <a:pt x="321" y="408"/>
                  </a:lnTo>
                  <a:lnTo>
                    <a:pt x="321" y="408"/>
                  </a:lnTo>
                  <a:lnTo>
                    <a:pt x="292" y="408"/>
                  </a:lnTo>
                  <a:lnTo>
                    <a:pt x="292" y="408"/>
                  </a:lnTo>
                  <a:lnTo>
                    <a:pt x="292" y="408"/>
                  </a:lnTo>
                  <a:lnTo>
                    <a:pt x="263" y="408"/>
                  </a:lnTo>
                  <a:lnTo>
                    <a:pt x="263" y="408"/>
                  </a:lnTo>
                  <a:lnTo>
                    <a:pt x="234" y="408"/>
                  </a:lnTo>
                  <a:lnTo>
                    <a:pt x="205" y="408"/>
                  </a:lnTo>
                  <a:lnTo>
                    <a:pt x="205" y="408"/>
                  </a:lnTo>
                  <a:lnTo>
                    <a:pt x="205" y="408"/>
                  </a:lnTo>
                  <a:lnTo>
                    <a:pt x="205" y="408"/>
                  </a:lnTo>
                  <a:lnTo>
                    <a:pt x="205" y="408"/>
                  </a:lnTo>
                  <a:lnTo>
                    <a:pt x="176" y="408"/>
                  </a:lnTo>
                  <a:lnTo>
                    <a:pt x="176" y="408"/>
                  </a:lnTo>
                  <a:lnTo>
                    <a:pt x="147" y="379"/>
                  </a:lnTo>
                  <a:lnTo>
                    <a:pt x="117" y="379"/>
                  </a:lnTo>
                  <a:lnTo>
                    <a:pt x="88" y="379"/>
                  </a:lnTo>
                  <a:lnTo>
                    <a:pt x="88" y="379"/>
                  </a:lnTo>
                  <a:lnTo>
                    <a:pt x="59" y="379"/>
                  </a:lnTo>
                  <a:lnTo>
                    <a:pt x="59" y="350"/>
                  </a:lnTo>
                  <a:lnTo>
                    <a:pt x="30" y="321"/>
                  </a:lnTo>
                  <a:lnTo>
                    <a:pt x="0" y="321"/>
                  </a:lnTo>
                  <a:lnTo>
                    <a:pt x="0" y="263"/>
                  </a:lnTo>
                  <a:lnTo>
                    <a:pt x="0" y="263"/>
                  </a:lnTo>
                  <a:lnTo>
                    <a:pt x="30" y="263"/>
                  </a:lnTo>
                  <a:lnTo>
                    <a:pt x="30" y="263"/>
                  </a:lnTo>
                  <a:lnTo>
                    <a:pt x="30" y="233"/>
                  </a:lnTo>
                  <a:lnTo>
                    <a:pt x="30" y="233"/>
                  </a:lnTo>
                  <a:lnTo>
                    <a:pt x="30" y="204"/>
                  </a:lnTo>
                  <a:lnTo>
                    <a:pt x="30" y="175"/>
                  </a:lnTo>
                  <a:lnTo>
                    <a:pt x="30" y="146"/>
                  </a:lnTo>
                  <a:lnTo>
                    <a:pt x="30" y="146"/>
                  </a:lnTo>
                  <a:lnTo>
                    <a:pt x="30" y="146"/>
                  </a:lnTo>
                  <a:lnTo>
                    <a:pt x="30" y="116"/>
                  </a:lnTo>
                  <a:lnTo>
                    <a:pt x="30" y="87"/>
                  </a:lnTo>
                  <a:lnTo>
                    <a:pt x="30" y="87"/>
                  </a:lnTo>
                  <a:lnTo>
                    <a:pt x="30" y="58"/>
                  </a:lnTo>
                  <a:lnTo>
                    <a:pt x="30" y="29"/>
                  </a:lnTo>
                  <a:lnTo>
                    <a:pt x="59" y="29"/>
                  </a:lnTo>
                  <a:lnTo>
                    <a:pt x="59"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6" name="Freeform 185">
              <a:extLst>
                <a:ext uri="{FF2B5EF4-FFF2-40B4-BE49-F238E27FC236}">
                  <a16:creationId xmlns:a16="http://schemas.microsoft.com/office/drawing/2014/main" id="{53C4BEAD-8836-474D-A4F1-0F5BB7B8CA81}"/>
                </a:ext>
              </a:extLst>
            </p:cNvPr>
            <p:cNvSpPr>
              <a:spLocks noChangeArrowheads="1"/>
            </p:cNvSpPr>
            <p:nvPr/>
          </p:nvSpPr>
          <p:spPr bwMode="auto">
            <a:xfrm>
              <a:off x="2782077" y="4896506"/>
              <a:ext cx="429119" cy="1000904"/>
            </a:xfrm>
            <a:custGeom>
              <a:avLst/>
              <a:gdLst>
                <a:gd name="T0" fmla="*/ 321 w 1313"/>
                <a:gd name="T1" fmla="*/ 29 h 3064"/>
                <a:gd name="T2" fmla="*/ 409 w 1313"/>
                <a:gd name="T3" fmla="*/ 58 h 3064"/>
                <a:gd name="T4" fmla="*/ 583 w 1313"/>
                <a:gd name="T5" fmla="*/ 58 h 3064"/>
                <a:gd name="T6" fmla="*/ 817 w 1313"/>
                <a:gd name="T7" fmla="*/ 204 h 3064"/>
                <a:gd name="T8" fmla="*/ 962 w 1313"/>
                <a:gd name="T9" fmla="*/ 350 h 3064"/>
                <a:gd name="T10" fmla="*/ 962 w 1313"/>
                <a:gd name="T11" fmla="*/ 437 h 3064"/>
                <a:gd name="T12" fmla="*/ 1138 w 1313"/>
                <a:gd name="T13" fmla="*/ 437 h 3064"/>
                <a:gd name="T14" fmla="*/ 1225 w 1313"/>
                <a:gd name="T15" fmla="*/ 321 h 3064"/>
                <a:gd name="T16" fmla="*/ 1312 w 1313"/>
                <a:gd name="T17" fmla="*/ 408 h 3064"/>
                <a:gd name="T18" fmla="*/ 1196 w 1313"/>
                <a:gd name="T19" fmla="*/ 467 h 3064"/>
                <a:gd name="T20" fmla="*/ 1109 w 1313"/>
                <a:gd name="T21" fmla="*/ 554 h 3064"/>
                <a:gd name="T22" fmla="*/ 1021 w 1313"/>
                <a:gd name="T23" fmla="*/ 671 h 3064"/>
                <a:gd name="T24" fmla="*/ 992 w 1313"/>
                <a:gd name="T25" fmla="*/ 817 h 3064"/>
                <a:gd name="T26" fmla="*/ 992 w 1313"/>
                <a:gd name="T27" fmla="*/ 934 h 3064"/>
                <a:gd name="T28" fmla="*/ 992 w 1313"/>
                <a:gd name="T29" fmla="*/ 1021 h 3064"/>
                <a:gd name="T30" fmla="*/ 1079 w 1313"/>
                <a:gd name="T31" fmla="*/ 1167 h 3064"/>
                <a:gd name="T32" fmla="*/ 1167 w 1313"/>
                <a:gd name="T33" fmla="*/ 1254 h 3064"/>
                <a:gd name="T34" fmla="*/ 1109 w 1313"/>
                <a:gd name="T35" fmla="*/ 1371 h 3064"/>
                <a:gd name="T36" fmla="*/ 875 w 1313"/>
                <a:gd name="T37" fmla="*/ 1458 h 3064"/>
                <a:gd name="T38" fmla="*/ 729 w 1313"/>
                <a:gd name="T39" fmla="*/ 1429 h 3064"/>
                <a:gd name="T40" fmla="*/ 759 w 1313"/>
                <a:gd name="T41" fmla="*/ 1517 h 3064"/>
                <a:gd name="T42" fmla="*/ 759 w 1313"/>
                <a:gd name="T43" fmla="*/ 1575 h 3064"/>
                <a:gd name="T44" fmla="*/ 671 w 1313"/>
                <a:gd name="T45" fmla="*/ 1663 h 3064"/>
                <a:gd name="T46" fmla="*/ 526 w 1313"/>
                <a:gd name="T47" fmla="*/ 1634 h 3064"/>
                <a:gd name="T48" fmla="*/ 612 w 1313"/>
                <a:gd name="T49" fmla="*/ 1750 h 3064"/>
                <a:gd name="T50" fmla="*/ 642 w 1313"/>
                <a:gd name="T51" fmla="*/ 1750 h 3064"/>
                <a:gd name="T52" fmla="*/ 700 w 1313"/>
                <a:gd name="T53" fmla="*/ 1808 h 3064"/>
                <a:gd name="T54" fmla="*/ 612 w 1313"/>
                <a:gd name="T55" fmla="*/ 1808 h 3064"/>
                <a:gd name="T56" fmla="*/ 583 w 1313"/>
                <a:gd name="T57" fmla="*/ 1867 h 3064"/>
                <a:gd name="T58" fmla="*/ 583 w 1313"/>
                <a:gd name="T59" fmla="*/ 1954 h 3064"/>
                <a:gd name="T60" fmla="*/ 583 w 1313"/>
                <a:gd name="T61" fmla="*/ 2042 h 3064"/>
                <a:gd name="T62" fmla="*/ 467 w 1313"/>
                <a:gd name="T63" fmla="*/ 2071 h 3064"/>
                <a:gd name="T64" fmla="*/ 467 w 1313"/>
                <a:gd name="T65" fmla="*/ 2187 h 3064"/>
                <a:gd name="T66" fmla="*/ 612 w 1313"/>
                <a:gd name="T67" fmla="*/ 2246 h 3064"/>
                <a:gd name="T68" fmla="*/ 612 w 1313"/>
                <a:gd name="T69" fmla="*/ 2334 h 3064"/>
                <a:gd name="T70" fmla="*/ 554 w 1313"/>
                <a:gd name="T71" fmla="*/ 2392 h 3064"/>
                <a:gd name="T72" fmla="*/ 496 w 1313"/>
                <a:gd name="T73" fmla="*/ 2479 h 3064"/>
                <a:gd name="T74" fmla="*/ 467 w 1313"/>
                <a:gd name="T75" fmla="*/ 2537 h 3064"/>
                <a:gd name="T76" fmla="*/ 438 w 1313"/>
                <a:gd name="T77" fmla="*/ 2625 h 3064"/>
                <a:gd name="T78" fmla="*/ 467 w 1313"/>
                <a:gd name="T79" fmla="*/ 2713 h 3064"/>
                <a:gd name="T80" fmla="*/ 467 w 1313"/>
                <a:gd name="T81" fmla="*/ 2770 h 3064"/>
                <a:gd name="T82" fmla="*/ 204 w 1313"/>
                <a:gd name="T83" fmla="*/ 2684 h 3064"/>
                <a:gd name="T84" fmla="*/ 88 w 1313"/>
                <a:gd name="T85" fmla="*/ 2567 h 3064"/>
                <a:gd name="T86" fmla="*/ 117 w 1313"/>
                <a:gd name="T87" fmla="*/ 2304 h 3064"/>
                <a:gd name="T88" fmla="*/ 117 w 1313"/>
                <a:gd name="T89" fmla="*/ 2100 h 3064"/>
                <a:gd name="T90" fmla="*/ 59 w 1313"/>
                <a:gd name="T91" fmla="*/ 2013 h 3064"/>
                <a:gd name="T92" fmla="*/ 59 w 1313"/>
                <a:gd name="T93" fmla="*/ 1925 h 3064"/>
                <a:gd name="T94" fmla="*/ 29 w 1313"/>
                <a:gd name="T95" fmla="*/ 1750 h 3064"/>
                <a:gd name="T96" fmla="*/ 29 w 1313"/>
                <a:gd name="T97" fmla="*/ 1458 h 3064"/>
                <a:gd name="T98" fmla="*/ 59 w 1313"/>
                <a:gd name="T99" fmla="*/ 1225 h 3064"/>
                <a:gd name="T100" fmla="*/ 88 w 1313"/>
                <a:gd name="T101" fmla="*/ 1021 h 3064"/>
                <a:gd name="T102" fmla="*/ 0 w 1313"/>
                <a:gd name="T103" fmla="*/ 787 h 3064"/>
                <a:gd name="T104" fmla="*/ 29 w 1313"/>
                <a:gd name="T105" fmla="*/ 613 h 3064"/>
                <a:gd name="T106" fmla="*/ 117 w 1313"/>
                <a:gd name="T107" fmla="*/ 408 h 3064"/>
                <a:gd name="T108" fmla="*/ 117 w 1313"/>
                <a:gd name="T109" fmla="*/ 292 h 3064"/>
                <a:gd name="T110" fmla="*/ 875 w 1313"/>
                <a:gd name="T111" fmla="*/ 3063 h 3064"/>
                <a:gd name="T112" fmla="*/ 496 w 1313"/>
                <a:gd name="T113" fmla="*/ 2800 h 3064"/>
                <a:gd name="T114" fmla="*/ 526 w 1313"/>
                <a:gd name="T115" fmla="*/ 2887 h 3064"/>
                <a:gd name="T116" fmla="*/ 642 w 1313"/>
                <a:gd name="T117" fmla="*/ 2975 h 3064"/>
                <a:gd name="T118" fmla="*/ 817 w 1313"/>
                <a:gd name="T119" fmla="*/ 3034 h 3064"/>
                <a:gd name="T120" fmla="*/ 700 w 1313"/>
                <a:gd name="T121" fmla="*/ 3063 h 3064"/>
                <a:gd name="T122" fmla="*/ 642 w 1313"/>
                <a:gd name="T123" fmla="*/ 3034 h 3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3" h="3064">
                  <a:moveTo>
                    <a:pt x="204" y="87"/>
                  </a:moveTo>
                  <a:lnTo>
                    <a:pt x="204" y="87"/>
                  </a:lnTo>
                  <a:lnTo>
                    <a:pt x="233" y="58"/>
                  </a:lnTo>
                  <a:lnTo>
                    <a:pt x="262" y="29"/>
                  </a:lnTo>
                  <a:lnTo>
                    <a:pt x="262" y="0"/>
                  </a:lnTo>
                  <a:lnTo>
                    <a:pt x="292" y="29"/>
                  </a:lnTo>
                  <a:lnTo>
                    <a:pt x="321" y="29"/>
                  </a:lnTo>
                  <a:lnTo>
                    <a:pt x="321" y="29"/>
                  </a:lnTo>
                  <a:lnTo>
                    <a:pt x="350" y="29"/>
                  </a:lnTo>
                  <a:lnTo>
                    <a:pt x="379" y="29"/>
                  </a:lnTo>
                  <a:lnTo>
                    <a:pt x="409" y="29"/>
                  </a:lnTo>
                  <a:lnTo>
                    <a:pt x="409" y="58"/>
                  </a:lnTo>
                  <a:lnTo>
                    <a:pt x="409" y="87"/>
                  </a:lnTo>
                  <a:lnTo>
                    <a:pt x="409" y="87"/>
                  </a:lnTo>
                  <a:lnTo>
                    <a:pt x="438" y="87"/>
                  </a:lnTo>
                  <a:lnTo>
                    <a:pt x="409" y="58"/>
                  </a:lnTo>
                  <a:lnTo>
                    <a:pt x="438" y="58"/>
                  </a:lnTo>
                  <a:lnTo>
                    <a:pt x="438" y="29"/>
                  </a:lnTo>
                  <a:lnTo>
                    <a:pt x="438" y="29"/>
                  </a:lnTo>
                  <a:lnTo>
                    <a:pt x="496" y="29"/>
                  </a:lnTo>
                  <a:lnTo>
                    <a:pt x="526" y="29"/>
                  </a:lnTo>
                  <a:lnTo>
                    <a:pt x="554" y="29"/>
                  </a:lnTo>
                  <a:lnTo>
                    <a:pt x="583" y="58"/>
                  </a:lnTo>
                  <a:lnTo>
                    <a:pt x="583" y="58"/>
                  </a:lnTo>
                  <a:lnTo>
                    <a:pt x="612" y="87"/>
                  </a:lnTo>
                  <a:lnTo>
                    <a:pt x="642" y="146"/>
                  </a:lnTo>
                  <a:lnTo>
                    <a:pt x="671" y="146"/>
                  </a:lnTo>
                  <a:lnTo>
                    <a:pt x="700" y="146"/>
                  </a:lnTo>
                  <a:lnTo>
                    <a:pt x="700" y="175"/>
                  </a:lnTo>
                  <a:lnTo>
                    <a:pt x="759" y="175"/>
                  </a:lnTo>
                  <a:lnTo>
                    <a:pt x="788" y="204"/>
                  </a:lnTo>
                  <a:lnTo>
                    <a:pt x="817" y="204"/>
                  </a:lnTo>
                  <a:lnTo>
                    <a:pt x="846" y="234"/>
                  </a:lnTo>
                  <a:lnTo>
                    <a:pt x="875" y="234"/>
                  </a:lnTo>
                  <a:lnTo>
                    <a:pt x="933" y="263"/>
                  </a:lnTo>
                  <a:lnTo>
                    <a:pt x="933" y="263"/>
                  </a:lnTo>
                  <a:lnTo>
                    <a:pt x="962" y="292"/>
                  </a:lnTo>
                  <a:lnTo>
                    <a:pt x="992" y="292"/>
                  </a:lnTo>
                  <a:lnTo>
                    <a:pt x="962" y="321"/>
                  </a:lnTo>
                  <a:lnTo>
                    <a:pt x="962" y="350"/>
                  </a:lnTo>
                  <a:lnTo>
                    <a:pt x="933" y="350"/>
                  </a:lnTo>
                  <a:lnTo>
                    <a:pt x="933" y="350"/>
                  </a:lnTo>
                  <a:lnTo>
                    <a:pt x="933" y="379"/>
                  </a:lnTo>
                  <a:lnTo>
                    <a:pt x="933" y="408"/>
                  </a:lnTo>
                  <a:lnTo>
                    <a:pt x="904" y="437"/>
                  </a:lnTo>
                  <a:lnTo>
                    <a:pt x="904" y="437"/>
                  </a:lnTo>
                  <a:lnTo>
                    <a:pt x="904" y="437"/>
                  </a:lnTo>
                  <a:lnTo>
                    <a:pt x="962" y="437"/>
                  </a:lnTo>
                  <a:lnTo>
                    <a:pt x="1021" y="437"/>
                  </a:lnTo>
                  <a:lnTo>
                    <a:pt x="1050" y="467"/>
                  </a:lnTo>
                  <a:lnTo>
                    <a:pt x="1079" y="467"/>
                  </a:lnTo>
                  <a:lnTo>
                    <a:pt x="1079" y="467"/>
                  </a:lnTo>
                  <a:lnTo>
                    <a:pt x="1109" y="467"/>
                  </a:lnTo>
                  <a:lnTo>
                    <a:pt x="1109" y="437"/>
                  </a:lnTo>
                  <a:lnTo>
                    <a:pt x="1109" y="437"/>
                  </a:lnTo>
                  <a:lnTo>
                    <a:pt x="1138" y="437"/>
                  </a:lnTo>
                  <a:lnTo>
                    <a:pt x="1138" y="437"/>
                  </a:lnTo>
                  <a:lnTo>
                    <a:pt x="1167" y="408"/>
                  </a:lnTo>
                  <a:lnTo>
                    <a:pt x="1196" y="379"/>
                  </a:lnTo>
                  <a:lnTo>
                    <a:pt x="1196" y="379"/>
                  </a:lnTo>
                  <a:lnTo>
                    <a:pt x="1225" y="350"/>
                  </a:lnTo>
                  <a:lnTo>
                    <a:pt x="1225" y="350"/>
                  </a:lnTo>
                  <a:lnTo>
                    <a:pt x="1225" y="321"/>
                  </a:lnTo>
                  <a:lnTo>
                    <a:pt x="1225" y="321"/>
                  </a:lnTo>
                  <a:lnTo>
                    <a:pt x="1225" y="292"/>
                  </a:lnTo>
                  <a:lnTo>
                    <a:pt x="1254" y="292"/>
                  </a:lnTo>
                  <a:lnTo>
                    <a:pt x="1283" y="292"/>
                  </a:lnTo>
                  <a:lnTo>
                    <a:pt x="1283" y="292"/>
                  </a:lnTo>
                  <a:lnTo>
                    <a:pt x="1312" y="321"/>
                  </a:lnTo>
                  <a:lnTo>
                    <a:pt x="1312" y="350"/>
                  </a:lnTo>
                  <a:lnTo>
                    <a:pt x="1312" y="379"/>
                  </a:lnTo>
                  <a:lnTo>
                    <a:pt x="1312" y="408"/>
                  </a:lnTo>
                  <a:lnTo>
                    <a:pt x="1312" y="408"/>
                  </a:lnTo>
                  <a:lnTo>
                    <a:pt x="1283" y="408"/>
                  </a:lnTo>
                  <a:lnTo>
                    <a:pt x="1254" y="437"/>
                  </a:lnTo>
                  <a:lnTo>
                    <a:pt x="1254" y="437"/>
                  </a:lnTo>
                  <a:lnTo>
                    <a:pt x="1254" y="437"/>
                  </a:lnTo>
                  <a:lnTo>
                    <a:pt x="1254" y="437"/>
                  </a:lnTo>
                  <a:lnTo>
                    <a:pt x="1196" y="467"/>
                  </a:lnTo>
                  <a:lnTo>
                    <a:pt x="1196" y="467"/>
                  </a:lnTo>
                  <a:lnTo>
                    <a:pt x="1196" y="467"/>
                  </a:lnTo>
                  <a:lnTo>
                    <a:pt x="1167" y="496"/>
                  </a:lnTo>
                  <a:lnTo>
                    <a:pt x="1138" y="496"/>
                  </a:lnTo>
                  <a:lnTo>
                    <a:pt x="1138" y="525"/>
                  </a:lnTo>
                  <a:lnTo>
                    <a:pt x="1138" y="525"/>
                  </a:lnTo>
                  <a:lnTo>
                    <a:pt x="1138" y="525"/>
                  </a:lnTo>
                  <a:lnTo>
                    <a:pt x="1109" y="554"/>
                  </a:lnTo>
                  <a:lnTo>
                    <a:pt x="1109" y="554"/>
                  </a:lnTo>
                  <a:lnTo>
                    <a:pt x="1109" y="584"/>
                  </a:lnTo>
                  <a:lnTo>
                    <a:pt x="1079" y="584"/>
                  </a:lnTo>
                  <a:lnTo>
                    <a:pt x="1079" y="584"/>
                  </a:lnTo>
                  <a:lnTo>
                    <a:pt x="1050" y="613"/>
                  </a:lnTo>
                  <a:lnTo>
                    <a:pt x="1050" y="642"/>
                  </a:lnTo>
                  <a:lnTo>
                    <a:pt x="1050" y="642"/>
                  </a:lnTo>
                  <a:lnTo>
                    <a:pt x="1050" y="671"/>
                  </a:lnTo>
                  <a:lnTo>
                    <a:pt x="1021" y="671"/>
                  </a:lnTo>
                  <a:lnTo>
                    <a:pt x="1021" y="671"/>
                  </a:lnTo>
                  <a:lnTo>
                    <a:pt x="1021" y="700"/>
                  </a:lnTo>
                  <a:lnTo>
                    <a:pt x="992" y="700"/>
                  </a:lnTo>
                  <a:lnTo>
                    <a:pt x="992" y="729"/>
                  </a:lnTo>
                  <a:lnTo>
                    <a:pt x="992" y="758"/>
                  </a:lnTo>
                  <a:lnTo>
                    <a:pt x="992" y="758"/>
                  </a:lnTo>
                  <a:lnTo>
                    <a:pt x="992" y="787"/>
                  </a:lnTo>
                  <a:lnTo>
                    <a:pt x="992" y="817"/>
                  </a:lnTo>
                  <a:lnTo>
                    <a:pt x="992" y="817"/>
                  </a:lnTo>
                  <a:lnTo>
                    <a:pt x="992" y="817"/>
                  </a:lnTo>
                  <a:lnTo>
                    <a:pt x="992" y="846"/>
                  </a:lnTo>
                  <a:lnTo>
                    <a:pt x="992" y="875"/>
                  </a:lnTo>
                  <a:lnTo>
                    <a:pt x="992" y="904"/>
                  </a:lnTo>
                  <a:lnTo>
                    <a:pt x="992" y="904"/>
                  </a:lnTo>
                  <a:lnTo>
                    <a:pt x="992" y="934"/>
                  </a:lnTo>
                  <a:lnTo>
                    <a:pt x="992" y="934"/>
                  </a:lnTo>
                  <a:lnTo>
                    <a:pt x="962" y="934"/>
                  </a:lnTo>
                  <a:lnTo>
                    <a:pt x="962" y="934"/>
                  </a:lnTo>
                  <a:lnTo>
                    <a:pt x="962" y="934"/>
                  </a:lnTo>
                  <a:lnTo>
                    <a:pt x="962" y="963"/>
                  </a:lnTo>
                  <a:lnTo>
                    <a:pt x="992" y="992"/>
                  </a:lnTo>
                  <a:lnTo>
                    <a:pt x="962" y="1021"/>
                  </a:lnTo>
                  <a:lnTo>
                    <a:pt x="992" y="1021"/>
                  </a:lnTo>
                  <a:lnTo>
                    <a:pt x="992" y="1021"/>
                  </a:lnTo>
                  <a:lnTo>
                    <a:pt x="992" y="1050"/>
                  </a:lnTo>
                  <a:lnTo>
                    <a:pt x="992" y="1050"/>
                  </a:lnTo>
                  <a:lnTo>
                    <a:pt x="1021" y="1079"/>
                  </a:lnTo>
                  <a:lnTo>
                    <a:pt x="1050" y="1079"/>
                  </a:lnTo>
                  <a:lnTo>
                    <a:pt x="1109" y="1108"/>
                  </a:lnTo>
                  <a:lnTo>
                    <a:pt x="1109" y="1137"/>
                  </a:lnTo>
                  <a:lnTo>
                    <a:pt x="1109" y="1137"/>
                  </a:lnTo>
                  <a:lnTo>
                    <a:pt x="1079" y="1167"/>
                  </a:lnTo>
                  <a:lnTo>
                    <a:pt x="1079" y="1196"/>
                  </a:lnTo>
                  <a:lnTo>
                    <a:pt x="1109" y="1225"/>
                  </a:lnTo>
                  <a:lnTo>
                    <a:pt x="1109" y="1225"/>
                  </a:lnTo>
                  <a:lnTo>
                    <a:pt x="1138" y="1225"/>
                  </a:lnTo>
                  <a:lnTo>
                    <a:pt x="1138" y="1225"/>
                  </a:lnTo>
                  <a:lnTo>
                    <a:pt x="1138" y="1225"/>
                  </a:lnTo>
                  <a:lnTo>
                    <a:pt x="1167" y="1225"/>
                  </a:lnTo>
                  <a:lnTo>
                    <a:pt x="1167" y="1254"/>
                  </a:lnTo>
                  <a:lnTo>
                    <a:pt x="1138" y="1284"/>
                  </a:lnTo>
                  <a:lnTo>
                    <a:pt x="1138" y="1284"/>
                  </a:lnTo>
                  <a:lnTo>
                    <a:pt x="1138" y="1313"/>
                  </a:lnTo>
                  <a:lnTo>
                    <a:pt x="1138" y="1313"/>
                  </a:lnTo>
                  <a:lnTo>
                    <a:pt x="1109" y="1313"/>
                  </a:lnTo>
                  <a:lnTo>
                    <a:pt x="1109" y="1313"/>
                  </a:lnTo>
                  <a:lnTo>
                    <a:pt x="1109" y="1342"/>
                  </a:lnTo>
                  <a:lnTo>
                    <a:pt x="1109" y="1371"/>
                  </a:lnTo>
                  <a:lnTo>
                    <a:pt x="1109" y="1371"/>
                  </a:lnTo>
                  <a:lnTo>
                    <a:pt x="1050" y="1400"/>
                  </a:lnTo>
                  <a:lnTo>
                    <a:pt x="1021" y="1400"/>
                  </a:lnTo>
                  <a:lnTo>
                    <a:pt x="1021" y="1400"/>
                  </a:lnTo>
                  <a:lnTo>
                    <a:pt x="1021" y="1429"/>
                  </a:lnTo>
                  <a:lnTo>
                    <a:pt x="962" y="1429"/>
                  </a:lnTo>
                  <a:lnTo>
                    <a:pt x="904" y="1458"/>
                  </a:lnTo>
                  <a:lnTo>
                    <a:pt x="875" y="1458"/>
                  </a:lnTo>
                  <a:lnTo>
                    <a:pt x="846" y="1458"/>
                  </a:lnTo>
                  <a:lnTo>
                    <a:pt x="817" y="1458"/>
                  </a:lnTo>
                  <a:lnTo>
                    <a:pt x="817" y="1458"/>
                  </a:lnTo>
                  <a:lnTo>
                    <a:pt x="788" y="1429"/>
                  </a:lnTo>
                  <a:lnTo>
                    <a:pt x="759" y="1429"/>
                  </a:lnTo>
                  <a:lnTo>
                    <a:pt x="759" y="1429"/>
                  </a:lnTo>
                  <a:lnTo>
                    <a:pt x="759" y="1429"/>
                  </a:lnTo>
                  <a:lnTo>
                    <a:pt x="729" y="1429"/>
                  </a:lnTo>
                  <a:lnTo>
                    <a:pt x="729" y="1429"/>
                  </a:lnTo>
                  <a:lnTo>
                    <a:pt x="759" y="1458"/>
                  </a:lnTo>
                  <a:lnTo>
                    <a:pt x="759" y="1487"/>
                  </a:lnTo>
                  <a:lnTo>
                    <a:pt x="759" y="1487"/>
                  </a:lnTo>
                  <a:lnTo>
                    <a:pt x="759" y="1487"/>
                  </a:lnTo>
                  <a:lnTo>
                    <a:pt x="759" y="1487"/>
                  </a:lnTo>
                  <a:lnTo>
                    <a:pt x="759" y="1517"/>
                  </a:lnTo>
                  <a:lnTo>
                    <a:pt x="759" y="1517"/>
                  </a:lnTo>
                  <a:lnTo>
                    <a:pt x="759" y="1517"/>
                  </a:lnTo>
                  <a:lnTo>
                    <a:pt x="759" y="1517"/>
                  </a:lnTo>
                  <a:lnTo>
                    <a:pt x="759" y="1546"/>
                  </a:lnTo>
                  <a:lnTo>
                    <a:pt x="759" y="1546"/>
                  </a:lnTo>
                  <a:lnTo>
                    <a:pt x="759" y="1546"/>
                  </a:lnTo>
                  <a:lnTo>
                    <a:pt x="759" y="1575"/>
                  </a:lnTo>
                  <a:lnTo>
                    <a:pt x="759" y="1575"/>
                  </a:lnTo>
                  <a:lnTo>
                    <a:pt x="759" y="1575"/>
                  </a:lnTo>
                  <a:lnTo>
                    <a:pt x="759" y="1604"/>
                  </a:lnTo>
                  <a:lnTo>
                    <a:pt x="759" y="1604"/>
                  </a:lnTo>
                  <a:lnTo>
                    <a:pt x="759" y="1604"/>
                  </a:lnTo>
                  <a:lnTo>
                    <a:pt x="759" y="1634"/>
                  </a:lnTo>
                  <a:lnTo>
                    <a:pt x="729" y="1634"/>
                  </a:lnTo>
                  <a:lnTo>
                    <a:pt x="729" y="1634"/>
                  </a:lnTo>
                  <a:lnTo>
                    <a:pt x="729" y="1663"/>
                  </a:lnTo>
                  <a:lnTo>
                    <a:pt x="671" y="1663"/>
                  </a:lnTo>
                  <a:lnTo>
                    <a:pt x="642" y="1663"/>
                  </a:lnTo>
                  <a:lnTo>
                    <a:pt x="612" y="1634"/>
                  </a:lnTo>
                  <a:lnTo>
                    <a:pt x="583" y="1634"/>
                  </a:lnTo>
                  <a:lnTo>
                    <a:pt x="554" y="1634"/>
                  </a:lnTo>
                  <a:lnTo>
                    <a:pt x="554" y="1634"/>
                  </a:lnTo>
                  <a:lnTo>
                    <a:pt x="554" y="1634"/>
                  </a:lnTo>
                  <a:lnTo>
                    <a:pt x="554" y="1634"/>
                  </a:lnTo>
                  <a:lnTo>
                    <a:pt x="526" y="1634"/>
                  </a:lnTo>
                  <a:lnTo>
                    <a:pt x="526" y="1663"/>
                  </a:lnTo>
                  <a:lnTo>
                    <a:pt x="554" y="1663"/>
                  </a:lnTo>
                  <a:lnTo>
                    <a:pt x="554" y="1692"/>
                  </a:lnTo>
                  <a:lnTo>
                    <a:pt x="554" y="1750"/>
                  </a:lnTo>
                  <a:lnTo>
                    <a:pt x="554" y="1750"/>
                  </a:lnTo>
                  <a:lnTo>
                    <a:pt x="583" y="1750"/>
                  </a:lnTo>
                  <a:lnTo>
                    <a:pt x="612" y="1750"/>
                  </a:lnTo>
                  <a:lnTo>
                    <a:pt x="612" y="1750"/>
                  </a:lnTo>
                  <a:lnTo>
                    <a:pt x="612" y="1779"/>
                  </a:lnTo>
                  <a:lnTo>
                    <a:pt x="612" y="1779"/>
                  </a:lnTo>
                  <a:lnTo>
                    <a:pt x="612" y="1779"/>
                  </a:lnTo>
                  <a:lnTo>
                    <a:pt x="642" y="1779"/>
                  </a:lnTo>
                  <a:lnTo>
                    <a:pt x="642" y="1750"/>
                  </a:lnTo>
                  <a:lnTo>
                    <a:pt x="642" y="1750"/>
                  </a:lnTo>
                  <a:lnTo>
                    <a:pt x="612" y="1750"/>
                  </a:lnTo>
                  <a:lnTo>
                    <a:pt x="642" y="1750"/>
                  </a:lnTo>
                  <a:lnTo>
                    <a:pt x="642" y="1750"/>
                  </a:lnTo>
                  <a:lnTo>
                    <a:pt x="671" y="1750"/>
                  </a:lnTo>
                  <a:lnTo>
                    <a:pt x="671" y="1750"/>
                  </a:lnTo>
                  <a:lnTo>
                    <a:pt x="671" y="1750"/>
                  </a:lnTo>
                  <a:lnTo>
                    <a:pt x="671" y="1779"/>
                  </a:lnTo>
                  <a:lnTo>
                    <a:pt x="671" y="1779"/>
                  </a:lnTo>
                  <a:lnTo>
                    <a:pt x="671" y="1779"/>
                  </a:lnTo>
                  <a:lnTo>
                    <a:pt x="700" y="1808"/>
                  </a:lnTo>
                  <a:lnTo>
                    <a:pt x="700" y="1808"/>
                  </a:lnTo>
                  <a:lnTo>
                    <a:pt x="671" y="1837"/>
                  </a:lnTo>
                  <a:lnTo>
                    <a:pt x="642" y="1837"/>
                  </a:lnTo>
                  <a:lnTo>
                    <a:pt x="642" y="1808"/>
                  </a:lnTo>
                  <a:lnTo>
                    <a:pt x="642" y="1808"/>
                  </a:lnTo>
                  <a:lnTo>
                    <a:pt x="642" y="1808"/>
                  </a:lnTo>
                  <a:lnTo>
                    <a:pt x="612" y="1779"/>
                  </a:lnTo>
                  <a:lnTo>
                    <a:pt x="612" y="1808"/>
                  </a:lnTo>
                  <a:lnTo>
                    <a:pt x="583" y="1808"/>
                  </a:lnTo>
                  <a:lnTo>
                    <a:pt x="583" y="1808"/>
                  </a:lnTo>
                  <a:lnTo>
                    <a:pt x="583" y="1837"/>
                  </a:lnTo>
                  <a:lnTo>
                    <a:pt x="612" y="1837"/>
                  </a:lnTo>
                  <a:lnTo>
                    <a:pt x="642" y="1837"/>
                  </a:lnTo>
                  <a:lnTo>
                    <a:pt x="642" y="1837"/>
                  </a:lnTo>
                  <a:lnTo>
                    <a:pt x="612" y="1867"/>
                  </a:lnTo>
                  <a:lnTo>
                    <a:pt x="583" y="1867"/>
                  </a:lnTo>
                  <a:lnTo>
                    <a:pt x="583" y="1867"/>
                  </a:lnTo>
                  <a:lnTo>
                    <a:pt x="583" y="1867"/>
                  </a:lnTo>
                  <a:lnTo>
                    <a:pt x="583" y="1896"/>
                  </a:lnTo>
                  <a:lnTo>
                    <a:pt x="554" y="1896"/>
                  </a:lnTo>
                  <a:lnTo>
                    <a:pt x="583" y="1925"/>
                  </a:lnTo>
                  <a:lnTo>
                    <a:pt x="583" y="1925"/>
                  </a:lnTo>
                  <a:lnTo>
                    <a:pt x="583" y="1954"/>
                  </a:lnTo>
                  <a:lnTo>
                    <a:pt x="583" y="1954"/>
                  </a:lnTo>
                  <a:lnTo>
                    <a:pt x="583" y="1984"/>
                  </a:lnTo>
                  <a:lnTo>
                    <a:pt x="583" y="1984"/>
                  </a:lnTo>
                  <a:lnTo>
                    <a:pt x="583" y="1984"/>
                  </a:lnTo>
                  <a:lnTo>
                    <a:pt x="583" y="1984"/>
                  </a:lnTo>
                  <a:lnTo>
                    <a:pt x="554" y="2013"/>
                  </a:lnTo>
                  <a:lnTo>
                    <a:pt x="554" y="2013"/>
                  </a:lnTo>
                  <a:lnTo>
                    <a:pt x="554" y="2013"/>
                  </a:lnTo>
                  <a:lnTo>
                    <a:pt x="583" y="2042"/>
                  </a:lnTo>
                  <a:lnTo>
                    <a:pt x="583" y="2042"/>
                  </a:lnTo>
                  <a:lnTo>
                    <a:pt x="583" y="2042"/>
                  </a:lnTo>
                  <a:lnTo>
                    <a:pt x="554" y="2042"/>
                  </a:lnTo>
                  <a:lnTo>
                    <a:pt x="554" y="2042"/>
                  </a:lnTo>
                  <a:lnTo>
                    <a:pt x="526" y="2042"/>
                  </a:lnTo>
                  <a:lnTo>
                    <a:pt x="496" y="2071"/>
                  </a:lnTo>
                  <a:lnTo>
                    <a:pt x="496" y="2071"/>
                  </a:lnTo>
                  <a:lnTo>
                    <a:pt x="467" y="2071"/>
                  </a:lnTo>
                  <a:lnTo>
                    <a:pt x="467" y="2071"/>
                  </a:lnTo>
                  <a:lnTo>
                    <a:pt x="467" y="2100"/>
                  </a:lnTo>
                  <a:lnTo>
                    <a:pt x="438" y="2100"/>
                  </a:lnTo>
                  <a:lnTo>
                    <a:pt x="438" y="2129"/>
                  </a:lnTo>
                  <a:lnTo>
                    <a:pt x="438" y="2129"/>
                  </a:lnTo>
                  <a:lnTo>
                    <a:pt x="438" y="2129"/>
                  </a:lnTo>
                  <a:lnTo>
                    <a:pt x="438" y="2158"/>
                  </a:lnTo>
                  <a:lnTo>
                    <a:pt x="467" y="2187"/>
                  </a:lnTo>
                  <a:lnTo>
                    <a:pt x="467" y="2187"/>
                  </a:lnTo>
                  <a:lnTo>
                    <a:pt x="496" y="2187"/>
                  </a:lnTo>
                  <a:lnTo>
                    <a:pt x="496" y="2217"/>
                  </a:lnTo>
                  <a:lnTo>
                    <a:pt x="526" y="2246"/>
                  </a:lnTo>
                  <a:lnTo>
                    <a:pt x="554" y="2246"/>
                  </a:lnTo>
                  <a:lnTo>
                    <a:pt x="583" y="2246"/>
                  </a:lnTo>
                  <a:lnTo>
                    <a:pt x="583" y="2246"/>
                  </a:lnTo>
                  <a:lnTo>
                    <a:pt x="612" y="2246"/>
                  </a:lnTo>
                  <a:lnTo>
                    <a:pt x="612" y="2246"/>
                  </a:lnTo>
                  <a:lnTo>
                    <a:pt x="612" y="2246"/>
                  </a:lnTo>
                  <a:lnTo>
                    <a:pt x="612" y="2275"/>
                  </a:lnTo>
                  <a:lnTo>
                    <a:pt x="612" y="2275"/>
                  </a:lnTo>
                  <a:lnTo>
                    <a:pt x="612" y="2304"/>
                  </a:lnTo>
                  <a:lnTo>
                    <a:pt x="583" y="2304"/>
                  </a:lnTo>
                  <a:lnTo>
                    <a:pt x="612" y="2304"/>
                  </a:lnTo>
                  <a:lnTo>
                    <a:pt x="612" y="2334"/>
                  </a:lnTo>
                  <a:lnTo>
                    <a:pt x="612" y="2334"/>
                  </a:lnTo>
                  <a:lnTo>
                    <a:pt x="612" y="2334"/>
                  </a:lnTo>
                  <a:lnTo>
                    <a:pt x="612" y="2334"/>
                  </a:lnTo>
                  <a:lnTo>
                    <a:pt x="583" y="2363"/>
                  </a:lnTo>
                  <a:lnTo>
                    <a:pt x="583" y="2363"/>
                  </a:lnTo>
                  <a:lnTo>
                    <a:pt x="583" y="2363"/>
                  </a:lnTo>
                  <a:lnTo>
                    <a:pt x="583" y="2363"/>
                  </a:lnTo>
                  <a:lnTo>
                    <a:pt x="554" y="2392"/>
                  </a:lnTo>
                  <a:lnTo>
                    <a:pt x="554" y="2420"/>
                  </a:lnTo>
                  <a:lnTo>
                    <a:pt x="526" y="2420"/>
                  </a:lnTo>
                  <a:lnTo>
                    <a:pt x="526" y="2420"/>
                  </a:lnTo>
                  <a:lnTo>
                    <a:pt x="526" y="2450"/>
                  </a:lnTo>
                  <a:lnTo>
                    <a:pt x="526" y="2450"/>
                  </a:lnTo>
                  <a:lnTo>
                    <a:pt x="496" y="2479"/>
                  </a:lnTo>
                  <a:lnTo>
                    <a:pt x="496" y="2479"/>
                  </a:lnTo>
                  <a:lnTo>
                    <a:pt x="496" y="2479"/>
                  </a:lnTo>
                  <a:lnTo>
                    <a:pt x="526" y="2479"/>
                  </a:lnTo>
                  <a:lnTo>
                    <a:pt x="526" y="2508"/>
                  </a:lnTo>
                  <a:lnTo>
                    <a:pt x="526" y="2508"/>
                  </a:lnTo>
                  <a:lnTo>
                    <a:pt x="496" y="2537"/>
                  </a:lnTo>
                  <a:lnTo>
                    <a:pt x="496" y="2537"/>
                  </a:lnTo>
                  <a:lnTo>
                    <a:pt x="467" y="2537"/>
                  </a:lnTo>
                  <a:lnTo>
                    <a:pt x="467" y="2537"/>
                  </a:lnTo>
                  <a:lnTo>
                    <a:pt x="467" y="2537"/>
                  </a:lnTo>
                  <a:lnTo>
                    <a:pt x="438" y="2537"/>
                  </a:lnTo>
                  <a:lnTo>
                    <a:pt x="467" y="2537"/>
                  </a:lnTo>
                  <a:lnTo>
                    <a:pt x="467" y="2567"/>
                  </a:lnTo>
                  <a:lnTo>
                    <a:pt x="467" y="2567"/>
                  </a:lnTo>
                  <a:lnTo>
                    <a:pt x="467" y="2567"/>
                  </a:lnTo>
                  <a:lnTo>
                    <a:pt x="438" y="2596"/>
                  </a:lnTo>
                  <a:lnTo>
                    <a:pt x="438" y="2596"/>
                  </a:lnTo>
                  <a:lnTo>
                    <a:pt x="438" y="2625"/>
                  </a:lnTo>
                  <a:lnTo>
                    <a:pt x="438" y="2654"/>
                  </a:lnTo>
                  <a:lnTo>
                    <a:pt x="467" y="2684"/>
                  </a:lnTo>
                  <a:lnTo>
                    <a:pt x="467" y="2713"/>
                  </a:lnTo>
                  <a:lnTo>
                    <a:pt x="467" y="2713"/>
                  </a:lnTo>
                  <a:lnTo>
                    <a:pt x="467" y="2713"/>
                  </a:lnTo>
                  <a:lnTo>
                    <a:pt x="438" y="2713"/>
                  </a:lnTo>
                  <a:lnTo>
                    <a:pt x="467" y="2713"/>
                  </a:lnTo>
                  <a:lnTo>
                    <a:pt x="467" y="2713"/>
                  </a:lnTo>
                  <a:lnTo>
                    <a:pt x="467" y="2742"/>
                  </a:lnTo>
                  <a:lnTo>
                    <a:pt x="467" y="2742"/>
                  </a:lnTo>
                  <a:lnTo>
                    <a:pt x="496" y="2770"/>
                  </a:lnTo>
                  <a:lnTo>
                    <a:pt x="526" y="2770"/>
                  </a:lnTo>
                  <a:lnTo>
                    <a:pt x="526" y="2800"/>
                  </a:lnTo>
                  <a:lnTo>
                    <a:pt x="526" y="2800"/>
                  </a:lnTo>
                  <a:lnTo>
                    <a:pt x="496" y="2770"/>
                  </a:lnTo>
                  <a:lnTo>
                    <a:pt x="467" y="2770"/>
                  </a:lnTo>
                  <a:lnTo>
                    <a:pt x="467" y="2770"/>
                  </a:lnTo>
                  <a:lnTo>
                    <a:pt x="467" y="2742"/>
                  </a:lnTo>
                  <a:lnTo>
                    <a:pt x="350" y="2742"/>
                  </a:lnTo>
                  <a:lnTo>
                    <a:pt x="292" y="2770"/>
                  </a:lnTo>
                  <a:lnTo>
                    <a:pt x="262" y="2742"/>
                  </a:lnTo>
                  <a:lnTo>
                    <a:pt x="233" y="2742"/>
                  </a:lnTo>
                  <a:lnTo>
                    <a:pt x="233" y="2713"/>
                  </a:lnTo>
                  <a:lnTo>
                    <a:pt x="204" y="2684"/>
                  </a:lnTo>
                  <a:lnTo>
                    <a:pt x="204" y="2684"/>
                  </a:lnTo>
                  <a:lnTo>
                    <a:pt x="204" y="2625"/>
                  </a:lnTo>
                  <a:lnTo>
                    <a:pt x="204" y="2625"/>
                  </a:lnTo>
                  <a:lnTo>
                    <a:pt x="176" y="2625"/>
                  </a:lnTo>
                  <a:lnTo>
                    <a:pt x="146" y="2625"/>
                  </a:lnTo>
                  <a:lnTo>
                    <a:pt x="146" y="2654"/>
                  </a:lnTo>
                  <a:lnTo>
                    <a:pt x="117" y="2654"/>
                  </a:lnTo>
                  <a:lnTo>
                    <a:pt x="88" y="2567"/>
                  </a:lnTo>
                  <a:lnTo>
                    <a:pt x="88" y="2567"/>
                  </a:lnTo>
                  <a:lnTo>
                    <a:pt x="88" y="2479"/>
                  </a:lnTo>
                  <a:lnTo>
                    <a:pt x="117" y="2479"/>
                  </a:lnTo>
                  <a:lnTo>
                    <a:pt x="146" y="2450"/>
                  </a:lnTo>
                  <a:lnTo>
                    <a:pt x="146" y="2392"/>
                  </a:lnTo>
                  <a:lnTo>
                    <a:pt x="146" y="2363"/>
                  </a:lnTo>
                  <a:lnTo>
                    <a:pt x="117" y="2334"/>
                  </a:lnTo>
                  <a:lnTo>
                    <a:pt x="117" y="2304"/>
                  </a:lnTo>
                  <a:lnTo>
                    <a:pt x="146" y="2275"/>
                  </a:lnTo>
                  <a:lnTo>
                    <a:pt x="117" y="2246"/>
                  </a:lnTo>
                  <a:lnTo>
                    <a:pt x="146" y="2246"/>
                  </a:lnTo>
                  <a:lnTo>
                    <a:pt x="146" y="2217"/>
                  </a:lnTo>
                  <a:lnTo>
                    <a:pt x="146" y="2187"/>
                  </a:lnTo>
                  <a:lnTo>
                    <a:pt x="146" y="2158"/>
                  </a:lnTo>
                  <a:lnTo>
                    <a:pt x="117" y="2129"/>
                  </a:lnTo>
                  <a:lnTo>
                    <a:pt x="117" y="2100"/>
                  </a:lnTo>
                  <a:lnTo>
                    <a:pt x="146" y="2100"/>
                  </a:lnTo>
                  <a:lnTo>
                    <a:pt x="146" y="2071"/>
                  </a:lnTo>
                  <a:lnTo>
                    <a:pt x="117" y="2042"/>
                  </a:lnTo>
                  <a:lnTo>
                    <a:pt x="88" y="2042"/>
                  </a:lnTo>
                  <a:lnTo>
                    <a:pt x="88" y="2042"/>
                  </a:lnTo>
                  <a:lnTo>
                    <a:pt x="88" y="2042"/>
                  </a:lnTo>
                  <a:lnTo>
                    <a:pt x="59" y="2042"/>
                  </a:lnTo>
                  <a:lnTo>
                    <a:pt x="59" y="2013"/>
                  </a:lnTo>
                  <a:lnTo>
                    <a:pt x="117" y="2013"/>
                  </a:lnTo>
                  <a:lnTo>
                    <a:pt x="117" y="2013"/>
                  </a:lnTo>
                  <a:lnTo>
                    <a:pt x="117" y="1984"/>
                  </a:lnTo>
                  <a:lnTo>
                    <a:pt x="117" y="1984"/>
                  </a:lnTo>
                  <a:lnTo>
                    <a:pt x="117" y="1984"/>
                  </a:lnTo>
                  <a:lnTo>
                    <a:pt x="88" y="1984"/>
                  </a:lnTo>
                  <a:lnTo>
                    <a:pt x="88" y="1954"/>
                  </a:lnTo>
                  <a:lnTo>
                    <a:pt x="59" y="1925"/>
                  </a:lnTo>
                  <a:lnTo>
                    <a:pt x="59" y="1896"/>
                  </a:lnTo>
                  <a:lnTo>
                    <a:pt x="59" y="1867"/>
                  </a:lnTo>
                  <a:lnTo>
                    <a:pt x="29" y="1867"/>
                  </a:lnTo>
                  <a:lnTo>
                    <a:pt x="29" y="1837"/>
                  </a:lnTo>
                  <a:lnTo>
                    <a:pt x="29" y="1779"/>
                  </a:lnTo>
                  <a:lnTo>
                    <a:pt x="59" y="1779"/>
                  </a:lnTo>
                  <a:lnTo>
                    <a:pt x="59" y="1750"/>
                  </a:lnTo>
                  <a:lnTo>
                    <a:pt x="29" y="1750"/>
                  </a:lnTo>
                  <a:lnTo>
                    <a:pt x="29" y="1750"/>
                  </a:lnTo>
                  <a:lnTo>
                    <a:pt x="29" y="1692"/>
                  </a:lnTo>
                  <a:lnTo>
                    <a:pt x="29" y="1663"/>
                  </a:lnTo>
                  <a:lnTo>
                    <a:pt x="29" y="1604"/>
                  </a:lnTo>
                  <a:lnTo>
                    <a:pt x="0" y="1575"/>
                  </a:lnTo>
                  <a:lnTo>
                    <a:pt x="0" y="1546"/>
                  </a:lnTo>
                  <a:lnTo>
                    <a:pt x="29" y="1517"/>
                  </a:lnTo>
                  <a:lnTo>
                    <a:pt x="29" y="1458"/>
                  </a:lnTo>
                  <a:lnTo>
                    <a:pt x="59" y="1458"/>
                  </a:lnTo>
                  <a:lnTo>
                    <a:pt x="59" y="1458"/>
                  </a:lnTo>
                  <a:lnTo>
                    <a:pt x="29" y="1371"/>
                  </a:lnTo>
                  <a:lnTo>
                    <a:pt x="29" y="1342"/>
                  </a:lnTo>
                  <a:lnTo>
                    <a:pt x="29" y="1313"/>
                  </a:lnTo>
                  <a:lnTo>
                    <a:pt x="29" y="1254"/>
                  </a:lnTo>
                  <a:lnTo>
                    <a:pt x="59" y="1225"/>
                  </a:lnTo>
                  <a:lnTo>
                    <a:pt x="59" y="1225"/>
                  </a:lnTo>
                  <a:lnTo>
                    <a:pt x="59" y="1196"/>
                  </a:lnTo>
                  <a:lnTo>
                    <a:pt x="59" y="1167"/>
                  </a:lnTo>
                  <a:lnTo>
                    <a:pt x="29" y="1167"/>
                  </a:lnTo>
                  <a:lnTo>
                    <a:pt x="59" y="1137"/>
                  </a:lnTo>
                  <a:lnTo>
                    <a:pt x="59" y="1108"/>
                  </a:lnTo>
                  <a:lnTo>
                    <a:pt x="59" y="1079"/>
                  </a:lnTo>
                  <a:lnTo>
                    <a:pt x="88" y="1050"/>
                  </a:lnTo>
                  <a:lnTo>
                    <a:pt x="88" y="1021"/>
                  </a:lnTo>
                  <a:lnTo>
                    <a:pt x="88" y="963"/>
                  </a:lnTo>
                  <a:lnTo>
                    <a:pt x="59" y="963"/>
                  </a:lnTo>
                  <a:lnTo>
                    <a:pt x="59" y="934"/>
                  </a:lnTo>
                  <a:lnTo>
                    <a:pt x="29" y="904"/>
                  </a:lnTo>
                  <a:lnTo>
                    <a:pt x="29" y="875"/>
                  </a:lnTo>
                  <a:lnTo>
                    <a:pt x="29" y="846"/>
                  </a:lnTo>
                  <a:lnTo>
                    <a:pt x="0" y="846"/>
                  </a:lnTo>
                  <a:lnTo>
                    <a:pt x="0" y="787"/>
                  </a:lnTo>
                  <a:lnTo>
                    <a:pt x="0" y="787"/>
                  </a:lnTo>
                  <a:lnTo>
                    <a:pt x="29" y="758"/>
                  </a:lnTo>
                  <a:lnTo>
                    <a:pt x="29" y="729"/>
                  </a:lnTo>
                  <a:lnTo>
                    <a:pt x="29" y="700"/>
                  </a:lnTo>
                  <a:lnTo>
                    <a:pt x="29" y="671"/>
                  </a:lnTo>
                  <a:lnTo>
                    <a:pt x="29" y="642"/>
                  </a:lnTo>
                  <a:lnTo>
                    <a:pt x="29" y="613"/>
                  </a:lnTo>
                  <a:lnTo>
                    <a:pt x="29" y="613"/>
                  </a:lnTo>
                  <a:lnTo>
                    <a:pt x="29" y="554"/>
                  </a:lnTo>
                  <a:lnTo>
                    <a:pt x="59" y="525"/>
                  </a:lnTo>
                  <a:lnTo>
                    <a:pt x="59" y="467"/>
                  </a:lnTo>
                  <a:lnTo>
                    <a:pt x="88" y="467"/>
                  </a:lnTo>
                  <a:lnTo>
                    <a:pt x="117" y="437"/>
                  </a:lnTo>
                  <a:lnTo>
                    <a:pt x="117" y="437"/>
                  </a:lnTo>
                  <a:lnTo>
                    <a:pt x="117" y="437"/>
                  </a:lnTo>
                  <a:lnTo>
                    <a:pt x="117" y="408"/>
                  </a:lnTo>
                  <a:lnTo>
                    <a:pt x="117" y="408"/>
                  </a:lnTo>
                  <a:lnTo>
                    <a:pt x="88" y="379"/>
                  </a:lnTo>
                  <a:lnTo>
                    <a:pt x="88" y="379"/>
                  </a:lnTo>
                  <a:lnTo>
                    <a:pt x="117" y="350"/>
                  </a:lnTo>
                  <a:lnTo>
                    <a:pt x="117" y="350"/>
                  </a:lnTo>
                  <a:lnTo>
                    <a:pt x="88" y="321"/>
                  </a:lnTo>
                  <a:lnTo>
                    <a:pt x="88" y="292"/>
                  </a:lnTo>
                  <a:lnTo>
                    <a:pt x="117" y="292"/>
                  </a:lnTo>
                  <a:lnTo>
                    <a:pt x="88" y="263"/>
                  </a:lnTo>
                  <a:lnTo>
                    <a:pt x="88" y="263"/>
                  </a:lnTo>
                  <a:lnTo>
                    <a:pt x="88" y="234"/>
                  </a:lnTo>
                  <a:lnTo>
                    <a:pt x="176" y="204"/>
                  </a:lnTo>
                  <a:lnTo>
                    <a:pt x="204" y="117"/>
                  </a:lnTo>
                  <a:lnTo>
                    <a:pt x="204" y="87"/>
                  </a:lnTo>
                  <a:close/>
                  <a:moveTo>
                    <a:pt x="875" y="3034"/>
                  </a:moveTo>
                  <a:lnTo>
                    <a:pt x="875" y="3063"/>
                  </a:lnTo>
                  <a:lnTo>
                    <a:pt x="904" y="3034"/>
                  </a:lnTo>
                  <a:lnTo>
                    <a:pt x="904" y="3034"/>
                  </a:lnTo>
                  <a:lnTo>
                    <a:pt x="933" y="3034"/>
                  </a:lnTo>
                  <a:lnTo>
                    <a:pt x="904" y="3034"/>
                  </a:lnTo>
                  <a:lnTo>
                    <a:pt x="904" y="3034"/>
                  </a:lnTo>
                  <a:lnTo>
                    <a:pt x="875" y="3034"/>
                  </a:lnTo>
                  <a:close/>
                  <a:moveTo>
                    <a:pt x="496" y="2800"/>
                  </a:moveTo>
                  <a:lnTo>
                    <a:pt x="496" y="2800"/>
                  </a:lnTo>
                  <a:lnTo>
                    <a:pt x="526" y="2829"/>
                  </a:lnTo>
                  <a:lnTo>
                    <a:pt x="554" y="2858"/>
                  </a:lnTo>
                  <a:lnTo>
                    <a:pt x="554" y="2887"/>
                  </a:lnTo>
                  <a:lnTo>
                    <a:pt x="554" y="2858"/>
                  </a:lnTo>
                  <a:lnTo>
                    <a:pt x="526" y="2887"/>
                  </a:lnTo>
                  <a:lnTo>
                    <a:pt x="526" y="2887"/>
                  </a:lnTo>
                  <a:lnTo>
                    <a:pt x="496" y="2800"/>
                  </a:lnTo>
                  <a:close/>
                  <a:moveTo>
                    <a:pt x="526" y="2887"/>
                  </a:moveTo>
                  <a:lnTo>
                    <a:pt x="554" y="2887"/>
                  </a:lnTo>
                  <a:lnTo>
                    <a:pt x="554" y="2887"/>
                  </a:lnTo>
                  <a:lnTo>
                    <a:pt x="583" y="2917"/>
                  </a:lnTo>
                  <a:lnTo>
                    <a:pt x="583" y="2946"/>
                  </a:lnTo>
                  <a:lnTo>
                    <a:pt x="612" y="2946"/>
                  </a:lnTo>
                  <a:lnTo>
                    <a:pt x="612" y="2946"/>
                  </a:lnTo>
                  <a:lnTo>
                    <a:pt x="612" y="2975"/>
                  </a:lnTo>
                  <a:lnTo>
                    <a:pt x="642" y="2975"/>
                  </a:lnTo>
                  <a:lnTo>
                    <a:pt x="700" y="3004"/>
                  </a:lnTo>
                  <a:lnTo>
                    <a:pt x="700" y="3004"/>
                  </a:lnTo>
                  <a:lnTo>
                    <a:pt x="729" y="3004"/>
                  </a:lnTo>
                  <a:lnTo>
                    <a:pt x="759" y="3034"/>
                  </a:lnTo>
                  <a:lnTo>
                    <a:pt x="788" y="3034"/>
                  </a:lnTo>
                  <a:lnTo>
                    <a:pt x="817" y="3034"/>
                  </a:lnTo>
                  <a:lnTo>
                    <a:pt x="817" y="3034"/>
                  </a:lnTo>
                  <a:lnTo>
                    <a:pt x="817" y="3034"/>
                  </a:lnTo>
                  <a:lnTo>
                    <a:pt x="788" y="3034"/>
                  </a:lnTo>
                  <a:lnTo>
                    <a:pt x="788" y="3034"/>
                  </a:lnTo>
                  <a:lnTo>
                    <a:pt x="788" y="3034"/>
                  </a:lnTo>
                  <a:lnTo>
                    <a:pt x="759" y="3063"/>
                  </a:lnTo>
                  <a:lnTo>
                    <a:pt x="759" y="3063"/>
                  </a:lnTo>
                  <a:lnTo>
                    <a:pt x="729" y="3063"/>
                  </a:lnTo>
                  <a:lnTo>
                    <a:pt x="729" y="3063"/>
                  </a:lnTo>
                  <a:lnTo>
                    <a:pt x="700" y="3063"/>
                  </a:lnTo>
                  <a:lnTo>
                    <a:pt x="671" y="3063"/>
                  </a:lnTo>
                  <a:lnTo>
                    <a:pt x="642" y="3063"/>
                  </a:lnTo>
                  <a:lnTo>
                    <a:pt x="612" y="3063"/>
                  </a:lnTo>
                  <a:lnTo>
                    <a:pt x="583" y="3063"/>
                  </a:lnTo>
                  <a:lnTo>
                    <a:pt x="583" y="3063"/>
                  </a:lnTo>
                  <a:lnTo>
                    <a:pt x="554" y="3034"/>
                  </a:lnTo>
                  <a:lnTo>
                    <a:pt x="612" y="3034"/>
                  </a:lnTo>
                  <a:lnTo>
                    <a:pt x="642" y="3034"/>
                  </a:lnTo>
                  <a:lnTo>
                    <a:pt x="642" y="3034"/>
                  </a:lnTo>
                  <a:lnTo>
                    <a:pt x="642" y="3034"/>
                  </a:lnTo>
                  <a:lnTo>
                    <a:pt x="612" y="3034"/>
                  </a:lnTo>
                  <a:lnTo>
                    <a:pt x="612" y="3034"/>
                  </a:lnTo>
                  <a:lnTo>
                    <a:pt x="583" y="3034"/>
                  </a:lnTo>
                  <a:lnTo>
                    <a:pt x="554" y="3034"/>
                  </a:lnTo>
                  <a:lnTo>
                    <a:pt x="526" y="2887"/>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7" name="Freeform 186">
              <a:extLst>
                <a:ext uri="{FF2B5EF4-FFF2-40B4-BE49-F238E27FC236}">
                  <a16:creationId xmlns:a16="http://schemas.microsoft.com/office/drawing/2014/main" id="{DF972DA4-B936-AC4D-A6C3-6085EFF10F99}"/>
                </a:ext>
              </a:extLst>
            </p:cNvPr>
            <p:cNvSpPr>
              <a:spLocks noChangeArrowheads="1"/>
            </p:cNvSpPr>
            <p:nvPr/>
          </p:nvSpPr>
          <p:spPr bwMode="auto">
            <a:xfrm>
              <a:off x="2724477" y="4791376"/>
              <a:ext cx="285119" cy="1143479"/>
            </a:xfrm>
            <a:custGeom>
              <a:avLst/>
              <a:gdLst>
                <a:gd name="T0" fmla="*/ 612 w 875"/>
                <a:gd name="T1" fmla="*/ 3355 h 3501"/>
                <a:gd name="T2" fmla="*/ 583 w 875"/>
                <a:gd name="T3" fmla="*/ 3384 h 3501"/>
                <a:gd name="T4" fmla="*/ 670 w 875"/>
                <a:gd name="T5" fmla="*/ 3384 h 3501"/>
                <a:gd name="T6" fmla="*/ 612 w 875"/>
                <a:gd name="T7" fmla="*/ 3238 h 3501"/>
                <a:gd name="T8" fmla="*/ 670 w 875"/>
                <a:gd name="T9" fmla="*/ 3121 h 3501"/>
                <a:gd name="T10" fmla="*/ 320 w 875"/>
                <a:gd name="T11" fmla="*/ 2975 h 3501"/>
                <a:gd name="T12" fmla="*/ 291 w 875"/>
                <a:gd name="T13" fmla="*/ 2363 h 3501"/>
                <a:gd name="T14" fmla="*/ 203 w 875"/>
                <a:gd name="T15" fmla="*/ 2071 h 3501"/>
                <a:gd name="T16" fmla="*/ 233 w 875"/>
                <a:gd name="T17" fmla="*/ 1429 h 3501"/>
                <a:gd name="T18" fmla="*/ 233 w 875"/>
                <a:gd name="T19" fmla="*/ 846 h 3501"/>
                <a:gd name="T20" fmla="*/ 350 w 875"/>
                <a:gd name="T21" fmla="*/ 408 h 3501"/>
                <a:gd name="T22" fmla="*/ 116 w 875"/>
                <a:gd name="T23" fmla="*/ 29 h 3501"/>
                <a:gd name="T24" fmla="*/ 116 w 875"/>
                <a:gd name="T25" fmla="*/ 408 h 3501"/>
                <a:gd name="T26" fmla="*/ 86 w 875"/>
                <a:gd name="T27" fmla="*/ 817 h 3501"/>
                <a:gd name="T28" fmla="*/ 86 w 875"/>
                <a:gd name="T29" fmla="*/ 1167 h 3501"/>
                <a:gd name="T30" fmla="*/ 57 w 875"/>
                <a:gd name="T31" fmla="*/ 1458 h 3501"/>
                <a:gd name="T32" fmla="*/ 0 w 875"/>
                <a:gd name="T33" fmla="*/ 1663 h 3501"/>
                <a:gd name="T34" fmla="*/ 28 w 875"/>
                <a:gd name="T35" fmla="*/ 1984 h 3501"/>
                <a:gd name="T36" fmla="*/ 174 w 875"/>
                <a:gd name="T37" fmla="*/ 2100 h 3501"/>
                <a:gd name="T38" fmla="*/ 145 w 875"/>
                <a:gd name="T39" fmla="*/ 2246 h 3501"/>
                <a:gd name="T40" fmla="*/ 145 w 875"/>
                <a:gd name="T41" fmla="*/ 2479 h 3501"/>
                <a:gd name="T42" fmla="*/ 57 w 875"/>
                <a:gd name="T43" fmla="*/ 2479 h 3501"/>
                <a:gd name="T44" fmla="*/ 57 w 875"/>
                <a:gd name="T45" fmla="*/ 2538 h 3501"/>
                <a:gd name="T46" fmla="*/ 116 w 875"/>
                <a:gd name="T47" fmla="*/ 2655 h 3501"/>
                <a:gd name="T48" fmla="*/ 174 w 875"/>
                <a:gd name="T49" fmla="*/ 2741 h 3501"/>
                <a:gd name="T50" fmla="*/ 203 w 875"/>
                <a:gd name="T51" fmla="*/ 2858 h 3501"/>
                <a:gd name="T52" fmla="*/ 233 w 875"/>
                <a:gd name="T53" fmla="*/ 3005 h 3501"/>
                <a:gd name="T54" fmla="*/ 320 w 875"/>
                <a:gd name="T55" fmla="*/ 3091 h 3501"/>
                <a:gd name="T56" fmla="*/ 378 w 875"/>
                <a:gd name="T57" fmla="*/ 3091 h 3501"/>
                <a:gd name="T58" fmla="*/ 291 w 875"/>
                <a:gd name="T59" fmla="*/ 3179 h 3501"/>
                <a:gd name="T60" fmla="*/ 378 w 875"/>
                <a:gd name="T61" fmla="*/ 3150 h 3501"/>
                <a:gd name="T62" fmla="*/ 378 w 875"/>
                <a:gd name="T63" fmla="*/ 3208 h 3501"/>
                <a:gd name="T64" fmla="*/ 495 w 875"/>
                <a:gd name="T65" fmla="*/ 3179 h 3501"/>
                <a:gd name="T66" fmla="*/ 466 w 875"/>
                <a:gd name="T67" fmla="*/ 3296 h 3501"/>
                <a:gd name="T68" fmla="*/ 641 w 875"/>
                <a:gd name="T69" fmla="*/ 3091 h 3501"/>
                <a:gd name="T70" fmla="*/ 28 w 875"/>
                <a:gd name="T71" fmla="*/ 2129 h 3501"/>
                <a:gd name="T72" fmla="*/ 116 w 875"/>
                <a:gd name="T73" fmla="*/ 2129 h 3501"/>
                <a:gd name="T74" fmla="*/ 116 w 875"/>
                <a:gd name="T75" fmla="*/ 2275 h 3501"/>
                <a:gd name="T76" fmla="*/ 57 w 875"/>
                <a:gd name="T77" fmla="*/ 2305 h 3501"/>
                <a:gd name="T78" fmla="*/ 57 w 875"/>
                <a:gd name="T79" fmla="*/ 2334 h 3501"/>
                <a:gd name="T80" fmla="*/ 145 w 875"/>
                <a:gd name="T81" fmla="*/ 2334 h 3501"/>
                <a:gd name="T82" fmla="*/ 86 w 875"/>
                <a:gd name="T83" fmla="*/ 2392 h 3501"/>
                <a:gd name="T84" fmla="*/ 86 w 875"/>
                <a:gd name="T85" fmla="*/ 2450 h 3501"/>
                <a:gd name="T86" fmla="*/ 57 w 875"/>
                <a:gd name="T87" fmla="*/ 2684 h 3501"/>
                <a:gd name="T88" fmla="*/ 86 w 875"/>
                <a:gd name="T89" fmla="*/ 2800 h 3501"/>
                <a:gd name="T90" fmla="*/ 116 w 875"/>
                <a:gd name="T91" fmla="*/ 2858 h 3501"/>
                <a:gd name="T92" fmla="*/ 174 w 875"/>
                <a:gd name="T93" fmla="*/ 2888 h 3501"/>
                <a:gd name="T94" fmla="*/ 116 w 875"/>
                <a:gd name="T95" fmla="*/ 2946 h 3501"/>
                <a:gd name="T96" fmla="*/ 203 w 875"/>
                <a:gd name="T97" fmla="*/ 3005 h 3501"/>
                <a:gd name="T98" fmla="*/ 203 w 875"/>
                <a:gd name="T99" fmla="*/ 3091 h 3501"/>
                <a:gd name="T100" fmla="*/ 262 w 875"/>
                <a:gd name="T101" fmla="*/ 3091 h 3501"/>
                <a:gd name="T102" fmla="*/ 262 w 875"/>
                <a:gd name="T103" fmla="*/ 3121 h 3501"/>
                <a:gd name="T104" fmla="*/ 291 w 875"/>
                <a:gd name="T105" fmla="*/ 3150 h 3501"/>
                <a:gd name="T106" fmla="*/ 378 w 875"/>
                <a:gd name="T107" fmla="*/ 3238 h 3501"/>
                <a:gd name="T108" fmla="*/ 320 w 875"/>
                <a:gd name="T109" fmla="*/ 3267 h 3501"/>
                <a:gd name="T110" fmla="*/ 466 w 875"/>
                <a:gd name="T111" fmla="*/ 3355 h 3501"/>
                <a:gd name="T112" fmla="*/ 553 w 875"/>
                <a:gd name="T113" fmla="*/ 3325 h 3501"/>
                <a:gd name="T114" fmla="*/ 553 w 875"/>
                <a:gd name="T115" fmla="*/ 3413 h 3501"/>
                <a:gd name="T116" fmla="*/ 700 w 875"/>
                <a:gd name="T117" fmla="*/ 3413 h 3501"/>
                <a:gd name="T118" fmla="*/ 728 w 875"/>
                <a:gd name="T119" fmla="*/ 3413 h 3501"/>
                <a:gd name="T120" fmla="*/ 700 w 875"/>
                <a:gd name="T121" fmla="*/ 3471 h 3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3501">
                  <a:moveTo>
                    <a:pt x="757" y="3384"/>
                  </a:moveTo>
                  <a:lnTo>
                    <a:pt x="757" y="3384"/>
                  </a:lnTo>
                  <a:cubicBezTo>
                    <a:pt x="728" y="3355"/>
                    <a:pt x="728" y="3355"/>
                    <a:pt x="728" y="3355"/>
                  </a:cubicBezTo>
                  <a:lnTo>
                    <a:pt x="728" y="3355"/>
                  </a:lnTo>
                  <a:lnTo>
                    <a:pt x="728" y="3355"/>
                  </a:lnTo>
                  <a:cubicBezTo>
                    <a:pt x="700" y="3355"/>
                    <a:pt x="700" y="3355"/>
                    <a:pt x="700" y="3355"/>
                  </a:cubicBezTo>
                  <a:cubicBezTo>
                    <a:pt x="641" y="3325"/>
                    <a:pt x="641" y="3325"/>
                    <a:pt x="641" y="3325"/>
                  </a:cubicBezTo>
                  <a:lnTo>
                    <a:pt x="641" y="3325"/>
                  </a:lnTo>
                  <a:lnTo>
                    <a:pt x="641" y="3325"/>
                  </a:lnTo>
                  <a:lnTo>
                    <a:pt x="641" y="3325"/>
                  </a:lnTo>
                  <a:cubicBezTo>
                    <a:pt x="612" y="3355"/>
                    <a:pt x="612" y="3355"/>
                    <a:pt x="612" y="3355"/>
                  </a:cubicBezTo>
                  <a:cubicBezTo>
                    <a:pt x="612" y="3325"/>
                    <a:pt x="612" y="3325"/>
                    <a:pt x="612" y="3325"/>
                  </a:cubicBezTo>
                  <a:cubicBezTo>
                    <a:pt x="583" y="3325"/>
                    <a:pt x="583" y="3325"/>
                    <a:pt x="583" y="3325"/>
                  </a:cubicBezTo>
                  <a:lnTo>
                    <a:pt x="583" y="3325"/>
                  </a:lnTo>
                  <a:lnTo>
                    <a:pt x="583" y="3325"/>
                  </a:lnTo>
                  <a:lnTo>
                    <a:pt x="583" y="3325"/>
                  </a:lnTo>
                  <a:cubicBezTo>
                    <a:pt x="612" y="3355"/>
                    <a:pt x="612" y="3355"/>
                    <a:pt x="612" y="3355"/>
                  </a:cubicBezTo>
                  <a:lnTo>
                    <a:pt x="612" y="3355"/>
                  </a:lnTo>
                  <a:lnTo>
                    <a:pt x="612" y="3355"/>
                  </a:lnTo>
                  <a:lnTo>
                    <a:pt x="612" y="3355"/>
                  </a:lnTo>
                  <a:lnTo>
                    <a:pt x="612" y="3355"/>
                  </a:lnTo>
                  <a:cubicBezTo>
                    <a:pt x="583" y="3355"/>
                    <a:pt x="583" y="3355"/>
                    <a:pt x="583" y="3355"/>
                  </a:cubicBezTo>
                  <a:lnTo>
                    <a:pt x="583" y="3355"/>
                  </a:lnTo>
                  <a:lnTo>
                    <a:pt x="583" y="3355"/>
                  </a:lnTo>
                  <a:lnTo>
                    <a:pt x="583" y="3355"/>
                  </a:lnTo>
                  <a:lnTo>
                    <a:pt x="583" y="3355"/>
                  </a:lnTo>
                  <a:cubicBezTo>
                    <a:pt x="553" y="3355"/>
                    <a:pt x="553" y="3355"/>
                    <a:pt x="553" y="3355"/>
                  </a:cubicBezTo>
                  <a:cubicBezTo>
                    <a:pt x="524" y="3355"/>
                    <a:pt x="524" y="3355"/>
                    <a:pt x="524" y="3355"/>
                  </a:cubicBezTo>
                  <a:lnTo>
                    <a:pt x="524" y="3355"/>
                  </a:lnTo>
                  <a:lnTo>
                    <a:pt x="524" y="3355"/>
                  </a:lnTo>
                  <a:cubicBezTo>
                    <a:pt x="524" y="3384"/>
                    <a:pt x="524" y="3384"/>
                    <a:pt x="524" y="3384"/>
                  </a:cubicBezTo>
                  <a:lnTo>
                    <a:pt x="524" y="3384"/>
                  </a:lnTo>
                  <a:cubicBezTo>
                    <a:pt x="495" y="3384"/>
                    <a:pt x="495" y="3384"/>
                    <a:pt x="495" y="3384"/>
                  </a:cubicBezTo>
                  <a:lnTo>
                    <a:pt x="495" y="3384"/>
                  </a:lnTo>
                  <a:cubicBezTo>
                    <a:pt x="524" y="3384"/>
                    <a:pt x="524" y="3384"/>
                    <a:pt x="524" y="3384"/>
                  </a:cubicBezTo>
                  <a:lnTo>
                    <a:pt x="524" y="3384"/>
                  </a:lnTo>
                  <a:cubicBezTo>
                    <a:pt x="553" y="3384"/>
                    <a:pt x="553" y="3384"/>
                    <a:pt x="553" y="3384"/>
                  </a:cubicBezTo>
                  <a:lnTo>
                    <a:pt x="553" y="3384"/>
                  </a:lnTo>
                  <a:lnTo>
                    <a:pt x="553" y="3384"/>
                  </a:lnTo>
                  <a:cubicBezTo>
                    <a:pt x="583" y="3384"/>
                    <a:pt x="583" y="3384"/>
                    <a:pt x="583" y="3384"/>
                  </a:cubicBezTo>
                  <a:lnTo>
                    <a:pt x="583" y="3384"/>
                  </a:lnTo>
                  <a:lnTo>
                    <a:pt x="583" y="3384"/>
                  </a:lnTo>
                  <a:cubicBezTo>
                    <a:pt x="583" y="3413"/>
                    <a:pt x="583" y="3413"/>
                    <a:pt x="583" y="3413"/>
                  </a:cubicBezTo>
                  <a:lnTo>
                    <a:pt x="583" y="3413"/>
                  </a:lnTo>
                  <a:lnTo>
                    <a:pt x="583" y="3413"/>
                  </a:lnTo>
                  <a:lnTo>
                    <a:pt x="583" y="3413"/>
                  </a:lnTo>
                  <a:cubicBezTo>
                    <a:pt x="583" y="3441"/>
                    <a:pt x="583" y="3441"/>
                    <a:pt x="583" y="3441"/>
                  </a:cubicBezTo>
                  <a:lnTo>
                    <a:pt x="583" y="3441"/>
                  </a:lnTo>
                  <a:cubicBezTo>
                    <a:pt x="612" y="3441"/>
                    <a:pt x="612" y="3441"/>
                    <a:pt x="612" y="3441"/>
                  </a:cubicBezTo>
                  <a:lnTo>
                    <a:pt x="612" y="3441"/>
                  </a:lnTo>
                  <a:cubicBezTo>
                    <a:pt x="641" y="3441"/>
                    <a:pt x="641" y="3441"/>
                    <a:pt x="641" y="3441"/>
                  </a:cubicBezTo>
                  <a:lnTo>
                    <a:pt x="641" y="3441"/>
                  </a:lnTo>
                  <a:cubicBezTo>
                    <a:pt x="612" y="3441"/>
                    <a:pt x="612" y="3441"/>
                    <a:pt x="612" y="3441"/>
                  </a:cubicBezTo>
                  <a:lnTo>
                    <a:pt x="612" y="3441"/>
                  </a:lnTo>
                  <a:cubicBezTo>
                    <a:pt x="612" y="3413"/>
                    <a:pt x="612" y="3413"/>
                    <a:pt x="612" y="3413"/>
                  </a:cubicBezTo>
                  <a:lnTo>
                    <a:pt x="612" y="3413"/>
                  </a:lnTo>
                  <a:lnTo>
                    <a:pt x="612" y="3413"/>
                  </a:lnTo>
                  <a:cubicBezTo>
                    <a:pt x="641" y="3413"/>
                    <a:pt x="641" y="3413"/>
                    <a:pt x="641" y="3413"/>
                  </a:cubicBezTo>
                  <a:lnTo>
                    <a:pt x="641" y="3413"/>
                  </a:lnTo>
                  <a:cubicBezTo>
                    <a:pt x="612" y="3413"/>
                    <a:pt x="612" y="3413"/>
                    <a:pt x="612" y="3413"/>
                  </a:cubicBezTo>
                  <a:lnTo>
                    <a:pt x="612" y="3413"/>
                  </a:lnTo>
                  <a:cubicBezTo>
                    <a:pt x="641" y="3384"/>
                    <a:pt x="641" y="3384"/>
                    <a:pt x="641" y="3384"/>
                  </a:cubicBezTo>
                  <a:cubicBezTo>
                    <a:pt x="670" y="3384"/>
                    <a:pt x="670" y="3384"/>
                    <a:pt x="670" y="3384"/>
                  </a:cubicBezTo>
                  <a:cubicBezTo>
                    <a:pt x="728" y="3413"/>
                    <a:pt x="728" y="3413"/>
                    <a:pt x="728" y="3413"/>
                  </a:cubicBezTo>
                  <a:cubicBezTo>
                    <a:pt x="728" y="3384"/>
                    <a:pt x="728" y="3384"/>
                    <a:pt x="728" y="3384"/>
                  </a:cubicBezTo>
                  <a:lnTo>
                    <a:pt x="728" y="3384"/>
                  </a:lnTo>
                  <a:cubicBezTo>
                    <a:pt x="757" y="3384"/>
                    <a:pt x="757" y="3384"/>
                    <a:pt x="757" y="3384"/>
                  </a:cubicBezTo>
                  <a:close/>
                  <a:moveTo>
                    <a:pt x="728" y="3355"/>
                  </a:moveTo>
                  <a:lnTo>
                    <a:pt x="728" y="3355"/>
                  </a:lnTo>
                  <a:lnTo>
                    <a:pt x="728" y="3355"/>
                  </a:lnTo>
                  <a:cubicBezTo>
                    <a:pt x="670" y="3325"/>
                    <a:pt x="670" y="3325"/>
                    <a:pt x="670" y="3325"/>
                  </a:cubicBezTo>
                  <a:cubicBezTo>
                    <a:pt x="641" y="3325"/>
                    <a:pt x="641" y="3325"/>
                    <a:pt x="641" y="3325"/>
                  </a:cubicBezTo>
                  <a:lnTo>
                    <a:pt x="641" y="3325"/>
                  </a:lnTo>
                  <a:cubicBezTo>
                    <a:pt x="612" y="3296"/>
                    <a:pt x="612" y="3296"/>
                    <a:pt x="612" y="3296"/>
                  </a:cubicBezTo>
                  <a:lnTo>
                    <a:pt x="612" y="3296"/>
                  </a:lnTo>
                  <a:lnTo>
                    <a:pt x="612" y="3296"/>
                  </a:lnTo>
                  <a:cubicBezTo>
                    <a:pt x="612" y="3267"/>
                    <a:pt x="612" y="3267"/>
                    <a:pt x="612" y="3267"/>
                  </a:cubicBezTo>
                  <a:cubicBezTo>
                    <a:pt x="641" y="3267"/>
                    <a:pt x="641" y="3267"/>
                    <a:pt x="641" y="3267"/>
                  </a:cubicBezTo>
                  <a:lnTo>
                    <a:pt x="641" y="3267"/>
                  </a:lnTo>
                  <a:lnTo>
                    <a:pt x="641" y="3267"/>
                  </a:lnTo>
                  <a:cubicBezTo>
                    <a:pt x="670" y="3238"/>
                    <a:pt x="670" y="3238"/>
                    <a:pt x="670" y="3238"/>
                  </a:cubicBezTo>
                  <a:lnTo>
                    <a:pt x="670" y="3238"/>
                  </a:lnTo>
                  <a:cubicBezTo>
                    <a:pt x="641" y="3238"/>
                    <a:pt x="641" y="3238"/>
                    <a:pt x="641" y="3238"/>
                  </a:cubicBezTo>
                  <a:cubicBezTo>
                    <a:pt x="612" y="3238"/>
                    <a:pt x="612" y="3238"/>
                    <a:pt x="612" y="3238"/>
                  </a:cubicBezTo>
                  <a:lnTo>
                    <a:pt x="612" y="3238"/>
                  </a:lnTo>
                  <a:cubicBezTo>
                    <a:pt x="583" y="3238"/>
                    <a:pt x="583" y="3238"/>
                    <a:pt x="583" y="3238"/>
                  </a:cubicBezTo>
                  <a:lnTo>
                    <a:pt x="583" y="3238"/>
                  </a:lnTo>
                  <a:cubicBezTo>
                    <a:pt x="583" y="3208"/>
                    <a:pt x="583" y="3208"/>
                    <a:pt x="583" y="3208"/>
                  </a:cubicBezTo>
                  <a:lnTo>
                    <a:pt x="583" y="3208"/>
                  </a:lnTo>
                  <a:lnTo>
                    <a:pt x="583" y="3208"/>
                  </a:lnTo>
                  <a:cubicBezTo>
                    <a:pt x="583" y="3179"/>
                    <a:pt x="583" y="3179"/>
                    <a:pt x="583" y="3179"/>
                  </a:cubicBezTo>
                  <a:lnTo>
                    <a:pt x="583" y="3179"/>
                  </a:lnTo>
                  <a:cubicBezTo>
                    <a:pt x="553" y="3179"/>
                    <a:pt x="553" y="3179"/>
                    <a:pt x="553" y="3179"/>
                  </a:cubicBezTo>
                  <a:cubicBezTo>
                    <a:pt x="583" y="3179"/>
                    <a:pt x="583" y="3179"/>
                    <a:pt x="583" y="3179"/>
                  </a:cubicBezTo>
                  <a:lnTo>
                    <a:pt x="583" y="3179"/>
                  </a:lnTo>
                  <a:cubicBezTo>
                    <a:pt x="612" y="3179"/>
                    <a:pt x="612" y="3179"/>
                    <a:pt x="612" y="3179"/>
                  </a:cubicBezTo>
                  <a:lnTo>
                    <a:pt x="612" y="3179"/>
                  </a:lnTo>
                  <a:cubicBezTo>
                    <a:pt x="612" y="3150"/>
                    <a:pt x="612" y="3150"/>
                    <a:pt x="612" y="3150"/>
                  </a:cubicBezTo>
                  <a:lnTo>
                    <a:pt x="612" y="3150"/>
                  </a:lnTo>
                  <a:lnTo>
                    <a:pt x="612" y="3150"/>
                  </a:lnTo>
                  <a:cubicBezTo>
                    <a:pt x="612" y="3121"/>
                    <a:pt x="612" y="3121"/>
                    <a:pt x="612" y="3121"/>
                  </a:cubicBezTo>
                  <a:cubicBezTo>
                    <a:pt x="641" y="3121"/>
                    <a:pt x="641" y="3121"/>
                    <a:pt x="641" y="3121"/>
                  </a:cubicBezTo>
                  <a:cubicBezTo>
                    <a:pt x="641" y="3150"/>
                    <a:pt x="641" y="3150"/>
                    <a:pt x="641" y="3150"/>
                  </a:cubicBezTo>
                  <a:cubicBezTo>
                    <a:pt x="641" y="3121"/>
                    <a:pt x="641" y="3121"/>
                    <a:pt x="641" y="3121"/>
                  </a:cubicBezTo>
                  <a:cubicBezTo>
                    <a:pt x="670" y="3121"/>
                    <a:pt x="670" y="3121"/>
                    <a:pt x="670" y="3121"/>
                  </a:cubicBezTo>
                  <a:cubicBezTo>
                    <a:pt x="700" y="3208"/>
                    <a:pt x="700" y="3208"/>
                    <a:pt x="700" y="3208"/>
                  </a:cubicBezTo>
                  <a:lnTo>
                    <a:pt x="700" y="3208"/>
                  </a:lnTo>
                  <a:lnTo>
                    <a:pt x="700" y="3208"/>
                  </a:lnTo>
                  <a:cubicBezTo>
                    <a:pt x="728" y="3355"/>
                    <a:pt x="728" y="3355"/>
                    <a:pt x="728" y="3355"/>
                  </a:cubicBezTo>
                  <a:close/>
                  <a:moveTo>
                    <a:pt x="670" y="3091"/>
                  </a:moveTo>
                  <a:lnTo>
                    <a:pt x="670" y="3091"/>
                  </a:lnTo>
                  <a:cubicBezTo>
                    <a:pt x="641" y="3091"/>
                    <a:pt x="641" y="3091"/>
                    <a:pt x="641" y="3091"/>
                  </a:cubicBezTo>
                  <a:lnTo>
                    <a:pt x="641" y="3091"/>
                  </a:lnTo>
                  <a:cubicBezTo>
                    <a:pt x="641" y="3063"/>
                    <a:pt x="641" y="3063"/>
                    <a:pt x="641" y="3063"/>
                  </a:cubicBezTo>
                  <a:cubicBezTo>
                    <a:pt x="524" y="3063"/>
                    <a:pt x="524" y="3063"/>
                    <a:pt x="524" y="3063"/>
                  </a:cubicBezTo>
                  <a:cubicBezTo>
                    <a:pt x="466" y="3091"/>
                    <a:pt x="466" y="3091"/>
                    <a:pt x="466" y="3091"/>
                  </a:cubicBezTo>
                  <a:cubicBezTo>
                    <a:pt x="436" y="3063"/>
                    <a:pt x="436" y="3063"/>
                    <a:pt x="436" y="3063"/>
                  </a:cubicBezTo>
                  <a:cubicBezTo>
                    <a:pt x="407" y="3063"/>
                    <a:pt x="407" y="3063"/>
                    <a:pt x="407" y="3063"/>
                  </a:cubicBezTo>
                  <a:cubicBezTo>
                    <a:pt x="407" y="3034"/>
                    <a:pt x="407" y="3034"/>
                    <a:pt x="407" y="3034"/>
                  </a:cubicBezTo>
                  <a:cubicBezTo>
                    <a:pt x="378" y="3005"/>
                    <a:pt x="378" y="3005"/>
                    <a:pt x="378" y="3005"/>
                  </a:cubicBezTo>
                  <a:lnTo>
                    <a:pt x="378" y="3005"/>
                  </a:lnTo>
                  <a:cubicBezTo>
                    <a:pt x="378" y="2946"/>
                    <a:pt x="378" y="2946"/>
                    <a:pt x="378" y="2946"/>
                  </a:cubicBezTo>
                  <a:lnTo>
                    <a:pt x="378" y="2946"/>
                  </a:lnTo>
                  <a:cubicBezTo>
                    <a:pt x="350" y="2946"/>
                    <a:pt x="350" y="2946"/>
                    <a:pt x="350" y="2946"/>
                  </a:cubicBezTo>
                  <a:cubicBezTo>
                    <a:pt x="320" y="2946"/>
                    <a:pt x="320" y="2946"/>
                    <a:pt x="320" y="2946"/>
                  </a:cubicBezTo>
                  <a:cubicBezTo>
                    <a:pt x="320" y="2975"/>
                    <a:pt x="320" y="2975"/>
                    <a:pt x="320" y="2975"/>
                  </a:cubicBezTo>
                  <a:cubicBezTo>
                    <a:pt x="291" y="2975"/>
                    <a:pt x="291" y="2975"/>
                    <a:pt x="291" y="2975"/>
                  </a:cubicBezTo>
                  <a:cubicBezTo>
                    <a:pt x="262" y="2888"/>
                    <a:pt x="262" y="2888"/>
                    <a:pt x="262" y="2888"/>
                  </a:cubicBezTo>
                  <a:lnTo>
                    <a:pt x="262" y="2888"/>
                  </a:lnTo>
                  <a:cubicBezTo>
                    <a:pt x="262" y="2800"/>
                    <a:pt x="262" y="2800"/>
                    <a:pt x="262" y="2800"/>
                  </a:cubicBezTo>
                  <a:cubicBezTo>
                    <a:pt x="291" y="2800"/>
                    <a:pt x="291" y="2800"/>
                    <a:pt x="291" y="2800"/>
                  </a:cubicBezTo>
                  <a:cubicBezTo>
                    <a:pt x="320" y="2771"/>
                    <a:pt x="320" y="2771"/>
                    <a:pt x="320" y="2771"/>
                  </a:cubicBezTo>
                  <a:cubicBezTo>
                    <a:pt x="320" y="2713"/>
                    <a:pt x="320" y="2713"/>
                    <a:pt x="320" y="2713"/>
                  </a:cubicBezTo>
                  <a:cubicBezTo>
                    <a:pt x="320" y="2684"/>
                    <a:pt x="320" y="2684"/>
                    <a:pt x="320" y="2684"/>
                  </a:cubicBezTo>
                  <a:cubicBezTo>
                    <a:pt x="291" y="2655"/>
                    <a:pt x="291" y="2655"/>
                    <a:pt x="291" y="2655"/>
                  </a:cubicBezTo>
                  <a:cubicBezTo>
                    <a:pt x="291" y="2625"/>
                    <a:pt x="291" y="2625"/>
                    <a:pt x="291" y="2625"/>
                  </a:cubicBezTo>
                  <a:cubicBezTo>
                    <a:pt x="320" y="2596"/>
                    <a:pt x="320" y="2596"/>
                    <a:pt x="320" y="2596"/>
                  </a:cubicBezTo>
                  <a:cubicBezTo>
                    <a:pt x="291" y="2567"/>
                    <a:pt x="291" y="2567"/>
                    <a:pt x="291" y="2567"/>
                  </a:cubicBezTo>
                  <a:cubicBezTo>
                    <a:pt x="320" y="2567"/>
                    <a:pt x="320" y="2567"/>
                    <a:pt x="320" y="2567"/>
                  </a:cubicBezTo>
                  <a:cubicBezTo>
                    <a:pt x="320" y="2538"/>
                    <a:pt x="320" y="2538"/>
                    <a:pt x="320" y="2538"/>
                  </a:cubicBezTo>
                  <a:cubicBezTo>
                    <a:pt x="320" y="2508"/>
                    <a:pt x="320" y="2508"/>
                    <a:pt x="320" y="2508"/>
                  </a:cubicBezTo>
                  <a:cubicBezTo>
                    <a:pt x="320" y="2479"/>
                    <a:pt x="320" y="2479"/>
                    <a:pt x="320" y="2479"/>
                  </a:cubicBezTo>
                  <a:cubicBezTo>
                    <a:pt x="291" y="2450"/>
                    <a:pt x="291" y="2450"/>
                    <a:pt x="291" y="2450"/>
                  </a:cubicBezTo>
                  <a:cubicBezTo>
                    <a:pt x="291" y="2421"/>
                    <a:pt x="291" y="2421"/>
                    <a:pt x="291" y="2421"/>
                  </a:cubicBezTo>
                  <a:cubicBezTo>
                    <a:pt x="320" y="2421"/>
                    <a:pt x="320" y="2421"/>
                    <a:pt x="320" y="2421"/>
                  </a:cubicBezTo>
                  <a:cubicBezTo>
                    <a:pt x="320" y="2392"/>
                    <a:pt x="320" y="2392"/>
                    <a:pt x="320" y="2392"/>
                  </a:cubicBezTo>
                  <a:cubicBezTo>
                    <a:pt x="291" y="2363"/>
                    <a:pt x="291" y="2363"/>
                    <a:pt x="291" y="2363"/>
                  </a:cubicBezTo>
                  <a:cubicBezTo>
                    <a:pt x="262" y="2363"/>
                    <a:pt x="262" y="2363"/>
                    <a:pt x="262" y="2363"/>
                  </a:cubicBezTo>
                  <a:lnTo>
                    <a:pt x="262" y="2363"/>
                  </a:lnTo>
                  <a:lnTo>
                    <a:pt x="262" y="2363"/>
                  </a:lnTo>
                  <a:cubicBezTo>
                    <a:pt x="233" y="2363"/>
                    <a:pt x="233" y="2363"/>
                    <a:pt x="233" y="2363"/>
                  </a:cubicBezTo>
                  <a:cubicBezTo>
                    <a:pt x="233" y="2334"/>
                    <a:pt x="233" y="2334"/>
                    <a:pt x="233" y="2334"/>
                  </a:cubicBezTo>
                  <a:cubicBezTo>
                    <a:pt x="291" y="2334"/>
                    <a:pt x="291" y="2334"/>
                    <a:pt x="291" y="2334"/>
                  </a:cubicBezTo>
                  <a:lnTo>
                    <a:pt x="291" y="2334"/>
                  </a:lnTo>
                  <a:cubicBezTo>
                    <a:pt x="291" y="2305"/>
                    <a:pt x="291" y="2305"/>
                    <a:pt x="291" y="2305"/>
                  </a:cubicBezTo>
                  <a:lnTo>
                    <a:pt x="291" y="2305"/>
                  </a:lnTo>
                  <a:lnTo>
                    <a:pt x="291" y="2305"/>
                  </a:lnTo>
                  <a:cubicBezTo>
                    <a:pt x="262" y="2305"/>
                    <a:pt x="262" y="2305"/>
                    <a:pt x="262" y="2305"/>
                  </a:cubicBezTo>
                  <a:cubicBezTo>
                    <a:pt x="262" y="2275"/>
                    <a:pt x="262" y="2275"/>
                    <a:pt x="262" y="2275"/>
                  </a:cubicBezTo>
                  <a:cubicBezTo>
                    <a:pt x="233" y="2246"/>
                    <a:pt x="233" y="2246"/>
                    <a:pt x="233" y="2246"/>
                  </a:cubicBezTo>
                  <a:cubicBezTo>
                    <a:pt x="233" y="2217"/>
                    <a:pt x="233" y="2217"/>
                    <a:pt x="233" y="2217"/>
                  </a:cubicBezTo>
                  <a:cubicBezTo>
                    <a:pt x="233" y="2188"/>
                    <a:pt x="233" y="2188"/>
                    <a:pt x="233" y="2188"/>
                  </a:cubicBezTo>
                  <a:cubicBezTo>
                    <a:pt x="203" y="2188"/>
                    <a:pt x="203" y="2188"/>
                    <a:pt x="203" y="2188"/>
                  </a:cubicBezTo>
                  <a:cubicBezTo>
                    <a:pt x="203" y="2158"/>
                    <a:pt x="203" y="2158"/>
                    <a:pt x="203" y="2158"/>
                  </a:cubicBezTo>
                  <a:cubicBezTo>
                    <a:pt x="203" y="2100"/>
                    <a:pt x="203" y="2100"/>
                    <a:pt x="203" y="2100"/>
                  </a:cubicBezTo>
                  <a:cubicBezTo>
                    <a:pt x="233" y="2100"/>
                    <a:pt x="233" y="2100"/>
                    <a:pt x="233" y="2100"/>
                  </a:cubicBezTo>
                  <a:cubicBezTo>
                    <a:pt x="233" y="2071"/>
                    <a:pt x="233" y="2071"/>
                    <a:pt x="233" y="2071"/>
                  </a:cubicBezTo>
                  <a:cubicBezTo>
                    <a:pt x="203" y="2071"/>
                    <a:pt x="203" y="2071"/>
                    <a:pt x="203" y="2071"/>
                  </a:cubicBezTo>
                  <a:lnTo>
                    <a:pt x="203" y="2071"/>
                  </a:lnTo>
                  <a:cubicBezTo>
                    <a:pt x="203" y="2013"/>
                    <a:pt x="203" y="2013"/>
                    <a:pt x="203" y="2013"/>
                  </a:cubicBezTo>
                  <a:cubicBezTo>
                    <a:pt x="203" y="1984"/>
                    <a:pt x="203" y="1984"/>
                    <a:pt x="203" y="1984"/>
                  </a:cubicBezTo>
                  <a:cubicBezTo>
                    <a:pt x="203" y="1925"/>
                    <a:pt x="203" y="1925"/>
                    <a:pt x="203" y="1925"/>
                  </a:cubicBezTo>
                  <a:cubicBezTo>
                    <a:pt x="174" y="1896"/>
                    <a:pt x="174" y="1896"/>
                    <a:pt x="174" y="1896"/>
                  </a:cubicBezTo>
                  <a:cubicBezTo>
                    <a:pt x="174" y="1867"/>
                    <a:pt x="174" y="1867"/>
                    <a:pt x="174" y="1867"/>
                  </a:cubicBezTo>
                  <a:cubicBezTo>
                    <a:pt x="203" y="1838"/>
                    <a:pt x="203" y="1838"/>
                    <a:pt x="203" y="1838"/>
                  </a:cubicBezTo>
                  <a:cubicBezTo>
                    <a:pt x="203" y="1779"/>
                    <a:pt x="203" y="1779"/>
                    <a:pt x="203" y="1779"/>
                  </a:cubicBezTo>
                  <a:cubicBezTo>
                    <a:pt x="233" y="1779"/>
                    <a:pt x="233" y="1779"/>
                    <a:pt x="233" y="1779"/>
                  </a:cubicBezTo>
                  <a:lnTo>
                    <a:pt x="233" y="1779"/>
                  </a:lnTo>
                  <a:cubicBezTo>
                    <a:pt x="203" y="1692"/>
                    <a:pt x="203" y="1692"/>
                    <a:pt x="203" y="1692"/>
                  </a:cubicBezTo>
                  <a:cubicBezTo>
                    <a:pt x="203" y="1663"/>
                    <a:pt x="203" y="1663"/>
                    <a:pt x="203" y="1663"/>
                  </a:cubicBezTo>
                  <a:cubicBezTo>
                    <a:pt x="203" y="1634"/>
                    <a:pt x="203" y="1634"/>
                    <a:pt x="203" y="1634"/>
                  </a:cubicBezTo>
                  <a:cubicBezTo>
                    <a:pt x="203" y="1575"/>
                    <a:pt x="203" y="1575"/>
                    <a:pt x="203" y="1575"/>
                  </a:cubicBezTo>
                  <a:cubicBezTo>
                    <a:pt x="233" y="1546"/>
                    <a:pt x="233" y="1546"/>
                    <a:pt x="233" y="1546"/>
                  </a:cubicBezTo>
                  <a:lnTo>
                    <a:pt x="233" y="1546"/>
                  </a:lnTo>
                  <a:cubicBezTo>
                    <a:pt x="233" y="1517"/>
                    <a:pt x="233" y="1517"/>
                    <a:pt x="233" y="1517"/>
                  </a:cubicBezTo>
                  <a:cubicBezTo>
                    <a:pt x="233" y="1488"/>
                    <a:pt x="233" y="1488"/>
                    <a:pt x="233" y="1488"/>
                  </a:cubicBezTo>
                  <a:cubicBezTo>
                    <a:pt x="203" y="1488"/>
                    <a:pt x="203" y="1488"/>
                    <a:pt x="203" y="1488"/>
                  </a:cubicBezTo>
                  <a:cubicBezTo>
                    <a:pt x="233" y="1458"/>
                    <a:pt x="233" y="1458"/>
                    <a:pt x="233" y="1458"/>
                  </a:cubicBezTo>
                  <a:cubicBezTo>
                    <a:pt x="233" y="1429"/>
                    <a:pt x="233" y="1429"/>
                    <a:pt x="233" y="1429"/>
                  </a:cubicBezTo>
                  <a:cubicBezTo>
                    <a:pt x="233" y="1400"/>
                    <a:pt x="233" y="1400"/>
                    <a:pt x="233" y="1400"/>
                  </a:cubicBezTo>
                  <a:cubicBezTo>
                    <a:pt x="262" y="1371"/>
                    <a:pt x="262" y="1371"/>
                    <a:pt x="262" y="1371"/>
                  </a:cubicBezTo>
                  <a:cubicBezTo>
                    <a:pt x="262" y="1342"/>
                    <a:pt x="262" y="1342"/>
                    <a:pt x="262" y="1342"/>
                  </a:cubicBezTo>
                  <a:cubicBezTo>
                    <a:pt x="262" y="1284"/>
                    <a:pt x="262" y="1284"/>
                    <a:pt x="262" y="1284"/>
                  </a:cubicBezTo>
                  <a:cubicBezTo>
                    <a:pt x="233" y="1284"/>
                    <a:pt x="233" y="1284"/>
                    <a:pt x="233" y="1284"/>
                  </a:cubicBezTo>
                  <a:cubicBezTo>
                    <a:pt x="233" y="1255"/>
                    <a:pt x="233" y="1255"/>
                    <a:pt x="233" y="1255"/>
                  </a:cubicBezTo>
                  <a:cubicBezTo>
                    <a:pt x="203" y="1225"/>
                    <a:pt x="203" y="1225"/>
                    <a:pt x="203" y="1225"/>
                  </a:cubicBezTo>
                  <a:cubicBezTo>
                    <a:pt x="203" y="1196"/>
                    <a:pt x="203" y="1196"/>
                    <a:pt x="203" y="1196"/>
                  </a:cubicBezTo>
                  <a:cubicBezTo>
                    <a:pt x="203" y="1167"/>
                    <a:pt x="203" y="1167"/>
                    <a:pt x="203" y="1167"/>
                  </a:cubicBezTo>
                  <a:cubicBezTo>
                    <a:pt x="174" y="1167"/>
                    <a:pt x="174" y="1167"/>
                    <a:pt x="174" y="1167"/>
                  </a:cubicBezTo>
                  <a:cubicBezTo>
                    <a:pt x="174" y="1108"/>
                    <a:pt x="174" y="1108"/>
                    <a:pt x="174" y="1108"/>
                  </a:cubicBezTo>
                  <a:lnTo>
                    <a:pt x="174" y="1108"/>
                  </a:lnTo>
                  <a:cubicBezTo>
                    <a:pt x="203" y="1079"/>
                    <a:pt x="203" y="1079"/>
                    <a:pt x="203" y="1079"/>
                  </a:cubicBezTo>
                  <a:cubicBezTo>
                    <a:pt x="203" y="1050"/>
                    <a:pt x="203" y="1050"/>
                    <a:pt x="203" y="1050"/>
                  </a:cubicBezTo>
                  <a:cubicBezTo>
                    <a:pt x="203" y="1021"/>
                    <a:pt x="203" y="1021"/>
                    <a:pt x="203" y="1021"/>
                  </a:cubicBezTo>
                  <a:cubicBezTo>
                    <a:pt x="203" y="992"/>
                    <a:pt x="203" y="992"/>
                    <a:pt x="203" y="992"/>
                  </a:cubicBezTo>
                  <a:cubicBezTo>
                    <a:pt x="203" y="963"/>
                    <a:pt x="203" y="963"/>
                    <a:pt x="203" y="963"/>
                  </a:cubicBezTo>
                  <a:cubicBezTo>
                    <a:pt x="203" y="934"/>
                    <a:pt x="203" y="934"/>
                    <a:pt x="203" y="934"/>
                  </a:cubicBezTo>
                  <a:lnTo>
                    <a:pt x="203" y="934"/>
                  </a:lnTo>
                  <a:cubicBezTo>
                    <a:pt x="203" y="875"/>
                    <a:pt x="203" y="875"/>
                    <a:pt x="203" y="875"/>
                  </a:cubicBezTo>
                  <a:cubicBezTo>
                    <a:pt x="233" y="846"/>
                    <a:pt x="233" y="846"/>
                    <a:pt x="233" y="846"/>
                  </a:cubicBezTo>
                  <a:cubicBezTo>
                    <a:pt x="233" y="788"/>
                    <a:pt x="233" y="788"/>
                    <a:pt x="233" y="788"/>
                  </a:cubicBezTo>
                  <a:cubicBezTo>
                    <a:pt x="262" y="788"/>
                    <a:pt x="262" y="788"/>
                    <a:pt x="262" y="788"/>
                  </a:cubicBezTo>
                  <a:cubicBezTo>
                    <a:pt x="291" y="758"/>
                    <a:pt x="291" y="758"/>
                    <a:pt x="291" y="758"/>
                  </a:cubicBezTo>
                  <a:lnTo>
                    <a:pt x="291" y="758"/>
                  </a:lnTo>
                  <a:lnTo>
                    <a:pt x="291" y="758"/>
                  </a:lnTo>
                  <a:cubicBezTo>
                    <a:pt x="291" y="729"/>
                    <a:pt x="291" y="729"/>
                    <a:pt x="291" y="729"/>
                  </a:cubicBezTo>
                  <a:lnTo>
                    <a:pt x="291" y="729"/>
                  </a:lnTo>
                  <a:cubicBezTo>
                    <a:pt x="262" y="700"/>
                    <a:pt x="262" y="700"/>
                    <a:pt x="262" y="700"/>
                  </a:cubicBezTo>
                  <a:lnTo>
                    <a:pt x="262" y="700"/>
                  </a:lnTo>
                  <a:cubicBezTo>
                    <a:pt x="291" y="671"/>
                    <a:pt x="291" y="671"/>
                    <a:pt x="291" y="671"/>
                  </a:cubicBezTo>
                  <a:lnTo>
                    <a:pt x="291" y="671"/>
                  </a:lnTo>
                  <a:cubicBezTo>
                    <a:pt x="262" y="642"/>
                    <a:pt x="262" y="642"/>
                    <a:pt x="262" y="642"/>
                  </a:cubicBezTo>
                  <a:cubicBezTo>
                    <a:pt x="262" y="613"/>
                    <a:pt x="262" y="613"/>
                    <a:pt x="262" y="613"/>
                  </a:cubicBezTo>
                  <a:cubicBezTo>
                    <a:pt x="291" y="613"/>
                    <a:pt x="291" y="613"/>
                    <a:pt x="291" y="613"/>
                  </a:cubicBezTo>
                  <a:cubicBezTo>
                    <a:pt x="262" y="584"/>
                    <a:pt x="262" y="584"/>
                    <a:pt x="262" y="584"/>
                  </a:cubicBezTo>
                  <a:lnTo>
                    <a:pt x="262" y="584"/>
                  </a:lnTo>
                  <a:cubicBezTo>
                    <a:pt x="262" y="555"/>
                    <a:pt x="262" y="555"/>
                    <a:pt x="262" y="555"/>
                  </a:cubicBezTo>
                  <a:cubicBezTo>
                    <a:pt x="350" y="525"/>
                    <a:pt x="350" y="525"/>
                    <a:pt x="350" y="525"/>
                  </a:cubicBezTo>
                  <a:cubicBezTo>
                    <a:pt x="378" y="438"/>
                    <a:pt x="378" y="438"/>
                    <a:pt x="378" y="438"/>
                  </a:cubicBezTo>
                  <a:cubicBezTo>
                    <a:pt x="378" y="408"/>
                    <a:pt x="378" y="408"/>
                    <a:pt x="378" y="408"/>
                  </a:cubicBezTo>
                  <a:cubicBezTo>
                    <a:pt x="350" y="408"/>
                    <a:pt x="350" y="408"/>
                    <a:pt x="350" y="408"/>
                  </a:cubicBezTo>
                  <a:lnTo>
                    <a:pt x="350" y="408"/>
                  </a:lnTo>
                  <a:cubicBezTo>
                    <a:pt x="320" y="408"/>
                    <a:pt x="320" y="408"/>
                    <a:pt x="320" y="408"/>
                  </a:cubicBezTo>
                  <a:cubicBezTo>
                    <a:pt x="262" y="263"/>
                    <a:pt x="262" y="263"/>
                    <a:pt x="262" y="263"/>
                  </a:cubicBezTo>
                  <a:cubicBezTo>
                    <a:pt x="233" y="234"/>
                    <a:pt x="233" y="234"/>
                    <a:pt x="233" y="234"/>
                  </a:cubicBezTo>
                  <a:cubicBezTo>
                    <a:pt x="203" y="234"/>
                    <a:pt x="203" y="234"/>
                    <a:pt x="203" y="234"/>
                  </a:cubicBezTo>
                  <a:cubicBezTo>
                    <a:pt x="233" y="175"/>
                    <a:pt x="233" y="175"/>
                    <a:pt x="233" y="175"/>
                  </a:cubicBezTo>
                  <a:lnTo>
                    <a:pt x="233" y="175"/>
                  </a:lnTo>
                  <a:cubicBezTo>
                    <a:pt x="233" y="146"/>
                    <a:pt x="233" y="146"/>
                    <a:pt x="233" y="146"/>
                  </a:cubicBezTo>
                  <a:lnTo>
                    <a:pt x="233" y="146"/>
                  </a:lnTo>
                  <a:cubicBezTo>
                    <a:pt x="203" y="117"/>
                    <a:pt x="203" y="117"/>
                    <a:pt x="203" y="117"/>
                  </a:cubicBezTo>
                  <a:cubicBezTo>
                    <a:pt x="174" y="87"/>
                    <a:pt x="174" y="87"/>
                    <a:pt x="174" y="87"/>
                  </a:cubicBezTo>
                  <a:cubicBezTo>
                    <a:pt x="174" y="58"/>
                    <a:pt x="174" y="58"/>
                    <a:pt x="174" y="58"/>
                  </a:cubicBezTo>
                  <a:lnTo>
                    <a:pt x="174" y="58"/>
                  </a:lnTo>
                  <a:lnTo>
                    <a:pt x="174" y="58"/>
                  </a:lnTo>
                  <a:cubicBezTo>
                    <a:pt x="174" y="29"/>
                    <a:pt x="174" y="29"/>
                    <a:pt x="174" y="29"/>
                  </a:cubicBezTo>
                  <a:lnTo>
                    <a:pt x="174" y="29"/>
                  </a:lnTo>
                  <a:cubicBezTo>
                    <a:pt x="145" y="0"/>
                    <a:pt x="145" y="0"/>
                    <a:pt x="145" y="0"/>
                  </a:cubicBezTo>
                  <a:lnTo>
                    <a:pt x="145" y="0"/>
                  </a:lnTo>
                  <a:lnTo>
                    <a:pt x="145" y="0"/>
                  </a:lnTo>
                  <a:lnTo>
                    <a:pt x="145" y="0"/>
                  </a:lnTo>
                  <a:cubicBezTo>
                    <a:pt x="116" y="29"/>
                    <a:pt x="116" y="29"/>
                    <a:pt x="116" y="29"/>
                  </a:cubicBezTo>
                  <a:cubicBezTo>
                    <a:pt x="145" y="29"/>
                    <a:pt x="145" y="29"/>
                    <a:pt x="145" y="29"/>
                  </a:cubicBezTo>
                  <a:lnTo>
                    <a:pt x="145" y="29"/>
                  </a:lnTo>
                  <a:cubicBezTo>
                    <a:pt x="116" y="58"/>
                    <a:pt x="116" y="58"/>
                    <a:pt x="116" y="58"/>
                  </a:cubicBezTo>
                  <a:lnTo>
                    <a:pt x="116" y="58"/>
                  </a:lnTo>
                  <a:cubicBezTo>
                    <a:pt x="86" y="58"/>
                    <a:pt x="86" y="58"/>
                    <a:pt x="86" y="58"/>
                  </a:cubicBezTo>
                  <a:cubicBezTo>
                    <a:pt x="57" y="58"/>
                    <a:pt x="57" y="58"/>
                    <a:pt x="57" y="58"/>
                  </a:cubicBezTo>
                  <a:cubicBezTo>
                    <a:pt x="86" y="87"/>
                    <a:pt x="86" y="87"/>
                    <a:pt x="86" y="87"/>
                  </a:cubicBezTo>
                  <a:lnTo>
                    <a:pt x="86" y="87"/>
                  </a:lnTo>
                  <a:cubicBezTo>
                    <a:pt x="86" y="117"/>
                    <a:pt x="86" y="117"/>
                    <a:pt x="86" y="117"/>
                  </a:cubicBezTo>
                  <a:cubicBezTo>
                    <a:pt x="86" y="146"/>
                    <a:pt x="86" y="146"/>
                    <a:pt x="86" y="146"/>
                  </a:cubicBezTo>
                  <a:cubicBezTo>
                    <a:pt x="86" y="175"/>
                    <a:pt x="86" y="175"/>
                    <a:pt x="86" y="175"/>
                  </a:cubicBezTo>
                  <a:cubicBezTo>
                    <a:pt x="86" y="205"/>
                    <a:pt x="86" y="205"/>
                    <a:pt x="86" y="205"/>
                  </a:cubicBezTo>
                  <a:cubicBezTo>
                    <a:pt x="86" y="234"/>
                    <a:pt x="86" y="234"/>
                    <a:pt x="86" y="234"/>
                  </a:cubicBezTo>
                  <a:lnTo>
                    <a:pt x="86" y="234"/>
                  </a:lnTo>
                  <a:cubicBezTo>
                    <a:pt x="86" y="263"/>
                    <a:pt x="86" y="263"/>
                    <a:pt x="86" y="263"/>
                  </a:cubicBezTo>
                  <a:cubicBezTo>
                    <a:pt x="86" y="292"/>
                    <a:pt x="86" y="292"/>
                    <a:pt x="86" y="292"/>
                  </a:cubicBezTo>
                  <a:cubicBezTo>
                    <a:pt x="116" y="321"/>
                    <a:pt x="116" y="321"/>
                    <a:pt x="116" y="321"/>
                  </a:cubicBezTo>
                  <a:cubicBezTo>
                    <a:pt x="116" y="350"/>
                    <a:pt x="116" y="350"/>
                    <a:pt x="116" y="350"/>
                  </a:cubicBezTo>
                  <a:lnTo>
                    <a:pt x="116" y="350"/>
                  </a:lnTo>
                  <a:cubicBezTo>
                    <a:pt x="86" y="379"/>
                    <a:pt x="86" y="379"/>
                    <a:pt x="86" y="379"/>
                  </a:cubicBezTo>
                  <a:cubicBezTo>
                    <a:pt x="116" y="408"/>
                    <a:pt x="116" y="408"/>
                    <a:pt x="116" y="408"/>
                  </a:cubicBezTo>
                  <a:cubicBezTo>
                    <a:pt x="116" y="438"/>
                    <a:pt x="116" y="438"/>
                    <a:pt x="116" y="438"/>
                  </a:cubicBezTo>
                  <a:cubicBezTo>
                    <a:pt x="86" y="438"/>
                    <a:pt x="86" y="438"/>
                    <a:pt x="86" y="438"/>
                  </a:cubicBezTo>
                  <a:lnTo>
                    <a:pt x="86" y="438"/>
                  </a:lnTo>
                  <a:cubicBezTo>
                    <a:pt x="86" y="467"/>
                    <a:pt x="86" y="467"/>
                    <a:pt x="86" y="467"/>
                  </a:cubicBezTo>
                  <a:lnTo>
                    <a:pt x="86" y="467"/>
                  </a:lnTo>
                  <a:lnTo>
                    <a:pt x="86" y="467"/>
                  </a:lnTo>
                  <a:cubicBezTo>
                    <a:pt x="116" y="467"/>
                    <a:pt x="116" y="467"/>
                    <a:pt x="116" y="467"/>
                  </a:cubicBezTo>
                  <a:cubicBezTo>
                    <a:pt x="86" y="496"/>
                    <a:pt x="86" y="496"/>
                    <a:pt x="86" y="496"/>
                  </a:cubicBezTo>
                  <a:cubicBezTo>
                    <a:pt x="86" y="555"/>
                    <a:pt x="86" y="555"/>
                    <a:pt x="86" y="555"/>
                  </a:cubicBezTo>
                  <a:cubicBezTo>
                    <a:pt x="116" y="584"/>
                    <a:pt x="116" y="584"/>
                    <a:pt x="116" y="584"/>
                  </a:cubicBezTo>
                  <a:cubicBezTo>
                    <a:pt x="116" y="613"/>
                    <a:pt x="116" y="613"/>
                    <a:pt x="116" y="613"/>
                  </a:cubicBezTo>
                  <a:cubicBezTo>
                    <a:pt x="116" y="642"/>
                    <a:pt x="116" y="642"/>
                    <a:pt x="116" y="642"/>
                  </a:cubicBezTo>
                  <a:cubicBezTo>
                    <a:pt x="86" y="642"/>
                    <a:pt x="86" y="642"/>
                    <a:pt x="86" y="642"/>
                  </a:cubicBezTo>
                  <a:cubicBezTo>
                    <a:pt x="86" y="671"/>
                    <a:pt x="86" y="671"/>
                    <a:pt x="86" y="671"/>
                  </a:cubicBezTo>
                  <a:cubicBezTo>
                    <a:pt x="116" y="700"/>
                    <a:pt x="116" y="700"/>
                    <a:pt x="116" y="700"/>
                  </a:cubicBezTo>
                  <a:cubicBezTo>
                    <a:pt x="116" y="729"/>
                    <a:pt x="116" y="729"/>
                    <a:pt x="116" y="729"/>
                  </a:cubicBezTo>
                  <a:cubicBezTo>
                    <a:pt x="116" y="758"/>
                    <a:pt x="116" y="758"/>
                    <a:pt x="116" y="758"/>
                  </a:cubicBezTo>
                  <a:cubicBezTo>
                    <a:pt x="86" y="758"/>
                    <a:pt x="86" y="758"/>
                    <a:pt x="86" y="758"/>
                  </a:cubicBezTo>
                  <a:cubicBezTo>
                    <a:pt x="86" y="788"/>
                    <a:pt x="86" y="788"/>
                    <a:pt x="86" y="788"/>
                  </a:cubicBezTo>
                  <a:lnTo>
                    <a:pt x="86" y="788"/>
                  </a:lnTo>
                  <a:cubicBezTo>
                    <a:pt x="86" y="817"/>
                    <a:pt x="86" y="817"/>
                    <a:pt x="86" y="817"/>
                  </a:cubicBezTo>
                  <a:lnTo>
                    <a:pt x="86" y="817"/>
                  </a:lnTo>
                  <a:cubicBezTo>
                    <a:pt x="86" y="846"/>
                    <a:pt x="86" y="846"/>
                    <a:pt x="86" y="846"/>
                  </a:cubicBezTo>
                  <a:lnTo>
                    <a:pt x="86" y="846"/>
                  </a:lnTo>
                  <a:cubicBezTo>
                    <a:pt x="86" y="875"/>
                    <a:pt x="86" y="875"/>
                    <a:pt x="86" y="875"/>
                  </a:cubicBezTo>
                  <a:cubicBezTo>
                    <a:pt x="86" y="905"/>
                    <a:pt x="86" y="905"/>
                    <a:pt x="86" y="905"/>
                  </a:cubicBezTo>
                  <a:cubicBezTo>
                    <a:pt x="57" y="905"/>
                    <a:pt x="57" y="905"/>
                    <a:pt x="57" y="905"/>
                  </a:cubicBezTo>
                  <a:cubicBezTo>
                    <a:pt x="57" y="934"/>
                    <a:pt x="57" y="934"/>
                    <a:pt x="57" y="934"/>
                  </a:cubicBezTo>
                  <a:cubicBezTo>
                    <a:pt x="86" y="963"/>
                    <a:pt x="86" y="963"/>
                    <a:pt x="86" y="963"/>
                  </a:cubicBezTo>
                  <a:lnTo>
                    <a:pt x="86" y="963"/>
                  </a:lnTo>
                  <a:cubicBezTo>
                    <a:pt x="86" y="992"/>
                    <a:pt x="86" y="992"/>
                    <a:pt x="86" y="992"/>
                  </a:cubicBezTo>
                  <a:lnTo>
                    <a:pt x="86" y="992"/>
                  </a:lnTo>
                  <a:cubicBezTo>
                    <a:pt x="57" y="1021"/>
                    <a:pt x="57" y="1021"/>
                    <a:pt x="57" y="1021"/>
                  </a:cubicBezTo>
                  <a:cubicBezTo>
                    <a:pt x="86" y="1021"/>
                    <a:pt x="86" y="1021"/>
                    <a:pt x="86" y="1021"/>
                  </a:cubicBezTo>
                  <a:cubicBezTo>
                    <a:pt x="57" y="1021"/>
                    <a:pt x="57" y="1021"/>
                    <a:pt x="57" y="1021"/>
                  </a:cubicBezTo>
                  <a:cubicBezTo>
                    <a:pt x="57" y="1050"/>
                    <a:pt x="57" y="1050"/>
                    <a:pt x="57" y="1050"/>
                  </a:cubicBezTo>
                  <a:lnTo>
                    <a:pt x="57" y="1050"/>
                  </a:lnTo>
                  <a:cubicBezTo>
                    <a:pt x="57" y="1079"/>
                    <a:pt x="57" y="1079"/>
                    <a:pt x="57" y="1079"/>
                  </a:cubicBezTo>
                  <a:lnTo>
                    <a:pt x="57" y="1079"/>
                  </a:lnTo>
                  <a:cubicBezTo>
                    <a:pt x="86" y="1138"/>
                    <a:pt x="86" y="1138"/>
                    <a:pt x="86" y="1138"/>
                  </a:cubicBezTo>
                  <a:cubicBezTo>
                    <a:pt x="86" y="1167"/>
                    <a:pt x="86" y="1167"/>
                    <a:pt x="86" y="1167"/>
                  </a:cubicBezTo>
                  <a:lnTo>
                    <a:pt x="86" y="1167"/>
                  </a:lnTo>
                  <a:lnTo>
                    <a:pt x="86" y="1167"/>
                  </a:lnTo>
                  <a:cubicBezTo>
                    <a:pt x="86" y="1196"/>
                    <a:pt x="86" y="1196"/>
                    <a:pt x="86" y="1196"/>
                  </a:cubicBezTo>
                  <a:cubicBezTo>
                    <a:pt x="86" y="1225"/>
                    <a:pt x="86" y="1225"/>
                    <a:pt x="86" y="1225"/>
                  </a:cubicBezTo>
                  <a:cubicBezTo>
                    <a:pt x="86" y="1255"/>
                    <a:pt x="86" y="1255"/>
                    <a:pt x="86" y="1255"/>
                  </a:cubicBezTo>
                  <a:lnTo>
                    <a:pt x="86" y="1255"/>
                  </a:lnTo>
                  <a:lnTo>
                    <a:pt x="86" y="1255"/>
                  </a:lnTo>
                  <a:cubicBezTo>
                    <a:pt x="86" y="1284"/>
                    <a:pt x="86" y="1284"/>
                    <a:pt x="86" y="1284"/>
                  </a:cubicBezTo>
                  <a:lnTo>
                    <a:pt x="86" y="1284"/>
                  </a:lnTo>
                  <a:lnTo>
                    <a:pt x="86" y="1284"/>
                  </a:lnTo>
                  <a:cubicBezTo>
                    <a:pt x="116" y="1313"/>
                    <a:pt x="116" y="1313"/>
                    <a:pt x="116" y="1313"/>
                  </a:cubicBezTo>
                  <a:cubicBezTo>
                    <a:pt x="116" y="1342"/>
                    <a:pt x="116" y="1342"/>
                    <a:pt x="116" y="1342"/>
                  </a:cubicBezTo>
                  <a:lnTo>
                    <a:pt x="116" y="1342"/>
                  </a:lnTo>
                  <a:cubicBezTo>
                    <a:pt x="86" y="1342"/>
                    <a:pt x="86" y="1342"/>
                    <a:pt x="86" y="1342"/>
                  </a:cubicBezTo>
                  <a:cubicBezTo>
                    <a:pt x="86" y="1371"/>
                    <a:pt x="86" y="1371"/>
                    <a:pt x="86" y="1371"/>
                  </a:cubicBezTo>
                  <a:lnTo>
                    <a:pt x="86" y="1371"/>
                  </a:lnTo>
                  <a:cubicBezTo>
                    <a:pt x="86" y="1400"/>
                    <a:pt x="86" y="1400"/>
                    <a:pt x="86" y="1400"/>
                  </a:cubicBezTo>
                  <a:lnTo>
                    <a:pt x="86" y="1400"/>
                  </a:lnTo>
                  <a:cubicBezTo>
                    <a:pt x="57" y="1400"/>
                    <a:pt x="57" y="1400"/>
                    <a:pt x="57" y="1400"/>
                  </a:cubicBezTo>
                  <a:cubicBezTo>
                    <a:pt x="57" y="1429"/>
                    <a:pt x="57" y="1429"/>
                    <a:pt x="57" y="1429"/>
                  </a:cubicBezTo>
                  <a:cubicBezTo>
                    <a:pt x="57" y="1458"/>
                    <a:pt x="57" y="1458"/>
                    <a:pt x="57" y="1458"/>
                  </a:cubicBezTo>
                  <a:lnTo>
                    <a:pt x="57" y="1458"/>
                  </a:lnTo>
                  <a:cubicBezTo>
                    <a:pt x="57" y="1488"/>
                    <a:pt x="57" y="1488"/>
                    <a:pt x="57" y="1488"/>
                  </a:cubicBezTo>
                  <a:lnTo>
                    <a:pt x="57" y="1488"/>
                  </a:lnTo>
                  <a:lnTo>
                    <a:pt x="57" y="1488"/>
                  </a:lnTo>
                  <a:cubicBezTo>
                    <a:pt x="57" y="1517"/>
                    <a:pt x="57" y="1517"/>
                    <a:pt x="57" y="1517"/>
                  </a:cubicBezTo>
                  <a:lnTo>
                    <a:pt x="57" y="1517"/>
                  </a:lnTo>
                  <a:lnTo>
                    <a:pt x="57" y="1517"/>
                  </a:lnTo>
                  <a:cubicBezTo>
                    <a:pt x="57" y="1546"/>
                    <a:pt x="57" y="1546"/>
                    <a:pt x="57" y="1546"/>
                  </a:cubicBezTo>
                  <a:lnTo>
                    <a:pt x="57" y="1546"/>
                  </a:lnTo>
                  <a:cubicBezTo>
                    <a:pt x="57" y="1575"/>
                    <a:pt x="57" y="1575"/>
                    <a:pt x="57" y="1575"/>
                  </a:cubicBezTo>
                  <a:cubicBezTo>
                    <a:pt x="28" y="1575"/>
                    <a:pt x="28" y="1575"/>
                    <a:pt x="28" y="1575"/>
                  </a:cubicBezTo>
                  <a:cubicBezTo>
                    <a:pt x="28" y="1605"/>
                    <a:pt x="28" y="1605"/>
                    <a:pt x="28" y="1605"/>
                  </a:cubicBezTo>
                  <a:lnTo>
                    <a:pt x="28" y="1605"/>
                  </a:lnTo>
                  <a:lnTo>
                    <a:pt x="28" y="1605"/>
                  </a:lnTo>
                  <a:cubicBezTo>
                    <a:pt x="28" y="1634"/>
                    <a:pt x="28" y="1634"/>
                    <a:pt x="28" y="1634"/>
                  </a:cubicBezTo>
                  <a:lnTo>
                    <a:pt x="28" y="1634"/>
                  </a:lnTo>
                  <a:cubicBezTo>
                    <a:pt x="28" y="1663"/>
                    <a:pt x="28" y="1663"/>
                    <a:pt x="28" y="1663"/>
                  </a:cubicBezTo>
                  <a:cubicBezTo>
                    <a:pt x="0" y="1663"/>
                    <a:pt x="0" y="1663"/>
                    <a:pt x="0" y="1663"/>
                  </a:cubicBezTo>
                  <a:cubicBezTo>
                    <a:pt x="0" y="1634"/>
                    <a:pt x="0" y="1634"/>
                    <a:pt x="0" y="1634"/>
                  </a:cubicBezTo>
                  <a:lnTo>
                    <a:pt x="0" y="1634"/>
                  </a:lnTo>
                  <a:cubicBezTo>
                    <a:pt x="0" y="1663"/>
                    <a:pt x="0" y="1663"/>
                    <a:pt x="0" y="1663"/>
                  </a:cubicBezTo>
                  <a:lnTo>
                    <a:pt x="0" y="1663"/>
                  </a:lnTo>
                  <a:cubicBezTo>
                    <a:pt x="0" y="1692"/>
                    <a:pt x="0" y="1692"/>
                    <a:pt x="0" y="1692"/>
                  </a:cubicBezTo>
                  <a:cubicBezTo>
                    <a:pt x="0" y="1721"/>
                    <a:pt x="0" y="1721"/>
                    <a:pt x="0" y="1721"/>
                  </a:cubicBezTo>
                  <a:cubicBezTo>
                    <a:pt x="28" y="1721"/>
                    <a:pt x="28" y="1721"/>
                    <a:pt x="28" y="1721"/>
                  </a:cubicBezTo>
                  <a:cubicBezTo>
                    <a:pt x="28" y="1750"/>
                    <a:pt x="28" y="1750"/>
                    <a:pt x="28" y="1750"/>
                  </a:cubicBezTo>
                  <a:lnTo>
                    <a:pt x="28" y="1750"/>
                  </a:lnTo>
                  <a:cubicBezTo>
                    <a:pt x="57" y="1808"/>
                    <a:pt x="57" y="1808"/>
                    <a:pt x="57" y="1808"/>
                  </a:cubicBezTo>
                  <a:lnTo>
                    <a:pt x="57" y="1808"/>
                  </a:lnTo>
                  <a:lnTo>
                    <a:pt x="57" y="1808"/>
                  </a:lnTo>
                  <a:cubicBezTo>
                    <a:pt x="57" y="1838"/>
                    <a:pt x="57" y="1838"/>
                    <a:pt x="57" y="1838"/>
                  </a:cubicBezTo>
                  <a:cubicBezTo>
                    <a:pt x="57" y="1867"/>
                    <a:pt x="57" y="1867"/>
                    <a:pt x="57" y="1867"/>
                  </a:cubicBezTo>
                  <a:lnTo>
                    <a:pt x="57" y="1867"/>
                  </a:lnTo>
                  <a:cubicBezTo>
                    <a:pt x="57" y="1896"/>
                    <a:pt x="57" y="1896"/>
                    <a:pt x="57" y="1896"/>
                  </a:cubicBezTo>
                  <a:lnTo>
                    <a:pt x="57" y="1896"/>
                  </a:lnTo>
                  <a:cubicBezTo>
                    <a:pt x="28" y="1896"/>
                    <a:pt x="28" y="1896"/>
                    <a:pt x="28" y="1896"/>
                  </a:cubicBezTo>
                  <a:lnTo>
                    <a:pt x="28" y="1896"/>
                  </a:lnTo>
                  <a:lnTo>
                    <a:pt x="28" y="1896"/>
                  </a:lnTo>
                  <a:cubicBezTo>
                    <a:pt x="28" y="1925"/>
                    <a:pt x="28" y="1925"/>
                    <a:pt x="28" y="1925"/>
                  </a:cubicBezTo>
                  <a:lnTo>
                    <a:pt x="28" y="1925"/>
                  </a:lnTo>
                  <a:cubicBezTo>
                    <a:pt x="28" y="1955"/>
                    <a:pt x="28" y="1955"/>
                    <a:pt x="28" y="1955"/>
                  </a:cubicBezTo>
                  <a:cubicBezTo>
                    <a:pt x="28" y="1984"/>
                    <a:pt x="28" y="1984"/>
                    <a:pt x="28" y="1984"/>
                  </a:cubicBezTo>
                  <a:lnTo>
                    <a:pt x="28" y="1984"/>
                  </a:lnTo>
                  <a:lnTo>
                    <a:pt x="28" y="1984"/>
                  </a:lnTo>
                  <a:cubicBezTo>
                    <a:pt x="28" y="2013"/>
                    <a:pt x="28" y="2013"/>
                    <a:pt x="28" y="2013"/>
                  </a:cubicBezTo>
                  <a:lnTo>
                    <a:pt x="28" y="2013"/>
                  </a:lnTo>
                  <a:lnTo>
                    <a:pt x="28" y="2013"/>
                  </a:lnTo>
                  <a:cubicBezTo>
                    <a:pt x="57" y="2042"/>
                    <a:pt x="57" y="2042"/>
                    <a:pt x="57" y="2042"/>
                  </a:cubicBezTo>
                  <a:lnTo>
                    <a:pt x="57" y="2042"/>
                  </a:lnTo>
                  <a:cubicBezTo>
                    <a:pt x="86" y="2071"/>
                    <a:pt x="86" y="2071"/>
                    <a:pt x="86" y="2071"/>
                  </a:cubicBezTo>
                  <a:lnTo>
                    <a:pt x="86" y="2071"/>
                  </a:lnTo>
                  <a:cubicBezTo>
                    <a:pt x="116" y="2071"/>
                    <a:pt x="116" y="2071"/>
                    <a:pt x="116" y="2071"/>
                  </a:cubicBezTo>
                  <a:cubicBezTo>
                    <a:pt x="116" y="2042"/>
                    <a:pt x="116" y="2042"/>
                    <a:pt x="116" y="2042"/>
                  </a:cubicBezTo>
                  <a:lnTo>
                    <a:pt x="116" y="2042"/>
                  </a:lnTo>
                  <a:cubicBezTo>
                    <a:pt x="145" y="2042"/>
                    <a:pt x="145" y="2042"/>
                    <a:pt x="145" y="2042"/>
                  </a:cubicBezTo>
                  <a:cubicBezTo>
                    <a:pt x="145" y="2071"/>
                    <a:pt x="145" y="2071"/>
                    <a:pt x="145" y="2071"/>
                  </a:cubicBezTo>
                  <a:cubicBezTo>
                    <a:pt x="145" y="2042"/>
                    <a:pt x="145" y="2042"/>
                    <a:pt x="145" y="2042"/>
                  </a:cubicBezTo>
                  <a:cubicBezTo>
                    <a:pt x="174" y="2042"/>
                    <a:pt x="174" y="2042"/>
                    <a:pt x="174" y="2042"/>
                  </a:cubicBezTo>
                  <a:cubicBezTo>
                    <a:pt x="174" y="2071"/>
                    <a:pt x="174" y="2071"/>
                    <a:pt x="174" y="2071"/>
                  </a:cubicBezTo>
                  <a:cubicBezTo>
                    <a:pt x="145" y="2071"/>
                    <a:pt x="145" y="2071"/>
                    <a:pt x="145" y="2071"/>
                  </a:cubicBezTo>
                  <a:cubicBezTo>
                    <a:pt x="145" y="2100"/>
                    <a:pt x="145" y="2100"/>
                    <a:pt x="145" y="2100"/>
                  </a:cubicBezTo>
                  <a:lnTo>
                    <a:pt x="145" y="2100"/>
                  </a:lnTo>
                  <a:cubicBezTo>
                    <a:pt x="174" y="2100"/>
                    <a:pt x="174" y="2100"/>
                    <a:pt x="174" y="2100"/>
                  </a:cubicBezTo>
                  <a:lnTo>
                    <a:pt x="174" y="2100"/>
                  </a:lnTo>
                  <a:cubicBezTo>
                    <a:pt x="174" y="2129"/>
                    <a:pt x="174" y="2129"/>
                    <a:pt x="174" y="2129"/>
                  </a:cubicBezTo>
                  <a:lnTo>
                    <a:pt x="174" y="2129"/>
                  </a:lnTo>
                  <a:lnTo>
                    <a:pt x="174" y="2129"/>
                  </a:lnTo>
                  <a:lnTo>
                    <a:pt x="174" y="2129"/>
                  </a:lnTo>
                  <a:cubicBezTo>
                    <a:pt x="145" y="2129"/>
                    <a:pt x="145" y="2129"/>
                    <a:pt x="145" y="2129"/>
                  </a:cubicBezTo>
                  <a:cubicBezTo>
                    <a:pt x="145" y="2100"/>
                    <a:pt x="145" y="2100"/>
                    <a:pt x="145" y="2100"/>
                  </a:cubicBezTo>
                  <a:cubicBezTo>
                    <a:pt x="145" y="2129"/>
                    <a:pt x="145" y="2129"/>
                    <a:pt x="145" y="2129"/>
                  </a:cubicBezTo>
                  <a:lnTo>
                    <a:pt x="145" y="2129"/>
                  </a:lnTo>
                  <a:cubicBezTo>
                    <a:pt x="174" y="2129"/>
                    <a:pt x="174" y="2129"/>
                    <a:pt x="174" y="2129"/>
                  </a:cubicBezTo>
                  <a:cubicBezTo>
                    <a:pt x="174" y="2158"/>
                    <a:pt x="174" y="2158"/>
                    <a:pt x="174" y="2158"/>
                  </a:cubicBezTo>
                  <a:cubicBezTo>
                    <a:pt x="145" y="2158"/>
                    <a:pt x="145" y="2158"/>
                    <a:pt x="145" y="2158"/>
                  </a:cubicBezTo>
                  <a:lnTo>
                    <a:pt x="145" y="2158"/>
                  </a:lnTo>
                  <a:cubicBezTo>
                    <a:pt x="145" y="2188"/>
                    <a:pt x="145" y="2188"/>
                    <a:pt x="145" y="2188"/>
                  </a:cubicBezTo>
                  <a:cubicBezTo>
                    <a:pt x="174" y="2188"/>
                    <a:pt x="174" y="2188"/>
                    <a:pt x="174" y="2188"/>
                  </a:cubicBezTo>
                  <a:cubicBezTo>
                    <a:pt x="145" y="2188"/>
                    <a:pt x="145" y="2188"/>
                    <a:pt x="145" y="2188"/>
                  </a:cubicBezTo>
                  <a:cubicBezTo>
                    <a:pt x="145" y="2217"/>
                    <a:pt x="145" y="2217"/>
                    <a:pt x="145" y="2217"/>
                  </a:cubicBezTo>
                  <a:lnTo>
                    <a:pt x="145" y="2217"/>
                  </a:lnTo>
                  <a:lnTo>
                    <a:pt x="145" y="2217"/>
                  </a:lnTo>
                  <a:cubicBezTo>
                    <a:pt x="145" y="2246"/>
                    <a:pt x="145" y="2246"/>
                    <a:pt x="145" y="2246"/>
                  </a:cubicBezTo>
                  <a:lnTo>
                    <a:pt x="145" y="2246"/>
                  </a:lnTo>
                  <a:lnTo>
                    <a:pt x="145" y="2246"/>
                  </a:lnTo>
                  <a:cubicBezTo>
                    <a:pt x="145" y="2275"/>
                    <a:pt x="145" y="2275"/>
                    <a:pt x="145" y="2275"/>
                  </a:cubicBezTo>
                  <a:lnTo>
                    <a:pt x="145" y="2275"/>
                  </a:lnTo>
                  <a:cubicBezTo>
                    <a:pt x="145" y="2305"/>
                    <a:pt x="145" y="2305"/>
                    <a:pt x="145" y="2305"/>
                  </a:cubicBezTo>
                  <a:lnTo>
                    <a:pt x="145" y="2305"/>
                  </a:lnTo>
                  <a:cubicBezTo>
                    <a:pt x="174" y="2305"/>
                    <a:pt x="174" y="2305"/>
                    <a:pt x="174" y="2305"/>
                  </a:cubicBezTo>
                  <a:lnTo>
                    <a:pt x="174" y="2305"/>
                  </a:lnTo>
                  <a:cubicBezTo>
                    <a:pt x="174" y="2334"/>
                    <a:pt x="174" y="2334"/>
                    <a:pt x="174" y="2334"/>
                  </a:cubicBezTo>
                  <a:cubicBezTo>
                    <a:pt x="203" y="2334"/>
                    <a:pt x="203" y="2334"/>
                    <a:pt x="203" y="2334"/>
                  </a:cubicBezTo>
                  <a:lnTo>
                    <a:pt x="203" y="2334"/>
                  </a:lnTo>
                  <a:cubicBezTo>
                    <a:pt x="203" y="2363"/>
                    <a:pt x="203" y="2363"/>
                    <a:pt x="203" y="2363"/>
                  </a:cubicBezTo>
                  <a:cubicBezTo>
                    <a:pt x="174" y="2363"/>
                    <a:pt x="174" y="2363"/>
                    <a:pt x="174" y="2363"/>
                  </a:cubicBezTo>
                  <a:cubicBezTo>
                    <a:pt x="174" y="2392"/>
                    <a:pt x="174" y="2392"/>
                    <a:pt x="174" y="2392"/>
                  </a:cubicBezTo>
                  <a:cubicBezTo>
                    <a:pt x="145" y="2392"/>
                    <a:pt x="145" y="2392"/>
                    <a:pt x="145" y="2392"/>
                  </a:cubicBezTo>
                  <a:lnTo>
                    <a:pt x="145" y="2392"/>
                  </a:lnTo>
                  <a:cubicBezTo>
                    <a:pt x="145" y="2421"/>
                    <a:pt x="145" y="2421"/>
                    <a:pt x="145" y="2421"/>
                  </a:cubicBezTo>
                  <a:lnTo>
                    <a:pt x="145" y="2421"/>
                  </a:lnTo>
                  <a:lnTo>
                    <a:pt x="145" y="2421"/>
                  </a:lnTo>
                  <a:lnTo>
                    <a:pt x="145" y="2421"/>
                  </a:lnTo>
                  <a:cubicBezTo>
                    <a:pt x="145" y="2450"/>
                    <a:pt x="145" y="2450"/>
                    <a:pt x="145" y="2450"/>
                  </a:cubicBezTo>
                  <a:cubicBezTo>
                    <a:pt x="145" y="2479"/>
                    <a:pt x="145" y="2479"/>
                    <a:pt x="145" y="2479"/>
                  </a:cubicBezTo>
                  <a:lnTo>
                    <a:pt x="145" y="2479"/>
                  </a:lnTo>
                  <a:lnTo>
                    <a:pt x="145" y="2479"/>
                  </a:lnTo>
                  <a:cubicBezTo>
                    <a:pt x="145" y="2508"/>
                    <a:pt x="145" y="2508"/>
                    <a:pt x="145" y="2508"/>
                  </a:cubicBezTo>
                  <a:cubicBezTo>
                    <a:pt x="145" y="2538"/>
                    <a:pt x="145" y="2538"/>
                    <a:pt x="145" y="2538"/>
                  </a:cubicBezTo>
                  <a:cubicBezTo>
                    <a:pt x="116" y="2538"/>
                    <a:pt x="116" y="2538"/>
                    <a:pt x="116" y="2538"/>
                  </a:cubicBezTo>
                  <a:lnTo>
                    <a:pt x="116" y="2538"/>
                  </a:lnTo>
                  <a:lnTo>
                    <a:pt x="116" y="2538"/>
                  </a:lnTo>
                  <a:lnTo>
                    <a:pt x="116" y="2538"/>
                  </a:lnTo>
                  <a:cubicBezTo>
                    <a:pt x="145" y="2508"/>
                    <a:pt x="145" y="2508"/>
                    <a:pt x="145" y="2508"/>
                  </a:cubicBezTo>
                  <a:cubicBezTo>
                    <a:pt x="116" y="2508"/>
                    <a:pt x="116" y="2508"/>
                    <a:pt x="116" y="2508"/>
                  </a:cubicBezTo>
                  <a:cubicBezTo>
                    <a:pt x="145" y="2479"/>
                    <a:pt x="145" y="2479"/>
                    <a:pt x="145" y="2479"/>
                  </a:cubicBezTo>
                  <a:cubicBezTo>
                    <a:pt x="116" y="2479"/>
                    <a:pt x="116" y="2479"/>
                    <a:pt x="116" y="2479"/>
                  </a:cubicBezTo>
                  <a:lnTo>
                    <a:pt x="116" y="2479"/>
                  </a:lnTo>
                  <a:cubicBezTo>
                    <a:pt x="86" y="2508"/>
                    <a:pt x="86" y="2508"/>
                    <a:pt x="86" y="2508"/>
                  </a:cubicBezTo>
                  <a:lnTo>
                    <a:pt x="86" y="2508"/>
                  </a:lnTo>
                  <a:lnTo>
                    <a:pt x="86" y="2508"/>
                  </a:lnTo>
                  <a:cubicBezTo>
                    <a:pt x="86" y="2479"/>
                    <a:pt x="86" y="2479"/>
                    <a:pt x="86" y="2479"/>
                  </a:cubicBezTo>
                  <a:cubicBezTo>
                    <a:pt x="116" y="2479"/>
                    <a:pt x="116" y="2479"/>
                    <a:pt x="116" y="2479"/>
                  </a:cubicBezTo>
                  <a:cubicBezTo>
                    <a:pt x="116" y="2450"/>
                    <a:pt x="116" y="2450"/>
                    <a:pt x="116" y="2450"/>
                  </a:cubicBezTo>
                  <a:cubicBezTo>
                    <a:pt x="86" y="2450"/>
                    <a:pt x="86" y="2450"/>
                    <a:pt x="86" y="2450"/>
                  </a:cubicBezTo>
                  <a:lnTo>
                    <a:pt x="86" y="2450"/>
                  </a:lnTo>
                  <a:cubicBezTo>
                    <a:pt x="57" y="2479"/>
                    <a:pt x="57" y="2479"/>
                    <a:pt x="57" y="2479"/>
                  </a:cubicBezTo>
                  <a:cubicBezTo>
                    <a:pt x="57" y="2450"/>
                    <a:pt x="57" y="2450"/>
                    <a:pt x="57" y="2450"/>
                  </a:cubicBezTo>
                  <a:cubicBezTo>
                    <a:pt x="28" y="2479"/>
                    <a:pt x="28" y="2479"/>
                    <a:pt x="28" y="2479"/>
                  </a:cubicBezTo>
                  <a:lnTo>
                    <a:pt x="28" y="2479"/>
                  </a:lnTo>
                  <a:lnTo>
                    <a:pt x="28" y="2479"/>
                  </a:lnTo>
                  <a:cubicBezTo>
                    <a:pt x="57" y="2479"/>
                    <a:pt x="57" y="2479"/>
                    <a:pt x="57" y="2479"/>
                  </a:cubicBezTo>
                  <a:cubicBezTo>
                    <a:pt x="57" y="2508"/>
                    <a:pt x="57" y="2508"/>
                    <a:pt x="57" y="2508"/>
                  </a:cubicBezTo>
                  <a:cubicBezTo>
                    <a:pt x="28" y="2508"/>
                    <a:pt x="28" y="2508"/>
                    <a:pt x="28" y="2508"/>
                  </a:cubicBezTo>
                  <a:lnTo>
                    <a:pt x="28" y="2508"/>
                  </a:lnTo>
                  <a:cubicBezTo>
                    <a:pt x="28" y="2538"/>
                    <a:pt x="28" y="2538"/>
                    <a:pt x="28" y="2538"/>
                  </a:cubicBezTo>
                  <a:lnTo>
                    <a:pt x="28" y="2538"/>
                  </a:lnTo>
                  <a:cubicBezTo>
                    <a:pt x="0" y="2538"/>
                    <a:pt x="0" y="2538"/>
                    <a:pt x="0" y="2538"/>
                  </a:cubicBezTo>
                  <a:cubicBezTo>
                    <a:pt x="0" y="2567"/>
                    <a:pt x="0" y="2567"/>
                    <a:pt x="0" y="2567"/>
                  </a:cubicBezTo>
                  <a:cubicBezTo>
                    <a:pt x="28" y="2567"/>
                    <a:pt x="28" y="2567"/>
                    <a:pt x="28" y="2567"/>
                  </a:cubicBezTo>
                  <a:cubicBezTo>
                    <a:pt x="28" y="2596"/>
                    <a:pt x="28" y="2596"/>
                    <a:pt x="28" y="2596"/>
                  </a:cubicBezTo>
                  <a:cubicBezTo>
                    <a:pt x="28" y="2567"/>
                    <a:pt x="28" y="2567"/>
                    <a:pt x="28" y="2567"/>
                  </a:cubicBezTo>
                  <a:lnTo>
                    <a:pt x="28" y="2567"/>
                  </a:lnTo>
                  <a:lnTo>
                    <a:pt x="28" y="2567"/>
                  </a:lnTo>
                  <a:lnTo>
                    <a:pt x="28" y="2567"/>
                  </a:lnTo>
                  <a:cubicBezTo>
                    <a:pt x="28" y="2538"/>
                    <a:pt x="28" y="2538"/>
                    <a:pt x="28" y="2538"/>
                  </a:cubicBezTo>
                  <a:cubicBezTo>
                    <a:pt x="57" y="2538"/>
                    <a:pt x="57" y="2538"/>
                    <a:pt x="57" y="2538"/>
                  </a:cubicBezTo>
                  <a:lnTo>
                    <a:pt x="57" y="2538"/>
                  </a:lnTo>
                  <a:lnTo>
                    <a:pt x="57" y="2538"/>
                  </a:lnTo>
                  <a:cubicBezTo>
                    <a:pt x="57" y="2567"/>
                    <a:pt x="57" y="2567"/>
                    <a:pt x="57" y="2567"/>
                  </a:cubicBezTo>
                  <a:cubicBezTo>
                    <a:pt x="86" y="2567"/>
                    <a:pt x="86" y="2567"/>
                    <a:pt x="86" y="2567"/>
                  </a:cubicBezTo>
                  <a:lnTo>
                    <a:pt x="86" y="2567"/>
                  </a:lnTo>
                  <a:cubicBezTo>
                    <a:pt x="116" y="2567"/>
                    <a:pt x="116" y="2567"/>
                    <a:pt x="116" y="2567"/>
                  </a:cubicBezTo>
                  <a:lnTo>
                    <a:pt x="116" y="2567"/>
                  </a:lnTo>
                  <a:cubicBezTo>
                    <a:pt x="145" y="2567"/>
                    <a:pt x="145" y="2567"/>
                    <a:pt x="145" y="2567"/>
                  </a:cubicBezTo>
                  <a:cubicBezTo>
                    <a:pt x="145" y="2596"/>
                    <a:pt x="145" y="2596"/>
                    <a:pt x="145" y="2596"/>
                  </a:cubicBezTo>
                  <a:lnTo>
                    <a:pt x="145" y="2596"/>
                  </a:lnTo>
                  <a:cubicBezTo>
                    <a:pt x="116" y="2596"/>
                    <a:pt x="116" y="2596"/>
                    <a:pt x="116" y="2596"/>
                  </a:cubicBezTo>
                  <a:cubicBezTo>
                    <a:pt x="145" y="2596"/>
                    <a:pt x="145" y="2596"/>
                    <a:pt x="145" y="2596"/>
                  </a:cubicBezTo>
                  <a:cubicBezTo>
                    <a:pt x="116" y="2596"/>
                    <a:pt x="116" y="2596"/>
                    <a:pt x="116" y="2596"/>
                  </a:cubicBezTo>
                  <a:cubicBezTo>
                    <a:pt x="116" y="2625"/>
                    <a:pt x="116" y="2625"/>
                    <a:pt x="116" y="2625"/>
                  </a:cubicBezTo>
                  <a:lnTo>
                    <a:pt x="116" y="2625"/>
                  </a:lnTo>
                  <a:cubicBezTo>
                    <a:pt x="145" y="2625"/>
                    <a:pt x="145" y="2625"/>
                    <a:pt x="145" y="2625"/>
                  </a:cubicBezTo>
                  <a:lnTo>
                    <a:pt x="145" y="2625"/>
                  </a:lnTo>
                  <a:cubicBezTo>
                    <a:pt x="116" y="2625"/>
                    <a:pt x="116" y="2625"/>
                    <a:pt x="116" y="2625"/>
                  </a:cubicBezTo>
                  <a:lnTo>
                    <a:pt x="116" y="2625"/>
                  </a:lnTo>
                  <a:lnTo>
                    <a:pt x="116" y="2625"/>
                  </a:lnTo>
                  <a:lnTo>
                    <a:pt x="116" y="2625"/>
                  </a:lnTo>
                  <a:cubicBezTo>
                    <a:pt x="116" y="2655"/>
                    <a:pt x="116" y="2655"/>
                    <a:pt x="116" y="2655"/>
                  </a:cubicBezTo>
                  <a:lnTo>
                    <a:pt x="116" y="2655"/>
                  </a:lnTo>
                  <a:cubicBezTo>
                    <a:pt x="145" y="2655"/>
                    <a:pt x="145" y="2655"/>
                    <a:pt x="145" y="2655"/>
                  </a:cubicBezTo>
                  <a:cubicBezTo>
                    <a:pt x="174" y="2655"/>
                    <a:pt x="174" y="2655"/>
                    <a:pt x="174" y="2655"/>
                  </a:cubicBezTo>
                  <a:lnTo>
                    <a:pt x="174" y="2655"/>
                  </a:lnTo>
                  <a:lnTo>
                    <a:pt x="174" y="2655"/>
                  </a:lnTo>
                  <a:cubicBezTo>
                    <a:pt x="203" y="2655"/>
                    <a:pt x="203" y="2655"/>
                    <a:pt x="203" y="2655"/>
                  </a:cubicBezTo>
                  <a:lnTo>
                    <a:pt x="203" y="2655"/>
                  </a:lnTo>
                  <a:lnTo>
                    <a:pt x="203" y="2655"/>
                  </a:lnTo>
                  <a:cubicBezTo>
                    <a:pt x="203" y="2684"/>
                    <a:pt x="203" y="2684"/>
                    <a:pt x="203" y="2684"/>
                  </a:cubicBezTo>
                  <a:cubicBezTo>
                    <a:pt x="174" y="2684"/>
                    <a:pt x="174" y="2684"/>
                    <a:pt x="174" y="2684"/>
                  </a:cubicBezTo>
                  <a:lnTo>
                    <a:pt x="174" y="2684"/>
                  </a:lnTo>
                  <a:lnTo>
                    <a:pt x="174" y="2684"/>
                  </a:lnTo>
                  <a:cubicBezTo>
                    <a:pt x="145" y="2684"/>
                    <a:pt x="145" y="2684"/>
                    <a:pt x="145" y="2684"/>
                  </a:cubicBezTo>
                  <a:lnTo>
                    <a:pt x="145" y="2684"/>
                  </a:lnTo>
                  <a:lnTo>
                    <a:pt x="145" y="2684"/>
                  </a:lnTo>
                  <a:cubicBezTo>
                    <a:pt x="145" y="2713"/>
                    <a:pt x="145" y="2713"/>
                    <a:pt x="145" y="2713"/>
                  </a:cubicBezTo>
                  <a:lnTo>
                    <a:pt x="145" y="2713"/>
                  </a:lnTo>
                  <a:cubicBezTo>
                    <a:pt x="174" y="2713"/>
                    <a:pt x="174" y="2713"/>
                    <a:pt x="174" y="2713"/>
                  </a:cubicBezTo>
                  <a:lnTo>
                    <a:pt x="174" y="2713"/>
                  </a:lnTo>
                  <a:lnTo>
                    <a:pt x="174" y="2713"/>
                  </a:lnTo>
                  <a:cubicBezTo>
                    <a:pt x="174" y="2741"/>
                    <a:pt x="174" y="2741"/>
                    <a:pt x="174" y="2741"/>
                  </a:cubicBezTo>
                  <a:lnTo>
                    <a:pt x="174" y="2741"/>
                  </a:lnTo>
                  <a:lnTo>
                    <a:pt x="174" y="2741"/>
                  </a:lnTo>
                  <a:lnTo>
                    <a:pt x="174" y="2741"/>
                  </a:lnTo>
                  <a:cubicBezTo>
                    <a:pt x="145" y="2741"/>
                    <a:pt x="145" y="2741"/>
                    <a:pt x="145" y="2741"/>
                  </a:cubicBezTo>
                  <a:cubicBezTo>
                    <a:pt x="145" y="2771"/>
                    <a:pt x="145" y="2771"/>
                    <a:pt x="145" y="2771"/>
                  </a:cubicBezTo>
                  <a:cubicBezTo>
                    <a:pt x="174" y="2800"/>
                    <a:pt x="174" y="2800"/>
                    <a:pt x="174" y="2800"/>
                  </a:cubicBezTo>
                  <a:lnTo>
                    <a:pt x="174" y="2800"/>
                  </a:lnTo>
                  <a:cubicBezTo>
                    <a:pt x="174" y="2829"/>
                    <a:pt x="174" y="2829"/>
                    <a:pt x="174" y="2829"/>
                  </a:cubicBezTo>
                  <a:lnTo>
                    <a:pt x="174" y="2829"/>
                  </a:lnTo>
                  <a:cubicBezTo>
                    <a:pt x="203" y="2858"/>
                    <a:pt x="203" y="2858"/>
                    <a:pt x="203" y="2858"/>
                  </a:cubicBezTo>
                  <a:cubicBezTo>
                    <a:pt x="203" y="2829"/>
                    <a:pt x="203" y="2829"/>
                    <a:pt x="203" y="2829"/>
                  </a:cubicBezTo>
                  <a:cubicBezTo>
                    <a:pt x="203" y="2800"/>
                    <a:pt x="203" y="2800"/>
                    <a:pt x="203" y="2800"/>
                  </a:cubicBezTo>
                  <a:lnTo>
                    <a:pt x="203" y="2800"/>
                  </a:lnTo>
                  <a:lnTo>
                    <a:pt x="203" y="2800"/>
                  </a:lnTo>
                  <a:lnTo>
                    <a:pt x="203" y="2800"/>
                  </a:lnTo>
                  <a:cubicBezTo>
                    <a:pt x="203" y="2829"/>
                    <a:pt x="203" y="2829"/>
                    <a:pt x="203" y="2829"/>
                  </a:cubicBezTo>
                  <a:lnTo>
                    <a:pt x="203" y="2829"/>
                  </a:lnTo>
                  <a:lnTo>
                    <a:pt x="203" y="2829"/>
                  </a:lnTo>
                  <a:cubicBezTo>
                    <a:pt x="233" y="2829"/>
                    <a:pt x="233" y="2829"/>
                    <a:pt x="233" y="2829"/>
                  </a:cubicBezTo>
                  <a:lnTo>
                    <a:pt x="233" y="2829"/>
                  </a:lnTo>
                  <a:cubicBezTo>
                    <a:pt x="203" y="2858"/>
                    <a:pt x="203" y="2858"/>
                    <a:pt x="203" y="2858"/>
                  </a:cubicBezTo>
                  <a:cubicBezTo>
                    <a:pt x="174" y="2858"/>
                    <a:pt x="174" y="2858"/>
                    <a:pt x="174" y="2858"/>
                  </a:cubicBezTo>
                  <a:cubicBezTo>
                    <a:pt x="203" y="2858"/>
                    <a:pt x="203" y="2858"/>
                    <a:pt x="203" y="2858"/>
                  </a:cubicBezTo>
                  <a:cubicBezTo>
                    <a:pt x="174" y="2888"/>
                    <a:pt x="174" y="2888"/>
                    <a:pt x="174" y="2888"/>
                  </a:cubicBezTo>
                  <a:lnTo>
                    <a:pt x="174" y="2888"/>
                  </a:lnTo>
                  <a:lnTo>
                    <a:pt x="174" y="2888"/>
                  </a:lnTo>
                  <a:cubicBezTo>
                    <a:pt x="174" y="2917"/>
                    <a:pt x="174" y="2917"/>
                    <a:pt x="174" y="2917"/>
                  </a:cubicBezTo>
                  <a:lnTo>
                    <a:pt x="174" y="2917"/>
                  </a:lnTo>
                  <a:cubicBezTo>
                    <a:pt x="203" y="2946"/>
                    <a:pt x="203" y="2946"/>
                    <a:pt x="203" y="2946"/>
                  </a:cubicBezTo>
                  <a:cubicBezTo>
                    <a:pt x="233" y="2946"/>
                    <a:pt x="233" y="2946"/>
                    <a:pt x="233" y="2946"/>
                  </a:cubicBezTo>
                  <a:lnTo>
                    <a:pt x="233" y="2946"/>
                  </a:lnTo>
                  <a:lnTo>
                    <a:pt x="233" y="2946"/>
                  </a:lnTo>
                  <a:lnTo>
                    <a:pt x="233" y="2946"/>
                  </a:lnTo>
                  <a:cubicBezTo>
                    <a:pt x="233" y="2975"/>
                    <a:pt x="233" y="2975"/>
                    <a:pt x="233" y="2975"/>
                  </a:cubicBezTo>
                  <a:lnTo>
                    <a:pt x="233" y="2975"/>
                  </a:lnTo>
                  <a:cubicBezTo>
                    <a:pt x="262" y="2975"/>
                    <a:pt x="262" y="2975"/>
                    <a:pt x="262" y="2975"/>
                  </a:cubicBezTo>
                  <a:lnTo>
                    <a:pt x="262" y="2975"/>
                  </a:lnTo>
                  <a:lnTo>
                    <a:pt x="262" y="2975"/>
                  </a:lnTo>
                  <a:cubicBezTo>
                    <a:pt x="233" y="2975"/>
                    <a:pt x="233" y="2975"/>
                    <a:pt x="233" y="2975"/>
                  </a:cubicBezTo>
                  <a:cubicBezTo>
                    <a:pt x="233" y="3005"/>
                    <a:pt x="233" y="3005"/>
                    <a:pt x="233" y="3005"/>
                  </a:cubicBezTo>
                  <a:lnTo>
                    <a:pt x="233" y="3005"/>
                  </a:lnTo>
                  <a:lnTo>
                    <a:pt x="233" y="3005"/>
                  </a:lnTo>
                  <a:lnTo>
                    <a:pt x="233" y="3005"/>
                  </a:lnTo>
                  <a:cubicBezTo>
                    <a:pt x="262" y="3034"/>
                    <a:pt x="262" y="3034"/>
                    <a:pt x="262" y="3034"/>
                  </a:cubicBezTo>
                  <a:lnTo>
                    <a:pt x="262" y="3034"/>
                  </a:lnTo>
                  <a:cubicBezTo>
                    <a:pt x="262" y="3005"/>
                    <a:pt x="262" y="3005"/>
                    <a:pt x="262" y="3005"/>
                  </a:cubicBezTo>
                  <a:cubicBezTo>
                    <a:pt x="262" y="3034"/>
                    <a:pt x="262" y="3034"/>
                    <a:pt x="262" y="3034"/>
                  </a:cubicBezTo>
                  <a:cubicBezTo>
                    <a:pt x="291" y="3034"/>
                    <a:pt x="291" y="3034"/>
                    <a:pt x="291" y="3034"/>
                  </a:cubicBezTo>
                  <a:cubicBezTo>
                    <a:pt x="262" y="3034"/>
                    <a:pt x="262" y="3034"/>
                    <a:pt x="262" y="3034"/>
                  </a:cubicBezTo>
                  <a:lnTo>
                    <a:pt x="262" y="3034"/>
                  </a:lnTo>
                  <a:lnTo>
                    <a:pt x="262" y="3034"/>
                  </a:lnTo>
                  <a:cubicBezTo>
                    <a:pt x="262" y="3063"/>
                    <a:pt x="262" y="3063"/>
                    <a:pt x="262" y="3063"/>
                  </a:cubicBezTo>
                  <a:lnTo>
                    <a:pt x="262" y="3063"/>
                  </a:lnTo>
                  <a:lnTo>
                    <a:pt x="262" y="3063"/>
                  </a:lnTo>
                  <a:cubicBezTo>
                    <a:pt x="291" y="3091"/>
                    <a:pt x="291" y="3091"/>
                    <a:pt x="291" y="3091"/>
                  </a:cubicBezTo>
                  <a:lnTo>
                    <a:pt x="291" y="3091"/>
                  </a:lnTo>
                  <a:lnTo>
                    <a:pt x="291" y="3091"/>
                  </a:lnTo>
                  <a:cubicBezTo>
                    <a:pt x="320" y="3091"/>
                    <a:pt x="320" y="3091"/>
                    <a:pt x="320" y="3091"/>
                  </a:cubicBezTo>
                  <a:cubicBezTo>
                    <a:pt x="291" y="3091"/>
                    <a:pt x="291" y="3091"/>
                    <a:pt x="291" y="3091"/>
                  </a:cubicBezTo>
                  <a:cubicBezTo>
                    <a:pt x="320" y="3063"/>
                    <a:pt x="320" y="3063"/>
                    <a:pt x="320" y="3063"/>
                  </a:cubicBezTo>
                  <a:cubicBezTo>
                    <a:pt x="291" y="3063"/>
                    <a:pt x="291" y="3063"/>
                    <a:pt x="291" y="3063"/>
                  </a:cubicBezTo>
                  <a:cubicBezTo>
                    <a:pt x="320" y="3063"/>
                    <a:pt x="320" y="3063"/>
                    <a:pt x="320" y="3063"/>
                  </a:cubicBezTo>
                  <a:cubicBezTo>
                    <a:pt x="320" y="3091"/>
                    <a:pt x="320" y="3091"/>
                    <a:pt x="320" y="3091"/>
                  </a:cubicBezTo>
                  <a:lnTo>
                    <a:pt x="320" y="3091"/>
                  </a:lnTo>
                  <a:lnTo>
                    <a:pt x="320" y="3091"/>
                  </a:lnTo>
                  <a:cubicBezTo>
                    <a:pt x="350" y="3063"/>
                    <a:pt x="350" y="3063"/>
                    <a:pt x="350" y="3063"/>
                  </a:cubicBezTo>
                  <a:lnTo>
                    <a:pt x="350" y="3063"/>
                  </a:lnTo>
                  <a:cubicBezTo>
                    <a:pt x="320" y="3063"/>
                    <a:pt x="320" y="3063"/>
                    <a:pt x="320" y="3063"/>
                  </a:cubicBezTo>
                  <a:lnTo>
                    <a:pt x="320" y="3063"/>
                  </a:lnTo>
                  <a:lnTo>
                    <a:pt x="320" y="3063"/>
                  </a:lnTo>
                  <a:lnTo>
                    <a:pt x="320" y="3063"/>
                  </a:lnTo>
                  <a:cubicBezTo>
                    <a:pt x="350" y="3063"/>
                    <a:pt x="350" y="3063"/>
                    <a:pt x="350" y="3063"/>
                  </a:cubicBezTo>
                  <a:lnTo>
                    <a:pt x="350" y="3063"/>
                  </a:lnTo>
                  <a:cubicBezTo>
                    <a:pt x="378" y="3063"/>
                    <a:pt x="378" y="3063"/>
                    <a:pt x="378" y="3063"/>
                  </a:cubicBezTo>
                  <a:lnTo>
                    <a:pt x="378" y="3063"/>
                  </a:lnTo>
                  <a:cubicBezTo>
                    <a:pt x="350" y="3034"/>
                    <a:pt x="350" y="3034"/>
                    <a:pt x="350" y="3034"/>
                  </a:cubicBezTo>
                  <a:cubicBezTo>
                    <a:pt x="320" y="3034"/>
                    <a:pt x="320" y="3034"/>
                    <a:pt x="320" y="3034"/>
                  </a:cubicBezTo>
                  <a:lnTo>
                    <a:pt x="320" y="3034"/>
                  </a:lnTo>
                  <a:lnTo>
                    <a:pt x="320" y="3034"/>
                  </a:lnTo>
                  <a:cubicBezTo>
                    <a:pt x="350" y="3034"/>
                    <a:pt x="350" y="3034"/>
                    <a:pt x="350" y="3034"/>
                  </a:cubicBezTo>
                  <a:cubicBezTo>
                    <a:pt x="378" y="3063"/>
                    <a:pt x="378" y="3063"/>
                    <a:pt x="378" y="3063"/>
                  </a:cubicBezTo>
                  <a:lnTo>
                    <a:pt x="378" y="3063"/>
                  </a:lnTo>
                  <a:cubicBezTo>
                    <a:pt x="378" y="3091"/>
                    <a:pt x="378" y="3091"/>
                    <a:pt x="378" y="3091"/>
                  </a:cubicBezTo>
                  <a:lnTo>
                    <a:pt x="378" y="3091"/>
                  </a:lnTo>
                  <a:cubicBezTo>
                    <a:pt x="378" y="3121"/>
                    <a:pt x="378" y="3121"/>
                    <a:pt x="378" y="3121"/>
                  </a:cubicBezTo>
                  <a:lnTo>
                    <a:pt x="378" y="3121"/>
                  </a:lnTo>
                  <a:lnTo>
                    <a:pt x="378" y="3121"/>
                  </a:lnTo>
                  <a:lnTo>
                    <a:pt x="378" y="3121"/>
                  </a:lnTo>
                  <a:cubicBezTo>
                    <a:pt x="378" y="3091"/>
                    <a:pt x="378" y="3091"/>
                    <a:pt x="378" y="3091"/>
                  </a:cubicBezTo>
                  <a:cubicBezTo>
                    <a:pt x="350" y="3091"/>
                    <a:pt x="350" y="3091"/>
                    <a:pt x="350" y="3091"/>
                  </a:cubicBezTo>
                  <a:lnTo>
                    <a:pt x="350" y="3091"/>
                  </a:lnTo>
                  <a:lnTo>
                    <a:pt x="350" y="3091"/>
                  </a:lnTo>
                  <a:cubicBezTo>
                    <a:pt x="350" y="3121"/>
                    <a:pt x="350" y="3121"/>
                    <a:pt x="350" y="3121"/>
                  </a:cubicBezTo>
                  <a:lnTo>
                    <a:pt x="350" y="3121"/>
                  </a:lnTo>
                  <a:lnTo>
                    <a:pt x="350" y="3121"/>
                  </a:lnTo>
                  <a:cubicBezTo>
                    <a:pt x="350" y="3091"/>
                    <a:pt x="350" y="3091"/>
                    <a:pt x="350" y="3091"/>
                  </a:cubicBezTo>
                  <a:cubicBezTo>
                    <a:pt x="320" y="3091"/>
                    <a:pt x="320" y="3091"/>
                    <a:pt x="320" y="3091"/>
                  </a:cubicBezTo>
                  <a:cubicBezTo>
                    <a:pt x="320" y="3121"/>
                    <a:pt x="320" y="3121"/>
                    <a:pt x="320" y="3121"/>
                  </a:cubicBezTo>
                  <a:cubicBezTo>
                    <a:pt x="291" y="3121"/>
                    <a:pt x="291" y="3121"/>
                    <a:pt x="291" y="3121"/>
                  </a:cubicBezTo>
                  <a:lnTo>
                    <a:pt x="291" y="3121"/>
                  </a:lnTo>
                  <a:lnTo>
                    <a:pt x="291" y="3121"/>
                  </a:lnTo>
                  <a:cubicBezTo>
                    <a:pt x="291" y="3150"/>
                    <a:pt x="291" y="3150"/>
                    <a:pt x="291" y="3150"/>
                  </a:cubicBezTo>
                  <a:cubicBezTo>
                    <a:pt x="320" y="3150"/>
                    <a:pt x="320" y="3150"/>
                    <a:pt x="320" y="3150"/>
                  </a:cubicBezTo>
                  <a:cubicBezTo>
                    <a:pt x="320" y="3179"/>
                    <a:pt x="320" y="3179"/>
                    <a:pt x="320" y="3179"/>
                  </a:cubicBezTo>
                  <a:cubicBezTo>
                    <a:pt x="291" y="3179"/>
                    <a:pt x="291" y="3179"/>
                    <a:pt x="291" y="3179"/>
                  </a:cubicBezTo>
                  <a:cubicBezTo>
                    <a:pt x="320" y="3179"/>
                    <a:pt x="320" y="3179"/>
                    <a:pt x="320" y="3179"/>
                  </a:cubicBezTo>
                  <a:lnTo>
                    <a:pt x="320" y="3179"/>
                  </a:lnTo>
                  <a:lnTo>
                    <a:pt x="320" y="3179"/>
                  </a:lnTo>
                  <a:lnTo>
                    <a:pt x="320" y="3179"/>
                  </a:lnTo>
                  <a:cubicBezTo>
                    <a:pt x="350" y="3179"/>
                    <a:pt x="350" y="3179"/>
                    <a:pt x="350" y="3179"/>
                  </a:cubicBezTo>
                  <a:lnTo>
                    <a:pt x="350" y="3179"/>
                  </a:lnTo>
                  <a:cubicBezTo>
                    <a:pt x="320" y="3179"/>
                    <a:pt x="320" y="3179"/>
                    <a:pt x="320" y="3179"/>
                  </a:cubicBezTo>
                  <a:cubicBezTo>
                    <a:pt x="320" y="3208"/>
                    <a:pt x="320" y="3208"/>
                    <a:pt x="320" y="3208"/>
                  </a:cubicBezTo>
                  <a:lnTo>
                    <a:pt x="320" y="3208"/>
                  </a:lnTo>
                  <a:cubicBezTo>
                    <a:pt x="350" y="3208"/>
                    <a:pt x="350" y="3208"/>
                    <a:pt x="350" y="3208"/>
                  </a:cubicBezTo>
                  <a:cubicBezTo>
                    <a:pt x="378" y="3208"/>
                    <a:pt x="378" y="3208"/>
                    <a:pt x="378" y="3208"/>
                  </a:cubicBezTo>
                  <a:lnTo>
                    <a:pt x="378" y="3208"/>
                  </a:lnTo>
                  <a:lnTo>
                    <a:pt x="378" y="3208"/>
                  </a:lnTo>
                  <a:cubicBezTo>
                    <a:pt x="378" y="3179"/>
                    <a:pt x="378" y="3179"/>
                    <a:pt x="378" y="3179"/>
                  </a:cubicBezTo>
                  <a:lnTo>
                    <a:pt x="378" y="3179"/>
                  </a:lnTo>
                  <a:lnTo>
                    <a:pt x="378" y="3179"/>
                  </a:lnTo>
                  <a:lnTo>
                    <a:pt x="378" y="3179"/>
                  </a:lnTo>
                  <a:cubicBezTo>
                    <a:pt x="350" y="3179"/>
                    <a:pt x="350" y="3179"/>
                    <a:pt x="350" y="3179"/>
                  </a:cubicBezTo>
                  <a:cubicBezTo>
                    <a:pt x="350" y="3150"/>
                    <a:pt x="350" y="3150"/>
                    <a:pt x="350" y="3150"/>
                  </a:cubicBezTo>
                  <a:cubicBezTo>
                    <a:pt x="378" y="3150"/>
                    <a:pt x="378" y="3150"/>
                    <a:pt x="378" y="3150"/>
                  </a:cubicBezTo>
                  <a:lnTo>
                    <a:pt x="378" y="3150"/>
                  </a:lnTo>
                  <a:lnTo>
                    <a:pt x="378" y="3150"/>
                  </a:lnTo>
                  <a:cubicBezTo>
                    <a:pt x="407" y="3150"/>
                    <a:pt x="407" y="3150"/>
                    <a:pt x="407" y="3150"/>
                  </a:cubicBezTo>
                  <a:lnTo>
                    <a:pt x="407" y="3150"/>
                  </a:lnTo>
                  <a:lnTo>
                    <a:pt x="407" y="3150"/>
                  </a:lnTo>
                  <a:lnTo>
                    <a:pt x="407" y="3150"/>
                  </a:lnTo>
                  <a:lnTo>
                    <a:pt x="407" y="3150"/>
                  </a:lnTo>
                  <a:cubicBezTo>
                    <a:pt x="436" y="3150"/>
                    <a:pt x="436" y="3150"/>
                    <a:pt x="436" y="3150"/>
                  </a:cubicBezTo>
                  <a:lnTo>
                    <a:pt x="436" y="3150"/>
                  </a:lnTo>
                  <a:cubicBezTo>
                    <a:pt x="466" y="3150"/>
                    <a:pt x="466" y="3150"/>
                    <a:pt x="466" y="3150"/>
                  </a:cubicBezTo>
                  <a:lnTo>
                    <a:pt x="466" y="3150"/>
                  </a:lnTo>
                  <a:lnTo>
                    <a:pt x="466" y="3150"/>
                  </a:lnTo>
                  <a:lnTo>
                    <a:pt x="466" y="3150"/>
                  </a:lnTo>
                  <a:cubicBezTo>
                    <a:pt x="466" y="3179"/>
                    <a:pt x="466" y="3179"/>
                    <a:pt x="466" y="3179"/>
                  </a:cubicBezTo>
                  <a:lnTo>
                    <a:pt x="466" y="3179"/>
                  </a:lnTo>
                  <a:cubicBezTo>
                    <a:pt x="436" y="3150"/>
                    <a:pt x="436" y="3150"/>
                    <a:pt x="436" y="3150"/>
                  </a:cubicBezTo>
                  <a:lnTo>
                    <a:pt x="436" y="3150"/>
                  </a:lnTo>
                  <a:cubicBezTo>
                    <a:pt x="407" y="3179"/>
                    <a:pt x="407" y="3179"/>
                    <a:pt x="407" y="3179"/>
                  </a:cubicBezTo>
                  <a:lnTo>
                    <a:pt x="407" y="3179"/>
                  </a:lnTo>
                  <a:lnTo>
                    <a:pt x="407" y="3179"/>
                  </a:lnTo>
                  <a:cubicBezTo>
                    <a:pt x="378" y="3179"/>
                    <a:pt x="378" y="3179"/>
                    <a:pt x="378" y="3179"/>
                  </a:cubicBezTo>
                  <a:cubicBezTo>
                    <a:pt x="378" y="3208"/>
                    <a:pt x="378" y="3208"/>
                    <a:pt x="378" y="3208"/>
                  </a:cubicBezTo>
                  <a:lnTo>
                    <a:pt x="378" y="3208"/>
                  </a:lnTo>
                  <a:lnTo>
                    <a:pt x="378" y="3208"/>
                  </a:lnTo>
                  <a:lnTo>
                    <a:pt x="378" y="3208"/>
                  </a:lnTo>
                  <a:cubicBezTo>
                    <a:pt x="378" y="3238"/>
                    <a:pt x="378" y="3238"/>
                    <a:pt x="378" y="3238"/>
                  </a:cubicBezTo>
                  <a:lnTo>
                    <a:pt x="378" y="3238"/>
                  </a:lnTo>
                  <a:lnTo>
                    <a:pt x="378" y="3238"/>
                  </a:lnTo>
                  <a:cubicBezTo>
                    <a:pt x="407" y="3238"/>
                    <a:pt x="407" y="3238"/>
                    <a:pt x="407" y="3238"/>
                  </a:cubicBezTo>
                  <a:cubicBezTo>
                    <a:pt x="407" y="3267"/>
                    <a:pt x="407" y="3267"/>
                    <a:pt x="407" y="3267"/>
                  </a:cubicBezTo>
                  <a:cubicBezTo>
                    <a:pt x="436" y="3267"/>
                    <a:pt x="436" y="3267"/>
                    <a:pt x="436" y="3267"/>
                  </a:cubicBezTo>
                  <a:cubicBezTo>
                    <a:pt x="436" y="3238"/>
                    <a:pt x="436" y="3238"/>
                    <a:pt x="436" y="3238"/>
                  </a:cubicBezTo>
                  <a:lnTo>
                    <a:pt x="436" y="3238"/>
                  </a:lnTo>
                  <a:lnTo>
                    <a:pt x="436" y="3238"/>
                  </a:lnTo>
                  <a:lnTo>
                    <a:pt x="436" y="3238"/>
                  </a:lnTo>
                  <a:cubicBezTo>
                    <a:pt x="436" y="3208"/>
                    <a:pt x="436" y="3208"/>
                    <a:pt x="436" y="3208"/>
                  </a:cubicBezTo>
                  <a:lnTo>
                    <a:pt x="436" y="3208"/>
                  </a:lnTo>
                  <a:cubicBezTo>
                    <a:pt x="466" y="3208"/>
                    <a:pt x="466" y="3208"/>
                    <a:pt x="466" y="3208"/>
                  </a:cubicBezTo>
                  <a:lnTo>
                    <a:pt x="466" y="3208"/>
                  </a:lnTo>
                  <a:cubicBezTo>
                    <a:pt x="495" y="3179"/>
                    <a:pt x="495" y="3179"/>
                    <a:pt x="495" y="3179"/>
                  </a:cubicBezTo>
                  <a:lnTo>
                    <a:pt x="495" y="3179"/>
                  </a:lnTo>
                  <a:lnTo>
                    <a:pt x="495" y="3179"/>
                  </a:lnTo>
                  <a:lnTo>
                    <a:pt x="495" y="3179"/>
                  </a:lnTo>
                  <a:cubicBezTo>
                    <a:pt x="524" y="3179"/>
                    <a:pt x="524" y="3179"/>
                    <a:pt x="524" y="3179"/>
                  </a:cubicBezTo>
                  <a:lnTo>
                    <a:pt x="524" y="3179"/>
                  </a:lnTo>
                  <a:cubicBezTo>
                    <a:pt x="495" y="3179"/>
                    <a:pt x="495" y="3179"/>
                    <a:pt x="495" y="3179"/>
                  </a:cubicBezTo>
                  <a:cubicBezTo>
                    <a:pt x="495" y="3208"/>
                    <a:pt x="495" y="3208"/>
                    <a:pt x="495" y="3208"/>
                  </a:cubicBezTo>
                  <a:lnTo>
                    <a:pt x="495" y="3208"/>
                  </a:lnTo>
                  <a:lnTo>
                    <a:pt x="495" y="3208"/>
                  </a:lnTo>
                  <a:cubicBezTo>
                    <a:pt x="495" y="3238"/>
                    <a:pt x="495" y="3238"/>
                    <a:pt x="495" y="3238"/>
                  </a:cubicBezTo>
                  <a:lnTo>
                    <a:pt x="495" y="3238"/>
                  </a:lnTo>
                  <a:cubicBezTo>
                    <a:pt x="466" y="3267"/>
                    <a:pt x="466" y="3267"/>
                    <a:pt x="466" y="3267"/>
                  </a:cubicBezTo>
                  <a:lnTo>
                    <a:pt x="466" y="3267"/>
                  </a:lnTo>
                  <a:lnTo>
                    <a:pt x="466" y="3267"/>
                  </a:lnTo>
                  <a:cubicBezTo>
                    <a:pt x="466" y="3238"/>
                    <a:pt x="466" y="3238"/>
                    <a:pt x="466" y="3238"/>
                  </a:cubicBezTo>
                  <a:lnTo>
                    <a:pt x="466" y="3238"/>
                  </a:lnTo>
                  <a:lnTo>
                    <a:pt x="466" y="3238"/>
                  </a:lnTo>
                  <a:lnTo>
                    <a:pt x="466" y="3238"/>
                  </a:lnTo>
                  <a:lnTo>
                    <a:pt x="466" y="3238"/>
                  </a:lnTo>
                  <a:cubicBezTo>
                    <a:pt x="436" y="3238"/>
                    <a:pt x="436" y="3238"/>
                    <a:pt x="436" y="3238"/>
                  </a:cubicBezTo>
                  <a:lnTo>
                    <a:pt x="436" y="3238"/>
                  </a:lnTo>
                  <a:lnTo>
                    <a:pt x="436" y="3238"/>
                  </a:lnTo>
                  <a:cubicBezTo>
                    <a:pt x="436" y="3267"/>
                    <a:pt x="436" y="3267"/>
                    <a:pt x="436" y="3267"/>
                  </a:cubicBezTo>
                  <a:cubicBezTo>
                    <a:pt x="466" y="3296"/>
                    <a:pt x="466" y="3296"/>
                    <a:pt x="466" y="3296"/>
                  </a:cubicBezTo>
                  <a:cubicBezTo>
                    <a:pt x="495" y="3296"/>
                    <a:pt x="495" y="3296"/>
                    <a:pt x="495" y="3296"/>
                  </a:cubicBezTo>
                  <a:lnTo>
                    <a:pt x="495" y="3296"/>
                  </a:lnTo>
                  <a:cubicBezTo>
                    <a:pt x="524" y="3296"/>
                    <a:pt x="524" y="3296"/>
                    <a:pt x="524" y="3296"/>
                  </a:cubicBezTo>
                  <a:lnTo>
                    <a:pt x="524" y="3296"/>
                  </a:lnTo>
                  <a:lnTo>
                    <a:pt x="524" y="3296"/>
                  </a:lnTo>
                  <a:cubicBezTo>
                    <a:pt x="553" y="3267"/>
                    <a:pt x="553" y="3267"/>
                    <a:pt x="553" y="3267"/>
                  </a:cubicBezTo>
                  <a:cubicBezTo>
                    <a:pt x="524" y="3267"/>
                    <a:pt x="524" y="3267"/>
                    <a:pt x="524" y="3267"/>
                  </a:cubicBezTo>
                  <a:cubicBezTo>
                    <a:pt x="553" y="3238"/>
                    <a:pt x="553" y="3238"/>
                    <a:pt x="553" y="3238"/>
                  </a:cubicBezTo>
                  <a:lnTo>
                    <a:pt x="553" y="3238"/>
                  </a:lnTo>
                  <a:cubicBezTo>
                    <a:pt x="553" y="3208"/>
                    <a:pt x="553" y="3208"/>
                    <a:pt x="553" y="3208"/>
                  </a:cubicBezTo>
                  <a:cubicBezTo>
                    <a:pt x="553" y="3179"/>
                    <a:pt x="553" y="3179"/>
                    <a:pt x="553" y="3179"/>
                  </a:cubicBezTo>
                  <a:lnTo>
                    <a:pt x="553" y="3179"/>
                  </a:lnTo>
                  <a:lnTo>
                    <a:pt x="553" y="3179"/>
                  </a:lnTo>
                  <a:cubicBezTo>
                    <a:pt x="553" y="3150"/>
                    <a:pt x="553" y="3150"/>
                    <a:pt x="553" y="3150"/>
                  </a:cubicBezTo>
                  <a:cubicBezTo>
                    <a:pt x="583" y="3150"/>
                    <a:pt x="583" y="3150"/>
                    <a:pt x="583" y="3150"/>
                  </a:cubicBezTo>
                  <a:cubicBezTo>
                    <a:pt x="583" y="3121"/>
                    <a:pt x="583" y="3121"/>
                    <a:pt x="583" y="3121"/>
                  </a:cubicBezTo>
                  <a:cubicBezTo>
                    <a:pt x="612" y="3121"/>
                    <a:pt x="612" y="3121"/>
                    <a:pt x="612" y="3121"/>
                  </a:cubicBezTo>
                  <a:lnTo>
                    <a:pt x="612" y="3121"/>
                  </a:lnTo>
                  <a:lnTo>
                    <a:pt x="612" y="3121"/>
                  </a:lnTo>
                  <a:cubicBezTo>
                    <a:pt x="612" y="3091"/>
                    <a:pt x="612" y="3091"/>
                    <a:pt x="612" y="3091"/>
                  </a:cubicBezTo>
                  <a:cubicBezTo>
                    <a:pt x="641" y="3091"/>
                    <a:pt x="641" y="3091"/>
                    <a:pt x="641" y="3091"/>
                  </a:cubicBezTo>
                  <a:cubicBezTo>
                    <a:pt x="670" y="3091"/>
                    <a:pt x="670" y="3091"/>
                    <a:pt x="670" y="3091"/>
                  </a:cubicBezTo>
                  <a:close/>
                  <a:moveTo>
                    <a:pt x="845" y="3500"/>
                  </a:moveTo>
                  <a:lnTo>
                    <a:pt x="845" y="3500"/>
                  </a:lnTo>
                  <a:close/>
                  <a:moveTo>
                    <a:pt x="86" y="2158"/>
                  </a:moveTo>
                  <a:lnTo>
                    <a:pt x="86" y="2158"/>
                  </a:lnTo>
                  <a:lnTo>
                    <a:pt x="86" y="2158"/>
                  </a:lnTo>
                  <a:lnTo>
                    <a:pt x="86" y="2158"/>
                  </a:lnTo>
                  <a:lnTo>
                    <a:pt x="86" y="2158"/>
                  </a:lnTo>
                  <a:lnTo>
                    <a:pt x="86" y="2158"/>
                  </a:lnTo>
                  <a:cubicBezTo>
                    <a:pt x="86" y="2188"/>
                    <a:pt x="86" y="2188"/>
                    <a:pt x="86" y="2188"/>
                  </a:cubicBezTo>
                  <a:cubicBezTo>
                    <a:pt x="116" y="2188"/>
                    <a:pt x="116" y="2188"/>
                    <a:pt x="116" y="2188"/>
                  </a:cubicBezTo>
                  <a:cubicBezTo>
                    <a:pt x="86" y="2188"/>
                    <a:pt x="86" y="2188"/>
                    <a:pt x="86" y="2188"/>
                  </a:cubicBezTo>
                  <a:lnTo>
                    <a:pt x="86" y="2188"/>
                  </a:lnTo>
                  <a:lnTo>
                    <a:pt x="86" y="2188"/>
                  </a:lnTo>
                  <a:cubicBezTo>
                    <a:pt x="86" y="2217"/>
                    <a:pt x="86" y="2217"/>
                    <a:pt x="86" y="2217"/>
                  </a:cubicBezTo>
                  <a:lnTo>
                    <a:pt x="86" y="2217"/>
                  </a:lnTo>
                  <a:cubicBezTo>
                    <a:pt x="57" y="2217"/>
                    <a:pt x="57" y="2217"/>
                    <a:pt x="57" y="2217"/>
                  </a:cubicBezTo>
                  <a:cubicBezTo>
                    <a:pt x="28" y="2217"/>
                    <a:pt x="28" y="2217"/>
                    <a:pt x="28" y="2217"/>
                  </a:cubicBezTo>
                  <a:cubicBezTo>
                    <a:pt x="28" y="2188"/>
                    <a:pt x="28" y="2188"/>
                    <a:pt x="28" y="2188"/>
                  </a:cubicBezTo>
                  <a:cubicBezTo>
                    <a:pt x="28" y="2158"/>
                    <a:pt x="28" y="2158"/>
                    <a:pt x="28" y="2158"/>
                  </a:cubicBezTo>
                  <a:cubicBezTo>
                    <a:pt x="28" y="2129"/>
                    <a:pt x="28" y="2129"/>
                    <a:pt x="28" y="2129"/>
                  </a:cubicBezTo>
                  <a:lnTo>
                    <a:pt x="28" y="2129"/>
                  </a:lnTo>
                  <a:lnTo>
                    <a:pt x="28" y="2129"/>
                  </a:lnTo>
                  <a:cubicBezTo>
                    <a:pt x="28" y="2100"/>
                    <a:pt x="28" y="2100"/>
                    <a:pt x="28" y="2100"/>
                  </a:cubicBezTo>
                  <a:lnTo>
                    <a:pt x="28" y="2100"/>
                  </a:lnTo>
                  <a:lnTo>
                    <a:pt x="28" y="2100"/>
                  </a:lnTo>
                  <a:lnTo>
                    <a:pt x="28" y="2100"/>
                  </a:lnTo>
                  <a:cubicBezTo>
                    <a:pt x="28" y="2071"/>
                    <a:pt x="28" y="2071"/>
                    <a:pt x="28" y="2071"/>
                  </a:cubicBezTo>
                  <a:lnTo>
                    <a:pt x="28" y="2071"/>
                  </a:lnTo>
                  <a:cubicBezTo>
                    <a:pt x="57" y="2071"/>
                    <a:pt x="57" y="2071"/>
                    <a:pt x="57" y="2071"/>
                  </a:cubicBezTo>
                  <a:cubicBezTo>
                    <a:pt x="86" y="2071"/>
                    <a:pt x="86" y="2071"/>
                    <a:pt x="86" y="2071"/>
                  </a:cubicBezTo>
                  <a:cubicBezTo>
                    <a:pt x="86" y="2100"/>
                    <a:pt x="86" y="2100"/>
                    <a:pt x="86" y="2100"/>
                  </a:cubicBezTo>
                  <a:cubicBezTo>
                    <a:pt x="86" y="2129"/>
                    <a:pt x="86" y="2129"/>
                    <a:pt x="86" y="2129"/>
                  </a:cubicBezTo>
                  <a:lnTo>
                    <a:pt x="86" y="2129"/>
                  </a:lnTo>
                  <a:lnTo>
                    <a:pt x="86" y="2129"/>
                  </a:lnTo>
                  <a:lnTo>
                    <a:pt x="86" y="2129"/>
                  </a:lnTo>
                  <a:lnTo>
                    <a:pt x="86" y="2129"/>
                  </a:lnTo>
                  <a:cubicBezTo>
                    <a:pt x="86" y="2158"/>
                    <a:pt x="86" y="2158"/>
                    <a:pt x="86" y="2158"/>
                  </a:cubicBezTo>
                  <a:close/>
                  <a:moveTo>
                    <a:pt x="116" y="2129"/>
                  </a:moveTo>
                  <a:lnTo>
                    <a:pt x="116" y="2129"/>
                  </a:lnTo>
                  <a:cubicBezTo>
                    <a:pt x="116" y="2100"/>
                    <a:pt x="116" y="2100"/>
                    <a:pt x="116" y="2100"/>
                  </a:cubicBezTo>
                  <a:cubicBezTo>
                    <a:pt x="116" y="2129"/>
                    <a:pt x="116" y="2129"/>
                    <a:pt x="116" y="2129"/>
                  </a:cubicBezTo>
                  <a:close/>
                  <a:moveTo>
                    <a:pt x="0" y="2246"/>
                  </a:moveTo>
                  <a:lnTo>
                    <a:pt x="0" y="2246"/>
                  </a:lnTo>
                  <a:cubicBezTo>
                    <a:pt x="28" y="2246"/>
                    <a:pt x="28" y="2246"/>
                    <a:pt x="28" y="2246"/>
                  </a:cubicBezTo>
                  <a:lnTo>
                    <a:pt x="28" y="2246"/>
                  </a:lnTo>
                  <a:lnTo>
                    <a:pt x="28" y="2246"/>
                  </a:lnTo>
                  <a:cubicBezTo>
                    <a:pt x="28" y="2275"/>
                    <a:pt x="28" y="2275"/>
                    <a:pt x="28" y="2275"/>
                  </a:cubicBezTo>
                  <a:cubicBezTo>
                    <a:pt x="0" y="2246"/>
                    <a:pt x="0" y="2246"/>
                    <a:pt x="0" y="2246"/>
                  </a:cubicBezTo>
                  <a:close/>
                  <a:moveTo>
                    <a:pt x="116" y="2275"/>
                  </a:moveTo>
                  <a:lnTo>
                    <a:pt x="116" y="2275"/>
                  </a:lnTo>
                  <a:cubicBezTo>
                    <a:pt x="145" y="2275"/>
                    <a:pt x="145" y="2275"/>
                    <a:pt x="145" y="2275"/>
                  </a:cubicBezTo>
                  <a:lnTo>
                    <a:pt x="145" y="2275"/>
                  </a:lnTo>
                  <a:lnTo>
                    <a:pt x="145" y="2275"/>
                  </a:lnTo>
                  <a:cubicBezTo>
                    <a:pt x="116" y="2275"/>
                    <a:pt x="116" y="2275"/>
                    <a:pt x="116" y="2275"/>
                  </a:cubicBezTo>
                  <a:close/>
                  <a:moveTo>
                    <a:pt x="116" y="2275"/>
                  </a:moveTo>
                  <a:lnTo>
                    <a:pt x="116" y="2275"/>
                  </a:lnTo>
                  <a:lnTo>
                    <a:pt x="116" y="2275"/>
                  </a:lnTo>
                  <a:lnTo>
                    <a:pt x="116" y="2275"/>
                  </a:lnTo>
                  <a:cubicBezTo>
                    <a:pt x="116" y="2305"/>
                    <a:pt x="116" y="2305"/>
                    <a:pt x="116" y="2305"/>
                  </a:cubicBezTo>
                  <a:cubicBezTo>
                    <a:pt x="116" y="2275"/>
                    <a:pt x="116" y="2275"/>
                    <a:pt x="116" y="2275"/>
                  </a:cubicBezTo>
                  <a:cubicBezTo>
                    <a:pt x="86" y="2275"/>
                    <a:pt x="86" y="2275"/>
                    <a:pt x="86" y="2275"/>
                  </a:cubicBezTo>
                  <a:cubicBezTo>
                    <a:pt x="116" y="2275"/>
                    <a:pt x="116" y="2275"/>
                    <a:pt x="116" y="2275"/>
                  </a:cubicBezTo>
                  <a:close/>
                  <a:moveTo>
                    <a:pt x="57" y="2275"/>
                  </a:moveTo>
                  <a:lnTo>
                    <a:pt x="57" y="2275"/>
                  </a:lnTo>
                  <a:lnTo>
                    <a:pt x="57" y="2275"/>
                  </a:lnTo>
                  <a:cubicBezTo>
                    <a:pt x="86" y="2275"/>
                    <a:pt x="86" y="2275"/>
                    <a:pt x="86" y="2275"/>
                  </a:cubicBezTo>
                  <a:lnTo>
                    <a:pt x="86" y="2275"/>
                  </a:lnTo>
                  <a:cubicBezTo>
                    <a:pt x="57" y="2275"/>
                    <a:pt x="57" y="2275"/>
                    <a:pt x="57" y="2275"/>
                  </a:cubicBezTo>
                  <a:close/>
                  <a:moveTo>
                    <a:pt x="57" y="2305"/>
                  </a:moveTo>
                  <a:lnTo>
                    <a:pt x="57" y="2305"/>
                  </a:lnTo>
                  <a:cubicBezTo>
                    <a:pt x="86" y="2305"/>
                    <a:pt x="86" y="2305"/>
                    <a:pt x="86" y="2305"/>
                  </a:cubicBezTo>
                  <a:lnTo>
                    <a:pt x="86" y="2305"/>
                  </a:lnTo>
                  <a:lnTo>
                    <a:pt x="86" y="2305"/>
                  </a:lnTo>
                  <a:cubicBezTo>
                    <a:pt x="57" y="2305"/>
                    <a:pt x="57" y="2305"/>
                    <a:pt x="57" y="2305"/>
                  </a:cubicBezTo>
                  <a:close/>
                  <a:moveTo>
                    <a:pt x="57" y="2305"/>
                  </a:moveTo>
                  <a:lnTo>
                    <a:pt x="57" y="2305"/>
                  </a:lnTo>
                  <a:lnTo>
                    <a:pt x="57" y="2305"/>
                  </a:lnTo>
                  <a:lnTo>
                    <a:pt x="57" y="2305"/>
                  </a:lnTo>
                  <a:cubicBezTo>
                    <a:pt x="86" y="2305"/>
                    <a:pt x="86" y="2305"/>
                    <a:pt x="86" y="2305"/>
                  </a:cubicBezTo>
                  <a:lnTo>
                    <a:pt x="86" y="2305"/>
                  </a:lnTo>
                  <a:cubicBezTo>
                    <a:pt x="57" y="2334"/>
                    <a:pt x="57" y="2334"/>
                    <a:pt x="57" y="2334"/>
                  </a:cubicBezTo>
                  <a:lnTo>
                    <a:pt x="57" y="2334"/>
                  </a:lnTo>
                  <a:cubicBezTo>
                    <a:pt x="57" y="2305"/>
                    <a:pt x="57" y="2305"/>
                    <a:pt x="57" y="2305"/>
                  </a:cubicBezTo>
                  <a:close/>
                  <a:moveTo>
                    <a:pt x="28" y="2334"/>
                  </a:moveTo>
                  <a:lnTo>
                    <a:pt x="28" y="2334"/>
                  </a:lnTo>
                  <a:cubicBezTo>
                    <a:pt x="57" y="2334"/>
                    <a:pt x="57" y="2334"/>
                    <a:pt x="57" y="2334"/>
                  </a:cubicBezTo>
                  <a:cubicBezTo>
                    <a:pt x="28" y="2363"/>
                    <a:pt x="28" y="2363"/>
                    <a:pt x="28" y="2363"/>
                  </a:cubicBezTo>
                  <a:cubicBezTo>
                    <a:pt x="28" y="2334"/>
                    <a:pt x="28" y="2334"/>
                    <a:pt x="28" y="2334"/>
                  </a:cubicBezTo>
                  <a:close/>
                  <a:moveTo>
                    <a:pt x="116" y="2334"/>
                  </a:moveTo>
                  <a:lnTo>
                    <a:pt x="116" y="2334"/>
                  </a:lnTo>
                  <a:cubicBezTo>
                    <a:pt x="116" y="2363"/>
                    <a:pt x="116" y="2363"/>
                    <a:pt x="116" y="2363"/>
                  </a:cubicBezTo>
                  <a:cubicBezTo>
                    <a:pt x="116" y="2334"/>
                    <a:pt x="116" y="2334"/>
                    <a:pt x="116" y="2334"/>
                  </a:cubicBezTo>
                  <a:close/>
                  <a:moveTo>
                    <a:pt x="86" y="2334"/>
                  </a:moveTo>
                  <a:lnTo>
                    <a:pt x="86" y="2334"/>
                  </a:lnTo>
                  <a:cubicBezTo>
                    <a:pt x="116" y="2334"/>
                    <a:pt x="116" y="2334"/>
                    <a:pt x="116" y="2334"/>
                  </a:cubicBezTo>
                  <a:lnTo>
                    <a:pt x="116" y="2334"/>
                  </a:lnTo>
                  <a:cubicBezTo>
                    <a:pt x="86" y="2334"/>
                    <a:pt x="86" y="2334"/>
                    <a:pt x="86" y="2334"/>
                  </a:cubicBezTo>
                  <a:close/>
                  <a:moveTo>
                    <a:pt x="57" y="2450"/>
                  </a:moveTo>
                  <a:lnTo>
                    <a:pt x="57" y="2450"/>
                  </a:lnTo>
                  <a:close/>
                  <a:moveTo>
                    <a:pt x="57" y="2334"/>
                  </a:moveTo>
                  <a:lnTo>
                    <a:pt x="57" y="2334"/>
                  </a:lnTo>
                  <a:lnTo>
                    <a:pt x="57" y="2334"/>
                  </a:lnTo>
                  <a:lnTo>
                    <a:pt x="57" y="2334"/>
                  </a:lnTo>
                  <a:lnTo>
                    <a:pt x="57" y="2334"/>
                  </a:lnTo>
                  <a:cubicBezTo>
                    <a:pt x="86" y="2334"/>
                    <a:pt x="86" y="2334"/>
                    <a:pt x="86" y="2334"/>
                  </a:cubicBezTo>
                  <a:cubicBezTo>
                    <a:pt x="57" y="2334"/>
                    <a:pt x="57" y="2334"/>
                    <a:pt x="57" y="2334"/>
                  </a:cubicBezTo>
                  <a:close/>
                  <a:moveTo>
                    <a:pt x="28" y="2363"/>
                  </a:moveTo>
                  <a:lnTo>
                    <a:pt x="28" y="2363"/>
                  </a:lnTo>
                  <a:cubicBezTo>
                    <a:pt x="0" y="2363"/>
                    <a:pt x="0" y="2363"/>
                    <a:pt x="0" y="2363"/>
                  </a:cubicBezTo>
                  <a:lnTo>
                    <a:pt x="0" y="2363"/>
                  </a:lnTo>
                  <a:cubicBezTo>
                    <a:pt x="28" y="2363"/>
                    <a:pt x="28" y="2363"/>
                    <a:pt x="28" y="2363"/>
                  </a:cubicBezTo>
                  <a:close/>
                  <a:moveTo>
                    <a:pt x="86" y="2421"/>
                  </a:moveTo>
                  <a:lnTo>
                    <a:pt x="86" y="2421"/>
                  </a:lnTo>
                  <a:close/>
                  <a:moveTo>
                    <a:pt x="86" y="2450"/>
                  </a:moveTo>
                  <a:lnTo>
                    <a:pt x="86" y="2450"/>
                  </a:lnTo>
                  <a:cubicBezTo>
                    <a:pt x="116" y="2450"/>
                    <a:pt x="116" y="2450"/>
                    <a:pt x="116" y="2450"/>
                  </a:cubicBezTo>
                  <a:lnTo>
                    <a:pt x="116" y="2450"/>
                  </a:lnTo>
                  <a:cubicBezTo>
                    <a:pt x="86" y="2450"/>
                    <a:pt x="86" y="2450"/>
                    <a:pt x="86" y="2450"/>
                  </a:cubicBezTo>
                  <a:close/>
                  <a:moveTo>
                    <a:pt x="116" y="2305"/>
                  </a:moveTo>
                  <a:lnTo>
                    <a:pt x="116" y="2305"/>
                  </a:lnTo>
                  <a:cubicBezTo>
                    <a:pt x="145" y="2305"/>
                    <a:pt x="145" y="2305"/>
                    <a:pt x="145" y="2305"/>
                  </a:cubicBezTo>
                  <a:lnTo>
                    <a:pt x="145" y="2305"/>
                  </a:lnTo>
                  <a:lnTo>
                    <a:pt x="145" y="2305"/>
                  </a:lnTo>
                  <a:cubicBezTo>
                    <a:pt x="116" y="2305"/>
                    <a:pt x="116" y="2305"/>
                    <a:pt x="116" y="2305"/>
                  </a:cubicBezTo>
                  <a:close/>
                  <a:moveTo>
                    <a:pt x="145" y="2334"/>
                  </a:moveTo>
                  <a:lnTo>
                    <a:pt x="145" y="2334"/>
                  </a:lnTo>
                  <a:cubicBezTo>
                    <a:pt x="174" y="2334"/>
                    <a:pt x="174" y="2334"/>
                    <a:pt x="174" y="2334"/>
                  </a:cubicBezTo>
                  <a:lnTo>
                    <a:pt x="174" y="2334"/>
                  </a:lnTo>
                  <a:lnTo>
                    <a:pt x="174" y="2334"/>
                  </a:lnTo>
                  <a:cubicBezTo>
                    <a:pt x="174" y="2363"/>
                    <a:pt x="174" y="2363"/>
                    <a:pt x="174" y="2363"/>
                  </a:cubicBezTo>
                  <a:lnTo>
                    <a:pt x="174" y="2363"/>
                  </a:lnTo>
                  <a:lnTo>
                    <a:pt x="174" y="2363"/>
                  </a:lnTo>
                  <a:cubicBezTo>
                    <a:pt x="145" y="2363"/>
                    <a:pt x="145" y="2363"/>
                    <a:pt x="145" y="2363"/>
                  </a:cubicBezTo>
                  <a:lnTo>
                    <a:pt x="145" y="2363"/>
                  </a:lnTo>
                  <a:lnTo>
                    <a:pt x="145" y="2363"/>
                  </a:lnTo>
                  <a:lnTo>
                    <a:pt x="145" y="2363"/>
                  </a:lnTo>
                  <a:cubicBezTo>
                    <a:pt x="145" y="2334"/>
                    <a:pt x="145" y="2334"/>
                    <a:pt x="145" y="2334"/>
                  </a:cubicBezTo>
                  <a:close/>
                  <a:moveTo>
                    <a:pt x="57" y="2363"/>
                  </a:moveTo>
                  <a:lnTo>
                    <a:pt x="57" y="2363"/>
                  </a:lnTo>
                  <a:lnTo>
                    <a:pt x="57" y="2363"/>
                  </a:lnTo>
                  <a:cubicBezTo>
                    <a:pt x="116" y="2363"/>
                    <a:pt x="116" y="2363"/>
                    <a:pt x="116" y="2363"/>
                  </a:cubicBezTo>
                  <a:cubicBezTo>
                    <a:pt x="86" y="2363"/>
                    <a:pt x="86" y="2363"/>
                    <a:pt x="86" y="2363"/>
                  </a:cubicBezTo>
                  <a:lnTo>
                    <a:pt x="86" y="2363"/>
                  </a:lnTo>
                  <a:cubicBezTo>
                    <a:pt x="57" y="2363"/>
                    <a:pt x="57" y="2363"/>
                    <a:pt x="57" y="2363"/>
                  </a:cubicBezTo>
                  <a:close/>
                  <a:moveTo>
                    <a:pt x="86" y="2392"/>
                  </a:moveTo>
                  <a:lnTo>
                    <a:pt x="86" y="2392"/>
                  </a:lnTo>
                  <a:lnTo>
                    <a:pt x="86" y="2392"/>
                  </a:lnTo>
                  <a:lnTo>
                    <a:pt x="86" y="2392"/>
                  </a:lnTo>
                  <a:cubicBezTo>
                    <a:pt x="116" y="2392"/>
                    <a:pt x="116" y="2392"/>
                    <a:pt x="116" y="2392"/>
                  </a:cubicBezTo>
                  <a:lnTo>
                    <a:pt x="116" y="2392"/>
                  </a:lnTo>
                  <a:cubicBezTo>
                    <a:pt x="86" y="2392"/>
                    <a:pt x="86" y="2392"/>
                    <a:pt x="86" y="2392"/>
                  </a:cubicBezTo>
                  <a:close/>
                  <a:moveTo>
                    <a:pt x="86" y="2392"/>
                  </a:moveTo>
                  <a:lnTo>
                    <a:pt x="86" y="2392"/>
                  </a:lnTo>
                  <a:cubicBezTo>
                    <a:pt x="116" y="2392"/>
                    <a:pt x="116" y="2392"/>
                    <a:pt x="116" y="2392"/>
                  </a:cubicBezTo>
                  <a:lnTo>
                    <a:pt x="116" y="2392"/>
                  </a:lnTo>
                  <a:cubicBezTo>
                    <a:pt x="116" y="2421"/>
                    <a:pt x="116" y="2421"/>
                    <a:pt x="116" y="2421"/>
                  </a:cubicBezTo>
                  <a:lnTo>
                    <a:pt x="116" y="2421"/>
                  </a:lnTo>
                  <a:lnTo>
                    <a:pt x="116" y="2421"/>
                  </a:lnTo>
                  <a:cubicBezTo>
                    <a:pt x="86" y="2421"/>
                    <a:pt x="86" y="2421"/>
                    <a:pt x="86" y="2421"/>
                  </a:cubicBezTo>
                  <a:cubicBezTo>
                    <a:pt x="86" y="2392"/>
                    <a:pt x="86" y="2392"/>
                    <a:pt x="86" y="2392"/>
                  </a:cubicBezTo>
                  <a:close/>
                  <a:moveTo>
                    <a:pt x="57" y="2450"/>
                  </a:moveTo>
                  <a:lnTo>
                    <a:pt x="57" y="2450"/>
                  </a:lnTo>
                  <a:cubicBezTo>
                    <a:pt x="86" y="2421"/>
                    <a:pt x="86" y="2421"/>
                    <a:pt x="86" y="2421"/>
                  </a:cubicBezTo>
                  <a:cubicBezTo>
                    <a:pt x="86" y="2450"/>
                    <a:pt x="86" y="2450"/>
                    <a:pt x="86" y="2450"/>
                  </a:cubicBezTo>
                  <a:lnTo>
                    <a:pt x="86" y="2450"/>
                  </a:lnTo>
                  <a:lnTo>
                    <a:pt x="86" y="2450"/>
                  </a:lnTo>
                  <a:lnTo>
                    <a:pt x="86" y="2450"/>
                  </a:lnTo>
                  <a:cubicBezTo>
                    <a:pt x="57" y="2450"/>
                    <a:pt x="57" y="2450"/>
                    <a:pt x="57" y="2450"/>
                  </a:cubicBezTo>
                  <a:close/>
                  <a:moveTo>
                    <a:pt x="116" y="2741"/>
                  </a:moveTo>
                  <a:lnTo>
                    <a:pt x="116" y="2741"/>
                  </a:lnTo>
                  <a:cubicBezTo>
                    <a:pt x="116" y="2713"/>
                    <a:pt x="116" y="2713"/>
                    <a:pt x="116" y="2713"/>
                  </a:cubicBezTo>
                  <a:lnTo>
                    <a:pt x="116" y="2713"/>
                  </a:lnTo>
                  <a:lnTo>
                    <a:pt x="116" y="2713"/>
                  </a:lnTo>
                  <a:cubicBezTo>
                    <a:pt x="86" y="2684"/>
                    <a:pt x="86" y="2684"/>
                    <a:pt x="86" y="2684"/>
                  </a:cubicBezTo>
                  <a:lnTo>
                    <a:pt x="86" y="2684"/>
                  </a:lnTo>
                  <a:lnTo>
                    <a:pt x="86" y="2684"/>
                  </a:lnTo>
                  <a:lnTo>
                    <a:pt x="86" y="2684"/>
                  </a:lnTo>
                  <a:cubicBezTo>
                    <a:pt x="116" y="2655"/>
                    <a:pt x="116" y="2655"/>
                    <a:pt x="116" y="2655"/>
                  </a:cubicBezTo>
                  <a:cubicBezTo>
                    <a:pt x="116" y="2684"/>
                    <a:pt x="116" y="2684"/>
                    <a:pt x="116" y="2684"/>
                  </a:cubicBezTo>
                  <a:lnTo>
                    <a:pt x="116" y="2684"/>
                  </a:lnTo>
                  <a:cubicBezTo>
                    <a:pt x="116" y="2713"/>
                    <a:pt x="116" y="2713"/>
                    <a:pt x="116" y="2713"/>
                  </a:cubicBezTo>
                  <a:cubicBezTo>
                    <a:pt x="145" y="2713"/>
                    <a:pt x="145" y="2713"/>
                    <a:pt x="145" y="2713"/>
                  </a:cubicBezTo>
                  <a:cubicBezTo>
                    <a:pt x="145" y="2741"/>
                    <a:pt x="145" y="2741"/>
                    <a:pt x="145" y="2741"/>
                  </a:cubicBezTo>
                  <a:cubicBezTo>
                    <a:pt x="116" y="2741"/>
                    <a:pt x="116" y="2741"/>
                    <a:pt x="116" y="2741"/>
                  </a:cubicBezTo>
                  <a:close/>
                  <a:moveTo>
                    <a:pt x="57" y="2713"/>
                  </a:moveTo>
                  <a:lnTo>
                    <a:pt x="57" y="2713"/>
                  </a:lnTo>
                  <a:cubicBezTo>
                    <a:pt x="57" y="2684"/>
                    <a:pt x="57" y="2684"/>
                    <a:pt x="57" y="2684"/>
                  </a:cubicBezTo>
                  <a:lnTo>
                    <a:pt x="57" y="2684"/>
                  </a:lnTo>
                  <a:lnTo>
                    <a:pt x="57" y="2684"/>
                  </a:lnTo>
                  <a:cubicBezTo>
                    <a:pt x="86" y="2713"/>
                    <a:pt x="86" y="2713"/>
                    <a:pt x="86" y="2713"/>
                  </a:cubicBezTo>
                  <a:cubicBezTo>
                    <a:pt x="116" y="2741"/>
                    <a:pt x="116" y="2741"/>
                    <a:pt x="116" y="2741"/>
                  </a:cubicBezTo>
                  <a:lnTo>
                    <a:pt x="116" y="2741"/>
                  </a:lnTo>
                  <a:cubicBezTo>
                    <a:pt x="86" y="2771"/>
                    <a:pt x="86" y="2771"/>
                    <a:pt x="86" y="2771"/>
                  </a:cubicBezTo>
                  <a:cubicBezTo>
                    <a:pt x="86" y="2741"/>
                    <a:pt x="86" y="2741"/>
                    <a:pt x="86" y="2741"/>
                  </a:cubicBezTo>
                  <a:lnTo>
                    <a:pt x="86" y="2741"/>
                  </a:lnTo>
                  <a:lnTo>
                    <a:pt x="86" y="2741"/>
                  </a:lnTo>
                  <a:cubicBezTo>
                    <a:pt x="57" y="2713"/>
                    <a:pt x="57" y="2713"/>
                    <a:pt x="57" y="2713"/>
                  </a:cubicBezTo>
                  <a:close/>
                  <a:moveTo>
                    <a:pt x="57" y="2713"/>
                  </a:moveTo>
                  <a:lnTo>
                    <a:pt x="57" y="2713"/>
                  </a:lnTo>
                  <a:lnTo>
                    <a:pt x="57" y="2713"/>
                  </a:lnTo>
                  <a:cubicBezTo>
                    <a:pt x="57" y="2741"/>
                    <a:pt x="57" y="2741"/>
                    <a:pt x="57" y="2741"/>
                  </a:cubicBezTo>
                  <a:cubicBezTo>
                    <a:pt x="86" y="2741"/>
                    <a:pt x="86" y="2741"/>
                    <a:pt x="86" y="2741"/>
                  </a:cubicBezTo>
                  <a:cubicBezTo>
                    <a:pt x="57" y="2741"/>
                    <a:pt x="57" y="2741"/>
                    <a:pt x="57" y="2741"/>
                  </a:cubicBezTo>
                  <a:cubicBezTo>
                    <a:pt x="57" y="2771"/>
                    <a:pt x="57" y="2771"/>
                    <a:pt x="57" y="2771"/>
                  </a:cubicBezTo>
                  <a:cubicBezTo>
                    <a:pt x="57" y="2741"/>
                    <a:pt x="57" y="2741"/>
                    <a:pt x="57" y="2741"/>
                  </a:cubicBezTo>
                  <a:lnTo>
                    <a:pt x="57" y="2741"/>
                  </a:lnTo>
                  <a:cubicBezTo>
                    <a:pt x="57" y="2713"/>
                    <a:pt x="57" y="2713"/>
                    <a:pt x="57" y="2713"/>
                  </a:cubicBezTo>
                  <a:close/>
                  <a:moveTo>
                    <a:pt x="86" y="2800"/>
                  </a:moveTo>
                  <a:lnTo>
                    <a:pt x="86" y="2800"/>
                  </a:lnTo>
                  <a:lnTo>
                    <a:pt x="86" y="2800"/>
                  </a:lnTo>
                  <a:lnTo>
                    <a:pt x="86" y="2800"/>
                  </a:lnTo>
                  <a:cubicBezTo>
                    <a:pt x="57" y="2771"/>
                    <a:pt x="57" y="2771"/>
                    <a:pt x="57" y="2771"/>
                  </a:cubicBezTo>
                  <a:cubicBezTo>
                    <a:pt x="86" y="2771"/>
                    <a:pt x="86" y="2771"/>
                    <a:pt x="86" y="2771"/>
                  </a:cubicBezTo>
                  <a:lnTo>
                    <a:pt x="86" y="2771"/>
                  </a:lnTo>
                  <a:lnTo>
                    <a:pt x="86" y="2771"/>
                  </a:lnTo>
                  <a:cubicBezTo>
                    <a:pt x="116" y="2800"/>
                    <a:pt x="116" y="2800"/>
                    <a:pt x="116" y="2800"/>
                  </a:cubicBezTo>
                  <a:cubicBezTo>
                    <a:pt x="86" y="2800"/>
                    <a:pt x="86" y="2800"/>
                    <a:pt x="86" y="2800"/>
                  </a:cubicBezTo>
                  <a:close/>
                  <a:moveTo>
                    <a:pt x="116" y="2858"/>
                  </a:moveTo>
                  <a:lnTo>
                    <a:pt x="116" y="2858"/>
                  </a:lnTo>
                  <a:cubicBezTo>
                    <a:pt x="86" y="2888"/>
                    <a:pt x="86" y="2888"/>
                    <a:pt x="86" y="2888"/>
                  </a:cubicBezTo>
                  <a:cubicBezTo>
                    <a:pt x="86" y="2858"/>
                    <a:pt x="86" y="2858"/>
                    <a:pt x="86" y="2858"/>
                  </a:cubicBezTo>
                  <a:lnTo>
                    <a:pt x="86" y="2858"/>
                  </a:lnTo>
                  <a:lnTo>
                    <a:pt x="86" y="2858"/>
                  </a:lnTo>
                  <a:cubicBezTo>
                    <a:pt x="86" y="2829"/>
                    <a:pt x="86" y="2829"/>
                    <a:pt x="86" y="2829"/>
                  </a:cubicBezTo>
                  <a:cubicBezTo>
                    <a:pt x="116" y="2858"/>
                    <a:pt x="116" y="2858"/>
                    <a:pt x="116" y="2858"/>
                  </a:cubicBezTo>
                  <a:close/>
                  <a:moveTo>
                    <a:pt x="145" y="2858"/>
                  </a:moveTo>
                  <a:lnTo>
                    <a:pt x="145" y="2858"/>
                  </a:lnTo>
                  <a:cubicBezTo>
                    <a:pt x="145" y="2888"/>
                    <a:pt x="145" y="2888"/>
                    <a:pt x="145" y="2888"/>
                  </a:cubicBezTo>
                  <a:lnTo>
                    <a:pt x="145" y="2888"/>
                  </a:lnTo>
                  <a:cubicBezTo>
                    <a:pt x="116" y="2858"/>
                    <a:pt x="116" y="2858"/>
                    <a:pt x="116" y="2858"/>
                  </a:cubicBezTo>
                  <a:lnTo>
                    <a:pt x="116" y="2858"/>
                  </a:lnTo>
                  <a:cubicBezTo>
                    <a:pt x="86" y="2829"/>
                    <a:pt x="86" y="2829"/>
                    <a:pt x="86" y="2829"/>
                  </a:cubicBezTo>
                  <a:cubicBezTo>
                    <a:pt x="116" y="2829"/>
                    <a:pt x="116" y="2829"/>
                    <a:pt x="116" y="2829"/>
                  </a:cubicBezTo>
                  <a:cubicBezTo>
                    <a:pt x="116" y="2800"/>
                    <a:pt x="116" y="2800"/>
                    <a:pt x="116" y="2800"/>
                  </a:cubicBezTo>
                  <a:lnTo>
                    <a:pt x="116" y="2800"/>
                  </a:lnTo>
                  <a:lnTo>
                    <a:pt x="116" y="2800"/>
                  </a:lnTo>
                  <a:lnTo>
                    <a:pt x="116" y="2800"/>
                  </a:lnTo>
                  <a:lnTo>
                    <a:pt x="116" y="2800"/>
                  </a:lnTo>
                  <a:lnTo>
                    <a:pt x="116" y="2800"/>
                  </a:lnTo>
                  <a:cubicBezTo>
                    <a:pt x="116" y="2771"/>
                    <a:pt x="116" y="2771"/>
                    <a:pt x="116" y="2771"/>
                  </a:cubicBezTo>
                  <a:lnTo>
                    <a:pt x="116" y="2771"/>
                  </a:lnTo>
                  <a:cubicBezTo>
                    <a:pt x="116" y="2741"/>
                    <a:pt x="116" y="2741"/>
                    <a:pt x="116" y="2741"/>
                  </a:cubicBezTo>
                  <a:cubicBezTo>
                    <a:pt x="145" y="2741"/>
                    <a:pt x="145" y="2741"/>
                    <a:pt x="145" y="2741"/>
                  </a:cubicBezTo>
                  <a:cubicBezTo>
                    <a:pt x="145" y="2771"/>
                    <a:pt x="145" y="2771"/>
                    <a:pt x="145" y="2771"/>
                  </a:cubicBezTo>
                  <a:cubicBezTo>
                    <a:pt x="145" y="2800"/>
                    <a:pt x="145" y="2800"/>
                    <a:pt x="145" y="2800"/>
                  </a:cubicBezTo>
                  <a:cubicBezTo>
                    <a:pt x="174" y="2800"/>
                    <a:pt x="174" y="2800"/>
                    <a:pt x="174" y="2800"/>
                  </a:cubicBezTo>
                  <a:cubicBezTo>
                    <a:pt x="174" y="2829"/>
                    <a:pt x="174" y="2829"/>
                    <a:pt x="174" y="2829"/>
                  </a:cubicBezTo>
                  <a:cubicBezTo>
                    <a:pt x="174" y="2858"/>
                    <a:pt x="174" y="2858"/>
                    <a:pt x="174" y="2858"/>
                  </a:cubicBezTo>
                  <a:lnTo>
                    <a:pt x="174" y="2858"/>
                  </a:lnTo>
                  <a:cubicBezTo>
                    <a:pt x="174" y="2888"/>
                    <a:pt x="174" y="2888"/>
                    <a:pt x="174" y="2888"/>
                  </a:cubicBezTo>
                  <a:lnTo>
                    <a:pt x="174" y="2888"/>
                  </a:lnTo>
                  <a:cubicBezTo>
                    <a:pt x="145" y="2888"/>
                    <a:pt x="145" y="2888"/>
                    <a:pt x="145" y="2888"/>
                  </a:cubicBezTo>
                  <a:lnTo>
                    <a:pt x="145" y="2888"/>
                  </a:lnTo>
                  <a:cubicBezTo>
                    <a:pt x="145" y="2858"/>
                    <a:pt x="145" y="2858"/>
                    <a:pt x="145" y="2858"/>
                  </a:cubicBezTo>
                  <a:close/>
                  <a:moveTo>
                    <a:pt x="145" y="2946"/>
                  </a:moveTo>
                  <a:lnTo>
                    <a:pt x="145" y="2946"/>
                  </a:lnTo>
                  <a:cubicBezTo>
                    <a:pt x="116" y="2917"/>
                    <a:pt x="116" y="2917"/>
                    <a:pt x="116" y="2917"/>
                  </a:cubicBezTo>
                  <a:lnTo>
                    <a:pt x="116" y="2917"/>
                  </a:lnTo>
                  <a:lnTo>
                    <a:pt x="116" y="2917"/>
                  </a:lnTo>
                  <a:lnTo>
                    <a:pt x="116" y="2917"/>
                  </a:lnTo>
                  <a:cubicBezTo>
                    <a:pt x="116" y="2888"/>
                    <a:pt x="116" y="2888"/>
                    <a:pt x="116" y="2888"/>
                  </a:cubicBezTo>
                  <a:cubicBezTo>
                    <a:pt x="145" y="2917"/>
                    <a:pt x="145" y="2917"/>
                    <a:pt x="145" y="2917"/>
                  </a:cubicBezTo>
                  <a:lnTo>
                    <a:pt x="145" y="2917"/>
                  </a:lnTo>
                  <a:lnTo>
                    <a:pt x="145" y="2917"/>
                  </a:lnTo>
                  <a:lnTo>
                    <a:pt x="145" y="2917"/>
                  </a:lnTo>
                  <a:cubicBezTo>
                    <a:pt x="145" y="2946"/>
                    <a:pt x="145" y="2946"/>
                    <a:pt x="145" y="2946"/>
                  </a:cubicBezTo>
                  <a:close/>
                  <a:moveTo>
                    <a:pt x="116" y="2946"/>
                  </a:moveTo>
                  <a:lnTo>
                    <a:pt x="116" y="2946"/>
                  </a:lnTo>
                  <a:lnTo>
                    <a:pt x="116" y="2946"/>
                  </a:lnTo>
                  <a:cubicBezTo>
                    <a:pt x="145" y="2946"/>
                    <a:pt x="145" y="2946"/>
                    <a:pt x="145" y="2946"/>
                  </a:cubicBezTo>
                  <a:lnTo>
                    <a:pt x="145" y="2946"/>
                  </a:lnTo>
                  <a:cubicBezTo>
                    <a:pt x="116" y="2946"/>
                    <a:pt x="116" y="2946"/>
                    <a:pt x="116" y="2946"/>
                  </a:cubicBezTo>
                  <a:close/>
                  <a:moveTo>
                    <a:pt x="145" y="2946"/>
                  </a:moveTo>
                  <a:lnTo>
                    <a:pt x="145" y="2946"/>
                  </a:lnTo>
                  <a:lnTo>
                    <a:pt x="145" y="2946"/>
                  </a:lnTo>
                  <a:cubicBezTo>
                    <a:pt x="145" y="2975"/>
                    <a:pt x="145" y="2975"/>
                    <a:pt x="145" y="2975"/>
                  </a:cubicBezTo>
                  <a:lnTo>
                    <a:pt x="145" y="2975"/>
                  </a:lnTo>
                  <a:cubicBezTo>
                    <a:pt x="145" y="2946"/>
                    <a:pt x="145" y="2946"/>
                    <a:pt x="145" y="2946"/>
                  </a:cubicBezTo>
                  <a:close/>
                  <a:moveTo>
                    <a:pt x="174" y="2946"/>
                  </a:moveTo>
                  <a:lnTo>
                    <a:pt x="174" y="2946"/>
                  </a:lnTo>
                  <a:lnTo>
                    <a:pt x="174" y="2946"/>
                  </a:lnTo>
                  <a:lnTo>
                    <a:pt x="174" y="2946"/>
                  </a:lnTo>
                  <a:lnTo>
                    <a:pt x="174" y="2946"/>
                  </a:lnTo>
                  <a:cubicBezTo>
                    <a:pt x="203" y="2946"/>
                    <a:pt x="203" y="2946"/>
                    <a:pt x="203" y="2946"/>
                  </a:cubicBezTo>
                  <a:cubicBezTo>
                    <a:pt x="203" y="2975"/>
                    <a:pt x="203" y="2975"/>
                    <a:pt x="203" y="2975"/>
                  </a:cubicBezTo>
                  <a:lnTo>
                    <a:pt x="203" y="2975"/>
                  </a:lnTo>
                  <a:lnTo>
                    <a:pt x="203" y="2975"/>
                  </a:lnTo>
                  <a:cubicBezTo>
                    <a:pt x="174" y="2946"/>
                    <a:pt x="174" y="2946"/>
                    <a:pt x="174" y="2946"/>
                  </a:cubicBezTo>
                  <a:close/>
                  <a:moveTo>
                    <a:pt x="174" y="2975"/>
                  </a:moveTo>
                  <a:lnTo>
                    <a:pt x="174" y="2975"/>
                  </a:lnTo>
                  <a:lnTo>
                    <a:pt x="174" y="2975"/>
                  </a:lnTo>
                  <a:cubicBezTo>
                    <a:pt x="203" y="2975"/>
                    <a:pt x="203" y="2975"/>
                    <a:pt x="203" y="2975"/>
                  </a:cubicBezTo>
                  <a:cubicBezTo>
                    <a:pt x="203" y="3005"/>
                    <a:pt x="203" y="3005"/>
                    <a:pt x="203" y="3005"/>
                  </a:cubicBezTo>
                  <a:lnTo>
                    <a:pt x="203" y="3005"/>
                  </a:lnTo>
                  <a:cubicBezTo>
                    <a:pt x="174" y="3005"/>
                    <a:pt x="174" y="3005"/>
                    <a:pt x="174" y="3005"/>
                  </a:cubicBezTo>
                  <a:cubicBezTo>
                    <a:pt x="174" y="2975"/>
                    <a:pt x="174" y="2975"/>
                    <a:pt x="174" y="2975"/>
                  </a:cubicBezTo>
                  <a:close/>
                  <a:moveTo>
                    <a:pt x="174" y="3034"/>
                  </a:moveTo>
                  <a:lnTo>
                    <a:pt x="174" y="3034"/>
                  </a:lnTo>
                  <a:cubicBezTo>
                    <a:pt x="145" y="3034"/>
                    <a:pt x="145" y="3034"/>
                    <a:pt x="145" y="3034"/>
                  </a:cubicBezTo>
                  <a:lnTo>
                    <a:pt x="145" y="3034"/>
                  </a:lnTo>
                  <a:lnTo>
                    <a:pt x="145" y="3034"/>
                  </a:lnTo>
                  <a:cubicBezTo>
                    <a:pt x="174" y="3005"/>
                    <a:pt x="174" y="3005"/>
                    <a:pt x="174" y="3005"/>
                  </a:cubicBezTo>
                  <a:cubicBezTo>
                    <a:pt x="145" y="3005"/>
                    <a:pt x="145" y="3005"/>
                    <a:pt x="145" y="3005"/>
                  </a:cubicBezTo>
                  <a:cubicBezTo>
                    <a:pt x="174" y="3005"/>
                    <a:pt x="174" y="3005"/>
                    <a:pt x="174" y="3005"/>
                  </a:cubicBezTo>
                  <a:lnTo>
                    <a:pt x="174" y="3005"/>
                  </a:lnTo>
                  <a:cubicBezTo>
                    <a:pt x="203" y="3005"/>
                    <a:pt x="203" y="3005"/>
                    <a:pt x="203" y="3005"/>
                  </a:cubicBezTo>
                  <a:cubicBezTo>
                    <a:pt x="203" y="3034"/>
                    <a:pt x="203" y="3034"/>
                    <a:pt x="203" y="3034"/>
                  </a:cubicBezTo>
                  <a:lnTo>
                    <a:pt x="203" y="3034"/>
                  </a:lnTo>
                  <a:lnTo>
                    <a:pt x="203" y="3034"/>
                  </a:lnTo>
                  <a:lnTo>
                    <a:pt x="203" y="3034"/>
                  </a:lnTo>
                  <a:cubicBezTo>
                    <a:pt x="174" y="3034"/>
                    <a:pt x="174" y="3034"/>
                    <a:pt x="174" y="3034"/>
                  </a:cubicBezTo>
                  <a:close/>
                  <a:moveTo>
                    <a:pt x="203" y="3091"/>
                  </a:moveTo>
                  <a:lnTo>
                    <a:pt x="203" y="3091"/>
                  </a:lnTo>
                  <a:lnTo>
                    <a:pt x="203" y="3091"/>
                  </a:lnTo>
                  <a:cubicBezTo>
                    <a:pt x="174" y="3091"/>
                    <a:pt x="174" y="3091"/>
                    <a:pt x="174" y="3091"/>
                  </a:cubicBezTo>
                  <a:lnTo>
                    <a:pt x="174" y="3091"/>
                  </a:lnTo>
                  <a:cubicBezTo>
                    <a:pt x="174" y="3063"/>
                    <a:pt x="174" y="3063"/>
                    <a:pt x="174" y="3063"/>
                  </a:cubicBezTo>
                  <a:cubicBezTo>
                    <a:pt x="203" y="3063"/>
                    <a:pt x="203" y="3063"/>
                    <a:pt x="203" y="3063"/>
                  </a:cubicBezTo>
                  <a:cubicBezTo>
                    <a:pt x="174" y="3063"/>
                    <a:pt x="174" y="3063"/>
                    <a:pt x="174" y="3063"/>
                  </a:cubicBezTo>
                  <a:lnTo>
                    <a:pt x="174" y="3063"/>
                  </a:lnTo>
                  <a:cubicBezTo>
                    <a:pt x="203" y="3063"/>
                    <a:pt x="203" y="3063"/>
                    <a:pt x="203" y="3063"/>
                  </a:cubicBezTo>
                  <a:lnTo>
                    <a:pt x="203" y="3063"/>
                  </a:lnTo>
                  <a:cubicBezTo>
                    <a:pt x="203" y="3091"/>
                    <a:pt x="203" y="3091"/>
                    <a:pt x="203" y="3091"/>
                  </a:cubicBezTo>
                  <a:close/>
                  <a:moveTo>
                    <a:pt x="203" y="3091"/>
                  </a:moveTo>
                  <a:lnTo>
                    <a:pt x="203" y="3091"/>
                  </a:lnTo>
                  <a:cubicBezTo>
                    <a:pt x="203" y="3063"/>
                    <a:pt x="203" y="3063"/>
                    <a:pt x="203" y="3063"/>
                  </a:cubicBezTo>
                  <a:lnTo>
                    <a:pt x="203" y="3063"/>
                  </a:lnTo>
                  <a:cubicBezTo>
                    <a:pt x="233" y="3063"/>
                    <a:pt x="233" y="3063"/>
                    <a:pt x="233" y="3063"/>
                  </a:cubicBezTo>
                  <a:cubicBezTo>
                    <a:pt x="233" y="3091"/>
                    <a:pt x="233" y="3091"/>
                    <a:pt x="233" y="3091"/>
                  </a:cubicBezTo>
                  <a:lnTo>
                    <a:pt x="233" y="3091"/>
                  </a:lnTo>
                  <a:lnTo>
                    <a:pt x="233" y="3091"/>
                  </a:lnTo>
                  <a:cubicBezTo>
                    <a:pt x="203" y="3091"/>
                    <a:pt x="203" y="3091"/>
                    <a:pt x="203" y="3091"/>
                  </a:cubicBezTo>
                  <a:close/>
                  <a:moveTo>
                    <a:pt x="233" y="3091"/>
                  </a:moveTo>
                  <a:lnTo>
                    <a:pt x="233" y="3091"/>
                  </a:lnTo>
                  <a:cubicBezTo>
                    <a:pt x="262" y="3091"/>
                    <a:pt x="262" y="3091"/>
                    <a:pt x="262" y="3091"/>
                  </a:cubicBezTo>
                  <a:lnTo>
                    <a:pt x="262" y="3091"/>
                  </a:lnTo>
                  <a:lnTo>
                    <a:pt x="262" y="3091"/>
                  </a:lnTo>
                  <a:cubicBezTo>
                    <a:pt x="233" y="3091"/>
                    <a:pt x="233" y="3091"/>
                    <a:pt x="233" y="3091"/>
                  </a:cubicBezTo>
                  <a:close/>
                  <a:moveTo>
                    <a:pt x="233" y="3121"/>
                  </a:moveTo>
                  <a:lnTo>
                    <a:pt x="233" y="3121"/>
                  </a:lnTo>
                  <a:cubicBezTo>
                    <a:pt x="233" y="3150"/>
                    <a:pt x="233" y="3150"/>
                    <a:pt x="233" y="3150"/>
                  </a:cubicBezTo>
                  <a:cubicBezTo>
                    <a:pt x="203" y="3121"/>
                    <a:pt x="203" y="3121"/>
                    <a:pt x="203" y="3121"/>
                  </a:cubicBezTo>
                  <a:cubicBezTo>
                    <a:pt x="233" y="3121"/>
                    <a:pt x="233" y="3121"/>
                    <a:pt x="233" y="3121"/>
                  </a:cubicBezTo>
                  <a:close/>
                  <a:moveTo>
                    <a:pt x="262" y="3091"/>
                  </a:moveTo>
                  <a:lnTo>
                    <a:pt x="262" y="3091"/>
                  </a:lnTo>
                  <a:lnTo>
                    <a:pt x="262" y="3091"/>
                  </a:lnTo>
                  <a:cubicBezTo>
                    <a:pt x="233" y="3091"/>
                    <a:pt x="233" y="3091"/>
                    <a:pt x="233" y="3091"/>
                  </a:cubicBezTo>
                  <a:cubicBezTo>
                    <a:pt x="233" y="3063"/>
                    <a:pt x="233" y="3063"/>
                    <a:pt x="233" y="3063"/>
                  </a:cubicBezTo>
                  <a:cubicBezTo>
                    <a:pt x="262" y="3063"/>
                    <a:pt x="262" y="3063"/>
                    <a:pt x="262" y="3063"/>
                  </a:cubicBezTo>
                  <a:lnTo>
                    <a:pt x="262" y="3063"/>
                  </a:lnTo>
                  <a:cubicBezTo>
                    <a:pt x="262" y="3091"/>
                    <a:pt x="262" y="3091"/>
                    <a:pt x="262" y="3091"/>
                  </a:cubicBezTo>
                  <a:cubicBezTo>
                    <a:pt x="291" y="3091"/>
                    <a:pt x="291" y="3091"/>
                    <a:pt x="291" y="3091"/>
                  </a:cubicBezTo>
                  <a:cubicBezTo>
                    <a:pt x="262" y="3091"/>
                    <a:pt x="262" y="3091"/>
                    <a:pt x="262" y="3091"/>
                  </a:cubicBezTo>
                  <a:close/>
                  <a:moveTo>
                    <a:pt x="262" y="3121"/>
                  </a:moveTo>
                  <a:lnTo>
                    <a:pt x="262" y="3121"/>
                  </a:lnTo>
                  <a:lnTo>
                    <a:pt x="262" y="3121"/>
                  </a:lnTo>
                  <a:cubicBezTo>
                    <a:pt x="262" y="3091"/>
                    <a:pt x="262" y="3091"/>
                    <a:pt x="262" y="3091"/>
                  </a:cubicBezTo>
                  <a:lnTo>
                    <a:pt x="262" y="3091"/>
                  </a:lnTo>
                  <a:cubicBezTo>
                    <a:pt x="291" y="3121"/>
                    <a:pt x="291" y="3121"/>
                    <a:pt x="291" y="3121"/>
                  </a:cubicBezTo>
                  <a:cubicBezTo>
                    <a:pt x="262" y="3121"/>
                    <a:pt x="262" y="3121"/>
                    <a:pt x="262" y="3121"/>
                  </a:cubicBezTo>
                  <a:close/>
                  <a:moveTo>
                    <a:pt x="291" y="3150"/>
                  </a:moveTo>
                  <a:lnTo>
                    <a:pt x="291" y="3150"/>
                  </a:lnTo>
                  <a:cubicBezTo>
                    <a:pt x="262" y="3121"/>
                    <a:pt x="262" y="3121"/>
                    <a:pt x="262" y="3121"/>
                  </a:cubicBezTo>
                  <a:lnTo>
                    <a:pt x="262" y="3121"/>
                  </a:lnTo>
                  <a:lnTo>
                    <a:pt x="262" y="3121"/>
                  </a:lnTo>
                  <a:cubicBezTo>
                    <a:pt x="291" y="3121"/>
                    <a:pt x="291" y="3121"/>
                    <a:pt x="291" y="3121"/>
                  </a:cubicBezTo>
                  <a:cubicBezTo>
                    <a:pt x="291" y="3150"/>
                    <a:pt x="291" y="3150"/>
                    <a:pt x="291" y="3150"/>
                  </a:cubicBezTo>
                  <a:close/>
                  <a:moveTo>
                    <a:pt x="291" y="3179"/>
                  </a:moveTo>
                  <a:lnTo>
                    <a:pt x="291" y="3179"/>
                  </a:lnTo>
                  <a:lnTo>
                    <a:pt x="291" y="3179"/>
                  </a:lnTo>
                  <a:lnTo>
                    <a:pt x="291" y="3179"/>
                  </a:lnTo>
                  <a:cubicBezTo>
                    <a:pt x="291" y="3150"/>
                    <a:pt x="291" y="3150"/>
                    <a:pt x="291" y="3150"/>
                  </a:cubicBezTo>
                  <a:cubicBezTo>
                    <a:pt x="262" y="3150"/>
                    <a:pt x="262" y="3150"/>
                    <a:pt x="262" y="3150"/>
                  </a:cubicBezTo>
                  <a:lnTo>
                    <a:pt x="262" y="3150"/>
                  </a:lnTo>
                  <a:lnTo>
                    <a:pt x="262" y="3150"/>
                  </a:lnTo>
                  <a:cubicBezTo>
                    <a:pt x="291" y="3150"/>
                    <a:pt x="291" y="3150"/>
                    <a:pt x="291" y="3150"/>
                  </a:cubicBezTo>
                  <a:lnTo>
                    <a:pt x="291" y="3150"/>
                  </a:lnTo>
                  <a:cubicBezTo>
                    <a:pt x="291" y="3179"/>
                    <a:pt x="291" y="3179"/>
                    <a:pt x="291" y="3179"/>
                  </a:cubicBezTo>
                  <a:close/>
                  <a:moveTo>
                    <a:pt x="350" y="3267"/>
                  </a:moveTo>
                  <a:lnTo>
                    <a:pt x="350" y="3267"/>
                  </a:lnTo>
                  <a:cubicBezTo>
                    <a:pt x="320" y="3238"/>
                    <a:pt x="320" y="3238"/>
                    <a:pt x="320" y="3238"/>
                  </a:cubicBezTo>
                  <a:lnTo>
                    <a:pt x="320" y="3238"/>
                  </a:lnTo>
                  <a:cubicBezTo>
                    <a:pt x="291" y="3238"/>
                    <a:pt x="291" y="3238"/>
                    <a:pt x="291" y="3238"/>
                  </a:cubicBezTo>
                  <a:lnTo>
                    <a:pt x="291" y="3238"/>
                  </a:lnTo>
                  <a:cubicBezTo>
                    <a:pt x="262" y="3238"/>
                    <a:pt x="262" y="3238"/>
                    <a:pt x="262" y="3238"/>
                  </a:cubicBezTo>
                  <a:lnTo>
                    <a:pt x="262" y="3238"/>
                  </a:lnTo>
                  <a:cubicBezTo>
                    <a:pt x="233" y="3208"/>
                    <a:pt x="233" y="3208"/>
                    <a:pt x="233" y="3208"/>
                  </a:cubicBezTo>
                  <a:lnTo>
                    <a:pt x="233" y="3208"/>
                  </a:lnTo>
                  <a:cubicBezTo>
                    <a:pt x="233" y="3179"/>
                    <a:pt x="233" y="3179"/>
                    <a:pt x="233" y="3179"/>
                  </a:cubicBezTo>
                  <a:cubicBezTo>
                    <a:pt x="262" y="3208"/>
                    <a:pt x="262" y="3208"/>
                    <a:pt x="262" y="3208"/>
                  </a:cubicBezTo>
                  <a:lnTo>
                    <a:pt x="262" y="3208"/>
                  </a:lnTo>
                  <a:cubicBezTo>
                    <a:pt x="291" y="3208"/>
                    <a:pt x="291" y="3208"/>
                    <a:pt x="291" y="3208"/>
                  </a:cubicBezTo>
                  <a:lnTo>
                    <a:pt x="291" y="3208"/>
                  </a:lnTo>
                  <a:cubicBezTo>
                    <a:pt x="320" y="3238"/>
                    <a:pt x="320" y="3238"/>
                    <a:pt x="320" y="3238"/>
                  </a:cubicBezTo>
                  <a:lnTo>
                    <a:pt x="320" y="3238"/>
                  </a:lnTo>
                  <a:cubicBezTo>
                    <a:pt x="350" y="3238"/>
                    <a:pt x="350" y="3238"/>
                    <a:pt x="350" y="3238"/>
                  </a:cubicBezTo>
                  <a:lnTo>
                    <a:pt x="350" y="3238"/>
                  </a:lnTo>
                  <a:cubicBezTo>
                    <a:pt x="378" y="3238"/>
                    <a:pt x="378" y="3238"/>
                    <a:pt x="378" y="3238"/>
                  </a:cubicBezTo>
                  <a:lnTo>
                    <a:pt x="378" y="3238"/>
                  </a:lnTo>
                  <a:cubicBezTo>
                    <a:pt x="378" y="3267"/>
                    <a:pt x="378" y="3267"/>
                    <a:pt x="378" y="3267"/>
                  </a:cubicBezTo>
                  <a:lnTo>
                    <a:pt x="378" y="3267"/>
                  </a:lnTo>
                  <a:cubicBezTo>
                    <a:pt x="350" y="3267"/>
                    <a:pt x="350" y="3267"/>
                    <a:pt x="350" y="3267"/>
                  </a:cubicBezTo>
                  <a:close/>
                  <a:moveTo>
                    <a:pt x="291" y="3267"/>
                  </a:moveTo>
                  <a:lnTo>
                    <a:pt x="291" y="3267"/>
                  </a:lnTo>
                  <a:close/>
                  <a:moveTo>
                    <a:pt x="407" y="3325"/>
                  </a:moveTo>
                  <a:lnTo>
                    <a:pt x="407" y="3325"/>
                  </a:lnTo>
                  <a:close/>
                  <a:moveTo>
                    <a:pt x="436" y="3325"/>
                  </a:moveTo>
                  <a:lnTo>
                    <a:pt x="436" y="3325"/>
                  </a:lnTo>
                  <a:lnTo>
                    <a:pt x="436" y="3325"/>
                  </a:lnTo>
                  <a:lnTo>
                    <a:pt x="436" y="3325"/>
                  </a:lnTo>
                  <a:lnTo>
                    <a:pt x="436" y="3325"/>
                  </a:lnTo>
                  <a:cubicBezTo>
                    <a:pt x="407" y="3325"/>
                    <a:pt x="407" y="3325"/>
                    <a:pt x="407" y="3325"/>
                  </a:cubicBezTo>
                  <a:lnTo>
                    <a:pt x="407" y="3325"/>
                  </a:lnTo>
                  <a:cubicBezTo>
                    <a:pt x="378" y="3325"/>
                    <a:pt x="378" y="3325"/>
                    <a:pt x="378" y="3325"/>
                  </a:cubicBezTo>
                  <a:cubicBezTo>
                    <a:pt x="378" y="3296"/>
                    <a:pt x="378" y="3296"/>
                    <a:pt x="378" y="3296"/>
                  </a:cubicBezTo>
                  <a:cubicBezTo>
                    <a:pt x="350" y="3296"/>
                    <a:pt x="350" y="3296"/>
                    <a:pt x="350" y="3296"/>
                  </a:cubicBezTo>
                  <a:lnTo>
                    <a:pt x="350" y="3296"/>
                  </a:lnTo>
                  <a:cubicBezTo>
                    <a:pt x="320" y="3267"/>
                    <a:pt x="320" y="3267"/>
                    <a:pt x="320" y="3267"/>
                  </a:cubicBezTo>
                  <a:lnTo>
                    <a:pt x="320" y="3267"/>
                  </a:lnTo>
                  <a:cubicBezTo>
                    <a:pt x="350" y="3267"/>
                    <a:pt x="350" y="3267"/>
                    <a:pt x="350" y="3267"/>
                  </a:cubicBezTo>
                  <a:lnTo>
                    <a:pt x="350" y="3267"/>
                  </a:lnTo>
                  <a:lnTo>
                    <a:pt x="350" y="3267"/>
                  </a:lnTo>
                  <a:cubicBezTo>
                    <a:pt x="378" y="3267"/>
                    <a:pt x="378" y="3267"/>
                    <a:pt x="378" y="3267"/>
                  </a:cubicBezTo>
                  <a:lnTo>
                    <a:pt x="378" y="3267"/>
                  </a:lnTo>
                  <a:cubicBezTo>
                    <a:pt x="407" y="3267"/>
                    <a:pt x="407" y="3267"/>
                    <a:pt x="407" y="3267"/>
                  </a:cubicBezTo>
                  <a:lnTo>
                    <a:pt x="407" y="3267"/>
                  </a:lnTo>
                  <a:cubicBezTo>
                    <a:pt x="436" y="3296"/>
                    <a:pt x="436" y="3296"/>
                    <a:pt x="436" y="3296"/>
                  </a:cubicBezTo>
                  <a:lnTo>
                    <a:pt x="436" y="3296"/>
                  </a:lnTo>
                  <a:lnTo>
                    <a:pt x="436" y="3296"/>
                  </a:lnTo>
                  <a:cubicBezTo>
                    <a:pt x="466" y="3296"/>
                    <a:pt x="466" y="3296"/>
                    <a:pt x="466" y="3296"/>
                  </a:cubicBezTo>
                  <a:lnTo>
                    <a:pt x="466" y="3296"/>
                  </a:lnTo>
                  <a:lnTo>
                    <a:pt x="466" y="3296"/>
                  </a:lnTo>
                  <a:cubicBezTo>
                    <a:pt x="436" y="3296"/>
                    <a:pt x="436" y="3296"/>
                    <a:pt x="436" y="3296"/>
                  </a:cubicBezTo>
                  <a:cubicBezTo>
                    <a:pt x="466" y="3296"/>
                    <a:pt x="466" y="3296"/>
                    <a:pt x="466" y="3296"/>
                  </a:cubicBezTo>
                  <a:cubicBezTo>
                    <a:pt x="466" y="3325"/>
                    <a:pt x="466" y="3325"/>
                    <a:pt x="466" y="3325"/>
                  </a:cubicBezTo>
                  <a:cubicBezTo>
                    <a:pt x="436" y="3325"/>
                    <a:pt x="436" y="3325"/>
                    <a:pt x="436" y="3325"/>
                  </a:cubicBezTo>
                  <a:close/>
                  <a:moveTo>
                    <a:pt x="466" y="3325"/>
                  </a:moveTo>
                  <a:lnTo>
                    <a:pt x="466" y="3325"/>
                  </a:lnTo>
                  <a:lnTo>
                    <a:pt x="466" y="3325"/>
                  </a:lnTo>
                  <a:cubicBezTo>
                    <a:pt x="466" y="3355"/>
                    <a:pt x="466" y="3355"/>
                    <a:pt x="466" y="3355"/>
                  </a:cubicBezTo>
                  <a:lnTo>
                    <a:pt x="466" y="3355"/>
                  </a:lnTo>
                  <a:cubicBezTo>
                    <a:pt x="466" y="3325"/>
                    <a:pt x="466" y="3325"/>
                    <a:pt x="466" y="3325"/>
                  </a:cubicBezTo>
                  <a:close/>
                  <a:moveTo>
                    <a:pt x="553" y="3325"/>
                  </a:moveTo>
                  <a:lnTo>
                    <a:pt x="553" y="3325"/>
                  </a:lnTo>
                  <a:lnTo>
                    <a:pt x="553" y="3325"/>
                  </a:lnTo>
                  <a:lnTo>
                    <a:pt x="553" y="3325"/>
                  </a:lnTo>
                  <a:cubicBezTo>
                    <a:pt x="553" y="3355"/>
                    <a:pt x="553" y="3355"/>
                    <a:pt x="553" y="3355"/>
                  </a:cubicBezTo>
                  <a:cubicBezTo>
                    <a:pt x="524" y="3355"/>
                    <a:pt x="524" y="3355"/>
                    <a:pt x="524" y="3355"/>
                  </a:cubicBezTo>
                  <a:cubicBezTo>
                    <a:pt x="524" y="3325"/>
                    <a:pt x="524" y="3325"/>
                    <a:pt x="524" y="3325"/>
                  </a:cubicBezTo>
                  <a:lnTo>
                    <a:pt x="524" y="3325"/>
                  </a:lnTo>
                  <a:lnTo>
                    <a:pt x="524" y="3325"/>
                  </a:lnTo>
                  <a:cubicBezTo>
                    <a:pt x="495" y="3325"/>
                    <a:pt x="495" y="3325"/>
                    <a:pt x="495" y="3325"/>
                  </a:cubicBezTo>
                  <a:lnTo>
                    <a:pt x="495" y="3325"/>
                  </a:lnTo>
                  <a:lnTo>
                    <a:pt x="495" y="3325"/>
                  </a:lnTo>
                  <a:cubicBezTo>
                    <a:pt x="466" y="3325"/>
                    <a:pt x="466" y="3325"/>
                    <a:pt x="466" y="3325"/>
                  </a:cubicBezTo>
                  <a:lnTo>
                    <a:pt x="466" y="3325"/>
                  </a:lnTo>
                  <a:cubicBezTo>
                    <a:pt x="495" y="3296"/>
                    <a:pt x="495" y="3296"/>
                    <a:pt x="495" y="3296"/>
                  </a:cubicBezTo>
                  <a:lnTo>
                    <a:pt x="495" y="3296"/>
                  </a:lnTo>
                  <a:cubicBezTo>
                    <a:pt x="524" y="3325"/>
                    <a:pt x="524" y="3325"/>
                    <a:pt x="524" y="3325"/>
                  </a:cubicBezTo>
                  <a:lnTo>
                    <a:pt x="524" y="3325"/>
                  </a:lnTo>
                  <a:cubicBezTo>
                    <a:pt x="553" y="3325"/>
                    <a:pt x="553" y="3325"/>
                    <a:pt x="553" y="3325"/>
                  </a:cubicBezTo>
                  <a:close/>
                  <a:moveTo>
                    <a:pt x="612" y="3325"/>
                  </a:moveTo>
                  <a:lnTo>
                    <a:pt x="612" y="3325"/>
                  </a:lnTo>
                  <a:cubicBezTo>
                    <a:pt x="583" y="3296"/>
                    <a:pt x="583" y="3296"/>
                    <a:pt x="583" y="3296"/>
                  </a:cubicBezTo>
                  <a:lnTo>
                    <a:pt x="583" y="3296"/>
                  </a:lnTo>
                  <a:lnTo>
                    <a:pt x="583" y="3296"/>
                  </a:lnTo>
                  <a:cubicBezTo>
                    <a:pt x="583" y="3267"/>
                    <a:pt x="583" y="3267"/>
                    <a:pt x="583" y="3267"/>
                  </a:cubicBezTo>
                  <a:lnTo>
                    <a:pt x="583" y="3267"/>
                  </a:lnTo>
                  <a:cubicBezTo>
                    <a:pt x="583" y="3238"/>
                    <a:pt x="583" y="3238"/>
                    <a:pt x="583" y="3238"/>
                  </a:cubicBezTo>
                  <a:cubicBezTo>
                    <a:pt x="553" y="3238"/>
                    <a:pt x="553" y="3238"/>
                    <a:pt x="553" y="3238"/>
                  </a:cubicBezTo>
                  <a:cubicBezTo>
                    <a:pt x="553" y="3267"/>
                    <a:pt x="553" y="3267"/>
                    <a:pt x="553" y="3267"/>
                  </a:cubicBezTo>
                  <a:lnTo>
                    <a:pt x="553" y="3267"/>
                  </a:lnTo>
                  <a:cubicBezTo>
                    <a:pt x="553" y="3296"/>
                    <a:pt x="553" y="3296"/>
                    <a:pt x="553" y="3296"/>
                  </a:cubicBezTo>
                  <a:lnTo>
                    <a:pt x="553" y="3296"/>
                  </a:lnTo>
                  <a:lnTo>
                    <a:pt x="553" y="3296"/>
                  </a:lnTo>
                  <a:cubicBezTo>
                    <a:pt x="583" y="3296"/>
                    <a:pt x="583" y="3296"/>
                    <a:pt x="583" y="3296"/>
                  </a:cubicBezTo>
                  <a:cubicBezTo>
                    <a:pt x="583" y="3325"/>
                    <a:pt x="583" y="3325"/>
                    <a:pt x="583" y="3325"/>
                  </a:cubicBezTo>
                  <a:lnTo>
                    <a:pt x="583" y="3325"/>
                  </a:lnTo>
                  <a:cubicBezTo>
                    <a:pt x="612" y="3325"/>
                    <a:pt x="612" y="3325"/>
                    <a:pt x="612" y="3325"/>
                  </a:cubicBezTo>
                  <a:close/>
                  <a:moveTo>
                    <a:pt x="553" y="3413"/>
                  </a:moveTo>
                  <a:lnTo>
                    <a:pt x="553" y="3413"/>
                  </a:lnTo>
                  <a:lnTo>
                    <a:pt x="553" y="3413"/>
                  </a:lnTo>
                  <a:lnTo>
                    <a:pt x="553" y="3413"/>
                  </a:lnTo>
                  <a:cubicBezTo>
                    <a:pt x="553" y="3441"/>
                    <a:pt x="553" y="3441"/>
                    <a:pt x="553" y="3441"/>
                  </a:cubicBezTo>
                  <a:cubicBezTo>
                    <a:pt x="553" y="3413"/>
                    <a:pt x="553" y="3413"/>
                    <a:pt x="553" y="3413"/>
                  </a:cubicBezTo>
                  <a:close/>
                  <a:moveTo>
                    <a:pt x="553" y="3413"/>
                  </a:moveTo>
                  <a:lnTo>
                    <a:pt x="553" y="3413"/>
                  </a:lnTo>
                  <a:lnTo>
                    <a:pt x="553" y="3413"/>
                  </a:lnTo>
                  <a:cubicBezTo>
                    <a:pt x="553" y="3384"/>
                    <a:pt x="553" y="3384"/>
                    <a:pt x="553" y="3384"/>
                  </a:cubicBezTo>
                  <a:cubicBezTo>
                    <a:pt x="553" y="3413"/>
                    <a:pt x="553" y="3413"/>
                    <a:pt x="553" y="3413"/>
                  </a:cubicBezTo>
                  <a:close/>
                  <a:moveTo>
                    <a:pt x="874" y="3500"/>
                  </a:moveTo>
                  <a:lnTo>
                    <a:pt x="874" y="3500"/>
                  </a:lnTo>
                  <a:cubicBezTo>
                    <a:pt x="845" y="3471"/>
                    <a:pt x="845" y="3471"/>
                    <a:pt x="845" y="3471"/>
                  </a:cubicBezTo>
                  <a:cubicBezTo>
                    <a:pt x="874" y="3471"/>
                    <a:pt x="874" y="3471"/>
                    <a:pt x="874" y="3471"/>
                  </a:cubicBezTo>
                  <a:lnTo>
                    <a:pt x="874" y="3471"/>
                  </a:lnTo>
                  <a:lnTo>
                    <a:pt x="874" y="3471"/>
                  </a:lnTo>
                  <a:lnTo>
                    <a:pt x="874" y="3471"/>
                  </a:lnTo>
                  <a:cubicBezTo>
                    <a:pt x="874" y="3500"/>
                    <a:pt x="874" y="3500"/>
                    <a:pt x="874" y="3500"/>
                  </a:cubicBezTo>
                  <a:close/>
                  <a:moveTo>
                    <a:pt x="670" y="3413"/>
                  </a:moveTo>
                  <a:lnTo>
                    <a:pt x="670" y="3413"/>
                  </a:lnTo>
                  <a:lnTo>
                    <a:pt x="670" y="3413"/>
                  </a:lnTo>
                  <a:cubicBezTo>
                    <a:pt x="700" y="3413"/>
                    <a:pt x="700" y="3413"/>
                    <a:pt x="700" y="3413"/>
                  </a:cubicBezTo>
                  <a:lnTo>
                    <a:pt x="700" y="3413"/>
                  </a:lnTo>
                  <a:cubicBezTo>
                    <a:pt x="728" y="3413"/>
                    <a:pt x="728" y="3413"/>
                    <a:pt x="728" y="3413"/>
                  </a:cubicBezTo>
                  <a:cubicBezTo>
                    <a:pt x="757" y="3413"/>
                    <a:pt x="757" y="3413"/>
                    <a:pt x="757" y="3413"/>
                  </a:cubicBezTo>
                  <a:cubicBezTo>
                    <a:pt x="786" y="3384"/>
                    <a:pt x="786" y="3384"/>
                    <a:pt x="786" y="3384"/>
                  </a:cubicBezTo>
                  <a:cubicBezTo>
                    <a:pt x="816" y="3384"/>
                    <a:pt x="816" y="3384"/>
                    <a:pt x="816" y="3384"/>
                  </a:cubicBezTo>
                  <a:lnTo>
                    <a:pt x="816" y="3384"/>
                  </a:lnTo>
                  <a:cubicBezTo>
                    <a:pt x="845" y="3384"/>
                    <a:pt x="845" y="3384"/>
                    <a:pt x="845" y="3384"/>
                  </a:cubicBezTo>
                  <a:cubicBezTo>
                    <a:pt x="874" y="3384"/>
                    <a:pt x="874" y="3384"/>
                    <a:pt x="874" y="3384"/>
                  </a:cubicBezTo>
                  <a:cubicBezTo>
                    <a:pt x="874" y="3413"/>
                    <a:pt x="874" y="3413"/>
                    <a:pt x="874" y="3413"/>
                  </a:cubicBezTo>
                  <a:lnTo>
                    <a:pt x="874" y="3413"/>
                  </a:lnTo>
                  <a:lnTo>
                    <a:pt x="874" y="3413"/>
                  </a:lnTo>
                  <a:cubicBezTo>
                    <a:pt x="845" y="3441"/>
                    <a:pt x="845" y="3441"/>
                    <a:pt x="845" y="3441"/>
                  </a:cubicBezTo>
                  <a:cubicBezTo>
                    <a:pt x="845" y="3413"/>
                    <a:pt x="845" y="3413"/>
                    <a:pt x="845" y="3413"/>
                  </a:cubicBezTo>
                  <a:lnTo>
                    <a:pt x="845" y="3413"/>
                  </a:lnTo>
                  <a:cubicBezTo>
                    <a:pt x="816" y="3441"/>
                    <a:pt x="816" y="3441"/>
                    <a:pt x="816" y="3441"/>
                  </a:cubicBezTo>
                  <a:cubicBezTo>
                    <a:pt x="786" y="3441"/>
                    <a:pt x="786" y="3441"/>
                    <a:pt x="786" y="3441"/>
                  </a:cubicBezTo>
                  <a:cubicBezTo>
                    <a:pt x="786" y="3413"/>
                    <a:pt x="786" y="3413"/>
                    <a:pt x="786" y="3413"/>
                  </a:cubicBezTo>
                  <a:lnTo>
                    <a:pt x="786" y="3413"/>
                  </a:lnTo>
                  <a:lnTo>
                    <a:pt x="786" y="3413"/>
                  </a:lnTo>
                  <a:cubicBezTo>
                    <a:pt x="757" y="3413"/>
                    <a:pt x="757" y="3413"/>
                    <a:pt x="757" y="3413"/>
                  </a:cubicBezTo>
                  <a:lnTo>
                    <a:pt x="757" y="3413"/>
                  </a:lnTo>
                  <a:cubicBezTo>
                    <a:pt x="728" y="3413"/>
                    <a:pt x="728" y="3413"/>
                    <a:pt x="728" y="3413"/>
                  </a:cubicBezTo>
                  <a:cubicBezTo>
                    <a:pt x="757" y="3441"/>
                    <a:pt x="757" y="3441"/>
                    <a:pt x="757" y="3441"/>
                  </a:cubicBezTo>
                  <a:lnTo>
                    <a:pt x="757" y="3441"/>
                  </a:lnTo>
                  <a:lnTo>
                    <a:pt x="757" y="3441"/>
                  </a:lnTo>
                  <a:cubicBezTo>
                    <a:pt x="786" y="3441"/>
                    <a:pt x="786" y="3441"/>
                    <a:pt x="786" y="3441"/>
                  </a:cubicBezTo>
                  <a:lnTo>
                    <a:pt x="786" y="3441"/>
                  </a:lnTo>
                  <a:lnTo>
                    <a:pt x="786" y="3441"/>
                  </a:lnTo>
                  <a:cubicBezTo>
                    <a:pt x="816" y="3471"/>
                    <a:pt x="816" y="3471"/>
                    <a:pt x="816" y="3471"/>
                  </a:cubicBezTo>
                  <a:lnTo>
                    <a:pt x="816" y="3471"/>
                  </a:lnTo>
                  <a:cubicBezTo>
                    <a:pt x="786" y="3471"/>
                    <a:pt x="786" y="3471"/>
                    <a:pt x="786" y="3471"/>
                  </a:cubicBezTo>
                  <a:lnTo>
                    <a:pt x="786" y="3471"/>
                  </a:lnTo>
                  <a:cubicBezTo>
                    <a:pt x="757" y="3441"/>
                    <a:pt x="757" y="3441"/>
                    <a:pt x="757" y="3441"/>
                  </a:cubicBezTo>
                  <a:cubicBezTo>
                    <a:pt x="757" y="3471"/>
                    <a:pt x="757" y="3471"/>
                    <a:pt x="757" y="3471"/>
                  </a:cubicBezTo>
                  <a:cubicBezTo>
                    <a:pt x="757" y="3441"/>
                    <a:pt x="757" y="3441"/>
                    <a:pt x="757" y="3441"/>
                  </a:cubicBezTo>
                  <a:cubicBezTo>
                    <a:pt x="728" y="3441"/>
                    <a:pt x="728" y="3441"/>
                    <a:pt x="728" y="3441"/>
                  </a:cubicBezTo>
                  <a:lnTo>
                    <a:pt x="728" y="3441"/>
                  </a:lnTo>
                  <a:lnTo>
                    <a:pt x="728" y="3441"/>
                  </a:lnTo>
                  <a:lnTo>
                    <a:pt x="728" y="3441"/>
                  </a:lnTo>
                  <a:cubicBezTo>
                    <a:pt x="728" y="3471"/>
                    <a:pt x="728" y="3471"/>
                    <a:pt x="728" y="3471"/>
                  </a:cubicBezTo>
                  <a:lnTo>
                    <a:pt x="728" y="3471"/>
                  </a:lnTo>
                  <a:cubicBezTo>
                    <a:pt x="700" y="3471"/>
                    <a:pt x="700" y="3471"/>
                    <a:pt x="700" y="3471"/>
                  </a:cubicBezTo>
                  <a:lnTo>
                    <a:pt x="700" y="3471"/>
                  </a:lnTo>
                  <a:cubicBezTo>
                    <a:pt x="700" y="3441"/>
                    <a:pt x="700" y="3441"/>
                    <a:pt x="700" y="3441"/>
                  </a:cubicBezTo>
                  <a:cubicBezTo>
                    <a:pt x="670" y="3441"/>
                    <a:pt x="670" y="3441"/>
                    <a:pt x="670" y="3441"/>
                  </a:cubicBezTo>
                  <a:lnTo>
                    <a:pt x="670" y="3441"/>
                  </a:lnTo>
                  <a:lnTo>
                    <a:pt x="670" y="3441"/>
                  </a:lnTo>
                  <a:lnTo>
                    <a:pt x="670" y="3441"/>
                  </a:lnTo>
                  <a:lnTo>
                    <a:pt x="670" y="3441"/>
                  </a:lnTo>
                  <a:lnTo>
                    <a:pt x="670" y="3441"/>
                  </a:lnTo>
                  <a:cubicBezTo>
                    <a:pt x="700" y="3413"/>
                    <a:pt x="700" y="3413"/>
                    <a:pt x="700" y="3413"/>
                  </a:cubicBezTo>
                  <a:cubicBezTo>
                    <a:pt x="670" y="3413"/>
                    <a:pt x="670" y="3413"/>
                    <a:pt x="670" y="3413"/>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8" name="Freeform 187">
              <a:extLst>
                <a:ext uri="{FF2B5EF4-FFF2-40B4-BE49-F238E27FC236}">
                  <a16:creationId xmlns:a16="http://schemas.microsoft.com/office/drawing/2014/main" id="{207410BE-1930-6646-8A5A-E79C1A3BB53A}"/>
                </a:ext>
              </a:extLst>
            </p:cNvPr>
            <p:cNvSpPr>
              <a:spLocks noChangeArrowheads="1"/>
            </p:cNvSpPr>
            <p:nvPr/>
          </p:nvSpPr>
          <p:spPr bwMode="auto">
            <a:xfrm>
              <a:off x="2953436" y="3933049"/>
              <a:ext cx="10080" cy="1440"/>
            </a:xfrm>
            <a:custGeom>
              <a:avLst/>
              <a:gdLst>
                <a:gd name="T0" fmla="*/ 28 w 29"/>
                <a:gd name="T1" fmla="*/ 0 h 1"/>
                <a:gd name="T2" fmla="*/ 0 w 29"/>
                <a:gd name="T3" fmla="*/ 0 h 1"/>
                <a:gd name="T4" fmla="*/ 28 w 29"/>
                <a:gd name="T5" fmla="*/ 0 h 1"/>
              </a:gdLst>
              <a:ahLst/>
              <a:cxnLst>
                <a:cxn ang="0">
                  <a:pos x="T0" y="T1"/>
                </a:cxn>
                <a:cxn ang="0">
                  <a:pos x="T2" y="T3"/>
                </a:cxn>
                <a:cxn ang="0">
                  <a:pos x="T4" y="T5"/>
                </a:cxn>
              </a:cxnLst>
              <a:rect l="0" t="0" r="r" b="b"/>
              <a:pathLst>
                <a:path w="29" h="1">
                  <a:moveTo>
                    <a:pt x="28" y="0"/>
                  </a:moveTo>
                  <a:lnTo>
                    <a:pt x="0" y="0"/>
                  </a:lnTo>
                  <a:lnTo>
                    <a:pt x="28"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49" name="Freeform 188">
              <a:extLst>
                <a:ext uri="{FF2B5EF4-FFF2-40B4-BE49-F238E27FC236}">
                  <a16:creationId xmlns:a16="http://schemas.microsoft.com/office/drawing/2014/main" id="{E438B252-7C38-7B4C-84A8-63B7D272EBCC}"/>
                </a:ext>
              </a:extLst>
            </p:cNvPr>
            <p:cNvSpPr>
              <a:spLocks noChangeArrowheads="1"/>
            </p:cNvSpPr>
            <p:nvPr/>
          </p:nvSpPr>
          <p:spPr bwMode="auto">
            <a:xfrm>
              <a:off x="2972156" y="3943128"/>
              <a:ext cx="20160" cy="20162"/>
            </a:xfrm>
            <a:custGeom>
              <a:avLst/>
              <a:gdLst>
                <a:gd name="T0" fmla="*/ 59 w 60"/>
                <a:gd name="T1" fmla="*/ 30 h 60"/>
                <a:gd name="T2" fmla="*/ 29 w 60"/>
                <a:gd name="T3" fmla="*/ 30 h 60"/>
                <a:gd name="T4" fmla="*/ 29 w 60"/>
                <a:gd name="T5" fmla="*/ 59 h 60"/>
                <a:gd name="T6" fmla="*/ 59 w 60"/>
                <a:gd name="T7" fmla="*/ 30 h 60"/>
                <a:gd name="T8" fmla="*/ 29 w 60"/>
                <a:gd name="T9" fmla="*/ 0 h 60"/>
                <a:gd name="T10" fmla="*/ 29 w 60"/>
                <a:gd name="T11" fmla="*/ 0 h 60"/>
                <a:gd name="T12" fmla="*/ 29 w 60"/>
                <a:gd name="T13" fmla="*/ 30 h 60"/>
                <a:gd name="T14" fmla="*/ 59 w 60"/>
                <a:gd name="T15" fmla="*/ 30 h 60"/>
                <a:gd name="T16" fmla="*/ 29 w 60"/>
                <a:gd name="T17" fmla="*/ 0 h 60"/>
                <a:gd name="T18" fmla="*/ 0 w 60"/>
                <a:gd name="T19" fmla="*/ 0 h 60"/>
                <a:gd name="T20" fmla="*/ 29 w 60"/>
                <a:gd name="T21" fmla="*/ 30 h 60"/>
                <a:gd name="T22" fmla="*/ 0 w 60"/>
                <a:gd name="T23" fmla="*/ 59 h 60"/>
                <a:gd name="T24" fmla="*/ 0 w 60"/>
                <a:gd name="T25" fmla="*/ 30 h 60"/>
                <a:gd name="T26" fmla="*/ 0 w 60"/>
                <a:gd name="T2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60">
                  <a:moveTo>
                    <a:pt x="59" y="30"/>
                  </a:moveTo>
                  <a:lnTo>
                    <a:pt x="29" y="30"/>
                  </a:lnTo>
                  <a:lnTo>
                    <a:pt x="29" y="59"/>
                  </a:lnTo>
                  <a:lnTo>
                    <a:pt x="59" y="30"/>
                  </a:lnTo>
                  <a:close/>
                  <a:moveTo>
                    <a:pt x="29" y="0"/>
                  </a:moveTo>
                  <a:lnTo>
                    <a:pt x="29" y="0"/>
                  </a:lnTo>
                  <a:lnTo>
                    <a:pt x="29" y="30"/>
                  </a:lnTo>
                  <a:lnTo>
                    <a:pt x="59" y="30"/>
                  </a:lnTo>
                  <a:lnTo>
                    <a:pt x="29" y="0"/>
                  </a:lnTo>
                  <a:close/>
                  <a:moveTo>
                    <a:pt x="0" y="0"/>
                  </a:moveTo>
                  <a:lnTo>
                    <a:pt x="29" y="30"/>
                  </a:lnTo>
                  <a:lnTo>
                    <a:pt x="0" y="59"/>
                  </a:lnTo>
                  <a:lnTo>
                    <a:pt x="0" y="30"/>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0" name="Freeform 189">
              <a:extLst>
                <a:ext uri="{FF2B5EF4-FFF2-40B4-BE49-F238E27FC236}">
                  <a16:creationId xmlns:a16="http://schemas.microsoft.com/office/drawing/2014/main" id="{2C0F74AE-333E-E541-9129-EB0398EFA5B1}"/>
                </a:ext>
              </a:extLst>
            </p:cNvPr>
            <p:cNvSpPr>
              <a:spLocks noChangeArrowheads="1"/>
            </p:cNvSpPr>
            <p:nvPr/>
          </p:nvSpPr>
          <p:spPr bwMode="auto">
            <a:xfrm>
              <a:off x="2980796" y="3961851"/>
              <a:ext cx="1440" cy="1008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1" name="Freeform 190">
              <a:extLst>
                <a:ext uri="{FF2B5EF4-FFF2-40B4-BE49-F238E27FC236}">
                  <a16:creationId xmlns:a16="http://schemas.microsoft.com/office/drawing/2014/main" id="{A0E2582F-0C66-954F-A360-F2B0D1ECC99E}"/>
                </a:ext>
              </a:extLst>
            </p:cNvPr>
            <p:cNvSpPr>
              <a:spLocks noChangeArrowheads="1"/>
            </p:cNvSpPr>
            <p:nvPr/>
          </p:nvSpPr>
          <p:spPr bwMode="auto">
            <a:xfrm>
              <a:off x="2980797" y="3982012"/>
              <a:ext cx="10080" cy="38884"/>
            </a:xfrm>
            <a:custGeom>
              <a:avLst/>
              <a:gdLst>
                <a:gd name="T0" fmla="*/ 30 w 31"/>
                <a:gd name="T1" fmla="*/ 57 h 117"/>
                <a:gd name="T2" fmla="*/ 0 w 31"/>
                <a:gd name="T3" fmla="*/ 86 h 117"/>
                <a:gd name="T4" fmla="*/ 0 w 31"/>
                <a:gd name="T5" fmla="*/ 116 h 117"/>
                <a:gd name="T6" fmla="*/ 30 w 31"/>
                <a:gd name="T7" fmla="*/ 116 h 117"/>
                <a:gd name="T8" fmla="*/ 30 w 31"/>
                <a:gd name="T9" fmla="*/ 86 h 117"/>
                <a:gd name="T10" fmla="*/ 30 w 31"/>
                <a:gd name="T11" fmla="*/ 57 h 117"/>
                <a:gd name="T12" fmla="*/ 0 w 31"/>
                <a:gd name="T13" fmla="*/ 0 h 117"/>
                <a:gd name="T14" fmla="*/ 30 w 31"/>
                <a:gd name="T15" fmla="*/ 0 h 117"/>
                <a:gd name="T16" fmla="*/ 30 w 31"/>
                <a:gd name="T17" fmla="*/ 29 h 117"/>
                <a:gd name="T18" fmla="*/ 30 w 31"/>
                <a:gd name="T19" fmla="*/ 57 h 117"/>
                <a:gd name="T20" fmla="*/ 30 w 31"/>
                <a:gd name="T21" fmla="*/ 57 h 117"/>
                <a:gd name="T22" fmla="*/ 0 w 31"/>
                <a:gd name="T23" fmla="*/ 57 h 117"/>
                <a:gd name="T24" fmla="*/ 30 w 31"/>
                <a:gd name="T25" fmla="*/ 29 h 117"/>
                <a:gd name="T26" fmla="*/ 0 w 31"/>
                <a:gd name="T27" fmla="*/ 29 h 117"/>
                <a:gd name="T28" fmla="*/ 0 w 31"/>
                <a:gd name="T2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17">
                  <a:moveTo>
                    <a:pt x="30" y="57"/>
                  </a:moveTo>
                  <a:lnTo>
                    <a:pt x="0" y="86"/>
                  </a:lnTo>
                  <a:lnTo>
                    <a:pt x="0" y="116"/>
                  </a:lnTo>
                  <a:lnTo>
                    <a:pt x="30" y="116"/>
                  </a:lnTo>
                  <a:lnTo>
                    <a:pt x="30" y="86"/>
                  </a:lnTo>
                  <a:lnTo>
                    <a:pt x="30" y="57"/>
                  </a:lnTo>
                  <a:close/>
                  <a:moveTo>
                    <a:pt x="0" y="0"/>
                  </a:moveTo>
                  <a:lnTo>
                    <a:pt x="30" y="0"/>
                  </a:lnTo>
                  <a:lnTo>
                    <a:pt x="30" y="29"/>
                  </a:lnTo>
                  <a:lnTo>
                    <a:pt x="30" y="57"/>
                  </a:lnTo>
                  <a:lnTo>
                    <a:pt x="30" y="57"/>
                  </a:lnTo>
                  <a:lnTo>
                    <a:pt x="0" y="57"/>
                  </a:lnTo>
                  <a:lnTo>
                    <a:pt x="30" y="29"/>
                  </a:lnTo>
                  <a:lnTo>
                    <a:pt x="0" y="29"/>
                  </a:lnTo>
                  <a:lnTo>
                    <a:pt x="0"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2" name="Freeform 191">
              <a:extLst>
                <a:ext uri="{FF2B5EF4-FFF2-40B4-BE49-F238E27FC236}">
                  <a16:creationId xmlns:a16="http://schemas.microsoft.com/office/drawing/2014/main" id="{0FA06394-2E5A-044E-AB6D-3E97C4049A88}"/>
                </a:ext>
              </a:extLst>
            </p:cNvPr>
            <p:cNvSpPr>
              <a:spLocks noChangeArrowheads="1"/>
            </p:cNvSpPr>
            <p:nvPr/>
          </p:nvSpPr>
          <p:spPr bwMode="auto">
            <a:xfrm>
              <a:off x="3019677" y="4019456"/>
              <a:ext cx="20160" cy="10081"/>
            </a:xfrm>
            <a:custGeom>
              <a:avLst/>
              <a:gdLst>
                <a:gd name="T0" fmla="*/ 30 w 60"/>
                <a:gd name="T1" fmla="*/ 0 h 30"/>
                <a:gd name="T2" fmla="*/ 0 w 60"/>
                <a:gd name="T3" fmla="*/ 29 h 30"/>
                <a:gd name="T4" fmla="*/ 30 w 60"/>
                <a:gd name="T5" fmla="*/ 29 h 30"/>
                <a:gd name="T6" fmla="*/ 59 w 60"/>
                <a:gd name="T7" fmla="*/ 29 h 30"/>
                <a:gd name="T8" fmla="*/ 59 w 60"/>
                <a:gd name="T9" fmla="*/ 29 h 30"/>
                <a:gd name="T10" fmla="*/ 30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30" y="0"/>
                  </a:moveTo>
                  <a:lnTo>
                    <a:pt x="0" y="29"/>
                  </a:lnTo>
                  <a:lnTo>
                    <a:pt x="30" y="29"/>
                  </a:lnTo>
                  <a:lnTo>
                    <a:pt x="59" y="29"/>
                  </a:lnTo>
                  <a:lnTo>
                    <a:pt x="59" y="29"/>
                  </a:lnTo>
                  <a:lnTo>
                    <a:pt x="3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3" name="Freeform 192">
              <a:extLst>
                <a:ext uri="{FF2B5EF4-FFF2-40B4-BE49-F238E27FC236}">
                  <a16:creationId xmlns:a16="http://schemas.microsoft.com/office/drawing/2014/main" id="{602F5A34-E75D-FE43-947E-7EE80DAFF0FE}"/>
                </a:ext>
              </a:extLst>
            </p:cNvPr>
            <p:cNvSpPr>
              <a:spLocks noChangeArrowheads="1"/>
            </p:cNvSpPr>
            <p:nvPr/>
          </p:nvSpPr>
          <p:spPr bwMode="auto">
            <a:xfrm>
              <a:off x="2962077" y="4019456"/>
              <a:ext cx="18720" cy="38884"/>
            </a:xfrm>
            <a:custGeom>
              <a:avLst/>
              <a:gdLst>
                <a:gd name="T0" fmla="*/ 29 w 59"/>
                <a:gd name="T1" fmla="*/ 87 h 118"/>
                <a:gd name="T2" fmla="*/ 29 w 59"/>
                <a:gd name="T3" fmla="*/ 87 h 118"/>
                <a:gd name="T4" fmla="*/ 29 w 59"/>
                <a:gd name="T5" fmla="*/ 87 h 118"/>
                <a:gd name="T6" fmla="*/ 29 w 59"/>
                <a:gd name="T7" fmla="*/ 87 h 118"/>
                <a:gd name="T8" fmla="*/ 0 w 59"/>
                <a:gd name="T9" fmla="*/ 117 h 118"/>
                <a:gd name="T10" fmla="*/ 29 w 59"/>
                <a:gd name="T11" fmla="*/ 117 h 118"/>
                <a:gd name="T12" fmla="*/ 29 w 59"/>
                <a:gd name="T13" fmla="*/ 87 h 118"/>
                <a:gd name="T14" fmla="*/ 58 w 59"/>
                <a:gd name="T15" fmla="*/ 58 h 118"/>
                <a:gd name="T16" fmla="*/ 58 w 59"/>
                <a:gd name="T17" fmla="*/ 58 h 118"/>
                <a:gd name="T18" fmla="*/ 58 w 59"/>
                <a:gd name="T19" fmla="*/ 87 h 118"/>
                <a:gd name="T20" fmla="*/ 58 w 59"/>
                <a:gd name="T21" fmla="*/ 87 h 118"/>
                <a:gd name="T22" fmla="*/ 58 w 59"/>
                <a:gd name="T23" fmla="*/ 58 h 118"/>
                <a:gd name="T24" fmla="*/ 58 w 59"/>
                <a:gd name="T25" fmla="*/ 0 h 118"/>
                <a:gd name="T26" fmla="*/ 58 w 59"/>
                <a:gd name="T27" fmla="*/ 0 h 118"/>
                <a:gd name="T28" fmla="*/ 58 w 59"/>
                <a:gd name="T29" fmla="*/ 29 h 118"/>
                <a:gd name="T30" fmla="*/ 58 w 59"/>
                <a:gd name="T31" fmla="*/ 29 h 118"/>
                <a:gd name="T32" fmla="*/ 58 w 59"/>
                <a:gd name="T3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118">
                  <a:moveTo>
                    <a:pt x="29" y="87"/>
                  </a:moveTo>
                  <a:lnTo>
                    <a:pt x="29" y="87"/>
                  </a:lnTo>
                  <a:lnTo>
                    <a:pt x="29" y="87"/>
                  </a:lnTo>
                  <a:lnTo>
                    <a:pt x="29" y="87"/>
                  </a:lnTo>
                  <a:cubicBezTo>
                    <a:pt x="0" y="117"/>
                    <a:pt x="0" y="117"/>
                    <a:pt x="0" y="117"/>
                  </a:cubicBezTo>
                  <a:cubicBezTo>
                    <a:pt x="29" y="117"/>
                    <a:pt x="29" y="117"/>
                    <a:pt x="29" y="117"/>
                  </a:cubicBezTo>
                  <a:cubicBezTo>
                    <a:pt x="29" y="87"/>
                    <a:pt x="29" y="87"/>
                    <a:pt x="29" y="87"/>
                  </a:cubicBezTo>
                  <a:close/>
                  <a:moveTo>
                    <a:pt x="58" y="58"/>
                  </a:moveTo>
                  <a:lnTo>
                    <a:pt x="58" y="58"/>
                  </a:lnTo>
                  <a:cubicBezTo>
                    <a:pt x="58" y="87"/>
                    <a:pt x="58" y="87"/>
                    <a:pt x="58" y="87"/>
                  </a:cubicBezTo>
                  <a:lnTo>
                    <a:pt x="58" y="87"/>
                  </a:lnTo>
                  <a:lnTo>
                    <a:pt x="58" y="58"/>
                  </a:lnTo>
                  <a:close/>
                  <a:moveTo>
                    <a:pt x="58" y="0"/>
                  </a:moveTo>
                  <a:lnTo>
                    <a:pt x="58" y="0"/>
                  </a:lnTo>
                  <a:cubicBezTo>
                    <a:pt x="58" y="29"/>
                    <a:pt x="58" y="29"/>
                    <a:pt x="58" y="29"/>
                  </a:cubicBezTo>
                  <a:lnTo>
                    <a:pt x="58" y="29"/>
                  </a:lnTo>
                  <a:lnTo>
                    <a:pt x="58" y="0"/>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4" name="Freeform 193">
              <a:extLst>
                <a:ext uri="{FF2B5EF4-FFF2-40B4-BE49-F238E27FC236}">
                  <a16:creationId xmlns:a16="http://schemas.microsoft.com/office/drawing/2014/main" id="{B27C7DD8-24E3-184D-873D-FBB321039F9B}"/>
                </a:ext>
              </a:extLst>
            </p:cNvPr>
            <p:cNvSpPr>
              <a:spLocks noChangeArrowheads="1"/>
            </p:cNvSpPr>
            <p:nvPr/>
          </p:nvSpPr>
          <p:spPr bwMode="auto">
            <a:xfrm>
              <a:off x="2962076" y="4077063"/>
              <a:ext cx="38880" cy="28803"/>
            </a:xfrm>
            <a:custGeom>
              <a:avLst/>
              <a:gdLst>
                <a:gd name="T0" fmla="*/ 88 w 118"/>
                <a:gd name="T1" fmla="*/ 0 h 89"/>
                <a:gd name="T2" fmla="*/ 117 w 118"/>
                <a:gd name="T3" fmla="*/ 0 h 89"/>
                <a:gd name="T4" fmla="*/ 117 w 118"/>
                <a:gd name="T5" fmla="*/ 0 h 89"/>
                <a:gd name="T6" fmla="*/ 88 w 118"/>
                <a:gd name="T7" fmla="*/ 0 h 89"/>
                <a:gd name="T8" fmla="*/ 88 w 118"/>
                <a:gd name="T9" fmla="*/ 29 h 89"/>
                <a:gd name="T10" fmla="*/ 58 w 118"/>
                <a:gd name="T11" fmla="*/ 29 h 89"/>
                <a:gd name="T12" fmla="*/ 29 w 118"/>
                <a:gd name="T13" fmla="*/ 29 h 89"/>
                <a:gd name="T14" fmla="*/ 29 w 118"/>
                <a:gd name="T15" fmla="*/ 29 h 89"/>
                <a:gd name="T16" fmla="*/ 29 w 118"/>
                <a:gd name="T17" fmla="*/ 29 h 89"/>
                <a:gd name="T18" fmla="*/ 29 w 118"/>
                <a:gd name="T19" fmla="*/ 59 h 89"/>
                <a:gd name="T20" fmla="*/ 29 w 118"/>
                <a:gd name="T21" fmla="*/ 59 h 89"/>
                <a:gd name="T22" fmla="*/ 29 w 118"/>
                <a:gd name="T23" fmla="*/ 88 h 89"/>
                <a:gd name="T24" fmla="*/ 0 w 118"/>
                <a:gd name="T25" fmla="*/ 88 h 89"/>
                <a:gd name="T26" fmla="*/ 29 w 118"/>
                <a:gd name="T27" fmla="*/ 88 h 89"/>
                <a:gd name="T28" fmla="*/ 58 w 118"/>
                <a:gd name="T29" fmla="*/ 88 h 89"/>
                <a:gd name="T30" fmla="*/ 88 w 118"/>
                <a:gd name="T31" fmla="*/ 59 h 89"/>
                <a:gd name="T32" fmla="*/ 88 w 118"/>
                <a:gd name="T33" fmla="*/ 59 h 89"/>
                <a:gd name="T34" fmla="*/ 58 w 118"/>
                <a:gd name="T35" fmla="*/ 29 h 89"/>
                <a:gd name="T36" fmla="*/ 88 w 118"/>
                <a:gd name="T37"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89">
                  <a:moveTo>
                    <a:pt x="88" y="0"/>
                  </a:moveTo>
                  <a:lnTo>
                    <a:pt x="117" y="0"/>
                  </a:lnTo>
                  <a:lnTo>
                    <a:pt x="117" y="0"/>
                  </a:lnTo>
                  <a:lnTo>
                    <a:pt x="88" y="0"/>
                  </a:lnTo>
                  <a:close/>
                  <a:moveTo>
                    <a:pt x="88" y="29"/>
                  </a:moveTo>
                  <a:lnTo>
                    <a:pt x="58" y="29"/>
                  </a:lnTo>
                  <a:lnTo>
                    <a:pt x="29" y="29"/>
                  </a:lnTo>
                  <a:lnTo>
                    <a:pt x="29" y="29"/>
                  </a:lnTo>
                  <a:lnTo>
                    <a:pt x="29" y="29"/>
                  </a:lnTo>
                  <a:lnTo>
                    <a:pt x="29" y="59"/>
                  </a:lnTo>
                  <a:lnTo>
                    <a:pt x="29" y="59"/>
                  </a:lnTo>
                  <a:lnTo>
                    <a:pt x="29" y="88"/>
                  </a:lnTo>
                  <a:lnTo>
                    <a:pt x="0" y="88"/>
                  </a:lnTo>
                  <a:lnTo>
                    <a:pt x="29" y="88"/>
                  </a:lnTo>
                  <a:lnTo>
                    <a:pt x="58" y="88"/>
                  </a:lnTo>
                  <a:lnTo>
                    <a:pt x="88" y="59"/>
                  </a:lnTo>
                  <a:lnTo>
                    <a:pt x="88" y="59"/>
                  </a:lnTo>
                  <a:lnTo>
                    <a:pt x="58" y="29"/>
                  </a:lnTo>
                  <a:lnTo>
                    <a:pt x="88" y="29"/>
                  </a:ln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5" name="Freeform 194">
              <a:extLst>
                <a:ext uri="{FF2B5EF4-FFF2-40B4-BE49-F238E27FC236}">
                  <a16:creationId xmlns:a16="http://schemas.microsoft.com/office/drawing/2014/main" id="{C4363092-DB4D-584F-A61E-C87BE6C77D75}"/>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6" name="Freeform 195">
              <a:extLst>
                <a:ext uri="{FF2B5EF4-FFF2-40B4-BE49-F238E27FC236}">
                  <a16:creationId xmlns:a16="http://schemas.microsoft.com/office/drawing/2014/main" id="{8FA9BBC3-E116-CF42-B8DB-58AD0EB26E8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7" name="Freeform 196">
              <a:extLst>
                <a:ext uri="{FF2B5EF4-FFF2-40B4-BE49-F238E27FC236}">
                  <a16:creationId xmlns:a16="http://schemas.microsoft.com/office/drawing/2014/main" id="{15D633B4-D5FD-2544-8781-4D5B07F84E96}"/>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8" name="Freeform 197">
              <a:extLst>
                <a:ext uri="{FF2B5EF4-FFF2-40B4-BE49-F238E27FC236}">
                  <a16:creationId xmlns:a16="http://schemas.microsoft.com/office/drawing/2014/main" id="{E3E41F02-AD26-3340-901E-05494BF6AD5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59" name="Freeform 198">
              <a:extLst>
                <a:ext uri="{FF2B5EF4-FFF2-40B4-BE49-F238E27FC236}">
                  <a16:creationId xmlns:a16="http://schemas.microsoft.com/office/drawing/2014/main" id="{4284A99D-8BD6-124D-A10B-B7268702D1D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0" name="Freeform 199">
              <a:extLst>
                <a:ext uri="{FF2B5EF4-FFF2-40B4-BE49-F238E27FC236}">
                  <a16:creationId xmlns:a16="http://schemas.microsoft.com/office/drawing/2014/main" id="{59396778-E3CB-C84B-A1DE-C7A455835ED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1" name="Freeform 200">
              <a:extLst>
                <a:ext uri="{FF2B5EF4-FFF2-40B4-BE49-F238E27FC236}">
                  <a16:creationId xmlns:a16="http://schemas.microsoft.com/office/drawing/2014/main" id="{4DA6ADEF-BCBF-EF48-8584-5AB3FB6CA5A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2" name="Freeform 201">
              <a:extLst>
                <a:ext uri="{FF2B5EF4-FFF2-40B4-BE49-F238E27FC236}">
                  <a16:creationId xmlns:a16="http://schemas.microsoft.com/office/drawing/2014/main" id="{D476ACC2-A81C-E640-BC30-8216F15FCB75}"/>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3" name="Freeform 202">
              <a:extLst>
                <a:ext uri="{FF2B5EF4-FFF2-40B4-BE49-F238E27FC236}">
                  <a16:creationId xmlns:a16="http://schemas.microsoft.com/office/drawing/2014/main" id="{12DF3C03-E7AA-E94A-B86D-362C67373BD1}"/>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4" name="Freeform 203">
              <a:extLst>
                <a:ext uri="{FF2B5EF4-FFF2-40B4-BE49-F238E27FC236}">
                  <a16:creationId xmlns:a16="http://schemas.microsoft.com/office/drawing/2014/main" id="{593A9FE3-5017-B749-9071-2A02C8C723B5}"/>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5" name="Freeform 204">
              <a:extLst>
                <a:ext uri="{FF2B5EF4-FFF2-40B4-BE49-F238E27FC236}">
                  <a16:creationId xmlns:a16="http://schemas.microsoft.com/office/drawing/2014/main" id="{2431F75A-D23F-5E41-A290-73165809F73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6" name="Freeform 205">
              <a:extLst>
                <a:ext uri="{FF2B5EF4-FFF2-40B4-BE49-F238E27FC236}">
                  <a16:creationId xmlns:a16="http://schemas.microsoft.com/office/drawing/2014/main" id="{A0DC505F-36D0-A44B-A2F7-2EEE1DC02763}"/>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7" name="Freeform 206">
              <a:extLst>
                <a:ext uri="{FF2B5EF4-FFF2-40B4-BE49-F238E27FC236}">
                  <a16:creationId xmlns:a16="http://schemas.microsoft.com/office/drawing/2014/main" id="{5EBA6F9A-D87D-2844-99EC-43FF0BA38957}"/>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8" name="Freeform 207">
              <a:extLst>
                <a:ext uri="{FF2B5EF4-FFF2-40B4-BE49-F238E27FC236}">
                  <a16:creationId xmlns:a16="http://schemas.microsoft.com/office/drawing/2014/main" id="{736ABD4A-AB1D-B94A-8DEF-D259350CD8E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69" name="Freeform 208">
              <a:extLst>
                <a:ext uri="{FF2B5EF4-FFF2-40B4-BE49-F238E27FC236}">
                  <a16:creationId xmlns:a16="http://schemas.microsoft.com/office/drawing/2014/main" id="{A884A1BA-5FBD-834D-9495-0E0B07920F2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0" name="Freeform 209">
              <a:extLst>
                <a:ext uri="{FF2B5EF4-FFF2-40B4-BE49-F238E27FC236}">
                  <a16:creationId xmlns:a16="http://schemas.microsoft.com/office/drawing/2014/main" id="{41AB1490-2397-1E40-9081-732F30F9BBAF}"/>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1" name="Freeform 210">
              <a:extLst>
                <a:ext uri="{FF2B5EF4-FFF2-40B4-BE49-F238E27FC236}">
                  <a16:creationId xmlns:a16="http://schemas.microsoft.com/office/drawing/2014/main" id="{5106AB7A-A72B-BA4C-97F2-647DF7B9D606}"/>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2" name="Freeform 211">
              <a:extLst>
                <a:ext uri="{FF2B5EF4-FFF2-40B4-BE49-F238E27FC236}">
                  <a16:creationId xmlns:a16="http://schemas.microsoft.com/office/drawing/2014/main" id="{7AD305A2-2D0B-1548-A88A-316DA9E362AB}"/>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3" name="Freeform 212">
              <a:extLst>
                <a:ext uri="{FF2B5EF4-FFF2-40B4-BE49-F238E27FC236}">
                  <a16:creationId xmlns:a16="http://schemas.microsoft.com/office/drawing/2014/main" id="{A1D6ABE6-548E-4246-84E1-FBFE367477D5}"/>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4" name="Freeform 213">
              <a:extLst>
                <a:ext uri="{FF2B5EF4-FFF2-40B4-BE49-F238E27FC236}">
                  <a16:creationId xmlns:a16="http://schemas.microsoft.com/office/drawing/2014/main" id="{7975F9F5-7D06-0641-8161-BC75F01225D3}"/>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5" name="Freeform 214">
              <a:extLst>
                <a:ext uri="{FF2B5EF4-FFF2-40B4-BE49-F238E27FC236}">
                  <a16:creationId xmlns:a16="http://schemas.microsoft.com/office/drawing/2014/main" id="{4E328159-B3A6-0C4A-B676-9702D327DC3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6" name="Freeform 215">
              <a:extLst>
                <a:ext uri="{FF2B5EF4-FFF2-40B4-BE49-F238E27FC236}">
                  <a16:creationId xmlns:a16="http://schemas.microsoft.com/office/drawing/2014/main" id="{2AA25177-2082-AD47-991F-7EEDE1B5399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7" name="Freeform 216">
              <a:extLst>
                <a:ext uri="{FF2B5EF4-FFF2-40B4-BE49-F238E27FC236}">
                  <a16:creationId xmlns:a16="http://schemas.microsoft.com/office/drawing/2014/main" id="{C05FE136-9374-6E48-BEC5-2E444EBCE67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8" name="Freeform 217">
              <a:extLst>
                <a:ext uri="{FF2B5EF4-FFF2-40B4-BE49-F238E27FC236}">
                  <a16:creationId xmlns:a16="http://schemas.microsoft.com/office/drawing/2014/main" id="{C45A6515-063D-D44C-AA5B-DE4D3AC042CF}"/>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79" name="Freeform 218">
              <a:extLst>
                <a:ext uri="{FF2B5EF4-FFF2-40B4-BE49-F238E27FC236}">
                  <a16:creationId xmlns:a16="http://schemas.microsoft.com/office/drawing/2014/main" id="{67C49E45-98BF-814C-9970-F88A084ED33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0" name="Freeform 219">
              <a:extLst>
                <a:ext uri="{FF2B5EF4-FFF2-40B4-BE49-F238E27FC236}">
                  <a16:creationId xmlns:a16="http://schemas.microsoft.com/office/drawing/2014/main" id="{4EFC5609-A0B0-594F-9DB8-4F019BB99E5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1" name="Freeform 220">
              <a:extLst>
                <a:ext uri="{FF2B5EF4-FFF2-40B4-BE49-F238E27FC236}">
                  <a16:creationId xmlns:a16="http://schemas.microsoft.com/office/drawing/2014/main" id="{13219E44-D3C7-594E-9516-E03CE8D7A71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2" name="Freeform 221">
              <a:extLst>
                <a:ext uri="{FF2B5EF4-FFF2-40B4-BE49-F238E27FC236}">
                  <a16:creationId xmlns:a16="http://schemas.microsoft.com/office/drawing/2014/main" id="{46E61CB3-837C-D340-B559-C0B8176D284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3" name="Freeform 222">
              <a:extLst>
                <a:ext uri="{FF2B5EF4-FFF2-40B4-BE49-F238E27FC236}">
                  <a16:creationId xmlns:a16="http://schemas.microsoft.com/office/drawing/2014/main" id="{322B441C-ADCE-B248-B208-D4EA1B28D62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4" name="Freeform 223">
              <a:extLst>
                <a:ext uri="{FF2B5EF4-FFF2-40B4-BE49-F238E27FC236}">
                  <a16:creationId xmlns:a16="http://schemas.microsoft.com/office/drawing/2014/main" id="{DE6FA607-A7C6-8F42-85A4-6822E13FBF11}"/>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5" name="Freeform 224">
              <a:extLst>
                <a:ext uri="{FF2B5EF4-FFF2-40B4-BE49-F238E27FC236}">
                  <a16:creationId xmlns:a16="http://schemas.microsoft.com/office/drawing/2014/main" id="{BD8C1F1A-04C0-FD44-8BFE-870728454CDF}"/>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6" name="Freeform 225">
              <a:extLst>
                <a:ext uri="{FF2B5EF4-FFF2-40B4-BE49-F238E27FC236}">
                  <a16:creationId xmlns:a16="http://schemas.microsoft.com/office/drawing/2014/main" id="{7D942D05-CEE1-2C4E-A2BB-5050AB0BCAD2}"/>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7" name="Freeform 226">
              <a:extLst>
                <a:ext uri="{FF2B5EF4-FFF2-40B4-BE49-F238E27FC236}">
                  <a16:creationId xmlns:a16="http://schemas.microsoft.com/office/drawing/2014/main" id="{1CF8D899-FDE3-1343-B6F0-89374AD01C7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8" name="Freeform 227">
              <a:extLst>
                <a:ext uri="{FF2B5EF4-FFF2-40B4-BE49-F238E27FC236}">
                  <a16:creationId xmlns:a16="http://schemas.microsoft.com/office/drawing/2014/main" id="{0727D648-173E-2044-A794-257781F0A030}"/>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89" name="Freeform 228">
              <a:extLst>
                <a:ext uri="{FF2B5EF4-FFF2-40B4-BE49-F238E27FC236}">
                  <a16:creationId xmlns:a16="http://schemas.microsoft.com/office/drawing/2014/main" id="{C7AC8AF2-A910-DE4D-AEFB-A07AAD5DBED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0" name="Freeform 229">
              <a:extLst>
                <a:ext uri="{FF2B5EF4-FFF2-40B4-BE49-F238E27FC236}">
                  <a16:creationId xmlns:a16="http://schemas.microsoft.com/office/drawing/2014/main" id="{7726D261-EF03-9B43-BC09-05A771F3FD8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1" name="Freeform 230">
              <a:extLst>
                <a:ext uri="{FF2B5EF4-FFF2-40B4-BE49-F238E27FC236}">
                  <a16:creationId xmlns:a16="http://schemas.microsoft.com/office/drawing/2014/main" id="{4D2C1D28-9C64-C444-8D8C-66A192784863}"/>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2" name="Freeform 231">
              <a:extLst>
                <a:ext uri="{FF2B5EF4-FFF2-40B4-BE49-F238E27FC236}">
                  <a16:creationId xmlns:a16="http://schemas.microsoft.com/office/drawing/2014/main" id="{74CE672A-2825-4C43-868F-45925666E3A2}"/>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3" name="Freeform 232">
              <a:extLst>
                <a:ext uri="{FF2B5EF4-FFF2-40B4-BE49-F238E27FC236}">
                  <a16:creationId xmlns:a16="http://schemas.microsoft.com/office/drawing/2014/main" id="{9A2DAA2C-49C4-A643-8052-0D5BDD62B299}"/>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4" name="Freeform 233">
              <a:extLst>
                <a:ext uri="{FF2B5EF4-FFF2-40B4-BE49-F238E27FC236}">
                  <a16:creationId xmlns:a16="http://schemas.microsoft.com/office/drawing/2014/main" id="{154D20C3-822E-5C45-9020-F759DC5A7DE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5" name="Freeform 234">
              <a:extLst>
                <a:ext uri="{FF2B5EF4-FFF2-40B4-BE49-F238E27FC236}">
                  <a16:creationId xmlns:a16="http://schemas.microsoft.com/office/drawing/2014/main" id="{E88B2239-4E05-7A4C-B14E-A8E4581F8227}"/>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6" name="Freeform 235">
              <a:extLst>
                <a:ext uri="{FF2B5EF4-FFF2-40B4-BE49-F238E27FC236}">
                  <a16:creationId xmlns:a16="http://schemas.microsoft.com/office/drawing/2014/main" id="{B4BD4C2F-FEC8-C04B-A935-F80050E683E9}"/>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7" name="Freeform 236">
              <a:extLst>
                <a:ext uri="{FF2B5EF4-FFF2-40B4-BE49-F238E27FC236}">
                  <a16:creationId xmlns:a16="http://schemas.microsoft.com/office/drawing/2014/main" id="{8C750E1C-112C-644A-9811-E425369DCC23}"/>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8" name="Freeform 237">
              <a:extLst>
                <a:ext uri="{FF2B5EF4-FFF2-40B4-BE49-F238E27FC236}">
                  <a16:creationId xmlns:a16="http://schemas.microsoft.com/office/drawing/2014/main" id="{01775DF7-B227-6C4B-AAB0-5BDB4C5C40BD}"/>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299" name="Freeform 238">
              <a:extLst>
                <a:ext uri="{FF2B5EF4-FFF2-40B4-BE49-F238E27FC236}">
                  <a16:creationId xmlns:a16="http://schemas.microsoft.com/office/drawing/2014/main" id="{3BDB3B32-FA39-FA4B-BB97-FAF44DF799F8}"/>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0" name="Freeform 239">
              <a:extLst>
                <a:ext uri="{FF2B5EF4-FFF2-40B4-BE49-F238E27FC236}">
                  <a16:creationId xmlns:a16="http://schemas.microsoft.com/office/drawing/2014/main" id="{A685E20E-DD48-014E-996C-8656DD83985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1" name="Freeform 240">
              <a:extLst>
                <a:ext uri="{FF2B5EF4-FFF2-40B4-BE49-F238E27FC236}">
                  <a16:creationId xmlns:a16="http://schemas.microsoft.com/office/drawing/2014/main" id="{E570D14D-D94C-4B4B-AC7C-08E9C7F2AAF1}"/>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2" name="Freeform 241">
              <a:extLst>
                <a:ext uri="{FF2B5EF4-FFF2-40B4-BE49-F238E27FC236}">
                  <a16:creationId xmlns:a16="http://schemas.microsoft.com/office/drawing/2014/main" id="{1C3EE26B-83D9-9D4E-9D69-A39EA484D39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3" name="Freeform 242">
              <a:extLst>
                <a:ext uri="{FF2B5EF4-FFF2-40B4-BE49-F238E27FC236}">
                  <a16:creationId xmlns:a16="http://schemas.microsoft.com/office/drawing/2014/main" id="{7E956726-8D2F-544F-A60C-C25F4B9D2066}"/>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4" name="Freeform 243">
              <a:extLst>
                <a:ext uri="{FF2B5EF4-FFF2-40B4-BE49-F238E27FC236}">
                  <a16:creationId xmlns:a16="http://schemas.microsoft.com/office/drawing/2014/main" id="{D8466192-C179-1A44-94BC-E81CD2138A99}"/>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5" name="Freeform 244">
              <a:extLst>
                <a:ext uri="{FF2B5EF4-FFF2-40B4-BE49-F238E27FC236}">
                  <a16:creationId xmlns:a16="http://schemas.microsoft.com/office/drawing/2014/main" id="{272DD972-1DAD-C84B-A6D7-E9CA15B64AF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6" name="Freeform 245">
              <a:extLst>
                <a:ext uri="{FF2B5EF4-FFF2-40B4-BE49-F238E27FC236}">
                  <a16:creationId xmlns:a16="http://schemas.microsoft.com/office/drawing/2014/main" id="{146E9787-6BCB-4448-99DD-C48B567BF98F}"/>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7" name="Freeform 246">
              <a:extLst>
                <a:ext uri="{FF2B5EF4-FFF2-40B4-BE49-F238E27FC236}">
                  <a16:creationId xmlns:a16="http://schemas.microsoft.com/office/drawing/2014/main" id="{D77277ED-BAF6-0945-8324-57A3A00AEE0B}"/>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8" name="Freeform 247">
              <a:extLst>
                <a:ext uri="{FF2B5EF4-FFF2-40B4-BE49-F238E27FC236}">
                  <a16:creationId xmlns:a16="http://schemas.microsoft.com/office/drawing/2014/main" id="{5B8A3462-6919-6548-BB01-0C55BDE96A5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09" name="Freeform 248">
              <a:extLst>
                <a:ext uri="{FF2B5EF4-FFF2-40B4-BE49-F238E27FC236}">
                  <a16:creationId xmlns:a16="http://schemas.microsoft.com/office/drawing/2014/main" id="{CA174C47-644D-E944-9EA4-A8F850C7B7C1}"/>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0" name="Freeform 249">
              <a:extLst>
                <a:ext uri="{FF2B5EF4-FFF2-40B4-BE49-F238E27FC236}">
                  <a16:creationId xmlns:a16="http://schemas.microsoft.com/office/drawing/2014/main" id="{A99C27EC-4917-924C-AD50-70F2635F00B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1" name="Freeform 250">
              <a:extLst>
                <a:ext uri="{FF2B5EF4-FFF2-40B4-BE49-F238E27FC236}">
                  <a16:creationId xmlns:a16="http://schemas.microsoft.com/office/drawing/2014/main" id="{8E0D7EBD-0C9B-CF4A-B4FA-719EDDB40EFE}"/>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2" name="Freeform 251">
              <a:extLst>
                <a:ext uri="{FF2B5EF4-FFF2-40B4-BE49-F238E27FC236}">
                  <a16:creationId xmlns:a16="http://schemas.microsoft.com/office/drawing/2014/main" id="{FC202669-D42F-1244-88B3-5C1A4A40899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3" name="Freeform 252">
              <a:extLst>
                <a:ext uri="{FF2B5EF4-FFF2-40B4-BE49-F238E27FC236}">
                  <a16:creationId xmlns:a16="http://schemas.microsoft.com/office/drawing/2014/main" id="{121DD354-67A7-4D49-9CAA-91DCD1C8713A}"/>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4" name="Freeform 253">
              <a:extLst>
                <a:ext uri="{FF2B5EF4-FFF2-40B4-BE49-F238E27FC236}">
                  <a16:creationId xmlns:a16="http://schemas.microsoft.com/office/drawing/2014/main" id="{87A208E7-1B62-6846-AACC-093638FB5957}"/>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5" name="Freeform 254">
              <a:extLst>
                <a:ext uri="{FF2B5EF4-FFF2-40B4-BE49-F238E27FC236}">
                  <a16:creationId xmlns:a16="http://schemas.microsoft.com/office/drawing/2014/main" id="{BB5E7B48-B0EA-3E4C-B074-3FC7288197A4}"/>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6" name="Freeform 255">
              <a:extLst>
                <a:ext uri="{FF2B5EF4-FFF2-40B4-BE49-F238E27FC236}">
                  <a16:creationId xmlns:a16="http://schemas.microsoft.com/office/drawing/2014/main" id="{E92AA3D6-9A01-C945-81CA-C9036EB5C7B2}"/>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7" name="Freeform 256">
              <a:extLst>
                <a:ext uri="{FF2B5EF4-FFF2-40B4-BE49-F238E27FC236}">
                  <a16:creationId xmlns:a16="http://schemas.microsoft.com/office/drawing/2014/main" id="{C4694C71-DF71-D248-9388-60982C89753C}"/>
                </a:ext>
              </a:extLst>
            </p:cNvPr>
            <p:cNvSpPr>
              <a:spLocks noChangeArrowheads="1"/>
            </p:cNvSpPr>
            <p:nvPr/>
          </p:nvSpPr>
          <p:spPr bwMode="auto">
            <a:xfrm>
              <a:off x="6904791"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8" name="Freeform 257">
              <a:extLst>
                <a:ext uri="{FF2B5EF4-FFF2-40B4-BE49-F238E27FC236}">
                  <a16:creationId xmlns:a16="http://schemas.microsoft.com/office/drawing/2014/main" id="{F98793AE-D7AB-DF42-B764-94FE95FA1627}"/>
                </a:ext>
              </a:extLst>
            </p:cNvPr>
            <p:cNvSpPr>
              <a:spLocks noChangeArrowheads="1"/>
            </p:cNvSpPr>
            <p:nvPr/>
          </p:nvSpPr>
          <p:spPr bwMode="auto">
            <a:xfrm>
              <a:off x="6904792" y="2305680"/>
              <a:ext cx="1440" cy="1440"/>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19" name="Freeform 258">
              <a:extLst>
                <a:ext uri="{FF2B5EF4-FFF2-40B4-BE49-F238E27FC236}">
                  <a16:creationId xmlns:a16="http://schemas.microsoft.com/office/drawing/2014/main" id="{7AA59B4C-761E-D74A-9B72-E25F4C78DABE}"/>
                </a:ext>
              </a:extLst>
            </p:cNvPr>
            <p:cNvSpPr>
              <a:spLocks noChangeArrowheads="1"/>
            </p:cNvSpPr>
            <p:nvPr/>
          </p:nvSpPr>
          <p:spPr bwMode="auto">
            <a:xfrm>
              <a:off x="6248152" y="2629713"/>
              <a:ext cx="115200" cy="115212"/>
            </a:xfrm>
            <a:custGeom>
              <a:avLst/>
              <a:gdLst>
                <a:gd name="T0" fmla="*/ 350 w 351"/>
                <a:gd name="T1" fmla="*/ 350 h 351"/>
                <a:gd name="T2" fmla="*/ 0 w 351"/>
                <a:gd name="T3" fmla="*/ 292 h 351"/>
                <a:gd name="T4" fmla="*/ 292 w 351"/>
                <a:gd name="T5" fmla="*/ 0 h 351"/>
                <a:gd name="T6" fmla="*/ 350 w 351"/>
                <a:gd name="T7" fmla="*/ 350 h 351"/>
              </a:gdLst>
              <a:ahLst/>
              <a:cxnLst>
                <a:cxn ang="0">
                  <a:pos x="T0" y="T1"/>
                </a:cxn>
                <a:cxn ang="0">
                  <a:pos x="T2" y="T3"/>
                </a:cxn>
                <a:cxn ang="0">
                  <a:pos x="T4" y="T5"/>
                </a:cxn>
                <a:cxn ang="0">
                  <a:pos x="T6" y="T7"/>
                </a:cxn>
              </a:cxnLst>
              <a:rect l="0" t="0" r="r" b="b"/>
              <a:pathLst>
                <a:path w="351" h="351">
                  <a:moveTo>
                    <a:pt x="350" y="350"/>
                  </a:moveTo>
                  <a:lnTo>
                    <a:pt x="0" y="292"/>
                  </a:lnTo>
                  <a:lnTo>
                    <a:pt x="292" y="0"/>
                  </a:lnTo>
                  <a:lnTo>
                    <a:pt x="350" y="35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sp>
          <p:nvSpPr>
            <p:cNvPr id="320" name="Freeform 259">
              <a:extLst>
                <a:ext uri="{FF2B5EF4-FFF2-40B4-BE49-F238E27FC236}">
                  <a16:creationId xmlns:a16="http://schemas.microsoft.com/office/drawing/2014/main" id="{0822535B-6751-034F-856B-F427F0CDCF56}"/>
                </a:ext>
              </a:extLst>
            </p:cNvPr>
            <p:cNvSpPr>
              <a:spLocks noChangeArrowheads="1"/>
            </p:cNvSpPr>
            <p:nvPr/>
          </p:nvSpPr>
          <p:spPr bwMode="auto">
            <a:xfrm>
              <a:off x="2714400" y="3220178"/>
              <a:ext cx="115200" cy="105131"/>
            </a:xfrm>
            <a:custGeom>
              <a:avLst/>
              <a:gdLst>
                <a:gd name="T0" fmla="*/ 0 w 351"/>
                <a:gd name="T1" fmla="*/ 0 h 321"/>
                <a:gd name="T2" fmla="*/ 350 w 351"/>
                <a:gd name="T3" fmla="*/ 29 h 321"/>
                <a:gd name="T4" fmla="*/ 58 w 351"/>
                <a:gd name="T5" fmla="*/ 320 h 321"/>
                <a:gd name="T6" fmla="*/ 0 w 351"/>
                <a:gd name="T7" fmla="*/ 0 h 321"/>
              </a:gdLst>
              <a:ahLst/>
              <a:cxnLst>
                <a:cxn ang="0">
                  <a:pos x="T0" y="T1"/>
                </a:cxn>
                <a:cxn ang="0">
                  <a:pos x="T2" y="T3"/>
                </a:cxn>
                <a:cxn ang="0">
                  <a:pos x="T4" y="T5"/>
                </a:cxn>
                <a:cxn ang="0">
                  <a:pos x="T6" y="T7"/>
                </a:cxn>
              </a:cxnLst>
              <a:rect l="0" t="0" r="r" b="b"/>
              <a:pathLst>
                <a:path w="351" h="321">
                  <a:moveTo>
                    <a:pt x="0" y="0"/>
                  </a:moveTo>
                  <a:lnTo>
                    <a:pt x="350" y="29"/>
                  </a:lnTo>
                  <a:lnTo>
                    <a:pt x="58" y="320"/>
                  </a:lnTo>
                  <a:lnTo>
                    <a:pt x="0" y="0"/>
                  </a:lnTo>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82945" tIns="41473" rIns="82945" bIns="41473" anchor="ctr"/>
            <a:lstStyle/>
            <a:p>
              <a:endParaRPr lang="en-AU" dirty="0"/>
            </a:p>
          </p:txBody>
        </p:sp>
      </p:grpSp>
      <p:sp>
        <p:nvSpPr>
          <p:cNvPr id="15" name="Title 14">
            <a:extLst>
              <a:ext uri="{FF2B5EF4-FFF2-40B4-BE49-F238E27FC236}">
                <a16:creationId xmlns:a16="http://schemas.microsoft.com/office/drawing/2014/main" id="{02883325-E2ED-1347-819D-7874F42CECCD}"/>
              </a:ext>
            </a:extLst>
          </p:cNvPr>
          <p:cNvSpPr>
            <a:spLocks noGrp="1"/>
          </p:cNvSpPr>
          <p:nvPr>
            <p:ph type="title"/>
            <p:custDataLst>
              <p:tags r:id="rId2"/>
            </p:custDataLst>
          </p:nvPr>
        </p:nvSpPr>
        <p:spPr>
          <a:xfrm>
            <a:off x="417057" y="584031"/>
            <a:ext cx="4706282" cy="921111"/>
          </a:xfrm>
        </p:spPr>
        <p:txBody>
          <a:bodyPr/>
          <a:lstStyle/>
          <a:p>
            <a:r>
              <a:rPr lang="en-CA" sz="3600" dirty="0">
                <a:latin typeface="Arial Black" panose="020B0604020202020204" pitchFamily="34" charset="0"/>
                <a:cs typeface="Arial Black" panose="020B0604020202020204" pitchFamily="34" charset="0"/>
              </a:rPr>
              <a:t>The slowdown is broad-based</a:t>
            </a:r>
          </a:p>
        </p:txBody>
      </p:sp>
      <p:sp>
        <p:nvSpPr>
          <p:cNvPr id="25" name="Footer Placeholder 9">
            <a:extLst>
              <a:ext uri="{FF2B5EF4-FFF2-40B4-BE49-F238E27FC236}">
                <a16:creationId xmlns:a16="http://schemas.microsoft.com/office/drawing/2014/main" id="{EDEDEBD8-E9FB-BF42-A4DB-D52B4BA573AD}"/>
              </a:ext>
            </a:extLst>
          </p:cNvPr>
          <p:cNvSpPr>
            <a:spLocks noGrp="1"/>
          </p:cNvSpPr>
          <p:nvPr>
            <p:ph type="ftr" sz="quarter" idx="10"/>
            <p:custDataLst>
              <p:tags r:id="rId3"/>
            </p:custDataLst>
          </p:nvPr>
        </p:nvSpPr>
        <p:spPr>
          <a:xfrm>
            <a:off x="350816" y="5240737"/>
            <a:ext cx="4728260" cy="304271"/>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SOURCE: </a:t>
            </a:r>
            <a:r>
              <a:rPr kumimoji="0" lang="en-CA" sz="900" b="0" i="0" u="none" strike="noStrike" kern="1200" cap="none" spc="0" normalizeH="0" baseline="0" noProof="0" dirty="0">
                <a:ln>
                  <a:noFill/>
                </a:ln>
                <a:solidFill>
                  <a:srgbClr val="1F384B"/>
                </a:solidFill>
                <a:effectLst/>
                <a:uLnTx/>
                <a:uFillTx/>
                <a:latin typeface="Arial"/>
                <a:ea typeface="+mn-ea"/>
                <a:cs typeface="+mn-cs"/>
              </a:rPr>
              <a:t>International Monetary Fund, World Economic Outlook Update, April 2019</a:t>
            </a:r>
            <a:r>
              <a:rPr kumimoji="0" lang="en-CA" sz="900" b="0" i="0" u="none" strike="noStrike" kern="1200" cap="none" spc="0" normalizeH="0" noProof="0" dirty="0">
                <a:ln>
                  <a:noFill/>
                </a:ln>
                <a:solidFill>
                  <a:srgbClr val="1F384B"/>
                </a:solidFill>
                <a:effectLst/>
                <a:uLnTx/>
                <a:uFillTx/>
                <a:latin typeface="Arial"/>
                <a:ea typeface="+mn-ea"/>
                <a:cs typeface="+mn-cs"/>
              </a:rPr>
              <a:t> </a:t>
            </a:r>
            <a:endParaRPr kumimoji="0" lang="en-CA" sz="900" b="0" i="0" u="none" strike="noStrike" kern="1200" cap="none" spc="0" normalizeH="0" baseline="0" noProof="0" dirty="0">
              <a:ln>
                <a:noFill/>
              </a:ln>
              <a:solidFill>
                <a:srgbClr val="1F384B"/>
              </a:solidFill>
              <a:effectLst/>
              <a:uLnTx/>
              <a:uFillTx/>
              <a:latin typeface="Arial"/>
              <a:ea typeface="+mn-ea"/>
              <a:cs typeface="+mn-cs"/>
            </a:endParaRPr>
          </a:p>
        </p:txBody>
      </p:sp>
      <p:grpSp>
        <p:nvGrpSpPr>
          <p:cNvPr id="9" name="Group 8">
            <a:extLst>
              <a:ext uri="{FF2B5EF4-FFF2-40B4-BE49-F238E27FC236}">
                <a16:creationId xmlns:a16="http://schemas.microsoft.com/office/drawing/2014/main" id="{E306FDE7-92B7-C74B-9277-2B6DA1CBC6AF}"/>
              </a:ext>
            </a:extLst>
          </p:cNvPr>
          <p:cNvGrpSpPr/>
          <p:nvPr>
            <p:custDataLst>
              <p:tags r:id="rId4"/>
            </p:custDataLst>
          </p:nvPr>
        </p:nvGrpSpPr>
        <p:grpSpPr>
          <a:xfrm>
            <a:off x="587135" y="4204020"/>
            <a:ext cx="1264172" cy="1029119"/>
            <a:chOff x="1086191" y="4154912"/>
            <a:chExt cx="1264172" cy="1029119"/>
          </a:xfrm>
        </p:grpSpPr>
        <p:sp>
          <p:nvSpPr>
            <p:cNvPr id="52" name="Espace réservé du texte 3">
              <a:extLst>
                <a:ext uri="{FF2B5EF4-FFF2-40B4-BE49-F238E27FC236}">
                  <a16:creationId xmlns:a16="http://schemas.microsoft.com/office/drawing/2014/main" id="{6974BB0A-5934-9C44-919F-38F936169BA4}"/>
                </a:ext>
              </a:extLst>
            </p:cNvPr>
            <p:cNvSpPr txBox="1">
              <a:spLocks/>
            </p:cNvSpPr>
            <p:nvPr/>
          </p:nvSpPr>
          <p:spPr>
            <a:xfrm>
              <a:off x="1125250" y="4154912"/>
              <a:ext cx="1059585" cy="332399"/>
            </a:xfrm>
            <a:prstGeom prst="rect">
              <a:avLst/>
            </a:prstGeom>
          </p:spPr>
          <p:txBody>
            <a:bodyPr wrap="none" lIns="0" tIns="0" rIns="0" bIns="0">
              <a:spAutoFit/>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200"/>
                </a:spcBef>
                <a:spcAft>
                  <a:spcPts val="0"/>
                </a:spcAft>
                <a:buClr>
                  <a:srgbClr val="1F384B"/>
                </a:buClr>
                <a:buSzPct val="75000"/>
                <a:buFont typeface="Wingdings 3" panose="05040102010807070707" pitchFamily="18" charset="2"/>
                <a:buNone/>
                <a:tabLst/>
                <a:defRPr/>
              </a:pPr>
              <a:r>
                <a:rPr kumimoji="0" lang="en-CA" sz="2400" b="1" i="0" u="none" strike="noStrike" kern="1200" cap="none" spc="0" normalizeH="0" baseline="0" noProof="0" dirty="0">
                  <a:ln>
                    <a:noFill/>
                  </a:ln>
                  <a:solidFill>
                    <a:srgbClr val="1F384B"/>
                  </a:solidFill>
                  <a:effectLst/>
                  <a:uLnTx/>
                  <a:uFillTx/>
                  <a:latin typeface="Arial"/>
                  <a:ea typeface="+mn-ea"/>
                  <a:cs typeface="+mn-cs"/>
                </a:rPr>
                <a:t>Europe</a:t>
              </a:r>
            </a:p>
          </p:txBody>
        </p:sp>
        <p:grpSp>
          <p:nvGrpSpPr>
            <p:cNvPr id="7" name="Group 6">
              <a:extLst>
                <a:ext uri="{FF2B5EF4-FFF2-40B4-BE49-F238E27FC236}">
                  <a16:creationId xmlns:a16="http://schemas.microsoft.com/office/drawing/2014/main" id="{D3AFE88E-0EBE-BC42-8B71-92D52BE0816B}"/>
                </a:ext>
              </a:extLst>
            </p:cNvPr>
            <p:cNvGrpSpPr/>
            <p:nvPr/>
          </p:nvGrpSpPr>
          <p:grpSpPr>
            <a:xfrm>
              <a:off x="1086191" y="4445367"/>
              <a:ext cx="1264172" cy="738664"/>
              <a:chOff x="1086191" y="4445367"/>
              <a:chExt cx="1264172" cy="738664"/>
            </a:xfrm>
          </p:grpSpPr>
          <p:sp>
            <p:nvSpPr>
              <p:cNvPr id="54" name="TextBox 53">
                <a:extLst>
                  <a:ext uri="{FF2B5EF4-FFF2-40B4-BE49-F238E27FC236}">
                    <a16:creationId xmlns:a16="http://schemas.microsoft.com/office/drawing/2014/main" id="{2DA711D2-54BA-E844-A186-1194F30E9172}"/>
                  </a:ext>
                </a:extLst>
              </p:cNvPr>
              <p:cNvSpPr txBox="1"/>
              <p:nvPr/>
            </p:nvSpPr>
            <p:spPr>
              <a:xfrm>
                <a:off x="2031365" y="4500796"/>
                <a:ext cx="318998" cy="430887"/>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2800" b="0" i="0" u="none" strike="noStrike" kern="1200" cap="none" spc="0" normalizeH="0" baseline="0" noProof="1">
                    <a:ln>
                      <a:noFill/>
                    </a:ln>
                    <a:solidFill>
                      <a:srgbClr val="00BFB3"/>
                    </a:solidFill>
                    <a:effectLst/>
                    <a:uLnTx/>
                    <a:uFillTx/>
                    <a:latin typeface="Arial"/>
                    <a:ea typeface="+mn-ea"/>
                    <a:cs typeface="+mn-cs"/>
                  </a:rPr>
                  <a:t>%</a:t>
                </a:r>
              </a:p>
            </p:txBody>
          </p:sp>
          <p:sp>
            <p:nvSpPr>
              <p:cNvPr id="55" name="TextBox 54">
                <a:extLst>
                  <a:ext uri="{FF2B5EF4-FFF2-40B4-BE49-F238E27FC236}">
                    <a16:creationId xmlns:a16="http://schemas.microsoft.com/office/drawing/2014/main" id="{D115289F-80ED-2948-9F30-1317CBD6EAAF}"/>
                  </a:ext>
                </a:extLst>
              </p:cNvPr>
              <p:cNvSpPr txBox="1"/>
              <p:nvPr/>
            </p:nvSpPr>
            <p:spPr>
              <a:xfrm>
                <a:off x="1430651" y="4445367"/>
                <a:ext cx="615554" cy="738664"/>
              </a:xfrm>
              <a:prstGeom prst="rect">
                <a:avLst/>
              </a:prstGeom>
              <a:noFill/>
            </p:spPr>
            <p:txBody>
              <a:bodyPr wrap="none" lIns="0" tIns="0" rIns="0" bIns="0" rtlCol="0" anchor="b"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4800" b="1" i="0" u="none" strike="noStrike" kern="1200" cap="none" spc="0" normalizeH="0" baseline="0" noProof="1">
                    <a:ln>
                      <a:noFill/>
                    </a:ln>
                    <a:solidFill>
                      <a:srgbClr val="00BFB3"/>
                    </a:solidFill>
                    <a:effectLst/>
                    <a:uLnTx/>
                    <a:uFillTx/>
                    <a:latin typeface="Arial Black" charset="0"/>
                    <a:ea typeface="Arial Black" charset="0"/>
                    <a:cs typeface="Arial Black" charset="0"/>
                  </a:rPr>
                  <a:t>.</a:t>
                </a:r>
                <a:r>
                  <a:rPr lang="en-CA" sz="4800" b="1" noProof="1">
                    <a:solidFill>
                      <a:srgbClr val="00BFB3"/>
                    </a:solidFill>
                    <a:latin typeface="Arial Black" charset="0"/>
                    <a:ea typeface="Arial Black" charset="0"/>
                    <a:cs typeface="Arial Black" charset="0"/>
                  </a:rPr>
                  <a:t>3</a:t>
                </a:r>
                <a:endParaRPr kumimoji="0" lang="en-CA" sz="4800" b="1" i="0" u="none" strike="noStrike" kern="1200" cap="none" spc="0" normalizeH="0" baseline="0" noProof="1">
                  <a:ln>
                    <a:noFill/>
                  </a:ln>
                  <a:solidFill>
                    <a:srgbClr val="00BFB3"/>
                  </a:solidFill>
                  <a:effectLst/>
                  <a:uLnTx/>
                  <a:uFillTx/>
                  <a:latin typeface="Arial Black" charset="0"/>
                  <a:ea typeface="Arial Black" charset="0"/>
                  <a:cs typeface="Arial Black" charset="0"/>
                </a:endParaRPr>
              </a:p>
            </p:txBody>
          </p:sp>
          <p:sp>
            <p:nvSpPr>
              <p:cNvPr id="56" name="TextBox 55">
                <a:extLst>
                  <a:ext uri="{FF2B5EF4-FFF2-40B4-BE49-F238E27FC236}">
                    <a16:creationId xmlns:a16="http://schemas.microsoft.com/office/drawing/2014/main" id="{801DDEF0-18F9-494F-9468-FBBE22B3E6BD}"/>
                  </a:ext>
                </a:extLst>
              </p:cNvPr>
              <p:cNvSpPr txBox="1"/>
              <p:nvPr/>
            </p:nvSpPr>
            <p:spPr>
              <a:xfrm>
                <a:off x="1086191" y="4445367"/>
                <a:ext cx="410369" cy="738664"/>
              </a:xfrm>
              <a:prstGeom prst="rect">
                <a:avLst/>
              </a:prstGeom>
              <a:noFill/>
            </p:spPr>
            <p:txBody>
              <a:bodyPr wrap="none" lIns="0" tIns="0" rIns="0" bIns="0" rtlCol="0" anchor="b"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4800" b="1" i="0" u="none" strike="noStrike" kern="1200" cap="none" spc="0" normalizeH="0" baseline="0" noProof="1">
                    <a:ln>
                      <a:noFill/>
                    </a:ln>
                    <a:solidFill>
                      <a:srgbClr val="00BFB3"/>
                    </a:solidFill>
                    <a:effectLst/>
                    <a:uLnTx/>
                    <a:uFillTx/>
                    <a:latin typeface="Arial Black" charset="0"/>
                    <a:ea typeface="Arial Black" charset="0"/>
                    <a:cs typeface="Arial Black" charset="0"/>
                  </a:rPr>
                  <a:t>1</a:t>
                </a:r>
              </a:p>
            </p:txBody>
          </p:sp>
        </p:grpSp>
      </p:grpSp>
      <p:grpSp>
        <p:nvGrpSpPr>
          <p:cNvPr id="10" name="Group 9">
            <a:extLst>
              <a:ext uri="{FF2B5EF4-FFF2-40B4-BE49-F238E27FC236}">
                <a16:creationId xmlns:a16="http://schemas.microsoft.com/office/drawing/2014/main" id="{CC0D6787-B634-C748-A889-B63DE3BA0D60}"/>
              </a:ext>
            </a:extLst>
          </p:cNvPr>
          <p:cNvGrpSpPr/>
          <p:nvPr>
            <p:custDataLst>
              <p:tags r:id="rId5"/>
            </p:custDataLst>
          </p:nvPr>
        </p:nvGrpSpPr>
        <p:grpSpPr>
          <a:xfrm>
            <a:off x="2734515" y="4268671"/>
            <a:ext cx="1259709" cy="1022419"/>
            <a:chOff x="4049982" y="4144986"/>
            <a:chExt cx="1259709" cy="1022419"/>
          </a:xfrm>
        </p:grpSpPr>
        <p:sp>
          <p:nvSpPr>
            <p:cNvPr id="57" name="Espace réservé du texte 3">
              <a:extLst>
                <a:ext uri="{FF2B5EF4-FFF2-40B4-BE49-F238E27FC236}">
                  <a16:creationId xmlns:a16="http://schemas.microsoft.com/office/drawing/2014/main" id="{2FC711B6-3519-A840-BF43-D1A09675A0C1}"/>
                </a:ext>
              </a:extLst>
            </p:cNvPr>
            <p:cNvSpPr txBox="1">
              <a:spLocks/>
            </p:cNvSpPr>
            <p:nvPr/>
          </p:nvSpPr>
          <p:spPr>
            <a:xfrm>
              <a:off x="4215430" y="4144986"/>
              <a:ext cx="716543" cy="332399"/>
            </a:xfrm>
            <a:prstGeom prst="rect">
              <a:avLst/>
            </a:prstGeom>
          </p:spPr>
          <p:txBody>
            <a:bodyPr wrap="none" lIns="0" tIns="0" rIns="0" bIns="0">
              <a:spAutoFit/>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200"/>
                </a:spcBef>
                <a:spcAft>
                  <a:spcPts val="0"/>
                </a:spcAft>
                <a:buClr>
                  <a:srgbClr val="1F384B"/>
                </a:buClr>
                <a:buSzPct val="75000"/>
                <a:buFont typeface="Wingdings 3" panose="05040102010807070707" pitchFamily="18" charset="2"/>
                <a:buNone/>
                <a:tabLst/>
                <a:defRPr/>
              </a:pPr>
              <a:r>
                <a:rPr kumimoji="0" lang="en-CA" sz="2400" b="1" i="0" u="none" strike="noStrike" kern="1200" cap="none" spc="0" normalizeH="0" baseline="0" noProof="0" dirty="0">
                  <a:ln>
                    <a:noFill/>
                  </a:ln>
                  <a:solidFill>
                    <a:srgbClr val="1F384B"/>
                  </a:solidFill>
                  <a:effectLst/>
                  <a:uLnTx/>
                  <a:uFillTx/>
                  <a:latin typeface="Arial"/>
                  <a:ea typeface="+mn-ea"/>
                  <a:cs typeface="+mn-cs"/>
                </a:rPr>
                <a:t>India</a:t>
              </a:r>
            </a:p>
          </p:txBody>
        </p:sp>
        <p:grpSp>
          <p:nvGrpSpPr>
            <p:cNvPr id="6" name="Group 5">
              <a:extLst>
                <a:ext uri="{FF2B5EF4-FFF2-40B4-BE49-F238E27FC236}">
                  <a16:creationId xmlns:a16="http://schemas.microsoft.com/office/drawing/2014/main" id="{AD757A2F-1629-C44A-945A-94578953E714}"/>
                </a:ext>
              </a:extLst>
            </p:cNvPr>
            <p:cNvGrpSpPr/>
            <p:nvPr/>
          </p:nvGrpSpPr>
          <p:grpSpPr>
            <a:xfrm>
              <a:off x="4049982" y="4428741"/>
              <a:ext cx="1259709" cy="738664"/>
              <a:chOff x="4049982" y="4428741"/>
              <a:chExt cx="1259709" cy="738664"/>
            </a:xfrm>
          </p:grpSpPr>
          <p:sp>
            <p:nvSpPr>
              <p:cNvPr id="59" name="TextBox 58">
                <a:extLst>
                  <a:ext uri="{FF2B5EF4-FFF2-40B4-BE49-F238E27FC236}">
                    <a16:creationId xmlns:a16="http://schemas.microsoft.com/office/drawing/2014/main" id="{40DE936E-8021-6E4A-BD49-01B093DE07A7}"/>
                  </a:ext>
                </a:extLst>
              </p:cNvPr>
              <p:cNvSpPr txBox="1"/>
              <p:nvPr/>
            </p:nvSpPr>
            <p:spPr>
              <a:xfrm>
                <a:off x="4990693" y="4492483"/>
                <a:ext cx="318998" cy="430887"/>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2800" b="0" i="0" u="none" strike="noStrike" kern="1200" cap="none" spc="0" normalizeH="0" baseline="0" noProof="1">
                    <a:ln>
                      <a:noFill/>
                    </a:ln>
                    <a:solidFill>
                      <a:srgbClr val="F08A3A"/>
                    </a:solidFill>
                    <a:effectLst/>
                    <a:uLnTx/>
                    <a:uFillTx/>
                    <a:latin typeface="Arial"/>
                    <a:ea typeface="+mn-ea"/>
                    <a:cs typeface="+mn-cs"/>
                  </a:rPr>
                  <a:t>%</a:t>
                </a:r>
              </a:p>
            </p:txBody>
          </p:sp>
          <p:sp>
            <p:nvSpPr>
              <p:cNvPr id="60" name="TextBox 59">
                <a:extLst>
                  <a:ext uri="{FF2B5EF4-FFF2-40B4-BE49-F238E27FC236}">
                    <a16:creationId xmlns:a16="http://schemas.microsoft.com/office/drawing/2014/main" id="{DC94A678-AB7A-794F-A44E-076A53E473DA}"/>
                  </a:ext>
                </a:extLst>
              </p:cNvPr>
              <p:cNvSpPr txBox="1"/>
              <p:nvPr/>
            </p:nvSpPr>
            <p:spPr>
              <a:xfrm>
                <a:off x="4389979" y="4428741"/>
                <a:ext cx="615554" cy="738664"/>
              </a:xfrm>
              <a:prstGeom prst="rect">
                <a:avLst/>
              </a:prstGeom>
              <a:noFill/>
            </p:spPr>
            <p:txBody>
              <a:bodyPr wrap="none" lIns="0" tIns="0" rIns="0" bIns="0" rtlCol="0" anchor="b"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4800" b="1" i="0" u="none" strike="noStrike" kern="1200" cap="none" spc="0" normalizeH="0" baseline="0" noProof="1">
                    <a:ln>
                      <a:noFill/>
                    </a:ln>
                    <a:solidFill>
                      <a:srgbClr val="F08A3A"/>
                    </a:solidFill>
                    <a:effectLst/>
                    <a:uLnTx/>
                    <a:uFillTx/>
                    <a:latin typeface="Arial Black" charset="0"/>
                    <a:ea typeface="Arial Black" charset="0"/>
                    <a:cs typeface="Arial Black" charset="0"/>
                  </a:rPr>
                  <a:t>.3</a:t>
                </a:r>
              </a:p>
            </p:txBody>
          </p:sp>
          <p:sp>
            <p:nvSpPr>
              <p:cNvPr id="61" name="TextBox 60">
                <a:extLst>
                  <a:ext uri="{FF2B5EF4-FFF2-40B4-BE49-F238E27FC236}">
                    <a16:creationId xmlns:a16="http://schemas.microsoft.com/office/drawing/2014/main" id="{CC3E015A-8CE5-C946-844F-1DC804C09066}"/>
                  </a:ext>
                </a:extLst>
              </p:cNvPr>
              <p:cNvSpPr txBox="1"/>
              <p:nvPr/>
            </p:nvSpPr>
            <p:spPr>
              <a:xfrm>
                <a:off x="4049982" y="4428741"/>
                <a:ext cx="410369" cy="738664"/>
              </a:xfrm>
              <a:prstGeom prst="rect">
                <a:avLst/>
              </a:prstGeom>
              <a:noFill/>
            </p:spPr>
            <p:txBody>
              <a:bodyPr wrap="none" lIns="0" tIns="0" rIns="0" bIns="0" rtlCol="0" anchor="b"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4800" b="1" i="0" u="none" strike="noStrike" kern="1200" cap="none" spc="0" normalizeH="0" baseline="0" noProof="1">
                    <a:ln>
                      <a:noFill/>
                    </a:ln>
                    <a:solidFill>
                      <a:srgbClr val="F08A3A"/>
                    </a:solidFill>
                    <a:effectLst/>
                    <a:uLnTx/>
                    <a:uFillTx/>
                    <a:latin typeface="Arial Black" charset="0"/>
                    <a:ea typeface="Arial Black" charset="0"/>
                    <a:cs typeface="Arial Black" charset="0"/>
                  </a:rPr>
                  <a:t>7</a:t>
                </a:r>
              </a:p>
            </p:txBody>
          </p:sp>
        </p:grpSp>
      </p:grpSp>
      <p:grpSp>
        <p:nvGrpSpPr>
          <p:cNvPr id="11" name="Group 10">
            <a:extLst>
              <a:ext uri="{FF2B5EF4-FFF2-40B4-BE49-F238E27FC236}">
                <a16:creationId xmlns:a16="http://schemas.microsoft.com/office/drawing/2014/main" id="{8B770B3E-C855-2046-B8C7-DE8CF8F9775E}"/>
              </a:ext>
            </a:extLst>
          </p:cNvPr>
          <p:cNvGrpSpPr/>
          <p:nvPr>
            <p:custDataLst>
              <p:tags r:id="rId6"/>
            </p:custDataLst>
          </p:nvPr>
        </p:nvGrpSpPr>
        <p:grpSpPr>
          <a:xfrm>
            <a:off x="4589667" y="4243330"/>
            <a:ext cx="1317599" cy="1023810"/>
            <a:chOff x="6686811" y="4160221"/>
            <a:chExt cx="1317599" cy="1023810"/>
          </a:xfrm>
        </p:grpSpPr>
        <p:sp>
          <p:nvSpPr>
            <p:cNvPr id="62" name="Espace réservé du texte 3">
              <a:extLst>
                <a:ext uri="{FF2B5EF4-FFF2-40B4-BE49-F238E27FC236}">
                  <a16:creationId xmlns:a16="http://schemas.microsoft.com/office/drawing/2014/main" id="{EDFEF7AF-7514-E14E-B8AB-DA354396D62A}"/>
                </a:ext>
              </a:extLst>
            </p:cNvPr>
            <p:cNvSpPr txBox="1">
              <a:spLocks/>
            </p:cNvSpPr>
            <p:nvPr/>
          </p:nvSpPr>
          <p:spPr>
            <a:xfrm>
              <a:off x="6797120" y="4160221"/>
              <a:ext cx="854401" cy="332399"/>
            </a:xfrm>
            <a:prstGeom prst="rect">
              <a:avLst/>
            </a:prstGeom>
          </p:spPr>
          <p:txBody>
            <a:bodyPr wrap="none" lIns="0" tIns="0" rIns="0" bIns="0">
              <a:spAutoFit/>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200"/>
                </a:spcBef>
                <a:spcAft>
                  <a:spcPts val="0"/>
                </a:spcAft>
                <a:buClr>
                  <a:srgbClr val="1F384B"/>
                </a:buClr>
                <a:buSzPct val="75000"/>
                <a:buFont typeface="Wingdings 3" panose="05040102010807070707" pitchFamily="18" charset="2"/>
                <a:buNone/>
                <a:tabLst/>
                <a:defRPr/>
              </a:pPr>
              <a:r>
                <a:rPr kumimoji="0" lang="en-CA" sz="2400" b="1" i="0" u="none" strike="noStrike" kern="1200" cap="none" spc="0" normalizeH="0" baseline="0" noProof="0" dirty="0">
                  <a:ln>
                    <a:noFill/>
                  </a:ln>
                  <a:solidFill>
                    <a:srgbClr val="1F384B"/>
                  </a:solidFill>
                  <a:effectLst/>
                  <a:uLnTx/>
                  <a:uFillTx/>
                  <a:latin typeface="Arial"/>
                  <a:ea typeface="+mn-ea"/>
                  <a:cs typeface="+mn-cs"/>
                </a:rPr>
                <a:t>China</a:t>
              </a:r>
            </a:p>
          </p:txBody>
        </p:sp>
        <p:grpSp>
          <p:nvGrpSpPr>
            <p:cNvPr id="5" name="Group 4">
              <a:extLst>
                <a:ext uri="{FF2B5EF4-FFF2-40B4-BE49-F238E27FC236}">
                  <a16:creationId xmlns:a16="http://schemas.microsoft.com/office/drawing/2014/main" id="{9D74809B-E0DB-1F42-88BB-D5071477BB8E}"/>
                </a:ext>
              </a:extLst>
            </p:cNvPr>
            <p:cNvGrpSpPr/>
            <p:nvPr/>
          </p:nvGrpSpPr>
          <p:grpSpPr>
            <a:xfrm>
              <a:off x="6686811" y="4445367"/>
              <a:ext cx="1317599" cy="738664"/>
              <a:chOff x="6686811" y="4445367"/>
              <a:chExt cx="1317599" cy="738664"/>
            </a:xfrm>
          </p:grpSpPr>
          <p:sp>
            <p:nvSpPr>
              <p:cNvPr id="64" name="TextBox 63">
                <a:extLst>
                  <a:ext uri="{FF2B5EF4-FFF2-40B4-BE49-F238E27FC236}">
                    <a16:creationId xmlns:a16="http://schemas.microsoft.com/office/drawing/2014/main" id="{2D8EDD71-4966-204B-BEEE-39569BE2DC2B}"/>
                  </a:ext>
                </a:extLst>
              </p:cNvPr>
              <p:cNvSpPr txBox="1"/>
              <p:nvPr/>
            </p:nvSpPr>
            <p:spPr>
              <a:xfrm>
                <a:off x="7685412" y="4500796"/>
                <a:ext cx="318998" cy="430887"/>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2800" b="0" i="0" u="none" strike="noStrike" kern="1200" cap="none" spc="0" normalizeH="0" baseline="0" noProof="1">
                    <a:ln>
                      <a:noFill/>
                    </a:ln>
                    <a:solidFill>
                      <a:srgbClr val="A8162C"/>
                    </a:solidFill>
                    <a:effectLst/>
                    <a:uLnTx/>
                    <a:uFillTx/>
                    <a:latin typeface="Arial"/>
                    <a:ea typeface="+mn-ea"/>
                    <a:cs typeface="+mn-cs"/>
                  </a:rPr>
                  <a:t>%</a:t>
                </a:r>
              </a:p>
            </p:txBody>
          </p:sp>
          <p:sp>
            <p:nvSpPr>
              <p:cNvPr id="65" name="TextBox 64">
                <a:extLst>
                  <a:ext uri="{FF2B5EF4-FFF2-40B4-BE49-F238E27FC236}">
                    <a16:creationId xmlns:a16="http://schemas.microsoft.com/office/drawing/2014/main" id="{DDCED19F-B9C6-6441-86AA-394B82426AAD}"/>
                  </a:ext>
                </a:extLst>
              </p:cNvPr>
              <p:cNvSpPr txBox="1"/>
              <p:nvPr/>
            </p:nvSpPr>
            <p:spPr>
              <a:xfrm>
                <a:off x="7084698" y="4445367"/>
                <a:ext cx="615554" cy="738664"/>
              </a:xfrm>
              <a:prstGeom prst="rect">
                <a:avLst/>
              </a:prstGeom>
              <a:noFill/>
            </p:spPr>
            <p:txBody>
              <a:bodyPr wrap="none" lIns="0" tIns="0" rIns="0" bIns="0" rtlCol="0" anchor="b"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4800" b="1" i="0" u="none" strike="noStrike" kern="1200" cap="none" spc="0" normalizeH="0" baseline="0" noProof="1">
                    <a:ln>
                      <a:noFill/>
                    </a:ln>
                    <a:solidFill>
                      <a:srgbClr val="A8162C"/>
                    </a:solidFill>
                    <a:effectLst/>
                    <a:uLnTx/>
                    <a:uFillTx/>
                    <a:latin typeface="Arial Black" charset="0"/>
                    <a:ea typeface="Arial Black" charset="0"/>
                    <a:cs typeface="Arial Black" charset="0"/>
                  </a:rPr>
                  <a:t>.3</a:t>
                </a:r>
              </a:p>
            </p:txBody>
          </p:sp>
          <p:sp>
            <p:nvSpPr>
              <p:cNvPr id="66" name="TextBox 65">
                <a:extLst>
                  <a:ext uri="{FF2B5EF4-FFF2-40B4-BE49-F238E27FC236}">
                    <a16:creationId xmlns:a16="http://schemas.microsoft.com/office/drawing/2014/main" id="{F8C1081A-B0DE-E84D-B433-088D3C49D5F2}"/>
                  </a:ext>
                </a:extLst>
              </p:cNvPr>
              <p:cNvSpPr txBox="1"/>
              <p:nvPr/>
            </p:nvSpPr>
            <p:spPr>
              <a:xfrm>
                <a:off x="6686811" y="4445367"/>
                <a:ext cx="410369" cy="738664"/>
              </a:xfrm>
              <a:prstGeom prst="rect">
                <a:avLst/>
              </a:prstGeom>
              <a:noFill/>
            </p:spPr>
            <p:txBody>
              <a:bodyPr wrap="none" lIns="0" tIns="0" rIns="0" bIns="0" rtlCol="0" anchor="b"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4800" b="1" i="0" u="none" strike="noStrike" kern="1200" cap="none" spc="0" normalizeH="0" baseline="0" noProof="1">
                    <a:ln>
                      <a:noFill/>
                    </a:ln>
                    <a:solidFill>
                      <a:srgbClr val="A8162C"/>
                    </a:solidFill>
                    <a:effectLst/>
                    <a:uLnTx/>
                    <a:uFillTx/>
                    <a:latin typeface="Arial Black" charset="0"/>
                    <a:ea typeface="Arial Black" charset="0"/>
                    <a:cs typeface="Arial Black" charset="0"/>
                  </a:rPr>
                  <a:t>6</a:t>
                </a:r>
              </a:p>
            </p:txBody>
          </p:sp>
        </p:grpSp>
      </p:grpSp>
      <p:grpSp>
        <p:nvGrpSpPr>
          <p:cNvPr id="67" name="Group 66">
            <a:extLst>
              <a:ext uri="{FF2B5EF4-FFF2-40B4-BE49-F238E27FC236}">
                <a16:creationId xmlns:a16="http://schemas.microsoft.com/office/drawing/2014/main" id="{F874A93F-D01A-5B43-AE5C-836111FEB63D}"/>
              </a:ext>
            </a:extLst>
          </p:cNvPr>
          <p:cNvGrpSpPr/>
          <p:nvPr>
            <p:custDataLst>
              <p:tags r:id="rId7"/>
            </p:custDataLst>
          </p:nvPr>
        </p:nvGrpSpPr>
        <p:grpSpPr>
          <a:xfrm>
            <a:off x="6756498" y="4244721"/>
            <a:ext cx="1292961" cy="1022419"/>
            <a:chOff x="4016730" y="4144986"/>
            <a:chExt cx="1292961" cy="1022419"/>
          </a:xfrm>
        </p:grpSpPr>
        <p:sp>
          <p:nvSpPr>
            <p:cNvPr id="68" name="Espace réservé du texte 3">
              <a:extLst>
                <a:ext uri="{FF2B5EF4-FFF2-40B4-BE49-F238E27FC236}">
                  <a16:creationId xmlns:a16="http://schemas.microsoft.com/office/drawing/2014/main" id="{1B9F88B1-3482-9146-8CF0-CE2673CAB203}"/>
                </a:ext>
              </a:extLst>
            </p:cNvPr>
            <p:cNvSpPr txBox="1">
              <a:spLocks/>
            </p:cNvSpPr>
            <p:nvPr/>
          </p:nvSpPr>
          <p:spPr>
            <a:xfrm>
              <a:off x="4128869" y="4144986"/>
              <a:ext cx="889667" cy="332399"/>
            </a:xfrm>
            <a:prstGeom prst="rect">
              <a:avLst/>
            </a:prstGeom>
          </p:spPr>
          <p:txBody>
            <a:bodyPr wrap="none" lIns="0" tIns="0" rIns="0" bIns="0">
              <a:spAutoFit/>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200"/>
                </a:spcBef>
                <a:spcAft>
                  <a:spcPts val="0"/>
                </a:spcAft>
                <a:buClr>
                  <a:srgbClr val="1F384B"/>
                </a:buClr>
                <a:buSzPct val="75000"/>
                <a:buFont typeface="Wingdings 3" panose="05040102010807070707" pitchFamily="18" charset="2"/>
                <a:buNone/>
                <a:tabLst/>
                <a:defRPr/>
              </a:pPr>
              <a:r>
                <a:rPr kumimoji="0" lang="en-CA" sz="2400" b="1" i="0" u="none" strike="noStrike" kern="1200" cap="none" spc="0" normalizeH="0" baseline="0" noProof="0" dirty="0">
                  <a:ln>
                    <a:noFill/>
                  </a:ln>
                  <a:solidFill>
                    <a:srgbClr val="1F384B"/>
                  </a:solidFill>
                  <a:effectLst/>
                  <a:uLnTx/>
                  <a:uFillTx/>
                  <a:latin typeface="Arial"/>
                  <a:ea typeface="+mn-ea"/>
                  <a:cs typeface="+mn-cs"/>
                </a:rPr>
                <a:t>Japan</a:t>
              </a:r>
            </a:p>
          </p:txBody>
        </p:sp>
        <p:grpSp>
          <p:nvGrpSpPr>
            <p:cNvPr id="69" name="Group 68">
              <a:extLst>
                <a:ext uri="{FF2B5EF4-FFF2-40B4-BE49-F238E27FC236}">
                  <a16:creationId xmlns:a16="http://schemas.microsoft.com/office/drawing/2014/main" id="{C7B4B9C8-1E89-AD40-BE33-152FEA5A8961}"/>
                </a:ext>
              </a:extLst>
            </p:cNvPr>
            <p:cNvGrpSpPr/>
            <p:nvPr/>
          </p:nvGrpSpPr>
          <p:grpSpPr>
            <a:xfrm>
              <a:off x="4016730" y="4428741"/>
              <a:ext cx="1292961" cy="738664"/>
              <a:chOff x="4016730" y="4428741"/>
              <a:chExt cx="1292961" cy="738664"/>
            </a:xfrm>
          </p:grpSpPr>
          <p:sp>
            <p:nvSpPr>
              <p:cNvPr id="70" name="TextBox 69">
                <a:extLst>
                  <a:ext uri="{FF2B5EF4-FFF2-40B4-BE49-F238E27FC236}">
                    <a16:creationId xmlns:a16="http://schemas.microsoft.com/office/drawing/2014/main" id="{B85BD990-0EBD-7C44-B2BB-320631656944}"/>
                  </a:ext>
                </a:extLst>
              </p:cNvPr>
              <p:cNvSpPr txBox="1"/>
              <p:nvPr/>
            </p:nvSpPr>
            <p:spPr>
              <a:xfrm>
                <a:off x="4990693" y="4492483"/>
                <a:ext cx="318998" cy="430887"/>
              </a:xfrm>
              <a:prstGeom prst="rect">
                <a:avLst/>
              </a:prstGeom>
              <a:no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2800" b="0" i="0" u="none" strike="noStrike" kern="1200" cap="none" spc="0" normalizeH="0" baseline="0" noProof="1">
                    <a:ln>
                      <a:noFill/>
                    </a:ln>
                    <a:solidFill>
                      <a:schemeClr val="tx2"/>
                    </a:solidFill>
                    <a:effectLst/>
                    <a:uLnTx/>
                    <a:uFillTx/>
                    <a:latin typeface="Arial"/>
                    <a:ea typeface="+mn-ea"/>
                    <a:cs typeface="+mn-cs"/>
                  </a:rPr>
                  <a:t>%</a:t>
                </a:r>
              </a:p>
            </p:txBody>
          </p:sp>
          <p:sp>
            <p:nvSpPr>
              <p:cNvPr id="71" name="TextBox 70">
                <a:extLst>
                  <a:ext uri="{FF2B5EF4-FFF2-40B4-BE49-F238E27FC236}">
                    <a16:creationId xmlns:a16="http://schemas.microsoft.com/office/drawing/2014/main" id="{61EC27BA-A5DF-DA42-AE65-9CF13FB971DF}"/>
                  </a:ext>
                </a:extLst>
              </p:cNvPr>
              <p:cNvSpPr txBox="1"/>
              <p:nvPr/>
            </p:nvSpPr>
            <p:spPr>
              <a:xfrm>
                <a:off x="4389979" y="4428741"/>
                <a:ext cx="615554" cy="738664"/>
              </a:xfrm>
              <a:prstGeom prst="rect">
                <a:avLst/>
              </a:prstGeom>
              <a:noFill/>
            </p:spPr>
            <p:txBody>
              <a:bodyPr wrap="none" lIns="0" tIns="0" rIns="0" bIns="0" rtlCol="0" anchor="b"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4800" b="1" i="0" u="none" strike="noStrike" kern="1200" cap="none" spc="0" normalizeH="0" baseline="0" noProof="1">
                    <a:ln>
                      <a:noFill/>
                    </a:ln>
                    <a:solidFill>
                      <a:schemeClr val="tx2"/>
                    </a:solidFill>
                    <a:effectLst/>
                    <a:uLnTx/>
                    <a:uFillTx/>
                    <a:latin typeface="Arial Black" charset="0"/>
                    <a:ea typeface="Arial Black" charset="0"/>
                    <a:cs typeface="Arial Black" charset="0"/>
                  </a:rPr>
                  <a:t>.0</a:t>
                </a:r>
              </a:p>
            </p:txBody>
          </p:sp>
          <p:sp>
            <p:nvSpPr>
              <p:cNvPr id="72" name="TextBox 71">
                <a:extLst>
                  <a:ext uri="{FF2B5EF4-FFF2-40B4-BE49-F238E27FC236}">
                    <a16:creationId xmlns:a16="http://schemas.microsoft.com/office/drawing/2014/main" id="{476418AA-17CB-3D43-A2EE-A5C06A85170E}"/>
                  </a:ext>
                </a:extLst>
              </p:cNvPr>
              <p:cNvSpPr txBox="1"/>
              <p:nvPr/>
            </p:nvSpPr>
            <p:spPr>
              <a:xfrm>
                <a:off x="4016730" y="4428741"/>
                <a:ext cx="410369" cy="738664"/>
              </a:xfrm>
              <a:prstGeom prst="rect">
                <a:avLst/>
              </a:prstGeom>
              <a:noFill/>
            </p:spPr>
            <p:txBody>
              <a:bodyPr wrap="none" lIns="0" tIns="0" rIns="0" bIns="0" rtlCol="0" anchor="b" anchorCtr="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CA" sz="4800" b="1" i="0" u="none" strike="noStrike" kern="1200" cap="none" spc="0" normalizeH="0" baseline="0" noProof="1">
                    <a:ln>
                      <a:noFill/>
                    </a:ln>
                    <a:solidFill>
                      <a:schemeClr val="tx2"/>
                    </a:solidFill>
                    <a:effectLst/>
                    <a:uLnTx/>
                    <a:uFillTx/>
                    <a:latin typeface="Arial Black" charset="0"/>
                    <a:ea typeface="Arial Black" charset="0"/>
                    <a:cs typeface="Arial Black" charset="0"/>
                  </a:rPr>
                  <a:t>1</a:t>
                </a:r>
              </a:p>
            </p:txBody>
          </p:sp>
        </p:grpSp>
      </p:grpSp>
      <p:cxnSp>
        <p:nvCxnSpPr>
          <p:cNvPr id="3" name="Connecteur droit avec flèche 2"/>
          <p:cNvCxnSpPr/>
          <p:nvPr>
            <p:custDataLst>
              <p:tags r:id="rId8"/>
            </p:custDataLst>
          </p:nvPr>
        </p:nvCxnSpPr>
        <p:spPr>
          <a:xfrm>
            <a:off x="2031208" y="4486195"/>
            <a:ext cx="6674" cy="655069"/>
          </a:xfrm>
          <a:prstGeom prst="straightConnector1">
            <a:avLst/>
          </a:prstGeom>
          <a:ln w="69850">
            <a:tailEnd type="triangle"/>
          </a:ln>
        </p:spPr>
        <p:style>
          <a:lnRef idx="2">
            <a:schemeClr val="accent4"/>
          </a:lnRef>
          <a:fillRef idx="0">
            <a:schemeClr val="accent4"/>
          </a:fillRef>
          <a:effectRef idx="1">
            <a:schemeClr val="accent4"/>
          </a:effectRef>
          <a:fontRef idx="minor">
            <a:schemeClr val="tx1"/>
          </a:fontRef>
        </p:style>
      </p:cxnSp>
      <p:cxnSp>
        <p:nvCxnSpPr>
          <p:cNvPr id="37" name="Connecteur droit avec flèche 36"/>
          <p:cNvCxnSpPr/>
          <p:nvPr>
            <p:custDataLst>
              <p:tags r:id="rId9"/>
            </p:custDataLst>
          </p:nvPr>
        </p:nvCxnSpPr>
        <p:spPr>
          <a:xfrm>
            <a:off x="6089523" y="4486195"/>
            <a:ext cx="6674" cy="655069"/>
          </a:xfrm>
          <a:prstGeom prst="straightConnector1">
            <a:avLst/>
          </a:prstGeom>
          <a:ln w="69850">
            <a:solidFill>
              <a:schemeClr val="accent2"/>
            </a:solidFill>
            <a:tailEnd type="triangle"/>
          </a:ln>
        </p:spPr>
        <p:style>
          <a:lnRef idx="2">
            <a:schemeClr val="accent4"/>
          </a:lnRef>
          <a:fillRef idx="0">
            <a:schemeClr val="accent4"/>
          </a:fillRef>
          <a:effectRef idx="1">
            <a:schemeClr val="accent4"/>
          </a:effectRef>
          <a:fontRef idx="minor">
            <a:schemeClr val="tx1"/>
          </a:fontRef>
        </p:style>
      </p:cxnSp>
      <p:cxnSp>
        <p:nvCxnSpPr>
          <p:cNvPr id="321" name="Connecteur droit avec flèche 320"/>
          <p:cNvCxnSpPr/>
          <p:nvPr>
            <p:custDataLst>
              <p:tags r:id="rId10"/>
            </p:custDataLst>
          </p:nvPr>
        </p:nvCxnSpPr>
        <p:spPr>
          <a:xfrm>
            <a:off x="8146310" y="4516876"/>
            <a:ext cx="6674" cy="655069"/>
          </a:xfrm>
          <a:prstGeom prst="straightConnector1">
            <a:avLst/>
          </a:prstGeom>
          <a:ln w="69850">
            <a:solidFill>
              <a:schemeClr val="tx2"/>
            </a:solidFill>
            <a:tailEnd type="triangle"/>
          </a:ln>
        </p:spPr>
        <p:style>
          <a:lnRef idx="2">
            <a:schemeClr val="accent4"/>
          </a:lnRef>
          <a:fillRef idx="0">
            <a:schemeClr val="accent4"/>
          </a:fillRef>
          <a:effectRef idx="1">
            <a:schemeClr val="accent4"/>
          </a:effectRef>
          <a:fontRef idx="minor">
            <a:schemeClr val="tx1"/>
          </a:fontRef>
        </p:style>
      </p:cxnSp>
    </p:spTree>
    <p:extLst>
      <p:ext uri="{BB962C8B-B14F-4D97-AF65-F5344CB8AC3E}">
        <p14:creationId xmlns:p14="http://schemas.microsoft.com/office/powerpoint/2010/main" val="397612633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34E0EC88-04FD-9243-9603-6C08B3A64C7B}"/>
              </a:ext>
            </a:extLst>
          </p:cNvPr>
          <p:cNvGrpSpPr/>
          <p:nvPr>
            <p:custDataLst>
              <p:tags r:id="rId1"/>
            </p:custDataLst>
          </p:nvPr>
        </p:nvGrpSpPr>
        <p:grpSpPr>
          <a:xfrm>
            <a:off x="-4737" y="0"/>
            <a:ext cx="5974971" cy="4036190"/>
            <a:chOff x="-4737" y="0"/>
            <a:chExt cx="5974971" cy="4036190"/>
          </a:xfrm>
        </p:grpSpPr>
        <p:sp>
          <p:nvSpPr>
            <p:cNvPr id="104" name="Freeform 103">
              <a:extLst>
                <a:ext uri="{FF2B5EF4-FFF2-40B4-BE49-F238E27FC236}">
                  <a16:creationId xmlns:a16="http://schemas.microsoft.com/office/drawing/2014/main" id="{1924E708-CBB7-4E45-83BA-291F3B6C763C}"/>
                </a:ext>
              </a:extLst>
            </p:cNvPr>
            <p:cNvSpPr>
              <a:spLocks noChangeArrowheads="1"/>
            </p:cNvSpPr>
            <p:nvPr/>
          </p:nvSpPr>
          <p:spPr bwMode="auto">
            <a:xfrm>
              <a:off x="4651066" y="1136390"/>
              <a:ext cx="10037" cy="19920"/>
            </a:xfrm>
            <a:custGeom>
              <a:avLst/>
              <a:gdLst>
                <a:gd name="T0" fmla="*/ 0 w 30"/>
                <a:gd name="T1" fmla="*/ 30 h 60"/>
                <a:gd name="T2" fmla="*/ 0 w 30"/>
                <a:gd name="T3" fmla="*/ 30 h 60"/>
                <a:gd name="T4" fmla="*/ 0 w 30"/>
                <a:gd name="T5" fmla="*/ 59 h 60"/>
                <a:gd name="T6" fmla="*/ 0 w 30"/>
                <a:gd name="T7" fmla="*/ 30 h 60"/>
                <a:gd name="T8" fmla="*/ 29 w 30"/>
                <a:gd name="T9" fmla="*/ 0 h 60"/>
                <a:gd name="T10" fmla="*/ 29 w 30"/>
                <a:gd name="T11" fmla="*/ 0 h 60"/>
                <a:gd name="T12" fmla="*/ 29 w 30"/>
                <a:gd name="T13" fmla="*/ 0 h 60"/>
                <a:gd name="T14" fmla="*/ 0 w 30"/>
                <a:gd name="T15" fmla="*/ 3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30"/>
                  </a:moveTo>
                  <a:lnTo>
                    <a:pt x="0" y="30"/>
                  </a:lnTo>
                  <a:cubicBezTo>
                    <a:pt x="0" y="59"/>
                    <a:pt x="0" y="59"/>
                    <a:pt x="0" y="59"/>
                  </a:cubicBezTo>
                  <a:cubicBezTo>
                    <a:pt x="0" y="59"/>
                    <a:pt x="0" y="59"/>
                    <a:pt x="0" y="30"/>
                  </a:cubicBezTo>
                  <a:cubicBezTo>
                    <a:pt x="29" y="30"/>
                    <a:pt x="29" y="30"/>
                    <a:pt x="29" y="0"/>
                  </a:cubicBezTo>
                  <a:lnTo>
                    <a:pt x="29" y="0"/>
                  </a:lnTo>
                  <a:lnTo>
                    <a:pt x="29" y="0"/>
                  </a:lnTo>
                  <a:cubicBezTo>
                    <a:pt x="29" y="30"/>
                    <a:pt x="29" y="30"/>
                    <a:pt x="0"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05" name="Freeform 104">
              <a:extLst>
                <a:ext uri="{FF2B5EF4-FFF2-40B4-BE49-F238E27FC236}">
                  <a16:creationId xmlns:a16="http://schemas.microsoft.com/office/drawing/2014/main" id="{8DB63CC7-E325-0E49-907C-975CA6F17D00}"/>
                </a:ext>
              </a:extLst>
            </p:cNvPr>
            <p:cNvSpPr>
              <a:spLocks noChangeArrowheads="1"/>
            </p:cNvSpPr>
            <p:nvPr/>
          </p:nvSpPr>
          <p:spPr bwMode="auto">
            <a:xfrm>
              <a:off x="4661104" y="103394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06" name="Freeform 105">
              <a:extLst>
                <a:ext uri="{FF2B5EF4-FFF2-40B4-BE49-F238E27FC236}">
                  <a16:creationId xmlns:a16="http://schemas.microsoft.com/office/drawing/2014/main" id="{F33510EA-EA76-8842-9D23-4EE62FB9028A}"/>
                </a:ext>
              </a:extLst>
            </p:cNvPr>
            <p:cNvSpPr>
              <a:spLocks noChangeArrowheads="1"/>
            </p:cNvSpPr>
            <p:nvPr/>
          </p:nvSpPr>
          <p:spPr bwMode="auto">
            <a:xfrm>
              <a:off x="4735665" y="1005485"/>
              <a:ext cx="20074" cy="9960"/>
            </a:xfrm>
            <a:custGeom>
              <a:avLst/>
              <a:gdLst>
                <a:gd name="T0" fmla="*/ 59 w 60"/>
                <a:gd name="T1" fmla="*/ 0 h 30"/>
                <a:gd name="T2" fmla="*/ 59 w 60"/>
                <a:gd name="T3" fmla="*/ 0 h 30"/>
                <a:gd name="T4" fmla="*/ 30 w 60"/>
                <a:gd name="T5" fmla="*/ 0 h 30"/>
                <a:gd name="T6" fmla="*/ 0 w 60"/>
                <a:gd name="T7" fmla="*/ 29 h 30"/>
                <a:gd name="T8" fmla="*/ 30 w 60"/>
                <a:gd name="T9" fmla="*/ 0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30" y="0"/>
                    <a:pt x="30" y="0"/>
                    <a:pt x="30" y="0"/>
                  </a:cubicBezTo>
                  <a:cubicBezTo>
                    <a:pt x="0" y="0"/>
                    <a:pt x="0" y="29"/>
                    <a:pt x="0" y="29"/>
                  </a:cubicBezTo>
                  <a:cubicBezTo>
                    <a:pt x="0" y="29"/>
                    <a:pt x="0" y="0"/>
                    <a:pt x="30" y="0"/>
                  </a:cubicBezTo>
                  <a:cubicBezTo>
                    <a:pt x="30" y="0"/>
                    <a:pt x="30" y="0"/>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07" name="Freeform 106">
              <a:extLst>
                <a:ext uri="{FF2B5EF4-FFF2-40B4-BE49-F238E27FC236}">
                  <a16:creationId xmlns:a16="http://schemas.microsoft.com/office/drawing/2014/main" id="{92593066-D4B9-B846-AE9D-BB9C3E7E9BBC}"/>
                </a:ext>
              </a:extLst>
            </p:cNvPr>
            <p:cNvSpPr>
              <a:spLocks noChangeArrowheads="1"/>
            </p:cNvSpPr>
            <p:nvPr/>
          </p:nvSpPr>
          <p:spPr bwMode="auto">
            <a:xfrm>
              <a:off x="4651066" y="1089435"/>
              <a:ext cx="10037" cy="9961"/>
            </a:xfrm>
            <a:custGeom>
              <a:avLst/>
              <a:gdLst>
                <a:gd name="T0" fmla="*/ 0 w 30"/>
                <a:gd name="T1" fmla="*/ 29 h 30"/>
                <a:gd name="T2" fmla="*/ 0 w 30"/>
                <a:gd name="T3" fmla="*/ 29 h 30"/>
                <a:gd name="T4" fmla="*/ 0 w 30"/>
                <a:gd name="T5" fmla="*/ 29 h 30"/>
                <a:gd name="T6" fmla="*/ 0 w 30"/>
                <a:gd name="T7" fmla="*/ 29 h 30"/>
                <a:gd name="T8" fmla="*/ 0 w 30"/>
                <a:gd name="T9" fmla="*/ 0 h 30"/>
                <a:gd name="T10" fmla="*/ 0 w 30"/>
                <a:gd name="T11" fmla="*/ 29 h 30"/>
                <a:gd name="T12" fmla="*/ 0 w 30"/>
                <a:gd name="T13" fmla="*/ 29 h 30"/>
                <a:gd name="T14" fmla="*/ 0 w 30"/>
                <a:gd name="T15" fmla="*/ 29 h 30"/>
                <a:gd name="T16" fmla="*/ 29 w 30"/>
                <a:gd name="T17" fmla="*/ 29 h 30"/>
                <a:gd name="T18" fmla="*/ 0 w 3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0" y="29"/>
                  </a:moveTo>
                  <a:lnTo>
                    <a:pt x="0" y="29"/>
                  </a:lnTo>
                  <a:lnTo>
                    <a:pt x="0" y="29"/>
                  </a:lnTo>
                  <a:lnTo>
                    <a:pt x="0" y="29"/>
                  </a:lnTo>
                  <a:cubicBezTo>
                    <a:pt x="0" y="0"/>
                    <a:pt x="0" y="0"/>
                    <a:pt x="0" y="0"/>
                  </a:cubicBezTo>
                  <a:cubicBezTo>
                    <a:pt x="0" y="0"/>
                    <a:pt x="0" y="0"/>
                    <a:pt x="0" y="29"/>
                  </a:cubicBezTo>
                  <a:lnTo>
                    <a:pt x="0" y="29"/>
                  </a:lnTo>
                  <a:lnTo>
                    <a:pt x="0" y="29"/>
                  </a:lnTo>
                  <a:cubicBezTo>
                    <a:pt x="29" y="29"/>
                    <a:pt x="29" y="29"/>
                    <a:pt x="29" y="29"/>
                  </a:cubicBezTo>
                  <a:cubicBezTo>
                    <a:pt x="29" y="29"/>
                    <a:pt x="29"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08" name="Freeform 107">
              <a:extLst>
                <a:ext uri="{FF2B5EF4-FFF2-40B4-BE49-F238E27FC236}">
                  <a16:creationId xmlns:a16="http://schemas.microsoft.com/office/drawing/2014/main" id="{51782421-8602-3045-BEF3-3BF31815D87C}"/>
                </a:ext>
              </a:extLst>
            </p:cNvPr>
            <p:cNvSpPr>
              <a:spLocks noChangeArrowheads="1"/>
            </p:cNvSpPr>
            <p:nvPr/>
          </p:nvSpPr>
          <p:spPr bwMode="auto">
            <a:xfrm>
              <a:off x="4669707" y="1099394"/>
              <a:ext cx="10036" cy="9960"/>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09" name="Freeform 108">
              <a:extLst>
                <a:ext uri="{FF2B5EF4-FFF2-40B4-BE49-F238E27FC236}">
                  <a16:creationId xmlns:a16="http://schemas.microsoft.com/office/drawing/2014/main" id="{573BC99B-0A40-B64F-B6DC-9F9E263DA369}"/>
                </a:ext>
              </a:extLst>
            </p:cNvPr>
            <p:cNvSpPr>
              <a:spLocks noChangeArrowheads="1"/>
            </p:cNvSpPr>
            <p:nvPr/>
          </p:nvSpPr>
          <p:spPr bwMode="auto">
            <a:xfrm>
              <a:off x="4679743" y="1107932"/>
              <a:ext cx="1434"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0" name="Freeform 109">
              <a:extLst>
                <a:ext uri="{FF2B5EF4-FFF2-40B4-BE49-F238E27FC236}">
                  <a16:creationId xmlns:a16="http://schemas.microsoft.com/office/drawing/2014/main" id="{C1A8B3F4-9EC6-7244-BA29-E86FBBECF97B}"/>
                </a:ext>
              </a:extLst>
            </p:cNvPr>
            <p:cNvSpPr>
              <a:spLocks noChangeArrowheads="1"/>
            </p:cNvSpPr>
            <p:nvPr/>
          </p:nvSpPr>
          <p:spPr bwMode="auto">
            <a:xfrm>
              <a:off x="3645917" y="1391082"/>
              <a:ext cx="379978" cy="658788"/>
            </a:xfrm>
            <a:custGeom>
              <a:avLst/>
              <a:gdLst>
                <a:gd name="T0" fmla="*/ 1020 w 1168"/>
                <a:gd name="T1" fmla="*/ 88 h 2042"/>
                <a:gd name="T2" fmla="*/ 1020 w 1168"/>
                <a:gd name="T3" fmla="*/ 88 h 2042"/>
                <a:gd name="T4" fmla="*/ 1020 w 1168"/>
                <a:gd name="T5" fmla="*/ 0 h 2042"/>
                <a:gd name="T6" fmla="*/ 991 w 1168"/>
                <a:gd name="T7" fmla="*/ 0 h 2042"/>
                <a:gd name="T8" fmla="*/ 612 w 1168"/>
                <a:gd name="T9" fmla="*/ 29 h 2042"/>
                <a:gd name="T10" fmla="*/ 233 w 1168"/>
                <a:gd name="T11" fmla="*/ 29 h 2042"/>
                <a:gd name="T12" fmla="*/ 87 w 1168"/>
                <a:gd name="T13" fmla="*/ 117 h 2042"/>
                <a:gd name="T14" fmla="*/ 58 w 1168"/>
                <a:gd name="T15" fmla="*/ 88 h 2042"/>
                <a:gd name="T16" fmla="*/ 87 w 1168"/>
                <a:gd name="T17" fmla="*/ 583 h 2042"/>
                <a:gd name="T18" fmla="*/ 146 w 1168"/>
                <a:gd name="T19" fmla="*/ 1312 h 2042"/>
                <a:gd name="T20" fmla="*/ 146 w 1168"/>
                <a:gd name="T21" fmla="*/ 1400 h 2042"/>
                <a:gd name="T22" fmla="*/ 175 w 1168"/>
                <a:gd name="T23" fmla="*/ 1488 h 2042"/>
                <a:gd name="T24" fmla="*/ 117 w 1168"/>
                <a:gd name="T25" fmla="*/ 1692 h 2042"/>
                <a:gd name="T26" fmla="*/ 87 w 1168"/>
                <a:gd name="T27" fmla="*/ 1750 h 2042"/>
                <a:gd name="T28" fmla="*/ 58 w 1168"/>
                <a:gd name="T29" fmla="*/ 1779 h 2042"/>
                <a:gd name="T30" fmla="*/ 58 w 1168"/>
                <a:gd name="T31" fmla="*/ 1809 h 2042"/>
                <a:gd name="T32" fmla="*/ 58 w 1168"/>
                <a:gd name="T33" fmla="*/ 1866 h 2042"/>
                <a:gd name="T34" fmla="*/ 29 w 1168"/>
                <a:gd name="T35" fmla="*/ 1866 h 2042"/>
                <a:gd name="T36" fmla="*/ 29 w 1168"/>
                <a:gd name="T37" fmla="*/ 1895 h 2042"/>
                <a:gd name="T38" fmla="*/ 29 w 1168"/>
                <a:gd name="T39" fmla="*/ 1925 h 2042"/>
                <a:gd name="T40" fmla="*/ 29 w 1168"/>
                <a:gd name="T41" fmla="*/ 1954 h 2042"/>
                <a:gd name="T42" fmla="*/ 29 w 1168"/>
                <a:gd name="T43" fmla="*/ 1983 h 2042"/>
                <a:gd name="T44" fmla="*/ 0 w 1168"/>
                <a:gd name="T45" fmla="*/ 2041 h 2042"/>
                <a:gd name="T46" fmla="*/ 58 w 1168"/>
                <a:gd name="T47" fmla="*/ 2012 h 2042"/>
                <a:gd name="T48" fmla="*/ 117 w 1168"/>
                <a:gd name="T49" fmla="*/ 1954 h 2042"/>
                <a:gd name="T50" fmla="*/ 117 w 1168"/>
                <a:gd name="T51" fmla="*/ 1925 h 2042"/>
                <a:gd name="T52" fmla="*/ 117 w 1168"/>
                <a:gd name="T53" fmla="*/ 1954 h 2042"/>
                <a:gd name="T54" fmla="*/ 175 w 1168"/>
                <a:gd name="T55" fmla="*/ 1925 h 2042"/>
                <a:gd name="T56" fmla="*/ 233 w 1168"/>
                <a:gd name="T57" fmla="*/ 1925 h 2042"/>
                <a:gd name="T58" fmla="*/ 320 w 1168"/>
                <a:gd name="T59" fmla="*/ 1954 h 2042"/>
                <a:gd name="T60" fmla="*/ 379 w 1168"/>
                <a:gd name="T61" fmla="*/ 1954 h 2042"/>
                <a:gd name="T62" fmla="*/ 379 w 1168"/>
                <a:gd name="T63" fmla="*/ 1954 h 2042"/>
                <a:gd name="T64" fmla="*/ 437 w 1168"/>
                <a:gd name="T65" fmla="*/ 1954 h 2042"/>
                <a:gd name="T66" fmla="*/ 496 w 1168"/>
                <a:gd name="T67" fmla="*/ 1895 h 2042"/>
                <a:gd name="T68" fmla="*/ 496 w 1168"/>
                <a:gd name="T69" fmla="*/ 1895 h 2042"/>
                <a:gd name="T70" fmla="*/ 524 w 1168"/>
                <a:gd name="T71" fmla="*/ 1925 h 2042"/>
                <a:gd name="T72" fmla="*/ 553 w 1168"/>
                <a:gd name="T73" fmla="*/ 1925 h 2042"/>
                <a:gd name="T74" fmla="*/ 583 w 1168"/>
                <a:gd name="T75" fmla="*/ 1866 h 2042"/>
                <a:gd name="T76" fmla="*/ 641 w 1168"/>
                <a:gd name="T77" fmla="*/ 1750 h 2042"/>
                <a:gd name="T78" fmla="*/ 729 w 1168"/>
                <a:gd name="T79" fmla="*/ 1809 h 2042"/>
                <a:gd name="T80" fmla="*/ 787 w 1168"/>
                <a:gd name="T81" fmla="*/ 1866 h 2042"/>
                <a:gd name="T82" fmla="*/ 874 w 1168"/>
                <a:gd name="T83" fmla="*/ 1779 h 2042"/>
                <a:gd name="T84" fmla="*/ 903 w 1168"/>
                <a:gd name="T85" fmla="*/ 1721 h 2042"/>
                <a:gd name="T86" fmla="*/ 962 w 1168"/>
                <a:gd name="T87" fmla="*/ 1633 h 2042"/>
                <a:gd name="T88" fmla="*/ 962 w 1168"/>
                <a:gd name="T89" fmla="*/ 1604 h 2042"/>
                <a:gd name="T90" fmla="*/ 962 w 1168"/>
                <a:gd name="T91" fmla="*/ 1545 h 2042"/>
                <a:gd name="T92" fmla="*/ 1079 w 1168"/>
                <a:gd name="T93" fmla="*/ 1459 h 2042"/>
                <a:gd name="T94" fmla="*/ 1167 w 1168"/>
                <a:gd name="T95" fmla="*/ 1400 h 2042"/>
                <a:gd name="T96" fmla="*/ 1167 w 1168"/>
                <a:gd name="T97" fmla="*/ 1312 h 2042"/>
                <a:gd name="T98" fmla="*/ 1137 w 1168"/>
                <a:gd name="T99" fmla="*/ 1079 h 2042"/>
                <a:gd name="T100" fmla="*/ 1137 w 1168"/>
                <a:gd name="T101" fmla="*/ 962 h 2042"/>
                <a:gd name="T102" fmla="*/ 1050 w 1168"/>
                <a:gd name="T103" fmla="*/ 117 h 2042"/>
                <a:gd name="T104" fmla="*/ 1020 w 1168"/>
                <a:gd name="T105" fmla="*/ 88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68" h="2042">
                  <a:moveTo>
                    <a:pt x="1020" y="88"/>
                  </a:moveTo>
                  <a:lnTo>
                    <a:pt x="1020" y="88"/>
                  </a:lnTo>
                  <a:cubicBezTo>
                    <a:pt x="1020" y="59"/>
                    <a:pt x="1020" y="0"/>
                    <a:pt x="1020" y="0"/>
                  </a:cubicBezTo>
                  <a:cubicBezTo>
                    <a:pt x="1020" y="0"/>
                    <a:pt x="1020" y="0"/>
                    <a:pt x="991" y="0"/>
                  </a:cubicBezTo>
                  <a:cubicBezTo>
                    <a:pt x="874" y="0"/>
                    <a:pt x="758" y="0"/>
                    <a:pt x="612" y="29"/>
                  </a:cubicBezTo>
                  <a:cubicBezTo>
                    <a:pt x="496" y="29"/>
                    <a:pt x="379" y="29"/>
                    <a:pt x="233" y="29"/>
                  </a:cubicBezTo>
                  <a:cubicBezTo>
                    <a:pt x="233" y="88"/>
                    <a:pt x="175" y="117"/>
                    <a:pt x="87" y="117"/>
                  </a:cubicBezTo>
                  <a:lnTo>
                    <a:pt x="58" y="88"/>
                  </a:lnTo>
                  <a:cubicBezTo>
                    <a:pt x="58" y="262"/>
                    <a:pt x="58" y="438"/>
                    <a:pt x="87" y="583"/>
                  </a:cubicBezTo>
                  <a:cubicBezTo>
                    <a:pt x="87" y="845"/>
                    <a:pt x="117" y="1079"/>
                    <a:pt x="146" y="1312"/>
                  </a:cubicBezTo>
                  <a:cubicBezTo>
                    <a:pt x="146" y="1342"/>
                    <a:pt x="146" y="1371"/>
                    <a:pt x="146" y="1400"/>
                  </a:cubicBezTo>
                  <a:cubicBezTo>
                    <a:pt x="146" y="1429"/>
                    <a:pt x="175" y="1459"/>
                    <a:pt x="175" y="1488"/>
                  </a:cubicBezTo>
                  <a:cubicBezTo>
                    <a:pt x="175" y="1575"/>
                    <a:pt x="146" y="1633"/>
                    <a:pt x="117" y="1692"/>
                  </a:cubicBezTo>
                  <a:cubicBezTo>
                    <a:pt x="117" y="1692"/>
                    <a:pt x="117" y="1721"/>
                    <a:pt x="87" y="1750"/>
                  </a:cubicBezTo>
                  <a:lnTo>
                    <a:pt x="58" y="1779"/>
                  </a:lnTo>
                  <a:lnTo>
                    <a:pt x="58" y="1809"/>
                  </a:lnTo>
                  <a:cubicBezTo>
                    <a:pt x="58" y="1838"/>
                    <a:pt x="58" y="1838"/>
                    <a:pt x="58" y="1866"/>
                  </a:cubicBezTo>
                  <a:lnTo>
                    <a:pt x="29" y="1866"/>
                  </a:lnTo>
                  <a:cubicBezTo>
                    <a:pt x="29" y="1895"/>
                    <a:pt x="29" y="1895"/>
                    <a:pt x="29" y="1895"/>
                  </a:cubicBezTo>
                  <a:lnTo>
                    <a:pt x="29" y="1925"/>
                  </a:lnTo>
                  <a:cubicBezTo>
                    <a:pt x="29" y="1925"/>
                    <a:pt x="29" y="1925"/>
                    <a:pt x="29" y="1954"/>
                  </a:cubicBezTo>
                  <a:lnTo>
                    <a:pt x="29" y="1983"/>
                  </a:lnTo>
                  <a:cubicBezTo>
                    <a:pt x="0" y="2012"/>
                    <a:pt x="0" y="2012"/>
                    <a:pt x="0" y="2041"/>
                  </a:cubicBezTo>
                  <a:cubicBezTo>
                    <a:pt x="29" y="2041"/>
                    <a:pt x="58" y="2041"/>
                    <a:pt x="58" y="2012"/>
                  </a:cubicBezTo>
                  <a:cubicBezTo>
                    <a:pt x="58" y="1983"/>
                    <a:pt x="87" y="1954"/>
                    <a:pt x="117" y="1954"/>
                  </a:cubicBezTo>
                  <a:cubicBezTo>
                    <a:pt x="117" y="1925"/>
                    <a:pt x="117" y="1925"/>
                    <a:pt x="117" y="1925"/>
                  </a:cubicBezTo>
                  <a:cubicBezTo>
                    <a:pt x="117" y="1954"/>
                    <a:pt x="117" y="1954"/>
                    <a:pt x="117" y="1954"/>
                  </a:cubicBezTo>
                  <a:cubicBezTo>
                    <a:pt x="146" y="1954"/>
                    <a:pt x="175" y="1954"/>
                    <a:pt x="175" y="1925"/>
                  </a:cubicBezTo>
                  <a:cubicBezTo>
                    <a:pt x="203" y="1925"/>
                    <a:pt x="233" y="1925"/>
                    <a:pt x="233" y="1925"/>
                  </a:cubicBezTo>
                  <a:cubicBezTo>
                    <a:pt x="262" y="1925"/>
                    <a:pt x="291" y="1925"/>
                    <a:pt x="320" y="1954"/>
                  </a:cubicBezTo>
                  <a:cubicBezTo>
                    <a:pt x="320" y="1954"/>
                    <a:pt x="350" y="1954"/>
                    <a:pt x="379" y="1954"/>
                  </a:cubicBezTo>
                  <a:lnTo>
                    <a:pt x="379" y="1954"/>
                  </a:lnTo>
                  <a:cubicBezTo>
                    <a:pt x="408" y="1954"/>
                    <a:pt x="408" y="1954"/>
                    <a:pt x="437" y="1954"/>
                  </a:cubicBezTo>
                  <a:cubicBezTo>
                    <a:pt x="437" y="1925"/>
                    <a:pt x="467" y="1895"/>
                    <a:pt x="496" y="1895"/>
                  </a:cubicBezTo>
                  <a:lnTo>
                    <a:pt x="496" y="1895"/>
                  </a:lnTo>
                  <a:lnTo>
                    <a:pt x="524" y="1925"/>
                  </a:lnTo>
                  <a:cubicBezTo>
                    <a:pt x="553" y="1925"/>
                    <a:pt x="553" y="1925"/>
                    <a:pt x="553" y="1925"/>
                  </a:cubicBezTo>
                  <a:cubicBezTo>
                    <a:pt x="583" y="1925"/>
                    <a:pt x="583" y="1895"/>
                    <a:pt x="583" y="1866"/>
                  </a:cubicBezTo>
                  <a:cubicBezTo>
                    <a:pt x="583" y="1809"/>
                    <a:pt x="612" y="1779"/>
                    <a:pt x="641" y="1750"/>
                  </a:cubicBezTo>
                  <a:cubicBezTo>
                    <a:pt x="700" y="1750"/>
                    <a:pt x="700" y="1779"/>
                    <a:pt x="729" y="1809"/>
                  </a:cubicBezTo>
                  <a:cubicBezTo>
                    <a:pt x="729" y="1838"/>
                    <a:pt x="758" y="1866"/>
                    <a:pt x="787" y="1866"/>
                  </a:cubicBezTo>
                  <a:cubicBezTo>
                    <a:pt x="817" y="1866"/>
                    <a:pt x="874" y="1809"/>
                    <a:pt x="874" y="1779"/>
                  </a:cubicBezTo>
                  <a:cubicBezTo>
                    <a:pt x="903" y="1750"/>
                    <a:pt x="903" y="1750"/>
                    <a:pt x="903" y="1721"/>
                  </a:cubicBezTo>
                  <a:cubicBezTo>
                    <a:pt x="933" y="1692"/>
                    <a:pt x="962" y="1662"/>
                    <a:pt x="962" y="1633"/>
                  </a:cubicBezTo>
                  <a:lnTo>
                    <a:pt x="962" y="1604"/>
                  </a:lnTo>
                  <a:cubicBezTo>
                    <a:pt x="962" y="1575"/>
                    <a:pt x="962" y="1575"/>
                    <a:pt x="962" y="1545"/>
                  </a:cubicBezTo>
                  <a:cubicBezTo>
                    <a:pt x="991" y="1488"/>
                    <a:pt x="1020" y="1488"/>
                    <a:pt x="1079" y="1459"/>
                  </a:cubicBezTo>
                  <a:cubicBezTo>
                    <a:pt x="1108" y="1429"/>
                    <a:pt x="1137" y="1429"/>
                    <a:pt x="1167" y="1400"/>
                  </a:cubicBezTo>
                  <a:cubicBezTo>
                    <a:pt x="1167" y="1371"/>
                    <a:pt x="1167" y="1342"/>
                    <a:pt x="1167" y="1312"/>
                  </a:cubicBezTo>
                  <a:cubicBezTo>
                    <a:pt x="1167" y="1225"/>
                    <a:pt x="1167" y="1166"/>
                    <a:pt x="1137" y="1079"/>
                  </a:cubicBezTo>
                  <a:cubicBezTo>
                    <a:pt x="1137" y="1050"/>
                    <a:pt x="1137" y="1021"/>
                    <a:pt x="1137" y="962"/>
                  </a:cubicBezTo>
                  <a:cubicBezTo>
                    <a:pt x="1108" y="700"/>
                    <a:pt x="1079" y="409"/>
                    <a:pt x="1050" y="117"/>
                  </a:cubicBezTo>
                  <a:cubicBezTo>
                    <a:pt x="1050" y="117"/>
                    <a:pt x="1020" y="117"/>
                    <a:pt x="1020"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1" name="Freeform 110">
              <a:extLst>
                <a:ext uri="{FF2B5EF4-FFF2-40B4-BE49-F238E27FC236}">
                  <a16:creationId xmlns:a16="http://schemas.microsoft.com/office/drawing/2014/main" id="{0B9030F1-F163-374A-B03F-7309D6EE1F64}"/>
                </a:ext>
              </a:extLst>
            </p:cNvPr>
            <p:cNvSpPr>
              <a:spLocks noChangeArrowheads="1"/>
            </p:cNvSpPr>
            <p:nvPr/>
          </p:nvSpPr>
          <p:spPr bwMode="auto">
            <a:xfrm>
              <a:off x="3191378" y="1305710"/>
              <a:ext cx="493254" cy="875063"/>
            </a:xfrm>
            <a:custGeom>
              <a:avLst/>
              <a:gdLst>
                <a:gd name="T0" fmla="*/ 1400 w 1518"/>
                <a:gd name="T1" fmla="*/ 2071 h 2713"/>
                <a:gd name="T2" fmla="*/ 1458 w 1518"/>
                <a:gd name="T3" fmla="*/ 1983 h 2713"/>
                <a:gd name="T4" fmla="*/ 1517 w 1518"/>
                <a:gd name="T5" fmla="*/ 1778 h 2713"/>
                <a:gd name="T6" fmla="*/ 1487 w 1518"/>
                <a:gd name="T7" fmla="*/ 1574 h 2713"/>
                <a:gd name="T8" fmla="*/ 1400 w 1518"/>
                <a:gd name="T9" fmla="*/ 495 h 2713"/>
                <a:gd name="T10" fmla="*/ 1400 w 1518"/>
                <a:gd name="T11" fmla="*/ 321 h 2713"/>
                <a:gd name="T12" fmla="*/ 1312 w 1518"/>
                <a:gd name="T13" fmla="*/ 174 h 2713"/>
                <a:gd name="T14" fmla="*/ 1225 w 1518"/>
                <a:gd name="T15" fmla="*/ 0 h 2713"/>
                <a:gd name="T16" fmla="*/ 233 w 1518"/>
                <a:gd name="T17" fmla="*/ 29 h 2713"/>
                <a:gd name="T18" fmla="*/ 350 w 1518"/>
                <a:gd name="T19" fmla="*/ 87 h 2713"/>
                <a:gd name="T20" fmla="*/ 379 w 1518"/>
                <a:gd name="T21" fmla="*/ 174 h 2713"/>
                <a:gd name="T22" fmla="*/ 408 w 1518"/>
                <a:gd name="T23" fmla="*/ 233 h 2713"/>
                <a:gd name="T24" fmla="*/ 467 w 1518"/>
                <a:gd name="T25" fmla="*/ 407 h 2713"/>
                <a:gd name="T26" fmla="*/ 204 w 1518"/>
                <a:gd name="T27" fmla="*/ 641 h 2713"/>
                <a:gd name="T28" fmla="*/ 146 w 1518"/>
                <a:gd name="T29" fmla="*/ 757 h 2713"/>
                <a:gd name="T30" fmla="*/ 117 w 1518"/>
                <a:gd name="T31" fmla="*/ 904 h 2713"/>
                <a:gd name="T32" fmla="*/ 29 w 1518"/>
                <a:gd name="T33" fmla="*/ 1107 h 2713"/>
                <a:gd name="T34" fmla="*/ 29 w 1518"/>
                <a:gd name="T35" fmla="*/ 1341 h 2713"/>
                <a:gd name="T36" fmla="*/ 29 w 1518"/>
                <a:gd name="T37" fmla="*/ 1428 h 2713"/>
                <a:gd name="T38" fmla="*/ 204 w 1518"/>
                <a:gd name="T39" fmla="*/ 1545 h 2713"/>
                <a:gd name="T40" fmla="*/ 233 w 1518"/>
                <a:gd name="T41" fmla="*/ 1545 h 2713"/>
                <a:gd name="T42" fmla="*/ 350 w 1518"/>
                <a:gd name="T43" fmla="*/ 1750 h 2713"/>
                <a:gd name="T44" fmla="*/ 467 w 1518"/>
                <a:gd name="T45" fmla="*/ 1778 h 2713"/>
                <a:gd name="T46" fmla="*/ 496 w 1518"/>
                <a:gd name="T47" fmla="*/ 2100 h 2713"/>
                <a:gd name="T48" fmla="*/ 583 w 1518"/>
                <a:gd name="T49" fmla="*/ 2187 h 2713"/>
                <a:gd name="T50" fmla="*/ 700 w 1518"/>
                <a:gd name="T51" fmla="*/ 2303 h 2713"/>
                <a:gd name="T52" fmla="*/ 758 w 1518"/>
                <a:gd name="T53" fmla="*/ 2333 h 2713"/>
                <a:gd name="T54" fmla="*/ 817 w 1518"/>
                <a:gd name="T55" fmla="*/ 2537 h 2713"/>
                <a:gd name="T56" fmla="*/ 962 w 1518"/>
                <a:gd name="T57" fmla="*/ 2712 h 2713"/>
                <a:gd name="T58" fmla="*/ 991 w 1518"/>
                <a:gd name="T59" fmla="*/ 2683 h 2713"/>
                <a:gd name="T60" fmla="*/ 1050 w 1518"/>
                <a:gd name="T61" fmla="*/ 2595 h 2713"/>
                <a:gd name="T62" fmla="*/ 1196 w 1518"/>
                <a:gd name="T63" fmla="*/ 2654 h 2713"/>
                <a:gd name="T64" fmla="*/ 1253 w 1518"/>
                <a:gd name="T65" fmla="*/ 2537 h 2713"/>
                <a:gd name="T66" fmla="*/ 1283 w 1518"/>
                <a:gd name="T67" fmla="*/ 2537 h 2713"/>
                <a:gd name="T68" fmla="*/ 1341 w 1518"/>
                <a:gd name="T69" fmla="*/ 2391 h 2713"/>
                <a:gd name="T70" fmla="*/ 1341 w 1518"/>
                <a:gd name="T71" fmla="*/ 2362 h 2713"/>
                <a:gd name="T72" fmla="*/ 1341 w 1518"/>
                <a:gd name="T73" fmla="*/ 2274 h 2713"/>
                <a:gd name="T74" fmla="*/ 1370 w 1518"/>
                <a:gd name="T75" fmla="*/ 2157 h 2713"/>
                <a:gd name="T76" fmla="*/ 1370 w 1518"/>
                <a:gd name="T77" fmla="*/ 2128 h 2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8" h="2713">
                  <a:moveTo>
                    <a:pt x="1400" y="2071"/>
                  </a:moveTo>
                  <a:lnTo>
                    <a:pt x="1400" y="2071"/>
                  </a:lnTo>
                  <a:lnTo>
                    <a:pt x="1400" y="2041"/>
                  </a:lnTo>
                  <a:cubicBezTo>
                    <a:pt x="1429" y="2012"/>
                    <a:pt x="1429" y="1983"/>
                    <a:pt x="1458" y="1983"/>
                  </a:cubicBezTo>
                  <a:cubicBezTo>
                    <a:pt x="1458" y="1954"/>
                    <a:pt x="1458" y="1954"/>
                    <a:pt x="1487" y="1924"/>
                  </a:cubicBezTo>
                  <a:cubicBezTo>
                    <a:pt x="1487" y="1895"/>
                    <a:pt x="1517" y="1837"/>
                    <a:pt x="1517" y="1778"/>
                  </a:cubicBezTo>
                  <a:cubicBezTo>
                    <a:pt x="1517" y="1750"/>
                    <a:pt x="1517" y="1691"/>
                    <a:pt x="1487" y="1662"/>
                  </a:cubicBezTo>
                  <a:cubicBezTo>
                    <a:pt x="1487" y="1633"/>
                    <a:pt x="1487" y="1604"/>
                    <a:pt x="1487" y="1574"/>
                  </a:cubicBezTo>
                  <a:cubicBezTo>
                    <a:pt x="1458" y="1341"/>
                    <a:pt x="1429" y="1107"/>
                    <a:pt x="1429" y="874"/>
                  </a:cubicBezTo>
                  <a:cubicBezTo>
                    <a:pt x="1429" y="757"/>
                    <a:pt x="1400" y="612"/>
                    <a:pt x="1400" y="495"/>
                  </a:cubicBezTo>
                  <a:cubicBezTo>
                    <a:pt x="1400" y="466"/>
                    <a:pt x="1400" y="437"/>
                    <a:pt x="1400" y="407"/>
                  </a:cubicBezTo>
                  <a:cubicBezTo>
                    <a:pt x="1400" y="379"/>
                    <a:pt x="1400" y="350"/>
                    <a:pt x="1400" y="321"/>
                  </a:cubicBezTo>
                  <a:cubicBezTo>
                    <a:pt x="1370" y="291"/>
                    <a:pt x="1370" y="262"/>
                    <a:pt x="1341" y="233"/>
                  </a:cubicBezTo>
                  <a:cubicBezTo>
                    <a:pt x="1341" y="233"/>
                    <a:pt x="1312" y="204"/>
                    <a:pt x="1312" y="174"/>
                  </a:cubicBezTo>
                  <a:lnTo>
                    <a:pt x="1312" y="174"/>
                  </a:lnTo>
                  <a:cubicBezTo>
                    <a:pt x="1283" y="116"/>
                    <a:pt x="1253" y="57"/>
                    <a:pt x="1225" y="0"/>
                  </a:cubicBezTo>
                  <a:cubicBezTo>
                    <a:pt x="1050" y="0"/>
                    <a:pt x="904" y="0"/>
                    <a:pt x="758" y="0"/>
                  </a:cubicBezTo>
                  <a:cubicBezTo>
                    <a:pt x="583" y="29"/>
                    <a:pt x="408" y="29"/>
                    <a:pt x="233" y="29"/>
                  </a:cubicBezTo>
                  <a:cubicBezTo>
                    <a:pt x="262" y="57"/>
                    <a:pt x="291" y="57"/>
                    <a:pt x="320" y="87"/>
                  </a:cubicBezTo>
                  <a:cubicBezTo>
                    <a:pt x="350" y="87"/>
                    <a:pt x="350" y="87"/>
                    <a:pt x="350" y="87"/>
                  </a:cubicBezTo>
                  <a:lnTo>
                    <a:pt x="350" y="87"/>
                  </a:lnTo>
                  <a:cubicBezTo>
                    <a:pt x="350" y="116"/>
                    <a:pt x="350" y="145"/>
                    <a:pt x="379" y="174"/>
                  </a:cubicBezTo>
                  <a:cubicBezTo>
                    <a:pt x="379" y="204"/>
                    <a:pt x="408" y="204"/>
                    <a:pt x="408" y="233"/>
                  </a:cubicBezTo>
                  <a:lnTo>
                    <a:pt x="408" y="233"/>
                  </a:lnTo>
                  <a:cubicBezTo>
                    <a:pt x="408" y="233"/>
                    <a:pt x="437" y="233"/>
                    <a:pt x="437" y="262"/>
                  </a:cubicBezTo>
                  <a:cubicBezTo>
                    <a:pt x="467" y="291"/>
                    <a:pt x="467" y="350"/>
                    <a:pt x="467" y="407"/>
                  </a:cubicBezTo>
                  <a:cubicBezTo>
                    <a:pt x="408" y="466"/>
                    <a:pt x="350" y="524"/>
                    <a:pt x="262" y="554"/>
                  </a:cubicBezTo>
                  <a:cubicBezTo>
                    <a:pt x="262" y="612"/>
                    <a:pt x="233" y="612"/>
                    <a:pt x="204" y="641"/>
                  </a:cubicBezTo>
                  <a:cubicBezTo>
                    <a:pt x="175" y="641"/>
                    <a:pt x="175" y="641"/>
                    <a:pt x="175" y="641"/>
                  </a:cubicBezTo>
                  <a:cubicBezTo>
                    <a:pt x="146" y="671"/>
                    <a:pt x="146" y="700"/>
                    <a:pt x="146" y="757"/>
                  </a:cubicBezTo>
                  <a:cubicBezTo>
                    <a:pt x="146" y="787"/>
                    <a:pt x="175" y="816"/>
                    <a:pt x="146" y="845"/>
                  </a:cubicBezTo>
                  <a:cubicBezTo>
                    <a:pt x="146" y="874"/>
                    <a:pt x="117" y="904"/>
                    <a:pt x="117" y="904"/>
                  </a:cubicBezTo>
                  <a:cubicBezTo>
                    <a:pt x="87" y="904"/>
                    <a:pt x="87" y="933"/>
                    <a:pt x="58" y="933"/>
                  </a:cubicBezTo>
                  <a:cubicBezTo>
                    <a:pt x="58" y="962"/>
                    <a:pt x="29" y="1050"/>
                    <a:pt x="29" y="1107"/>
                  </a:cubicBezTo>
                  <a:cubicBezTo>
                    <a:pt x="0" y="1166"/>
                    <a:pt x="29" y="1195"/>
                    <a:pt x="29" y="1224"/>
                  </a:cubicBezTo>
                  <a:cubicBezTo>
                    <a:pt x="29" y="1254"/>
                    <a:pt x="29" y="1312"/>
                    <a:pt x="29" y="1341"/>
                  </a:cubicBezTo>
                  <a:lnTo>
                    <a:pt x="29" y="1371"/>
                  </a:lnTo>
                  <a:cubicBezTo>
                    <a:pt x="29" y="1400"/>
                    <a:pt x="29" y="1400"/>
                    <a:pt x="29" y="1428"/>
                  </a:cubicBezTo>
                  <a:lnTo>
                    <a:pt x="29" y="1428"/>
                  </a:lnTo>
                  <a:cubicBezTo>
                    <a:pt x="87" y="1487"/>
                    <a:pt x="146" y="1516"/>
                    <a:pt x="204" y="1545"/>
                  </a:cubicBezTo>
                  <a:lnTo>
                    <a:pt x="204" y="1545"/>
                  </a:lnTo>
                  <a:cubicBezTo>
                    <a:pt x="233" y="1545"/>
                    <a:pt x="233" y="1545"/>
                    <a:pt x="233" y="1545"/>
                  </a:cubicBezTo>
                  <a:cubicBezTo>
                    <a:pt x="233" y="1574"/>
                    <a:pt x="262" y="1604"/>
                    <a:pt x="262" y="1633"/>
                  </a:cubicBezTo>
                  <a:cubicBezTo>
                    <a:pt x="291" y="1662"/>
                    <a:pt x="320" y="1691"/>
                    <a:pt x="350" y="1750"/>
                  </a:cubicBezTo>
                  <a:cubicBezTo>
                    <a:pt x="350" y="1778"/>
                    <a:pt x="379" y="1778"/>
                    <a:pt x="408" y="1778"/>
                  </a:cubicBezTo>
                  <a:cubicBezTo>
                    <a:pt x="408" y="1778"/>
                    <a:pt x="437" y="1778"/>
                    <a:pt x="467" y="1778"/>
                  </a:cubicBezTo>
                  <a:cubicBezTo>
                    <a:pt x="496" y="1807"/>
                    <a:pt x="525" y="1837"/>
                    <a:pt x="554" y="1866"/>
                  </a:cubicBezTo>
                  <a:cubicBezTo>
                    <a:pt x="554" y="1954"/>
                    <a:pt x="525" y="2041"/>
                    <a:pt x="496" y="2100"/>
                  </a:cubicBezTo>
                  <a:lnTo>
                    <a:pt x="496" y="2100"/>
                  </a:lnTo>
                  <a:cubicBezTo>
                    <a:pt x="525" y="2128"/>
                    <a:pt x="554" y="2157"/>
                    <a:pt x="583" y="2187"/>
                  </a:cubicBezTo>
                  <a:cubicBezTo>
                    <a:pt x="583" y="2216"/>
                    <a:pt x="612" y="2216"/>
                    <a:pt x="612" y="2216"/>
                  </a:cubicBezTo>
                  <a:cubicBezTo>
                    <a:pt x="641" y="2245"/>
                    <a:pt x="670" y="2274"/>
                    <a:pt x="700" y="2303"/>
                  </a:cubicBezTo>
                  <a:lnTo>
                    <a:pt x="700" y="2303"/>
                  </a:lnTo>
                  <a:cubicBezTo>
                    <a:pt x="729" y="2303"/>
                    <a:pt x="729" y="2303"/>
                    <a:pt x="758" y="2333"/>
                  </a:cubicBezTo>
                  <a:cubicBezTo>
                    <a:pt x="787" y="2362"/>
                    <a:pt x="817" y="2450"/>
                    <a:pt x="846" y="2507"/>
                  </a:cubicBezTo>
                  <a:lnTo>
                    <a:pt x="817" y="2537"/>
                  </a:lnTo>
                  <a:cubicBezTo>
                    <a:pt x="817" y="2566"/>
                    <a:pt x="817" y="2566"/>
                    <a:pt x="817" y="2595"/>
                  </a:cubicBezTo>
                  <a:cubicBezTo>
                    <a:pt x="846" y="2654"/>
                    <a:pt x="904" y="2683"/>
                    <a:pt x="962" y="2712"/>
                  </a:cubicBezTo>
                  <a:lnTo>
                    <a:pt x="962" y="2712"/>
                  </a:lnTo>
                  <a:cubicBezTo>
                    <a:pt x="962" y="2712"/>
                    <a:pt x="962" y="2712"/>
                    <a:pt x="991" y="2683"/>
                  </a:cubicBezTo>
                  <a:cubicBezTo>
                    <a:pt x="991" y="2654"/>
                    <a:pt x="991" y="2654"/>
                    <a:pt x="1020" y="2624"/>
                  </a:cubicBezTo>
                  <a:lnTo>
                    <a:pt x="1050" y="2595"/>
                  </a:lnTo>
                  <a:cubicBezTo>
                    <a:pt x="1079" y="2595"/>
                    <a:pt x="1108" y="2624"/>
                    <a:pt x="1108" y="2624"/>
                  </a:cubicBezTo>
                  <a:cubicBezTo>
                    <a:pt x="1137" y="2624"/>
                    <a:pt x="1167" y="2654"/>
                    <a:pt x="1196" y="2654"/>
                  </a:cubicBezTo>
                  <a:cubicBezTo>
                    <a:pt x="1196" y="2624"/>
                    <a:pt x="1196" y="2624"/>
                    <a:pt x="1225" y="2595"/>
                  </a:cubicBezTo>
                  <a:cubicBezTo>
                    <a:pt x="1225" y="2595"/>
                    <a:pt x="1225" y="2566"/>
                    <a:pt x="1253" y="2537"/>
                  </a:cubicBezTo>
                  <a:lnTo>
                    <a:pt x="1283" y="2537"/>
                  </a:lnTo>
                  <a:lnTo>
                    <a:pt x="1283" y="2537"/>
                  </a:lnTo>
                  <a:cubicBezTo>
                    <a:pt x="1312" y="2507"/>
                    <a:pt x="1312" y="2507"/>
                    <a:pt x="1312" y="2478"/>
                  </a:cubicBezTo>
                  <a:cubicBezTo>
                    <a:pt x="1341" y="2450"/>
                    <a:pt x="1341" y="2421"/>
                    <a:pt x="1341" y="2391"/>
                  </a:cubicBezTo>
                  <a:cubicBezTo>
                    <a:pt x="1312" y="2362"/>
                    <a:pt x="1312" y="2362"/>
                    <a:pt x="1312" y="2362"/>
                  </a:cubicBezTo>
                  <a:cubicBezTo>
                    <a:pt x="1341" y="2362"/>
                    <a:pt x="1341" y="2362"/>
                    <a:pt x="1341" y="2362"/>
                  </a:cubicBezTo>
                  <a:cubicBezTo>
                    <a:pt x="1341" y="2333"/>
                    <a:pt x="1341" y="2333"/>
                    <a:pt x="1341" y="2303"/>
                  </a:cubicBezTo>
                  <a:cubicBezTo>
                    <a:pt x="1341" y="2274"/>
                    <a:pt x="1341" y="2274"/>
                    <a:pt x="1341" y="2274"/>
                  </a:cubicBezTo>
                  <a:cubicBezTo>
                    <a:pt x="1341" y="2245"/>
                    <a:pt x="1370" y="2216"/>
                    <a:pt x="1370" y="2216"/>
                  </a:cubicBezTo>
                  <a:cubicBezTo>
                    <a:pt x="1370" y="2187"/>
                    <a:pt x="1370" y="2157"/>
                    <a:pt x="1370" y="2157"/>
                  </a:cubicBezTo>
                  <a:cubicBezTo>
                    <a:pt x="1370" y="2128"/>
                    <a:pt x="1370" y="2128"/>
                    <a:pt x="1370" y="2128"/>
                  </a:cubicBezTo>
                  <a:lnTo>
                    <a:pt x="1370" y="2128"/>
                  </a:lnTo>
                  <a:cubicBezTo>
                    <a:pt x="1400" y="2128"/>
                    <a:pt x="1400" y="2100"/>
                    <a:pt x="1400" y="2071"/>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2" name="Freeform 111">
              <a:extLst>
                <a:ext uri="{FF2B5EF4-FFF2-40B4-BE49-F238E27FC236}">
                  <a16:creationId xmlns:a16="http://schemas.microsoft.com/office/drawing/2014/main" id="{8CA99C82-D9DA-6044-B291-9CE174E08219}"/>
                </a:ext>
              </a:extLst>
            </p:cNvPr>
            <p:cNvSpPr>
              <a:spLocks noChangeArrowheads="1"/>
            </p:cNvSpPr>
            <p:nvPr/>
          </p:nvSpPr>
          <p:spPr bwMode="auto">
            <a:xfrm>
              <a:off x="4367158" y="1617318"/>
              <a:ext cx="540572" cy="414054"/>
            </a:xfrm>
            <a:custGeom>
              <a:avLst/>
              <a:gdLst>
                <a:gd name="T0" fmla="*/ 1078 w 1663"/>
                <a:gd name="T1" fmla="*/ 612 h 1284"/>
                <a:gd name="T2" fmla="*/ 1195 w 1663"/>
                <a:gd name="T3" fmla="*/ 642 h 1284"/>
                <a:gd name="T4" fmla="*/ 1312 w 1663"/>
                <a:gd name="T5" fmla="*/ 466 h 1284"/>
                <a:gd name="T6" fmla="*/ 1399 w 1663"/>
                <a:gd name="T7" fmla="*/ 409 h 1284"/>
                <a:gd name="T8" fmla="*/ 1457 w 1663"/>
                <a:gd name="T9" fmla="*/ 262 h 1284"/>
                <a:gd name="T10" fmla="*/ 1545 w 1663"/>
                <a:gd name="T11" fmla="*/ 233 h 1284"/>
                <a:gd name="T12" fmla="*/ 1633 w 1663"/>
                <a:gd name="T13" fmla="*/ 175 h 1284"/>
                <a:gd name="T14" fmla="*/ 1662 w 1663"/>
                <a:gd name="T15" fmla="*/ 58 h 1284"/>
                <a:gd name="T16" fmla="*/ 1516 w 1663"/>
                <a:gd name="T17" fmla="*/ 29 h 1284"/>
                <a:gd name="T18" fmla="*/ 1399 w 1663"/>
                <a:gd name="T19" fmla="*/ 29 h 1284"/>
                <a:gd name="T20" fmla="*/ 1224 w 1663"/>
                <a:gd name="T21" fmla="*/ 145 h 1284"/>
                <a:gd name="T22" fmla="*/ 1136 w 1663"/>
                <a:gd name="T23" fmla="*/ 321 h 1284"/>
                <a:gd name="T24" fmla="*/ 1107 w 1663"/>
                <a:gd name="T25" fmla="*/ 350 h 1284"/>
                <a:gd name="T26" fmla="*/ 1020 w 1663"/>
                <a:gd name="T27" fmla="*/ 350 h 1284"/>
                <a:gd name="T28" fmla="*/ 1020 w 1663"/>
                <a:gd name="T29" fmla="*/ 204 h 1284"/>
                <a:gd name="T30" fmla="*/ 845 w 1663"/>
                <a:gd name="T31" fmla="*/ 58 h 1284"/>
                <a:gd name="T32" fmla="*/ 553 w 1663"/>
                <a:gd name="T33" fmla="*/ 88 h 1284"/>
                <a:gd name="T34" fmla="*/ 553 w 1663"/>
                <a:gd name="T35" fmla="*/ 29 h 1284"/>
                <a:gd name="T36" fmla="*/ 524 w 1663"/>
                <a:gd name="T37" fmla="*/ 29 h 1284"/>
                <a:gd name="T38" fmla="*/ 466 w 1663"/>
                <a:gd name="T39" fmla="*/ 145 h 1284"/>
                <a:gd name="T40" fmla="*/ 466 w 1663"/>
                <a:gd name="T41" fmla="*/ 204 h 1284"/>
                <a:gd name="T42" fmla="*/ 407 w 1663"/>
                <a:gd name="T43" fmla="*/ 262 h 1284"/>
                <a:gd name="T44" fmla="*/ 320 w 1663"/>
                <a:gd name="T45" fmla="*/ 350 h 1284"/>
                <a:gd name="T46" fmla="*/ 262 w 1663"/>
                <a:gd name="T47" fmla="*/ 409 h 1284"/>
                <a:gd name="T48" fmla="*/ 203 w 1663"/>
                <a:gd name="T49" fmla="*/ 554 h 1284"/>
                <a:gd name="T50" fmla="*/ 174 w 1663"/>
                <a:gd name="T51" fmla="*/ 525 h 1284"/>
                <a:gd name="T52" fmla="*/ 116 w 1663"/>
                <a:gd name="T53" fmla="*/ 583 h 1284"/>
                <a:gd name="T54" fmla="*/ 86 w 1663"/>
                <a:gd name="T55" fmla="*/ 700 h 1284"/>
                <a:gd name="T56" fmla="*/ 57 w 1663"/>
                <a:gd name="T57" fmla="*/ 816 h 1284"/>
                <a:gd name="T58" fmla="*/ 28 w 1663"/>
                <a:gd name="T59" fmla="*/ 845 h 1284"/>
                <a:gd name="T60" fmla="*/ 28 w 1663"/>
                <a:gd name="T61" fmla="*/ 1021 h 1284"/>
                <a:gd name="T62" fmla="*/ 86 w 1663"/>
                <a:gd name="T63" fmla="*/ 1021 h 1284"/>
                <a:gd name="T64" fmla="*/ 86 w 1663"/>
                <a:gd name="T65" fmla="*/ 1079 h 1284"/>
                <a:gd name="T66" fmla="*/ 145 w 1663"/>
                <a:gd name="T67" fmla="*/ 1109 h 1284"/>
                <a:gd name="T68" fmla="*/ 203 w 1663"/>
                <a:gd name="T69" fmla="*/ 1195 h 1284"/>
                <a:gd name="T70" fmla="*/ 349 w 1663"/>
                <a:gd name="T71" fmla="*/ 1225 h 1284"/>
                <a:gd name="T72" fmla="*/ 466 w 1663"/>
                <a:gd name="T73" fmla="*/ 1109 h 1284"/>
                <a:gd name="T74" fmla="*/ 553 w 1663"/>
                <a:gd name="T75" fmla="*/ 1166 h 1284"/>
                <a:gd name="T76" fmla="*/ 612 w 1663"/>
                <a:gd name="T77" fmla="*/ 1109 h 1284"/>
                <a:gd name="T78" fmla="*/ 728 w 1663"/>
                <a:gd name="T79" fmla="*/ 1109 h 1284"/>
                <a:gd name="T80" fmla="*/ 757 w 1663"/>
                <a:gd name="T81" fmla="*/ 1050 h 1284"/>
                <a:gd name="T82" fmla="*/ 816 w 1663"/>
                <a:gd name="T83" fmla="*/ 875 h 1284"/>
                <a:gd name="T84" fmla="*/ 991 w 1663"/>
                <a:gd name="T85" fmla="*/ 788 h 1284"/>
                <a:gd name="T86" fmla="*/ 1020 w 1663"/>
                <a:gd name="T87" fmla="*/ 612 h 1284"/>
                <a:gd name="T88" fmla="*/ 1078 w 1663"/>
                <a:gd name="T89" fmla="*/ 612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63" h="1284">
                  <a:moveTo>
                    <a:pt x="1078" y="612"/>
                  </a:moveTo>
                  <a:lnTo>
                    <a:pt x="1078" y="612"/>
                  </a:lnTo>
                  <a:cubicBezTo>
                    <a:pt x="1107" y="612"/>
                    <a:pt x="1107" y="612"/>
                    <a:pt x="1136" y="612"/>
                  </a:cubicBezTo>
                  <a:cubicBezTo>
                    <a:pt x="1166" y="642"/>
                    <a:pt x="1195" y="642"/>
                    <a:pt x="1195" y="642"/>
                  </a:cubicBezTo>
                  <a:cubicBezTo>
                    <a:pt x="1253" y="642"/>
                    <a:pt x="1253" y="612"/>
                    <a:pt x="1283" y="554"/>
                  </a:cubicBezTo>
                  <a:cubicBezTo>
                    <a:pt x="1283" y="525"/>
                    <a:pt x="1283" y="495"/>
                    <a:pt x="1312" y="466"/>
                  </a:cubicBezTo>
                  <a:cubicBezTo>
                    <a:pt x="1312" y="466"/>
                    <a:pt x="1341" y="438"/>
                    <a:pt x="1370" y="438"/>
                  </a:cubicBezTo>
                  <a:cubicBezTo>
                    <a:pt x="1370" y="438"/>
                    <a:pt x="1399" y="438"/>
                    <a:pt x="1399" y="409"/>
                  </a:cubicBezTo>
                  <a:cubicBezTo>
                    <a:pt x="1399" y="409"/>
                    <a:pt x="1428" y="379"/>
                    <a:pt x="1428" y="350"/>
                  </a:cubicBezTo>
                  <a:cubicBezTo>
                    <a:pt x="1428" y="321"/>
                    <a:pt x="1428" y="262"/>
                    <a:pt x="1457" y="262"/>
                  </a:cubicBezTo>
                  <a:cubicBezTo>
                    <a:pt x="1486" y="233"/>
                    <a:pt x="1516" y="233"/>
                    <a:pt x="1545" y="233"/>
                  </a:cubicBezTo>
                  <a:lnTo>
                    <a:pt x="1545" y="233"/>
                  </a:lnTo>
                  <a:lnTo>
                    <a:pt x="1574" y="233"/>
                  </a:lnTo>
                  <a:cubicBezTo>
                    <a:pt x="1603" y="233"/>
                    <a:pt x="1603" y="204"/>
                    <a:pt x="1633" y="175"/>
                  </a:cubicBezTo>
                  <a:cubicBezTo>
                    <a:pt x="1633" y="145"/>
                    <a:pt x="1633" y="117"/>
                    <a:pt x="1662" y="117"/>
                  </a:cubicBezTo>
                  <a:cubicBezTo>
                    <a:pt x="1662" y="88"/>
                    <a:pt x="1662" y="88"/>
                    <a:pt x="1662" y="58"/>
                  </a:cubicBezTo>
                  <a:cubicBezTo>
                    <a:pt x="1633" y="29"/>
                    <a:pt x="1633" y="29"/>
                    <a:pt x="1603" y="0"/>
                  </a:cubicBezTo>
                  <a:cubicBezTo>
                    <a:pt x="1574" y="0"/>
                    <a:pt x="1545" y="0"/>
                    <a:pt x="1516" y="29"/>
                  </a:cubicBezTo>
                  <a:cubicBezTo>
                    <a:pt x="1486" y="29"/>
                    <a:pt x="1486" y="29"/>
                    <a:pt x="1457" y="29"/>
                  </a:cubicBezTo>
                  <a:cubicBezTo>
                    <a:pt x="1428" y="29"/>
                    <a:pt x="1428" y="29"/>
                    <a:pt x="1399" y="29"/>
                  </a:cubicBezTo>
                  <a:cubicBezTo>
                    <a:pt x="1399" y="29"/>
                    <a:pt x="1399" y="29"/>
                    <a:pt x="1370" y="29"/>
                  </a:cubicBezTo>
                  <a:cubicBezTo>
                    <a:pt x="1341" y="29"/>
                    <a:pt x="1283" y="88"/>
                    <a:pt x="1224" y="145"/>
                  </a:cubicBezTo>
                  <a:cubicBezTo>
                    <a:pt x="1195" y="204"/>
                    <a:pt x="1136" y="292"/>
                    <a:pt x="1136" y="321"/>
                  </a:cubicBezTo>
                  <a:lnTo>
                    <a:pt x="1136" y="321"/>
                  </a:lnTo>
                  <a:cubicBezTo>
                    <a:pt x="1107" y="321"/>
                    <a:pt x="1107" y="321"/>
                    <a:pt x="1107" y="321"/>
                  </a:cubicBezTo>
                  <a:cubicBezTo>
                    <a:pt x="1107" y="350"/>
                    <a:pt x="1107" y="350"/>
                    <a:pt x="1107" y="350"/>
                  </a:cubicBezTo>
                  <a:cubicBezTo>
                    <a:pt x="1078" y="350"/>
                    <a:pt x="1078" y="350"/>
                    <a:pt x="1049" y="350"/>
                  </a:cubicBezTo>
                  <a:cubicBezTo>
                    <a:pt x="1020" y="350"/>
                    <a:pt x="1020" y="350"/>
                    <a:pt x="1020" y="350"/>
                  </a:cubicBezTo>
                  <a:lnTo>
                    <a:pt x="1020" y="350"/>
                  </a:lnTo>
                  <a:cubicBezTo>
                    <a:pt x="1020" y="292"/>
                    <a:pt x="1020" y="233"/>
                    <a:pt x="1020" y="204"/>
                  </a:cubicBezTo>
                  <a:cubicBezTo>
                    <a:pt x="991" y="145"/>
                    <a:pt x="991" y="88"/>
                    <a:pt x="991" y="29"/>
                  </a:cubicBezTo>
                  <a:cubicBezTo>
                    <a:pt x="933" y="29"/>
                    <a:pt x="874" y="29"/>
                    <a:pt x="845" y="58"/>
                  </a:cubicBezTo>
                  <a:cubicBezTo>
                    <a:pt x="757" y="58"/>
                    <a:pt x="670" y="88"/>
                    <a:pt x="583" y="88"/>
                  </a:cubicBezTo>
                  <a:cubicBezTo>
                    <a:pt x="553" y="88"/>
                    <a:pt x="553" y="88"/>
                    <a:pt x="553" y="88"/>
                  </a:cubicBezTo>
                  <a:lnTo>
                    <a:pt x="553" y="88"/>
                  </a:lnTo>
                  <a:cubicBezTo>
                    <a:pt x="553" y="58"/>
                    <a:pt x="553" y="58"/>
                    <a:pt x="553" y="29"/>
                  </a:cubicBezTo>
                  <a:lnTo>
                    <a:pt x="553" y="29"/>
                  </a:lnTo>
                  <a:lnTo>
                    <a:pt x="524" y="29"/>
                  </a:lnTo>
                  <a:cubicBezTo>
                    <a:pt x="524" y="88"/>
                    <a:pt x="495" y="117"/>
                    <a:pt x="495" y="117"/>
                  </a:cubicBezTo>
                  <a:cubicBezTo>
                    <a:pt x="495" y="145"/>
                    <a:pt x="466" y="145"/>
                    <a:pt x="466" y="145"/>
                  </a:cubicBezTo>
                  <a:lnTo>
                    <a:pt x="466" y="175"/>
                  </a:lnTo>
                  <a:lnTo>
                    <a:pt x="466" y="204"/>
                  </a:lnTo>
                  <a:lnTo>
                    <a:pt x="436" y="233"/>
                  </a:lnTo>
                  <a:cubicBezTo>
                    <a:pt x="436" y="233"/>
                    <a:pt x="436" y="262"/>
                    <a:pt x="407" y="262"/>
                  </a:cubicBezTo>
                  <a:cubicBezTo>
                    <a:pt x="407" y="292"/>
                    <a:pt x="378" y="321"/>
                    <a:pt x="320" y="350"/>
                  </a:cubicBezTo>
                  <a:lnTo>
                    <a:pt x="320" y="350"/>
                  </a:lnTo>
                  <a:cubicBezTo>
                    <a:pt x="291" y="350"/>
                    <a:pt x="291" y="350"/>
                    <a:pt x="291" y="350"/>
                  </a:cubicBezTo>
                  <a:cubicBezTo>
                    <a:pt x="291" y="350"/>
                    <a:pt x="262" y="379"/>
                    <a:pt x="262" y="409"/>
                  </a:cubicBezTo>
                  <a:cubicBezTo>
                    <a:pt x="262" y="466"/>
                    <a:pt x="262" y="525"/>
                    <a:pt x="203" y="525"/>
                  </a:cubicBezTo>
                  <a:lnTo>
                    <a:pt x="203" y="554"/>
                  </a:lnTo>
                  <a:cubicBezTo>
                    <a:pt x="174" y="554"/>
                    <a:pt x="174" y="525"/>
                    <a:pt x="174" y="525"/>
                  </a:cubicBezTo>
                  <a:lnTo>
                    <a:pt x="174" y="525"/>
                  </a:lnTo>
                  <a:cubicBezTo>
                    <a:pt x="145" y="525"/>
                    <a:pt x="116" y="554"/>
                    <a:pt x="116" y="583"/>
                  </a:cubicBezTo>
                  <a:lnTo>
                    <a:pt x="116" y="583"/>
                  </a:lnTo>
                  <a:cubicBezTo>
                    <a:pt x="116" y="612"/>
                    <a:pt x="116" y="612"/>
                    <a:pt x="116" y="642"/>
                  </a:cubicBezTo>
                  <a:cubicBezTo>
                    <a:pt x="116" y="671"/>
                    <a:pt x="116" y="671"/>
                    <a:pt x="86" y="700"/>
                  </a:cubicBezTo>
                  <a:cubicBezTo>
                    <a:pt x="57" y="729"/>
                    <a:pt x="28" y="759"/>
                    <a:pt x="57" y="788"/>
                  </a:cubicBezTo>
                  <a:cubicBezTo>
                    <a:pt x="57" y="816"/>
                    <a:pt x="57" y="816"/>
                    <a:pt x="57" y="816"/>
                  </a:cubicBezTo>
                  <a:lnTo>
                    <a:pt x="57" y="816"/>
                  </a:lnTo>
                  <a:cubicBezTo>
                    <a:pt x="57" y="816"/>
                    <a:pt x="57" y="845"/>
                    <a:pt x="28" y="845"/>
                  </a:cubicBezTo>
                  <a:lnTo>
                    <a:pt x="28" y="875"/>
                  </a:lnTo>
                  <a:cubicBezTo>
                    <a:pt x="0" y="904"/>
                    <a:pt x="28" y="962"/>
                    <a:pt x="28" y="1021"/>
                  </a:cubicBezTo>
                  <a:cubicBezTo>
                    <a:pt x="57" y="1021"/>
                    <a:pt x="57" y="1021"/>
                    <a:pt x="86" y="1021"/>
                  </a:cubicBezTo>
                  <a:lnTo>
                    <a:pt x="86" y="1021"/>
                  </a:lnTo>
                  <a:cubicBezTo>
                    <a:pt x="86" y="1050"/>
                    <a:pt x="86" y="1050"/>
                    <a:pt x="86" y="1050"/>
                  </a:cubicBezTo>
                  <a:lnTo>
                    <a:pt x="86" y="1079"/>
                  </a:lnTo>
                  <a:lnTo>
                    <a:pt x="86" y="1079"/>
                  </a:lnTo>
                  <a:cubicBezTo>
                    <a:pt x="116" y="1079"/>
                    <a:pt x="116" y="1109"/>
                    <a:pt x="145" y="1109"/>
                  </a:cubicBezTo>
                  <a:cubicBezTo>
                    <a:pt x="145" y="1109"/>
                    <a:pt x="145" y="1109"/>
                    <a:pt x="174" y="1138"/>
                  </a:cubicBezTo>
                  <a:cubicBezTo>
                    <a:pt x="174" y="1138"/>
                    <a:pt x="203" y="1166"/>
                    <a:pt x="203" y="1195"/>
                  </a:cubicBezTo>
                  <a:cubicBezTo>
                    <a:pt x="233" y="1225"/>
                    <a:pt x="262" y="1254"/>
                    <a:pt x="320" y="1283"/>
                  </a:cubicBezTo>
                  <a:cubicBezTo>
                    <a:pt x="320" y="1254"/>
                    <a:pt x="349" y="1254"/>
                    <a:pt x="349" y="1225"/>
                  </a:cubicBezTo>
                  <a:cubicBezTo>
                    <a:pt x="378" y="1195"/>
                    <a:pt x="407" y="1138"/>
                    <a:pt x="436" y="1109"/>
                  </a:cubicBezTo>
                  <a:cubicBezTo>
                    <a:pt x="466" y="1109"/>
                    <a:pt x="466" y="1109"/>
                    <a:pt x="466" y="1109"/>
                  </a:cubicBezTo>
                  <a:lnTo>
                    <a:pt x="466" y="1109"/>
                  </a:lnTo>
                  <a:cubicBezTo>
                    <a:pt x="495" y="1166"/>
                    <a:pt x="495" y="1166"/>
                    <a:pt x="553" y="1166"/>
                  </a:cubicBezTo>
                  <a:cubicBezTo>
                    <a:pt x="553" y="1166"/>
                    <a:pt x="553" y="1166"/>
                    <a:pt x="553" y="1138"/>
                  </a:cubicBezTo>
                  <a:cubicBezTo>
                    <a:pt x="553" y="1138"/>
                    <a:pt x="583" y="1109"/>
                    <a:pt x="612" y="1109"/>
                  </a:cubicBezTo>
                  <a:cubicBezTo>
                    <a:pt x="641" y="1109"/>
                    <a:pt x="670" y="1109"/>
                    <a:pt x="699" y="1109"/>
                  </a:cubicBezTo>
                  <a:cubicBezTo>
                    <a:pt x="699" y="1109"/>
                    <a:pt x="699" y="1109"/>
                    <a:pt x="728" y="1109"/>
                  </a:cubicBezTo>
                  <a:cubicBezTo>
                    <a:pt x="728" y="1109"/>
                    <a:pt x="757" y="1109"/>
                    <a:pt x="757" y="1079"/>
                  </a:cubicBezTo>
                  <a:cubicBezTo>
                    <a:pt x="757" y="1079"/>
                    <a:pt x="757" y="1079"/>
                    <a:pt x="757" y="1050"/>
                  </a:cubicBezTo>
                  <a:lnTo>
                    <a:pt x="757" y="1021"/>
                  </a:lnTo>
                  <a:cubicBezTo>
                    <a:pt x="786" y="962"/>
                    <a:pt x="786" y="904"/>
                    <a:pt x="816" y="875"/>
                  </a:cubicBezTo>
                  <a:cubicBezTo>
                    <a:pt x="845" y="816"/>
                    <a:pt x="874" y="816"/>
                    <a:pt x="933" y="816"/>
                  </a:cubicBezTo>
                  <a:cubicBezTo>
                    <a:pt x="962" y="788"/>
                    <a:pt x="962" y="788"/>
                    <a:pt x="991" y="788"/>
                  </a:cubicBezTo>
                  <a:cubicBezTo>
                    <a:pt x="1020" y="759"/>
                    <a:pt x="1020" y="700"/>
                    <a:pt x="1020" y="642"/>
                  </a:cubicBezTo>
                  <a:cubicBezTo>
                    <a:pt x="1020" y="612"/>
                    <a:pt x="1020" y="612"/>
                    <a:pt x="1020" y="612"/>
                  </a:cubicBezTo>
                  <a:lnTo>
                    <a:pt x="1020" y="612"/>
                  </a:lnTo>
                  <a:cubicBezTo>
                    <a:pt x="1049" y="612"/>
                    <a:pt x="1049" y="612"/>
                    <a:pt x="1078" y="612"/>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3" name="Freeform 112">
              <a:extLst>
                <a:ext uri="{FF2B5EF4-FFF2-40B4-BE49-F238E27FC236}">
                  <a16:creationId xmlns:a16="http://schemas.microsoft.com/office/drawing/2014/main" id="{D3848EE9-A1DB-644F-A559-300D069A8AFF}"/>
                </a:ext>
              </a:extLst>
            </p:cNvPr>
            <p:cNvSpPr>
              <a:spLocks noChangeArrowheads="1"/>
            </p:cNvSpPr>
            <p:nvPr/>
          </p:nvSpPr>
          <p:spPr bwMode="auto">
            <a:xfrm>
              <a:off x="4764343" y="100548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4" name="Freeform 113">
              <a:extLst>
                <a:ext uri="{FF2B5EF4-FFF2-40B4-BE49-F238E27FC236}">
                  <a16:creationId xmlns:a16="http://schemas.microsoft.com/office/drawing/2014/main" id="{DA763C9D-74D9-EB41-86A0-17FC2E5AD645}"/>
                </a:ext>
              </a:extLst>
            </p:cNvPr>
            <p:cNvSpPr>
              <a:spLocks noChangeArrowheads="1"/>
            </p:cNvSpPr>
            <p:nvPr/>
          </p:nvSpPr>
          <p:spPr bwMode="auto">
            <a:xfrm>
              <a:off x="4774379" y="100548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5" name="Freeform 114">
              <a:extLst>
                <a:ext uri="{FF2B5EF4-FFF2-40B4-BE49-F238E27FC236}">
                  <a16:creationId xmlns:a16="http://schemas.microsoft.com/office/drawing/2014/main" id="{6A94C9E2-6156-194B-8E27-815D9B9728D7}"/>
                </a:ext>
              </a:extLst>
            </p:cNvPr>
            <p:cNvSpPr>
              <a:spLocks noChangeArrowheads="1"/>
            </p:cNvSpPr>
            <p:nvPr/>
          </p:nvSpPr>
          <p:spPr bwMode="auto">
            <a:xfrm>
              <a:off x="4755739" y="100548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6" name="Freeform 115">
              <a:extLst>
                <a:ext uri="{FF2B5EF4-FFF2-40B4-BE49-F238E27FC236}">
                  <a16:creationId xmlns:a16="http://schemas.microsoft.com/office/drawing/2014/main" id="{672B59F2-B87A-9C41-A628-7E55A117523B}"/>
                </a:ext>
              </a:extLst>
            </p:cNvPr>
            <p:cNvSpPr>
              <a:spLocks noChangeArrowheads="1"/>
            </p:cNvSpPr>
            <p:nvPr/>
          </p:nvSpPr>
          <p:spPr bwMode="auto">
            <a:xfrm>
              <a:off x="4641029" y="1033943"/>
              <a:ext cx="10036" cy="9960"/>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29"/>
                    <a:pt x="0" y="29"/>
                  </a:cubicBezTo>
                  <a:cubicBezTo>
                    <a:pt x="29" y="29"/>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7" name="Freeform 116">
              <a:extLst>
                <a:ext uri="{FF2B5EF4-FFF2-40B4-BE49-F238E27FC236}">
                  <a16:creationId xmlns:a16="http://schemas.microsoft.com/office/drawing/2014/main" id="{DA336FD0-BB4E-E34C-A31F-4142AB770F65}"/>
                </a:ext>
              </a:extLst>
            </p:cNvPr>
            <p:cNvSpPr>
              <a:spLocks noChangeArrowheads="1"/>
            </p:cNvSpPr>
            <p:nvPr/>
          </p:nvSpPr>
          <p:spPr bwMode="auto">
            <a:xfrm>
              <a:off x="4252448" y="1136390"/>
              <a:ext cx="10037" cy="9960"/>
            </a:xfrm>
            <a:custGeom>
              <a:avLst/>
              <a:gdLst>
                <a:gd name="T0" fmla="*/ 28 w 29"/>
                <a:gd name="T1" fmla="*/ 30 h 31"/>
                <a:gd name="T2" fmla="*/ 28 w 29"/>
                <a:gd name="T3" fmla="*/ 30 h 31"/>
                <a:gd name="T4" fmla="*/ 28 w 29"/>
                <a:gd name="T5" fmla="*/ 30 h 31"/>
                <a:gd name="T6" fmla="*/ 0 w 29"/>
                <a:gd name="T7" fmla="*/ 0 h 31"/>
                <a:gd name="T8" fmla="*/ 28 w 29"/>
                <a:gd name="T9" fmla="*/ 30 h 31"/>
              </a:gdLst>
              <a:ahLst/>
              <a:cxnLst>
                <a:cxn ang="0">
                  <a:pos x="T0" y="T1"/>
                </a:cxn>
                <a:cxn ang="0">
                  <a:pos x="T2" y="T3"/>
                </a:cxn>
                <a:cxn ang="0">
                  <a:pos x="T4" y="T5"/>
                </a:cxn>
                <a:cxn ang="0">
                  <a:pos x="T6" y="T7"/>
                </a:cxn>
                <a:cxn ang="0">
                  <a:pos x="T8" y="T9"/>
                </a:cxn>
              </a:cxnLst>
              <a:rect l="0" t="0" r="r" b="b"/>
              <a:pathLst>
                <a:path w="29" h="31">
                  <a:moveTo>
                    <a:pt x="28" y="30"/>
                  </a:moveTo>
                  <a:lnTo>
                    <a:pt x="28" y="30"/>
                  </a:lnTo>
                  <a:lnTo>
                    <a:pt x="28" y="30"/>
                  </a:lnTo>
                  <a:cubicBezTo>
                    <a:pt x="28" y="30"/>
                    <a:pt x="0" y="30"/>
                    <a:pt x="0" y="0"/>
                  </a:cubicBezTo>
                  <a:cubicBezTo>
                    <a:pt x="0" y="30"/>
                    <a:pt x="28" y="30"/>
                    <a:pt x="28"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8" name="Freeform 117">
              <a:extLst>
                <a:ext uri="{FF2B5EF4-FFF2-40B4-BE49-F238E27FC236}">
                  <a16:creationId xmlns:a16="http://schemas.microsoft.com/office/drawing/2014/main" id="{48AE64E3-D90A-944D-8773-34DCBFB1C1C1}"/>
                </a:ext>
              </a:extLst>
            </p:cNvPr>
            <p:cNvSpPr>
              <a:spLocks noChangeArrowheads="1"/>
            </p:cNvSpPr>
            <p:nvPr/>
          </p:nvSpPr>
          <p:spPr bwMode="auto">
            <a:xfrm>
              <a:off x="4262486" y="1221761"/>
              <a:ext cx="1433" cy="9960"/>
            </a:xfrm>
            <a:custGeom>
              <a:avLst/>
              <a:gdLst>
                <a:gd name="T0" fmla="*/ 0 w 1"/>
                <a:gd name="T1" fmla="*/ 29 h 30"/>
                <a:gd name="T2" fmla="*/ 0 w 1"/>
                <a:gd name="T3" fmla="*/ 0 h 30"/>
                <a:gd name="T4" fmla="*/ 0 w 1"/>
                <a:gd name="T5" fmla="*/ 29 h 30"/>
              </a:gdLst>
              <a:ahLst/>
              <a:cxnLst>
                <a:cxn ang="0">
                  <a:pos x="T0" y="T1"/>
                </a:cxn>
                <a:cxn ang="0">
                  <a:pos x="T2" y="T3"/>
                </a:cxn>
                <a:cxn ang="0">
                  <a:pos x="T4" y="T5"/>
                </a:cxn>
              </a:cxnLst>
              <a:rect l="0" t="0" r="r" b="b"/>
              <a:pathLst>
                <a:path w="1" h="30">
                  <a:moveTo>
                    <a:pt x="0" y="29"/>
                  </a:move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19" name="Freeform 118">
              <a:extLst>
                <a:ext uri="{FF2B5EF4-FFF2-40B4-BE49-F238E27FC236}">
                  <a16:creationId xmlns:a16="http://schemas.microsoft.com/office/drawing/2014/main" id="{432AEE64-3517-E245-A248-A19AFAF9B663}"/>
                </a:ext>
              </a:extLst>
            </p:cNvPr>
            <p:cNvSpPr>
              <a:spLocks noChangeArrowheads="1"/>
            </p:cNvSpPr>
            <p:nvPr/>
          </p:nvSpPr>
          <p:spPr bwMode="auto">
            <a:xfrm>
              <a:off x="4215167" y="995526"/>
              <a:ext cx="38715" cy="122367"/>
            </a:xfrm>
            <a:custGeom>
              <a:avLst/>
              <a:gdLst>
                <a:gd name="T0" fmla="*/ 117 w 118"/>
                <a:gd name="T1" fmla="*/ 379 h 380"/>
                <a:gd name="T2" fmla="*/ 117 w 118"/>
                <a:gd name="T3" fmla="*/ 379 h 380"/>
                <a:gd name="T4" fmla="*/ 0 w 118"/>
                <a:gd name="T5" fmla="*/ 0 h 380"/>
                <a:gd name="T6" fmla="*/ 117 w 118"/>
                <a:gd name="T7" fmla="*/ 379 h 380"/>
              </a:gdLst>
              <a:ahLst/>
              <a:cxnLst>
                <a:cxn ang="0">
                  <a:pos x="T0" y="T1"/>
                </a:cxn>
                <a:cxn ang="0">
                  <a:pos x="T2" y="T3"/>
                </a:cxn>
                <a:cxn ang="0">
                  <a:pos x="T4" y="T5"/>
                </a:cxn>
                <a:cxn ang="0">
                  <a:pos x="T6" y="T7"/>
                </a:cxn>
              </a:cxnLst>
              <a:rect l="0" t="0" r="r" b="b"/>
              <a:pathLst>
                <a:path w="118" h="380">
                  <a:moveTo>
                    <a:pt x="117" y="379"/>
                  </a:moveTo>
                  <a:lnTo>
                    <a:pt x="117" y="379"/>
                  </a:lnTo>
                  <a:cubicBezTo>
                    <a:pt x="117" y="292"/>
                    <a:pt x="58" y="87"/>
                    <a:pt x="0" y="0"/>
                  </a:cubicBezTo>
                  <a:cubicBezTo>
                    <a:pt x="58" y="87"/>
                    <a:pt x="117" y="292"/>
                    <a:pt x="117" y="37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20" name="Freeform 119">
              <a:extLst>
                <a:ext uri="{FF2B5EF4-FFF2-40B4-BE49-F238E27FC236}">
                  <a16:creationId xmlns:a16="http://schemas.microsoft.com/office/drawing/2014/main" id="{EEC298AE-9C67-CE4C-A5DB-FAF61C3C3787}"/>
                </a:ext>
              </a:extLst>
            </p:cNvPr>
            <p:cNvSpPr>
              <a:spLocks noChangeArrowheads="1"/>
            </p:cNvSpPr>
            <p:nvPr/>
          </p:nvSpPr>
          <p:spPr bwMode="auto">
            <a:xfrm>
              <a:off x="4243844" y="1230299"/>
              <a:ext cx="10037"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32" name="Freeform 131">
              <a:extLst>
                <a:ext uri="{FF2B5EF4-FFF2-40B4-BE49-F238E27FC236}">
                  <a16:creationId xmlns:a16="http://schemas.microsoft.com/office/drawing/2014/main" id="{1D77C18E-31EA-B442-8918-4AEE00B91014}"/>
                </a:ext>
              </a:extLst>
            </p:cNvPr>
            <p:cNvSpPr>
              <a:spLocks noChangeArrowheads="1"/>
            </p:cNvSpPr>
            <p:nvPr/>
          </p:nvSpPr>
          <p:spPr bwMode="auto">
            <a:xfrm>
              <a:off x="4223770" y="1372585"/>
              <a:ext cx="57355" cy="28457"/>
            </a:xfrm>
            <a:custGeom>
              <a:avLst/>
              <a:gdLst>
                <a:gd name="T0" fmla="*/ 174 w 175"/>
                <a:gd name="T1" fmla="*/ 0 h 88"/>
                <a:gd name="T2" fmla="*/ 174 w 175"/>
                <a:gd name="T3" fmla="*/ 0 h 88"/>
                <a:gd name="T4" fmla="*/ 58 w 175"/>
                <a:gd name="T5" fmla="*/ 87 h 88"/>
                <a:gd name="T6" fmla="*/ 0 w 175"/>
                <a:gd name="T7" fmla="*/ 87 h 88"/>
                <a:gd name="T8" fmla="*/ 29 w 175"/>
                <a:gd name="T9" fmla="*/ 58 h 88"/>
                <a:gd name="T10" fmla="*/ 88 w 175"/>
                <a:gd name="T11" fmla="*/ 29 h 88"/>
                <a:gd name="T12" fmla="*/ 116 w 175"/>
                <a:gd name="T13" fmla="*/ 29 h 88"/>
                <a:gd name="T14" fmla="*/ 116 w 175"/>
                <a:gd name="T15" fmla="*/ 29 h 88"/>
                <a:gd name="T16" fmla="*/ 88 w 175"/>
                <a:gd name="T17" fmla="*/ 29 h 88"/>
                <a:gd name="T18" fmla="*/ 29 w 175"/>
                <a:gd name="T19" fmla="*/ 58 h 88"/>
                <a:gd name="T20" fmla="*/ 0 w 175"/>
                <a:gd name="T21" fmla="*/ 87 h 88"/>
                <a:gd name="T22" fmla="*/ 58 w 175"/>
                <a:gd name="T23" fmla="*/ 87 h 88"/>
                <a:gd name="T24" fmla="*/ 174 w 175"/>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88">
                  <a:moveTo>
                    <a:pt x="174" y="0"/>
                  </a:moveTo>
                  <a:lnTo>
                    <a:pt x="174" y="0"/>
                  </a:lnTo>
                  <a:cubicBezTo>
                    <a:pt x="174" y="58"/>
                    <a:pt x="116" y="87"/>
                    <a:pt x="58" y="87"/>
                  </a:cubicBezTo>
                  <a:cubicBezTo>
                    <a:pt x="29" y="87"/>
                    <a:pt x="29" y="87"/>
                    <a:pt x="0" y="87"/>
                  </a:cubicBezTo>
                  <a:cubicBezTo>
                    <a:pt x="29" y="87"/>
                    <a:pt x="29" y="87"/>
                    <a:pt x="29" y="58"/>
                  </a:cubicBezTo>
                  <a:cubicBezTo>
                    <a:pt x="58" y="58"/>
                    <a:pt x="88" y="58"/>
                    <a:pt x="88" y="29"/>
                  </a:cubicBezTo>
                  <a:cubicBezTo>
                    <a:pt x="116" y="29"/>
                    <a:pt x="116" y="29"/>
                    <a:pt x="116" y="29"/>
                  </a:cubicBezTo>
                  <a:lnTo>
                    <a:pt x="116" y="29"/>
                  </a:lnTo>
                  <a:cubicBezTo>
                    <a:pt x="88" y="29"/>
                    <a:pt x="88" y="29"/>
                    <a:pt x="88" y="29"/>
                  </a:cubicBezTo>
                  <a:cubicBezTo>
                    <a:pt x="88" y="58"/>
                    <a:pt x="58" y="58"/>
                    <a:pt x="29" y="58"/>
                  </a:cubicBezTo>
                  <a:cubicBezTo>
                    <a:pt x="29" y="87"/>
                    <a:pt x="29" y="87"/>
                    <a:pt x="0" y="87"/>
                  </a:cubicBezTo>
                  <a:cubicBezTo>
                    <a:pt x="29" y="87"/>
                    <a:pt x="29" y="87"/>
                    <a:pt x="58" y="87"/>
                  </a:cubicBezTo>
                  <a:cubicBezTo>
                    <a:pt x="116" y="87"/>
                    <a:pt x="174" y="58"/>
                    <a:pt x="174"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33" name="Freeform 132">
              <a:extLst>
                <a:ext uri="{FF2B5EF4-FFF2-40B4-BE49-F238E27FC236}">
                  <a16:creationId xmlns:a16="http://schemas.microsoft.com/office/drawing/2014/main" id="{170EEBAB-2E59-D34A-916C-AF5C50BEF3B7}"/>
                </a:ext>
              </a:extLst>
            </p:cNvPr>
            <p:cNvSpPr>
              <a:spLocks noChangeArrowheads="1"/>
            </p:cNvSpPr>
            <p:nvPr/>
          </p:nvSpPr>
          <p:spPr bwMode="auto">
            <a:xfrm>
              <a:off x="4299766" y="136262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34" name="Freeform 133">
              <a:extLst>
                <a:ext uri="{FF2B5EF4-FFF2-40B4-BE49-F238E27FC236}">
                  <a16:creationId xmlns:a16="http://schemas.microsoft.com/office/drawing/2014/main" id="{F5B385E0-329C-FD40-A562-91EF715ACCEC}"/>
                </a:ext>
              </a:extLst>
            </p:cNvPr>
            <p:cNvSpPr>
              <a:spLocks noChangeArrowheads="1"/>
            </p:cNvSpPr>
            <p:nvPr/>
          </p:nvSpPr>
          <p:spPr bwMode="auto">
            <a:xfrm>
              <a:off x="4585107" y="1183344"/>
              <a:ext cx="38715" cy="46955"/>
            </a:xfrm>
            <a:custGeom>
              <a:avLst/>
              <a:gdLst>
                <a:gd name="T0" fmla="*/ 116 w 117"/>
                <a:gd name="T1" fmla="*/ 0 h 146"/>
                <a:gd name="T2" fmla="*/ 116 w 117"/>
                <a:gd name="T3" fmla="*/ 0 h 146"/>
                <a:gd name="T4" fmla="*/ 29 w 117"/>
                <a:gd name="T5" fmla="*/ 87 h 146"/>
                <a:gd name="T6" fmla="*/ 0 w 117"/>
                <a:gd name="T7" fmla="*/ 145 h 146"/>
                <a:gd name="T8" fmla="*/ 29 w 117"/>
                <a:gd name="T9" fmla="*/ 87 h 146"/>
                <a:gd name="T10" fmla="*/ 116 w 117"/>
                <a:gd name="T11" fmla="*/ 0 h 146"/>
              </a:gdLst>
              <a:ahLst/>
              <a:cxnLst>
                <a:cxn ang="0">
                  <a:pos x="T0" y="T1"/>
                </a:cxn>
                <a:cxn ang="0">
                  <a:pos x="T2" y="T3"/>
                </a:cxn>
                <a:cxn ang="0">
                  <a:pos x="T4" y="T5"/>
                </a:cxn>
                <a:cxn ang="0">
                  <a:pos x="T6" y="T7"/>
                </a:cxn>
                <a:cxn ang="0">
                  <a:pos x="T8" y="T9"/>
                </a:cxn>
                <a:cxn ang="0">
                  <a:pos x="T10" y="T11"/>
                </a:cxn>
              </a:cxnLst>
              <a:rect l="0" t="0" r="r" b="b"/>
              <a:pathLst>
                <a:path w="117" h="146">
                  <a:moveTo>
                    <a:pt x="116" y="0"/>
                  </a:moveTo>
                  <a:lnTo>
                    <a:pt x="116" y="0"/>
                  </a:lnTo>
                  <a:cubicBezTo>
                    <a:pt x="58" y="29"/>
                    <a:pt x="58" y="87"/>
                    <a:pt x="29" y="87"/>
                  </a:cubicBezTo>
                  <a:cubicBezTo>
                    <a:pt x="29" y="116"/>
                    <a:pt x="0" y="116"/>
                    <a:pt x="0" y="145"/>
                  </a:cubicBezTo>
                  <a:cubicBezTo>
                    <a:pt x="0" y="116"/>
                    <a:pt x="29" y="116"/>
                    <a:pt x="29" y="87"/>
                  </a:cubicBezTo>
                  <a:cubicBezTo>
                    <a:pt x="58" y="87"/>
                    <a:pt x="58" y="29"/>
                    <a:pt x="116"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35" name="Freeform 134">
              <a:extLst>
                <a:ext uri="{FF2B5EF4-FFF2-40B4-BE49-F238E27FC236}">
                  <a16:creationId xmlns:a16="http://schemas.microsoft.com/office/drawing/2014/main" id="{19E10FBA-C118-314D-A243-7C735BAB5125}"/>
                </a:ext>
              </a:extLst>
            </p:cNvPr>
            <p:cNvSpPr>
              <a:spLocks noChangeArrowheads="1"/>
            </p:cNvSpPr>
            <p:nvPr/>
          </p:nvSpPr>
          <p:spPr bwMode="auto">
            <a:xfrm>
              <a:off x="4585107" y="123029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36" name="Freeform 135">
              <a:extLst>
                <a:ext uri="{FF2B5EF4-FFF2-40B4-BE49-F238E27FC236}">
                  <a16:creationId xmlns:a16="http://schemas.microsoft.com/office/drawing/2014/main" id="{DE5D7FA7-0DCC-5243-BBA8-4849D9BF897A}"/>
                </a:ext>
              </a:extLst>
            </p:cNvPr>
            <p:cNvSpPr>
              <a:spLocks noChangeArrowheads="1"/>
            </p:cNvSpPr>
            <p:nvPr/>
          </p:nvSpPr>
          <p:spPr bwMode="auto">
            <a:xfrm>
              <a:off x="4233808" y="1221761"/>
              <a:ext cx="1433" cy="9960"/>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cubicBezTo>
                    <a:pt x="0" y="29"/>
                    <a:pt x="0" y="29"/>
                    <a:pt x="0" y="0"/>
                  </a:cubicBezTo>
                  <a:lnTo>
                    <a:pt x="0" y="0"/>
                  </a:ln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37" name="Freeform 136">
              <a:extLst>
                <a:ext uri="{FF2B5EF4-FFF2-40B4-BE49-F238E27FC236}">
                  <a16:creationId xmlns:a16="http://schemas.microsoft.com/office/drawing/2014/main" id="{644B637E-7B53-4A42-AF47-DE3A99A1A2C3}"/>
                </a:ext>
              </a:extLst>
            </p:cNvPr>
            <p:cNvSpPr>
              <a:spLocks noChangeArrowheads="1"/>
            </p:cNvSpPr>
            <p:nvPr/>
          </p:nvSpPr>
          <p:spPr bwMode="auto">
            <a:xfrm>
              <a:off x="4489038" y="1277253"/>
              <a:ext cx="18640" cy="1423"/>
            </a:xfrm>
            <a:custGeom>
              <a:avLst/>
              <a:gdLst>
                <a:gd name="T0" fmla="*/ 0 w 59"/>
                <a:gd name="T1" fmla="*/ 0 h 1"/>
                <a:gd name="T2" fmla="*/ 0 w 59"/>
                <a:gd name="T3" fmla="*/ 0 h 1"/>
                <a:gd name="T4" fmla="*/ 0 w 59"/>
                <a:gd name="T5" fmla="*/ 0 h 1"/>
                <a:gd name="T6" fmla="*/ 58 w 59"/>
                <a:gd name="T7" fmla="*/ 0 h 1"/>
                <a:gd name="T8" fmla="*/ 0 w 59"/>
                <a:gd name="T9" fmla="*/ 0 h 1"/>
              </a:gdLst>
              <a:ahLst/>
              <a:cxnLst>
                <a:cxn ang="0">
                  <a:pos x="T0" y="T1"/>
                </a:cxn>
                <a:cxn ang="0">
                  <a:pos x="T2" y="T3"/>
                </a:cxn>
                <a:cxn ang="0">
                  <a:pos x="T4" y="T5"/>
                </a:cxn>
                <a:cxn ang="0">
                  <a:pos x="T6" y="T7"/>
                </a:cxn>
                <a:cxn ang="0">
                  <a:pos x="T8" y="T9"/>
                </a:cxn>
              </a:cxnLst>
              <a:rect l="0" t="0" r="r" b="b"/>
              <a:pathLst>
                <a:path w="59" h="1">
                  <a:moveTo>
                    <a:pt x="0" y="0"/>
                  </a:moveTo>
                  <a:lnTo>
                    <a:pt x="0" y="0"/>
                  </a:lnTo>
                  <a:lnTo>
                    <a:pt x="0" y="0"/>
                  </a:lnTo>
                  <a:cubicBezTo>
                    <a:pt x="0" y="0"/>
                    <a:pt x="29" y="0"/>
                    <a:pt x="58" y="0"/>
                  </a:cubicBezTo>
                  <a:cubicBezTo>
                    <a:pt x="29"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38" name="Freeform 137">
              <a:extLst>
                <a:ext uri="{FF2B5EF4-FFF2-40B4-BE49-F238E27FC236}">
                  <a16:creationId xmlns:a16="http://schemas.microsoft.com/office/drawing/2014/main" id="{3FF909CE-FB70-0043-855F-445E20A268D7}"/>
                </a:ext>
              </a:extLst>
            </p:cNvPr>
            <p:cNvSpPr>
              <a:spLocks noChangeArrowheads="1"/>
            </p:cNvSpPr>
            <p:nvPr/>
          </p:nvSpPr>
          <p:spPr bwMode="auto">
            <a:xfrm>
              <a:off x="4641029" y="1042481"/>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39" name="Freeform 138">
              <a:extLst>
                <a:ext uri="{FF2B5EF4-FFF2-40B4-BE49-F238E27FC236}">
                  <a16:creationId xmlns:a16="http://schemas.microsoft.com/office/drawing/2014/main" id="{2874DAC1-3766-9D4F-AB64-A40C6253DD21}"/>
                </a:ext>
              </a:extLst>
            </p:cNvPr>
            <p:cNvSpPr>
              <a:spLocks noChangeArrowheads="1"/>
            </p:cNvSpPr>
            <p:nvPr/>
          </p:nvSpPr>
          <p:spPr bwMode="auto">
            <a:xfrm>
              <a:off x="3997218" y="1287213"/>
              <a:ext cx="550610" cy="583375"/>
            </a:xfrm>
            <a:custGeom>
              <a:avLst/>
              <a:gdLst>
                <a:gd name="T0" fmla="*/ 612 w 1692"/>
                <a:gd name="T1" fmla="*/ 321 h 1810"/>
                <a:gd name="T2" fmla="*/ 612 w 1692"/>
                <a:gd name="T3" fmla="*/ 321 h 1810"/>
                <a:gd name="T4" fmla="*/ 583 w 1692"/>
                <a:gd name="T5" fmla="*/ 263 h 1810"/>
                <a:gd name="T6" fmla="*/ 583 w 1692"/>
                <a:gd name="T7" fmla="*/ 263 h 1810"/>
                <a:gd name="T8" fmla="*/ 291 w 1692"/>
                <a:gd name="T9" fmla="*/ 321 h 1810"/>
                <a:gd name="T10" fmla="*/ 0 w 1692"/>
                <a:gd name="T11" fmla="*/ 350 h 1810"/>
                <a:gd name="T12" fmla="*/ 88 w 1692"/>
                <a:gd name="T13" fmla="*/ 1021 h 1810"/>
                <a:gd name="T14" fmla="*/ 145 w 1692"/>
                <a:gd name="T15" fmla="*/ 1546 h 1810"/>
                <a:gd name="T16" fmla="*/ 174 w 1692"/>
                <a:gd name="T17" fmla="*/ 1546 h 1810"/>
                <a:gd name="T18" fmla="*/ 233 w 1692"/>
                <a:gd name="T19" fmla="*/ 1575 h 1810"/>
                <a:gd name="T20" fmla="*/ 262 w 1692"/>
                <a:gd name="T21" fmla="*/ 1604 h 1810"/>
                <a:gd name="T22" fmla="*/ 408 w 1692"/>
                <a:gd name="T23" fmla="*/ 1633 h 1810"/>
                <a:gd name="T24" fmla="*/ 554 w 1692"/>
                <a:gd name="T25" fmla="*/ 1663 h 1810"/>
                <a:gd name="T26" fmla="*/ 583 w 1692"/>
                <a:gd name="T27" fmla="*/ 1692 h 1810"/>
                <a:gd name="T28" fmla="*/ 612 w 1692"/>
                <a:gd name="T29" fmla="*/ 1721 h 1810"/>
                <a:gd name="T30" fmla="*/ 612 w 1692"/>
                <a:gd name="T31" fmla="*/ 1721 h 1810"/>
                <a:gd name="T32" fmla="*/ 641 w 1692"/>
                <a:gd name="T33" fmla="*/ 1692 h 1810"/>
                <a:gd name="T34" fmla="*/ 700 w 1692"/>
                <a:gd name="T35" fmla="*/ 1692 h 1810"/>
                <a:gd name="T36" fmla="*/ 758 w 1692"/>
                <a:gd name="T37" fmla="*/ 1692 h 1810"/>
                <a:gd name="T38" fmla="*/ 788 w 1692"/>
                <a:gd name="T39" fmla="*/ 1721 h 1810"/>
                <a:gd name="T40" fmla="*/ 816 w 1692"/>
                <a:gd name="T41" fmla="*/ 1692 h 1810"/>
                <a:gd name="T42" fmla="*/ 874 w 1692"/>
                <a:gd name="T43" fmla="*/ 1663 h 1810"/>
                <a:gd name="T44" fmla="*/ 962 w 1692"/>
                <a:gd name="T45" fmla="*/ 1721 h 1810"/>
                <a:gd name="T46" fmla="*/ 991 w 1692"/>
                <a:gd name="T47" fmla="*/ 1750 h 1810"/>
                <a:gd name="T48" fmla="*/ 991 w 1692"/>
                <a:gd name="T49" fmla="*/ 1750 h 1810"/>
                <a:gd name="T50" fmla="*/ 1138 w 1692"/>
                <a:gd name="T51" fmla="*/ 1809 h 1810"/>
                <a:gd name="T52" fmla="*/ 1138 w 1692"/>
                <a:gd name="T53" fmla="*/ 1809 h 1810"/>
                <a:gd name="T54" fmla="*/ 1138 w 1692"/>
                <a:gd name="T55" fmla="*/ 1750 h 1810"/>
                <a:gd name="T56" fmla="*/ 1195 w 1692"/>
                <a:gd name="T57" fmla="*/ 1692 h 1810"/>
                <a:gd name="T58" fmla="*/ 1224 w 1692"/>
                <a:gd name="T59" fmla="*/ 1633 h 1810"/>
                <a:gd name="T60" fmla="*/ 1195 w 1692"/>
                <a:gd name="T61" fmla="*/ 1604 h 1810"/>
                <a:gd name="T62" fmla="*/ 1195 w 1692"/>
                <a:gd name="T63" fmla="*/ 1575 h 1810"/>
                <a:gd name="T64" fmla="*/ 1312 w 1692"/>
                <a:gd name="T65" fmla="*/ 1487 h 1810"/>
                <a:gd name="T66" fmla="*/ 1341 w 1692"/>
                <a:gd name="T67" fmla="*/ 1487 h 1810"/>
                <a:gd name="T68" fmla="*/ 1341 w 1692"/>
                <a:gd name="T69" fmla="*/ 1430 h 1810"/>
                <a:gd name="T70" fmla="*/ 1400 w 1692"/>
                <a:gd name="T71" fmla="*/ 1313 h 1810"/>
                <a:gd name="T72" fmla="*/ 1400 w 1692"/>
                <a:gd name="T73" fmla="*/ 1313 h 1810"/>
                <a:gd name="T74" fmla="*/ 1458 w 1692"/>
                <a:gd name="T75" fmla="*/ 1313 h 1810"/>
                <a:gd name="T76" fmla="*/ 1545 w 1692"/>
                <a:gd name="T77" fmla="*/ 1196 h 1810"/>
                <a:gd name="T78" fmla="*/ 1604 w 1692"/>
                <a:gd name="T79" fmla="*/ 1109 h 1810"/>
                <a:gd name="T80" fmla="*/ 1691 w 1692"/>
                <a:gd name="T81" fmla="*/ 992 h 1810"/>
                <a:gd name="T82" fmla="*/ 1545 w 1692"/>
                <a:gd name="T83" fmla="*/ 0 h 1810"/>
                <a:gd name="T84" fmla="*/ 1400 w 1692"/>
                <a:gd name="T85" fmla="*/ 59 h 1810"/>
                <a:gd name="T86" fmla="*/ 1341 w 1692"/>
                <a:gd name="T87" fmla="*/ 116 h 1810"/>
                <a:gd name="T88" fmla="*/ 1283 w 1692"/>
                <a:gd name="T89" fmla="*/ 146 h 1810"/>
                <a:gd name="T90" fmla="*/ 1254 w 1692"/>
                <a:gd name="T91" fmla="*/ 146 h 1810"/>
                <a:gd name="T92" fmla="*/ 1224 w 1692"/>
                <a:gd name="T93" fmla="*/ 204 h 1810"/>
                <a:gd name="T94" fmla="*/ 1138 w 1692"/>
                <a:gd name="T95" fmla="*/ 233 h 1810"/>
                <a:gd name="T96" fmla="*/ 1138 w 1692"/>
                <a:gd name="T97" fmla="*/ 233 h 1810"/>
                <a:gd name="T98" fmla="*/ 1079 w 1692"/>
                <a:gd name="T99" fmla="*/ 233 h 1810"/>
                <a:gd name="T100" fmla="*/ 1050 w 1692"/>
                <a:gd name="T101" fmla="*/ 204 h 1810"/>
                <a:gd name="T102" fmla="*/ 1021 w 1692"/>
                <a:gd name="T103" fmla="*/ 233 h 1810"/>
                <a:gd name="T104" fmla="*/ 991 w 1692"/>
                <a:gd name="T105" fmla="*/ 263 h 1810"/>
                <a:gd name="T106" fmla="*/ 933 w 1692"/>
                <a:gd name="T107" fmla="*/ 292 h 1810"/>
                <a:gd name="T108" fmla="*/ 904 w 1692"/>
                <a:gd name="T109" fmla="*/ 292 h 1810"/>
                <a:gd name="T110" fmla="*/ 758 w 1692"/>
                <a:gd name="T111" fmla="*/ 409 h 1810"/>
                <a:gd name="T112" fmla="*/ 671 w 1692"/>
                <a:gd name="T113" fmla="*/ 350 h 1810"/>
                <a:gd name="T114" fmla="*/ 671 w 1692"/>
                <a:gd name="T115" fmla="*/ 350 h 1810"/>
                <a:gd name="T116" fmla="*/ 671 w 1692"/>
                <a:gd name="T117" fmla="*/ 321 h 1810"/>
                <a:gd name="T118" fmla="*/ 700 w 1692"/>
                <a:gd name="T119" fmla="*/ 321 h 1810"/>
                <a:gd name="T120" fmla="*/ 700 w 1692"/>
                <a:gd name="T121" fmla="*/ 321 h 1810"/>
                <a:gd name="T122" fmla="*/ 612 w 1692"/>
                <a:gd name="T123" fmla="*/ 321 h 1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2" h="1810">
                  <a:moveTo>
                    <a:pt x="612" y="321"/>
                  </a:moveTo>
                  <a:lnTo>
                    <a:pt x="612" y="321"/>
                  </a:lnTo>
                  <a:cubicBezTo>
                    <a:pt x="583" y="292"/>
                    <a:pt x="583" y="292"/>
                    <a:pt x="583" y="263"/>
                  </a:cubicBezTo>
                  <a:lnTo>
                    <a:pt x="583" y="263"/>
                  </a:lnTo>
                  <a:cubicBezTo>
                    <a:pt x="495" y="292"/>
                    <a:pt x="379" y="292"/>
                    <a:pt x="291" y="321"/>
                  </a:cubicBezTo>
                  <a:cubicBezTo>
                    <a:pt x="174" y="321"/>
                    <a:pt x="88" y="321"/>
                    <a:pt x="0" y="350"/>
                  </a:cubicBezTo>
                  <a:cubicBezTo>
                    <a:pt x="29" y="554"/>
                    <a:pt x="58" y="788"/>
                    <a:pt x="88" y="1021"/>
                  </a:cubicBezTo>
                  <a:cubicBezTo>
                    <a:pt x="88" y="1196"/>
                    <a:pt x="117" y="1371"/>
                    <a:pt x="145" y="1546"/>
                  </a:cubicBezTo>
                  <a:lnTo>
                    <a:pt x="174" y="1546"/>
                  </a:lnTo>
                  <a:cubicBezTo>
                    <a:pt x="204" y="1575"/>
                    <a:pt x="204" y="1575"/>
                    <a:pt x="233" y="1575"/>
                  </a:cubicBezTo>
                  <a:cubicBezTo>
                    <a:pt x="233" y="1604"/>
                    <a:pt x="262" y="1604"/>
                    <a:pt x="262" y="1604"/>
                  </a:cubicBezTo>
                  <a:cubicBezTo>
                    <a:pt x="321" y="1633"/>
                    <a:pt x="350" y="1633"/>
                    <a:pt x="408" y="1633"/>
                  </a:cubicBezTo>
                  <a:cubicBezTo>
                    <a:pt x="466" y="1633"/>
                    <a:pt x="495" y="1633"/>
                    <a:pt x="554" y="1663"/>
                  </a:cubicBezTo>
                  <a:lnTo>
                    <a:pt x="583" y="1692"/>
                  </a:lnTo>
                  <a:cubicBezTo>
                    <a:pt x="612" y="1692"/>
                    <a:pt x="612" y="1721"/>
                    <a:pt x="612" y="1721"/>
                  </a:cubicBezTo>
                  <a:lnTo>
                    <a:pt x="612" y="1721"/>
                  </a:lnTo>
                  <a:cubicBezTo>
                    <a:pt x="641" y="1721"/>
                    <a:pt x="641" y="1721"/>
                    <a:pt x="641" y="1692"/>
                  </a:cubicBezTo>
                  <a:cubicBezTo>
                    <a:pt x="671" y="1692"/>
                    <a:pt x="700" y="1692"/>
                    <a:pt x="700" y="1692"/>
                  </a:cubicBezTo>
                  <a:cubicBezTo>
                    <a:pt x="729" y="1692"/>
                    <a:pt x="758" y="1692"/>
                    <a:pt x="758" y="1692"/>
                  </a:cubicBezTo>
                  <a:cubicBezTo>
                    <a:pt x="788" y="1721"/>
                    <a:pt x="788" y="1721"/>
                    <a:pt x="788" y="1721"/>
                  </a:cubicBezTo>
                  <a:cubicBezTo>
                    <a:pt x="816" y="1721"/>
                    <a:pt x="816" y="1692"/>
                    <a:pt x="816" y="1692"/>
                  </a:cubicBezTo>
                  <a:cubicBezTo>
                    <a:pt x="845" y="1692"/>
                    <a:pt x="845" y="1663"/>
                    <a:pt x="874" y="1663"/>
                  </a:cubicBezTo>
                  <a:cubicBezTo>
                    <a:pt x="904" y="1663"/>
                    <a:pt x="933" y="1692"/>
                    <a:pt x="962" y="1721"/>
                  </a:cubicBezTo>
                  <a:cubicBezTo>
                    <a:pt x="991" y="1721"/>
                    <a:pt x="991" y="1750"/>
                    <a:pt x="991" y="1750"/>
                  </a:cubicBezTo>
                  <a:lnTo>
                    <a:pt x="991" y="1750"/>
                  </a:lnTo>
                  <a:cubicBezTo>
                    <a:pt x="1050" y="1780"/>
                    <a:pt x="1079" y="1809"/>
                    <a:pt x="1138" y="1809"/>
                  </a:cubicBezTo>
                  <a:lnTo>
                    <a:pt x="1138" y="1809"/>
                  </a:lnTo>
                  <a:cubicBezTo>
                    <a:pt x="1138" y="1780"/>
                    <a:pt x="1138" y="1780"/>
                    <a:pt x="1138" y="1750"/>
                  </a:cubicBezTo>
                  <a:cubicBezTo>
                    <a:pt x="1138" y="1721"/>
                    <a:pt x="1166" y="1692"/>
                    <a:pt x="1195" y="1692"/>
                  </a:cubicBezTo>
                  <a:cubicBezTo>
                    <a:pt x="1195" y="1663"/>
                    <a:pt x="1195" y="1663"/>
                    <a:pt x="1224" y="1633"/>
                  </a:cubicBezTo>
                  <a:cubicBezTo>
                    <a:pt x="1224" y="1633"/>
                    <a:pt x="1195" y="1633"/>
                    <a:pt x="1195" y="1604"/>
                  </a:cubicBezTo>
                  <a:cubicBezTo>
                    <a:pt x="1195" y="1604"/>
                    <a:pt x="1195" y="1604"/>
                    <a:pt x="1195" y="1575"/>
                  </a:cubicBezTo>
                  <a:cubicBezTo>
                    <a:pt x="1224" y="1516"/>
                    <a:pt x="1254" y="1487"/>
                    <a:pt x="1312" y="1487"/>
                  </a:cubicBezTo>
                  <a:lnTo>
                    <a:pt x="1341" y="1487"/>
                  </a:lnTo>
                  <a:cubicBezTo>
                    <a:pt x="1341" y="1487"/>
                    <a:pt x="1341" y="1459"/>
                    <a:pt x="1341" y="1430"/>
                  </a:cubicBezTo>
                  <a:cubicBezTo>
                    <a:pt x="1341" y="1400"/>
                    <a:pt x="1371" y="1342"/>
                    <a:pt x="1400" y="1313"/>
                  </a:cubicBezTo>
                  <a:lnTo>
                    <a:pt x="1400" y="1313"/>
                  </a:lnTo>
                  <a:cubicBezTo>
                    <a:pt x="1458" y="1313"/>
                    <a:pt x="1458" y="1313"/>
                    <a:pt x="1458" y="1313"/>
                  </a:cubicBezTo>
                  <a:cubicBezTo>
                    <a:pt x="1487" y="1283"/>
                    <a:pt x="1516" y="1254"/>
                    <a:pt x="1545" y="1196"/>
                  </a:cubicBezTo>
                  <a:cubicBezTo>
                    <a:pt x="1545" y="1166"/>
                    <a:pt x="1574" y="1138"/>
                    <a:pt x="1604" y="1109"/>
                  </a:cubicBezTo>
                  <a:cubicBezTo>
                    <a:pt x="1604" y="1021"/>
                    <a:pt x="1633" y="992"/>
                    <a:pt x="1691" y="992"/>
                  </a:cubicBezTo>
                  <a:cubicBezTo>
                    <a:pt x="1633" y="700"/>
                    <a:pt x="1604" y="380"/>
                    <a:pt x="1545" y="0"/>
                  </a:cubicBezTo>
                  <a:cubicBezTo>
                    <a:pt x="1487" y="0"/>
                    <a:pt x="1429" y="30"/>
                    <a:pt x="1400" y="59"/>
                  </a:cubicBezTo>
                  <a:cubicBezTo>
                    <a:pt x="1400" y="88"/>
                    <a:pt x="1371" y="116"/>
                    <a:pt x="1341" y="116"/>
                  </a:cubicBezTo>
                  <a:cubicBezTo>
                    <a:pt x="1341" y="146"/>
                    <a:pt x="1312" y="146"/>
                    <a:pt x="1283" y="146"/>
                  </a:cubicBezTo>
                  <a:cubicBezTo>
                    <a:pt x="1283" y="146"/>
                    <a:pt x="1283" y="146"/>
                    <a:pt x="1254" y="146"/>
                  </a:cubicBezTo>
                  <a:cubicBezTo>
                    <a:pt x="1254" y="175"/>
                    <a:pt x="1224" y="175"/>
                    <a:pt x="1224" y="204"/>
                  </a:cubicBezTo>
                  <a:cubicBezTo>
                    <a:pt x="1195" y="204"/>
                    <a:pt x="1166" y="233"/>
                    <a:pt x="1138" y="233"/>
                  </a:cubicBezTo>
                  <a:lnTo>
                    <a:pt x="1138" y="233"/>
                  </a:lnTo>
                  <a:cubicBezTo>
                    <a:pt x="1108" y="233"/>
                    <a:pt x="1108" y="233"/>
                    <a:pt x="1079" y="233"/>
                  </a:cubicBezTo>
                  <a:lnTo>
                    <a:pt x="1050" y="204"/>
                  </a:lnTo>
                  <a:cubicBezTo>
                    <a:pt x="1050" y="204"/>
                    <a:pt x="1050" y="233"/>
                    <a:pt x="1021" y="233"/>
                  </a:cubicBezTo>
                  <a:lnTo>
                    <a:pt x="991" y="263"/>
                  </a:lnTo>
                  <a:cubicBezTo>
                    <a:pt x="962" y="292"/>
                    <a:pt x="962" y="292"/>
                    <a:pt x="933" y="292"/>
                  </a:cubicBezTo>
                  <a:cubicBezTo>
                    <a:pt x="933" y="292"/>
                    <a:pt x="933" y="292"/>
                    <a:pt x="904" y="292"/>
                  </a:cubicBezTo>
                  <a:cubicBezTo>
                    <a:pt x="904" y="350"/>
                    <a:pt x="816" y="409"/>
                    <a:pt x="758" y="409"/>
                  </a:cubicBezTo>
                  <a:cubicBezTo>
                    <a:pt x="700" y="409"/>
                    <a:pt x="671" y="380"/>
                    <a:pt x="671" y="350"/>
                  </a:cubicBezTo>
                  <a:lnTo>
                    <a:pt x="671" y="350"/>
                  </a:lnTo>
                  <a:cubicBezTo>
                    <a:pt x="671" y="321"/>
                    <a:pt x="671" y="321"/>
                    <a:pt x="671" y="321"/>
                  </a:cubicBezTo>
                  <a:cubicBezTo>
                    <a:pt x="671" y="321"/>
                    <a:pt x="671" y="321"/>
                    <a:pt x="700" y="321"/>
                  </a:cubicBezTo>
                  <a:lnTo>
                    <a:pt x="700" y="321"/>
                  </a:lnTo>
                  <a:cubicBezTo>
                    <a:pt x="671" y="321"/>
                    <a:pt x="641" y="321"/>
                    <a:pt x="612" y="321"/>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40" name="Freeform 139">
              <a:extLst>
                <a:ext uri="{FF2B5EF4-FFF2-40B4-BE49-F238E27FC236}">
                  <a16:creationId xmlns:a16="http://schemas.microsoft.com/office/drawing/2014/main" id="{EC1532C6-0B96-B745-AA0C-1D5D1DE61918}"/>
                </a:ext>
              </a:extLst>
            </p:cNvPr>
            <p:cNvSpPr>
              <a:spLocks noChangeArrowheads="1"/>
            </p:cNvSpPr>
            <p:nvPr/>
          </p:nvSpPr>
          <p:spPr bwMode="auto">
            <a:xfrm>
              <a:off x="4223770" y="1277253"/>
              <a:ext cx="10037" cy="46955"/>
            </a:xfrm>
            <a:custGeom>
              <a:avLst/>
              <a:gdLst>
                <a:gd name="T0" fmla="*/ 0 w 30"/>
                <a:gd name="T1" fmla="*/ 88 h 146"/>
                <a:gd name="T2" fmla="*/ 0 w 30"/>
                <a:gd name="T3" fmla="*/ 88 h 146"/>
                <a:gd name="T4" fmla="*/ 0 w 30"/>
                <a:gd name="T5" fmla="*/ 117 h 146"/>
                <a:gd name="T6" fmla="*/ 0 w 30"/>
                <a:gd name="T7" fmla="*/ 145 h 146"/>
                <a:gd name="T8" fmla="*/ 0 w 30"/>
                <a:gd name="T9" fmla="*/ 117 h 146"/>
                <a:gd name="T10" fmla="*/ 0 w 30"/>
                <a:gd name="T11" fmla="*/ 88 h 146"/>
                <a:gd name="T12" fmla="*/ 29 w 30"/>
                <a:gd name="T13" fmla="*/ 29 h 146"/>
                <a:gd name="T14" fmla="*/ 29 w 30"/>
                <a:gd name="T15" fmla="*/ 0 h 146"/>
                <a:gd name="T16" fmla="*/ 29 w 30"/>
                <a:gd name="T17" fmla="*/ 29 h 146"/>
                <a:gd name="T18" fmla="*/ 0 w 30"/>
                <a:gd name="T19" fmla="*/ 8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6">
                  <a:moveTo>
                    <a:pt x="0" y="88"/>
                  </a:moveTo>
                  <a:lnTo>
                    <a:pt x="0" y="88"/>
                  </a:lnTo>
                  <a:cubicBezTo>
                    <a:pt x="0" y="88"/>
                    <a:pt x="0" y="88"/>
                    <a:pt x="0" y="117"/>
                  </a:cubicBezTo>
                  <a:lnTo>
                    <a:pt x="0" y="145"/>
                  </a:lnTo>
                  <a:lnTo>
                    <a:pt x="0" y="117"/>
                  </a:lnTo>
                  <a:cubicBezTo>
                    <a:pt x="0" y="88"/>
                    <a:pt x="0" y="88"/>
                    <a:pt x="0" y="88"/>
                  </a:cubicBezTo>
                  <a:cubicBezTo>
                    <a:pt x="0" y="59"/>
                    <a:pt x="0" y="29"/>
                    <a:pt x="29" y="29"/>
                  </a:cubicBezTo>
                  <a:cubicBezTo>
                    <a:pt x="29" y="0"/>
                    <a:pt x="29" y="0"/>
                    <a:pt x="29" y="0"/>
                  </a:cubicBezTo>
                  <a:cubicBezTo>
                    <a:pt x="29" y="0"/>
                    <a:pt x="29" y="0"/>
                    <a:pt x="29" y="29"/>
                  </a:cubicBezTo>
                  <a:cubicBezTo>
                    <a:pt x="0" y="29"/>
                    <a:pt x="0" y="59"/>
                    <a:pt x="0"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43" name="Freeform 142">
              <a:extLst>
                <a:ext uri="{FF2B5EF4-FFF2-40B4-BE49-F238E27FC236}">
                  <a16:creationId xmlns:a16="http://schemas.microsoft.com/office/drawing/2014/main" id="{36714E58-3556-7F4D-87E5-568164971B44}"/>
                </a:ext>
              </a:extLst>
            </p:cNvPr>
            <p:cNvSpPr>
              <a:spLocks noChangeArrowheads="1"/>
            </p:cNvSpPr>
            <p:nvPr/>
          </p:nvSpPr>
          <p:spPr bwMode="auto">
            <a:xfrm>
              <a:off x="3740554" y="1070938"/>
              <a:ext cx="47317" cy="103869"/>
            </a:xfrm>
            <a:custGeom>
              <a:avLst/>
              <a:gdLst>
                <a:gd name="T0" fmla="*/ 0 w 147"/>
                <a:gd name="T1" fmla="*/ 58 h 321"/>
                <a:gd name="T2" fmla="*/ 0 w 147"/>
                <a:gd name="T3" fmla="*/ 58 h 321"/>
                <a:gd name="T4" fmla="*/ 0 w 147"/>
                <a:gd name="T5" fmla="*/ 0 h 321"/>
                <a:gd name="T6" fmla="*/ 0 w 147"/>
                <a:gd name="T7" fmla="*/ 58 h 321"/>
                <a:gd name="T8" fmla="*/ 88 w 147"/>
                <a:gd name="T9" fmla="*/ 233 h 321"/>
                <a:gd name="T10" fmla="*/ 146 w 147"/>
                <a:gd name="T11" fmla="*/ 320 h 321"/>
                <a:gd name="T12" fmla="*/ 88 w 147"/>
                <a:gd name="T13" fmla="*/ 233 h 321"/>
                <a:gd name="T14" fmla="*/ 0 w 147"/>
                <a:gd name="T15" fmla="*/ 58 h 3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321">
                  <a:moveTo>
                    <a:pt x="0" y="58"/>
                  </a:moveTo>
                  <a:lnTo>
                    <a:pt x="0" y="58"/>
                  </a:lnTo>
                  <a:cubicBezTo>
                    <a:pt x="0" y="29"/>
                    <a:pt x="0" y="29"/>
                    <a:pt x="0" y="0"/>
                  </a:cubicBezTo>
                  <a:cubicBezTo>
                    <a:pt x="0" y="29"/>
                    <a:pt x="0" y="29"/>
                    <a:pt x="0" y="58"/>
                  </a:cubicBezTo>
                  <a:cubicBezTo>
                    <a:pt x="0" y="116"/>
                    <a:pt x="59" y="174"/>
                    <a:pt x="88" y="233"/>
                  </a:cubicBezTo>
                  <a:cubicBezTo>
                    <a:pt x="117" y="262"/>
                    <a:pt x="146" y="291"/>
                    <a:pt x="146" y="320"/>
                  </a:cubicBezTo>
                  <a:cubicBezTo>
                    <a:pt x="146" y="291"/>
                    <a:pt x="117" y="262"/>
                    <a:pt x="88" y="233"/>
                  </a:cubicBezTo>
                  <a:cubicBezTo>
                    <a:pt x="59" y="174"/>
                    <a:pt x="0" y="116"/>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44" name="Freeform 143">
              <a:extLst>
                <a:ext uri="{FF2B5EF4-FFF2-40B4-BE49-F238E27FC236}">
                  <a16:creationId xmlns:a16="http://schemas.microsoft.com/office/drawing/2014/main" id="{7C6D456D-952C-9140-9A5B-2A7FB21ABEF7}"/>
                </a:ext>
              </a:extLst>
            </p:cNvPr>
            <p:cNvSpPr>
              <a:spLocks noChangeArrowheads="1"/>
            </p:cNvSpPr>
            <p:nvPr/>
          </p:nvSpPr>
          <p:spPr bwMode="auto">
            <a:xfrm>
              <a:off x="3787871" y="854662"/>
              <a:ext cx="20074" cy="38417"/>
            </a:xfrm>
            <a:custGeom>
              <a:avLst/>
              <a:gdLst>
                <a:gd name="T0" fmla="*/ 59 w 60"/>
                <a:gd name="T1" fmla="*/ 0 h 117"/>
                <a:gd name="T2" fmla="*/ 59 w 60"/>
                <a:gd name="T3" fmla="*/ 0 h 117"/>
                <a:gd name="T4" fmla="*/ 30 w 60"/>
                <a:gd name="T5" fmla="*/ 58 h 117"/>
                <a:gd name="T6" fmla="*/ 0 w 60"/>
                <a:gd name="T7" fmla="*/ 116 h 117"/>
                <a:gd name="T8" fmla="*/ 30 w 60"/>
                <a:gd name="T9" fmla="*/ 58 h 117"/>
                <a:gd name="T10" fmla="*/ 59 w 60"/>
                <a:gd name="T11" fmla="*/ 0 h 117"/>
              </a:gdLst>
              <a:ahLst/>
              <a:cxnLst>
                <a:cxn ang="0">
                  <a:pos x="T0" y="T1"/>
                </a:cxn>
                <a:cxn ang="0">
                  <a:pos x="T2" y="T3"/>
                </a:cxn>
                <a:cxn ang="0">
                  <a:pos x="T4" y="T5"/>
                </a:cxn>
                <a:cxn ang="0">
                  <a:pos x="T6" y="T7"/>
                </a:cxn>
                <a:cxn ang="0">
                  <a:pos x="T8" y="T9"/>
                </a:cxn>
                <a:cxn ang="0">
                  <a:pos x="T10" y="T11"/>
                </a:cxn>
              </a:cxnLst>
              <a:rect l="0" t="0" r="r" b="b"/>
              <a:pathLst>
                <a:path w="60" h="117">
                  <a:moveTo>
                    <a:pt x="59" y="0"/>
                  </a:moveTo>
                  <a:lnTo>
                    <a:pt x="59" y="0"/>
                  </a:lnTo>
                  <a:cubicBezTo>
                    <a:pt x="59" y="29"/>
                    <a:pt x="30" y="29"/>
                    <a:pt x="30" y="58"/>
                  </a:cubicBezTo>
                  <a:cubicBezTo>
                    <a:pt x="30" y="58"/>
                    <a:pt x="0" y="87"/>
                    <a:pt x="0" y="116"/>
                  </a:cubicBezTo>
                  <a:cubicBezTo>
                    <a:pt x="0" y="87"/>
                    <a:pt x="30" y="58"/>
                    <a:pt x="30" y="58"/>
                  </a:cubicBezTo>
                  <a:cubicBezTo>
                    <a:pt x="30" y="29"/>
                    <a:pt x="59" y="29"/>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45" name="Freeform 144">
              <a:extLst>
                <a:ext uri="{FF2B5EF4-FFF2-40B4-BE49-F238E27FC236}">
                  <a16:creationId xmlns:a16="http://schemas.microsoft.com/office/drawing/2014/main" id="{90BCBF87-DB79-1344-A4B6-ECA64E568316}"/>
                </a:ext>
              </a:extLst>
            </p:cNvPr>
            <p:cNvSpPr>
              <a:spLocks noChangeArrowheads="1"/>
            </p:cNvSpPr>
            <p:nvPr/>
          </p:nvSpPr>
          <p:spPr bwMode="auto">
            <a:xfrm>
              <a:off x="4271089" y="1164847"/>
              <a:ext cx="1433"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46" name="Freeform 145">
              <a:extLst>
                <a:ext uri="{FF2B5EF4-FFF2-40B4-BE49-F238E27FC236}">
                  <a16:creationId xmlns:a16="http://schemas.microsoft.com/office/drawing/2014/main" id="{94B20DE9-A767-6146-A9D1-6266ED83411A}"/>
                </a:ext>
              </a:extLst>
            </p:cNvPr>
            <p:cNvSpPr>
              <a:spLocks noChangeArrowheads="1"/>
            </p:cNvSpPr>
            <p:nvPr/>
          </p:nvSpPr>
          <p:spPr bwMode="auto">
            <a:xfrm>
              <a:off x="3759193" y="891657"/>
              <a:ext cx="18641" cy="9960"/>
            </a:xfrm>
            <a:custGeom>
              <a:avLst/>
              <a:gdLst>
                <a:gd name="T0" fmla="*/ 29 w 59"/>
                <a:gd name="T1" fmla="*/ 29 h 30"/>
                <a:gd name="T2" fmla="*/ 29 w 59"/>
                <a:gd name="T3" fmla="*/ 29 h 30"/>
                <a:gd name="T4" fmla="*/ 58 w 59"/>
                <a:gd name="T5" fmla="*/ 0 h 30"/>
                <a:gd name="T6" fmla="*/ 29 w 59"/>
                <a:gd name="T7" fmla="*/ 29 h 30"/>
                <a:gd name="T8" fmla="*/ 0 w 59"/>
                <a:gd name="T9" fmla="*/ 29 h 30"/>
                <a:gd name="T10" fmla="*/ 29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29" y="29"/>
                  </a:moveTo>
                  <a:lnTo>
                    <a:pt x="29" y="29"/>
                  </a:lnTo>
                  <a:lnTo>
                    <a:pt x="58" y="0"/>
                  </a:lnTo>
                  <a:lnTo>
                    <a:pt x="29" y="29"/>
                  </a:lnTo>
                  <a:lnTo>
                    <a:pt x="0" y="29"/>
                  </a:ln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47" name="Freeform 146">
              <a:extLst>
                <a:ext uri="{FF2B5EF4-FFF2-40B4-BE49-F238E27FC236}">
                  <a16:creationId xmlns:a16="http://schemas.microsoft.com/office/drawing/2014/main" id="{1AC944D4-602B-7448-B884-307B4ECC47FE}"/>
                </a:ext>
              </a:extLst>
            </p:cNvPr>
            <p:cNvSpPr>
              <a:spLocks noChangeArrowheads="1"/>
            </p:cNvSpPr>
            <p:nvPr/>
          </p:nvSpPr>
          <p:spPr bwMode="auto">
            <a:xfrm>
              <a:off x="3730516" y="1023983"/>
              <a:ext cx="10037" cy="19920"/>
            </a:xfrm>
            <a:custGeom>
              <a:avLst/>
              <a:gdLst>
                <a:gd name="T0" fmla="*/ 0 w 30"/>
                <a:gd name="T1" fmla="*/ 59 h 60"/>
                <a:gd name="T2" fmla="*/ 0 w 30"/>
                <a:gd name="T3" fmla="*/ 59 h 60"/>
                <a:gd name="T4" fmla="*/ 29 w 30"/>
                <a:gd name="T5" fmla="*/ 0 h 60"/>
                <a:gd name="T6" fmla="*/ 0 w 30"/>
                <a:gd name="T7" fmla="*/ 59 h 60"/>
              </a:gdLst>
              <a:ahLst/>
              <a:cxnLst>
                <a:cxn ang="0">
                  <a:pos x="T0" y="T1"/>
                </a:cxn>
                <a:cxn ang="0">
                  <a:pos x="T2" y="T3"/>
                </a:cxn>
                <a:cxn ang="0">
                  <a:pos x="T4" y="T5"/>
                </a:cxn>
                <a:cxn ang="0">
                  <a:pos x="T6" y="T7"/>
                </a:cxn>
              </a:cxnLst>
              <a:rect l="0" t="0" r="r" b="b"/>
              <a:pathLst>
                <a:path w="30" h="60">
                  <a:moveTo>
                    <a:pt x="0" y="59"/>
                  </a:moveTo>
                  <a:lnTo>
                    <a:pt x="0" y="59"/>
                  </a:lnTo>
                  <a:cubicBezTo>
                    <a:pt x="0" y="30"/>
                    <a:pt x="0" y="0"/>
                    <a:pt x="29" y="0"/>
                  </a:cubicBezTo>
                  <a:cubicBezTo>
                    <a:pt x="0" y="0"/>
                    <a:pt x="0" y="30"/>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48" name="Freeform 147">
              <a:extLst>
                <a:ext uri="{FF2B5EF4-FFF2-40B4-BE49-F238E27FC236}">
                  <a16:creationId xmlns:a16="http://schemas.microsoft.com/office/drawing/2014/main" id="{BE865EBB-4470-C340-ABAE-6AD60BBF0165}"/>
                </a:ext>
              </a:extLst>
            </p:cNvPr>
            <p:cNvSpPr>
              <a:spLocks noChangeArrowheads="1"/>
            </p:cNvSpPr>
            <p:nvPr/>
          </p:nvSpPr>
          <p:spPr bwMode="auto">
            <a:xfrm>
              <a:off x="3740554" y="1060977"/>
              <a:ext cx="1433" cy="9961"/>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49" name="Freeform 148">
              <a:extLst>
                <a:ext uri="{FF2B5EF4-FFF2-40B4-BE49-F238E27FC236}">
                  <a16:creationId xmlns:a16="http://schemas.microsoft.com/office/drawing/2014/main" id="{3AC024F0-C0E5-8845-89B9-AF6392428A9C}"/>
                </a:ext>
              </a:extLst>
            </p:cNvPr>
            <p:cNvSpPr>
              <a:spLocks noChangeArrowheads="1"/>
            </p:cNvSpPr>
            <p:nvPr/>
          </p:nvSpPr>
          <p:spPr bwMode="auto">
            <a:xfrm>
              <a:off x="3740554" y="1052440"/>
              <a:ext cx="1433"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0" name="Freeform 149">
              <a:extLst>
                <a:ext uri="{FF2B5EF4-FFF2-40B4-BE49-F238E27FC236}">
                  <a16:creationId xmlns:a16="http://schemas.microsoft.com/office/drawing/2014/main" id="{CAB8F87C-2750-9848-A9F9-CEEA44F07003}"/>
                </a:ext>
              </a:extLst>
            </p:cNvPr>
            <p:cNvSpPr>
              <a:spLocks noChangeArrowheads="1"/>
            </p:cNvSpPr>
            <p:nvPr/>
          </p:nvSpPr>
          <p:spPr bwMode="auto">
            <a:xfrm>
              <a:off x="3863867" y="817667"/>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1" name="Freeform 150">
              <a:extLst>
                <a:ext uri="{FF2B5EF4-FFF2-40B4-BE49-F238E27FC236}">
                  <a16:creationId xmlns:a16="http://schemas.microsoft.com/office/drawing/2014/main" id="{2913613B-598E-7B46-A49B-730A292E0732}"/>
                </a:ext>
              </a:extLst>
            </p:cNvPr>
            <p:cNvSpPr>
              <a:spLocks noChangeArrowheads="1"/>
            </p:cNvSpPr>
            <p:nvPr/>
          </p:nvSpPr>
          <p:spPr bwMode="auto">
            <a:xfrm>
              <a:off x="3730516" y="1042481"/>
              <a:ext cx="10037" cy="9960"/>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0" y="29"/>
                    <a:pt x="29" y="29"/>
                  </a:cubicBezTo>
                  <a:cubicBezTo>
                    <a:pt x="0" y="29"/>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2" name="Freeform 151">
              <a:extLst>
                <a:ext uri="{FF2B5EF4-FFF2-40B4-BE49-F238E27FC236}">
                  <a16:creationId xmlns:a16="http://schemas.microsoft.com/office/drawing/2014/main" id="{309FA52E-98D0-1247-B320-98D08D8B34C5}"/>
                </a:ext>
              </a:extLst>
            </p:cNvPr>
            <p:cNvSpPr>
              <a:spLocks noChangeArrowheads="1"/>
            </p:cNvSpPr>
            <p:nvPr/>
          </p:nvSpPr>
          <p:spPr bwMode="auto">
            <a:xfrm>
              <a:off x="3863867" y="84612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3" name="Freeform 152">
              <a:extLst>
                <a:ext uri="{FF2B5EF4-FFF2-40B4-BE49-F238E27FC236}">
                  <a16:creationId xmlns:a16="http://schemas.microsoft.com/office/drawing/2014/main" id="{F22E8E03-7479-7F49-A726-F6F44B1E06A8}"/>
                </a:ext>
              </a:extLst>
            </p:cNvPr>
            <p:cNvSpPr>
              <a:spLocks noChangeArrowheads="1"/>
            </p:cNvSpPr>
            <p:nvPr/>
          </p:nvSpPr>
          <p:spPr bwMode="auto">
            <a:xfrm>
              <a:off x="3863867" y="85466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4" name="Freeform 153">
              <a:extLst>
                <a:ext uri="{FF2B5EF4-FFF2-40B4-BE49-F238E27FC236}">
                  <a16:creationId xmlns:a16="http://schemas.microsoft.com/office/drawing/2014/main" id="{E02876B6-9479-FD4E-91D0-B9805C5BB985}"/>
                </a:ext>
              </a:extLst>
            </p:cNvPr>
            <p:cNvSpPr>
              <a:spLocks noChangeArrowheads="1"/>
            </p:cNvSpPr>
            <p:nvPr/>
          </p:nvSpPr>
          <p:spPr bwMode="auto">
            <a:xfrm>
              <a:off x="3853829" y="864621"/>
              <a:ext cx="10037" cy="18498"/>
            </a:xfrm>
            <a:custGeom>
              <a:avLst/>
              <a:gdLst>
                <a:gd name="T0" fmla="*/ 29 w 30"/>
                <a:gd name="T1" fmla="*/ 0 h 59"/>
                <a:gd name="T2" fmla="*/ 29 w 30"/>
                <a:gd name="T3" fmla="*/ 0 h 59"/>
                <a:gd name="T4" fmla="*/ 0 w 30"/>
                <a:gd name="T5" fmla="*/ 58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cubicBezTo>
                    <a:pt x="29" y="29"/>
                    <a:pt x="0" y="29"/>
                    <a:pt x="0" y="58"/>
                  </a:cubicBezTo>
                  <a:lnTo>
                    <a:pt x="0" y="58"/>
                  </a:lnTo>
                  <a:cubicBezTo>
                    <a:pt x="0" y="29"/>
                    <a:pt x="29" y="29"/>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5" name="Freeform 154">
              <a:extLst>
                <a:ext uri="{FF2B5EF4-FFF2-40B4-BE49-F238E27FC236}">
                  <a16:creationId xmlns:a16="http://schemas.microsoft.com/office/drawing/2014/main" id="{D404A282-7B4E-494F-A0B4-2C2B63E837E4}"/>
                </a:ext>
              </a:extLst>
            </p:cNvPr>
            <p:cNvSpPr>
              <a:spLocks noChangeArrowheads="1"/>
            </p:cNvSpPr>
            <p:nvPr/>
          </p:nvSpPr>
          <p:spPr bwMode="auto">
            <a:xfrm>
              <a:off x="3845226" y="826205"/>
              <a:ext cx="1434"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6" name="Freeform 155">
              <a:extLst>
                <a:ext uri="{FF2B5EF4-FFF2-40B4-BE49-F238E27FC236}">
                  <a16:creationId xmlns:a16="http://schemas.microsoft.com/office/drawing/2014/main" id="{6113F0D9-41AB-5544-9EC0-19C954D48C0A}"/>
                </a:ext>
              </a:extLst>
            </p:cNvPr>
            <p:cNvSpPr>
              <a:spLocks noChangeArrowheads="1"/>
            </p:cNvSpPr>
            <p:nvPr/>
          </p:nvSpPr>
          <p:spPr bwMode="auto">
            <a:xfrm>
              <a:off x="3835190" y="817667"/>
              <a:ext cx="10036" cy="9960"/>
            </a:xfrm>
            <a:custGeom>
              <a:avLst/>
              <a:gdLst>
                <a:gd name="T0" fmla="*/ 0 w 30"/>
                <a:gd name="T1" fmla="*/ 29 h 30"/>
                <a:gd name="T2" fmla="*/ 0 w 30"/>
                <a:gd name="T3" fmla="*/ 29 h 30"/>
                <a:gd name="T4" fmla="*/ 0 w 30"/>
                <a:gd name="T5" fmla="*/ 0 h 30"/>
                <a:gd name="T6" fmla="*/ 29 w 30"/>
                <a:gd name="T7" fmla="*/ 0 h 30"/>
                <a:gd name="T8" fmla="*/ 29 w 30"/>
                <a:gd name="T9" fmla="*/ 29 h 30"/>
                <a:gd name="T10" fmla="*/ 29 w 30"/>
                <a:gd name="T11" fmla="*/ 0 h 30"/>
                <a:gd name="T12" fmla="*/ 0 w 30"/>
                <a:gd name="T13" fmla="*/ 0 h 30"/>
                <a:gd name="T14" fmla="*/ 0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0" y="29"/>
                  </a:moveTo>
                  <a:lnTo>
                    <a:pt x="0" y="29"/>
                  </a:lnTo>
                  <a:cubicBezTo>
                    <a:pt x="0" y="29"/>
                    <a:pt x="0" y="29"/>
                    <a:pt x="0" y="0"/>
                  </a:cubicBezTo>
                  <a:cubicBezTo>
                    <a:pt x="29" y="0"/>
                    <a:pt x="29" y="0"/>
                    <a:pt x="29" y="0"/>
                  </a:cubicBezTo>
                  <a:cubicBezTo>
                    <a:pt x="29" y="29"/>
                    <a:pt x="29" y="29"/>
                    <a:pt x="29" y="29"/>
                  </a:cubicBezTo>
                  <a:cubicBezTo>
                    <a:pt x="29" y="0"/>
                    <a:pt x="29" y="0"/>
                    <a:pt x="29" y="0"/>
                  </a:cubicBezTo>
                  <a:cubicBezTo>
                    <a:pt x="0" y="0"/>
                    <a:pt x="0" y="0"/>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7" name="Freeform 156">
              <a:extLst>
                <a:ext uri="{FF2B5EF4-FFF2-40B4-BE49-F238E27FC236}">
                  <a16:creationId xmlns:a16="http://schemas.microsoft.com/office/drawing/2014/main" id="{5A5D4A9F-E1D9-A642-A6B0-F27795843873}"/>
                </a:ext>
              </a:extLst>
            </p:cNvPr>
            <p:cNvSpPr>
              <a:spLocks noChangeArrowheads="1"/>
            </p:cNvSpPr>
            <p:nvPr/>
          </p:nvSpPr>
          <p:spPr bwMode="auto">
            <a:xfrm>
              <a:off x="3598599" y="1258756"/>
              <a:ext cx="10037" cy="18497"/>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30" y="29"/>
                    <a:pt x="0" y="29"/>
                    <a:pt x="0" y="58"/>
                  </a:cubicBezTo>
                  <a:cubicBezTo>
                    <a:pt x="0" y="29"/>
                    <a:pt x="30" y="29"/>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8" name="Freeform 157">
              <a:extLst>
                <a:ext uri="{FF2B5EF4-FFF2-40B4-BE49-F238E27FC236}">
                  <a16:creationId xmlns:a16="http://schemas.microsoft.com/office/drawing/2014/main" id="{54EE2AD9-0665-5E4F-B364-491AA1273534}"/>
                </a:ext>
              </a:extLst>
            </p:cNvPr>
            <p:cNvSpPr>
              <a:spLocks noChangeArrowheads="1"/>
            </p:cNvSpPr>
            <p:nvPr/>
          </p:nvSpPr>
          <p:spPr bwMode="auto">
            <a:xfrm>
              <a:off x="3635880" y="1372585"/>
              <a:ext cx="10037" cy="9960"/>
            </a:xfrm>
            <a:custGeom>
              <a:avLst/>
              <a:gdLst>
                <a:gd name="T0" fmla="*/ 30 w 31"/>
                <a:gd name="T1" fmla="*/ 29 h 30"/>
                <a:gd name="T2" fmla="*/ 30 w 31"/>
                <a:gd name="T3" fmla="*/ 29 h 30"/>
                <a:gd name="T4" fmla="*/ 0 w 31"/>
                <a:gd name="T5" fmla="*/ 0 h 30"/>
                <a:gd name="T6" fmla="*/ 0 w 31"/>
                <a:gd name="T7" fmla="*/ 0 h 30"/>
                <a:gd name="T8" fmla="*/ 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0" y="29"/>
                    <a:pt x="0" y="29"/>
                    <a:pt x="0" y="0"/>
                  </a:cubicBezTo>
                  <a:lnTo>
                    <a:pt x="0" y="0"/>
                  </a:lnTo>
                  <a:lnTo>
                    <a:pt x="0" y="0"/>
                  </a:lnTo>
                  <a:cubicBezTo>
                    <a:pt x="0" y="29"/>
                    <a:pt x="0" y="29"/>
                    <a:pt x="3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59" name="Freeform 158">
              <a:extLst>
                <a:ext uri="{FF2B5EF4-FFF2-40B4-BE49-F238E27FC236}">
                  <a16:creationId xmlns:a16="http://schemas.microsoft.com/office/drawing/2014/main" id="{3BAA6A89-3FE5-E649-A07D-7701EA7028BF}"/>
                </a:ext>
              </a:extLst>
            </p:cNvPr>
            <p:cNvSpPr>
              <a:spLocks noChangeArrowheads="1"/>
            </p:cNvSpPr>
            <p:nvPr/>
          </p:nvSpPr>
          <p:spPr bwMode="auto">
            <a:xfrm>
              <a:off x="3664558" y="807707"/>
              <a:ext cx="10037" cy="46955"/>
            </a:xfrm>
            <a:custGeom>
              <a:avLst/>
              <a:gdLst>
                <a:gd name="T0" fmla="*/ 29 w 30"/>
                <a:gd name="T1" fmla="*/ 0 h 147"/>
                <a:gd name="T2" fmla="*/ 29 w 30"/>
                <a:gd name="T3" fmla="*/ 0 h 147"/>
                <a:gd name="T4" fmla="*/ 29 w 30"/>
                <a:gd name="T5" fmla="*/ 0 h 147"/>
                <a:gd name="T6" fmla="*/ 29 w 30"/>
                <a:gd name="T7" fmla="*/ 29 h 147"/>
                <a:gd name="T8" fmla="*/ 0 w 30"/>
                <a:gd name="T9" fmla="*/ 146 h 147"/>
                <a:gd name="T10" fmla="*/ 29 w 30"/>
                <a:gd name="T11" fmla="*/ 29 h 147"/>
                <a:gd name="T12" fmla="*/ 29 w 30"/>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30" h="147">
                  <a:moveTo>
                    <a:pt x="29" y="0"/>
                  </a:moveTo>
                  <a:lnTo>
                    <a:pt x="29" y="0"/>
                  </a:lnTo>
                  <a:lnTo>
                    <a:pt x="29" y="0"/>
                  </a:lnTo>
                  <a:cubicBezTo>
                    <a:pt x="29" y="29"/>
                    <a:pt x="29" y="29"/>
                    <a:pt x="29" y="29"/>
                  </a:cubicBezTo>
                  <a:cubicBezTo>
                    <a:pt x="29" y="87"/>
                    <a:pt x="0" y="117"/>
                    <a:pt x="0" y="146"/>
                  </a:cubicBezTo>
                  <a:cubicBezTo>
                    <a:pt x="0" y="117"/>
                    <a:pt x="29" y="87"/>
                    <a:pt x="29" y="29"/>
                  </a:cubicBez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0" name="Freeform 159">
              <a:extLst>
                <a:ext uri="{FF2B5EF4-FFF2-40B4-BE49-F238E27FC236}">
                  <a16:creationId xmlns:a16="http://schemas.microsoft.com/office/drawing/2014/main" id="{151F6607-9BF4-B747-969C-E2DBCD7DA26B}"/>
                </a:ext>
              </a:extLst>
            </p:cNvPr>
            <p:cNvSpPr>
              <a:spLocks noChangeArrowheads="1"/>
            </p:cNvSpPr>
            <p:nvPr/>
          </p:nvSpPr>
          <p:spPr bwMode="auto">
            <a:xfrm>
              <a:off x="3635880" y="901616"/>
              <a:ext cx="10037" cy="9961"/>
            </a:xfrm>
            <a:custGeom>
              <a:avLst/>
              <a:gdLst>
                <a:gd name="T0" fmla="*/ 0 w 31"/>
                <a:gd name="T1" fmla="*/ 29 h 30"/>
                <a:gd name="T2" fmla="*/ 0 w 31"/>
                <a:gd name="T3" fmla="*/ 29 h 30"/>
                <a:gd name="T4" fmla="*/ 30 w 31"/>
                <a:gd name="T5" fmla="*/ 29 h 30"/>
                <a:gd name="T6" fmla="*/ 30 w 31"/>
                <a:gd name="T7" fmla="*/ 0 h 30"/>
                <a:gd name="T8" fmla="*/ 30 w 31"/>
                <a:gd name="T9" fmla="*/ 29 h 30"/>
                <a:gd name="T10" fmla="*/ 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0" y="29"/>
                  </a:moveTo>
                  <a:lnTo>
                    <a:pt x="0" y="29"/>
                  </a:lnTo>
                  <a:cubicBezTo>
                    <a:pt x="0" y="29"/>
                    <a:pt x="0" y="29"/>
                    <a:pt x="30" y="29"/>
                  </a:cubicBezTo>
                  <a:cubicBezTo>
                    <a:pt x="30" y="0"/>
                    <a:pt x="30" y="0"/>
                    <a:pt x="30" y="0"/>
                  </a:cubicBezTo>
                  <a:cubicBezTo>
                    <a:pt x="30" y="0"/>
                    <a:pt x="30" y="0"/>
                    <a:pt x="30" y="29"/>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1" name="Freeform 160">
              <a:extLst>
                <a:ext uri="{FF2B5EF4-FFF2-40B4-BE49-F238E27FC236}">
                  <a16:creationId xmlns:a16="http://schemas.microsoft.com/office/drawing/2014/main" id="{D4C12882-86AB-8742-89A6-F7CE261D9B14}"/>
                </a:ext>
              </a:extLst>
            </p:cNvPr>
            <p:cNvSpPr>
              <a:spLocks noChangeArrowheads="1"/>
            </p:cNvSpPr>
            <p:nvPr/>
          </p:nvSpPr>
          <p:spPr bwMode="auto">
            <a:xfrm>
              <a:off x="3617240" y="836164"/>
              <a:ext cx="18640" cy="65452"/>
            </a:xfrm>
            <a:custGeom>
              <a:avLst/>
              <a:gdLst>
                <a:gd name="T0" fmla="*/ 58 w 59"/>
                <a:gd name="T1" fmla="*/ 30 h 205"/>
                <a:gd name="T2" fmla="*/ 58 w 59"/>
                <a:gd name="T3" fmla="*/ 30 h 205"/>
                <a:gd name="T4" fmla="*/ 58 w 59"/>
                <a:gd name="T5" fmla="*/ 30 h 205"/>
                <a:gd name="T6" fmla="*/ 58 w 59"/>
                <a:gd name="T7" fmla="*/ 0 h 205"/>
                <a:gd name="T8" fmla="*/ 58 w 59"/>
                <a:gd name="T9" fmla="*/ 30 h 205"/>
                <a:gd name="T10" fmla="*/ 58 w 59"/>
                <a:gd name="T11" fmla="*/ 30 h 205"/>
                <a:gd name="T12" fmla="*/ 0 w 59"/>
                <a:gd name="T13" fmla="*/ 146 h 205"/>
                <a:gd name="T14" fmla="*/ 0 w 59"/>
                <a:gd name="T15" fmla="*/ 204 h 205"/>
                <a:gd name="T16" fmla="*/ 0 w 59"/>
                <a:gd name="T17" fmla="*/ 146 h 205"/>
                <a:gd name="T18" fmla="*/ 58 w 59"/>
                <a:gd name="T19" fmla="*/ 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05">
                  <a:moveTo>
                    <a:pt x="58" y="30"/>
                  </a:moveTo>
                  <a:lnTo>
                    <a:pt x="58" y="30"/>
                  </a:lnTo>
                  <a:lnTo>
                    <a:pt x="58" y="30"/>
                  </a:lnTo>
                  <a:cubicBezTo>
                    <a:pt x="58" y="30"/>
                    <a:pt x="58" y="30"/>
                    <a:pt x="58" y="0"/>
                  </a:cubicBezTo>
                  <a:cubicBezTo>
                    <a:pt x="58" y="30"/>
                    <a:pt x="58" y="30"/>
                    <a:pt x="58" y="30"/>
                  </a:cubicBezTo>
                  <a:lnTo>
                    <a:pt x="58" y="30"/>
                  </a:lnTo>
                  <a:cubicBezTo>
                    <a:pt x="29" y="59"/>
                    <a:pt x="29" y="117"/>
                    <a:pt x="0" y="146"/>
                  </a:cubicBezTo>
                  <a:cubicBezTo>
                    <a:pt x="0" y="146"/>
                    <a:pt x="0" y="175"/>
                    <a:pt x="0" y="204"/>
                  </a:cubicBezTo>
                  <a:cubicBezTo>
                    <a:pt x="0" y="175"/>
                    <a:pt x="0" y="146"/>
                    <a:pt x="0" y="146"/>
                  </a:cubicBezTo>
                  <a:cubicBezTo>
                    <a:pt x="29" y="117"/>
                    <a:pt x="29" y="59"/>
                    <a:pt x="58"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2" name="Freeform 161">
              <a:extLst>
                <a:ext uri="{FF2B5EF4-FFF2-40B4-BE49-F238E27FC236}">
                  <a16:creationId xmlns:a16="http://schemas.microsoft.com/office/drawing/2014/main" id="{70404EA2-7859-5647-BFDE-79583E56EBAA}"/>
                </a:ext>
              </a:extLst>
            </p:cNvPr>
            <p:cNvSpPr>
              <a:spLocks noChangeArrowheads="1"/>
            </p:cNvSpPr>
            <p:nvPr/>
          </p:nvSpPr>
          <p:spPr bwMode="auto">
            <a:xfrm>
              <a:off x="3598599" y="1305710"/>
              <a:ext cx="28678" cy="56915"/>
            </a:xfrm>
            <a:custGeom>
              <a:avLst/>
              <a:gdLst>
                <a:gd name="T0" fmla="*/ 88 w 89"/>
                <a:gd name="T1" fmla="*/ 174 h 175"/>
                <a:gd name="T2" fmla="*/ 88 w 89"/>
                <a:gd name="T3" fmla="*/ 174 h 175"/>
                <a:gd name="T4" fmla="*/ 88 w 89"/>
                <a:gd name="T5" fmla="*/ 145 h 175"/>
                <a:gd name="T6" fmla="*/ 0 w 89"/>
                <a:gd name="T7" fmla="*/ 0 h 175"/>
                <a:gd name="T8" fmla="*/ 0 w 89"/>
                <a:gd name="T9" fmla="*/ 0 h 175"/>
                <a:gd name="T10" fmla="*/ 88 w 89"/>
                <a:gd name="T11" fmla="*/ 145 h 175"/>
                <a:gd name="T12" fmla="*/ 88 w 89"/>
                <a:gd name="T13" fmla="*/ 174 h 175"/>
              </a:gdLst>
              <a:ahLst/>
              <a:cxnLst>
                <a:cxn ang="0">
                  <a:pos x="T0" y="T1"/>
                </a:cxn>
                <a:cxn ang="0">
                  <a:pos x="T2" y="T3"/>
                </a:cxn>
                <a:cxn ang="0">
                  <a:pos x="T4" y="T5"/>
                </a:cxn>
                <a:cxn ang="0">
                  <a:pos x="T6" y="T7"/>
                </a:cxn>
                <a:cxn ang="0">
                  <a:pos x="T8" y="T9"/>
                </a:cxn>
                <a:cxn ang="0">
                  <a:pos x="T10" y="T11"/>
                </a:cxn>
                <a:cxn ang="0">
                  <a:pos x="T12" y="T13"/>
                </a:cxn>
              </a:cxnLst>
              <a:rect l="0" t="0" r="r" b="b"/>
              <a:pathLst>
                <a:path w="89" h="175">
                  <a:moveTo>
                    <a:pt x="88" y="174"/>
                  </a:moveTo>
                  <a:lnTo>
                    <a:pt x="88" y="174"/>
                  </a:lnTo>
                  <a:cubicBezTo>
                    <a:pt x="88" y="145"/>
                    <a:pt x="88" y="145"/>
                    <a:pt x="88" y="145"/>
                  </a:cubicBezTo>
                  <a:cubicBezTo>
                    <a:pt x="59" y="87"/>
                    <a:pt x="30" y="57"/>
                    <a:pt x="0" y="0"/>
                  </a:cubicBezTo>
                  <a:lnTo>
                    <a:pt x="0" y="0"/>
                  </a:lnTo>
                  <a:cubicBezTo>
                    <a:pt x="30" y="57"/>
                    <a:pt x="59" y="87"/>
                    <a:pt x="88" y="145"/>
                  </a:cubicBezTo>
                  <a:lnTo>
                    <a:pt x="88" y="174"/>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3" name="Freeform 162">
              <a:extLst>
                <a:ext uri="{FF2B5EF4-FFF2-40B4-BE49-F238E27FC236}">
                  <a16:creationId xmlns:a16="http://schemas.microsoft.com/office/drawing/2014/main" id="{0B7DD2E4-3854-5145-B007-B705C3050C58}"/>
                </a:ext>
              </a:extLst>
            </p:cNvPr>
            <p:cNvSpPr>
              <a:spLocks noChangeArrowheads="1"/>
            </p:cNvSpPr>
            <p:nvPr/>
          </p:nvSpPr>
          <p:spPr bwMode="auto">
            <a:xfrm>
              <a:off x="3559885" y="901616"/>
              <a:ext cx="57355" cy="46955"/>
            </a:xfrm>
            <a:custGeom>
              <a:avLst/>
              <a:gdLst>
                <a:gd name="T0" fmla="*/ 175 w 176"/>
                <a:gd name="T1" fmla="*/ 0 h 147"/>
                <a:gd name="T2" fmla="*/ 175 w 176"/>
                <a:gd name="T3" fmla="*/ 0 h 147"/>
                <a:gd name="T4" fmla="*/ 88 w 176"/>
                <a:gd name="T5" fmla="*/ 88 h 147"/>
                <a:gd name="T6" fmla="*/ 0 w 176"/>
                <a:gd name="T7" fmla="*/ 146 h 147"/>
                <a:gd name="T8" fmla="*/ 0 w 176"/>
                <a:gd name="T9" fmla="*/ 146 h 147"/>
                <a:gd name="T10" fmla="*/ 88 w 176"/>
                <a:gd name="T11" fmla="*/ 88 h 147"/>
                <a:gd name="T12" fmla="*/ 175 w 176"/>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76" h="147">
                  <a:moveTo>
                    <a:pt x="175" y="0"/>
                  </a:moveTo>
                  <a:lnTo>
                    <a:pt x="175" y="0"/>
                  </a:lnTo>
                  <a:cubicBezTo>
                    <a:pt x="146" y="29"/>
                    <a:pt x="116" y="59"/>
                    <a:pt x="88" y="88"/>
                  </a:cubicBezTo>
                  <a:cubicBezTo>
                    <a:pt x="59" y="88"/>
                    <a:pt x="30" y="117"/>
                    <a:pt x="0" y="146"/>
                  </a:cubicBezTo>
                  <a:lnTo>
                    <a:pt x="0" y="146"/>
                  </a:lnTo>
                  <a:cubicBezTo>
                    <a:pt x="30" y="117"/>
                    <a:pt x="59" y="88"/>
                    <a:pt x="88" y="88"/>
                  </a:cubicBezTo>
                  <a:cubicBezTo>
                    <a:pt x="116" y="59"/>
                    <a:pt x="146" y="29"/>
                    <a:pt x="175"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4" name="Freeform 163">
              <a:extLst>
                <a:ext uri="{FF2B5EF4-FFF2-40B4-BE49-F238E27FC236}">
                  <a16:creationId xmlns:a16="http://schemas.microsoft.com/office/drawing/2014/main" id="{8241298F-21D1-6745-9D6D-5506DD197767}"/>
                </a:ext>
              </a:extLst>
            </p:cNvPr>
            <p:cNvSpPr>
              <a:spLocks noChangeArrowheads="1"/>
            </p:cNvSpPr>
            <p:nvPr/>
          </p:nvSpPr>
          <p:spPr bwMode="auto">
            <a:xfrm>
              <a:off x="3579959" y="109939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5" name="Freeform 164">
              <a:extLst>
                <a:ext uri="{FF2B5EF4-FFF2-40B4-BE49-F238E27FC236}">
                  <a16:creationId xmlns:a16="http://schemas.microsoft.com/office/drawing/2014/main" id="{129FECEB-3726-ED44-9469-40FAE0DE20EE}"/>
                </a:ext>
              </a:extLst>
            </p:cNvPr>
            <p:cNvSpPr>
              <a:spLocks noChangeArrowheads="1"/>
            </p:cNvSpPr>
            <p:nvPr/>
          </p:nvSpPr>
          <p:spPr bwMode="auto">
            <a:xfrm>
              <a:off x="3598599" y="1287213"/>
              <a:ext cx="1434" cy="19920"/>
            </a:xfrm>
            <a:custGeom>
              <a:avLst/>
              <a:gdLst>
                <a:gd name="T0" fmla="*/ 0 w 1"/>
                <a:gd name="T1" fmla="*/ 59 h 60"/>
                <a:gd name="T2" fmla="*/ 0 w 1"/>
                <a:gd name="T3" fmla="*/ 59 h 60"/>
                <a:gd name="T4" fmla="*/ 0 w 1"/>
                <a:gd name="T5" fmla="*/ 59 h 60"/>
                <a:gd name="T6" fmla="*/ 0 w 1"/>
                <a:gd name="T7" fmla="*/ 30 h 60"/>
                <a:gd name="T8" fmla="*/ 0 w 1"/>
                <a:gd name="T9" fmla="*/ 0 h 60"/>
                <a:gd name="T10" fmla="*/ 0 w 1"/>
                <a:gd name="T11" fmla="*/ 30 h 60"/>
                <a:gd name="T12" fmla="*/ 0 w 1"/>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59"/>
                  </a:moveTo>
                  <a:lnTo>
                    <a:pt x="0" y="59"/>
                  </a:lnTo>
                  <a:lnTo>
                    <a:pt x="0" y="59"/>
                  </a:lnTo>
                  <a:cubicBezTo>
                    <a:pt x="0" y="30"/>
                    <a:pt x="0" y="30"/>
                    <a:pt x="0" y="30"/>
                  </a:cubicBezTo>
                  <a:lnTo>
                    <a:pt x="0" y="0"/>
                  </a:lnTo>
                  <a:lnTo>
                    <a:pt x="0" y="30"/>
                  </a:lnTo>
                  <a:lnTo>
                    <a:pt x="0" y="5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6" name="Freeform 165">
              <a:extLst>
                <a:ext uri="{FF2B5EF4-FFF2-40B4-BE49-F238E27FC236}">
                  <a16:creationId xmlns:a16="http://schemas.microsoft.com/office/drawing/2014/main" id="{C594F841-D42A-BB43-8995-2EFBC997F634}"/>
                </a:ext>
              </a:extLst>
            </p:cNvPr>
            <p:cNvSpPr>
              <a:spLocks noChangeArrowheads="1"/>
            </p:cNvSpPr>
            <p:nvPr/>
          </p:nvSpPr>
          <p:spPr bwMode="auto">
            <a:xfrm>
              <a:off x="3674595" y="1362624"/>
              <a:ext cx="65959" cy="48378"/>
            </a:xfrm>
            <a:custGeom>
              <a:avLst/>
              <a:gdLst>
                <a:gd name="T0" fmla="*/ 146 w 205"/>
                <a:gd name="T1" fmla="*/ 88 h 148"/>
                <a:gd name="T2" fmla="*/ 146 w 205"/>
                <a:gd name="T3" fmla="*/ 88 h 148"/>
                <a:gd name="T4" fmla="*/ 146 w 205"/>
                <a:gd name="T5" fmla="*/ 88 h 148"/>
                <a:gd name="T6" fmla="*/ 146 w 205"/>
                <a:gd name="T7" fmla="*/ 88 h 148"/>
                <a:gd name="T8" fmla="*/ 116 w 205"/>
                <a:gd name="T9" fmla="*/ 88 h 148"/>
                <a:gd name="T10" fmla="*/ 0 w 205"/>
                <a:gd name="T11" fmla="*/ 147 h 148"/>
                <a:gd name="T12" fmla="*/ 0 w 205"/>
                <a:gd name="T13" fmla="*/ 147 h 148"/>
                <a:gd name="T14" fmla="*/ 116 w 205"/>
                <a:gd name="T15" fmla="*/ 88 h 148"/>
                <a:gd name="T16" fmla="*/ 146 w 205"/>
                <a:gd name="T17" fmla="*/ 88 h 148"/>
                <a:gd name="T18" fmla="*/ 146 w 205"/>
                <a:gd name="T19" fmla="*/ 88 h 148"/>
                <a:gd name="T20" fmla="*/ 146 w 205"/>
                <a:gd name="T21" fmla="*/ 88 h 148"/>
                <a:gd name="T22" fmla="*/ 204 w 205"/>
                <a:gd name="T23" fmla="*/ 0 h 148"/>
                <a:gd name="T24" fmla="*/ 146 w 205"/>
                <a:gd name="T25" fmla="*/ 8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148">
                  <a:moveTo>
                    <a:pt x="146" y="88"/>
                  </a:moveTo>
                  <a:lnTo>
                    <a:pt x="146" y="88"/>
                  </a:lnTo>
                  <a:lnTo>
                    <a:pt x="146" y="88"/>
                  </a:lnTo>
                  <a:lnTo>
                    <a:pt x="146" y="88"/>
                  </a:lnTo>
                  <a:cubicBezTo>
                    <a:pt x="116" y="88"/>
                    <a:pt x="116" y="88"/>
                    <a:pt x="116" y="88"/>
                  </a:cubicBezTo>
                  <a:cubicBezTo>
                    <a:pt x="116" y="147"/>
                    <a:pt x="59" y="147"/>
                    <a:pt x="0" y="147"/>
                  </a:cubicBezTo>
                  <a:lnTo>
                    <a:pt x="0" y="147"/>
                  </a:lnTo>
                  <a:cubicBezTo>
                    <a:pt x="59" y="147"/>
                    <a:pt x="116" y="147"/>
                    <a:pt x="116" y="88"/>
                  </a:cubicBezTo>
                  <a:cubicBezTo>
                    <a:pt x="146" y="88"/>
                    <a:pt x="146" y="88"/>
                    <a:pt x="146" y="88"/>
                  </a:cubicBezTo>
                  <a:lnTo>
                    <a:pt x="146" y="88"/>
                  </a:lnTo>
                  <a:lnTo>
                    <a:pt x="146" y="88"/>
                  </a:lnTo>
                  <a:cubicBezTo>
                    <a:pt x="175" y="59"/>
                    <a:pt x="175" y="30"/>
                    <a:pt x="204" y="0"/>
                  </a:cubicBezTo>
                  <a:cubicBezTo>
                    <a:pt x="175" y="30"/>
                    <a:pt x="175" y="59"/>
                    <a:pt x="146"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7" name="Freeform 166">
              <a:extLst>
                <a:ext uri="{FF2B5EF4-FFF2-40B4-BE49-F238E27FC236}">
                  <a16:creationId xmlns:a16="http://schemas.microsoft.com/office/drawing/2014/main" id="{E48938E9-4030-2945-896C-B10A77F3F4D9}"/>
                </a:ext>
              </a:extLst>
            </p:cNvPr>
            <p:cNvSpPr>
              <a:spLocks noChangeArrowheads="1"/>
            </p:cNvSpPr>
            <p:nvPr/>
          </p:nvSpPr>
          <p:spPr bwMode="auto">
            <a:xfrm>
              <a:off x="3750590" y="948572"/>
              <a:ext cx="1434" cy="19920"/>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8" name="Freeform 167">
              <a:extLst>
                <a:ext uri="{FF2B5EF4-FFF2-40B4-BE49-F238E27FC236}">
                  <a16:creationId xmlns:a16="http://schemas.microsoft.com/office/drawing/2014/main" id="{EE780679-8D26-B44B-BAEE-DBC8589708DF}"/>
                </a:ext>
              </a:extLst>
            </p:cNvPr>
            <p:cNvSpPr>
              <a:spLocks noChangeArrowheads="1"/>
            </p:cNvSpPr>
            <p:nvPr/>
          </p:nvSpPr>
          <p:spPr bwMode="auto">
            <a:xfrm>
              <a:off x="3740554" y="920114"/>
              <a:ext cx="10036" cy="28457"/>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0" y="29"/>
                    <a:pt x="0" y="58"/>
                    <a:pt x="29" y="87"/>
                  </a:cubicBezTo>
                  <a:cubicBezTo>
                    <a:pt x="0" y="58"/>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69" name="Freeform 168">
              <a:extLst>
                <a:ext uri="{FF2B5EF4-FFF2-40B4-BE49-F238E27FC236}">
                  <a16:creationId xmlns:a16="http://schemas.microsoft.com/office/drawing/2014/main" id="{7F941901-D5A5-384B-A767-1A89374C831B}"/>
                </a:ext>
              </a:extLst>
            </p:cNvPr>
            <p:cNvSpPr>
              <a:spLocks noChangeArrowheads="1"/>
            </p:cNvSpPr>
            <p:nvPr/>
          </p:nvSpPr>
          <p:spPr bwMode="auto">
            <a:xfrm>
              <a:off x="3607203" y="958531"/>
              <a:ext cx="10037" cy="46955"/>
            </a:xfrm>
            <a:custGeom>
              <a:avLst/>
              <a:gdLst>
                <a:gd name="T0" fmla="*/ 29 w 30"/>
                <a:gd name="T1" fmla="*/ 58 h 145"/>
                <a:gd name="T2" fmla="*/ 29 w 30"/>
                <a:gd name="T3" fmla="*/ 58 h 145"/>
                <a:gd name="T4" fmla="*/ 29 w 30"/>
                <a:gd name="T5" fmla="*/ 115 h 145"/>
                <a:gd name="T6" fmla="*/ 0 w 30"/>
                <a:gd name="T7" fmla="*/ 144 h 145"/>
                <a:gd name="T8" fmla="*/ 29 w 30"/>
                <a:gd name="T9" fmla="*/ 115 h 145"/>
                <a:gd name="T10" fmla="*/ 29 w 30"/>
                <a:gd name="T11" fmla="*/ 58 h 145"/>
                <a:gd name="T12" fmla="*/ 29 w 30"/>
                <a:gd name="T13" fmla="*/ 29 h 145"/>
                <a:gd name="T14" fmla="*/ 29 w 30"/>
                <a:gd name="T15" fmla="*/ 0 h 145"/>
                <a:gd name="T16" fmla="*/ 29 w 30"/>
                <a:gd name="T17" fmla="*/ 29 h 145"/>
                <a:gd name="T18" fmla="*/ 29 w 30"/>
                <a:gd name="T19" fmla="*/ 5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45">
                  <a:moveTo>
                    <a:pt x="29" y="58"/>
                  </a:moveTo>
                  <a:lnTo>
                    <a:pt x="29" y="58"/>
                  </a:lnTo>
                  <a:cubicBezTo>
                    <a:pt x="29" y="87"/>
                    <a:pt x="29" y="115"/>
                    <a:pt x="29" y="115"/>
                  </a:cubicBezTo>
                  <a:cubicBezTo>
                    <a:pt x="29" y="144"/>
                    <a:pt x="0" y="144"/>
                    <a:pt x="0" y="144"/>
                  </a:cubicBezTo>
                  <a:cubicBezTo>
                    <a:pt x="0" y="144"/>
                    <a:pt x="29" y="144"/>
                    <a:pt x="29" y="115"/>
                  </a:cubicBezTo>
                  <a:cubicBezTo>
                    <a:pt x="29" y="115"/>
                    <a:pt x="29" y="87"/>
                    <a:pt x="29" y="58"/>
                  </a:cubicBezTo>
                  <a:lnTo>
                    <a:pt x="29" y="29"/>
                  </a:lnTo>
                  <a:lnTo>
                    <a:pt x="29" y="0"/>
                  </a:lnTo>
                  <a:lnTo>
                    <a:pt x="29" y="29"/>
                  </a:lnTo>
                  <a:lnTo>
                    <a:pt x="29" y="58"/>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0" name="Freeform 169">
              <a:extLst>
                <a:ext uri="{FF2B5EF4-FFF2-40B4-BE49-F238E27FC236}">
                  <a16:creationId xmlns:a16="http://schemas.microsoft.com/office/drawing/2014/main" id="{2E59E11F-A98E-5F48-897A-7B41C11CC139}"/>
                </a:ext>
              </a:extLst>
            </p:cNvPr>
            <p:cNvSpPr>
              <a:spLocks noChangeArrowheads="1"/>
            </p:cNvSpPr>
            <p:nvPr/>
          </p:nvSpPr>
          <p:spPr bwMode="auto">
            <a:xfrm>
              <a:off x="3588562" y="1052440"/>
              <a:ext cx="1433" cy="19920"/>
            </a:xfrm>
            <a:custGeom>
              <a:avLst/>
              <a:gdLst>
                <a:gd name="T0" fmla="*/ 0 w 1"/>
                <a:gd name="T1" fmla="*/ 59 h 60"/>
                <a:gd name="T2" fmla="*/ 0 w 1"/>
                <a:gd name="T3" fmla="*/ 59 h 60"/>
                <a:gd name="T4" fmla="*/ 0 w 1"/>
                <a:gd name="T5" fmla="*/ 29 h 60"/>
                <a:gd name="T6" fmla="*/ 0 w 1"/>
                <a:gd name="T7" fmla="*/ 0 h 60"/>
                <a:gd name="T8" fmla="*/ 0 w 1"/>
                <a:gd name="T9" fmla="*/ 29 h 60"/>
                <a:gd name="T10" fmla="*/ 0 w 1"/>
                <a:gd name="T11" fmla="*/ 59 h 60"/>
              </a:gdLst>
              <a:ahLst/>
              <a:cxnLst>
                <a:cxn ang="0">
                  <a:pos x="T0" y="T1"/>
                </a:cxn>
                <a:cxn ang="0">
                  <a:pos x="T2" y="T3"/>
                </a:cxn>
                <a:cxn ang="0">
                  <a:pos x="T4" y="T5"/>
                </a:cxn>
                <a:cxn ang="0">
                  <a:pos x="T6" y="T7"/>
                </a:cxn>
                <a:cxn ang="0">
                  <a:pos x="T8" y="T9"/>
                </a:cxn>
                <a:cxn ang="0">
                  <a:pos x="T10" y="T11"/>
                </a:cxn>
              </a:cxnLst>
              <a:rect l="0" t="0" r="r" b="b"/>
              <a:pathLst>
                <a:path w="1" h="60">
                  <a:moveTo>
                    <a:pt x="0" y="59"/>
                  </a:moveTo>
                  <a:lnTo>
                    <a:pt x="0" y="59"/>
                  </a:lnTo>
                  <a:cubicBezTo>
                    <a:pt x="0" y="29"/>
                    <a:pt x="0" y="29"/>
                    <a:pt x="0" y="29"/>
                  </a:cubicBezTo>
                  <a:cubicBezTo>
                    <a:pt x="0" y="0"/>
                    <a:pt x="0" y="0"/>
                    <a:pt x="0" y="0"/>
                  </a:cubicBezTo>
                  <a:cubicBezTo>
                    <a:pt x="0" y="29"/>
                    <a:pt x="0" y="29"/>
                    <a:pt x="0" y="29"/>
                  </a:cubicBezTo>
                  <a:cubicBezTo>
                    <a:pt x="0" y="29"/>
                    <a:pt x="0" y="29"/>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1" name="Freeform 170">
              <a:extLst>
                <a:ext uri="{FF2B5EF4-FFF2-40B4-BE49-F238E27FC236}">
                  <a16:creationId xmlns:a16="http://schemas.microsoft.com/office/drawing/2014/main" id="{3286D472-0F66-1E4C-998D-6F715A4E43BE}"/>
                </a:ext>
              </a:extLst>
            </p:cNvPr>
            <p:cNvSpPr>
              <a:spLocks noChangeArrowheads="1"/>
            </p:cNvSpPr>
            <p:nvPr/>
          </p:nvSpPr>
          <p:spPr bwMode="auto">
            <a:xfrm>
              <a:off x="3892545" y="770712"/>
              <a:ext cx="10036" cy="9961"/>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2" name="Freeform 171">
              <a:extLst>
                <a:ext uri="{FF2B5EF4-FFF2-40B4-BE49-F238E27FC236}">
                  <a16:creationId xmlns:a16="http://schemas.microsoft.com/office/drawing/2014/main" id="{CB9DE953-FB44-B44A-9147-8587BEA3506E}"/>
                </a:ext>
              </a:extLst>
            </p:cNvPr>
            <p:cNvSpPr>
              <a:spLocks noChangeArrowheads="1"/>
            </p:cNvSpPr>
            <p:nvPr/>
          </p:nvSpPr>
          <p:spPr bwMode="auto">
            <a:xfrm>
              <a:off x="5228919" y="1795175"/>
              <a:ext cx="10036" cy="9961"/>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3" name="Freeform 172">
              <a:extLst>
                <a:ext uri="{FF2B5EF4-FFF2-40B4-BE49-F238E27FC236}">
                  <a16:creationId xmlns:a16="http://schemas.microsoft.com/office/drawing/2014/main" id="{86B9E2F1-EFBE-4A4C-9FD4-D22C00777574}"/>
                </a:ext>
              </a:extLst>
            </p:cNvPr>
            <p:cNvSpPr>
              <a:spLocks noChangeArrowheads="1"/>
            </p:cNvSpPr>
            <p:nvPr/>
          </p:nvSpPr>
          <p:spPr bwMode="auto">
            <a:xfrm>
              <a:off x="5181601" y="1739684"/>
              <a:ext cx="10037" cy="9960"/>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lnTo>
                    <a:pt x="0" y="0"/>
                  </a:lnTo>
                  <a:lnTo>
                    <a:pt x="29" y="3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4" name="Freeform 173">
              <a:extLst>
                <a:ext uri="{FF2B5EF4-FFF2-40B4-BE49-F238E27FC236}">
                  <a16:creationId xmlns:a16="http://schemas.microsoft.com/office/drawing/2014/main" id="{9E030F0F-75A9-0C48-AD5F-9B5B93F07664}"/>
                </a:ext>
              </a:extLst>
            </p:cNvPr>
            <p:cNvSpPr>
              <a:spLocks noChangeArrowheads="1"/>
            </p:cNvSpPr>
            <p:nvPr/>
          </p:nvSpPr>
          <p:spPr bwMode="auto">
            <a:xfrm>
              <a:off x="5191638" y="1748221"/>
              <a:ext cx="10036" cy="1423"/>
            </a:xfrm>
            <a:custGeom>
              <a:avLst/>
              <a:gdLst>
                <a:gd name="T0" fmla="*/ 0 w 31"/>
                <a:gd name="T1" fmla="*/ 0 h 1"/>
                <a:gd name="T2" fmla="*/ 0 w 31"/>
                <a:gd name="T3" fmla="*/ 0 h 1"/>
                <a:gd name="T4" fmla="*/ 3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cubicBezTo>
                    <a:pt x="30" y="0"/>
                    <a:pt x="30" y="0"/>
                    <a:pt x="30" y="0"/>
                  </a:cubicBezTo>
                  <a:lnTo>
                    <a:pt x="30" y="0"/>
                  </a:lnTo>
                  <a:cubicBezTo>
                    <a:pt x="30" y="0"/>
                    <a:pt x="3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5" name="Freeform 174">
              <a:extLst>
                <a:ext uri="{FF2B5EF4-FFF2-40B4-BE49-F238E27FC236}">
                  <a16:creationId xmlns:a16="http://schemas.microsoft.com/office/drawing/2014/main" id="{2EB0284C-7EAB-E545-9E67-B30C65930BC1}"/>
                </a:ext>
              </a:extLst>
            </p:cNvPr>
            <p:cNvSpPr>
              <a:spLocks noChangeArrowheads="1"/>
            </p:cNvSpPr>
            <p:nvPr/>
          </p:nvSpPr>
          <p:spPr bwMode="auto">
            <a:xfrm>
              <a:off x="5181601" y="1578900"/>
              <a:ext cx="10037" cy="19920"/>
            </a:xfrm>
            <a:custGeom>
              <a:avLst/>
              <a:gdLst>
                <a:gd name="T0" fmla="*/ 29 w 30"/>
                <a:gd name="T1" fmla="*/ 0 h 60"/>
                <a:gd name="T2" fmla="*/ 29 w 30"/>
                <a:gd name="T3" fmla="*/ 0 h 60"/>
                <a:gd name="T4" fmla="*/ 29 w 30"/>
                <a:gd name="T5" fmla="*/ 0 h 60"/>
                <a:gd name="T6" fmla="*/ 29 w 30"/>
                <a:gd name="T7" fmla="*/ 0 h 60"/>
                <a:gd name="T8" fmla="*/ 0 w 30"/>
                <a:gd name="T9" fmla="*/ 29 h 60"/>
                <a:gd name="T10" fmla="*/ 0 w 30"/>
                <a:gd name="T11" fmla="*/ 59 h 60"/>
                <a:gd name="T12" fmla="*/ 29 w 30"/>
                <a:gd name="T13" fmla="*/ 59 h 60"/>
                <a:gd name="T14" fmla="*/ 0 w 30"/>
                <a:gd name="T15" fmla="*/ 59 h 60"/>
                <a:gd name="T16" fmla="*/ 0 w 30"/>
                <a:gd name="T17" fmla="*/ 29 h 60"/>
                <a:gd name="T18" fmla="*/ 29 w 30"/>
                <a:gd name="T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60">
                  <a:moveTo>
                    <a:pt x="29" y="0"/>
                  </a:moveTo>
                  <a:lnTo>
                    <a:pt x="29" y="0"/>
                  </a:lnTo>
                  <a:lnTo>
                    <a:pt x="29" y="0"/>
                  </a:lnTo>
                  <a:lnTo>
                    <a:pt x="29" y="0"/>
                  </a:lnTo>
                  <a:cubicBezTo>
                    <a:pt x="29" y="29"/>
                    <a:pt x="29" y="29"/>
                    <a:pt x="0" y="29"/>
                  </a:cubicBezTo>
                  <a:cubicBezTo>
                    <a:pt x="0" y="59"/>
                    <a:pt x="0" y="59"/>
                    <a:pt x="0" y="59"/>
                  </a:cubicBezTo>
                  <a:cubicBezTo>
                    <a:pt x="29" y="59"/>
                    <a:pt x="29" y="59"/>
                    <a:pt x="29" y="59"/>
                  </a:cubicBezTo>
                  <a:cubicBezTo>
                    <a:pt x="0" y="59"/>
                    <a:pt x="0" y="59"/>
                    <a:pt x="0" y="59"/>
                  </a:cubicBezTo>
                  <a:cubicBezTo>
                    <a:pt x="0" y="29"/>
                    <a:pt x="0" y="29"/>
                    <a:pt x="0" y="29"/>
                  </a:cubicBezTo>
                  <a:cubicBezTo>
                    <a:pt x="29" y="29"/>
                    <a:pt x="29" y="29"/>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6" name="Freeform 175">
              <a:extLst>
                <a:ext uri="{FF2B5EF4-FFF2-40B4-BE49-F238E27FC236}">
                  <a16:creationId xmlns:a16="http://schemas.microsoft.com/office/drawing/2014/main" id="{57F95735-CBD5-9A49-89F3-502ED97E3149}"/>
                </a:ext>
              </a:extLst>
            </p:cNvPr>
            <p:cNvSpPr>
              <a:spLocks noChangeArrowheads="1"/>
            </p:cNvSpPr>
            <p:nvPr/>
          </p:nvSpPr>
          <p:spPr bwMode="auto">
            <a:xfrm>
              <a:off x="5172998" y="1588861"/>
              <a:ext cx="18641" cy="19920"/>
            </a:xfrm>
            <a:custGeom>
              <a:avLst/>
              <a:gdLst>
                <a:gd name="T0" fmla="*/ 0 w 59"/>
                <a:gd name="T1" fmla="*/ 59 h 60"/>
                <a:gd name="T2" fmla="*/ 0 w 59"/>
                <a:gd name="T3" fmla="*/ 59 h 60"/>
                <a:gd name="T4" fmla="*/ 0 w 59"/>
                <a:gd name="T5" fmla="*/ 30 h 60"/>
                <a:gd name="T6" fmla="*/ 0 w 59"/>
                <a:gd name="T7" fmla="*/ 0 h 60"/>
                <a:gd name="T8" fmla="*/ 0 w 59"/>
                <a:gd name="T9" fmla="*/ 0 h 60"/>
                <a:gd name="T10" fmla="*/ 0 w 59"/>
                <a:gd name="T11" fmla="*/ 0 h 60"/>
                <a:gd name="T12" fmla="*/ 0 w 59"/>
                <a:gd name="T13" fmla="*/ 0 h 60"/>
                <a:gd name="T14" fmla="*/ 0 w 59"/>
                <a:gd name="T15" fmla="*/ 30 h 60"/>
                <a:gd name="T16" fmla="*/ 0 w 59"/>
                <a:gd name="T17" fmla="*/ 59 h 60"/>
                <a:gd name="T18" fmla="*/ 58 w 59"/>
                <a:gd name="T19" fmla="*/ 59 h 60"/>
                <a:gd name="T20" fmla="*/ 58 w 59"/>
                <a:gd name="T21" fmla="*/ 30 h 60"/>
                <a:gd name="T22" fmla="*/ 58 w 59"/>
                <a:gd name="T23" fmla="*/ 59 h 60"/>
                <a:gd name="T24" fmla="*/ 0 w 59"/>
                <a:gd name="T25"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60">
                  <a:moveTo>
                    <a:pt x="0" y="59"/>
                  </a:moveTo>
                  <a:lnTo>
                    <a:pt x="0" y="59"/>
                  </a:lnTo>
                  <a:cubicBezTo>
                    <a:pt x="0" y="30"/>
                    <a:pt x="0" y="30"/>
                    <a:pt x="0" y="30"/>
                  </a:cubicBezTo>
                  <a:lnTo>
                    <a:pt x="0" y="0"/>
                  </a:lnTo>
                  <a:lnTo>
                    <a:pt x="0" y="0"/>
                  </a:lnTo>
                  <a:lnTo>
                    <a:pt x="0" y="0"/>
                  </a:lnTo>
                  <a:lnTo>
                    <a:pt x="0" y="0"/>
                  </a:lnTo>
                  <a:lnTo>
                    <a:pt x="0" y="30"/>
                  </a:lnTo>
                  <a:cubicBezTo>
                    <a:pt x="0" y="59"/>
                    <a:pt x="0" y="59"/>
                    <a:pt x="0" y="59"/>
                  </a:cubicBezTo>
                  <a:cubicBezTo>
                    <a:pt x="58" y="59"/>
                    <a:pt x="58" y="59"/>
                    <a:pt x="58" y="59"/>
                  </a:cubicBezTo>
                  <a:lnTo>
                    <a:pt x="58" y="30"/>
                  </a:lnTo>
                  <a:lnTo>
                    <a:pt x="58" y="59"/>
                  </a:lnTo>
                  <a:lnTo>
                    <a:pt x="0" y="5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7" name="Freeform 176">
              <a:extLst>
                <a:ext uri="{FF2B5EF4-FFF2-40B4-BE49-F238E27FC236}">
                  <a16:creationId xmlns:a16="http://schemas.microsoft.com/office/drawing/2014/main" id="{7682A26A-3DA0-9143-A93B-B2F4D25FBFC6}"/>
                </a:ext>
              </a:extLst>
            </p:cNvPr>
            <p:cNvSpPr>
              <a:spLocks noChangeArrowheads="1"/>
            </p:cNvSpPr>
            <p:nvPr/>
          </p:nvSpPr>
          <p:spPr bwMode="auto">
            <a:xfrm>
              <a:off x="5428228" y="534517"/>
              <a:ext cx="189272" cy="405517"/>
            </a:xfrm>
            <a:custGeom>
              <a:avLst/>
              <a:gdLst>
                <a:gd name="T0" fmla="*/ 87 w 584"/>
                <a:gd name="T1" fmla="*/ 146 h 1255"/>
                <a:gd name="T2" fmla="*/ 87 w 584"/>
                <a:gd name="T3" fmla="*/ 146 h 1255"/>
                <a:gd name="T4" fmla="*/ 87 w 584"/>
                <a:gd name="T5" fmla="*/ 146 h 1255"/>
                <a:gd name="T6" fmla="*/ 87 w 584"/>
                <a:gd name="T7" fmla="*/ 175 h 1255"/>
                <a:gd name="T8" fmla="*/ 87 w 584"/>
                <a:gd name="T9" fmla="*/ 233 h 1255"/>
                <a:gd name="T10" fmla="*/ 87 w 584"/>
                <a:gd name="T11" fmla="*/ 263 h 1255"/>
                <a:gd name="T12" fmla="*/ 117 w 584"/>
                <a:gd name="T13" fmla="*/ 292 h 1255"/>
                <a:gd name="T14" fmla="*/ 117 w 584"/>
                <a:gd name="T15" fmla="*/ 321 h 1255"/>
                <a:gd name="T16" fmla="*/ 29 w 584"/>
                <a:gd name="T17" fmla="*/ 525 h 1255"/>
                <a:gd name="T18" fmla="*/ 29 w 584"/>
                <a:gd name="T19" fmla="*/ 554 h 1255"/>
                <a:gd name="T20" fmla="*/ 29 w 584"/>
                <a:gd name="T21" fmla="*/ 613 h 1255"/>
                <a:gd name="T22" fmla="*/ 29 w 584"/>
                <a:gd name="T23" fmla="*/ 787 h 1255"/>
                <a:gd name="T24" fmla="*/ 0 w 584"/>
                <a:gd name="T25" fmla="*/ 846 h 1255"/>
                <a:gd name="T26" fmla="*/ 0 w 584"/>
                <a:gd name="T27" fmla="*/ 963 h 1255"/>
                <a:gd name="T28" fmla="*/ 29 w 584"/>
                <a:gd name="T29" fmla="*/ 1021 h 1255"/>
                <a:gd name="T30" fmla="*/ 29 w 584"/>
                <a:gd name="T31" fmla="*/ 1079 h 1255"/>
                <a:gd name="T32" fmla="*/ 58 w 584"/>
                <a:gd name="T33" fmla="*/ 1137 h 1255"/>
                <a:gd name="T34" fmla="*/ 29 w 584"/>
                <a:gd name="T35" fmla="*/ 1196 h 1255"/>
                <a:gd name="T36" fmla="*/ 29 w 584"/>
                <a:gd name="T37" fmla="*/ 1254 h 1255"/>
                <a:gd name="T38" fmla="*/ 437 w 584"/>
                <a:gd name="T39" fmla="*/ 1166 h 1255"/>
                <a:gd name="T40" fmla="*/ 437 w 584"/>
                <a:gd name="T41" fmla="*/ 1137 h 1255"/>
                <a:gd name="T42" fmla="*/ 467 w 584"/>
                <a:gd name="T43" fmla="*/ 1108 h 1255"/>
                <a:gd name="T44" fmla="*/ 467 w 584"/>
                <a:gd name="T45" fmla="*/ 1108 h 1255"/>
                <a:gd name="T46" fmla="*/ 467 w 584"/>
                <a:gd name="T47" fmla="*/ 1108 h 1255"/>
                <a:gd name="T48" fmla="*/ 524 w 584"/>
                <a:gd name="T49" fmla="*/ 1079 h 1255"/>
                <a:gd name="T50" fmla="*/ 553 w 584"/>
                <a:gd name="T51" fmla="*/ 1050 h 1255"/>
                <a:gd name="T52" fmla="*/ 553 w 584"/>
                <a:gd name="T53" fmla="*/ 1050 h 1255"/>
                <a:gd name="T54" fmla="*/ 583 w 584"/>
                <a:gd name="T55" fmla="*/ 1050 h 1255"/>
                <a:gd name="T56" fmla="*/ 583 w 584"/>
                <a:gd name="T57" fmla="*/ 1050 h 1255"/>
                <a:gd name="T58" fmla="*/ 553 w 584"/>
                <a:gd name="T59" fmla="*/ 1050 h 1255"/>
                <a:gd name="T60" fmla="*/ 553 w 584"/>
                <a:gd name="T61" fmla="*/ 1021 h 1255"/>
                <a:gd name="T62" fmla="*/ 408 w 584"/>
                <a:gd name="T63" fmla="*/ 671 h 1255"/>
                <a:gd name="T64" fmla="*/ 146 w 584"/>
                <a:gd name="T65" fmla="*/ 0 h 1255"/>
                <a:gd name="T66" fmla="*/ 117 w 584"/>
                <a:gd name="T67" fmla="*/ 0 h 1255"/>
                <a:gd name="T68" fmla="*/ 87 w 584"/>
                <a:gd name="T69" fmla="*/ 0 h 1255"/>
                <a:gd name="T70" fmla="*/ 87 w 584"/>
                <a:gd name="T71" fmla="*/ 29 h 1255"/>
                <a:gd name="T72" fmla="*/ 87 w 584"/>
                <a:gd name="T73" fmla="*/ 58 h 1255"/>
                <a:gd name="T74" fmla="*/ 87 w 584"/>
                <a:gd name="T75" fmla="*/ 87 h 1255"/>
                <a:gd name="T76" fmla="*/ 87 w 584"/>
                <a:gd name="T77" fmla="*/ 146 h 1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4" h="1255">
                  <a:moveTo>
                    <a:pt x="87" y="146"/>
                  </a:moveTo>
                  <a:lnTo>
                    <a:pt x="87" y="146"/>
                  </a:lnTo>
                  <a:lnTo>
                    <a:pt x="87" y="146"/>
                  </a:lnTo>
                  <a:cubicBezTo>
                    <a:pt x="87" y="175"/>
                    <a:pt x="87" y="175"/>
                    <a:pt x="87" y="175"/>
                  </a:cubicBezTo>
                  <a:cubicBezTo>
                    <a:pt x="87" y="204"/>
                    <a:pt x="87" y="204"/>
                    <a:pt x="87" y="233"/>
                  </a:cubicBezTo>
                  <a:lnTo>
                    <a:pt x="87" y="263"/>
                  </a:lnTo>
                  <a:cubicBezTo>
                    <a:pt x="87" y="263"/>
                    <a:pt x="87" y="263"/>
                    <a:pt x="117" y="292"/>
                  </a:cubicBezTo>
                  <a:lnTo>
                    <a:pt x="117" y="321"/>
                  </a:lnTo>
                  <a:cubicBezTo>
                    <a:pt x="146" y="408"/>
                    <a:pt x="87" y="466"/>
                    <a:pt x="29" y="525"/>
                  </a:cubicBezTo>
                  <a:lnTo>
                    <a:pt x="29" y="554"/>
                  </a:lnTo>
                  <a:cubicBezTo>
                    <a:pt x="29" y="583"/>
                    <a:pt x="29" y="583"/>
                    <a:pt x="29" y="613"/>
                  </a:cubicBezTo>
                  <a:cubicBezTo>
                    <a:pt x="29" y="671"/>
                    <a:pt x="29" y="729"/>
                    <a:pt x="29" y="787"/>
                  </a:cubicBezTo>
                  <a:cubicBezTo>
                    <a:pt x="29" y="816"/>
                    <a:pt x="0" y="816"/>
                    <a:pt x="0" y="846"/>
                  </a:cubicBezTo>
                  <a:cubicBezTo>
                    <a:pt x="0" y="875"/>
                    <a:pt x="0" y="933"/>
                    <a:pt x="0" y="963"/>
                  </a:cubicBezTo>
                  <a:cubicBezTo>
                    <a:pt x="29" y="992"/>
                    <a:pt x="29" y="1021"/>
                    <a:pt x="29" y="1021"/>
                  </a:cubicBezTo>
                  <a:cubicBezTo>
                    <a:pt x="29" y="1050"/>
                    <a:pt x="29" y="1079"/>
                    <a:pt x="29" y="1079"/>
                  </a:cubicBezTo>
                  <a:cubicBezTo>
                    <a:pt x="29" y="1108"/>
                    <a:pt x="29" y="1108"/>
                    <a:pt x="58" y="1137"/>
                  </a:cubicBezTo>
                  <a:cubicBezTo>
                    <a:pt x="58" y="1166"/>
                    <a:pt x="58" y="1166"/>
                    <a:pt x="29" y="1196"/>
                  </a:cubicBezTo>
                  <a:cubicBezTo>
                    <a:pt x="29" y="1225"/>
                    <a:pt x="29" y="1225"/>
                    <a:pt x="29" y="1254"/>
                  </a:cubicBezTo>
                  <a:cubicBezTo>
                    <a:pt x="174" y="1225"/>
                    <a:pt x="320" y="1196"/>
                    <a:pt x="437" y="1166"/>
                  </a:cubicBezTo>
                  <a:cubicBezTo>
                    <a:pt x="437" y="1166"/>
                    <a:pt x="437" y="1166"/>
                    <a:pt x="437" y="1137"/>
                  </a:cubicBezTo>
                  <a:cubicBezTo>
                    <a:pt x="437" y="1137"/>
                    <a:pt x="437" y="1108"/>
                    <a:pt x="467" y="1108"/>
                  </a:cubicBezTo>
                  <a:lnTo>
                    <a:pt x="467" y="1108"/>
                  </a:lnTo>
                  <a:lnTo>
                    <a:pt x="467" y="1108"/>
                  </a:lnTo>
                  <a:cubicBezTo>
                    <a:pt x="496" y="1108"/>
                    <a:pt x="496" y="1108"/>
                    <a:pt x="524" y="1079"/>
                  </a:cubicBezTo>
                  <a:cubicBezTo>
                    <a:pt x="524" y="1079"/>
                    <a:pt x="524" y="1050"/>
                    <a:pt x="553" y="1050"/>
                  </a:cubicBezTo>
                  <a:lnTo>
                    <a:pt x="553" y="1050"/>
                  </a:lnTo>
                  <a:cubicBezTo>
                    <a:pt x="583" y="1050"/>
                    <a:pt x="583" y="1050"/>
                    <a:pt x="583" y="1050"/>
                  </a:cubicBezTo>
                  <a:lnTo>
                    <a:pt x="583" y="1050"/>
                  </a:lnTo>
                  <a:lnTo>
                    <a:pt x="553" y="1050"/>
                  </a:lnTo>
                  <a:cubicBezTo>
                    <a:pt x="553" y="1021"/>
                    <a:pt x="553" y="1021"/>
                    <a:pt x="553" y="1021"/>
                  </a:cubicBezTo>
                  <a:cubicBezTo>
                    <a:pt x="496" y="904"/>
                    <a:pt x="467" y="787"/>
                    <a:pt x="408" y="671"/>
                  </a:cubicBezTo>
                  <a:cubicBezTo>
                    <a:pt x="320" y="437"/>
                    <a:pt x="233" y="204"/>
                    <a:pt x="146" y="0"/>
                  </a:cubicBezTo>
                  <a:lnTo>
                    <a:pt x="117" y="0"/>
                  </a:lnTo>
                  <a:cubicBezTo>
                    <a:pt x="117" y="0"/>
                    <a:pt x="117" y="0"/>
                    <a:pt x="87" y="0"/>
                  </a:cubicBezTo>
                  <a:cubicBezTo>
                    <a:pt x="87" y="0"/>
                    <a:pt x="87" y="0"/>
                    <a:pt x="87" y="29"/>
                  </a:cubicBezTo>
                  <a:cubicBezTo>
                    <a:pt x="87" y="29"/>
                    <a:pt x="87" y="29"/>
                    <a:pt x="87" y="58"/>
                  </a:cubicBezTo>
                  <a:lnTo>
                    <a:pt x="87" y="87"/>
                  </a:lnTo>
                  <a:cubicBezTo>
                    <a:pt x="87" y="116"/>
                    <a:pt x="87" y="116"/>
                    <a:pt x="87" y="14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8" name="Freeform 177">
              <a:extLst>
                <a:ext uri="{FF2B5EF4-FFF2-40B4-BE49-F238E27FC236}">
                  <a16:creationId xmlns:a16="http://schemas.microsoft.com/office/drawing/2014/main" id="{97CF4E66-C73B-FE4C-B7D6-0651C5E95209}"/>
                </a:ext>
              </a:extLst>
            </p:cNvPr>
            <p:cNvSpPr>
              <a:spLocks noChangeArrowheads="1"/>
            </p:cNvSpPr>
            <p:nvPr/>
          </p:nvSpPr>
          <p:spPr bwMode="auto">
            <a:xfrm>
              <a:off x="5257597" y="2172236"/>
              <a:ext cx="10036" cy="18497"/>
            </a:xfrm>
            <a:custGeom>
              <a:avLst/>
              <a:gdLst>
                <a:gd name="T0" fmla="*/ 28 w 29"/>
                <a:gd name="T1" fmla="*/ 58 h 59"/>
                <a:gd name="T2" fmla="*/ 28 w 29"/>
                <a:gd name="T3" fmla="*/ 58 h 59"/>
                <a:gd name="T4" fmla="*/ 0 w 29"/>
                <a:gd name="T5" fmla="*/ 29 h 59"/>
                <a:gd name="T6" fmla="*/ 0 w 29"/>
                <a:gd name="T7" fmla="*/ 0 h 59"/>
                <a:gd name="T8" fmla="*/ 0 w 29"/>
                <a:gd name="T9" fmla="*/ 0 h 59"/>
                <a:gd name="T10" fmla="*/ 0 w 29"/>
                <a:gd name="T11" fmla="*/ 29 h 59"/>
                <a:gd name="T12" fmla="*/ 28 w 29"/>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28" y="58"/>
                  </a:moveTo>
                  <a:lnTo>
                    <a:pt x="28" y="58"/>
                  </a:lnTo>
                  <a:cubicBezTo>
                    <a:pt x="28" y="58"/>
                    <a:pt x="28" y="58"/>
                    <a:pt x="0" y="29"/>
                  </a:cubicBezTo>
                  <a:cubicBezTo>
                    <a:pt x="0" y="29"/>
                    <a:pt x="0" y="29"/>
                    <a:pt x="0" y="0"/>
                  </a:cubicBezTo>
                  <a:lnTo>
                    <a:pt x="0" y="0"/>
                  </a:lnTo>
                  <a:cubicBezTo>
                    <a:pt x="0" y="29"/>
                    <a:pt x="0" y="29"/>
                    <a:pt x="0" y="29"/>
                  </a:cubicBezTo>
                  <a:cubicBezTo>
                    <a:pt x="28" y="58"/>
                    <a:pt x="28" y="58"/>
                    <a:pt x="28"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79" name="Freeform 178">
              <a:extLst>
                <a:ext uri="{FF2B5EF4-FFF2-40B4-BE49-F238E27FC236}">
                  <a16:creationId xmlns:a16="http://schemas.microsoft.com/office/drawing/2014/main" id="{70054507-21B7-544A-8B16-29B63C49F699}"/>
                </a:ext>
              </a:extLst>
            </p:cNvPr>
            <p:cNvSpPr>
              <a:spLocks noChangeArrowheads="1"/>
            </p:cNvSpPr>
            <p:nvPr/>
          </p:nvSpPr>
          <p:spPr bwMode="auto">
            <a:xfrm>
              <a:off x="2792760" y="2284642"/>
              <a:ext cx="645245" cy="564879"/>
            </a:xfrm>
            <a:custGeom>
              <a:avLst/>
              <a:gdLst>
                <a:gd name="T0" fmla="*/ 1982 w 1983"/>
                <a:gd name="T1" fmla="*/ 233 h 1751"/>
                <a:gd name="T2" fmla="*/ 1982 w 1983"/>
                <a:gd name="T3" fmla="*/ 233 h 1751"/>
                <a:gd name="T4" fmla="*/ 1982 w 1983"/>
                <a:gd name="T5" fmla="*/ 174 h 1751"/>
                <a:gd name="T6" fmla="*/ 1865 w 1983"/>
                <a:gd name="T7" fmla="*/ 174 h 1751"/>
                <a:gd name="T8" fmla="*/ 1836 w 1983"/>
                <a:gd name="T9" fmla="*/ 174 h 1751"/>
                <a:gd name="T10" fmla="*/ 1807 w 1983"/>
                <a:gd name="T11" fmla="*/ 174 h 1751"/>
                <a:gd name="T12" fmla="*/ 1778 w 1983"/>
                <a:gd name="T13" fmla="*/ 116 h 1751"/>
                <a:gd name="T14" fmla="*/ 1778 w 1983"/>
                <a:gd name="T15" fmla="*/ 58 h 1751"/>
                <a:gd name="T16" fmla="*/ 1749 w 1983"/>
                <a:gd name="T17" fmla="*/ 0 h 1751"/>
                <a:gd name="T18" fmla="*/ 1749 w 1983"/>
                <a:gd name="T19" fmla="*/ 0 h 1751"/>
                <a:gd name="T20" fmla="*/ 1136 w 1983"/>
                <a:gd name="T21" fmla="*/ 29 h 1751"/>
                <a:gd name="T22" fmla="*/ 0 w 1983"/>
                <a:gd name="T23" fmla="*/ 58 h 1751"/>
                <a:gd name="T24" fmla="*/ 59 w 1983"/>
                <a:gd name="T25" fmla="*/ 1458 h 1751"/>
                <a:gd name="T26" fmla="*/ 116 w 1983"/>
                <a:gd name="T27" fmla="*/ 1458 h 1751"/>
                <a:gd name="T28" fmla="*/ 175 w 1983"/>
                <a:gd name="T29" fmla="*/ 1487 h 1751"/>
                <a:gd name="T30" fmla="*/ 204 w 1983"/>
                <a:gd name="T31" fmla="*/ 1487 h 1751"/>
                <a:gd name="T32" fmla="*/ 204 w 1983"/>
                <a:gd name="T33" fmla="*/ 1750 h 1751"/>
                <a:gd name="T34" fmla="*/ 261 w 1983"/>
                <a:gd name="T35" fmla="*/ 1750 h 1751"/>
                <a:gd name="T36" fmla="*/ 1020 w 1983"/>
                <a:gd name="T37" fmla="*/ 1750 h 1751"/>
                <a:gd name="T38" fmla="*/ 1457 w 1983"/>
                <a:gd name="T39" fmla="*/ 1750 h 1751"/>
                <a:gd name="T40" fmla="*/ 1457 w 1983"/>
                <a:gd name="T41" fmla="*/ 1691 h 1751"/>
                <a:gd name="T42" fmla="*/ 1457 w 1983"/>
                <a:gd name="T43" fmla="*/ 1691 h 1751"/>
                <a:gd name="T44" fmla="*/ 1515 w 1983"/>
                <a:gd name="T45" fmla="*/ 1604 h 1751"/>
                <a:gd name="T46" fmla="*/ 1486 w 1983"/>
                <a:gd name="T47" fmla="*/ 1516 h 1751"/>
                <a:gd name="T48" fmla="*/ 1515 w 1983"/>
                <a:gd name="T49" fmla="*/ 1487 h 1751"/>
                <a:gd name="T50" fmla="*/ 1486 w 1983"/>
                <a:gd name="T51" fmla="*/ 1487 h 1751"/>
                <a:gd name="T52" fmla="*/ 1457 w 1983"/>
                <a:gd name="T53" fmla="*/ 1429 h 1751"/>
                <a:gd name="T54" fmla="*/ 1574 w 1983"/>
                <a:gd name="T55" fmla="*/ 1108 h 1751"/>
                <a:gd name="T56" fmla="*/ 1603 w 1983"/>
                <a:gd name="T57" fmla="*/ 1079 h 1751"/>
                <a:gd name="T58" fmla="*/ 1691 w 1983"/>
                <a:gd name="T59" fmla="*/ 933 h 1751"/>
                <a:gd name="T60" fmla="*/ 1720 w 1983"/>
                <a:gd name="T61" fmla="*/ 845 h 1751"/>
                <a:gd name="T62" fmla="*/ 1720 w 1983"/>
                <a:gd name="T63" fmla="*/ 845 h 1751"/>
                <a:gd name="T64" fmla="*/ 1720 w 1983"/>
                <a:gd name="T65" fmla="*/ 816 h 1751"/>
                <a:gd name="T66" fmla="*/ 1720 w 1983"/>
                <a:gd name="T67" fmla="*/ 816 h 1751"/>
                <a:gd name="T68" fmla="*/ 1720 w 1983"/>
                <a:gd name="T69" fmla="*/ 788 h 1751"/>
                <a:gd name="T70" fmla="*/ 1749 w 1983"/>
                <a:gd name="T71" fmla="*/ 758 h 1751"/>
                <a:gd name="T72" fmla="*/ 1778 w 1983"/>
                <a:gd name="T73" fmla="*/ 700 h 1751"/>
                <a:gd name="T74" fmla="*/ 1778 w 1983"/>
                <a:gd name="T75" fmla="*/ 671 h 1751"/>
                <a:gd name="T76" fmla="*/ 1778 w 1983"/>
                <a:gd name="T77" fmla="*/ 671 h 1751"/>
                <a:gd name="T78" fmla="*/ 1807 w 1983"/>
                <a:gd name="T79" fmla="*/ 671 h 1751"/>
                <a:gd name="T80" fmla="*/ 1836 w 1983"/>
                <a:gd name="T81" fmla="*/ 641 h 1751"/>
                <a:gd name="T82" fmla="*/ 1836 w 1983"/>
                <a:gd name="T83" fmla="*/ 612 h 1751"/>
                <a:gd name="T84" fmla="*/ 1836 w 1983"/>
                <a:gd name="T85" fmla="*/ 554 h 1751"/>
                <a:gd name="T86" fmla="*/ 1894 w 1983"/>
                <a:gd name="T87" fmla="*/ 466 h 1751"/>
                <a:gd name="T88" fmla="*/ 1924 w 1983"/>
                <a:gd name="T89" fmla="*/ 379 h 1751"/>
                <a:gd name="T90" fmla="*/ 1924 w 1983"/>
                <a:gd name="T91" fmla="*/ 379 h 1751"/>
                <a:gd name="T92" fmla="*/ 1953 w 1983"/>
                <a:gd name="T93" fmla="*/ 379 h 1751"/>
                <a:gd name="T94" fmla="*/ 1953 w 1983"/>
                <a:gd name="T95" fmla="*/ 321 h 1751"/>
                <a:gd name="T96" fmla="*/ 1953 w 1983"/>
                <a:gd name="T97" fmla="*/ 321 h 1751"/>
                <a:gd name="T98" fmla="*/ 1953 w 1983"/>
                <a:gd name="T99" fmla="*/ 291 h 1751"/>
                <a:gd name="T100" fmla="*/ 1982 w 1983"/>
                <a:gd name="T101" fmla="*/ 233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3" h="1751">
                  <a:moveTo>
                    <a:pt x="1982" y="233"/>
                  </a:moveTo>
                  <a:lnTo>
                    <a:pt x="1982" y="233"/>
                  </a:lnTo>
                  <a:cubicBezTo>
                    <a:pt x="1982" y="204"/>
                    <a:pt x="1982" y="204"/>
                    <a:pt x="1982" y="174"/>
                  </a:cubicBezTo>
                  <a:cubicBezTo>
                    <a:pt x="1953" y="174"/>
                    <a:pt x="1924" y="174"/>
                    <a:pt x="1865" y="174"/>
                  </a:cubicBezTo>
                  <a:cubicBezTo>
                    <a:pt x="1836" y="174"/>
                    <a:pt x="1836" y="174"/>
                    <a:pt x="1836" y="174"/>
                  </a:cubicBezTo>
                  <a:cubicBezTo>
                    <a:pt x="1807" y="174"/>
                    <a:pt x="1807" y="174"/>
                    <a:pt x="1807" y="174"/>
                  </a:cubicBezTo>
                  <a:cubicBezTo>
                    <a:pt x="1807" y="174"/>
                    <a:pt x="1778" y="145"/>
                    <a:pt x="1778" y="116"/>
                  </a:cubicBezTo>
                  <a:cubicBezTo>
                    <a:pt x="1778" y="88"/>
                    <a:pt x="1778" y="58"/>
                    <a:pt x="1778" y="58"/>
                  </a:cubicBezTo>
                  <a:cubicBezTo>
                    <a:pt x="1778" y="29"/>
                    <a:pt x="1778" y="29"/>
                    <a:pt x="1749" y="0"/>
                  </a:cubicBezTo>
                  <a:lnTo>
                    <a:pt x="1749" y="0"/>
                  </a:lnTo>
                  <a:cubicBezTo>
                    <a:pt x="1544" y="0"/>
                    <a:pt x="1341" y="0"/>
                    <a:pt x="1136" y="29"/>
                  </a:cubicBezTo>
                  <a:cubicBezTo>
                    <a:pt x="757" y="29"/>
                    <a:pt x="378" y="29"/>
                    <a:pt x="0" y="58"/>
                  </a:cubicBezTo>
                  <a:cubicBezTo>
                    <a:pt x="29" y="495"/>
                    <a:pt x="59" y="933"/>
                    <a:pt x="59" y="1458"/>
                  </a:cubicBezTo>
                  <a:cubicBezTo>
                    <a:pt x="87" y="1458"/>
                    <a:pt x="87" y="1458"/>
                    <a:pt x="116" y="1458"/>
                  </a:cubicBezTo>
                  <a:cubicBezTo>
                    <a:pt x="145" y="1487"/>
                    <a:pt x="145" y="1487"/>
                    <a:pt x="175" y="1487"/>
                  </a:cubicBezTo>
                  <a:cubicBezTo>
                    <a:pt x="204" y="1487"/>
                    <a:pt x="204" y="1487"/>
                    <a:pt x="204" y="1487"/>
                  </a:cubicBezTo>
                  <a:cubicBezTo>
                    <a:pt x="204" y="1750"/>
                    <a:pt x="204" y="1750"/>
                    <a:pt x="204" y="1750"/>
                  </a:cubicBezTo>
                  <a:cubicBezTo>
                    <a:pt x="261" y="1750"/>
                    <a:pt x="261" y="1750"/>
                    <a:pt x="261" y="1750"/>
                  </a:cubicBezTo>
                  <a:cubicBezTo>
                    <a:pt x="553" y="1750"/>
                    <a:pt x="757" y="1750"/>
                    <a:pt x="1020" y="1750"/>
                  </a:cubicBezTo>
                  <a:cubicBezTo>
                    <a:pt x="1136" y="1750"/>
                    <a:pt x="1282" y="1750"/>
                    <a:pt x="1457" y="1750"/>
                  </a:cubicBezTo>
                  <a:cubicBezTo>
                    <a:pt x="1457" y="1721"/>
                    <a:pt x="1457" y="1721"/>
                    <a:pt x="1457" y="1691"/>
                  </a:cubicBezTo>
                  <a:lnTo>
                    <a:pt x="1457" y="1691"/>
                  </a:lnTo>
                  <a:cubicBezTo>
                    <a:pt x="1486" y="1662"/>
                    <a:pt x="1486" y="1633"/>
                    <a:pt x="1515" y="1604"/>
                  </a:cubicBezTo>
                  <a:cubicBezTo>
                    <a:pt x="1486" y="1574"/>
                    <a:pt x="1486" y="1545"/>
                    <a:pt x="1486" y="1516"/>
                  </a:cubicBezTo>
                  <a:cubicBezTo>
                    <a:pt x="1486" y="1516"/>
                    <a:pt x="1515" y="1516"/>
                    <a:pt x="1515" y="1487"/>
                  </a:cubicBezTo>
                  <a:lnTo>
                    <a:pt x="1486" y="1487"/>
                  </a:lnTo>
                  <a:cubicBezTo>
                    <a:pt x="1486" y="1458"/>
                    <a:pt x="1486" y="1458"/>
                    <a:pt x="1457" y="1429"/>
                  </a:cubicBezTo>
                  <a:cubicBezTo>
                    <a:pt x="1428" y="1312"/>
                    <a:pt x="1515" y="1195"/>
                    <a:pt x="1574" y="1108"/>
                  </a:cubicBezTo>
                  <a:cubicBezTo>
                    <a:pt x="1574" y="1079"/>
                    <a:pt x="1603" y="1079"/>
                    <a:pt x="1603" y="1079"/>
                  </a:cubicBezTo>
                  <a:cubicBezTo>
                    <a:pt x="1632" y="1021"/>
                    <a:pt x="1661" y="962"/>
                    <a:pt x="1691" y="933"/>
                  </a:cubicBezTo>
                  <a:cubicBezTo>
                    <a:pt x="1691" y="904"/>
                    <a:pt x="1720" y="874"/>
                    <a:pt x="1720" y="845"/>
                  </a:cubicBezTo>
                  <a:lnTo>
                    <a:pt x="1720" y="845"/>
                  </a:lnTo>
                  <a:lnTo>
                    <a:pt x="1720" y="816"/>
                  </a:lnTo>
                  <a:lnTo>
                    <a:pt x="1720" y="816"/>
                  </a:lnTo>
                  <a:cubicBezTo>
                    <a:pt x="1720" y="788"/>
                    <a:pt x="1720" y="788"/>
                    <a:pt x="1720" y="788"/>
                  </a:cubicBezTo>
                  <a:cubicBezTo>
                    <a:pt x="1720" y="788"/>
                    <a:pt x="1749" y="788"/>
                    <a:pt x="1749" y="758"/>
                  </a:cubicBezTo>
                  <a:cubicBezTo>
                    <a:pt x="1778" y="729"/>
                    <a:pt x="1807" y="729"/>
                    <a:pt x="1778" y="700"/>
                  </a:cubicBezTo>
                  <a:cubicBezTo>
                    <a:pt x="1778" y="671"/>
                    <a:pt x="1778" y="671"/>
                    <a:pt x="1778" y="671"/>
                  </a:cubicBezTo>
                  <a:lnTo>
                    <a:pt x="1778" y="671"/>
                  </a:lnTo>
                  <a:cubicBezTo>
                    <a:pt x="1807" y="671"/>
                    <a:pt x="1807" y="671"/>
                    <a:pt x="1807" y="671"/>
                  </a:cubicBezTo>
                  <a:cubicBezTo>
                    <a:pt x="1807" y="671"/>
                    <a:pt x="1836" y="671"/>
                    <a:pt x="1836" y="641"/>
                  </a:cubicBezTo>
                  <a:lnTo>
                    <a:pt x="1836" y="612"/>
                  </a:lnTo>
                  <a:cubicBezTo>
                    <a:pt x="1836" y="583"/>
                    <a:pt x="1836" y="583"/>
                    <a:pt x="1836" y="554"/>
                  </a:cubicBezTo>
                  <a:cubicBezTo>
                    <a:pt x="1836" y="524"/>
                    <a:pt x="1865" y="495"/>
                    <a:pt x="1894" y="466"/>
                  </a:cubicBezTo>
                  <a:cubicBezTo>
                    <a:pt x="1924" y="438"/>
                    <a:pt x="1953" y="438"/>
                    <a:pt x="1924" y="379"/>
                  </a:cubicBezTo>
                  <a:lnTo>
                    <a:pt x="1924" y="379"/>
                  </a:lnTo>
                  <a:cubicBezTo>
                    <a:pt x="1953" y="379"/>
                    <a:pt x="1953" y="379"/>
                    <a:pt x="1953" y="379"/>
                  </a:cubicBezTo>
                  <a:cubicBezTo>
                    <a:pt x="1953" y="350"/>
                    <a:pt x="1953" y="350"/>
                    <a:pt x="1953" y="321"/>
                  </a:cubicBezTo>
                  <a:lnTo>
                    <a:pt x="1953" y="321"/>
                  </a:lnTo>
                  <a:cubicBezTo>
                    <a:pt x="1953" y="291"/>
                    <a:pt x="1953" y="291"/>
                    <a:pt x="1953" y="291"/>
                  </a:cubicBezTo>
                  <a:cubicBezTo>
                    <a:pt x="1982" y="291"/>
                    <a:pt x="1982" y="291"/>
                    <a:pt x="1982" y="233"/>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89" name="Freeform 988">
              <a:extLst>
                <a:ext uri="{FF2B5EF4-FFF2-40B4-BE49-F238E27FC236}">
                  <a16:creationId xmlns:a16="http://schemas.microsoft.com/office/drawing/2014/main" id="{B8D37052-C60B-CF4F-97F2-C42EFE58A9A3}"/>
                </a:ext>
              </a:extLst>
            </p:cNvPr>
            <p:cNvSpPr>
              <a:spLocks noChangeArrowheads="1"/>
            </p:cNvSpPr>
            <p:nvPr/>
          </p:nvSpPr>
          <p:spPr bwMode="auto">
            <a:xfrm>
              <a:off x="89899" y="0"/>
              <a:ext cx="768234" cy="1211478"/>
            </a:xfrm>
            <a:custGeom>
              <a:avLst/>
              <a:gdLst>
                <a:gd name="connsiteX0" fmla="*/ 296351 w 768234"/>
                <a:gd name="connsiteY0" fmla="*/ 0 h 1211478"/>
                <a:gd name="connsiteX1" fmla="*/ 378891 w 768234"/>
                <a:gd name="connsiteY1" fmla="*/ 0 h 1211478"/>
                <a:gd name="connsiteX2" fmla="*/ 370091 w 768234"/>
                <a:gd name="connsiteY2" fmla="*/ 26371 h 1211478"/>
                <a:gd name="connsiteX3" fmla="*/ 360374 w 768234"/>
                <a:gd name="connsiteY3" fmla="*/ 54757 h 1211478"/>
                <a:gd name="connsiteX4" fmla="*/ 350942 w 768234"/>
                <a:gd name="connsiteY4" fmla="*/ 92497 h 1211478"/>
                <a:gd name="connsiteX5" fmla="*/ 350942 w 768234"/>
                <a:gd name="connsiteY5" fmla="*/ 101529 h 1211478"/>
                <a:gd name="connsiteX6" fmla="*/ 341510 w 768234"/>
                <a:gd name="connsiteY6" fmla="*/ 129915 h 1211478"/>
                <a:gd name="connsiteX7" fmla="*/ 370131 w 768234"/>
                <a:gd name="connsiteY7" fmla="*/ 167655 h 1211478"/>
                <a:gd name="connsiteX8" fmla="*/ 370131 w 768234"/>
                <a:gd name="connsiteY8" fmla="*/ 177009 h 1211478"/>
                <a:gd name="connsiteX9" fmla="*/ 379563 w 768234"/>
                <a:gd name="connsiteY9" fmla="*/ 186364 h 1211478"/>
                <a:gd name="connsiteX10" fmla="*/ 398103 w 768234"/>
                <a:gd name="connsiteY10" fmla="*/ 223781 h 1211478"/>
                <a:gd name="connsiteX11" fmla="*/ 407860 w 768234"/>
                <a:gd name="connsiteY11" fmla="*/ 242813 h 1211478"/>
                <a:gd name="connsiteX12" fmla="*/ 426724 w 768234"/>
                <a:gd name="connsiteY12" fmla="*/ 252167 h 1211478"/>
                <a:gd name="connsiteX13" fmla="*/ 426724 w 768234"/>
                <a:gd name="connsiteY13" fmla="*/ 261522 h 1211478"/>
                <a:gd name="connsiteX14" fmla="*/ 426724 w 768234"/>
                <a:gd name="connsiteY14" fmla="*/ 270876 h 1211478"/>
                <a:gd name="connsiteX15" fmla="*/ 426724 w 768234"/>
                <a:gd name="connsiteY15" fmla="*/ 280553 h 1211478"/>
                <a:gd name="connsiteX16" fmla="*/ 426724 w 768234"/>
                <a:gd name="connsiteY16" fmla="*/ 289908 h 1211478"/>
                <a:gd name="connsiteX17" fmla="*/ 455346 w 768234"/>
                <a:gd name="connsiteY17" fmla="*/ 346034 h 1211478"/>
                <a:gd name="connsiteX18" fmla="*/ 455346 w 768234"/>
                <a:gd name="connsiteY18" fmla="*/ 355711 h 1211478"/>
                <a:gd name="connsiteX19" fmla="*/ 445914 w 768234"/>
                <a:gd name="connsiteY19" fmla="*/ 383774 h 1211478"/>
                <a:gd name="connsiteX20" fmla="*/ 455346 w 768234"/>
                <a:gd name="connsiteY20" fmla="*/ 402806 h 1211478"/>
                <a:gd name="connsiteX21" fmla="*/ 464778 w 768234"/>
                <a:gd name="connsiteY21" fmla="*/ 421514 h 1211478"/>
                <a:gd name="connsiteX22" fmla="*/ 464778 w 768234"/>
                <a:gd name="connsiteY22" fmla="*/ 440223 h 1211478"/>
                <a:gd name="connsiteX23" fmla="*/ 455346 w 768234"/>
                <a:gd name="connsiteY23" fmla="*/ 449578 h 1211478"/>
                <a:gd name="connsiteX24" fmla="*/ 426724 w 768234"/>
                <a:gd name="connsiteY24" fmla="*/ 487318 h 1211478"/>
                <a:gd name="connsiteX25" fmla="*/ 426724 w 768234"/>
                <a:gd name="connsiteY25" fmla="*/ 506349 h 1211478"/>
                <a:gd name="connsiteX26" fmla="*/ 426724 w 768234"/>
                <a:gd name="connsiteY26" fmla="*/ 525058 h 1211478"/>
                <a:gd name="connsiteX27" fmla="*/ 426724 w 768234"/>
                <a:gd name="connsiteY27" fmla="*/ 534412 h 1211478"/>
                <a:gd name="connsiteX28" fmla="*/ 426724 w 768234"/>
                <a:gd name="connsiteY28" fmla="*/ 571830 h 1211478"/>
                <a:gd name="connsiteX29" fmla="*/ 455346 w 768234"/>
                <a:gd name="connsiteY29" fmla="*/ 553121 h 1211478"/>
                <a:gd name="connsiteX30" fmla="*/ 464778 w 768234"/>
                <a:gd name="connsiteY30" fmla="*/ 553121 h 1211478"/>
                <a:gd name="connsiteX31" fmla="*/ 464778 w 768234"/>
                <a:gd name="connsiteY31" fmla="*/ 562476 h 1211478"/>
                <a:gd name="connsiteX32" fmla="*/ 464778 w 768234"/>
                <a:gd name="connsiteY32" fmla="*/ 571830 h 1211478"/>
                <a:gd name="connsiteX33" fmla="*/ 464778 w 768234"/>
                <a:gd name="connsiteY33" fmla="*/ 590862 h 1211478"/>
                <a:gd name="connsiteX34" fmla="*/ 474210 w 768234"/>
                <a:gd name="connsiteY34" fmla="*/ 600216 h 1211478"/>
                <a:gd name="connsiteX35" fmla="*/ 474210 w 768234"/>
                <a:gd name="connsiteY35" fmla="*/ 637956 h 1211478"/>
                <a:gd name="connsiteX36" fmla="*/ 483968 w 768234"/>
                <a:gd name="connsiteY36" fmla="*/ 675374 h 1211478"/>
                <a:gd name="connsiteX37" fmla="*/ 493400 w 768234"/>
                <a:gd name="connsiteY37" fmla="*/ 694405 h 1211478"/>
                <a:gd name="connsiteX38" fmla="*/ 511939 w 768234"/>
                <a:gd name="connsiteY38" fmla="*/ 703760 h 1211478"/>
                <a:gd name="connsiteX39" fmla="*/ 511939 w 768234"/>
                <a:gd name="connsiteY39" fmla="*/ 722468 h 1211478"/>
                <a:gd name="connsiteX40" fmla="*/ 521696 w 768234"/>
                <a:gd name="connsiteY40" fmla="*/ 741500 h 1211478"/>
                <a:gd name="connsiteX41" fmla="*/ 588047 w 768234"/>
                <a:gd name="connsiteY41" fmla="*/ 797626 h 1211478"/>
                <a:gd name="connsiteX42" fmla="*/ 625776 w 768234"/>
                <a:gd name="connsiteY42" fmla="*/ 797626 h 1211478"/>
                <a:gd name="connsiteX43" fmla="*/ 635533 w 768234"/>
                <a:gd name="connsiteY43" fmla="*/ 797626 h 1211478"/>
                <a:gd name="connsiteX44" fmla="*/ 721073 w 768234"/>
                <a:gd name="connsiteY44" fmla="*/ 807303 h 1211478"/>
                <a:gd name="connsiteX45" fmla="*/ 730180 w 768234"/>
                <a:gd name="connsiteY45" fmla="*/ 816658 h 1211478"/>
                <a:gd name="connsiteX46" fmla="*/ 730180 w 768234"/>
                <a:gd name="connsiteY46" fmla="*/ 826012 h 1211478"/>
                <a:gd name="connsiteX47" fmla="*/ 730180 w 768234"/>
                <a:gd name="connsiteY47" fmla="*/ 835367 h 1211478"/>
                <a:gd name="connsiteX48" fmla="*/ 739612 w 768234"/>
                <a:gd name="connsiteY48" fmla="*/ 835367 h 1211478"/>
                <a:gd name="connsiteX49" fmla="*/ 768234 w 768234"/>
                <a:gd name="connsiteY49" fmla="*/ 835367 h 1211478"/>
                <a:gd name="connsiteX50" fmla="*/ 721073 w 768234"/>
                <a:gd name="connsiteY50" fmla="*/ 1060840 h 1211478"/>
                <a:gd name="connsiteX51" fmla="*/ 692451 w 768234"/>
                <a:gd name="connsiteY51" fmla="*/ 1211478 h 1211478"/>
                <a:gd name="connsiteX52" fmla="*/ 0 w 768234"/>
                <a:gd name="connsiteY52" fmla="*/ 1060840 h 1211478"/>
                <a:gd name="connsiteX53" fmla="*/ 47486 w 768234"/>
                <a:gd name="connsiteY53" fmla="*/ 901170 h 1211478"/>
                <a:gd name="connsiteX54" fmla="*/ 75783 w 768234"/>
                <a:gd name="connsiteY54" fmla="*/ 807303 h 1211478"/>
                <a:gd name="connsiteX55" fmla="*/ 75783 w 768234"/>
                <a:gd name="connsiteY55" fmla="*/ 788272 h 1211478"/>
                <a:gd name="connsiteX56" fmla="*/ 75783 w 768234"/>
                <a:gd name="connsiteY56" fmla="*/ 750854 h 1211478"/>
                <a:gd name="connsiteX57" fmla="*/ 85215 w 768234"/>
                <a:gd name="connsiteY57" fmla="*/ 741500 h 1211478"/>
                <a:gd name="connsiteX58" fmla="*/ 104404 w 768234"/>
                <a:gd name="connsiteY58" fmla="*/ 694405 h 1211478"/>
                <a:gd name="connsiteX59" fmla="*/ 104404 w 768234"/>
                <a:gd name="connsiteY59" fmla="*/ 684728 h 1211478"/>
                <a:gd name="connsiteX60" fmla="*/ 123269 w 768234"/>
                <a:gd name="connsiteY60" fmla="*/ 637956 h 1211478"/>
                <a:gd name="connsiteX61" fmla="*/ 132701 w 768234"/>
                <a:gd name="connsiteY61" fmla="*/ 628602 h 1211478"/>
                <a:gd name="connsiteX62" fmla="*/ 142458 w 768234"/>
                <a:gd name="connsiteY62" fmla="*/ 600216 h 1211478"/>
                <a:gd name="connsiteX63" fmla="*/ 142458 w 768234"/>
                <a:gd name="connsiteY63" fmla="*/ 581507 h 1211478"/>
                <a:gd name="connsiteX64" fmla="*/ 161323 w 768234"/>
                <a:gd name="connsiteY64" fmla="*/ 571830 h 1211478"/>
                <a:gd name="connsiteX65" fmla="*/ 180187 w 768234"/>
                <a:gd name="connsiteY65" fmla="*/ 562476 h 1211478"/>
                <a:gd name="connsiteX66" fmla="*/ 208483 w 768234"/>
                <a:gd name="connsiteY66" fmla="*/ 534412 h 1211478"/>
                <a:gd name="connsiteX67" fmla="*/ 189619 w 768234"/>
                <a:gd name="connsiteY67" fmla="*/ 506349 h 1211478"/>
                <a:gd name="connsiteX68" fmla="*/ 170755 w 768234"/>
                <a:gd name="connsiteY68" fmla="*/ 487318 h 1211478"/>
                <a:gd name="connsiteX69" fmla="*/ 170755 w 768234"/>
                <a:gd name="connsiteY69" fmla="*/ 477963 h 1211478"/>
                <a:gd name="connsiteX70" fmla="*/ 161323 w 768234"/>
                <a:gd name="connsiteY70" fmla="*/ 458932 h 1211478"/>
                <a:gd name="connsiteX71" fmla="*/ 151890 w 768234"/>
                <a:gd name="connsiteY71" fmla="*/ 440223 h 1211478"/>
                <a:gd name="connsiteX72" fmla="*/ 199051 w 768234"/>
                <a:gd name="connsiteY72" fmla="*/ 299262 h 1211478"/>
                <a:gd name="connsiteX73" fmla="*/ 247838 w 768234"/>
                <a:gd name="connsiteY73" fmla="*/ 139310 h 121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68234" h="1211478">
                  <a:moveTo>
                    <a:pt x="296351" y="0"/>
                  </a:moveTo>
                  <a:lnTo>
                    <a:pt x="378891" y="0"/>
                  </a:lnTo>
                  <a:lnTo>
                    <a:pt x="370091" y="26371"/>
                  </a:lnTo>
                  <a:cubicBezTo>
                    <a:pt x="367692" y="35806"/>
                    <a:pt x="365253" y="45241"/>
                    <a:pt x="360374" y="54757"/>
                  </a:cubicBezTo>
                  <a:cubicBezTo>
                    <a:pt x="360374" y="73466"/>
                    <a:pt x="360374" y="82820"/>
                    <a:pt x="350942" y="92497"/>
                  </a:cubicBezTo>
                  <a:lnTo>
                    <a:pt x="350942" y="101529"/>
                  </a:lnTo>
                  <a:cubicBezTo>
                    <a:pt x="350942" y="110883"/>
                    <a:pt x="341510" y="120238"/>
                    <a:pt x="341510" y="129915"/>
                  </a:cubicBezTo>
                  <a:cubicBezTo>
                    <a:pt x="341510" y="139269"/>
                    <a:pt x="360374" y="157978"/>
                    <a:pt x="370131" y="167655"/>
                  </a:cubicBezTo>
                  <a:lnTo>
                    <a:pt x="370131" y="177009"/>
                  </a:lnTo>
                  <a:cubicBezTo>
                    <a:pt x="370131" y="186364"/>
                    <a:pt x="379563" y="186364"/>
                    <a:pt x="379563" y="186364"/>
                  </a:cubicBezTo>
                  <a:cubicBezTo>
                    <a:pt x="388996" y="205395"/>
                    <a:pt x="388996" y="214427"/>
                    <a:pt x="398103" y="223781"/>
                  </a:cubicBezTo>
                  <a:cubicBezTo>
                    <a:pt x="398103" y="233136"/>
                    <a:pt x="398103" y="242813"/>
                    <a:pt x="407860" y="242813"/>
                  </a:cubicBezTo>
                  <a:cubicBezTo>
                    <a:pt x="407860" y="252167"/>
                    <a:pt x="417292" y="252167"/>
                    <a:pt x="426724" y="252167"/>
                  </a:cubicBezTo>
                  <a:cubicBezTo>
                    <a:pt x="426724" y="261522"/>
                    <a:pt x="426724" y="261522"/>
                    <a:pt x="426724" y="261522"/>
                  </a:cubicBezTo>
                  <a:cubicBezTo>
                    <a:pt x="426724" y="270876"/>
                    <a:pt x="426724" y="270876"/>
                    <a:pt x="426724" y="270876"/>
                  </a:cubicBezTo>
                  <a:cubicBezTo>
                    <a:pt x="426724" y="280553"/>
                    <a:pt x="426724" y="280553"/>
                    <a:pt x="426724" y="280553"/>
                  </a:cubicBezTo>
                  <a:cubicBezTo>
                    <a:pt x="426724" y="289908"/>
                    <a:pt x="426724" y="289908"/>
                    <a:pt x="426724" y="289908"/>
                  </a:cubicBezTo>
                  <a:cubicBezTo>
                    <a:pt x="426724" y="317971"/>
                    <a:pt x="436156" y="336680"/>
                    <a:pt x="455346" y="346034"/>
                  </a:cubicBezTo>
                  <a:cubicBezTo>
                    <a:pt x="455346" y="346034"/>
                    <a:pt x="455346" y="346034"/>
                    <a:pt x="455346" y="355711"/>
                  </a:cubicBezTo>
                  <a:cubicBezTo>
                    <a:pt x="445914" y="365065"/>
                    <a:pt x="445914" y="374420"/>
                    <a:pt x="445914" y="383774"/>
                  </a:cubicBezTo>
                  <a:cubicBezTo>
                    <a:pt x="445914" y="393451"/>
                    <a:pt x="455346" y="393451"/>
                    <a:pt x="455346" y="402806"/>
                  </a:cubicBezTo>
                  <a:cubicBezTo>
                    <a:pt x="464778" y="412160"/>
                    <a:pt x="464778" y="412160"/>
                    <a:pt x="464778" y="421514"/>
                  </a:cubicBezTo>
                  <a:cubicBezTo>
                    <a:pt x="464778" y="430869"/>
                    <a:pt x="464778" y="430869"/>
                    <a:pt x="464778" y="440223"/>
                  </a:cubicBezTo>
                  <a:cubicBezTo>
                    <a:pt x="464778" y="440223"/>
                    <a:pt x="464778" y="449578"/>
                    <a:pt x="455346" y="449578"/>
                  </a:cubicBezTo>
                  <a:cubicBezTo>
                    <a:pt x="445914" y="458932"/>
                    <a:pt x="426724" y="468609"/>
                    <a:pt x="426724" y="487318"/>
                  </a:cubicBezTo>
                  <a:cubicBezTo>
                    <a:pt x="426724" y="496672"/>
                    <a:pt x="426724" y="496672"/>
                    <a:pt x="426724" y="506349"/>
                  </a:cubicBezTo>
                  <a:cubicBezTo>
                    <a:pt x="426724" y="515704"/>
                    <a:pt x="426724" y="515704"/>
                    <a:pt x="426724" y="525058"/>
                  </a:cubicBezTo>
                  <a:cubicBezTo>
                    <a:pt x="426724" y="534412"/>
                    <a:pt x="426724" y="534412"/>
                    <a:pt x="426724" y="534412"/>
                  </a:cubicBezTo>
                  <a:cubicBezTo>
                    <a:pt x="417292" y="543767"/>
                    <a:pt x="417292" y="562476"/>
                    <a:pt x="426724" y="571830"/>
                  </a:cubicBezTo>
                  <a:cubicBezTo>
                    <a:pt x="445914" y="571830"/>
                    <a:pt x="455346" y="562476"/>
                    <a:pt x="455346" y="553121"/>
                  </a:cubicBezTo>
                  <a:cubicBezTo>
                    <a:pt x="464778" y="553121"/>
                    <a:pt x="464778" y="553121"/>
                    <a:pt x="464778" y="553121"/>
                  </a:cubicBezTo>
                  <a:cubicBezTo>
                    <a:pt x="464778" y="553121"/>
                    <a:pt x="464778" y="553121"/>
                    <a:pt x="464778" y="562476"/>
                  </a:cubicBezTo>
                  <a:lnTo>
                    <a:pt x="464778" y="571830"/>
                  </a:lnTo>
                  <a:cubicBezTo>
                    <a:pt x="464778" y="581507"/>
                    <a:pt x="464778" y="581507"/>
                    <a:pt x="464778" y="590862"/>
                  </a:cubicBezTo>
                  <a:cubicBezTo>
                    <a:pt x="464778" y="590862"/>
                    <a:pt x="464778" y="600216"/>
                    <a:pt x="474210" y="600216"/>
                  </a:cubicBezTo>
                  <a:cubicBezTo>
                    <a:pt x="474210" y="609570"/>
                    <a:pt x="474210" y="619247"/>
                    <a:pt x="474210" y="637956"/>
                  </a:cubicBezTo>
                  <a:cubicBezTo>
                    <a:pt x="474210" y="647311"/>
                    <a:pt x="474210" y="666019"/>
                    <a:pt x="483968" y="675374"/>
                  </a:cubicBezTo>
                  <a:cubicBezTo>
                    <a:pt x="483968" y="684728"/>
                    <a:pt x="493400" y="684728"/>
                    <a:pt x="493400" y="694405"/>
                  </a:cubicBezTo>
                  <a:cubicBezTo>
                    <a:pt x="502832" y="694405"/>
                    <a:pt x="502832" y="703760"/>
                    <a:pt x="511939" y="703760"/>
                  </a:cubicBezTo>
                  <a:cubicBezTo>
                    <a:pt x="511939" y="713114"/>
                    <a:pt x="511939" y="713114"/>
                    <a:pt x="511939" y="722468"/>
                  </a:cubicBezTo>
                  <a:cubicBezTo>
                    <a:pt x="511939" y="732145"/>
                    <a:pt x="511939" y="741500"/>
                    <a:pt x="521696" y="741500"/>
                  </a:cubicBezTo>
                  <a:cubicBezTo>
                    <a:pt x="521696" y="760209"/>
                    <a:pt x="559425" y="797626"/>
                    <a:pt x="588047" y="797626"/>
                  </a:cubicBezTo>
                  <a:cubicBezTo>
                    <a:pt x="597804" y="807303"/>
                    <a:pt x="616343" y="797626"/>
                    <a:pt x="625776" y="797626"/>
                  </a:cubicBezTo>
                  <a:cubicBezTo>
                    <a:pt x="635533" y="797626"/>
                    <a:pt x="635533" y="797626"/>
                    <a:pt x="635533" y="797626"/>
                  </a:cubicBezTo>
                  <a:cubicBezTo>
                    <a:pt x="654397" y="807303"/>
                    <a:pt x="683019" y="816658"/>
                    <a:pt x="721073" y="807303"/>
                  </a:cubicBezTo>
                  <a:cubicBezTo>
                    <a:pt x="721073" y="816658"/>
                    <a:pt x="730180" y="816658"/>
                    <a:pt x="730180" y="816658"/>
                  </a:cubicBezTo>
                  <a:cubicBezTo>
                    <a:pt x="730180" y="826012"/>
                    <a:pt x="730180" y="826012"/>
                    <a:pt x="730180" y="826012"/>
                  </a:cubicBezTo>
                  <a:cubicBezTo>
                    <a:pt x="730180" y="826012"/>
                    <a:pt x="730180" y="826012"/>
                    <a:pt x="730180" y="835367"/>
                  </a:cubicBezTo>
                  <a:cubicBezTo>
                    <a:pt x="730180" y="835367"/>
                    <a:pt x="730180" y="835367"/>
                    <a:pt x="739612" y="835367"/>
                  </a:cubicBezTo>
                  <a:cubicBezTo>
                    <a:pt x="749369" y="835367"/>
                    <a:pt x="758802" y="835367"/>
                    <a:pt x="768234" y="835367"/>
                  </a:cubicBezTo>
                  <a:cubicBezTo>
                    <a:pt x="749369" y="910524"/>
                    <a:pt x="739612" y="986005"/>
                    <a:pt x="721073" y="1060840"/>
                  </a:cubicBezTo>
                  <a:cubicBezTo>
                    <a:pt x="711641" y="1107935"/>
                    <a:pt x="701883" y="1155029"/>
                    <a:pt x="692451" y="1211478"/>
                  </a:cubicBezTo>
                  <a:cubicBezTo>
                    <a:pt x="455346" y="1173738"/>
                    <a:pt x="237105" y="1117289"/>
                    <a:pt x="0" y="1060840"/>
                  </a:cubicBezTo>
                  <a:cubicBezTo>
                    <a:pt x="9432" y="1013746"/>
                    <a:pt x="28622" y="957942"/>
                    <a:pt x="47486" y="901170"/>
                  </a:cubicBezTo>
                  <a:cubicBezTo>
                    <a:pt x="56918" y="873107"/>
                    <a:pt x="66350" y="835367"/>
                    <a:pt x="75783" y="807303"/>
                  </a:cubicBezTo>
                  <a:cubicBezTo>
                    <a:pt x="75783" y="797626"/>
                    <a:pt x="75783" y="797626"/>
                    <a:pt x="75783" y="788272"/>
                  </a:cubicBezTo>
                  <a:cubicBezTo>
                    <a:pt x="85215" y="778918"/>
                    <a:pt x="85215" y="760209"/>
                    <a:pt x="75783" y="750854"/>
                  </a:cubicBezTo>
                  <a:cubicBezTo>
                    <a:pt x="75783" y="741500"/>
                    <a:pt x="85215" y="741500"/>
                    <a:pt x="85215" y="741500"/>
                  </a:cubicBezTo>
                  <a:cubicBezTo>
                    <a:pt x="85215" y="722468"/>
                    <a:pt x="94647" y="703760"/>
                    <a:pt x="104404" y="694405"/>
                  </a:cubicBezTo>
                  <a:cubicBezTo>
                    <a:pt x="104404" y="694405"/>
                    <a:pt x="104404" y="694405"/>
                    <a:pt x="104404" y="684728"/>
                  </a:cubicBezTo>
                  <a:cubicBezTo>
                    <a:pt x="113837" y="666019"/>
                    <a:pt x="113837" y="656665"/>
                    <a:pt x="123269" y="637956"/>
                  </a:cubicBezTo>
                  <a:cubicBezTo>
                    <a:pt x="123269" y="637956"/>
                    <a:pt x="123269" y="628602"/>
                    <a:pt x="132701" y="628602"/>
                  </a:cubicBezTo>
                  <a:cubicBezTo>
                    <a:pt x="132701" y="619247"/>
                    <a:pt x="132701" y="609570"/>
                    <a:pt x="142458" y="600216"/>
                  </a:cubicBezTo>
                  <a:cubicBezTo>
                    <a:pt x="142458" y="590862"/>
                    <a:pt x="142458" y="590862"/>
                    <a:pt x="142458" y="581507"/>
                  </a:cubicBezTo>
                  <a:cubicBezTo>
                    <a:pt x="151890" y="581507"/>
                    <a:pt x="151890" y="581507"/>
                    <a:pt x="161323" y="571830"/>
                  </a:cubicBezTo>
                  <a:cubicBezTo>
                    <a:pt x="161323" y="571830"/>
                    <a:pt x="170755" y="571830"/>
                    <a:pt x="180187" y="562476"/>
                  </a:cubicBezTo>
                  <a:cubicBezTo>
                    <a:pt x="199051" y="553121"/>
                    <a:pt x="208483" y="543767"/>
                    <a:pt x="208483" y="534412"/>
                  </a:cubicBezTo>
                  <a:cubicBezTo>
                    <a:pt x="208483" y="525058"/>
                    <a:pt x="199051" y="515704"/>
                    <a:pt x="189619" y="506349"/>
                  </a:cubicBezTo>
                  <a:cubicBezTo>
                    <a:pt x="180187" y="496672"/>
                    <a:pt x="180187" y="496672"/>
                    <a:pt x="170755" y="487318"/>
                  </a:cubicBezTo>
                  <a:cubicBezTo>
                    <a:pt x="170755" y="477963"/>
                    <a:pt x="170755" y="477963"/>
                    <a:pt x="170755" y="477963"/>
                  </a:cubicBezTo>
                  <a:cubicBezTo>
                    <a:pt x="170755" y="468609"/>
                    <a:pt x="170755" y="468609"/>
                    <a:pt x="161323" y="458932"/>
                  </a:cubicBezTo>
                  <a:cubicBezTo>
                    <a:pt x="161323" y="449578"/>
                    <a:pt x="151890" y="449578"/>
                    <a:pt x="151890" y="440223"/>
                  </a:cubicBezTo>
                  <a:cubicBezTo>
                    <a:pt x="170755" y="393451"/>
                    <a:pt x="180187" y="346034"/>
                    <a:pt x="199051" y="299262"/>
                  </a:cubicBezTo>
                  <a:cubicBezTo>
                    <a:pt x="213362" y="247490"/>
                    <a:pt x="230031" y="193380"/>
                    <a:pt x="247838" y="139310"/>
                  </a:cubicBezTo>
                  <a:close/>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80" name="Freeform 979">
              <a:extLst>
                <a:ext uri="{FF2B5EF4-FFF2-40B4-BE49-F238E27FC236}">
                  <a16:creationId xmlns:a16="http://schemas.microsoft.com/office/drawing/2014/main" id="{4F79179B-62CD-254C-BD48-B249076F3E63}"/>
                </a:ext>
              </a:extLst>
            </p:cNvPr>
            <p:cNvSpPr>
              <a:spLocks noChangeArrowheads="1"/>
            </p:cNvSpPr>
            <p:nvPr/>
          </p:nvSpPr>
          <p:spPr bwMode="auto">
            <a:xfrm>
              <a:off x="0" y="1055291"/>
              <a:ext cx="402160" cy="1172114"/>
            </a:xfrm>
            <a:custGeom>
              <a:avLst/>
              <a:gdLst>
                <a:gd name="connsiteX0" fmla="*/ 0 w 402160"/>
                <a:gd name="connsiteY0" fmla="*/ 0 h 1172114"/>
                <a:gd name="connsiteX1" fmla="*/ 141556 w 402160"/>
                <a:gd name="connsiteY1" fmla="*/ 37761 h 1172114"/>
                <a:gd name="connsiteX2" fmla="*/ 402160 w 402160"/>
                <a:gd name="connsiteY2" fmla="*/ 100086 h 1172114"/>
                <a:gd name="connsiteX3" fmla="*/ 203202 w 402160"/>
                <a:gd name="connsiteY3" fmla="*/ 1012470 h 1172114"/>
                <a:gd name="connsiteX4" fmla="*/ 184022 w 402160"/>
                <a:gd name="connsiteY4" fmla="*/ 984089 h 1172114"/>
                <a:gd name="connsiteX5" fmla="*/ 155738 w 402160"/>
                <a:gd name="connsiteY5" fmla="*/ 974737 h 1172114"/>
                <a:gd name="connsiteX6" fmla="*/ 98847 w 402160"/>
                <a:gd name="connsiteY6" fmla="*/ 1012470 h 1172114"/>
                <a:gd name="connsiteX7" fmla="*/ 98847 w 402160"/>
                <a:gd name="connsiteY7" fmla="*/ 1031499 h 1172114"/>
                <a:gd name="connsiteX8" fmla="*/ 98847 w 402160"/>
                <a:gd name="connsiteY8" fmla="*/ 1040851 h 1172114"/>
                <a:gd name="connsiteX9" fmla="*/ 89419 w 402160"/>
                <a:gd name="connsiteY9" fmla="*/ 1059235 h 1172114"/>
                <a:gd name="connsiteX10" fmla="*/ 79991 w 402160"/>
                <a:gd name="connsiteY10" fmla="*/ 1087616 h 1172114"/>
                <a:gd name="connsiteX11" fmla="*/ 89419 w 402160"/>
                <a:gd name="connsiteY11" fmla="*/ 1125350 h 1172114"/>
                <a:gd name="connsiteX12" fmla="*/ 89419 w 402160"/>
                <a:gd name="connsiteY12" fmla="*/ 1172114 h 1172114"/>
                <a:gd name="connsiteX13" fmla="*/ 4245 w 402160"/>
                <a:gd name="connsiteY13" fmla="*/ 1059235 h 1172114"/>
                <a:gd name="connsiteX14" fmla="*/ 0 w 402160"/>
                <a:gd name="connsiteY14" fmla="*/ 1051452 h 117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2160" h="1172114">
                  <a:moveTo>
                    <a:pt x="0" y="0"/>
                  </a:moveTo>
                  <a:lnTo>
                    <a:pt x="141556" y="37761"/>
                  </a:lnTo>
                  <a:cubicBezTo>
                    <a:pt x="229291" y="60094"/>
                    <a:pt x="316985" y="81219"/>
                    <a:pt x="402160" y="100086"/>
                  </a:cubicBezTo>
                  <a:cubicBezTo>
                    <a:pt x="345594" y="363578"/>
                    <a:pt x="278949" y="655128"/>
                    <a:pt x="203202" y="1012470"/>
                  </a:cubicBezTo>
                  <a:cubicBezTo>
                    <a:pt x="193775" y="1003118"/>
                    <a:pt x="193775" y="993442"/>
                    <a:pt x="184022" y="984089"/>
                  </a:cubicBezTo>
                  <a:cubicBezTo>
                    <a:pt x="174594" y="974737"/>
                    <a:pt x="165166" y="974737"/>
                    <a:pt x="155738" y="974737"/>
                  </a:cubicBezTo>
                  <a:cubicBezTo>
                    <a:pt x="127455" y="974737"/>
                    <a:pt x="108275" y="984089"/>
                    <a:pt x="98847" y="1012470"/>
                  </a:cubicBezTo>
                  <a:cubicBezTo>
                    <a:pt x="98847" y="1021823"/>
                    <a:pt x="98847" y="1021823"/>
                    <a:pt x="98847" y="1031499"/>
                  </a:cubicBezTo>
                  <a:lnTo>
                    <a:pt x="98847" y="1040851"/>
                  </a:lnTo>
                  <a:cubicBezTo>
                    <a:pt x="98847" y="1049882"/>
                    <a:pt x="98847" y="1059235"/>
                    <a:pt x="89419" y="1059235"/>
                  </a:cubicBezTo>
                  <a:cubicBezTo>
                    <a:pt x="89419" y="1068910"/>
                    <a:pt x="79991" y="1078263"/>
                    <a:pt x="79991" y="1087616"/>
                  </a:cubicBezTo>
                  <a:cubicBezTo>
                    <a:pt x="79991" y="1106644"/>
                    <a:pt x="79991" y="1115997"/>
                    <a:pt x="89419" y="1125350"/>
                  </a:cubicBezTo>
                  <a:cubicBezTo>
                    <a:pt x="89419" y="1144378"/>
                    <a:pt x="98847" y="1162761"/>
                    <a:pt x="89419" y="1172114"/>
                  </a:cubicBezTo>
                  <a:cubicBezTo>
                    <a:pt x="60811" y="1134702"/>
                    <a:pt x="32528" y="1096969"/>
                    <a:pt x="4245" y="1059235"/>
                  </a:cubicBezTo>
                  <a:lnTo>
                    <a:pt x="0" y="1051452"/>
                  </a:lnTo>
                  <a:close/>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82" name="Freeform 181">
              <a:extLst>
                <a:ext uri="{FF2B5EF4-FFF2-40B4-BE49-F238E27FC236}">
                  <a16:creationId xmlns:a16="http://schemas.microsoft.com/office/drawing/2014/main" id="{7BDF4934-0B0F-3049-A3FD-D14D217EB7C4}"/>
                </a:ext>
              </a:extLst>
            </p:cNvPr>
            <p:cNvSpPr>
              <a:spLocks noChangeArrowheads="1"/>
            </p:cNvSpPr>
            <p:nvPr/>
          </p:nvSpPr>
          <p:spPr bwMode="auto">
            <a:xfrm>
              <a:off x="3465249" y="1805136"/>
              <a:ext cx="929153" cy="461009"/>
            </a:xfrm>
            <a:custGeom>
              <a:avLst/>
              <a:gdLst>
                <a:gd name="T0" fmla="*/ 495 w 2858"/>
                <a:gd name="T1" fmla="*/ 1342 h 1430"/>
                <a:gd name="T2" fmla="*/ 2128 w 2858"/>
                <a:gd name="T3" fmla="*/ 1226 h 1430"/>
                <a:gd name="T4" fmla="*/ 2333 w 2858"/>
                <a:gd name="T5" fmla="*/ 1196 h 1430"/>
                <a:gd name="T6" fmla="*/ 2391 w 2858"/>
                <a:gd name="T7" fmla="*/ 1109 h 1430"/>
                <a:gd name="T8" fmla="*/ 2537 w 2858"/>
                <a:gd name="T9" fmla="*/ 992 h 1430"/>
                <a:gd name="T10" fmla="*/ 2566 w 2858"/>
                <a:gd name="T11" fmla="*/ 933 h 1430"/>
                <a:gd name="T12" fmla="*/ 2741 w 2858"/>
                <a:gd name="T13" fmla="*/ 758 h 1430"/>
                <a:gd name="T14" fmla="*/ 2828 w 2858"/>
                <a:gd name="T15" fmla="*/ 671 h 1430"/>
                <a:gd name="T16" fmla="*/ 2857 w 2858"/>
                <a:gd name="T17" fmla="*/ 555 h 1430"/>
                <a:gd name="T18" fmla="*/ 2799 w 2858"/>
                <a:gd name="T19" fmla="*/ 496 h 1430"/>
                <a:gd name="T20" fmla="*/ 2771 w 2858"/>
                <a:gd name="T21" fmla="*/ 467 h 1430"/>
                <a:gd name="T22" fmla="*/ 2741 w 2858"/>
                <a:gd name="T23" fmla="*/ 262 h 1430"/>
                <a:gd name="T24" fmla="*/ 2507 w 2858"/>
                <a:gd name="T25" fmla="*/ 117 h 1430"/>
                <a:gd name="T26" fmla="*/ 2421 w 2858"/>
                <a:gd name="T27" fmla="*/ 176 h 1430"/>
                <a:gd name="T28" fmla="*/ 2391 w 2858"/>
                <a:gd name="T29" fmla="*/ 146 h 1430"/>
                <a:gd name="T30" fmla="*/ 2304 w 2858"/>
                <a:gd name="T31" fmla="*/ 146 h 1430"/>
                <a:gd name="T32" fmla="*/ 2187 w 2858"/>
                <a:gd name="T33" fmla="*/ 117 h 1430"/>
                <a:gd name="T34" fmla="*/ 2041 w 2858"/>
                <a:gd name="T35" fmla="*/ 88 h 1430"/>
                <a:gd name="T36" fmla="*/ 1866 w 2858"/>
                <a:gd name="T37" fmla="*/ 29 h 1430"/>
                <a:gd name="T38" fmla="*/ 1778 w 2858"/>
                <a:gd name="T39" fmla="*/ 29 h 1430"/>
                <a:gd name="T40" fmla="*/ 1691 w 2858"/>
                <a:gd name="T41" fmla="*/ 205 h 1430"/>
                <a:gd name="T42" fmla="*/ 1487 w 2858"/>
                <a:gd name="T43" fmla="*/ 496 h 1430"/>
                <a:gd name="T44" fmla="*/ 1341 w 2858"/>
                <a:gd name="T45" fmla="*/ 642 h 1430"/>
                <a:gd name="T46" fmla="*/ 1254 w 2858"/>
                <a:gd name="T47" fmla="*/ 583 h 1430"/>
                <a:gd name="T48" fmla="*/ 1195 w 2858"/>
                <a:gd name="T49" fmla="*/ 583 h 1430"/>
                <a:gd name="T50" fmla="*/ 1078 w 2858"/>
                <a:gd name="T51" fmla="*/ 700 h 1430"/>
                <a:gd name="T52" fmla="*/ 1050 w 2858"/>
                <a:gd name="T53" fmla="*/ 671 h 1430"/>
                <a:gd name="T54" fmla="*/ 962 w 2858"/>
                <a:gd name="T55" fmla="*/ 729 h 1430"/>
                <a:gd name="T56" fmla="*/ 787 w 2858"/>
                <a:gd name="T57" fmla="*/ 700 h 1430"/>
                <a:gd name="T58" fmla="*/ 729 w 2858"/>
                <a:gd name="T59" fmla="*/ 729 h 1430"/>
                <a:gd name="T60" fmla="*/ 671 w 2858"/>
                <a:gd name="T61" fmla="*/ 729 h 1430"/>
                <a:gd name="T62" fmla="*/ 495 w 2858"/>
                <a:gd name="T63" fmla="*/ 1021 h 1430"/>
                <a:gd name="T64" fmla="*/ 466 w 2858"/>
                <a:gd name="T65" fmla="*/ 1050 h 1430"/>
                <a:gd name="T66" fmla="*/ 321 w 2858"/>
                <a:gd name="T67" fmla="*/ 1138 h 1430"/>
                <a:gd name="T68" fmla="*/ 204 w 2858"/>
                <a:gd name="T69" fmla="*/ 1109 h 1430"/>
                <a:gd name="T70" fmla="*/ 145 w 2858"/>
                <a:gd name="T71" fmla="*/ 1226 h 1430"/>
                <a:gd name="T72" fmla="*/ 0 w 2858"/>
                <a:gd name="T73" fmla="*/ 1429 h 1430"/>
                <a:gd name="T74" fmla="*/ 350 w 2858"/>
                <a:gd name="T75" fmla="*/ 1400 h 1430"/>
                <a:gd name="T76" fmla="*/ 495 w 2858"/>
                <a:gd name="T77" fmla="*/ 1400 h 1430"/>
                <a:gd name="T78" fmla="*/ 495 w 2858"/>
                <a:gd name="T79" fmla="*/ 1342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8" h="1430">
                  <a:moveTo>
                    <a:pt x="495" y="1342"/>
                  </a:moveTo>
                  <a:lnTo>
                    <a:pt x="495" y="1342"/>
                  </a:lnTo>
                  <a:lnTo>
                    <a:pt x="495" y="1342"/>
                  </a:lnTo>
                  <a:cubicBezTo>
                    <a:pt x="1078" y="1312"/>
                    <a:pt x="1691" y="1254"/>
                    <a:pt x="2128" y="1226"/>
                  </a:cubicBezTo>
                  <a:cubicBezTo>
                    <a:pt x="2157" y="1196"/>
                    <a:pt x="2187" y="1196"/>
                    <a:pt x="2187" y="1196"/>
                  </a:cubicBezTo>
                  <a:cubicBezTo>
                    <a:pt x="2245" y="1196"/>
                    <a:pt x="2304" y="1196"/>
                    <a:pt x="2333" y="1196"/>
                  </a:cubicBezTo>
                  <a:cubicBezTo>
                    <a:pt x="2333" y="1196"/>
                    <a:pt x="2333" y="1167"/>
                    <a:pt x="2362" y="1167"/>
                  </a:cubicBezTo>
                  <a:cubicBezTo>
                    <a:pt x="2362" y="1138"/>
                    <a:pt x="2362" y="1138"/>
                    <a:pt x="2391" y="1109"/>
                  </a:cubicBezTo>
                  <a:cubicBezTo>
                    <a:pt x="2391" y="1109"/>
                    <a:pt x="2421" y="1079"/>
                    <a:pt x="2449" y="1050"/>
                  </a:cubicBezTo>
                  <a:cubicBezTo>
                    <a:pt x="2478" y="1050"/>
                    <a:pt x="2537" y="1021"/>
                    <a:pt x="2537" y="992"/>
                  </a:cubicBezTo>
                  <a:cubicBezTo>
                    <a:pt x="2537" y="933"/>
                    <a:pt x="2537" y="933"/>
                    <a:pt x="2537" y="933"/>
                  </a:cubicBezTo>
                  <a:cubicBezTo>
                    <a:pt x="2566" y="933"/>
                    <a:pt x="2566" y="933"/>
                    <a:pt x="2566" y="933"/>
                  </a:cubicBezTo>
                  <a:cubicBezTo>
                    <a:pt x="2595" y="933"/>
                    <a:pt x="2595" y="933"/>
                    <a:pt x="2595" y="933"/>
                  </a:cubicBezTo>
                  <a:cubicBezTo>
                    <a:pt x="2624" y="846"/>
                    <a:pt x="2683" y="788"/>
                    <a:pt x="2741" y="758"/>
                  </a:cubicBezTo>
                  <a:lnTo>
                    <a:pt x="2771" y="729"/>
                  </a:lnTo>
                  <a:cubicBezTo>
                    <a:pt x="2799" y="729"/>
                    <a:pt x="2828" y="700"/>
                    <a:pt x="2828" y="671"/>
                  </a:cubicBezTo>
                  <a:cubicBezTo>
                    <a:pt x="2857" y="671"/>
                    <a:pt x="2857" y="612"/>
                    <a:pt x="2857" y="583"/>
                  </a:cubicBezTo>
                  <a:lnTo>
                    <a:pt x="2857" y="555"/>
                  </a:lnTo>
                  <a:cubicBezTo>
                    <a:pt x="2828" y="555"/>
                    <a:pt x="2799" y="526"/>
                    <a:pt x="2799" y="496"/>
                  </a:cubicBezTo>
                  <a:lnTo>
                    <a:pt x="2799" y="496"/>
                  </a:lnTo>
                  <a:lnTo>
                    <a:pt x="2771" y="496"/>
                  </a:lnTo>
                  <a:cubicBezTo>
                    <a:pt x="2771" y="467"/>
                    <a:pt x="2771" y="467"/>
                    <a:pt x="2771" y="467"/>
                  </a:cubicBezTo>
                  <a:cubicBezTo>
                    <a:pt x="2741" y="467"/>
                    <a:pt x="2741" y="467"/>
                    <a:pt x="2741" y="467"/>
                  </a:cubicBezTo>
                  <a:cubicBezTo>
                    <a:pt x="2741" y="409"/>
                    <a:pt x="2712" y="321"/>
                    <a:pt x="2741" y="262"/>
                  </a:cubicBezTo>
                  <a:cubicBezTo>
                    <a:pt x="2683" y="262"/>
                    <a:pt x="2624" y="205"/>
                    <a:pt x="2595" y="176"/>
                  </a:cubicBezTo>
                  <a:cubicBezTo>
                    <a:pt x="2566" y="146"/>
                    <a:pt x="2537" y="146"/>
                    <a:pt x="2507" y="117"/>
                  </a:cubicBezTo>
                  <a:cubicBezTo>
                    <a:pt x="2507" y="117"/>
                    <a:pt x="2507" y="117"/>
                    <a:pt x="2478" y="146"/>
                  </a:cubicBezTo>
                  <a:cubicBezTo>
                    <a:pt x="2478" y="146"/>
                    <a:pt x="2449" y="176"/>
                    <a:pt x="2421" y="176"/>
                  </a:cubicBezTo>
                  <a:lnTo>
                    <a:pt x="2421" y="176"/>
                  </a:lnTo>
                  <a:lnTo>
                    <a:pt x="2391" y="146"/>
                  </a:lnTo>
                  <a:cubicBezTo>
                    <a:pt x="2362" y="146"/>
                    <a:pt x="2362" y="146"/>
                    <a:pt x="2333" y="146"/>
                  </a:cubicBezTo>
                  <a:lnTo>
                    <a:pt x="2304" y="146"/>
                  </a:lnTo>
                  <a:cubicBezTo>
                    <a:pt x="2274" y="146"/>
                    <a:pt x="2274" y="176"/>
                    <a:pt x="2245" y="146"/>
                  </a:cubicBezTo>
                  <a:cubicBezTo>
                    <a:pt x="2216" y="146"/>
                    <a:pt x="2216" y="146"/>
                    <a:pt x="2187" y="117"/>
                  </a:cubicBezTo>
                  <a:cubicBezTo>
                    <a:pt x="2187" y="117"/>
                    <a:pt x="2187" y="117"/>
                    <a:pt x="2157" y="117"/>
                  </a:cubicBezTo>
                  <a:cubicBezTo>
                    <a:pt x="2128" y="88"/>
                    <a:pt x="2099" y="88"/>
                    <a:pt x="2041" y="88"/>
                  </a:cubicBezTo>
                  <a:cubicBezTo>
                    <a:pt x="2012" y="88"/>
                    <a:pt x="1983" y="88"/>
                    <a:pt x="1954" y="59"/>
                  </a:cubicBezTo>
                  <a:cubicBezTo>
                    <a:pt x="1924" y="59"/>
                    <a:pt x="1895" y="59"/>
                    <a:pt x="1866" y="29"/>
                  </a:cubicBezTo>
                  <a:cubicBezTo>
                    <a:pt x="1837" y="29"/>
                    <a:pt x="1807" y="0"/>
                    <a:pt x="1778" y="29"/>
                  </a:cubicBezTo>
                  <a:lnTo>
                    <a:pt x="1778" y="29"/>
                  </a:lnTo>
                  <a:cubicBezTo>
                    <a:pt x="1778" y="88"/>
                    <a:pt x="1750" y="176"/>
                    <a:pt x="1721" y="205"/>
                  </a:cubicBezTo>
                  <a:cubicBezTo>
                    <a:pt x="1691" y="205"/>
                    <a:pt x="1691" y="205"/>
                    <a:pt x="1691" y="205"/>
                  </a:cubicBezTo>
                  <a:cubicBezTo>
                    <a:pt x="1633" y="205"/>
                    <a:pt x="1604" y="233"/>
                    <a:pt x="1574" y="292"/>
                  </a:cubicBezTo>
                  <a:cubicBezTo>
                    <a:pt x="1574" y="379"/>
                    <a:pt x="1545" y="438"/>
                    <a:pt x="1487" y="496"/>
                  </a:cubicBezTo>
                  <a:cubicBezTo>
                    <a:pt x="1487" y="496"/>
                    <a:pt x="1487" y="496"/>
                    <a:pt x="1487" y="526"/>
                  </a:cubicBezTo>
                  <a:cubicBezTo>
                    <a:pt x="1428" y="612"/>
                    <a:pt x="1371" y="642"/>
                    <a:pt x="1341" y="642"/>
                  </a:cubicBezTo>
                  <a:lnTo>
                    <a:pt x="1341" y="642"/>
                  </a:lnTo>
                  <a:cubicBezTo>
                    <a:pt x="1283" y="642"/>
                    <a:pt x="1254" y="612"/>
                    <a:pt x="1254" y="583"/>
                  </a:cubicBezTo>
                  <a:cubicBezTo>
                    <a:pt x="1224" y="555"/>
                    <a:pt x="1224" y="555"/>
                    <a:pt x="1195" y="555"/>
                  </a:cubicBezTo>
                  <a:lnTo>
                    <a:pt x="1195" y="583"/>
                  </a:lnTo>
                  <a:cubicBezTo>
                    <a:pt x="1195" y="642"/>
                    <a:pt x="1166" y="700"/>
                    <a:pt x="1107" y="700"/>
                  </a:cubicBezTo>
                  <a:cubicBezTo>
                    <a:pt x="1078" y="700"/>
                    <a:pt x="1078" y="700"/>
                    <a:pt x="1078" y="700"/>
                  </a:cubicBezTo>
                  <a:lnTo>
                    <a:pt x="1078" y="700"/>
                  </a:lnTo>
                  <a:lnTo>
                    <a:pt x="1050" y="671"/>
                  </a:lnTo>
                  <a:cubicBezTo>
                    <a:pt x="1021" y="671"/>
                    <a:pt x="1021" y="700"/>
                    <a:pt x="1021" y="700"/>
                  </a:cubicBezTo>
                  <a:cubicBezTo>
                    <a:pt x="991" y="700"/>
                    <a:pt x="991" y="729"/>
                    <a:pt x="962" y="729"/>
                  </a:cubicBezTo>
                  <a:cubicBezTo>
                    <a:pt x="904" y="729"/>
                    <a:pt x="874" y="729"/>
                    <a:pt x="845" y="700"/>
                  </a:cubicBezTo>
                  <a:cubicBezTo>
                    <a:pt x="816" y="700"/>
                    <a:pt x="816" y="700"/>
                    <a:pt x="787" y="700"/>
                  </a:cubicBezTo>
                  <a:cubicBezTo>
                    <a:pt x="787" y="700"/>
                    <a:pt x="787" y="700"/>
                    <a:pt x="757" y="700"/>
                  </a:cubicBezTo>
                  <a:lnTo>
                    <a:pt x="729" y="729"/>
                  </a:lnTo>
                  <a:cubicBezTo>
                    <a:pt x="700" y="729"/>
                    <a:pt x="700" y="729"/>
                    <a:pt x="700" y="729"/>
                  </a:cubicBezTo>
                  <a:lnTo>
                    <a:pt x="671" y="729"/>
                  </a:lnTo>
                  <a:cubicBezTo>
                    <a:pt x="671" y="758"/>
                    <a:pt x="641" y="817"/>
                    <a:pt x="554" y="817"/>
                  </a:cubicBezTo>
                  <a:cubicBezTo>
                    <a:pt x="554" y="905"/>
                    <a:pt x="524" y="962"/>
                    <a:pt x="495" y="1021"/>
                  </a:cubicBezTo>
                  <a:cubicBezTo>
                    <a:pt x="495" y="1050"/>
                    <a:pt x="495" y="1050"/>
                    <a:pt x="495" y="1050"/>
                  </a:cubicBezTo>
                  <a:cubicBezTo>
                    <a:pt x="466" y="1050"/>
                    <a:pt x="466" y="1050"/>
                    <a:pt x="466" y="1050"/>
                  </a:cubicBezTo>
                  <a:cubicBezTo>
                    <a:pt x="437" y="1050"/>
                    <a:pt x="437" y="1050"/>
                    <a:pt x="407" y="1079"/>
                  </a:cubicBezTo>
                  <a:cubicBezTo>
                    <a:pt x="407" y="1109"/>
                    <a:pt x="379" y="1138"/>
                    <a:pt x="321" y="1138"/>
                  </a:cubicBezTo>
                  <a:cubicBezTo>
                    <a:pt x="291" y="1167"/>
                    <a:pt x="291" y="1138"/>
                    <a:pt x="262" y="1138"/>
                  </a:cubicBezTo>
                  <a:cubicBezTo>
                    <a:pt x="233" y="1138"/>
                    <a:pt x="233" y="1109"/>
                    <a:pt x="204" y="1109"/>
                  </a:cubicBezTo>
                  <a:cubicBezTo>
                    <a:pt x="204" y="1138"/>
                    <a:pt x="174" y="1138"/>
                    <a:pt x="174" y="1167"/>
                  </a:cubicBezTo>
                  <a:cubicBezTo>
                    <a:pt x="174" y="1196"/>
                    <a:pt x="174" y="1196"/>
                    <a:pt x="145" y="1226"/>
                  </a:cubicBezTo>
                  <a:cubicBezTo>
                    <a:pt x="174" y="1254"/>
                    <a:pt x="174" y="1312"/>
                    <a:pt x="174" y="1342"/>
                  </a:cubicBezTo>
                  <a:cubicBezTo>
                    <a:pt x="145" y="1400"/>
                    <a:pt x="87" y="1429"/>
                    <a:pt x="0" y="1429"/>
                  </a:cubicBezTo>
                  <a:lnTo>
                    <a:pt x="0" y="1429"/>
                  </a:lnTo>
                  <a:cubicBezTo>
                    <a:pt x="116" y="1429"/>
                    <a:pt x="233" y="1429"/>
                    <a:pt x="350" y="1400"/>
                  </a:cubicBezTo>
                  <a:cubicBezTo>
                    <a:pt x="407" y="1400"/>
                    <a:pt x="437" y="1400"/>
                    <a:pt x="495" y="1400"/>
                  </a:cubicBezTo>
                  <a:lnTo>
                    <a:pt x="495" y="1400"/>
                  </a:lnTo>
                  <a:cubicBezTo>
                    <a:pt x="495" y="1371"/>
                    <a:pt x="466" y="1371"/>
                    <a:pt x="466" y="1342"/>
                  </a:cubicBezTo>
                  <a:lnTo>
                    <a:pt x="495" y="1342"/>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83" name="Freeform 182">
              <a:extLst>
                <a:ext uri="{FF2B5EF4-FFF2-40B4-BE49-F238E27FC236}">
                  <a16:creationId xmlns:a16="http://schemas.microsoft.com/office/drawing/2014/main" id="{1F70B92F-9DE8-B649-B63E-DDF245C0EE73}"/>
                </a:ext>
              </a:extLst>
            </p:cNvPr>
            <p:cNvSpPr>
              <a:spLocks noChangeArrowheads="1"/>
            </p:cNvSpPr>
            <p:nvPr/>
          </p:nvSpPr>
          <p:spPr bwMode="auto">
            <a:xfrm>
              <a:off x="5248993" y="572934"/>
              <a:ext cx="209346" cy="387019"/>
            </a:xfrm>
            <a:custGeom>
              <a:avLst/>
              <a:gdLst>
                <a:gd name="T0" fmla="*/ 583 w 642"/>
                <a:gd name="T1" fmla="*/ 30 h 1198"/>
                <a:gd name="T2" fmla="*/ 583 w 642"/>
                <a:gd name="T3" fmla="*/ 30 h 1198"/>
                <a:gd name="T4" fmla="*/ 583 w 642"/>
                <a:gd name="T5" fmla="*/ 0 h 1198"/>
                <a:gd name="T6" fmla="*/ 116 w 642"/>
                <a:gd name="T7" fmla="*/ 147 h 1198"/>
                <a:gd name="T8" fmla="*/ 0 w 642"/>
                <a:gd name="T9" fmla="*/ 176 h 1198"/>
                <a:gd name="T10" fmla="*/ 29 w 642"/>
                <a:gd name="T11" fmla="*/ 350 h 1198"/>
                <a:gd name="T12" fmla="*/ 57 w 642"/>
                <a:gd name="T13" fmla="*/ 380 h 1198"/>
                <a:gd name="T14" fmla="*/ 87 w 642"/>
                <a:gd name="T15" fmla="*/ 467 h 1198"/>
                <a:gd name="T16" fmla="*/ 87 w 642"/>
                <a:gd name="T17" fmla="*/ 584 h 1198"/>
                <a:gd name="T18" fmla="*/ 87 w 642"/>
                <a:gd name="T19" fmla="*/ 642 h 1198"/>
                <a:gd name="T20" fmla="*/ 116 w 642"/>
                <a:gd name="T21" fmla="*/ 700 h 1198"/>
                <a:gd name="T22" fmla="*/ 145 w 642"/>
                <a:gd name="T23" fmla="*/ 817 h 1198"/>
                <a:gd name="T24" fmla="*/ 145 w 642"/>
                <a:gd name="T25" fmla="*/ 817 h 1198"/>
                <a:gd name="T26" fmla="*/ 145 w 642"/>
                <a:gd name="T27" fmla="*/ 817 h 1198"/>
                <a:gd name="T28" fmla="*/ 174 w 642"/>
                <a:gd name="T29" fmla="*/ 817 h 1198"/>
                <a:gd name="T30" fmla="*/ 174 w 642"/>
                <a:gd name="T31" fmla="*/ 847 h 1198"/>
                <a:gd name="T32" fmla="*/ 262 w 642"/>
                <a:gd name="T33" fmla="*/ 1080 h 1198"/>
                <a:gd name="T34" fmla="*/ 291 w 642"/>
                <a:gd name="T35" fmla="*/ 1197 h 1198"/>
                <a:gd name="T36" fmla="*/ 437 w 642"/>
                <a:gd name="T37" fmla="*/ 1167 h 1198"/>
                <a:gd name="T38" fmla="*/ 524 w 642"/>
                <a:gd name="T39" fmla="*/ 1138 h 1198"/>
                <a:gd name="T40" fmla="*/ 554 w 642"/>
                <a:gd name="T41" fmla="*/ 1080 h 1198"/>
                <a:gd name="T42" fmla="*/ 554 w 642"/>
                <a:gd name="T43" fmla="*/ 1021 h 1198"/>
                <a:gd name="T44" fmla="*/ 524 w 642"/>
                <a:gd name="T45" fmla="*/ 992 h 1198"/>
                <a:gd name="T46" fmla="*/ 524 w 642"/>
                <a:gd name="T47" fmla="*/ 963 h 1198"/>
                <a:gd name="T48" fmla="*/ 524 w 642"/>
                <a:gd name="T49" fmla="*/ 905 h 1198"/>
                <a:gd name="T50" fmla="*/ 524 w 642"/>
                <a:gd name="T51" fmla="*/ 876 h 1198"/>
                <a:gd name="T52" fmla="*/ 524 w 642"/>
                <a:gd name="T53" fmla="*/ 847 h 1198"/>
                <a:gd name="T54" fmla="*/ 495 w 642"/>
                <a:gd name="T55" fmla="*/ 788 h 1198"/>
                <a:gd name="T56" fmla="*/ 524 w 642"/>
                <a:gd name="T57" fmla="*/ 700 h 1198"/>
                <a:gd name="T58" fmla="*/ 524 w 642"/>
                <a:gd name="T59" fmla="*/ 642 h 1198"/>
                <a:gd name="T60" fmla="*/ 524 w 642"/>
                <a:gd name="T61" fmla="*/ 613 h 1198"/>
                <a:gd name="T62" fmla="*/ 524 w 642"/>
                <a:gd name="T63" fmla="*/ 555 h 1198"/>
                <a:gd name="T64" fmla="*/ 524 w 642"/>
                <a:gd name="T65" fmla="*/ 526 h 1198"/>
                <a:gd name="T66" fmla="*/ 554 w 642"/>
                <a:gd name="T67" fmla="*/ 497 h 1198"/>
                <a:gd name="T68" fmla="*/ 524 w 642"/>
                <a:gd name="T69" fmla="*/ 467 h 1198"/>
                <a:gd name="T70" fmla="*/ 524 w 642"/>
                <a:gd name="T71" fmla="*/ 350 h 1198"/>
                <a:gd name="T72" fmla="*/ 583 w 642"/>
                <a:gd name="T73" fmla="*/ 350 h 1198"/>
                <a:gd name="T74" fmla="*/ 612 w 642"/>
                <a:gd name="T75" fmla="*/ 292 h 1198"/>
                <a:gd name="T76" fmla="*/ 641 w 642"/>
                <a:gd name="T77" fmla="*/ 234 h 1198"/>
                <a:gd name="T78" fmla="*/ 612 w 642"/>
                <a:gd name="T79" fmla="*/ 176 h 1198"/>
                <a:gd name="T80" fmla="*/ 612 w 642"/>
                <a:gd name="T81" fmla="*/ 88 h 1198"/>
                <a:gd name="T82" fmla="*/ 583 w 642"/>
                <a:gd name="T83" fmla="*/ 30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2" h="1198">
                  <a:moveTo>
                    <a:pt x="583" y="30"/>
                  </a:moveTo>
                  <a:lnTo>
                    <a:pt x="583" y="30"/>
                  </a:lnTo>
                  <a:cubicBezTo>
                    <a:pt x="583" y="30"/>
                    <a:pt x="583" y="30"/>
                    <a:pt x="583" y="0"/>
                  </a:cubicBezTo>
                  <a:cubicBezTo>
                    <a:pt x="437" y="59"/>
                    <a:pt x="262" y="88"/>
                    <a:pt x="116" y="147"/>
                  </a:cubicBezTo>
                  <a:cubicBezTo>
                    <a:pt x="87" y="147"/>
                    <a:pt x="29" y="176"/>
                    <a:pt x="0" y="176"/>
                  </a:cubicBezTo>
                  <a:cubicBezTo>
                    <a:pt x="0" y="263"/>
                    <a:pt x="0" y="292"/>
                    <a:pt x="29" y="350"/>
                  </a:cubicBezTo>
                  <a:cubicBezTo>
                    <a:pt x="29" y="380"/>
                    <a:pt x="29" y="380"/>
                    <a:pt x="57" y="380"/>
                  </a:cubicBezTo>
                  <a:cubicBezTo>
                    <a:pt x="57" y="409"/>
                    <a:pt x="87" y="438"/>
                    <a:pt x="87" y="467"/>
                  </a:cubicBezTo>
                  <a:cubicBezTo>
                    <a:pt x="87" y="526"/>
                    <a:pt x="87" y="555"/>
                    <a:pt x="87" y="584"/>
                  </a:cubicBezTo>
                  <a:cubicBezTo>
                    <a:pt x="87" y="613"/>
                    <a:pt x="57" y="613"/>
                    <a:pt x="87" y="642"/>
                  </a:cubicBezTo>
                  <a:cubicBezTo>
                    <a:pt x="87" y="671"/>
                    <a:pt x="87" y="700"/>
                    <a:pt x="116" y="700"/>
                  </a:cubicBezTo>
                  <a:cubicBezTo>
                    <a:pt x="116" y="730"/>
                    <a:pt x="145" y="788"/>
                    <a:pt x="145" y="817"/>
                  </a:cubicBezTo>
                  <a:lnTo>
                    <a:pt x="145" y="817"/>
                  </a:lnTo>
                  <a:lnTo>
                    <a:pt x="145" y="817"/>
                  </a:lnTo>
                  <a:cubicBezTo>
                    <a:pt x="174" y="817"/>
                    <a:pt x="174" y="817"/>
                    <a:pt x="174" y="817"/>
                  </a:cubicBezTo>
                  <a:cubicBezTo>
                    <a:pt x="174" y="847"/>
                    <a:pt x="174" y="847"/>
                    <a:pt x="174" y="847"/>
                  </a:cubicBezTo>
                  <a:cubicBezTo>
                    <a:pt x="233" y="905"/>
                    <a:pt x="233" y="992"/>
                    <a:pt x="262" y="1080"/>
                  </a:cubicBezTo>
                  <a:cubicBezTo>
                    <a:pt x="262" y="1138"/>
                    <a:pt x="262" y="1167"/>
                    <a:pt x="291" y="1197"/>
                  </a:cubicBezTo>
                  <a:cubicBezTo>
                    <a:pt x="321" y="1197"/>
                    <a:pt x="379" y="1197"/>
                    <a:pt x="437" y="1167"/>
                  </a:cubicBezTo>
                  <a:cubicBezTo>
                    <a:pt x="466" y="1167"/>
                    <a:pt x="495" y="1167"/>
                    <a:pt x="524" y="1138"/>
                  </a:cubicBezTo>
                  <a:cubicBezTo>
                    <a:pt x="524" y="1138"/>
                    <a:pt x="524" y="1109"/>
                    <a:pt x="554" y="1080"/>
                  </a:cubicBezTo>
                  <a:cubicBezTo>
                    <a:pt x="554" y="1080"/>
                    <a:pt x="554" y="1050"/>
                    <a:pt x="554" y="1021"/>
                  </a:cubicBezTo>
                  <a:cubicBezTo>
                    <a:pt x="554" y="1021"/>
                    <a:pt x="554" y="992"/>
                    <a:pt x="524" y="992"/>
                  </a:cubicBezTo>
                  <a:lnTo>
                    <a:pt x="524" y="963"/>
                  </a:lnTo>
                  <a:cubicBezTo>
                    <a:pt x="524" y="934"/>
                    <a:pt x="524" y="934"/>
                    <a:pt x="524" y="905"/>
                  </a:cubicBezTo>
                  <a:lnTo>
                    <a:pt x="524" y="876"/>
                  </a:lnTo>
                  <a:cubicBezTo>
                    <a:pt x="524" y="847"/>
                    <a:pt x="524" y="847"/>
                    <a:pt x="524" y="847"/>
                  </a:cubicBezTo>
                  <a:cubicBezTo>
                    <a:pt x="495" y="847"/>
                    <a:pt x="495" y="817"/>
                    <a:pt x="495" y="788"/>
                  </a:cubicBezTo>
                  <a:cubicBezTo>
                    <a:pt x="495" y="759"/>
                    <a:pt x="524" y="730"/>
                    <a:pt x="524" y="700"/>
                  </a:cubicBezTo>
                  <a:cubicBezTo>
                    <a:pt x="524" y="700"/>
                    <a:pt x="524" y="671"/>
                    <a:pt x="524" y="642"/>
                  </a:cubicBezTo>
                  <a:lnTo>
                    <a:pt x="524" y="613"/>
                  </a:lnTo>
                  <a:cubicBezTo>
                    <a:pt x="524" y="584"/>
                    <a:pt x="524" y="555"/>
                    <a:pt x="524" y="555"/>
                  </a:cubicBezTo>
                  <a:cubicBezTo>
                    <a:pt x="524" y="526"/>
                    <a:pt x="524" y="526"/>
                    <a:pt x="524" y="526"/>
                  </a:cubicBezTo>
                  <a:cubicBezTo>
                    <a:pt x="524" y="497"/>
                    <a:pt x="554" y="497"/>
                    <a:pt x="554" y="497"/>
                  </a:cubicBezTo>
                  <a:lnTo>
                    <a:pt x="524" y="467"/>
                  </a:lnTo>
                  <a:cubicBezTo>
                    <a:pt x="524" y="409"/>
                    <a:pt x="524" y="380"/>
                    <a:pt x="524" y="350"/>
                  </a:cubicBezTo>
                  <a:cubicBezTo>
                    <a:pt x="554" y="350"/>
                    <a:pt x="554" y="350"/>
                    <a:pt x="583" y="350"/>
                  </a:cubicBezTo>
                  <a:cubicBezTo>
                    <a:pt x="583" y="321"/>
                    <a:pt x="612" y="321"/>
                    <a:pt x="612" y="292"/>
                  </a:cubicBezTo>
                  <a:cubicBezTo>
                    <a:pt x="641" y="263"/>
                    <a:pt x="641" y="263"/>
                    <a:pt x="641" y="234"/>
                  </a:cubicBezTo>
                  <a:cubicBezTo>
                    <a:pt x="641" y="205"/>
                    <a:pt x="641" y="205"/>
                    <a:pt x="612" y="176"/>
                  </a:cubicBezTo>
                  <a:cubicBezTo>
                    <a:pt x="612" y="147"/>
                    <a:pt x="583" y="117"/>
                    <a:pt x="612" y="88"/>
                  </a:cubicBezTo>
                  <a:cubicBezTo>
                    <a:pt x="583" y="59"/>
                    <a:pt x="583" y="59"/>
                    <a:pt x="583"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84" name="Freeform 183">
              <a:extLst>
                <a:ext uri="{FF2B5EF4-FFF2-40B4-BE49-F238E27FC236}">
                  <a16:creationId xmlns:a16="http://schemas.microsoft.com/office/drawing/2014/main" id="{966F64C6-72F5-1148-9DAB-51445568C6A5}"/>
                </a:ext>
              </a:extLst>
            </p:cNvPr>
            <p:cNvSpPr>
              <a:spLocks noChangeArrowheads="1"/>
            </p:cNvSpPr>
            <p:nvPr/>
          </p:nvSpPr>
          <p:spPr bwMode="auto">
            <a:xfrm>
              <a:off x="5220316" y="1795175"/>
              <a:ext cx="10036" cy="1423"/>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85" name="Freeform 184">
              <a:extLst>
                <a:ext uri="{FF2B5EF4-FFF2-40B4-BE49-F238E27FC236}">
                  <a16:creationId xmlns:a16="http://schemas.microsoft.com/office/drawing/2014/main" id="{3B8C4231-A611-0E46-9331-9C2664CAACA1}"/>
                </a:ext>
              </a:extLst>
            </p:cNvPr>
            <p:cNvSpPr>
              <a:spLocks noChangeArrowheads="1"/>
            </p:cNvSpPr>
            <p:nvPr/>
          </p:nvSpPr>
          <p:spPr bwMode="auto">
            <a:xfrm>
              <a:off x="1674334" y="2172236"/>
              <a:ext cx="1119860" cy="583375"/>
            </a:xfrm>
            <a:custGeom>
              <a:avLst/>
              <a:gdLst>
                <a:gd name="T0" fmla="*/ 2536 w 3442"/>
                <a:gd name="T1" fmla="*/ 1662 h 1809"/>
                <a:gd name="T2" fmla="*/ 2566 w 3442"/>
                <a:gd name="T3" fmla="*/ 1662 h 1809"/>
                <a:gd name="T4" fmla="*/ 2653 w 3442"/>
                <a:gd name="T5" fmla="*/ 1691 h 1809"/>
                <a:gd name="T6" fmla="*/ 2712 w 3442"/>
                <a:gd name="T7" fmla="*/ 1750 h 1809"/>
                <a:gd name="T8" fmla="*/ 2712 w 3442"/>
                <a:gd name="T9" fmla="*/ 1750 h 1809"/>
                <a:gd name="T10" fmla="*/ 2916 w 3442"/>
                <a:gd name="T11" fmla="*/ 1691 h 1809"/>
                <a:gd name="T12" fmla="*/ 2974 w 3442"/>
                <a:gd name="T13" fmla="*/ 1691 h 1809"/>
                <a:gd name="T14" fmla="*/ 3003 w 3442"/>
                <a:gd name="T15" fmla="*/ 1691 h 1809"/>
                <a:gd name="T16" fmla="*/ 3120 w 3442"/>
                <a:gd name="T17" fmla="*/ 1691 h 1809"/>
                <a:gd name="T18" fmla="*/ 3178 w 3442"/>
                <a:gd name="T19" fmla="*/ 1691 h 1809"/>
                <a:gd name="T20" fmla="*/ 3441 w 3442"/>
                <a:gd name="T21" fmla="*/ 1808 h 1809"/>
                <a:gd name="T22" fmla="*/ 3441 w 3442"/>
                <a:gd name="T23" fmla="*/ 1691 h 1809"/>
                <a:gd name="T24" fmla="*/ 3412 w 3442"/>
                <a:gd name="T25" fmla="*/ 788 h 1809"/>
                <a:gd name="T26" fmla="*/ 408 w 3442"/>
                <a:gd name="T27" fmla="*/ 29 h 1809"/>
                <a:gd name="T28" fmla="*/ 379 w 3442"/>
                <a:gd name="T29" fmla="*/ 29 h 1809"/>
                <a:gd name="T30" fmla="*/ 58 w 3442"/>
                <a:gd name="T31" fmla="*/ 0 h 1809"/>
                <a:gd name="T32" fmla="*/ 0 w 3442"/>
                <a:gd name="T33" fmla="*/ 174 h 1809"/>
                <a:gd name="T34" fmla="*/ 1166 w 3442"/>
                <a:gd name="T35" fmla="*/ 291 h 1809"/>
                <a:gd name="T36" fmla="*/ 1195 w 3442"/>
                <a:gd name="T37" fmla="*/ 320 h 1809"/>
                <a:gd name="T38" fmla="*/ 1166 w 3442"/>
                <a:gd name="T39" fmla="*/ 1283 h 1809"/>
                <a:gd name="T40" fmla="*/ 1574 w 3442"/>
                <a:gd name="T41" fmla="*/ 1458 h 1809"/>
                <a:gd name="T42" fmla="*/ 1691 w 3442"/>
                <a:gd name="T43" fmla="*/ 1516 h 1809"/>
                <a:gd name="T44" fmla="*/ 1836 w 3442"/>
                <a:gd name="T45" fmla="*/ 1574 h 1809"/>
                <a:gd name="T46" fmla="*/ 1866 w 3442"/>
                <a:gd name="T47" fmla="*/ 1545 h 1809"/>
                <a:gd name="T48" fmla="*/ 2041 w 3442"/>
                <a:gd name="T49" fmla="*/ 1633 h 1809"/>
                <a:gd name="T50" fmla="*/ 2129 w 3442"/>
                <a:gd name="T51" fmla="*/ 1691 h 1809"/>
                <a:gd name="T52" fmla="*/ 2245 w 3442"/>
                <a:gd name="T53" fmla="*/ 1691 h 1809"/>
                <a:gd name="T54" fmla="*/ 2362 w 3442"/>
                <a:gd name="T55" fmla="*/ 1662 h 1809"/>
                <a:gd name="T56" fmla="*/ 2420 w 3442"/>
                <a:gd name="T57" fmla="*/ 1691 h 1809"/>
                <a:gd name="T58" fmla="*/ 2420 w 3442"/>
                <a:gd name="T59" fmla="*/ 1633 h 1809"/>
                <a:gd name="T60" fmla="*/ 2450 w 3442"/>
                <a:gd name="T61" fmla="*/ 1604 h 1809"/>
                <a:gd name="T62" fmla="*/ 2479 w 3442"/>
                <a:gd name="T63" fmla="*/ 1633 h 1809"/>
                <a:gd name="T64" fmla="*/ 2536 w 3442"/>
                <a:gd name="T65" fmla="*/ 1662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42" h="1809">
                  <a:moveTo>
                    <a:pt x="2536" y="1662"/>
                  </a:moveTo>
                  <a:lnTo>
                    <a:pt x="2536" y="1662"/>
                  </a:lnTo>
                  <a:lnTo>
                    <a:pt x="2536" y="1662"/>
                  </a:lnTo>
                  <a:cubicBezTo>
                    <a:pt x="2566" y="1662"/>
                    <a:pt x="2566" y="1662"/>
                    <a:pt x="2566" y="1662"/>
                  </a:cubicBezTo>
                  <a:cubicBezTo>
                    <a:pt x="2595" y="1662"/>
                    <a:pt x="2624" y="1662"/>
                    <a:pt x="2653" y="1662"/>
                  </a:cubicBezTo>
                  <a:cubicBezTo>
                    <a:pt x="2653" y="1691"/>
                    <a:pt x="2653" y="1691"/>
                    <a:pt x="2653" y="1691"/>
                  </a:cubicBezTo>
                  <a:cubicBezTo>
                    <a:pt x="2683" y="1691"/>
                    <a:pt x="2683" y="1721"/>
                    <a:pt x="2683" y="1721"/>
                  </a:cubicBezTo>
                  <a:cubicBezTo>
                    <a:pt x="2683" y="1750"/>
                    <a:pt x="2683" y="1750"/>
                    <a:pt x="2712" y="1750"/>
                  </a:cubicBezTo>
                  <a:lnTo>
                    <a:pt x="2712" y="1750"/>
                  </a:lnTo>
                  <a:lnTo>
                    <a:pt x="2712" y="1750"/>
                  </a:lnTo>
                  <a:cubicBezTo>
                    <a:pt x="2741" y="1750"/>
                    <a:pt x="2741" y="1721"/>
                    <a:pt x="2741" y="1721"/>
                  </a:cubicBezTo>
                  <a:cubicBezTo>
                    <a:pt x="2800" y="1721"/>
                    <a:pt x="2857" y="1691"/>
                    <a:pt x="2916" y="1691"/>
                  </a:cubicBezTo>
                  <a:lnTo>
                    <a:pt x="2945" y="1691"/>
                  </a:lnTo>
                  <a:cubicBezTo>
                    <a:pt x="2945" y="1691"/>
                    <a:pt x="2945" y="1691"/>
                    <a:pt x="2974" y="1691"/>
                  </a:cubicBezTo>
                  <a:cubicBezTo>
                    <a:pt x="2974" y="1691"/>
                    <a:pt x="2974" y="1691"/>
                    <a:pt x="3003" y="1691"/>
                  </a:cubicBezTo>
                  <a:lnTo>
                    <a:pt x="3003" y="1691"/>
                  </a:lnTo>
                  <a:lnTo>
                    <a:pt x="3003" y="1691"/>
                  </a:lnTo>
                  <a:cubicBezTo>
                    <a:pt x="3033" y="1691"/>
                    <a:pt x="3091" y="1691"/>
                    <a:pt x="3120" y="1691"/>
                  </a:cubicBezTo>
                  <a:lnTo>
                    <a:pt x="3150" y="1691"/>
                  </a:lnTo>
                  <a:cubicBezTo>
                    <a:pt x="3178" y="1691"/>
                    <a:pt x="3178" y="1691"/>
                    <a:pt x="3178" y="1691"/>
                  </a:cubicBezTo>
                  <a:cubicBezTo>
                    <a:pt x="3236" y="1691"/>
                    <a:pt x="3295" y="1721"/>
                    <a:pt x="3324" y="1750"/>
                  </a:cubicBezTo>
                  <a:cubicBezTo>
                    <a:pt x="3383" y="1779"/>
                    <a:pt x="3412" y="1808"/>
                    <a:pt x="3441" y="1808"/>
                  </a:cubicBezTo>
                  <a:cubicBezTo>
                    <a:pt x="3441" y="1808"/>
                    <a:pt x="3441" y="1750"/>
                    <a:pt x="3441" y="1721"/>
                  </a:cubicBezTo>
                  <a:lnTo>
                    <a:pt x="3441" y="1691"/>
                  </a:lnTo>
                  <a:cubicBezTo>
                    <a:pt x="3441" y="1516"/>
                    <a:pt x="3441" y="1341"/>
                    <a:pt x="3441" y="1166"/>
                  </a:cubicBezTo>
                  <a:cubicBezTo>
                    <a:pt x="3441" y="1050"/>
                    <a:pt x="3412" y="904"/>
                    <a:pt x="3412" y="788"/>
                  </a:cubicBezTo>
                  <a:cubicBezTo>
                    <a:pt x="3383" y="583"/>
                    <a:pt x="3353" y="350"/>
                    <a:pt x="3353" y="145"/>
                  </a:cubicBezTo>
                  <a:cubicBezTo>
                    <a:pt x="2420" y="116"/>
                    <a:pt x="1458" y="58"/>
                    <a:pt x="408" y="29"/>
                  </a:cubicBezTo>
                  <a:cubicBezTo>
                    <a:pt x="408" y="29"/>
                    <a:pt x="408" y="29"/>
                    <a:pt x="379" y="29"/>
                  </a:cubicBezTo>
                  <a:lnTo>
                    <a:pt x="379" y="29"/>
                  </a:lnTo>
                  <a:lnTo>
                    <a:pt x="379" y="29"/>
                  </a:lnTo>
                  <a:cubicBezTo>
                    <a:pt x="262" y="29"/>
                    <a:pt x="145" y="29"/>
                    <a:pt x="58" y="0"/>
                  </a:cubicBezTo>
                  <a:cubicBezTo>
                    <a:pt x="0" y="0"/>
                    <a:pt x="0" y="0"/>
                    <a:pt x="0" y="0"/>
                  </a:cubicBezTo>
                  <a:cubicBezTo>
                    <a:pt x="0" y="58"/>
                    <a:pt x="0" y="116"/>
                    <a:pt x="0" y="174"/>
                  </a:cubicBezTo>
                  <a:cubicBezTo>
                    <a:pt x="262" y="204"/>
                    <a:pt x="466" y="233"/>
                    <a:pt x="729" y="262"/>
                  </a:cubicBezTo>
                  <a:cubicBezTo>
                    <a:pt x="874" y="262"/>
                    <a:pt x="1020" y="262"/>
                    <a:pt x="1166" y="291"/>
                  </a:cubicBezTo>
                  <a:cubicBezTo>
                    <a:pt x="1195" y="291"/>
                    <a:pt x="1195" y="291"/>
                    <a:pt x="1195" y="291"/>
                  </a:cubicBezTo>
                  <a:cubicBezTo>
                    <a:pt x="1195" y="320"/>
                    <a:pt x="1195" y="320"/>
                    <a:pt x="1195" y="320"/>
                  </a:cubicBezTo>
                  <a:cubicBezTo>
                    <a:pt x="1195" y="495"/>
                    <a:pt x="1195" y="641"/>
                    <a:pt x="1166" y="816"/>
                  </a:cubicBezTo>
                  <a:cubicBezTo>
                    <a:pt x="1166" y="962"/>
                    <a:pt x="1166" y="1108"/>
                    <a:pt x="1166" y="1283"/>
                  </a:cubicBezTo>
                  <a:cubicBezTo>
                    <a:pt x="1195" y="1283"/>
                    <a:pt x="1253" y="1312"/>
                    <a:pt x="1283" y="1312"/>
                  </a:cubicBezTo>
                  <a:cubicBezTo>
                    <a:pt x="1400" y="1341"/>
                    <a:pt x="1516" y="1341"/>
                    <a:pt x="1574" y="1458"/>
                  </a:cubicBezTo>
                  <a:cubicBezTo>
                    <a:pt x="1574" y="1488"/>
                    <a:pt x="1603" y="1488"/>
                    <a:pt x="1633" y="1488"/>
                  </a:cubicBezTo>
                  <a:cubicBezTo>
                    <a:pt x="1662" y="1488"/>
                    <a:pt x="1691" y="1516"/>
                    <a:pt x="1691" y="1516"/>
                  </a:cubicBezTo>
                  <a:lnTo>
                    <a:pt x="1691" y="1516"/>
                  </a:lnTo>
                  <a:cubicBezTo>
                    <a:pt x="1779" y="1516"/>
                    <a:pt x="1807" y="1545"/>
                    <a:pt x="1836" y="1574"/>
                  </a:cubicBezTo>
                  <a:lnTo>
                    <a:pt x="1836" y="1574"/>
                  </a:lnTo>
                  <a:cubicBezTo>
                    <a:pt x="1836" y="1574"/>
                    <a:pt x="1836" y="1545"/>
                    <a:pt x="1866" y="1545"/>
                  </a:cubicBezTo>
                  <a:cubicBezTo>
                    <a:pt x="1866" y="1545"/>
                    <a:pt x="1895" y="1516"/>
                    <a:pt x="1924" y="1516"/>
                  </a:cubicBezTo>
                  <a:cubicBezTo>
                    <a:pt x="1983" y="1516"/>
                    <a:pt x="2012" y="1574"/>
                    <a:pt x="2041" y="1633"/>
                  </a:cubicBezTo>
                  <a:cubicBezTo>
                    <a:pt x="2041" y="1691"/>
                    <a:pt x="2070" y="1721"/>
                    <a:pt x="2100" y="1721"/>
                  </a:cubicBezTo>
                  <a:cubicBezTo>
                    <a:pt x="2100" y="1721"/>
                    <a:pt x="2129" y="1721"/>
                    <a:pt x="2129" y="1691"/>
                  </a:cubicBezTo>
                  <a:cubicBezTo>
                    <a:pt x="2157" y="1691"/>
                    <a:pt x="2157" y="1691"/>
                    <a:pt x="2186" y="1662"/>
                  </a:cubicBezTo>
                  <a:cubicBezTo>
                    <a:pt x="2216" y="1662"/>
                    <a:pt x="2245" y="1691"/>
                    <a:pt x="2245" y="1691"/>
                  </a:cubicBezTo>
                  <a:cubicBezTo>
                    <a:pt x="2274" y="1691"/>
                    <a:pt x="2274" y="1691"/>
                    <a:pt x="2303" y="1721"/>
                  </a:cubicBezTo>
                  <a:cubicBezTo>
                    <a:pt x="2303" y="1662"/>
                    <a:pt x="2333" y="1662"/>
                    <a:pt x="2362" y="1662"/>
                  </a:cubicBezTo>
                  <a:cubicBezTo>
                    <a:pt x="2391" y="1662"/>
                    <a:pt x="2391" y="1662"/>
                    <a:pt x="2420" y="1691"/>
                  </a:cubicBezTo>
                  <a:lnTo>
                    <a:pt x="2420" y="1691"/>
                  </a:lnTo>
                  <a:cubicBezTo>
                    <a:pt x="2420" y="1662"/>
                    <a:pt x="2420" y="1662"/>
                    <a:pt x="2420" y="1633"/>
                  </a:cubicBezTo>
                  <a:lnTo>
                    <a:pt x="2420" y="1633"/>
                  </a:lnTo>
                  <a:cubicBezTo>
                    <a:pt x="2450" y="1633"/>
                    <a:pt x="2450" y="1633"/>
                    <a:pt x="2450" y="1633"/>
                  </a:cubicBezTo>
                  <a:cubicBezTo>
                    <a:pt x="2450" y="1604"/>
                    <a:pt x="2450" y="1604"/>
                    <a:pt x="2450" y="1604"/>
                  </a:cubicBezTo>
                  <a:cubicBezTo>
                    <a:pt x="2479" y="1633"/>
                    <a:pt x="2479" y="1633"/>
                    <a:pt x="2479" y="1633"/>
                  </a:cubicBezTo>
                  <a:lnTo>
                    <a:pt x="2479" y="1633"/>
                  </a:lnTo>
                  <a:cubicBezTo>
                    <a:pt x="2507" y="1633"/>
                    <a:pt x="2507" y="1633"/>
                    <a:pt x="2536" y="1633"/>
                  </a:cubicBezTo>
                  <a:cubicBezTo>
                    <a:pt x="2536" y="1662"/>
                    <a:pt x="2536" y="1662"/>
                    <a:pt x="2536" y="1662"/>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86" name="Freeform 185">
              <a:extLst>
                <a:ext uri="{FF2B5EF4-FFF2-40B4-BE49-F238E27FC236}">
                  <a16:creationId xmlns:a16="http://schemas.microsoft.com/office/drawing/2014/main" id="{93F69F85-6FFC-7941-BB5E-BB87045E0AFC}"/>
                </a:ext>
              </a:extLst>
            </p:cNvPr>
            <p:cNvSpPr>
              <a:spLocks noChangeArrowheads="1"/>
            </p:cNvSpPr>
            <p:nvPr/>
          </p:nvSpPr>
          <p:spPr bwMode="auto">
            <a:xfrm>
              <a:off x="4100457" y="1014023"/>
              <a:ext cx="18641" cy="28457"/>
            </a:xfrm>
            <a:custGeom>
              <a:avLst/>
              <a:gdLst>
                <a:gd name="T0" fmla="*/ 58 w 59"/>
                <a:gd name="T1" fmla="*/ 0 h 89"/>
                <a:gd name="T2" fmla="*/ 58 w 59"/>
                <a:gd name="T3" fmla="*/ 0 h 89"/>
                <a:gd name="T4" fmla="*/ 29 w 59"/>
                <a:gd name="T5" fmla="*/ 59 h 89"/>
                <a:gd name="T6" fmla="*/ 0 w 59"/>
                <a:gd name="T7" fmla="*/ 88 h 89"/>
                <a:gd name="T8" fmla="*/ 29 w 59"/>
                <a:gd name="T9" fmla="*/ 59 h 89"/>
                <a:gd name="T10" fmla="*/ 58 w 59"/>
                <a:gd name="T11" fmla="*/ 0 h 89"/>
              </a:gdLst>
              <a:ahLst/>
              <a:cxnLst>
                <a:cxn ang="0">
                  <a:pos x="T0" y="T1"/>
                </a:cxn>
                <a:cxn ang="0">
                  <a:pos x="T2" y="T3"/>
                </a:cxn>
                <a:cxn ang="0">
                  <a:pos x="T4" y="T5"/>
                </a:cxn>
                <a:cxn ang="0">
                  <a:pos x="T6" y="T7"/>
                </a:cxn>
                <a:cxn ang="0">
                  <a:pos x="T8" y="T9"/>
                </a:cxn>
                <a:cxn ang="0">
                  <a:pos x="T10" y="T11"/>
                </a:cxn>
              </a:cxnLst>
              <a:rect l="0" t="0" r="r" b="b"/>
              <a:pathLst>
                <a:path w="59" h="89">
                  <a:moveTo>
                    <a:pt x="58" y="0"/>
                  </a:moveTo>
                  <a:lnTo>
                    <a:pt x="58" y="0"/>
                  </a:lnTo>
                  <a:cubicBezTo>
                    <a:pt x="58" y="29"/>
                    <a:pt x="29" y="59"/>
                    <a:pt x="29" y="59"/>
                  </a:cubicBezTo>
                  <a:cubicBezTo>
                    <a:pt x="0" y="88"/>
                    <a:pt x="0" y="88"/>
                    <a:pt x="0" y="88"/>
                  </a:cubicBezTo>
                  <a:cubicBezTo>
                    <a:pt x="0" y="88"/>
                    <a:pt x="0" y="88"/>
                    <a:pt x="29" y="59"/>
                  </a:cubicBezTo>
                  <a:cubicBezTo>
                    <a:pt x="29" y="59"/>
                    <a:pt x="58" y="29"/>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87" name="Freeform 186">
              <a:extLst>
                <a:ext uri="{FF2B5EF4-FFF2-40B4-BE49-F238E27FC236}">
                  <a16:creationId xmlns:a16="http://schemas.microsoft.com/office/drawing/2014/main" id="{13A60613-E89C-1F46-A438-AA1AAD19273F}"/>
                </a:ext>
              </a:extLst>
            </p:cNvPr>
            <p:cNvSpPr>
              <a:spLocks noChangeArrowheads="1"/>
            </p:cNvSpPr>
            <p:nvPr/>
          </p:nvSpPr>
          <p:spPr bwMode="auto">
            <a:xfrm>
              <a:off x="4091854" y="82620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88" name="Freeform 187">
              <a:extLst>
                <a:ext uri="{FF2B5EF4-FFF2-40B4-BE49-F238E27FC236}">
                  <a16:creationId xmlns:a16="http://schemas.microsoft.com/office/drawing/2014/main" id="{3E814B67-571F-7442-913C-B0D1419CD16E}"/>
                </a:ext>
              </a:extLst>
            </p:cNvPr>
            <p:cNvSpPr>
              <a:spLocks noChangeArrowheads="1"/>
            </p:cNvSpPr>
            <p:nvPr/>
          </p:nvSpPr>
          <p:spPr bwMode="auto">
            <a:xfrm>
              <a:off x="4120531" y="100548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89" name="Freeform 188">
              <a:extLst>
                <a:ext uri="{FF2B5EF4-FFF2-40B4-BE49-F238E27FC236}">
                  <a16:creationId xmlns:a16="http://schemas.microsoft.com/office/drawing/2014/main" id="{C4AC45CB-A7C3-7544-ADC4-7CD20CD6AB3E}"/>
                </a:ext>
              </a:extLst>
            </p:cNvPr>
            <p:cNvSpPr>
              <a:spLocks noChangeArrowheads="1"/>
            </p:cNvSpPr>
            <p:nvPr/>
          </p:nvSpPr>
          <p:spPr bwMode="auto">
            <a:xfrm>
              <a:off x="4195092" y="1372585"/>
              <a:ext cx="47318" cy="1423"/>
            </a:xfrm>
            <a:custGeom>
              <a:avLst/>
              <a:gdLst>
                <a:gd name="T0" fmla="*/ 0 w 147"/>
                <a:gd name="T1" fmla="*/ 0 h 1"/>
                <a:gd name="T2" fmla="*/ 0 w 147"/>
                <a:gd name="T3" fmla="*/ 0 h 1"/>
                <a:gd name="T4" fmla="*/ 88 w 147"/>
                <a:gd name="T5" fmla="*/ 0 h 1"/>
                <a:gd name="T6" fmla="*/ 146 w 147"/>
                <a:gd name="T7" fmla="*/ 0 h 1"/>
                <a:gd name="T8" fmla="*/ 88 w 147"/>
                <a:gd name="T9" fmla="*/ 0 h 1"/>
                <a:gd name="T10" fmla="*/ 0 w 147"/>
                <a:gd name="T11" fmla="*/ 0 h 1"/>
              </a:gdLst>
              <a:ahLst/>
              <a:cxnLst>
                <a:cxn ang="0">
                  <a:pos x="T0" y="T1"/>
                </a:cxn>
                <a:cxn ang="0">
                  <a:pos x="T2" y="T3"/>
                </a:cxn>
                <a:cxn ang="0">
                  <a:pos x="T4" y="T5"/>
                </a:cxn>
                <a:cxn ang="0">
                  <a:pos x="T6" y="T7"/>
                </a:cxn>
                <a:cxn ang="0">
                  <a:pos x="T8" y="T9"/>
                </a:cxn>
                <a:cxn ang="0">
                  <a:pos x="T10" y="T11"/>
                </a:cxn>
              </a:cxnLst>
              <a:rect l="0" t="0" r="r" b="b"/>
              <a:pathLst>
                <a:path w="147" h="1">
                  <a:moveTo>
                    <a:pt x="0" y="0"/>
                  </a:moveTo>
                  <a:lnTo>
                    <a:pt x="0" y="0"/>
                  </a:lnTo>
                  <a:cubicBezTo>
                    <a:pt x="29" y="0"/>
                    <a:pt x="59" y="0"/>
                    <a:pt x="88" y="0"/>
                  </a:cubicBezTo>
                  <a:cubicBezTo>
                    <a:pt x="117" y="0"/>
                    <a:pt x="146" y="0"/>
                    <a:pt x="146" y="0"/>
                  </a:cubicBezTo>
                  <a:cubicBezTo>
                    <a:pt x="146" y="0"/>
                    <a:pt x="117" y="0"/>
                    <a:pt x="88" y="0"/>
                  </a:cubicBezTo>
                  <a:cubicBezTo>
                    <a:pt x="5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0" name="Freeform 189">
              <a:extLst>
                <a:ext uri="{FF2B5EF4-FFF2-40B4-BE49-F238E27FC236}">
                  <a16:creationId xmlns:a16="http://schemas.microsoft.com/office/drawing/2014/main" id="{74DCA9B0-FBC8-9D44-A6B8-AE5FEA2BFB71}"/>
                </a:ext>
              </a:extLst>
            </p:cNvPr>
            <p:cNvSpPr>
              <a:spLocks noChangeArrowheads="1"/>
            </p:cNvSpPr>
            <p:nvPr/>
          </p:nvSpPr>
          <p:spPr bwMode="auto">
            <a:xfrm>
              <a:off x="4593710" y="638387"/>
              <a:ext cx="768559" cy="648827"/>
            </a:xfrm>
            <a:custGeom>
              <a:avLst/>
              <a:gdLst>
                <a:gd name="T0" fmla="*/ 992 w 2364"/>
                <a:gd name="T1" fmla="*/ 1107 h 2012"/>
                <a:gd name="T2" fmla="*/ 904 w 2364"/>
                <a:gd name="T3" fmla="*/ 1165 h 2012"/>
                <a:gd name="T4" fmla="*/ 875 w 2364"/>
                <a:gd name="T5" fmla="*/ 1165 h 2012"/>
                <a:gd name="T6" fmla="*/ 758 w 2364"/>
                <a:gd name="T7" fmla="*/ 1165 h 2012"/>
                <a:gd name="T8" fmla="*/ 700 w 2364"/>
                <a:gd name="T9" fmla="*/ 1224 h 2012"/>
                <a:gd name="T10" fmla="*/ 642 w 2364"/>
                <a:gd name="T11" fmla="*/ 1194 h 2012"/>
                <a:gd name="T12" fmla="*/ 467 w 2364"/>
                <a:gd name="T13" fmla="*/ 1194 h 2012"/>
                <a:gd name="T14" fmla="*/ 379 w 2364"/>
                <a:gd name="T15" fmla="*/ 1194 h 2012"/>
                <a:gd name="T16" fmla="*/ 204 w 2364"/>
                <a:gd name="T17" fmla="*/ 1370 h 2012"/>
                <a:gd name="T18" fmla="*/ 263 w 2364"/>
                <a:gd name="T19" fmla="*/ 1399 h 2012"/>
                <a:gd name="T20" fmla="*/ 263 w 2364"/>
                <a:gd name="T21" fmla="*/ 1544 h 2012"/>
                <a:gd name="T22" fmla="*/ 234 w 2364"/>
                <a:gd name="T23" fmla="*/ 1603 h 2012"/>
                <a:gd name="T24" fmla="*/ 146 w 2364"/>
                <a:gd name="T25" fmla="*/ 1691 h 2012"/>
                <a:gd name="T26" fmla="*/ 29 w 2364"/>
                <a:gd name="T27" fmla="*/ 1807 h 2012"/>
                <a:gd name="T28" fmla="*/ 0 w 2364"/>
                <a:gd name="T29" fmla="*/ 1865 h 2012"/>
                <a:gd name="T30" fmla="*/ 1400 w 2364"/>
                <a:gd name="T31" fmla="*/ 1632 h 2012"/>
                <a:gd name="T32" fmla="*/ 1604 w 2364"/>
                <a:gd name="T33" fmla="*/ 1603 h 2012"/>
                <a:gd name="T34" fmla="*/ 1984 w 2364"/>
                <a:gd name="T35" fmla="*/ 1865 h 2012"/>
                <a:gd name="T36" fmla="*/ 2304 w 2364"/>
                <a:gd name="T37" fmla="*/ 1982 h 2012"/>
                <a:gd name="T38" fmla="*/ 2304 w 2364"/>
                <a:gd name="T39" fmla="*/ 2011 h 2012"/>
                <a:gd name="T40" fmla="*/ 2304 w 2364"/>
                <a:gd name="T41" fmla="*/ 2011 h 2012"/>
                <a:gd name="T42" fmla="*/ 2334 w 2364"/>
                <a:gd name="T43" fmla="*/ 1953 h 2012"/>
                <a:gd name="T44" fmla="*/ 2304 w 2364"/>
                <a:gd name="T45" fmla="*/ 1924 h 2012"/>
                <a:gd name="T46" fmla="*/ 2334 w 2364"/>
                <a:gd name="T47" fmla="*/ 1807 h 2012"/>
                <a:gd name="T48" fmla="*/ 2275 w 2364"/>
                <a:gd name="T49" fmla="*/ 1544 h 2012"/>
                <a:gd name="T50" fmla="*/ 2246 w 2364"/>
                <a:gd name="T51" fmla="*/ 1079 h 2012"/>
                <a:gd name="T52" fmla="*/ 2158 w 2364"/>
                <a:gd name="T53" fmla="*/ 700 h 2012"/>
                <a:gd name="T54" fmla="*/ 2129 w 2364"/>
                <a:gd name="T55" fmla="*/ 729 h 2012"/>
                <a:gd name="T56" fmla="*/ 2100 w 2364"/>
                <a:gd name="T57" fmla="*/ 612 h 2012"/>
                <a:gd name="T58" fmla="*/ 2070 w 2364"/>
                <a:gd name="T59" fmla="*/ 525 h 2012"/>
                <a:gd name="T60" fmla="*/ 2042 w 2364"/>
                <a:gd name="T61" fmla="*/ 379 h 2012"/>
                <a:gd name="T62" fmla="*/ 2013 w 2364"/>
                <a:gd name="T63" fmla="*/ 204 h 2012"/>
                <a:gd name="T64" fmla="*/ 1954 w 2364"/>
                <a:gd name="T65" fmla="*/ 29 h 2012"/>
                <a:gd name="T66" fmla="*/ 1692 w 2364"/>
                <a:gd name="T67" fmla="*/ 58 h 2012"/>
                <a:gd name="T68" fmla="*/ 1517 w 2364"/>
                <a:gd name="T69" fmla="*/ 116 h 2012"/>
                <a:gd name="T70" fmla="*/ 1313 w 2364"/>
                <a:gd name="T71" fmla="*/ 262 h 2012"/>
                <a:gd name="T72" fmla="*/ 1254 w 2364"/>
                <a:gd name="T73" fmla="*/ 321 h 2012"/>
                <a:gd name="T74" fmla="*/ 1196 w 2364"/>
                <a:gd name="T75" fmla="*/ 525 h 2012"/>
                <a:gd name="T76" fmla="*/ 1050 w 2364"/>
                <a:gd name="T77" fmla="*/ 671 h 2012"/>
                <a:gd name="T78" fmla="*/ 1108 w 2364"/>
                <a:gd name="T79" fmla="*/ 642 h 2012"/>
                <a:gd name="T80" fmla="*/ 1137 w 2364"/>
                <a:gd name="T81" fmla="*/ 729 h 2012"/>
                <a:gd name="T82" fmla="*/ 1137 w 2364"/>
                <a:gd name="T83" fmla="*/ 758 h 2012"/>
                <a:gd name="T84" fmla="*/ 1137 w 2364"/>
                <a:gd name="T85" fmla="*/ 933 h 2012"/>
                <a:gd name="T86" fmla="*/ 1050 w 2364"/>
                <a:gd name="T87" fmla="*/ 1021 h 2012"/>
                <a:gd name="T88" fmla="*/ 992 w 2364"/>
                <a:gd name="T89" fmla="*/ 1107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4" h="2012">
                  <a:moveTo>
                    <a:pt x="992" y="1107"/>
                  </a:moveTo>
                  <a:lnTo>
                    <a:pt x="992" y="1107"/>
                  </a:lnTo>
                  <a:lnTo>
                    <a:pt x="992" y="1107"/>
                  </a:lnTo>
                  <a:cubicBezTo>
                    <a:pt x="963" y="1107"/>
                    <a:pt x="934" y="1136"/>
                    <a:pt x="904" y="1165"/>
                  </a:cubicBezTo>
                  <a:cubicBezTo>
                    <a:pt x="904" y="1194"/>
                    <a:pt x="904" y="1194"/>
                    <a:pt x="904" y="1194"/>
                  </a:cubicBezTo>
                  <a:cubicBezTo>
                    <a:pt x="875" y="1165"/>
                    <a:pt x="875" y="1165"/>
                    <a:pt x="875" y="1165"/>
                  </a:cubicBezTo>
                  <a:cubicBezTo>
                    <a:pt x="875" y="1136"/>
                    <a:pt x="846" y="1136"/>
                    <a:pt x="846" y="1136"/>
                  </a:cubicBezTo>
                  <a:cubicBezTo>
                    <a:pt x="817" y="1136"/>
                    <a:pt x="787" y="1165"/>
                    <a:pt x="758" y="1165"/>
                  </a:cubicBezTo>
                  <a:cubicBezTo>
                    <a:pt x="758" y="1165"/>
                    <a:pt x="729" y="1165"/>
                    <a:pt x="729" y="1194"/>
                  </a:cubicBezTo>
                  <a:cubicBezTo>
                    <a:pt x="729" y="1194"/>
                    <a:pt x="700" y="1194"/>
                    <a:pt x="700" y="1224"/>
                  </a:cubicBezTo>
                  <a:lnTo>
                    <a:pt x="700" y="1224"/>
                  </a:lnTo>
                  <a:cubicBezTo>
                    <a:pt x="671" y="1224"/>
                    <a:pt x="642" y="1194"/>
                    <a:pt x="642" y="1194"/>
                  </a:cubicBezTo>
                  <a:cubicBezTo>
                    <a:pt x="613" y="1194"/>
                    <a:pt x="613" y="1165"/>
                    <a:pt x="613" y="1165"/>
                  </a:cubicBezTo>
                  <a:cubicBezTo>
                    <a:pt x="554" y="1165"/>
                    <a:pt x="525" y="1165"/>
                    <a:pt x="467" y="1194"/>
                  </a:cubicBezTo>
                  <a:lnTo>
                    <a:pt x="437" y="1194"/>
                  </a:lnTo>
                  <a:cubicBezTo>
                    <a:pt x="408" y="1194"/>
                    <a:pt x="379" y="1194"/>
                    <a:pt x="379" y="1194"/>
                  </a:cubicBezTo>
                  <a:cubicBezTo>
                    <a:pt x="292" y="1224"/>
                    <a:pt x="234" y="1224"/>
                    <a:pt x="204" y="1282"/>
                  </a:cubicBezTo>
                  <a:cubicBezTo>
                    <a:pt x="175" y="1311"/>
                    <a:pt x="204" y="1341"/>
                    <a:pt x="204" y="1370"/>
                  </a:cubicBezTo>
                  <a:cubicBezTo>
                    <a:pt x="204" y="1370"/>
                    <a:pt x="204" y="1370"/>
                    <a:pt x="204" y="1399"/>
                  </a:cubicBezTo>
                  <a:cubicBezTo>
                    <a:pt x="234" y="1399"/>
                    <a:pt x="234" y="1399"/>
                    <a:pt x="263" y="1399"/>
                  </a:cubicBezTo>
                  <a:cubicBezTo>
                    <a:pt x="263" y="1428"/>
                    <a:pt x="292" y="1457"/>
                    <a:pt x="292" y="1515"/>
                  </a:cubicBezTo>
                  <a:lnTo>
                    <a:pt x="263" y="1544"/>
                  </a:lnTo>
                  <a:cubicBezTo>
                    <a:pt x="234" y="1574"/>
                    <a:pt x="234" y="1574"/>
                    <a:pt x="234" y="1574"/>
                  </a:cubicBezTo>
                  <a:cubicBezTo>
                    <a:pt x="234" y="1574"/>
                    <a:pt x="234" y="1574"/>
                    <a:pt x="234" y="1603"/>
                  </a:cubicBezTo>
                  <a:cubicBezTo>
                    <a:pt x="234" y="1603"/>
                    <a:pt x="234" y="1632"/>
                    <a:pt x="204" y="1632"/>
                  </a:cubicBezTo>
                  <a:cubicBezTo>
                    <a:pt x="204" y="1661"/>
                    <a:pt x="175" y="1691"/>
                    <a:pt x="146" y="1691"/>
                  </a:cubicBezTo>
                  <a:cubicBezTo>
                    <a:pt x="117" y="1720"/>
                    <a:pt x="117" y="1720"/>
                    <a:pt x="87" y="1720"/>
                  </a:cubicBezTo>
                  <a:cubicBezTo>
                    <a:pt x="58" y="1749"/>
                    <a:pt x="58" y="1778"/>
                    <a:pt x="29" y="1807"/>
                  </a:cubicBezTo>
                  <a:cubicBezTo>
                    <a:pt x="29" y="1836"/>
                    <a:pt x="29" y="1836"/>
                    <a:pt x="0" y="1836"/>
                  </a:cubicBezTo>
                  <a:cubicBezTo>
                    <a:pt x="0" y="1865"/>
                    <a:pt x="0" y="1865"/>
                    <a:pt x="0" y="1865"/>
                  </a:cubicBezTo>
                  <a:cubicBezTo>
                    <a:pt x="29" y="1894"/>
                    <a:pt x="29" y="1894"/>
                    <a:pt x="29" y="1924"/>
                  </a:cubicBezTo>
                  <a:cubicBezTo>
                    <a:pt x="467" y="1836"/>
                    <a:pt x="992" y="1720"/>
                    <a:pt x="1400" y="1632"/>
                  </a:cubicBezTo>
                  <a:cubicBezTo>
                    <a:pt x="1429" y="1632"/>
                    <a:pt x="1429" y="1632"/>
                    <a:pt x="1458" y="1632"/>
                  </a:cubicBezTo>
                  <a:cubicBezTo>
                    <a:pt x="1517" y="1603"/>
                    <a:pt x="1575" y="1603"/>
                    <a:pt x="1604" y="1603"/>
                  </a:cubicBezTo>
                  <a:cubicBezTo>
                    <a:pt x="1720" y="1603"/>
                    <a:pt x="1808" y="1749"/>
                    <a:pt x="1837" y="1836"/>
                  </a:cubicBezTo>
                  <a:cubicBezTo>
                    <a:pt x="1896" y="1836"/>
                    <a:pt x="1954" y="1865"/>
                    <a:pt x="1984" y="1865"/>
                  </a:cubicBezTo>
                  <a:cubicBezTo>
                    <a:pt x="2100" y="1894"/>
                    <a:pt x="2187" y="1953"/>
                    <a:pt x="2275" y="1953"/>
                  </a:cubicBezTo>
                  <a:cubicBezTo>
                    <a:pt x="2304" y="1982"/>
                    <a:pt x="2304" y="1982"/>
                    <a:pt x="2304" y="1982"/>
                  </a:cubicBezTo>
                  <a:lnTo>
                    <a:pt x="2304" y="1982"/>
                  </a:lnTo>
                  <a:cubicBezTo>
                    <a:pt x="2304" y="1982"/>
                    <a:pt x="2304" y="1982"/>
                    <a:pt x="2304" y="2011"/>
                  </a:cubicBezTo>
                  <a:lnTo>
                    <a:pt x="2304" y="2011"/>
                  </a:lnTo>
                  <a:lnTo>
                    <a:pt x="2304" y="2011"/>
                  </a:lnTo>
                  <a:cubicBezTo>
                    <a:pt x="2334" y="1982"/>
                    <a:pt x="2334" y="1982"/>
                    <a:pt x="2334" y="1953"/>
                  </a:cubicBezTo>
                  <a:lnTo>
                    <a:pt x="2334" y="1953"/>
                  </a:lnTo>
                  <a:cubicBezTo>
                    <a:pt x="2304" y="1953"/>
                    <a:pt x="2304" y="1953"/>
                    <a:pt x="2304" y="1924"/>
                  </a:cubicBezTo>
                  <a:lnTo>
                    <a:pt x="2304" y="1924"/>
                  </a:lnTo>
                  <a:cubicBezTo>
                    <a:pt x="2304" y="1894"/>
                    <a:pt x="2304" y="1894"/>
                    <a:pt x="2304" y="1894"/>
                  </a:cubicBezTo>
                  <a:cubicBezTo>
                    <a:pt x="2363" y="1865"/>
                    <a:pt x="2334" y="1865"/>
                    <a:pt x="2334" y="1807"/>
                  </a:cubicBezTo>
                  <a:cubicBezTo>
                    <a:pt x="2334" y="1778"/>
                    <a:pt x="2334" y="1778"/>
                    <a:pt x="2334" y="1778"/>
                  </a:cubicBezTo>
                  <a:cubicBezTo>
                    <a:pt x="2304" y="1691"/>
                    <a:pt x="2275" y="1603"/>
                    <a:pt x="2275" y="1544"/>
                  </a:cubicBezTo>
                  <a:cubicBezTo>
                    <a:pt x="2246" y="1457"/>
                    <a:pt x="2246" y="1370"/>
                    <a:pt x="2246" y="1282"/>
                  </a:cubicBezTo>
                  <a:cubicBezTo>
                    <a:pt x="2246" y="1224"/>
                    <a:pt x="2275" y="1136"/>
                    <a:pt x="2246" y="1079"/>
                  </a:cubicBezTo>
                  <a:cubicBezTo>
                    <a:pt x="2246" y="1021"/>
                    <a:pt x="2217" y="962"/>
                    <a:pt x="2217" y="904"/>
                  </a:cubicBezTo>
                  <a:cubicBezTo>
                    <a:pt x="2217" y="845"/>
                    <a:pt x="2187" y="758"/>
                    <a:pt x="2158" y="700"/>
                  </a:cubicBezTo>
                  <a:cubicBezTo>
                    <a:pt x="2158" y="700"/>
                    <a:pt x="2158" y="700"/>
                    <a:pt x="2129" y="700"/>
                  </a:cubicBezTo>
                  <a:cubicBezTo>
                    <a:pt x="2129" y="729"/>
                    <a:pt x="2129" y="729"/>
                    <a:pt x="2129" y="729"/>
                  </a:cubicBezTo>
                  <a:cubicBezTo>
                    <a:pt x="2129" y="700"/>
                    <a:pt x="2129" y="700"/>
                    <a:pt x="2129" y="700"/>
                  </a:cubicBezTo>
                  <a:cubicBezTo>
                    <a:pt x="2100" y="671"/>
                    <a:pt x="2100" y="642"/>
                    <a:pt x="2100" y="612"/>
                  </a:cubicBezTo>
                  <a:lnTo>
                    <a:pt x="2100" y="583"/>
                  </a:lnTo>
                  <a:cubicBezTo>
                    <a:pt x="2100" y="554"/>
                    <a:pt x="2070" y="554"/>
                    <a:pt x="2070" y="525"/>
                  </a:cubicBezTo>
                  <a:cubicBezTo>
                    <a:pt x="2070" y="495"/>
                    <a:pt x="2042" y="495"/>
                    <a:pt x="2042" y="466"/>
                  </a:cubicBezTo>
                  <a:cubicBezTo>
                    <a:pt x="2042" y="437"/>
                    <a:pt x="2042" y="408"/>
                    <a:pt x="2042" y="379"/>
                  </a:cubicBezTo>
                  <a:cubicBezTo>
                    <a:pt x="2042" y="350"/>
                    <a:pt x="2042" y="321"/>
                    <a:pt x="2042" y="292"/>
                  </a:cubicBezTo>
                  <a:cubicBezTo>
                    <a:pt x="2042" y="262"/>
                    <a:pt x="2013" y="233"/>
                    <a:pt x="2013" y="204"/>
                  </a:cubicBezTo>
                  <a:cubicBezTo>
                    <a:pt x="1984" y="145"/>
                    <a:pt x="1954" y="116"/>
                    <a:pt x="1954" y="58"/>
                  </a:cubicBezTo>
                  <a:lnTo>
                    <a:pt x="1954" y="29"/>
                  </a:lnTo>
                  <a:lnTo>
                    <a:pt x="1954" y="0"/>
                  </a:lnTo>
                  <a:cubicBezTo>
                    <a:pt x="1867" y="29"/>
                    <a:pt x="1779" y="29"/>
                    <a:pt x="1692" y="58"/>
                  </a:cubicBezTo>
                  <a:cubicBezTo>
                    <a:pt x="1634" y="87"/>
                    <a:pt x="1575" y="87"/>
                    <a:pt x="1517" y="116"/>
                  </a:cubicBezTo>
                  <a:lnTo>
                    <a:pt x="1517" y="116"/>
                  </a:lnTo>
                  <a:cubicBezTo>
                    <a:pt x="1487" y="116"/>
                    <a:pt x="1487" y="116"/>
                    <a:pt x="1487" y="116"/>
                  </a:cubicBezTo>
                  <a:cubicBezTo>
                    <a:pt x="1400" y="145"/>
                    <a:pt x="1371" y="175"/>
                    <a:pt x="1313" y="262"/>
                  </a:cubicBezTo>
                  <a:lnTo>
                    <a:pt x="1284" y="292"/>
                  </a:lnTo>
                  <a:lnTo>
                    <a:pt x="1254" y="321"/>
                  </a:lnTo>
                  <a:cubicBezTo>
                    <a:pt x="1225" y="350"/>
                    <a:pt x="1225" y="379"/>
                    <a:pt x="1225" y="437"/>
                  </a:cubicBezTo>
                  <a:cubicBezTo>
                    <a:pt x="1196" y="466"/>
                    <a:pt x="1196" y="495"/>
                    <a:pt x="1196" y="525"/>
                  </a:cubicBezTo>
                  <a:cubicBezTo>
                    <a:pt x="1167" y="554"/>
                    <a:pt x="1137" y="583"/>
                    <a:pt x="1108" y="583"/>
                  </a:cubicBezTo>
                  <a:cubicBezTo>
                    <a:pt x="1108" y="612"/>
                    <a:pt x="1079" y="642"/>
                    <a:pt x="1050" y="671"/>
                  </a:cubicBezTo>
                  <a:cubicBezTo>
                    <a:pt x="1079" y="671"/>
                    <a:pt x="1079" y="642"/>
                    <a:pt x="1108" y="642"/>
                  </a:cubicBezTo>
                  <a:lnTo>
                    <a:pt x="1108" y="642"/>
                  </a:lnTo>
                  <a:cubicBezTo>
                    <a:pt x="1108" y="671"/>
                    <a:pt x="1108" y="671"/>
                    <a:pt x="1108" y="671"/>
                  </a:cubicBezTo>
                  <a:cubicBezTo>
                    <a:pt x="1137" y="671"/>
                    <a:pt x="1137" y="700"/>
                    <a:pt x="1137" y="729"/>
                  </a:cubicBezTo>
                  <a:lnTo>
                    <a:pt x="1137" y="729"/>
                  </a:lnTo>
                  <a:cubicBezTo>
                    <a:pt x="1137" y="758"/>
                    <a:pt x="1137" y="758"/>
                    <a:pt x="1137" y="758"/>
                  </a:cubicBezTo>
                  <a:cubicBezTo>
                    <a:pt x="1137" y="758"/>
                    <a:pt x="1137" y="787"/>
                    <a:pt x="1108" y="787"/>
                  </a:cubicBezTo>
                  <a:cubicBezTo>
                    <a:pt x="1137" y="816"/>
                    <a:pt x="1167" y="904"/>
                    <a:pt x="1137" y="933"/>
                  </a:cubicBezTo>
                  <a:cubicBezTo>
                    <a:pt x="1137" y="962"/>
                    <a:pt x="1137" y="992"/>
                    <a:pt x="1079" y="992"/>
                  </a:cubicBezTo>
                  <a:lnTo>
                    <a:pt x="1050" y="1021"/>
                  </a:lnTo>
                  <a:cubicBezTo>
                    <a:pt x="1021" y="1050"/>
                    <a:pt x="1021" y="1079"/>
                    <a:pt x="1021" y="1079"/>
                  </a:cubicBezTo>
                  <a:lnTo>
                    <a:pt x="992" y="1107"/>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1" name="Freeform 190">
              <a:extLst>
                <a:ext uri="{FF2B5EF4-FFF2-40B4-BE49-F238E27FC236}">
                  <a16:creationId xmlns:a16="http://schemas.microsoft.com/office/drawing/2014/main" id="{029E8317-B0DE-F64A-B8B3-A4B3974CE9D1}"/>
                </a:ext>
              </a:extLst>
            </p:cNvPr>
            <p:cNvSpPr>
              <a:spLocks noChangeArrowheads="1"/>
            </p:cNvSpPr>
            <p:nvPr/>
          </p:nvSpPr>
          <p:spPr bwMode="auto">
            <a:xfrm>
              <a:off x="4063176" y="100548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2" name="Freeform 191">
              <a:extLst>
                <a:ext uri="{FF2B5EF4-FFF2-40B4-BE49-F238E27FC236}">
                  <a16:creationId xmlns:a16="http://schemas.microsoft.com/office/drawing/2014/main" id="{B8C33256-D9DD-C24F-B3CE-C4DFBB331B2B}"/>
                </a:ext>
              </a:extLst>
            </p:cNvPr>
            <p:cNvSpPr>
              <a:spLocks noChangeArrowheads="1"/>
            </p:cNvSpPr>
            <p:nvPr/>
          </p:nvSpPr>
          <p:spPr bwMode="auto">
            <a:xfrm>
              <a:off x="4063176" y="1005485"/>
              <a:ext cx="1434"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3" name="Freeform 192">
              <a:extLst>
                <a:ext uri="{FF2B5EF4-FFF2-40B4-BE49-F238E27FC236}">
                  <a16:creationId xmlns:a16="http://schemas.microsoft.com/office/drawing/2014/main" id="{AF3E8F2B-B416-2D43-8922-712B2F2DE60C}"/>
                </a:ext>
              </a:extLst>
            </p:cNvPr>
            <p:cNvSpPr>
              <a:spLocks noChangeArrowheads="1"/>
            </p:cNvSpPr>
            <p:nvPr/>
          </p:nvSpPr>
          <p:spPr bwMode="auto">
            <a:xfrm>
              <a:off x="4934974" y="864621"/>
              <a:ext cx="10037" cy="1423"/>
            </a:xfrm>
            <a:custGeom>
              <a:avLst/>
              <a:gdLst>
                <a:gd name="T0" fmla="*/ 0 w 30"/>
                <a:gd name="T1" fmla="*/ 0 h 1"/>
                <a:gd name="T2" fmla="*/ 0 w 30"/>
                <a:gd name="T3" fmla="*/ 0 h 1"/>
                <a:gd name="T4" fmla="*/ 0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lnTo>
                    <a:pt x="0" y="0"/>
                  </a:lnTo>
                  <a:lnTo>
                    <a:pt x="29" y="0"/>
                  </a:lnTo>
                  <a:lnTo>
                    <a:pt x="29"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4" name="Freeform 193">
              <a:extLst>
                <a:ext uri="{FF2B5EF4-FFF2-40B4-BE49-F238E27FC236}">
                  <a16:creationId xmlns:a16="http://schemas.microsoft.com/office/drawing/2014/main" id="{EB704CF3-4FAC-3E4B-8CB7-05615DF2741E}"/>
                </a:ext>
              </a:extLst>
            </p:cNvPr>
            <p:cNvSpPr>
              <a:spLocks noChangeArrowheads="1"/>
            </p:cNvSpPr>
            <p:nvPr/>
          </p:nvSpPr>
          <p:spPr bwMode="auto">
            <a:xfrm>
              <a:off x="4926371" y="940034"/>
              <a:ext cx="28678" cy="19920"/>
            </a:xfrm>
            <a:custGeom>
              <a:avLst/>
              <a:gdLst>
                <a:gd name="T0" fmla="*/ 29 w 88"/>
                <a:gd name="T1" fmla="*/ 29 h 60"/>
                <a:gd name="T2" fmla="*/ 29 w 88"/>
                <a:gd name="T3" fmla="*/ 29 h 60"/>
                <a:gd name="T4" fmla="*/ 29 w 88"/>
                <a:gd name="T5" fmla="*/ 0 h 60"/>
                <a:gd name="T6" fmla="*/ 58 w 88"/>
                <a:gd name="T7" fmla="*/ 0 h 60"/>
                <a:gd name="T8" fmla="*/ 87 w 88"/>
                <a:gd name="T9" fmla="*/ 0 h 60"/>
                <a:gd name="T10" fmla="*/ 58 w 88"/>
                <a:gd name="T11" fmla="*/ 0 h 60"/>
                <a:gd name="T12" fmla="*/ 29 w 88"/>
                <a:gd name="T13" fmla="*/ 0 h 60"/>
                <a:gd name="T14" fmla="*/ 29 w 88"/>
                <a:gd name="T15" fmla="*/ 29 h 60"/>
                <a:gd name="T16" fmla="*/ 0 w 88"/>
                <a:gd name="T17" fmla="*/ 59 h 60"/>
                <a:gd name="T18" fmla="*/ 29 w 88"/>
                <a:gd name="T19"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60">
                  <a:moveTo>
                    <a:pt x="29" y="29"/>
                  </a:moveTo>
                  <a:lnTo>
                    <a:pt x="29" y="29"/>
                  </a:lnTo>
                  <a:cubicBezTo>
                    <a:pt x="29" y="0"/>
                    <a:pt x="29" y="0"/>
                    <a:pt x="29" y="0"/>
                  </a:cubicBezTo>
                  <a:cubicBezTo>
                    <a:pt x="58" y="0"/>
                    <a:pt x="58" y="0"/>
                    <a:pt x="58" y="0"/>
                  </a:cubicBezTo>
                  <a:cubicBezTo>
                    <a:pt x="87" y="0"/>
                    <a:pt x="87" y="0"/>
                    <a:pt x="87" y="0"/>
                  </a:cubicBezTo>
                  <a:cubicBezTo>
                    <a:pt x="87" y="0"/>
                    <a:pt x="87" y="0"/>
                    <a:pt x="58" y="0"/>
                  </a:cubicBezTo>
                  <a:cubicBezTo>
                    <a:pt x="29" y="0"/>
                    <a:pt x="29" y="0"/>
                    <a:pt x="29" y="0"/>
                  </a:cubicBezTo>
                  <a:cubicBezTo>
                    <a:pt x="29" y="29"/>
                    <a:pt x="29" y="29"/>
                    <a:pt x="29" y="29"/>
                  </a:cubicBezTo>
                  <a:cubicBezTo>
                    <a:pt x="29" y="29"/>
                    <a:pt x="29" y="29"/>
                    <a:pt x="0" y="59"/>
                  </a:cubicBezTo>
                  <a:cubicBezTo>
                    <a:pt x="29" y="29"/>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5" name="Freeform 194">
              <a:extLst>
                <a:ext uri="{FF2B5EF4-FFF2-40B4-BE49-F238E27FC236}">
                  <a16:creationId xmlns:a16="http://schemas.microsoft.com/office/drawing/2014/main" id="{D9F0EA13-DFBB-A74C-A9B1-07112417DDD8}"/>
                </a:ext>
              </a:extLst>
            </p:cNvPr>
            <p:cNvSpPr>
              <a:spLocks noChangeArrowheads="1"/>
            </p:cNvSpPr>
            <p:nvPr/>
          </p:nvSpPr>
          <p:spPr bwMode="auto">
            <a:xfrm>
              <a:off x="4945011" y="864621"/>
              <a:ext cx="10036" cy="9961"/>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lnTo>
                    <a:pt x="29"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6" name="Freeform 195">
              <a:extLst>
                <a:ext uri="{FF2B5EF4-FFF2-40B4-BE49-F238E27FC236}">
                  <a16:creationId xmlns:a16="http://schemas.microsoft.com/office/drawing/2014/main" id="{8AFC5054-1B7D-C04D-85C1-114E5DDC3FAE}"/>
                </a:ext>
              </a:extLst>
            </p:cNvPr>
            <p:cNvSpPr>
              <a:spLocks noChangeArrowheads="1"/>
            </p:cNvSpPr>
            <p:nvPr/>
          </p:nvSpPr>
          <p:spPr bwMode="auto">
            <a:xfrm>
              <a:off x="4934974" y="873159"/>
              <a:ext cx="18641" cy="9961"/>
            </a:xfrm>
            <a:custGeom>
              <a:avLst/>
              <a:gdLst>
                <a:gd name="T0" fmla="*/ 58 w 59"/>
                <a:gd name="T1" fmla="*/ 0 h 30"/>
                <a:gd name="T2" fmla="*/ 58 w 59"/>
                <a:gd name="T3" fmla="*/ 0 h 30"/>
                <a:gd name="T4" fmla="*/ 58 w 59"/>
                <a:gd name="T5" fmla="*/ 0 h 30"/>
                <a:gd name="T6" fmla="*/ 29 w 59"/>
                <a:gd name="T7" fmla="*/ 29 h 30"/>
                <a:gd name="T8" fmla="*/ 0 w 59"/>
                <a:gd name="T9" fmla="*/ 29 h 30"/>
                <a:gd name="T10" fmla="*/ 0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lnTo>
                    <a:pt x="58" y="0"/>
                  </a:lnTo>
                  <a:cubicBezTo>
                    <a:pt x="58" y="29"/>
                    <a:pt x="29" y="29"/>
                    <a:pt x="29" y="29"/>
                  </a:cubicBezTo>
                  <a:cubicBezTo>
                    <a:pt x="0" y="29"/>
                    <a:pt x="0" y="29"/>
                    <a:pt x="0" y="29"/>
                  </a:cubicBezTo>
                  <a:lnTo>
                    <a:pt x="0" y="29"/>
                  </a:lnTo>
                  <a:cubicBezTo>
                    <a:pt x="29" y="29"/>
                    <a:pt x="29" y="29"/>
                    <a:pt x="29" y="29"/>
                  </a:cubicBezTo>
                  <a:cubicBezTo>
                    <a:pt x="29" y="29"/>
                    <a:pt x="58" y="29"/>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7" name="Freeform 196">
              <a:extLst>
                <a:ext uri="{FF2B5EF4-FFF2-40B4-BE49-F238E27FC236}">
                  <a16:creationId xmlns:a16="http://schemas.microsoft.com/office/drawing/2014/main" id="{4B54C1A3-5AB4-4B4D-9035-3483125A85EC}"/>
                </a:ext>
              </a:extLst>
            </p:cNvPr>
            <p:cNvSpPr>
              <a:spLocks noChangeArrowheads="1"/>
            </p:cNvSpPr>
            <p:nvPr/>
          </p:nvSpPr>
          <p:spPr bwMode="auto">
            <a:xfrm>
              <a:off x="4945011" y="891657"/>
              <a:ext cx="10036" cy="38417"/>
            </a:xfrm>
            <a:custGeom>
              <a:avLst/>
              <a:gdLst>
                <a:gd name="T0" fmla="*/ 29 w 30"/>
                <a:gd name="T1" fmla="*/ 117 h 118"/>
                <a:gd name="T2" fmla="*/ 29 w 30"/>
                <a:gd name="T3" fmla="*/ 117 h 118"/>
                <a:gd name="T4" fmla="*/ 0 w 30"/>
                <a:gd name="T5" fmla="*/ 0 h 118"/>
                <a:gd name="T6" fmla="*/ 0 w 30"/>
                <a:gd name="T7" fmla="*/ 0 h 118"/>
                <a:gd name="T8" fmla="*/ 0 w 30"/>
                <a:gd name="T9" fmla="*/ 0 h 118"/>
                <a:gd name="T10" fmla="*/ 29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29" y="117"/>
                  </a:moveTo>
                  <a:lnTo>
                    <a:pt x="29" y="117"/>
                  </a:lnTo>
                  <a:cubicBezTo>
                    <a:pt x="29" y="88"/>
                    <a:pt x="29" y="29"/>
                    <a:pt x="0" y="0"/>
                  </a:cubicBezTo>
                  <a:lnTo>
                    <a:pt x="0" y="0"/>
                  </a:lnTo>
                  <a:lnTo>
                    <a:pt x="0" y="0"/>
                  </a:lnTo>
                  <a:cubicBezTo>
                    <a:pt x="29" y="29"/>
                    <a:pt x="29" y="88"/>
                    <a:pt x="29" y="11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8" name="Freeform 197">
              <a:extLst>
                <a:ext uri="{FF2B5EF4-FFF2-40B4-BE49-F238E27FC236}">
                  <a16:creationId xmlns:a16="http://schemas.microsoft.com/office/drawing/2014/main" id="{EA661EBB-9B34-FD4B-8212-031769049A37}"/>
                </a:ext>
              </a:extLst>
            </p:cNvPr>
            <p:cNvSpPr>
              <a:spLocks noChangeArrowheads="1"/>
            </p:cNvSpPr>
            <p:nvPr/>
          </p:nvSpPr>
          <p:spPr bwMode="auto">
            <a:xfrm>
              <a:off x="4091854" y="106097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199" name="Freeform 198">
              <a:extLst>
                <a:ext uri="{FF2B5EF4-FFF2-40B4-BE49-F238E27FC236}">
                  <a16:creationId xmlns:a16="http://schemas.microsoft.com/office/drawing/2014/main" id="{CAD26CF5-6E68-264C-9535-8F7D043983AE}"/>
                </a:ext>
              </a:extLst>
            </p:cNvPr>
            <p:cNvSpPr>
              <a:spLocks noChangeArrowheads="1"/>
            </p:cNvSpPr>
            <p:nvPr/>
          </p:nvSpPr>
          <p:spPr bwMode="auto">
            <a:xfrm>
              <a:off x="1341675" y="148921"/>
              <a:ext cx="18641" cy="1423"/>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0" name="Freeform 199">
              <a:extLst>
                <a:ext uri="{FF2B5EF4-FFF2-40B4-BE49-F238E27FC236}">
                  <a16:creationId xmlns:a16="http://schemas.microsoft.com/office/drawing/2014/main" id="{BA84EF21-0A33-3042-8D61-B2CB7BF79F6F}"/>
                </a:ext>
              </a:extLst>
            </p:cNvPr>
            <p:cNvSpPr>
              <a:spLocks noChangeArrowheads="1"/>
            </p:cNvSpPr>
            <p:nvPr/>
          </p:nvSpPr>
          <p:spPr bwMode="auto">
            <a:xfrm>
              <a:off x="3066631" y="609929"/>
              <a:ext cx="75995" cy="28457"/>
            </a:xfrm>
            <a:custGeom>
              <a:avLst/>
              <a:gdLst>
                <a:gd name="T0" fmla="*/ 0 w 235"/>
                <a:gd name="T1" fmla="*/ 88 h 89"/>
                <a:gd name="T2" fmla="*/ 0 w 235"/>
                <a:gd name="T3" fmla="*/ 88 h 89"/>
                <a:gd name="T4" fmla="*/ 88 w 235"/>
                <a:gd name="T5" fmla="*/ 59 h 89"/>
                <a:gd name="T6" fmla="*/ 234 w 235"/>
                <a:gd name="T7" fmla="*/ 0 h 89"/>
                <a:gd name="T8" fmla="*/ 88 w 235"/>
                <a:gd name="T9" fmla="*/ 59 h 89"/>
                <a:gd name="T10" fmla="*/ 0 w 235"/>
                <a:gd name="T11" fmla="*/ 88 h 89"/>
              </a:gdLst>
              <a:ahLst/>
              <a:cxnLst>
                <a:cxn ang="0">
                  <a:pos x="T0" y="T1"/>
                </a:cxn>
                <a:cxn ang="0">
                  <a:pos x="T2" y="T3"/>
                </a:cxn>
                <a:cxn ang="0">
                  <a:pos x="T4" y="T5"/>
                </a:cxn>
                <a:cxn ang="0">
                  <a:pos x="T6" y="T7"/>
                </a:cxn>
                <a:cxn ang="0">
                  <a:pos x="T8" y="T9"/>
                </a:cxn>
                <a:cxn ang="0">
                  <a:pos x="T10" y="T11"/>
                </a:cxn>
              </a:cxnLst>
              <a:rect l="0" t="0" r="r" b="b"/>
              <a:pathLst>
                <a:path w="235" h="89">
                  <a:moveTo>
                    <a:pt x="0" y="88"/>
                  </a:moveTo>
                  <a:lnTo>
                    <a:pt x="0" y="88"/>
                  </a:lnTo>
                  <a:cubicBezTo>
                    <a:pt x="30" y="88"/>
                    <a:pt x="59" y="88"/>
                    <a:pt x="88" y="59"/>
                  </a:cubicBezTo>
                  <a:cubicBezTo>
                    <a:pt x="117" y="59"/>
                    <a:pt x="205" y="30"/>
                    <a:pt x="234" y="0"/>
                  </a:cubicBezTo>
                  <a:cubicBezTo>
                    <a:pt x="205" y="30"/>
                    <a:pt x="117" y="59"/>
                    <a:pt x="88" y="59"/>
                  </a:cubicBezTo>
                  <a:cubicBezTo>
                    <a:pt x="59" y="88"/>
                    <a:pt x="30" y="88"/>
                    <a:pt x="0"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1" name="Freeform 200">
              <a:extLst>
                <a:ext uri="{FF2B5EF4-FFF2-40B4-BE49-F238E27FC236}">
                  <a16:creationId xmlns:a16="http://schemas.microsoft.com/office/drawing/2014/main" id="{4F905717-9F7A-9143-8E1C-9BE83C66996B}"/>
                </a:ext>
              </a:extLst>
            </p:cNvPr>
            <p:cNvSpPr>
              <a:spLocks noChangeArrowheads="1"/>
            </p:cNvSpPr>
            <p:nvPr/>
          </p:nvSpPr>
          <p:spPr bwMode="auto">
            <a:xfrm>
              <a:off x="3076667" y="609929"/>
              <a:ext cx="1434" cy="19920"/>
            </a:xfrm>
            <a:custGeom>
              <a:avLst/>
              <a:gdLst>
                <a:gd name="T0" fmla="*/ 0 w 1"/>
                <a:gd name="T1" fmla="*/ 0 h 60"/>
                <a:gd name="T2" fmla="*/ 0 w 1"/>
                <a:gd name="T3" fmla="*/ 0 h 60"/>
                <a:gd name="T4" fmla="*/ 0 w 1"/>
                <a:gd name="T5" fmla="*/ 59 h 60"/>
                <a:gd name="T6" fmla="*/ 0 w 1"/>
                <a:gd name="T7" fmla="*/ 0 h 60"/>
              </a:gdLst>
              <a:ahLst/>
              <a:cxnLst>
                <a:cxn ang="0">
                  <a:pos x="T0" y="T1"/>
                </a:cxn>
                <a:cxn ang="0">
                  <a:pos x="T2" y="T3"/>
                </a:cxn>
                <a:cxn ang="0">
                  <a:pos x="T4" y="T5"/>
                </a:cxn>
                <a:cxn ang="0">
                  <a:pos x="T6" y="T7"/>
                </a:cxn>
              </a:cxnLst>
              <a:rect l="0" t="0" r="r" b="b"/>
              <a:pathLst>
                <a:path w="1" h="60">
                  <a:moveTo>
                    <a:pt x="0" y="0"/>
                  </a:moveTo>
                  <a:lnTo>
                    <a:pt x="0" y="0"/>
                  </a:lnTo>
                  <a:cubicBezTo>
                    <a:pt x="0" y="30"/>
                    <a:pt x="0" y="30"/>
                    <a:pt x="0" y="59"/>
                  </a:cubicBezTo>
                  <a:cubicBezTo>
                    <a:pt x="0" y="30"/>
                    <a:pt x="0" y="3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2" name="Freeform 201">
              <a:extLst>
                <a:ext uri="{FF2B5EF4-FFF2-40B4-BE49-F238E27FC236}">
                  <a16:creationId xmlns:a16="http://schemas.microsoft.com/office/drawing/2014/main" id="{65B234A2-2A3C-0646-AA97-343B0747B638}"/>
                </a:ext>
              </a:extLst>
            </p:cNvPr>
            <p:cNvSpPr>
              <a:spLocks noChangeArrowheads="1"/>
            </p:cNvSpPr>
            <p:nvPr/>
          </p:nvSpPr>
          <p:spPr bwMode="auto">
            <a:xfrm>
              <a:off x="3199981" y="59143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3" name="Freeform 202">
              <a:extLst>
                <a:ext uri="{FF2B5EF4-FFF2-40B4-BE49-F238E27FC236}">
                  <a16:creationId xmlns:a16="http://schemas.microsoft.com/office/drawing/2014/main" id="{94202EF5-D7B4-E249-A0E3-A16D24C305CA}"/>
                </a:ext>
              </a:extLst>
            </p:cNvPr>
            <p:cNvSpPr>
              <a:spLocks noChangeArrowheads="1"/>
            </p:cNvSpPr>
            <p:nvPr/>
          </p:nvSpPr>
          <p:spPr bwMode="auto">
            <a:xfrm>
              <a:off x="3142626" y="599969"/>
              <a:ext cx="38715" cy="9961"/>
            </a:xfrm>
            <a:custGeom>
              <a:avLst/>
              <a:gdLst>
                <a:gd name="T0" fmla="*/ 0 w 117"/>
                <a:gd name="T1" fmla="*/ 29 h 30"/>
                <a:gd name="T2" fmla="*/ 0 w 117"/>
                <a:gd name="T3" fmla="*/ 29 h 30"/>
                <a:gd name="T4" fmla="*/ 58 w 117"/>
                <a:gd name="T5" fmla="*/ 29 h 30"/>
                <a:gd name="T6" fmla="*/ 87 w 117"/>
                <a:gd name="T7" fmla="*/ 0 h 30"/>
                <a:gd name="T8" fmla="*/ 116 w 117"/>
                <a:gd name="T9" fmla="*/ 0 h 30"/>
                <a:gd name="T10" fmla="*/ 87 w 117"/>
                <a:gd name="T11" fmla="*/ 0 h 30"/>
                <a:gd name="T12" fmla="*/ 58 w 117"/>
                <a:gd name="T13" fmla="*/ 29 h 30"/>
                <a:gd name="T14" fmla="*/ 0 w 117"/>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29"/>
                  </a:moveTo>
                  <a:lnTo>
                    <a:pt x="0" y="29"/>
                  </a:lnTo>
                  <a:cubicBezTo>
                    <a:pt x="58" y="29"/>
                    <a:pt x="58" y="29"/>
                    <a:pt x="58" y="29"/>
                  </a:cubicBezTo>
                  <a:cubicBezTo>
                    <a:pt x="58" y="29"/>
                    <a:pt x="87" y="29"/>
                    <a:pt x="87" y="0"/>
                  </a:cubicBezTo>
                  <a:cubicBezTo>
                    <a:pt x="116" y="0"/>
                    <a:pt x="116" y="0"/>
                    <a:pt x="116" y="0"/>
                  </a:cubicBezTo>
                  <a:cubicBezTo>
                    <a:pt x="116" y="0"/>
                    <a:pt x="116" y="0"/>
                    <a:pt x="87" y="0"/>
                  </a:cubicBezTo>
                  <a:cubicBezTo>
                    <a:pt x="87" y="29"/>
                    <a:pt x="58" y="29"/>
                    <a:pt x="58" y="29"/>
                  </a:cubicBez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4" name="Freeform 203">
              <a:extLst>
                <a:ext uri="{FF2B5EF4-FFF2-40B4-BE49-F238E27FC236}">
                  <a16:creationId xmlns:a16="http://schemas.microsoft.com/office/drawing/2014/main" id="{0C02F6C7-B426-8A44-A91F-9E928EA5CB25}"/>
                </a:ext>
              </a:extLst>
            </p:cNvPr>
            <p:cNvSpPr>
              <a:spLocks noChangeArrowheads="1"/>
            </p:cNvSpPr>
            <p:nvPr/>
          </p:nvSpPr>
          <p:spPr bwMode="auto">
            <a:xfrm>
              <a:off x="3171304" y="479025"/>
              <a:ext cx="38715" cy="18497"/>
            </a:xfrm>
            <a:custGeom>
              <a:avLst/>
              <a:gdLst>
                <a:gd name="T0" fmla="*/ 0 w 118"/>
                <a:gd name="T1" fmla="*/ 58 h 59"/>
                <a:gd name="T2" fmla="*/ 0 w 118"/>
                <a:gd name="T3" fmla="*/ 58 h 59"/>
                <a:gd name="T4" fmla="*/ 88 w 118"/>
                <a:gd name="T5" fmla="*/ 29 h 59"/>
                <a:gd name="T6" fmla="*/ 117 w 118"/>
                <a:gd name="T7" fmla="*/ 0 h 59"/>
                <a:gd name="T8" fmla="*/ 88 w 118"/>
                <a:gd name="T9" fmla="*/ 29 h 59"/>
                <a:gd name="T10" fmla="*/ 0 w 118"/>
                <a:gd name="T11" fmla="*/ 58 h 59"/>
              </a:gdLst>
              <a:ahLst/>
              <a:cxnLst>
                <a:cxn ang="0">
                  <a:pos x="T0" y="T1"/>
                </a:cxn>
                <a:cxn ang="0">
                  <a:pos x="T2" y="T3"/>
                </a:cxn>
                <a:cxn ang="0">
                  <a:pos x="T4" y="T5"/>
                </a:cxn>
                <a:cxn ang="0">
                  <a:pos x="T6" y="T7"/>
                </a:cxn>
                <a:cxn ang="0">
                  <a:pos x="T8" y="T9"/>
                </a:cxn>
                <a:cxn ang="0">
                  <a:pos x="T10" y="T11"/>
                </a:cxn>
              </a:cxnLst>
              <a:rect l="0" t="0" r="r" b="b"/>
              <a:pathLst>
                <a:path w="118" h="59">
                  <a:moveTo>
                    <a:pt x="0" y="58"/>
                  </a:moveTo>
                  <a:lnTo>
                    <a:pt x="0" y="58"/>
                  </a:lnTo>
                  <a:cubicBezTo>
                    <a:pt x="29" y="58"/>
                    <a:pt x="59" y="29"/>
                    <a:pt x="88" y="29"/>
                  </a:cubicBezTo>
                  <a:cubicBezTo>
                    <a:pt x="88" y="0"/>
                    <a:pt x="117" y="0"/>
                    <a:pt x="117" y="0"/>
                  </a:cubicBezTo>
                  <a:cubicBezTo>
                    <a:pt x="117" y="0"/>
                    <a:pt x="88" y="0"/>
                    <a:pt x="88" y="29"/>
                  </a:cubicBezTo>
                  <a:cubicBezTo>
                    <a:pt x="59" y="29"/>
                    <a:pt x="29" y="58"/>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5" name="Freeform 204">
              <a:extLst>
                <a:ext uri="{FF2B5EF4-FFF2-40B4-BE49-F238E27FC236}">
                  <a16:creationId xmlns:a16="http://schemas.microsoft.com/office/drawing/2014/main" id="{881ADB35-2B98-E54E-B3D6-8CD2DA3D4C61}"/>
                </a:ext>
              </a:extLst>
            </p:cNvPr>
            <p:cNvSpPr>
              <a:spLocks noChangeArrowheads="1"/>
            </p:cNvSpPr>
            <p:nvPr/>
          </p:nvSpPr>
          <p:spPr bwMode="auto">
            <a:xfrm>
              <a:off x="3257336" y="619889"/>
              <a:ext cx="18641" cy="28457"/>
            </a:xfrm>
            <a:custGeom>
              <a:avLst/>
              <a:gdLst>
                <a:gd name="T0" fmla="*/ 29 w 59"/>
                <a:gd name="T1" fmla="*/ 87 h 88"/>
                <a:gd name="T2" fmla="*/ 29 w 59"/>
                <a:gd name="T3" fmla="*/ 87 h 88"/>
                <a:gd name="T4" fmla="*/ 58 w 59"/>
                <a:gd name="T5" fmla="*/ 0 h 88"/>
                <a:gd name="T6" fmla="*/ 58 w 59"/>
                <a:gd name="T7" fmla="*/ 0 h 88"/>
                <a:gd name="T8" fmla="*/ 58 w 59"/>
                <a:gd name="T9" fmla="*/ 0 h 88"/>
                <a:gd name="T10" fmla="*/ 29 w 59"/>
                <a:gd name="T11" fmla="*/ 87 h 88"/>
                <a:gd name="T12" fmla="*/ 0 w 59"/>
                <a:gd name="T13" fmla="*/ 87 h 88"/>
                <a:gd name="T14" fmla="*/ 0 w 59"/>
                <a:gd name="T15" fmla="*/ 87 h 88"/>
                <a:gd name="T16" fmla="*/ 0 w 59"/>
                <a:gd name="T17" fmla="*/ 87 h 88"/>
                <a:gd name="T18" fmla="*/ 29 w 59"/>
                <a:gd name="T19"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8">
                  <a:moveTo>
                    <a:pt x="29" y="87"/>
                  </a:moveTo>
                  <a:lnTo>
                    <a:pt x="29" y="87"/>
                  </a:lnTo>
                  <a:cubicBezTo>
                    <a:pt x="29" y="58"/>
                    <a:pt x="29" y="29"/>
                    <a:pt x="58" y="0"/>
                  </a:cubicBezTo>
                  <a:lnTo>
                    <a:pt x="58" y="0"/>
                  </a:lnTo>
                  <a:lnTo>
                    <a:pt x="58" y="0"/>
                  </a:lnTo>
                  <a:cubicBezTo>
                    <a:pt x="29" y="29"/>
                    <a:pt x="29" y="58"/>
                    <a:pt x="29" y="87"/>
                  </a:cubicBezTo>
                  <a:cubicBezTo>
                    <a:pt x="0" y="87"/>
                    <a:pt x="0" y="87"/>
                    <a:pt x="0" y="87"/>
                  </a:cubicBezTo>
                  <a:lnTo>
                    <a:pt x="0" y="87"/>
                  </a:lnTo>
                  <a:lnTo>
                    <a:pt x="0" y="87"/>
                  </a:lnTo>
                  <a:lnTo>
                    <a:pt x="29" y="87"/>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6" name="Freeform 205">
              <a:extLst>
                <a:ext uri="{FF2B5EF4-FFF2-40B4-BE49-F238E27FC236}">
                  <a16:creationId xmlns:a16="http://schemas.microsoft.com/office/drawing/2014/main" id="{A3FA7524-7ACD-0247-B91F-3CC38DA67F8B}"/>
                </a:ext>
              </a:extLst>
            </p:cNvPr>
            <p:cNvSpPr>
              <a:spLocks noChangeArrowheads="1"/>
            </p:cNvSpPr>
            <p:nvPr/>
          </p:nvSpPr>
          <p:spPr bwMode="auto">
            <a:xfrm>
              <a:off x="4233808" y="127725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7" name="Freeform 206">
              <a:extLst>
                <a:ext uri="{FF2B5EF4-FFF2-40B4-BE49-F238E27FC236}">
                  <a16:creationId xmlns:a16="http://schemas.microsoft.com/office/drawing/2014/main" id="{DE5065AE-D9C7-9F4B-99D9-4FE764921686}"/>
                </a:ext>
              </a:extLst>
            </p:cNvPr>
            <p:cNvSpPr>
              <a:spLocks noChangeArrowheads="1"/>
            </p:cNvSpPr>
            <p:nvPr/>
          </p:nvSpPr>
          <p:spPr bwMode="auto">
            <a:xfrm>
              <a:off x="4233808" y="1268715"/>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8" name="Freeform 207">
              <a:extLst>
                <a:ext uri="{FF2B5EF4-FFF2-40B4-BE49-F238E27FC236}">
                  <a16:creationId xmlns:a16="http://schemas.microsoft.com/office/drawing/2014/main" id="{0787D8FA-0BCD-3A46-BBB3-38B577E1BA49}"/>
                </a:ext>
              </a:extLst>
            </p:cNvPr>
            <p:cNvSpPr>
              <a:spLocks noChangeArrowheads="1"/>
            </p:cNvSpPr>
            <p:nvPr/>
          </p:nvSpPr>
          <p:spPr bwMode="auto">
            <a:xfrm>
              <a:off x="4233808" y="1230299"/>
              <a:ext cx="1433" cy="9960"/>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29"/>
                  </a:lnTo>
                  <a:lnTo>
                    <a:pt x="0" y="29"/>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09" name="Freeform 208">
              <a:extLst>
                <a:ext uri="{FF2B5EF4-FFF2-40B4-BE49-F238E27FC236}">
                  <a16:creationId xmlns:a16="http://schemas.microsoft.com/office/drawing/2014/main" id="{C4BCB978-8EA1-0C46-8098-60FC350F5A32}"/>
                </a:ext>
              </a:extLst>
            </p:cNvPr>
            <p:cNvSpPr>
              <a:spLocks noChangeArrowheads="1"/>
            </p:cNvSpPr>
            <p:nvPr/>
          </p:nvSpPr>
          <p:spPr bwMode="auto">
            <a:xfrm>
              <a:off x="4243844" y="1248796"/>
              <a:ext cx="1434" cy="9961"/>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0" name="Freeform 209">
              <a:extLst>
                <a:ext uri="{FF2B5EF4-FFF2-40B4-BE49-F238E27FC236}">
                  <a16:creationId xmlns:a16="http://schemas.microsoft.com/office/drawing/2014/main" id="{AA72A0BF-5F0F-5A4B-B081-C7AC7EE22587}"/>
                </a:ext>
              </a:extLst>
            </p:cNvPr>
            <p:cNvSpPr>
              <a:spLocks noChangeArrowheads="1"/>
            </p:cNvSpPr>
            <p:nvPr/>
          </p:nvSpPr>
          <p:spPr bwMode="auto">
            <a:xfrm>
              <a:off x="3863867" y="86462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1" name="Freeform 210">
              <a:extLst>
                <a:ext uri="{FF2B5EF4-FFF2-40B4-BE49-F238E27FC236}">
                  <a16:creationId xmlns:a16="http://schemas.microsoft.com/office/drawing/2014/main" id="{CDBAF3AF-51A4-AB4E-95D6-422C8F2CA06E}"/>
                </a:ext>
              </a:extLst>
            </p:cNvPr>
            <p:cNvSpPr>
              <a:spLocks noChangeArrowheads="1"/>
            </p:cNvSpPr>
            <p:nvPr/>
          </p:nvSpPr>
          <p:spPr bwMode="auto">
            <a:xfrm>
              <a:off x="3892545" y="732296"/>
              <a:ext cx="10036" cy="38417"/>
            </a:xfrm>
            <a:custGeom>
              <a:avLst/>
              <a:gdLst>
                <a:gd name="T0" fmla="*/ 0 w 30"/>
                <a:gd name="T1" fmla="*/ 58 h 117"/>
                <a:gd name="T2" fmla="*/ 0 w 30"/>
                <a:gd name="T3" fmla="*/ 58 h 117"/>
                <a:gd name="T4" fmla="*/ 0 w 30"/>
                <a:gd name="T5" fmla="*/ 116 h 117"/>
                <a:gd name="T6" fmla="*/ 0 w 30"/>
                <a:gd name="T7" fmla="*/ 58 h 117"/>
                <a:gd name="T8" fmla="*/ 29 w 30"/>
                <a:gd name="T9" fmla="*/ 0 h 117"/>
                <a:gd name="T10" fmla="*/ 0 w 30"/>
                <a:gd name="T11" fmla="*/ 58 h 117"/>
              </a:gdLst>
              <a:ahLst/>
              <a:cxnLst>
                <a:cxn ang="0">
                  <a:pos x="T0" y="T1"/>
                </a:cxn>
                <a:cxn ang="0">
                  <a:pos x="T2" y="T3"/>
                </a:cxn>
                <a:cxn ang="0">
                  <a:pos x="T4" y="T5"/>
                </a:cxn>
                <a:cxn ang="0">
                  <a:pos x="T6" y="T7"/>
                </a:cxn>
                <a:cxn ang="0">
                  <a:pos x="T8" y="T9"/>
                </a:cxn>
                <a:cxn ang="0">
                  <a:pos x="T10" y="T11"/>
                </a:cxn>
              </a:cxnLst>
              <a:rect l="0" t="0" r="r" b="b"/>
              <a:pathLst>
                <a:path w="30" h="117">
                  <a:moveTo>
                    <a:pt x="0" y="58"/>
                  </a:moveTo>
                  <a:lnTo>
                    <a:pt x="0" y="58"/>
                  </a:lnTo>
                  <a:cubicBezTo>
                    <a:pt x="0" y="87"/>
                    <a:pt x="0" y="116"/>
                    <a:pt x="0" y="116"/>
                  </a:cubicBezTo>
                  <a:cubicBezTo>
                    <a:pt x="0" y="116"/>
                    <a:pt x="0" y="87"/>
                    <a:pt x="0" y="58"/>
                  </a:cubicBezTo>
                  <a:cubicBezTo>
                    <a:pt x="0" y="29"/>
                    <a:pt x="0" y="29"/>
                    <a:pt x="29" y="0"/>
                  </a:cubicBezTo>
                  <a:cubicBezTo>
                    <a:pt x="0" y="29"/>
                    <a:pt x="0" y="29"/>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2" name="Freeform 211">
              <a:extLst>
                <a:ext uri="{FF2B5EF4-FFF2-40B4-BE49-F238E27FC236}">
                  <a16:creationId xmlns:a16="http://schemas.microsoft.com/office/drawing/2014/main" id="{206527CE-46A2-F94C-87CC-F69C510B64AC}"/>
                </a:ext>
              </a:extLst>
            </p:cNvPr>
            <p:cNvSpPr>
              <a:spLocks noChangeArrowheads="1"/>
            </p:cNvSpPr>
            <p:nvPr/>
          </p:nvSpPr>
          <p:spPr bwMode="auto">
            <a:xfrm>
              <a:off x="3066631" y="628426"/>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3" name="Freeform 212">
              <a:extLst>
                <a:ext uri="{FF2B5EF4-FFF2-40B4-BE49-F238E27FC236}">
                  <a16:creationId xmlns:a16="http://schemas.microsoft.com/office/drawing/2014/main" id="{73CAFB33-AC76-344B-BA45-6D0ED1455EA7}"/>
                </a:ext>
              </a:extLst>
            </p:cNvPr>
            <p:cNvSpPr>
              <a:spLocks noChangeArrowheads="1"/>
            </p:cNvSpPr>
            <p:nvPr/>
          </p:nvSpPr>
          <p:spPr bwMode="auto">
            <a:xfrm>
              <a:off x="1654260" y="713798"/>
              <a:ext cx="901910" cy="583375"/>
            </a:xfrm>
            <a:custGeom>
              <a:avLst/>
              <a:gdLst>
                <a:gd name="T0" fmla="*/ 2742 w 2772"/>
                <a:gd name="T1" fmla="*/ 146 h 1809"/>
                <a:gd name="T2" fmla="*/ 2742 w 2772"/>
                <a:gd name="T3" fmla="*/ 146 h 1809"/>
                <a:gd name="T4" fmla="*/ 175 w 2772"/>
                <a:gd name="T5" fmla="*/ 0 h 1809"/>
                <a:gd name="T6" fmla="*/ 29 w 2772"/>
                <a:gd name="T7" fmla="*/ 1195 h 1809"/>
                <a:gd name="T8" fmla="*/ 0 w 2772"/>
                <a:gd name="T9" fmla="*/ 1428 h 1809"/>
                <a:gd name="T10" fmla="*/ 1312 w 2772"/>
                <a:gd name="T11" fmla="*/ 1516 h 1809"/>
                <a:gd name="T12" fmla="*/ 1400 w 2772"/>
                <a:gd name="T13" fmla="*/ 1516 h 1809"/>
                <a:gd name="T14" fmla="*/ 1517 w 2772"/>
                <a:gd name="T15" fmla="*/ 1545 h 1809"/>
                <a:gd name="T16" fmla="*/ 1545 w 2772"/>
                <a:gd name="T17" fmla="*/ 1545 h 1809"/>
                <a:gd name="T18" fmla="*/ 1604 w 2772"/>
                <a:gd name="T19" fmla="*/ 1574 h 1809"/>
                <a:gd name="T20" fmla="*/ 1633 w 2772"/>
                <a:gd name="T21" fmla="*/ 1574 h 1809"/>
                <a:gd name="T22" fmla="*/ 1692 w 2772"/>
                <a:gd name="T23" fmla="*/ 1603 h 1809"/>
                <a:gd name="T24" fmla="*/ 1721 w 2772"/>
                <a:gd name="T25" fmla="*/ 1632 h 1809"/>
                <a:gd name="T26" fmla="*/ 1750 w 2772"/>
                <a:gd name="T27" fmla="*/ 1632 h 1809"/>
                <a:gd name="T28" fmla="*/ 1866 w 2772"/>
                <a:gd name="T29" fmla="*/ 1661 h 1809"/>
                <a:gd name="T30" fmla="*/ 2012 w 2772"/>
                <a:gd name="T31" fmla="*/ 1691 h 1809"/>
                <a:gd name="T32" fmla="*/ 2100 w 2772"/>
                <a:gd name="T33" fmla="*/ 1720 h 1809"/>
                <a:gd name="T34" fmla="*/ 2188 w 2772"/>
                <a:gd name="T35" fmla="*/ 1778 h 1809"/>
                <a:gd name="T36" fmla="*/ 2245 w 2772"/>
                <a:gd name="T37" fmla="*/ 1749 h 1809"/>
                <a:gd name="T38" fmla="*/ 2304 w 2772"/>
                <a:gd name="T39" fmla="*/ 1720 h 1809"/>
                <a:gd name="T40" fmla="*/ 2421 w 2772"/>
                <a:gd name="T41" fmla="*/ 1691 h 1809"/>
                <a:gd name="T42" fmla="*/ 2479 w 2772"/>
                <a:gd name="T43" fmla="*/ 1720 h 1809"/>
                <a:gd name="T44" fmla="*/ 2479 w 2772"/>
                <a:gd name="T45" fmla="*/ 1720 h 1809"/>
                <a:gd name="T46" fmla="*/ 2509 w 2772"/>
                <a:gd name="T47" fmla="*/ 1720 h 1809"/>
                <a:gd name="T48" fmla="*/ 2538 w 2772"/>
                <a:gd name="T49" fmla="*/ 1720 h 1809"/>
                <a:gd name="T50" fmla="*/ 2566 w 2772"/>
                <a:gd name="T51" fmla="*/ 1720 h 1809"/>
                <a:gd name="T52" fmla="*/ 2683 w 2772"/>
                <a:gd name="T53" fmla="*/ 1778 h 1809"/>
                <a:gd name="T54" fmla="*/ 2771 w 2772"/>
                <a:gd name="T55" fmla="*/ 1808 h 1809"/>
                <a:gd name="T56" fmla="*/ 2771 w 2772"/>
                <a:gd name="T57" fmla="*/ 1661 h 1809"/>
                <a:gd name="T58" fmla="*/ 2742 w 2772"/>
                <a:gd name="T59" fmla="*/ 1458 h 1809"/>
                <a:gd name="T60" fmla="*/ 2712 w 2772"/>
                <a:gd name="T61" fmla="*/ 1399 h 1809"/>
                <a:gd name="T62" fmla="*/ 2683 w 2772"/>
                <a:gd name="T63" fmla="*/ 1370 h 1809"/>
                <a:gd name="T64" fmla="*/ 2654 w 2772"/>
                <a:gd name="T65" fmla="*/ 1341 h 1809"/>
                <a:gd name="T66" fmla="*/ 2683 w 2772"/>
                <a:gd name="T67" fmla="*/ 1341 h 1809"/>
                <a:gd name="T68" fmla="*/ 2742 w 2772"/>
                <a:gd name="T69" fmla="*/ 1341 h 1809"/>
                <a:gd name="T70" fmla="*/ 2742 w 2772"/>
                <a:gd name="T71" fmla="*/ 1341 h 1809"/>
                <a:gd name="T72" fmla="*/ 2771 w 2772"/>
                <a:gd name="T73" fmla="*/ 1341 h 1809"/>
                <a:gd name="T74" fmla="*/ 2771 w 2772"/>
                <a:gd name="T75" fmla="*/ 1078 h 1809"/>
                <a:gd name="T76" fmla="*/ 2771 w 2772"/>
                <a:gd name="T77" fmla="*/ 903 h 1809"/>
                <a:gd name="T78" fmla="*/ 2771 w 2772"/>
                <a:gd name="T79" fmla="*/ 729 h 1809"/>
                <a:gd name="T80" fmla="*/ 2771 w 2772"/>
                <a:gd name="T81" fmla="*/ 438 h 1809"/>
                <a:gd name="T82" fmla="*/ 2771 w 2772"/>
                <a:gd name="T83" fmla="*/ 409 h 1809"/>
                <a:gd name="T84" fmla="*/ 2742 w 2772"/>
                <a:gd name="T85" fmla="*/ 350 h 1809"/>
                <a:gd name="T86" fmla="*/ 2742 w 2772"/>
                <a:gd name="T87" fmla="*/ 233 h 1809"/>
                <a:gd name="T88" fmla="*/ 2742 w 2772"/>
                <a:gd name="T89" fmla="*/ 146 h 1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2" h="1809">
                  <a:moveTo>
                    <a:pt x="2742" y="146"/>
                  </a:moveTo>
                  <a:lnTo>
                    <a:pt x="2742" y="146"/>
                  </a:lnTo>
                  <a:cubicBezTo>
                    <a:pt x="1895" y="117"/>
                    <a:pt x="1079" y="59"/>
                    <a:pt x="175" y="0"/>
                  </a:cubicBezTo>
                  <a:cubicBezTo>
                    <a:pt x="117" y="379"/>
                    <a:pt x="59" y="788"/>
                    <a:pt x="29" y="1195"/>
                  </a:cubicBezTo>
                  <a:cubicBezTo>
                    <a:pt x="0" y="1428"/>
                    <a:pt x="0" y="1428"/>
                    <a:pt x="0" y="1428"/>
                  </a:cubicBezTo>
                  <a:cubicBezTo>
                    <a:pt x="467" y="1458"/>
                    <a:pt x="933" y="1487"/>
                    <a:pt x="1312" y="1516"/>
                  </a:cubicBezTo>
                  <a:cubicBezTo>
                    <a:pt x="1342" y="1516"/>
                    <a:pt x="1371" y="1516"/>
                    <a:pt x="1400" y="1516"/>
                  </a:cubicBezTo>
                  <a:cubicBezTo>
                    <a:pt x="1429" y="1516"/>
                    <a:pt x="1488" y="1516"/>
                    <a:pt x="1517" y="1545"/>
                  </a:cubicBezTo>
                  <a:cubicBezTo>
                    <a:pt x="1545" y="1545"/>
                    <a:pt x="1545" y="1545"/>
                    <a:pt x="1545" y="1545"/>
                  </a:cubicBezTo>
                  <a:cubicBezTo>
                    <a:pt x="1575" y="1574"/>
                    <a:pt x="1575" y="1574"/>
                    <a:pt x="1604" y="1574"/>
                  </a:cubicBezTo>
                  <a:cubicBezTo>
                    <a:pt x="1604" y="1574"/>
                    <a:pt x="1604" y="1574"/>
                    <a:pt x="1633" y="1574"/>
                  </a:cubicBezTo>
                  <a:cubicBezTo>
                    <a:pt x="1662" y="1574"/>
                    <a:pt x="1662" y="1574"/>
                    <a:pt x="1692" y="1603"/>
                  </a:cubicBezTo>
                  <a:cubicBezTo>
                    <a:pt x="1692" y="1603"/>
                    <a:pt x="1721" y="1603"/>
                    <a:pt x="1721" y="1632"/>
                  </a:cubicBezTo>
                  <a:cubicBezTo>
                    <a:pt x="1750" y="1632"/>
                    <a:pt x="1750" y="1632"/>
                    <a:pt x="1750" y="1632"/>
                  </a:cubicBezTo>
                  <a:cubicBezTo>
                    <a:pt x="1779" y="1661"/>
                    <a:pt x="1838" y="1661"/>
                    <a:pt x="1866" y="1661"/>
                  </a:cubicBezTo>
                  <a:cubicBezTo>
                    <a:pt x="1925" y="1661"/>
                    <a:pt x="1983" y="1691"/>
                    <a:pt x="2012" y="1691"/>
                  </a:cubicBezTo>
                  <a:cubicBezTo>
                    <a:pt x="2042" y="1691"/>
                    <a:pt x="2071" y="1720"/>
                    <a:pt x="2100" y="1720"/>
                  </a:cubicBezTo>
                  <a:cubicBezTo>
                    <a:pt x="2129" y="1749"/>
                    <a:pt x="2159" y="1778"/>
                    <a:pt x="2188" y="1778"/>
                  </a:cubicBezTo>
                  <a:cubicBezTo>
                    <a:pt x="2188" y="1778"/>
                    <a:pt x="2216" y="1749"/>
                    <a:pt x="2245" y="1749"/>
                  </a:cubicBezTo>
                  <a:cubicBezTo>
                    <a:pt x="2275" y="1720"/>
                    <a:pt x="2275" y="1720"/>
                    <a:pt x="2304" y="1720"/>
                  </a:cubicBezTo>
                  <a:cubicBezTo>
                    <a:pt x="2333" y="1691"/>
                    <a:pt x="2392" y="1691"/>
                    <a:pt x="2421" y="1691"/>
                  </a:cubicBezTo>
                  <a:cubicBezTo>
                    <a:pt x="2450" y="1691"/>
                    <a:pt x="2450" y="1720"/>
                    <a:pt x="2479" y="1720"/>
                  </a:cubicBezTo>
                  <a:lnTo>
                    <a:pt x="2479" y="1720"/>
                  </a:lnTo>
                  <a:cubicBezTo>
                    <a:pt x="2509" y="1720"/>
                    <a:pt x="2509" y="1720"/>
                    <a:pt x="2509" y="1720"/>
                  </a:cubicBezTo>
                  <a:cubicBezTo>
                    <a:pt x="2538" y="1720"/>
                    <a:pt x="2538" y="1720"/>
                    <a:pt x="2538" y="1720"/>
                  </a:cubicBezTo>
                  <a:lnTo>
                    <a:pt x="2566" y="1720"/>
                  </a:lnTo>
                  <a:cubicBezTo>
                    <a:pt x="2595" y="1749"/>
                    <a:pt x="2625" y="1749"/>
                    <a:pt x="2683" y="1778"/>
                  </a:cubicBezTo>
                  <a:cubicBezTo>
                    <a:pt x="2712" y="1808"/>
                    <a:pt x="2742" y="1808"/>
                    <a:pt x="2771" y="1808"/>
                  </a:cubicBezTo>
                  <a:cubicBezTo>
                    <a:pt x="2742" y="1778"/>
                    <a:pt x="2742" y="1720"/>
                    <a:pt x="2771" y="1661"/>
                  </a:cubicBezTo>
                  <a:cubicBezTo>
                    <a:pt x="2771" y="1574"/>
                    <a:pt x="2771" y="1487"/>
                    <a:pt x="2742" y="1458"/>
                  </a:cubicBezTo>
                  <a:cubicBezTo>
                    <a:pt x="2742" y="1428"/>
                    <a:pt x="2742" y="1428"/>
                    <a:pt x="2712" y="1399"/>
                  </a:cubicBezTo>
                  <a:cubicBezTo>
                    <a:pt x="2712" y="1399"/>
                    <a:pt x="2683" y="1399"/>
                    <a:pt x="2683" y="1370"/>
                  </a:cubicBezTo>
                  <a:cubicBezTo>
                    <a:pt x="2654" y="1341"/>
                    <a:pt x="2654" y="1341"/>
                    <a:pt x="2654" y="1341"/>
                  </a:cubicBezTo>
                  <a:cubicBezTo>
                    <a:pt x="2683" y="1341"/>
                    <a:pt x="2683" y="1341"/>
                    <a:pt x="2683" y="1341"/>
                  </a:cubicBezTo>
                  <a:cubicBezTo>
                    <a:pt x="2712" y="1341"/>
                    <a:pt x="2712" y="1341"/>
                    <a:pt x="2742" y="1341"/>
                  </a:cubicBezTo>
                  <a:lnTo>
                    <a:pt x="2742" y="1341"/>
                  </a:lnTo>
                  <a:lnTo>
                    <a:pt x="2771" y="1341"/>
                  </a:lnTo>
                  <a:cubicBezTo>
                    <a:pt x="2771" y="1253"/>
                    <a:pt x="2771" y="1166"/>
                    <a:pt x="2771" y="1078"/>
                  </a:cubicBezTo>
                  <a:cubicBezTo>
                    <a:pt x="2771" y="1020"/>
                    <a:pt x="2771" y="961"/>
                    <a:pt x="2771" y="903"/>
                  </a:cubicBezTo>
                  <a:cubicBezTo>
                    <a:pt x="2771" y="846"/>
                    <a:pt x="2771" y="788"/>
                    <a:pt x="2771" y="729"/>
                  </a:cubicBezTo>
                  <a:cubicBezTo>
                    <a:pt x="2771" y="642"/>
                    <a:pt x="2771" y="525"/>
                    <a:pt x="2771" y="438"/>
                  </a:cubicBezTo>
                  <a:lnTo>
                    <a:pt x="2771" y="409"/>
                  </a:lnTo>
                  <a:cubicBezTo>
                    <a:pt x="2742" y="379"/>
                    <a:pt x="2742" y="350"/>
                    <a:pt x="2742" y="350"/>
                  </a:cubicBezTo>
                  <a:cubicBezTo>
                    <a:pt x="2742" y="292"/>
                    <a:pt x="2742" y="262"/>
                    <a:pt x="2742" y="233"/>
                  </a:cubicBezTo>
                  <a:cubicBezTo>
                    <a:pt x="2742" y="204"/>
                    <a:pt x="2771" y="175"/>
                    <a:pt x="2742" y="14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4" name="Freeform 213">
              <a:extLst>
                <a:ext uri="{FF2B5EF4-FFF2-40B4-BE49-F238E27FC236}">
                  <a16:creationId xmlns:a16="http://schemas.microsoft.com/office/drawing/2014/main" id="{CB982322-027C-934B-8011-75495B6D5EE5}"/>
                </a:ext>
              </a:extLst>
            </p:cNvPr>
            <p:cNvSpPr>
              <a:spLocks noChangeArrowheads="1"/>
            </p:cNvSpPr>
            <p:nvPr/>
          </p:nvSpPr>
          <p:spPr bwMode="auto">
            <a:xfrm>
              <a:off x="2992069" y="599969"/>
              <a:ext cx="663885" cy="697204"/>
            </a:xfrm>
            <a:custGeom>
              <a:avLst/>
              <a:gdLst>
                <a:gd name="T0" fmla="*/ 525 w 2043"/>
                <a:gd name="T1" fmla="*/ 1487 h 2159"/>
                <a:gd name="T2" fmla="*/ 613 w 2043"/>
                <a:gd name="T3" fmla="*/ 1574 h 2159"/>
                <a:gd name="T4" fmla="*/ 613 w 2043"/>
                <a:gd name="T5" fmla="*/ 1720 h 2159"/>
                <a:gd name="T6" fmla="*/ 642 w 2043"/>
                <a:gd name="T7" fmla="*/ 1953 h 2159"/>
                <a:gd name="T8" fmla="*/ 788 w 2043"/>
                <a:gd name="T9" fmla="*/ 2158 h 2159"/>
                <a:gd name="T10" fmla="*/ 1021 w 2043"/>
                <a:gd name="T11" fmla="*/ 2158 h 2159"/>
                <a:gd name="T12" fmla="*/ 1838 w 2043"/>
                <a:gd name="T13" fmla="*/ 2128 h 2159"/>
                <a:gd name="T14" fmla="*/ 1838 w 2043"/>
                <a:gd name="T15" fmla="*/ 2041 h 2159"/>
                <a:gd name="T16" fmla="*/ 1780 w 2043"/>
                <a:gd name="T17" fmla="*/ 1661 h 2159"/>
                <a:gd name="T18" fmla="*/ 1809 w 2043"/>
                <a:gd name="T19" fmla="*/ 1399 h 2159"/>
                <a:gd name="T20" fmla="*/ 1838 w 2043"/>
                <a:gd name="T21" fmla="*/ 1282 h 2159"/>
                <a:gd name="T22" fmla="*/ 1866 w 2043"/>
                <a:gd name="T23" fmla="*/ 1224 h 2159"/>
                <a:gd name="T24" fmla="*/ 1896 w 2043"/>
                <a:gd name="T25" fmla="*/ 1138 h 2159"/>
                <a:gd name="T26" fmla="*/ 2042 w 2043"/>
                <a:gd name="T27" fmla="*/ 759 h 2159"/>
                <a:gd name="T28" fmla="*/ 2013 w 2043"/>
                <a:gd name="T29" fmla="*/ 788 h 2159"/>
                <a:gd name="T30" fmla="*/ 1954 w 2043"/>
                <a:gd name="T31" fmla="*/ 933 h 2159"/>
                <a:gd name="T32" fmla="*/ 1780 w 2043"/>
                <a:gd name="T33" fmla="*/ 1109 h 2159"/>
                <a:gd name="T34" fmla="*/ 1692 w 2043"/>
                <a:gd name="T35" fmla="*/ 1282 h 2159"/>
                <a:gd name="T36" fmla="*/ 1633 w 2043"/>
                <a:gd name="T37" fmla="*/ 1253 h 2159"/>
                <a:gd name="T38" fmla="*/ 1692 w 2043"/>
                <a:gd name="T39" fmla="*/ 1109 h 2159"/>
                <a:gd name="T40" fmla="*/ 1780 w 2043"/>
                <a:gd name="T41" fmla="*/ 933 h 2159"/>
                <a:gd name="T42" fmla="*/ 1780 w 2043"/>
                <a:gd name="T43" fmla="*/ 846 h 2159"/>
                <a:gd name="T44" fmla="*/ 1750 w 2043"/>
                <a:gd name="T45" fmla="*/ 700 h 2159"/>
                <a:gd name="T46" fmla="*/ 1692 w 2043"/>
                <a:gd name="T47" fmla="*/ 583 h 2159"/>
                <a:gd name="T48" fmla="*/ 1633 w 2043"/>
                <a:gd name="T49" fmla="*/ 525 h 2159"/>
                <a:gd name="T50" fmla="*/ 1546 w 2043"/>
                <a:gd name="T51" fmla="*/ 467 h 2159"/>
                <a:gd name="T52" fmla="*/ 1400 w 2043"/>
                <a:gd name="T53" fmla="*/ 409 h 2159"/>
                <a:gd name="T54" fmla="*/ 1196 w 2043"/>
                <a:gd name="T55" fmla="*/ 321 h 2159"/>
                <a:gd name="T56" fmla="*/ 1167 w 2043"/>
                <a:gd name="T57" fmla="*/ 321 h 2159"/>
                <a:gd name="T58" fmla="*/ 963 w 2043"/>
                <a:gd name="T59" fmla="*/ 262 h 2159"/>
                <a:gd name="T60" fmla="*/ 904 w 2043"/>
                <a:gd name="T61" fmla="*/ 233 h 2159"/>
                <a:gd name="T62" fmla="*/ 788 w 2043"/>
                <a:gd name="T63" fmla="*/ 175 h 2159"/>
                <a:gd name="T64" fmla="*/ 730 w 2043"/>
                <a:gd name="T65" fmla="*/ 175 h 2159"/>
                <a:gd name="T66" fmla="*/ 671 w 2043"/>
                <a:gd name="T67" fmla="*/ 175 h 2159"/>
                <a:gd name="T68" fmla="*/ 671 w 2043"/>
                <a:gd name="T69" fmla="*/ 146 h 2159"/>
                <a:gd name="T70" fmla="*/ 700 w 2043"/>
                <a:gd name="T71" fmla="*/ 59 h 2159"/>
                <a:gd name="T72" fmla="*/ 671 w 2043"/>
                <a:gd name="T73" fmla="*/ 0 h 2159"/>
                <a:gd name="T74" fmla="*/ 525 w 2043"/>
                <a:gd name="T75" fmla="*/ 88 h 2159"/>
                <a:gd name="T76" fmla="*/ 467 w 2043"/>
                <a:gd name="T77" fmla="*/ 88 h 2159"/>
                <a:gd name="T78" fmla="*/ 233 w 2043"/>
                <a:gd name="T79" fmla="*/ 146 h 2159"/>
                <a:gd name="T80" fmla="*/ 233 w 2043"/>
                <a:gd name="T81" fmla="*/ 438 h 2159"/>
                <a:gd name="T82" fmla="*/ 233 w 2043"/>
                <a:gd name="T83" fmla="*/ 438 h 2159"/>
                <a:gd name="T84" fmla="*/ 59 w 2043"/>
                <a:gd name="T85" fmla="*/ 671 h 2159"/>
                <a:gd name="T86" fmla="*/ 59 w 2043"/>
                <a:gd name="T87" fmla="*/ 759 h 2159"/>
                <a:gd name="T88" fmla="*/ 59 w 2043"/>
                <a:gd name="T89" fmla="*/ 904 h 2159"/>
                <a:gd name="T90" fmla="*/ 29 w 2043"/>
                <a:gd name="T91" fmla="*/ 1050 h 2159"/>
                <a:gd name="T92" fmla="*/ 117 w 2043"/>
                <a:gd name="T93" fmla="*/ 1109 h 2159"/>
                <a:gd name="T94" fmla="*/ 175 w 2043"/>
                <a:gd name="T95" fmla="*/ 1196 h 2159"/>
                <a:gd name="T96" fmla="*/ 233 w 2043"/>
                <a:gd name="T97" fmla="*/ 1196 h 2159"/>
                <a:gd name="T98" fmla="*/ 380 w 2043"/>
                <a:gd name="T99" fmla="*/ 1370 h 2159"/>
                <a:gd name="T100" fmla="*/ 525 w 2043"/>
                <a:gd name="T101" fmla="*/ 1458 h 2159"/>
                <a:gd name="T102" fmla="*/ 525 w 2043"/>
                <a:gd name="T103" fmla="*/ 1458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3" h="2159">
                  <a:moveTo>
                    <a:pt x="525" y="1487"/>
                  </a:moveTo>
                  <a:lnTo>
                    <a:pt x="525" y="1487"/>
                  </a:lnTo>
                  <a:lnTo>
                    <a:pt x="525" y="1487"/>
                  </a:lnTo>
                  <a:cubicBezTo>
                    <a:pt x="554" y="1516"/>
                    <a:pt x="583" y="1516"/>
                    <a:pt x="613" y="1574"/>
                  </a:cubicBezTo>
                  <a:cubicBezTo>
                    <a:pt x="613" y="1574"/>
                    <a:pt x="613" y="1603"/>
                    <a:pt x="583" y="1632"/>
                  </a:cubicBezTo>
                  <a:cubicBezTo>
                    <a:pt x="613" y="1661"/>
                    <a:pt x="613" y="1691"/>
                    <a:pt x="613" y="1720"/>
                  </a:cubicBezTo>
                  <a:cubicBezTo>
                    <a:pt x="671" y="1749"/>
                    <a:pt x="671" y="1837"/>
                    <a:pt x="642" y="1895"/>
                  </a:cubicBezTo>
                  <a:cubicBezTo>
                    <a:pt x="642" y="1924"/>
                    <a:pt x="642" y="1953"/>
                    <a:pt x="642" y="1953"/>
                  </a:cubicBezTo>
                  <a:cubicBezTo>
                    <a:pt x="642" y="1982"/>
                    <a:pt x="642" y="2011"/>
                    <a:pt x="642" y="2011"/>
                  </a:cubicBezTo>
                  <a:cubicBezTo>
                    <a:pt x="671" y="2070"/>
                    <a:pt x="759" y="2158"/>
                    <a:pt x="788" y="2158"/>
                  </a:cubicBezTo>
                  <a:cubicBezTo>
                    <a:pt x="846" y="2158"/>
                    <a:pt x="904" y="2158"/>
                    <a:pt x="963" y="2158"/>
                  </a:cubicBezTo>
                  <a:cubicBezTo>
                    <a:pt x="992" y="2158"/>
                    <a:pt x="992" y="2158"/>
                    <a:pt x="1021" y="2158"/>
                  </a:cubicBezTo>
                  <a:cubicBezTo>
                    <a:pt x="1167" y="2158"/>
                    <a:pt x="1283" y="2158"/>
                    <a:pt x="1430" y="2158"/>
                  </a:cubicBezTo>
                  <a:cubicBezTo>
                    <a:pt x="1575" y="2128"/>
                    <a:pt x="1692" y="2128"/>
                    <a:pt x="1838" y="2128"/>
                  </a:cubicBezTo>
                  <a:cubicBezTo>
                    <a:pt x="1838" y="2128"/>
                    <a:pt x="1838" y="2099"/>
                    <a:pt x="1838" y="2070"/>
                  </a:cubicBezTo>
                  <a:lnTo>
                    <a:pt x="1838" y="2041"/>
                  </a:lnTo>
                  <a:cubicBezTo>
                    <a:pt x="1838" y="1982"/>
                    <a:pt x="1838" y="1895"/>
                    <a:pt x="1809" y="1837"/>
                  </a:cubicBezTo>
                  <a:cubicBezTo>
                    <a:pt x="1780" y="1778"/>
                    <a:pt x="1780" y="1720"/>
                    <a:pt x="1780" y="1661"/>
                  </a:cubicBezTo>
                  <a:cubicBezTo>
                    <a:pt x="1750" y="1574"/>
                    <a:pt x="1780" y="1487"/>
                    <a:pt x="1809" y="1428"/>
                  </a:cubicBezTo>
                  <a:cubicBezTo>
                    <a:pt x="1809" y="1399"/>
                    <a:pt x="1809" y="1399"/>
                    <a:pt x="1809" y="1399"/>
                  </a:cubicBezTo>
                  <a:cubicBezTo>
                    <a:pt x="1809" y="1370"/>
                    <a:pt x="1809" y="1370"/>
                    <a:pt x="1809" y="1370"/>
                  </a:cubicBezTo>
                  <a:cubicBezTo>
                    <a:pt x="1809" y="1311"/>
                    <a:pt x="1809" y="1282"/>
                    <a:pt x="1838" y="1282"/>
                  </a:cubicBezTo>
                  <a:cubicBezTo>
                    <a:pt x="1838" y="1253"/>
                    <a:pt x="1838" y="1253"/>
                    <a:pt x="1866" y="1253"/>
                  </a:cubicBezTo>
                  <a:cubicBezTo>
                    <a:pt x="1866" y="1224"/>
                    <a:pt x="1866" y="1224"/>
                    <a:pt x="1866" y="1224"/>
                  </a:cubicBezTo>
                  <a:cubicBezTo>
                    <a:pt x="1866" y="1224"/>
                    <a:pt x="1866" y="1196"/>
                    <a:pt x="1866" y="1167"/>
                  </a:cubicBezTo>
                  <a:cubicBezTo>
                    <a:pt x="1866" y="1167"/>
                    <a:pt x="1866" y="1138"/>
                    <a:pt x="1896" y="1138"/>
                  </a:cubicBezTo>
                  <a:cubicBezTo>
                    <a:pt x="1896" y="1050"/>
                    <a:pt x="1925" y="992"/>
                    <a:pt x="1954" y="933"/>
                  </a:cubicBezTo>
                  <a:cubicBezTo>
                    <a:pt x="1983" y="875"/>
                    <a:pt x="2013" y="817"/>
                    <a:pt x="2042" y="759"/>
                  </a:cubicBezTo>
                  <a:cubicBezTo>
                    <a:pt x="2042" y="759"/>
                    <a:pt x="2042" y="759"/>
                    <a:pt x="2013" y="759"/>
                  </a:cubicBezTo>
                  <a:cubicBezTo>
                    <a:pt x="2013" y="788"/>
                    <a:pt x="2013" y="788"/>
                    <a:pt x="2013" y="788"/>
                  </a:cubicBezTo>
                  <a:cubicBezTo>
                    <a:pt x="1983" y="817"/>
                    <a:pt x="1983" y="846"/>
                    <a:pt x="1983" y="875"/>
                  </a:cubicBezTo>
                  <a:cubicBezTo>
                    <a:pt x="1983" y="904"/>
                    <a:pt x="1954" y="904"/>
                    <a:pt x="1954" y="933"/>
                  </a:cubicBezTo>
                  <a:cubicBezTo>
                    <a:pt x="1925" y="992"/>
                    <a:pt x="1896" y="1021"/>
                    <a:pt x="1866" y="1050"/>
                  </a:cubicBezTo>
                  <a:cubicBezTo>
                    <a:pt x="1838" y="1050"/>
                    <a:pt x="1809" y="1079"/>
                    <a:pt x="1780" y="1109"/>
                  </a:cubicBezTo>
                  <a:cubicBezTo>
                    <a:pt x="1780" y="1109"/>
                    <a:pt x="1780" y="1138"/>
                    <a:pt x="1750" y="1167"/>
                  </a:cubicBezTo>
                  <a:cubicBezTo>
                    <a:pt x="1750" y="1224"/>
                    <a:pt x="1721" y="1282"/>
                    <a:pt x="1692" y="1282"/>
                  </a:cubicBezTo>
                  <a:lnTo>
                    <a:pt x="1692" y="1282"/>
                  </a:lnTo>
                  <a:cubicBezTo>
                    <a:pt x="1663" y="1282"/>
                    <a:pt x="1663" y="1282"/>
                    <a:pt x="1633" y="1253"/>
                  </a:cubicBezTo>
                  <a:cubicBezTo>
                    <a:pt x="1633" y="1224"/>
                    <a:pt x="1633" y="1167"/>
                    <a:pt x="1633" y="1167"/>
                  </a:cubicBezTo>
                  <a:cubicBezTo>
                    <a:pt x="1663" y="1138"/>
                    <a:pt x="1663" y="1109"/>
                    <a:pt x="1692" y="1109"/>
                  </a:cubicBezTo>
                  <a:lnTo>
                    <a:pt x="1721" y="1079"/>
                  </a:lnTo>
                  <a:cubicBezTo>
                    <a:pt x="1721" y="1021"/>
                    <a:pt x="1750" y="962"/>
                    <a:pt x="1780" y="933"/>
                  </a:cubicBezTo>
                  <a:lnTo>
                    <a:pt x="1809" y="904"/>
                  </a:lnTo>
                  <a:cubicBezTo>
                    <a:pt x="1809" y="875"/>
                    <a:pt x="1780" y="875"/>
                    <a:pt x="1780" y="846"/>
                  </a:cubicBezTo>
                  <a:cubicBezTo>
                    <a:pt x="1780" y="846"/>
                    <a:pt x="1750" y="817"/>
                    <a:pt x="1750" y="759"/>
                  </a:cubicBezTo>
                  <a:cubicBezTo>
                    <a:pt x="1750" y="759"/>
                    <a:pt x="1750" y="729"/>
                    <a:pt x="1750" y="700"/>
                  </a:cubicBezTo>
                  <a:cubicBezTo>
                    <a:pt x="1721" y="671"/>
                    <a:pt x="1721" y="642"/>
                    <a:pt x="1721" y="612"/>
                  </a:cubicBezTo>
                  <a:lnTo>
                    <a:pt x="1692" y="583"/>
                  </a:lnTo>
                  <a:lnTo>
                    <a:pt x="1663" y="554"/>
                  </a:lnTo>
                  <a:lnTo>
                    <a:pt x="1633" y="525"/>
                  </a:lnTo>
                  <a:cubicBezTo>
                    <a:pt x="1633" y="525"/>
                    <a:pt x="1633" y="496"/>
                    <a:pt x="1604" y="496"/>
                  </a:cubicBezTo>
                  <a:cubicBezTo>
                    <a:pt x="1604" y="496"/>
                    <a:pt x="1575" y="467"/>
                    <a:pt x="1546" y="467"/>
                  </a:cubicBezTo>
                  <a:cubicBezTo>
                    <a:pt x="1517" y="467"/>
                    <a:pt x="1488" y="438"/>
                    <a:pt x="1459" y="438"/>
                  </a:cubicBezTo>
                  <a:cubicBezTo>
                    <a:pt x="1430" y="409"/>
                    <a:pt x="1400" y="409"/>
                    <a:pt x="1400" y="409"/>
                  </a:cubicBezTo>
                  <a:cubicBezTo>
                    <a:pt x="1342" y="379"/>
                    <a:pt x="1254" y="321"/>
                    <a:pt x="1196" y="321"/>
                  </a:cubicBezTo>
                  <a:lnTo>
                    <a:pt x="1196" y="321"/>
                  </a:lnTo>
                  <a:cubicBezTo>
                    <a:pt x="1167" y="321"/>
                    <a:pt x="1167" y="321"/>
                    <a:pt x="1167" y="321"/>
                  </a:cubicBezTo>
                  <a:lnTo>
                    <a:pt x="1167" y="321"/>
                  </a:lnTo>
                  <a:cubicBezTo>
                    <a:pt x="1138" y="321"/>
                    <a:pt x="1109" y="321"/>
                    <a:pt x="1109" y="321"/>
                  </a:cubicBezTo>
                  <a:cubicBezTo>
                    <a:pt x="1050" y="321"/>
                    <a:pt x="992" y="292"/>
                    <a:pt x="963" y="262"/>
                  </a:cubicBezTo>
                  <a:cubicBezTo>
                    <a:pt x="963" y="262"/>
                    <a:pt x="933" y="262"/>
                    <a:pt x="933" y="233"/>
                  </a:cubicBezTo>
                  <a:lnTo>
                    <a:pt x="904" y="233"/>
                  </a:lnTo>
                  <a:cubicBezTo>
                    <a:pt x="875" y="204"/>
                    <a:pt x="846" y="204"/>
                    <a:pt x="817" y="175"/>
                  </a:cubicBezTo>
                  <a:lnTo>
                    <a:pt x="788" y="175"/>
                  </a:lnTo>
                  <a:cubicBezTo>
                    <a:pt x="759" y="175"/>
                    <a:pt x="759" y="146"/>
                    <a:pt x="759" y="146"/>
                  </a:cubicBezTo>
                  <a:cubicBezTo>
                    <a:pt x="759" y="146"/>
                    <a:pt x="759" y="146"/>
                    <a:pt x="730" y="175"/>
                  </a:cubicBezTo>
                  <a:lnTo>
                    <a:pt x="700" y="175"/>
                  </a:lnTo>
                  <a:lnTo>
                    <a:pt x="671" y="175"/>
                  </a:lnTo>
                  <a:lnTo>
                    <a:pt x="671" y="175"/>
                  </a:lnTo>
                  <a:cubicBezTo>
                    <a:pt x="671" y="146"/>
                    <a:pt x="671" y="146"/>
                    <a:pt x="671" y="146"/>
                  </a:cubicBezTo>
                  <a:cubicBezTo>
                    <a:pt x="671" y="117"/>
                    <a:pt x="671" y="117"/>
                    <a:pt x="700" y="88"/>
                  </a:cubicBezTo>
                  <a:cubicBezTo>
                    <a:pt x="700" y="88"/>
                    <a:pt x="700" y="88"/>
                    <a:pt x="700" y="59"/>
                  </a:cubicBezTo>
                  <a:cubicBezTo>
                    <a:pt x="700" y="59"/>
                    <a:pt x="700" y="59"/>
                    <a:pt x="700" y="29"/>
                  </a:cubicBezTo>
                  <a:cubicBezTo>
                    <a:pt x="671" y="29"/>
                    <a:pt x="671" y="0"/>
                    <a:pt x="671" y="0"/>
                  </a:cubicBezTo>
                  <a:cubicBezTo>
                    <a:pt x="642" y="0"/>
                    <a:pt x="613" y="29"/>
                    <a:pt x="583" y="29"/>
                  </a:cubicBezTo>
                  <a:cubicBezTo>
                    <a:pt x="554" y="59"/>
                    <a:pt x="554" y="59"/>
                    <a:pt x="525" y="88"/>
                  </a:cubicBezTo>
                  <a:lnTo>
                    <a:pt x="525" y="88"/>
                  </a:lnTo>
                  <a:cubicBezTo>
                    <a:pt x="467" y="88"/>
                    <a:pt x="467" y="88"/>
                    <a:pt x="467" y="88"/>
                  </a:cubicBezTo>
                  <a:cubicBezTo>
                    <a:pt x="438" y="117"/>
                    <a:pt x="380" y="117"/>
                    <a:pt x="321" y="146"/>
                  </a:cubicBezTo>
                  <a:cubicBezTo>
                    <a:pt x="292" y="146"/>
                    <a:pt x="263" y="146"/>
                    <a:pt x="233" y="146"/>
                  </a:cubicBezTo>
                  <a:cubicBezTo>
                    <a:pt x="233" y="204"/>
                    <a:pt x="233" y="233"/>
                    <a:pt x="233" y="262"/>
                  </a:cubicBezTo>
                  <a:cubicBezTo>
                    <a:pt x="233" y="321"/>
                    <a:pt x="233" y="379"/>
                    <a:pt x="233" y="438"/>
                  </a:cubicBezTo>
                  <a:lnTo>
                    <a:pt x="233" y="438"/>
                  </a:lnTo>
                  <a:lnTo>
                    <a:pt x="233" y="438"/>
                  </a:lnTo>
                  <a:cubicBezTo>
                    <a:pt x="175" y="496"/>
                    <a:pt x="117" y="554"/>
                    <a:pt x="29" y="583"/>
                  </a:cubicBezTo>
                  <a:cubicBezTo>
                    <a:pt x="29" y="612"/>
                    <a:pt x="59" y="642"/>
                    <a:pt x="59" y="671"/>
                  </a:cubicBezTo>
                  <a:cubicBezTo>
                    <a:pt x="59" y="700"/>
                    <a:pt x="59" y="729"/>
                    <a:pt x="59" y="729"/>
                  </a:cubicBezTo>
                  <a:cubicBezTo>
                    <a:pt x="59" y="759"/>
                    <a:pt x="59" y="759"/>
                    <a:pt x="59" y="759"/>
                  </a:cubicBezTo>
                  <a:cubicBezTo>
                    <a:pt x="59" y="788"/>
                    <a:pt x="88" y="788"/>
                    <a:pt x="88" y="817"/>
                  </a:cubicBezTo>
                  <a:cubicBezTo>
                    <a:pt x="88" y="846"/>
                    <a:pt x="59" y="875"/>
                    <a:pt x="59" y="904"/>
                  </a:cubicBezTo>
                  <a:cubicBezTo>
                    <a:pt x="29" y="904"/>
                    <a:pt x="29" y="933"/>
                    <a:pt x="29" y="933"/>
                  </a:cubicBezTo>
                  <a:cubicBezTo>
                    <a:pt x="29" y="962"/>
                    <a:pt x="0" y="1021"/>
                    <a:pt x="29" y="1050"/>
                  </a:cubicBezTo>
                  <a:cubicBezTo>
                    <a:pt x="29" y="1079"/>
                    <a:pt x="59" y="1079"/>
                    <a:pt x="59" y="1079"/>
                  </a:cubicBezTo>
                  <a:cubicBezTo>
                    <a:pt x="88" y="1109"/>
                    <a:pt x="88" y="1109"/>
                    <a:pt x="117" y="1109"/>
                  </a:cubicBezTo>
                  <a:cubicBezTo>
                    <a:pt x="117" y="1138"/>
                    <a:pt x="117" y="1138"/>
                    <a:pt x="117" y="1167"/>
                  </a:cubicBezTo>
                  <a:cubicBezTo>
                    <a:pt x="146" y="1196"/>
                    <a:pt x="146" y="1196"/>
                    <a:pt x="175" y="1196"/>
                  </a:cubicBezTo>
                  <a:cubicBezTo>
                    <a:pt x="175" y="1196"/>
                    <a:pt x="175" y="1196"/>
                    <a:pt x="204" y="1196"/>
                  </a:cubicBezTo>
                  <a:cubicBezTo>
                    <a:pt x="204" y="1196"/>
                    <a:pt x="204" y="1196"/>
                    <a:pt x="233" y="1196"/>
                  </a:cubicBezTo>
                  <a:cubicBezTo>
                    <a:pt x="292" y="1224"/>
                    <a:pt x="321" y="1253"/>
                    <a:pt x="321" y="1311"/>
                  </a:cubicBezTo>
                  <a:cubicBezTo>
                    <a:pt x="350" y="1311"/>
                    <a:pt x="350" y="1341"/>
                    <a:pt x="380" y="1370"/>
                  </a:cubicBezTo>
                  <a:cubicBezTo>
                    <a:pt x="380" y="1370"/>
                    <a:pt x="409" y="1370"/>
                    <a:pt x="438" y="1399"/>
                  </a:cubicBezTo>
                  <a:cubicBezTo>
                    <a:pt x="467" y="1399"/>
                    <a:pt x="496" y="1399"/>
                    <a:pt x="525" y="1458"/>
                  </a:cubicBezTo>
                  <a:lnTo>
                    <a:pt x="525" y="1458"/>
                  </a:lnTo>
                  <a:lnTo>
                    <a:pt x="525" y="1458"/>
                  </a:lnTo>
                  <a:cubicBezTo>
                    <a:pt x="525" y="1487"/>
                    <a:pt x="525" y="1487"/>
                    <a:pt x="525" y="148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5" name="Freeform 214">
              <a:extLst>
                <a:ext uri="{FF2B5EF4-FFF2-40B4-BE49-F238E27FC236}">
                  <a16:creationId xmlns:a16="http://schemas.microsoft.com/office/drawing/2014/main" id="{C9B9889D-1920-7D41-A4D7-5F2304BBD0D0}"/>
                </a:ext>
              </a:extLst>
            </p:cNvPr>
            <p:cNvSpPr>
              <a:spLocks noChangeArrowheads="1"/>
            </p:cNvSpPr>
            <p:nvPr/>
          </p:nvSpPr>
          <p:spPr bwMode="auto">
            <a:xfrm>
              <a:off x="3228659" y="619889"/>
              <a:ext cx="10037" cy="18498"/>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6" name="Freeform 215">
              <a:extLst>
                <a:ext uri="{FF2B5EF4-FFF2-40B4-BE49-F238E27FC236}">
                  <a16:creationId xmlns:a16="http://schemas.microsoft.com/office/drawing/2014/main" id="{A05E963E-3688-4A4E-9821-3D3BCDAF7CFB}"/>
                </a:ext>
              </a:extLst>
            </p:cNvPr>
            <p:cNvSpPr>
              <a:spLocks noChangeArrowheads="1"/>
            </p:cNvSpPr>
            <p:nvPr/>
          </p:nvSpPr>
          <p:spPr bwMode="auto">
            <a:xfrm>
              <a:off x="449802" y="8056"/>
              <a:ext cx="1299094" cy="838068"/>
            </a:xfrm>
            <a:custGeom>
              <a:avLst/>
              <a:gdLst>
                <a:gd name="T0" fmla="*/ 59 w 3997"/>
                <a:gd name="T1" fmla="*/ 176 h 2598"/>
                <a:gd name="T2" fmla="*/ 0 w 3997"/>
                <a:gd name="T3" fmla="*/ 380 h 2598"/>
                <a:gd name="T4" fmla="*/ 88 w 3997"/>
                <a:gd name="T5" fmla="*/ 497 h 2598"/>
                <a:gd name="T6" fmla="*/ 175 w 3997"/>
                <a:gd name="T7" fmla="*/ 642 h 2598"/>
                <a:gd name="T8" fmla="*/ 175 w 3997"/>
                <a:gd name="T9" fmla="*/ 642 h 2598"/>
                <a:gd name="T10" fmla="*/ 204 w 3997"/>
                <a:gd name="T11" fmla="*/ 700 h 2598"/>
                <a:gd name="T12" fmla="*/ 263 w 3997"/>
                <a:gd name="T13" fmla="*/ 847 h 2598"/>
                <a:gd name="T14" fmla="*/ 292 w 3997"/>
                <a:gd name="T15" fmla="*/ 992 h 2598"/>
                <a:gd name="T16" fmla="*/ 350 w 3997"/>
                <a:gd name="T17" fmla="*/ 1050 h 2598"/>
                <a:gd name="T18" fmla="*/ 321 w 3997"/>
                <a:gd name="T19" fmla="*/ 1138 h 2598"/>
                <a:gd name="T20" fmla="*/ 350 w 3997"/>
                <a:gd name="T21" fmla="*/ 1197 h 2598"/>
                <a:gd name="T22" fmla="*/ 292 w 3997"/>
                <a:gd name="T23" fmla="*/ 1430 h 2598"/>
                <a:gd name="T24" fmla="*/ 263 w 3997"/>
                <a:gd name="T25" fmla="*/ 1547 h 2598"/>
                <a:gd name="T26" fmla="*/ 233 w 3997"/>
                <a:gd name="T27" fmla="*/ 1663 h 2598"/>
                <a:gd name="T28" fmla="*/ 263 w 3997"/>
                <a:gd name="T29" fmla="*/ 1663 h 2598"/>
                <a:gd name="T30" fmla="*/ 350 w 3997"/>
                <a:gd name="T31" fmla="*/ 1605 h 2598"/>
                <a:gd name="T32" fmla="*/ 380 w 3997"/>
                <a:gd name="T33" fmla="*/ 1721 h 2598"/>
                <a:gd name="T34" fmla="*/ 380 w 3997"/>
                <a:gd name="T35" fmla="*/ 1780 h 2598"/>
                <a:gd name="T36" fmla="*/ 409 w 3997"/>
                <a:gd name="T37" fmla="*/ 1926 h 2598"/>
                <a:gd name="T38" fmla="*/ 466 w 3997"/>
                <a:gd name="T39" fmla="*/ 2100 h 2598"/>
                <a:gd name="T40" fmla="*/ 525 w 3997"/>
                <a:gd name="T41" fmla="*/ 2217 h 2598"/>
                <a:gd name="T42" fmla="*/ 700 w 3997"/>
                <a:gd name="T43" fmla="*/ 2421 h 2598"/>
                <a:gd name="T44" fmla="*/ 816 w 3997"/>
                <a:gd name="T45" fmla="*/ 2392 h 2598"/>
                <a:gd name="T46" fmla="*/ 904 w 3997"/>
                <a:gd name="T47" fmla="*/ 2392 h 2598"/>
                <a:gd name="T48" fmla="*/ 1021 w 3997"/>
                <a:gd name="T49" fmla="*/ 2450 h 2598"/>
                <a:gd name="T50" fmla="*/ 1137 w 3997"/>
                <a:gd name="T51" fmla="*/ 2421 h 2598"/>
                <a:gd name="T52" fmla="*/ 1196 w 3997"/>
                <a:gd name="T53" fmla="*/ 2509 h 2598"/>
                <a:gd name="T54" fmla="*/ 1283 w 3997"/>
                <a:gd name="T55" fmla="*/ 2421 h 2598"/>
                <a:gd name="T56" fmla="*/ 1342 w 3997"/>
                <a:gd name="T57" fmla="*/ 2247 h 2598"/>
                <a:gd name="T58" fmla="*/ 3763 w 3997"/>
                <a:gd name="T59" fmla="*/ 2597 h 2598"/>
                <a:gd name="T60" fmla="*/ 3996 w 3997"/>
                <a:gd name="T61" fmla="*/ 671 h 2598"/>
                <a:gd name="T62" fmla="*/ 59 w 3997"/>
                <a:gd name="T63" fmla="*/ 147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7" h="2598">
                  <a:moveTo>
                    <a:pt x="59" y="176"/>
                  </a:moveTo>
                  <a:lnTo>
                    <a:pt x="59" y="176"/>
                  </a:lnTo>
                  <a:cubicBezTo>
                    <a:pt x="59" y="205"/>
                    <a:pt x="59" y="234"/>
                    <a:pt x="30" y="264"/>
                  </a:cubicBezTo>
                  <a:cubicBezTo>
                    <a:pt x="30" y="292"/>
                    <a:pt x="0" y="350"/>
                    <a:pt x="0" y="380"/>
                  </a:cubicBezTo>
                  <a:cubicBezTo>
                    <a:pt x="0" y="380"/>
                    <a:pt x="30" y="438"/>
                    <a:pt x="59" y="467"/>
                  </a:cubicBezTo>
                  <a:cubicBezTo>
                    <a:pt x="59" y="467"/>
                    <a:pt x="59" y="467"/>
                    <a:pt x="88" y="497"/>
                  </a:cubicBezTo>
                  <a:lnTo>
                    <a:pt x="88" y="526"/>
                  </a:lnTo>
                  <a:cubicBezTo>
                    <a:pt x="116" y="555"/>
                    <a:pt x="146" y="614"/>
                    <a:pt x="175" y="642"/>
                  </a:cubicBezTo>
                  <a:lnTo>
                    <a:pt x="175" y="642"/>
                  </a:lnTo>
                  <a:lnTo>
                    <a:pt x="175" y="642"/>
                  </a:lnTo>
                  <a:cubicBezTo>
                    <a:pt x="175" y="671"/>
                    <a:pt x="175" y="700"/>
                    <a:pt x="175" y="700"/>
                  </a:cubicBezTo>
                  <a:cubicBezTo>
                    <a:pt x="175" y="700"/>
                    <a:pt x="175" y="700"/>
                    <a:pt x="204" y="700"/>
                  </a:cubicBezTo>
                  <a:lnTo>
                    <a:pt x="233" y="730"/>
                  </a:lnTo>
                  <a:cubicBezTo>
                    <a:pt x="263" y="788"/>
                    <a:pt x="263" y="817"/>
                    <a:pt x="263" y="847"/>
                  </a:cubicBezTo>
                  <a:cubicBezTo>
                    <a:pt x="263" y="876"/>
                    <a:pt x="263" y="876"/>
                    <a:pt x="263" y="905"/>
                  </a:cubicBezTo>
                  <a:cubicBezTo>
                    <a:pt x="263" y="905"/>
                    <a:pt x="263" y="963"/>
                    <a:pt x="292" y="992"/>
                  </a:cubicBezTo>
                  <a:cubicBezTo>
                    <a:pt x="292" y="992"/>
                    <a:pt x="292" y="992"/>
                    <a:pt x="292" y="1021"/>
                  </a:cubicBezTo>
                  <a:cubicBezTo>
                    <a:pt x="321" y="1021"/>
                    <a:pt x="350" y="1050"/>
                    <a:pt x="350" y="1050"/>
                  </a:cubicBezTo>
                  <a:cubicBezTo>
                    <a:pt x="350" y="1080"/>
                    <a:pt x="321" y="1109"/>
                    <a:pt x="321" y="1109"/>
                  </a:cubicBezTo>
                  <a:cubicBezTo>
                    <a:pt x="321" y="1138"/>
                    <a:pt x="321" y="1138"/>
                    <a:pt x="321" y="1138"/>
                  </a:cubicBezTo>
                  <a:cubicBezTo>
                    <a:pt x="321" y="1167"/>
                    <a:pt x="321" y="1167"/>
                    <a:pt x="321" y="1167"/>
                  </a:cubicBezTo>
                  <a:cubicBezTo>
                    <a:pt x="350" y="1197"/>
                    <a:pt x="350" y="1197"/>
                    <a:pt x="350" y="1197"/>
                  </a:cubicBezTo>
                  <a:cubicBezTo>
                    <a:pt x="380" y="1255"/>
                    <a:pt x="380" y="1342"/>
                    <a:pt x="350" y="1400"/>
                  </a:cubicBezTo>
                  <a:cubicBezTo>
                    <a:pt x="321" y="1430"/>
                    <a:pt x="321" y="1430"/>
                    <a:pt x="292" y="1430"/>
                  </a:cubicBezTo>
                  <a:cubicBezTo>
                    <a:pt x="292" y="1459"/>
                    <a:pt x="263" y="1459"/>
                    <a:pt x="263" y="1488"/>
                  </a:cubicBezTo>
                  <a:cubicBezTo>
                    <a:pt x="263" y="1517"/>
                    <a:pt x="263" y="1517"/>
                    <a:pt x="263" y="1547"/>
                  </a:cubicBezTo>
                  <a:cubicBezTo>
                    <a:pt x="263" y="1576"/>
                    <a:pt x="263" y="1605"/>
                    <a:pt x="263" y="1634"/>
                  </a:cubicBezTo>
                  <a:cubicBezTo>
                    <a:pt x="263" y="1634"/>
                    <a:pt x="263" y="1663"/>
                    <a:pt x="233" y="1663"/>
                  </a:cubicBezTo>
                  <a:lnTo>
                    <a:pt x="233" y="1692"/>
                  </a:lnTo>
                  <a:cubicBezTo>
                    <a:pt x="263" y="1692"/>
                    <a:pt x="263" y="1692"/>
                    <a:pt x="263" y="1663"/>
                  </a:cubicBezTo>
                  <a:cubicBezTo>
                    <a:pt x="292" y="1634"/>
                    <a:pt x="292" y="1634"/>
                    <a:pt x="321" y="1605"/>
                  </a:cubicBezTo>
                  <a:cubicBezTo>
                    <a:pt x="350" y="1605"/>
                    <a:pt x="350" y="1605"/>
                    <a:pt x="350" y="1605"/>
                  </a:cubicBezTo>
                  <a:cubicBezTo>
                    <a:pt x="350" y="1634"/>
                    <a:pt x="350" y="1634"/>
                    <a:pt x="350" y="1634"/>
                  </a:cubicBezTo>
                  <a:cubicBezTo>
                    <a:pt x="380" y="1663"/>
                    <a:pt x="380" y="1692"/>
                    <a:pt x="380" y="1721"/>
                  </a:cubicBezTo>
                  <a:cubicBezTo>
                    <a:pt x="350" y="1750"/>
                    <a:pt x="350" y="1750"/>
                    <a:pt x="350" y="1750"/>
                  </a:cubicBezTo>
                  <a:cubicBezTo>
                    <a:pt x="350" y="1780"/>
                    <a:pt x="380" y="1780"/>
                    <a:pt x="380" y="1780"/>
                  </a:cubicBezTo>
                  <a:cubicBezTo>
                    <a:pt x="380" y="1809"/>
                    <a:pt x="380" y="1809"/>
                    <a:pt x="380" y="1809"/>
                  </a:cubicBezTo>
                  <a:cubicBezTo>
                    <a:pt x="380" y="1838"/>
                    <a:pt x="409" y="1897"/>
                    <a:pt x="409" y="1926"/>
                  </a:cubicBezTo>
                  <a:cubicBezTo>
                    <a:pt x="409" y="1955"/>
                    <a:pt x="409" y="2013"/>
                    <a:pt x="409" y="2042"/>
                  </a:cubicBezTo>
                  <a:cubicBezTo>
                    <a:pt x="438" y="2071"/>
                    <a:pt x="438" y="2071"/>
                    <a:pt x="466" y="2100"/>
                  </a:cubicBezTo>
                  <a:cubicBezTo>
                    <a:pt x="466" y="2100"/>
                    <a:pt x="496" y="2130"/>
                    <a:pt x="496" y="2159"/>
                  </a:cubicBezTo>
                  <a:cubicBezTo>
                    <a:pt x="525" y="2159"/>
                    <a:pt x="525" y="2188"/>
                    <a:pt x="525" y="2217"/>
                  </a:cubicBezTo>
                  <a:cubicBezTo>
                    <a:pt x="525" y="2217"/>
                    <a:pt x="525" y="2247"/>
                    <a:pt x="525" y="2276"/>
                  </a:cubicBezTo>
                  <a:cubicBezTo>
                    <a:pt x="554" y="2334"/>
                    <a:pt x="671" y="2392"/>
                    <a:pt x="700" y="2421"/>
                  </a:cubicBezTo>
                  <a:cubicBezTo>
                    <a:pt x="730" y="2421"/>
                    <a:pt x="759" y="2392"/>
                    <a:pt x="816" y="2392"/>
                  </a:cubicBezTo>
                  <a:lnTo>
                    <a:pt x="816" y="2392"/>
                  </a:lnTo>
                  <a:cubicBezTo>
                    <a:pt x="846" y="2392"/>
                    <a:pt x="846" y="2363"/>
                    <a:pt x="875" y="2392"/>
                  </a:cubicBezTo>
                  <a:cubicBezTo>
                    <a:pt x="904" y="2392"/>
                    <a:pt x="904" y="2392"/>
                    <a:pt x="904" y="2392"/>
                  </a:cubicBezTo>
                  <a:cubicBezTo>
                    <a:pt x="933" y="2421"/>
                    <a:pt x="933" y="2421"/>
                    <a:pt x="933" y="2421"/>
                  </a:cubicBezTo>
                  <a:cubicBezTo>
                    <a:pt x="963" y="2421"/>
                    <a:pt x="1021" y="2450"/>
                    <a:pt x="1021" y="2450"/>
                  </a:cubicBezTo>
                  <a:cubicBezTo>
                    <a:pt x="1050" y="2450"/>
                    <a:pt x="1050" y="2450"/>
                    <a:pt x="1080" y="2421"/>
                  </a:cubicBezTo>
                  <a:cubicBezTo>
                    <a:pt x="1080" y="2421"/>
                    <a:pt x="1109" y="2421"/>
                    <a:pt x="1137" y="2421"/>
                  </a:cubicBezTo>
                  <a:cubicBezTo>
                    <a:pt x="1166" y="2450"/>
                    <a:pt x="1166" y="2480"/>
                    <a:pt x="1166" y="2480"/>
                  </a:cubicBezTo>
                  <a:cubicBezTo>
                    <a:pt x="1166" y="2509"/>
                    <a:pt x="1196" y="2509"/>
                    <a:pt x="1196" y="2509"/>
                  </a:cubicBezTo>
                  <a:lnTo>
                    <a:pt x="1254" y="2509"/>
                  </a:lnTo>
                  <a:cubicBezTo>
                    <a:pt x="1283" y="2480"/>
                    <a:pt x="1283" y="2450"/>
                    <a:pt x="1283" y="2421"/>
                  </a:cubicBezTo>
                  <a:cubicBezTo>
                    <a:pt x="1283" y="2363"/>
                    <a:pt x="1313" y="2305"/>
                    <a:pt x="1313" y="2276"/>
                  </a:cubicBezTo>
                  <a:cubicBezTo>
                    <a:pt x="1342" y="2247"/>
                    <a:pt x="1342" y="2247"/>
                    <a:pt x="1342" y="2247"/>
                  </a:cubicBezTo>
                  <a:lnTo>
                    <a:pt x="1342" y="2247"/>
                  </a:lnTo>
                  <a:cubicBezTo>
                    <a:pt x="2158" y="2392"/>
                    <a:pt x="2975" y="2509"/>
                    <a:pt x="3763" y="2597"/>
                  </a:cubicBezTo>
                  <a:cubicBezTo>
                    <a:pt x="3792" y="2421"/>
                    <a:pt x="3792" y="2247"/>
                    <a:pt x="3821" y="2042"/>
                  </a:cubicBezTo>
                  <a:cubicBezTo>
                    <a:pt x="3879" y="1605"/>
                    <a:pt x="3937" y="1109"/>
                    <a:pt x="3996" y="671"/>
                  </a:cubicBezTo>
                  <a:cubicBezTo>
                    <a:pt x="2596" y="467"/>
                    <a:pt x="1342" y="234"/>
                    <a:pt x="116" y="0"/>
                  </a:cubicBezTo>
                  <a:cubicBezTo>
                    <a:pt x="88" y="30"/>
                    <a:pt x="88" y="88"/>
                    <a:pt x="59" y="147"/>
                  </a:cubicBezTo>
                  <a:lnTo>
                    <a:pt x="59" y="176"/>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7" name="Freeform 216">
              <a:extLst>
                <a:ext uri="{FF2B5EF4-FFF2-40B4-BE49-F238E27FC236}">
                  <a16:creationId xmlns:a16="http://schemas.microsoft.com/office/drawing/2014/main" id="{7AB095A7-4931-EA48-B007-E0DEF0075AE9}"/>
                </a:ext>
              </a:extLst>
            </p:cNvPr>
            <p:cNvSpPr>
              <a:spLocks noChangeArrowheads="1"/>
            </p:cNvSpPr>
            <p:nvPr/>
          </p:nvSpPr>
          <p:spPr bwMode="auto">
            <a:xfrm>
              <a:off x="1417670" y="158880"/>
              <a:ext cx="162028" cy="28457"/>
            </a:xfrm>
            <a:custGeom>
              <a:avLst/>
              <a:gdLst>
                <a:gd name="T0" fmla="*/ 0 w 497"/>
                <a:gd name="T1" fmla="*/ 0 h 89"/>
                <a:gd name="T2" fmla="*/ 0 w 497"/>
                <a:gd name="T3" fmla="*/ 0 h 89"/>
                <a:gd name="T4" fmla="*/ 496 w 497"/>
                <a:gd name="T5" fmla="*/ 88 h 89"/>
                <a:gd name="T6" fmla="*/ 0 w 497"/>
                <a:gd name="T7" fmla="*/ 0 h 89"/>
              </a:gdLst>
              <a:ahLst/>
              <a:cxnLst>
                <a:cxn ang="0">
                  <a:pos x="T0" y="T1"/>
                </a:cxn>
                <a:cxn ang="0">
                  <a:pos x="T2" y="T3"/>
                </a:cxn>
                <a:cxn ang="0">
                  <a:pos x="T4" y="T5"/>
                </a:cxn>
                <a:cxn ang="0">
                  <a:pos x="T6" y="T7"/>
                </a:cxn>
              </a:cxnLst>
              <a:rect l="0" t="0" r="r" b="b"/>
              <a:pathLst>
                <a:path w="497" h="89">
                  <a:moveTo>
                    <a:pt x="0" y="0"/>
                  </a:moveTo>
                  <a:lnTo>
                    <a:pt x="0" y="0"/>
                  </a:lnTo>
                  <a:cubicBezTo>
                    <a:pt x="175" y="30"/>
                    <a:pt x="321" y="59"/>
                    <a:pt x="496" y="88"/>
                  </a:cubicBezTo>
                  <a:cubicBezTo>
                    <a:pt x="321" y="59"/>
                    <a:pt x="175" y="3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8" name="Freeform 217">
              <a:extLst>
                <a:ext uri="{FF2B5EF4-FFF2-40B4-BE49-F238E27FC236}">
                  <a16:creationId xmlns:a16="http://schemas.microsoft.com/office/drawing/2014/main" id="{077BC481-F902-F44E-8E53-C4F73789063B}"/>
                </a:ext>
              </a:extLst>
            </p:cNvPr>
            <p:cNvSpPr>
              <a:spLocks noChangeArrowheads="1"/>
            </p:cNvSpPr>
            <p:nvPr/>
          </p:nvSpPr>
          <p:spPr bwMode="auto">
            <a:xfrm>
              <a:off x="1588301" y="187338"/>
              <a:ext cx="170632" cy="28457"/>
            </a:xfrm>
            <a:custGeom>
              <a:avLst/>
              <a:gdLst>
                <a:gd name="T0" fmla="*/ 0 w 526"/>
                <a:gd name="T1" fmla="*/ 0 h 88"/>
                <a:gd name="T2" fmla="*/ 0 w 526"/>
                <a:gd name="T3" fmla="*/ 0 h 88"/>
                <a:gd name="T4" fmla="*/ 525 w 526"/>
                <a:gd name="T5" fmla="*/ 87 h 88"/>
                <a:gd name="T6" fmla="*/ 0 w 526"/>
                <a:gd name="T7" fmla="*/ 0 h 88"/>
              </a:gdLst>
              <a:ahLst/>
              <a:cxnLst>
                <a:cxn ang="0">
                  <a:pos x="T0" y="T1"/>
                </a:cxn>
                <a:cxn ang="0">
                  <a:pos x="T2" y="T3"/>
                </a:cxn>
                <a:cxn ang="0">
                  <a:pos x="T4" y="T5"/>
                </a:cxn>
                <a:cxn ang="0">
                  <a:pos x="T6" y="T7"/>
                </a:cxn>
              </a:cxnLst>
              <a:rect l="0" t="0" r="r" b="b"/>
              <a:pathLst>
                <a:path w="526" h="88">
                  <a:moveTo>
                    <a:pt x="0" y="0"/>
                  </a:moveTo>
                  <a:lnTo>
                    <a:pt x="0" y="0"/>
                  </a:lnTo>
                  <a:cubicBezTo>
                    <a:pt x="175" y="29"/>
                    <a:pt x="350" y="59"/>
                    <a:pt x="525" y="87"/>
                  </a:cubicBezTo>
                  <a:cubicBezTo>
                    <a:pt x="350" y="59"/>
                    <a:pt x="175"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19" name="Freeform 218">
              <a:extLst>
                <a:ext uri="{FF2B5EF4-FFF2-40B4-BE49-F238E27FC236}">
                  <a16:creationId xmlns:a16="http://schemas.microsoft.com/office/drawing/2014/main" id="{BC174E34-4BD7-254D-BC14-70135275646B}"/>
                </a:ext>
              </a:extLst>
            </p:cNvPr>
            <p:cNvSpPr>
              <a:spLocks noChangeArrowheads="1"/>
            </p:cNvSpPr>
            <p:nvPr/>
          </p:nvSpPr>
          <p:spPr bwMode="auto">
            <a:xfrm>
              <a:off x="3238696" y="63838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0" name="Freeform 219">
              <a:extLst>
                <a:ext uri="{FF2B5EF4-FFF2-40B4-BE49-F238E27FC236}">
                  <a16:creationId xmlns:a16="http://schemas.microsoft.com/office/drawing/2014/main" id="{411635C6-39E7-4346-B12B-AF3DD5EEBDA2}"/>
                </a:ext>
              </a:extLst>
            </p:cNvPr>
            <p:cNvSpPr>
              <a:spLocks noChangeArrowheads="1"/>
            </p:cNvSpPr>
            <p:nvPr/>
          </p:nvSpPr>
          <p:spPr bwMode="auto">
            <a:xfrm>
              <a:off x="3218622" y="64834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1" name="Freeform 220">
              <a:extLst>
                <a:ext uri="{FF2B5EF4-FFF2-40B4-BE49-F238E27FC236}">
                  <a16:creationId xmlns:a16="http://schemas.microsoft.com/office/drawing/2014/main" id="{81CAE45A-9453-184E-8F08-374175B5B367}"/>
                </a:ext>
              </a:extLst>
            </p:cNvPr>
            <p:cNvSpPr>
              <a:spLocks noChangeArrowheads="1"/>
            </p:cNvSpPr>
            <p:nvPr/>
          </p:nvSpPr>
          <p:spPr bwMode="auto">
            <a:xfrm>
              <a:off x="4053139" y="1014023"/>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2" name="Freeform 221">
              <a:extLst>
                <a:ext uri="{FF2B5EF4-FFF2-40B4-BE49-F238E27FC236}">
                  <a16:creationId xmlns:a16="http://schemas.microsoft.com/office/drawing/2014/main" id="{EF9E908D-CFB2-B643-8403-ABEE60B33F16}"/>
                </a:ext>
              </a:extLst>
            </p:cNvPr>
            <p:cNvSpPr>
              <a:spLocks noChangeArrowheads="1"/>
            </p:cNvSpPr>
            <p:nvPr/>
          </p:nvSpPr>
          <p:spPr bwMode="auto">
            <a:xfrm>
              <a:off x="3210018" y="469065"/>
              <a:ext cx="10036" cy="9961"/>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29" y="0"/>
                    <a:pt x="0" y="29"/>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3" name="Freeform 222">
              <a:extLst>
                <a:ext uri="{FF2B5EF4-FFF2-40B4-BE49-F238E27FC236}">
                  <a16:creationId xmlns:a16="http://schemas.microsoft.com/office/drawing/2014/main" id="{4AFAD743-8AE8-B742-91D7-1DB6259ADF1F}"/>
                </a:ext>
              </a:extLst>
            </p:cNvPr>
            <p:cNvSpPr>
              <a:spLocks noChangeArrowheads="1"/>
            </p:cNvSpPr>
            <p:nvPr/>
          </p:nvSpPr>
          <p:spPr bwMode="auto">
            <a:xfrm>
              <a:off x="3199981" y="591432"/>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4" name="Freeform 223">
              <a:extLst>
                <a:ext uri="{FF2B5EF4-FFF2-40B4-BE49-F238E27FC236}">
                  <a16:creationId xmlns:a16="http://schemas.microsoft.com/office/drawing/2014/main" id="{C41DBE16-5252-224A-A84F-FE9FB0D23908}"/>
                </a:ext>
              </a:extLst>
            </p:cNvPr>
            <p:cNvSpPr>
              <a:spLocks noChangeArrowheads="1"/>
            </p:cNvSpPr>
            <p:nvPr/>
          </p:nvSpPr>
          <p:spPr bwMode="auto">
            <a:xfrm>
              <a:off x="3210018" y="591432"/>
              <a:ext cx="20074" cy="1849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0"/>
                    <a:pt x="29" y="29"/>
                    <a:pt x="59" y="58"/>
                  </a:cubicBezTo>
                  <a:cubicBezTo>
                    <a:pt x="29" y="29"/>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5" name="Freeform 224">
              <a:extLst>
                <a:ext uri="{FF2B5EF4-FFF2-40B4-BE49-F238E27FC236}">
                  <a16:creationId xmlns:a16="http://schemas.microsoft.com/office/drawing/2014/main" id="{8BE5CCB4-B5C6-2B44-8DA3-10FAEBAEC16E}"/>
                </a:ext>
              </a:extLst>
            </p:cNvPr>
            <p:cNvSpPr>
              <a:spLocks noChangeArrowheads="1"/>
            </p:cNvSpPr>
            <p:nvPr/>
          </p:nvSpPr>
          <p:spPr bwMode="auto">
            <a:xfrm>
              <a:off x="3228659" y="63838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6" name="Freeform 225">
              <a:extLst>
                <a:ext uri="{FF2B5EF4-FFF2-40B4-BE49-F238E27FC236}">
                  <a16:creationId xmlns:a16="http://schemas.microsoft.com/office/drawing/2014/main" id="{295BD77A-E8E4-DF43-992D-44F637D3E201}"/>
                </a:ext>
              </a:extLst>
            </p:cNvPr>
            <p:cNvSpPr>
              <a:spLocks noChangeArrowheads="1"/>
            </p:cNvSpPr>
            <p:nvPr/>
          </p:nvSpPr>
          <p:spPr bwMode="auto">
            <a:xfrm>
              <a:off x="5172998" y="2152315"/>
              <a:ext cx="28678" cy="19920"/>
            </a:xfrm>
            <a:custGeom>
              <a:avLst/>
              <a:gdLst>
                <a:gd name="T0" fmla="*/ 88 w 89"/>
                <a:gd name="T1" fmla="*/ 0 h 60"/>
                <a:gd name="T2" fmla="*/ 88 w 89"/>
                <a:gd name="T3" fmla="*/ 0 h 60"/>
                <a:gd name="T4" fmla="*/ 29 w 89"/>
                <a:gd name="T5" fmla="*/ 59 h 60"/>
                <a:gd name="T6" fmla="*/ 0 w 89"/>
                <a:gd name="T7" fmla="*/ 59 h 60"/>
                <a:gd name="T8" fmla="*/ 29 w 89"/>
                <a:gd name="T9" fmla="*/ 59 h 60"/>
                <a:gd name="T10" fmla="*/ 88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88" y="0"/>
                  </a:moveTo>
                  <a:lnTo>
                    <a:pt x="88" y="0"/>
                  </a:lnTo>
                  <a:cubicBezTo>
                    <a:pt x="58" y="30"/>
                    <a:pt x="29" y="30"/>
                    <a:pt x="29" y="59"/>
                  </a:cubicBezTo>
                  <a:lnTo>
                    <a:pt x="0" y="59"/>
                  </a:lnTo>
                  <a:lnTo>
                    <a:pt x="29" y="59"/>
                  </a:lnTo>
                  <a:cubicBezTo>
                    <a:pt x="29" y="30"/>
                    <a:pt x="58" y="30"/>
                    <a:pt x="8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7" name="Freeform 226">
              <a:extLst>
                <a:ext uri="{FF2B5EF4-FFF2-40B4-BE49-F238E27FC236}">
                  <a16:creationId xmlns:a16="http://schemas.microsoft.com/office/drawing/2014/main" id="{13BE88A6-B213-4D4A-AE6D-1B3DA5CD8A70}"/>
                </a:ext>
              </a:extLst>
            </p:cNvPr>
            <p:cNvSpPr>
              <a:spLocks noChangeArrowheads="1"/>
            </p:cNvSpPr>
            <p:nvPr/>
          </p:nvSpPr>
          <p:spPr bwMode="auto">
            <a:xfrm>
              <a:off x="5277671" y="1852090"/>
              <a:ext cx="1433" cy="9961"/>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30"/>
                    <a:pt x="0" y="30"/>
                    <a:pt x="0" y="0"/>
                  </a:cubicBezTo>
                  <a:lnTo>
                    <a:pt x="0" y="0"/>
                  </a:lnTo>
                  <a:lnTo>
                    <a:pt x="0" y="0"/>
                  </a:lnTo>
                  <a:cubicBezTo>
                    <a:pt x="0" y="30"/>
                    <a:pt x="0" y="30"/>
                    <a:pt x="0"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8" name="Freeform 227">
              <a:extLst>
                <a:ext uri="{FF2B5EF4-FFF2-40B4-BE49-F238E27FC236}">
                  <a16:creationId xmlns:a16="http://schemas.microsoft.com/office/drawing/2014/main" id="{BAFC27AF-DB04-B441-996E-3DF3AC53E1BB}"/>
                </a:ext>
              </a:extLst>
            </p:cNvPr>
            <p:cNvSpPr>
              <a:spLocks noChangeArrowheads="1"/>
            </p:cNvSpPr>
            <p:nvPr/>
          </p:nvSpPr>
          <p:spPr bwMode="auto">
            <a:xfrm>
              <a:off x="5277671" y="2143778"/>
              <a:ext cx="18640" cy="56915"/>
            </a:xfrm>
            <a:custGeom>
              <a:avLst/>
              <a:gdLst>
                <a:gd name="T0" fmla="*/ 29 w 59"/>
                <a:gd name="T1" fmla="*/ 176 h 177"/>
                <a:gd name="T2" fmla="*/ 29 w 59"/>
                <a:gd name="T3" fmla="*/ 176 h 177"/>
                <a:gd name="T4" fmla="*/ 29 w 59"/>
                <a:gd name="T5" fmla="*/ 29 h 177"/>
                <a:gd name="T6" fmla="*/ 0 w 59"/>
                <a:gd name="T7" fmla="*/ 0 h 177"/>
                <a:gd name="T8" fmla="*/ 29 w 59"/>
                <a:gd name="T9" fmla="*/ 59 h 177"/>
                <a:gd name="T10" fmla="*/ 0 w 59"/>
                <a:gd name="T11" fmla="*/ 176 h 177"/>
                <a:gd name="T12" fmla="*/ 0 w 59"/>
                <a:gd name="T13" fmla="*/ 176 h 177"/>
                <a:gd name="T14" fmla="*/ 29 w 59"/>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29" y="176"/>
                  </a:moveTo>
                  <a:lnTo>
                    <a:pt x="29" y="176"/>
                  </a:lnTo>
                  <a:cubicBezTo>
                    <a:pt x="58" y="146"/>
                    <a:pt x="58" y="88"/>
                    <a:pt x="29" y="29"/>
                  </a:cubicBezTo>
                  <a:cubicBezTo>
                    <a:pt x="29" y="29"/>
                    <a:pt x="29" y="0"/>
                    <a:pt x="0" y="0"/>
                  </a:cubicBezTo>
                  <a:cubicBezTo>
                    <a:pt x="0" y="0"/>
                    <a:pt x="0" y="29"/>
                    <a:pt x="29" y="59"/>
                  </a:cubicBezTo>
                  <a:cubicBezTo>
                    <a:pt x="29" y="117"/>
                    <a:pt x="29" y="146"/>
                    <a:pt x="0" y="176"/>
                  </a:cubicBezTo>
                  <a:lnTo>
                    <a:pt x="0" y="176"/>
                  </a:lnTo>
                  <a:lnTo>
                    <a:pt x="29" y="176"/>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29" name="Freeform 228">
              <a:extLst>
                <a:ext uri="{FF2B5EF4-FFF2-40B4-BE49-F238E27FC236}">
                  <a16:creationId xmlns:a16="http://schemas.microsoft.com/office/drawing/2014/main" id="{DA860BD4-1C7E-0C4A-AFF8-98B98447A866}"/>
                </a:ext>
              </a:extLst>
            </p:cNvPr>
            <p:cNvSpPr>
              <a:spLocks noChangeArrowheads="1"/>
            </p:cNvSpPr>
            <p:nvPr/>
          </p:nvSpPr>
          <p:spPr bwMode="auto">
            <a:xfrm>
              <a:off x="5125680" y="1654312"/>
              <a:ext cx="10036" cy="9960"/>
            </a:xfrm>
            <a:custGeom>
              <a:avLst/>
              <a:gdLst>
                <a:gd name="T0" fmla="*/ 29 w 30"/>
                <a:gd name="T1" fmla="*/ 0 h 29"/>
                <a:gd name="T2" fmla="*/ 29 w 30"/>
                <a:gd name="T3" fmla="*/ 0 h 29"/>
                <a:gd name="T4" fmla="*/ 29 w 30"/>
                <a:gd name="T5" fmla="*/ 28 h 29"/>
                <a:gd name="T6" fmla="*/ 29 w 30"/>
                <a:gd name="T7" fmla="*/ 28 h 29"/>
                <a:gd name="T8" fmla="*/ 29 w 30"/>
                <a:gd name="T9" fmla="*/ 0 h 29"/>
                <a:gd name="T10" fmla="*/ 29 w 30"/>
                <a:gd name="T11" fmla="*/ 0 h 29"/>
                <a:gd name="T12" fmla="*/ 0 w 30"/>
                <a:gd name="T13" fmla="*/ 0 h 29"/>
                <a:gd name="T14" fmla="*/ 29 w 30"/>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9">
                  <a:moveTo>
                    <a:pt x="29" y="0"/>
                  </a:moveTo>
                  <a:lnTo>
                    <a:pt x="29" y="0"/>
                  </a:lnTo>
                  <a:cubicBezTo>
                    <a:pt x="29" y="28"/>
                    <a:pt x="29" y="28"/>
                    <a:pt x="29" y="28"/>
                  </a:cubicBezTo>
                  <a:lnTo>
                    <a:pt x="29" y="28"/>
                  </a:lnTo>
                  <a:cubicBezTo>
                    <a:pt x="29" y="0"/>
                    <a:pt x="29" y="0"/>
                    <a:pt x="29" y="0"/>
                  </a:cubicBezTo>
                  <a:lnTo>
                    <a:pt x="29" y="0"/>
                  </a:lnTo>
                  <a:cubicBezTo>
                    <a:pt x="0" y="0"/>
                    <a:pt x="0" y="0"/>
                    <a:pt x="0" y="0"/>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0" name="Freeform 229">
              <a:extLst>
                <a:ext uri="{FF2B5EF4-FFF2-40B4-BE49-F238E27FC236}">
                  <a16:creationId xmlns:a16="http://schemas.microsoft.com/office/drawing/2014/main" id="{88100F29-9488-E242-BB36-CBEE2A69A015}"/>
                </a:ext>
              </a:extLst>
            </p:cNvPr>
            <p:cNvSpPr>
              <a:spLocks noChangeArrowheads="1"/>
            </p:cNvSpPr>
            <p:nvPr/>
          </p:nvSpPr>
          <p:spPr bwMode="auto">
            <a:xfrm>
              <a:off x="5248993" y="1862051"/>
              <a:ext cx="10036" cy="1423"/>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29" y="0"/>
                    <a:pt x="29" y="0"/>
                    <a:pt x="29" y="0"/>
                  </a:cubicBezTo>
                  <a:lnTo>
                    <a:pt x="29"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1" name="Freeform 230">
              <a:extLst>
                <a:ext uri="{FF2B5EF4-FFF2-40B4-BE49-F238E27FC236}">
                  <a16:creationId xmlns:a16="http://schemas.microsoft.com/office/drawing/2014/main" id="{181437C7-7702-AD43-A5EE-933DC0637073}"/>
                </a:ext>
              </a:extLst>
            </p:cNvPr>
            <p:cNvSpPr>
              <a:spLocks noChangeArrowheads="1"/>
            </p:cNvSpPr>
            <p:nvPr/>
          </p:nvSpPr>
          <p:spPr bwMode="auto">
            <a:xfrm>
              <a:off x="5238956" y="2133818"/>
              <a:ext cx="18641" cy="18498"/>
            </a:xfrm>
            <a:custGeom>
              <a:avLst/>
              <a:gdLst>
                <a:gd name="T0" fmla="*/ 58 w 59"/>
                <a:gd name="T1" fmla="*/ 0 h 59"/>
                <a:gd name="T2" fmla="*/ 58 w 59"/>
                <a:gd name="T3" fmla="*/ 0 h 59"/>
                <a:gd name="T4" fmla="*/ 58 w 59"/>
                <a:gd name="T5" fmla="*/ 0 h 59"/>
                <a:gd name="T6" fmla="*/ 58 w 59"/>
                <a:gd name="T7" fmla="*/ 29 h 59"/>
                <a:gd name="T8" fmla="*/ 58 w 59"/>
                <a:gd name="T9" fmla="*/ 29 h 59"/>
                <a:gd name="T10" fmla="*/ 58 w 59"/>
                <a:gd name="T11" fmla="*/ 29 h 59"/>
                <a:gd name="T12" fmla="*/ 58 w 59"/>
                <a:gd name="T13" fmla="*/ 0 h 59"/>
                <a:gd name="T14" fmla="*/ 58 w 59"/>
                <a:gd name="T15" fmla="*/ 0 h 59"/>
                <a:gd name="T16" fmla="*/ 0 w 59"/>
                <a:gd name="T17" fmla="*/ 58 h 59"/>
                <a:gd name="T18" fmla="*/ 58 w 5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58" y="0"/>
                  </a:moveTo>
                  <a:lnTo>
                    <a:pt x="58" y="0"/>
                  </a:lnTo>
                  <a:lnTo>
                    <a:pt x="58" y="0"/>
                  </a:lnTo>
                  <a:cubicBezTo>
                    <a:pt x="58" y="29"/>
                    <a:pt x="58" y="29"/>
                    <a:pt x="58" y="29"/>
                  </a:cubicBezTo>
                  <a:lnTo>
                    <a:pt x="58" y="29"/>
                  </a:lnTo>
                  <a:lnTo>
                    <a:pt x="58" y="29"/>
                  </a:lnTo>
                  <a:cubicBezTo>
                    <a:pt x="58" y="0"/>
                    <a:pt x="58" y="0"/>
                    <a:pt x="58" y="0"/>
                  </a:cubicBezTo>
                  <a:lnTo>
                    <a:pt x="58" y="0"/>
                  </a:lnTo>
                  <a:cubicBezTo>
                    <a:pt x="29" y="0"/>
                    <a:pt x="0" y="29"/>
                    <a:pt x="0" y="58"/>
                  </a:cubicBezTo>
                  <a:cubicBezTo>
                    <a:pt x="0" y="29"/>
                    <a:pt x="29" y="0"/>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2" name="Freeform 231">
              <a:extLst>
                <a:ext uri="{FF2B5EF4-FFF2-40B4-BE49-F238E27FC236}">
                  <a16:creationId xmlns:a16="http://schemas.microsoft.com/office/drawing/2014/main" id="{B45BD779-2506-A945-A17B-79B50A4F48E8}"/>
                </a:ext>
              </a:extLst>
            </p:cNvPr>
            <p:cNvSpPr>
              <a:spLocks noChangeArrowheads="1"/>
            </p:cNvSpPr>
            <p:nvPr/>
          </p:nvSpPr>
          <p:spPr bwMode="auto">
            <a:xfrm>
              <a:off x="5267634" y="2049869"/>
              <a:ext cx="38715" cy="65452"/>
            </a:xfrm>
            <a:custGeom>
              <a:avLst/>
              <a:gdLst>
                <a:gd name="T0" fmla="*/ 0 w 118"/>
                <a:gd name="T1" fmla="*/ 0 h 205"/>
                <a:gd name="T2" fmla="*/ 0 w 118"/>
                <a:gd name="T3" fmla="*/ 0 h 205"/>
                <a:gd name="T4" fmla="*/ 0 w 118"/>
                <a:gd name="T5" fmla="*/ 0 h 205"/>
                <a:gd name="T6" fmla="*/ 0 w 118"/>
                <a:gd name="T7" fmla="*/ 0 h 205"/>
                <a:gd name="T8" fmla="*/ 117 w 118"/>
                <a:gd name="T9" fmla="*/ 204 h 205"/>
                <a:gd name="T10" fmla="*/ 0 w 118"/>
                <a:gd name="T11" fmla="*/ 0 h 205"/>
              </a:gdLst>
              <a:ahLst/>
              <a:cxnLst>
                <a:cxn ang="0">
                  <a:pos x="T0" y="T1"/>
                </a:cxn>
                <a:cxn ang="0">
                  <a:pos x="T2" y="T3"/>
                </a:cxn>
                <a:cxn ang="0">
                  <a:pos x="T4" y="T5"/>
                </a:cxn>
                <a:cxn ang="0">
                  <a:pos x="T6" y="T7"/>
                </a:cxn>
                <a:cxn ang="0">
                  <a:pos x="T8" y="T9"/>
                </a:cxn>
                <a:cxn ang="0">
                  <a:pos x="T10" y="T11"/>
                </a:cxn>
              </a:cxnLst>
              <a:rect l="0" t="0" r="r" b="b"/>
              <a:pathLst>
                <a:path w="118" h="205">
                  <a:moveTo>
                    <a:pt x="0" y="0"/>
                  </a:moveTo>
                  <a:lnTo>
                    <a:pt x="0" y="0"/>
                  </a:lnTo>
                  <a:lnTo>
                    <a:pt x="0" y="0"/>
                  </a:lnTo>
                  <a:lnTo>
                    <a:pt x="0" y="0"/>
                  </a:lnTo>
                  <a:cubicBezTo>
                    <a:pt x="59" y="59"/>
                    <a:pt x="88" y="147"/>
                    <a:pt x="117" y="204"/>
                  </a:cubicBezTo>
                  <a:cubicBezTo>
                    <a:pt x="88" y="147"/>
                    <a:pt x="59" y="5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3" name="Freeform 232">
              <a:extLst>
                <a:ext uri="{FF2B5EF4-FFF2-40B4-BE49-F238E27FC236}">
                  <a16:creationId xmlns:a16="http://schemas.microsoft.com/office/drawing/2014/main" id="{DF617DC9-2A57-5740-9CBC-FA3DB6628656}"/>
                </a:ext>
              </a:extLst>
            </p:cNvPr>
            <p:cNvSpPr>
              <a:spLocks noChangeArrowheads="1"/>
            </p:cNvSpPr>
            <p:nvPr/>
          </p:nvSpPr>
          <p:spPr bwMode="auto">
            <a:xfrm>
              <a:off x="5248993" y="1833594"/>
              <a:ext cx="1433" cy="9960"/>
            </a:xfrm>
            <a:custGeom>
              <a:avLst/>
              <a:gdLst>
                <a:gd name="T0" fmla="*/ 0 w 1"/>
                <a:gd name="T1" fmla="*/ 0 h 30"/>
                <a:gd name="T2" fmla="*/ 0 w 1"/>
                <a:gd name="T3" fmla="*/ 29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29"/>
                  </a:lnTo>
                  <a:lnTo>
                    <a:pt x="0" y="29"/>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4" name="Freeform 233">
              <a:extLst>
                <a:ext uri="{FF2B5EF4-FFF2-40B4-BE49-F238E27FC236}">
                  <a16:creationId xmlns:a16="http://schemas.microsoft.com/office/drawing/2014/main" id="{44F9AF3F-41C5-CA49-9F1B-5AF2EC18ABB6}"/>
                </a:ext>
              </a:extLst>
            </p:cNvPr>
            <p:cNvSpPr>
              <a:spLocks noChangeArrowheads="1"/>
            </p:cNvSpPr>
            <p:nvPr/>
          </p:nvSpPr>
          <p:spPr bwMode="auto">
            <a:xfrm>
              <a:off x="5248993" y="1823633"/>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5" name="Freeform 234">
              <a:extLst>
                <a:ext uri="{FF2B5EF4-FFF2-40B4-BE49-F238E27FC236}">
                  <a16:creationId xmlns:a16="http://schemas.microsoft.com/office/drawing/2014/main" id="{A94A94D2-0756-184E-A195-A9B2D329D8E5}"/>
                </a:ext>
              </a:extLst>
            </p:cNvPr>
            <p:cNvSpPr>
              <a:spLocks noChangeArrowheads="1"/>
            </p:cNvSpPr>
            <p:nvPr/>
          </p:nvSpPr>
          <p:spPr bwMode="auto">
            <a:xfrm>
              <a:off x="5248993" y="1842131"/>
              <a:ext cx="10036" cy="9960"/>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0" y="0"/>
                    <a:pt x="0" y="0"/>
                    <a:pt x="0" y="29"/>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6" name="Freeform 235">
              <a:extLst>
                <a:ext uri="{FF2B5EF4-FFF2-40B4-BE49-F238E27FC236}">
                  <a16:creationId xmlns:a16="http://schemas.microsoft.com/office/drawing/2014/main" id="{B42072AA-7D26-D04B-B0B3-F4BC25E8911D}"/>
                </a:ext>
              </a:extLst>
            </p:cNvPr>
            <p:cNvSpPr>
              <a:spLocks noChangeArrowheads="1"/>
            </p:cNvSpPr>
            <p:nvPr/>
          </p:nvSpPr>
          <p:spPr bwMode="auto">
            <a:xfrm>
              <a:off x="5191638" y="1795175"/>
              <a:ext cx="28678" cy="18498"/>
            </a:xfrm>
            <a:custGeom>
              <a:avLst/>
              <a:gdLst>
                <a:gd name="T0" fmla="*/ 0 w 89"/>
                <a:gd name="T1" fmla="*/ 0 h 59"/>
                <a:gd name="T2" fmla="*/ 0 w 89"/>
                <a:gd name="T3" fmla="*/ 0 h 59"/>
                <a:gd name="T4" fmla="*/ 59 w 89"/>
                <a:gd name="T5" fmla="*/ 29 h 59"/>
                <a:gd name="T6" fmla="*/ 88 w 89"/>
                <a:gd name="T7" fmla="*/ 58 h 59"/>
                <a:gd name="T8" fmla="*/ 59 w 89"/>
                <a:gd name="T9" fmla="*/ 29 h 59"/>
                <a:gd name="T10" fmla="*/ 0 w 89"/>
                <a:gd name="T11" fmla="*/ 0 h 59"/>
              </a:gdLst>
              <a:ahLst/>
              <a:cxnLst>
                <a:cxn ang="0">
                  <a:pos x="T0" y="T1"/>
                </a:cxn>
                <a:cxn ang="0">
                  <a:pos x="T2" y="T3"/>
                </a:cxn>
                <a:cxn ang="0">
                  <a:pos x="T4" y="T5"/>
                </a:cxn>
                <a:cxn ang="0">
                  <a:pos x="T6" y="T7"/>
                </a:cxn>
                <a:cxn ang="0">
                  <a:pos x="T8" y="T9"/>
                </a:cxn>
                <a:cxn ang="0">
                  <a:pos x="T10" y="T11"/>
                </a:cxn>
              </a:cxnLst>
              <a:rect l="0" t="0" r="r" b="b"/>
              <a:pathLst>
                <a:path w="89" h="59">
                  <a:moveTo>
                    <a:pt x="0" y="0"/>
                  </a:moveTo>
                  <a:lnTo>
                    <a:pt x="0" y="0"/>
                  </a:lnTo>
                  <a:cubicBezTo>
                    <a:pt x="0" y="29"/>
                    <a:pt x="30" y="29"/>
                    <a:pt x="59" y="29"/>
                  </a:cubicBezTo>
                  <a:cubicBezTo>
                    <a:pt x="88" y="58"/>
                    <a:pt x="88" y="58"/>
                    <a:pt x="88" y="58"/>
                  </a:cubicBezTo>
                  <a:cubicBezTo>
                    <a:pt x="59" y="29"/>
                    <a:pt x="59" y="29"/>
                    <a:pt x="59" y="29"/>
                  </a:cubicBezTo>
                  <a:cubicBezTo>
                    <a:pt x="3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7" name="Freeform 236">
              <a:extLst>
                <a:ext uri="{FF2B5EF4-FFF2-40B4-BE49-F238E27FC236}">
                  <a16:creationId xmlns:a16="http://schemas.microsoft.com/office/drawing/2014/main" id="{155E0AC1-3DF9-FB41-8D08-225FEBD45BA5}"/>
                </a:ext>
              </a:extLst>
            </p:cNvPr>
            <p:cNvSpPr>
              <a:spLocks noChangeArrowheads="1"/>
            </p:cNvSpPr>
            <p:nvPr/>
          </p:nvSpPr>
          <p:spPr bwMode="auto">
            <a:xfrm>
              <a:off x="5257597" y="184213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8" name="Freeform 237">
              <a:extLst>
                <a:ext uri="{FF2B5EF4-FFF2-40B4-BE49-F238E27FC236}">
                  <a16:creationId xmlns:a16="http://schemas.microsoft.com/office/drawing/2014/main" id="{630B0EE0-A427-8D49-965C-DD2AACF985C2}"/>
                </a:ext>
              </a:extLst>
            </p:cNvPr>
            <p:cNvSpPr>
              <a:spLocks noChangeArrowheads="1"/>
            </p:cNvSpPr>
            <p:nvPr/>
          </p:nvSpPr>
          <p:spPr bwMode="auto">
            <a:xfrm>
              <a:off x="5257597" y="184213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39" name="Freeform 238">
              <a:extLst>
                <a:ext uri="{FF2B5EF4-FFF2-40B4-BE49-F238E27FC236}">
                  <a16:creationId xmlns:a16="http://schemas.microsoft.com/office/drawing/2014/main" id="{19408F7C-D366-DA4C-A4A9-F5FA3D77543F}"/>
                </a:ext>
              </a:extLst>
            </p:cNvPr>
            <p:cNvSpPr>
              <a:spLocks noChangeArrowheads="1"/>
            </p:cNvSpPr>
            <p:nvPr/>
          </p:nvSpPr>
          <p:spPr bwMode="auto">
            <a:xfrm>
              <a:off x="5248993" y="2086864"/>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0" name="Freeform 239">
              <a:extLst>
                <a:ext uri="{FF2B5EF4-FFF2-40B4-BE49-F238E27FC236}">
                  <a16:creationId xmlns:a16="http://schemas.microsoft.com/office/drawing/2014/main" id="{F5DDD514-7D41-4F43-BED3-D754EB047E51}"/>
                </a:ext>
              </a:extLst>
            </p:cNvPr>
            <p:cNvSpPr>
              <a:spLocks noChangeArrowheads="1"/>
            </p:cNvSpPr>
            <p:nvPr/>
          </p:nvSpPr>
          <p:spPr bwMode="auto">
            <a:xfrm>
              <a:off x="5144320" y="1795175"/>
              <a:ext cx="28678" cy="9961"/>
            </a:xfrm>
            <a:custGeom>
              <a:avLst/>
              <a:gdLst>
                <a:gd name="T0" fmla="*/ 87 w 88"/>
                <a:gd name="T1" fmla="*/ 29 h 30"/>
                <a:gd name="T2" fmla="*/ 87 w 88"/>
                <a:gd name="T3" fmla="*/ 29 h 30"/>
                <a:gd name="T4" fmla="*/ 87 w 88"/>
                <a:gd name="T5" fmla="*/ 29 h 30"/>
                <a:gd name="T6" fmla="*/ 58 w 88"/>
                <a:gd name="T7" fmla="*/ 29 h 30"/>
                <a:gd name="T8" fmla="*/ 0 w 88"/>
                <a:gd name="T9" fmla="*/ 0 h 30"/>
                <a:gd name="T10" fmla="*/ 58 w 88"/>
                <a:gd name="T11" fmla="*/ 29 h 30"/>
                <a:gd name="T12" fmla="*/ 87 w 88"/>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88" h="30">
                  <a:moveTo>
                    <a:pt x="87" y="29"/>
                  </a:moveTo>
                  <a:lnTo>
                    <a:pt x="87" y="29"/>
                  </a:lnTo>
                  <a:lnTo>
                    <a:pt x="87" y="29"/>
                  </a:lnTo>
                  <a:cubicBezTo>
                    <a:pt x="58" y="29"/>
                    <a:pt x="58" y="29"/>
                    <a:pt x="58" y="29"/>
                  </a:cubicBezTo>
                  <a:cubicBezTo>
                    <a:pt x="28" y="29"/>
                    <a:pt x="0" y="0"/>
                    <a:pt x="0" y="0"/>
                  </a:cubicBezTo>
                  <a:cubicBezTo>
                    <a:pt x="0" y="0"/>
                    <a:pt x="28" y="29"/>
                    <a:pt x="58" y="29"/>
                  </a:cubicBezTo>
                  <a:lnTo>
                    <a:pt x="87"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1" name="Freeform 240">
              <a:extLst>
                <a:ext uri="{FF2B5EF4-FFF2-40B4-BE49-F238E27FC236}">
                  <a16:creationId xmlns:a16="http://schemas.microsoft.com/office/drawing/2014/main" id="{FFAAC77F-CF17-5546-86FD-DDC66B5651A2}"/>
                </a:ext>
              </a:extLst>
            </p:cNvPr>
            <p:cNvSpPr>
              <a:spLocks noChangeArrowheads="1"/>
            </p:cNvSpPr>
            <p:nvPr/>
          </p:nvSpPr>
          <p:spPr bwMode="auto">
            <a:xfrm>
              <a:off x="5125680" y="1786639"/>
              <a:ext cx="18640" cy="9961"/>
            </a:xfrm>
            <a:custGeom>
              <a:avLst/>
              <a:gdLst>
                <a:gd name="T0" fmla="*/ 58 w 59"/>
                <a:gd name="T1" fmla="*/ 29 h 30"/>
                <a:gd name="T2" fmla="*/ 58 w 59"/>
                <a:gd name="T3" fmla="*/ 29 h 30"/>
                <a:gd name="T4" fmla="*/ 0 w 59"/>
                <a:gd name="T5" fmla="*/ 0 h 30"/>
                <a:gd name="T6" fmla="*/ 58 w 59"/>
                <a:gd name="T7" fmla="*/ 29 h 30"/>
              </a:gdLst>
              <a:ahLst/>
              <a:cxnLst>
                <a:cxn ang="0">
                  <a:pos x="T0" y="T1"/>
                </a:cxn>
                <a:cxn ang="0">
                  <a:pos x="T2" y="T3"/>
                </a:cxn>
                <a:cxn ang="0">
                  <a:pos x="T4" y="T5"/>
                </a:cxn>
                <a:cxn ang="0">
                  <a:pos x="T6" y="T7"/>
                </a:cxn>
              </a:cxnLst>
              <a:rect l="0" t="0" r="r" b="b"/>
              <a:pathLst>
                <a:path w="59" h="30">
                  <a:moveTo>
                    <a:pt x="58" y="29"/>
                  </a:moveTo>
                  <a:lnTo>
                    <a:pt x="58" y="29"/>
                  </a:lnTo>
                  <a:cubicBezTo>
                    <a:pt x="29" y="0"/>
                    <a:pt x="29" y="0"/>
                    <a:pt x="0" y="0"/>
                  </a:cubicBezTo>
                  <a:cubicBezTo>
                    <a:pt x="29" y="0"/>
                    <a:pt x="29" y="0"/>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2" name="Freeform 241">
              <a:extLst>
                <a:ext uri="{FF2B5EF4-FFF2-40B4-BE49-F238E27FC236}">
                  <a16:creationId xmlns:a16="http://schemas.microsoft.com/office/drawing/2014/main" id="{5BABBF54-17BC-1F49-A9BD-87318435ABD1}"/>
                </a:ext>
              </a:extLst>
            </p:cNvPr>
            <p:cNvSpPr>
              <a:spLocks noChangeArrowheads="1"/>
            </p:cNvSpPr>
            <p:nvPr/>
          </p:nvSpPr>
          <p:spPr bwMode="auto">
            <a:xfrm>
              <a:off x="5201675" y="2125281"/>
              <a:ext cx="18641" cy="28457"/>
            </a:xfrm>
            <a:custGeom>
              <a:avLst/>
              <a:gdLst>
                <a:gd name="T0" fmla="*/ 58 w 59"/>
                <a:gd name="T1" fmla="*/ 29 h 88"/>
                <a:gd name="T2" fmla="*/ 58 w 59"/>
                <a:gd name="T3" fmla="*/ 29 h 88"/>
                <a:gd name="T4" fmla="*/ 58 w 59"/>
                <a:gd name="T5" fmla="*/ 0 h 88"/>
                <a:gd name="T6" fmla="*/ 58 w 59"/>
                <a:gd name="T7" fmla="*/ 0 h 88"/>
                <a:gd name="T8" fmla="*/ 58 w 59"/>
                <a:gd name="T9" fmla="*/ 29 h 88"/>
                <a:gd name="T10" fmla="*/ 0 w 59"/>
                <a:gd name="T11" fmla="*/ 87 h 88"/>
                <a:gd name="T12" fmla="*/ 58 w 59"/>
                <a:gd name="T13" fmla="*/ 29 h 88"/>
              </a:gdLst>
              <a:ahLst/>
              <a:cxnLst>
                <a:cxn ang="0">
                  <a:pos x="T0" y="T1"/>
                </a:cxn>
                <a:cxn ang="0">
                  <a:pos x="T2" y="T3"/>
                </a:cxn>
                <a:cxn ang="0">
                  <a:pos x="T4" y="T5"/>
                </a:cxn>
                <a:cxn ang="0">
                  <a:pos x="T6" y="T7"/>
                </a:cxn>
                <a:cxn ang="0">
                  <a:pos x="T8" y="T9"/>
                </a:cxn>
                <a:cxn ang="0">
                  <a:pos x="T10" y="T11"/>
                </a:cxn>
                <a:cxn ang="0">
                  <a:pos x="T12" y="T13"/>
                </a:cxn>
              </a:cxnLst>
              <a:rect l="0" t="0" r="r" b="b"/>
              <a:pathLst>
                <a:path w="59" h="88">
                  <a:moveTo>
                    <a:pt x="58" y="29"/>
                  </a:moveTo>
                  <a:lnTo>
                    <a:pt x="58" y="29"/>
                  </a:lnTo>
                  <a:cubicBezTo>
                    <a:pt x="58" y="0"/>
                    <a:pt x="58" y="0"/>
                    <a:pt x="58" y="0"/>
                  </a:cubicBezTo>
                  <a:lnTo>
                    <a:pt x="58" y="0"/>
                  </a:lnTo>
                  <a:cubicBezTo>
                    <a:pt x="58" y="29"/>
                    <a:pt x="58" y="29"/>
                    <a:pt x="58" y="29"/>
                  </a:cubicBezTo>
                  <a:cubicBezTo>
                    <a:pt x="29" y="58"/>
                    <a:pt x="29" y="58"/>
                    <a:pt x="0" y="87"/>
                  </a:cubicBezTo>
                  <a:cubicBezTo>
                    <a:pt x="29" y="58"/>
                    <a:pt x="29" y="58"/>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3" name="Freeform 242">
              <a:extLst>
                <a:ext uri="{FF2B5EF4-FFF2-40B4-BE49-F238E27FC236}">
                  <a16:creationId xmlns:a16="http://schemas.microsoft.com/office/drawing/2014/main" id="{F556CE1A-0E88-7F4C-A65E-E3EE5E7EA2A1}"/>
                </a:ext>
              </a:extLst>
            </p:cNvPr>
            <p:cNvSpPr>
              <a:spLocks noChangeArrowheads="1"/>
            </p:cNvSpPr>
            <p:nvPr/>
          </p:nvSpPr>
          <p:spPr bwMode="auto">
            <a:xfrm>
              <a:off x="5125680" y="1672809"/>
              <a:ext cx="10036" cy="1423"/>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cubicBezTo>
                    <a:pt x="0" y="0"/>
                    <a:pt x="0"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4" name="Freeform 243">
              <a:extLst>
                <a:ext uri="{FF2B5EF4-FFF2-40B4-BE49-F238E27FC236}">
                  <a16:creationId xmlns:a16="http://schemas.microsoft.com/office/drawing/2014/main" id="{EF58D0CB-43A1-0347-9876-0AE328AD4E88}"/>
                </a:ext>
              </a:extLst>
            </p:cNvPr>
            <p:cNvSpPr>
              <a:spLocks noChangeArrowheads="1"/>
            </p:cNvSpPr>
            <p:nvPr/>
          </p:nvSpPr>
          <p:spPr bwMode="auto">
            <a:xfrm>
              <a:off x="5134284" y="1701266"/>
              <a:ext cx="1433" cy="9961"/>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5" name="Freeform 244">
              <a:extLst>
                <a:ext uri="{FF2B5EF4-FFF2-40B4-BE49-F238E27FC236}">
                  <a16:creationId xmlns:a16="http://schemas.microsoft.com/office/drawing/2014/main" id="{7ABBF62C-1390-2E41-B11B-DB87AA866AE0}"/>
                </a:ext>
              </a:extLst>
            </p:cNvPr>
            <p:cNvSpPr>
              <a:spLocks noChangeArrowheads="1"/>
            </p:cNvSpPr>
            <p:nvPr/>
          </p:nvSpPr>
          <p:spPr bwMode="auto">
            <a:xfrm>
              <a:off x="5152923" y="1823633"/>
              <a:ext cx="20074" cy="18498"/>
            </a:xfrm>
            <a:custGeom>
              <a:avLst/>
              <a:gdLst>
                <a:gd name="T0" fmla="*/ 0 w 60"/>
                <a:gd name="T1" fmla="*/ 58 h 59"/>
                <a:gd name="T2" fmla="*/ 0 w 60"/>
                <a:gd name="T3" fmla="*/ 58 h 59"/>
                <a:gd name="T4" fmla="*/ 0 w 60"/>
                <a:gd name="T5" fmla="*/ 58 h 59"/>
                <a:gd name="T6" fmla="*/ 0 w 60"/>
                <a:gd name="T7" fmla="*/ 58 h 59"/>
                <a:gd name="T8" fmla="*/ 0 w 60"/>
                <a:gd name="T9" fmla="*/ 58 h 59"/>
                <a:gd name="T10" fmla="*/ 30 w 60"/>
                <a:gd name="T11" fmla="*/ 29 h 59"/>
                <a:gd name="T12" fmla="*/ 59 w 60"/>
                <a:gd name="T13" fmla="*/ 0 h 59"/>
                <a:gd name="T14" fmla="*/ 30 w 60"/>
                <a:gd name="T15" fmla="*/ 29 h 59"/>
                <a:gd name="T16" fmla="*/ 0 w 60"/>
                <a:gd name="T1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0" y="58"/>
                  </a:moveTo>
                  <a:lnTo>
                    <a:pt x="0" y="58"/>
                  </a:lnTo>
                  <a:lnTo>
                    <a:pt x="0" y="58"/>
                  </a:lnTo>
                  <a:lnTo>
                    <a:pt x="0" y="58"/>
                  </a:lnTo>
                  <a:lnTo>
                    <a:pt x="0" y="58"/>
                  </a:lnTo>
                  <a:lnTo>
                    <a:pt x="30" y="29"/>
                  </a:lnTo>
                  <a:cubicBezTo>
                    <a:pt x="30" y="29"/>
                    <a:pt x="59" y="29"/>
                    <a:pt x="59" y="0"/>
                  </a:cubicBezTo>
                  <a:cubicBezTo>
                    <a:pt x="59" y="29"/>
                    <a:pt x="30" y="29"/>
                    <a:pt x="30" y="29"/>
                  </a:cubicBezTo>
                  <a:lnTo>
                    <a:pt x="0" y="58"/>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6" name="Freeform 245">
              <a:extLst>
                <a:ext uri="{FF2B5EF4-FFF2-40B4-BE49-F238E27FC236}">
                  <a16:creationId xmlns:a16="http://schemas.microsoft.com/office/drawing/2014/main" id="{A1BB1FD8-A150-6344-8276-427C2114C433}"/>
                </a:ext>
              </a:extLst>
            </p:cNvPr>
            <p:cNvSpPr>
              <a:spLocks noChangeArrowheads="1"/>
            </p:cNvSpPr>
            <p:nvPr/>
          </p:nvSpPr>
          <p:spPr bwMode="auto">
            <a:xfrm>
              <a:off x="5144320" y="1805136"/>
              <a:ext cx="28678" cy="9960"/>
            </a:xfrm>
            <a:custGeom>
              <a:avLst/>
              <a:gdLst>
                <a:gd name="T0" fmla="*/ 87 w 88"/>
                <a:gd name="T1" fmla="*/ 0 h 30"/>
                <a:gd name="T2" fmla="*/ 87 w 88"/>
                <a:gd name="T3" fmla="*/ 0 h 30"/>
                <a:gd name="T4" fmla="*/ 87 w 88"/>
                <a:gd name="T5" fmla="*/ 29 h 30"/>
                <a:gd name="T6" fmla="*/ 87 w 88"/>
                <a:gd name="T7" fmla="*/ 29 h 30"/>
                <a:gd name="T8" fmla="*/ 87 w 88"/>
                <a:gd name="T9" fmla="*/ 29 h 30"/>
                <a:gd name="T10" fmla="*/ 87 w 88"/>
                <a:gd name="T11" fmla="*/ 0 h 30"/>
                <a:gd name="T12" fmla="*/ 58 w 88"/>
                <a:gd name="T13" fmla="*/ 0 h 30"/>
                <a:gd name="T14" fmla="*/ 0 w 88"/>
                <a:gd name="T15" fmla="*/ 0 h 30"/>
                <a:gd name="T16" fmla="*/ 58 w 88"/>
                <a:gd name="T17" fmla="*/ 0 h 30"/>
                <a:gd name="T18" fmla="*/ 87 w 88"/>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30">
                  <a:moveTo>
                    <a:pt x="87" y="0"/>
                  </a:moveTo>
                  <a:lnTo>
                    <a:pt x="87" y="0"/>
                  </a:lnTo>
                  <a:cubicBezTo>
                    <a:pt x="87" y="29"/>
                    <a:pt x="87" y="29"/>
                    <a:pt x="87" y="29"/>
                  </a:cubicBezTo>
                  <a:lnTo>
                    <a:pt x="87" y="29"/>
                  </a:lnTo>
                  <a:lnTo>
                    <a:pt x="87" y="29"/>
                  </a:lnTo>
                  <a:cubicBezTo>
                    <a:pt x="87" y="0"/>
                    <a:pt x="87" y="0"/>
                    <a:pt x="87" y="0"/>
                  </a:cubicBezTo>
                  <a:cubicBezTo>
                    <a:pt x="58" y="0"/>
                    <a:pt x="58" y="0"/>
                    <a:pt x="58" y="0"/>
                  </a:cubicBezTo>
                  <a:cubicBezTo>
                    <a:pt x="58" y="0"/>
                    <a:pt x="28" y="0"/>
                    <a:pt x="0" y="0"/>
                  </a:cubicBezTo>
                  <a:cubicBezTo>
                    <a:pt x="28" y="0"/>
                    <a:pt x="58" y="0"/>
                    <a:pt x="58" y="0"/>
                  </a:cubicBezTo>
                  <a:lnTo>
                    <a:pt x="87"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7" name="Freeform 246">
              <a:extLst>
                <a:ext uri="{FF2B5EF4-FFF2-40B4-BE49-F238E27FC236}">
                  <a16:creationId xmlns:a16="http://schemas.microsoft.com/office/drawing/2014/main" id="{018EB3D1-D559-F54D-86A0-82A8F66FE795}"/>
                </a:ext>
              </a:extLst>
            </p:cNvPr>
            <p:cNvSpPr>
              <a:spLocks noChangeArrowheads="1"/>
            </p:cNvSpPr>
            <p:nvPr/>
          </p:nvSpPr>
          <p:spPr bwMode="auto">
            <a:xfrm>
              <a:off x="5248993" y="206836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8" name="Freeform 247">
              <a:extLst>
                <a:ext uri="{FF2B5EF4-FFF2-40B4-BE49-F238E27FC236}">
                  <a16:creationId xmlns:a16="http://schemas.microsoft.com/office/drawing/2014/main" id="{8D0D03A9-6CD8-D14C-BE9C-9CAD35CE13C2}"/>
                </a:ext>
              </a:extLst>
            </p:cNvPr>
            <p:cNvSpPr>
              <a:spLocks noChangeArrowheads="1"/>
            </p:cNvSpPr>
            <p:nvPr/>
          </p:nvSpPr>
          <p:spPr bwMode="auto">
            <a:xfrm>
              <a:off x="5201675" y="174822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49" name="Freeform 248">
              <a:extLst>
                <a:ext uri="{FF2B5EF4-FFF2-40B4-BE49-F238E27FC236}">
                  <a16:creationId xmlns:a16="http://schemas.microsoft.com/office/drawing/2014/main" id="{97DEDC7A-DBA8-1C40-AE7F-C93A17ED8A83}"/>
                </a:ext>
              </a:extLst>
            </p:cNvPr>
            <p:cNvSpPr>
              <a:spLocks noChangeArrowheads="1"/>
            </p:cNvSpPr>
            <p:nvPr/>
          </p:nvSpPr>
          <p:spPr bwMode="auto">
            <a:xfrm>
              <a:off x="5248993" y="2002914"/>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0" name="Freeform 249">
              <a:extLst>
                <a:ext uri="{FF2B5EF4-FFF2-40B4-BE49-F238E27FC236}">
                  <a16:creationId xmlns:a16="http://schemas.microsoft.com/office/drawing/2014/main" id="{F08F4EE0-768A-9D4A-B8D8-FE5CC29BD926}"/>
                </a:ext>
              </a:extLst>
            </p:cNvPr>
            <p:cNvSpPr>
              <a:spLocks noChangeArrowheads="1"/>
            </p:cNvSpPr>
            <p:nvPr/>
          </p:nvSpPr>
          <p:spPr bwMode="auto">
            <a:xfrm>
              <a:off x="5248993" y="201145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1" name="Freeform 250">
              <a:extLst>
                <a:ext uri="{FF2B5EF4-FFF2-40B4-BE49-F238E27FC236}">
                  <a16:creationId xmlns:a16="http://schemas.microsoft.com/office/drawing/2014/main" id="{010CDF0A-C0AB-CA49-8F49-AEB34A6B0A39}"/>
                </a:ext>
              </a:extLst>
            </p:cNvPr>
            <p:cNvSpPr>
              <a:spLocks noChangeArrowheads="1"/>
            </p:cNvSpPr>
            <p:nvPr/>
          </p:nvSpPr>
          <p:spPr bwMode="auto">
            <a:xfrm>
              <a:off x="5134284" y="1917542"/>
              <a:ext cx="10036" cy="1423"/>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2" name="Freeform 251">
              <a:extLst>
                <a:ext uri="{FF2B5EF4-FFF2-40B4-BE49-F238E27FC236}">
                  <a16:creationId xmlns:a16="http://schemas.microsoft.com/office/drawing/2014/main" id="{B49AA278-FB91-3145-AACA-1E7A3AB5A429}"/>
                </a:ext>
              </a:extLst>
            </p:cNvPr>
            <p:cNvSpPr>
              <a:spLocks noChangeArrowheads="1"/>
            </p:cNvSpPr>
            <p:nvPr/>
          </p:nvSpPr>
          <p:spPr bwMode="auto">
            <a:xfrm>
              <a:off x="5144320" y="1899045"/>
              <a:ext cx="38715" cy="9960"/>
            </a:xfrm>
            <a:custGeom>
              <a:avLst/>
              <a:gdLst>
                <a:gd name="T0" fmla="*/ 0 w 117"/>
                <a:gd name="T1" fmla="*/ 0 h 30"/>
                <a:gd name="T2" fmla="*/ 0 w 117"/>
                <a:gd name="T3" fmla="*/ 0 h 30"/>
                <a:gd name="T4" fmla="*/ 0 w 117"/>
                <a:gd name="T5" fmla="*/ 0 h 30"/>
                <a:gd name="T6" fmla="*/ 87 w 117"/>
                <a:gd name="T7" fmla="*/ 0 h 30"/>
                <a:gd name="T8" fmla="*/ 116 w 117"/>
                <a:gd name="T9" fmla="*/ 0 h 30"/>
                <a:gd name="T10" fmla="*/ 116 w 117"/>
                <a:gd name="T11" fmla="*/ 0 h 30"/>
                <a:gd name="T12" fmla="*/ 87 w 117"/>
                <a:gd name="T13" fmla="*/ 0 h 30"/>
                <a:gd name="T14" fmla="*/ 0 w 117"/>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30">
                  <a:moveTo>
                    <a:pt x="0" y="0"/>
                  </a:moveTo>
                  <a:lnTo>
                    <a:pt x="0" y="0"/>
                  </a:lnTo>
                  <a:lnTo>
                    <a:pt x="0" y="0"/>
                  </a:lnTo>
                  <a:cubicBezTo>
                    <a:pt x="28" y="0"/>
                    <a:pt x="58" y="29"/>
                    <a:pt x="87" y="0"/>
                  </a:cubicBezTo>
                  <a:cubicBezTo>
                    <a:pt x="116" y="0"/>
                    <a:pt x="116" y="0"/>
                    <a:pt x="116" y="0"/>
                  </a:cubicBezTo>
                  <a:lnTo>
                    <a:pt x="116" y="0"/>
                  </a:lnTo>
                  <a:cubicBezTo>
                    <a:pt x="87" y="0"/>
                    <a:pt x="87" y="0"/>
                    <a:pt x="87" y="0"/>
                  </a:cubicBezTo>
                  <a:cubicBezTo>
                    <a:pt x="58" y="29"/>
                    <a:pt x="28"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3" name="Freeform 252">
              <a:extLst>
                <a:ext uri="{FF2B5EF4-FFF2-40B4-BE49-F238E27FC236}">
                  <a16:creationId xmlns:a16="http://schemas.microsoft.com/office/drawing/2014/main" id="{6CF49915-CB73-0441-A854-1C52AA281A15}"/>
                </a:ext>
              </a:extLst>
            </p:cNvPr>
            <p:cNvSpPr>
              <a:spLocks noChangeArrowheads="1"/>
            </p:cNvSpPr>
            <p:nvPr/>
          </p:nvSpPr>
          <p:spPr bwMode="auto">
            <a:xfrm>
              <a:off x="5220316" y="2152315"/>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4" name="Freeform 253">
              <a:extLst>
                <a:ext uri="{FF2B5EF4-FFF2-40B4-BE49-F238E27FC236}">
                  <a16:creationId xmlns:a16="http://schemas.microsoft.com/office/drawing/2014/main" id="{5877E0BB-1143-8E44-A54B-C4B3ADB78048}"/>
                </a:ext>
              </a:extLst>
            </p:cNvPr>
            <p:cNvSpPr>
              <a:spLocks noChangeArrowheads="1"/>
            </p:cNvSpPr>
            <p:nvPr/>
          </p:nvSpPr>
          <p:spPr bwMode="auto">
            <a:xfrm>
              <a:off x="5324989" y="1503488"/>
              <a:ext cx="10037" cy="9960"/>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29" y="0"/>
                    <a:pt x="29" y="29"/>
                    <a:pt x="0" y="29"/>
                  </a:cubicBezTo>
                  <a:cubicBezTo>
                    <a:pt x="29" y="29"/>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5" name="Freeform 254">
              <a:extLst>
                <a:ext uri="{FF2B5EF4-FFF2-40B4-BE49-F238E27FC236}">
                  <a16:creationId xmlns:a16="http://schemas.microsoft.com/office/drawing/2014/main" id="{91A92B65-F3BE-794A-94D1-E7272C0FCAFA}"/>
                </a:ext>
              </a:extLst>
            </p:cNvPr>
            <p:cNvSpPr>
              <a:spLocks noChangeArrowheads="1"/>
            </p:cNvSpPr>
            <p:nvPr/>
          </p:nvSpPr>
          <p:spPr bwMode="auto">
            <a:xfrm>
              <a:off x="5304915" y="136262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6" name="Freeform 255">
              <a:extLst>
                <a:ext uri="{FF2B5EF4-FFF2-40B4-BE49-F238E27FC236}">
                  <a16:creationId xmlns:a16="http://schemas.microsoft.com/office/drawing/2014/main" id="{981D95AD-F15E-CD4D-A7F8-35F41BA0B2D6}"/>
                </a:ext>
              </a:extLst>
            </p:cNvPr>
            <p:cNvSpPr>
              <a:spLocks noChangeArrowheads="1"/>
            </p:cNvSpPr>
            <p:nvPr/>
          </p:nvSpPr>
          <p:spPr bwMode="auto">
            <a:xfrm>
              <a:off x="5485583" y="1203263"/>
              <a:ext cx="20074" cy="9961"/>
            </a:xfrm>
            <a:custGeom>
              <a:avLst/>
              <a:gdLst>
                <a:gd name="T0" fmla="*/ 0 w 60"/>
                <a:gd name="T1" fmla="*/ 29 h 30"/>
                <a:gd name="T2" fmla="*/ 0 w 60"/>
                <a:gd name="T3" fmla="*/ 29 h 30"/>
                <a:gd name="T4" fmla="*/ 0 w 60"/>
                <a:gd name="T5" fmla="*/ 29 h 30"/>
                <a:gd name="T6" fmla="*/ 59 w 60"/>
                <a:gd name="T7" fmla="*/ 0 h 30"/>
                <a:gd name="T8" fmla="*/ 0 w 60"/>
                <a:gd name="T9" fmla="*/ 29 h 30"/>
              </a:gdLst>
              <a:ahLst/>
              <a:cxnLst>
                <a:cxn ang="0">
                  <a:pos x="T0" y="T1"/>
                </a:cxn>
                <a:cxn ang="0">
                  <a:pos x="T2" y="T3"/>
                </a:cxn>
                <a:cxn ang="0">
                  <a:pos x="T4" y="T5"/>
                </a:cxn>
                <a:cxn ang="0">
                  <a:pos x="T6" y="T7"/>
                </a:cxn>
                <a:cxn ang="0">
                  <a:pos x="T8" y="T9"/>
                </a:cxn>
              </a:cxnLst>
              <a:rect l="0" t="0" r="r" b="b"/>
              <a:pathLst>
                <a:path w="60" h="30">
                  <a:moveTo>
                    <a:pt x="0" y="29"/>
                  </a:moveTo>
                  <a:lnTo>
                    <a:pt x="0" y="29"/>
                  </a:lnTo>
                  <a:lnTo>
                    <a:pt x="0" y="29"/>
                  </a:lnTo>
                  <a:cubicBezTo>
                    <a:pt x="0" y="29"/>
                    <a:pt x="29" y="0"/>
                    <a:pt x="59" y="0"/>
                  </a:cubicBezTo>
                  <a:cubicBezTo>
                    <a:pt x="29" y="0"/>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7" name="Freeform 256">
              <a:extLst>
                <a:ext uri="{FF2B5EF4-FFF2-40B4-BE49-F238E27FC236}">
                  <a16:creationId xmlns:a16="http://schemas.microsoft.com/office/drawing/2014/main" id="{56CE5C5A-0A9E-1C40-82A2-17FCD1A0F3BD}"/>
                </a:ext>
              </a:extLst>
            </p:cNvPr>
            <p:cNvSpPr>
              <a:spLocks noChangeArrowheads="1"/>
            </p:cNvSpPr>
            <p:nvPr/>
          </p:nvSpPr>
          <p:spPr bwMode="auto">
            <a:xfrm>
              <a:off x="5362270" y="1277253"/>
              <a:ext cx="18641" cy="1423"/>
            </a:xfrm>
            <a:custGeom>
              <a:avLst/>
              <a:gdLst>
                <a:gd name="T0" fmla="*/ 0 w 58"/>
                <a:gd name="T1" fmla="*/ 0 h 1"/>
                <a:gd name="T2" fmla="*/ 0 w 58"/>
                <a:gd name="T3" fmla="*/ 0 h 1"/>
                <a:gd name="T4" fmla="*/ 0 w 58"/>
                <a:gd name="T5" fmla="*/ 0 h 1"/>
                <a:gd name="T6" fmla="*/ 57 w 58"/>
                <a:gd name="T7" fmla="*/ 0 h 1"/>
                <a:gd name="T8" fmla="*/ 57 w 58"/>
                <a:gd name="T9" fmla="*/ 0 h 1"/>
                <a:gd name="T10" fmla="*/ 57 w 58"/>
                <a:gd name="T11" fmla="*/ 0 h 1"/>
                <a:gd name="T12" fmla="*/ 0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0" y="0"/>
                  </a:moveTo>
                  <a:lnTo>
                    <a:pt x="0" y="0"/>
                  </a:lnTo>
                  <a:lnTo>
                    <a:pt x="0" y="0"/>
                  </a:lnTo>
                  <a:cubicBezTo>
                    <a:pt x="57" y="0"/>
                    <a:pt x="57" y="0"/>
                    <a:pt x="57" y="0"/>
                  </a:cubicBezTo>
                  <a:lnTo>
                    <a:pt x="57" y="0"/>
                  </a:lnTo>
                  <a:lnTo>
                    <a:pt x="57"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8" name="Freeform 257">
              <a:extLst>
                <a:ext uri="{FF2B5EF4-FFF2-40B4-BE49-F238E27FC236}">
                  <a16:creationId xmlns:a16="http://schemas.microsoft.com/office/drawing/2014/main" id="{476C9EFF-3B42-6A46-9DED-F84540606220}"/>
                </a:ext>
              </a:extLst>
            </p:cNvPr>
            <p:cNvSpPr>
              <a:spLocks noChangeArrowheads="1"/>
            </p:cNvSpPr>
            <p:nvPr/>
          </p:nvSpPr>
          <p:spPr bwMode="auto">
            <a:xfrm>
              <a:off x="5324989" y="1352665"/>
              <a:ext cx="28678" cy="19920"/>
            </a:xfrm>
            <a:custGeom>
              <a:avLst/>
              <a:gdLst>
                <a:gd name="T0" fmla="*/ 58 w 89"/>
                <a:gd name="T1" fmla="*/ 0 h 60"/>
                <a:gd name="T2" fmla="*/ 58 w 89"/>
                <a:gd name="T3" fmla="*/ 0 h 60"/>
                <a:gd name="T4" fmla="*/ 58 w 89"/>
                <a:gd name="T5" fmla="*/ 0 h 60"/>
                <a:gd name="T6" fmla="*/ 0 w 89"/>
                <a:gd name="T7" fmla="*/ 29 h 60"/>
                <a:gd name="T8" fmla="*/ 0 w 89"/>
                <a:gd name="T9" fmla="*/ 29 h 60"/>
                <a:gd name="T10" fmla="*/ 0 w 89"/>
                <a:gd name="T11" fmla="*/ 29 h 60"/>
                <a:gd name="T12" fmla="*/ 58 w 89"/>
                <a:gd name="T13" fmla="*/ 0 h 60"/>
                <a:gd name="T14" fmla="*/ 58 w 89"/>
                <a:gd name="T15" fmla="*/ 0 h 60"/>
                <a:gd name="T16" fmla="*/ 58 w 89"/>
                <a:gd name="T17" fmla="*/ 29 h 60"/>
                <a:gd name="T18" fmla="*/ 88 w 89"/>
                <a:gd name="T19" fmla="*/ 59 h 60"/>
                <a:gd name="T20" fmla="*/ 58 w 89"/>
                <a:gd name="T21" fmla="*/ 29 h 60"/>
                <a:gd name="T22" fmla="*/ 58 w 89"/>
                <a:gd name="T2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60">
                  <a:moveTo>
                    <a:pt x="58" y="0"/>
                  </a:moveTo>
                  <a:lnTo>
                    <a:pt x="58" y="0"/>
                  </a:lnTo>
                  <a:lnTo>
                    <a:pt x="58" y="0"/>
                  </a:lnTo>
                  <a:cubicBezTo>
                    <a:pt x="29" y="29"/>
                    <a:pt x="29" y="29"/>
                    <a:pt x="0" y="29"/>
                  </a:cubicBezTo>
                  <a:lnTo>
                    <a:pt x="0" y="29"/>
                  </a:lnTo>
                  <a:lnTo>
                    <a:pt x="0" y="29"/>
                  </a:lnTo>
                  <a:cubicBezTo>
                    <a:pt x="29" y="29"/>
                    <a:pt x="29" y="29"/>
                    <a:pt x="58" y="0"/>
                  </a:cubicBezTo>
                  <a:lnTo>
                    <a:pt x="58" y="0"/>
                  </a:lnTo>
                  <a:cubicBezTo>
                    <a:pt x="58" y="29"/>
                    <a:pt x="58" y="29"/>
                    <a:pt x="58" y="29"/>
                  </a:cubicBezTo>
                  <a:cubicBezTo>
                    <a:pt x="58" y="29"/>
                    <a:pt x="88" y="29"/>
                    <a:pt x="88" y="59"/>
                  </a:cubicBezTo>
                  <a:cubicBezTo>
                    <a:pt x="88" y="29"/>
                    <a:pt x="58" y="29"/>
                    <a:pt x="58" y="29"/>
                  </a:cubicBezTo>
                  <a:lnTo>
                    <a:pt x="58"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59" name="Freeform 258">
              <a:extLst>
                <a:ext uri="{FF2B5EF4-FFF2-40B4-BE49-F238E27FC236}">
                  <a16:creationId xmlns:a16="http://schemas.microsoft.com/office/drawing/2014/main" id="{22590E31-0053-2E40-89F9-03305F0B1D44}"/>
                </a:ext>
              </a:extLst>
            </p:cNvPr>
            <p:cNvSpPr>
              <a:spLocks noChangeArrowheads="1"/>
            </p:cNvSpPr>
            <p:nvPr/>
          </p:nvSpPr>
          <p:spPr bwMode="auto">
            <a:xfrm>
              <a:off x="5201675" y="174822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0" name="Freeform 259">
              <a:extLst>
                <a:ext uri="{FF2B5EF4-FFF2-40B4-BE49-F238E27FC236}">
                  <a16:creationId xmlns:a16="http://schemas.microsoft.com/office/drawing/2014/main" id="{188044E4-F90E-644A-8233-F127DC3AE376}"/>
                </a:ext>
              </a:extLst>
            </p:cNvPr>
            <p:cNvSpPr>
              <a:spLocks noChangeArrowheads="1"/>
            </p:cNvSpPr>
            <p:nvPr/>
          </p:nvSpPr>
          <p:spPr bwMode="auto">
            <a:xfrm>
              <a:off x="5353666" y="1287213"/>
              <a:ext cx="10037" cy="9960"/>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0" y="0"/>
                    <a:pt x="0" y="0"/>
                    <a:pt x="0" y="30"/>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1" name="Freeform 260">
              <a:extLst>
                <a:ext uri="{FF2B5EF4-FFF2-40B4-BE49-F238E27FC236}">
                  <a16:creationId xmlns:a16="http://schemas.microsoft.com/office/drawing/2014/main" id="{0BC9DEDC-FA4E-1D4E-B3FE-2010F4261373}"/>
                </a:ext>
              </a:extLst>
            </p:cNvPr>
            <p:cNvSpPr>
              <a:spLocks noChangeArrowheads="1"/>
            </p:cNvSpPr>
            <p:nvPr/>
          </p:nvSpPr>
          <p:spPr bwMode="auto">
            <a:xfrm>
              <a:off x="5238956" y="1578900"/>
              <a:ext cx="28678" cy="19920"/>
            </a:xfrm>
            <a:custGeom>
              <a:avLst/>
              <a:gdLst>
                <a:gd name="T0" fmla="*/ 86 w 87"/>
                <a:gd name="T1" fmla="*/ 59 h 60"/>
                <a:gd name="T2" fmla="*/ 86 w 87"/>
                <a:gd name="T3" fmla="*/ 59 h 60"/>
                <a:gd name="T4" fmla="*/ 29 w 87"/>
                <a:gd name="T5" fmla="*/ 0 h 60"/>
                <a:gd name="T6" fmla="*/ 0 w 87"/>
                <a:gd name="T7" fmla="*/ 0 h 60"/>
                <a:gd name="T8" fmla="*/ 0 w 87"/>
                <a:gd name="T9" fmla="*/ 0 h 60"/>
                <a:gd name="T10" fmla="*/ 29 w 87"/>
                <a:gd name="T11" fmla="*/ 0 h 60"/>
                <a:gd name="T12" fmla="*/ 86 w 87"/>
                <a:gd name="T13" fmla="*/ 59 h 60"/>
              </a:gdLst>
              <a:ahLst/>
              <a:cxnLst>
                <a:cxn ang="0">
                  <a:pos x="T0" y="T1"/>
                </a:cxn>
                <a:cxn ang="0">
                  <a:pos x="T2" y="T3"/>
                </a:cxn>
                <a:cxn ang="0">
                  <a:pos x="T4" y="T5"/>
                </a:cxn>
                <a:cxn ang="0">
                  <a:pos x="T6" y="T7"/>
                </a:cxn>
                <a:cxn ang="0">
                  <a:pos x="T8" y="T9"/>
                </a:cxn>
                <a:cxn ang="0">
                  <a:pos x="T10" y="T11"/>
                </a:cxn>
                <a:cxn ang="0">
                  <a:pos x="T12" y="T13"/>
                </a:cxn>
              </a:cxnLst>
              <a:rect l="0" t="0" r="r" b="b"/>
              <a:pathLst>
                <a:path w="87" h="60">
                  <a:moveTo>
                    <a:pt x="86" y="59"/>
                  </a:moveTo>
                  <a:lnTo>
                    <a:pt x="86" y="59"/>
                  </a:lnTo>
                  <a:cubicBezTo>
                    <a:pt x="58" y="59"/>
                    <a:pt x="29" y="29"/>
                    <a:pt x="29" y="0"/>
                  </a:cubicBezTo>
                  <a:cubicBezTo>
                    <a:pt x="0" y="0"/>
                    <a:pt x="0" y="0"/>
                    <a:pt x="0" y="0"/>
                  </a:cubicBezTo>
                  <a:lnTo>
                    <a:pt x="0" y="0"/>
                  </a:lnTo>
                  <a:cubicBezTo>
                    <a:pt x="0" y="0"/>
                    <a:pt x="0" y="0"/>
                    <a:pt x="29" y="0"/>
                  </a:cubicBezTo>
                  <a:cubicBezTo>
                    <a:pt x="29" y="29"/>
                    <a:pt x="58" y="59"/>
                    <a:pt x="86"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2" name="Freeform 261">
              <a:extLst>
                <a:ext uri="{FF2B5EF4-FFF2-40B4-BE49-F238E27FC236}">
                  <a16:creationId xmlns:a16="http://schemas.microsoft.com/office/drawing/2014/main" id="{A3188526-14E4-CC49-9DF8-42B6BDD9FAD2}"/>
                </a:ext>
              </a:extLst>
            </p:cNvPr>
            <p:cNvSpPr>
              <a:spLocks noChangeArrowheads="1"/>
            </p:cNvSpPr>
            <p:nvPr/>
          </p:nvSpPr>
          <p:spPr bwMode="auto">
            <a:xfrm>
              <a:off x="5238956" y="156894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3" name="Freeform 262">
              <a:extLst>
                <a:ext uri="{FF2B5EF4-FFF2-40B4-BE49-F238E27FC236}">
                  <a16:creationId xmlns:a16="http://schemas.microsoft.com/office/drawing/2014/main" id="{6FA041FD-BCD3-784D-970E-1EE45046C393}"/>
                </a:ext>
              </a:extLst>
            </p:cNvPr>
            <p:cNvSpPr>
              <a:spLocks noChangeArrowheads="1"/>
            </p:cNvSpPr>
            <p:nvPr/>
          </p:nvSpPr>
          <p:spPr bwMode="auto">
            <a:xfrm>
              <a:off x="5210279" y="1258756"/>
              <a:ext cx="133351" cy="291687"/>
            </a:xfrm>
            <a:custGeom>
              <a:avLst/>
              <a:gdLst>
                <a:gd name="T0" fmla="*/ 88 w 409"/>
                <a:gd name="T1" fmla="*/ 875 h 904"/>
                <a:gd name="T2" fmla="*/ 88 w 409"/>
                <a:gd name="T3" fmla="*/ 875 h 904"/>
                <a:gd name="T4" fmla="*/ 146 w 409"/>
                <a:gd name="T5" fmla="*/ 903 h 904"/>
                <a:gd name="T6" fmla="*/ 174 w 409"/>
                <a:gd name="T7" fmla="*/ 903 h 904"/>
                <a:gd name="T8" fmla="*/ 204 w 409"/>
                <a:gd name="T9" fmla="*/ 903 h 904"/>
                <a:gd name="T10" fmla="*/ 233 w 409"/>
                <a:gd name="T11" fmla="*/ 903 h 904"/>
                <a:gd name="T12" fmla="*/ 262 w 409"/>
                <a:gd name="T13" fmla="*/ 903 h 904"/>
                <a:gd name="T14" fmla="*/ 262 w 409"/>
                <a:gd name="T15" fmla="*/ 903 h 904"/>
                <a:gd name="T16" fmla="*/ 262 w 409"/>
                <a:gd name="T17" fmla="*/ 903 h 904"/>
                <a:gd name="T18" fmla="*/ 291 w 409"/>
                <a:gd name="T19" fmla="*/ 875 h 904"/>
                <a:gd name="T20" fmla="*/ 262 w 409"/>
                <a:gd name="T21" fmla="*/ 817 h 904"/>
                <a:gd name="T22" fmla="*/ 262 w 409"/>
                <a:gd name="T23" fmla="*/ 817 h 904"/>
                <a:gd name="T24" fmla="*/ 321 w 409"/>
                <a:gd name="T25" fmla="*/ 817 h 904"/>
                <a:gd name="T26" fmla="*/ 350 w 409"/>
                <a:gd name="T27" fmla="*/ 758 h 904"/>
                <a:gd name="T28" fmla="*/ 321 w 409"/>
                <a:gd name="T29" fmla="*/ 729 h 904"/>
                <a:gd name="T30" fmla="*/ 291 w 409"/>
                <a:gd name="T31" fmla="*/ 700 h 904"/>
                <a:gd name="T32" fmla="*/ 321 w 409"/>
                <a:gd name="T33" fmla="*/ 700 h 904"/>
                <a:gd name="T34" fmla="*/ 379 w 409"/>
                <a:gd name="T35" fmla="*/ 525 h 904"/>
                <a:gd name="T36" fmla="*/ 379 w 409"/>
                <a:gd name="T37" fmla="*/ 496 h 904"/>
                <a:gd name="T38" fmla="*/ 379 w 409"/>
                <a:gd name="T39" fmla="*/ 496 h 904"/>
                <a:gd name="T40" fmla="*/ 408 w 409"/>
                <a:gd name="T41" fmla="*/ 467 h 904"/>
                <a:gd name="T42" fmla="*/ 379 w 409"/>
                <a:gd name="T43" fmla="*/ 408 h 904"/>
                <a:gd name="T44" fmla="*/ 379 w 409"/>
                <a:gd name="T45" fmla="*/ 350 h 904"/>
                <a:gd name="T46" fmla="*/ 379 w 409"/>
                <a:gd name="T47" fmla="*/ 350 h 904"/>
                <a:gd name="T48" fmla="*/ 291 w 409"/>
                <a:gd name="T49" fmla="*/ 350 h 904"/>
                <a:gd name="T50" fmla="*/ 233 w 409"/>
                <a:gd name="T51" fmla="*/ 350 h 904"/>
                <a:gd name="T52" fmla="*/ 233 w 409"/>
                <a:gd name="T53" fmla="*/ 320 h 904"/>
                <a:gd name="T54" fmla="*/ 233 w 409"/>
                <a:gd name="T55" fmla="*/ 320 h 904"/>
                <a:gd name="T56" fmla="*/ 262 w 409"/>
                <a:gd name="T57" fmla="*/ 291 h 904"/>
                <a:gd name="T58" fmla="*/ 291 w 409"/>
                <a:gd name="T59" fmla="*/ 175 h 904"/>
                <a:gd name="T60" fmla="*/ 321 w 409"/>
                <a:gd name="T61" fmla="*/ 87 h 904"/>
                <a:gd name="T62" fmla="*/ 321 w 409"/>
                <a:gd name="T63" fmla="*/ 87 h 904"/>
                <a:gd name="T64" fmla="*/ 88 w 409"/>
                <a:gd name="T65" fmla="*/ 0 h 904"/>
                <a:gd name="T66" fmla="*/ 58 w 409"/>
                <a:gd name="T67" fmla="*/ 87 h 904"/>
                <a:gd name="T68" fmla="*/ 29 w 409"/>
                <a:gd name="T69" fmla="*/ 117 h 904"/>
                <a:gd name="T70" fmla="*/ 58 w 409"/>
                <a:gd name="T71" fmla="*/ 437 h 904"/>
                <a:gd name="T72" fmla="*/ 88 w 409"/>
                <a:gd name="T73" fmla="*/ 437 h 904"/>
                <a:gd name="T74" fmla="*/ 117 w 409"/>
                <a:gd name="T75" fmla="*/ 467 h 904"/>
                <a:gd name="T76" fmla="*/ 174 w 409"/>
                <a:gd name="T77" fmla="*/ 641 h 904"/>
                <a:gd name="T78" fmla="*/ 58 w 409"/>
                <a:gd name="T79" fmla="*/ 729 h 904"/>
                <a:gd name="T80" fmla="*/ 58 w 409"/>
                <a:gd name="T81" fmla="*/ 729 h 904"/>
                <a:gd name="T82" fmla="*/ 29 w 409"/>
                <a:gd name="T83" fmla="*/ 758 h 904"/>
                <a:gd name="T84" fmla="*/ 0 w 409"/>
                <a:gd name="T85" fmla="*/ 787 h 904"/>
                <a:gd name="T86" fmla="*/ 88 w 409"/>
                <a:gd name="T87" fmla="*/ 87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9" h="904">
                  <a:moveTo>
                    <a:pt x="88" y="875"/>
                  </a:moveTo>
                  <a:lnTo>
                    <a:pt x="88" y="875"/>
                  </a:lnTo>
                  <a:cubicBezTo>
                    <a:pt x="117" y="875"/>
                    <a:pt x="146" y="903"/>
                    <a:pt x="146" y="903"/>
                  </a:cubicBezTo>
                  <a:cubicBezTo>
                    <a:pt x="174" y="903"/>
                    <a:pt x="174" y="903"/>
                    <a:pt x="174" y="903"/>
                  </a:cubicBezTo>
                  <a:cubicBezTo>
                    <a:pt x="204" y="903"/>
                    <a:pt x="204" y="903"/>
                    <a:pt x="204" y="903"/>
                  </a:cubicBezTo>
                  <a:cubicBezTo>
                    <a:pt x="233" y="903"/>
                    <a:pt x="233" y="903"/>
                    <a:pt x="233" y="903"/>
                  </a:cubicBezTo>
                  <a:cubicBezTo>
                    <a:pt x="262" y="903"/>
                    <a:pt x="262" y="903"/>
                    <a:pt x="262" y="903"/>
                  </a:cubicBezTo>
                  <a:lnTo>
                    <a:pt x="262" y="903"/>
                  </a:lnTo>
                  <a:lnTo>
                    <a:pt x="262" y="903"/>
                  </a:lnTo>
                  <a:lnTo>
                    <a:pt x="291" y="875"/>
                  </a:lnTo>
                  <a:cubicBezTo>
                    <a:pt x="262" y="875"/>
                    <a:pt x="262" y="846"/>
                    <a:pt x="262" y="817"/>
                  </a:cubicBezTo>
                  <a:lnTo>
                    <a:pt x="262" y="817"/>
                  </a:lnTo>
                  <a:cubicBezTo>
                    <a:pt x="321" y="817"/>
                    <a:pt x="321" y="817"/>
                    <a:pt x="321" y="817"/>
                  </a:cubicBezTo>
                  <a:cubicBezTo>
                    <a:pt x="321" y="787"/>
                    <a:pt x="321" y="758"/>
                    <a:pt x="350" y="758"/>
                  </a:cubicBezTo>
                  <a:cubicBezTo>
                    <a:pt x="321" y="758"/>
                    <a:pt x="321" y="729"/>
                    <a:pt x="321" y="729"/>
                  </a:cubicBezTo>
                  <a:cubicBezTo>
                    <a:pt x="291" y="700"/>
                    <a:pt x="291" y="700"/>
                    <a:pt x="291" y="700"/>
                  </a:cubicBezTo>
                  <a:cubicBezTo>
                    <a:pt x="321" y="700"/>
                    <a:pt x="321" y="700"/>
                    <a:pt x="321" y="700"/>
                  </a:cubicBezTo>
                  <a:cubicBezTo>
                    <a:pt x="408" y="700"/>
                    <a:pt x="379" y="612"/>
                    <a:pt x="379" y="525"/>
                  </a:cubicBezTo>
                  <a:cubicBezTo>
                    <a:pt x="379" y="496"/>
                    <a:pt x="379" y="496"/>
                    <a:pt x="379" y="496"/>
                  </a:cubicBezTo>
                  <a:lnTo>
                    <a:pt x="379" y="496"/>
                  </a:lnTo>
                  <a:cubicBezTo>
                    <a:pt x="379" y="467"/>
                    <a:pt x="379" y="467"/>
                    <a:pt x="408" y="467"/>
                  </a:cubicBezTo>
                  <a:cubicBezTo>
                    <a:pt x="379" y="437"/>
                    <a:pt x="379" y="437"/>
                    <a:pt x="379" y="408"/>
                  </a:cubicBezTo>
                  <a:cubicBezTo>
                    <a:pt x="379" y="379"/>
                    <a:pt x="408" y="350"/>
                    <a:pt x="379" y="350"/>
                  </a:cubicBezTo>
                  <a:lnTo>
                    <a:pt x="379" y="350"/>
                  </a:lnTo>
                  <a:cubicBezTo>
                    <a:pt x="350" y="350"/>
                    <a:pt x="321" y="350"/>
                    <a:pt x="291" y="350"/>
                  </a:cubicBezTo>
                  <a:cubicBezTo>
                    <a:pt x="262" y="350"/>
                    <a:pt x="262" y="350"/>
                    <a:pt x="233" y="350"/>
                  </a:cubicBezTo>
                  <a:cubicBezTo>
                    <a:pt x="233" y="320"/>
                    <a:pt x="233" y="320"/>
                    <a:pt x="233" y="320"/>
                  </a:cubicBezTo>
                  <a:lnTo>
                    <a:pt x="233" y="320"/>
                  </a:lnTo>
                  <a:cubicBezTo>
                    <a:pt x="262" y="291"/>
                    <a:pt x="262" y="291"/>
                    <a:pt x="262" y="291"/>
                  </a:cubicBezTo>
                  <a:cubicBezTo>
                    <a:pt x="262" y="233"/>
                    <a:pt x="291" y="203"/>
                    <a:pt x="291" y="175"/>
                  </a:cubicBezTo>
                  <a:cubicBezTo>
                    <a:pt x="321" y="146"/>
                    <a:pt x="321" y="117"/>
                    <a:pt x="321" y="87"/>
                  </a:cubicBezTo>
                  <a:lnTo>
                    <a:pt x="321" y="87"/>
                  </a:lnTo>
                  <a:cubicBezTo>
                    <a:pt x="262" y="58"/>
                    <a:pt x="174" y="29"/>
                    <a:pt x="88" y="0"/>
                  </a:cubicBezTo>
                  <a:cubicBezTo>
                    <a:pt x="88" y="58"/>
                    <a:pt x="58" y="58"/>
                    <a:pt x="58" y="87"/>
                  </a:cubicBezTo>
                  <a:cubicBezTo>
                    <a:pt x="29" y="87"/>
                    <a:pt x="29" y="87"/>
                    <a:pt x="29" y="117"/>
                  </a:cubicBezTo>
                  <a:cubicBezTo>
                    <a:pt x="0" y="175"/>
                    <a:pt x="0" y="379"/>
                    <a:pt x="58" y="437"/>
                  </a:cubicBezTo>
                  <a:cubicBezTo>
                    <a:pt x="58" y="437"/>
                    <a:pt x="58" y="437"/>
                    <a:pt x="88" y="437"/>
                  </a:cubicBezTo>
                  <a:cubicBezTo>
                    <a:pt x="88" y="467"/>
                    <a:pt x="117" y="467"/>
                    <a:pt x="117" y="467"/>
                  </a:cubicBezTo>
                  <a:cubicBezTo>
                    <a:pt x="174" y="525"/>
                    <a:pt x="174" y="583"/>
                    <a:pt x="174" y="641"/>
                  </a:cubicBezTo>
                  <a:cubicBezTo>
                    <a:pt x="146" y="700"/>
                    <a:pt x="117" y="729"/>
                    <a:pt x="58" y="729"/>
                  </a:cubicBezTo>
                  <a:lnTo>
                    <a:pt x="58" y="729"/>
                  </a:lnTo>
                  <a:cubicBezTo>
                    <a:pt x="58" y="729"/>
                    <a:pt x="58" y="729"/>
                    <a:pt x="29" y="758"/>
                  </a:cubicBezTo>
                  <a:lnTo>
                    <a:pt x="0" y="787"/>
                  </a:lnTo>
                  <a:cubicBezTo>
                    <a:pt x="0" y="846"/>
                    <a:pt x="58" y="846"/>
                    <a:pt x="88" y="875"/>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4" name="Freeform 263">
              <a:extLst>
                <a:ext uri="{FF2B5EF4-FFF2-40B4-BE49-F238E27FC236}">
                  <a16:creationId xmlns:a16="http://schemas.microsoft.com/office/drawing/2014/main" id="{B1B3B023-239C-3C47-86D2-F073659AACCC}"/>
                </a:ext>
              </a:extLst>
            </p:cNvPr>
            <p:cNvSpPr>
              <a:spLocks noChangeArrowheads="1"/>
            </p:cNvSpPr>
            <p:nvPr/>
          </p:nvSpPr>
          <p:spPr bwMode="auto">
            <a:xfrm>
              <a:off x="5267634" y="160735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5" name="Freeform 264">
              <a:extLst>
                <a:ext uri="{FF2B5EF4-FFF2-40B4-BE49-F238E27FC236}">
                  <a16:creationId xmlns:a16="http://schemas.microsoft.com/office/drawing/2014/main" id="{93F330DB-3179-704D-861B-69168BABC2F5}"/>
                </a:ext>
              </a:extLst>
            </p:cNvPr>
            <p:cNvSpPr>
              <a:spLocks noChangeArrowheads="1"/>
            </p:cNvSpPr>
            <p:nvPr/>
          </p:nvSpPr>
          <p:spPr bwMode="auto">
            <a:xfrm>
              <a:off x="5228919" y="1550443"/>
              <a:ext cx="38714" cy="19920"/>
            </a:xfrm>
            <a:custGeom>
              <a:avLst/>
              <a:gdLst>
                <a:gd name="T0" fmla="*/ 30 w 117"/>
                <a:gd name="T1" fmla="*/ 0 h 60"/>
                <a:gd name="T2" fmla="*/ 30 w 117"/>
                <a:gd name="T3" fmla="*/ 0 h 60"/>
                <a:gd name="T4" fmla="*/ 88 w 117"/>
                <a:gd name="T5" fmla="*/ 30 h 60"/>
                <a:gd name="T6" fmla="*/ 88 w 117"/>
                <a:gd name="T7" fmla="*/ 59 h 60"/>
                <a:gd name="T8" fmla="*/ 116 w 117"/>
                <a:gd name="T9" fmla="*/ 30 h 60"/>
                <a:gd name="T10" fmla="*/ 116 w 117"/>
                <a:gd name="T11" fmla="*/ 30 h 60"/>
                <a:gd name="T12" fmla="*/ 116 w 117"/>
                <a:gd name="T13" fmla="*/ 30 h 60"/>
                <a:gd name="T14" fmla="*/ 116 w 117"/>
                <a:gd name="T15" fmla="*/ 30 h 60"/>
                <a:gd name="T16" fmla="*/ 88 w 117"/>
                <a:gd name="T17" fmla="*/ 59 h 60"/>
                <a:gd name="T18" fmla="*/ 88 w 117"/>
                <a:gd name="T19" fmla="*/ 30 h 60"/>
                <a:gd name="T20" fmla="*/ 30 w 117"/>
                <a:gd name="T21" fmla="*/ 0 h 60"/>
                <a:gd name="T22" fmla="*/ 0 w 117"/>
                <a:gd name="T23" fmla="*/ 0 h 60"/>
                <a:gd name="T24" fmla="*/ 0 w 117"/>
                <a:gd name="T25" fmla="*/ 0 h 60"/>
                <a:gd name="T26" fmla="*/ 0 w 117"/>
                <a:gd name="T27" fmla="*/ 0 h 60"/>
                <a:gd name="T28" fmla="*/ 30 w 117"/>
                <a:gd name="T2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60">
                  <a:moveTo>
                    <a:pt x="30" y="0"/>
                  </a:moveTo>
                  <a:lnTo>
                    <a:pt x="30" y="0"/>
                  </a:lnTo>
                  <a:cubicBezTo>
                    <a:pt x="59" y="30"/>
                    <a:pt x="59" y="30"/>
                    <a:pt x="88" y="30"/>
                  </a:cubicBezTo>
                  <a:cubicBezTo>
                    <a:pt x="88" y="59"/>
                    <a:pt x="88" y="59"/>
                    <a:pt x="88" y="59"/>
                  </a:cubicBezTo>
                  <a:cubicBezTo>
                    <a:pt x="116" y="30"/>
                    <a:pt x="116" y="30"/>
                    <a:pt x="116" y="30"/>
                  </a:cubicBezTo>
                  <a:lnTo>
                    <a:pt x="116" y="30"/>
                  </a:lnTo>
                  <a:lnTo>
                    <a:pt x="116" y="30"/>
                  </a:lnTo>
                  <a:lnTo>
                    <a:pt x="116" y="30"/>
                  </a:lnTo>
                  <a:cubicBezTo>
                    <a:pt x="88" y="59"/>
                    <a:pt x="88" y="59"/>
                    <a:pt x="88" y="59"/>
                  </a:cubicBezTo>
                  <a:cubicBezTo>
                    <a:pt x="88" y="30"/>
                    <a:pt x="88" y="30"/>
                    <a:pt x="88" y="30"/>
                  </a:cubicBezTo>
                  <a:cubicBezTo>
                    <a:pt x="59" y="30"/>
                    <a:pt x="59" y="30"/>
                    <a:pt x="30" y="0"/>
                  </a:cubicBezTo>
                  <a:cubicBezTo>
                    <a:pt x="30" y="0"/>
                    <a:pt x="30" y="0"/>
                    <a:pt x="0" y="0"/>
                  </a:cubicBezTo>
                  <a:lnTo>
                    <a:pt x="0" y="0"/>
                  </a:lnTo>
                  <a:lnTo>
                    <a:pt x="0" y="0"/>
                  </a:lnTo>
                  <a:cubicBezTo>
                    <a:pt x="30" y="0"/>
                    <a:pt x="3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6" name="Freeform 265">
              <a:extLst>
                <a:ext uri="{FF2B5EF4-FFF2-40B4-BE49-F238E27FC236}">
                  <a16:creationId xmlns:a16="http://schemas.microsoft.com/office/drawing/2014/main" id="{E2CFF723-814D-C946-8F52-B02C7CE0B3A5}"/>
                </a:ext>
              </a:extLst>
            </p:cNvPr>
            <p:cNvSpPr>
              <a:spLocks noChangeArrowheads="1"/>
            </p:cNvSpPr>
            <p:nvPr/>
          </p:nvSpPr>
          <p:spPr bwMode="auto">
            <a:xfrm>
              <a:off x="5333592" y="129717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7" name="Freeform 266">
              <a:extLst>
                <a:ext uri="{FF2B5EF4-FFF2-40B4-BE49-F238E27FC236}">
                  <a16:creationId xmlns:a16="http://schemas.microsoft.com/office/drawing/2014/main" id="{8469A6EC-DDA4-C24B-B3AF-77630CDCEC5D}"/>
                </a:ext>
              </a:extLst>
            </p:cNvPr>
            <p:cNvSpPr>
              <a:spLocks noChangeArrowheads="1"/>
            </p:cNvSpPr>
            <p:nvPr/>
          </p:nvSpPr>
          <p:spPr bwMode="auto">
            <a:xfrm>
              <a:off x="5314952" y="1523409"/>
              <a:ext cx="10036" cy="9960"/>
            </a:xfrm>
            <a:custGeom>
              <a:avLst/>
              <a:gdLst>
                <a:gd name="T0" fmla="*/ 29 w 30"/>
                <a:gd name="T1" fmla="*/ 29 h 30"/>
                <a:gd name="T2" fmla="*/ 29 w 30"/>
                <a:gd name="T3" fmla="*/ 29 h 30"/>
                <a:gd name="T4" fmla="*/ 29 w 30"/>
                <a:gd name="T5" fmla="*/ 0 h 30"/>
                <a:gd name="T6" fmla="*/ 29 w 30"/>
                <a:gd name="T7" fmla="*/ 29 h 30"/>
                <a:gd name="T8" fmla="*/ 29 w 30"/>
                <a:gd name="T9" fmla="*/ 29 h 30"/>
                <a:gd name="T10" fmla="*/ 0 w 30"/>
                <a:gd name="T11" fmla="*/ 29 h 30"/>
                <a:gd name="T12" fmla="*/ 0 w 30"/>
                <a:gd name="T13" fmla="*/ 29 h 30"/>
                <a:gd name="T14" fmla="*/ 29 w 30"/>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9" y="29"/>
                  </a:moveTo>
                  <a:lnTo>
                    <a:pt x="29" y="29"/>
                  </a:lnTo>
                  <a:cubicBezTo>
                    <a:pt x="29" y="0"/>
                    <a:pt x="29" y="0"/>
                    <a:pt x="29" y="0"/>
                  </a:cubicBezTo>
                  <a:cubicBezTo>
                    <a:pt x="29" y="0"/>
                    <a:pt x="29" y="0"/>
                    <a:pt x="29" y="29"/>
                  </a:cubicBezTo>
                  <a:lnTo>
                    <a:pt x="29" y="29"/>
                  </a:lnTo>
                  <a:cubicBezTo>
                    <a:pt x="0" y="29"/>
                    <a:pt x="0" y="29"/>
                    <a:pt x="0" y="29"/>
                  </a:cubicBezTo>
                  <a:lnTo>
                    <a:pt x="0" y="29"/>
                  </a:lnTo>
                  <a:cubicBezTo>
                    <a:pt x="29" y="29"/>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8" name="Freeform 267">
              <a:extLst>
                <a:ext uri="{FF2B5EF4-FFF2-40B4-BE49-F238E27FC236}">
                  <a16:creationId xmlns:a16="http://schemas.microsoft.com/office/drawing/2014/main" id="{9FD4D907-0ADA-E845-8EDA-485A1A447646}"/>
                </a:ext>
              </a:extLst>
            </p:cNvPr>
            <p:cNvSpPr>
              <a:spLocks noChangeArrowheads="1"/>
            </p:cNvSpPr>
            <p:nvPr/>
          </p:nvSpPr>
          <p:spPr bwMode="auto">
            <a:xfrm>
              <a:off x="5172998" y="1711227"/>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69" name="Freeform 268">
              <a:extLst>
                <a:ext uri="{FF2B5EF4-FFF2-40B4-BE49-F238E27FC236}">
                  <a16:creationId xmlns:a16="http://schemas.microsoft.com/office/drawing/2014/main" id="{5B6CDD3F-D3E1-2140-BEA8-995D1BA52731}"/>
                </a:ext>
              </a:extLst>
            </p:cNvPr>
            <p:cNvSpPr>
              <a:spLocks noChangeArrowheads="1"/>
            </p:cNvSpPr>
            <p:nvPr/>
          </p:nvSpPr>
          <p:spPr bwMode="auto">
            <a:xfrm>
              <a:off x="5172998" y="1691307"/>
              <a:ext cx="10037" cy="19920"/>
            </a:xfrm>
            <a:custGeom>
              <a:avLst/>
              <a:gdLst>
                <a:gd name="T0" fmla="*/ 0 w 30"/>
                <a:gd name="T1" fmla="*/ 0 h 60"/>
                <a:gd name="T2" fmla="*/ 0 w 30"/>
                <a:gd name="T3" fmla="*/ 0 h 60"/>
                <a:gd name="T4" fmla="*/ 0 w 30"/>
                <a:gd name="T5" fmla="*/ 29 h 60"/>
                <a:gd name="T6" fmla="*/ 29 w 30"/>
                <a:gd name="T7" fmla="*/ 59 h 60"/>
                <a:gd name="T8" fmla="*/ 29 w 30"/>
                <a:gd name="T9" fmla="*/ 59 h 60"/>
                <a:gd name="T10" fmla="*/ 29 w 30"/>
                <a:gd name="T11" fmla="*/ 59 h 60"/>
                <a:gd name="T12" fmla="*/ 0 w 30"/>
                <a:gd name="T13" fmla="*/ 29 h 60"/>
                <a:gd name="T14" fmla="*/ 0 w 30"/>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0"/>
                  </a:moveTo>
                  <a:lnTo>
                    <a:pt x="0" y="0"/>
                  </a:lnTo>
                  <a:cubicBezTo>
                    <a:pt x="0" y="29"/>
                    <a:pt x="0" y="29"/>
                    <a:pt x="0" y="29"/>
                  </a:cubicBezTo>
                  <a:cubicBezTo>
                    <a:pt x="29" y="59"/>
                    <a:pt x="29" y="59"/>
                    <a:pt x="29" y="59"/>
                  </a:cubicBezTo>
                  <a:lnTo>
                    <a:pt x="29" y="59"/>
                  </a:lnTo>
                  <a:lnTo>
                    <a:pt x="29" y="59"/>
                  </a:lnTo>
                  <a:cubicBezTo>
                    <a:pt x="29" y="59"/>
                    <a:pt x="29" y="59"/>
                    <a:pt x="0" y="29"/>
                  </a:cubicBez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0" name="Freeform 269">
              <a:extLst>
                <a:ext uri="{FF2B5EF4-FFF2-40B4-BE49-F238E27FC236}">
                  <a16:creationId xmlns:a16="http://schemas.microsoft.com/office/drawing/2014/main" id="{0C79DC88-55FE-764F-9131-F296C3AB66CB}"/>
                </a:ext>
              </a:extLst>
            </p:cNvPr>
            <p:cNvSpPr>
              <a:spLocks noChangeArrowheads="1"/>
            </p:cNvSpPr>
            <p:nvPr/>
          </p:nvSpPr>
          <p:spPr bwMode="auto">
            <a:xfrm>
              <a:off x="5162961" y="1607357"/>
              <a:ext cx="10036" cy="9961"/>
            </a:xfrm>
            <a:custGeom>
              <a:avLst/>
              <a:gdLst>
                <a:gd name="T0" fmla="*/ 29 w 30"/>
                <a:gd name="T1" fmla="*/ 0 h 30"/>
                <a:gd name="T2" fmla="*/ 29 w 30"/>
                <a:gd name="T3" fmla="*/ 0 h 30"/>
                <a:gd name="T4" fmla="*/ 29 w 30"/>
                <a:gd name="T5" fmla="*/ 0 h 30"/>
                <a:gd name="T6" fmla="*/ 29 w 30"/>
                <a:gd name="T7" fmla="*/ 0 h 30"/>
                <a:gd name="T8" fmla="*/ 0 w 30"/>
                <a:gd name="T9" fmla="*/ 29 h 30"/>
                <a:gd name="T10" fmla="*/ 29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29" y="0"/>
                  </a:moveTo>
                  <a:lnTo>
                    <a:pt x="29" y="0"/>
                  </a:lnTo>
                  <a:lnTo>
                    <a:pt x="29" y="0"/>
                  </a:lnTo>
                  <a:lnTo>
                    <a:pt x="29" y="0"/>
                  </a:lnTo>
                  <a:cubicBezTo>
                    <a:pt x="29" y="0"/>
                    <a:pt x="0" y="0"/>
                    <a:pt x="0" y="29"/>
                  </a:cubicBezTo>
                  <a:cubicBezTo>
                    <a:pt x="0"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1" name="Freeform 270">
              <a:extLst>
                <a:ext uri="{FF2B5EF4-FFF2-40B4-BE49-F238E27FC236}">
                  <a16:creationId xmlns:a16="http://schemas.microsoft.com/office/drawing/2014/main" id="{9E376D86-CF16-5144-9002-9B924D41D32C}"/>
                </a:ext>
              </a:extLst>
            </p:cNvPr>
            <p:cNvSpPr>
              <a:spLocks noChangeArrowheads="1"/>
            </p:cNvSpPr>
            <p:nvPr/>
          </p:nvSpPr>
          <p:spPr bwMode="auto">
            <a:xfrm>
              <a:off x="5162961" y="166285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2" name="Freeform 271">
              <a:extLst>
                <a:ext uri="{FF2B5EF4-FFF2-40B4-BE49-F238E27FC236}">
                  <a16:creationId xmlns:a16="http://schemas.microsoft.com/office/drawing/2014/main" id="{D9529559-94E6-CF4E-85A2-F2CA2158C998}"/>
                </a:ext>
              </a:extLst>
            </p:cNvPr>
            <p:cNvSpPr>
              <a:spLocks noChangeArrowheads="1"/>
            </p:cNvSpPr>
            <p:nvPr/>
          </p:nvSpPr>
          <p:spPr bwMode="auto">
            <a:xfrm>
              <a:off x="5172998" y="1729724"/>
              <a:ext cx="10037" cy="9961"/>
            </a:xfrm>
            <a:custGeom>
              <a:avLst/>
              <a:gdLst>
                <a:gd name="T0" fmla="*/ 29 w 30"/>
                <a:gd name="T1" fmla="*/ 29 h 30"/>
                <a:gd name="T2" fmla="*/ 0 w 30"/>
                <a:gd name="T3" fmla="*/ 0 h 30"/>
                <a:gd name="T4" fmla="*/ 29 w 30"/>
                <a:gd name="T5" fmla="*/ 29 h 30"/>
              </a:gdLst>
              <a:ahLst/>
              <a:cxnLst>
                <a:cxn ang="0">
                  <a:pos x="T0" y="T1"/>
                </a:cxn>
                <a:cxn ang="0">
                  <a:pos x="T2" y="T3"/>
                </a:cxn>
                <a:cxn ang="0">
                  <a:pos x="T4" y="T5"/>
                </a:cxn>
              </a:cxnLst>
              <a:rect l="0" t="0" r="r" b="b"/>
              <a:pathLst>
                <a:path w="30" h="30">
                  <a:moveTo>
                    <a:pt x="29" y="29"/>
                  </a:moveTo>
                  <a:lnTo>
                    <a:pt x="0" y="0"/>
                  </a:ln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3" name="Freeform 272">
              <a:extLst>
                <a:ext uri="{FF2B5EF4-FFF2-40B4-BE49-F238E27FC236}">
                  <a16:creationId xmlns:a16="http://schemas.microsoft.com/office/drawing/2014/main" id="{DDF55499-34AD-6343-9F97-401AFB8A8CE5}"/>
                </a:ext>
              </a:extLst>
            </p:cNvPr>
            <p:cNvSpPr>
              <a:spLocks noChangeArrowheads="1"/>
            </p:cNvSpPr>
            <p:nvPr/>
          </p:nvSpPr>
          <p:spPr bwMode="auto">
            <a:xfrm>
              <a:off x="5172998" y="172972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4" name="Freeform 273">
              <a:extLst>
                <a:ext uri="{FF2B5EF4-FFF2-40B4-BE49-F238E27FC236}">
                  <a16:creationId xmlns:a16="http://schemas.microsoft.com/office/drawing/2014/main" id="{44C9ED6E-2FBA-AE4B-83ED-7D6CFABFE986}"/>
                </a:ext>
              </a:extLst>
            </p:cNvPr>
            <p:cNvSpPr>
              <a:spLocks noChangeArrowheads="1"/>
            </p:cNvSpPr>
            <p:nvPr/>
          </p:nvSpPr>
          <p:spPr bwMode="auto">
            <a:xfrm>
              <a:off x="5172998" y="157890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5" name="Freeform 274">
              <a:extLst>
                <a:ext uri="{FF2B5EF4-FFF2-40B4-BE49-F238E27FC236}">
                  <a16:creationId xmlns:a16="http://schemas.microsoft.com/office/drawing/2014/main" id="{9D894F32-4779-EC4C-9E41-B0378316100B}"/>
                </a:ext>
              </a:extLst>
            </p:cNvPr>
            <p:cNvSpPr>
              <a:spLocks noChangeArrowheads="1"/>
            </p:cNvSpPr>
            <p:nvPr/>
          </p:nvSpPr>
          <p:spPr bwMode="auto">
            <a:xfrm>
              <a:off x="4708421" y="1541905"/>
              <a:ext cx="493254" cy="283151"/>
            </a:xfrm>
            <a:custGeom>
              <a:avLst/>
              <a:gdLst>
                <a:gd name="T0" fmla="*/ 1517 w 1518"/>
                <a:gd name="T1" fmla="*/ 87 h 876"/>
                <a:gd name="T2" fmla="*/ 904 w 1518"/>
                <a:gd name="T3" fmla="*/ 116 h 876"/>
                <a:gd name="T4" fmla="*/ 29 w 1518"/>
                <a:gd name="T5" fmla="*/ 525 h 876"/>
                <a:gd name="T6" fmla="*/ 58 w 1518"/>
                <a:gd name="T7" fmla="*/ 466 h 876"/>
                <a:gd name="T8" fmla="*/ 379 w 1518"/>
                <a:gd name="T9" fmla="*/ 204 h 876"/>
                <a:gd name="T10" fmla="*/ 467 w 1518"/>
                <a:gd name="T11" fmla="*/ 204 h 876"/>
                <a:gd name="T12" fmla="*/ 554 w 1518"/>
                <a:gd name="T13" fmla="*/ 175 h 876"/>
                <a:gd name="T14" fmla="*/ 671 w 1518"/>
                <a:gd name="T15" fmla="*/ 321 h 876"/>
                <a:gd name="T16" fmla="*/ 729 w 1518"/>
                <a:gd name="T17" fmla="*/ 321 h 876"/>
                <a:gd name="T18" fmla="*/ 787 w 1518"/>
                <a:gd name="T19" fmla="*/ 408 h 876"/>
                <a:gd name="T20" fmla="*/ 963 w 1518"/>
                <a:gd name="T21" fmla="*/ 495 h 876"/>
                <a:gd name="T22" fmla="*/ 992 w 1518"/>
                <a:gd name="T23" fmla="*/ 671 h 876"/>
                <a:gd name="T24" fmla="*/ 992 w 1518"/>
                <a:gd name="T25" fmla="*/ 787 h 876"/>
                <a:gd name="T26" fmla="*/ 1137 w 1518"/>
                <a:gd name="T27" fmla="*/ 816 h 876"/>
                <a:gd name="T28" fmla="*/ 1254 w 1518"/>
                <a:gd name="T29" fmla="*/ 845 h 876"/>
                <a:gd name="T30" fmla="*/ 1370 w 1518"/>
                <a:gd name="T31" fmla="*/ 875 h 876"/>
                <a:gd name="T32" fmla="*/ 1254 w 1518"/>
                <a:gd name="T33" fmla="*/ 758 h 876"/>
                <a:gd name="T34" fmla="*/ 1254 w 1518"/>
                <a:gd name="T35" fmla="*/ 728 h 876"/>
                <a:gd name="T36" fmla="*/ 1284 w 1518"/>
                <a:gd name="T37" fmla="*/ 642 h 876"/>
                <a:gd name="T38" fmla="*/ 1284 w 1518"/>
                <a:gd name="T39" fmla="*/ 583 h 876"/>
                <a:gd name="T40" fmla="*/ 1284 w 1518"/>
                <a:gd name="T41" fmla="*/ 554 h 876"/>
                <a:gd name="T42" fmla="*/ 1254 w 1518"/>
                <a:gd name="T43" fmla="*/ 495 h 876"/>
                <a:gd name="T44" fmla="*/ 1284 w 1518"/>
                <a:gd name="T45" fmla="*/ 466 h 876"/>
                <a:gd name="T46" fmla="*/ 1284 w 1518"/>
                <a:gd name="T47" fmla="*/ 437 h 876"/>
                <a:gd name="T48" fmla="*/ 1254 w 1518"/>
                <a:gd name="T49" fmla="*/ 378 h 876"/>
                <a:gd name="T50" fmla="*/ 1225 w 1518"/>
                <a:gd name="T51" fmla="*/ 291 h 876"/>
                <a:gd name="T52" fmla="*/ 1254 w 1518"/>
                <a:gd name="T53" fmla="*/ 262 h 876"/>
                <a:gd name="T54" fmla="*/ 1254 w 1518"/>
                <a:gd name="T55" fmla="*/ 262 h 876"/>
                <a:gd name="T56" fmla="*/ 1284 w 1518"/>
                <a:gd name="T57" fmla="*/ 233 h 876"/>
                <a:gd name="T58" fmla="*/ 1342 w 1518"/>
                <a:gd name="T59" fmla="*/ 204 h 876"/>
                <a:gd name="T60" fmla="*/ 1342 w 1518"/>
                <a:gd name="T61" fmla="*/ 204 h 876"/>
                <a:gd name="T62" fmla="*/ 1342 w 1518"/>
                <a:gd name="T63" fmla="*/ 175 h 876"/>
                <a:gd name="T64" fmla="*/ 1370 w 1518"/>
                <a:gd name="T65" fmla="*/ 175 h 876"/>
                <a:gd name="T66" fmla="*/ 1400 w 1518"/>
                <a:gd name="T67" fmla="*/ 145 h 876"/>
                <a:gd name="T68" fmla="*/ 1370 w 1518"/>
                <a:gd name="T69" fmla="*/ 116 h 876"/>
                <a:gd name="T70" fmla="*/ 1458 w 1518"/>
                <a:gd name="T71" fmla="*/ 58 h 876"/>
                <a:gd name="T72" fmla="*/ 1487 w 1518"/>
                <a:gd name="T73" fmla="*/ 87 h 876"/>
                <a:gd name="T74" fmla="*/ 1517 w 1518"/>
                <a:gd name="T75" fmla="*/ 87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18" h="876">
                  <a:moveTo>
                    <a:pt x="1517" y="87"/>
                  </a:moveTo>
                  <a:lnTo>
                    <a:pt x="1517" y="87"/>
                  </a:lnTo>
                  <a:cubicBezTo>
                    <a:pt x="1487" y="58"/>
                    <a:pt x="1487" y="28"/>
                    <a:pt x="1487" y="0"/>
                  </a:cubicBezTo>
                  <a:cubicBezTo>
                    <a:pt x="1284" y="58"/>
                    <a:pt x="1079" y="87"/>
                    <a:pt x="904" y="116"/>
                  </a:cubicBezTo>
                  <a:cubicBezTo>
                    <a:pt x="584" y="145"/>
                    <a:pt x="292" y="204"/>
                    <a:pt x="0" y="262"/>
                  </a:cubicBezTo>
                  <a:cubicBezTo>
                    <a:pt x="0" y="350"/>
                    <a:pt x="0" y="437"/>
                    <a:pt x="29" y="525"/>
                  </a:cubicBezTo>
                  <a:cubicBezTo>
                    <a:pt x="29" y="525"/>
                    <a:pt x="29" y="525"/>
                    <a:pt x="58" y="495"/>
                  </a:cubicBezTo>
                  <a:lnTo>
                    <a:pt x="58" y="466"/>
                  </a:lnTo>
                  <a:cubicBezTo>
                    <a:pt x="117" y="378"/>
                    <a:pt x="204" y="262"/>
                    <a:pt x="292" y="204"/>
                  </a:cubicBezTo>
                  <a:cubicBezTo>
                    <a:pt x="321" y="204"/>
                    <a:pt x="350" y="204"/>
                    <a:pt x="379" y="204"/>
                  </a:cubicBezTo>
                  <a:cubicBezTo>
                    <a:pt x="379" y="204"/>
                    <a:pt x="379" y="204"/>
                    <a:pt x="408" y="204"/>
                  </a:cubicBezTo>
                  <a:cubicBezTo>
                    <a:pt x="408" y="204"/>
                    <a:pt x="437" y="204"/>
                    <a:pt x="467" y="204"/>
                  </a:cubicBezTo>
                  <a:cubicBezTo>
                    <a:pt x="496" y="204"/>
                    <a:pt x="525" y="175"/>
                    <a:pt x="554" y="175"/>
                  </a:cubicBezTo>
                  <a:lnTo>
                    <a:pt x="554" y="175"/>
                  </a:lnTo>
                  <a:cubicBezTo>
                    <a:pt x="613" y="175"/>
                    <a:pt x="642" y="233"/>
                    <a:pt x="642" y="262"/>
                  </a:cubicBezTo>
                  <a:cubicBezTo>
                    <a:pt x="671" y="291"/>
                    <a:pt x="671" y="291"/>
                    <a:pt x="671" y="321"/>
                  </a:cubicBezTo>
                  <a:cubicBezTo>
                    <a:pt x="729" y="321"/>
                    <a:pt x="729" y="321"/>
                    <a:pt x="729" y="321"/>
                  </a:cubicBezTo>
                  <a:lnTo>
                    <a:pt x="729" y="321"/>
                  </a:lnTo>
                  <a:cubicBezTo>
                    <a:pt x="758" y="321"/>
                    <a:pt x="758" y="350"/>
                    <a:pt x="787" y="378"/>
                  </a:cubicBezTo>
                  <a:lnTo>
                    <a:pt x="787" y="408"/>
                  </a:lnTo>
                  <a:cubicBezTo>
                    <a:pt x="817" y="437"/>
                    <a:pt x="846" y="466"/>
                    <a:pt x="904" y="466"/>
                  </a:cubicBezTo>
                  <a:cubicBezTo>
                    <a:pt x="934" y="466"/>
                    <a:pt x="963" y="466"/>
                    <a:pt x="963" y="495"/>
                  </a:cubicBezTo>
                  <a:cubicBezTo>
                    <a:pt x="992" y="525"/>
                    <a:pt x="1021" y="583"/>
                    <a:pt x="1021" y="612"/>
                  </a:cubicBezTo>
                  <a:cubicBezTo>
                    <a:pt x="1021" y="642"/>
                    <a:pt x="1021" y="642"/>
                    <a:pt x="992" y="671"/>
                  </a:cubicBezTo>
                  <a:cubicBezTo>
                    <a:pt x="992" y="671"/>
                    <a:pt x="992" y="671"/>
                    <a:pt x="992" y="699"/>
                  </a:cubicBezTo>
                  <a:cubicBezTo>
                    <a:pt x="963" y="728"/>
                    <a:pt x="963" y="758"/>
                    <a:pt x="992" y="787"/>
                  </a:cubicBezTo>
                  <a:cubicBezTo>
                    <a:pt x="1021" y="787"/>
                    <a:pt x="1021" y="787"/>
                    <a:pt x="1050" y="787"/>
                  </a:cubicBezTo>
                  <a:cubicBezTo>
                    <a:pt x="1079" y="787"/>
                    <a:pt x="1108" y="787"/>
                    <a:pt x="1137" y="816"/>
                  </a:cubicBezTo>
                  <a:cubicBezTo>
                    <a:pt x="1167" y="816"/>
                    <a:pt x="1167" y="816"/>
                    <a:pt x="1196" y="845"/>
                  </a:cubicBezTo>
                  <a:cubicBezTo>
                    <a:pt x="1225" y="845"/>
                    <a:pt x="1225" y="845"/>
                    <a:pt x="1254" y="845"/>
                  </a:cubicBezTo>
                  <a:cubicBezTo>
                    <a:pt x="1284" y="845"/>
                    <a:pt x="1342" y="875"/>
                    <a:pt x="1370" y="875"/>
                  </a:cubicBezTo>
                  <a:lnTo>
                    <a:pt x="1370" y="875"/>
                  </a:lnTo>
                  <a:lnTo>
                    <a:pt x="1400" y="875"/>
                  </a:lnTo>
                  <a:cubicBezTo>
                    <a:pt x="1313" y="845"/>
                    <a:pt x="1254" y="787"/>
                    <a:pt x="1254" y="758"/>
                  </a:cubicBezTo>
                  <a:cubicBezTo>
                    <a:pt x="1225" y="728"/>
                    <a:pt x="1225" y="728"/>
                    <a:pt x="1225" y="728"/>
                  </a:cubicBezTo>
                  <a:cubicBezTo>
                    <a:pt x="1254" y="728"/>
                    <a:pt x="1254" y="728"/>
                    <a:pt x="1254" y="728"/>
                  </a:cubicBezTo>
                  <a:cubicBezTo>
                    <a:pt x="1284" y="728"/>
                    <a:pt x="1284" y="699"/>
                    <a:pt x="1313" y="728"/>
                  </a:cubicBezTo>
                  <a:cubicBezTo>
                    <a:pt x="1313" y="699"/>
                    <a:pt x="1284" y="671"/>
                    <a:pt x="1284" y="642"/>
                  </a:cubicBezTo>
                  <a:cubicBezTo>
                    <a:pt x="1284" y="612"/>
                    <a:pt x="1284" y="612"/>
                    <a:pt x="1284" y="583"/>
                  </a:cubicBezTo>
                  <a:lnTo>
                    <a:pt x="1284" y="583"/>
                  </a:lnTo>
                  <a:lnTo>
                    <a:pt x="1284" y="583"/>
                  </a:lnTo>
                  <a:cubicBezTo>
                    <a:pt x="1284" y="554"/>
                    <a:pt x="1284" y="554"/>
                    <a:pt x="1284" y="554"/>
                  </a:cubicBezTo>
                  <a:cubicBezTo>
                    <a:pt x="1284" y="554"/>
                    <a:pt x="1254" y="525"/>
                    <a:pt x="1254" y="495"/>
                  </a:cubicBezTo>
                  <a:lnTo>
                    <a:pt x="1254" y="495"/>
                  </a:lnTo>
                  <a:cubicBezTo>
                    <a:pt x="1284" y="495"/>
                    <a:pt x="1284" y="495"/>
                    <a:pt x="1284" y="495"/>
                  </a:cubicBezTo>
                  <a:cubicBezTo>
                    <a:pt x="1284" y="495"/>
                    <a:pt x="1284" y="495"/>
                    <a:pt x="1284" y="466"/>
                  </a:cubicBezTo>
                  <a:lnTo>
                    <a:pt x="1284" y="466"/>
                  </a:lnTo>
                  <a:cubicBezTo>
                    <a:pt x="1284" y="466"/>
                    <a:pt x="1284" y="466"/>
                    <a:pt x="1284" y="437"/>
                  </a:cubicBezTo>
                  <a:lnTo>
                    <a:pt x="1254" y="408"/>
                  </a:lnTo>
                  <a:cubicBezTo>
                    <a:pt x="1254" y="378"/>
                    <a:pt x="1254" y="378"/>
                    <a:pt x="1254" y="378"/>
                  </a:cubicBezTo>
                  <a:lnTo>
                    <a:pt x="1254" y="378"/>
                  </a:lnTo>
                  <a:cubicBezTo>
                    <a:pt x="1225" y="350"/>
                    <a:pt x="1196" y="321"/>
                    <a:pt x="1225" y="291"/>
                  </a:cubicBezTo>
                  <a:cubicBezTo>
                    <a:pt x="1225" y="262"/>
                    <a:pt x="1225" y="262"/>
                    <a:pt x="1225" y="262"/>
                  </a:cubicBezTo>
                  <a:cubicBezTo>
                    <a:pt x="1254" y="262"/>
                    <a:pt x="1254" y="262"/>
                    <a:pt x="1254" y="262"/>
                  </a:cubicBezTo>
                  <a:lnTo>
                    <a:pt x="1254" y="262"/>
                  </a:lnTo>
                  <a:lnTo>
                    <a:pt x="1254" y="262"/>
                  </a:lnTo>
                  <a:cubicBezTo>
                    <a:pt x="1284" y="262"/>
                    <a:pt x="1284" y="262"/>
                    <a:pt x="1284" y="262"/>
                  </a:cubicBezTo>
                  <a:lnTo>
                    <a:pt x="1284" y="233"/>
                  </a:lnTo>
                  <a:lnTo>
                    <a:pt x="1313" y="233"/>
                  </a:lnTo>
                  <a:cubicBezTo>
                    <a:pt x="1313" y="204"/>
                    <a:pt x="1313" y="204"/>
                    <a:pt x="1342" y="204"/>
                  </a:cubicBezTo>
                  <a:lnTo>
                    <a:pt x="1342" y="204"/>
                  </a:lnTo>
                  <a:lnTo>
                    <a:pt x="1342" y="204"/>
                  </a:lnTo>
                  <a:lnTo>
                    <a:pt x="1342" y="204"/>
                  </a:lnTo>
                  <a:cubicBezTo>
                    <a:pt x="1342" y="175"/>
                    <a:pt x="1342" y="175"/>
                    <a:pt x="1342" y="175"/>
                  </a:cubicBezTo>
                  <a:cubicBezTo>
                    <a:pt x="1370" y="175"/>
                    <a:pt x="1370" y="175"/>
                    <a:pt x="1370" y="175"/>
                  </a:cubicBezTo>
                  <a:lnTo>
                    <a:pt x="1370" y="175"/>
                  </a:lnTo>
                  <a:cubicBezTo>
                    <a:pt x="1370" y="175"/>
                    <a:pt x="1370" y="175"/>
                    <a:pt x="1400" y="175"/>
                  </a:cubicBezTo>
                  <a:lnTo>
                    <a:pt x="1400" y="145"/>
                  </a:lnTo>
                  <a:cubicBezTo>
                    <a:pt x="1370" y="145"/>
                    <a:pt x="1370" y="145"/>
                    <a:pt x="1370" y="145"/>
                  </a:cubicBezTo>
                  <a:cubicBezTo>
                    <a:pt x="1370" y="116"/>
                    <a:pt x="1370" y="116"/>
                    <a:pt x="1370" y="116"/>
                  </a:cubicBezTo>
                  <a:cubicBezTo>
                    <a:pt x="1400" y="116"/>
                    <a:pt x="1400" y="116"/>
                    <a:pt x="1400" y="116"/>
                  </a:cubicBezTo>
                  <a:cubicBezTo>
                    <a:pt x="1400" y="87"/>
                    <a:pt x="1429" y="58"/>
                    <a:pt x="1458" y="58"/>
                  </a:cubicBezTo>
                  <a:cubicBezTo>
                    <a:pt x="1487" y="58"/>
                    <a:pt x="1487" y="58"/>
                    <a:pt x="1487" y="58"/>
                  </a:cubicBezTo>
                  <a:cubicBezTo>
                    <a:pt x="1487" y="87"/>
                    <a:pt x="1487" y="87"/>
                    <a:pt x="1487" y="87"/>
                  </a:cubicBezTo>
                  <a:lnTo>
                    <a:pt x="1487" y="87"/>
                  </a:lnTo>
                  <a:lnTo>
                    <a:pt x="1517" y="87"/>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6" name="Freeform 275">
              <a:extLst>
                <a:ext uri="{FF2B5EF4-FFF2-40B4-BE49-F238E27FC236}">
                  <a16:creationId xmlns:a16="http://schemas.microsoft.com/office/drawing/2014/main" id="{F0FB4D49-272A-DF47-93C3-EBA89FE63B3C}"/>
                </a:ext>
              </a:extLst>
            </p:cNvPr>
            <p:cNvSpPr>
              <a:spLocks noChangeArrowheads="1"/>
            </p:cNvSpPr>
            <p:nvPr/>
          </p:nvSpPr>
          <p:spPr bwMode="auto">
            <a:xfrm>
              <a:off x="5162961" y="160735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7" name="Freeform 276">
              <a:extLst>
                <a:ext uri="{FF2B5EF4-FFF2-40B4-BE49-F238E27FC236}">
                  <a16:creationId xmlns:a16="http://schemas.microsoft.com/office/drawing/2014/main" id="{706B7F26-D33A-924A-9485-40DB93694635}"/>
                </a:ext>
              </a:extLst>
            </p:cNvPr>
            <p:cNvSpPr>
              <a:spLocks noChangeArrowheads="1"/>
            </p:cNvSpPr>
            <p:nvPr/>
          </p:nvSpPr>
          <p:spPr bwMode="auto">
            <a:xfrm>
              <a:off x="4517716" y="1174806"/>
              <a:ext cx="739881" cy="452472"/>
            </a:xfrm>
            <a:custGeom>
              <a:avLst/>
              <a:gdLst>
                <a:gd name="T0" fmla="*/ 2158 w 2276"/>
                <a:gd name="T1" fmla="*/ 933 h 1401"/>
                <a:gd name="T2" fmla="*/ 2158 w 2276"/>
                <a:gd name="T3" fmla="*/ 933 h 1401"/>
                <a:gd name="T4" fmla="*/ 2187 w 2276"/>
                <a:gd name="T5" fmla="*/ 933 h 1401"/>
                <a:gd name="T6" fmla="*/ 2217 w 2276"/>
                <a:gd name="T7" fmla="*/ 933 h 1401"/>
                <a:gd name="T8" fmla="*/ 2246 w 2276"/>
                <a:gd name="T9" fmla="*/ 816 h 1401"/>
                <a:gd name="T10" fmla="*/ 2187 w 2276"/>
                <a:gd name="T11" fmla="*/ 759 h 1401"/>
                <a:gd name="T12" fmla="*/ 2129 w 2276"/>
                <a:gd name="T13" fmla="*/ 700 h 1401"/>
                <a:gd name="T14" fmla="*/ 2100 w 2276"/>
                <a:gd name="T15" fmla="*/ 350 h 1401"/>
                <a:gd name="T16" fmla="*/ 2129 w 2276"/>
                <a:gd name="T17" fmla="*/ 321 h 1401"/>
                <a:gd name="T18" fmla="*/ 2158 w 2276"/>
                <a:gd name="T19" fmla="*/ 263 h 1401"/>
                <a:gd name="T20" fmla="*/ 2070 w 2276"/>
                <a:gd name="T21" fmla="*/ 233 h 1401"/>
                <a:gd name="T22" fmla="*/ 2041 w 2276"/>
                <a:gd name="T23" fmla="*/ 204 h 1401"/>
                <a:gd name="T24" fmla="*/ 2041 w 2276"/>
                <a:gd name="T25" fmla="*/ 175 h 1401"/>
                <a:gd name="T26" fmla="*/ 1808 w 2276"/>
                <a:gd name="T27" fmla="*/ 0 h 1401"/>
                <a:gd name="T28" fmla="*/ 1808 w 2276"/>
                <a:gd name="T29" fmla="*/ 0 h 1401"/>
                <a:gd name="T30" fmla="*/ 233 w 2276"/>
                <a:gd name="T31" fmla="*/ 321 h 1401"/>
                <a:gd name="T32" fmla="*/ 233 w 2276"/>
                <a:gd name="T33" fmla="*/ 321 h 1401"/>
                <a:gd name="T34" fmla="*/ 204 w 2276"/>
                <a:gd name="T35" fmla="*/ 292 h 1401"/>
                <a:gd name="T36" fmla="*/ 204 w 2276"/>
                <a:gd name="T37" fmla="*/ 263 h 1401"/>
                <a:gd name="T38" fmla="*/ 204 w 2276"/>
                <a:gd name="T39" fmla="*/ 233 h 1401"/>
                <a:gd name="T40" fmla="*/ 58 w 2276"/>
                <a:gd name="T41" fmla="*/ 321 h 1401"/>
                <a:gd name="T42" fmla="*/ 0 w 2276"/>
                <a:gd name="T43" fmla="*/ 380 h 1401"/>
                <a:gd name="T44" fmla="*/ 117 w 2276"/>
                <a:gd name="T45" fmla="*/ 1254 h 1401"/>
                <a:gd name="T46" fmla="*/ 146 w 2276"/>
                <a:gd name="T47" fmla="*/ 1400 h 1401"/>
                <a:gd name="T48" fmla="*/ 1925 w 2276"/>
                <a:gd name="T49" fmla="*/ 1109 h 1401"/>
                <a:gd name="T50" fmla="*/ 1983 w 2276"/>
                <a:gd name="T51" fmla="*/ 1109 h 1401"/>
                <a:gd name="T52" fmla="*/ 2041 w 2276"/>
                <a:gd name="T53" fmla="*/ 1109 h 1401"/>
                <a:gd name="T54" fmla="*/ 2100 w 2276"/>
                <a:gd name="T55" fmla="*/ 1021 h 1401"/>
                <a:gd name="T56" fmla="*/ 2158 w 2276"/>
                <a:gd name="T57" fmla="*/ 93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76" h="1401">
                  <a:moveTo>
                    <a:pt x="2158" y="933"/>
                  </a:moveTo>
                  <a:lnTo>
                    <a:pt x="2158" y="933"/>
                  </a:lnTo>
                  <a:lnTo>
                    <a:pt x="2187" y="933"/>
                  </a:lnTo>
                  <a:cubicBezTo>
                    <a:pt x="2217" y="933"/>
                    <a:pt x="2217" y="933"/>
                    <a:pt x="2217" y="933"/>
                  </a:cubicBezTo>
                  <a:cubicBezTo>
                    <a:pt x="2246" y="875"/>
                    <a:pt x="2275" y="846"/>
                    <a:pt x="2246" y="816"/>
                  </a:cubicBezTo>
                  <a:cubicBezTo>
                    <a:pt x="2246" y="788"/>
                    <a:pt x="2217" y="788"/>
                    <a:pt x="2187" y="759"/>
                  </a:cubicBezTo>
                  <a:cubicBezTo>
                    <a:pt x="2158" y="759"/>
                    <a:pt x="2129" y="730"/>
                    <a:pt x="2129" y="700"/>
                  </a:cubicBezTo>
                  <a:cubicBezTo>
                    <a:pt x="2070" y="613"/>
                    <a:pt x="2070" y="438"/>
                    <a:pt x="2100" y="350"/>
                  </a:cubicBezTo>
                  <a:lnTo>
                    <a:pt x="2129" y="321"/>
                  </a:lnTo>
                  <a:cubicBezTo>
                    <a:pt x="2158" y="292"/>
                    <a:pt x="2158" y="292"/>
                    <a:pt x="2158" y="263"/>
                  </a:cubicBezTo>
                  <a:cubicBezTo>
                    <a:pt x="2158" y="233"/>
                    <a:pt x="2100" y="233"/>
                    <a:pt x="2070" y="233"/>
                  </a:cubicBezTo>
                  <a:cubicBezTo>
                    <a:pt x="2041" y="204"/>
                    <a:pt x="2041" y="204"/>
                    <a:pt x="2041" y="204"/>
                  </a:cubicBezTo>
                  <a:cubicBezTo>
                    <a:pt x="2041" y="175"/>
                    <a:pt x="2041" y="175"/>
                    <a:pt x="2041" y="175"/>
                  </a:cubicBezTo>
                  <a:cubicBezTo>
                    <a:pt x="1983" y="117"/>
                    <a:pt x="1925" y="0"/>
                    <a:pt x="1808" y="0"/>
                  </a:cubicBezTo>
                  <a:lnTo>
                    <a:pt x="1808" y="0"/>
                  </a:lnTo>
                  <a:cubicBezTo>
                    <a:pt x="1341" y="88"/>
                    <a:pt x="758" y="204"/>
                    <a:pt x="233" y="321"/>
                  </a:cubicBezTo>
                  <a:lnTo>
                    <a:pt x="233" y="321"/>
                  </a:lnTo>
                  <a:cubicBezTo>
                    <a:pt x="204" y="292"/>
                    <a:pt x="204" y="292"/>
                    <a:pt x="204" y="292"/>
                  </a:cubicBezTo>
                  <a:lnTo>
                    <a:pt x="204" y="263"/>
                  </a:lnTo>
                  <a:cubicBezTo>
                    <a:pt x="204" y="233"/>
                    <a:pt x="204" y="233"/>
                    <a:pt x="204" y="233"/>
                  </a:cubicBezTo>
                  <a:cubicBezTo>
                    <a:pt x="146" y="263"/>
                    <a:pt x="117" y="292"/>
                    <a:pt x="58" y="321"/>
                  </a:cubicBezTo>
                  <a:cubicBezTo>
                    <a:pt x="29" y="350"/>
                    <a:pt x="29" y="350"/>
                    <a:pt x="0" y="380"/>
                  </a:cubicBezTo>
                  <a:cubicBezTo>
                    <a:pt x="29" y="671"/>
                    <a:pt x="87" y="963"/>
                    <a:pt x="117" y="1254"/>
                  </a:cubicBezTo>
                  <a:cubicBezTo>
                    <a:pt x="146" y="1400"/>
                    <a:pt x="146" y="1400"/>
                    <a:pt x="146" y="1400"/>
                  </a:cubicBezTo>
                  <a:cubicBezTo>
                    <a:pt x="729" y="1313"/>
                    <a:pt x="1370" y="1196"/>
                    <a:pt x="1925" y="1109"/>
                  </a:cubicBezTo>
                  <a:cubicBezTo>
                    <a:pt x="1953" y="1109"/>
                    <a:pt x="1953" y="1109"/>
                    <a:pt x="1983" y="1109"/>
                  </a:cubicBezTo>
                  <a:cubicBezTo>
                    <a:pt x="2012" y="1109"/>
                    <a:pt x="2041" y="1109"/>
                    <a:pt x="2041" y="1109"/>
                  </a:cubicBezTo>
                  <a:cubicBezTo>
                    <a:pt x="2070" y="1080"/>
                    <a:pt x="2070" y="1050"/>
                    <a:pt x="2100" y="1021"/>
                  </a:cubicBezTo>
                  <a:cubicBezTo>
                    <a:pt x="2100" y="992"/>
                    <a:pt x="2129" y="963"/>
                    <a:pt x="2158" y="933"/>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8" name="Freeform 277">
              <a:extLst>
                <a:ext uri="{FF2B5EF4-FFF2-40B4-BE49-F238E27FC236}">
                  <a16:creationId xmlns:a16="http://schemas.microsoft.com/office/drawing/2014/main" id="{424E5B0F-3E09-1742-8E20-D842443DF98B}"/>
                </a:ext>
              </a:extLst>
            </p:cNvPr>
            <p:cNvSpPr>
              <a:spLocks noChangeArrowheads="1"/>
            </p:cNvSpPr>
            <p:nvPr/>
          </p:nvSpPr>
          <p:spPr bwMode="auto">
            <a:xfrm>
              <a:off x="5210279" y="1541905"/>
              <a:ext cx="10037" cy="9961"/>
            </a:xfrm>
            <a:custGeom>
              <a:avLst/>
              <a:gdLst>
                <a:gd name="T0" fmla="*/ 29 w 30"/>
                <a:gd name="T1" fmla="*/ 28 h 29"/>
                <a:gd name="T2" fmla="*/ 29 w 30"/>
                <a:gd name="T3" fmla="*/ 28 h 29"/>
                <a:gd name="T4" fmla="*/ 29 w 30"/>
                <a:gd name="T5" fmla="*/ 28 h 29"/>
                <a:gd name="T6" fmla="*/ 0 w 30"/>
                <a:gd name="T7" fmla="*/ 0 h 29"/>
                <a:gd name="T8" fmla="*/ 0 w 30"/>
                <a:gd name="T9" fmla="*/ 28 h 29"/>
                <a:gd name="T10" fmla="*/ 29 w 30"/>
                <a:gd name="T11" fmla="*/ 28 h 29"/>
              </a:gdLst>
              <a:ahLst/>
              <a:cxnLst>
                <a:cxn ang="0">
                  <a:pos x="T0" y="T1"/>
                </a:cxn>
                <a:cxn ang="0">
                  <a:pos x="T2" y="T3"/>
                </a:cxn>
                <a:cxn ang="0">
                  <a:pos x="T4" y="T5"/>
                </a:cxn>
                <a:cxn ang="0">
                  <a:pos x="T6" y="T7"/>
                </a:cxn>
                <a:cxn ang="0">
                  <a:pos x="T8" y="T9"/>
                </a:cxn>
                <a:cxn ang="0">
                  <a:pos x="T10" y="T11"/>
                </a:cxn>
              </a:cxnLst>
              <a:rect l="0" t="0" r="r" b="b"/>
              <a:pathLst>
                <a:path w="30" h="29">
                  <a:moveTo>
                    <a:pt x="29" y="28"/>
                  </a:moveTo>
                  <a:lnTo>
                    <a:pt x="29" y="28"/>
                  </a:lnTo>
                  <a:lnTo>
                    <a:pt x="29" y="28"/>
                  </a:lnTo>
                  <a:cubicBezTo>
                    <a:pt x="0" y="0"/>
                    <a:pt x="0" y="0"/>
                    <a:pt x="0" y="0"/>
                  </a:cubicBezTo>
                  <a:lnTo>
                    <a:pt x="0" y="28"/>
                  </a:lnTo>
                  <a:cubicBezTo>
                    <a:pt x="0" y="28"/>
                    <a:pt x="0" y="28"/>
                    <a:pt x="29" y="2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79" name="Freeform 278">
              <a:extLst>
                <a:ext uri="{FF2B5EF4-FFF2-40B4-BE49-F238E27FC236}">
                  <a16:creationId xmlns:a16="http://schemas.microsoft.com/office/drawing/2014/main" id="{7D3495AD-9515-FF4F-835B-79FF1469A03C}"/>
                </a:ext>
              </a:extLst>
            </p:cNvPr>
            <p:cNvSpPr>
              <a:spLocks noChangeArrowheads="1"/>
            </p:cNvSpPr>
            <p:nvPr/>
          </p:nvSpPr>
          <p:spPr bwMode="auto">
            <a:xfrm>
              <a:off x="5172998" y="1568941"/>
              <a:ext cx="10037" cy="9960"/>
            </a:xfrm>
            <a:custGeom>
              <a:avLst/>
              <a:gdLst>
                <a:gd name="T0" fmla="*/ 29 w 30"/>
                <a:gd name="T1" fmla="*/ 29 h 30"/>
                <a:gd name="T2" fmla="*/ 29 w 30"/>
                <a:gd name="T3" fmla="*/ 29 h 30"/>
                <a:gd name="T4" fmla="*/ 29 w 30"/>
                <a:gd name="T5" fmla="*/ 0 h 30"/>
                <a:gd name="T6" fmla="*/ 0 w 30"/>
                <a:gd name="T7" fmla="*/ 29 h 30"/>
                <a:gd name="T8" fmla="*/ 29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29" y="0"/>
                  </a:cubicBezTo>
                  <a:cubicBezTo>
                    <a:pt x="29" y="0"/>
                    <a:pt x="29" y="29"/>
                    <a:pt x="0" y="29"/>
                  </a:cubicBezTo>
                  <a:cubicBezTo>
                    <a:pt x="29" y="29"/>
                    <a:pt x="29" y="0"/>
                    <a:pt x="29" y="0"/>
                  </a:cubicBezTo>
                  <a:cubicBezTo>
                    <a:pt x="29" y="29"/>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0" name="Freeform 279">
              <a:extLst>
                <a:ext uri="{FF2B5EF4-FFF2-40B4-BE49-F238E27FC236}">
                  <a16:creationId xmlns:a16="http://schemas.microsoft.com/office/drawing/2014/main" id="{26254C18-C48D-5042-B961-F0FECC0ED598}"/>
                </a:ext>
              </a:extLst>
            </p:cNvPr>
            <p:cNvSpPr>
              <a:spLocks noChangeArrowheads="1"/>
            </p:cNvSpPr>
            <p:nvPr/>
          </p:nvSpPr>
          <p:spPr bwMode="auto">
            <a:xfrm>
              <a:off x="3617240" y="779250"/>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1" name="Freeform 280">
              <a:extLst>
                <a:ext uri="{FF2B5EF4-FFF2-40B4-BE49-F238E27FC236}">
                  <a16:creationId xmlns:a16="http://schemas.microsoft.com/office/drawing/2014/main" id="{4C5DD4AD-03A2-7B48-BEAD-DD7559622380}"/>
                </a:ext>
              </a:extLst>
            </p:cNvPr>
            <p:cNvSpPr>
              <a:spLocks noChangeArrowheads="1"/>
            </p:cNvSpPr>
            <p:nvPr/>
          </p:nvSpPr>
          <p:spPr bwMode="auto">
            <a:xfrm>
              <a:off x="1616979" y="1193304"/>
              <a:ext cx="1062504" cy="507963"/>
            </a:xfrm>
            <a:custGeom>
              <a:avLst/>
              <a:gdLst>
                <a:gd name="T0" fmla="*/ 2888 w 3268"/>
                <a:gd name="T1" fmla="*/ 407 h 1575"/>
                <a:gd name="T2" fmla="*/ 2888 w 3268"/>
                <a:gd name="T3" fmla="*/ 407 h 1575"/>
                <a:gd name="T4" fmla="*/ 2800 w 3268"/>
                <a:gd name="T5" fmla="*/ 350 h 1575"/>
                <a:gd name="T6" fmla="*/ 2800 w 3268"/>
                <a:gd name="T7" fmla="*/ 350 h 1575"/>
                <a:gd name="T8" fmla="*/ 2742 w 3268"/>
                <a:gd name="T9" fmla="*/ 321 h 1575"/>
                <a:gd name="T10" fmla="*/ 2655 w 3268"/>
                <a:gd name="T11" fmla="*/ 291 h 1575"/>
                <a:gd name="T12" fmla="*/ 2626 w 3268"/>
                <a:gd name="T13" fmla="*/ 291 h 1575"/>
                <a:gd name="T14" fmla="*/ 2626 w 3268"/>
                <a:gd name="T15" fmla="*/ 291 h 1575"/>
                <a:gd name="T16" fmla="*/ 2596 w 3268"/>
                <a:gd name="T17" fmla="*/ 291 h 1575"/>
                <a:gd name="T18" fmla="*/ 2538 w 3268"/>
                <a:gd name="T19" fmla="*/ 291 h 1575"/>
                <a:gd name="T20" fmla="*/ 2509 w 3268"/>
                <a:gd name="T21" fmla="*/ 262 h 1575"/>
                <a:gd name="T22" fmla="*/ 2392 w 3268"/>
                <a:gd name="T23" fmla="*/ 291 h 1575"/>
                <a:gd name="T24" fmla="*/ 2305 w 3268"/>
                <a:gd name="T25" fmla="*/ 321 h 1575"/>
                <a:gd name="T26" fmla="*/ 2188 w 3268"/>
                <a:gd name="T27" fmla="*/ 291 h 1575"/>
                <a:gd name="T28" fmla="*/ 2129 w 3268"/>
                <a:gd name="T29" fmla="*/ 262 h 1575"/>
                <a:gd name="T30" fmla="*/ 1983 w 3268"/>
                <a:gd name="T31" fmla="*/ 233 h 1575"/>
                <a:gd name="T32" fmla="*/ 1838 w 3268"/>
                <a:gd name="T33" fmla="*/ 204 h 1575"/>
                <a:gd name="T34" fmla="*/ 1809 w 3268"/>
                <a:gd name="T35" fmla="*/ 174 h 1575"/>
                <a:gd name="T36" fmla="*/ 1779 w 3268"/>
                <a:gd name="T37" fmla="*/ 145 h 1575"/>
                <a:gd name="T38" fmla="*/ 1721 w 3268"/>
                <a:gd name="T39" fmla="*/ 145 h 1575"/>
                <a:gd name="T40" fmla="*/ 1692 w 3268"/>
                <a:gd name="T41" fmla="*/ 145 h 1575"/>
                <a:gd name="T42" fmla="*/ 1662 w 3268"/>
                <a:gd name="T43" fmla="*/ 116 h 1575"/>
                <a:gd name="T44" fmla="*/ 1605 w 3268"/>
                <a:gd name="T45" fmla="*/ 87 h 1575"/>
                <a:gd name="T46" fmla="*/ 1517 w 3268"/>
                <a:gd name="T47" fmla="*/ 87 h 1575"/>
                <a:gd name="T48" fmla="*/ 1459 w 3268"/>
                <a:gd name="T49" fmla="*/ 87 h 1575"/>
                <a:gd name="T50" fmla="*/ 846 w 3268"/>
                <a:gd name="T51" fmla="*/ 58 h 1575"/>
                <a:gd name="T52" fmla="*/ 88 w 3268"/>
                <a:gd name="T53" fmla="*/ 0 h 1575"/>
                <a:gd name="T54" fmla="*/ 0 w 3268"/>
                <a:gd name="T55" fmla="*/ 933 h 1575"/>
                <a:gd name="T56" fmla="*/ 409 w 3268"/>
                <a:gd name="T57" fmla="*/ 962 h 1575"/>
                <a:gd name="T58" fmla="*/ 759 w 3268"/>
                <a:gd name="T59" fmla="*/ 1021 h 1575"/>
                <a:gd name="T60" fmla="*/ 788 w 3268"/>
                <a:gd name="T61" fmla="*/ 1021 h 1575"/>
                <a:gd name="T62" fmla="*/ 788 w 3268"/>
                <a:gd name="T63" fmla="*/ 1050 h 1575"/>
                <a:gd name="T64" fmla="*/ 729 w 3268"/>
                <a:gd name="T65" fmla="*/ 1487 h 1575"/>
                <a:gd name="T66" fmla="*/ 3267 w 3268"/>
                <a:gd name="T67" fmla="*/ 1574 h 1575"/>
                <a:gd name="T68" fmla="*/ 3238 w 3268"/>
                <a:gd name="T69" fmla="*/ 1516 h 1575"/>
                <a:gd name="T70" fmla="*/ 3209 w 3268"/>
                <a:gd name="T71" fmla="*/ 1457 h 1575"/>
                <a:gd name="T72" fmla="*/ 3209 w 3268"/>
                <a:gd name="T73" fmla="*/ 1429 h 1575"/>
                <a:gd name="T74" fmla="*/ 3209 w 3268"/>
                <a:gd name="T75" fmla="*/ 1400 h 1575"/>
                <a:gd name="T76" fmla="*/ 3179 w 3268"/>
                <a:gd name="T77" fmla="*/ 1341 h 1575"/>
                <a:gd name="T78" fmla="*/ 3121 w 3268"/>
                <a:gd name="T79" fmla="*/ 1283 h 1575"/>
                <a:gd name="T80" fmla="*/ 3092 w 3268"/>
                <a:gd name="T81" fmla="*/ 1107 h 1575"/>
                <a:gd name="T82" fmla="*/ 3092 w 3268"/>
                <a:gd name="T83" fmla="*/ 991 h 1575"/>
                <a:gd name="T84" fmla="*/ 3062 w 3268"/>
                <a:gd name="T85" fmla="*/ 962 h 1575"/>
                <a:gd name="T86" fmla="*/ 3033 w 3268"/>
                <a:gd name="T87" fmla="*/ 904 h 1575"/>
                <a:gd name="T88" fmla="*/ 3004 w 3268"/>
                <a:gd name="T89" fmla="*/ 787 h 1575"/>
                <a:gd name="T90" fmla="*/ 3004 w 3268"/>
                <a:gd name="T91" fmla="*/ 757 h 1575"/>
                <a:gd name="T92" fmla="*/ 3004 w 3268"/>
                <a:gd name="T93" fmla="*/ 700 h 1575"/>
                <a:gd name="T94" fmla="*/ 3004 w 3268"/>
                <a:gd name="T95" fmla="*/ 671 h 1575"/>
                <a:gd name="T96" fmla="*/ 2976 w 3268"/>
                <a:gd name="T97" fmla="*/ 641 h 1575"/>
                <a:gd name="T98" fmla="*/ 2946 w 3268"/>
                <a:gd name="T99" fmla="*/ 612 h 1575"/>
                <a:gd name="T100" fmla="*/ 2946 w 3268"/>
                <a:gd name="T101" fmla="*/ 583 h 1575"/>
                <a:gd name="T102" fmla="*/ 2917 w 3268"/>
                <a:gd name="T103" fmla="*/ 524 h 1575"/>
                <a:gd name="T104" fmla="*/ 2888 w 3268"/>
                <a:gd name="T105" fmla="*/ 407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68" h="1575">
                  <a:moveTo>
                    <a:pt x="2888" y="407"/>
                  </a:moveTo>
                  <a:lnTo>
                    <a:pt x="2888" y="407"/>
                  </a:lnTo>
                  <a:cubicBezTo>
                    <a:pt x="2859" y="379"/>
                    <a:pt x="2829" y="379"/>
                    <a:pt x="2800" y="350"/>
                  </a:cubicBezTo>
                  <a:lnTo>
                    <a:pt x="2800" y="350"/>
                  </a:lnTo>
                  <a:cubicBezTo>
                    <a:pt x="2771" y="350"/>
                    <a:pt x="2771" y="350"/>
                    <a:pt x="2742" y="321"/>
                  </a:cubicBezTo>
                  <a:cubicBezTo>
                    <a:pt x="2712" y="321"/>
                    <a:pt x="2683" y="291"/>
                    <a:pt x="2655" y="291"/>
                  </a:cubicBezTo>
                  <a:cubicBezTo>
                    <a:pt x="2655" y="291"/>
                    <a:pt x="2655" y="291"/>
                    <a:pt x="2626" y="291"/>
                  </a:cubicBezTo>
                  <a:lnTo>
                    <a:pt x="2626" y="291"/>
                  </a:lnTo>
                  <a:lnTo>
                    <a:pt x="2596" y="291"/>
                  </a:lnTo>
                  <a:cubicBezTo>
                    <a:pt x="2567" y="291"/>
                    <a:pt x="2567" y="291"/>
                    <a:pt x="2538" y="291"/>
                  </a:cubicBezTo>
                  <a:cubicBezTo>
                    <a:pt x="2538" y="262"/>
                    <a:pt x="2509" y="262"/>
                    <a:pt x="2509" y="262"/>
                  </a:cubicBezTo>
                  <a:cubicBezTo>
                    <a:pt x="2479" y="262"/>
                    <a:pt x="2421" y="291"/>
                    <a:pt x="2392" y="291"/>
                  </a:cubicBezTo>
                  <a:cubicBezTo>
                    <a:pt x="2362" y="321"/>
                    <a:pt x="2333" y="321"/>
                    <a:pt x="2305" y="321"/>
                  </a:cubicBezTo>
                  <a:cubicBezTo>
                    <a:pt x="2246" y="321"/>
                    <a:pt x="2217" y="321"/>
                    <a:pt x="2188" y="291"/>
                  </a:cubicBezTo>
                  <a:cubicBezTo>
                    <a:pt x="2159" y="291"/>
                    <a:pt x="2129" y="262"/>
                    <a:pt x="2129" y="262"/>
                  </a:cubicBezTo>
                  <a:cubicBezTo>
                    <a:pt x="2071" y="262"/>
                    <a:pt x="2042" y="233"/>
                    <a:pt x="1983" y="233"/>
                  </a:cubicBezTo>
                  <a:cubicBezTo>
                    <a:pt x="1955" y="233"/>
                    <a:pt x="1896" y="204"/>
                    <a:pt x="1838" y="204"/>
                  </a:cubicBezTo>
                  <a:lnTo>
                    <a:pt x="1809" y="174"/>
                  </a:lnTo>
                  <a:cubicBezTo>
                    <a:pt x="1779" y="174"/>
                    <a:pt x="1779" y="145"/>
                    <a:pt x="1779" y="145"/>
                  </a:cubicBezTo>
                  <a:cubicBezTo>
                    <a:pt x="1750" y="145"/>
                    <a:pt x="1750" y="145"/>
                    <a:pt x="1721" y="145"/>
                  </a:cubicBezTo>
                  <a:cubicBezTo>
                    <a:pt x="1721" y="145"/>
                    <a:pt x="1721" y="145"/>
                    <a:pt x="1692" y="145"/>
                  </a:cubicBezTo>
                  <a:lnTo>
                    <a:pt x="1662" y="116"/>
                  </a:lnTo>
                  <a:cubicBezTo>
                    <a:pt x="1634" y="116"/>
                    <a:pt x="1634" y="116"/>
                    <a:pt x="1605" y="87"/>
                  </a:cubicBezTo>
                  <a:cubicBezTo>
                    <a:pt x="1576" y="87"/>
                    <a:pt x="1546" y="87"/>
                    <a:pt x="1517" y="87"/>
                  </a:cubicBezTo>
                  <a:cubicBezTo>
                    <a:pt x="1488" y="87"/>
                    <a:pt x="1459" y="87"/>
                    <a:pt x="1459" y="87"/>
                  </a:cubicBezTo>
                  <a:cubicBezTo>
                    <a:pt x="1226" y="58"/>
                    <a:pt x="1021" y="58"/>
                    <a:pt x="846" y="58"/>
                  </a:cubicBezTo>
                  <a:cubicBezTo>
                    <a:pt x="584" y="29"/>
                    <a:pt x="350" y="0"/>
                    <a:pt x="88" y="0"/>
                  </a:cubicBezTo>
                  <a:cubicBezTo>
                    <a:pt x="59" y="321"/>
                    <a:pt x="29" y="641"/>
                    <a:pt x="0" y="933"/>
                  </a:cubicBezTo>
                  <a:cubicBezTo>
                    <a:pt x="146" y="933"/>
                    <a:pt x="263" y="962"/>
                    <a:pt x="409" y="962"/>
                  </a:cubicBezTo>
                  <a:cubicBezTo>
                    <a:pt x="526" y="991"/>
                    <a:pt x="642" y="991"/>
                    <a:pt x="759" y="1021"/>
                  </a:cubicBezTo>
                  <a:cubicBezTo>
                    <a:pt x="788" y="1021"/>
                    <a:pt x="788" y="1021"/>
                    <a:pt x="788" y="1021"/>
                  </a:cubicBezTo>
                  <a:cubicBezTo>
                    <a:pt x="788" y="1050"/>
                    <a:pt x="788" y="1050"/>
                    <a:pt x="788" y="1050"/>
                  </a:cubicBezTo>
                  <a:cubicBezTo>
                    <a:pt x="759" y="1195"/>
                    <a:pt x="759" y="1341"/>
                    <a:pt x="729" y="1487"/>
                  </a:cubicBezTo>
                  <a:cubicBezTo>
                    <a:pt x="1662" y="1545"/>
                    <a:pt x="2509" y="1574"/>
                    <a:pt x="3267" y="1574"/>
                  </a:cubicBezTo>
                  <a:cubicBezTo>
                    <a:pt x="3267" y="1574"/>
                    <a:pt x="3238" y="1545"/>
                    <a:pt x="3238" y="1516"/>
                  </a:cubicBezTo>
                  <a:cubicBezTo>
                    <a:pt x="3209" y="1516"/>
                    <a:pt x="3209" y="1487"/>
                    <a:pt x="3209" y="1457"/>
                  </a:cubicBezTo>
                  <a:lnTo>
                    <a:pt x="3209" y="1429"/>
                  </a:lnTo>
                  <a:cubicBezTo>
                    <a:pt x="3209" y="1400"/>
                    <a:pt x="3209" y="1400"/>
                    <a:pt x="3209" y="1400"/>
                  </a:cubicBezTo>
                  <a:cubicBezTo>
                    <a:pt x="3209" y="1370"/>
                    <a:pt x="3179" y="1341"/>
                    <a:pt x="3179" y="1341"/>
                  </a:cubicBezTo>
                  <a:cubicBezTo>
                    <a:pt x="3150" y="1312"/>
                    <a:pt x="3121" y="1312"/>
                    <a:pt x="3121" y="1283"/>
                  </a:cubicBezTo>
                  <a:cubicBezTo>
                    <a:pt x="3092" y="1224"/>
                    <a:pt x="3092" y="1166"/>
                    <a:pt x="3092" y="1107"/>
                  </a:cubicBezTo>
                  <a:cubicBezTo>
                    <a:pt x="3092" y="1079"/>
                    <a:pt x="3092" y="1021"/>
                    <a:pt x="3092" y="991"/>
                  </a:cubicBezTo>
                  <a:cubicBezTo>
                    <a:pt x="3092" y="962"/>
                    <a:pt x="3092" y="962"/>
                    <a:pt x="3062" y="962"/>
                  </a:cubicBezTo>
                  <a:cubicBezTo>
                    <a:pt x="3062" y="933"/>
                    <a:pt x="3062" y="904"/>
                    <a:pt x="3033" y="904"/>
                  </a:cubicBezTo>
                  <a:cubicBezTo>
                    <a:pt x="3033" y="874"/>
                    <a:pt x="3033" y="845"/>
                    <a:pt x="3004" y="787"/>
                  </a:cubicBezTo>
                  <a:lnTo>
                    <a:pt x="3004" y="757"/>
                  </a:lnTo>
                  <a:cubicBezTo>
                    <a:pt x="3004" y="729"/>
                    <a:pt x="3004" y="700"/>
                    <a:pt x="3004" y="700"/>
                  </a:cubicBezTo>
                  <a:cubicBezTo>
                    <a:pt x="3004" y="700"/>
                    <a:pt x="3004" y="700"/>
                    <a:pt x="3004" y="671"/>
                  </a:cubicBezTo>
                  <a:cubicBezTo>
                    <a:pt x="2976" y="671"/>
                    <a:pt x="2976" y="671"/>
                    <a:pt x="2976" y="641"/>
                  </a:cubicBezTo>
                  <a:cubicBezTo>
                    <a:pt x="2946" y="641"/>
                    <a:pt x="2946" y="612"/>
                    <a:pt x="2946" y="612"/>
                  </a:cubicBezTo>
                  <a:lnTo>
                    <a:pt x="2946" y="583"/>
                  </a:lnTo>
                  <a:cubicBezTo>
                    <a:pt x="2946" y="554"/>
                    <a:pt x="2946" y="554"/>
                    <a:pt x="2917" y="524"/>
                  </a:cubicBezTo>
                  <a:cubicBezTo>
                    <a:pt x="2917" y="495"/>
                    <a:pt x="2888" y="466"/>
                    <a:pt x="2888" y="40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2" name="Freeform 281">
              <a:extLst>
                <a:ext uri="{FF2B5EF4-FFF2-40B4-BE49-F238E27FC236}">
                  <a16:creationId xmlns:a16="http://schemas.microsoft.com/office/drawing/2014/main" id="{4B71BE1B-1BEF-9E46-AD9F-59BE92F13751}"/>
                </a:ext>
              </a:extLst>
            </p:cNvPr>
            <p:cNvSpPr>
              <a:spLocks noChangeArrowheads="1"/>
            </p:cNvSpPr>
            <p:nvPr/>
          </p:nvSpPr>
          <p:spPr bwMode="auto">
            <a:xfrm>
              <a:off x="1816288" y="1691307"/>
              <a:ext cx="957831" cy="499426"/>
            </a:xfrm>
            <a:custGeom>
              <a:avLst/>
              <a:gdLst>
                <a:gd name="T0" fmla="*/ 2829 w 2947"/>
                <a:gd name="T1" fmla="*/ 262 h 1547"/>
                <a:gd name="T2" fmla="*/ 2829 w 2947"/>
                <a:gd name="T3" fmla="*/ 262 h 1547"/>
                <a:gd name="T4" fmla="*/ 2858 w 2947"/>
                <a:gd name="T5" fmla="*/ 233 h 1547"/>
                <a:gd name="T6" fmla="*/ 2683 w 2947"/>
                <a:gd name="T7" fmla="*/ 88 h 1547"/>
                <a:gd name="T8" fmla="*/ 2625 w 2947"/>
                <a:gd name="T9" fmla="*/ 88 h 1547"/>
                <a:gd name="T10" fmla="*/ 2596 w 2947"/>
                <a:gd name="T11" fmla="*/ 88 h 1547"/>
                <a:gd name="T12" fmla="*/ 2537 w 2947"/>
                <a:gd name="T13" fmla="*/ 88 h 1547"/>
                <a:gd name="T14" fmla="*/ 2537 w 2947"/>
                <a:gd name="T15" fmla="*/ 88 h 1547"/>
                <a:gd name="T16" fmla="*/ 2275 w 2947"/>
                <a:gd name="T17" fmla="*/ 88 h 1547"/>
                <a:gd name="T18" fmla="*/ 2070 w 2947"/>
                <a:gd name="T19" fmla="*/ 88 h 1547"/>
                <a:gd name="T20" fmla="*/ 729 w 2947"/>
                <a:gd name="T21" fmla="*/ 29 h 1547"/>
                <a:gd name="T22" fmla="*/ 116 w 2947"/>
                <a:gd name="T23" fmla="*/ 0 h 1547"/>
                <a:gd name="T24" fmla="*/ 58 w 2947"/>
                <a:gd name="T25" fmla="*/ 555 h 1547"/>
                <a:gd name="T26" fmla="*/ 0 w 2947"/>
                <a:gd name="T27" fmla="*/ 1459 h 1547"/>
                <a:gd name="T28" fmla="*/ 1049 w 2947"/>
                <a:gd name="T29" fmla="*/ 1488 h 1547"/>
                <a:gd name="T30" fmla="*/ 1342 w 2947"/>
                <a:gd name="T31" fmla="*/ 1517 h 1547"/>
                <a:gd name="T32" fmla="*/ 1925 w 2947"/>
                <a:gd name="T33" fmla="*/ 1517 h 1547"/>
                <a:gd name="T34" fmla="*/ 2099 w 2947"/>
                <a:gd name="T35" fmla="*/ 1517 h 1547"/>
                <a:gd name="T36" fmla="*/ 2713 w 2947"/>
                <a:gd name="T37" fmla="*/ 1546 h 1547"/>
                <a:gd name="T38" fmla="*/ 2946 w 2947"/>
                <a:gd name="T39" fmla="*/ 1546 h 1547"/>
                <a:gd name="T40" fmla="*/ 2916 w 2947"/>
                <a:gd name="T41" fmla="*/ 700 h 1547"/>
                <a:gd name="T42" fmla="*/ 2916 w 2947"/>
                <a:gd name="T43" fmla="*/ 642 h 1547"/>
                <a:gd name="T44" fmla="*/ 2916 w 2947"/>
                <a:gd name="T45" fmla="*/ 555 h 1547"/>
                <a:gd name="T46" fmla="*/ 2887 w 2947"/>
                <a:gd name="T47" fmla="*/ 526 h 1547"/>
                <a:gd name="T48" fmla="*/ 2858 w 2947"/>
                <a:gd name="T49" fmla="*/ 526 h 1547"/>
                <a:gd name="T50" fmla="*/ 2799 w 2947"/>
                <a:gd name="T51" fmla="*/ 321 h 1547"/>
                <a:gd name="T52" fmla="*/ 2829 w 2947"/>
                <a:gd name="T53" fmla="*/ 262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7" h="1547">
                  <a:moveTo>
                    <a:pt x="2829" y="262"/>
                  </a:moveTo>
                  <a:lnTo>
                    <a:pt x="2829" y="262"/>
                  </a:lnTo>
                  <a:cubicBezTo>
                    <a:pt x="2858" y="262"/>
                    <a:pt x="2858" y="233"/>
                    <a:pt x="2858" y="233"/>
                  </a:cubicBezTo>
                  <a:cubicBezTo>
                    <a:pt x="2858" y="205"/>
                    <a:pt x="2713" y="117"/>
                    <a:pt x="2683" y="88"/>
                  </a:cubicBezTo>
                  <a:cubicBezTo>
                    <a:pt x="2654" y="88"/>
                    <a:pt x="2654" y="88"/>
                    <a:pt x="2625" y="88"/>
                  </a:cubicBezTo>
                  <a:cubicBezTo>
                    <a:pt x="2596" y="88"/>
                    <a:pt x="2596" y="88"/>
                    <a:pt x="2596" y="88"/>
                  </a:cubicBezTo>
                  <a:cubicBezTo>
                    <a:pt x="2566" y="88"/>
                    <a:pt x="2566" y="88"/>
                    <a:pt x="2537" y="88"/>
                  </a:cubicBezTo>
                  <a:lnTo>
                    <a:pt x="2537" y="88"/>
                  </a:lnTo>
                  <a:cubicBezTo>
                    <a:pt x="2449" y="88"/>
                    <a:pt x="2363" y="88"/>
                    <a:pt x="2275" y="88"/>
                  </a:cubicBezTo>
                  <a:cubicBezTo>
                    <a:pt x="2187" y="88"/>
                    <a:pt x="2129" y="88"/>
                    <a:pt x="2070" y="88"/>
                  </a:cubicBezTo>
                  <a:cubicBezTo>
                    <a:pt x="1633" y="88"/>
                    <a:pt x="1166" y="59"/>
                    <a:pt x="729" y="29"/>
                  </a:cubicBezTo>
                  <a:cubicBezTo>
                    <a:pt x="525" y="29"/>
                    <a:pt x="321" y="0"/>
                    <a:pt x="116" y="0"/>
                  </a:cubicBezTo>
                  <a:cubicBezTo>
                    <a:pt x="87" y="176"/>
                    <a:pt x="87" y="379"/>
                    <a:pt x="58" y="555"/>
                  </a:cubicBezTo>
                  <a:cubicBezTo>
                    <a:pt x="29" y="846"/>
                    <a:pt x="0" y="1167"/>
                    <a:pt x="0" y="1459"/>
                  </a:cubicBezTo>
                  <a:cubicBezTo>
                    <a:pt x="349" y="1459"/>
                    <a:pt x="699" y="1488"/>
                    <a:pt x="1049" y="1488"/>
                  </a:cubicBezTo>
                  <a:cubicBezTo>
                    <a:pt x="1137" y="1488"/>
                    <a:pt x="1254" y="1517"/>
                    <a:pt x="1342" y="1517"/>
                  </a:cubicBezTo>
                  <a:cubicBezTo>
                    <a:pt x="1546" y="1517"/>
                    <a:pt x="1720" y="1517"/>
                    <a:pt x="1925" y="1517"/>
                  </a:cubicBezTo>
                  <a:cubicBezTo>
                    <a:pt x="1983" y="1517"/>
                    <a:pt x="2042" y="1517"/>
                    <a:pt x="2099" y="1517"/>
                  </a:cubicBezTo>
                  <a:cubicBezTo>
                    <a:pt x="2275" y="1546"/>
                    <a:pt x="2508" y="1546"/>
                    <a:pt x="2713" y="1546"/>
                  </a:cubicBezTo>
                  <a:cubicBezTo>
                    <a:pt x="2799" y="1546"/>
                    <a:pt x="2858" y="1546"/>
                    <a:pt x="2946" y="1546"/>
                  </a:cubicBezTo>
                  <a:cubicBezTo>
                    <a:pt x="2916" y="1283"/>
                    <a:pt x="2916" y="962"/>
                    <a:pt x="2916" y="700"/>
                  </a:cubicBezTo>
                  <a:cubicBezTo>
                    <a:pt x="2916" y="671"/>
                    <a:pt x="2916" y="642"/>
                    <a:pt x="2916" y="642"/>
                  </a:cubicBezTo>
                  <a:cubicBezTo>
                    <a:pt x="2916" y="612"/>
                    <a:pt x="2916" y="583"/>
                    <a:pt x="2916" y="555"/>
                  </a:cubicBezTo>
                  <a:cubicBezTo>
                    <a:pt x="2916" y="555"/>
                    <a:pt x="2916" y="555"/>
                    <a:pt x="2887" y="526"/>
                  </a:cubicBezTo>
                  <a:lnTo>
                    <a:pt x="2858" y="526"/>
                  </a:lnTo>
                  <a:cubicBezTo>
                    <a:pt x="2829" y="467"/>
                    <a:pt x="2799" y="379"/>
                    <a:pt x="2799" y="321"/>
                  </a:cubicBezTo>
                  <a:cubicBezTo>
                    <a:pt x="2829" y="292"/>
                    <a:pt x="2829" y="292"/>
                    <a:pt x="2829" y="262"/>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3" name="Freeform 282">
              <a:extLst>
                <a:ext uri="{FF2B5EF4-FFF2-40B4-BE49-F238E27FC236}">
                  <a16:creationId xmlns:a16="http://schemas.microsoft.com/office/drawing/2014/main" id="{8CA589E7-FA73-7445-833B-00C625CFD0AC}"/>
                </a:ext>
              </a:extLst>
            </p:cNvPr>
            <p:cNvSpPr>
              <a:spLocks noChangeArrowheads="1"/>
            </p:cNvSpPr>
            <p:nvPr/>
          </p:nvSpPr>
          <p:spPr bwMode="auto">
            <a:xfrm>
              <a:off x="763822" y="750793"/>
              <a:ext cx="900476" cy="734199"/>
            </a:xfrm>
            <a:custGeom>
              <a:avLst/>
              <a:gdLst>
                <a:gd name="T0" fmla="*/ 408 w 2771"/>
                <a:gd name="T1" fmla="*/ 0 h 2275"/>
                <a:gd name="T2" fmla="*/ 408 w 2771"/>
                <a:gd name="T3" fmla="*/ 0 h 2275"/>
                <a:gd name="T4" fmla="*/ 0 w 2771"/>
                <a:gd name="T5" fmla="*/ 1924 h 2275"/>
                <a:gd name="T6" fmla="*/ 2566 w 2771"/>
                <a:gd name="T7" fmla="*/ 2274 h 2275"/>
                <a:gd name="T8" fmla="*/ 2712 w 2771"/>
                <a:gd name="T9" fmla="*/ 961 h 2275"/>
                <a:gd name="T10" fmla="*/ 2770 w 2771"/>
                <a:gd name="T11" fmla="*/ 350 h 2275"/>
                <a:gd name="T12" fmla="*/ 408 w 2771"/>
                <a:gd name="T13" fmla="*/ 0 h 2275"/>
              </a:gdLst>
              <a:ahLst/>
              <a:cxnLst>
                <a:cxn ang="0">
                  <a:pos x="T0" y="T1"/>
                </a:cxn>
                <a:cxn ang="0">
                  <a:pos x="T2" y="T3"/>
                </a:cxn>
                <a:cxn ang="0">
                  <a:pos x="T4" y="T5"/>
                </a:cxn>
                <a:cxn ang="0">
                  <a:pos x="T6" y="T7"/>
                </a:cxn>
                <a:cxn ang="0">
                  <a:pos x="T8" y="T9"/>
                </a:cxn>
                <a:cxn ang="0">
                  <a:pos x="T10" y="T11"/>
                </a:cxn>
                <a:cxn ang="0">
                  <a:pos x="T12" y="T13"/>
                </a:cxn>
              </a:cxnLst>
              <a:rect l="0" t="0" r="r" b="b"/>
              <a:pathLst>
                <a:path w="2771" h="2275">
                  <a:moveTo>
                    <a:pt x="408" y="0"/>
                  </a:moveTo>
                  <a:lnTo>
                    <a:pt x="408" y="0"/>
                  </a:lnTo>
                  <a:cubicBezTo>
                    <a:pt x="262" y="700"/>
                    <a:pt x="117" y="1311"/>
                    <a:pt x="0" y="1924"/>
                  </a:cubicBezTo>
                  <a:cubicBezTo>
                    <a:pt x="729" y="2070"/>
                    <a:pt x="1545" y="2186"/>
                    <a:pt x="2566" y="2274"/>
                  </a:cubicBezTo>
                  <a:cubicBezTo>
                    <a:pt x="2595" y="1836"/>
                    <a:pt x="2653" y="1399"/>
                    <a:pt x="2712" y="961"/>
                  </a:cubicBezTo>
                  <a:cubicBezTo>
                    <a:pt x="2741" y="757"/>
                    <a:pt x="2770" y="554"/>
                    <a:pt x="2770" y="350"/>
                  </a:cubicBezTo>
                  <a:cubicBezTo>
                    <a:pt x="1924" y="262"/>
                    <a:pt x="1167" y="145"/>
                    <a:pt x="40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4" name="Freeform 283">
              <a:extLst>
                <a:ext uri="{FF2B5EF4-FFF2-40B4-BE49-F238E27FC236}">
                  <a16:creationId xmlns:a16="http://schemas.microsoft.com/office/drawing/2014/main" id="{58A7463C-F3F8-054A-8F71-E068AFEDE041}"/>
                </a:ext>
              </a:extLst>
            </p:cNvPr>
            <p:cNvSpPr>
              <a:spLocks noChangeArrowheads="1"/>
            </p:cNvSpPr>
            <p:nvPr/>
          </p:nvSpPr>
          <p:spPr bwMode="auto">
            <a:xfrm>
              <a:off x="3541244" y="968491"/>
              <a:ext cx="10037" cy="36994"/>
            </a:xfrm>
            <a:custGeom>
              <a:avLst/>
              <a:gdLst>
                <a:gd name="T0" fmla="*/ 0 w 30"/>
                <a:gd name="T1" fmla="*/ 115 h 116"/>
                <a:gd name="T2" fmla="*/ 0 w 30"/>
                <a:gd name="T3" fmla="*/ 115 h 116"/>
                <a:gd name="T4" fmla="*/ 0 w 30"/>
                <a:gd name="T5" fmla="*/ 115 h 116"/>
                <a:gd name="T6" fmla="*/ 0 w 30"/>
                <a:gd name="T7" fmla="*/ 86 h 116"/>
                <a:gd name="T8" fmla="*/ 0 w 30"/>
                <a:gd name="T9" fmla="*/ 86 h 116"/>
                <a:gd name="T10" fmla="*/ 0 w 30"/>
                <a:gd name="T11" fmla="*/ 115 h 116"/>
                <a:gd name="T12" fmla="*/ 0 w 30"/>
                <a:gd name="T13" fmla="*/ 115 h 116"/>
                <a:gd name="T14" fmla="*/ 29 w 30"/>
                <a:gd name="T15" fmla="*/ 29 h 116"/>
                <a:gd name="T16" fmla="*/ 29 w 30"/>
                <a:gd name="T17" fmla="*/ 0 h 116"/>
                <a:gd name="T18" fmla="*/ 29 w 30"/>
                <a:gd name="T19" fmla="*/ 0 h 116"/>
                <a:gd name="T20" fmla="*/ 29 w 30"/>
                <a:gd name="T21" fmla="*/ 29 h 116"/>
                <a:gd name="T22" fmla="*/ 0 w 30"/>
                <a:gd name="T23" fmla="*/ 11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16">
                  <a:moveTo>
                    <a:pt x="0" y="115"/>
                  </a:moveTo>
                  <a:lnTo>
                    <a:pt x="0" y="115"/>
                  </a:lnTo>
                  <a:lnTo>
                    <a:pt x="0" y="115"/>
                  </a:lnTo>
                  <a:cubicBezTo>
                    <a:pt x="0" y="115"/>
                    <a:pt x="0" y="115"/>
                    <a:pt x="0" y="86"/>
                  </a:cubicBezTo>
                  <a:lnTo>
                    <a:pt x="0" y="86"/>
                  </a:lnTo>
                  <a:cubicBezTo>
                    <a:pt x="0" y="115"/>
                    <a:pt x="0" y="115"/>
                    <a:pt x="0" y="115"/>
                  </a:cubicBezTo>
                  <a:lnTo>
                    <a:pt x="0" y="115"/>
                  </a:lnTo>
                  <a:lnTo>
                    <a:pt x="29" y="29"/>
                  </a:lnTo>
                  <a:cubicBezTo>
                    <a:pt x="29" y="0"/>
                    <a:pt x="29" y="0"/>
                    <a:pt x="29" y="0"/>
                  </a:cubicBezTo>
                  <a:lnTo>
                    <a:pt x="29" y="0"/>
                  </a:lnTo>
                  <a:cubicBezTo>
                    <a:pt x="29" y="0"/>
                    <a:pt x="29" y="0"/>
                    <a:pt x="29" y="29"/>
                  </a:cubicBezTo>
                  <a:lnTo>
                    <a:pt x="0" y="115"/>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5" name="Freeform 284">
              <a:extLst>
                <a:ext uri="{FF2B5EF4-FFF2-40B4-BE49-F238E27FC236}">
                  <a16:creationId xmlns:a16="http://schemas.microsoft.com/office/drawing/2014/main" id="{421B0E4D-A7A9-A645-B64E-BA1BABD1C2BD}"/>
                </a:ext>
              </a:extLst>
            </p:cNvPr>
            <p:cNvSpPr>
              <a:spLocks noChangeArrowheads="1"/>
            </p:cNvSpPr>
            <p:nvPr/>
          </p:nvSpPr>
          <p:spPr bwMode="auto">
            <a:xfrm>
              <a:off x="2556170" y="1164847"/>
              <a:ext cx="777162" cy="499426"/>
            </a:xfrm>
            <a:custGeom>
              <a:avLst/>
              <a:gdLst>
                <a:gd name="T0" fmla="*/ 1749 w 2391"/>
                <a:gd name="T1" fmla="*/ 0 h 1546"/>
                <a:gd name="T2" fmla="*/ 1749 w 2391"/>
                <a:gd name="T3" fmla="*/ 0 h 1546"/>
                <a:gd name="T4" fmla="*/ 1690 w 2391"/>
                <a:gd name="T5" fmla="*/ 0 h 1546"/>
                <a:gd name="T6" fmla="*/ 1690 w 2391"/>
                <a:gd name="T7" fmla="*/ 0 h 1546"/>
                <a:gd name="T8" fmla="*/ 1194 w 2391"/>
                <a:gd name="T9" fmla="*/ 0 h 1546"/>
                <a:gd name="T10" fmla="*/ 845 w 2391"/>
                <a:gd name="T11" fmla="*/ 0 h 1546"/>
                <a:gd name="T12" fmla="*/ 495 w 2391"/>
                <a:gd name="T13" fmla="*/ 0 h 1546"/>
                <a:gd name="T14" fmla="*/ 0 w 2391"/>
                <a:gd name="T15" fmla="*/ 0 h 1546"/>
                <a:gd name="T16" fmla="*/ 29 w 2391"/>
                <a:gd name="T17" fmla="*/ 262 h 1546"/>
                <a:gd name="T18" fmla="*/ 29 w 2391"/>
                <a:gd name="T19" fmla="*/ 409 h 1546"/>
                <a:gd name="T20" fmla="*/ 58 w 2391"/>
                <a:gd name="T21" fmla="*/ 438 h 1546"/>
                <a:gd name="T22" fmla="*/ 58 w 2391"/>
                <a:gd name="T23" fmla="*/ 495 h 1546"/>
                <a:gd name="T24" fmla="*/ 58 w 2391"/>
                <a:gd name="T25" fmla="*/ 525 h 1546"/>
                <a:gd name="T26" fmla="*/ 58 w 2391"/>
                <a:gd name="T27" fmla="*/ 554 h 1546"/>
                <a:gd name="T28" fmla="*/ 88 w 2391"/>
                <a:gd name="T29" fmla="*/ 612 h 1546"/>
                <a:gd name="T30" fmla="*/ 116 w 2391"/>
                <a:gd name="T31" fmla="*/ 729 h 1546"/>
                <a:gd name="T32" fmla="*/ 174 w 2391"/>
                <a:gd name="T33" fmla="*/ 875 h 1546"/>
                <a:gd name="T34" fmla="*/ 204 w 2391"/>
                <a:gd name="T35" fmla="*/ 992 h 1546"/>
                <a:gd name="T36" fmla="*/ 233 w 2391"/>
                <a:gd name="T37" fmla="*/ 1021 h 1546"/>
                <a:gd name="T38" fmla="*/ 262 w 2391"/>
                <a:gd name="T39" fmla="*/ 1079 h 1546"/>
                <a:gd name="T40" fmla="*/ 262 w 2391"/>
                <a:gd name="T41" fmla="*/ 1195 h 1546"/>
                <a:gd name="T42" fmla="*/ 262 w 2391"/>
                <a:gd name="T43" fmla="*/ 1342 h 1546"/>
                <a:gd name="T44" fmla="*/ 350 w 2391"/>
                <a:gd name="T45" fmla="*/ 1429 h 1546"/>
                <a:gd name="T46" fmla="*/ 408 w 2391"/>
                <a:gd name="T47" fmla="*/ 1429 h 1546"/>
                <a:gd name="T48" fmla="*/ 438 w 2391"/>
                <a:gd name="T49" fmla="*/ 1429 h 1546"/>
                <a:gd name="T50" fmla="*/ 495 w 2391"/>
                <a:gd name="T51" fmla="*/ 1429 h 1546"/>
                <a:gd name="T52" fmla="*/ 1573 w 2391"/>
                <a:gd name="T53" fmla="*/ 1400 h 1546"/>
                <a:gd name="T54" fmla="*/ 1632 w 2391"/>
                <a:gd name="T55" fmla="*/ 1400 h 1546"/>
                <a:gd name="T56" fmla="*/ 1690 w 2391"/>
                <a:gd name="T57" fmla="*/ 1400 h 1546"/>
                <a:gd name="T58" fmla="*/ 1778 w 2391"/>
                <a:gd name="T59" fmla="*/ 1400 h 1546"/>
                <a:gd name="T60" fmla="*/ 1836 w 2391"/>
                <a:gd name="T61" fmla="*/ 1429 h 1546"/>
                <a:gd name="T62" fmla="*/ 1836 w 2391"/>
                <a:gd name="T63" fmla="*/ 1458 h 1546"/>
                <a:gd name="T64" fmla="*/ 1865 w 2391"/>
                <a:gd name="T65" fmla="*/ 1488 h 1546"/>
                <a:gd name="T66" fmla="*/ 1894 w 2391"/>
                <a:gd name="T67" fmla="*/ 1488 h 1546"/>
                <a:gd name="T68" fmla="*/ 1923 w 2391"/>
                <a:gd name="T69" fmla="*/ 1517 h 1546"/>
                <a:gd name="T70" fmla="*/ 1923 w 2391"/>
                <a:gd name="T71" fmla="*/ 1545 h 1546"/>
                <a:gd name="T72" fmla="*/ 1982 w 2391"/>
                <a:gd name="T73" fmla="*/ 1342 h 1546"/>
                <a:gd name="T74" fmla="*/ 2011 w 2391"/>
                <a:gd name="T75" fmla="*/ 1312 h 1546"/>
                <a:gd name="T76" fmla="*/ 2040 w 2391"/>
                <a:gd name="T77" fmla="*/ 1254 h 1546"/>
                <a:gd name="T78" fmla="*/ 2070 w 2391"/>
                <a:gd name="T79" fmla="*/ 1167 h 1546"/>
                <a:gd name="T80" fmla="*/ 2070 w 2391"/>
                <a:gd name="T81" fmla="*/ 1050 h 1546"/>
                <a:gd name="T82" fmla="*/ 2128 w 2391"/>
                <a:gd name="T83" fmla="*/ 1021 h 1546"/>
                <a:gd name="T84" fmla="*/ 2157 w 2391"/>
                <a:gd name="T85" fmla="*/ 992 h 1546"/>
                <a:gd name="T86" fmla="*/ 2157 w 2391"/>
                <a:gd name="T87" fmla="*/ 992 h 1546"/>
                <a:gd name="T88" fmla="*/ 2186 w 2391"/>
                <a:gd name="T89" fmla="*/ 962 h 1546"/>
                <a:gd name="T90" fmla="*/ 2361 w 2391"/>
                <a:gd name="T91" fmla="*/ 729 h 1546"/>
                <a:gd name="T92" fmla="*/ 2332 w 2391"/>
                <a:gd name="T93" fmla="*/ 729 h 1546"/>
                <a:gd name="T94" fmla="*/ 2303 w 2391"/>
                <a:gd name="T95" fmla="*/ 700 h 1546"/>
                <a:gd name="T96" fmla="*/ 2273 w 2391"/>
                <a:gd name="T97" fmla="*/ 642 h 1546"/>
                <a:gd name="T98" fmla="*/ 2244 w 2391"/>
                <a:gd name="T99" fmla="*/ 554 h 1546"/>
                <a:gd name="T100" fmla="*/ 2128 w 2391"/>
                <a:gd name="T101" fmla="*/ 495 h 1546"/>
                <a:gd name="T102" fmla="*/ 2070 w 2391"/>
                <a:gd name="T103" fmla="*/ 438 h 1546"/>
                <a:gd name="T104" fmla="*/ 1923 w 2391"/>
                <a:gd name="T105" fmla="*/ 204 h 1546"/>
                <a:gd name="T106" fmla="*/ 1953 w 2391"/>
                <a:gd name="T107" fmla="*/ 146 h 1546"/>
                <a:gd name="T108" fmla="*/ 1953 w 2391"/>
                <a:gd name="T109" fmla="*/ 59 h 1546"/>
                <a:gd name="T110" fmla="*/ 1923 w 2391"/>
                <a:gd name="T111" fmla="*/ 0 h 1546"/>
                <a:gd name="T112" fmla="*/ 1836 w 2391"/>
                <a:gd name="T113" fmla="*/ 0 h 1546"/>
                <a:gd name="T114" fmla="*/ 1749 w 2391"/>
                <a:gd name="T115" fmla="*/ 0 h 1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91" h="1546">
                  <a:moveTo>
                    <a:pt x="1749" y="0"/>
                  </a:moveTo>
                  <a:lnTo>
                    <a:pt x="1749" y="0"/>
                  </a:lnTo>
                  <a:cubicBezTo>
                    <a:pt x="1720" y="0"/>
                    <a:pt x="1720" y="0"/>
                    <a:pt x="1690" y="0"/>
                  </a:cubicBezTo>
                  <a:lnTo>
                    <a:pt x="1690" y="0"/>
                  </a:lnTo>
                  <a:cubicBezTo>
                    <a:pt x="1573" y="0"/>
                    <a:pt x="1399" y="0"/>
                    <a:pt x="1194" y="0"/>
                  </a:cubicBezTo>
                  <a:cubicBezTo>
                    <a:pt x="1078" y="0"/>
                    <a:pt x="962" y="0"/>
                    <a:pt x="845" y="0"/>
                  </a:cubicBezTo>
                  <a:cubicBezTo>
                    <a:pt x="729" y="0"/>
                    <a:pt x="612" y="0"/>
                    <a:pt x="495" y="0"/>
                  </a:cubicBezTo>
                  <a:cubicBezTo>
                    <a:pt x="291" y="0"/>
                    <a:pt x="145" y="0"/>
                    <a:pt x="0" y="0"/>
                  </a:cubicBezTo>
                  <a:cubicBezTo>
                    <a:pt x="58" y="88"/>
                    <a:pt x="58" y="175"/>
                    <a:pt x="29" y="262"/>
                  </a:cubicBezTo>
                  <a:cubicBezTo>
                    <a:pt x="29" y="321"/>
                    <a:pt x="29" y="379"/>
                    <a:pt x="29" y="409"/>
                  </a:cubicBezTo>
                  <a:cubicBezTo>
                    <a:pt x="58" y="438"/>
                    <a:pt x="58" y="438"/>
                    <a:pt x="58" y="438"/>
                  </a:cubicBezTo>
                  <a:cubicBezTo>
                    <a:pt x="58" y="467"/>
                    <a:pt x="58" y="467"/>
                    <a:pt x="58" y="495"/>
                  </a:cubicBezTo>
                  <a:lnTo>
                    <a:pt x="58" y="525"/>
                  </a:lnTo>
                  <a:cubicBezTo>
                    <a:pt x="58" y="525"/>
                    <a:pt x="58" y="525"/>
                    <a:pt x="58" y="554"/>
                  </a:cubicBezTo>
                  <a:cubicBezTo>
                    <a:pt x="58" y="554"/>
                    <a:pt x="88" y="583"/>
                    <a:pt x="88" y="612"/>
                  </a:cubicBezTo>
                  <a:cubicBezTo>
                    <a:pt x="116" y="642"/>
                    <a:pt x="145" y="671"/>
                    <a:pt x="116" y="729"/>
                  </a:cubicBezTo>
                  <a:cubicBezTo>
                    <a:pt x="174" y="759"/>
                    <a:pt x="174" y="817"/>
                    <a:pt x="174" y="875"/>
                  </a:cubicBezTo>
                  <a:cubicBezTo>
                    <a:pt x="174" y="904"/>
                    <a:pt x="204" y="962"/>
                    <a:pt x="204" y="992"/>
                  </a:cubicBezTo>
                  <a:lnTo>
                    <a:pt x="233" y="1021"/>
                  </a:lnTo>
                  <a:cubicBezTo>
                    <a:pt x="233" y="1021"/>
                    <a:pt x="262" y="1050"/>
                    <a:pt x="262" y="1079"/>
                  </a:cubicBezTo>
                  <a:cubicBezTo>
                    <a:pt x="262" y="1109"/>
                    <a:pt x="262" y="1167"/>
                    <a:pt x="262" y="1195"/>
                  </a:cubicBezTo>
                  <a:cubicBezTo>
                    <a:pt x="262" y="1254"/>
                    <a:pt x="262" y="1312"/>
                    <a:pt x="262" y="1342"/>
                  </a:cubicBezTo>
                  <a:cubicBezTo>
                    <a:pt x="291" y="1371"/>
                    <a:pt x="321" y="1400"/>
                    <a:pt x="350" y="1429"/>
                  </a:cubicBezTo>
                  <a:cubicBezTo>
                    <a:pt x="350" y="1429"/>
                    <a:pt x="379" y="1429"/>
                    <a:pt x="408" y="1429"/>
                  </a:cubicBezTo>
                  <a:lnTo>
                    <a:pt x="438" y="1429"/>
                  </a:lnTo>
                  <a:cubicBezTo>
                    <a:pt x="466" y="1429"/>
                    <a:pt x="495" y="1429"/>
                    <a:pt x="495" y="1429"/>
                  </a:cubicBezTo>
                  <a:cubicBezTo>
                    <a:pt x="904" y="1429"/>
                    <a:pt x="1194" y="1429"/>
                    <a:pt x="1573" y="1400"/>
                  </a:cubicBezTo>
                  <a:cubicBezTo>
                    <a:pt x="1573" y="1400"/>
                    <a:pt x="1603" y="1400"/>
                    <a:pt x="1632" y="1400"/>
                  </a:cubicBezTo>
                  <a:cubicBezTo>
                    <a:pt x="1661" y="1400"/>
                    <a:pt x="1690" y="1400"/>
                    <a:pt x="1690" y="1400"/>
                  </a:cubicBezTo>
                  <a:cubicBezTo>
                    <a:pt x="1749" y="1400"/>
                    <a:pt x="1778" y="1400"/>
                    <a:pt x="1778" y="1400"/>
                  </a:cubicBezTo>
                  <a:cubicBezTo>
                    <a:pt x="1807" y="1429"/>
                    <a:pt x="1807" y="1429"/>
                    <a:pt x="1836" y="1429"/>
                  </a:cubicBezTo>
                  <a:cubicBezTo>
                    <a:pt x="1836" y="1458"/>
                    <a:pt x="1836" y="1458"/>
                    <a:pt x="1836" y="1458"/>
                  </a:cubicBezTo>
                  <a:lnTo>
                    <a:pt x="1865" y="1488"/>
                  </a:lnTo>
                  <a:cubicBezTo>
                    <a:pt x="1894" y="1488"/>
                    <a:pt x="1894" y="1488"/>
                    <a:pt x="1894" y="1488"/>
                  </a:cubicBezTo>
                  <a:cubicBezTo>
                    <a:pt x="1923" y="1517"/>
                    <a:pt x="1923" y="1517"/>
                    <a:pt x="1923" y="1517"/>
                  </a:cubicBezTo>
                  <a:cubicBezTo>
                    <a:pt x="1923" y="1545"/>
                    <a:pt x="1923" y="1545"/>
                    <a:pt x="1923" y="1545"/>
                  </a:cubicBezTo>
                  <a:cubicBezTo>
                    <a:pt x="1923" y="1458"/>
                    <a:pt x="1953" y="1400"/>
                    <a:pt x="1982" y="1342"/>
                  </a:cubicBezTo>
                  <a:cubicBezTo>
                    <a:pt x="1982" y="1312"/>
                    <a:pt x="2011" y="1312"/>
                    <a:pt x="2011" y="1312"/>
                  </a:cubicBezTo>
                  <a:cubicBezTo>
                    <a:pt x="2040" y="1283"/>
                    <a:pt x="2040" y="1283"/>
                    <a:pt x="2040" y="1254"/>
                  </a:cubicBezTo>
                  <a:cubicBezTo>
                    <a:pt x="2070" y="1225"/>
                    <a:pt x="2070" y="1195"/>
                    <a:pt x="2070" y="1167"/>
                  </a:cubicBezTo>
                  <a:cubicBezTo>
                    <a:pt x="2040" y="1109"/>
                    <a:pt x="2040" y="1079"/>
                    <a:pt x="2070" y="1050"/>
                  </a:cubicBezTo>
                  <a:cubicBezTo>
                    <a:pt x="2099" y="1021"/>
                    <a:pt x="2128" y="1021"/>
                    <a:pt x="2128" y="1021"/>
                  </a:cubicBezTo>
                  <a:cubicBezTo>
                    <a:pt x="2157" y="1021"/>
                    <a:pt x="2157" y="1021"/>
                    <a:pt x="2157" y="992"/>
                  </a:cubicBezTo>
                  <a:lnTo>
                    <a:pt x="2157" y="992"/>
                  </a:lnTo>
                  <a:cubicBezTo>
                    <a:pt x="2157" y="992"/>
                    <a:pt x="2157" y="962"/>
                    <a:pt x="2186" y="962"/>
                  </a:cubicBezTo>
                  <a:cubicBezTo>
                    <a:pt x="2244" y="933"/>
                    <a:pt x="2390" y="845"/>
                    <a:pt x="2361" y="729"/>
                  </a:cubicBezTo>
                  <a:cubicBezTo>
                    <a:pt x="2332" y="729"/>
                    <a:pt x="2332" y="729"/>
                    <a:pt x="2332" y="729"/>
                  </a:cubicBezTo>
                  <a:lnTo>
                    <a:pt x="2303" y="700"/>
                  </a:lnTo>
                  <a:cubicBezTo>
                    <a:pt x="2303" y="671"/>
                    <a:pt x="2303" y="671"/>
                    <a:pt x="2273" y="642"/>
                  </a:cubicBezTo>
                  <a:cubicBezTo>
                    <a:pt x="2273" y="612"/>
                    <a:pt x="2244" y="583"/>
                    <a:pt x="2244" y="554"/>
                  </a:cubicBezTo>
                  <a:cubicBezTo>
                    <a:pt x="2186" y="525"/>
                    <a:pt x="2157" y="495"/>
                    <a:pt x="2128" y="495"/>
                  </a:cubicBezTo>
                  <a:cubicBezTo>
                    <a:pt x="2128" y="467"/>
                    <a:pt x="2099" y="467"/>
                    <a:pt x="2070" y="438"/>
                  </a:cubicBezTo>
                  <a:cubicBezTo>
                    <a:pt x="2011" y="379"/>
                    <a:pt x="1923" y="321"/>
                    <a:pt x="1923" y="204"/>
                  </a:cubicBezTo>
                  <a:cubicBezTo>
                    <a:pt x="1923" y="175"/>
                    <a:pt x="1923" y="146"/>
                    <a:pt x="1953" y="146"/>
                  </a:cubicBezTo>
                  <a:cubicBezTo>
                    <a:pt x="1953" y="117"/>
                    <a:pt x="1953" y="88"/>
                    <a:pt x="1953" y="59"/>
                  </a:cubicBezTo>
                  <a:lnTo>
                    <a:pt x="1923" y="0"/>
                  </a:lnTo>
                  <a:cubicBezTo>
                    <a:pt x="1894" y="0"/>
                    <a:pt x="1865" y="0"/>
                    <a:pt x="1836" y="0"/>
                  </a:cubicBezTo>
                  <a:cubicBezTo>
                    <a:pt x="1807" y="0"/>
                    <a:pt x="1778" y="0"/>
                    <a:pt x="174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6" name="Freeform 285">
              <a:extLst>
                <a:ext uri="{FF2B5EF4-FFF2-40B4-BE49-F238E27FC236}">
                  <a16:creationId xmlns:a16="http://schemas.microsoft.com/office/drawing/2014/main" id="{6ADA7931-9F8C-3549-A751-6D75189FF6DB}"/>
                </a:ext>
              </a:extLst>
            </p:cNvPr>
            <p:cNvSpPr>
              <a:spLocks noChangeArrowheads="1"/>
            </p:cNvSpPr>
            <p:nvPr/>
          </p:nvSpPr>
          <p:spPr bwMode="auto">
            <a:xfrm>
              <a:off x="5172998" y="166285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7" name="Freeform 286">
              <a:extLst>
                <a:ext uri="{FF2B5EF4-FFF2-40B4-BE49-F238E27FC236}">
                  <a16:creationId xmlns:a16="http://schemas.microsoft.com/office/drawing/2014/main" id="{3B9A590C-937F-4141-A8FB-46A8353B4CA7}"/>
                </a:ext>
              </a:extLst>
            </p:cNvPr>
            <p:cNvSpPr>
              <a:spLocks noChangeArrowheads="1"/>
            </p:cNvSpPr>
            <p:nvPr/>
          </p:nvSpPr>
          <p:spPr bwMode="auto">
            <a:xfrm>
              <a:off x="4243844" y="1654312"/>
              <a:ext cx="1015186" cy="536420"/>
            </a:xfrm>
            <a:custGeom>
              <a:avLst/>
              <a:gdLst>
                <a:gd name="T0" fmla="*/ 3121 w 3122"/>
                <a:gd name="T1" fmla="*/ 1195 h 1663"/>
                <a:gd name="T2" fmla="*/ 3121 w 3122"/>
                <a:gd name="T3" fmla="*/ 1137 h 1663"/>
                <a:gd name="T4" fmla="*/ 3033 w 3122"/>
                <a:gd name="T5" fmla="*/ 1137 h 1663"/>
                <a:gd name="T6" fmla="*/ 2946 w 3122"/>
                <a:gd name="T7" fmla="*/ 1166 h 1663"/>
                <a:gd name="T8" fmla="*/ 2742 w 3122"/>
                <a:gd name="T9" fmla="*/ 1049 h 1663"/>
                <a:gd name="T10" fmla="*/ 2479 w 3122"/>
                <a:gd name="T11" fmla="*/ 992 h 1663"/>
                <a:gd name="T12" fmla="*/ 2479 w 3122"/>
                <a:gd name="T13" fmla="*/ 962 h 1663"/>
                <a:gd name="T14" fmla="*/ 2858 w 3122"/>
                <a:gd name="T15" fmla="*/ 992 h 1663"/>
                <a:gd name="T16" fmla="*/ 2829 w 3122"/>
                <a:gd name="T17" fmla="*/ 933 h 1663"/>
                <a:gd name="T18" fmla="*/ 2771 w 3122"/>
                <a:gd name="T19" fmla="*/ 904 h 1663"/>
                <a:gd name="T20" fmla="*/ 2829 w 3122"/>
                <a:gd name="T21" fmla="*/ 875 h 1663"/>
                <a:gd name="T22" fmla="*/ 2771 w 3122"/>
                <a:gd name="T23" fmla="*/ 845 h 1663"/>
                <a:gd name="T24" fmla="*/ 2654 w 3122"/>
                <a:gd name="T25" fmla="*/ 758 h 1663"/>
                <a:gd name="T26" fmla="*/ 2742 w 3122"/>
                <a:gd name="T27" fmla="*/ 728 h 1663"/>
                <a:gd name="T28" fmla="*/ 2742 w 3122"/>
                <a:gd name="T29" fmla="*/ 699 h 1663"/>
                <a:gd name="T30" fmla="*/ 2799 w 3122"/>
                <a:gd name="T31" fmla="*/ 699 h 1663"/>
                <a:gd name="T32" fmla="*/ 2683 w 3122"/>
                <a:gd name="T33" fmla="*/ 554 h 1663"/>
                <a:gd name="T34" fmla="*/ 2537 w 3122"/>
                <a:gd name="T35" fmla="*/ 495 h 1663"/>
                <a:gd name="T36" fmla="*/ 2450 w 3122"/>
                <a:gd name="T37" fmla="*/ 495 h 1663"/>
                <a:gd name="T38" fmla="*/ 2363 w 3122"/>
                <a:gd name="T39" fmla="*/ 349 h 1663"/>
                <a:gd name="T40" fmla="*/ 2392 w 3122"/>
                <a:gd name="T41" fmla="*/ 262 h 1663"/>
                <a:gd name="T42" fmla="*/ 2246 w 3122"/>
                <a:gd name="T43" fmla="*/ 145 h 1663"/>
                <a:gd name="T44" fmla="*/ 2158 w 3122"/>
                <a:gd name="T45" fmla="*/ 28 h 1663"/>
                <a:gd name="T46" fmla="*/ 1954 w 3122"/>
                <a:gd name="T47" fmla="*/ 175 h 1663"/>
                <a:gd name="T48" fmla="*/ 1866 w 3122"/>
                <a:gd name="T49" fmla="*/ 175 h 1663"/>
                <a:gd name="T50" fmla="*/ 1808 w 3122"/>
                <a:gd name="T51" fmla="*/ 321 h 1663"/>
                <a:gd name="T52" fmla="*/ 1721 w 3122"/>
                <a:gd name="T53" fmla="*/ 378 h 1663"/>
                <a:gd name="T54" fmla="*/ 1663 w 3122"/>
                <a:gd name="T55" fmla="*/ 554 h 1663"/>
                <a:gd name="T56" fmla="*/ 1575 w 3122"/>
                <a:gd name="T57" fmla="*/ 583 h 1663"/>
                <a:gd name="T58" fmla="*/ 1458 w 3122"/>
                <a:gd name="T59" fmla="*/ 554 h 1663"/>
                <a:gd name="T60" fmla="*/ 1458 w 3122"/>
                <a:gd name="T61" fmla="*/ 642 h 1663"/>
                <a:gd name="T62" fmla="*/ 1254 w 3122"/>
                <a:gd name="T63" fmla="*/ 758 h 1663"/>
                <a:gd name="T64" fmla="*/ 1196 w 3122"/>
                <a:gd name="T65" fmla="*/ 904 h 1663"/>
                <a:gd name="T66" fmla="*/ 1050 w 3122"/>
                <a:gd name="T67" fmla="*/ 1049 h 1663"/>
                <a:gd name="T68" fmla="*/ 963 w 3122"/>
                <a:gd name="T69" fmla="*/ 1108 h 1663"/>
                <a:gd name="T70" fmla="*/ 933 w 3122"/>
                <a:gd name="T71" fmla="*/ 1108 h 1663"/>
                <a:gd name="T72" fmla="*/ 758 w 3122"/>
                <a:gd name="T73" fmla="*/ 1166 h 1663"/>
                <a:gd name="T74" fmla="*/ 729 w 3122"/>
                <a:gd name="T75" fmla="*/ 1224 h 1663"/>
                <a:gd name="T76" fmla="*/ 554 w 3122"/>
                <a:gd name="T77" fmla="*/ 1108 h 1663"/>
                <a:gd name="T78" fmla="*/ 496 w 3122"/>
                <a:gd name="T79" fmla="*/ 1108 h 1663"/>
                <a:gd name="T80" fmla="*/ 408 w 3122"/>
                <a:gd name="T81" fmla="*/ 1254 h 1663"/>
                <a:gd name="T82" fmla="*/ 263 w 3122"/>
                <a:gd name="T83" fmla="*/ 1399 h 1663"/>
                <a:gd name="T84" fmla="*/ 263 w 3122"/>
                <a:gd name="T85" fmla="*/ 1428 h 1663"/>
                <a:gd name="T86" fmla="*/ 204 w 3122"/>
                <a:gd name="T87" fmla="*/ 1458 h 1663"/>
                <a:gd name="T88" fmla="*/ 87 w 3122"/>
                <a:gd name="T89" fmla="*/ 1575 h 1663"/>
                <a:gd name="T90" fmla="*/ 2829 w 3122"/>
                <a:gd name="T91" fmla="*/ 1254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22" h="1663">
                  <a:moveTo>
                    <a:pt x="3121" y="1195"/>
                  </a:moveTo>
                  <a:lnTo>
                    <a:pt x="3121" y="1195"/>
                  </a:lnTo>
                  <a:cubicBezTo>
                    <a:pt x="3121" y="1166"/>
                    <a:pt x="3121" y="1137"/>
                    <a:pt x="3121" y="1137"/>
                  </a:cubicBezTo>
                  <a:lnTo>
                    <a:pt x="3121" y="1137"/>
                  </a:lnTo>
                  <a:lnTo>
                    <a:pt x="3092" y="1137"/>
                  </a:lnTo>
                  <a:cubicBezTo>
                    <a:pt x="3063" y="1137"/>
                    <a:pt x="3033" y="1137"/>
                    <a:pt x="3033" y="1137"/>
                  </a:cubicBezTo>
                  <a:cubicBezTo>
                    <a:pt x="3033" y="1108"/>
                    <a:pt x="3033" y="1108"/>
                    <a:pt x="3033" y="1108"/>
                  </a:cubicBezTo>
                  <a:cubicBezTo>
                    <a:pt x="3004" y="1137"/>
                    <a:pt x="2975" y="1166"/>
                    <a:pt x="2946" y="1166"/>
                  </a:cubicBezTo>
                  <a:cubicBezTo>
                    <a:pt x="2887" y="1166"/>
                    <a:pt x="2829" y="1108"/>
                    <a:pt x="2771" y="1078"/>
                  </a:cubicBezTo>
                  <a:cubicBezTo>
                    <a:pt x="2771" y="1078"/>
                    <a:pt x="2771" y="1049"/>
                    <a:pt x="2742" y="1049"/>
                  </a:cubicBezTo>
                  <a:cubicBezTo>
                    <a:pt x="2713" y="1021"/>
                    <a:pt x="2654" y="1021"/>
                    <a:pt x="2596" y="1021"/>
                  </a:cubicBezTo>
                  <a:cubicBezTo>
                    <a:pt x="2537" y="992"/>
                    <a:pt x="2508" y="992"/>
                    <a:pt x="2479" y="992"/>
                  </a:cubicBezTo>
                  <a:cubicBezTo>
                    <a:pt x="2421" y="992"/>
                    <a:pt x="2421" y="992"/>
                    <a:pt x="2421" y="992"/>
                  </a:cubicBezTo>
                  <a:cubicBezTo>
                    <a:pt x="2479" y="962"/>
                    <a:pt x="2479" y="962"/>
                    <a:pt x="2479" y="962"/>
                  </a:cubicBezTo>
                  <a:cubicBezTo>
                    <a:pt x="2537" y="904"/>
                    <a:pt x="2596" y="904"/>
                    <a:pt x="2683" y="904"/>
                  </a:cubicBezTo>
                  <a:cubicBezTo>
                    <a:pt x="2771" y="904"/>
                    <a:pt x="2829" y="962"/>
                    <a:pt x="2858" y="992"/>
                  </a:cubicBezTo>
                  <a:cubicBezTo>
                    <a:pt x="2887" y="992"/>
                    <a:pt x="2887" y="1021"/>
                    <a:pt x="2916" y="1021"/>
                  </a:cubicBezTo>
                  <a:cubicBezTo>
                    <a:pt x="2887" y="992"/>
                    <a:pt x="2858" y="962"/>
                    <a:pt x="2829" y="933"/>
                  </a:cubicBezTo>
                  <a:cubicBezTo>
                    <a:pt x="2829" y="933"/>
                    <a:pt x="2829" y="933"/>
                    <a:pt x="2799" y="933"/>
                  </a:cubicBezTo>
                  <a:cubicBezTo>
                    <a:pt x="2771" y="904"/>
                    <a:pt x="2771" y="904"/>
                    <a:pt x="2771" y="904"/>
                  </a:cubicBezTo>
                  <a:cubicBezTo>
                    <a:pt x="2829" y="875"/>
                    <a:pt x="2829" y="875"/>
                    <a:pt x="2829" y="875"/>
                  </a:cubicBezTo>
                  <a:lnTo>
                    <a:pt x="2829" y="875"/>
                  </a:lnTo>
                  <a:lnTo>
                    <a:pt x="2829" y="875"/>
                  </a:lnTo>
                  <a:cubicBezTo>
                    <a:pt x="2829" y="875"/>
                    <a:pt x="2799" y="875"/>
                    <a:pt x="2771" y="845"/>
                  </a:cubicBezTo>
                  <a:cubicBezTo>
                    <a:pt x="2713" y="845"/>
                    <a:pt x="2625" y="845"/>
                    <a:pt x="2654" y="758"/>
                  </a:cubicBezTo>
                  <a:lnTo>
                    <a:pt x="2654" y="758"/>
                  </a:lnTo>
                  <a:cubicBezTo>
                    <a:pt x="2654" y="728"/>
                    <a:pt x="2654" y="728"/>
                    <a:pt x="2654" y="728"/>
                  </a:cubicBezTo>
                  <a:cubicBezTo>
                    <a:pt x="2683" y="728"/>
                    <a:pt x="2713" y="728"/>
                    <a:pt x="2742" y="728"/>
                  </a:cubicBezTo>
                  <a:cubicBezTo>
                    <a:pt x="2742" y="728"/>
                    <a:pt x="2742" y="728"/>
                    <a:pt x="2771" y="728"/>
                  </a:cubicBezTo>
                  <a:cubicBezTo>
                    <a:pt x="2742" y="699"/>
                    <a:pt x="2742" y="699"/>
                    <a:pt x="2742" y="699"/>
                  </a:cubicBezTo>
                  <a:cubicBezTo>
                    <a:pt x="2771" y="699"/>
                    <a:pt x="2771" y="699"/>
                    <a:pt x="2771" y="699"/>
                  </a:cubicBezTo>
                  <a:cubicBezTo>
                    <a:pt x="2771" y="699"/>
                    <a:pt x="2771" y="699"/>
                    <a:pt x="2799" y="699"/>
                  </a:cubicBezTo>
                  <a:cubicBezTo>
                    <a:pt x="2799" y="671"/>
                    <a:pt x="2799" y="612"/>
                    <a:pt x="2771" y="612"/>
                  </a:cubicBezTo>
                  <a:cubicBezTo>
                    <a:pt x="2771" y="583"/>
                    <a:pt x="2742" y="554"/>
                    <a:pt x="2683" y="554"/>
                  </a:cubicBezTo>
                  <a:cubicBezTo>
                    <a:pt x="2654" y="554"/>
                    <a:pt x="2625" y="554"/>
                    <a:pt x="2596" y="525"/>
                  </a:cubicBezTo>
                  <a:cubicBezTo>
                    <a:pt x="2566" y="525"/>
                    <a:pt x="2566" y="525"/>
                    <a:pt x="2537" y="495"/>
                  </a:cubicBezTo>
                  <a:lnTo>
                    <a:pt x="2508" y="495"/>
                  </a:lnTo>
                  <a:cubicBezTo>
                    <a:pt x="2479" y="466"/>
                    <a:pt x="2479" y="495"/>
                    <a:pt x="2450" y="495"/>
                  </a:cubicBezTo>
                  <a:lnTo>
                    <a:pt x="2421" y="495"/>
                  </a:lnTo>
                  <a:cubicBezTo>
                    <a:pt x="2363" y="466"/>
                    <a:pt x="2333" y="408"/>
                    <a:pt x="2363" y="349"/>
                  </a:cubicBezTo>
                  <a:cubicBezTo>
                    <a:pt x="2363" y="321"/>
                    <a:pt x="2363" y="292"/>
                    <a:pt x="2392" y="292"/>
                  </a:cubicBezTo>
                  <a:cubicBezTo>
                    <a:pt x="2392" y="262"/>
                    <a:pt x="2392" y="262"/>
                    <a:pt x="2392" y="262"/>
                  </a:cubicBezTo>
                  <a:cubicBezTo>
                    <a:pt x="2392" y="204"/>
                    <a:pt x="2363" y="175"/>
                    <a:pt x="2304" y="175"/>
                  </a:cubicBezTo>
                  <a:cubicBezTo>
                    <a:pt x="2275" y="145"/>
                    <a:pt x="2246" y="145"/>
                    <a:pt x="2246" y="145"/>
                  </a:cubicBezTo>
                  <a:cubicBezTo>
                    <a:pt x="2187" y="116"/>
                    <a:pt x="2187" y="87"/>
                    <a:pt x="2158" y="58"/>
                  </a:cubicBezTo>
                  <a:lnTo>
                    <a:pt x="2158" y="28"/>
                  </a:lnTo>
                  <a:cubicBezTo>
                    <a:pt x="2100" y="0"/>
                    <a:pt x="2071" y="28"/>
                    <a:pt x="2042" y="87"/>
                  </a:cubicBezTo>
                  <a:cubicBezTo>
                    <a:pt x="2042" y="116"/>
                    <a:pt x="2013" y="145"/>
                    <a:pt x="1954" y="175"/>
                  </a:cubicBezTo>
                  <a:lnTo>
                    <a:pt x="1925" y="175"/>
                  </a:lnTo>
                  <a:cubicBezTo>
                    <a:pt x="1896" y="175"/>
                    <a:pt x="1896" y="175"/>
                    <a:pt x="1866" y="175"/>
                  </a:cubicBezTo>
                  <a:cubicBezTo>
                    <a:pt x="1866" y="204"/>
                    <a:pt x="1866" y="233"/>
                    <a:pt x="1866" y="233"/>
                  </a:cubicBezTo>
                  <a:cubicBezTo>
                    <a:pt x="1866" y="262"/>
                    <a:pt x="1837" y="292"/>
                    <a:pt x="1808" y="321"/>
                  </a:cubicBezTo>
                  <a:cubicBezTo>
                    <a:pt x="1808" y="349"/>
                    <a:pt x="1779" y="349"/>
                    <a:pt x="1779" y="378"/>
                  </a:cubicBezTo>
                  <a:cubicBezTo>
                    <a:pt x="1750" y="378"/>
                    <a:pt x="1750" y="378"/>
                    <a:pt x="1721" y="378"/>
                  </a:cubicBezTo>
                  <a:cubicBezTo>
                    <a:pt x="1721" y="408"/>
                    <a:pt x="1721" y="437"/>
                    <a:pt x="1692" y="466"/>
                  </a:cubicBezTo>
                  <a:cubicBezTo>
                    <a:pt x="1692" y="495"/>
                    <a:pt x="1692" y="525"/>
                    <a:pt x="1663" y="554"/>
                  </a:cubicBezTo>
                  <a:cubicBezTo>
                    <a:pt x="1633" y="554"/>
                    <a:pt x="1604" y="583"/>
                    <a:pt x="1575" y="583"/>
                  </a:cubicBezTo>
                  <a:lnTo>
                    <a:pt x="1575" y="583"/>
                  </a:lnTo>
                  <a:cubicBezTo>
                    <a:pt x="1546" y="583"/>
                    <a:pt x="1546" y="554"/>
                    <a:pt x="1516" y="554"/>
                  </a:cubicBezTo>
                  <a:cubicBezTo>
                    <a:pt x="1487" y="554"/>
                    <a:pt x="1487" y="554"/>
                    <a:pt x="1458" y="554"/>
                  </a:cubicBezTo>
                  <a:lnTo>
                    <a:pt x="1458" y="554"/>
                  </a:lnTo>
                  <a:cubicBezTo>
                    <a:pt x="1458" y="583"/>
                    <a:pt x="1458" y="612"/>
                    <a:pt x="1458" y="642"/>
                  </a:cubicBezTo>
                  <a:cubicBezTo>
                    <a:pt x="1458" y="699"/>
                    <a:pt x="1400" y="728"/>
                    <a:pt x="1342" y="728"/>
                  </a:cubicBezTo>
                  <a:cubicBezTo>
                    <a:pt x="1313" y="728"/>
                    <a:pt x="1283" y="758"/>
                    <a:pt x="1254" y="758"/>
                  </a:cubicBezTo>
                  <a:cubicBezTo>
                    <a:pt x="1225" y="787"/>
                    <a:pt x="1225" y="816"/>
                    <a:pt x="1225" y="875"/>
                  </a:cubicBezTo>
                  <a:cubicBezTo>
                    <a:pt x="1196" y="875"/>
                    <a:pt x="1196" y="904"/>
                    <a:pt x="1196" y="904"/>
                  </a:cubicBezTo>
                  <a:cubicBezTo>
                    <a:pt x="1196" y="933"/>
                    <a:pt x="1196" y="962"/>
                    <a:pt x="1196" y="992"/>
                  </a:cubicBezTo>
                  <a:cubicBezTo>
                    <a:pt x="1166" y="1021"/>
                    <a:pt x="1108" y="1049"/>
                    <a:pt x="1050" y="1049"/>
                  </a:cubicBezTo>
                  <a:lnTo>
                    <a:pt x="1021" y="1049"/>
                  </a:lnTo>
                  <a:cubicBezTo>
                    <a:pt x="992" y="1049"/>
                    <a:pt x="963" y="1078"/>
                    <a:pt x="963" y="1108"/>
                  </a:cubicBezTo>
                  <a:lnTo>
                    <a:pt x="963" y="1108"/>
                  </a:lnTo>
                  <a:cubicBezTo>
                    <a:pt x="933" y="1108"/>
                    <a:pt x="933" y="1108"/>
                    <a:pt x="933" y="1108"/>
                  </a:cubicBezTo>
                  <a:cubicBezTo>
                    <a:pt x="875" y="1108"/>
                    <a:pt x="846" y="1078"/>
                    <a:pt x="816" y="1078"/>
                  </a:cubicBezTo>
                  <a:cubicBezTo>
                    <a:pt x="787" y="1108"/>
                    <a:pt x="787" y="1137"/>
                    <a:pt x="758" y="1166"/>
                  </a:cubicBezTo>
                  <a:lnTo>
                    <a:pt x="758" y="1166"/>
                  </a:lnTo>
                  <a:cubicBezTo>
                    <a:pt x="758" y="1195"/>
                    <a:pt x="758" y="1224"/>
                    <a:pt x="729" y="1224"/>
                  </a:cubicBezTo>
                  <a:cubicBezTo>
                    <a:pt x="671" y="1224"/>
                    <a:pt x="613" y="1195"/>
                    <a:pt x="613" y="1195"/>
                  </a:cubicBezTo>
                  <a:cubicBezTo>
                    <a:pt x="583" y="1166"/>
                    <a:pt x="583" y="1137"/>
                    <a:pt x="554" y="1108"/>
                  </a:cubicBezTo>
                  <a:lnTo>
                    <a:pt x="525" y="1078"/>
                  </a:lnTo>
                  <a:cubicBezTo>
                    <a:pt x="496" y="1078"/>
                    <a:pt x="496" y="1108"/>
                    <a:pt x="496" y="1108"/>
                  </a:cubicBezTo>
                  <a:cubicBezTo>
                    <a:pt x="496" y="1137"/>
                    <a:pt x="496" y="1166"/>
                    <a:pt x="496" y="1166"/>
                  </a:cubicBezTo>
                  <a:cubicBezTo>
                    <a:pt x="466" y="1224"/>
                    <a:pt x="437" y="1224"/>
                    <a:pt x="408" y="1254"/>
                  </a:cubicBezTo>
                  <a:cubicBezTo>
                    <a:pt x="380" y="1254"/>
                    <a:pt x="380" y="1283"/>
                    <a:pt x="350" y="1283"/>
                  </a:cubicBezTo>
                  <a:cubicBezTo>
                    <a:pt x="321" y="1312"/>
                    <a:pt x="292" y="1342"/>
                    <a:pt x="263" y="1399"/>
                  </a:cubicBezTo>
                  <a:cubicBezTo>
                    <a:pt x="263" y="1399"/>
                    <a:pt x="263" y="1399"/>
                    <a:pt x="263" y="1428"/>
                  </a:cubicBezTo>
                  <a:lnTo>
                    <a:pt x="263" y="1428"/>
                  </a:lnTo>
                  <a:cubicBezTo>
                    <a:pt x="233" y="1428"/>
                    <a:pt x="233" y="1428"/>
                    <a:pt x="233" y="1428"/>
                  </a:cubicBezTo>
                  <a:cubicBezTo>
                    <a:pt x="233" y="1428"/>
                    <a:pt x="233" y="1428"/>
                    <a:pt x="204" y="1458"/>
                  </a:cubicBezTo>
                  <a:lnTo>
                    <a:pt x="204" y="1458"/>
                  </a:lnTo>
                  <a:cubicBezTo>
                    <a:pt x="175" y="1516"/>
                    <a:pt x="146" y="1545"/>
                    <a:pt x="87" y="1575"/>
                  </a:cubicBezTo>
                  <a:cubicBezTo>
                    <a:pt x="58" y="1604"/>
                    <a:pt x="30" y="1633"/>
                    <a:pt x="0" y="1662"/>
                  </a:cubicBezTo>
                  <a:cubicBezTo>
                    <a:pt x="992" y="1575"/>
                    <a:pt x="1925" y="1399"/>
                    <a:pt x="2829" y="1254"/>
                  </a:cubicBezTo>
                  <a:lnTo>
                    <a:pt x="3121" y="1195"/>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8" name="Freeform 287">
              <a:extLst>
                <a:ext uri="{FF2B5EF4-FFF2-40B4-BE49-F238E27FC236}">
                  <a16:creationId xmlns:a16="http://schemas.microsoft.com/office/drawing/2014/main" id="{728CA598-D3F2-8541-A68D-5CE26992171D}"/>
                </a:ext>
              </a:extLst>
            </p:cNvPr>
            <p:cNvSpPr>
              <a:spLocks noChangeArrowheads="1"/>
            </p:cNvSpPr>
            <p:nvPr/>
          </p:nvSpPr>
          <p:spPr bwMode="auto">
            <a:xfrm>
              <a:off x="915813" y="1428077"/>
              <a:ext cx="939190" cy="734199"/>
            </a:xfrm>
            <a:custGeom>
              <a:avLst/>
              <a:gdLst>
                <a:gd name="T0" fmla="*/ 2770 w 2887"/>
                <a:gd name="T1" fmla="*/ 1487 h 2276"/>
                <a:gd name="T2" fmla="*/ 2770 w 2887"/>
                <a:gd name="T3" fmla="*/ 1487 h 2276"/>
                <a:gd name="T4" fmla="*/ 2886 w 2887"/>
                <a:gd name="T5" fmla="*/ 350 h 2276"/>
                <a:gd name="T6" fmla="*/ 2507 w 2887"/>
                <a:gd name="T7" fmla="*/ 292 h 2276"/>
                <a:gd name="T8" fmla="*/ 291 w 2887"/>
                <a:gd name="T9" fmla="*/ 0 h 2276"/>
                <a:gd name="T10" fmla="*/ 0 w 2887"/>
                <a:gd name="T11" fmla="*/ 1924 h 2276"/>
                <a:gd name="T12" fmla="*/ 2712 w 2887"/>
                <a:gd name="T13" fmla="*/ 2275 h 2276"/>
                <a:gd name="T14" fmla="*/ 2770 w 2887"/>
                <a:gd name="T15" fmla="*/ 1487 h 2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87" h="2276">
                  <a:moveTo>
                    <a:pt x="2770" y="1487"/>
                  </a:moveTo>
                  <a:lnTo>
                    <a:pt x="2770" y="1487"/>
                  </a:lnTo>
                  <a:cubicBezTo>
                    <a:pt x="2799" y="1108"/>
                    <a:pt x="2828" y="728"/>
                    <a:pt x="2886" y="350"/>
                  </a:cubicBezTo>
                  <a:cubicBezTo>
                    <a:pt x="2741" y="321"/>
                    <a:pt x="2624" y="321"/>
                    <a:pt x="2507" y="292"/>
                  </a:cubicBezTo>
                  <a:cubicBezTo>
                    <a:pt x="1778" y="204"/>
                    <a:pt x="1020" y="116"/>
                    <a:pt x="291" y="0"/>
                  </a:cubicBezTo>
                  <a:cubicBezTo>
                    <a:pt x="203" y="583"/>
                    <a:pt x="86" y="1195"/>
                    <a:pt x="0" y="1924"/>
                  </a:cubicBezTo>
                  <a:cubicBezTo>
                    <a:pt x="903" y="2071"/>
                    <a:pt x="1924" y="2187"/>
                    <a:pt x="2712" y="2275"/>
                  </a:cubicBezTo>
                  <a:cubicBezTo>
                    <a:pt x="2712" y="2012"/>
                    <a:pt x="2741" y="1749"/>
                    <a:pt x="2770" y="148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89" name="Freeform 288">
              <a:extLst>
                <a:ext uri="{FF2B5EF4-FFF2-40B4-BE49-F238E27FC236}">
                  <a16:creationId xmlns:a16="http://schemas.microsoft.com/office/drawing/2014/main" id="{0497D5CE-154E-EC4C-809F-99BCF8F729FB}"/>
                </a:ext>
              </a:extLst>
            </p:cNvPr>
            <p:cNvSpPr>
              <a:spLocks noChangeArrowheads="1"/>
            </p:cNvSpPr>
            <p:nvPr/>
          </p:nvSpPr>
          <p:spPr bwMode="auto">
            <a:xfrm>
              <a:off x="5134284" y="163581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0" name="Freeform 289">
              <a:extLst>
                <a:ext uri="{FF2B5EF4-FFF2-40B4-BE49-F238E27FC236}">
                  <a16:creationId xmlns:a16="http://schemas.microsoft.com/office/drawing/2014/main" id="{3180397F-7E70-1146-942A-C44BBED1D9AA}"/>
                </a:ext>
              </a:extLst>
            </p:cNvPr>
            <p:cNvSpPr>
              <a:spLocks noChangeArrowheads="1"/>
            </p:cNvSpPr>
            <p:nvPr/>
          </p:nvSpPr>
          <p:spPr bwMode="auto">
            <a:xfrm>
              <a:off x="5144320" y="162585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1" name="Freeform 290">
              <a:extLst>
                <a:ext uri="{FF2B5EF4-FFF2-40B4-BE49-F238E27FC236}">
                  <a16:creationId xmlns:a16="http://schemas.microsoft.com/office/drawing/2014/main" id="{C6317BB2-4A47-094C-B214-38CDCF09DE0E}"/>
                </a:ext>
              </a:extLst>
            </p:cNvPr>
            <p:cNvSpPr>
              <a:spLocks noChangeArrowheads="1"/>
            </p:cNvSpPr>
            <p:nvPr/>
          </p:nvSpPr>
          <p:spPr bwMode="auto">
            <a:xfrm>
              <a:off x="5115642" y="1645775"/>
              <a:ext cx="10037" cy="1423"/>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lnTo>
                    <a:pt x="0" y="0"/>
                  </a:lnTo>
                  <a:lnTo>
                    <a:pt x="0" y="0"/>
                  </a:lnTo>
                  <a:lnTo>
                    <a:pt x="0" y="0"/>
                  </a:lnTo>
                  <a:lnTo>
                    <a:pt x="0" y="0"/>
                  </a:lnTo>
                  <a:lnTo>
                    <a:pt x="3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2" name="Freeform 291">
              <a:extLst>
                <a:ext uri="{FF2B5EF4-FFF2-40B4-BE49-F238E27FC236}">
                  <a16:creationId xmlns:a16="http://schemas.microsoft.com/office/drawing/2014/main" id="{8E40CC2D-E717-A44C-87F1-0FA4A3F4C3BE}"/>
                </a:ext>
              </a:extLst>
            </p:cNvPr>
            <p:cNvSpPr>
              <a:spLocks noChangeArrowheads="1"/>
            </p:cNvSpPr>
            <p:nvPr/>
          </p:nvSpPr>
          <p:spPr bwMode="auto">
            <a:xfrm>
              <a:off x="2679483" y="1635815"/>
              <a:ext cx="824480" cy="687245"/>
            </a:xfrm>
            <a:custGeom>
              <a:avLst/>
              <a:gdLst>
                <a:gd name="T0" fmla="*/ 2361 w 2537"/>
                <a:gd name="T1" fmla="*/ 2013 h 2130"/>
                <a:gd name="T2" fmla="*/ 2391 w 2537"/>
                <a:gd name="T3" fmla="*/ 1896 h 2130"/>
                <a:gd name="T4" fmla="*/ 2420 w 2537"/>
                <a:gd name="T5" fmla="*/ 1896 h 2130"/>
                <a:gd name="T6" fmla="*/ 2536 w 2537"/>
                <a:gd name="T7" fmla="*/ 1808 h 2130"/>
                <a:gd name="T8" fmla="*/ 2332 w 2537"/>
                <a:gd name="T9" fmla="*/ 1546 h 2130"/>
                <a:gd name="T10" fmla="*/ 2361 w 2537"/>
                <a:gd name="T11" fmla="*/ 1487 h 2130"/>
                <a:gd name="T12" fmla="*/ 2215 w 2537"/>
                <a:gd name="T13" fmla="*/ 1313 h 2130"/>
                <a:gd name="T14" fmla="*/ 2157 w 2537"/>
                <a:gd name="T15" fmla="*/ 1254 h 2130"/>
                <a:gd name="T16" fmla="*/ 2099 w 2537"/>
                <a:gd name="T17" fmla="*/ 1196 h 2130"/>
                <a:gd name="T18" fmla="*/ 2041 w 2537"/>
                <a:gd name="T19" fmla="*/ 1021 h 2130"/>
                <a:gd name="T20" fmla="*/ 2070 w 2537"/>
                <a:gd name="T21" fmla="*/ 904 h 2130"/>
                <a:gd name="T22" fmla="*/ 1865 w 2537"/>
                <a:gd name="T23" fmla="*/ 787 h 2130"/>
                <a:gd name="T24" fmla="*/ 1836 w 2537"/>
                <a:gd name="T25" fmla="*/ 671 h 2130"/>
                <a:gd name="T26" fmla="*/ 1632 w 2537"/>
                <a:gd name="T27" fmla="*/ 496 h 2130"/>
                <a:gd name="T28" fmla="*/ 1574 w 2537"/>
                <a:gd name="T29" fmla="*/ 467 h 2130"/>
                <a:gd name="T30" fmla="*/ 1544 w 2537"/>
                <a:gd name="T31" fmla="*/ 351 h 2130"/>
                <a:gd name="T32" fmla="*/ 1544 w 2537"/>
                <a:gd name="T33" fmla="*/ 175 h 2130"/>
                <a:gd name="T34" fmla="*/ 1486 w 2537"/>
                <a:gd name="T35" fmla="*/ 87 h 2130"/>
                <a:gd name="T36" fmla="*/ 1370 w 2537"/>
                <a:gd name="T37" fmla="*/ 0 h 2130"/>
                <a:gd name="T38" fmla="*/ 1224 w 2537"/>
                <a:gd name="T39" fmla="*/ 0 h 2130"/>
                <a:gd name="T40" fmla="*/ 0 w 2537"/>
                <a:gd name="T41" fmla="*/ 30 h 2130"/>
                <a:gd name="T42" fmla="*/ 0 w 2537"/>
                <a:gd name="T43" fmla="*/ 87 h 2130"/>
                <a:gd name="T44" fmla="*/ 59 w 2537"/>
                <a:gd name="T45" fmla="*/ 204 h 2130"/>
                <a:gd name="T46" fmla="*/ 262 w 2537"/>
                <a:gd name="T47" fmla="*/ 408 h 2130"/>
                <a:gd name="T48" fmla="*/ 204 w 2537"/>
                <a:gd name="T49" fmla="*/ 496 h 2130"/>
                <a:gd name="T50" fmla="*/ 262 w 2537"/>
                <a:gd name="T51" fmla="*/ 671 h 2130"/>
                <a:gd name="T52" fmla="*/ 321 w 2537"/>
                <a:gd name="T53" fmla="*/ 817 h 2130"/>
                <a:gd name="T54" fmla="*/ 321 w 2537"/>
                <a:gd name="T55" fmla="*/ 1517 h 2130"/>
                <a:gd name="T56" fmla="*/ 1661 w 2537"/>
                <a:gd name="T57" fmla="*/ 1983 h 2130"/>
                <a:gd name="T58" fmla="*/ 2157 w 2537"/>
                <a:gd name="T59" fmla="*/ 1954 h 2130"/>
                <a:gd name="T60" fmla="*/ 2186 w 2537"/>
                <a:gd name="T61" fmla="*/ 2013 h 2130"/>
                <a:gd name="T62" fmla="*/ 2186 w 2537"/>
                <a:gd name="T63" fmla="*/ 2042 h 2130"/>
                <a:gd name="T64" fmla="*/ 2186 w 2537"/>
                <a:gd name="T65" fmla="*/ 2129 h 2130"/>
                <a:gd name="T66" fmla="*/ 2303 w 2537"/>
                <a:gd name="T67" fmla="*/ 2129 h 2130"/>
                <a:gd name="T68" fmla="*/ 2361 w 2537"/>
                <a:gd name="T69" fmla="*/ 2013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37" h="2130">
                  <a:moveTo>
                    <a:pt x="2361" y="2013"/>
                  </a:moveTo>
                  <a:lnTo>
                    <a:pt x="2361" y="2013"/>
                  </a:lnTo>
                  <a:cubicBezTo>
                    <a:pt x="2361" y="1983"/>
                    <a:pt x="2361" y="1925"/>
                    <a:pt x="2391" y="1896"/>
                  </a:cubicBezTo>
                  <a:lnTo>
                    <a:pt x="2391" y="1896"/>
                  </a:lnTo>
                  <a:cubicBezTo>
                    <a:pt x="2420" y="1896"/>
                    <a:pt x="2420" y="1896"/>
                    <a:pt x="2420" y="1896"/>
                  </a:cubicBezTo>
                  <a:lnTo>
                    <a:pt x="2420" y="1896"/>
                  </a:lnTo>
                  <a:cubicBezTo>
                    <a:pt x="2478" y="1896"/>
                    <a:pt x="2507" y="1867"/>
                    <a:pt x="2536" y="1867"/>
                  </a:cubicBezTo>
                  <a:cubicBezTo>
                    <a:pt x="2536" y="1837"/>
                    <a:pt x="2536" y="1837"/>
                    <a:pt x="2536" y="1808"/>
                  </a:cubicBezTo>
                  <a:cubicBezTo>
                    <a:pt x="2536" y="1779"/>
                    <a:pt x="2507" y="1751"/>
                    <a:pt x="2478" y="1721"/>
                  </a:cubicBezTo>
                  <a:cubicBezTo>
                    <a:pt x="2420" y="1692"/>
                    <a:pt x="2361" y="1634"/>
                    <a:pt x="2332" y="1546"/>
                  </a:cubicBezTo>
                  <a:lnTo>
                    <a:pt x="2332" y="1517"/>
                  </a:lnTo>
                  <a:cubicBezTo>
                    <a:pt x="2361" y="1487"/>
                    <a:pt x="2361" y="1487"/>
                    <a:pt x="2361" y="1487"/>
                  </a:cubicBezTo>
                  <a:cubicBezTo>
                    <a:pt x="2332" y="1401"/>
                    <a:pt x="2274" y="1342"/>
                    <a:pt x="2215" y="1313"/>
                  </a:cubicBezTo>
                  <a:lnTo>
                    <a:pt x="2215" y="1313"/>
                  </a:lnTo>
                  <a:lnTo>
                    <a:pt x="2215" y="1313"/>
                  </a:lnTo>
                  <a:cubicBezTo>
                    <a:pt x="2186" y="1283"/>
                    <a:pt x="2157" y="1254"/>
                    <a:pt x="2157" y="1254"/>
                  </a:cubicBezTo>
                  <a:cubicBezTo>
                    <a:pt x="2128" y="1225"/>
                    <a:pt x="2128" y="1225"/>
                    <a:pt x="2099" y="1196"/>
                  </a:cubicBezTo>
                  <a:lnTo>
                    <a:pt x="2099" y="1196"/>
                  </a:lnTo>
                  <a:cubicBezTo>
                    <a:pt x="2070" y="1167"/>
                    <a:pt x="2011" y="1108"/>
                    <a:pt x="2011" y="1080"/>
                  </a:cubicBezTo>
                  <a:cubicBezTo>
                    <a:pt x="2011" y="1051"/>
                    <a:pt x="2041" y="1021"/>
                    <a:pt x="2041" y="1021"/>
                  </a:cubicBezTo>
                  <a:cubicBezTo>
                    <a:pt x="2041" y="992"/>
                    <a:pt x="2041" y="992"/>
                    <a:pt x="2070" y="992"/>
                  </a:cubicBezTo>
                  <a:cubicBezTo>
                    <a:pt x="2070" y="963"/>
                    <a:pt x="2070" y="934"/>
                    <a:pt x="2070" y="904"/>
                  </a:cubicBezTo>
                  <a:cubicBezTo>
                    <a:pt x="2070" y="817"/>
                    <a:pt x="2011" y="787"/>
                    <a:pt x="1894" y="787"/>
                  </a:cubicBezTo>
                  <a:cubicBezTo>
                    <a:pt x="1865" y="787"/>
                    <a:pt x="1865" y="787"/>
                    <a:pt x="1865" y="787"/>
                  </a:cubicBezTo>
                  <a:lnTo>
                    <a:pt x="1865" y="787"/>
                  </a:lnTo>
                  <a:cubicBezTo>
                    <a:pt x="1865" y="758"/>
                    <a:pt x="1836" y="701"/>
                    <a:pt x="1836" y="671"/>
                  </a:cubicBezTo>
                  <a:cubicBezTo>
                    <a:pt x="1807" y="642"/>
                    <a:pt x="1778" y="613"/>
                    <a:pt x="1749" y="554"/>
                  </a:cubicBezTo>
                  <a:cubicBezTo>
                    <a:pt x="1691" y="554"/>
                    <a:pt x="1661" y="525"/>
                    <a:pt x="1632" y="496"/>
                  </a:cubicBezTo>
                  <a:lnTo>
                    <a:pt x="1603" y="467"/>
                  </a:lnTo>
                  <a:lnTo>
                    <a:pt x="1574" y="467"/>
                  </a:lnTo>
                  <a:cubicBezTo>
                    <a:pt x="1574" y="437"/>
                    <a:pt x="1544" y="437"/>
                    <a:pt x="1544" y="408"/>
                  </a:cubicBezTo>
                  <a:cubicBezTo>
                    <a:pt x="1544" y="380"/>
                    <a:pt x="1544" y="351"/>
                    <a:pt x="1544" y="351"/>
                  </a:cubicBezTo>
                  <a:cubicBezTo>
                    <a:pt x="1544" y="321"/>
                    <a:pt x="1544" y="321"/>
                    <a:pt x="1544" y="292"/>
                  </a:cubicBezTo>
                  <a:cubicBezTo>
                    <a:pt x="1544" y="263"/>
                    <a:pt x="1544" y="175"/>
                    <a:pt x="1544" y="175"/>
                  </a:cubicBezTo>
                  <a:cubicBezTo>
                    <a:pt x="1544" y="146"/>
                    <a:pt x="1515" y="146"/>
                    <a:pt x="1515" y="146"/>
                  </a:cubicBezTo>
                  <a:cubicBezTo>
                    <a:pt x="1515" y="117"/>
                    <a:pt x="1486" y="117"/>
                    <a:pt x="1486" y="87"/>
                  </a:cubicBezTo>
                  <a:cubicBezTo>
                    <a:pt x="1457" y="87"/>
                    <a:pt x="1428" y="59"/>
                    <a:pt x="1428" y="30"/>
                  </a:cubicBezTo>
                  <a:cubicBezTo>
                    <a:pt x="1399" y="30"/>
                    <a:pt x="1399" y="0"/>
                    <a:pt x="1370" y="0"/>
                  </a:cubicBezTo>
                  <a:cubicBezTo>
                    <a:pt x="1370" y="0"/>
                    <a:pt x="1311" y="0"/>
                    <a:pt x="1282" y="0"/>
                  </a:cubicBezTo>
                  <a:cubicBezTo>
                    <a:pt x="1253" y="0"/>
                    <a:pt x="1253" y="0"/>
                    <a:pt x="1224" y="0"/>
                  </a:cubicBezTo>
                  <a:cubicBezTo>
                    <a:pt x="903" y="0"/>
                    <a:pt x="437" y="30"/>
                    <a:pt x="87" y="30"/>
                  </a:cubicBezTo>
                  <a:cubicBezTo>
                    <a:pt x="0" y="30"/>
                    <a:pt x="0" y="30"/>
                    <a:pt x="0" y="30"/>
                  </a:cubicBezTo>
                  <a:lnTo>
                    <a:pt x="0" y="59"/>
                  </a:lnTo>
                  <a:lnTo>
                    <a:pt x="0" y="87"/>
                  </a:lnTo>
                  <a:cubicBezTo>
                    <a:pt x="29" y="117"/>
                    <a:pt x="29" y="146"/>
                    <a:pt x="29" y="146"/>
                  </a:cubicBezTo>
                  <a:cubicBezTo>
                    <a:pt x="29" y="175"/>
                    <a:pt x="29" y="204"/>
                    <a:pt x="59" y="204"/>
                  </a:cubicBezTo>
                  <a:cubicBezTo>
                    <a:pt x="59" y="234"/>
                    <a:pt x="116" y="263"/>
                    <a:pt x="145" y="292"/>
                  </a:cubicBezTo>
                  <a:cubicBezTo>
                    <a:pt x="204" y="292"/>
                    <a:pt x="262" y="321"/>
                    <a:pt x="262" y="408"/>
                  </a:cubicBezTo>
                  <a:cubicBezTo>
                    <a:pt x="262" y="437"/>
                    <a:pt x="233" y="437"/>
                    <a:pt x="233" y="467"/>
                  </a:cubicBezTo>
                  <a:lnTo>
                    <a:pt x="204" y="496"/>
                  </a:lnTo>
                  <a:cubicBezTo>
                    <a:pt x="204" y="554"/>
                    <a:pt x="204" y="613"/>
                    <a:pt x="233" y="642"/>
                  </a:cubicBezTo>
                  <a:cubicBezTo>
                    <a:pt x="233" y="642"/>
                    <a:pt x="262" y="642"/>
                    <a:pt x="262" y="671"/>
                  </a:cubicBezTo>
                  <a:cubicBezTo>
                    <a:pt x="292" y="671"/>
                    <a:pt x="292" y="701"/>
                    <a:pt x="321" y="701"/>
                  </a:cubicBezTo>
                  <a:cubicBezTo>
                    <a:pt x="321" y="730"/>
                    <a:pt x="321" y="758"/>
                    <a:pt x="321" y="817"/>
                  </a:cubicBezTo>
                  <a:lnTo>
                    <a:pt x="321" y="846"/>
                  </a:lnTo>
                  <a:cubicBezTo>
                    <a:pt x="321" y="1080"/>
                    <a:pt x="321" y="1313"/>
                    <a:pt x="321" y="1517"/>
                  </a:cubicBezTo>
                  <a:cubicBezTo>
                    <a:pt x="321" y="1692"/>
                    <a:pt x="321" y="1837"/>
                    <a:pt x="350" y="2013"/>
                  </a:cubicBezTo>
                  <a:cubicBezTo>
                    <a:pt x="757" y="2013"/>
                    <a:pt x="1224" y="1983"/>
                    <a:pt x="1661" y="1983"/>
                  </a:cubicBezTo>
                  <a:cubicBezTo>
                    <a:pt x="1807" y="1954"/>
                    <a:pt x="1982" y="1954"/>
                    <a:pt x="2128" y="1954"/>
                  </a:cubicBezTo>
                  <a:cubicBezTo>
                    <a:pt x="2157" y="1954"/>
                    <a:pt x="2157" y="1954"/>
                    <a:pt x="2157" y="1954"/>
                  </a:cubicBezTo>
                  <a:cubicBezTo>
                    <a:pt x="2157" y="1983"/>
                    <a:pt x="2157" y="1983"/>
                    <a:pt x="2157" y="1983"/>
                  </a:cubicBezTo>
                  <a:cubicBezTo>
                    <a:pt x="2157" y="1983"/>
                    <a:pt x="2157" y="2013"/>
                    <a:pt x="2186" y="2013"/>
                  </a:cubicBezTo>
                  <a:lnTo>
                    <a:pt x="2186" y="2042"/>
                  </a:lnTo>
                  <a:lnTo>
                    <a:pt x="2186" y="2042"/>
                  </a:lnTo>
                  <a:lnTo>
                    <a:pt x="2186" y="2042"/>
                  </a:lnTo>
                  <a:cubicBezTo>
                    <a:pt x="2186" y="2071"/>
                    <a:pt x="2186" y="2101"/>
                    <a:pt x="2186" y="2129"/>
                  </a:cubicBezTo>
                  <a:cubicBezTo>
                    <a:pt x="2186" y="2129"/>
                    <a:pt x="2186" y="2129"/>
                    <a:pt x="2215" y="2129"/>
                  </a:cubicBezTo>
                  <a:cubicBezTo>
                    <a:pt x="2244" y="2129"/>
                    <a:pt x="2274" y="2129"/>
                    <a:pt x="2303" y="2129"/>
                  </a:cubicBezTo>
                  <a:cubicBezTo>
                    <a:pt x="2332" y="2129"/>
                    <a:pt x="2332" y="2129"/>
                    <a:pt x="2332" y="2129"/>
                  </a:cubicBezTo>
                  <a:cubicBezTo>
                    <a:pt x="2361" y="2101"/>
                    <a:pt x="2361" y="2042"/>
                    <a:pt x="2361" y="2013"/>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3" name="Freeform 292">
              <a:extLst>
                <a:ext uri="{FF2B5EF4-FFF2-40B4-BE49-F238E27FC236}">
                  <a16:creationId xmlns:a16="http://schemas.microsoft.com/office/drawing/2014/main" id="{56C5BDFC-BFBD-2442-8163-24102D0F2466}"/>
                </a:ext>
              </a:extLst>
            </p:cNvPr>
            <p:cNvSpPr>
              <a:spLocks noChangeArrowheads="1"/>
            </p:cNvSpPr>
            <p:nvPr/>
          </p:nvSpPr>
          <p:spPr bwMode="auto">
            <a:xfrm>
              <a:off x="3598599" y="826205"/>
              <a:ext cx="10037" cy="38417"/>
            </a:xfrm>
            <a:custGeom>
              <a:avLst/>
              <a:gdLst>
                <a:gd name="T0" fmla="*/ 0 w 31"/>
                <a:gd name="T1" fmla="*/ 117 h 118"/>
                <a:gd name="T2" fmla="*/ 0 w 31"/>
                <a:gd name="T3" fmla="*/ 117 h 118"/>
                <a:gd name="T4" fmla="*/ 0 w 31"/>
                <a:gd name="T5" fmla="*/ 59 h 118"/>
                <a:gd name="T6" fmla="*/ 30 w 31"/>
                <a:gd name="T7" fmla="*/ 0 h 118"/>
                <a:gd name="T8" fmla="*/ 0 w 31"/>
                <a:gd name="T9" fmla="*/ 59 h 118"/>
                <a:gd name="T10" fmla="*/ 0 w 31"/>
                <a:gd name="T11" fmla="*/ 117 h 118"/>
              </a:gdLst>
              <a:ahLst/>
              <a:cxnLst>
                <a:cxn ang="0">
                  <a:pos x="T0" y="T1"/>
                </a:cxn>
                <a:cxn ang="0">
                  <a:pos x="T2" y="T3"/>
                </a:cxn>
                <a:cxn ang="0">
                  <a:pos x="T4" y="T5"/>
                </a:cxn>
                <a:cxn ang="0">
                  <a:pos x="T6" y="T7"/>
                </a:cxn>
                <a:cxn ang="0">
                  <a:pos x="T8" y="T9"/>
                </a:cxn>
                <a:cxn ang="0">
                  <a:pos x="T10" y="T11"/>
                </a:cxn>
              </a:cxnLst>
              <a:rect l="0" t="0" r="r" b="b"/>
              <a:pathLst>
                <a:path w="31" h="118">
                  <a:moveTo>
                    <a:pt x="0" y="117"/>
                  </a:moveTo>
                  <a:lnTo>
                    <a:pt x="0" y="117"/>
                  </a:lnTo>
                  <a:cubicBezTo>
                    <a:pt x="0" y="88"/>
                    <a:pt x="0" y="88"/>
                    <a:pt x="0" y="59"/>
                  </a:cubicBezTo>
                  <a:cubicBezTo>
                    <a:pt x="0" y="29"/>
                    <a:pt x="0" y="0"/>
                    <a:pt x="30" y="0"/>
                  </a:cubicBezTo>
                  <a:cubicBezTo>
                    <a:pt x="0" y="0"/>
                    <a:pt x="0" y="29"/>
                    <a:pt x="0" y="59"/>
                  </a:cubicBezTo>
                  <a:cubicBezTo>
                    <a:pt x="0" y="88"/>
                    <a:pt x="0" y="88"/>
                    <a:pt x="0" y="11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4" name="Freeform 293">
              <a:extLst>
                <a:ext uri="{FF2B5EF4-FFF2-40B4-BE49-F238E27FC236}">
                  <a16:creationId xmlns:a16="http://schemas.microsoft.com/office/drawing/2014/main" id="{93FD7E78-DBD0-F04A-A8B2-BD644FB75E76}"/>
                </a:ext>
              </a:extLst>
            </p:cNvPr>
            <p:cNvSpPr>
              <a:spLocks noChangeArrowheads="1"/>
            </p:cNvSpPr>
            <p:nvPr/>
          </p:nvSpPr>
          <p:spPr bwMode="auto">
            <a:xfrm>
              <a:off x="251927" y="1156309"/>
              <a:ext cx="739881" cy="893560"/>
            </a:xfrm>
            <a:custGeom>
              <a:avLst/>
              <a:gdLst>
                <a:gd name="T0" fmla="*/ 1983 w 2276"/>
                <a:gd name="T1" fmla="*/ 2770 h 2771"/>
                <a:gd name="T2" fmla="*/ 1983 w 2276"/>
                <a:gd name="T3" fmla="*/ 2770 h 2771"/>
                <a:gd name="T4" fmla="*/ 2275 w 2276"/>
                <a:gd name="T5" fmla="*/ 846 h 2771"/>
                <a:gd name="T6" fmla="*/ 1954 w 2276"/>
                <a:gd name="T7" fmla="*/ 788 h 2771"/>
                <a:gd name="T8" fmla="*/ 1516 w 2276"/>
                <a:gd name="T9" fmla="*/ 700 h 2771"/>
                <a:gd name="T10" fmla="*/ 1516 w 2276"/>
                <a:gd name="T11" fmla="*/ 700 h 2771"/>
                <a:gd name="T12" fmla="*/ 1516 w 2276"/>
                <a:gd name="T13" fmla="*/ 700 h 2771"/>
                <a:gd name="T14" fmla="*/ 1545 w 2276"/>
                <a:gd name="T15" fmla="*/ 467 h 2771"/>
                <a:gd name="T16" fmla="*/ 1604 w 2276"/>
                <a:gd name="T17" fmla="*/ 233 h 2771"/>
                <a:gd name="T18" fmla="*/ 1283 w 2276"/>
                <a:gd name="T19" fmla="*/ 175 h 2771"/>
                <a:gd name="T20" fmla="*/ 554 w 2276"/>
                <a:gd name="T21" fmla="*/ 0 h 2771"/>
                <a:gd name="T22" fmla="*/ 0 w 2276"/>
                <a:gd name="T23" fmla="*/ 2421 h 2771"/>
                <a:gd name="T24" fmla="*/ 1778 w 2276"/>
                <a:gd name="T25" fmla="*/ 2741 h 2771"/>
                <a:gd name="T26" fmla="*/ 1983 w 2276"/>
                <a:gd name="T27" fmla="*/ 2770 h 2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6" h="2771">
                  <a:moveTo>
                    <a:pt x="1983" y="2770"/>
                  </a:moveTo>
                  <a:lnTo>
                    <a:pt x="1983" y="2770"/>
                  </a:lnTo>
                  <a:cubicBezTo>
                    <a:pt x="2071" y="2158"/>
                    <a:pt x="2158" y="1546"/>
                    <a:pt x="2275" y="846"/>
                  </a:cubicBezTo>
                  <a:cubicBezTo>
                    <a:pt x="2158" y="817"/>
                    <a:pt x="2071" y="817"/>
                    <a:pt x="1954" y="788"/>
                  </a:cubicBezTo>
                  <a:cubicBezTo>
                    <a:pt x="1808" y="758"/>
                    <a:pt x="1662" y="758"/>
                    <a:pt x="1516" y="700"/>
                  </a:cubicBezTo>
                  <a:lnTo>
                    <a:pt x="1516" y="700"/>
                  </a:lnTo>
                  <a:lnTo>
                    <a:pt x="1516" y="700"/>
                  </a:lnTo>
                  <a:cubicBezTo>
                    <a:pt x="1545" y="612"/>
                    <a:pt x="1545" y="524"/>
                    <a:pt x="1545" y="467"/>
                  </a:cubicBezTo>
                  <a:cubicBezTo>
                    <a:pt x="1575" y="379"/>
                    <a:pt x="1604" y="291"/>
                    <a:pt x="1604" y="233"/>
                  </a:cubicBezTo>
                  <a:cubicBezTo>
                    <a:pt x="1283" y="175"/>
                    <a:pt x="1283" y="175"/>
                    <a:pt x="1283" y="175"/>
                  </a:cubicBezTo>
                  <a:cubicBezTo>
                    <a:pt x="1021" y="117"/>
                    <a:pt x="787" y="58"/>
                    <a:pt x="554" y="0"/>
                  </a:cubicBezTo>
                  <a:cubicBezTo>
                    <a:pt x="350" y="817"/>
                    <a:pt x="175" y="1633"/>
                    <a:pt x="0" y="2421"/>
                  </a:cubicBezTo>
                  <a:cubicBezTo>
                    <a:pt x="583" y="2538"/>
                    <a:pt x="1195" y="2654"/>
                    <a:pt x="1778" y="2741"/>
                  </a:cubicBezTo>
                  <a:lnTo>
                    <a:pt x="1983" y="277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5" name="Freeform 294">
              <a:extLst>
                <a:ext uri="{FF2B5EF4-FFF2-40B4-BE49-F238E27FC236}">
                  <a16:creationId xmlns:a16="http://schemas.microsoft.com/office/drawing/2014/main" id="{FCC213EA-F3C9-5F44-81B5-894FEA02BF77}"/>
                </a:ext>
              </a:extLst>
            </p:cNvPr>
            <p:cNvSpPr>
              <a:spLocks noChangeArrowheads="1"/>
            </p:cNvSpPr>
            <p:nvPr/>
          </p:nvSpPr>
          <p:spPr bwMode="auto">
            <a:xfrm>
              <a:off x="3873904" y="695301"/>
              <a:ext cx="10037" cy="18497"/>
            </a:xfrm>
            <a:custGeom>
              <a:avLst/>
              <a:gdLst>
                <a:gd name="T0" fmla="*/ 29 w 30"/>
                <a:gd name="T1" fmla="*/ 0 h 59"/>
                <a:gd name="T2" fmla="*/ 29 w 30"/>
                <a:gd name="T3" fmla="*/ 0 h 59"/>
                <a:gd name="T4" fmla="*/ 29 w 30"/>
                <a:gd name="T5" fmla="*/ 29 h 59"/>
                <a:gd name="T6" fmla="*/ 29 w 30"/>
                <a:gd name="T7" fmla="*/ 58 h 59"/>
                <a:gd name="T8" fmla="*/ 29 w 30"/>
                <a:gd name="T9" fmla="*/ 29 h 59"/>
                <a:gd name="T10" fmla="*/ 29 w 30"/>
                <a:gd name="T11" fmla="*/ 0 h 59"/>
                <a:gd name="T12" fmla="*/ 0 w 30"/>
                <a:gd name="T13" fmla="*/ 0 h 59"/>
                <a:gd name="T14" fmla="*/ 29 w 30"/>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9">
                  <a:moveTo>
                    <a:pt x="29" y="0"/>
                  </a:moveTo>
                  <a:lnTo>
                    <a:pt x="29" y="0"/>
                  </a:lnTo>
                  <a:cubicBezTo>
                    <a:pt x="29" y="29"/>
                    <a:pt x="29" y="29"/>
                    <a:pt x="29" y="29"/>
                  </a:cubicBezTo>
                  <a:lnTo>
                    <a:pt x="29" y="58"/>
                  </a:lnTo>
                  <a:lnTo>
                    <a:pt x="29" y="29"/>
                  </a:lnTo>
                  <a:cubicBezTo>
                    <a:pt x="29" y="29"/>
                    <a:pt x="29" y="29"/>
                    <a:pt x="29" y="0"/>
                  </a:cubicBezTo>
                  <a:cubicBezTo>
                    <a:pt x="29" y="0"/>
                    <a:pt x="29" y="0"/>
                    <a:pt x="0" y="0"/>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6" name="Freeform 295">
              <a:extLst>
                <a:ext uri="{FF2B5EF4-FFF2-40B4-BE49-F238E27FC236}">
                  <a16:creationId xmlns:a16="http://schemas.microsoft.com/office/drawing/2014/main" id="{078E8343-FD06-6443-BA68-EE83AD6F2D21}"/>
                </a:ext>
              </a:extLst>
            </p:cNvPr>
            <p:cNvSpPr>
              <a:spLocks noChangeArrowheads="1"/>
            </p:cNvSpPr>
            <p:nvPr/>
          </p:nvSpPr>
          <p:spPr bwMode="auto">
            <a:xfrm>
              <a:off x="3806512" y="675381"/>
              <a:ext cx="38714" cy="9960"/>
            </a:xfrm>
            <a:custGeom>
              <a:avLst/>
              <a:gdLst>
                <a:gd name="T0" fmla="*/ 0 w 117"/>
                <a:gd name="T1" fmla="*/ 0 h 30"/>
                <a:gd name="T2" fmla="*/ 0 w 117"/>
                <a:gd name="T3" fmla="*/ 0 h 30"/>
                <a:gd name="T4" fmla="*/ 57 w 117"/>
                <a:gd name="T5" fmla="*/ 0 h 30"/>
                <a:gd name="T6" fmla="*/ 116 w 117"/>
                <a:gd name="T7" fmla="*/ 29 h 30"/>
                <a:gd name="T8" fmla="*/ 57 w 117"/>
                <a:gd name="T9" fmla="*/ 0 h 30"/>
                <a:gd name="T10" fmla="*/ 0 w 117"/>
                <a:gd name="T11" fmla="*/ 0 h 30"/>
              </a:gdLst>
              <a:ahLst/>
              <a:cxnLst>
                <a:cxn ang="0">
                  <a:pos x="T0" y="T1"/>
                </a:cxn>
                <a:cxn ang="0">
                  <a:pos x="T2" y="T3"/>
                </a:cxn>
                <a:cxn ang="0">
                  <a:pos x="T4" y="T5"/>
                </a:cxn>
                <a:cxn ang="0">
                  <a:pos x="T6" y="T7"/>
                </a:cxn>
                <a:cxn ang="0">
                  <a:pos x="T8" y="T9"/>
                </a:cxn>
                <a:cxn ang="0">
                  <a:pos x="T10" y="T11"/>
                </a:cxn>
              </a:cxnLst>
              <a:rect l="0" t="0" r="r" b="b"/>
              <a:pathLst>
                <a:path w="117" h="30">
                  <a:moveTo>
                    <a:pt x="0" y="0"/>
                  </a:moveTo>
                  <a:lnTo>
                    <a:pt x="0" y="0"/>
                  </a:lnTo>
                  <a:cubicBezTo>
                    <a:pt x="28" y="0"/>
                    <a:pt x="28" y="0"/>
                    <a:pt x="57" y="0"/>
                  </a:cubicBezTo>
                  <a:cubicBezTo>
                    <a:pt x="87" y="0"/>
                    <a:pt x="87" y="0"/>
                    <a:pt x="116" y="29"/>
                  </a:cubicBezTo>
                  <a:cubicBezTo>
                    <a:pt x="87" y="0"/>
                    <a:pt x="87" y="0"/>
                    <a:pt x="57" y="0"/>
                  </a:cubicBezTo>
                  <a:cubicBezTo>
                    <a:pt x="28" y="0"/>
                    <a:pt x="28"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7" name="Freeform 296">
              <a:extLst>
                <a:ext uri="{FF2B5EF4-FFF2-40B4-BE49-F238E27FC236}">
                  <a16:creationId xmlns:a16="http://schemas.microsoft.com/office/drawing/2014/main" id="{2F8FBC9B-5A50-6B47-B253-42F805EFA803}"/>
                </a:ext>
              </a:extLst>
            </p:cNvPr>
            <p:cNvSpPr>
              <a:spLocks noChangeArrowheads="1"/>
            </p:cNvSpPr>
            <p:nvPr/>
          </p:nvSpPr>
          <p:spPr bwMode="auto">
            <a:xfrm>
              <a:off x="3835190" y="82620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8" name="Freeform 297">
              <a:extLst>
                <a:ext uri="{FF2B5EF4-FFF2-40B4-BE49-F238E27FC236}">
                  <a16:creationId xmlns:a16="http://schemas.microsoft.com/office/drawing/2014/main" id="{7677FA96-8221-B14D-9966-9E271EB59C7A}"/>
                </a:ext>
              </a:extLst>
            </p:cNvPr>
            <p:cNvSpPr>
              <a:spLocks noChangeArrowheads="1"/>
            </p:cNvSpPr>
            <p:nvPr/>
          </p:nvSpPr>
          <p:spPr bwMode="auto">
            <a:xfrm>
              <a:off x="3721912" y="713798"/>
              <a:ext cx="28678" cy="9961"/>
            </a:xfrm>
            <a:custGeom>
              <a:avLst/>
              <a:gdLst>
                <a:gd name="T0" fmla="*/ 0 w 88"/>
                <a:gd name="T1" fmla="*/ 29 h 30"/>
                <a:gd name="T2" fmla="*/ 0 w 88"/>
                <a:gd name="T3" fmla="*/ 29 h 30"/>
                <a:gd name="T4" fmla="*/ 0 w 88"/>
                <a:gd name="T5" fmla="*/ 29 h 30"/>
                <a:gd name="T6" fmla="*/ 87 w 88"/>
                <a:gd name="T7" fmla="*/ 0 h 30"/>
                <a:gd name="T8" fmla="*/ 0 w 88"/>
                <a:gd name="T9" fmla="*/ 29 h 30"/>
              </a:gdLst>
              <a:ahLst/>
              <a:cxnLst>
                <a:cxn ang="0">
                  <a:pos x="T0" y="T1"/>
                </a:cxn>
                <a:cxn ang="0">
                  <a:pos x="T2" y="T3"/>
                </a:cxn>
                <a:cxn ang="0">
                  <a:pos x="T4" y="T5"/>
                </a:cxn>
                <a:cxn ang="0">
                  <a:pos x="T6" y="T7"/>
                </a:cxn>
                <a:cxn ang="0">
                  <a:pos x="T8" y="T9"/>
                </a:cxn>
              </a:cxnLst>
              <a:rect l="0" t="0" r="r" b="b"/>
              <a:pathLst>
                <a:path w="88" h="30">
                  <a:moveTo>
                    <a:pt x="0" y="29"/>
                  </a:moveTo>
                  <a:lnTo>
                    <a:pt x="0" y="29"/>
                  </a:lnTo>
                  <a:lnTo>
                    <a:pt x="0" y="29"/>
                  </a:lnTo>
                  <a:cubicBezTo>
                    <a:pt x="29" y="29"/>
                    <a:pt x="58" y="0"/>
                    <a:pt x="87" y="0"/>
                  </a:cubicBezTo>
                  <a:cubicBezTo>
                    <a:pt x="58" y="0"/>
                    <a:pt x="29"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299" name="Freeform 298">
              <a:extLst>
                <a:ext uri="{FF2B5EF4-FFF2-40B4-BE49-F238E27FC236}">
                  <a16:creationId xmlns:a16="http://schemas.microsoft.com/office/drawing/2014/main" id="{9905E3B3-A491-8C42-8AF1-F5784C13280D}"/>
                </a:ext>
              </a:extLst>
            </p:cNvPr>
            <p:cNvSpPr>
              <a:spLocks noChangeArrowheads="1"/>
            </p:cNvSpPr>
            <p:nvPr/>
          </p:nvSpPr>
          <p:spPr bwMode="auto">
            <a:xfrm>
              <a:off x="3901148" y="72233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0" name="Freeform 299">
              <a:extLst>
                <a:ext uri="{FF2B5EF4-FFF2-40B4-BE49-F238E27FC236}">
                  <a16:creationId xmlns:a16="http://schemas.microsoft.com/office/drawing/2014/main" id="{5BFD9CAC-3950-064B-8FED-2BC90B939DFD}"/>
                </a:ext>
              </a:extLst>
            </p:cNvPr>
            <p:cNvSpPr>
              <a:spLocks noChangeArrowheads="1"/>
            </p:cNvSpPr>
            <p:nvPr/>
          </p:nvSpPr>
          <p:spPr bwMode="auto">
            <a:xfrm>
              <a:off x="3892545" y="722335"/>
              <a:ext cx="1433" cy="9961"/>
            </a:xfrm>
            <a:custGeom>
              <a:avLst/>
              <a:gdLst>
                <a:gd name="T0" fmla="*/ 0 w 1"/>
                <a:gd name="T1" fmla="*/ 0 h 31"/>
                <a:gd name="T2" fmla="*/ 0 w 1"/>
                <a:gd name="T3" fmla="*/ 3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30"/>
                  </a:lnTo>
                  <a:lnTo>
                    <a:pt x="0" y="3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1" name="Freeform 300">
              <a:extLst>
                <a:ext uri="{FF2B5EF4-FFF2-40B4-BE49-F238E27FC236}">
                  <a16:creationId xmlns:a16="http://schemas.microsoft.com/office/drawing/2014/main" id="{981684E0-1A69-264C-9F98-4FF4D6C848D4}"/>
                </a:ext>
              </a:extLst>
            </p:cNvPr>
            <p:cNvSpPr>
              <a:spLocks noChangeArrowheads="1"/>
            </p:cNvSpPr>
            <p:nvPr/>
          </p:nvSpPr>
          <p:spPr bwMode="auto">
            <a:xfrm>
              <a:off x="3892545" y="703838"/>
              <a:ext cx="1433" cy="9960"/>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2" name="Freeform 301">
              <a:extLst>
                <a:ext uri="{FF2B5EF4-FFF2-40B4-BE49-F238E27FC236}">
                  <a16:creationId xmlns:a16="http://schemas.microsoft.com/office/drawing/2014/main" id="{434BC65E-4D0E-F143-A6D5-494CFC5AD361}"/>
                </a:ext>
              </a:extLst>
            </p:cNvPr>
            <p:cNvSpPr>
              <a:spLocks noChangeArrowheads="1"/>
            </p:cNvSpPr>
            <p:nvPr/>
          </p:nvSpPr>
          <p:spPr bwMode="auto">
            <a:xfrm>
              <a:off x="3674595" y="732296"/>
              <a:ext cx="10036"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3" name="Freeform 302">
              <a:extLst>
                <a:ext uri="{FF2B5EF4-FFF2-40B4-BE49-F238E27FC236}">
                  <a16:creationId xmlns:a16="http://schemas.microsoft.com/office/drawing/2014/main" id="{19BA31C6-C0BA-4F48-A708-39D8511BF2BF}"/>
                </a:ext>
              </a:extLst>
            </p:cNvPr>
            <p:cNvSpPr>
              <a:spLocks noChangeArrowheads="1"/>
            </p:cNvSpPr>
            <p:nvPr/>
          </p:nvSpPr>
          <p:spPr bwMode="auto">
            <a:xfrm>
              <a:off x="3627277" y="732296"/>
              <a:ext cx="47318" cy="46954"/>
            </a:xfrm>
            <a:custGeom>
              <a:avLst/>
              <a:gdLst>
                <a:gd name="T0" fmla="*/ 0 w 147"/>
                <a:gd name="T1" fmla="*/ 145 h 146"/>
                <a:gd name="T2" fmla="*/ 0 w 147"/>
                <a:gd name="T3" fmla="*/ 145 h 146"/>
                <a:gd name="T4" fmla="*/ 146 w 147"/>
                <a:gd name="T5" fmla="*/ 0 h 146"/>
                <a:gd name="T6" fmla="*/ 0 w 147"/>
                <a:gd name="T7" fmla="*/ 145 h 146"/>
              </a:gdLst>
              <a:ahLst/>
              <a:cxnLst>
                <a:cxn ang="0">
                  <a:pos x="T0" y="T1"/>
                </a:cxn>
                <a:cxn ang="0">
                  <a:pos x="T2" y="T3"/>
                </a:cxn>
                <a:cxn ang="0">
                  <a:pos x="T4" y="T5"/>
                </a:cxn>
                <a:cxn ang="0">
                  <a:pos x="T6" y="T7"/>
                </a:cxn>
              </a:cxnLst>
              <a:rect l="0" t="0" r="r" b="b"/>
              <a:pathLst>
                <a:path w="147" h="146">
                  <a:moveTo>
                    <a:pt x="0" y="145"/>
                  </a:moveTo>
                  <a:lnTo>
                    <a:pt x="0" y="145"/>
                  </a:lnTo>
                  <a:cubicBezTo>
                    <a:pt x="29" y="87"/>
                    <a:pt x="117" y="0"/>
                    <a:pt x="146" y="0"/>
                  </a:cubicBezTo>
                  <a:cubicBezTo>
                    <a:pt x="88" y="0"/>
                    <a:pt x="29" y="87"/>
                    <a:pt x="0" y="145"/>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4" name="Freeform 303">
              <a:extLst>
                <a:ext uri="{FF2B5EF4-FFF2-40B4-BE49-F238E27FC236}">
                  <a16:creationId xmlns:a16="http://schemas.microsoft.com/office/drawing/2014/main" id="{C383AA5C-84D7-9341-9AC4-5C4DACFDC3B9}"/>
                </a:ext>
              </a:extLst>
            </p:cNvPr>
            <p:cNvSpPr>
              <a:spLocks noChangeArrowheads="1"/>
            </p:cNvSpPr>
            <p:nvPr/>
          </p:nvSpPr>
          <p:spPr bwMode="auto">
            <a:xfrm>
              <a:off x="3684631" y="742255"/>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5" name="Freeform 304">
              <a:extLst>
                <a:ext uri="{FF2B5EF4-FFF2-40B4-BE49-F238E27FC236}">
                  <a16:creationId xmlns:a16="http://schemas.microsoft.com/office/drawing/2014/main" id="{5524E60A-C64A-EB44-B47E-75293AC6105F}"/>
                </a:ext>
              </a:extLst>
            </p:cNvPr>
            <p:cNvSpPr>
              <a:spLocks noChangeArrowheads="1"/>
            </p:cNvSpPr>
            <p:nvPr/>
          </p:nvSpPr>
          <p:spPr bwMode="auto">
            <a:xfrm>
              <a:off x="3684631" y="73229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6" name="Freeform 305">
              <a:extLst>
                <a:ext uri="{FF2B5EF4-FFF2-40B4-BE49-F238E27FC236}">
                  <a16:creationId xmlns:a16="http://schemas.microsoft.com/office/drawing/2014/main" id="{7FCC6D9F-11AD-C44B-BEAC-DE25AEBF7C96}"/>
                </a:ext>
              </a:extLst>
            </p:cNvPr>
            <p:cNvSpPr>
              <a:spLocks noChangeArrowheads="1"/>
            </p:cNvSpPr>
            <p:nvPr/>
          </p:nvSpPr>
          <p:spPr bwMode="auto">
            <a:xfrm>
              <a:off x="3703273" y="750793"/>
              <a:ext cx="10036" cy="18498"/>
            </a:xfrm>
            <a:custGeom>
              <a:avLst/>
              <a:gdLst>
                <a:gd name="T0" fmla="*/ 28 w 29"/>
                <a:gd name="T1" fmla="*/ 0 h 59"/>
                <a:gd name="T2" fmla="*/ 28 w 29"/>
                <a:gd name="T3" fmla="*/ 0 h 59"/>
                <a:gd name="T4" fmla="*/ 0 w 29"/>
                <a:gd name="T5" fmla="*/ 58 h 59"/>
                <a:gd name="T6" fmla="*/ 28 w 29"/>
                <a:gd name="T7" fmla="*/ 0 h 59"/>
              </a:gdLst>
              <a:ahLst/>
              <a:cxnLst>
                <a:cxn ang="0">
                  <a:pos x="T0" y="T1"/>
                </a:cxn>
                <a:cxn ang="0">
                  <a:pos x="T2" y="T3"/>
                </a:cxn>
                <a:cxn ang="0">
                  <a:pos x="T4" y="T5"/>
                </a:cxn>
                <a:cxn ang="0">
                  <a:pos x="T6" y="T7"/>
                </a:cxn>
              </a:cxnLst>
              <a:rect l="0" t="0" r="r" b="b"/>
              <a:pathLst>
                <a:path w="29" h="59">
                  <a:moveTo>
                    <a:pt x="28" y="0"/>
                  </a:moveTo>
                  <a:lnTo>
                    <a:pt x="28" y="0"/>
                  </a:lnTo>
                  <a:cubicBezTo>
                    <a:pt x="28" y="29"/>
                    <a:pt x="0" y="29"/>
                    <a:pt x="0" y="58"/>
                  </a:cubicBezTo>
                  <a:cubicBezTo>
                    <a:pt x="0" y="29"/>
                    <a:pt x="28" y="29"/>
                    <a:pt x="2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7" name="Freeform 306">
              <a:extLst>
                <a:ext uri="{FF2B5EF4-FFF2-40B4-BE49-F238E27FC236}">
                  <a16:creationId xmlns:a16="http://schemas.microsoft.com/office/drawing/2014/main" id="{16E0F65E-693C-FB45-9688-7FDC0F914AC3}"/>
                </a:ext>
              </a:extLst>
            </p:cNvPr>
            <p:cNvSpPr>
              <a:spLocks noChangeArrowheads="1"/>
            </p:cNvSpPr>
            <p:nvPr/>
          </p:nvSpPr>
          <p:spPr bwMode="auto">
            <a:xfrm>
              <a:off x="5144320" y="1711227"/>
              <a:ext cx="1434"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8" name="Freeform 307">
              <a:extLst>
                <a:ext uri="{FF2B5EF4-FFF2-40B4-BE49-F238E27FC236}">
                  <a16:creationId xmlns:a16="http://schemas.microsoft.com/office/drawing/2014/main" id="{6C441A7F-6824-9E4D-950F-76373A5E8340}"/>
                </a:ext>
              </a:extLst>
            </p:cNvPr>
            <p:cNvSpPr>
              <a:spLocks noChangeArrowheads="1"/>
            </p:cNvSpPr>
            <p:nvPr/>
          </p:nvSpPr>
          <p:spPr bwMode="auto">
            <a:xfrm>
              <a:off x="5134284" y="1719764"/>
              <a:ext cx="10036" cy="9960"/>
            </a:xfrm>
            <a:custGeom>
              <a:avLst/>
              <a:gdLst>
                <a:gd name="T0" fmla="*/ 0 w 30"/>
                <a:gd name="T1" fmla="*/ 29 h 30"/>
                <a:gd name="T2" fmla="*/ 0 w 30"/>
                <a:gd name="T3" fmla="*/ 29 h 30"/>
                <a:gd name="T4" fmla="*/ 0 w 30"/>
                <a:gd name="T5" fmla="*/ 29 h 30"/>
                <a:gd name="T6" fmla="*/ 0 w 30"/>
                <a:gd name="T7" fmla="*/ 0 h 30"/>
                <a:gd name="T8" fmla="*/ 29 w 30"/>
                <a:gd name="T9" fmla="*/ 0 h 30"/>
                <a:gd name="T10" fmla="*/ 0 w 30"/>
                <a:gd name="T11" fmla="*/ 0 h 30"/>
                <a:gd name="T12" fmla="*/ 0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29"/>
                  </a:moveTo>
                  <a:lnTo>
                    <a:pt x="0" y="29"/>
                  </a:lnTo>
                  <a:lnTo>
                    <a:pt x="0" y="29"/>
                  </a:lnTo>
                  <a:cubicBezTo>
                    <a:pt x="0" y="29"/>
                    <a:pt x="0" y="29"/>
                    <a:pt x="0" y="0"/>
                  </a:cubicBezTo>
                  <a:cubicBezTo>
                    <a:pt x="0" y="0"/>
                    <a:pt x="0" y="0"/>
                    <a:pt x="29" y="0"/>
                  </a:cubicBezTo>
                  <a:cubicBezTo>
                    <a:pt x="0" y="0"/>
                    <a:pt x="0" y="0"/>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09" name="Freeform 308">
              <a:extLst>
                <a:ext uri="{FF2B5EF4-FFF2-40B4-BE49-F238E27FC236}">
                  <a16:creationId xmlns:a16="http://schemas.microsoft.com/office/drawing/2014/main" id="{2A06536B-58D7-034F-A1DB-AFD3C3D65ABB}"/>
                </a:ext>
              </a:extLst>
            </p:cNvPr>
            <p:cNvSpPr>
              <a:spLocks noChangeArrowheads="1"/>
            </p:cNvSpPr>
            <p:nvPr/>
          </p:nvSpPr>
          <p:spPr bwMode="auto">
            <a:xfrm>
              <a:off x="5162961" y="178663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0" name="Freeform 309">
              <a:extLst>
                <a:ext uri="{FF2B5EF4-FFF2-40B4-BE49-F238E27FC236}">
                  <a16:creationId xmlns:a16="http://schemas.microsoft.com/office/drawing/2014/main" id="{7A4A091F-8DF4-3145-A066-795C6A506CF3}"/>
                </a:ext>
              </a:extLst>
            </p:cNvPr>
            <p:cNvSpPr>
              <a:spLocks noChangeArrowheads="1"/>
            </p:cNvSpPr>
            <p:nvPr/>
          </p:nvSpPr>
          <p:spPr bwMode="auto">
            <a:xfrm>
              <a:off x="5134284" y="163581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1" name="Freeform 310">
              <a:extLst>
                <a:ext uri="{FF2B5EF4-FFF2-40B4-BE49-F238E27FC236}">
                  <a16:creationId xmlns:a16="http://schemas.microsoft.com/office/drawing/2014/main" id="{30336439-F617-0D45-B551-31011FA42288}"/>
                </a:ext>
              </a:extLst>
            </p:cNvPr>
            <p:cNvSpPr>
              <a:spLocks noChangeArrowheads="1"/>
            </p:cNvSpPr>
            <p:nvPr/>
          </p:nvSpPr>
          <p:spPr bwMode="auto">
            <a:xfrm>
              <a:off x="5172998" y="1758181"/>
              <a:ext cx="10037" cy="9961"/>
            </a:xfrm>
            <a:custGeom>
              <a:avLst/>
              <a:gdLst>
                <a:gd name="T0" fmla="*/ 0 w 30"/>
                <a:gd name="T1" fmla="*/ 0 h 29"/>
                <a:gd name="T2" fmla="*/ 0 w 30"/>
                <a:gd name="T3" fmla="*/ 0 h 29"/>
                <a:gd name="T4" fmla="*/ 29 w 30"/>
                <a:gd name="T5" fmla="*/ 28 h 29"/>
                <a:gd name="T6" fmla="*/ 0 w 30"/>
                <a:gd name="T7" fmla="*/ 0 h 29"/>
              </a:gdLst>
              <a:ahLst/>
              <a:cxnLst>
                <a:cxn ang="0">
                  <a:pos x="T0" y="T1"/>
                </a:cxn>
                <a:cxn ang="0">
                  <a:pos x="T2" y="T3"/>
                </a:cxn>
                <a:cxn ang="0">
                  <a:pos x="T4" y="T5"/>
                </a:cxn>
                <a:cxn ang="0">
                  <a:pos x="T6" y="T7"/>
                </a:cxn>
              </a:cxnLst>
              <a:rect l="0" t="0" r="r" b="b"/>
              <a:pathLst>
                <a:path w="30" h="29">
                  <a:moveTo>
                    <a:pt x="0" y="0"/>
                  </a:moveTo>
                  <a:lnTo>
                    <a:pt x="0" y="0"/>
                  </a:lnTo>
                  <a:cubicBezTo>
                    <a:pt x="0" y="0"/>
                    <a:pt x="0" y="0"/>
                    <a:pt x="29" y="28"/>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2" name="Freeform 311">
              <a:extLst>
                <a:ext uri="{FF2B5EF4-FFF2-40B4-BE49-F238E27FC236}">
                  <a16:creationId xmlns:a16="http://schemas.microsoft.com/office/drawing/2014/main" id="{32448B2C-F1F3-B044-B404-F3EDC3552E50}"/>
                </a:ext>
              </a:extLst>
            </p:cNvPr>
            <p:cNvSpPr>
              <a:spLocks noChangeArrowheads="1"/>
            </p:cNvSpPr>
            <p:nvPr/>
          </p:nvSpPr>
          <p:spPr bwMode="auto">
            <a:xfrm>
              <a:off x="5134284" y="170126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3" name="Freeform 312">
              <a:extLst>
                <a:ext uri="{FF2B5EF4-FFF2-40B4-BE49-F238E27FC236}">
                  <a16:creationId xmlns:a16="http://schemas.microsoft.com/office/drawing/2014/main" id="{AE7DA71C-872C-7547-8863-BAA443F606B2}"/>
                </a:ext>
              </a:extLst>
            </p:cNvPr>
            <p:cNvSpPr>
              <a:spLocks noChangeArrowheads="1"/>
            </p:cNvSpPr>
            <p:nvPr/>
          </p:nvSpPr>
          <p:spPr bwMode="auto">
            <a:xfrm>
              <a:off x="5134284" y="1672809"/>
              <a:ext cx="18640" cy="1423"/>
            </a:xfrm>
            <a:custGeom>
              <a:avLst/>
              <a:gdLst>
                <a:gd name="T0" fmla="*/ 0 w 58"/>
                <a:gd name="T1" fmla="*/ 0 h 1"/>
                <a:gd name="T2" fmla="*/ 0 w 58"/>
                <a:gd name="T3" fmla="*/ 0 h 1"/>
                <a:gd name="T4" fmla="*/ 57 w 58"/>
                <a:gd name="T5" fmla="*/ 0 h 1"/>
                <a:gd name="T6" fmla="*/ 57 w 58"/>
                <a:gd name="T7" fmla="*/ 0 h 1"/>
                <a:gd name="T8" fmla="*/ 0 w 58"/>
                <a:gd name="T9" fmla="*/ 0 h 1"/>
              </a:gdLst>
              <a:ahLst/>
              <a:cxnLst>
                <a:cxn ang="0">
                  <a:pos x="T0" y="T1"/>
                </a:cxn>
                <a:cxn ang="0">
                  <a:pos x="T2" y="T3"/>
                </a:cxn>
                <a:cxn ang="0">
                  <a:pos x="T4" y="T5"/>
                </a:cxn>
                <a:cxn ang="0">
                  <a:pos x="T6" y="T7"/>
                </a:cxn>
                <a:cxn ang="0">
                  <a:pos x="T8" y="T9"/>
                </a:cxn>
              </a:cxnLst>
              <a:rect l="0" t="0" r="r" b="b"/>
              <a:pathLst>
                <a:path w="58" h="1">
                  <a:moveTo>
                    <a:pt x="0" y="0"/>
                  </a:moveTo>
                  <a:lnTo>
                    <a:pt x="0" y="0"/>
                  </a:lnTo>
                  <a:cubicBezTo>
                    <a:pt x="57" y="0"/>
                    <a:pt x="57" y="0"/>
                    <a:pt x="57" y="0"/>
                  </a:cubicBezTo>
                  <a:lnTo>
                    <a:pt x="57" y="0"/>
                  </a:ln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4" name="Freeform 313">
              <a:extLst>
                <a:ext uri="{FF2B5EF4-FFF2-40B4-BE49-F238E27FC236}">
                  <a16:creationId xmlns:a16="http://schemas.microsoft.com/office/drawing/2014/main" id="{4CCA6460-2818-A448-A0AC-15D90BE4B075}"/>
                </a:ext>
              </a:extLst>
            </p:cNvPr>
            <p:cNvSpPr>
              <a:spLocks noChangeArrowheads="1"/>
            </p:cNvSpPr>
            <p:nvPr/>
          </p:nvSpPr>
          <p:spPr bwMode="auto">
            <a:xfrm>
              <a:off x="5144320" y="1748221"/>
              <a:ext cx="10037" cy="28457"/>
            </a:xfrm>
            <a:custGeom>
              <a:avLst/>
              <a:gdLst>
                <a:gd name="T0" fmla="*/ 28 w 29"/>
                <a:gd name="T1" fmla="*/ 86 h 87"/>
                <a:gd name="T2" fmla="*/ 28 w 29"/>
                <a:gd name="T3" fmla="*/ 86 h 87"/>
                <a:gd name="T4" fmla="*/ 0 w 29"/>
                <a:gd name="T5" fmla="*/ 57 h 87"/>
                <a:gd name="T6" fmla="*/ 0 w 29"/>
                <a:gd name="T7" fmla="*/ 0 h 87"/>
                <a:gd name="T8" fmla="*/ 0 w 29"/>
                <a:gd name="T9" fmla="*/ 57 h 87"/>
                <a:gd name="T10" fmla="*/ 28 w 29"/>
                <a:gd name="T11" fmla="*/ 86 h 87"/>
              </a:gdLst>
              <a:ahLst/>
              <a:cxnLst>
                <a:cxn ang="0">
                  <a:pos x="T0" y="T1"/>
                </a:cxn>
                <a:cxn ang="0">
                  <a:pos x="T2" y="T3"/>
                </a:cxn>
                <a:cxn ang="0">
                  <a:pos x="T4" y="T5"/>
                </a:cxn>
                <a:cxn ang="0">
                  <a:pos x="T6" y="T7"/>
                </a:cxn>
                <a:cxn ang="0">
                  <a:pos x="T8" y="T9"/>
                </a:cxn>
                <a:cxn ang="0">
                  <a:pos x="T10" y="T11"/>
                </a:cxn>
              </a:cxnLst>
              <a:rect l="0" t="0" r="r" b="b"/>
              <a:pathLst>
                <a:path w="29" h="87">
                  <a:moveTo>
                    <a:pt x="28" y="86"/>
                  </a:moveTo>
                  <a:lnTo>
                    <a:pt x="28" y="86"/>
                  </a:lnTo>
                  <a:cubicBezTo>
                    <a:pt x="28" y="57"/>
                    <a:pt x="0" y="57"/>
                    <a:pt x="0" y="57"/>
                  </a:cubicBezTo>
                  <a:cubicBezTo>
                    <a:pt x="0" y="57"/>
                    <a:pt x="0" y="29"/>
                    <a:pt x="0" y="0"/>
                  </a:cubicBezTo>
                  <a:cubicBezTo>
                    <a:pt x="0" y="29"/>
                    <a:pt x="0" y="57"/>
                    <a:pt x="0" y="57"/>
                  </a:cubicBezTo>
                  <a:cubicBezTo>
                    <a:pt x="0" y="57"/>
                    <a:pt x="28" y="57"/>
                    <a:pt x="28" y="8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5" name="Freeform 314">
              <a:extLst>
                <a:ext uri="{FF2B5EF4-FFF2-40B4-BE49-F238E27FC236}">
                  <a16:creationId xmlns:a16="http://schemas.microsoft.com/office/drawing/2014/main" id="{6BC30A95-21E6-3947-93B0-3EC0657D9423}"/>
                </a:ext>
              </a:extLst>
            </p:cNvPr>
            <p:cNvSpPr>
              <a:spLocks noChangeArrowheads="1"/>
            </p:cNvSpPr>
            <p:nvPr/>
          </p:nvSpPr>
          <p:spPr bwMode="auto">
            <a:xfrm>
              <a:off x="5152923" y="1617318"/>
              <a:ext cx="1434" cy="9960"/>
            </a:xfrm>
            <a:custGeom>
              <a:avLst/>
              <a:gdLst>
                <a:gd name="T0" fmla="*/ 0 w 1"/>
                <a:gd name="T1" fmla="*/ 29 h 30"/>
                <a:gd name="T2" fmla="*/ 0 w 1"/>
                <a:gd name="T3" fmla="*/ 29 h 30"/>
                <a:gd name="T4" fmla="*/ 0 w 1"/>
                <a:gd name="T5" fmla="*/ 29 h 30"/>
                <a:gd name="T6" fmla="*/ 0 w 1"/>
                <a:gd name="T7" fmla="*/ 0 h 30"/>
                <a:gd name="T8" fmla="*/ 0 w 1"/>
                <a:gd name="T9" fmla="*/ 0 h 30"/>
                <a:gd name="T10" fmla="*/ 0 w 1"/>
                <a:gd name="T11" fmla="*/ 0 h 30"/>
                <a:gd name="T12" fmla="*/ 0 w 1"/>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29"/>
                  </a:moveTo>
                  <a:lnTo>
                    <a:pt x="0" y="29"/>
                  </a:lnTo>
                  <a:lnTo>
                    <a:pt x="0" y="29"/>
                  </a:lnTo>
                  <a:cubicBezTo>
                    <a:pt x="0" y="0"/>
                    <a:pt x="0" y="0"/>
                    <a:pt x="0" y="0"/>
                  </a:cubicBezTo>
                  <a:lnTo>
                    <a:pt x="0" y="0"/>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6" name="Freeform 315">
              <a:extLst>
                <a:ext uri="{FF2B5EF4-FFF2-40B4-BE49-F238E27FC236}">
                  <a16:creationId xmlns:a16="http://schemas.microsoft.com/office/drawing/2014/main" id="{838948BC-0CDC-CF4C-9018-1D2BCB138CA8}"/>
                </a:ext>
              </a:extLst>
            </p:cNvPr>
            <p:cNvSpPr>
              <a:spLocks noChangeArrowheads="1"/>
            </p:cNvSpPr>
            <p:nvPr/>
          </p:nvSpPr>
          <p:spPr bwMode="auto">
            <a:xfrm>
              <a:off x="5238956" y="180513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7" name="Freeform 316">
              <a:extLst>
                <a:ext uri="{FF2B5EF4-FFF2-40B4-BE49-F238E27FC236}">
                  <a16:creationId xmlns:a16="http://schemas.microsoft.com/office/drawing/2014/main" id="{0171DD4C-5664-F54A-8A73-58A2F3C28453}"/>
                </a:ext>
              </a:extLst>
            </p:cNvPr>
            <p:cNvSpPr>
              <a:spLocks noChangeArrowheads="1"/>
            </p:cNvSpPr>
            <p:nvPr/>
          </p:nvSpPr>
          <p:spPr bwMode="auto">
            <a:xfrm>
              <a:off x="5152923" y="162585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8" name="Freeform 317">
              <a:extLst>
                <a:ext uri="{FF2B5EF4-FFF2-40B4-BE49-F238E27FC236}">
                  <a16:creationId xmlns:a16="http://schemas.microsoft.com/office/drawing/2014/main" id="{111DE5F5-F1DD-FB41-B448-A9907226F7BA}"/>
                </a:ext>
              </a:extLst>
            </p:cNvPr>
            <p:cNvSpPr>
              <a:spLocks noChangeArrowheads="1"/>
            </p:cNvSpPr>
            <p:nvPr/>
          </p:nvSpPr>
          <p:spPr bwMode="auto">
            <a:xfrm>
              <a:off x="5172998" y="172972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19" name="Freeform 318">
              <a:extLst>
                <a:ext uri="{FF2B5EF4-FFF2-40B4-BE49-F238E27FC236}">
                  <a16:creationId xmlns:a16="http://schemas.microsoft.com/office/drawing/2014/main" id="{3D3EE970-E858-6943-8E94-C1D792121804}"/>
                </a:ext>
              </a:extLst>
            </p:cNvPr>
            <p:cNvSpPr>
              <a:spLocks noChangeArrowheads="1"/>
            </p:cNvSpPr>
            <p:nvPr/>
          </p:nvSpPr>
          <p:spPr bwMode="auto">
            <a:xfrm>
              <a:off x="5152923" y="1701266"/>
              <a:ext cx="10037" cy="19920"/>
            </a:xfrm>
            <a:custGeom>
              <a:avLst/>
              <a:gdLst>
                <a:gd name="T0" fmla="*/ 30 w 31"/>
                <a:gd name="T1" fmla="*/ 0 h 60"/>
                <a:gd name="T2" fmla="*/ 30 w 31"/>
                <a:gd name="T3" fmla="*/ 0 h 60"/>
                <a:gd name="T4" fmla="*/ 30 w 31"/>
                <a:gd name="T5" fmla="*/ 30 h 60"/>
                <a:gd name="T6" fmla="*/ 0 w 31"/>
                <a:gd name="T7" fmla="*/ 59 h 60"/>
                <a:gd name="T8" fmla="*/ 30 w 31"/>
                <a:gd name="T9" fmla="*/ 30 h 60"/>
                <a:gd name="T10" fmla="*/ 30 w 31"/>
                <a:gd name="T11" fmla="*/ 0 h 60"/>
              </a:gdLst>
              <a:ahLst/>
              <a:cxnLst>
                <a:cxn ang="0">
                  <a:pos x="T0" y="T1"/>
                </a:cxn>
                <a:cxn ang="0">
                  <a:pos x="T2" y="T3"/>
                </a:cxn>
                <a:cxn ang="0">
                  <a:pos x="T4" y="T5"/>
                </a:cxn>
                <a:cxn ang="0">
                  <a:pos x="T6" y="T7"/>
                </a:cxn>
                <a:cxn ang="0">
                  <a:pos x="T8" y="T9"/>
                </a:cxn>
                <a:cxn ang="0">
                  <a:pos x="T10" y="T11"/>
                </a:cxn>
              </a:cxnLst>
              <a:rect l="0" t="0" r="r" b="b"/>
              <a:pathLst>
                <a:path w="31" h="60">
                  <a:moveTo>
                    <a:pt x="30" y="0"/>
                  </a:moveTo>
                  <a:lnTo>
                    <a:pt x="30" y="0"/>
                  </a:lnTo>
                  <a:cubicBezTo>
                    <a:pt x="30" y="30"/>
                    <a:pt x="30" y="30"/>
                    <a:pt x="30" y="30"/>
                  </a:cubicBezTo>
                  <a:cubicBezTo>
                    <a:pt x="30" y="30"/>
                    <a:pt x="0" y="30"/>
                    <a:pt x="0" y="59"/>
                  </a:cubicBezTo>
                  <a:cubicBezTo>
                    <a:pt x="0" y="30"/>
                    <a:pt x="30" y="30"/>
                    <a:pt x="30" y="30"/>
                  </a:cubicBezTo>
                  <a:cubicBezTo>
                    <a:pt x="30" y="0"/>
                    <a:pt x="3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0" name="Freeform 319">
              <a:extLst>
                <a:ext uri="{FF2B5EF4-FFF2-40B4-BE49-F238E27FC236}">
                  <a16:creationId xmlns:a16="http://schemas.microsoft.com/office/drawing/2014/main" id="{DA7C1A59-6073-5345-B192-674B4ACD8EAC}"/>
                </a:ext>
              </a:extLst>
            </p:cNvPr>
            <p:cNvSpPr>
              <a:spLocks noChangeArrowheads="1"/>
            </p:cNvSpPr>
            <p:nvPr/>
          </p:nvSpPr>
          <p:spPr bwMode="auto">
            <a:xfrm>
              <a:off x="5172998" y="171122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1" name="Freeform 320">
              <a:extLst>
                <a:ext uri="{FF2B5EF4-FFF2-40B4-BE49-F238E27FC236}">
                  <a16:creationId xmlns:a16="http://schemas.microsoft.com/office/drawing/2014/main" id="{82C61AF9-DE0C-AA4F-B156-11DE906709C4}"/>
                </a:ext>
              </a:extLst>
            </p:cNvPr>
            <p:cNvSpPr>
              <a:spLocks noChangeArrowheads="1"/>
            </p:cNvSpPr>
            <p:nvPr/>
          </p:nvSpPr>
          <p:spPr bwMode="auto">
            <a:xfrm>
              <a:off x="5172998" y="170126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2" name="Freeform 321">
              <a:extLst>
                <a:ext uri="{FF2B5EF4-FFF2-40B4-BE49-F238E27FC236}">
                  <a16:creationId xmlns:a16="http://schemas.microsoft.com/office/drawing/2014/main" id="{7032D4EA-05FF-E942-BD62-9773D3B0FB5F}"/>
                </a:ext>
              </a:extLst>
            </p:cNvPr>
            <p:cNvSpPr>
              <a:spLocks noChangeArrowheads="1"/>
            </p:cNvSpPr>
            <p:nvPr/>
          </p:nvSpPr>
          <p:spPr bwMode="auto">
            <a:xfrm>
              <a:off x="5267634" y="2078327"/>
              <a:ext cx="1434" cy="9960"/>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cubicBezTo>
                    <a:pt x="0" y="30"/>
                    <a:pt x="0" y="30"/>
                    <a:pt x="0" y="0"/>
                  </a:cubicBezTo>
                  <a:cubicBezTo>
                    <a:pt x="0" y="30"/>
                    <a:pt x="0" y="30"/>
                    <a:pt x="0"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3" name="Freeform 322">
              <a:extLst>
                <a:ext uri="{FF2B5EF4-FFF2-40B4-BE49-F238E27FC236}">
                  <a16:creationId xmlns:a16="http://schemas.microsoft.com/office/drawing/2014/main" id="{DF9FCD3E-C663-E141-9645-AAA00955BBE8}"/>
                </a:ext>
              </a:extLst>
            </p:cNvPr>
            <p:cNvSpPr>
              <a:spLocks noChangeArrowheads="1"/>
            </p:cNvSpPr>
            <p:nvPr/>
          </p:nvSpPr>
          <p:spPr bwMode="auto">
            <a:xfrm>
              <a:off x="5144320" y="1984418"/>
              <a:ext cx="18641" cy="9960"/>
            </a:xfrm>
            <a:custGeom>
              <a:avLst/>
              <a:gdLst>
                <a:gd name="T0" fmla="*/ 58 w 59"/>
                <a:gd name="T1" fmla="*/ 28 h 29"/>
                <a:gd name="T2" fmla="*/ 58 w 59"/>
                <a:gd name="T3" fmla="*/ 28 h 29"/>
                <a:gd name="T4" fmla="*/ 28 w 59"/>
                <a:gd name="T5" fmla="*/ 28 h 29"/>
                <a:gd name="T6" fmla="*/ 0 w 59"/>
                <a:gd name="T7" fmla="*/ 0 h 29"/>
                <a:gd name="T8" fmla="*/ 28 w 59"/>
                <a:gd name="T9" fmla="*/ 28 h 29"/>
                <a:gd name="T10" fmla="*/ 58 w 59"/>
                <a:gd name="T11" fmla="*/ 28 h 29"/>
              </a:gdLst>
              <a:ahLst/>
              <a:cxnLst>
                <a:cxn ang="0">
                  <a:pos x="T0" y="T1"/>
                </a:cxn>
                <a:cxn ang="0">
                  <a:pos x="T2" y="T3"/>
                </a:cxn>
                <a:cxn ang="0">
                  <a:pos x="T4" y="T5"/>
                </a:cxn>
                <a:cxn ang="0">
                  <a:pos x="T6" y="T7"/>
                </a:cxn>
                <a:cxn ang="0">
                  <a:pos x="T8" y="T9"/>
                </a:cxn>
                <a:cxn ang="0">
                  <a:pos x="T10" y="T11"/>
                </a:cxn>
              </a:cxnLst>
              <a:rect l="0" t="0" r="r" b="b"/>
              <a:pathLst>
                <a:path w="59" h="29">
                  <a:moveTo>
                    <a:pt x="58" y="28"/>
                  </a:moveTo>
                  <a:lnTo>
                    <a:pt x="58" y="28"/>
                  </a:lnTo>
                  <a:lnTo>
                    <a:pt x="28" y="28"/>
                  </a:lnTo>
                  <a:cubicBezTo>
                    <a:pt x="28" y="28"/>
                    <a:pt x="28" y="0"/>
                    <a:pt x="0" y="0"/>
                  </a:cubicBezTo>
                  <a:cubicBezTo>
                    <a:pt x="28" y="0"/>
                    <a:pt x="28" y="28"/>
                    <a:pt x="28" y="28"/>
                  </a:cubicBezTo>
                  <a:lnTo>
                    <a:pt x="58" y="28"/>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4" name="Freeform 323">
              <a:extLst>
                <a:ext uri="{FF2B5EF4-FFF2-40B4-BE49-F238E27FC236}">
                  <a16:creationId xmlns:a16="http://schemas.microsoft.com/office/drawing/2014/main" id="{73D982AD-27E4-2442-A077-9B05742808AA}"/>
                </a:ext>
              </a:extLst>
            </p:cNvPr>
            <p:cNvSpPr>
              <a:spLocks noChangeArrowheads="1"/>
            </p:cNvSpPr>
            <p:nvPr/>
          </p:nvSpPr>
          <p:spPr bwMode="auto">
            <a:xfrm>
              <a:off x="5267634" y="2105360"/>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5" name="Freeform 324">
              <a:extLst>
                <a:ext uri="{FF2B5EF4-FFF2-40B4-BE49-F238E27FC236}">
                  <a16:creationId xmlns:a16="http://schemas.microsoft.com/office/drawing/2014/main" id="{22F94281-BA9B-6F44-B577-674226755D0E}"/>
                </a:ext>
              </a:extLst>
            </p:cNvPr>
            <p:cNvSpPr>
              <a:spLocks noChangeArrowheads="1"/>
            </p:cNvSpPr>
            <p:nvPr/>
          </p:nvSpPr>
          <p:spPr bwMode="auto">
            <a:xfrm>
              <a:off x="5172998" y="1766718"/>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6" name="Freeform 325">
              <a:extLst>
                <a:ext uri="{FF2B5EF4-FFF2-40B4-BE49-F238E27FC236}">
                  <a16:creationId xmlns:a16="http://schemas.microsoft.com/office/drawing/2014/main" id="{36E55ADE-B49A-6A41-B650-D487BFCBF816}"/>
                </a:ext>
              </a:extLst>
            </p:cNvPr>
            <p:cNvSpPr>
              <a:spLocks noChangeArrowheads="1"/>
            </p:cNvSpPr>
            <p:nvPr/>
          </p:nvSpPr>
          <p:spPr bwMode="auto">
            <a:xfrm>
              <a:off x="5238956" y="1813673"/>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7" name="Freeform 326">
              <a:extLst>
                <a:ext uri="{FF2B5EF4-FFF2-40B4-BE49-F238E27FC236}">
                  <a16:creationId xmlns:a16="http://schemas.microsoft.com/office/drawing/2014/main" id="{132149BC-0745-AC49-A52A-C824E6CF6CF2}"/>
                </a:ext>
              </a:extLst>
            </p:cNvPr>
            <p:cNvSpPr>
              <a:spLocks noChangeArrowheads="1"/>
            </p:cNvSpPr>
            <p:nvPr/>
          </p:nvSpPr>
          <p:spPr bwMode="auto">
            <a:xfrm>
              <a:off x="5068325" y="1955960"/>
              <a:ext cx="75995" cy="28457"/>
            </a:xfrm>
            <a:custGeom>
              <a:avLst/>
              <a:gdLst>
                <a:gd name="T0" fmla="*/ 146 w 235"/>
                <a:gd name="T1" fmla="*/ 0 h 89"/>
                <a:gd name="T2" fmla="*/ 146 w 235"/>
                <a:gd name="T3" fmla="*/ 0 h 89"/>
                <a:gd name="T4" fmla="*/ 0 w 235"/>
                <a:gd name="T5" fmla="*/ 29 h 89"/>
                <a:gd name="T6" fmla="*/ 59 w 235"/>
                <a:gd name="T7" fmla="*/ 29 h 89"/>
                <a:gd name="T8" fmla="*/ 234 w 235"/>
                <a:gd name="T9" fmla="*/ 88 h 89"/>
                <a:gd name="T10" fmla="*/ 59 w 235"/>
                <a:gd name="T11" fmla="*/ 29 h 89"/>
                <a:gd name="T12" fmla="*/ 0 w 235"/>
                <a:gd name="T13" fmla="*/ 29 h 89"/>
                <a:gd name="T14" fmla="*/ 146 w 23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5" h="89">
                  <a:moveTo>
                    <a:pt x="146" y="0"/>
                  </a:moveTo>
                  <a:lnTo>
                    <a:pt x="146" y="0"/>
                  </a:lnTo>
                  <a:cubicBezTo>
                    <a:pt x="88" y="0"/>
                    <a:pt x="29" y="0"/>
                    <a:pt x="0" y="29"/>
                  </a:cubicBezTo>
                  <a:cubicBezTo>
                    <a:pt x="0" y="29"/>
                    <a:pt x="29" y="29"/>
                    <a:pt x="59" y="29"/>
                  </a:cubicBezTo>
                  <a:cubicBezTo>
                    <a:pt x="117" y="29"/>
                    <a:pt x="176" y="29"/>
                    <a:pt x="234" y="88"/>
                  </a:cubicBezTo>
                  <a:cubicBezTo>
                    <a:pt x="176" y="29"/>
                    <a:pt x="117" y="29"/>
                    <a:pt x="59" y="29"/>
                  </a:cubicBezTo>
                  <a:cubicBezTo>
                    <a:pt x="29" y="29"/>
                    <a:pt x="0" y="29"/>
                    <a:pt x="0" y="29"/>
                  </a:cubicBezTo>
                  <a:cubicBezTo>
                    <a:pt x="29" y="0"/>
                    <a:pt x="88" y="0"/>
                    <a:pt x="146"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8" name="Freeform 327">
              <a:extLst>
                <a:ext uri="{FF2B5EF4-FFF2-40B4-BE49-F238E27FC236}">
                  <a16:creationId xmlns:a16="http://schemas.microsoft.com/office/drawing/2014/main" id="{AC62E859-7F44-9747-9394-9A648E9AD3DD}"/>
                </a:ext>
              </a:extLst>
            </p:cNvPr>
            <p:cNvSpPr>
              <a:spLocks noChangeArrowheads="1"/>
            </p:cNvSpPr>
            <p:nvPr/>
          </p:nvSpPr>
          <p:spPr bwMode="auto">
            <a:xfrm>
              <a:off x="5248993" y="201145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29" name="Freeform 328">
              <a:extLst>
                <a:ext uri="{FF2B5EF4-FFF2-40B4-BE49-F238E27FC236}">
                  <a16:creationId xmlns:a16="http://schemas.microsoft.com/office/drawing/2014/main" id="{3F3C20CD-ABE3-F342-A2DD-95DAB1F79CFA}"/>
                </a:ext>
              </a:extLst>
            </p:cNvPr>
            <p:cNvSpPr>
              <a:spLocks noChangeArrowheads="1"/>
            </p:cNvSpPr>
            <p:nvPr/>
          </p:nvSpPr>
          <p:spPr bwMode="auto">
            <a:xfrm>
              <a:off x="5172998" y="194599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0" name="Freeform 329">
              <a:extLst>
                <a:ext uri="{FF2B5EF4-FFF2-40B4-BE49-F238E27FC236}">
                  <a16:creationId xmlns:a16="http://schemas.microsoft.com/office/drawing/2014/main" id="{75AA7365-22F5-3542-808E-3E4095C1C350}"/>
                </a:ext>
              </a:extLst>
            </p:cNvPr>
            <p:cNvSpPr>
              <a:spLocks noChangeArrowheads="1"/>
            </p:cNvSpPr>
            <p:nvPr/>
          </p:nvSpPr>
          <p:spPr bwMode="auto">
            <a:xfrm>
              <a:off x="5162961" y="1927503"/>
              <a:ext cx="18640" cy="19920"/>
            </a:xfrm>
            <a:custGeom>
              <a:avLst/>
              <a:gdLst>
                <a:gd name="T0" fmla="*/ 0 w 59"/>
                <a:gd name="T1" fmla="*/ 0 h 60"/>
                <a:gd name="T2" fmla="*/ 0 w 59"/>
                <a:gd name="T3" fmla="*/ 0 h 60"/>
                <a:gd name="T4" fmla="*/ 58 w 59"/>
                <a:gd name="T5" fmla="*/ 30 h 60"/>
                <a:gd name="T6" fmla="*/ 58 w 59"/>
                <a:gd name="T7" fmla="*/ 59 h 60"/>
                <a:gd name="T8" fmla="*/ 58 w 59"/>
                <a:gd name="T9" fmla="*/ 59 h 60"/>
                <a:gd name="T10" fmla="*/ 58 w 59"/>
                <a:gd name="T11" fmla="*/ 30 h 60"/>
                <a:gd name="T12" fmla="*/ 0 w 59"/>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59" h="60">
                  <a:moveTo>
                    <a:pt x="0" y="0"/>
                  </a:moveTo>
                  <a:lnTo>
                    <a:pt x="0" y="0"/>
                  </a:lnTo>
                  <a:cubicBezTo>
                    <a:pt x="29" y="0"/>
                    <a:pt x="58" y="0"/>
                    <a:pt x="58" y="30"/>
                  </a:cubicBezTo>
                  <a:cubicBezTo>
                    <a:pt x="58" y="59"/>
                    <a:pt x="58" y="59"/>
                    <a:pt x="58" y="59"/>
                  </a:cubicBezTo>
                  <a:lnTo>
                    <a:pt x="58" y="59"/>
                  </a:lnTo>
                  <a:cubicBezTo>
                    <a:pt x="58" y="30"/>
                    <a:pt x="58" y="30"/>
                    <a:pt x="58" y="30"/>
                  </a:cubicBezTo>
                  <a:cubicBezTo>
                    <a:pt x="58"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1" name="Freeform 330">
              <a:extLst>
                <a:ext uri="{FF2B5EF4-FFF2-40B4-BE49-F238E27FC236}">
                  <a16:creationId xmlns:a16="http://schemas.microsoft.com/office/drawing/2014/main" id="{7F7721E6-AE98-054D-8560-3933C3F232BB}"/>
                </a:ext>
              </a:extLst>
            </p:cNvPr>
            <p:cNvSpPr>
              <a:spLocks noChangeArrowheads="1"/>
            </p:cNvSpPr>
            <p:nvPr/>
          </p:nvSpPr>
          <p:spPr bwMode="auto">
            <a:xfrm>
              <a:off x="5181601" y="2011451"/>
              <a:ext cx="20074" cy="1423"/>
            </a:xfrm>
            <a:custGeom>
              <a:avLst/>
              <a:gdLst>
                <a:gd name="T0" fmla="*/ 59 w 60"/>
                <a:gd name="T1" fmla="*/ 0 h 1"/>
                <a:gd name="T2" fmla="*/ 59 w 60"/>
                <a:gd name="T3" fmla="*/ 0 h 1"/>
                <a:gd name="T4" fmla="*/ 0 w 60"/>
                <a:gd name="T5" fmla="*/ 0 h 1"/>
                <a:gd name="T6" fmla="*/ 59 w 60"/>
                <a:gd name="T7" fmla="*/ 0 h 1"/>
              </a:gdLst>
              <a:ahLst/>
              <a:cxnLst>
                <a:cxn ang="0">
                  <a:pos x="T0" y="T1"/>
                </a:cxn>
                <a:cxn ang="0">
                  <a:pos x="T2" y="T3"/>
                </a:cxn>
                <a:cxn ang="0">
                  <a:pos x="T4" y="T5"/>
                </a:cxn>
                <a:cxn ang="0">
                  <a:pos x="T6" y="T7"/>
                </a:cxn>
              </a:cxnLst>
              <a:rect l="0" t="0" r="r" b="b"/>
              <a:pathLst>
                <a:path w="60" h="1">
                  <a:moveTo>
                    <a:pt x="59" y="0"/>
                  </a:moveTo>
                  <a:lnTo>
                    <a:pt x="59" y="0"/>
                  </a:lnTo>
                  <a:cubicBezTo>
                    <a:pt x="29" y="0"/>
                    <a:pt x="0" y="0"/>
                    <a:pt x="0" y="0"/>
                  </a:cubicBezTo>
                  <a:cubicBezTo>
                    <a:pt x="0" y="0"/>
                    <a:pt x="29" y="0"/>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2" name="Freeform 331">
              <a:extLst>
                <a:ext uri="{FF2B5EF4-FFF2-40B4-BE49-F238E27FC236}">
                  <a16:creationId xmlns:a16="http://schemas.microsoft.com/office/drawing/2014/main" id="{4364E05C-03B5-E746-90F0-93683FA00CB3}"/>
                </a:ext>
              </a:extLst>
            </p:cNvPr>
            <p:cNvSpPr>
              <a:spLocks noChangeArrowheads="1"/>
            </p:cNvSpPr>
            <p:nvPr/>
          </p:nvSpPr>
          <p:spPr bwMode="auto">
            <a:xfrm>
              <a:off x="5162961" y="1880548"/>
              <a:ext cx="18640" cy="19920"/>
            </a:xfrm>
            <a:custGeom>
              <a:avLst/>
              <a:gdLst>
                <a:gd name="T0" fmla="*/ 29 w 59"/>
                <a:gd name="T1" fmla="*/ 29 h 60"/>
                <a:gd name="T2" fmla="*/ 29 w 59"/>
                <a:gd name="T3" fmla="*/ 29 h 60"/>
                <a:gd name="T4" fmla="*/ 58 w 59"/>
                <a:gd name="T5" fmla="*/ 59 h 60"/>
                <a:gd name="T6" fmla="*/ 29 w 59"/>
                <a:gd name="T7" fmla="*/ 29 h 60"/>
                <a:gd name="T8" fmla="*/ 0 w 59"/>
                <a:gd name="T9" fmla="*/ 0 h 60"/>
                <a:gd name="T10" fmla="*/ 0 w 59"/>
                <a:gd name="T11" fmla="*/ 0 h 60"/>
                <a:gd name="T12" fmla="*/ 0 w 59"/>
                <a:gd name="T13" fmla="*/ 0 h 60"/>
                <a:gd name="T14" fmla="*/ 29 w 59"/>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0">
                  <a:moveTo>
                    <a:pt x="29" y="29"/>
                  </a:moveTo>
                  <a:lnTo>
                    <a:pt x="29" y="29"/>
                  </a:lnTo>
                  <a:cubicBezTo>
                    <a:pt x="58" y="59"/>
                    <a:pt x="58" y="59"/>
                    <a:pt x="58" y="59"/>
                  </a:cubicBezTo>
                  <a:cubicBezTo>
                    <a:pt x="29" y="29"/>
                    <a:pt x="29" y="29"/>
                    <a:pt x="29" y="29"/>
                  </a:cubicBezTo>
                  <a:cubicBezTo>
                    <a:pt x="29" y="29"/>
                    <a:pt x="0" y="29"/>
                    <a:pt x="0" y="0"/>
                  </a:cubicBezTo>
                  <a:lnTo>
                    <a:pt x="0" y="0"/>
                  </a:lnTo>
                  <a:lnTo>
                    <a:pt x="0" y="0"/>
                  </a:lnTo>
                  <a:cubicBezTo>
                    <a:pt x="0" y="29"/>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3" name="Freeform 332">
              <a:extLst>
                <a:ext uri="{FF2B5EF4-FFF2-40B4-BE49-F238E27FC236}">
                  <a16:creationId xmlns:a16="http://schemas.microsoft.com/office/drawing/2014/main" id="{81115E7A-C3F0-F94F-8D3B-1C35A3C21AD1}"/>
                </a:ext>
              </a:extLst>
            </p:cNvPr>
            <p:cNvSpPr>
              <a:spLocks noChangeArrowheads="1"/>
            </p:cNvSpPr>
            <p:nvPr/>
          </p:nvSpPr>
          <p:spPr bwMode="auto">
            <a:xfrm>
              <a:off x="5181601" y="1955960"/>
              <a:ext cx="20074" cy="38417"/>
            </a:xfrm>
            <a:custGeom>
              <a:avLst/>
              <a:gdLst>
                <a:gd name="T0" fmla="*/ 0 w 60"/>
                <a:gd name="T1" fmla="*/ 0 h 117"/>
                <a:gd name="T2" fmla="*/ 0 w 60"/>
                <a:gd name="T3" fmla="*/ 0 h 117"/>
                <a:gd name="T4" fmla="*/ 59 w 60"/>
                <a:gd name="T5" fmla="*/ 116 h 117"/>
                <a:gd name="T6" fmla="*/ 0 w 60"/>
                <a:gd name="T7" fmla="*/ 0 h 117"/>
              </a:gdLst>
              <a:ahLst/>
              <a:cxnLst>
                <a:cxn ang="0">
                  <a:pos x="T0" y="T1"/>
                </a:cxn>
                <a:cxn ang="0">
                  <a:pos x="T2" y="T3"/>
                </a:cxn>
                <a:cxn ang="0">
                  <a:pos x="T4" y="T5"/>
                </a:cxn>
                <a:cxn ang="0">
                  <a:pos x="T6" y="T7"/>
                </a:cxn>
              </a:cxnLst>
              <a:rect l="0" t="0" r="r" b="b"/>
              <a:pathLst>
                <a:path w="60" h="117">
                  <a:moveTo>
                    <a:pt x="0" y="0"/>
                  </a:moveTo>
                  <a:lnTo>
                    <a:pt x="0" y="0"/>
                  </a:lnTo>
                  <a:cubicBezTo>
                    <a:pt x="29" y="29"/>
                    <a:pt x="59" y="59"/>
                    <a:pt x="59" y="116"/>
                  </a:cubicBezTo>
                  <a:cubicBezTo>
                    <a:pt x="59" y="59"/>
                    <a:pt x="29"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4" name="Freeform 333">
              <a:extLst>
                <a:ext uri="{FF2B5EF4-FFF2-40B4-BE49-F238E27FC236}">
                  <a16:creationId xmlns:a16="http://schemas.microsoft.com/office/drawing/2014/main" id="{BD7B33D3-D614-3540-826D-F2A7637D58F6}"/>
                </a:ext>
              </a:extLst>
            </p:cNvPr>
            <p:cNvSpPr>
              <a:spLocks noChangeArrowheads="1"/>
            </p:cNvSpPr>
            <p:nvPr/>
          </p:nvSpPr>
          <p:spPr bwMode="auto">
            <a:xfrm>
              <a:off x="4005821" y="685341"/>
              <a:ext cx="38715" cy="1423"/>
            </a:xfrm>
            <a:custGeom>
              <a:avLst/>
              <a:gdLst>
                <a:gd name="T0" fmla="*/ 0 w 117"/>
                <a:gd name="T1" fmla="*/ 0 h 1"/>
                <a:gd name="T2" fmla="*/ 0 w 117"/>
                <a:gd name="T3" fmla="*/ 0 h 1"/>
                <a:gd name="T4" fmla="*/ 29 w 117"/>
                <a:gd name="T5" fmla="*/ 0 h 1"/>
                <a:gd name="T6" fmla="*/ 88 w 117"/>
                <a:gd name="T7" fmla="*/ 0 h 1"/>
                <a:gd name="T8" fmla="*/ 116 w 117"/>
                <a:gd name="T9" fmla="*/ 0 h 1"/>
                <a:gd name="T10" fmla="*/ 88 w 117"/>
                <a:gd name="T11" fmla="*/ 0 h 1"/>
                <a:gd name="T12" fmla="*/ 29 w 117"/>
                <a:gd name="T13" fmla="*/ 0 h 1"/>
                <a:gd name="T14" fmla="*/ 0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0" y="0"/>
                  </a:moveTo>
                  <a:lnTo>
                    <a:pt x="0" y="0"/>
                  </a:lnTo>
                  <a:cubicBezTo>
                    <a:pt x="29" y="0"/>
                    <a:pt x="29" y="0"/>
                    <a:pt x="29" y="0"/>
                  </a:cubicBezTo>
                  <a:cubicBezTo>
                    <a:pt x="29" y="0"/>
                    <a:pt x="59" y="0"/>
                    <a:pt x="88" y="0"/>
                  </a:cubicBezTo>
                  <a:cubicBezTo>
                    <a:pt x="88" y="0"/>
                    <a:pt x="88" y="0"/>
                    <a:pt x="116" y="0"/>
                  </a:cubicBezTo>
                  <a:cubicBezTo>
                    <a:pt x="88" y="0"/>
                    <a:pt x="88" y="0"/>
                    <a:pt x="88" y="0"/>
                  </a:cubicBezTo>
                  <a:cubicBezTo>
                    <a:pt x="59" y="0"/>
                    <a:pt x="29"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5" name="Freeform 334">
              <a:extLst>
                <a:ext uri="{FF2B5EF4-FFF2-40B4-BE49-F238E27FC236}">
                  <a16:creationId xmlns:a16="http://schemas.microsoft.com/office/drawing/2014/main" id="{56C32E42-690B-C04E-B63A-8E7DC429E57D}"/>
                </a:ext>
              </a:extLst>
            </p:cNvPr>
            <p:cNvSpPr>
              <a:spLocks noChangeArrowheads="1"/>
            </p:cNvSpPr>
            <p:nvPr/>
          </p:nvSpPr>
          <p:spPr bwMode="auto">
            <a:xfrm>
              <a:off x="3835190" y="3216620"/>
              <a:ext cx="18640" cy="18497"/>
            </a:xfrm>
            <a:custGeom>
              <a:avLst/>
              <a:gdLst>
                <a:gd name="T0" fmla="*/ 0 w 59"/>
                <a:gd name="T1" fmla="*/ 58 h 59"/>
                <a:gd name="T2" fmla="*/ 0 w 59"/>
                <a:gd name="T3" fmla="*/ 58 h 59"/>
                <a:gd name="T4" fmla="*/ 29 w 59"/>
                <a:gd name="T5" fmla="*/ 0 h 59"/>
                <a:gd name="T6" fmla="*/ 58 w 59"/>
                <a:gd name="T7" fmla="*/ 0 h 59"/>
                <a:gd name="T8" fmla="*/ 29 w 59"/>
                <a:gd name="T9" fmla="*/ 0 h 59"/>
                <a:gd name="T10" fmla="*/ 0 w 59"/>
                <a:gd name="T11" fmla="*/ 58 h 59"/>
              </a:gdLst>
              <a:ahLst/>
              <a:cxnLst>
                <a:cxn ang="0">
                  <a:pos x="T0" y="T1"/>
                </a:cxn>
                <a:cxn ang="0">
                  <a:pos x="T2" y="T3"/>
                </a:cxn>
                <a:cxn ang="0">
                  <a:pos x="T4" y="T5"/>
                </a:cxn>
                <a:cxn ang="0">
                  <a:pos x="T6" y="T7"/>
                </a:cxn>
                <a:cxn ang="0">
                  <a:pos x="T8" y="T9"/>
                </a:cxn>
                <a:cxn ang="0">
                  <a:pos x="T10" y="T11"/>
                </a:cxn>
              </a:cxnLst>
              <a:rect l="0" t="0" r="r" b="b"/>
              <a:pathLst>
                <a:path w="59" h="59">
                  <a:moveTo>
                    <a:pt x="0" y="58"/>
                  </a:moveTo>
                  <a:lnTo>
                    <a:pt x="0" y="58"/>
                  </a:lnTo>
                  <a:cubicBezTo>
                    <a:pt x="0" y="58"/>
                    <a:pt x="29" y="29"/>
                    <a:pt x="29" y="0"/>
                  </a:cubicBezTo>
                  <a:lnTo>
                    <a:pt x="58" y="0"/>
                  </a:lnTo>
                  <a:lnTo>
                    <a:pt x="29" y="0"/>
                  </a:lnTo>
                  <a:cubicBezTo>
                    <a:pt x="29" y="29"/>
                    <a:pt x="0" y="58"/>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6" name="Freeform 335">
              <a:extLst>
                <a:ext uri="{FF2B5EF4-FFF2-40B4-BE49-F238E27FC236}">
                  <a16:creationId xmlns:a16="http://schemas.microsoft.com/office/drawing/2014/main" id="{6E2BF784-CBDD-304B-BFD3-99D441096F1D}"/>
                </a:ext>
              </a:extLst>
            </p:cNvPr>
            <p:cNvSpPr>
              <a:spLocks noChangeArrowheads="1"/>
            </p:cNvSpPr>
            <p:nvPr/>
          </p:nvSpPr>
          <p:spPr bwMode="auto">
            <a:xfrm>
              <a:off x="3845226" y="3253614"/>
              <a:ext cx="18641" cy="18497"/>
            </a:xfrm>
            <a:custGeom>
              <a:avLst/>
              <a:gdLst>
                <a:gd name="T0" fmla="*/ 0 w 59"/>
                <a:gd name="T1" fmla="*/ 29 h 59"/>
                <a:gd name="T2" fmla="*/ 0 w 59"/>
                <a:gd name="T3" fmla="*/ 29 h 59"/>
                <a:gd name="T4" fmla="*/ 0 w 59"/>
                <a:gd name="T5" fmla="*/ 0 h 59"/>
                <a:gd name="T6" fmla="*/ 0 w 59"/>
                <a:gd name="T7" fmla="*/ 29 h 59"/>
                <a:gd name="T8" fmla="*/ 58 w 59"/>
                <a:gd name="T9" fmla="*/ 58 h 59"/>
                <a:gd name="T10" fmla="*/ 0 w 59"/>
                <a:gd name="T11" fmla="*/ 29 h 59"/>
              </a:gdLst>
              <a:ahLst/>
              <a:cxnLst>
                <a:cxn ang="0">
                  <a:pos x="T0" y="T1"/>
                </a:cxn>
                <a:cxn ang="0">
                  <a:pos x="T2" y="T3"/>
                </a:cxn>
                <a:cxn ang="0">
                  <a:pos x="T4" y="T5"/>
                </a:cxn>
                <a:cxn ang="0">
                  <a:pos x="T6" y="T7"/>
                </a:cxn>
                <a:cxn ang="0">
                  <a:pos x="T8" y="T9"/>
                </a:cxn>
                <a:cxn ang="0">
                  <a:pos x="T10" y="T11"/>
                </a:cxn>
              </a:cxnLst>
              <a:rect l="0" t="0" r="r" b="b"/>
              <a:pathLst>
                <a:path w="59" h="59">
                  <a:moveTo>
                    <a:pt x="0" y="29"/>
                  </a:moveTo>
                  <a:lnTo>
                    <a:pt x="0" y="29"/>
                  </a:lnTo>
                  <a:cubicBezTo>
                    <a:pt x="0" y="0"/>
                    <a:pt x="0" y="0"/>
                    <a:pt x="0" y="0"/>
                  </a:cubicBezTo>
                  <a:lnTo>
                    <a:pt x="0" y="29"/>
                  </a:lnTo>
                  <a:cubicBezTo>
                    <a:pt x="0" y="29"/>
                    <a:pt x="29" y="58"/>
                    <a:pt x="58" y="58"/>
                  </a:cubicBezTo>
                  <a:cubicBezTo>
                    <a:pt x="29"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7" name="Freeform 336">
              <a:extLst>
                <a:ext uri="{FF2B5EF4-FFF2-40B4-BE49-F238E27FC236}">
                  <a16:creationId xmlns:a16="http://schemas.microsoft.com/office/drawing/2014/main" id="{C78BDAAC-7202-C54B-BFDC-8B2BBF418256}"/>
                </a:ext>
              </a:extLst>
            </p:cNvPr>
            <p:cNvSpPr>
              <a:spLocks noChangeArrowheads="1"/>
            </p:cNvSpPr>
            <p:nvPr/>
          </p:nvSpPr>
          <p:spPr bwMode="auto">
            <a:xfrm>
              <a:off x="3853829" y="321662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8" name="Freeform 337">
              <a:extLst>
                <a:ext uri="{FF2B5EF4-FFF2-40B4-BE49-F238E27FC236}">
                  <a16:creationId xmlns:a16="http://schemas.microsoft.com/office/drawing/2014/main" id="{E2928E1A-59E6-424E-A229-8EEF7B926AC1}"/>
                </a:ext>
              </a:extLst>
            </p:cNvPr>
            <p:cNvSpPr>
              <a:spLocks noChangeArrowheads="1"/>
            </p:cNvSpPr>
            <p:nvPr/>
          </p:nvSpPr>
          <p:spPr bwMode="auto">
            <a:xfrm>
              <a:off x="3845226" y="3235116"/>
              <a:ext cx="1434" cy="9961"/>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39" name="Freeform 338">
              <a:extLst>
                <a:ext uri="{FF2B5EF4-FFF2-40B4-BE49-F238E27FC236}">
                  <a16:creationId xmlns:a16="http://schemas.microsoft.com/office/drawing/2014/main" id="{71C16A3C-661A-4D48-91B4-23820DB450E6}"/>
                </a:ext>
              </a:extLst>
            </p:cNvPr>
            <p:cNvSpPr>
              <a:spLocks noChangeArrowheads="1"/>
            </p:cNvSpPr>
            <p:nvPr/>
          </p:nvSpPr>
          <p:spPr bwMode="auto">
            <a:xfrm>
              <a:off x="3921222" y="3235116"/>
              <a:ext cx="18640" cy="9961"/>
            </a:xfrm>
            <a:custGeom>
              <a:avLst/>
              <a:gdLst>
                <a:gd name="T0" fmla="*/ 57 w 58"/>
                <a:gd name="T1" fmla="*/ 0 h 30"/>
                <a:gd name="T2" fmla="*/ 57 w 58"/>
                <a:gd name="T3" fmla="*/ 0 h 30"/>
                <a:gd name="T4" fmla="*/ 28 w 58"/>
                <a:gd name="T5" fmla="*/ 29 h 30"/>
                <a:gd name="T6" fmla="*/ 0 w 58"/>
                <a:gd name="T7" fmla="*/ 29 h 30"/>
                <a:gd name="T8" fmla="*/ 0 w 58"/>
                <a:gd name="T9" fmla="*/ 29 h 30"/>
                <a:gd name="T10" fmla="*/ 28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cubicBezTo>
                    <a:pt x="57" y="0"/>
                    <a:pt x="28" y="0"/>
                    <a:pt x="28" y="29"/>
                  </a:cubicBezTo>
                  <a:cubicBezTo>
                    <a:pt x="0" y="29"/>
                    <a:pt x="0" y="29"/>
                    <a:pt x="0" y="29"/>
                  </a:cubicBezTo>
                  <a:lnTo>
                    <a:pt x="0" y="29"/>
                  </a:lnTo>
                  <a:cubicBezTo>
                    <a:pt x="28" y="29"/>
                    <a:pt x="28" y="29"/>
                    <a:pt x="28" y="29"/>
                  </a:cubicBezTo>
                  <a:cubicBezTo>
                    <a:pt x="28" y="0"/>
                    <a:pt x="57" y="0"/>
                    <a:pt x="57"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0" name="Freeform 339">
              <a:extLst>
                <a:ext uri="{FF2B5EF4-FFF2-40B4-BE49-F238E27FC236}">
                  <a16:creationId xmlns:a16="http://schemas.microsoft.com/office/drawing/2014/main" id="{39DE7975-054F-154C-936E-EE264478E5EA}"/>
                </a:ext>
              </a:extLst>
            </p:cNvPr>
            <p:cNvSpPr>
              <a:spLocks noChangeArrowheads="1"/>
            </p:cNvSpPr>
            <p:nvPr/>
          </p:nvSpPr>
          <p:spPr bwMode="auto">
            <a:xfrm>
              <a:off x="3911185" y="325361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1" name="Freeform 340">
              <a:extLst>
                <a:ext uri="{FF2B5EF4-FFF2-40B4-BE49-F238E27FC236}">
                  <a16:creationId xmlns:a16="http://schemas.microsoft.com/office/drawing/2014/main" id="{8E550E00-E818-674B-AFF8-DA5790945385}"/>
                </a:ext>
              </a:extLst>
            </p:cNvPr>
            <p:cNvSpPr>
              <a:spLocks noChangeArrowheads="1"/>
            </p:cNvSpPr>
            <p:nvPr/>
          </p:nvSpPr>
          <p:spPr bwMode="auto">
            <a:xfrm>
              <a:off x="4470397" y="3583718"/>
              <a:ext cx="1434" cy="9960"/>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2" name="Freeform 341">
              <a:extLst>
                <a:ext uri="{FF2B5EF4-FFF2-40B4-BE49-F238E27FC236}">
                  <a16:creationId xmlns:a16="http://schemas.microsoft.com/office/drawing/2014/main" id="{7CB86D33-3B10-B64F-834C-98151D22E41A}"/>
                </a:ext>
              </a:extLst>
            </p:cNvPr>
            <p:cNvSpPr>
              <a:spLocks noChangeArrowheads="1"/>
            </p:cNvSpPr>
            <p:nvPr/>
          </p:nvSpPr>
          <p:spPr bwMode="auto">
            <a:xfrm>
              <a:off x="3892545" y="325361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3" name="Freeform 342">
              <a:extLst>
                <a:ext uri="{FF2B5EF4-FFF2-40B4-BE49-F238E27FC236}">
                  <a16:creationId xmlns:a16="http://schemas.microsoft.com/office/drawing/2014/main" id="{1A405F7E-CA23-C640-90E5-F631D79F7526}"/>
                </a:ext>
              </a:extLst>
            </p:cNvPr>
            <p:cNvSpPr>
              <a:spLocks noChangeArrowheads="1"/>
            </p:cNvSpPr>
            <p:nvPr/>
          </p:nvSpPr>
          <p:spPr bwMode="auto">
            <a:xfrm>
              <a:off x="3901148" y="325361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4" name="Freeform 343">
              <a:extLst>
                <a:ext uri="{FF2B5EF4-FFF2-40B4-BE49-F238E27FC236}">
                  <a16:creationId xmlns:a16="http://schemas.microsoft.com/office/drawing/2014/main" id="{16C4527C-C90F-5740-B7BB-F52C7D05093E}"/>
                </a:ext>
              </a:extLst>
            </p:cNvPr>
            <p:cNvSpPr>
              <a:spLocks noChangeArrowheads="1"/>
            </p:cNvSpPr>
            <p:nvPr/>
          </p:nvSpPr>
          <p:spPr bwMode="auto">
            <a:xfrm>
              <a:off x="3645917" y="2492380"/>
              <a:ext cx="483216" cy="781154"/>
            </a:xfrm>
            <a:custGeom>
              <a:avLst/>
              <a:gdLst>
                <a:gd name="T0" fmla="*/ 379 w 1488"/>
                <a:gd name="T1" fmla="*/ 2042 h 2422"/>
                <a:gd name="T2" fmla="*/ 1458 w 1488"/>
                <a:gd name="T3" fmla="*/ 1983 h 2422"/>
                <a:gd name="T4" fmla="*/ 1429 w 1488"/>
                <a:gd name="T5" fmla="*/ 1371 h 2422"/>
                <a:gd name="T6" fmla="*/ 1487 w 1488"/>
                <a:gd name="T7" fmla="*/ 1313 h 2422"/>
                <a:gd name="T8" fmla="*/ 1400 w 1488"/>
                <a:gd name="T9" fmla="*/ 1167 h 2422"/>
                <a:gd name="T10" fmla="*/ 1312 w 1488"/>
                <a:gd name="T11" fmla="*/ 992 h 2422"/>
                <a:gd name="T12" fmla="*/ 1196 w 1488"/>
                <a:gd name="T13" fmla="*/ 497 h 2422"/>
                <a:gd name="T14" fmla="*/ 1108 w 1488"/>
                <a:gd name="T15" fmla="*/ 0 h 2422"/>
                <a:gd name="T16" fmla="*/ 29 w 1488"/>
                <a:gd name="T17" fmla="*/ 88 h 2422"/>
                <a:gd name="T18" fmla="*/ 58 w 1488"/>
                <a:gd name="T19" fmla="*/ 117 h 2422"/>
                <a:gd name="T20" fmla="*/ 58 w 1488"/>
                <a:gd name="T21" fmla="*/ 380 h 2422"/>
                <a:gd name="T22" fmla="*/ 29 w 1488"/>
                <a:gd name="T23" fmla="*/ 1138 h 2422"/>
                <a:gd name="T24" fmla="*/ 0 w 1488"/>
                <a:gd name="T25" fmla="*/ 1721 h 2422"/>
                <a:gd name="T26" fmla="*/ 58 w 1488"/>
                <a:gd name="T27" fmla="*/ 2246 h 2422"/>
                <a:gd name="T28" fmla="*/ 58 w 1488"/>
                <a:gd name="T29" fmla="*/ 2421 h 2422"/>
                <a:gd name="T30" fmla="*/ 87 w 1488"/>
                <a:gd name="T31" fmla="*/ 2363 h 2422"/>
                <a:gd name="T32" fmla="*/ 117 w 1488"/>
                <a:gd name="T33" fmla="*/ 2392 h 2422"/>
                <a:gd name="T34" fmla="*/ 146 w 1488"/>
                <a:gd name="T35" fmla="*/ 2363 h 2422"/>
                <a:gd name="T36" fmla="*/ 146 w 1488"/>
                <a:gd name="T37" fmla="*/ 2333 h 2422"/>
                <a:gd name="T38" fmla="*/ 146 w 1488"/>
                <a:gd name="T39" fmla="*/ 2246 h 2422"/>
                <a:gd name="T40" fmla="*/ 146 w 1488"/>
                <a:gd name="T41" fmla="*/ 2159 h 2422"/>
                <a:gd name="T42" fmla="*/ 175 w 1488"/>
                <a:gd name="T43" fmla="*/ 2013 h 2422"/>
                <a:gd name="T44" fmla="*/ 203 w 1488"/>
                <a:gd name="T45" fmla="*/ 1925 h 2422"/>
                <a:gd name="T46" fmla="*/ 233 w 1488"/>
                <a:gd name="T47" fmla="*/ 2071 h 2422"/>
                <a:gd name="T48" fmla="*/ 262 w 1488"/>
                <a:gd name="T49" fmla="*/ 2188 h 2422"/>
                <a:gd name="T50" fmla="*/ 262 w 1488"/>
                <a:gd name="T51" fmla="*/ 2246 h 2422"/>
                <a:gd name="T52" fmla="*/ 320 w 1488"/>
                <a:gd name="T53" fmla="*/ 2363 h 2422"/>
                <a:gd name="T54" fmla="*/ 350 w 1488"/>
                <a:gd name="T55" fmla="*/ 2421 h 2422"/>
                <a:gd name="T56" fmla="*/ 350 w 1488"/>
                <a:gd name="T57" fmla="*/ 2421 h 2422"/>
                <a:gd name="T58" fmla="*/ 350 w 1488"/>
                <a:gd name="T59" fmla="*/ 2363 h 2422"/>
                <a:gd name="T60" fmla="*/ 437 w 1488"/>
                <a:gd name="T61" fmla="*/ 2304 h 2422"/>
                <a:gd name="T62" fmla="*/ 379 w 1488"/>
                <a:gd name="T63" fmla="*/ 2100 h 2422"/>
                <a:gd name="T64" fmla="*/ 350 w 1488"/>
                <a:gd name="T65" fmla="*/ 2071 h 2422"/>
                <a:gd name="T66" fmla="*/ 379 w 1488"/>
                <a:gd name="T67" fmla="*/ 204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8" h="2422">
                  <a:moveTo>
                    <a:pt x="379" y="2042"/>
                  </a:moveTo>
                  <a:lnTo>
                    <a:pt x="379" y="2042"/>
                  </a:lnTo>
                  <a:cubicBezTo>
                    <a:pt x="641" y="2013"/>
                    <a:pt x="903" y="2013"/>
                    <a:pt x="1167" y="1983"/>
                  </a:cubicBezTo>
                  <a:cubicBezTo>
                    <a:pt x="1253" y="1983"/>
                    <a:pt x="1341" y="1983"/>
                    <a:pt x="1458" y="1983"/>
                  </a:cubicBezTo>
                  <a:cubicBezTo>
                    <a:pt x="1458" y="1925"/>
                    <a:pt x="1429" y="1867"/>
                    <a:pt x="1429" y="1838"/>
                  </a:cubicBezTo>
                  <a:cubicBezTo>
                    <a:pt x="1400" y="1663"/>
                    <a:pt x="1370" y="1517"/>
                    <a:pt x="1429" y="1371"/>
                  </a:cubicBezTo>
                  <a:lnTo>
                    <a:pt x="1458" y="1342"/>
                  </a:lnTo>
                  <a:cubicBezTo>
                    <a:pt x="1458" y="1313"/>
                    <a:pt x="1487" y="1313"/>
                    <a:pt x="1487" y="1313"/>
                  </a:cubicBezTo>
                  <a:cubicBezTo>
                    <a:pt x="1487" y="1283"/>
                    <a:pt x="1429" y="1225"/>
                    <a:pt x="1429" y="1196"/>
                  </a:cubicBezTo>
                  <a:cubicBezTo>
                    <a:pt x="1400" y="1196"/>
                    <a:pt x="1400" y="1167"/>
                    <a:pt x="1400" y="1167"/>
                  </a:cubicBezTo>
                  <a:lnTo>
                    <a:pt x="1370" y="1138"/>
                  </a:lnTo>
                  <a:cubicBezTo>
                    <a:pt x="1341" y="1080"/>
                    <a:pt x="1312" y="1021"/>
                    <a:pt x="1312" y="992"/>
                  </a:cubicBezTo>
                  <a:cubicBezTo>
                    <a:pt x="1283" y="904"/>
                    <a:pt x="1253" y="788"/>
                    <a:pt x="1224" y="671"/>
                  </a:cubicBezTo>
                  <a:cubicBezTo>
                    <a:pt x="1224" y="613"/>
                    <a:pt x="1224" y="554"/>
                    <a:pt x="1196" y="497"/>
                  </a:cubicBezTo>
                  <a:cubicBezTo>
                    <a:pt x="1196" y="409"/>
                    <a:pt x="1167" y="321"/>
                    <a:pt x="1137" y="263"/>
                  </a:cubicBezTo>
                  <a:cubicBezTo>
                    <a:pt x="1137" y="175"/>
                    <a:pt x="1108" y="88"/>
                    <a:pt x="1108" y="0"/>
                  </a:cubicBezTo>
                  <a:cubicBezTo>
                    <a:pt x="1020" y="30"/>
                    <a:pt x="1020" y="30"/>
                    <a:pt x="1020" y="30"/>
                  </a:cubicBezTo>
                  <a:cubicBezTo>
                    <a:pt x="700" y="59"/>
                    <a:pt x="379" y="59"/>
                    <a:pt x="29" y="88"/>
                  </a:cubicBezTo>
                  <a:lnTo>
                    <a:pt x="29" y="88"/>
                  </a:lnTo>
                  <a:cubicBezTo>
                    <a:pt x="58" y="88"/>
                    <a:pt x="58" y="117"/>
                    <a:pt x="58" y="117"/>
                  </a:cubicBezTo>
                  <a:cubicBezTo>
                    <a:pt x="58" y="175"/>
                    <a:pt x="58" y="233"/>
                    <a:pt x="58" y="292"/>
                  </a:cubicBezTo>
                  <a:cubicBezTo>
                    <a:pt x="58" y="321"/>
                    <a:pt x="58" y="350"/>
                    <a:pt x="58" y="380"/>
                  </a:cubicBezTo>
                  <a:cubicBezTo>
                    <a:pt x="29" y="525"/>
                    <a:pt x="29" y="642"/>
                    <a:pt x="29" y="759"/>
                  </a:cubicBezTo>
                  <a:cubicBezTo>
                    <a:pt x="29" y="875"/>
                    <a:pt x="29" y="1021"/>
                    <a:pt x="29" y="1138"/>
                  </a:cubicBezTo>
                  <a:cubicBezTo>
                    <a:pt x="29" y="1167"/>
                    <a:pt x="29" y="1167"/>
                    <a:pt x="29" y="1167"/>
                  </a:cubicBezTo>
                  <a:cubicBezTo>
                    <a:pt x="29" y="1371"/>
                    <a:pt x="0" y="1546"/>
                    <a:pt x="0" y="1721"/>
                  </a:cubicBezTo>
                  <a:cubicBezTo>
                    <a:pt x="29" y="1838"/>
                    <a:pt x="29" y="1954"/>
                    <a:pt x="29" y="2071"/>
                  </a:cubicBezTo>
                  <a:cubicBezTo>
                    <a:pt x="29" y="2130"/>
                    <a:pt x="58" y="2188"/>
                    <a:pt x="58" y="2246"/>
                  </a:cubicBezTo>
                  <a:cubicBezTo>
                    <a:pt x="58" y="2275"/>
                    <a:pt x="58" y="2275"/>
                    <a:pt x="58" y="2304"/>
                  </a:cubicBezTo>
                  <a:cubicBezTo>
                    <a:pt x="58" y="2333"/>
                    <a:pt x="58" y="2392"/>
                    <a:pt x="58" y="2421"/>
                  </a:cubicBezTo>
                  <a:cubicBezTo>
                    <a:pt x="87" y="2421"/>
                    <a:pt x="87" y="2392"/>
                    <a:pt x="87" y="2392"/>
                  </a:cubicBezTo>
                  <a:cubicBezTo>
                    <a:pt x="87" y="2392"/>
                    <a:pt x="87" y="2392"/>
                    <a:pt x="87" y="2363"/>
                  </a:cubicBezTo>
                  <a:cubicBezTo>
                    <a:pt x="117" y="2363"/>
                    <a:pt x="117" y="2363"/>
                    <a:pt x="117" y="2363"/>
                  </a:cubicBezTo>
                  <a:cubicBezTo>
                    <a:pt x="117" y="2392"/>
                    <a:pt x="117" y="2392"/>
                    <a:pt x="117" y="2392"/>
                  </a:cubicBezTo>
                  <a:lnTo>
                    <a:pt x="146" y="2392"/>
                  </a:lnTo>
                  <a:cubicBezTo>
                    <a:pt x="175" y="2392"/>
                    <a:pt x="175" y="2392"/>
                    <a:pt x="146" y="2363"/>
                  </a:cubicBezTo>
                  <a:cubicBezTo>
                    <a:pt x="146" y="2363"/>
                    <a:pt x="146" y="2363"/>
                    <a:pt x="146" y="2333"/>
                  </a:cubicBezTo>
                  <a:lnTo>
                    <a:pt x="146" y="2333"/>
                  </a:lnTo>
                  <a:cubicBezTo>
                    <a:pt x="146" y="2304"/>
                    <a:pt x="146" y="2275"/>
                    <a:pt x="146" y="2275"/>
                  </a:cubicBezTo>
                  <a:cubicBezTo>
                    <a:pt x="146" y="2246"/>
                    <a:pt x="146" y="2246"/>
                    <a:pt x="146" y="2246"/>
                  </a:cubicBezTo>
                  <a:lnTo>
                    <a:pt x="175" y="2246"/>
                  </a:lnTo>
                  <a:cubicBezTo>
                    <a:pt x="175" y="2217"/>
                    <a:pt x="146" y="2188"/>
                    <a:pt x="146" y="2159"/>
                  </a:cubicBezTo>
                  <a:cubicBezTo>
                    <a:pt x="146" y="2159"/>
                    <a:pt x="117" y="2130"/>
                    <a:pt x="117" y="2100"/>
                  </a:cubicBezTo>
                  <a:cubicBezTo>
                    <a:pt x="146" y="2071"/>
                    <a:pt x="146" y="2042"/>
                    <a:pt x="175" y="2013"/>
                  </a:cubicBezTo>
                  <a:cubicBezTo>
                    <a:pt x="175" y="1983"/>
                    <a:pt x="175" y="1983"/>
                    <a:pt x="175" y="1983"/>
                  </a:cubicBezTo>
                  <a:cubicBezTo>
                    <a:pt x="203" y="1925"/>
                    <a:pt x="203" y="1925"/>
                    <a:pt x="203" y="1925"/>
                  </a:cubicBezTo>
                  <a:cubicBezTo>
                    <a:pt x="203" y="1983"/>
                    <a:pt x="203" y="1983"/>
                    <a:pt x="203" y="1983"/>
                  </a:cubicBezTo>
                  <a:cubicBezTo>
                    <a:pt x="233" y="2013"/>
                    <a:pt x="233" y="2042"/>
                    <a:pt x="233" y="2071"/>
                  </a:cubicBezTo>
                  <a:cubicBezTo>
                    <a:pt x="262" y="2100"/>
                    <a:pt x="262" y="2130"/>
                    <a:pt x="262" y="2159"/>
                  </a:cubicBezTo>
                  <a:lnTo>
                    <a:pt x="262" y="2188"/>
                  </a:lnTo>
                  <a:cubicBezTo>
                    <a:pt x="262" y="2217"/>
                    <a:pt x="262" y="2217"/>
                    <a:pt x="262" y="2217"/>
                  </a:cubicBezTo>
                  <a:lnTo>
                    <a:pt x="262" y="2246"/>
                  </a:lnTo>
                  <a:cubicBezTo>
                    <a:pt x="291" y="2275"/>
                    <a:pt x="320" y="2304"/>
                    <a:pt x="320" y="2363"/>
                  </a:cubicBezTo>
                  <a:lnTo>
                    <a:pt x="320" y="2363"/>
                  </a:lnTo>
                  <a:cubicBezTo>
                    <a:pt x="320" y="2363"/>
                    <a:pt x="350" y="2392"/>
                    <a:pt x="350" y="2421"/>
                  </a:cubicBezTo>
                  <a:lnTo>
                    <a:pt x="350" y="2421"/>
                  </a:lnTo>
                  <a:lnTo>
                    <a:pt x="350" y="2421"/>
                  </a:lnTo>
                  <a:lnTo>
                    <a:pt x="350" y="2421"/>
                  </a:lnTo>
                  <a:lnTo>
                    <a:pt x="379" y="2421"/>
                  </a:lnTo>
                  <a:cubicBezTo>
                    <a:pt x="379" y="2421"/>
                    <a:pt x="350" y="2392"/>
                    <a:pt x="350" y="2363"/>
                  </a:cubicBezTo>
                  <a:cubicBezTo>
                    <a:pt x="379" y="2333"/>
                    <a:pt x="379" y="2333"/>
                    <a:pt x="408" y="2333"/>
                  </a:cubicBezTo>
                  <a:cubicBezTo>
                    <a:pt x="408" y="2333"/>
                    <a:pt x="408" y="2304"/>
                    <a:pt x="437" y="2304"/>
                  </a:cubicBezTo>
                  <a:cubicBezTo>
                    <a:pt x="408" y="2275"/>
                    <a:pt x="408" y="2217"/>
                    <a:pt x="408" y="2159"/>
                  </a:cubicBezTo>
                  <a:cubicBezTo>
                    <a:pt x="408" y="2159"/>
                    <a:pt x="408" y="2130"/>
                    <a:pt x="379" y="2100"/>
                  </a:cubicBezTo>
                  <a:lnTo>
                    <a:pt x="379" y="2100"/>
                  </a:lnTo>
                  <a:lnTo>
                    <a:pt x="350" y="2071"/>
                  </a:lnTo>
                  <a:cubicBezTo>
                    <a:pt x="350" y="2042"/>
                    <a:pt x="350" y="2042"/>
                    <a:pt x="350" y="2042"/>
                  </a:cubicBezTo>
                  <a:lnTo>
                    <a:pt x="379" y="2042"/>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5" name="Freeform 344">
              <a:extLst>
                <a:ext uri="{FF2B5EF4-FFF2-40B4-BE49-F238E27FC236}">
                  <a16:creationId xmlns:a16="http://schemas.microsoft.com/office/drawing/2014/main" id="{3E177BA1-EB53-6A40-B689-75579FCF941A}"/>
                </a:ext>
              </a:extLst>
            </p:cNvPr>
            <p:cNvSpPr>
              <a:spLocks noChangeArrowheads="1"/>
            </p:cNvSpPr>
            <p:nvPr/>
          </p:nvSpPr>
          <p:spPr bwMode="auto">
            <a:xfrm>
              <a:off x="3882507" y="3263574"/>
              <a:ext cx="10037" cy="1423"/>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0" y="0"/>
                    <a:pt x="0" y="0"/>
                    <a:pt x="0" y="0"/>
                  </a:cubicBezTo>
                  <a:lnTo>
                    <a:pt x="0" y="0"/>
                  </a:ln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6" name="Freeform 345">
              <a:extLst>
                <a:ext uri="{FF2B5EF4-FFF2-40B4-BE49-F238E27FC236}">
                  <a16:creationId xmlns:a16="http://schemas.microsoft.com/office/drawing/2014/main" id="{4302A42E-D72A-1A46-926E-F03B3D7B1C0A}"/>
                </a:ext>
              </a:extLst>
            </p:cNvPr>
            <p:cNvSpPr>
              <a:spLocks noChangeArrowheads="1"/>
            </p:cNvSpPr>
            <p:nvPr/>
          </p:nvSpPr>
          <p:spPr bwMode="auto">
            <a:xfrm>
              <a:off x="3853829" y="3253614"/>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7" name="Freeform 346">
              <a:extLst>
                <a:ext uri="{FF2B5EF4-FFF2-40B4-BE49-F238E27FC236}">
                  <a16:creationId xmlns:a16="http://schemas.microsoft.com/office/drawing/2014/main" id="{003EEF7F-DB33-DB4D-A515-5C92F08A0D31}"/>
                </a:ext>
              </a:extLst>
            </p:cNvPr>
            <p:cNvSpPr>
              <a:spLocks noChangeArrowheads="1"/>
            </p:cNvSpPr>
            <p:nvPr/>
          </p:nvSpPr>
          <p:spPr bwMode="auto">
            <a:xfrm>
              <a:off x="3901148" y="3245077"/>
              <a:ext cx="10036" cy="9960"/>
            </a:xfrm>
            <a:custGeom>
              <a:avLst/>
              <a:gdLst>
                <a:gd name="T0" fmla="*/ 0 w 31"/>
                <a:gd name="T1" fmla="*/ 0 h 31"/>
                <a:gd name="T2" fmla="*/ 0 w 31"/>
                <a:gd name="T3" fmla="*/ 0 h 31"/>
                <a:gd name="T4" fmla="*/ 0 w 31"/>
                <a:gd name="T5" fmla="*/ 30 h 31"/>
                <a:gd name="T6" fmla="*/ 0 w 31"/>
                <a:gd name="T7" fmla="*/ 0 h 31"/>
                <a:gd name="T8" fmla="*/ 30 w 31"/>
                <a:gd name="T9" fmla="*/ 0 h 31"/>
                <a:gd name="T10" fmla="*/ 0 w 31"/>
                <a:gd name="T11" fmla="*/ 0 h 31"/>
              </a:gdLst>
              <a:ahLst/>
              <a:cxnLst>
                <a:cxn ang="0">
                  <a:pos x="T0" y="T1"/>
                </a:cxn>
                <a:cxn ang="0">
                  <a:pos x="T2" y="T3"/>
                </a:cxn>
                <a:cxn ang="0">
                  <a:pos x="T4" y="T5"/>
                </a:cxn>
                <a:cxn ang="0">
                  <a:pos x="T6" y="T7"/>
                </a:cxn>
                <a:cxn ang="0">
                  <a:pos x="T8" y="T9"/>
                </a:cxn>
                <a:cxn ang="0">
                  <a:pos x="T10" y="T11"/>
                </a:cxn>
              </a:cxnLst>
              <a:rect l="0" t="0" r="r" b="b"/>
              <a:pathLst>
                <a:path w="31" h="31">
                  <a:moveTo>
                    <a:pt x="0" y="0"/>
                  </a:moveTo>
                  <a:lnTo>
                    <a:pt x="0" y="0"/>
                  </a:lnTo>
                  <a:cubicBezTo>
                    <a:pt x="0" y="30"/>
                    <a:pt x="0" y="30"/>
                    <a:pt x="0" y="30"/>
                  </a:cubicBezTo>
                  <a:cubicBezTo>
                    <a:pt x="0" y="0"/>
                    <a:pt x="0" y="0"/>
                    <a:pt x="0" y="0"/>
                  </a:cubicBezTo>
                  <a:cubicBezTo>
                    <a:pt x="0" y="0"/>
                    <a:pt x="0" y="0"/>
                    <a:pt x="30"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8" name="Freeform 347">
              <a:extLst>
                <a:ext uri="{FF2B5EF4-FFF2-40B4-BE49-F238E27FC236}">
                  <a16:creationId xmlns:a16="http://schemas.microsoft.com/office/drawing/2014/main" id="{FBBE2761-5350-084F-B2B2-7DB264F0E862}"/>
                </a:ext>
              </a:extLst>
            </p:cNvPr>
            <p:cNvSpPr>
              <a:spLocks noChangeArrowheads="1"/>
            </p:cNvSpPr>
            <p:nvPr/>
          </p:nvSpPr>
          <p:spPr bwMode="auto">
            <a:xfrm>
              <a:off x="4157811" y="3329025"/>
              <a:ext cx="1434" cy="9961"/>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cubicBezTo>
                    <a:pt x="0" y="29"/>
                    <a:pt x="0" y="29"/>
                    <a:pt x="0" y="29"/>
                  </a:cubicBezTo>
                  <a:lnTo>
                    <a:pt x="0" y="29"/>
                  </a:ln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49" name="Freeform 348">
              <a:extLst>
                <a:ext uri="{FF2B5EF4-FFF2-40B4-BE49-F238E27FC236}">
                  <a16:creationId xmlns:a16="http://schemas.microsoft.com/office/drawing/2014/main" id="{9AAB13BA-A207-0E43-BA5F-932C70CAC1D0}"/>
                </a:ext>
              </a:extLst>
            </p:cNvPr>
            <p:cNvSpPr>
              <a:spLocks noChangeArrowheads="1"/>
            </p:cNvSpPr>
            <p:nvPr/>
          </p:nvSpPr>
          <p:spPr bwMode="auto">
            <a:xfrm>
              <a:off x="4233808" y="331052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0" name="Freeform 349">
              <a:extLst>
                <a:ext uri="{FF2B5EF4-FFF2-40B4-BE49-F238E27FC236}">
                  <a16:creationId xmlns:a16="http://schemas.microsoft.com/office/drawing/2014/main" id="{7FEBDE4C-3BB8-2D47-858F-7615773823AC}"/>
                </a:ext>
              </a:extLst>
            </p:cNvPr>
            <p:cNvSpPr>
              <a:spLocks noChangeArrowheads="1"/>
            </p:cNvSpPr>
            <p:nvPr/>
          </p:nvSpPr>
          <p:spPr bwMode="auto">
            <a:xfrm>
              <a:off x="4205130" y="3310529"/>
              <a:ext cx="10036" cy="1423"/>
            </a:xfrm>
            <a:custGeom>
              <a:avLst/>
              <a:gdLst>
                <a:gd name="T0" fmla="*/ 30 w 31"/>
                <a:gd name="T1" fmla="*/ 0 h 1"/>
                <a:gd name="T2" fmla="*/ 30 w 31"/>
                <a:gd name="T3" fmla="*/ 0 h 1"/>
                <a:gd name="T4" fmla="*/ 0 w 31"/>
                <a:gd name="T5" fmla="*/ 0 h 1"/>
                <a:gd name="T6" fmla="*/ 0 w 31"/>
                <a:gd name="T7" fmla="*/ 0 h 1"/>
                <a:gd name="T8" fmla="*/ 0 w 31"/>
                <a:gd name="T9" fmla="*/ 0 h 1"/>
                <a:gd name="T10" fmla="*/ 3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30" y="0"/>
                  </a:moveTo>
                  <a:lnTo>
                    <a:pt x="30" y="0"/>
                  </a:lnTo>
                  <a:lnTo>
                    <a:pt x="0" y="0"/>
                  </a:lnTo>
                  <a:lnTo>
                    <a:pt x="0" y="0"/>
                  </a:lnTo>
                  <a:lnTo>
                    <a:pt x="0" y="0"/>
                  </a:lnTo>
                  <a:lnTo>
                    <a:pt x="3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1" name="Freeform 350">
              <a:extLst>
                <a:ext uri="{FF2B5EF4-FFF2-40B4-BE49-F238E27FC236}">
                  <a16:creationId xmlns:a16="http://schemas.microsoft.com/office/drawing/2014/main" id="{9815073F-24C1-A74A-B204-E8A360DA1869}"/>
                </a:ext>
              </a:extLst>
            </p:cNvPr>
            <p:cNvSpPr>
              <a:spLocks noChangeArrowheads="1"/>
            </p:cNvSpPr>
            <p:nvPr/>
          </p:nvSpPr>
          <p:spPr bwMode="auto">
            <a:xfrm>
              <a:off x="4167849" y="3329025"/>
              <a:ext cx="10036" cy="9961"/>
            </a:xfrm>
            <a:custGeom>
              <a:avLst/>
              <a:gdLst>
                <a:gd name="T0" fmla="*/ 30 w 31"/>
                <a:gd name="T1" fmla="*/ 0 h 30"/>
                <a:gd name="T2" fmla="*/ 30 w 31"/>
                <a:gd name="T3" fmla="*/ 0 h 30"/>
                <a:gd name="T4" fmla="*/ 0 w 31"/>
                <a:gd name="T5" fmla="*/ 29 h 30"/>
                <a:gd name="T6" fmla="*/ 30 w 31"/>
                <a:gd name="T7" fmla="*/ 0 h 30"/>
              </a:gdLst>
              <a:ahLst/>
              <a:cxnLst>
                <a:cxn ang="0">
                  <a:pos x="T0" y="T1"/>
                </a:cxn>
                <a:cxn ang="0">
                  <a:pos x="T2" y="T3"/>
                </a:cxn>
                <a:cxn ang="0">
                  <a:pos x="T4" y="T5"/>
                </a:cxn>
                <a:cxn ang="0">
                  <a:pos x="T6" y="T7"/>
                </a:cxn>
              </a:cxnLst>
              <a:rect l="0" t="0" r="r" b="b"/>
              <a:pathLst>
                <a:path w="31" h="30">
                  <a:moveTo>
                    <a:pt x="30" y="0"/>
                  </a:moveTo>
                  <a:lnTo>
                    <a:pt x="30" y="0"/>
                  </a:lnTo>
                  <a:lnTo>
                    <a:pt x="0" y="29"/>
                  </a:lnTo>
                  <a:lnTo>
                    <a:pt x="3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2" name="Freeform 351">
              <a:extLst>
                <a:ext uri="{FF2B5EF4-FFF2-40B4-BE49-F238E27FC236}">
                  <a16:creationId xmlns:a16="http://schemas.microsoft.com/office/drawing/2014/main" id="{DDBEE250-B7D7-F441-8301-7C5C606E245F}"/>
                </a:ext>
              </a:extLst>
            </p:cNvPr>
            <p:cNvSpPr>
              <a:spLocks noChangeArrowheads="1"/>
            </p:cNvSpPr>
            <p:nvPr/>
          </p:nvSpPr>
          <p:spPr bwMode="auto">
            <a:xfrm>
              <a:off x="4480435" y="3526804"/>
              <a:ext cx="10036" cy="18497"/>
            </a:xfrm>
            <a:custGeom>
              <a:avLst/>
              <a:gdLst>
                <a:gd name="T0" fmla="*/ 29 w 30"/>
                <a:gd name="T1" fmla="*/ 0 h 59"/>
                <a:gd name="T2" fmla="*/ 29 w 30"/>
                <a:gd name="T3" fmla="*/ 0 h 59"/>
                <a:gd name="T4" fmla="*/ 0 w 30"/>
                <a:gd name="T5" fmla="*/ 58 h 59"/>
                <a:gd name="T6" fmla="*/ 0 w 30"/>
                <a:gd name="T7" fmla="*/ 58 h 59"/>
                <a:gd name="T8" fmla="*/ 0 w 30"/>
                <a:gd name="T9" fmla="*/ 58 h 59"/>
                <a:gd name="T10" fmla="*/ 29 w 30"/>
                <a:gd name="T11" fmla="*/ 0 h 59"/>
              </a:gdLst>
              <a:ahLst/>
              <a:cxnLst>
                <a:cxn ang="0">
                  <a:pos x="T0" y="T1"/>
                </a:cxn>
                <a:cxn ang="0">
                  <a:pos x="T2" y="T3"/>
                </a:cxn>
                <a:cxn ang="0">
                  <a:pos x="T4" y="T5"/>
                </a:cxn>
                <a:cxn ang="0">
                  <a:pos x="T6" y="T7"/>
                </a:cxn>
                <a:cxn ang="0">
                  <a:pos x="T8" y="T9"/>
                </a:cxn>
                <a:cxn ang="0">
                  <a:pos x="T10" y="T11"/>
                </a:cxn>
              </a:cxnLst>
              <a:rect l="0" t="0" r="r" b="b"/>
              <a:pathLst>
                <a:path w="30" h="59">
                  <a:moveTo>
                    <a:pt x="29" y="0"/>
                  </a:moveTo>
                  <a:lnTo>
                    <a:pt x="29" y="0"/>
                  </a:lnTo>
                  <a:cubicBezTo>
                    <a:pt x="29" y="29"/>
                    <a:pt x="29" y="58"/>
                    <a:pt x="0" y="58"/>
                  </a:cubicBezTo>
                  <a:lnTo>
                    <a:pt x="0" y="58"/>
                  </a:lnTo>
                  <a:lnTo>
                    <a:pt x="0" y="58"/>
                  </a:lnTo>
                  <a:cubicBezTo>
                    <a:pt x="29" y="58"/>
                    <a:pt x="29" y="29"/>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3" name="Freeform 352">
              <a:extLst>
                <a:ext uri="{FF2B5EF4-FFF2-40B4-BE49-F238E27FC236}">
                  <a16:creationId xmlns:a16="http://schemas.microsoft.com/office/drawing/2014/main" id="{8EA381DA-F7C5-1744-B6B7-A5AB54D2CE8E}"/>
                </a:ext>
              </a:extLst>
            </p:cNvPr>
            <p:cNvSpPr>
              <a:spLocks noChangeArrowheads="1"/>
            </p:cNvSpPr>
            <p:nvPr/>
          </p:nvSpPr>
          <p:spPr bwMode="auto">
            <a:xfrm>
              <a:off x="4367158" y="3329025"/>
              <a:ext cx="10037" cy="9961"/>
            </a:xfrm>
            <a:custGeom>
              <a:avLst/>
              <a:gdLst>
                <a:gd name="T0" fmla="*/ 0 w 29"/>
                <a:gd name="T1" fmla="*/ 29 h 30"/>
                <a:gd name="T2" fmla="*/ 0 w 29"/>
                <a:gd name="T3" fmla="*/ 29 h 30"/>
                <a:gd name="T4" fmla="*/ 28 w 29"/>
                <a:gd name="T5" fmla="*/ 0 h 30"/>
                <a:gd name="T6" fmla="*/ 0 w 29"/>
                <a:gd name="T7" fmla="*/ 29 h 30"/>
              </a:gdLst>
              <a:ahLst/>
              <a:cxnLst>
                <a:cxn ang="0">
                  <a:pos x="T0" y="T1"/>
                </a:cxn>
                <a:cxn ang="0">
                  <a:pos x="T2" y="T3"/>
                </a:cxn>
                <a:cxn ang="0">
                  <a:pos x="T4" y="T5"/>
                </a:cxn>
                <a:cxn ang="0">
                  <a:pos x="T6" y="T7"/>
                </a:cxn>
              </a:cxnLst>
              <a:rect l="0" t="0" r="r" b="b"/>
              <a:pathLst>
                <a:path w="29" h="30">
                  <a:moveTo>
                    <a:pt x="0" y="29"/>
                  </a:moveTo>
                  <a:lnTo>
                    <a:pt x="0" y="29"/>
                  </a:lnTo>
                  <a:cubicBezTo>
                    <a:pt x="0" y="0"/>
                    <a:pt x="28" y="0"/>
                    <a:pt x="28" y="0"/>
                  </a:cubicBezTo>
                  <a:cubicBezTo>
                    <a:pt x="28"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4" name="Freeform 353">
              <a:extLst>
                <a:ext uri="{FF2B5EF4-FFF2-40B4-BE49-F238E27FC236}">
                  <a16:creationId xmlns:a16="http://schemas.microsoft.com/office/drawing/2014/main" id="{677F4F35-EF15-9F4C-AFD0-E77F25533DA2}"/>
                </a:ext>
              </a:extLst>
            </p:cNvPr>
            <p:cNvSpPr>
              <a:spLocks noChangeArrowheads="1"/>
            </p:cNvSpPr>
            <p:nvPr/>
          </p:nvSpPr>
          <p:spPr bwMode="auto">
            <a:xfrm>
              <a:off x="4073213" y="3273534"/>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5" name="Freeform 354">
              <a:extLst>
                <a:ext uri="{FF2B5EF4-FFF2-40B4-BE49-F238E27FC236}">
                  <a16:creationId xmlns:a16="http://schemas.microsoft.com/office/drawing/2014/main" id="{D3DDEE0B-76FB-F54B-9591-E1B15CB45CD6}"/>
                </a:ext>
              </a:extLst>
            </p:cNvPr>
            <p:cNvSpPr>
              <a:spLocks noChangeArrowheads="1"/>
            </p:cNvSpPr>
            <p:nvPr/>
          </p:nvSpPr>
          <p:spPr bwMode="auto">
            <a:xfrm>
              <a:off x="4167849" y="333898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6" name="Freeform 355">
              <a:extLst>
                <a:ext uri="{FF2B5EF4-FFF2-40B4-BE49-F238E27FC236}">
                  <a16:creationId xmlns:a16="http://schemas.microsoft.com/office/drawing/2014/main" id="{1EBC7B31-993A-144A-8CE6-6E6051507C32}"/>
                </a:ext>
              </a:extLst>
            </p:cNvPr>
            <p:cNvSpPr>
              <a:spLocks noChangeArrowheads="1"/>
            </p:cNvSpPr>
            <p:nvPr/>
          </p:nvSpPr>
          <p:spPr bwMode="auto">
            <a:xfrm>
              <a:off x="4053139" y="3245077"/>
              <a:ext cx="10036" cy="28457"/>
            </a:xfrm>
            <a:custGeom>
              <a:avLst/>
              <a:gdLst>
                <a:gd name="T0" fmla="*/ 30 w 31"/>
                <a:gd name="T1" fmla="*/ 0 h 89"/>
                <a:gd name="T2" fmla="*/ 30 w 31"/>
                <a:gd name="T3" fmla="*/ 0 h 89"/>
                <a:gd name="T4" fmla="*/ 0 w 31"/>
                <a:gd name="T5" fmla="*/ 0 h 89"/>
                <a:gd name="T6" fmla="*/ 0 w 31"/>
                <a:gd name="T7" fmla="*/ 0 h 89"/>
                <a:gd name="T8" fmla="*/ 30 w 31"/>
                <a:gd name="T9" fmla="*/ 0 h 89"/>
                <a:gd name="T10" fmla="*/ 30 w 31"/>
                <a:gd name="T11" fmla="*/ 30 h 89"/>
                <a:gd name="T12" fmla="*/ 30 w 31"/>
                <a:gd name="T13" fmla="*/ 88 h 89"/>
                <a:gd name="T14" fmla="*/ 30 w 31"/>
                <a:gd name="T15" fmla="*/ 88 h 89"/>
                <a:gd name="T16" fmla="*/ 30 w 31"/>
                <a:gd name="T17" fmla="*/ 88 h 89"/>
                <a:gd name="T18" fmla="*/ 30 w 31"/>
                <a:gd name="T19" fmla="*/ 30 h 89"/>
                <a:gd name="T20" fmla="*/ 30 w 31"/>
                <a:gd name="T2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89">
                  <a:moveTo>
                    <a:pt x="30" y="0"/>
                  </a:moveTo>
                  <a:lnTo>
                    <a:pt x="30" y="0"/>
                  </a:lnTo>
                  <a:cubicBezTo>
                    <a:pt x="0" y="0"/>
                    <a:pt x="0" y="0"/>
                    <a:pt x="0" y="0"/>
                  </a:cubicBezTo>
                  <a:lnTo>
                    <a:pt x="0" y="0"/>
                  </a:lnTo>
                  <a:cubicBezTo>
                    <a:pt x="0" y="0"/>
                    <a:pt x="0" y="0"/>
                    <a:pt x="30" y="0"/>
                  </a:cubicBezTo>
                  <a:cubicBezTo>
                    <a:pt x="30" y="0"/>
                    <a:pt x="30" y="0"/>
                    <a:pt x="30" y="30"/>
                  </a:cubicBezTo>
                  <a:cubicBezTo>
                    <a:pt x="0" y="30"/>
                    <a:pt x="0" y="59"/>
                    <a:pt x="30" y="88"/>
                  </a:cubicBezTo>
                  <a:lnTo>
                    <a:pt x="30" y="88"/>
                  </a:lnTo>
                  <a:lnTo>
                    <a:pt x="30" y="88"/>
                  </a:lnTo>
                  <a:cubicBezTo>
                    <a:pt x="0" y="59"/>
                    <a:pt x="0" y="30"/>
                    <a:pt x="30" y="30"/>
                  </a:cubicBezTo>
                  <a:cubicBezTo>
                    <a:pt x="30" y="0"/>
                    <a:pt x="3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7" name="Freeform 356">
              <a:extLst>
                <a:ext uri="{FF2B5EF4-FFF2-40B4-BE49-F238E27FC236}">
                  <a16:creationId xmlns:a16="http://schemas.microsoft.com/office/drawing/2014/main" id="{3AB5209A-446A-BB4F-9652-81C0221B5DCD}"/>
                </a:ext>
              </a:extLst>
            </p:cNvPr>
            <p:cNvSpPr>
              <a:spLocks noChangeArrowheads="1"/>
            </p:cNvSpPr>
            <p:nvPr/>
          </p:nvSpPr>
          <p:spPr bwMode="auto">
            <a:xfrm>
              <a:off x="4044536" y="3253614"/>
              <a:ext cx="1433"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8" name="Freeform 357">
              <a:extLst>
                <a:ext uri="{FF2B5EF4-FFF2-40B4-BE49-F238E27FC236}">
                  <a16:creationId xmlns:a16="http://schemas.microsoft.com/office/drawing/2014/main" id="{BF9410A1-C87E-0F47-8949-9AE9E9983F09}"/>
                </a:ext>
              </a:extLst>
            </p:cNvPr>
            <p:cNvSpPr>
              <a:spLocks noChangeArrowheads="1"/>
            </p:cNvSpPr>
            <p:nvPr/>
          </p:nvSpPr>
          <p:spPr bwMode="auto">
            <a:xfrm>
              <a:off x="4044536" y="3263574"/>
              <a:ext cx="38714" cy="18498"/>
            </a:xfrm>
            <a:custGeom>
              <a:avLst/>
              <a:gdLst>
                <a:gd name="T0" fmla="*/ 117 w 118"/>
                <a:gd name="T1" fmla="*/ 58 h 59"/>
                <a:gd name="T2" fmla="*/ 117 w 118"/>
                <a:gd name="T3" fmla="*/ 58 h 59"/>
                <a:gd name="T4" fmla="*/ 117 w 118"/>
                <a:gd name="T5" fmla="*/ 58 h 59"/>
                <a:gd name="T6" fmla="*/ 59 w 118"/>
                <a:gd name="T7" fmla="*/ 29 h 59"/>
                <a:gd name="T8" fmla="*/ 29 w 118"/>
                <a:gd name="T9" fmla="*/ 29 h 59"/>
                <a:gd name="T10" fmla="*/ 0 w 118"/>
                <a:gd name="T11" fmla="*/ 0 h 59"/>
                <a:gd name="T12" fmla="*/ 0 w 118"/>
                <a:gd name="T13" fmla="*/ 0 h 59"/>
                <a:gd name="T14" fmla="*/ 29 w 118"/>
                <a:gd name="T15" fmla="*/ 29 h 59"/>
                <a:gd name="T16" fmla="*/ 59 w 118"/>
                <a:gd name="T17" fmla="*/ 29 h 59"/>
                <a:gd name="T18" fmla="*/ 117 w 118"/>
                <a:gd name="T19"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59">
                  <a:moveTo>
                    <a:pt x="117" y="58"/>
                  </a:moveTo>
                  <a:lnTo>
                    <a:pt x="117" y="58"/>
                  </a:lnTo>
                  <a:lnTo>
                    <a:pt x="117" y="58"/>
                  </a:lnTo>
                  <a:cubicBezTo>
                    <a:pt x="88" y="58"/>
                    <a:pt x="88" y="58"/>
                    <a:pt x="59" y="29"/>
                  </a:cubicBezTo>
                  <a:lnTo>
                    <a:pt x="29" y="29"/>
                  </a:lnTo>
                  <a:cubicBezTo>
                    <a:pt x="0" y="0"/>
                    <a:pt x="0" y="0"/>
                    <a:pt x="0" y="0"/>
                  </a:cubicBezTo>
                  <a:lnTo>
                    <a:pt x="0" y="0"/>
                  </a:lnTo>
                  <a:cubicBezTo>
                    <a:pt x="29" y="29"/>
                    <a:pt x="29" y="29"/>
                    <a:pt x="29" y="29"/>
                  </a:cubicBezTo>
                  <a:lnTo>
                    <a:pt x="59" y="29"/>
                  </a:lnTo>
                  <a:cubicBezTo>
                    <a:pt x="88" y="58"/>
                    <a:pt x="88" y="58"/>
                    <a:pt x="117"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59" name="Freeform 358">
              <a:extLst>
                <a:ext uri="{FF2B5EF4-FFF2-40B4-BE49-F238E27FC236}">
                  <a16:creationId xmlns:a16="http://schemas.microsoft.com/office/drawing/2014/main" id="{C0C28193-32D8-854E-AC1D-884116558C21}"/>
                </a:ext>
              </a:extLst>
            </p:cNvPr>
            <p:cNvSpPr>
              <a:spLocks noChangeArrowheads="1"/>
            </p:cNvSpPr>
            <p:nvPr/>
          </p:nvSpPr>
          <p:spPr bwMode="auto">
            <a:xfrm>
              <a:off x="4157811" y="3329025"/>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0" name="Freeform 359">
              <a:extLst>
                <a:ext uri="{FF2B5EF4-FFF2-40B4-BE49-F238E27FC236}">
                  <a16:creationId xmlns:a16="http://schemas.microsoft.com/office/drawing/2014/main" id="{DC7EEF82-7A93-9045-8F62-A03B963BCFFA}"/>
                </a:ext>
              </a:extLst>
            </p:cNvPr>
            <p:cNvSpPr>
              <a:spLocks noChangeArrowheads="1"/>
            </p:cNvSpPr>
            <p:nvPr/>
          </p:nvSpPr>
          <p:spPr bwMode="auto">
            <a:xfrm>
              <a:off x="3730516" y="3253614"/>
              <a:ext cx="10037" cy="9960"/>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29"/>
                    <a:pt x="29" y="29"/>
                    <a:pt x="29" y="29"/>
                  </a:cubicBezTo>
                  <a:cubicBezTo>
                    <a:pt x="29"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1" name="Freeform 360">
              <a:extLst>
                <a:ext uri="{FF2B5EF4-FFF2-40B4-BE49-F238E27FC236}">
                  <a16:creationId xmlns:a16="http://schemas.microsoft.com/office/drawing/2014/main" id="{248BCF5E-AB38-444C-8934-AF82CC8E3077}"/>
                </a:ext>
              </a:extLst>
            </p:cNvPr>
            <p:cNvSpPr>
              <a:spLocks noChangeArrowheads="1"/>
            </p:cNvSpPr>
            <p:nvPr/>
          </p:nvSpPr>
          <p:spPr bwMode="auto">
            <a:xfrm>
              <a:off x="4063176" y="327353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2" name="Freeform 361">
              <a:extLst>
                <a:ext uri="{FF2B5EF4-FFF2-40B4-BE49-F238E27FC236}">
                  <a16:creationId xmlns:a16="http://schemas.microsoft.com/office/drawing/2014/main" id="{34EF9D80-EB24-4F47-9C20-F3222E5F5D39}"/>
                </a:ext>
              </a:extLst>
            </p:cNvPr>
            <p:cNvSpPr>
              <a:spLocks noChangeArrowheads="1"/>
            </p:cNvSpPr>
            <p:nvPr/>
          </p:nvSpPr>
          <p:spPr bwMode="auto">
            <a:xfrm>
              <a:off x="3949900" y="3235116"/>
              <a:ext cx="10036" cy="1423"/>
            </a:xfrm>
            <a:custGeom>
              <a:avLst/>
              <a:gdLst>
                <a:gd name="T0" fmla="*/ 29 w 30"/>
                <a:gd name="T1" fmla="*/ 0 h 1"/>
                <a:gd name="T2" fmla="*/ 29 w 30"/>
                <a:gd name="T3" fmla="*/ 0 h 1"/>
                <a:gd name="T4" fmla="*/ 29 w 30"/>
                <a:gd name="T5" fmla="*/ 0 h 1"/>
                <a:gd name="T6" fmla="*/ 0 w 30"/>
                <a:gd name="T7" fmla="*/ 0 h 1"/>
                <a:gd name="T8" fmla="*/ 0 w 30"/>
                <a:gd name="T9" fmla="*/ 0 h 1"/>
                <a:gd name="T10" fmla="*/ 0 w 30"/>
                <a:gd name="T11" fmla="*/ 0 h 1"/>
                <a:gd name="T12" fmla="*/ 29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29" y="0"/>
                  </a:moveTo>
                  <a:lnTo>
                    <a:pt x="29" y="0"/>
                  </a:lnTo>
                  <a:lnTo>
                    <a:pt x="29" y="0"/>
                  </a:lnTo>
                  <a:lnTo>
                    <a:pt x="0" y="0"/>
                  </a:lnTo>
                  <a:lnTo>
                    <a:pt x="0"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3" name="Freeform 362">
              <a:extLst>
                <a:ext uri="{FF2B5EF4-FFF2-40B4-BE49-F238E27FC236}">
                  <a16:creationId xmlns:a16="http://schemas.microsoft.com/office/drawing/2014/main" id="{3E46C545-01D8-9A4B-B4D3-82F21BE6F39D}"/>
                </a:ext>
              </a:extLst>
            </p:cNvPr>
            <p:cNvSpPr>
              <a:spLocks noChangeArrowheads="1"/>
            </p:cNvSpPr>
            <p:nvPr/>
          </p:nvSpPr>
          <p:spPr bwMode="auto">
            <a:xfrm>
              <a:off x="3218622" y="2510878"/>
              <a:ext cx="427296" cy="781153"/>
            </a:xfrm>
            <a:custGeom>
              <a:avLst/>
              <a:gdLst>
                <a:gd name="T0" fmla="*/ 1313 w 1314"/>
                <a:gd name="T1" fmla="*/ 204 h 2422"/>
                <a:gd name="T2" fmla="*/ 1313 w 1314"/>
                <a:gd name="T3" fmla="*/ 58 h 2422"/>
                <a:gd name="T4" fmla="*/ 1021 w 1314"/>
                <a:gd name="T5" fmla="*/ 29 h 2422"/>
                <a:gd name="T6" fmla="*/ 583 w 1314"/>
                <a:gd name="T7" fmla="*/ 29 h 2422"/>
                <a:gd name="T8" fmla="*/ 496 w 1314"/>
                <a:gd name="T9" fmla="*/ 88 h 2422"/>
                <a:gd name="T10" fmla="*/ 467 w 1314"/>
                <a:gd name="T11" fmla="*/ 116 h 2422"/>
                <a:gd name="T12" fmla="*/ 467 w 1314"/>
                <a:gd name="T13" fmla="*/ 174 h 2422"/>
                <a:gd name="T14" fmla="*/ 409 w 1314"/>
                <a:gd name="T15" fmla="*/ 262 h 2422"/>
                <a:gd name="T16" fmla="*/ 292 w 1314"/>
                <a:gd name="T17" fmla="*/ 438 h 2422"/>
                <a:gd name="T18" fmla="*/ 204 w 1314"/>
                <a:gd name="T19" fmla="*/ 700 h 2422"/>
                <a:gd name="T20" fmla="*/ 263 w 1314"/>
                <a:gd name="T21" fmla="*/ 787 h 2422"/>
                <a:gd name="T22" fmla="*/ 233 w 1314"/>
                <a:gd name="T23" fmla="*/ 845 h 2422"/>
                <a:gd name="T24" fmla="*/ 263 w 1314"/>
                <a:gd name="T25" fmla="*/ 904 h 2422"/>
                <a:gd name="T26" fmla="*/ 204 w 1314"/>
                <a:gd name="T27" fmla="*/ 991 h 2422"/>
                <a:gd name="T28" fmla="*/ 233 w 1314"/>
                <a:gd name="T29" fmla="*/ 1050 h 2422"/>
                <a:gd name="T30" fmla="*/ 233 w 1314"/>
                <a:gd name="T31" fmla="*/ 1050 h 2422"/>
                <a:gd name="T32" fmla="*/ 204 w 1314"/>
                <a:gd name="T33" fmla="*/ 1137 h 2422"/>
                <a:gd name="T34" fmla="*/ 233 w 1314"/>
                <a:gd name="T35" fmla="*/ 1283 h 2422"/>
                <a:gd name="T36" fmla="*/ 263 w 1314"/>
                <a:gd name="T37" fmla="*/ 1371 h 2422"/>
                <a:gd name="T38" fmla="*/ 233 w 1314"/>
                <a:gd name="T39" fmla="*/ 1516 h 2422"/>
                <a:gd name="T40" fmla="*/ 175 w 1314"/>
                <a:gd name="T41" fmla="*/ 1662 h 2422"/>
                <a:gd name="T42" fmla="*/ 117 w 1314"/>
                <a:gd name="T43" fmla="*/ 1721 h 2422"/>
                <a:gd name="T44" fmla="*/ 117 w 1314"/>
                <a:gd name="T45" fmla="*/ 1808 h 2422"/>
                <a:gd name="T46" fmla="*/ 30 w 1314"/>
                <a:gd name="T47" fmla="*/ 1924 h 2422"/>
                <a:gd name="T48" fmla="*/ 30 w 1314"/>
                <a:gd name="T49" fmla="*/ 1983 h 2422"/>
                <a:gd name="T50" fmla="*/ 0 w 1314"/>
                <a:gd name="T51" fmla="*/ 2071 h 2422"/>
                <a:gd name="T52" fmla="*/ 671 w 1314"/>
                <a:gd name="T53" fmla="*/ 2041 h 2422"/>
                <a:gd name="T54" fmla="*/ 759 w 1314"/>
                <a:gd name="T55" fmla="*/ 2041 h 2422"/>
                <a:gd name="T56" fmla="*/ 788 w 1314"/>
                <a:gd name="T57" fmla="*/ 2158 h 2422"/>
                <a:gd name="T58" fmla="*/ 788 w 1314"/>
                <a:gd name="T59" fmla="*/ 2245 h 2422"/>
                <a:gd name="T60" fmla="*/ 817 w 1314"/>
                <a:gd name="T61" fmla="*/ 2333 h 2422"/>
                <a:gd name="T62" fmla="*/ 846 w 1314"/>
                <a:gd name="T63" fmla="*/ 2362 h 2422"/>
                <a:gd name="T64" fmla="*/ 904 w 1314"/>
                <a:gd name="T65" fmla="*/ 2421 h 2422"/>
                <a:gd name="T66" fmla="*/ 933 w 1314"/>
                <a:gd name="T67" fmla="*/ 2391 h 2422"/>
                <a:gd name="T68" fmla="*/ 1080 w 1314"/>
                <a:gd name="T69" fmla="*/ 2362 h 2422"/>
                <a:gd name="T70" fmla="*/ 1196 w 1314"/>
                <a:gd name="T71" fmla="*/ 2333 h 2422"/>
                <a:gd name="T72" fmla="*/ 1313 w 1314"/>
                <a:gd name="T73" fmla="*/ 2333 h 2422"/>
                <a:gd name="T74" fmla="*/ 1313 w 1314"/>
                <a:gd name="T75" fmla="*/ 262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14" h="2422">
                  <a:moveTo>
                    <a:pt x="1313" y="204"/>
                  </a:moveTo>
                  <a:lnTo>
                    <a:pt x="1313" y="204"/>
                  </a:lnTo>
                  <a:cubicBezTo>
                    <a:pt x="1313" y="145"/>
                    <a:pt x="1313" y="116"/>
                    <a:pt x="1313" y="88"/>
                  </a:cubicBezTo>
                  <a:lnTo>
                    <a:pt x="1313" y="58"/>
                  </a:lnTo>
                  <a:lnTo>
                    <a:pt x="1283" y="29"/>
                  </a:lnTo>
                  <a:cubicBezTo>
                    <a:pt x="1196" y="29"/>
                    <a:pt x="1138" y="29"/>
                    <a:pt x="1021" y="29"/>
                  </a:cubicBezTo>
                  <a:lnTo>
                    <a:pt x="1021" y="29"/>
                  </a:lnTo>
                  <a:cubicBezTo>
                    <a:pt x="875" y="29"/>
                    <a:pt x="730" y="29"/>
                    <a:pt x="583" y="29"/>
                  </a:cubicBezTo>
                  <a:cubicBezTo>
                    <a:pt x="525" y="0"/>
                    <a:pt x="525" y="0"/>
                    <a:pt x="525" y="0"/>
                  </a:cubicBezTo>
                  <a:cubicBezTo>
                    <a:pt x="525" y="58"/>
                    <a:pt x="496" y="58"/>
                    <a:pt x="496" y="88"/>
                  </a:cubicBezTo>
                  <a:lnTo>
                    <a:pt x="467" y="116"/>
                  </a:lnTo>
                  <a:lnTo>
                    <a:pt x="467" y="116"/>
                  </a:lnTo>
                  <a:cubicBezTo>
                    <a:pt x="467" y="145"/>
                    <a:pt x="467" y="145"/>
                    <a:pt x="467" y="174"/>
                  </a:cubicBezTo>
                  <a:lnTo>
                    <a:pt x="467" y="174"/>
                  </a:lnTo>
                  <a:lnTo>
                    <a:pt x="467" y="174"/>
                  </a:lnTo>
                  <a:cubicBezTo>
                    <a:pt x="438" y="204"/>
                    <a:pt x="438" y="233"/>
                    <a:pt x="409" y="262"/>
                  </a:cubicBezTo>
                  <a:cubicBezTo>
                    <a:pt x="380" y="291"/>
                    <a:pt x="380" y="350"/>
                    <a:pt x="350" y="379"/>
                  </a:cubicBezTo>
                  <a:cubicBezTo>
                    <a:pt x="350" y="408"/>
                    <a:pt x="321" y="408"/>
                    <a:pt x="292" y="438"/>
                  </a:cubicBezTo>
                  <a:cubicBezTo>
                    <a:pt x="263" y="466"/>
                    <a:pt x="233" y="524"/>
                    <a:pt x="233" y="554"/>
                  </a:cubicBezTo>
                  <a:cubicBezTo>
                    <a:pt x="204" y="583"/>
                    <a:pt x="175" y="641"/>
                    <a:pt x="204" y="700"/>
                  </a:cubicBezTo>
                  <a:cubicBezTo>
                    <a:pt x="204" y="729"/>
                    <a:pt x="204" y="729"/>
                    <a:pt x="233" y="729"/>
                  </a:cubicBezTo>
                  <a:cubicBezTo>
                    <a:pt x="233" y="758"/>
                    <a:pt x="233" y="758"/>
                    <a:pt x="263" y="787"/>
                  </a:cubicBezTo>
                  <a:cubicBezTo>
                    <a:pt x="263" y="816"/>
                    <a:pt x="233" y="816"/>
                    <a:pt x="233" y="845"/>
                  </a:cubicBezTo>
                  <a:lnTo>
                    <a:pt x="233" y="845"/>
                  </a:lnTo>
                  <a:lnTo>
                    <a:pt x="233" y="845"/>
                  </a:lnTo>
                  <a:cubicBezTo>
                    <a:pt x="233" y="874"/>
                    <a:pt x="263" y="874"/>
                    <a:pt x="263" y="904"/>
                  </a:cubicBezTo>
                  <a:lnTo>
                    <a:pt x="263" y="904"/>
                  </a:lnTo>
                  <a:cubicBezTo>
                    <a:pt x="233" y="933"/>
                    <a:pt x="233" y="962"/>
                    <a:pt x="204" y="991"/>
                  </a:cubicBezTo>
                  <a:cubicBezTo>
                    <a:pt x="204" y="1021"/>
                    <a:pt x="204" y="1021"/>
                    <a:pt x="204" y="1021"/>
                  </a:cubicBezTo>
                  <a:lnTo>
                    <a:pt x="233" y="1050"/>
                  </a:lnTo>
                  <a:lnTo>
                    <a:pt x="233" y="1050"/>
                  </a:lnTo>
                  <a:lnTo>
                    <a:pt x="233" y="1050"/>
                  </a:lnTo>
                  <a:cubicBezTo>
                    <a:pt x="233" y="1079"/>
                    <a:pt x="204" y="1079"/>
                    <a:pt x="204" y="1108"/>
                  </a:cubicBezTo>
                  <a:lnTo>
                    <a:pt x="204" y="1137"/>
                  </a:lnTo>
                  <a:cubicBezTo>
                    <a:pt x="204" y="1166"/>
                    <a:pt x="204" y="1166"/>
                    <a:pt x="204" y="1195"/>
                  </a:cubicBezTo>
                  <a:cubicBezTo>
                    <a:pt x="233" y="1224"/>
                    <a:pt x="233" y="1254"/>
                    <a:pt x="233" y="1283"/>
                  </a:cubicBezTo>
                  <a:cubicBezTo>
                    <a:pt x="233" y="1283"/>
                    <a:pt x="233" y="1283"/>
                    <a:pt x="233" y="1312"/>
                  </a:cubicBezTo>
                  <a:cubicBezTo>
                    <a:pt x="263" y="1312"/>
                    <a:pt x="263" y="1341"/>
                    <a:pt x="263" y="1371"/>
                  </a:cubicBezTo>
                  <a:cubicBezTo>
                    <a:pt x="292" y="1429"/>
                    <a:pt x="263" y="1458"/>
                    <a:pt x="233" y="1487"/>
                  </a:cubicBezTo>
                  <a:cubicBezTo>
                    <a:pt x="233" y="1487"/>
                    <a:pt x="233" y="1487"/>
                    <a:pt x="233" y="1516"/>
                  </a:cubicBezTo>
                  <a:cubicBezTo>
                    <a:pt x="204" y="1516"/>
                    <a:pt x="204" y="1545"/>
                    <a:pt x="204" y="1574"/>
                  </a:cubicBezTo>
                  <a:cubicBezTo>
                    <a:pt x="204" y="1604"/>
                    <a:pt x="175" y="1633"/>
                    <a:pt x="175" y="1662"/>
                  </a:cubicBezTo>
                  <a:cubicBezTo>
                    <a:pt x="175" y="1662"/>
                    <a:pt x="175" y="1691"/>
                    <a:pt x="146" y="1691"/>
                  </a:cubicBezTo>
                  <a:cubicBezTo>
                    <a:pt x="146" y="1691"/>
                    <a:pt x="146" y="1721"/>
                    <a:pt x="117" y="1721"/>
                  </a:cubicBezTo>
                  <a:lnTo>
                    <a:pt x="117" y="1750"/>
                  </a:lnTo>
                  <a:cubicBezTo>
                    <a:pt x="117" y="1779"/>
                    <a:pt x="117" y="1779"/>
                    <a:pt x="117" y="1808"/>
                  </a:cubicBezTo>
                  <a:cubicBezTo>
                    <a:pt x="88" y="1808"/>
                    <a:pt x="88" y="1837"/>
                    <a:pt x="88" y="1866"/>
                  </a:cubicBezTo>
                  <a:cubicBezTo>
                    <a:pt x="59" y="1895"/>
                    <a:pt x="59" y="1895"/>
                    <a:pt x="30" y="1924"/>
                  </a:cubicBezTo>
                  <a:lnTo>
                    <a:pt x="30" y="1954"/>
                  </a:lnTo>
                  <a:lnTo>
                    <a:pt x="30" y="1983"/>
                  </a:lnTo>
                  <a:cubicBezTo>
                    <a:pt x="30" y="2012"/>
                    <a:pt x="30" y="2012"/>
                    <a:pt x="0" y="2041"/>
                  </a:cubicBezTo>
                  <a:cubicBezTo>
                    <a:pt x="0" y="2041"/>
                    <a:pt x="0" y="2041"/>
                    <a:pt x="0" y="2071"/>
                  </a:cubicBezTo>
                  <a:cubicBezTo>
                    <a:pt x="117" y="2071"/>
                    <a:pt x="204" y="2041"/>
                    <a:pt x="321" y="2041"/>
                  </a:cubicBezTo>
                  <a:cubicBezTo>
                    <a:pt x="438" y="2041"/>
                    <a:pt x="554" y="2041"/>
                    <a:pt x="671" y="2041"/>
                  </a:cubicBezTo>
                  <a:cubicBezTo>
                    <a:pt x="700" y="2041"/>
                    <a:pt x="730" y="2041"/>
                    <a:pt x="759" y="2041"/>
                  </a:cubicBezTo>
                  <a:lnTo>
                    <a:pt x="759" y="2041"/>
                  </a:lnTo>
                  <a:cubicBezTo>
                    <a:pt x="788" y="2041"/>
                    <a:pt x="788" y="2041"/>
                    <a:pt x="788" y="2041"/>
                  </a:cubicBezTo>
                  <a:cubicBezTo>
                    <a:pt x="788" y="2100"/>
                    <a:pt x="788" y="2129"/>
                    <a:pt x="788" y="2158"/>
                  </a:cubicBezTo>
                  <a:cubicBezTo>
                    <a:pt x="759" y="2187"/>
                    <a:pt x="759" y="2216"/>
                    <a:pt x="759" y="2216"/>
                  </a:cubicBezTo>
                  <a:cubicBezTo>
                    <a:pt x="759" y="2245"/>
                    <a:pt x="788" y="2245"/>
                    <a:pt x="788" y="2245"/>
                  </a:cubicBezTo>
                  <a:cubicBezTo>
                    <a:pt x="788" y="2274"/>
                    <a:pt x="817" y="2274"/>
                    <a:pt x="817" y="2304"/>
                  </a:cubicBezTo>
                  <a:cubicBezTo>
                    <a:pt x="817" y="2304"/>
                    <a:pt x="817" y="2304"/>
                    <a:pt x="817" y="2333"/>
                  </a:cubicBezTo>
                  <a:lnTo>
                    <a:pt x="817" y="2333"/>
                  </a:lnTo>
                  <a:lnTo>
                    <a:pt x="846" y="2362"/>
                  </a:lnTo>
                  <a:cubicBezTo>
                    <a:pt x="846" y="2362"/>
                    <a:pt x="875" y="2362"/>
                    <a:pt x="875" y="2391"/>
                  </a:cubicBezTo>
                  <a:cubicBezTo>
                    <a:pt x="875" y="2391"/>
                    <a:pt x="875" y="2391"/>
                    <a:pt x="904" y="2421"/>
                  </a:cubicBezTo>
                  <a:lnTo>
                    <a:pt x="904" y="2421"/>
                  </a:lnTo>
                  <a:cubicBezTo>
                    <a:pt x="904" y="2421"/>
                    <a:pt x="933" y="2421"/>
                    <a:pt x="933" y="2391"/>
                  </a:cubicBezTo>
                  <a:cubicBezTo>
                    <a:pt x="963" y="2391"/>
                    <a:pt x="992" y="2362"/>
                    <a:pt x="1021" y="2362"/>
                  </a:cubicBezTo>
                  <a:cubicBezTo>
                    <a:pt x="1050" y="2362"/>
                    <a:pt x="1080" y="2362"/>
                    <a:pt x="1080" y="2362"/>
                  </a:cubicBezTo>
                  <a:cubicBezTo>
                    <a:pt x="1109" y="2362"/>
                    <a:pt x="1138" y="2362"/>
                    <a:pt x="1138" y="2362"/>
                  </a:cubicBezTo>
                  <a:cubicBezTo>
                    <a:pt x="1166" y="2362"/>
                    <a:pt x="1196" y="2362"/>
                    <a:pt x="1196" y="2333"/>
                  </a:cubicBezTo>
                  <a:cubicBezTo>
                    <a:pt x="1225" y="2333"/>
                    <a:pt x="1225" y="2304"/>
                    <a:pt x="1254" y="2304"/>
                  </a:cubicBezTo>
                  <a:cubicBezTo>
                    <a:pt x="1283" y="2304"/>
                    <a:pt x="1283" y="2333"/>
                    <a:pt x="1313" y="2333"/>
                  </a:cubicBezTo>
                  <a:lnTo>
                    <a:pt x="1313" y="2333"/>
                  </a:lnTo>
                  <a:cubicBezTo>
                    <a:pt x="1254" y="1633"/>
                    <a:pt x="1283" y="904"/>
                    <a:pt x="1313" y="262"/>
                  </a:cubicBezTo>
                  <a:cubicBezTo>
                    <a:pt x="1313" y="233"/>
                    <a:pt x="1313" y="233"/>
                    <a:pt x="1313" y="204"/>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4" name="Freeform 363">
              <a:extLst>
                <a:ext uri="{FF2B5EF4-FFF2-40B4-BE49-F238E27FC236}">
                  <a16:creationId xmlns:a16="http://schemas.microsoft.com/office/drawing/2014/main" id="{954B5A87-EDC9-F048-964E-F83AF1B2F1F5}"/>
                </a:ext>
              </a:extLst>
            </p:cNvPr>
            <p:cNvSpPr>
              <a:spLocks noChangeArrowheads="1"/>
            </p:cNvSpPr>
            <p:nvPr/>
          </p:nvSpPr>
          <p:spPr bwMode="auto">
            <a:xfrm>
              <a:off x="3493926" y="3469890"/>
              <a:ext cx="1433" cy="9960"/>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5" name="Freeform 364">
              <a:extLst>
                <a:ext uri="{FF2B5EF4-FFF2-40B4-BE49-F238E27FC236}">
                  <a16:creationId xmlns:a16="http://schemas.microsoft.com/office/drawing/2014/main" id="{91C4A498-BB03-9A4F-9555-1D3BD6E6F160}"/>
                </a:ext>
              </a:extLst>
            </p:cNvPr>
            <p:cNvSpPr>
              <a:spLocks noChangeArrowheads="1"/>
            </p:cNvSpPr>
            <p:nvPr/>
          </p:nvSpPr>
          <p:spPr bwMode="auto">
            <a:xfrm>
              <a:off x="3399291" y="345139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6" name="Freeform 365">
              <a:extLst>
                <a:ext uri="{FF2B5EF4-FFF2-40B4-BE49-F238E27FC236}">
                  <a16:creationId xmlns:a16="http://schemas.microsoft.com/office/drawing/2014/main" id="{C58C7E50-B77A-4743-ADED-FB5AFB50A3D0}"/>
                </a:ext>
              </a:extLst>
            </p:cNvPr>
            <p:cNvSpPr>
              <a:spLocks noChangeArrowheads="1"/>
            </p:cNvSpPr>
            <p:nvPr/>
          </p:nvSpPr>
          <p:spPr bwMode="auto">
            <a:xfrm>
              <a:off x="2858717" y="2868017"/>
              <a:ext cx="653849" cy="611833"/>
            </a:xfrm>
            <a:custGeom>
              <a:avLst/>
              <a:gdLst>
                <a:gd name="T0" fmla="*/ 1982 w 2012"/>
                <a:gd name="T1" fmla="*/ 1779 h 1897"/>
                <a:gd name="T2" fmla="*/ 1924 w 2012"/>
                <a:gd name="T3" fmla="*/ 1633 h 1897"/>
                <a:gd name="T4" fmla="*/ 1895 w 2012"/>
                <a:gd name="T5" fmla="*/ 1575 h 1897"/>
                <a:gd name="T6" fmla="*/ 1924 w 2012"/>
                <a:gd name="T7" fmla="*/ 1546 h 1897"/>
                <a:gd name="T8" fmla="*/ 1807 w 2012"/>
                <a:gd name="T9" fmla="*/ 1516 h 1897"/>
                <a:gd name="T10" fmla="*/ 1807 w 2012"/>
                <a:gd name="T11" fmla="*/ 1429 h 1897"/>
                <a:gd name="T12" fmla="*/ 1895 w 2012"/>
                <a:gd name="T13" fmla="*/ 1400 h 1897"/>
                <a:gd name="T14" fmla="*/ 1661 w 2012"/>
                <a:gd name="T15" fmla="*/ 1487 h 1897"/>
                <a:gd name="T16" fmla="*/ 1545 w 2012"/>
                <a:gd name="T17" fmla="*/ 1429 h 1897"/>
                <a:gd name="T18" fmla="*/ 1457 w 2012"/>
                <a:gd name="T19" fmla="*/ 1283 h 1897"/>
                <a:gd name="T20" fmla="*/ 1574 w 2012"/>
                <a:gd name="T21" fmla="*/ 1313 h 1897"/>
                <a:gd name="T22" fmla="*/ 1545 w 2012"/>
                <a:gd name="T23" fmla="*/ 1283 h 1897"/>
                <a:gd name="T24" fmla="*/ 1720 w 2012"/>
                <a:gd name="T25" fmla="*/ 1225 h 1897"/>
                <a:gd name="T26" fmla="*/ 1953 w 2012"/>
                <a:gd name="T27" fmla="*/ 1313 h 1897"/>
                <a:gd name="T28" fmla="*/ 1866 w 2012"/>
                <a:gd name="T29" fmla="*/ 1225 h 1897"/>
                <a:gd name="T30" fmla="*/ 1807 w 2012"/>
                <a:gd name="T31" fmla="*/ 1108 h 1897"/>
                <a:gd name="T32" fmla="*/ 1516 w 2012"/>
                <a:gd name="T33" fmla="*/ 992 h 1897"/>
                <a:gd name="T34" fmla="*/ 1049 w 2012"/>
                <a:gd name="T35" fmla="*/ 992 h 1897"/>
                <a:gd name="T36" fmla="*/ 1166 w 2012"/>
                <a:gd name="T37" fmla="*/ 671 h 1897"/>
                <a:gd name="T38" fmla="*/ 1224 w 2012"/>
                <a:gd name="T39" fmla="*/ 554 h 1897"/>
                <a:gd name="T40" fmla="*/ 1282 w 2012"/>
                <a:gd name="T41" fmla="*/ 379 h 1897"/>
                <a:gd name="T42" fmla="*/ 1311 w 2012"/>
                <a:gd name="T43" fmla="*/ 233 h 1897"/>
                <a:gd name="T44" fmla="*/ 1282 w 2012"/>
                <a:gd name="T45" fmla="*/ 146 h 1897"/>
                <a:gd name="T46" fmla="*/ 932 w 2012"/>
                <a:gd name="T47" fmla="*/ 0 h 1897"/>
                <a:gd name="T48" fmla="*/ 0 w 2012"/>
                <a:gd name="T49" fmla="*/ 116 h 1897"/>
                <a:gd name="T50" fmla="*/ 0 w 2012"/>
                <a:gd name="T51" fmla="*/ 379 h 1897"/>
                <a:gd name="T52" fmla="*/ 87 w 2012"/>
                <a:gd name="T53" fmla="*/ 525 h 1897"/>
                <a:gd name="T54" fmla="*/ 116 w 2012"/>
                <a:gd name="T55" fmla="*/ 613 h 1897"/>
                <a:gd name="T56" fmla="*/ 145 w 2012"/>
                <a:gd name="T57" fmla="*/ 700 h 1897"/>
                <a:gd name="T58" fmla="*/ 261 w 2012"/>
                <a:gd name="T59" fmla="*/ 963 h 1897"/>
                <a:gd name="T60" fmla="*/ 232 w 2012"/>
                <a:gd name="T61" fmla="*/ 1254 h 1897"/>
                <a:gd name="T62" fmla="*/ 203 w 2012"/>
                <a:gd name="T63" fmla="*/ 1487 h 1897"/>
                <a:gd name="T64" fmla="*/ 203 w 2012"/>
                <a:gd name="T65" fmla="*/ 1516 h 1897"/>
                <a:gd name="T66" fmla="*/ 232 w 2012"/>
                <a:gd name="T67" fmla="*/ 1604 h 1897"/>
                <a:gd name="T68" fmla="*/ 319 w 2012"/>
                <a:gd name="T69" fmla="*/ 1575 h 1897"/>
                <a:gd name="T70" fmla="*/ 290 w 2012"/>
                <a:gd name="T71" fmla="*/ 1516 h 1897"/>
                <a:gd name="T72" fmla="*/ 349 w 2012"/>
                <a:gd name="T73" fmla="*/ 1400 h 1897"/>
                <a:gd name="T74" fmla="*/ 436 w 2012"/>
                <a:gd name="T75" fmla="*/ 1546 h 1897"/>
                <a:gd name="T76" fmla="*/ 495 w 2012"/>
                <a:gd name="T77" fmla="*/ 1575 h 1897"/>
                <a:gd name="T78" fmla="*/ 757 w 2012"/>
                <a:gd name="T79" fmla="*/ 1663 h 1897"/>
                <a:gd name="T80" fmla="*/ 874 w 2012"/>
                <a:gd name="T81" fmla="*/ 1663 h 1897"/>
                <a:gd name="T82" fmla="*/ 932 w 2012"/>
                <a:gd name="T83" fmla="*/ 1487 h 1897"/>
                <a:gd name="T84" fmla="*/ 1020 w 2012"/>
                <a:gd name="T85" fmla="*/ 1546 h 1897"/>
                <a:gd name="T86" fmla="*/ 1049 w 2012"/>
                <a:gd name="T87" fmla="*/ 1487 h 1897"/>
                <a:gd name="T88" fmla="*/ 1166 w 2012"/>
                <a:gd name="T89" fmla="*/ 1663 h 1897"/>
                <a:gd name="T90" fmla="*/ 1224 w 2012"/>
                <a:gd name="T91" fmla="*/ 1575 h 1897"/>
                <a:gd name="T92" fmla="*/ 1282 w 2012"/>
                <a:gd name="T93" fmla="*/ 1750 h 1897"/>
                <a:gd name="T94" fmla="*/ 1224 w 2012"/>
                <a:gd name="T95" fmla="*/ 1808 h 1897"/>
                <a:gd name="T96" fmla="*/ 1370 w 2012"/>
                <a:gd name="T97" fmla="*/ 1779 h 1897"/>
                <a:gd name="T98" fmla="*/ 1428 w 2012"/>
                <a:gd name="T99" fmla="*/ 1866 h 1897"/>
                <a:gd name="T100" fmla="*/ 1574 w 2012"/>
                <a:gd name="T101" fmla="*/ 1866 h 1897"/>
                <a:gd name="T102" fmla="*/ 1545 w 2012"/>
                <a:gd name="T103" fmla="*/ 1779 h 1897"/>
                <a:gd name="T104" fmla="*/ 1574 w 2012"/>
                <a:gd name="T105" fmla="*/ 1721 h 1897"/>
                <a:gd name="T106" fmla="*/ 1632 w 2012"/>
                <a:gd name="T107" fmla="*/ 1779 h 1897"/>
                <a:gd name="T108" fmla="*/ 1690 w 2012"/>
                <a:gd name="T109" fmla="*/ 1750 h 1897"/>
                <a:gd name="T110" fmla="*/ 1720 w 2012"/>
                <a:gd name="T111" fmla="*/ 1866 h 1897"/>
                <a:gd name="T112" fmla="*/ 1749 w 2012"/>
                <a:gd name="T113" fmla="*/ 1692 h 1897"/>
                <a:gd name="T114" fmla="*/ 1895 w 2012"/>
                <a:gd name="T115" fmla="*/ 1721 h 1897"/>
                <a:gd name="T116" fmla="*/ 1953 w 2012"/>
                <a:gd name="T117" fmla="*/ 1808 h 1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2" h="1897">
                  <a:moveTo>
                    <a:pt x="1982" y="1779"/>
                  </a:moveTo>
                  <a:lnTo>
                    <a:pt x="1982" y="1779"/>
                  </a:lnTo>
                  <a:lnTo>
                    <a:pt x="1982" y="1779"/>
                  </a:lnTo>
                  <a:lnTo>
                    <a:pt x="2011" y="1779"/>
                  </a:lnTo>
                  <a:cubicBezTo>
                    <a:pt x="1953" y="1750"/>
                    <a:pt x="1924" y="1721"/>
                    <a:pt x="1924" y="1633"/>
                  </a:cubicBezTo>
                  <a:lnTo>
                    <a:pt x="1924" y="1633"/>
                  </a:lnTo>
                  <a:lnTo>
                    <a:pt x="1924" y="1633"/>
                  </a:lnTo>
                  <a:cubicBezTo>
                    <a:pt x="1924" y="1633"/>
                    <a:pt x="1924" y="1633"/>
                    <a:pt x="1924" y="1604"/>
                  </a:cubicBezTo>
                  <a:cubicBezTo>
                    <a:pt x="1924" y="1604"/>
                    <a:pt x="1924" y="1604"/>
                    <a:pt x="1895" y="1575"/>
                  </a:cubicBezTo>
                  <a:lnTo>
                    <a:pt x="1895" y="1575"/>
                  </a:lnTo>
                  <a:cubicBezTo>
                    <a:pt x="1924" y="1575"/>
                    <a:pt x="1924" y="1575"/>
                    <a:pt x="1924" y="1575"/>
                  </a:cubicBezTo>
                  <a:cubicBezTo>
                    <a:pt x="1924" y="1546"/>
                    <a:pt x="1924" y="1546"/>
                    <a:pt x="1924" y="1546"/>
                  </a:cubicBezTo>
                  <a:lnTo>
                    <a:pt x="1924" y="1546"/>
                  </a:lnTo>
                  <a:cubicBezTo>
                    <a:pt x="1924" y="1546"/>
                    <a:pt x="1895" y="1575"/>
                    <a:pt x="1866" y="1575"/>
                  </a:cubicBezTo>
                  <a:cubicBezTo>
                    <a:pt x="1837" y="1575"/>
                    <a:pt x="1807" y="1546"/>
                    <a:pt x="1807" y="1516"/>
                  </a:cubicBezTo>
                  <a:cubicBezTo>
                    <a:pt x="1778" y="1516"/>
                    <a:pt x="1778" y="1487"/>
                    <a:pt x="1807" y="1458"/>
                  </a:cubicBezTo>
                  <a:cubicBezTo>
                    <a:pt x="1807" y="1429"/>
                    <a:pt x="1807" y="1429"/>
                    <a:pt x="1807" y="1429"/>
                  </a:cubicBezTo>
                  <a:lnTo>
                    <a:pt x="1807" y="1429"/>
                  </a:lnTo>
                  <a:cubicBezTo>
                    <a:pt x="1807" y="1429"/>
                    <a:pt x="1837" y="1429"/>
                    <a:pt x="1866" y="1429"/>
                  </a:cubicBezTo>
                  <a:cubicBezTo>
                    <a:pt x="1866" y="1400"/>
                    <a:pt x="1895" y="1400"/>
                    <a:pt x="1895" y="1400"/>
                  </a:cubicBezTo>
                  <a:lnTo>
                    <a:pt x="1895" y="1400"/>
                  </a:lnTo>
                  <a:cubicBezTo>
                    <a:pt x="1866" y="1400"/>
                    <a:pt x="1866" y="1400"/>
                    <a:pt x="1837" y="1400"/>
                  </a:cubicBezTo>
                  <a:cubicBezTo>
                    <a:pt x="1807" y="1400"/>
                    <a:pt x="1778" y="1429"/>
                    <a:pt x="1749" y="1458"/>
                  </a:cubicBezTo>
                  <a:cubicBezTo>
                    <a:pt x="1720" y="1487"/>
                    <a:pt x="1690" y="1487"/>
                    <a:pt x="1661" y="1487"/>
                  </a:cubicBezTo>
                  <a:cubicBezTo>
                    <a:pt x="1632" y="1487"/>
                    <a:pt x="1603" y="1458"/>
                    <a:pt x="1603" y="1458"/>
                  </a:cubicBezTo>
                  <a:cubicBezTo>
                    <a:pt x="1574" y="1429"/>
                    <a:pt x="1574" y="1400"/>
                    <a:pt x="1545" y="1400"/>
                  </a:cubicBezTo>
                  <a:lnTo>
                    <a:pt x="1545" y="1429"/>
                  </a:lnTo>
                  <a:cubicBezTo>
                    <a:pt x="1516" y="1429"/>
                    <a:pt x="1516" y="1429"/>
                    <a:pt x="1487" y="1429"/>
                  </a:cubicBezTo>
                  <a:cubicBezTo>
                    <a:pt x="1457" y="1429"/>
                    <a:pt x="1428" y="1400"/>
                    <a:pt x="1428" y="1371"/>
                  </a:cubicBezTo>
                  <a:cubicBezTo>
                    <a:pt x="1399" y="1342"/>
                    <a:pt x="1428" y="1283"/>
                    <a:pt x="1457" y="1283"/>
                  </a:cubicBezTo>
                  <a:lnTo>
                    <a:pt x="1487" y="1283"/>
                  </a:lnTo>
                  <a:cubicBezTo>
                    <a:pt x="1516" y="1283"/>
                    <a:pt x="1516" y="1283"/>
                    <a:pt x="1545" y="1313"/>
                  </a:cubicBezTo>
                  <a:lnTo>
                    <a:pt x="1574" y="1313"/>
                  </a:lnTo>
                  <a:lnTo>
                    <a:pt x="1574" y="1313"/>
                  </a:lnTo>
                  <a:cubicBezTo>
                    <a:pt x="1574" y="1313"/>
                    <a:pt x="1545" y="1313"/>
                    <a:pt x="1545" y="1283"/>
                  </a:cubicBezTo>
                  <a:lnTo>
                    <a:pt x="1545" y="1283"/>
                  </a:lnTo>
                  <a:cubicBezTo>
                    <a:pt x="1574" y="1254"/>
                    <a:pt x="1574" y="1225"/>
                    <a:pt x="1603" y="1225"/>
                  </a:cubicBezTo>
                  <a:cubicBezTo>
                    <a:pt x="1632" y="1225"/>
                    <a:pt x="1632" y="1225"/>
                    <a:pt x="1632" y="1225"/>
                  </a:cubicBezTo>
                  <a:cubicBezTo>
                    <a:pt x="1661" y="1254"/>
                    <a:pt x="1690" y="1225"/>
                    <a:pt x="1720" y="1225"/>
                  </a:cubicBezTo>
                  <a:lnTo>
                    <a:pt x="1749" y="1225"/>
                  </a:lnTo>
                  <a:cubicBezTo>
                    <a:pt x="1807" y="1254"/>
                    <a:pt x="1837" y="1254"/>
                    <a:pt x="1866" y="1283"/>
                  </a:cubicBezTo>
                  <a:cubicBezTo>
                    <a:pt x="1895" y="1313"/>
                    <a:pt x="1924" y="1313"/>
                    <a:pt x="1953" y="1313"/>
                  </a:cubicBezTo>
                  <a:lnTo>
                    <a:pt x="1924" y="1313"/>
                  </a:lnTo>
                  <a:cubicBezTo>
                    <a:pt x="1924" y="1283"/>
                    <a:pt x="1895" y="1283"/>
                    <a:pt x="1895" y="1254"/>
                  </a:cubicBezTo>
                  <a:cubicBezTo>
                    <a:pt x="1866" y="1254"/>
                    <a:pt x="1866" y="1225"/>
                    <a:pt x="1866" y="1225"/>
                  </a:cubicBezTo>
                  <a:lnTo>
                    <a:pt x="1866" y="1196"/>
                  </a:lnTo>
                  <a:cubicBezTo>
                    <a:pt x="1866" y="1196"/>
                    <a:pt x="1866" y="1196"/>
                    <a:pt x="1866" y="1166"/>
                  </a:cubicBezTo>
                  <a:cubicBezTo>
                    <a:pt x="1837" y="1166"/>
                    <a:pt x="1837" y="1137"/>
                    <a:pt x="1807" y="1108"/>
                  </a:cubicBezTo>
                  <a:cubicBezTo>
                    <a:pt x="1807" y="1108"/>
                    <a:pt x="1837" y="1079"/>
                    <a:pt x="1837" y="1050"/>
                  </a:cubicBezTo>
                  <a:cubicBezTo>
                    <a:pt x="1837" y="1021"/>
                    <a:pt x="1837" y="992"/>
                    <a:pt x="1837" y="992"/>
                  </a:cubicBezTo>
                  <a:cubicBezTo>
                    <a:pt x="1720" y="992"/>
                    <a:pt x="1632" y="992"/>
                    <a:pt x="1516" y="992"/>
                  </a:cubicBezTo>
                  <a:cubicBezTo>
                    <a:pt x="1370" y="992"/>
                    <a:pt x="1224" y="1021"/>
                    <a:pt x="1049" y="1021"/>
                  </a:cubicBezTo>
                  <a:lnTo>
                    <a:pt x="1049" y="1021"/>
                  </a:lnTo>
                  <a:cubicBezTo>
                    <a:pt x="1049" y="992"/>
                    <a:pt x="1049" y="992"/>
                    <a:pt x="1049" y="992"/>
                  </a:cubicBezTo>
                  <a:cubicBezTo>
                    <a:pt x="1049" y="933"/>
                    <a:pt x="1049" y="904"/>
                    <a:pt x="1078" y="875"/>
                  </a:cubicBezTo>
                  <a:cubicBezTo>
                    <a:pt x="1078" y="816"/>
                    <a:pt x="1107" y="758"/>
                    <a:pt x="1137" y="729"/>
                  </a:cubicBezTo>
                  <a:cubicBezTo>
                    <a:pt x="1166" y="700"/>
                    <a:pt x="1166" y="671"/>
                    <a:pt x="1166" y="671"/>
                  </a:cubicBezTo>
                  <a:cubicBezTo>
                    <a:pt x="1166" y="642"/>
                    <a:pt x="1166" y="642"/>
                    <a:pt x="1166" y="642"/>
                  </a:cubicBezTo>
                  <a:cubicBezTo>
                    <a:pt x="1166" y="613"/>
                    <a:pt x="1195" y="613"/>
                    <a:pt x="1195" y="583"/>
                  </a:cubicBezTo>
                  <a:cubicBezTo>
                    <a:pt x="1195" y="583"/>
                    <a:pt x="1195" y="554"/>
                    <a:pt x="1224" y="554"/>
                  </a:cubicBezTo>
                  <a:lnTo>
                    <a:pt x="1224" y="525"/>
                  </a:lnTo>
                  <a:cubicBezTo>
                    <a:pt x="1253" y="496"/>
                    <a:pt x="1253" y="496"/>
                    <a:pt x="1253" y="466"/>
                  </a:cubicBezTo>
                  <a:cubicBezTo>
                    <a:pt x="1253" y="437"/>
                    <a:pt x="1282" y="408"/>
                    <a:pt x="1282" y="379"/>
                  </a:cubicBezTo>
                  <a:cubicBezTo>
                    <a:pt x="1282" y="350"/>
                    <a:pt x="1311" y="350"/>
                    <a:pt x="1311" y="321"/>
                  </a:cubicBezTo>
                  <a:cubicBezTo>
                    <a:pt x="1311" y="321"/>
                    <a:pt x="1311" y="321"/>
                    <a:pt x="1311" y="292"/>
                  </a:cubicBezTo>
                  <a:cubicBezTo>
                    <a:pt x="1340" y="263"/>
                    <a:pt x="1311" y="263"/>
                    <a:pt x="1311" y="233"/>
                  </a:cubicBezTo>
                  <a:cubicBezTo>
                    <a:pt x="1311" y="233"/>
                    <a:pt x="1282" y="204"/>
                    <a:pt x="1282" y="175"/>
                  </a:cubicBezTo>
                  <a:cubicBezTo>
                    <a:pt x="1282" y="175"/>
                    <a:pt x="1282" y="175"/>
                    <a:pt x="1282" y="146"/>
                  </a:cubicBezTo>
                  <a:lnTo>
                    <a:pt x="1282" y="146"/>
                  </a:lnTo>
                  <a:cubicBezTo>
                    <a:pt x="1282" y="116"/>
                    <a:pt x="1282" y="116"/>
                    <a:pt x="1282" y="87"/>
                  </a:cubicBezTo>
                  <a:cubicBezTo>
                    <a:pt x="1253" y="58"/>
                    <a:pt x="1253" y="29"/>
                    <a:pt x="1253" y="0"/>
                  </a:cubicBezTo>
                  <a:cubicBezTo>
                    <a:pt x="1166" y="0"/>
                    <a:pt x="1049" y="0"/>
                    <a:pt x="932" y="0"/>
                  </a:cubicBezTo>
                  <a:cubicBezTo>
                    <a:pt x="670" y="0"/>
                    <a:pt x="670" y="0"/>
                    <a:pt x="670" y="0"/>
                  </a:cubicBezTo>
                  <a:cubicBezTo>
                    <a:pt x="466" y="0"/>
                    <a:pt x="203" y="0"/>
                    <a:pt x="0" y="0"/>
                  </a:cubicBezTo>
                  <a:cubicBezTo>
                    <a:pt x="0" y="29"/>
                    <a:pt x="0" y="87"/>
                    <a:pt x="0" y="116"/>
                  </a:cubicBezTo>
                  <a:cubicBezTo>
                    <a:pt x="0" y="146"/>
                    <a:pt x="0" y="146"/>
                    <a:pt x="0" y="175"/>
                  </a:cubicBezTo>
                  <a:cubicBezTo>
                    <a:pt x="0" y="204"/>
                    <a:pt x="0" y="204"/>
                    <a:pt x="0" y="233"/>
                  </a:cubicBezTo>
                  <a:cubicBezTo>
                    <a:pt x="0" y="292"/>
                    <a:pt x="0" y="321"/>
                    <a:pt x="0" y="379"/>
                  </a:cubicBezTo>
                  <a:lnTo>
                    <a:pt x="29" y="408"/>
                  </a:lnTo>
                  <a:cubicBezTo>
                    <a:pt x="29" y="437"/>
                    <a:pt x="57" y="466"/>
                    <a:pt x="57" y="466"/>
                  </a:cubicBezTo>
                  <a:cubicBezTo>
                    <a:pt x="87" y="496"/>
                    <a:pt x="87" y="525"/>
                    <a:pt x="87" y="525"/>
                  </a:cubicBezTo>
                  <a:cubicBezTo>
                    <a:pt x="87" y="554"/>
                    <a:pt x="87" y="583"/>
                    <a:pt x="87" y="583"/>
                  </a:cubicBezTo>
                  <a:cubicBezTo>
                    <a:pt x="87" y="583"/>
                    <a:pt x="87" y="583"/>
                    <a:pt x="116" y="583"/>
                  </a:cubicBezTo>
                  <a:cubicBezTo>
                    <a:pt x="116" y="613"/>
                    <a:pt x="116" y="613"/>
                    <a:pt x="116" y="613"/>
                  </a:cubicBezTo>
                  <a:lnTo>
                    <a:pt x="116" y="613"/>
                  </a:lnTo>
                  <a:cubicBezTo>
                    <a:pt x="145" y="613"/>
                    <a:pt x="145" y="613"/>
                    <a:pt x="145" y="613"/>
                  </a:cubicBezTo>
                  <a:cubicBezTo>
                    <a:pt x="145" y="642"/>
                    <a:pt x="145" y="671"/>
                    <a:pt x="145" y="700"/>
                  </a:cubicBezTo>
                  <a:cubicBezTo>
                    <a:pt x="174" y="758"/>
                    <a:pt x="174" y="816"/>
                    <a:pt x="174" y="875"/>
                  </a:cubicBezTo>
                  <a:lnTo>
                    <a:pt x="203" y="904"/>
                  </a:lnTo>
                  <a:cubicBezTo>
                    <a:pt x="232" y="933"/>
                    <a:pt x="232" y="933"/>
                    <a:pt x="261" y="963"/>
                  </a:cubicBezTo>
                  <a:cubicBezTo>
                    <a:pt x="261" y="1021"/>
                    <a:pt x="232" y="1050"/>
                    <a:pt x="232" y="1079"/>
                  </a:cubicBezTo>
                  <a:cubicBezTo>
                    <a:pt x="203" y="1108"/>
                    <a:pt x="203" y="1166"/>
                    <a:pt x="203" y="1196"/>
                  </a:cubicBezTo>
                  <a:cubicBezTo>
                    <a:pt x="203" y="1196"/>
                    <a:pt x="203" y="1225"/>
                    <a:pt x="232" y="1254"/>
                  </a:cubicBezTo>
                  <a:lnTo>
                    <a:pt x="232" y="1283"/>
                  </a:lnTo>
                  <a:cubicBezTo>
                    <a:pt x="232" y="1371"/>
                    <a:pt x="232" y="1400"/>
                    <a:pt x="203" y="1458"/>
                  </a:cubicBezTo>
                  <a:cubicBezTo>
                    <a:pt x="203" y="1487"/>
                    <a:pt x="203" y="1487"/>
                    <a:pt x="203" y="1487"/>
                  </a:cubicBezTo>
                  <a:lnTo>
                    <a:pt x="203" y="1487"/>
                  </a:lnTo>
                  <a:cubicBezTo>
                    <a:pt x="203" y="1487"/>
                    <a:pt x="203" y="1487"/>
                    <a:pt x="203" y="1516"/>
                  </a:cubicBezTo>
                  <a:lnTo>
                    <a:pt x="203" y="1516"/>
                  </a:lnTo>
                  <a:cubicBezTo>
                    <a:pt x="203" y="1516"/>
                    <a:pt x="203" y="1546"/>
                    <a:pt x="174" y="1546"/>
                  </a:cubicBezTo>
                  <a:cubicBezTo>
                    <a:pt x="174" y="1575"/>
                    <a:pt x="145" y="1575"/>
                    <a:pt x="145" y="1604"/>
                  </a:cubicBezTo>
                  <a:cubicBezTo>
                    <a:pt x="174" y="1604"/>
                    <a:pt x="203" y="1604"/>
                    <a:pt x="232" y="1604"/>
                  </a:cubicBezTo>
                  <a:cubicBezTo>
                    <a:pt x="232" y="1575"/>
                    <a:pt x="261" y="1575"/>
                    <a:pt x="290" y="1575"/>
                  </a:cubicBezTo>
                  <a:lnTo>
                    <a:pt x="319" y="1575"/>
                  </a:lnTo>
                  <a:lnTo>
                    <a:pt x="319" y="1575"/>
                  </a:lnTo>
                  <a:cubicBezTo>
                    <a:pt x="319" y="1575"/>
                    <a:pt x="319" y="1575"/>
                    <a:pt x="349" y="1575"/>
                  </a:cubicBezTo>
                  <a:cubicBezTo>
                    <a:pt x="319" y="1575"/>
                    <a:pt x="319" y="1575"/>
                    <a:pt x="319" y="1546"/>
                  </a:cubicBezTo>
                  <a:cubicBezTo>
                    <a:pt x="319" y="1546"/>
                    <a:pt x="290" y="1546"/>
                    <a:pt x="290" y="1516"/>
                  </a:cubicBezTo>
                  <a:cubicBezTo>
                    <a:pt x="261" y="1487"/>
                    <a:pt x="290" y="1458"/>
                    <a:pt x="290" y="1429"/>
                  </a:cubicBezTo>
                  <a:cubicBezTo>
                    <a:pt x="319" y="1400"/>
                    <a:pt x="319" y="1400"/>
                    <a:pt x="349" y="1400"/>
                  </a:cubicBezTo>
                  <a:lnTo>
                    <a:pt x="349" y="1400"/>
                  </a:lnTo>
                  <a:cubicBezTo>
                    <a:pt x="378" y="1400"/>
                    <a:pt x="378" y="1400"/>
                    <a:pt x="378" y="1429"/>
                  </a:cubicBezTo>
                  <a:cubicBezTo>
                    <a:pt x="407" y="1458"/>
                    <a:pt x="407" y="1487"/>
                    <a:pt x="407" y="1546"/>
                  </a:cubicBezTo>
                  <a:lnTo>
                    <a:pt x="436" y="1546"/>
                  </a:lnTo>
                  <a:cubicBezTo>
                    <a:pt x="466" y="1575"/>
                    <a:pt x="466" y="1575"/>
                    <a:pt x="466" y="1575"/>
                  </a:cubicBezTo>
                  <a:lnTo>
                    <a:pt x="466" y="1575"/>
                  </a:lnTo>
                  <a:cubicBezTo>
                    <a:pt x="495" y="1575"/>
                    <a:pt x="495" y="1575"/>
                    <a:pt x="495" y="1575"/>
                  </a:cubicBezTo>
                  <a:cubicBezTo>
                    <a:pt x="495" y="1633"/>
                    <a:pt x="553" y="1633"/>
                    <a:pt x="611" y="1663"/>
                  </a:cubicBezTo>
                  <a:cubicBezTo>
                    <a:pt x="640" y="1633"/>
                    <a:pt x="670" y="1633"/>
                    <a:pt x="670" y="1633"/>
                  </a:cubicBezTo>
                  <a:cubicBezTo>
                    <a:pt x="699" y="1633"/>
                    <a:pt x="728" y="1633"/>
                    <a:pt x="757" y="1663"/>
                  </a:cubicBezTo>
                  <a:cubicBezTo>
                    <a:pt x="787" y="1663"/>
                    <a:pt x="816" y="1663"/>
                    <a:pt x="845" y="1663"/>
                  </a:cubicBezTo>
                  <a:lnTo>
                    <a:pt x="874" y="1663"/>
                  </a:lnTo>
                  <a:lnTo>
                    <a:pt x="874" y="1663"/>
                  </a:lnTo>
                  <a:lnTo>
                    <a:pt x="874" y="1663"/>
                  </a:lnTo>
                  <a:cubicBezTo>
                    <a:pt x="845" y="1633"/>
                    <a:pt x="787" y="1633"/>
                    <a:pt x="816" y="1546"/>
                  </a:cubicBezTo>
                  <a:cubicBezTo>
                    <a:pt x="816" y="1516"/>
                    <a:pt x="903" y="1487"/>
                    <a:pt x="932" y="1487"/>
                  </a:cubicBezTo>
                  <a:lnTo>
                    <a:pt x="961" y="1487"/>
                  </a:lnTo>
                  <a:cubicBezTo>
                    <a:pt x="990" y="1516"/>
                    <a:pt x="990" y="1516"/>
                    <a:pt x="1020" y="1546"/>
                  </a:cubicBezTo>
                  <a:lnTo>
                    <a:pt x="1020" y="1546"/>
                  </a:lnTo>
                  <a:cubicBezTo>
                    <a:pt x="1020" y="1516"/>
                    <a:pt x="1020" y="1516"/>
                    <a:pt x="1049" y="1516"/>
                  </a:cubicBezTo>
                  <a:cubicBezTo>
                    <a:pt x="1049" y="1487"/>
                    <a:pt x="1049" y="1487"/>
                    <a:pt x="1049" y="1487"/>
                  </a:cubicBezTo>
                  <a:lnTo>
                    <a:pt x="1049" y="1487"/>
                  </a:lnTo>
                  <a:cubicBezTo>
                    <a:pt x="1078" y="1487"/>
                    <a:pt x="1107" y="1516"/>
                    <a:pt x="1137" y="1546"/>
                  </a:cubicBezTo>
                  <a:cubicBezTo>
                    <a:pt x="1137" y="1575"/>
                    <a:pt x="1137" y="1633"/>
                    <a:pt x="1137" y="1663"/>
                  </a:cubicBezTo>
                  <a:lnTo>
                    <a:pt x="1166" y="1663"/>
                  </a:lnTo>
                  <a:lnTo>
                    <a:pt x="1166" y="1633"/>
                  </a:lnTo>
                  <a:cubicBezTo>
                    <a:pt x="1195" y="1604"/>
                    <a:pt x="1195" y="1575"/>
                    <a:pt x="1224" y="1575"/>
                  </a:cubicBezTo>
                  <a:lnTo>
                    <a:pt x="1224" y="1575"/>
                  </a:lnTo>
                  <a:cubicBezTo>
                    <a:pt x="1253" y="1575"/>
                    <a:pt x="1253" y="1575"/>
                    <a:pt x="1253" y="1575"/>
                  </a:cubicBezTo>
                  <a:cubicBezTo>
                    <a:pt x="1282" y="1575"/>
                    <a:pt x="1282" y="1633"/>
                    <a:pt x="1282" y="1663"/>
                  </a:cubicBezTo>
                  <a:cubicBezTo>
                    <a:pt x="1282" y="1721"/>
                    <a:pt x="1282" y="1721"/>
                    <a:pt x="1282" y="1750"/>
                  </a:cubicBezTo>
                  <a:cubicBezTo>
                    <a:pt x="1340" y="1750"/>
                    <a:pt x="1340" y="1750"/>
                    <a:pt x="1340" y="1750"/>
                  </a:cubicBezTo>
                  <a:cubicBezTo>
                    <a:pt x="1282" y="1779"/>
                    <a:pt x="1282" y="1779"/>
                    <a:pt x="1282" y="1779"/>
                  </a:cubicBezTo>
                  <a:cubicBezTo>
                    <a:pt x="1253" y="1779"/>
                    <a:pt x="1224" y="1808"/>
                    <a:pt x="1224" y="1808"/>
                  </a:cubicBezTo>
                  <a:lnTo>
                    <a:pt x="1224" y="1808"/>
                  </a:lnTo>
                  <a:cubicBezTo>
                    <a:pt x="1253" y="1808"/>
                    <a:pt x="1282" y="1808"/>
                    <a:pt x="1311" y="1808"/>
                  </a:cubicBezTo>
                  <a:cubicBezTo>
                    <a:pt x="1311" y="1779"/>
                    <a:pt x="1340" y="1779"/>
                    <a:pt x="1370" y="1779"/>
                  </a:cubicBezTo>
                  <a:cubicBezTo>
                    <a:pt x="1399" y="1779"/>
                    <a:pt x="1428" y="1779"/>
                    <a:pt x="1428" y="1808"/>
                  </a:cubicBezTo>
                  <a:lnTo>
                    <a:pt x="1428" y="1808"/>
                  </a:lnTo>
                  <a:cubicBezTo>
                    <a:pt x="1428" y="1837"/>
                    <a:pt x="1428" y="1866"/>
                    <a:pt x="1428" y="1866"/>
                  </a:cubicBezTo>
                  <a:lnTo>
                    <a:pt x="1457" y="1866"/>
                  </a:lnTo>
                  <a:cubicBezTo>
                    <a:pt x="1516" y="1896"/>
                    <a:pt x="1574" y="1896"/>
                    <a:pt x="1574" y="1896"/>
                  </a:cubicBezTo>
                  <a:lnTo>
                    <a:pt x="1574" y="1866"/>
                  </a:lnTo>
                  <a:lnTo>
                    <a:pt x="1574" y="1837"/>
                  </a:lnTo>
                  <a:cubicBezTo>
                    <a:pt x="1545" y="1837"/>
                    <a:pt x="1545" y="1808"/>
                    <a:pt x="1545" y="1779"/>
                  </a:cubicBezTo>
                  <a:lnTo>
                    <a:pt x="1545" y="1779"/>
                  </a:lnTo>
                  <a:cubicBezTo>
                    <a:pt x="1545" y="1750"/>
                    <a:pt x="1545" y="1750"/>
                    <a:pt x="1545" y="1750"/>
                  </a:cubicBezTo>
                  <a:cubicBezTo>
                    <a:pt x="1545" y="1750"/>
                    <a:pt x="1545" y="1750"/>
                    <a:pt x="1574" y="1721"/>
                  </a:cubicBezTo>
                  <a:lnTo>
                    <a:pt x="1574" y="1721"/>
                  </a:lnTo>
                  <a:lnTo>
                    <a:pt x="1574" y="1721"/>
                  </a:lnTo>
                  <a:cubicBezTo>
                    <a:pt x="1603" y="1750"/>
                    <a:pt x="1632" y="1750"/>
                    <a:pt x="1632" y="1750"/>
                  </a:cubicBezTo>
                  <a:cubicBezTo>
                    <a:pt x="1632" y="1779"/>
                    <a:pt x="1632" y="1779"/>
                    <a:pt x="1632" y="1779"/>
                  </a:cubicBezTo>
                  <a:cubicBezTo>
                    <a:pt x="1632" y="1750"/>
                    <a:pt x="1661" y="1750"/>
                    <a:pt x="1690" y="1750"/>
                  </a:cubicBezTo>
                  <a:lnTo>
                    <a:pt x="1690" y="1750"/>
                  </a:lnTo>
                  <a:lnTo>
                    <a:pt x="1690" y="1750"/>
                  </a:lnTo>
                  <a:cubicBezTo>
                    <a:pt x="1720" y="1779"/>
                    <a:pt x="1720" y="1808"/>
                    <a:pt x="1690" y="1837"/>
                  </a:cubicBezTo>
                  <a:lnTo>
                    <a:pt x="1690" y="1837"/>
                  </a:lnTo>
                  <a:cubicBezTo>
                    <a:pt x="1690" y="1866"/>
                    <a:pt x="1690" y="1866"/>
                    <a:pt x="1720" y="1866"/>
                  </a:cubicBezTo>
                  <a:cubicBezTo>
                    <a:pt x="1749" y="1866"/>
                    <a:pt x="1778" y="1837"/>
                    <a:pt x="1778" y="1837"/>
                  </a:cubicBezTo>
                  <a:cubicBezTo>
                    <a:pt x="1749" y="1808"/>
                    <a:pt x="1720" y="1750"/>
                    <a:pt x="1749" y="1692"/>
                  </a:cubicBezTo>
                  <a:lnTo>
                    <a:pt x="1749" y="1692"/>
                  </a:lnTo>
                  <a:cubicBezTo>
                    <a:pt x="1778" y="1663"/>
                    <a:pt x="1778" y="1663"/>
                    <a:pt x="1807" y="1663"/>
                  </a:cubicBezTo>
                  <a:cubicBezTo>
                    <a:pt x="1837" y="1663"/>
                    <a:pt x="1837" y="1692"/>
                    <a:pt x="1866" y="1721"/>
                  </a:cubicBezTo>
                  <a:lnTo>
                    <a:pt x="1895" y="1721"/>
                  </a:lnTo>
                  <a:cubicBezTo>
                    <a:pt x="1895" y="1750"/>
                    <a:pt x="1895" y="1750"/>
                    <a:pt x="1924" y="1750"/>
                  </a:cubicBezTo>
                  <a:cubicBezTo>
                    <a:pt x="1924" y="1750"/>
                    <a:pt x="1953" y="1750"/>
                    <a:pt x="1953" y="1779"/>
                  </a:cubicBezTo>
                  <a:cubicBezTo>
                    <a:pt x="1953" y="1808"/>
                    <a:pt x="1953" y="1808"/>
                    <a:pt x="1953" y="1808"/>
                  </a:cubicBezTo>
                  <a:cubicBezTo>
                    <a:pt x="1953" y="1808"/>
                    <a:pt x="1982" y="1808"/>
                    <a:pt x="1982" y="1837"/>
                  </a:cubicBezTo>
                  <a:cubicBezTo>
                    <a:pt x="1982" y="1808"/>
                    <a:pt x="1982" y="1808"/>
                    <a:pt x="1982" y="177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7" name="Freeform 366">
              <a:extLst>
                <a:ext uri="{FF2B5EF4-FFF2-40B4-BE49-F238E27FC236}">
                  <a16:creationId xmlns:a16="http://schemas.microsoft.com/office/drawing/2014/main" id="{F3650D36-1EE6-354A-94D6-69DD65ADF204}"/>
                </a:ext>
              </a:extLst>
            </p:cNvPr>
            <p:cNvSpPr>
              <a:spLocks noChangeArrowheads="1"/>
            </p:cNvSpPr>
            <p:nvPr/>
          </p:nvSpPr>
          <p:spPr bwMode="auto">
            <a:xfrm>
              <a:off x="3257336" y="3395900"/>
              <a:ext cx="10037" cy="28457"/>
            </a:xfrm>
            <a:custGeom>
              <a:avLst/>
              <a:gdLst>
                <a:gd name="T0" fmla="*/ 29 w 30"/>
                <a:gd name="T1" fmla="*/ 0 h 89"/>
                <a:gd name="T2" fmla="*/ 29 w 30"/>
                <a:gd name="T3" fmla="*/ 0 h 89"/>
                <a:gd name="T4" fmla="*/ 29 w 30"/>
                <a:gd name="T5" fmla="*/ 30 h 89"/>
                <a:gd name="T6" fmla="*/ 0 w 30"/>
                <a:gd name="T7" fmla="*/ 88 h 89"/>
                <a:gd name="T8" fmla="*/ 29 w 30"/>
                <a:gd name="T9" fmla="*/ 30 h 89"/>
                <a:gd name="T10" fmla="*/ 29 w 30"/>
                <a:gd name="T11" fmla="*/ 0 h 89"/>
              </a:gdLst>
              <a:ahLst/>
              <a:cxnLst>
                <a:cxn ang="0">
                  <a:pos x="T0" y="T1"/>
                </a:cxn>
                <a:cxn ang="0">
                  <a:pos x="T2" y="T3"/>
                </a:cxn>
                <a:cxn ang="0">
                  <a:pos x="T4" y="T5"/>
                </a:cxn>
                <a:cxn ang="0">
                  <a:pos x="T6" y="T7"/>
                </a:cxn>
                <a:cxn ang="0">
                  <a:pos x="T8" y="T9"/>
                </a:cxn>
                <a:cxn ang="0">
                  <a:pos x="T10" y="T11"/>
                </a:cxn>
              </a:cxnLst>
              <a:rect l="0" t="0" r="r" b="b"/>
              <a:pathLst>
                <a:path w="30" h="89">
                  <a:moveTo>
                    <a:pt x="29" y="0"/>
                  </a:moveTo>
                  <a:lnTo>
                    <a:pt x="29" y="0"/>
                  </a:lnTo>
                  <a:lnTo>
                    <a:pt x="29" y="30"/>
                  </a:lnTo>
                  <a:cubicBezTo>
                    <a:pt x="29" y="59"/>
                    <a:pt x="0" y="59"/>
                    <a:pt x="0" y="88"/>
                  </a:cubicBezTo>
                  <a:cubicBezTo>
                    <a:pt x="0" y="59"/>
                    <a:pt x="29" y="59"/>
                    <a:pt x="29" y="30"/>
                  </a:cubicBez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8" name="Freeform 367">
              <a:extLst>
                <a:ext uri="{FF2B5EF4-FFF2-40B4-BE49-F238E27FC236}">
                  <a16:creationId xmlns:a16="http://schemas.microsoft.com/office/drawing/2014/main" id="{903DB287-9EEF-E74D-B843-FD4A03217D77}"/>
                </a:ext>
              </a:extLst>
            </p:cNvPr>
            <p:cNvSpPr>
              <a:spLocks noChangeArrowheads="1"/>
            </p:cNvSpPr>
            <p:nvPr/>
          </p:nvSpPr>
          <p:spPr bwMode="auto">
            <a:xfrm>
              <a:off x="3503963" y="3461352"/>
              <a:ext cx="10037" cy="19920"/>
            </a:xfrm>
            <a:custGeom>
              <a:avLst/>
              <a:gdLst>
                <a:gd name="T0" fmla="*/ 29 w 30"/>
                <a:gd name="T1" fmla="*/ 29 h 60"/>
                <a:gd name="T2" fmla="*/ 29 w 30"/>
                <a:gd name="T3" fmla="*/ 29 h 60"/>
                <a:gd name="T4" fmla="*/ 29 w 30"/>
                <a:gd name="T5" fmla="*/ 0 h 60"/>
                <a:gd name="T6" fmla="*/ 0 w 30"/>
                <a:gd name="T7" fmla="*/ 0 h 60"/>
                <a:gd name="T8" fmla="*/ 0 w 30"/>
                <a:gd name="T9" fmla="*/ 0 h 60"/>
                <a:gd name="T10" fmla="*/ 29 w 30"/>
                <a:gd name="T11" fmla="*/ 59 h 60"/>
                <a:gd name="T12" fmla="*/ 29 w 30"/>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29"/>
                  </a:moveTo>
                  <a:lnTo>
                    <a:pt x="29" y="29"/>
                  </a:lnTo>
                  <a:cubicBezTo>
                    <a:pt x="29" y="29"/>
                    <a:pt x="29" y="29"/>
                    <a:pt x="29" y="0"/>
                  </a:cubicBezTo>
                  <a:lnTo>
                    <a:pt x="0" y="0"/>
                  </a:lnTo>
                  <a:lnTo>
                    <a:pt x="0" y="0"/>
                  </a:lnTo>
                  <a:cubicBezTo>
                    <a:pt x="29" y="29"/>
                    <a:pt x="29" y="29"/>
                    <a:pt x="29" y="59"/>
                  </a:cubicBez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69" name="Freeform 368">
              <a:extLst>
                <a:ext uri="{FF2B5EF4-FFF2-40B4-BE49-F238E27FC236}">
                  <a16:creationId xmlns:a16="http://schemas.microsoft.com/office/drawing/2014/main" id="{96063B60-D0F7-8843-BA93-1FDB8E42C64E}"/>
                </a:ext>
              </a:extLst>
            </p:cNvPr>
            <p:cNvSpPr>
              <a:spLocks noChangeArrowheads="1"/>
            </p:cNvSpPr>
            <p:nvPr/>
          </p:nvSpPr>
          <p:spPr bwMode="auto">
            <a:xfrm>
              <a:off x="3436572" y="3422935"/>
              <a:ext cx="10036" cy="28457"/>
            </a:xfrm>
            <a:custGeom>
              <a:avLst/>
              <a:gdLst>
                <a:gd name="T0" fmla="*/ 29 w 30"/>
                <a:gd name="T1" fmla="*/ 87 h 88"/>
                <a:gd name="T2" fmla="*/ 29 w 30"/>
                <a:gd name="T3" fmla="*/ 87 h 88"/>
                <a:gd name="T4" fmla="*/ 0 w 30"/>
                <a:gd name="T5" fmla="*/ 0 h 88"/>
                <a:gd name="T6" fmla="*/ 29 w 30"/>
                <a:gd name="T7" fmla="*/ 87 h 88"/>
              </a:gdLst>
              <a:ahLst/>
              <a:cxnLst>
                <a:cxn ang="0">
                  <a:pos x="T0" y="T1"/>
                </a:cxn>
                <a:cxn ang="0">
                  <a:pos x="T2" y="T3"/>
                </a:cxn>
                <a:cxn ang="0">
                  <a:pos x="T4" y="T5"/>
                </a:cxn>
                <a:cxn ang="0">
                  <a:pos x="T6" y="T7"/>
                </a:cxn>
              </a:cxnLst>
              <a:rect l="0" t="0" r="r" b="b"/>
              <a:pathLst>
                <a:path w="30" h="88">
                  <a:moveTo>
                    <a:pt x="29" y="87"/>
                  </a:moveTo>
                  <a:lnTo>
                    <a:pt x="29" y="87"/>
                  </a:lnTo>
                  <a:cubicBezTo>
                    <a:pt x="0" y="58"/>
                    <a:pt x="0" y="29"/>
                    <a:pt x="0" y="0"/>
                  </a:cubicBezTo>
                  <a:cubicBezTo>
                    <a:pt x="0" y="29"/>
                    <a:pt x="0" y="58"/>
                    <a:pt x="29" y="8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0" name="Freeform 369">
              <a:extLst>
                <a:ext uri="{FF2B5EF4-FFF2-40B4-BE49-F238E27FC236}">
                  <a16:creationId xmlns:a16="http://schemas.microsoft.com/office/drawing/2014/main" id="{A47C5150-DC8B-F343-BB7A-33751519E145}"/>
                </a:ext>
              </a:extLst>
            </p:cNvPr>
            <p:cNvSpPr>
              <a:spLocks noChangeArrowheads="1"/>
            </p:cNvSpPr>
            <p:nvPr/>
          </p:nvSpPr>
          <p:spPr bwMode="auto">
            <a:xfrm>
              <a:off x="3257336" y="342293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1" name="Freeform 370">
              <a:extLst>
                <a:ext uri="{FF2B5EF4-FFF2-40B4-BE49-F238E27FC236}">
                  <a16:creationId xmlns:a16="http://schemas.microsoft.com/office/drawing/2014/main" id="{477F4484-35AA-A048-8FFA-F1692D1604FF}"/>
                </a:ext>
              </a:extLst>
            </p:cNvPr>
            <p:cNvSpPr>
              <a:spLocks noChangeArrowheads="1"/>
            </p:cNvSpPr>
            <p:nvPr/>
          </p:nvSpPr>
          <p:spPr bwMode="auto">
            <a:xfrm>
              <a:off x="3162700" y="3367443"/>
              <a:ext cx="10037" cy="1423"/>
            </a:xfrm>
            <a:custGeom>
              <a:avLst/>
              <a:gdLst>
                <a:gd name="T0" fmla="*/ 29 w 30"/>
                <a:gd name="T1" fmla="*/ 0 h 1"/>
                <a:gd name="T2" fmla="*/ 29 w 30"/>
                <a:gd name="T3" fmla="*/ 0 h 1"/>
                <a:gd name="T4" fmla="*/ 29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cubicBezTo>
                    <a:pt x="0" y="0"/>
                    <a:pt x="0" y="0"/>
                    <a:pt x="0" y="0"/>
                  </a:cubicBezTo>
                  <a:lnTo>
                    <a:pt x="0" y="0"/>
                  </a:ln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2" name="Freeform 371">
              <a:extLst>
                <a:ext uri="{FF2B5EF4-FFF2-40B4-BE49-F238E27FC236}">
                  <a16:creationId xmlns:a16="http://schemas.microsoft.com/office/drawing/2014/main" id="{BC6CA7A6-6D87-FC46-8332-E45AD1F7E085}"/>
                </a:ext>
              </a:extLst>
            </p:cNvPr>
            <p:cNvSpPr>
              <a:spLocks noChangeArrowheads="1"/>
            </p:cNvSpPr>
            <p:nvPr/>
          </p:nvSpPr>
          <p:spPr bwMode="auto">
            <a:xfrm>
              <a:off x="3171304" y="3422935"/>
              <a:ext cx="20074" cy="9961"/>
            </a:xfrm>
            <a:custGeom>
              <a:avLst/>
              <a:gdLst>
                <a:gd name="T0" fmla="*/ 59 w 60"/>
                <a:gd name="T1" fmla="*/ 0 h 30"/>
                <a:gd name="T2" fmla="*/ 59 w 60"/>
                <a:gd name="T3" fmla="*/ 0 h 30"/>
                <a:gd name="T4" fmla="*/ 29 w 60"/>
                <a:gd name="T5" fmla="*/ 0 h 30"/>
                <a:gd name="T6" fmla="*/ 0 w 60"/>
                <a:gd name="T7" fmla="*/ 0 h 30"/>
                <a:gd name="T8" fmla="*/ 0 w 60"/>
                <a:gd name="T9" fmla="*/ 0 h 30"/>
                <a:gd name="T10" fmla="*/ 29 w 60"/>
                <a:gd name="T11" fmla="*/ 29 h 30"/>
                <a:gd name="T12" fmla="*/ 59 w 6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60" h="30">
                  <a:moveTo>
                    <a:pt x="59" y="0"/>
                  </a:moveTo>
                  <a:lnTo>
                    <a:pt x="59" y="0"/>
                  </a:lnTo>
                  <a:lnTo>
                    <a:pt x="29" y="0"/>
                  </a:lnTo>
                  <a:cubicBezTo>
                    <a:pt x="0" y="0"/>
                    <a:pt x="0" y="0"/>
                    <a:pt x="0" y="0"/>
                  </a:cubicBezTo>
                  <a:lnTo>
                    <a:pt x="0" y="0"/>
                  </a:lnTo>
                  <a:cubicBezTo>
                    <a:pt x="0" y="29"/>
                    <a:pt x="0" y="29"/>
                    <a:pt x="29" y="29"/>
                  </a:cubicBezTo>
                  <a:lnTo>
                    <a:pt x="5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3" name="Freeform 372">
              <a:extLst>
                <a:ext uri="{FF2B5EF4-FFF2-40B4-BE49-F238E27FC236}">
                  <a16:creationId xmlns:a16="http://schemas.microsoft.com/office/drawing/2014/main" id="{958AB15E-3D6F-8C45-B6FE-229B4504D03E}"/>
                </a:ext>
              </a:extLst>
            </p:cNvPr>
            <p:cNvSpPr>
              <a:spLocks noChangeArrowheads="1"/>
            </p:cNvSpPr>
            <p:nvPr/>
          </p:nvSpPr>
          <p:spPr bwMode="auto">
            <a:xfrm>
              <a:off x="3134023" y="3375981"/>
              <a:ext cx="38715" cy="38417"/>
            </a:xfrm>
            <a:custGeom>
              <a:avLst/>
              <a:gdLst>
                <a:gd name="T0" fmla="*/ 116 w 117"/>
                <a:gd name="T1" fmla="*/ 88 h 118"/>
                <a:gd name="T2" fmla="*/ 116 w 117"/>
                <a:gd name="T3" fmla="*/ 88 h 118"/>
                <a:gd name="T4" fmla="*/ 116 w 117"/>
                <a:gd name="T5" fmla="*/ 117 h 118"/>
                <a:gd name="T6" fmla="*/ 116 w 117"/>
                <a:gd name="T7" fmla="*/ 117 h 118"/>
                <a:gd name="T8" fmla="*/ 116 w 117"/>
                <a:gd name="T9" fmla="*/ 88 h 118"/>
                <a:gd name="T10" fmla="*/ 29 w 117"/>
                <a:gd name="T11" fmla="*/ 29 h 118"/>
                <a:gd name="T12" fmla="*/ 0 w 117"/>
                <a:gd name="T13" fmla="*/ 0 h 118"/>
                <a:gd name="T14" fmla="*/ 29 w 117"/>
                <a:gd name="T15" fmla="*/ 29 h 118"/>
                <a:gd name="T16" fmla="*/ 116 w 117"/>
                <a:gd name="T17"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118">
                  <a:moveTo>
                    <a:pt x="116" y="88"/>
                  </a:moveTo>
                  <a:lnTo>
                    <a:pt x="116" y="88"/>
                  </a:lnTo>
                  <a:cubicBezTo>
                    <a:pt x="116" y="117"/>
                    <a:pt x="116" y="117"/>
                    <a:pt x="116" y="117"/>
                  </a:cubicBezTo>
                  <a:lnTo>
                    <a:pt x="116" y="117"/>
                  </a:lnTo>
                  <a:cubicBezTo>
                    <a:pt x="116" y="88"/>
                    <a:pt x="116" y="88"/>
                    <a:pt x="116" y="88"/>
                  </a:cubicBezTo>
                  <a:cubicBezTo>
                    <a:pt x="87" y="58"/>
                    <a:pt x="58" y="58"/>
                    <a:pt x="29" y="29"/>
                  </a:cubicBezTo>
                  <a:cubicBezTo>
                    <a:pt x="29" y="29"/>
                    <a:pt x="0" y="29"/>
                    <a:pt x="0" y="0"/>
                  </a:cubicBezTo>
                  <a:cubicBezTo>
                    <a:pt x="0" y="29"/>
                    <a:pt x="29" y="29"/>
                    <a:pt x="29" y="29"/>
                  </a:cubicBezTo>
                  <a:cubicBezTo>
                    <a:pt x="58" y="58"/>
                    <a:pt x="87" y="58"/>
                    <a:pt x="116"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4" name="Freeform 373">
              <a:extLst>
                <a:ext uri="{FF2B5EF4-FFF2-40B4-BE49-F238E27FC236}">
                  <a16:creationId xmlns:a16="http://schemas.microsoft.com/office/drawing/2014/main" id="{20B043D6-BD71-2444-B72B-38568AF1BCE0}"/>
                </a:ext>
              </a:extLst>
            </p:cNvPr>
            <p:cNvSpPr>
              <a:spLocks noChangeArrowheads="1"/>
            </p:cNvSpPr>
            <p:nvPr/>
          </p:nvSpPr>
          <p:spPr bwMode="auto">
            <a:xfrm>
              <a:off x="3257336" y="3385940"/>
              <a:ext cx="10037" cy="9961"/>
            </a:xfrm>
            <a:custGeom>
              <a:avLst/>
              <a:gdLst>
                <a:gd name="T0" fmla="*/ 0 w 30"/>
                <a:gd name="T1" fmla="*/ 0 h 30"/>
                <a:gd name="T2" fmla="*/ 0 w 30"/>
                <a:gd name="T3" fmla="*/ 0 h 30"/>
                <a:gd name="T4" fmla="*/ 0 w 30"/>
                <a:gd name="T5" fmla="*/ 29 h 30"/>
                <a:gd name="T6" fmla="*/ 0 w 30"/>
                <a:gd name="T7" fmla="*/ 0 h 30"/>
                <a:gd name="T8" fmla="*/ 29 w 30"/>
                <a:gd name="T9" fmla="*/ 29 h 30"/>
                <a:gd name="T10" fmla="*/ 0 w 30"/>
                <a:gd name="T11" fmla="*/ 0 h 30"/>
              </a:gdLst>
              <a:ahLst/>
              <a:cxnLst>
                <a:cxn ang="0">
                  <a:pos x="T0" y="T1"/>
                </a:cxn>
                <a:cxn ang="0">
                  <a:pos x="T2" y="T3"/>
                </a:cxn>
                <a:cxn ang="0">
                  <a:pos x="T4" y="T5"/>
                </a:cxn>
                <a:cxn ang="0">
                  <a:pos x="T6" y="T7"/>
                </a:cxn>
                <a:cxn ang="0">
                  <a:pos x="T8" y="T9"/>
                </a:cxn>
                <a:cxn ang="0">
                  <a:pos x="T10" y="T11"/>
                </a:cxn>
              </a:cxnLst>
              <a:rect l="0" t="0" r="r" b="b"/>
              <a:pathLst>
                <a:path w="30" h="30">
                  <a:moveTo>
                    <a:pt x="0" y="0"/>
                  </a:moveTo>
                  <a:lnTo>
                    <a:pt x="0" y="0"/>
                  </a:lnTo>
                  <a:cubicBezTo>
                    <a:pt x="0" y="0"/>
                    <a:pt x="0" y="0"/>
                    <a:pt x="0" y="29"/>
                  </a:cubicBezTo>
                  <a:cubicBezTo>
                    <a:pt x="0" y="0"/>
                    <a:pt x="0" y="0"/>
                    <a:pt x="0" y="0"/>
                  </a:cubicBezTo>
                  <a:cubicBezTo>
                    <a:pt x="29" y="0"/>
                    <a:pt x="29" y="0"/>
                    <a:pt x="29" y="29"/>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5" name="Freeform 374">
              <a:extLst>
                <a:ext uri="{FF2B5EF4-FFF2-40B4-BE49-F238E27FC236}">
                  <a16:creationId xmlns:a16="http://schemas.microsoft.com/office/drawing/2014/main" id="{E31C5464-493E-A642-B054-56B1AEE36638}"/>
                </a:ext>
              </a:extLst>
            </p:cNvPr>
            <p:cNvSpPr>
              <a:spLocks noChangeArrowheads="1"/>
            </p:cNvSpPr>
            <p:nvPr/>
          </p:nvSpPr>
          <p:spPr bwMode="auto">
            <a:xfrm>
              <a:off x="3199981" y="3367443"/>
              <a:ext cx="10037"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6" name="Freeform 375">
              <a:extLst>
                <a:ext uri="{FF2B5EF4-FFF2-40B4-BE49-F238E27FC236}">
                  <a16:creationId xmlns:a16="http://schemas.microsoft.com/office/drawing/2014/main" id="{7CFBD0D3-C649-874E-8106-3BEEB2BD806B}"/>
                </a:ext>
              </a:extLst>
            </p:cNvPr>
            <p:cNvSpPr>
              <a:spLocks noChangeArrowheads="1"/>
            </p:cNvSpPr>
            <p:nvPr/>
          </p:nvSpPr>
          <p:spPr bwMode="auto">
            <a:xfrm>
              <a:off x="3730516" y="324507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7" name="Freeform 376">
              <a:extLst>
                <a:ext uri="{FF2B5EF4-FFF2-40B4-BE49-F238E27FC236}">
                  <a16:creationId xmlns:a16="http://schemas.microsoft.com/office/drawing/2014/main" id="{41445C18-09BD-EC43-AE34-52612CF0C176}"/>
                </a:ext>
              </a:extLst>
            </p:cNvPr>
            <p:cNvSpPr>
              <a:spLocks noChangeArrowheads="1"/>
            </p:cNvSpPr>
            <p:nvPr/>
          </p:nvSpPr>
          <p:spPr bwMode="auto">
            <a:xfrm>
              <a:off x="3721912" y="318816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8" name="Freeform 377">
              <a:extLst>
                <a:ext uri="{FF2B5EF4-FFF2-40B4-BE49-F238E27FC236}">
                  <a16:creationId xmlns:a16="http://schemas.microsoft.com/office/drawing/2014/main" id="{12C57A43-E185-F64C-90C7-2C1DBE97295C}"/>
                </a:ext>
              </a:extLst>
            </p:cNvPr>
            <p:cNvSpPr>
              <a:spLocks noChangeArrowheads="1"/>
            </p:cNvSpPr>
            <p:nvPr/>
          </p:nvSpPr>
          <p:spPr bwMode="auto">
            <a:xfrm>
              <a:off x="3711876" y="321662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79" name="Freeform 378">
              <a:extLst>
                <a:ext uri="{FF2B5EF4-FFF2-40B4-BE49-F238E27FC236}">
                  <a16:creationId xmlns:a16="http://schemas.microsoft.com/office/drawing/2014/main" id="{53A7E303-6E6A-AD4C-A0E2-0B2E9E46DFEF}"/>
                </a:ext>
              </a:extLst>
            </p:cNvPr>
            <p:cNvSpPr>
              <a:spLocks noChangeArrowheads="1"/>
            </p:cNvSpPr>
            <p:nvPr/>
          </p:nvSpPr>
          <p:spPr bwMode="auto">
            <a:xfrm>
              <a:off x="3721912" y="321662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0" name="Freeform 379">
              <a:extLst>
                <a:ext uri="{FF2B5EF4-FFF2-40B4-BE49-F238E27FC236}">
                  <a16:creationId xmlns:a16="http://schemas.microsoft.com/office/drawing/2014/main" id="{075569B4-4A32-AB47-A2FC-275DA1F6CA03}"/>
                </a:ext>
              </a:extLst>
            </p:cNvPr>
            <p:cNvSpPr>
              <a:spLocks noChangeArrowheads="1"/>
            </p:cNvSpPr>
            <p:nvPr/>
          </p:nvSpPr>
          <p:spPr bwMode="auto">
            <a:xfrm>
              <a:off x="3740554" y="3263574"/>
              <a:ext cx="10036" cy="9961"/>
            </a:xfrm>
            <a:custGeom>
              <a:avLst/>
              <a:gdLst>
                <a:gd name="T0" fmla="*/ 0 w 30"/>
                <a:gd name="T1" fmla="*/ 0 h 30"/>
                <a:gd name="T2" fmla="*/ 0 w 30"/>
                <a:gd name="T3" fmla="*/ 0 h 30"/>
                <a:gd name="T4" fmla="*/ 29 w 30"/>
                <a:gd name="T5" fmla="*/ 29 h 30"/>
                <a:gd name="T6" fmla="*/ 29 w 30"/>
                <a:gd name="T7" fmla="*/ 29 h 30"/>
                <a:gd name="T8" fmla="*/ 0 w 30"/>
                <a:gd name="T9" fmla="*/ 0 h 30"/>
              </a:gdLst>
              <a:ahLst/>
              <a:cxnLst>
                <a:cxn ang="0">
                  <a:pos x="T0" y="T1"/>
                </a:cxn>
                <a:cxn ang="0">
                  <a:pos x="T2" y="T3"/>
                </a:cxn>
                <a:cxn ang="0">
                  <a:pos x="T4" y="T5"/>
                </a:cxn>
                <a:cxn ang="0">
                  <a:pos x="T6" y="T7"/>
                </a:cxn>
                <a:cxn ang="0">
                  <a:pos x="T8" y="T9"/>
                </a:cxn>
              </a:cxnLst>
              <a:rect l="0" t="0" r="r" b="b"/>
              <a:pathLst>
                <a:path w="30" h="30">
                  <a:moveTo>
                    <a:pt x="0" y="0"/>
                  </a:moveTo>
                  <a:lnTo>
                    <a:pt x="0" y="0"/>
                  </a:lnTo>
                  <a:cubicBezTo>
                    <a:pt x="29" y="0"/>
                    <a:pt x="29" y="0"/>
                    <a:pt x="29" y="29"/>
                  </a:cubicBezTo>
                  <a:lnTo>
                    <a:pt x="29" y="29"/>
                  </a:ln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1" name="Freeform 380">
              <a:extLst>
                <a:ext uri="{FF2B5EF4-FFF2-40B4-BE49-F238E27FC236}">
                  <a16:creationId xmlns:a16="http://schemas.microsoft.com/office/drawing/2014/main" id="{A0DB202A-E763-284D-A40C-F87612D1BB89}"/>
                </a:ext>
              </a:extLst>
            </p:cNvPr>
            <p:cNvSpPr>
              <a:spLocks noChangeArrowheads="1"/>
            </p:cNvSpPr>
            <p:nvPr/>
          </p:nvSpPr>
          <p:spPr bwMode="auto">
            <a:xfrm>
              <a:off x="3703273" y="3216620"/>
              <a:ext cx="10036" cy="9960"/>
            </a:xfrm>
            <a:custGeom>
              <a:avLst/>
              <a:gdLst>
                <a:gd name="T0" fmla="*/ 0 w 29"/>
                <a:gd name="T1" fmla="*/ 29 h 30"/>
                <a:gd name="T2" fmla="*/ 0 w 29"/>
                <a:gd name="T3" fmla="*/ 29 h 30"/>
                <a:gd name="T4" fmla="*/ 0 w 29"/>
                <a:gd name="T5" fmla="*/ 29 h 30"/>
                <a:gd name="T6" fmla="*/ 28 w 29"/>
                <a:gd name="T7" fmla="*/ 0 h 30"/>
                <a:gd name="T8" fmla="*/ 28 w 29"/>
                <a:gd name="T9" fmla="*/ 0 h 30"/>
                <a:gd name="T10" fmla="*/ 0 w 29"/>
                <a:gd name="T11" fmla="*/ 29 h 30"/>
              </a:gdLst>
              <a:ahLst/>
              <a:cxnLst>
                <a:cxn ang="0">
                  <a:pos x="T0" y="T1"/>
                </a:cxn>
                <a:cxn ang="0">
                  <a:pos x="T2" y="T3"/>
                </a:cxn>
                <a:cxn ang="0">
                  <a:pos x="T4" y="T5"/>
                </a:cxn>
                <a:cxn ang="0">
                  <a:pos x="T6" y="T7"/>
                </a:cxn>
                <a:cxn ang="0">
                  <a:pos x="T8" y="T9"/>
                </a:cxn>
                <a:cxn ang="0">
                  <a:pos x="T10" y="T11"/>
                </a:cxn>
              </a:cxnLst>
              <a:rect l="0" t="0" r="r" b="b"/>
              <a:pathLst>
                <a:path w="29" h="30">
                  <a:moveTo>
                    <a:pt x="0" y="29"/>
                  </a:moveTo>
                  <a:lnTo>
                    <a:pt x="0" y="29"/>
                  </a:lnTo>
                  <a:lnTo>
                    <a:pt x="0" y="29"/>
                  </a:lnTo>
                  <a:cubicBezTo>
                    <a:pt x="28" y="0"/>
                    <a:pt x="28" y="0"/>
                    <a:pt x="28" y="0"/>
                  </a:cubicBezTo>
                  <a:lnTo>
                    <a:pt x="28" y="0"/>
                  </a:lnTo>
                  <a:cubicBezTo>
                    <a:pt x="28" y="0"/>
                    <a:pt x="28"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2" name="Freeform 381">
              <a:extLst>
                <a:ext uri="{FF2B5EF4-FFF2-40B4-BE49-F238E27FC236}">
                  <a16:creationId xmlns:a16="http://schemas.microsoft.com/office/drawing/2014/main" id="{C58C02BD-7E60-1D4C-8E11-1C987C136A73}"/>
                </a:ext>
              </a:extLst>
            </p:cNvPr>
            <p:cNvSpPr>
              <a:spLocks noChangeArrowheads="1"/>
            </p:cNvSpPr>
            <p:nvPr/>
          </p:nvSpPr>
          <p:spPr bwMode="auto">
            <a:xfrm>
              <a:off x="3730516" y="3235116"/>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3" name="Freeform 382">
              <a:extLst>
                <a:ext uri="{FF2B5EF4-FFF2-40B4-BE49-F238E27FC236}">
                  <a16:creationId xmlns:a16="http://schemas.microsoft.com/office/drawing/2014/main" id="{102B91ED-1741-654C-AF93-B8C78E53E0CE}"/>
                </a:ext>
              </a:extLst>
            </p:cNvPr>
            <p:cNvSpPr>
              <a:spLocks noChangeArrowheads="1"/>
            </p:cNvSpPr>
            <p:nvPr/>
          </p:nvSpPr>
          <p:spPr bwMode="auto">
            <a:xfrm>
              <a:off x="3711876" y="3188162"/>
              <a:ext cx="10036" cy="18497"/>
            </a:xfrm>
            <a:custGeom>
              <a:avLst/>
              <a:gdLst>
                <a:gd name="T0" fmla="*/ 30 w 31"/>
                <a:gd name="T1" fmla="*/ 0 h 59"/>
                <a:gd name="T2" fmla="*/ 30 w 31"/>
                <a:gd name="T3" fmla="*/ 0 h 59"/>
                <a:gd name="T4" fmla="*/ 30 w 31"/>
                <a:gd name="T5" fmla="*/ 29 h 59"/>
                <a:gd name="T6" fmla="*/ 0 w 31"/>
                <a:gd name="T7" fmla="*/ 58 h 59"/>
                <a:gd name="T8" fmla="*/ 0 w 31"/>
                <a:gd name="T9" fmla="*/ 58 h 59"/>
                <a:gd name="T10" fmla="*/ 30 w 31"/>
                <a:gd name="T11" fmla="*/ 29 h 59"/>
                <a:gd name="T12" fmla="*/ 30 w 31"/>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30" y="0"/>
                  </a:moveTo>
                  <a:lnTo>
                    <a:pt x="30" y="0"/>
                  </a:lnTo>
                  <a:lnTo>
                    <a:pt x="30" y="29"/>
                  </a:lnTo>
                  <a:cubicBezTo>
                    <a:pt x="0" y="29"/>
                    <a:pt x="0" y="58"/>
                    <a:pt x="0" y="58"/>
                  </a:cubicBezTo>
                  <a:lnTo>
                    <a:pt x="0" y="58"/>
                  </a:lnTo>
                  <a:cubicBezTo>
                    <a:pt x="0" y="58"/>
                    <a:pt x="0" y="29"/>
                    <a:pt x="30" y="29"/>
                  </a:cubicBezTo>
                  <a:lnTo>
                    <a:pt x="3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4" name="Freeform 383">
              <a:extLst>
                <a:ext uri="{FF2B5EF4-FFF2-40B4-BE49-F238E27FC236}">
                  <a16:creationId xmlns:a16="http://schemas.microsoft.com/office/drawing/2014/main" id="{9E554902-E838-6140-AAC9-0B24D9BD472C}"/>
                </a:ext>
              </a:extLst>
            </p:cNvPr>
            <p:cNvSpPr>
              <a:spLocks noChangeArrowheads="1"/>
            </p:cNvSpPr>
            <p:nvPr/>
          </p:nvSpPr>
          <p:spPr bwMode="auto">
            <a:xfrm>
              <a:off x="3703273" y="3179624"/>
              <a:ext cx="10036" cy="28457"/>
            </a:xfrm>
            <a:custGeom>
              <a:avLst/>
              <a:gdLst>
                <a:gd name="T0" fmla="*/ 28 w 29"/>
                <a:gd name="T1" fmla="*/ 87 h 88"/>
                <a:gd name="T2" fmla="*/ 28 w 29"/>
                <a:gd name="T3" fmla="*/ 87 h 88"/>
                <a:gd name="T4" fmla="*/ 0 w 29"/>
                <a:gd name="T5" fmla="*/ 29 h 88"/>
                <a:gd name="T6" fmla="*/ 0 w 29"/>
                <a:gd name="T7" fmla="*/ 0 h 88"/>
                <a:gd name="T8" fmla="*/ 0 w 29"/>
                <a:gd name="T9" fmla="*/ 29 h 88"/>
                <a:gd name="T10" fmla="*/ 28 w 29"/>
                <a:gd name="T11" fmla="*/ 87 h 88"/>
              </a:gdLst>
              <a:ahLst/>
              <a:cxnLst>
                <a:cxn ang="0">
                  <a:pos x="T0" y="T1"/>
                </a:cxn>
                <a:cxn ang="0">
                  <a:pos x="T2" y="T3"/>
                </a:cxn>
                <a:cxn ang="0">
                  <a:pos x="T4" y="T5"/>
                </a:cxn>
                <a:cxn ang="0">
                  <a:pos x="T6" y="T7"/>
                </a:cxn>
                <a:cxn ang="0">
                  <a:pos x="T8" y="T9"/>
                </a:cxn>
                <a:cxn ang="0">
                  <a:pos x="T10" y="T11"/>
                </a:cxn>
              </a:cxnLst>
              <a:rect l="0" t="0" r="r" b="b"/>
              <a:pathLst>
                <a:path w="29" h="88">
                  <a:moveTo>
                    <a:pt x="28" y="87"/>
                  </a:moveTo>
                  <a:lnTo>
                    <a:pt x="28" y="87"/>
                  </a:lnTo>
                  <a:cubicBezTo>
                    <a:pt x="28" y="58"/>
                    <a:pt x="0" y="29"/>
                    <a:pt x="0" y="29"/>
                  </a:cubicBezTo>
                  <a:lnTo>
                    <a:pt x="0" y="0"/>
                  </a:lnTo>
                  <a:lnTo>
                    <a:pt x="0" y="29"/>
                  </a:lnTo>
                  <a:cubicBezTo>
                    <a:pt x="0" y="29"/>
                    <a:pt x="28" y="58"/>
                    <a:pt x="28" y="8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5" name="Freeform 384">
              <a:extLst>
                <a:ext uri="{FF2B5EF4-FFF2-40B4-BE49-F238E27FC236}">
                  <a16:creationId xmlns:a16="http://schemas.microsoft.com/office/drawing/2014/main" id="{63E528E4-2F96-F744-B5CC-A95166A48510}"/>
                </a:ext>
              </a:extLst>
            </p:cNvPr>
            <p:cNvSpPr>
              <a:spLocks noChangeArrowheads="1"/>
            </p:cNvSpPr>
            <p:nvPr/>
          </p:nvSpPr>
          <p:spPr bwMode="auto">
            <a:xfrm>
              <a:off x="3730516" y="323511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6" name="Freeform 385">
              <a:extLst>
                <a:ext uri="{FF2B5EF4-FFF2-40B4-BE49-F238E27FC236}">
                  <a16:creationId xmlns:a16="http://schemas.microsoft.com/office/drawing/2014/main" id="{6349AE3D-EB3C-204D-ADFF-667B8EBFD4FA}"/>
                </a:ext>
              </a:extLst>
            </p:cNvPr>
            <p:cNvSpPr>
              <a:spLocks noChangeArrowheads="1"/>
            </p:cNvSpPr>
            <p:nvPr/>
          </p:nvSpPr>
          <p:spPr bwMode="auto">
            <a:xfrm>
              <a:off x="3711876" y="3273534"/>
              <a:ext cx="28678" cy="19920"/>
            </a:xfrm>
            <a:custGeom>
              <a:avLst/>
              <a:gdLst>
                <a:gd name="T0" fmla="*/ 59 w 89"/>
                <a:gd name="T1" fmla="*/ 0 h 60"/>
                <a:gd name="T2" fmla="*/ 59 w 89"/>
                <a:gd name="T3" fmla="*/ 0 h 60"/>
                <a:gd name="T4" fmla="*/ 88 w 89"/>
                <a:gd name="T5" fmla="*/ 0 h 60"/>
                <a:gd name="T6" fmla="*/ 59 w 89"/>
                <a:gd name="T7" fmla="*/ 0 h 60"/>
                <a:gd name="T8" fmla="*/ 0 w 89"/>
                <a:gd name="T9" fmla="*/ 59 h 60"/>
                <a:gd name="T10" fmla="*/ 59 w 89"/>
                <a:gd name="T11" fmla="*/ 0 h 60"/>
              </a:gdLst>
              <a:ahLst/>
              <a:cxnLst>
                <a:cxn ang="0">
                  <a:pos x="T0" y="T1"/>
                </a:cxn>
                <a:cxn ang="0">
                  <a:pos x="T2" y="T3"/>
                </a:cxn>
                <a:cxn ang="0">
                  <a:pos x="T4" y="T5"/>
                </a:cxn>
                <a:cxn ang="0">
                  <a:pos x="T6" y="T7"/>
                </a:cxn>
                <a:cxn ang="0">
                  <a:pos x="T8" y="T9"/>
                </a:cxn>
                <a:cxn ang="0">
                  <a:pos x="T10" y="T11"/>
                </a:cxn>
              </a:cxnLst>
              <a:rect l="0" t="0" r="r" b="b"/>
              <a:pathLst>
                <a:path w="89" h="60">
                  <a:moveTo>
                    <a:pt x="59" y="0"/>
                  </a:moveTo>
                  <a:lnTo>
                    <a:pt x="59" y="0"/>
                  </a:lnTo>
                  <a:cubicBezTo>
                    <a:pt x="88" y="0"/>
                    <a:pt x="88" y="0"/>
                    <a:pt x="88" y="0"/>
                  </a:cubicBezTo>
                  <a:cubicBezTo>
                    <a:pt x="88" y="0"/>
                    <a:pt x="88" y="0"/>
                    <a:pt x="59" y="0"/>
                  </a:cubicBezTo>
                  <a:cubicBezTo>
                    <a:pt x="30" y="29"/>
                    <a:pt x="0" y="29"/>
                    <a:pt x="0" y="59"/>
                  </a:cubicBezTo>
                  <a:cubicBezTo>
                    <a:pt x="0" y="29"/>
                    <a:pt x="30" y="29"/>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7" name="Freeform 386">
              <a:extLst>
                <a:ext uri="{FF2B5EF4-FFF2-40B4-BE49-F238E27FC236}">
                  <a16:creationId xmlns:a16="http://schemas.microsoft.com/office/drawing/2014/main" id="{97A872FF-36DB-7B40-9C00-762F3EC18808}"/>
                </a:ext>
              </a:extLst>
            </p:cNvPr>
            <p:cNvSpPr>
              <a:spLocks noChangeArrowheads="1"/>
            </p:cNvSpPr>
            <p:nvPr/>
          </p:nvSpPr>
          <p:spPr bwMode="auto">
            <a:xfrm>
              <a:off x="3703273" y="327353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8" name="Freeform 387">
              <a:extLst>
                <a:ext uri="{FF2B5EF4-FFF2-40B4-BE49-F238E27FC236}">
                  <a16:creationId xmlns:a16="http://schemas.microsoft.com/office/drawing/2014/main" id="{84155C2E-E0EE-1649-9467-96C2CB805351}"/>
                </a:ext>
              </a:extLst>
            </p:cNvPr>
            <p:cNvSpPr>
              <a:spLocks noChangeArrowheads="1"/>
            </p:cNvSpPr>
            <p:nvPr/>
          </p:nvSpPr>
          <p:spPr bwMode="auto">
            <a:xfrm>
              <a:off x="3703273" y="3225157"/>
              <a:ext cx="1433" cy="9960"/>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89" name="Freeform 388">
              <a:extLst>
                <a:ext uri="{FF2B5EF4-FFF2-40B4-BE49-F238E27FC236}">
                  <a16:creationId xmlns:a16="http://schemas.microsoft.com/office/drawing/2014/main" id="{1FD38815-E467-7B4E-9463-6C076A92556A}"/>
                </a:ext>
              </a:extLst>
            </p:cNvPr>
            <p:cNvSpPr>
              <a:spLocks noChangeArrowheads="1"/>
            </p:cNvSpPr>
            <p:nvPr/>
          </p:nvSpPr>
          <p:spPr bwMode="auto">
            <a:xfrm>
              <a:off x="4527753" y="3667668"/>
              <a:ext cx="10037" cy="1423"/>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0" name="Freeform 389">
              <a:extLst>
                <a:ext uri="{FF2B5EF4-FFF2-40B4-BE49-F238E27FC236}">
                  <a16:creationId xmlns:a16="http://schemas.microsoft.com/office/drawing/2014/main" id="{3A0F4432-3645-4D41-AA83-C6611AA20C28}"/>
                </a:ext>
              </a:extLst>
            </p:cNvPr>
            <p:cNvSpPr>
              <a:spLocks noChangeArrowheads="1"/>
            </p:cNvSpPr>
            <p:nvPr/>
          </p:nvSpPr>
          <p:spPr bwMode="auto">
            <a:xfrm>
              <a:off x="4157811" y="2058406"/>
              <a:ext cx="1109822" cy="480929"/>
            </a:xfrm>
            <a:custGeom>
              <a:avLst/>
              <a:gdLst>
                <a:gd name="T0" fmla="*/ 3384 w 3413"/>
                <a:gd name="T1" fmla="*/ 524 h 1489"/>
                <a:gd name="T2" fmla="*/ 3267 w 3413"/>
                <a:gd name="T3" fmla="*/ 495 h 1489"/>
                <a:gd name="T4" fmla="*/ 3384 w 3413"/>
                <a:gd name="T5" fmla="*/ 438 h 1489"/>
                <a:gd name="T6" fmla="*/ 3355 w 3413"/>
                <a:gd name="T7" fmla="*/ 321 h 1489"/>
                <a:gd name="T8" fmla="*/ 3355 w 3413"/>
                <a:gd name="T9" fmla="*/ 291 h 1489"/>
                <a:gd name="T10" fmla="*/ 3296 w 3413"/>
                <a:gd name="T11" fmla="*/ 350 h 1489"/>
                <a:gd name="T12" fmla="*/ 3092 w 3413"/>
                <a:gd name="T13" fmla="*/ 408 h 1489"/>
                <a:gd name="T14" fmla="*/ 3150 w 3413"/>
                <a:gd name="T15" fmla="*/ 262 h 1489"/>
                <a:gd name="T16" fmla="*/ 3238 w 3413"/>
                <a:gd name="T17" fmla="*/ 145 h 1489"/>
                <a:gd name="T18" fmla="*/ 3355 w 3413"/>
                <a:gd name="T19" fmla="*/ 174 h 1489"/>
                <a:gd name="T20" fmla="*/ 3355 w 3413"/>
                <a:gd name="T21" fmla="*/ 117 h 1489"/>
                <a:gd name="T22" fmla="*/ 3296 w 3413"/>
                <a:gd name="T23" fmla="*/ 58 h 1489"/>
                <a:gd name="T24" fmla="*/ 1255 w 3413"/>
                <a:gd name="T25" fmla="*/ 350 h 1489"/>
                <a:gd name="T26" fmla="*/ 1079 w 3413"/>
                <a:gd name="T27" fmla="*/ 408 h 1489"/>
                <a:gd name="T28" fmla="*/ 934 w 3413"/>
                <a:gd name="T29" fmla="*/ 554 h 1489"/>
                <a:gd name="T30" fmla="*/ 700 w 3413"/>
                <a:gd name="T31" fmla="*/ 788 h 1489"/>
                <a:gd name="T32" fmla="*/ 496 w 3413"/>
                <a:gd name="T33" fmla="*/ 933 h 1489"/>
                <a:gd name="T34" fmla="*/ 176 w 3413"/>
                <a:gd name="T35" fmla="*/ 1108 h 1489"/>
                <a:gd name="T36" fmla="*/ 88 w 3413"/>
                <a:gd name="T37" fmla="*/ 1195 h 1489"/>
                <a:gd name="T38" fmla="*/ 176 w 3413"/>
                <a:gd name="T39" fmla="*/ 1224 h 1489"/>
                <a:gd name="T40" fmla="*/ 555 w 3413"/>
                <a:gd name="T41" fmla="*/ 1195 h 1489"/>
                <a:gd name="T42" fmla="*/ 992 w 3413"/>
                <a:gd name="T43" fmla="*/ 1050 h 1489"/>
                <a:gd name="T44" fmla="*/ 1342 w 3413"/>
                <a:gd name="T45" fmla="*/ 1021 h 1489"/>
                <a:gd name="T46" fmla="*/ 1517 w 3413"/>
                <a:gd name="T47" fmla="*/ 1108 h 1489"/>
                <a:gd name="T48" fmla="*/ 1779 w 3413"/>
                <a:gd name="T49" fmla="*/ 1108 h 1489"/>
                <a:gd name="T50" fmla="*/ 1984 w 3413"/>
                <a:gd name="T51" fmla="*/ 1079 h 1489"/>
                <a:gd name="T52" fmla="*/ 2509 w 3413"/>
                <a:gd name="T53" fmla="*/ 1458 h 1489"/>
                <a:gd name="T54" fmla="*/ 2596 w 3413"/>
                <a:gd name="T55" fmla="*/ 1429 h 1489"/>
                <a:gd name="T56" fmla="*/ 2713 w 3413"/>
                <a:gd name="T57" fmla="*/ 1429 h 1489"/>
                <a:gd name="T58" fmla="*/ 2567 w 3413"/>
                <a:gd name="T59" fmla="*/ 1195 h 1489"/>
                <a:gd name="T60" fmla="*/ 2713 w 3413"/>
                <a:gd name="T61" fmla="*/ 1283 h 1489"/>
                <a:gd name="T62" fmla="*/ 2800 w 3413"/>
                <a:gd name="T63" fmla="*/ 1400 h 1489"/>
                <a:gd name="T64" fmla="*/ 2859 w 3413"/>
                <a:gd name="T65" fmla="*/ 1224 h 1489"/>
                <a:gd name="T66" fmla="*/ 2859 w 3413"/>
                <a:gd name="T67" fmla="*/ 1166 h 1489"/>
                <a:gd name="T68" fmla="*/ 2888 w 3413"/>
                <a:gd name="T69" fmla="*/ 1138 h 1489"/>
                <a:gd name="T70" fmla="*/ 3005 w 3413"/>
                <a:gd name="T71" fmla="*/ 962 h 1489"/>
                <a:gd name="T72" fmla="*/ 3092 w 3413"/>
                <a:gd name="T73" fmla="*/ 933 h 1489"/>
                <a:gd name="T74" fmla="*/ 3267 w 3413"/>
                <a:gd name="T75" fmla="*/ 874 h 1489"/>
                <a:gd name="T76" fmla="*/ 3355 w 3413"/>
                <a:gd name="T77" fmla="*/ 758 h 1489"/>
                <a:gd name="T78" fmla="*/ 3179 w 3413"/>
                <a:gd name="T79" fmla="*/ 845 h 1489"/>
                <a:gd name="T80" fmla="*/ 3034 w 3413"/>
                <a:gd name="T81" fmla="*/ 729 h 1489"/>
                <a:gd name="T82" fmla="*/ 3121 w 3413"/>
                <a:gd name="T83" fmla="*/ 583 h 1489"/>
                <a:gd name="T84" fmla="*/ 3179 w 3413"/>
                <a:gd name="T85" fmla="*/ 524 h 1489"/>
                <a:gd name="T86" fmla="*/ 3326 w 3413"/>
                <a:gd name="T87" fmla="*/ 612 h 1489"/>
                <a:gd name="T88" fmla="*/ 3355 w 3413"/>
                <a:gd name="T89" fmla="*/ 583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13" h="1489">
                  <a:moveTo>
                    <a:pt x="3412" y="524"/>
                  </a:moveTo>
                  <a:lnTo>
                    <a:pt x="3412" y="524"/>
                  </a:lnTo>
                  <a:cubicBezTo>
                    <a:pt x="3412" y="524"/>
                    <a:pt x="3412" y="524"/>
                    <a:pt x="3384" y="524"/>
                  </a:cubicBezTo>
                  <a:cubicBezTo>
                    <a:pt x="3384" y="524"/>
                    <a:pt x="3355" y="524"/>
                    <a:pt x="3326" y="524"/>
                  </a:cubicBezTo>
                  <a:cubicBezTo>
                    <a:pt x="3326" y="524"/>
                    <a:pt x="3296" y="524"/>
                    <a:pt x="3267" y="495"/>
                  </a:cubicBezTo>
                  <a:lnTo>
                    <a:pt x="3267" y="495"/>
                  </a:lnTo>
                  <a:cubicBezTo>
                    <a:pt x="3267" y="466"/>
                    <a:pt x="3267" y="466"/>
                    <a:pt x="3267" y="466"/>
                  </a:cubicBezTo>
                  <a:cubicBezTo>
                    <a:pt x="3296" y="438"/>
                    <a:pt x="3326" y="438"/>
                    <a:pt x="3355" y="438"/>
                  </a:cubicBezTo>
                  <a:lnTo>
                    <a:pt x="3384" y="438"/>
                  </a:lnTo>
                  <a:cubicBezTo>
                    <a:pt x="3384" y="438"/>
                    <a:pt x="3384" y="438"/>
                    <a:pt x="3355" y="408"/>
                  </a:cubicBezTo>
                  <a:cubicBezTo>
                    <a:pt x="3355" y="408"/>
                    <a:pt x="3355" y="379"/>
                    <a:pt x="3355" y="350"/>
                  </a:cubicBezTo>
                  <a:cubicBezTo>
                    <a:pt x="3355" y="350"/>
                    <a:pt x="3355" y="350"/>
                    <a:pt x="3355" y="321"/>
                  </a:cubicBezTo>
                  <a:lnTo>
                    <a:pt x="3355" y="321"/>
                  </a:lnTo>
                  <a:cubicBezTo>
                    <a:pt x="3384" y="291"/>
                    <a:pt x="3355" y="291"/>
                    <a:pt x="3355" y="291"/>
                  </a:cubicBezTo>
                  <a:lnTo>
                    <a:pt x="3355" y="291"/>
                  </a:lnTo>
                  <a:cubicBezTo>
                    <a:pt x="3355" y="321"/>
                    <a:pt x="3326" y="350"/>
                    <a:pt x="3296" y="350"/>
                  </a:cubicBezTo>
                  <a:lnTo>
                    <a:pt x="3296" y="350"/>
                  </a:lnTo>
                  <a:lnTo>
                    <a:pt x="3296" y="350"/>
                  </a:lnTo>
                  <a:cubicBezTo>
                    <a:pt x="3238" y="321"/>
                    <a:pt x="3209" y="350"/>
                    <a:pt x="3150" y="379"/>
                  </a:cubicBezTo>
                  <a:lnTo>
                    <a:pt x="3121" y="408"/>
                  </a:lnTo>
                  <a:cubicBezTo>
                    <a:pt x="3092" y="408"/>
                    <a:pt x="3092" y="408"/>
                    <a:pt x="3092" y="408"/>
                  </a:cubicBezTo>
                  <a:lnTo>
                    <a:pt x="3092" y="408"/>
                  </a:lnTo>
                  <a:cubicBezTo>
                    <a:pt x="3062" y="379"/>
                    <a:pt x="3062" y="321"/>
                    <a:pt x="3062" y="291"/>
                  </a:cubicBezTo>
                  <a:cubicBezTo>
                    <a:pt x="3092" y="262"/>
                    <a:pt x="3121" y="262"/>
                    <a:pt x="3150" y="262"/>
                  </a:cubicBezTo>
                  <a:cubicBezTo>
                    <a:pt x="3179" y="233"/>
                    <a:pt x="3209" y="233"/>
                    <a:pt x="3209" y="233"/>
                  </a:cubicBezTo>
                  <a:cubicBezTo>
                    <a:pt x="3179" y="233"/>
                    <a:pt x="3179" y="204"/>
                    <a:pt x="3179" y="174"/>
                  </a:cubicBezTo>
                  <a:cubicBezTo>
                    <a:pt x="3179" y="174"/>
                    <a:pt x="3209" y="145"/>
                    <a:pt x="3238" y="145"/>
                  </a:cubicBezTo>
                  <a:lnTo>
                    <a:pt x="3238" y="145"/>
                  </a:lnTo>
                  <a:cubicBezTo>
                    <a:pt x="3267" y="145"/>
                    <a:pt x="3296" y="145"/>
                    <a:pt x="3326" y="174"/>
                  </a:cubicBezTo>
                  <a:lnTo>
                    <a:pt x="3355" y="174"/>
                  </a:lnTo>
                  <a:lnTo>
                    <a:pt x="3384" y="174"/>
                  </a:lnTo>
                  <a:cubicBezTo>
                    <a:pt x="3384" y="145"/>
                    <a:pt x="3384" y="145"/>
                    <a:pt x="3384" y="117"/>
                  </a:cubicBezTo>
                  <a:cubicBezTo>
                    <a:pt x="3355" y="117"/>
                    <a:pt x="3355" y="117"/>
                    <a:pt x="3355" y="117"/>
                  </a:cubicBezTo>
                  <a:cubicBezTo>
                    <a:pt x="3326" y="117"/>
                    <a:pt x="3326" y="88"/>
                    <a:pt x="3296" y="88"/>
                  </a:cubicBezTo>
                  <a:lnTo>
                    <a:pt x="3296" y="88"/>
                  </a:lnTo>
                  <a:cubicBezTo>
                    <a:pt x="3296" y="58"/>
                    <a:pt x="3296" y="58"/>
                    <a:pt x="3296" y="58"/>
                  </a:cubicBezTo>
                  <a:cubicBezTo>
                    <a:pt x="3326" y="58"/>
                    <a:pt x="3326" y="58"/>
                    <a:pt x="3326" y="29"/>
                  </a:cubicBezTo>
                  <a:cubicBezTo>
                    <a:pt x="3326" y="29"/>
                    <a:pt x="3326" y="29"/>
                    <a:pt x="3326" y="0"/>
                  </a:cubicBezTo>
                  <a:cubicBezTo>
                    <a:pt x="2655" y="117"/>
                    <a:pt x="1926" y="233"/>
                    <a:pt x="1255" y="350"/>
                  </a:cubicBezTo>
                  <a:cubicBezTo>
                    <a:pt x="1255" y="350"/>
                    <a:pt x="1226" y="350"/>
                    <a:pt x="1196" y="350"/>
                  </a:cubicBezTo>
                  <a:cubicBezTo>
                    <a:pt x="1167" y="350"/>
                    <a:pt x="1138" y="350"/>
                    <a:pt x="1109" y="350"/>
                  </a:cubicBezTo>
                  <a:cubicBezTo>
                    <a:pt x="1109" y="379"/>
                    <a:pt x="1079" y="379"/>
                    <a:pt x="1079" y="408"/>
                  </a:cubicBezTo>
                  <a:cubicBezTo>
                    <a:pt x="1079" y="438"/>
                    <a:pt x="1050" y="466"/>
                    <a:pt x="1050" y="466"/>
                  </a:cubicBezTo>
                  <a:cubicBezTo>
                    <a:pt x="1021" y="524"/>
                    <a:pt x="992" y="524"/>
                    <a:pt x="963" y="554"/>
                  </a:cubicBezTo>
                  <a:cubicBezTo>
                    <a:pt x="934" y="554"/>
                    <a:pt x="934" y="554"/>
                    <a:pt x="934" y="554"/>
                  </a:cubicBezTo>
                  <a:cubicBezTo>
                    <a:pt x="905" y="641"/>
                    <a:pt x="846" y="670"/>
                    <a:pt x="788" y="700"/>
                  </a:cubicBezTo>
                  <a:cubicBezTo>
                    <a:pt x="759" y="729"/>
                    <a:pt x="729" y="729"/>
                    <a:pt x="700" y="788"/>
                  </a:cubicBezTo>
                  <a:lnTo>
                    <a:pt x="700" y="788"/>
                  </a:lnTo>
                  <a:cubicBezTo>
                    <a:pt x="671" y="788"/>
                    <a:pt x="671" y="788"/>
                    <a:pt x="671" y="788"/>
                  </a:cubicBezTo>
                  <a:cubicBezTo>
                    <a:pt x="613" y="816"/>
                    <a:pt x="584" y="845"/>
                    <a:pt x="555" y="874"/>
                  </a:cubicBezTo>
                  <a:cubicBezTo>
                    <a:pt x="526" y="904"/>
                    <a:pt x="526" y="904"/>
                    <a:pt x="496" y="933"/>
                  </a:cubicBezTo>
                  <a:cubicBezTo>
                    <a:pt x="409" y="1021"/>
                    <a:pt x="350" y="1079"/>
                    <a:pt x="263" y="1079"/>
                  </a:cubicBezTo>
                  <a:lnTo>
                    <a:pt x="234" y="1108"/>
                  </a:lnTo>
                  <a:cubicBezTo>
                    <a:pt x="205" y="1108"/>
                    <a:pt x="176" y="1108"/>
                    <a:pt x="176" y="1108"/>
                  </a:cubicBezTo>
                  <a:lnTo>
                    <a:pt x="146" y="1138"/>
                  </a:lnTo>
                  <a:lnTo>
                    <a:pt x="117" y="1166"/>
                  </a:lnTo>
                  <a:cubicBezTo>
                    <a:pt x="88" y="1166"/>
                    <a:pt x="88" y="1166"/>
                    <a:pt x="88" y="1195"/>
                  </a:cubicBezTo>
                  <a:cubicBezTo>
                    <a:pt x="29" y="1195"/>
                    <a:pt x="0" y="1224"/>
                    <a:pt x="0" y="1254"/>
                  </a:cubicBezTo>
                  <a:lnTo>
                    <a:pt x="0" y="1254"/>
                  </a:lnTo>
                  <a:cubicBezTo>
                    <a:pt x="59" y="1254"/>
                    <a:pt x="117" y="1254"/>
                    <a:pt x="176" y="1224"/>
                  </a:cubicBezTo>
                  <a:cubicBezTo>
                    <a:pt x="205" y="1224"/>
                    <a:pt x="234" y="1224"/>
                    <a:pt x="263" y="1224"/>
                  </a:cubicBezTo>
                  <a:cubicBezTo>
                    <a:pt x="293" y="1224"/>
                    <a:pt x="321" y="1224"/>
                    <a:pt x="379" y="1224"/>
                  </a:cubicBezTo>
                  <a:cubicBezTo>
                    <a:pt x="438" y="1195"/>
                    <a:pt x="526" y="1195"/>
                    <a:pt x="555" y="1195"/>
                  </a:cubicBezTo>
                  <a:cubicBezTo>
                    <a:pt x="613" y="1166"/>
                    <a:pt x="643" y="1138"/>
                    <a:pt x="700" y="1138"/>
                  </a:cubicBezTo>
                  <a:cubicBezTo>
                    <a:pt x="729" y="1108"/>
                    <a:pt x="788" y="1079"/>
                    <a:pt x="817" y="1050"/>
                  </a:cubicBezTo>
                  <a:cubicBezTo>
                    <a:pt x="876" y="1050"/>
                    <a:pt x="934" y="1050"/>
                    <a:pt x="992" y="1050"/>
                  </a:cubicBezTo>
                  <a:cubicBezTo>
                    <a:pt x="1021" y="1050"/>
                    <a:pt x="1050" y="1050"/>
                    <a:pt x="1079" y="1050"/>
                  </a:cubicBezTo>
                  <a:cubicBezTo>
                    <a:pt x="1109" y="1021"/>
                    <a:pt x="1138" y="1021"/>
                    <a:pt x="1167" y="1021"/>
                  </a:cubicBezTo>
                  <a:cubicBezTo>
                    <a:pt x="1226" y="1021"/>
                    <a:pt x="1313" y="991"/>
                    <a:pt x="1342" y="1021"/>
                  </a:cubicBezTo>
                  <a:cubicBezTo>
                    <a:pt x="1371" y="1021"/>
                    <a:pt x="1400" y="1050"/>
                    <a:pt x="1459" y="1050"/>
                  </a:cubicBezTo>
                  <a:cubicBezTo>
                    <a:pt x="1459" y="1050"/>
                    <a:pt x="1459" y="1079"/>
                    <a:pt x="1488" y="1079"/>
                  </a:cubicBezTo>
                  <a:lnTo>
                    <a:pt x="1517" y="1108"/>
                  </a:lnTo>
                  <a:cubicBezTo>
                    <a:pt x="1546" y="1108"/>
                    <a:pt x="1576" y="1138"/>
                    <a:pt x="1605" y="1138"/>
                  </a:cubicBezTo>
                  <a:cubicBezTo>
                    <a:pt x="1634" y="1138"/>
                    <a:pt x="1663" y="1138"/>
                    <a:pt x="1721" y="1138"/>
                  </a:cubicBezTo>
                  <a:cubicBezTo>
                    <a:pt x="1721" y="1108"/>
                    <a:pt x="1750" y="1108"/>
                    <a:pt x="1779" y="1108"/>
                  </a:cubicBezTo>
                  <a:lnTo>
                    <a:pt x="1779" y="1108"/>
                  </a:lnTo>
                  <a:cubicBezTo>
                    <a:pt x="1867" y="1108"/>
                    <a:pt x="1926" y="1079"/>
                    <a:pt x="1984" y="1079"/>
                  </a:cubicBezTo>
                  <a:lnTo>
                    <a:pt x="1984" y="1079"/>
                  </a:lnTo>
                  <a:lnTo>
                    <a:pt x="1984" y="1079"/>
                  </a:lnTo>
                  <a:cubicBezTo>
                    <a:pt x="2071" y="1138"/>
                    <a:pt x="2159" y="1195"/>
                    <a:pt x="2246" y="1283"/>
                  </a:cubicBezTo>
                  <a:cubicBezTo>
                    <a:pt x="2334" y="1341"/>
                    <a:pt x="2421" y="1400"/>
                    <a:pt x="2509" y="1458"/>
                  </a:cubicBezTo>
                  <a:cubicBezTo>
                    <a:pt x="2538" y="1488"/>
                    <a:pt x="2567" y="1488"/>
                    <a:pt x="2567" y="1488"/>
                  </a:cubicBezTo>
                  <a:cubicBezTo>
                    <a:pt x="2567" y="1488"/>
                    <a:pt x="2596" y="1488"/>
                    <a:pt x="2596" y="1458"/>
                  </a:cubicBezTo>
                  <a:cubicBezTo>
                    <a:pt x="2596" y="1429"/>
                    <a:pt x="2596" y="1429"/>
                    <a:pt x="2596" y="1429"/>
                  </a:cubicBezTo>
                  <a:lnTo>
                    <a:pt x="2596" y="1429"/>
                  </a:lnTo>
                  <a:cubicBezTo>
                    <a:pt x="2626" y="1400"/>
                    <a:pt x="2655" y="1429"/>
                    <a:pt x="2713" y="1429"/>
                  </a:cubicBezTo>
                  <a:lnTo>
                    <a:pt x="2713" y="1429"/>
                  </a:lnTo>
                  <a:cubicBezTo>
                    <a:pt x="2684" y="1400"/>
                    <a:pt x="2684" y="1371"/>
                    <a:pt x="2684" y="1371"/>
                  </a:cubicBezTo>
                  <a:cubicBezTo>
                    <a:pt x="2655" y="1312"/>
                    <a:pt x="2626" y="1254"/>
                    <a:pt x="2596" y="1224"/>
                  </a:cubicBezTo>
                  <a:cubicBezTo>
                    <a:pt x="2567" y="1195"/>
                    <a:pt x="2567" y="1195"/>
                    <a:pt x="2567" y="1195"/>
                  </a:cubicBezTo>
                  <a:cubicBezTo>
                    <a:pt x="2596" y="1195"/>
                    <a:pt x="2596" y="1195"/>
                    <a:pt x="2596" y="1195"/>
                  </a:cubicBezTo>
                  <a:cubicBezTo>
                    <a:pt x="2626" y="1195"/>
                    <a:pt x="2626" y="1195"/>
                    <a:pt x="2626" y="1195"/>
                  </a:cubicBezTo>
                  <a:cubicBezTo>
                    <a:pt x="2684" y="1195"/>
                    <a:pt x="2713" y="1224"/>
                    <a:pt x="2713" y="1283"/>
                  </a:cubicBezTo>
                  <a:cubicBezTo>
                    <a:pt x="2713" y="1283"/>
                    <a:pt x="2713" y="1283"/>
                    <a:pt x="2713" y="1312"/>
                  </a:cubicBezTo>
                  <a:cubicBezTo>
                    <a:pt x="2742" y="1341"/>
                    <a:pt x="2771" y="1371"/>
                    <a:pt x="2800" y="1400"/>
                  </a:cubicBezTo>
                  <a:lnTo>
                    <a:pt x="2800" y="1400"/>
                  </a:lnTo>
                  <a:cubicBezTo>
                    <a:pt x="2800" y="1371"/>
                    <a:pt x="2800" y="1341"/>
                    <a:pt x="2800" y="1312"/>
                  </a:cubicBezTo>
                  <a:cubicBezTo>
                    <a:pt x="2800" y="1283"/>
                    <a:pt x="2829" y="1283"/>
                    <a:pt x="2829" y="1254"/>
                  </a:cubicBezTo>
                  <a:cubicBezTo>
                    <a:pt x="2859" y="1254"/>
                    <a:pt x="2859" y="1254"/>
                    <a:pt x="2859" y="1224"/>
                  </a:cubicBezTo>
                  <a:lnTo>
                    <a:pt x="2859" y="1224"/>
                  </a:lnTo>
                  <a:cubicBezTo>
                    <a:pt x="2859" y="1195"/>
                    <a:pt x="2859" y="1195"/>
                    <a:pt x="2859" y="1166"/>
                  </a:cubicBezTo>
                  <a:lnTo>
                    <a:pt x="2859" y="1166"/>
                  </a:lnTo>
                  <a:lnTo>
                    <a:pt x="2859" y="1166"/>
                  </a:lnTo>
                  <a:cubicBezTo>
                    <a:pt x="2888" y="1166"/>
                    <a:pt x="2888" y="1166"/>
                    <a:pt x="2888" y="1138"/>
                  </a:cubicBezTo>
                  <a:lnTo>
                    <a:pt x="2888" y="1138"/>
                  </a:lnTo>
                  <a:lnTo>
                    <a:pt x="2888" y="1138"/>
                  </a:lnTo>
                  <a:cubicBezTo>
                    <a:pt x="2859" y="1108"/>
                    <a:pt x="2859" y="1108"/>
                    <a:pt x="2859" y="1079"/>
                  </a:cubicBezTo>
                  <a:cubicBezTo>
                    <a:pt x="2888" y="1021"/>
                    <a:pt x="2946" y="962"/>
                    <a:pt x="3005" y="962"/>
                  </a:cubicBezTo>
                  <a:cubicBezTo>
                    <a:pt x="3034" y="933"/>
                    <a:pt x="3034" y="933"/>
                    <a:pt x="3062" y="933"/>
                  </a:cubicBezTo>
                  <a:cubicBezTo>
                    <a:pt x="3092" y="933"/>
                    <a:pt x="3092" y="933"/>
                    <a:pt x="3092" y="933"/>
                  </a:cubicBezTo>
                  <a:lnTo>
                    <a:pt x="3092" y="933"/>
                  </a:lnTo>
                  <a:cubicBezTo>
                    <a:pt x="3121" y="933"/>
                    <a:pt x="3121" y="933"/>
                    <a:pt x="3150" y="904"/>
                  </a:cubicBezTo>
                  <a:cubicBezTo>
                    <a:pt x="3150" y="904"/>
                    <a:pt x="3179" y="874"/>
                    <a:pt x="3209" y="874"/>
                  </a:cubicBezTo>
                  <a:cubicBezTo>
                    <a:pt x="3238" y="874"/>
                    <a:pt x="3238" y="874"/>
                    <a:pt x="3267" y="874"/>
                  </a:cubicBezTo>
                  <a:cubicBezTo>
                    <a:pt x="3267" y="874"/>
                    <a:pt x="3296" y="904"/>
                    <a:pt x="3296" y="874"/>
                  </a:cubicBezTo>
                  <a:cubicBezTo>
                    <a:pt x="3355" y="874"/>
                    <a:pt x="3384" y="816"/>
                    <a:pt x="3384" y="758"/>
                  </a:cubicBezTo>
                  <a:lnTo>
                    <a:pt x="3355" y="758"/>
                  </a:lnTo>
                  <a:cubicBezTo>
                    <a:pt x="3355" y="758"/>
                    <a:pt x="3326" y="758"/>
                    <a:pt x="3326" y="788"/>
                  </a:cubicBezTo>
                  <a:cubicBezTo>
                    <a:pt x="3296" y="816"/>
                    <a:pt x="3267" y="816"/>
                    <a:pt x="3267" y="845"/>
                  </a:cubicBezTo>
                  <a:cubicBezTo>
                    <a:pt x="3238" y="845"/>
                    <a:pt x="3209" y="845"/>
                    <a:pt x="3179" y="845"/>
                  </a:cubicBezTo>
                  <a:cubicBezTo>
                    <a:pt x="3121" y="845"/>
                    <a:pt x="3034" y="816"/>
                    <a:pt x="3034" y="758"/>
                  </a:cubicBezTo>
                  <a:cubicBezTo>
                    <a:pt x="3034" y="729"/>
                    <a:pt x="3034" y="729"/>
                    <a:pt x="3034" y="729"/>
                  </a:cubicBezTo>
                  <a:lnTo>
                    <a:pt x="3034" y="729"/>
                  </a:lnTo>
                  <a:cubicBezTo>
                    <a:pt x="3034" y="700"/>
                    <a:pt x="3005" y="670"/>
                    <a:pt x="3034" y="641"/>
                  </a:cubicBezTo>
                  <a:cubicBezTo>
                    <a:pt x="3034" y="612"/>
                    <a:pt x="3062" y="583"/>
                    <a:pt x="3121" y="583"/>
                  </a:cubicBezTo>
                  <a:lnTo>
                    <a:pt x="3121" y="583"/>
                  </a:lnTo>
                  <a:lnTo>
                    <a:pt x="3150" y="583"/>
                  </a:lnTo>
                  <a:cubicBezTo>
                    <a:pt x="3150" y="583"/>
                    <a:pt x="3150" y="554"/>
                    <a:pt x="3179" y="524"/>
                  </a:cubicBezTo>
                  <a:lnTo>
                    <a:pt x="3179" y="524"/>
                  </a:lnTo>
                  <a:lnTo>
                    <a:pt x="3179" y="524"/>
                  </a:lnTo>
                  <a:cubicBezTo>
                    <a:pt x="3238" y="524"/>
                    <a:pt x="3267" y="554"/>
                    <a:pt x="3267" y="583"/>
                  </a:cubicBezTo>
                  <a:cubicBezTo>
                    <a:pt x="3296" y="612"/>
                    <a:pt x="3296" y="641"/>
                    <a:pt x="3326" y="612"/>
                  </a:cubicBezTo>
                  <a:lnTo>
                    <a:pt x="3326" y="612"/>
                  </a:lnTo>
                  <a:lnTo>
                    <a:pt x="3326" y="583"/>
                  </a:lnTo>
                  <a:cubicBezTo>
                    <a:pt x="3355" y="583"/>
                    <a:pt x="3355" y="583"/>
                    <a:pt x="3355" y="583"/>
                  </a:cubicBezTo>
                  <a:lnTo>
                    <a:pt x="3355" y="583"/>
                  </a:lnTo>
                  <a:cubicBezTo>
                    <a:pt x="3384" y="554"/>
                    <a:pt x="3412" y="554"/>
                    <a:pt x="3412" y="524"/>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1" name="Freeform 390">
              <a:extLst>
                <a:ext uri="{FF2B5EF4-FFF2-40B4-BE49-F238E27FC236}">
                  <a16:creationId xmlns:a16="http://schemas.microsoft.com/office/drawing/2014/main" id="{89C15AB1-E1FE-4843-B728-D2312239C643}"/>
                </a:ext>
              </a:extLst>
            </p:cNvPr>
            <p:cNvSpPr>
              <a:spLocks noChangeArrowheads="1"/>
            </p:cNvSpPr>
            <p:nvPr/>
          </p:nvSpPr>
          <p:spPr bwMode="auto">
            <a:xfrm>
              <a:off x="5228919" y="2294602"/>
              <a:ext cx="10036" cy="9960"/>
            </a:xfrm>
            <a:custGeom>
              <a:avLst/>
              <a:gdLst>
                <a:gd name="T0" fmla="*/ 0 w 31"/>
                <a:gd name="T1" fmla="*/ 29 h 30"/>
                <a:gd name="T2" fmla="*/ 0 w 31"/>
                <a:gd name="T3" fmla="*/ 29 h 30"/>
                <a:gd name="T4" fmla="*/ 0 w 31"/>
                <a:gd name="T5" fmla="*/ 29 h 30"/>
                <a:gd name="T6" fmla="*/ 30 w 31"/>
                <a:gd name="T7" fmla="*/ 0 h 30"/>
                <a:gd name="T8" fmla="*/ 0 w 31"/>
                <a:gd name="T9" fmla="*/ 29 h 30"/>
              </a:gdLst>
              <a:ahLst/>
              <a:cxnLst>
                <a:cxn ang="0">
                  <a:pos x="T0" y="T1"/>
                </a:cxn>
                <a:cxn ang="0">
                  <a:pos x="T2" y="T3"/>
                </a:cxn>
                <a:cxn ang="0">
                  <a:pos x="T4" y="T5"/>
                </a:cxn>
                <a:cxn ang="0">
                  <a:pos x="T6" y="T7"/>
                </a:cxn>
                <a:cxn ang="0">
                  <a:pos x="T8" y="T9"/>
                </a:cxn>
              </a:cxnLst>
              <a:rect l="0" t="0" r="r" b="b"/>
              <a:pathLst>
                <a:path w="31" h="30">
                  <a:moveTo>
                    <a:pt x="0" y="29"/>
                  </a:moveTo>
                  <a:lnTo>
                    <a:pt x="0" y="29"/>
                  </a:lnTo>
                  <a:lnTo>
                    <a:pt x="0" y="29"/>
                  </a:lnTo>
                  <a:cubicBezTo>
                    <a:pt x="0" y="29"/>
                    <a:pt x="0" y="0"/>
                    <a:pt x="30" y="0"/>
                  </a:cubicBezTo>
                  <a:cubicBezTo>
                    <a:pt x="0" y="0"/>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2" name="Freeform 391">
              <a:extLst>
                <a:ext uri="{FF2B5EF4-FFF2-40B4-BE49-F238E27FC236}">
                  <a16:creationId xmlns:a16="http://schemas.microsoft.com/office/drawing/2014/main" id="{3751231C-C00F-3549-A909-5B2F904BC7D5}"/>
                </a:ext>
              </a:extLst>
            </p:cNvPr>
            <p:cNvSpPr>
              <a:spLocks noChangeArrowheads="1"/>
            </p:cNvSpPr>
            <p:nvPr/>
          </p:nvSpPr>
          <p:spPr bwMode="auto">
            <a:xfrm>
              <a:off x="5105606" y="2407008"/>
              <a:ext cx="1433"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3" name="Freeform 392">
              <a:extLst>
                <a:ext uri="{FF2B5EF4-FFF2-40B4-BE49-F238E27FC236}">
                  <a16:creationId xmlns:a16="http://schemas.microsoft.com/office/drawing/2014/main" id="{FEBB1D89-A5DA-AB4C-8619-E9D59261E621}"/>
                </a:ext>
              </a:extLst>
            </p:cNvPr>
            <p:cNvSpPr>
              <a:spLocks noChangeArrowheads="1"/>
            </p:cNvSpPr>
            <p:nvPr/>
          </p:nvSpPr>
          <p:spPr bwMode="auto">
            <a:xfrm>
              <a:off x="5105606" y="241696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4" name="Freeform 393">
              <a:extLst>
                <a:ext uri="{FF2B5EF4-FFF2-40B4-BE49-F238E27FC236}">
                  <a16:creationId xmlns:a16="http://schemas.microsoft.com/office/drawing/2014/main" id="{3F5D7754-E968-424C-B45D-0A534CE7A1BC}"/>
                </a:ext>
              </a:extLst>
            </p:cNvPr>
            <p:cNvSpPr>
              <a:spLocks noChangeArrowheads="1"/>
            </p:cNvSpPr>
            <p:nvPr/>
          </p:nvSpPr>
          <p:spPr bwMode="auto">
            <a:xfrm>
              <a:off x="5191638" y="2284642"/>
              <a:ext cx="10036"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lnTo>
                    <a:pt x="30"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5" name="Freeform 394">
              <a:extLst>
                <a:ext uri="{FF2B5EF4-FFF2-40B4-BE49-F238E27FC236}">
                  <a16:creationId xmlns:a16="http://schemas.microsoft.com/office/drawing/2014/main" id="{496A6907-C580-C945-BD1C-99A25B90A51C}"/>
                </a:ext>
              </a:extLst>
            </p:cNvPr>
            <p:cNvSpPr>
              <a:spLocks noChangeArrowheads="1"/>
            </p:cNvSpPr>
            <p:nvPr/>
          </p:nvSpPr>
          <p:spPr bwMode="auto">
            <a:xfrm>
              <a:off x="5162961" y="2294602"/>
              <a:ext cx="57355" cy="19920"/>
            </a:xfrm>
            <a:custGeom>
              <a:avLst/>
              <a:gdLst>
                <a:gd name="T0" fmla="*/ 175 w 176"/>
                <a:gd name="T1" fmla="*/ 0 h 60"/>
                <a:gd name="T2" fmla="*/ 175 w 176"/>
                <a:gd name="T3" fmla="*/ 0 h 60"/>
                <a:gd name="T4" fmla="*/ 146 w 176"/>
                <a:gd name="T5" fmla="*/ 29 h 60"/>
                <a:gd name="T6" fmla="*/ 0 w 176"/>
                <a:gd name="T7" fmla="*/ 0 h 60"/>
                <a:gd name="T8" fmla="*/ 0 w 176"/>
                <a:gd name="T9" fmla="*/ 0 h 60"/>
                <a:gd name="T10" fmla="*/ 58 w 176"/>
                <a:gd name="T11" fmla="*/ 29 h 60"/>
                <a:gd name="T12" fmla="*/ 87 w 176"/>
                <a:gd name="T13" fmla="*/ 59 h 60"/>
                <a:gd name="T14" fmla="*/ 175 w 176"/>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60">
                  <a:moveTo>
                    <a:pt x="175" y="0"/>
                  </a:moveTo>
                  <a:lnTo>
                    <a:pt x="175" y="0"/>
                  </a:lnTo>
                  <a:cubicBezTo>
                    <a:pt x="146" y="0"/>
                    <a:pt x="146" y="29"/>
                    <a:pt x="146" y="29"/>
                  </a:cubicBezTo>
                  <a:cubicBezTo>
                    <a:pt x="87" y="29"/>
                    <a:pt x="58" y="29"/>
                    <a:pt x="0" y="0"/>
                  </a:cubicBezTo>
                  <a:lnTo>
                    <a:pt x="0" y="0"/>
                  </a:lnTo>
                  <a:cubicBezTo>
                    <a:pt x="29" y="0"/>
                    <a:pt x="29" y="29"/>
                    <a:pt x="58" y="29"/>
                  </a:cubicBezTo>
                  <a:lnTo>
                    <a:pt x="87" y="59"/>
                  </a:lnTo>
                  <a:cubicBezTo>
                    <a:pt x="117" y="59"/>
                    <a:pt x="146" y="29"/>
                    <a:pt x="175"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6" name="Freeform 395">
              <a:extLst>
                <a:ext uri="{FF2B5EF4-FFF2-40B4-BE49-F238E27FC236}">
                  <a16:creationId xmlns:a16="http://schemas.microsoft.com/office/drawing/2014/main" id="{8FA1D0B7-1260-5F4E-9FA4-DF0D100882E1}"/>
                </a:ext>
              </a:extLst>
            </p:cNvPr>
            <p:cNvSpPr>
              <a:spLocks noChangeArrowheads="1"/>
            </p:cNvSpPr>
            <p:nvPr/>
          </p:nvSpPr>
          <p:spPr bwMode="auto">
            <a:xfrm>
              <a:off x="5201675" y="2274682"/>
              <a:ext cx="18641" cy="9960"/>
            </a:xfrm>
            <a:custGeom>
              <a:avLst/>
              <a:gdLst>
                <a:gd name="T0" fmla="*/ 58 w 59"/>
                <a:gd name="T1" fmla="*/ 30 h 31"/>
                <a:gd name="T2" fmla="*/ 58 w 59"/>
                <a:gd name="T3" fmla="*/ 30 h 31"/>
                <a:gd name="T4" fmla="*/ 0 w 59"/>
                <a:gd name="T5" fmla="*/ 30 h 31"/>
                <a:gd name="T6" fmla="*/ 58 w 59"/>
                <a:gd name="T7" fmla="*/ 30 h 31"/>
                <a:gd name="T8" fmla="*/ 58 w 59"/>
                <a:gd name="T9" fmla="*/ 0 h 31"/>
                <a:gd name="T10" fmla="*/ 58 w 59"/>
                <a:gd name="T11" fmla="*/ 30 h 31"/>
              </a:gdLst>
              <a:ahLst/>
              <a:cxnLst>
                <a:cxn ang="0">
                  <a:pos x="T0" y="T1"/>
                </a:cxn>
                <a:cxn ang="0">
                  <a:pos x="T2" y="T3"/>
                </a:cxn>
                <a:cxn ang="0">
                  <a:pos x="T4" y="T5"/>
                </a:cxn>
                <a:cxn ang="0">
                  <a:pos x="T6" y="T7"/>
                </a:cxn>
                <a:cxn ang="0">
                  <a:pos x="T8" y="T9"/>
                </a:cxn>
                <a:cxn ang="0">
                  <a:pos x="T10" y="T11"/>
                </a:cxn>
              </a:cxnLst>
              <a:rect l="0" t="0" r="r" b="b"/>
              <a:pathLst>
                <a:path w="59" h="31">
                  <a:moveTo>
                    <a:pt x="58" y="30"/>
                  </a:moveTo>
                  <a:lnTo>
                    <a:pt x="58" y="30"/>
                  </a:lnTo>
                  <a:cubicBezTo>
                    <a:pt x="29" y="30"/>
                    <a:pt x="29" y="30"/>
                    <a:pt x="0" y="30"/>
                  </a:cubicBezTo>
                  <a:cubicBezTo>
                    <a:pt x="29" y="30"/>
                    <a:pt x="29" y="30"/>
                    <a:pt x="58" y="30"/>
                  </a:cubicBezTo>
                  <a:cubicBezTo>
                    <a:pt x="58" y="0"/>
                    <a:pt x="58" y="0"/>
                    <a:pt x="58" y="0"/>
                  </a:cubicBezTo>
                  <a:cubicBezTo>
                    <a:pt x="58" y="0"/>
                    <a:pt x="58" y="0"/>
                    <a:pt x="58"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7" name="Freeform 396">
              <a:extLst>
                <a:ext uri="{FF2B5EF4-FFF2-40B4-BE49-F238E27FC236}">
                  <a16:creationId xmlns:a16="http://schemas.microsoft.com/office/drawing/2014/main" id="{7AFE025D-3149-644C-9D91-605C492D1142}"/>
                </a:ext>
              </a:extLst>
            </p:cNvPr>
            <p:cNvSpPr>
              <a:spLocks noChangeArrowheads="1"/>
            </p:cNvSpPr>
            <p:nvPr/>
          </p:nvSpPr>
          <p:spPr bwMode="auto">
            <a:xfrm>
              <a:off x="4811660" y="402622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8" name="Freeform 397">
              <a:extLst>
                <a:ext uri="{FF2B5EF4-FFF2-40B4-BE49-F238E27FC236}">
                  <a16:creationId xmlns:a16="http://schemas.microsoft.com/office/drawing/2014/main" id="{68E89B77-1748-7041-9B04-86ED987F1536}"/>
                </a:ext>
              </a:extLst>
            </p:cNvPr>
            <p:cNvSpPr>
              <a:spLocks noChangeArrowheads="1"/>
            </p:cNvSpPr>
            <p:nvPr/>
          </p:nvSpPr>
          <p:spPr bwMode="auto">
            <a:xfrm>
              <a:off x="5115642" y="2407008"/>
              <a:ext cx="1434" cy="9961"/>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29"/>
                    <a:pt x="0" y="29"/>
                    <a:pt x="0" y="29"/>
                  </a:cubicBez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399" name="Freeform 398">
              <a:extLst>
                <a:ext uri="{FF2B5EF4-FFF2-40B4-BE49-F238E27FC236}">
                  <a16:creationId xmlns:a16="http://schemas.microsoft.com/office/drawing/2014/main" id="{B133F4FD-242E-5A43-A22D-6705B5BF979E}"/>
                </a:ext>
              </a:extLst>
            </p:cNvPr>
            <p:cNvSpPr>
              <a:spLocks noChangeArrowheads="1"/>
            </p:cNvSpPr>
            <p:nvPr/>
          </p:nvSpPr>
          <p:spPr bwMode="auto">
            <a:xfrm>
              <a:off x="4793020" y="3979275"/>
              <a:ext cx="10036" cy="9960"/>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cubicBezTo>
                    <a:pt x="0" y="29"/>
                    <a:pt x="0" y="0"/>
                    <a:pt x="29" y="0"/>
                  </a:cubicBezTo>
                  <a:cubicBezTo>
                    <a:pt x="0" y="0"/>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0" name="Freeform 399">
              <a:extLst>
                <a:ext uri="{FF2B5EF4-FFF2-40B4-BE49-F238E27FC236}">
                  <a16:creationId xmlns:a16="http://schemas.microsoft.com/office/drawing/2014/main" id="{018421B1-FA9D-F24A-AD43-6989B252DB28}"/>
                </a:ext>
              </a:extLst>
            </p:cNvPr>
            <p:cNvSpPr>
              <a:spLocks noChangeArrowheads="1"/>
            </p:cNvSpPr>
            <p:nvPr/>
          </p:nvSpPr>
          <p:spPr bwMode="auto">
            <a:xfrm>
              <a:off x="4774379" y="3969314"/>
              <a:ext cx="10037"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1" name="Freeform 400">
              <a:extLst>
                <a:ext uri="{FF2B5EF4-FFF2-40B4-BE49-F238E27FC236}">
                  <a16:creationId xmlns:a16="http://schemas.microsoft.com/office/drawing/2014/main" id="{97864999-0587-E04D-AA48-88F967E3CBA6}"/>
                </a:ext>
              </a:extLst>
            </p:cNvPr>
            <p:cNvSpPr>
              <a:spLocks noChangeArrowheads="1"/>
            </p:cNvSpPr>
            <p:nvPr/>
          </p:nvSpPr>
          <p:spPr bwMode="auto">
            <a:xfrm>
              <a:off x="4803057" y="3979275"/>
              <a:ext cx="10037" cy="9960"/>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29" y="29"/>
                    <a:pt x="29" y="29"/>
                    <a:pt x="0" y="29"/>
                  </a:cubicBezTo>
                  <a:cubicBezTo>
                    <a:pt x="0" y="0"/>
                    <a:pt x="0" y="0"/>
                    <a:pt x="0" y="0"/>
                  </a:cubicBezTo>
                  <a:cubicBezTo>
                    <a:pt x="0" y="0"/>
                    <a:pt x="0" y="0"/>
                    <a:pt x="0" y="29"/>
                  </a:cubicBezTo>
                  <a:cubicBezTo>
                    <a:pt x="29" y="29"/>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2" name="Freeform 401">
              <a:extLst>
                <a:ext uri="{FF2B5EF4-FFF2-40B4-BE49-F238E27FC236}">
                  <a16:creationId xmlns:a16="http://schemas.microsoft.com/office/drawing/2014/main" id="{A5FB8A58-EBF1-4A46-A9E1-689C327F0B9F}"/>
                </a:ext>
              </a:extLst>
            </p:cNvPr>
            <p:cNvSpPr>
              <a:spLocks noChangeArrowheads="1"/>
            </p:cNvSpPr>
            <p:nvPr/>
          </p:nvSpPr>
          <p:spPr bwMode="auto">
            <a:xfrm>
              <a:off x="3787871" y="3131247"/>
              <a:ext cx="1119860" cy="894982"/>
            </a:xfrm>
            <a:custGeom>
              <a:avLst/>
              <a:gdLst>
                <a:gd name="T0" fmla="*/ 3413 w 3443"/>
                <a:gd name="T1" fmla="*/ 2247 h 2772"/>
                <a:gd name="T2" fmla="*/ 3383 w 3443"/>
                <a:gd name="T3" fmla="*/ 2042 h 2772"/>
                <a:gd name="T4" fmla="*/ 3383 w 3443"/>
                <a:gd name="T5" fmla="*/ 1926 h 2772"/>
                <a:gd name="T6" fmla="*/ 3354 w 3443"/>
                <a:gd name="T7" fmla="*/ 1926 h 2772"/>
                <a:gd name="T8" fmla="*/ 3266 w 3443"/>
                <a:gd name="T9" fmla="*/ 1692 h 2772"/>
                <a:gd name="T10" fmla="*/ 3033 w 3443"/>
                <a:gd name="T11" fmla="*/ 1226 h 2772"/>
                <a:gd name="T12" fmla="*/ 2916 w 3443"/>
                <a:gd name="T13" fmla="*/ 934 h 2772"/>
                <a:gd name="T14" fmla="*/ 2858 w 3443"/>
                <a:gd name="T15" fmla="*/ 817 h 2772"/>
                <a:gd name="T16" fmla="*/ 2829 w 3443"/>
                <a:gd name="T17" fmla="*/ 671 h 2772"/>
                <a:gd name="T18" fmla="*/ 2683 w 3443"/>
                <a:gd name="T19" fmla="*/ 350 h 2772"/>
                <a:gd name="T20" fmla="*/ 2625 w 3443"/>
                <a:gd name="T21" fmla="*/ 147 h 2772"/>
                <a:gd name="T22" fmla="*/ 2566 w 3443"/>
                <a:gd name="T23" fmla="*/ 30 h 2772"/>
                <a:gd name="T24" fmla="*/ 2392 w 3443"/>
                <a:gd name="T25" fmla="*/ 59 h 2772"/>
                <a:gd name="T26" fmla="*/ 1692 w 3443"/>
                <a:gd name="T27" fmla="*/ 147 h 2772"/>
                <a:gd name="T28" fmla="*/ 1021 w 3443"/>
                <a:gd name="T29" fmla="*/ 30 h 2772"/>
                <a:gd name="T30" fmla="*/ 0 w 3443"/>
                <a:gd name="T31" fmla="*/ 234 h 2772"/>
                <a:gd name="T32" fmla="*/ 30 w 3443"/>
                <a:gd name="T33" fmla="*/ 380 h 2772"/>
                <a:gd name="T34" fmla="*/ 87 w 3443"/>
                <a:gd name="T35" fmla="*/ 380 h 2772"/>
                <a:gd name="T36" fmla="*/ 116 w 3443"/>
                <a:gd name="T37" fmla="*/ 263 h 2772"/>
                <a:gd name="T38" fmla="*/ 204 w 3443"/>
                <a:gd name="T39" fmla="*/ 234 h 2772"/>
                <a:gd name="T40" fmla="*/ 350 w 3443"/>
                <a:gd name="T41" fmla="*/ 321 h 2772"/>
                <a:gd name="T42" fmla="*/ 466 w 3443"/>
                <a:gd name="T43" fmla="*/ 263 h 2772"/>
                <a:gd name="T44" fmla="*/ 642 w 3443"/>
                <a:gd name="T45" fmla="*/ 321 h 2772"/>
                <a:gd name="T46" fmla="*/ 730 w 3443"/>
                <a:gd name="T47" fmla="*/ 350 h 2772"/>
                <a:gd name="T48" fmla="*/ 875 w 3443"/>
                <a:gd name="T49" fmla="*/ 380 h 2772"/>
                <a:gd name="T50" fmla="*/ 933 w 3443"/>
                <a:gd name="T51" fmla="*/ 467 h 2772"/>
                <a:gd name="T52" fmla="*/ 963 w 3443"/>
                <a:gd name="T53" fmla="*/ 584 h 2772"/>
                <a:gd name="T54" fmla="*/ 1080 w 3443"/>
                <a:gd name="T55" fmla="*/ 613 h 2772"/>
                <a:gd name="T56" fmla="*/ 1108 w 3443"/>
                <a:gd name="T57" fmla="*/ 613 h 2772"/>
                <a:gd name="T58" fmla="*/ 1254 w 3443"/>
                <a:gd name="T59" fmla="*/ 526 h 2772"/>
                <a:gd name="T60" fmla="*/ 1371 w 3443"/>
                <a:gd name="T61" fmla="*/ 438 h 2772"/>
                <a:gd name="T62" fmla="*/ 1546 w 3443"/>
                <a:gd name="T63" fmla="*/ 380 h 2772"/>
                <a:gd name="T64" fmla="*/ 1663 w 3443"/>
                <a:gd name="T65" fmla="*/ 467 h 2772"/>
                <a:gd name="T66" fmla="*/ 1750 w 3443"/>
                <a:gd name="T67" fmla="*/ 526 h 2772"/>
                <a:gd name="T68" fmla="*/ 1837 w 3443"/>
                <a:gd name="T69" fmla="*/ 613 h 2772"/>
                <a:gd name="T70" fmla="*/ 1983 w 3443"/>
                <a:gd name="T71" fmla="*/ 788 h 2772"/>
                <a:gd name="T72" fmla="*/ 2071 w 3443"/>
                <a:gd name="T73" fmla="*/ 788 h 2772"/>
                <a:gd name="T74" fmla="*/ 2187 w 3443"/>
                <a:gd name="T75" fmla="*/ 934 h 2772"/>
                <a:gd name="T76" fmla="*/ 2158 w 3443"/>
                <a:gd name="T77" fmla="*/ 1459 h 2772"/>
                <a:gd name="T78" fmla="*/ 2158 w 3443"/>
                <a:gd name="T79" fmla="*/ 1342 h 2772"/>
                <a:gd name="T80" fmla="*/ 2275 w 3443"/>
                <a:gd name="T81" fmla="*/ 1400 h 2772"/>
                <a:gd name="T82" fmla="*/ 2392 w 3443"/>
                <a:gd name="T83" fmla="*/ 1633 h 2772"/>
                <a:gd name="T84" fmla="*/ 2275 w 3443"/>
                <a:gd name="T85" fmla="*/ 1692 h 2772"/>
                <a:gd name="T86" fmla="*/ 2363 w 3443"/>
                <a:gd name="T87" fmla="*/ 1897 h 2772"/>
                <a:gd name="T88" fmla="*/ 2596 w 3443"/>
                <a:gd name="T89" fmla="*/ 1867 h 2772"/>
                <a:gd name="T90" fmla="*/ 2566 w 3443"/>
                <a:gd name="T91" fmla="*/ 1955 h 2772"/>
                <a:gd name="T92" fmla="*/ 2479 w 3443"/>
                <a:gd name="T93" fmla="*/ 2071 h 2772"/>
                <a:gd name="T94" fmla="*/ 2508 w 3443"/>
                <a:gd name="T95" fmla="*/ 2100 h 2772"/>
                <a:gd name="T96" fmla="*/ 2537 w 3443"/>
                <a:gd name="T97" fmla="*/ 2159 h 2772"/>
                <a:gd name="T98" fmla="*/ 2713 w 3443"/>
                <a:gd name="T99" fmla="*/ 2100 h 2772"/>
                <a:gd name="T100" fmla="*/ 2829 w 3443"/>
                <a:gd name="T101" fmla="*/ 2363 h 2772"/>
                <a:gd name="T102" fmla="*/ 2887 w 3443"/>
                <a:gd name="T103" fmla="*/ 2333 h 2772"/>
                <a:gd name="T104" fmla="*/ 2975 w 3443"/>
                <a:gd name="T105" fmla="*/ 2392 h 2772"/>
                <a:gd name="T106" fmla="*/ 3063 w 3443"/>
                <a:gd name="T107" fmla="*/ 2480 h 2772"/>
                <a:gd name="T108" fmla="*/ 3063 w 3443"/>
                <a:gd name="T109" fmla="*/ 2538 h 2772"/>
                <a:gd name="T110" fmla="*/ 3092 w 3443"/>
                <a:gd name="T111" fmla="*/ 2597 h 2772"/>
                <a:gd name="T112" fmla="*/ 3150 w 3443"/>
                <a:gd name="T113" fmla="*/ 2597 h 2772"/>
                <a:gd name="T114" fmla="*/ 3004 w 3443"/>
                <a:gd name="T115" fmla="*/ 2742 h 2772"/>
                <a:gd name="T116" fmla="*/ 3179 w 3443"/>
                <a:gd name="T117" fmla="*/ 2742 h 2772"/>
                <a:gd name="T118" fmla="*/ 3208 w 3443"/>
                <a:gd name="T119" fmla="*/ 2713 h 2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43" h="2772">
                  <a:moveTo>
                    <a:pt x="3296" y="2509"/>
                  </a:moveTo>
                  <a:lnTo>
                    <a:pt x="3296" y="2509"/>
                  </a:lnTo>
                  <a:cubicBezTo>
                    <a:pt x="3296" y="2421"/>
                    <a:pt x="3354" y="2305"/>
                    <a:pt x="3413" y="2247"/>
                  </a:cubicBezTo>
                  <a:lnTo>
                    <a:pt x="3413" y="2247"/>
                  </a:lnTo>
                  <a:lnTo>
                    <a:pt x="3442" y="2247"/>
                  </a:lnTo>
                  <a:cubicBezTo>
                    <a:pt x="3442" y="2247"/>
                    <a:pt x="3442" y="2217"/>
                    <a:pt x="3413" y="2188"/>
                  </a:cubicBezTo>
                  <a:cubicBezTo>
                    <a:pt x="3413" y="2159"/>
                    <a:pt x="3413" y="2100"/>
                    <a:pt x="3413" y="2071"/>
                  </a:cubicBezTo>
                  <a:cubicBezTo>
                    <a:pt x="3413" y="2071"/>
                    <a:pt x="3383" y="2071"/>
                    <a:pt x="3383" y="2042"/>
                  </a:cubicBezTo>
                  <a:lnTo>
                    <a:pt x="3383" y="2042"/>
                  </a:lnTo>
                  <a:lnTo>
                    <a:pt x="3383" y="2042"/>
                  </a:lnTo>
                  <a:cubicBezTo>
                    <a:pt x="3383" y="2013"/>
                    <a:pt x="3383" y="2013"/>
                    <a:pt x="3383" y="1983"/>
                  </a:cubicBezTo>
                  <a:cubicBezTo>
                    <a:pt x="3383" y="1955"/>
                    <a:pt x="3383" y="1955"/>
                    <a:pt x="3383" y="1926"/>
                  </a:cubicBezTo>
                  <a:lnTo>
                    <a:pt x="3383" y="1926"/>
                  </a:lnTo>
                  <a:lnTo>
                    <a:pt x="3383" y="1926"/>
                  </a:lnTo>
                  <a:lnTo>
                    <a:pt x="3383" y="1926"/>
                  </a:lnTo>
                  <a:cubicBezTo>
                    <a:pt x="3354" y="1926"/>
                    <a:pt x="3354" y="1926"/>
                    <a:pt x="3354" y="1926"/>
                  </a:cubicBezTo>
                  <a:lnTo>
                    <a:pt x="3354" y="1926"/>
                  </a:lnTo>
                  <a:cubicBezTo>
                    <a:pt x="3325" y="1897"/>
                    <a:pt x="3325" y="1838"/>
                    <a:pt x="3325" y="1809"/>
                  </a:cubicBezTo>
                  <a:cubicBezTo>
                    <a:pt x="3325" y="1780"/>
                    <a:pt x="3296" y="1750"/>
                    <a:pt x="3296" y="1750"/>
                  </a:cubicBezTo>
                  <a:cubicBezTo>
                    <a:pt x="3296" y="1721"/>
                    <a:pt x="3296" y="1692"/>
                    <a:pt x="3266" y="1692"/>
                  </a:cubicBezTo>
                  <a:cubicBezTo>
                    <a:pt x="3266" y="1663"/>
                    <a:pt x="3237" y="1605"/>
                    <a:pt x="3237" y="1576"/>
                  </a:cubicBezTo>
                  <a:cubicBezTo>
                    <a:pt x="3179" y="1488"/>
                    <a:pt x="3150" y="1430"/>
                    <a:pt x="3121" y="1342"/>
                  </a:cubicBezTo>
                  <a:cubicBezTo>
                    <a:pt x="3092" y="1313"/>
                    <a:pt x="3092" y="1313"/>
                    <a:pt x="3063" y="1284"/>
                  </a:cubicBezTo>
                  <a:cubicBezTo>
                    <a:pt x="3063" y="1255"/>
                    <a:pt x="3033" y="1255"/>
                    <a:pt x="3033" y="1226"/>
                  </a:cubicBezTo>
                  <a:cubicBezTo>
                    <a:pt x="3033" y="1226"/>
                    <a:pt x="3033" y="1197"/>
                    <a:pt x="3004" y="1197"/>
                  </a:cubicBezTo>
                  <a:cubicBezTo>
                    <a:pt x="3004" y="1167"/>
                    <a:pt x="2975" y="1138"/>
                    <a:pt x="2975" y="1109"/>
                  </a:cubicBezTo>
                  <a:cubicBezTo>
                    <a:pt x="2975" y="1080"/>
                    <a:pt x="2946" y="1080"/>
                    <a:pt x="2946" y="1080"/>
                  </a:cubicBezTo>
                  <a:cubicBezTo>
                    <a:pt x="2916" y="1050"/>
                    <a:pt x="2887" y="992"/>
                    <a:pt x="2916" y="934"/>
                  </a:cubicBezTo>
                  <a:cubicBezTo>
                    <a:pt x="2946" y="934"/>
                    <a:pt x="2946" y="934"/>
                    <a:pt x="2946" y="934"/>
                  </a:cubicBezTo>
                  <a:lnTo>
                    <a:pt x="2946" y="934"/>
                  </a:lnTo>
                  <a:cubicBezTo>
                    <a:pt x="2916" y="905"/>
                    <a:pt x="2916" y="905"/>
                    <a:pt x="2887" y="876"/>
                  </a:cubicBezTo>
                  <a:cubicBezTo>
                    <a:pt x="2887" y="847"/>
                    <a:pt x="2887" y="847"/>
                    <a:pt x="2858" y="817"/>
                  </a:cubicBezTo>
                  <a:cubicBezTo>
                    <a:pt x="2829" y="817"/>
                    <a:pt x="2800" y="788"/>
                    <a:pt x="2800" y="759"/>
                  </a:cubicBezTo>
                  <a:cubicBezTo>
                    <a:pt x="2771" y="730"/>
                    <a:pt x="2800" y="700"/>
                    <a:pt x="2829" y="700"/>
                  </a:cubicBezTo>
                  <a:lnTo>
                    <a:pt x="2829" y="700"/>
                  </a:lnTo>
                  <a:cubicBezTo>
                    <a:pt x="2829" y="700"/>
                    <a:pt x="2829" y="700"/>
                    <a:pt x="2829" y="671"/>
                  </a:cubicBezTo>
                  <a:cubicBezTo>
                    <a:pt x="2771" y="642"/>
                    <a:pt x="2742" y="584"/>
                    <a:pt x="2713" y="526"/>
                  </a:cubicBezTo>
                  <a:cubicBezTo>
                    <a:pt x="2713" y="497"/>
                    <a:pt x="2713" y="467"/>
                    <a:pt x="2713" y="467"/>
                  </a:cubicBezTo>
                  <a:cubicBezTo>
                    <a:pt x="2713" y="438"/>
                    <a:pt x="2713" y="409"/>
                    <a:pt x="2713" y="380"/>
                  </a:cubicBezTo>
                  <a:cubicBezTo>
                    <a:pt x="2683" y="380"/>
                    <a:pt x="2683" y="380"/>
                    <a:pt x="2683" y="350"/>
                  </a:cubicBezTo>
                  <a:cubicBezTo>
                    <a:pt x="2683" y="350"/>
                    <a:pt x="2654" y="350"/>
                    <a:pt x="2654" y="321"/>
                  </a:cubicBezTo>
                  <a:cubicBezTo>
                    <a:pt x="2654" y="292"/>
                    <a:pt x="2654" y="292"/>
                    <a:pt x="2654" y="263"/>
                  </a:cubicBezTo>
                  <a:cubicBezTo>
                    <a:pt x="2654" y="234"/>
                    <a:pt x="2654" y="205"/>
                    <a:pt x="2625" y="176"/>
                  </a:cubicBezTo>
                  <a:lnTo>
                    <a:pt x="2625" y="147"/>
                  </a:lnTo>
                  <a:cubicBezTo>
                    <a:pt x="2625" y="117"/>
                    <a:pt x="2596" y="88"/>
                    <a:pt x="2596" y="88"/>
                  </a:cubicBezTo>
                  <a:cubicBezTo>
                    <a:pt x="2596" y="59"/>
                    <a:pt x="2596" y="59"/>
                    <a:pt x="2596" y="30"/>
                  </a:cubicBezTo>
                  <a:cubicBezTo>
                    <a:pt x="2596" y="30"/>
                    <a:pt x="2596" y="30"/>
                    <a:pt x="2596" y="0"/>
                  </a:cubicBezTo>
                  <a:cubicBezTo>
                    <a:pt x="2596" y="30"/>
                    <a:pt x="2596" y="30"/>
                    <a:pt x="2566" y="30"/>
                  </a:cubicBezTo>
                  <a:cubicBezTo>
                    <a:pt x="2566" y="30"/>
                    <a:pt x="2537" y="30"/>
                    <a:pt x="2508" y="30"/>
                  </a:cubicBezTo>
                  <a:cubicBezTo>
                    <a:pt x="2479" y="30"/>
                    <a:pt x="2479" y="30"/>
                    <a:pt x="2479" y="0"/>
                  </a:cubicBezTo>
                  <a:cubicBezTo>
                    <a:pt x="2450" y="0"/>
                    <a:pt x="2450" y="0"/>
                    <a:pt x="2421" y="0"/>
                  </a:cubicBezTo>
                  <a:cubicBezTo>
                    <a:pt x="2421" y="0"/>
                    <a:pt x="2421" y="59"/>
                    <a:pt x="2392" y="59"/>
                  </a:cubicBezTo>
                  <a:cubicBezTo>
                    <a:pt x="2392" y="117"/>
                    <a:pt x="2392" y="147"/>
                    <a:pt x="2392" y="147"/>
                  </a:cubicBezTo>
                  <a:cubicBezTo>
                    <a:pt x="2363" y="176"/>
                    <a:pt x="2333" y="176"/>
                    <a:pt x="2333" y="176"/>
                  </a:cubicBezTo>
                  <a:cubicBezTo>
                    <a:pt x="2304" y="176"/>
                    <a:pt x="2275" y="147"/>
                    <a:pt x="2246" y="88"/>
                  </a:cubicBezTo>
                  <a:cubicBezTo>
                    <a:pt x="2071" y="117"/>
                    <a:pt x="1866" y="117"/>
                    <a:pt x="1692" y="147"/>
                  </a:cubicBezTo>
                  <a:cubicBezTo>
                    <a:pt x="1487" y="147"/>
                    <a:pt x="1313" y="147"/>
                    <a:pt x="1108" y="176"/>
                  </a:cubicBezTo>
                  <a:lnTo>
                    <a:pt x="1108" y="176"/>
                  </a:lnTo>
                  <a:cubicBezTo>
                    <a:pt x="1108" y="147"/>
                    <a:pt x="1108" y="147"/>
                    <a:pt x="1108" y="147"/>
                  </a:cubicBezTo>
                  <a:cubicBezTo>
                    <a:pt x="1080" y="117"/>
                    <a:pt x="1050" y="59"/>
                    <a:pt x="1021" y="30"/>
                  </a:cubicBezTo>
                  <a:cubicBezTo>
                    <a:pt x="816" y="59"/>
                    <a:pt x="613" y="59"/>
                    <a:pt x="409" y="88"/>
                  </a:cubicBezTo>
                  <a:cubicBezTo>
                    <a:pt x="292" y="88"/>
                    <a:pt x="146" y="88"/>
                    <a:pt x="0" y="117"/>
                  </a:cubicBezTo>
                  <a:cubicBezTo>
                    <a:pt x="0" y="147"/>
                    <a:pt x="0" y="147"/>
                    <a:pt x="0" y="176"/>
                  </a:cubicBezTo>
                  <a:cubicBezTo>
                    <a:pt x="0" y="205"/>
                    <a:pt x="0" y="234"/>
                    <a:pt x="0" y="234"/>
                  </a:cubicBezTo>
                  <a:cubicBezTo>
                    <a:pt x="0" y="263"/>
                    <a:pt x="30" y="263"/>
                    <a:pt x="30" y="292"/>
                  </a:cubicBezTo>
                  <a:cubicBezTo>
                    <a:pt x="30" y="292"/>
                    <a:pt x="59" y="321"/>
                    <a:pt x="30" y="380"/>
                  </a:cubicBezTo>
                  <a:lnTo>
                    <a:pt x="30" y="380"/>
                  </a:lnTo>
                  <a:lnTo>
                    <a:pt x="30" y="380"/>
                  </a:lnTo>
                  <a:lnTo>
                    <a:pt x="0" y="380"/>
                  </a:lnTo>
                  <a:lnTo>
                    <a:pt x="0" y="380"/>
                  </a:lnTo>
                  <a:cubicBezTo>
                    <a:pt x="0" y="380"/>
                    <a:pt x="0" y="380"/>
                    <a:pt x="30" y="409"/>
                  </a:cubicBezTo>
                  <a:cubicBezTo>
                    <a:pt x="30" y="380"/>
                    <a:pt x="59" y="380"/>
                    <a:pt x="87" y="380"/>
                  </a:cubicBezTo>
                  <a:lnTo>
                    <a:pt x="59" y="350"/>
                  </a:lnTo>
                  <a:cubicBezTo>
                    <a:pt x="59" y="321"/>
                    <a:pt x="59" y="292"/>
                    <a:pt x="87" y="292"/>
                  </a:cubicBezTo>
                  <a:cubicBezTo>
                    <a:pt x="87" y="263"/>
                    <a:pt x="87" y="263"/>
                    <a:pt x="116" y="263"/>
                  </a:cubicBezTo>
                  <a:lnTo>
                    <a:pt x="116" y="263"/>
                  </a:lnTo>
                  <a:lnTo>
                    <a:pt x="116" y="263"/>
                  </a:lnTo>
                  <a:cubicBezTo>
                    <a:pt x="116" y="263"/>
                    <a:pt x="116" y="263"/>
                    <a:pt x="116" y="292"/>
                  </a:cubicBezTo>
                  <a:cubicBezTo>
                    <a:pt x="146" y="263"/>
                    <a:pt x="146" y="263"/>
                    <a:pt x="146" y="234"/>
                  </a:cubicBezTo>
                  <a:cubicBezTo>
                    <a:pt x="175" y="234"/>
                    <a:pt x="175" y="234"/>
                    <a:pt x="204" y="234"/>
                  </a:cubicBezTo>
                  <a:cubicBezTo>
                    <a:pt x="204" y="234"/>
                    <a:pt x="233" y="234"/>
                    <a:pt x="233" y="263"/>
                  </a:cubicBezTo>
                  <a:cubicBezTo>
                    <a:pt x="233" y="292"/>
                    <a:pt x="233" y="321"/>
                    <a:pt x="204" y="350"/>
                  </a:cubicBezTo>
                  <a:cubicBezTo>
                    <a:pt x="233" y="321"/>
                    <a:pt x="292" y="321"/>
                    <a:pt x="321" y="321"/>
                  </a:cubicBezTo>
                  <a:cubicBezTo>
                    <a:pt x="350" y="321"/>
                    <a:pt x="350" y="321"/>
                    <a:pt x="350" y="321"/>
                  </a:cubicBezTo>
                  <a:lnTo>
                    <a:pt x="350" y="321"/>
                  </a:lnTo>
                  <a:lnTo>
                    <a:pt x="350" y="321"/>
                  </a:lnTo>
                  <a:cubicBezTo>
                    <a:pt x="350" y="292"/>
                    <a:pt x="350" y="292"/>
                    <a:pt x="380" y="292"/>
                  </a:cubicBezTo>
                  <a:cubicBezTo>
                    <a:pt x="380" y="263"/>
                    <a:pt x="437" y="263"/>
                    <a:pt x="466" y="263"/>
                  </a:cubicBezTo>
                  <a:cubicBezTo>
                    <a:pt x="496" y="263"/>
                    <a:pt x="554" y="263"/>
                    <a:pt x="583" y="292"/>
                  </a:cubicBezTo>
                  <a:lnTo>
                    <a:pt x="583" y="321"/>
                  </a:lnTo>
                  <a:cubicBezTo>
                    <a:pt x="583" y="321"/>
                    <a:pt x="583" y="321"/>
                    <a:pt x="583" y="350"/>
                  </a:cubicBezTo>
                  <a:cubicBezTo>
                    <a:pt x="613" y="321"/>
                    <a:pt x="613" y="321"/>
                    <a:pt x="642" y="321"/>
                  </a:cubicBezTo>
                  <a:cubicBezTo>
                    <a:pt x="671" y="350"/>
                    <a:pt x="700" y="350"/>
                    <a:pt x="700" y="380"/>
                  </a:cubicBezTo>
                  <a:cubicBezTo>
                    <a:pt x="730" y="380"/>
                    <a:pt x="730" y="409"/>
                    <a:pt x="730" y="409"/>
                  </a:cubicBezTo>
                  <a:lnTo>
                    <a:pt x="730" y="409"/>
                  </a:lnTo>
                  <a:cubicBezTo>
                    <a:pt x="730" y="380"/>
                    <a:pt x="730" y="380"/>
                    <a:pt x="730" y="350"/>
                  </a:cubicBezTo>
                  <a:cubicBezTo>
                    <a:pt x="730" y="321"/>
                    <a:pt x="759" y="292"/>
                    <a:pt x="816" y="292"/>
                  </a:cubicBezTo>
                  <a:cubicBezTo>
                    <a:pt x="846" y="292"/>
                    <a:pt x="846" y="321"/>
                    <a:pt x="875" y="321"/>
                  </a:cubicBezTo>
                  <a:cubicBezTo>
                    <a:pt x="875" y="350"/>
                    <a:pt x="875" y="350"/>
                    <a:pt x="875" y="350"/>
                  </a:cubicBezTo>
                  <a:lnTo>
                    <a:pt x="875" y="380"/>
                  </a:lnTo>
                  <a:cubicBezTo>
                    <a:pt x="875" y="380"/>
                    <a:pt x="875" y="380"/>
                    <a:pt x="875" y="409"/>
                  </a:cubicBezTo>
                  <a:cubicBezTo>
                    <a:pt x="875" y="380"/>
                    <a:pt x="875" y="380"/>
                    <a:pt x="904" y="380"/>
                  </a:cubicBezTo>
                  <a:cubicBezTo>
                    <a:pt x="904" y="409"/>
                    <a:pt x="904" y="409"/>
                    <a:pt x="904" y="409"/>
                  </a:cubicBezTo>
                  <a:cubicBezTo>
                    <a:pt x="933" y="409"/>
                    <a:pt x="963" y="438"/>
                    <a:pt x="933" y="467"/>
                  </a:cubicBezTo>
                  <a:cubicBezTo>
                    <a:pt x="933" y="497"/>
                    <a:pt x="933" y="497"/>
                    <a:pt x="933" y="497"/>
                  </a:cubicBezTo>
                  <a:lnTo>
                    <a:pt x="933" y="497"/>
                  </a:lnTo>
                  <a:cubicBezTo>
                    <a:pt x="933" y="497"/>
                    <a:pt x="904" y="497"/>
                    <a:pt x="875" y="497"/>
                  </a:cubicBezTo>
                  <a:cubicBezTo>
                    <a:pt x="904" y="526"/>
                    <a:pt x="933" y="526"/>
                    <a:pt x="963" y="584"/>
                  </a:cubicBezTo>
                  <a:lnTo>
                    <a:pt x="963" y="613"/>
                  </a:lnTo>
                  <a:cubicBezTo>
                    <a:pt x="963" y="642"/>
                    <a:pt x="963" y="642"/>
                    <a:pt x="963" y="642"/>
                  </a:cubicBezTo>
                  <a:lnTo>
                    <a:pt x="992" y="642"/>
                  </a:lnTo>
                  <a:cubicBezTo>
                    <a:pt x="1021" y="642"/>
                    <a:pt x="1050" y="613"/>
                    <a:pt x="1080" y="613"/>
                  </a:cubicBezTo>
                  <a:lnTo>
                    <a:pt x="1080" y="613"/>
                  </a:lnTo>
                  <a:lnTo>
                    <a:pt x="1080" y="613"/>
                  </a:lnTo>
                  <a:cubicBezTo>
                    <a:pt x="1080" y="584"/>
                    <a:pt x="1108" y="613"/>
                    <a:pt x="1108" y="613"/>
                  </a:cubicBezTo>
                  <a:lnTo>
                    <a:pt x="1108" y="613"/>
                  </a:lnTo>
                  <a:cubicBezTo>
                    <a:pt x="1137" y="584"/>
                    <a:pt x="1166" y="584"/>
                    <a:pt x="1196" y="555"/>
                  </a:cubicBezTo>
                  <a:cubicBezTo>
                    <a:pt x="1225" y="555"/>
                    <a:pt x="1225" y="555"/>
                    <a:pt x="1225" y="555"/>
                  </a:cubicBezTo>
                  <a:lnTo>
                    <a:pt x="1225" y="555"/>
                  </a:lnTo>
                  <a:cubicBezTo>
                    <a:pt x="1254" y="526"/>
                    <a:pt x="1254" y="526"/>
                    <a:pt x="1254" y="526"/>
                  </a:cubicBezTo>
                  <a:lnTo>
                    <a:pt x="1254" y="526"/>
                  </a:lnTo>
                  <a:cubicBezTo>
                    <a:pt x="1283" y="526"/>
                    <a:pt x="1313" y="497"/>
                    <a:pt x="1342" y="497"/>
                  </a:cubicBezTo>
                  <a:cubicBezTo>
                    <a:pt x="1342" y="497"/>
                    <a:pt x="1342" y="497"/>
                    <a:pt x="1371" y="497"/>
                  </a:cubicBezTo>
                  <a:cubicBezTo>
                    <a:pt x="1371" y="467"/>
                    <a:pt x="1371" y="438"/>
                    <a:pt x="1371" y="438"/>
                  </a:cubicBezTo>
                  <a:cubicBezTo>
                    <a:pt x="1371" y="409"/>
                    <a:pt x="1400" y="409"/>
                    <a:pt x="1430" y="409"/>
                  </a:cubicBezTo>
                  <a:cubicBezTo>
                    <a:pt x="1430" y="380"/>
                    <a:pt x="1430" y="380"/>
                    <a:pt x="1458" y="380"/>
                  </a:cubicBezTo>
                  <a:cubicBezTo>
                    <a:pt x="1458" y="380"/>
                    <a:pt x="1458" y="380"/>
                    <a:pt x="1487" y="380"/>
                  </a:cubicBezTo>
                  <a:cubicBezTo>
                    <a:pt x="1516" y="380"/>
                    <a:pt x="1546" y="380"/>
                    <a:pt x="1546" y="380"/>
                  </a:cubicBezTo>
                  <a:cubicBezTo>
                    <a:pt x="1575" y="380"/>
                    <a:pt x="1604" y="409"/>
                    <a:pt x="1633" y="409"/>
                  </a:cubicBezTo>
                  <a:cubicBezTo>
                    <a:pt x="1633" y="380"/>
                    <a:pt x="1633" y="380"/>
                    <a:pt x="1633" y="380"/>
                  </a:cubicBezTo>
                  <a:cubicBezTo>
                    <a:pt x="1633" y="409"/>
                    <a:pt x="1633" y="409"/>
                    <a:pt x="1633" y="409"/>
                  </a:cubicBezTo>
                  <a:cubicBezTo>
                    <a:pt x="1663" y="409"/>
                    <a:pt x="1663" y="438"/>
                    <a:pt x="1663" y="467"/>
                  </a:cubicBezTo>
                  <a:cubicBezTo>
                    <a:pt x="1663" y="497"/>
                    <a:pt x="1663" y="497"/>
                    <a:pt x="1663" y="526"/>
                  </a:cubicBezTo>
                  <a:cubicBezTo>
                    <a:pt x="1692" y="526"/>
                    <a:pt x="1721" y="526"/>
                    <a:pt x="1750" y="526"/>
                  </a:cubicBezTo>
                  <a:lnTo>
                    <a:pt x="1750" y="526"/>
                  </a:lnTo>
                  <a:lnTo>
                    <a:pt x="1750" y="526"/>
                  </a:lnTo>
                  <a:cubicBezTo>
                    <a:pt x="1780" y="526"/>
                    <a:pt x="1780" y="526"/>
                    <a:pt x="1808" y="526"/>
                  </a:cubicBezTo>
                  <a:lnTo>
                    <a:pt x="1837" y="555"/>
                  </a:lnTo>
                  <a:lnTo>
                    <a:pt x="1837" y="555"/>
                  </a:lnTo>
                  <a:cubicBezTo>
                    <a:pt x="1837" y="584"/>
                    <a:pt x="1837" y="584"/>
                    <a:pt x="1837" y="613"/>
                  </a:cubicBezTo>
                  <a:lnTo>
                    <a:pt x="1837" y="642"/>
                  </a:lnTo>
                  <a:cubicBezTo>
                    <a:pt x="1837" y="642"/>
                    <a:pt x="1866" y="671"/>
                    <a:pt x="1896" y="671"/>
                  </a:cubicBezTo>
                  <a:cubicBezTo>
                    <a:pt x="1925" y="671"/>
                    <a:pt x="1954" y="700"/>
                    <a:pt x="1954" y="730"/>
                  </a:cubicBezTo>
                  <a:cubicBezTo>
                    <a:pt x="1983" y="759"/>
                    <a:pt x="1983" y="759"/>
                    <a:pt x="1983" y="788"/>
                  </a:cubicBezTo>
                  <a:cubicBezTo>
                    <a:pt x="1983" y="817"/>
                    <a:pt x="1983" y="817"/>
                    <a:pt x="1983" y="847"/>
                  </a:cubicBezTo>
                  <a:cubicBezTo>
                    <a:pt x="2013" y="847"/>
                    <a:pt x="2042" y="817"/>
                    <a:pt x="2071" y="788"/>
                  </a:cubicBezTo>
                  <a:lnTo>
                    <a:pt x="2071" y="788"/>
                  </a:lnTo>
                  <a:lnTo>
                    <a:pt x="2071" y="788"/>
                  </a:lnTo>
                  <a:cubicBezTo>
                    <a:pt x="2100" y="788"/>
                    <a:pt x="2129" y="788"/>
                    <a:pt x="2129" y="788"/>
                  </a:cubicBezTo>
                  <a:cubicBezTo>
                    <a:pt x="2158" y="817"/>
                    <a:pt x="2158" y="847"/>
                    <a:pt x="2129" y="876"/>
                  </a:cubicBezTo>
                  <a:cubicBezTo>
                    <a:pt x="2158" y="905"/>
                    <a:pt x="2158" y="905"/>
                    <a:pt x="2158" y="905"/>
                  </a:cubicBezTo>
                  <a:cubicBezTo>
                    <a:pt x="2187" y="905"/>
                    <a:pt x="2187" y="934"/>
                    <a:pt x="2187" y="934"/>
                  </a:cubicBezTo>
                  <a:cubicBezTo>
                    <a:pt x="2216" y="992"/>
                    <a:pt x="2246" y="1080"/>
                    <a:pt x="2216" y="1167"/>
                  </a:cubicBezTo>
                  <a:cubicBezTo>
                    <a:pt x="2216" y="1226"/>
                    <a:pt x="2187" y="1284"/>
                    <a:pt x="2158" y="1313"/>
                  </a:cubicBezTo>
                  <a:lnTo>
                    <a:pt x="2158" y="1313"/>
                  </a:lnTo>
                  <a:cubicBezTo>
                    <a:pt x="2158" y="1342"/>
                    <a:pt x="2129" y="1400"/>
                    <a:pt x="2158" y="1459"/>
                  </a:cubicBezTo>
                  <a:cubicBezTo>
                    <a:pt x="2187" y="1459"/>
                    <a:pt x="2216" y="1488"/>
                    <a:pt x="2216" y="1517"/>
                  </a:cubicBezTo>
                  <a:cubicBezTo>
                    <a:pt x="2216" y="1517"/>
                    <a:pt x="2216" y="1488"/>
                    <a:pt x="2187" y="1459"/>
                  </a:cubicBezTo>
                  <a:cubicBezTo>
                    <a:pt x="2187" y="1430"/>
                    <a:pt x="2158" y="1400"/>
                    <a:pt x="2158" y="1371"/>
                  </a:cubicBezTo>
                  <a:cubicBezTo>
                    <a:pt x="2158" y="1342"/>
                    <a:pt x="2158" y="1342"/>
                    <a:pt x="2158" y="1342"/>
                  </a:cubicBezTo>
                  <a:cubicBezTo>
                    <a:pt x="2187" y="1342"/>
                    <a:pt x="2187" y="1342"/>
                    <a:pt x="2187" y="1342"/>
                  </a:cubicBezTo>
                  <a:lnTo>
                    <a:pt x="2216" y="1342"/>
                  </a:lnTo>
                  <a:cubicBezTo>
                    <a:pt x="2246" y="1342"/>
                    <a:pt x="2275" y="1371"/>
                    <a:pt x="2275" y="1400"/>
                  </a:cubicBezTo>
                  <a:lnTo>
                    <a:pt x="2275" y="1400"/>
                  </a:lnTo>
                  <a:lnTo>
                    <a:pt x="2304" y="1400"/>
                  </a:lnTo>
                  <a:cubicBezTo>
                    <a:pt x="2333" y="1400"/>
                    <a:pt x="2363" y="1400"/>
                    <a:pt x="2363" y="1400"/>
                  </a:cubicBezTo>
                  <a:cubicBezTo>
                    <a:pt x="2392" y="1459"/>
                    <a:pt x="2363" y="1547"/>
                    <a:pt x="2363" y="1576"/>
                  </a:cubicBezTo>
                  <a:cubicBezTo>
                    <a:pt x="2392" y="1605"/>
                    <a:pt x="2392" y="1605"/>
                    <a:pt x="2392" y="1633"/>
                  </a:cubicBezTo>
                  <a:cubicBezTo>
                    <a:pt x="2392" y="1663"/>
                    <a:pt x="2363" y="1692"/>
                    <a:pt x="2333" y="1663"/>
                  </a:cubicBezTo>
                  <a:cubicBezTo>
                    <a:pt x="2333" y="1692"/>
                    <a:pt x="2333" y="1692"/>
                    <a:pt x="2304" y="1692"/>
                  </a:cubicBezTo>
                  <a:lnTo>
                    <a:pt x="2304" y="1692"/>
                  </a:lnTo>
                  <a:lnTo>
                    <a:pt x="2275" y="1692"/>
                  </a:lnTo>
                  <a:cubicBezTo>
                    <a:pt x="2275" y="1721"/>
                    <a:pt x="2304" y="1780"/>
                    <a:pt x="2275" y="1809"/>
                  </a:cubicBezTo>
                  <a:cubicBezTo>
                    <a:pt x="2275" y="1809"/>
                    <a:pt x="2304" y="1838"/>
                    <a:pt x="2333" y="1838"/>
                  </a:cubicBezTo>
                  <a:cubicBezTo>
                    <a:pt x="2333" y="1867"/>
                    <a:pt x="2363" y="1867"/>
                    <a:pt x="2363" y="1897"/>
                  </a:cubicBezTo>
                  <a:lnTo>
                    <a:pt x="2363" y="1897"/>
                  </a:lnTo>
                  <a:cubicBezTo>
                    <a:pt x="2392" y="1897"/>
                    <a:pt x="2392" y="1867"/>
                    <a:pt x="2421" y="1897"/>
                  </a:cubicBezTo>
                  <a:cubicBezTo>
                    <a:pt x="2421" y="1897"/>
                    <a:pt x="2450" y="1897"/>
                    <a:pt x="2450" y="1926"/>
                  </a:cubicBezTo>
                  <a:cubicBezTo>
                    <a:pt x="2450" y="1897"/>
                    <a:pt x="2450" y="1897"/>
                    <a:pt x="2479" y="1867"/>
                  </a:cubicBezTo>
                  <a:cubicBezTo>
                    <a:pt x="2508" y="1838"/>
                    <a:pt x="2566" y="1838"/>
                    <a:pt x="2596" y="1867"/>
                  </a:cubicBezTo>
                  <a:lnTo>
                    <a:pt x="2596" y="1867"/>
                  </a:lnTo>
                  <a:cubicBezTo>
                    <a:pt x="2596" y="1897"/>
                    <a:pt x="2596" y="1897"/>
                    <a:pt x="2596" y="1897"/>
                  </a:cubicBezTo>
                  <a:cubicBezTo>
                    <a:pt x="2596" y="1926"/>
                    <a:pt x="2596" y="1955"/>
                    <a:pt x="2566" y="1955"/>
                  </a:cubicBezTo>
                  <a:lnTo>
                    <a:pt x="2566" y="1955"/>
                  </a:lnTo>
                  <a:cubicBezTo>
                    <a:pt x="2596" y="1983"/>
                    <a:pt x="2596" y="2013"/>
                    <a:pt x="2596" y="2042"/>
                  </a:cubicBezTo>
                  <a:cubicBezTo>
                    <a:pt x="2596" y="2071"/>
                    <a:pt x="2596" y="2071"/>
                    <a:pt x="2566" y="2100"/>
                  </a:cubicBezTo>
                  <a:lnTo>
                    <a:pt x="2537" y="2100"/>
                  </a:lnTo>
                  <a:cubicBezTo>
                    <a:pt x="2508" y="2100"/>
                    <a:pt x="2479" y="2071"/>
                    <a:pt x="2479" y="2071"/>
                  </a:cubicBezTo>
                  <a:lnTo>
                    <a:pt x="2450" y="2042"/>
                  </a:lnTo>
                  <a:cubicBezTo>
                    <a:pt x="2450" y="2071"/>
                    <a:pt x="2479" y="2071"/>
                    <a:pt x="2479" y="2071"/>
                  </a:cubicBezTo>
                  <a:cubicBezTo>
                    <a:pt x="2479" y="2071"/>
                    <a:pt x="2479" y="2100"/>
                    <a:pt x="2508" y="2100"/>
                  </a:cubicBezTo>
                  <a:lnTo>
                    <a:pt x="2508" y="2100"/>
                  </a:lnTo>
                  <a:cubicBezTo>
                    <a:pt x="2508" y="2130"/>
                    <a:pt x="2508" y="2130"/>
                    <a:pt x="2508" y="2130"/>
                  </a:cubicBezTo>
                  <a:lnTo>
                    <a:pt x="2479" y="2130"/>
                  </a:lnTo>
                  <a:cubicBezTo>
                    <a:pt x="2479" y="2159"/>
                    <a:pt x="2508" y="2159"/>
                    <a:pt x="2508" y="2159"/>
                  </a:cubicBezTo>
                  <a:cubicBezTo>
                    <a:pt x="2537" y="2159"/>
                    <a:pt x="2537" y="2159"/>
                    <a:pt x="2537" y="2159"/>
                  </a:cubicBezTo>
                  <a:cubicBezTo>
                    <a:pt x="2566" y="2159"/>
                    <a:pt x="2566" y="2159"/>
                    <a:pt x="2596" y="2159"/>
                  </a:cubicBezTo>
                  <a:cubicBezTo>
                    <a:pt x="2596" y="2130"/>
                    <a:pt x="2625" y="2071"/>
                    <a:pt x="2713" y="2071"/>
                  </a:cubicBezTo>
                  <a:lnTo>
                    <a:pt x="2713" y="2071"/>
                  </a:lnTo>
                  <a:cubicBezTo>
                    <a:pt x="2713" y="2100"/>
                    <a:pt x="2713" y="2100"/>
                    <a:pt x="2713" y="2100"/>
                  </a:cubicBezTo>
                  <a:cubicBezTo>
                    <a:pt x="2713" y="2130"/>
                    <a:pt x="2742" y="2159"/>
                    <a:pt x="2742" y="2188"/>
                  </a:cubicBezTo>
                  <a:cubicBezTo>
                    <a:pt x="2742" y="2247"/>
                    <a:pt x="2742" y="2305"/>
                    <a:pt x="2771" y="2333"/>
                  </a:cubicBezTo>
                  <a:cubicBezTo>
                    <a:pt x="2829" y="2333"/>
                    <a:pt x="2829" y="2333"/>
                    <a:pt x="2829" y="2333"/>
                  </a:cubicBezTo>
                  <a:cubicBezTo>
                    <a:pt x="2829" y="2363"/>
                    <a:pt x="2829" y="2363"/>
                    <a:pt x="2829" y="2363"/>
                  </a:cubicBezTo>
                  <a:lnTo>
                    <a:pt x="2829" y="2363"/>
                  </a:lnTo>
                  <a:lnTo>
                    <a:pt x="2829" y="2363"/>
                  </a:lnTo>
                  <a:lnTo>
                    <a:pt x="2858" y="2333"/>
                  </a:lnTo>
                  <a:cubicBezTo>
                    <a:pt x="2887" y="2333"/>
                    <a:pt x="2887" y="2333"/>
                    <a:pt x="2887" y="2333"/>
                  </a:cubicBezTo>
                  <a:cubicBezTo>
                    <a:pt x="2887" y="2363"/>
                    <a:pt x="2887" y="2363"/>
                    <a:pt x="2887" y="2363"/>
                  </a:cubicBezTo>
                  <a:cubicBezTo>
                    <a:pt x="2916" y="2363"/>
                    <a:pt x="2887" y="2392"/>
                    <a:pt x="2887" y="2421"/>
                  </a:cubicBezTo>
                  <a:lnTo>
                    <a:pt x="2887" y="2421"/>
                  </a:lnTo>
                  <a:cubicBezTo>
                    <a:pt x="2916" y="2421"/>
                    <a:pt x="2946" y="2421"/>
                    <a:pt x="2975" y="2392"/>
                  </a:cubicBezTo>
                  <a:cubicBezTo>
                    <a:pt x="3004" y="2392"/>
                    <a:pt x="3004" y="2392"/>
                    <a:pt x="3033" y="2392"/>
                  </a:cubicBezTo>
                  <a:cubicBezTo>
                    <a:pt x="3063" y="2392"/>
                    <a:pt x="3063" y="2392"/>
                    <a:pt x="3063" y="2392"/>
                  </a:cubicBezTo>
                  <a:lnTo>
                    <a:pt x="3063" y="2392"/>
                  </a:lnTo>
                  <a:cubicBezTo>
                    <a:pt x="3063" y="2421"/>
                    <a:pt x="3063" y="2450"/>
                    <a:pt x="3063" y="2480"/>
                  </a:cubicBezTo>
                  <a:cubicBezTo>
                    <a:pt x="3063" y="2509"/>
                    <a:pt x="3063" y="2509"/>
                    <a:pt x="3063" y="2509"/>
                  </a:cubicBezTo>
                  <a:cubicBezTo>
                    <a:pt x="3092" y="2538"/>
                    <a:pt x="3092" y="2538"/>
                    <a:pt x="3092" y="2538"/>
                  </a:cubicBezTo>
                  <a:cubicBezTo>
                    <a:pt x="3063" y="2538"/>
                    <a:pt x="3063" y="2538"/>
                    <a:pt x="3063" y="2538"/>
                  </a:cubicBezTo>
                  <a:lnTo>
                    <a:pt x="3063" y="2538"/>
                  </a:lnTo>
                  <a:cubicBezTo>
                    <a:pt x="3063" y="2538"/>
                    <a:pt x="3063" y="2538"/>
                    <a:pt x="3092" y="2567"/>
                  </a:cubicBezTo>
                  <a:lnTo>
                    <a:pt x="3092" y="2567"/>
                  </a:lnTo>
                  <a:lnTo>
                    <a:pt x="3092" y="2567"/>
                  </a:lnTo>
                  <a:cubicBezTo>
                    <a:pt x="3092" y="2597"/>
                    <a:pt x="3092" y="2597"/>
                    <a:pt x="3092" y="2597"/>
                  </a:cubicBezTo>
                  <a:cubicBezTo>
                    <a:pt x="3092" y="2597"/>
                    <a:pt x="3092" y="2597"/>
                    <a:pt x="3121" y="2597"/>
                  </a:cubicBezTo>
                  <a:lnTo>
                    <a:pt x="3121" y="2597"/>
                  </a:lnTo>
                  <a:lnTo>
                    <a:pt x="3121" y="2597"/>
                  </a:lnTo>
                  <a:lnTo>
                    <a:pt x="3150" y="2597"/>
                  </a:lnTo>
                  <a:lnTo>
                    <a:pt x="3179" y="2626"/>
                  </a:lnTo>
                  <a:cubicBezTo>
                    <a:pt x="3208" y="2655"/>
                    <a:pt x="3208" y="2683"/>
                    <a:pt x="3179" y="2683"/>
                  </a:cubicBezTo>
                  <a:cubicBezTo>
                    <a:pt x="3179" y="2713"/>
                    <a:pt x="3121" y="2713"/>
                    <a:pt x="3092" y="2742"/>
                  </a:cubicBezTo>
                  <a:cubicBezTo>
                    <a:pt x="3063" y="2742"/>
                    <a:pt x="3033" y="2742"/>
                    <a:pt x="3004" y="2742"/>
                  </a:cubicBezTo>
                  <a:cubicBezTo>
                    <a:pt x="3033" y="2771"/>
                    <a:pt x="3063" y="2771"/>
                    <a:pt x="3092" y="2771"/>
                  </a:cubicBezTo>
                  <a:cubicBezTo>
                    <a:pt x="3092" y="2771"/>
                    <a:pt x="3092" y="2771"/>
                    <a:pt x="3092" y="2742"/>
                  </a:cubicBezTo>
                  <a:cubicBezTo>
                    <a:pt x="3121" y="2742"/>
                    <a:pt x="3121" y="2742"/>
                    <a:pt x="3150" y="2742"/>
                  </a:cubicBezTo>
                  <a:cubicBezTo>
                    <a:pt x="3179" y="2742"/>
                    <a:pt x="3179" y="2742"/>
                    <a:pt x="3179" y="2742"/>
                  </a:cubicBezTo>
                  <a:cubicBezTo>
                    <a:pt x="3208" y="2742"/>
                    <a:pt x="3208" y="2742"/>
                    <a:pt x="3208" y="2742"/>
                  </a:cubicBezTo>
                  <a:cubicBezTo>
                    <a:pt x="3208" y="2742"/>
                    <a:pt x="3208" y="2742"/>
                    <a:pt x="3208" y="2713"/>
                  </a:cubicBezTo>
                  <a:lnTo>
                    <a:pt x="3208" y="2713"/>
                  </a:lnTo>
                  <a:lnTo>
                    <a:pt x="3208" y="2713"/>
                  </a:lnTo>
                  <a:cubicBezTo>
                    <a:pt x="3237" y="2683"/>
                    <a:pt x="3237" y="2683"/>
                    <a:pt x="3266" y="2683"/>
                  </a:cubicBezTo>
                  <a:cubicBezTo>
                    <a:pt x="3296" y="2655"/>
                    <a:pt x="3325" y="2655"/>
                    <a:pt x="3354" y="2626"/>
                  </a:cubicBezTo>
                  <a:cubicBezTo>
                    <a:pt x="3325" y="2597"/>
                    <a:pt x="3296" y="2567"/>
                    <a:pt x="3296" y="250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3" name="Freeform 402">
              <a:extLst>
                <a:ext uri="{FF2B5EF4-FFF2-40B4-BE49-F238E27FC236}">
                  <a16:creationId xmlns:a16="http://schemas.microsoft.com/office/drawing/2014/main" id="{9819D662-EC30-7348-824A-1C8B1FF95B3D}"/>
                </a:ext>
              </a:extLst>
            </p:cNvPr>
            <p:cNvSpPr>
              <a:spLocks noChangeArrowheads="1"/>
            </p:cNvSpPr>
            <p:nvPr/>
          </p:nvSpPr>
          <p:spPr bwMode="auto">
            <a:xfrm>
              <a:off x="4470397" y="3573758"/>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4" name="Freeform 403">
              <a:extLst>
                <a:ext uri="{FF2B5EF4-FFF2-40B4-BE49-F238E27FC236}">
                  <a16:creationId xmlns:a16="http://schemas.microsoft.com/office/drawing/2014/main" id="{7887D72D-67E9-B543-B3EE-8316FF00C3A8}"/>
                </a:ext>
              </a:extLst>
            </p:cNvPr>
            <p:cNvSpPr>
              <a:spLocks noChangeArrowheads="1"/>
            </p:cNvSpPr>
            <p:nvPr/>
          </p:nvSpPr>
          <p:spPr bwMode="auto">
            <a:xfrm>
              <a:off x="5152923" y="2274682"/>
              <a:ext cx="20074" cy="9960"/>
            </a:xfrm>
            <a:custGeom>
              <a:avLst/>
              <a:gdLst>
                <a:gd name="T0" fmla="*/ 30 w 60"/>
                <a:gd name="T1" fmla="*/ 0 h 31"/>
                <a:gd name="T2" fmla="*/ 30 w 60"/>
                <a:gd name="T3" fmla="*/ 0 h 31"/>
                <a:gd name="T4" fmla="*/ 30 w 60"/>
                <a:gd name="T5" fmla="*/ 0 h 31"/>
                <a:gd name="T6" fmla="*/ 59 w 60"/>
                <a:gd name="T7" fmla="*/ 0 h 31"/>
                <a:gd name="T8" fmla="*/ 59 w 60"/>
                <a:gd name="T9" fmla="*/ 30 h 31"/>
                <a:gd name="T10" fmla="*/ 59 w 60"/>
                <a:gd name="T11" fmla="*/ 0 h 31"/>
                <a:gd name="T12" fmla="*/ 30 w 60"/>
                <a:gd name="T13" fmla="*/ 0 h 31"/>
                <a:gd name="T14" fmla="*/ 30 w 60"/>
                <a:gd name="T15" fmla="*/ 0 h 31"/>
                <a:gd name="T16" fmla="*/ 0 w 60"/>
                <a:gd name="T17" fmla="*/ 30 h 31"/>
                <a:gd name="T18" fmla="*/ 0 w 60"/>
                <a:gd name="T19" fmla="*/ 30 h 31"/>
                <a:gd name="T20" fmla="*/ 0 w 60"/>
                <a:gd name="T21" fmla="*/ 30 h 31"/>
                <a:gd name="T22" fmla="*/ 30 w 60"/>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31">
                  <a:moveTo>
                    <a:pt x="30" y="0"/>
                  </a:moveTo>
                  <a:lnTo>
                    <a:pt x="30" y="0"/>
                  </a:lnTo>
                  <a:lnTo>
                    <a:pt x="30" y="0"/>
                  </a:lnTo>
                  <a:cubicBezTo>
                    <a:pt x="59" y="0"/>
                    <a:pt x="59" y="0"/>
                    <a:pt x="59" y="0"/>
                  </a:cubicBezTo>
                  <a:cubicBezTo>
                    <a:pt x="59" y="30"/>
                    <a:pt x="59" y="30"/>
                    <a:pt x="59" y="30"/>
                  </a:cubicBezTo>
                  <a:cubicBezTo>
                    <a:pt x="59" y="30"/>
                    <a:pt x="59" y="30"/>
                    <a:pt x="59" y="0"/>
                  </a:cubicBezTo>
                  <a:cubicBezTo>
                    <a:pt x="30" y="0"/>
                    <a:pt x="30" y="0"/>
                    <a:pt x="30" y="0"/>
                  </a:cubicBezTo>
                  <a:lnTo>
                    <a:pt x="30" y="0"/>
                  </a:lnTo>
                  <a:lnTo>
                    <a:pt x="0" y="30"/>
                  </a:lnTo>
                  <a:lnTo>
                    <a:pt x="0" y="30"/>
                  </a:lnTo>
                  <a:lnTo>
                    <a:pt x="0" y="30"/>
                  </a:lnTo>
                  <a:lnTo>
                    <a:pt x="3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5" name="Freeform 404">
              <a:extLst>
                <a:ext uri="{FF2B5EF4-FFF2-40B4-BE49-F238E27FC236}">
                  <a16:creationId xmlns:a16="http://schemas.microsoft.com/office/drawing/2014/main" id="{7D6C39BD-9469-984E-9154-2867CF2ADDFE}"/>
                </a:ext>
              </a:extLst>
            </p:cNvPr>
            <p:cNvSpPr>
              <a:spLocks noChangeArrowheads="1"/>
            </p:cNvSpPr>
            <p:nvPr/>
          </p:nvSpPr>
          <p:spPr bwMode="auto">
            <a:xfrm>
              <a:off x="5343630" y="891657"/>
              <a:ext cx="398618" cy="207739"/>
            </a:xfrm>
            <a:custGeom>
              <a:avLst/>
              <a:gdLst>
                <a:gd name="T0" fmla="*/ 1166 w 1226"/>
                <a:gd name="T1" fmla="*/ 554 h 642"/>
                <a:gd name="T2" fmla="*/ 1166 w 1226"/>
                <a:gd name="T3" fmla="*/ 554 h 642"/>
                <a:gd name="T4" fmla="*/ 1166 w 1226"/>
                <a:gd name="T5" fmla="*/ 583 h 642"/>
                <a:gd name="T6" fmla="*/ 1225 w 1226"/>
                <a:gd name="T7" fmla="*/ 524 h 642"/>
                <a:gd name="T8" fmla="*/ 1225 w 1226"/>
                <a:gd name="T9" fmla="*/ 524 h 642"/>
                <a:gd name="T10" fmla="*/ 1108 w 1226"/>
                <a:gd name="T11" fmla="*/ 437 h 642"/>
                <a:gd name="T12" fmla="*/ 1021 w 1226"/>
                <a:gd name="T13" fmla="*/ 378 h 642"/>
                <a:gd name="T14" fmla="*/ 1050 w 1226"/>
                <a:gd name="T15" fmla="*/ 349 h 642"/>
                <a:gd name="T16" fmla="*/ 1021 w 1226"/>
                <a:gd name="T17" fmla="*/ 349 h 642"/>
                <a:gd name="T18" fmla="*/ 963 w 1226"/>
                <a:gd name="T19" fmla="*/ 292 h 642"/>
                <a:gd name="T20" fmla="*/ 963 w 1226"/>
                <a:gd name="T21" fmla="*/ 292 h 642"/>
                <a:gd name="T22" fmla="*/ 933 w 1226"/>
                <a:gd name="T23" fmla="*/ 320 h 642"/>
                <a:gd name="T24" fmla="*/ 875 w 1226"/>
                <a:gd name="T25" fmla="*/ 292 h 642"/>
                <a:gd name="T26" fmla="*/ 846 w 1226"/>
                <a:gd name="T27" fmla="*/ 205 h 642"/>
                <a:gd name="T28" fmla="*/ 875 w 1226"/>
                <a:gd name="T29" fmla="*/ 175 h 642"/>
                <a:gd name="T30" fmla="*/ 875 w 1226"/>
                <a:gd name="T31" fmla="*/ 175 h 642"/>
                <a:gd name="T32" fmla="*/ 904 w 1226"/>
                <a:gd name="T33" fmla="*/ 146 h 642"/>
                <a:gd name="T34" fmla="*/ 904 w 1226"/>
                <a:gd name="T35" fmla="*/ 146 h 642"/>
                <a:gd name="T36" fmla="*/ 875 w 1226"/>
                <a:gd name="T37" fmla="*/ 117 h 642"/>
                <a:gd name="T38" fmla="*/ 875 w 1226"/>
                <a:gd name="T39" fmla="*/ 117 h 642"/>
                <a:gd name="T40" fmla="*/ 933 w 1226"/>
                <a:gd name="T41" fmla="*/ 88 h 642"/>
                <a:gd name="T42" fmla="*/ 933 w 1226"/>
                <a:gd name="T43" fmla="*/ 88 h 642"/>
                <a:gd name="T44" fmla="*/ 904 w 1226"/>
                <a:gd name="T45" fmla="*/ 88 h 642"/>
                <a:gd name="T46" fmla="*/ 875 w 1226"/>
                <a:gd name="T47" fmla="*/ 58 h 642"/>
                <a:gd name="T48" fmla="*/ 875 w 1226"/>
                <a:gd name="T49" fmla="*/ 58 h 642"/>
                <a:gd name="T50" fmla="*/ 846 w 1226"/>
                <a:gd name="T51" fmla="*/ 0 h 642"/>
                <a:gd name="T52" fmla="*/ 787 w 1226"/>
                <a:gd name="T53" fmla="*/ 29 h 642"/>
                <a:gd name="T54" fmla="*/ 787 w 1226"/>
                <a:gd name="T55" fmla="*/ 58 h 642"/>
                <a:gd name="T56" fmla="*/ 787 w 1226"/>
                <a:gd name="T57" fmla="*/ 58 h 642"/>
                <a:gd name="T58" fmla="*/ 759 w 1226"/>
                <a:gd name="T59" fmla="*/ 58 h 642"/>
                <a:gd name="T60" fmla="*/ 759 w 1226"/>
                <a:gd name="T61" fmla="*/ 88 h 642"/>
                <a:gd name="T62" fmla="*/ 759 w 1226"/>
                <a:gd name="T63" fmla="*/ 88 h 642"/>
                <a:gd name="T64" fmla="*/ 263 w 1226"/>
                <a:gd name="T65" fmla="*/ 205 h 642"/>
                <a:gd name="T66" fmla="*/ 0 w 1226"/>
                <a:gd name="T67" fmla="*/ 263 h 642"/>
                <a:gd name="T68" fmla="*/ 0 w 1226"/>
                <a:gd name="T69" fmla="*/ 466 h 642"/>
                <a:gd name="T70" fmla="*/ 0 w 1226"/>
                <a:gd name="T71" fmla="*/ 612 h 642"/>
                <a:gd name="T72" fmla="*/ 88 w 1226"/>
                <a:gd name="T73" fmla="*/ 612 h 642"/>
                <a:gd name="T74" fmla="*/ 233 w 1226"/>
                <a:gd name="T75" fmla="*/ 583 h 642"/>
                <a:gd name="T76" fmla="*/ 263 w 1226"/>
                <a:gd name="T77" fmla="*/ 554 h 642"/>
                <a:gd name="T78" fmla="*/ 437 w 1226"/>
                <a:gd name="T79" fmla="*/ 524 h 642"/>
                <a:gd name="T80" fmla="*/ 613 w 1226"/>
                <a:gd name="T81" fmla="*/ 466 h 642"/>
                <a:gd name="T82" fmla="*/ 642 w 1226"/>
                <a:gd name="T83" fmla="*/ 466 h 642"/>
                <a:gd name="T84" fmla="*/ 642 w 1226"/>
                <a:gd name="T85" fmla="*/ 466 h 642"/>
                <a:gd name="T86" fmla="*/ 642 w 1226"/>
                <a:gd name="T87" fmla="*/ 466 h 642"/>
                <a:gd name="T88" fmla="*/ 787 w 1226"/>
                <a:gd name="T89" fmla="*/ 407 h 642"/>
                <a:gd name="T90" fmla="*/ 816 w 1226"/>
                <a:gd name="T91" fmla="*/ 407 h 642"/>
                <a:gd name="T92" fmla="*/ 816 w 1226"/>
                <a:gd name="T93" fmla="*/ 437 h 642"/>
                <a:gd name="T94" fmla="*/ 846 w 1226"/>
                <a:gd name="T95" fmla="*/ 495 h 642"/>
                <a:gd name="T96" fmla="*/ 875 w 1226"/>
                <a:gd name="T97" fmla="*/ 554 h 642"/>
                <a:gd name="T98" fmla="*/ 875 w 1226"/>
                <a:gd name="T99" fmla="*/ 554 h 642"/>
                <a:gd name="T100" fmla="*/ 933 w 1226"/>
                <a:gd name="T101" fmla="*/ 554 h 642"/>
                <a:gd name="T102" fmla="*/ 933 w 1226"/>
                <a:gd name="T103" fmla="*/ 554 h 642"/>
                <a:gd name="T104" fmla="*/ 933 w 1226"/>
                <a:gd name="T105" fmla="*/ 554 h 642"/>
                <a:gd name="T106" fmla="*/ 963 w 1226"/>
                <a:gd name="T107" fmla="*/ 583 h 642"/>
                <a:gd name="T108" fmla="*/ 992 w 1226"/>
                <a:gd name="T109" fmla="*/ 641 h 642"/>
                <a:gd name="T110" fmla="*/ 992 w 1226"/>
                <a:gd name="T111" fmla="*/ 641 h 642"/>
                <a:gd name="T112" fmla="*/ 1050 w 1226"/>
                <a:gd name="T113" fmla="*/ 583 h 642"/>
                <a:gd name="T114" fmla="*/ 1108 w 1226"/>
                <a:gd name="T115" fmla="*/ 495 h 642"/>
                <a:gd name="T116" fmla="*/ 1166 w 1226"/>
                <a:gd name="T117" fmla="*/ 55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6" h="642">
                  <a:moveTo>
                    <a:pt x="1166" y="554"/>
                  </a:moveTo>
                  <a:lnTo>
                    <a:pt x="1166" y="554"/>
                  </a:lnTo>
                  <a:lnTo>
                    <a:pt x="1166" y="583"/>
                  </a:lnTo>
                  <a:cubicBezTo>
                    <a:pt x="1196" y="583"/>
                    <a:pt x="1196" y="554"/>
                    <a:pt x="1225" y="524"/>
                  </a:cubicBezTo>
                  <a:lnTo>
                    <a:pt x="1225" y="524"/>
                  </a:lnTo>
                  <a:cubicBezTo>
                    <a:pt x="1166" y="524"/>
                    <a:pt x="1108" y="466"/>
                    <a:pt x="1108" y="437"/>
                  </a:cubicBezTo>
                  <a:cubicBezTo>
                    <a:pt x="1080" y="437"/>
                    <a:pt x="1050" y="407"/>
                    <a:pt x="1021" y="378"/>
                  </a:cubicBezTo>
                  <a:cubicBezTo>
                    <a:pt x="1050" y="378"/>
                    <a:pt x="1050" y="378"/>
                    <a:pt x="1050" y="349"/>
                  </a:cubicBezTo>
                  <a:cubicBezTo>
                    <a:pt x="1050" y="349"/>
                    <a:pt x="1050" y="349"/>
                    <a:pt x="1021" y="349"/>
                  </a:cubicBezTo>
                  <a:cubicBezTo>
                    <a:pt x="1021" y="320"/>
                    <a:pt x="992" y="320"/>
                    <a:pt x="963" y="292"/>
                  </a:cubicBezTo>
                  <a:lnTo>
                    <a:pt x="963" y="292"/>
                  </a:lnTo>
                  <a:cubicBezTo>
                    <a:pt x="963" y="320"/>
                    <a:pt x="963" y="320"/>
                    <a:pt x="933" y="320"/>
                  </a:cubicBezTo>
                  <a:cubicBezTo>
                    <a:pt x="904" y="320"/>
                    <a:pt x="875" y="320"/>
                    <a:pt x="875" y="292"/>
                  </a:cubicBezTo>
                  <a:cubicBezTo>
                    <a:pt x="846" y="263"/>
                    <a:pt x="846" y="234"/>
                    <a:pt x="846" y="205"/>
                  </a:cubicBezTo>
                  <a:cubicBezTo>
                    <a:pt x="875" y="175"/>
                    <a:pt x="875" y="175"/>
                    <a:pt x="875" y="175"/>
                  </a:cubicBezTo>
                  <a:lnTo>
                    <a:pt x="875" y="175"/>
                  </a:lnTo>
                  <a:cubicBezTo>
                    <a:pt x="875" y="175"/>
                    <a:pt x="875" y="175"/>
                    <a:pt x="904" y="146"/>
                  </a:cubicBezTo>
                  <a:lnTo>
                    <a:pt x="904" y="146"/>
                  </a:lnTo>
                  <a:cubicBezTo>
                    <a:pt x="904" y="146"/>
                    <a:pt x="875" y="146"/>
                    <a:pt x="875" y="117"/>
                  </a:cubicBezTo>
                  <a:lnTo>
                    <a:pt x="875" y="117"/>
                  </a:lnTo>
                  <a:cubicBezTo>
                    <a:pt x="904" y="117"/>
                    <a:pt x="904" y="88"/>
                    <a:pt x="933" y="88"/>
                  </a:cubicBezTo>
                  <a:lnTo>
                    <a:pt x="933" y="88"/>
                  </a:lnTo>
                  <a:cubicBezTo>
                    <a:pt x="904" y="88"/>
                    <a:pt x="904" y="88"/>
                    <a:pt x="904" y="88"/>
                  </a:cubicBezTo>
                  <a:cubicBezTo>
                    <a:pt x="875" y="58"/>
                    <a:pt x="875" y="58"/>
                    <a:pt x="875" y="58"/>
                  </a:cubicBezTo>
                  <a:lnTo>
                    <a:pt x="875" y="58"/>
                  </a:lnTo>
                  <a:cubicBezTo>
                    <a:pt x="875" y="29"/>
                    <a:pt x="846" y="0"/>
                    <a:pt x="846" y="0"/>
                  </a:cubicBezTo>
                  <a:cubicBezTo>
                    <a:pt x="816" y="0"/>
                    <a:pt x="816" y="29"/>
                    <a:pt x="787" y="29"/>
                  </a:cubicBezTo>
                  <a:cubicBezTo>
                    <a:pt x="787" y="58"/>
                    <a:pt x="787" y="58"/>
                    <a:pt x="787" y="58"/>
                  </a:cubicBezTo>
                  <a:lnTo>
                    <a:pt x="787" y="58"/>
                  </a:lnTo>
                  <a:cubicBezTo>
                    <a:pt x="759" y="58"/>
                    <a:pt x="759" y="58"/>
                    <a:pt x="759" y="58"/>
                  </a:cubicBezTo>
                  <a:cubicBezTo>
                    <a:pt x="759" y="88"/>
                    <a:pt x="759" y="88"/>
                    <a:pt x="759" y="88"/>
                  </a:cubicBezTo>
                  <a:lnTo>
                    <a:pt x="759" y="88"/>
                  </a:lnTo>
                  <a:cubicBezTo>
                    <a:pt x="613" y="146"/>
                    <a:pt x="437" y="175"/>
                    <a:pt x="263" y="205"/>
                  </a:cubicBezTo>
                  <a:cubicBezTo>
                    <a:pt x="175" y="234"/>
                    <a:pt x="88" y="234"/>
                    <a:pt x="0" y="263"/>
                  </a:cubicBezTo>
                  <a:cubicBezTo>
                    <a:pt x="0" y="320"/>
                    <a:pt x="0" y="378"/>
                    <a:pt x="0" y="466"/>
                  </a:cubicBezTo>
                  <a:cubicBezTo>
                    <a:pt x="0" y="524"/>
                    <a:pt x="0" y="583"/>
                    <a:pt x="0" y="612"/>
                  </a:cubicBezTo>
                  <a:cubicBezTo>
                    <a:pt x="30" y="612"/>
                    <a:pt x="59" y="612"/>
                    <a:pt x="88" y="612"/>
                  </a:cubicBezTo>
                  <a:cubicBezTo>
                    <a:pt x="146" y="583"/>
                    <a:pt x="204" y="583"/>
                    <a:pt x="233" y="583"/>
                  </a:cubicBezTo>
                  <a:cubicBezTo>
                    <a:pt x="263" y="554"/>
                    <a:pt x="263" y="554"/>
                    <a:pt x="263" y="554"/>
                  </a:cubicBezTo>
                  <a:cubicBezTo>
                    <a:pt x="321" y="554"/>
                    <a:pt x="380" y="524"/>
                    <a:pt x="437" y="524"/>
                  </a:cubicBezTo>
                  <a:cubicBezTo>
                    <a:pt x="496" y="495"/>
                    <a:pt x="554" y="495"/>
                    <a:pt x="613" y="466"/>
                  </a:cubicBezTo>
                  <a:cubicBezTo>
                    <a:pt x="642" y="466"/>
                    <a:pt x="642" y="466"/>
                    <a:pt x="642" y="466"/>
                  </a:cubicBezTo>
                  <a:lnTo>
                    <a:pt x="642" y="466"/>
                  </a:lnTo>
                  <a:lnTo>
                    <a:pt x="642" y="466"/>
                  </a:lnTo>
                  <a:cubicBezTo>
                    <a:pt x="700" y="437"/>
                    <a:pt x="759" y="437"/>
                    <a:pt x="787" y="407"/>
                  </a:cubicBezTo>
                  <a:cubicBezTo>
                    <a:pt x="816" y="407"/>
                    <a:pt x="816" y="407"/>
                    <a:pt x="816" y="407"/>
                  </a:cubicBezTo>
                  <a:cubicBezTo>
                    <a:pt x="816" y="437"/>
                    <a:pt x="816" y="437"/>
                    <a:pt x="816" y="437"/>
                  </a:cubicBezTo>
                  <a:cubicBezTo>
                    <a:pt x="816" y="466"/>
                    <a:pt x="846" y="466"/>
                    <a:pt x="846" y="495"/>
                  </a:cubicBezTo>
                  <a:cubicBezTo>
                    <a:pt x="846" y="524"/>
                    <a:pt x="875" y="524"/>
                    <a:pt x="875" y="554"/>
                  </a:cubicBezTo>
                  <a:lnTo>
                    <a:pt x="875" y="554"/>
                  </a:lnTo>
                  <a:cubicBezTo>
                    <a:pt x="904" y="554"/>
                    <a:pt x="904" y="554"/>
                    <a:pt x="933" y="554"/>
                  </a:cubicBezTo>
                  <a:lnTo>
                    <a:pt x="933" y="554"/>
                  </a:lnTo>
                  <a:lnTo>
                    <a:pt x="933" y="554"/>
                  </a:lnTo>
                  <a:cubicBezTo>
                    <a:pt x="963" y="554"/>
                    <a:pt x="963" y="583"/>
                    <a:pt x="963" y="583"/>
                  </a:cubicBezTo>
                  <a:cubicBezTo>
                    <a:pt x="963" y="612"/>
                    <a:pt x="992" y="641"/>
                    <a:pt x="992" y="641"/>
                  </a:cubicBezTo>
                  <a:lnTo>
                    <a:pt x="992" y="641"/>
                  </a:lnTo>
                  <a:cubicBezTo>
                    <a:pt x="992" y="612"/>
                    <a:pt x="1021" y="583"/>
                    <a:pt x="1050" y="583"/>
                  </a:cubicBezTo>
                  <a:cubicBezTo>
                    <a:pt x="1050" y="554"/>
                    <a:pt x="1080" y="495"/>
                    <a:pt x="1108" y="495"/>
                  </a:cubicBezTo>
                  <a:cubicBezTo>
                    <a:pt x="1166" y="495"/>
                    <a:pt x="1166" y="524"/>
                    <a:pt x="1166" y="554"/>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6" name="Freeform 405">
              <a:extLst>
                <a:ext uri="{FF2B5EF4-FFF2-40B4-BE49-F238E27FC236}">
                  <a16:creationId xmlns:a16="http://schemas.microsoft.com/office/drawing/2014/main" id="{2154B2AF-1699-BC49-BDD0-DF60FC2C7DE3}"/>
                </a:ext>
              </a:extLst>
            </p:cNvPr>
            <p:cNvSpPr>
              <a:spLocks noChangeArrowheads="1"/>
            </p:cNvSpPr>
            <p:nvPr/>
          </p:nvSpPr>
          <p:spPr bwMode="auto">
            <a:xfrm>
              <a:off x="5627537" y="1089435"/>
              <a:ext cx="18640" cy="18498"/>
            </a:xfrm>
            <a:custGeom>
              <a:avLst/>
              <a:gdLst>
                <a:gd name="T0" fmla="*/ 29 w 59"/>
                <a:gd name="T1" fmla="*/ 0 h 59"/>
                <a:gd name="T2" fmla="*/ 29 w 59"/>
                <a:gd name="T3" fmla="*/ 0 h 59"/>
                <a:gd name="T4" fmla="*/ 0 w 59"/>
                <a:gd name="T5" fmla="*/ 0 h 59"/>
                <a:gd name="T6" fmla="*/ 29 w 59"/>
                <a:gd name="T7" fmla="*/ 58 h 59"/>
                <a:gd name="T8" fmla="*/ 58 w 59"/>
                <a:gd name="T9" fmla="*/ 58 h 59"/>
                <a:gd name="T10" fmla="*/ 29 w 59"/>
                <a:gd name="T11" fmla="*/ 0 h 59"/>
              </a:gdLst>
              <a:ahLst/>
              <a:cxnLst>
                <a:cxn ang="0">
                  <a:pos x="T0" y="T1"/>
                </a:cxn>
                <a:cxn ang="0">
                  <a:pos x="T2" y="T3"/>
                </a:cxn>
                <a:cxn ang="0">
                  <a:pos x="T4" y="T5"/>
                </a:cxn>
                <a:cxn ang="0">
                  <a:pos x="T6" y="T7"/>
                </a:cxn>
                <a:cxn ang="0">
                  <a:pos x="T8" y="T9"/>
                </a:cxn>
                <a:cxn ang="0">
                  <a:pos x="T10" y="T11"/>
                </a:cxn>
              </a:cxnLst>
              <a:rect l="0" t="0" r="r" b="b"/>
              <a:pathLst>
                <a:path w="59" h="59">
                  <a:moveTo>
                    <a:pt x="29" y="0"/>
                  </a:moveTo>
                  <a:lnTo>
                    <a:pt x="29" y="0"/>
                  </a:lnTo>
                  <a:cubicBezTo>
                    <a:pt x="29" y="0"/>
                    <a:pt x="29" y="0"/>
                    <a:pt x="0" y="0"/>
                  </a:cubicBezTo>
                  <a:cubicBezTo>
                    <a:pt x="29" y="0"/>
                    <a:pt x="29" y="29"/>
                    <a:pt x="29" y="58"/>
                  </a:cubicBezTo>
                  <a:cubicBezTo>
                    <a:pt x="58" y="58"/>
                    <a:pt x="58" y="58"/>
                    <a:pt x="58" y="58"/>
                  </a:cubicBezTo>
                  <a:cubicBezTo>
                    <a:pt x="58" y="29"/>
                    <a:pt x="58" y="29"/>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7" name="Freeform 406">
              <a:extLst>
                <a:ext uri="{FF2B5EF4-FFF2-40B4-BE49-F238E27FC236}">
                  <a16:creationId xmlns:a16="http://schemas.microsoft.com/office/drawing/2014/main" id="{C2F8324E-FCE6-6D4D-BBCD-889BD47BDF68}"/>
                </a:ext>
              </a:extLst>
            </p:cNvPr>
            <p:cNvSpPr>
              <a:spLocks noChangeArrowheads="1"/>
            </p:cNvSpPr>
            <p:nvPr/>
          </p:nvSpPr>
          <p:spPr bwMode="auto">
            <a:xfrm>
              <a:off x="5902842" y="534517"/>
              <a:ext cx="10036"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8" name="Freeform 407">
              <a:extLst>
                <a:ext uri="{FF2B5EF4-FFF2-40B4-BE49-F238E27FC236}">
                  <a16:creationId xmlns:a16="http://schemas.microsoft.com/office/drawing/2014/main" id="{8323255B-8E4F-9746-876A-F673E95C49FC}"/>
                </a:ext>
              </a:extLst>
            </p:cNvPr>
            <p:cNvSpPr>
              <a:spLocks noChangeArrowheads="1"/>
            </p:cNvSpPr>
            <p:nvPr/>
          </p:nvSpPr>
          <p:spPr bwMode="auto">
            <a:xfrm>
              <a:off x="5494186" y="130423"/>
              <a:ext cx="474614" cy="734199"/>
            </a:xfrm>
            <a:custGeom>
              <a:avLst/>
              <a:gdLst>
                <a:gd name="T0" fmla="*/ 1459 w 1460"/>
                <a:gd name="T1" fmla="*/ 1050 h 2276"/>
                <a:gd name="T2" fmla="*/ 1284 w 1460"/>
                <a:gd name="T3" fmla="*/ 817 h 2276"/>
                <a:gd name="T4" fmla="*/ 1138 w 1460"/>
                <a:gd name="T5" fmla="*/ 758 h 2276"/>
                <a:gd name="T6" fmla="*/ 1021 w 1460"/>
                <a:gd name="T7" fmla="*/ 758 h 2276"/>
                <a:gd name="T8" fmla="*/ 847 w 1460"/>
                <a:gd name="T9" fmla="*/ 291 h 2276"/>
                <a:gd name="T10" fmla="*/ 730 w 1460"/>
                <a:gd name="T11" fmla="*/ 58 h 2276"/>
                <a:gd name="T12" fmla="*/ 642 w 1460"/>
                <a:gd name="T13" fmla="*/ 58 h 2276"/>
                <a:gd name="T14" fmla="*/ 584 w 1460"/>
                <a:gd name="T15" fmla="*/ 29 h 2276"/>
                <a:gd name="T16" fmla="*/ 497 w 1460"/>
                <a:gd name="T17" fmla="*/ 29 h 2276"/>
                <a:gd name="T18" fmla="*/ 321 w 1460"/>
                <a:gd name="T19" fmla="*/ 87 h 2276"/>
                <a:gd name="T20" fmla="*/ 293 w 1460"/>
                <a:gd name="T21" fmla="*/ 87 h 2276"/>
                <a:gd name="T22" fmla="*/ 234 w 1460"/>
                <a:gd name="T23" fmla="*/ 29 h 2276"/>
                <a:gd name="T24" fmla="*/ 117 w 1460"/>
                <a:gd name="T25" fmla="*/ 379 h 2276"/>
                <a:gd name="T26" fmla="*/ 59 w 1460"/>
                <a:gd name="T27" fmla="*/ 496 h 2276"/>
                <a:gd name="T28" fmla="*/ 117 w 1460"/>
                <a:gd name="T29" fmla="*/ 670 h 2276"/>
                <a:gd name="T30" fmla="*/ 147 w 1460"/>
                <a:gd name="T31" fmla="*/ 787 h 2276"/>
                <a:gd name="T32" fmla="*/ 117 w 1460"/>
                <a:gd name="T33" fmla="*/ 904 h 2276"/>
                <a:gd name="T34" fmla="*/ 147 w 1460"/>
                <a:gd name="T35" fmla="*/ 962 h 2276"/>
                <a:gd name="T36" fmla="*/ 88 w 1460"/>
                <a:gd name="T37" fmla="*/ 1050 h 2276"/>
                <a:gd name="T38" fmla="*/ 0 w 1460"/>
                <a:gd name="T39" fmla="*/ 1225 h 2276"/>
                <a:gd name="T40" fmla="*/ 380 w 1460"/>
                <a:gd name="T41" fmla="*/ 2246 h 2276"/>
                <a:gd name="T42" fmla="*/ 438 w 1460"/>
                <a:gd name="T43" fmla="*/ 2275 h 2276"/>
                <a:gd name="T44" fmla="*/ 467 w 1460"/>
                <a:gd name="T45" fmla="*/ 2129 h 2276"/>
                <a:gd name="T46" fmla="*/ 526 w 1460"/>
                <a:gd name="T47" fmla="*/ 2100 h 2276"/>
                <a:gd name="T48" fmla="*/ 497 w 1460"/>
                <a:gd name="T49" fmla="*/ 2012 h 2276"/>
                <a:gd name="T50" fmla="*/ 497 w 1460"/>
                <a:gd name="T51" fmla="*/ 2012 h 2276"/>
                <a:gd name="T52" fmla="*/ 584 w 1460"/>
                <a:gd name="T53" fmla="*/ 1954 h 2276"/>
                <a:gd name="T54" fmla="*/ 526 w 1460"/>
                <a:gd name="T55" fmla="*/ 1867 h 2276"/>
                <a:gd name="T56" fmla="*/ 526 w 1460"/>
                <a:gd name="T57" fmla="*/ 1837 h 2276"/>
                <a:gd name="T58" fmla="*/ 642 w 1460"/>
                <a:gd name="T59" fmla="*/ 1779 h 2276"/>
                <a:gd name="T60" fmla="*/ 671 w 1460"/>
                <a:gd name="T61" fmla="*/ 1808 h 2276"/>
                <a:gd name="T62" fmla="*/ 730 w 1460"/>
                <a:gd name="T63" fmla="*/ 1633 h 2276"/>
                <a:gd name="T64" fmla="*/ 730 w 1460"/>
                <a:gd name="T65" fmla="*/ 1633 h 2276"/>
                <a:gd name="T66" fmla="*/ 847 w 1460"/>
                <a:gd name="T67" fmla="*/ 1633 h 2276"/>
                <a:gd name="T68" fmla="*/ 847 w 1460"/>
                <a:gd name="T69" fmla="*/ 1575 h 2276"/>
                <a:gd name="T70" fmla="*/ 847 w 1460"/>
                <a:gd name="T71" fmla="*/ 1458 h 2276"/>
                <a:gd name="T72" fmla="*/ 876 w 1460"/>
                <a:gd name="T73" fmla="*/ 1283 h 2276"/>
                <a:gd name="T74" fmla="*/ 934 w 1460"/>
                <a:gd name="T75" fmla="*/ 1400 h 2276"/>
                <a:gd name="T76" fmla="*/ 992 w 1460"/>
                <a:gd name="T77" fmla="*/ 1341 h 2276"/>
                <a:gd name="T78" fmla="*/ 1080 w 1460"/>
                <a:gd name="T79" fmla="*/ 1370 h 2276"/>
                <a:gd name="T80" fmla="*/ 1109 w 1460"/>
                <a:gd name="T81" fmla="*/ 1283 h 2276"/>
                <a:gd name="T82" fmla="*/ 1138 w 1460"/>
                <a:gd name="T83" fmla="*/ 1283 h 2276"/>
                <a:gd name="T84" fmla="*/ 1167 w 1460"/>
                <a:gd name="T85" fmla="*/ 1312 h 2276"/>
                <a:gd name="T86" fmla="*/ 1167 w 1460"/>
                <a:gd name="T87" fmla="*/ 1283 h 2276"/>
                <a:gd name="T88" fmla="*/ 1197 w 1460"/>
                <a:gd name="T89" fmla="*/ 1225 h 2276"/>
                <a:gd name="T90" fmla="*/ 1255 w 1460"/>
                <a:gd name="T91" fmla="*/ 1196 h 2276"/>
                <a:gd name="T92" fmla="*/ 1255 w 1460"/>
                <a:gd name="T93" fmla="*/ 1196 h 2276"/>
                <a:gd name="T94" fmla="*/ 1314 w 1460"/>
                <a:gd name="T95" fmla="*/ 1196 h 2276"/>
                <a:gd name="T96" fmla="*/ 1314 w 1460"/>
                <a:gd name="T97" fmla="*/ 1137 h 2276"/>
                <a:gd name="T98" fmla="*/ 1459 w 1460"/>
                <a:gd name="T99" fmla="*/ 1050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0" h="2276">
                  <a:moveTo>
                    <a:pt x="1459" y="1050"/>
                  </a:moveTo>
                  <a:lnTo>
                    <a:pt x="1459" y="1050"/>
                  </a:lnTo>
                  <a:cubicBezTo>
                    <a:pt x="1400" y="1020"/>
                    <a:pt x="1371" y="962"/>
                    <a:pt x="1371" y="904"/>
                  </a:cubicBezTo>
                  <a:cubicBezTo>
                    <a:pt x="1342" y="875"/>
                    <a:pt x="1314" y="846"/>
                    <a:pt x="1284" y="817"/>
                  </a:cubicBezTo>
                  <a:cubicBezTo>
                    <a:pt x="1284" y="787"/>
                    <a:pt x="1284" y="787"/>
                    <a:pt x="1284" y="787"/>
                  </a:cubicBezTo>
                  <a:cubicBezTo>
                    <a:pt x="1226" y="787"/>
                    <a:pt x="1167" y="787"/>
                    <a:pt x="1138" y="758"/>
                  </a:cubicBezTo>
                  <a:cubicBezTo>
                    <a:pt x="1109" y="787"/>
                    <a:pt x="1080" y="787"/>
                    <a:pt x="1050" y="758"/>
                  </a:cubicBezTo>
                  <a:cubicBezTo>
                    <a:pt x="1021" y="758"/>
                    <a:pt x="1021" y="758"/>
                    <a:pt x="1021" y="758"/>
                  </a:cubicBezTo>
                  <a:lnTo>
                    <a:pt x="1021" y="758"/>
                  </a:lnTo>
                  <a:cubicBezTo>
                    <a:pt x="964" y="612"/>
                    <a:pt x="905" y="437"/>
                    <a:pt x="847" y="291"/>
                  </a:cubicBezTo>
                  <a:cubicBezTo>
                    <a:pt x="817" y="234"/>
                    <a:pt x="788" y="146"/>
                    <a:pt x="759" y="87"/>
                  </a:cubicBezTo>
                  <a:cubicBezTo>
                    <a:pt x="759" y="58"/>
                    <a:pt x="730" y="58"/>
                    <a:pt x="730" y="58"/>
                  </a:cubicBezTo>
                  <a:cubicBezTo>
                    <a:pt x="700" y="58"/>
                    <a:pt x="700" y="58"/>
                    <a:pt x="700" y="58"/>
                  </a:cubicBezTo>
                  <a:cubicBezTo>
                    <a:pt x="671" y="58"/>
                    <a:pt x="642" y="58"/>
                    <a:pt x="642" y="58"/>
                  </a:cubicBezTo>
                  <a:cubicBezTo>
                    <a:pt x="614" y="29"/>
                    <a:pt x="614" y="29"/>
                    <a:pt x="614" y="29"/>
                  </a:cubicBezTo>
                  <a:cubicBezTo>
                    <a:pt x="584" y="29"/>
                    <a:pt x="584" y="29"/>
                    <a:pt x="584" y="29"/>
                  </a:cubicBezTo>
                  <a:lnTo>
                    <a:pt x="555" y="29"/>
                  </a:lnTo>
                  <a:cubicBezTo>
                    <a:pt x="526" y="29"/>
                    <a:pt x="497" y="29"/>
                    <a:pt x="497" y="29"/>
                  </a:cubicBezTo>
                  <a:cubicBezTo>
                    <a:pt x="467" y="0"/>
                    <a:pt x="467" y="0"/>
                    <a:pt x="467" y="0"/>
                  </a:cubicBezTo>
                  <a:cubicBezTo>
                    <a:pt x="438" y="58"/>
                    <a:pt x="380" y="87"/>
                    <a:pt x="321" y="87"/>
                  </a:cubicBezTo>
                  <a:cubicBezTo>
                    <a:pt x="293" y="87"/>
                    <a:pt x="293" y="87"/>
                    <a:pt x="293" y="87"/>
                  </a:cubicBezTo>
                  <a:lnTo>
                    <a:pt x="293" y="87"/>
                  </a:lnTo>
                  <a:cubicBezTo>
                    <a:pt x="264" y="87"/>
                    <a:pt x="264" y="58"/>
                    <a:pt x="264" y="29"/>
                  </a:cubicBezTo>
                  <a:cubicBezTo>
                    <a:pt x="264" y="29"/>
                    <a:pt x="264" y="29"/>
                    <a:pt x="234" y="29"/>
                  </a:cubicBezTo>
                  <a:cubicBezTo>
                    <a:pt x="205" y="117"/>
                    <a:pt x="176" y="204"/>
                    <a:pt x="147" y="291"/>
                  </a:cubicBezTo>
                  <a:cubicBezTo>
                    <a:pt x="147" y="320"/>
                    <a:pt x="117" y="350"/>
                    <a:pt x="117" y="379"/>
                  </a:cubicBezTo>
                  <a:cubicBezTo>
                    <a:pt x="117" y="408"/>
                    <a:pt x="117" y="408"/>
                    <a:pt x="88" y="437"/>
                  </a:cubicBezTo>
                  <a:cubicBezTo>
                    <a:pt x="88" y="467"/>
                    <a:pt x="88" y="496"/>
                    <a:pt x="59" y="496"/>
                  </a:cubicBezTo>
                  <a:cubicBezTo>
                    <a:pt x="59" y="554"/>
                    <a:pt x="88" y="583"/>
                    <a:pt x="88" y="641"/>
                  </a:cubicBezTo>
                  <a:cubicBezTo>
                    <a:pt x="88" y="641"/>
                    <a:pt x="117" y="641"/>
                    <a:pt x="117" y="670"/>
                  </a:cubicBezTo>
                  <a:lnTo>
                    <a:pt x="117" y="700"/>
                  </a:lnTo>
                  <a:cubicBezTo>
                    <a:pt x="147" y="729"/>
                    <a:pt x="147" y="758"/>
                    <a:pt x="147" y="787"/>
                  </a:cubicBezTo>
                  <a:cubicBezTo>
                    <a:pt x="176" y="846"/>
                    <a:pt x="147" y="846"/>
                    <a:pt x="147" y="875"/>
                  </a:cubicBezTo>
                  <a:cubicBezTo>
                    <a:pt x="117" y="875"/>
                    <a:pt x="117" y="904"/>
                    <a:pt x="117" y="904"/>
                  </a:cubicBezTo>
                  <a:cubicBezTo>
                    <a:pt x="117" y="904"/>
                    <a:pt x="117" y="904"/>
                    <a:pt x="147" y="933"/>
                  </a:cubicBezTo>
                  <a:lnTo>
                    <a:pt x="147" y="962"/>
                  </a:lnTo>
                  <a:cubicBezTo>
                    <a:pt x="147" y="991"/>
                    <a:pt x="117" y="1020"/>
                    <a:pt x="88" y="1020"/>
                  </a:cubicBezTo>
                  <a:lnTo>
                    <a:pt x="88" y="1050"/>
                  </a:lnTo>
                  <a:cubicBezTo>
                    <a:pt x="88" y="1108"/>
                    <a:pt x="88" y="1137"/>
                    <a:pt x="59" y="1196"/>
                  </a:cubicBezTo>
                  <a:cubicBezTo>
                    <a:pt x="59" y="1196"/>
                    <a:pt x="30" y="1225"/>
                    <a:pt x="0" y="1225"/>
                  </a:cubicBezTo>
                  <a:cubicBezTo>
                    <a:pt x="59" y="1400"/>
                    <a:pt x="117" y="1575"/>
                    <a:pt x="176" y="1720"/>
                  </a:cubicBezTo>
                  <a:cubicBezTo>
                    <a:pt x="264" y="1896"/>
                    <a:pt x="321" y="2070"/>
                    <a:pt x="380" y="2246"/>
                  </a:cubicBezTo>
                  <a:cubicBezTo>
                    <a:pt x="380" y="2246"/>
                    <a:pt x="380" y="2246"/>
                    <a:pt x="409" y="2275"/>
                  </a:cubicBezTo>
                  <a:cubicBezTo>
                    <a:pt x="409" y="2275"/>
                    <a:pt x="409" y="2275"/>
                    <a:pt x="438" y="2275"/>
                  </a:cubicBezTo>
                  <a:cubicBezTo>
                    <a:pt x="438" y="2246"/>
                    <a:pt x="497" y="2187"/>
                    <a:pt x="467" y="2129"/>
                  </a:cubicBezTo>
                  <a:lnTo>
                    <a:pt x="467" y="2129"/>
                  </a:lnTo>
                  <a:cubicBezTo>
                    <a:pt x="467" y="2100"/>
                    <a:pt x="467" y="2100"/>
                    <a:pt x="467" y="2100"/>
                  </a:cubicBezTo>
                  <a:cubicBezTo>
                    <a:pt x="497" y="2100"/>
                    <a:pt x="497" y="2100"/>
                    <a:pt x="526" y="2100"/>
                  </a:cubicBezTo>
                  <a:lnTo>
                    <a:pt x="555" y="2070"/>
                  </a:lnTo>
                  <a:cubicBezTo>
                    <a:pt x="526" y="2070"/>
                    <a:pt x="497" y="2041"/>
                    <a:pt x="497" y="2012"/>
                  </a:cubicBezTo>
                  <a:lnTo>
                    <a:pt x="497" y="2012"/>
                  </a:lnTo>
                  <a:lnTo>
                    <a:pt x="497" y="2012"/>
                  </a:lnTo>
                  <a:cubicBezTo>
                    <a:pt x="526" y="1983"/>
                    <a:pt x="526" y="1983"/>
                    <a:pt x="555" y="1983"/>
                  </a:cubicBezTo>
                  <a:cubicBezTo>
                    <a:pt x="584" y="1954"/>
                    <a:pt x="584" y="1954"/>
                    <a:pt x="584" y="1954"/>
                  </a:cubicBezTo>
                  <a:cubicBezTo>
                    <a:pt x="584" y="1925"/>
                    <a:pt x="584" y="1925"/>
                    <a:pt x="584" y="1925"/>
                  </a:cubicBezTo>
                  <a:cubicBezTo>
                    <a:pt x="555" y="1896"/>
                    <a:pt x="526" y="1896"/>
                    <a:pt x="526" y="1867"/>
                  </a:cubicBezTo>
                  <a:cubicBezTo>
                    <a:pt x="526" y="1837"/>
                    <a:pt x="526" y="1837"/>
                    <a:pt x="526" y="1837"/>
                  </a:cubicBezTo>
                  <a:lnTo>
                    <a:pt x="526" y="1837"/>
                  </a:lnTo>
                  <a:cubicBezTo>
                    <a:pt x="555" y="1808"/>
                    <a:pt x="584" y="1779"/>
                    <a:pt x="642" y="1779"/>
                  </a:cubicBezTo>
                  <a:lnTo>
                    <a:pt x="642" y="1779"/>
                  </a:lnTo>
                  <a:lnTo>
                    <a:pt x="642" y="1779"/>
                  </a:lnTo>
                  <a:cubicBezTo>
                    <a:pt x="671" y="1779"/>
                    <a:pt x="671" y="1779"/>
                    <a:pt x="671" y="1808"/>
                  </a:cubicBezTo>
                  <a:cubicBezTo>
                    <a:pt x="671" y="1779"/>
                    <a:pt x="700" y="1750"/>
                    <a:pt x="700" y="1720"/>
                  </a:cubicBezTo>
                  <a:cubicBezTo>
                    <a:pt x="730" y="1691"/>
                    <a:pt x="730" y="1662"/>
                    <a:pt x="730" y="1633"/>
                  </a:cubicBezTo>
                  <a:lnTo>
                    <a:pt x="730" y="1633"/>
                  </a:lnTo>
                  <a:lnTo>
                    <a:pt x="730" y="1633"/>
                  </a:lnTo>
                  <a:cubicBezTo>
                    <a:pt x="759" y="1604"/>
                    <a:pt x="759" y="1604"/>
                    <a:pt x="788" y="1604"/>
                  </a:cubicBezTo>
                  <a:cubicBezTo>
                    <a:pt x="817" y="1604"/>
                    <a:pt x="817" y="1633"/>
                    <a:pt x="847" y="1633"/>
                  </a:cubicBezTo>
                  <a:cubicBezTo>
                    <a:pt x="847" y="1633"/>
                    <a:pt x="817" y="1633"/>
                    <a:pt x="817" y="1604"/>
                  </a:cubicBezTo>
                  <a:cubicBezTo>
                    <a:pt x="817" y="1604"/>
                    <a:pt x="847" y="1604"/>
                    <a:pt x="847" y="1575"/>
                  </a:cubicBezTo>
                  <a:lnTo>
                    <a:pt x="847" y="1575"/>
                  </a:lnTo>
                  <a:cubicBezTo>
                    <a:pt x="847" y="1546"/>
                    <a:pt x="847" y="1487"/>
                    <a:pt x="847" y="1458"/>
                  </a:cubicBezTo>
                  <a:cubicBezTo>
                    <a:pt x="817" y="1400"/>
                    <a:pt x="817" y="1341"/>
                    <a:pt x="847" y="1283"/>
                  </a:cubicBezTo>
                  <a:cubicBezTo>
                    <a:pt x="876" y="1283"/>
                    <a:pt x="876" y="1283"/>
                    <a:pt x="876" y="1283"/>
                  </a:cubicBezTo>
                  <a:lnTo>
                    <a:pt x="876" y="1283"/>
                  </a:lnTo>
                  <a:cubicBezTo>
                    <a:pt x="905" y="1312"/>
                    <a:pt x="934" y="1341"/>
                    <a:pt x="934" y="1400"/>
                  </a:cubicBezTo>
                  <a:cubicBezTo>
                    <a:pt x="934" y="1400"/>
                    <a:pt x="934" y="1400"/>
                    <a:pt x="964" y="1400"/>
                  </a:cubicBezTo>
                  <a:cubicBezTo>
                    <a:pt x="964" y="1370"/>
                    <a:pt x="964" y="1341"/>
                    <a:pt x="992" y="1341"/>
                  </a:cubicBezTo>
                  <a:cubicBezTo>
                    <a:pt x="1050" y="1312"/>
                    <a:pt x="1050" y="1341"/>
                    <a:pt x="1080" y="1370"/>
                  </a:cubicBezTo>
                  <a:lnTo>
                    <a:pt x="1080" y="1370"/>
                  </a:lnTo>
                  <a:cubicBezTo>
                    <a:pt x="1080" y="1341"/>
                    <a:pt x="1080" y="1341"/>
                    <a:pt x="1080" y="1312"/>
                  </a:cubicBezTo>
                  <a:cubicBezTo>
                    <a:pt x="1080" y="1312"/>
                    <a:pt x="1080" y="1283"/>
                    <a:pt x="1109" y="1283"/>
                  </a:cubicBezTo>
                  <a:lnTo>
                    <a:pt x="1109" y="1283"/>
                  </a:lnTo>
                  <a:cubicBezTo>
                    <a:pt x="1138" y="1283"/>
                    <a:pt x="1138" y="1283"/>
                    <a:pt x="1138" y="1283"/>
                  </a:cubicBezTo>
                  <a:cubicBezTo>
                    <a:pt x="1138" y="1283"/>
                    <a:pt x="1138" y="1312"/>
                    <a:pt x="1167" y="1312"/>
                  </a:cubicBezTo>
                  <a:lnTo>
                    <a:pt x="1167" y="1312"/>
                  </a:lnTo>
                  <a:lnTo>
                    <a:pt x="1167" y="1312"/>
                  </a:lnTo>
                  <a:cubicBezTo>
                    <a:pt x="1167" y="1283"/>
                    <a:pt x="1167" y="1283"/>
                    <a:pt x="1167" y="1283"/>
                  </a:cubicBezTo>
                  <a:lnTo>
                    <a:pt x="1197" y="1283"/>
                  </a:lnTo>
                  <a:cubicBezTo>
                    <a:pt x="1197" y="1254"/>
                    <a:pt x="1197" y="1254"/>
                    <a:pt x="1197" y="1225"/>
                  </a:cubicBezTo>
                  <a:lnTo>
                    <a:pt x="1197" y="1225"/>
                  </a:lnTo>
                  <a:cubicBezTo>
                    <a:pt x="1197" y="1196"/>
                    <a:pt x="1226" y="1196"/>
                    <a:pt x="1255" y="1196"/>
                  </a:cubicBezTo>
                  <a:lnTo>
                    <a:pt x="1255" y="1196"/>
                  </a:lnTo>
                  <a:lnTo>
                    <a:pt x="1255" y="1196"/>
                  </a:lnTo>
                  <a:cubicBezTo>
                    <a:pt x="1284" y="1196"/>
                    <a:pt x="1284" y="1196"/>
                    <a:pt x="1284" y="1196"/>
                  </a:cubicBezTo>
                  <a:cubicBezTo>
                    <a:pt x="1314" y="1196"/>
                    <a:pt x="1314" y="1196"/>
                    <a:pt x="1314" y="1196"/>
                  </a:cubicBezTo>
                  <a:lnTo>
                    <a:pt x="1314" y="1167"/>
                  </a:lnTo>
                  <a:cubicBezTo>
                    <a:pt x="1314" y="1137"/>
                    <a:pt x="1314" y="1137"/>
                    <a:pt x="1314" y="1137"/>
                  </a:cubicBezTo>
                  <a:cubicBezTo>
                    <a:pt x="1342" y="1137"/>
                    <a:pt x="1342" y="1137"/>
                    <a:pt x="1342" y="1137"/>
                  </a:cubicBezTo>
                  <a:cubicBezTo>
                    <a:pt x="1400" y="1137"/>
                    <a:pt x="1430" y="1108"/>
                    <a:pt x="1459" y="105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09" name="Freeform 408">
              <a:extLst>
                <a:ext uri="{FF2B5EF4-FFF2-40B4-BE49-F238E27FC236}">
                  <a16:creationId xmlns:a16="http://schemas.microsoft.com/office/drawing/2014/main" id="{F28CBBD2-9C32-BA47-87F3-71A321E61A50}"/>
                </a:ext>
              </a:extLst>
            </p:cNvPr>
            <p:cNvSpPr>
              <a:spLocks noChangeArrowheads="1"/>
            </p:cNvSpPr>
            <p:nvPr/>
          </p:nvSpPr>
          <p:spPr bwMode="auto">
            <a:xfrm>
              <a:off x="5191638" y="232306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0" name="Freeform 409">
              <a:extLst>
                <a:ext uri="{FF2B5EF4-FFF2-40B4-BE49-F238E27FC236}">
                  <a16:creationId xmlns:a16="http://schemas.microsoft.com/office/drawing/2014/main" id="{3042FA59-E9D5-1A44-AE9C-34B8CAB00532}"/>
                </a:ext>
              </a:extLst>
            </p:cNvPr>
            <p:cNvSpPr>
              <a:spLocks noChangeArrowheads="1"/>
            </p:cNvSpPr>
            <p:nvPr/>
          </p:nvSpPr>
          <p:spPr bwMode="auto">
            <a:xfrm>
              <a:off x="5855523" y="562974"/>
              <a:ext cx="10037" cy="19920"/>
            </a:xfrm>
            <a:custGeom>
              <a:avLst/>
              <a:gdLst>
                <a:gd name="T0" fmla="*/ 29 w 30"/>
                <a:gd name="T1" fmla="*/ 59 h 60"/>
                <a:gd name="T2" fmla="*/ 29 w 30"/>
                <a:gd name="T3" fmla="*/ 59 h 60"/>
                <a:gd name="T4" fmla="*/ 0 w 30"/>
                <a:gd name="T5" fmla="*/ 29 h 60"/>
                <a:gd name="T6" fmla="*/ 0 w 30"/>
                <a:gd name="T7" fmla="*/ 0 h 60"/>
                <a:gd name="T8" fmla="*/ 0 w 30"/>
                <a:gd name="T9" fmla="*/ 29 h 60"/>
                <a:gd name="T10" fmla="*/ 29 w 30"/>
                <a:gd name="T11" fmla="*/ 59 h 60"/>
              </a:gdLst>
              <a:ahLst/>
              <a:cxnLst>
                <a:cxn ang="0">
                  <a:pos x="T0" y="T1"/>
                </a:cxn>
                <a:cxn ang="0">
                  <a:pos x="T2" y="T3"/>
                </a:cxn>
                <a:cxn ang="0">
                  <a:pos x="T4" y="T5"/>
                </a:cxn>
                <a:cxn ang="0">
                  <a:pos x="T6" y="T7"/>
                </a:cxn>
                <a:cxn ang="0">
                  <a:pos x="T8" y="T9"/>
                </a:cxn>
                <a:cxn ang="0">
                  <a:pos x="T10" y="T11"/>
                </a:cxn>
              </a:cxnLst>
              <a:rect l="0" t="0" r="r" b="b"/>
              <a:pathLst>
                <a:path w="30" h="60">
                  <a:moveTo>
                    <a:pt x="29" y="59"/>
                  </a:moveTo>
                  <a:lnTo>
                    <a:pt x="29" y="59"/>
                  </a:lnTo>
                  <a:cubicBezTo>
                    <a:pt x="29" y="29"/>
                    <a:pt x="29" y="29"/>
                    <a:pt x="0" y="29"/>
                  </a:cubicBezTo>
                  <a:cubicBezTo>
                    <a:pt x="0" y="0"/>
                    <a:pt x="0" y="0"/>
                    <a:pt x="0" y="0"/>
                  </a:cubicBezTo>
                  <a:cubicBezTo>
                    <a:pt x="0" y="0"/>
                    <a:pt x="0" y="0"/>
                    <a:pt x="0" y="29"/>
                  </a:cubicBezTo>
                  <a:cubicBezTo>
                    <a:pt x="29" y="29"/>
                    <a:pt x="29" y="29"/>
                    <a:pt x="29"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1" name="Freeform 410">
              <a:extLst>
                <a:ext uri="{FF2B5EF4-FFF2-40B4-BE49-F238E27FC236}">
                  <a16:creationId xmlns:a16="http://schemas.microsoft.com/office/drawing/2014/main" id="{503FEDF3-14D0-F344-9E80-4A81C41E133E}"/>
                </a:ext>
              </a:extLst>
            </p:cNvPr>
            <p:cNvSpPr>
              <a:spLocks noChangeArrowheads="1"/>
            </p:cNvSpPr>
            <p:nvPr/>
          </p:nvSpPr>
          <p:spPr bwMode="auto">
            <a:xfrm>
              <a:off x="5191638" y="2274682"/>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2" name="Freeform 411">
              <a:extLst>
                <a:ext uri="{FF2B5EF4-FFF2-40B4-BE49-F238E27FC236}">
                  <a16:creationId xmlns:a16="http://schemas.microsoft.com/office/drawing/2014/main" id="{9AF07A72-5AA3-2F43-9554-EB108A6AC3AB}"/>
                </a:ext>
              </a:extLst>
            </p:cNvPr>
            <p:cNvSpPr>
              <a:spLocks noChangeArrowheads="1"/>
            </p:cNvSpPr>
            <p:nvPr/>
          </p:nvSpPr>
          <p:spPr bwMode="auto">
            <a:xfrm>
              <a:off x="5152923" y="2274682"/>
              <a:ext cx="1434" cy="9960"/>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cubicBezTo>
                    <a:pt x="0" y="0"/>
                    <a:pt x="0" y="0"/>
                    <a:pt x="0" y="0"/>
                  </a:cubicBezTo>
                  <a:cubicBezTo>
                    <a:pt x="0" y="0"/>
                    <a:pt x="0" y="0"/>
                    <a:pt x="0"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3" name="Freeform 412">
              <a:extLst>
                <a:ext uri="{FF2B5EF4-FFF2-40B4-BE49-F238E27FC236}">
                  <a16:creationId xmlns:a16="http://schemas.microsoft.com/office/drawing/2014/main" id="{C9FD4A8F-8C8D-9B40-8296-F0029DA39E92}"/>
                </a:ext>
              </a:extLst>
            </p:cNvPr>
            <p:cNvSpPr>
              <a:spLocks noChangeArrowheads="1"/>
            </p:cNvSpPr>
            <p:nvPr/>
          </p:nvSpPr>
          <p:spPr bwMode="auto">
            <a:xfrm>
              <a:off x="5152923" y="2256184"/>
              <a:ext cx="10037" cy="9961"/>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4" name="Freeform 413">
              <a:extLst>
                <a:ext uri="{FF2B5EF4-FFF2-40B4-BE49-F238E27FC236}">
                  <a16:creationId xmlns:a16="http://schemas.microsoft.com/office/drawing/2014/main" id="{BC8619E4-6C24-2243-8F25-FD69DF26BA7B}"/>
                </a:ext>
              </a:extLst>
            </p:cNvPr>
            <p:cNvSpPr>
              <a:spLocks noChangeArrowheads="1"/>
            </p:cNvSpPr>
            <p:nvPr/>
          </p:nvSpPr>
          <p:spPr bwMode="auto">
            <a:xfrm>
              <a:off x="5191638" y="2237687"/>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5" name="Freeform 414">
              <a:extLst>
                <a:ext uri="{FF2B5EF4-FFF2-40B4-BE49-F238E27FC236}">
                  <a16:creationId xmlns:a16="http://schemas.microsoft.com/office/drawing/2014/main" id="{02D9F859-675F-0240-88A9-94264EAF8E2A}"/>
                </a:ext>
              </a:extLst>
            </p:cNvPr>
            <p:cNvSpPr>
              <a:spLocks noChangeArrowheads="1"/>
            </p:cNvSpPr>
            <p:nvPr/>
          </p:nvSpPr>
          <p:spPr bwMode="auto">
            <a:xfrm>
              <a:off x="5238956" y="228464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6" name="Freeform 415">
              <a:extLst>
                <a:ext uri="{FF2B5EF4-FFF2-40B4-BE49-F238E27FC236}">
                  <a16:creationId xmlns:a16="http://schemas.microsoft.com/office/drawing/2014/main" id="{2EBA2427-9BD8-D343-A5CB-4963A00053B0}"/>
                </a:ext>
              </a:extLst>
            </p:cNvPr>
            <p:cNvSpPr>
              <a:spLocks noChangeArrowheads="1"/>
            </p:cNvSpPr>
            <p:nvPr/>
          </p:nvSpPr>
          <p:spPr bwMode="auto">
            <a:xfrm>
              <a:off x="5210279" y="2256184"/>
              <a:ext cx="28678" cy="18498"/>
            </a:xfrm>
            <a:custGeom>
              <a:avLst/>
              <a:gdLst>
                <a:gd name="T0" fmla="*/ 88 w 89"/>
                <a:gd name="T1" fmla="*/ 58 h 59"/>
                <a:gd name="T2" fmla="*/ 88 w 89"/>
                <a:gd name="T3" fmla="*/ 58 h 59"/>
                <a:gd name="T4" fmla="*/ 0 w 89"/>
                <a:gd name="T5" fmla="*/ 0 h 59"/>
                <a:gd name="T6" fmla="*/ 88 w 89"/>
                <a:gd name="T7" fmla="*/ 58 h 59"/>
              </a:gdLst>
              <a:ahLst/>
              <a:cxnLst>
                <a:cxn ang="0">
                  <a:pos x="T0" y="T1"/>
                </a:cxn>
                <a:cxn ang="0">
                  <a:pos x="T2" y="T3"/>
                </a:cxn>
                <a:cxn ang="0">
                  <a:pos x="T4" y="T5"/>
                </a:cxn>
                <a:cxn ang="0">
                  <a:pos x="T6" y="T7"/>
                </a:cxn>
              </a:cxnLst>
              <a:rect l="0" t="0" r="r" b="b"/>
              <a:pathLst>
                <a:path w="89" h="59">
                  <a:moveTo>
                    <a:pt x="88" y="58"/>
                  </a:moveTo>
                  <a:lnTo>
                    <a:pt x="88" y="58"/>
                  </a:lnTo>
                  <a:cubicBezTo>
                    <a:pt x="29" y="58"/>
                    <a:pt x="29" y="29"/>
                    <a:pt x="0" y="0"/>
                  </a:cubicBezTo>
                  <a:cubicBezTo>
                    <a:pt x="29" y="29"/>
                    <a:pt x="29" y="58"/>
                    <a:pt x="88"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7" name="Freeform 416">
              <a:extLst>
                <a:ext uri="{FF2B5EF4-FFF2-40B4-BE49-F238E27FC236}">
                  <a16:creationId xmlns:a16="http://schemas.microsoft.com/office/drawing/2014/main" id="{CCA4E593-BAFD-1D46-8979-7D5D8AB40704}"/>
                </a:ext>
              </a:extLst>
            </p:cNvPr>
            <p:cNvSpPr>
              <a:spLocks noChangeArrowheads="1"/>
            </p:cNvSpPr>
            <p:nvPr/>
          </p:nvSpPr>
          <p:spPr bwMode="auto">
            <a:xfrm>
              <a:off x="4053139" y="1023983"/>
              <a:ext cx="10036" cy="28457"/>
            </a:xfrm>
            <a:custGeom>
              <a:avLst/>
              <a:gdLst>
                <a:gd name="T0" fmla="*/ 30 w 31"/>
                <a:gd name="T1" fmla="*/ 59 h 89"/>
                <a:gd name="T2" fmla="*/ 30 w 31"/>
                <a:gd name="T3" fmla="*/ 59 h 89"/>
                <a:gd name="T4" fmla="*/ 30 w 31"/>
                <a:gd name="T5" fmla="*/ 88 h 89"/>
                <a:gd name="T6" fmla="*/ 30 w 31"/>
                <a:gd name="T7" fmla="*/ 59 h 89"/>
                <a:gd name="T8" fmla="*/ 0 w 31"/>
                <a:gd name="T9" fmla="*/ 0 h 89"/>
                <a:gd name="T10" fmla="*/ 30 w 31"/>
                <a:gd name="T11" fmla="*/ 59 h 89"/>
              </a:gdLst>
              <a:ahLst/>
              <a:cxnLst>
                <a:cxn ang="0">
                  <a:pos x="T0" y="T1"/>
                </a:cxn>
                <a:cxn ang="0">
                  <a:pos x="T2" y="T3"/>
                </a:cxn>
                <a:cxn ang="0">
                  <a:pos x="T4" y="T5"/>
                </a:cxn>
                <a:cxn ang="0">
                  <a:pos x="T6" y="T7"/>
                </a:cxn>
                <a:cxn ang="0">
                  <a:pos x="T8" y="T9"/>
                </a:cxn>
                <a:cxn ang="0">
                  <a:pos x="T10" y="T11"/>
                </a:cxn>
              </a:cxnLst>
              <a:rect l="0" t="0" r="r" b="b"/>
              <a:pathLst>
                <a:path w="31" h="89">
                  <a:moveTo>
                    <a:pt x="30" y="59"/>
                  </a:moveTo>
                  <a:lnTo>
                    <a:pt x="30" y="59"/>
                  </a:lnTo>
                  <a:cubicBezTo>
                    <a:pt x="30" y="88"/>
                    <a:pt x="30" y="88"/>
                    <a:pt x="30" y="88"/>
                  </a:cubicBezTo>
                  <a:cubicBezTo>
                    <a:pt x="30" y="88"/>
                    <a:pt x="30" y="88"/>
                    <a:pt x="30" y="59"/>
                  </a:cubicBezTo>
                  <a:cubicBezTo>
                    <a:pt x="0" y="59"/>
                    <a:pt x="0" y="30"/>
                    <a:pt x="0" y="0"/>
                  </a:cubicBezTo>
                  <a:cubicBezTo>
                    <a:pt x="0" y="30"/>
                    <a:pt x="0" y="59"/>
                    <a:pt x="3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8" name="Freeform 417">
              <a:extLst>
                <a:ext uri="{FF2B5EF4-FFF2-40B4-BE49-F238E27FC236}">
                  <a16:creationId xmlns:a16="http://schemas.microsoft.com/office/drawing/2014/main" id="{3BC49968-FE9D-9A48-82A5-5399417C3A1B}"/>
                </a:ext>
              </a:extLst>
            </p:cNvPr>
            <p:cNvSpPr>
              <a:spLocks noChangeArrowheads="1"/>
            </p:cNvSpPr>
            <p:nvPr/>
          </p:nvSpPr>
          <p:spPr bwMode="auto">
            <a:xfrm>
              <a:off x="4509112" y="3573758"/>
              <a:ext cx="1433" cy="9961"/>
            </a:xfrm>
            <a:custGeom>
              <a:avLst/>
              <a:gdLst>
                <a:gd name="T0" fmla="*/ 0 w 1"/>
                <a:gd name="T1" fmla="*/ 29 h 30"/>
                <a:gd name="T2" fmla="*/ 0 w 1"/>
                <a:gd name="T3" fmla="*/ 29 h 30"/>
                <a:gd name="T4" fmla="*/ 0 w 1"/>
                <a:gd name="T5" fmla="*/ 0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0"/>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19" name="Freeform 418">
              <a:extLst>
                <a:ext uri="{FF2B5EF4-FFF2-40B4-BE49-F238E27FC236}">
                  <a16:creationId xmlns:a16="http://schemas.microsoft.com/office/drawing/2014/main" id="{7DC38F02-90B6-2C4B-A5F6-A30E5B095B04}"/>
                </a:ext>
              </a:extLst>
            </p:cNvPr>
            <p:cNvSpPr>
              <a:spLocks noChangeArrowheads="1"/>
            </p:cNvSpPr>
            <p:nvPr/>
          </p:nvSpPr>
          <p:spPr bwMode="auto">
            <a:xfrm>
              <a:off x="4470397" y="3395900"/>
              <a:ext cx="1434" cy="19920"/>
            </a:xfrm>
            <a:custGeom>
              <a:avLst/>
              <a:gdLst>
                <a:gd name="T0" fmla="*/ 0 w 1"/>
                <a:gd name="T1" fmla="*/ 0 h 60"/>
                <a:gd name="T2" fmla="*/ 0 w 1"/>
                <a:gd name="T3" fmla="*/ 0 h 60"/>
                <a:gd name="T4" fmla="*/ 0 w 1"/>
                <a:gd name="T5" fmla="*/ 59 h 60"/>
                <a:gd name="T6" fmla="*/ 0 w 1"/>
                <a:gd name="T7" fmla="*/ 59 h 60"/>
                <a:gd name="T8" fmla="*/ 0 w 1"/>
                <a:gd name="T9" fmla="*/ 59 h 60"/>
                <a:gd name="T10" fmla="*/ 0 w 1"/>
                <a:gd name="T11" fmla="*/ 59 h 60"/>
                <a:gd name="T12" fmla="*/ 0 w 1"/>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 h="60">
                  <a:moveTo>
                    <a:pt x="0" y="0"/>
                  </a:moveTo>
                  <a:lnTo>
                    <a:pt x="0" y="0"/>
                  </a:lnTo>
                  <a:cubicBezTo>
                    <a:pt x="0" y="30"/>
                    <a:pt x="0" y="30"/>
                    <a:pt x="0" y="59"/>
                  </a:cubicBezTo>
                  <a:lnTo>
                    <a:pt x="0" y="59"/>
                  </a:lnTo>
                  <a:lnTo>
                    <a:pt x="0" y="59"/>
                  </a:lnTo>
                  <a:lnTo>
                    <a:pt x="0" y="59"/>
                  </a:lnTo>
                  <a:cubicBezTo>
                    <a:pt x="0" y="30"/>
                    <a:pt x="0" y="3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0" name="Freeform 419">
              <a:extLst>
                <a:ext uri="{FF2B5EF4-FFF2-40B4-BE49-F238E27FC236}">
                  <a16:creationId xmlns:a16="http://schemas.microsoft.com/office/drawing/2014/main" id="{F50CB789-491C-BF49-9BAA-EBFA0040F387}"/>
                </a:ext>
              </a:extLst>
            </p:cNvPr>
            <p:cNvSpPr>
              <a:spLocks noChangeArrowheads="1"/>
            </p:cNvSpPr>
            <p:nvPr/>
          </p:nvSpPr>
          <p:spPr bwMode="auto">
            <a:xfrm>
              <a:off x="4546393" y="3612176"/>
              <a:ext cx="1433" cy="28457"/>
            </a:xfrm>
            <a:custGeom>
              <a:avLst/>
              <a:gdLst>
                <a:gd name="T0" fmla="*/ 0 w 1"/>
                <a:gd name="T1" fmla="*/ 88 h 89"/>
                <a:gd name="T2" fmla="*/ 0 w 1"/>
                <a:gd name="T3" fmla="*/ 88 h 89"/>
                <a:gd name="T4" fmla="*/ 0 w 1"/>
                <a:gd name="T5" fmla="*/ 0 h 89"/>
                <a:gd name="T6" fmla="*/ 0 w 1"/>
                <a:gd name="T7" fmla="*/ 88 h 89"/>
              </a:gdLst>
              <a:ahLst/>
              <a:cxnLst>
                <a:cxn ang="0">
                  <a:pos x="T0" y="T1"/>
                </a:cxn>
                <a:cxn ang="0">
                  <a:pos x="T2" y="T3"/>
                </a:cxn>
                <a:cxn ang="0">
                  <a:pos x="T4" y="T5"/>
                </a:cxn>
                <a:cxn ang="0">
                  <a:pos x="T6" y="T7"/>
                </a:cxn>
              </a:cxnLst>
              <a:rect l="0" t="0" r="r" b="b"/>
              <a:pathLst>
                <a:path w="1" h="89">
                  <a:moveTo>
                    <a:pt x="0" y="88"/>
                  </a:moveTo>
                  <a:lnTo>
                    <a:pt x="0" y="88"/>
                  </a:lnTo>
                  <a:cubicBezTo>
                    <a:pt x="0" y="59"/>
                    <a:pt x="0" y="29"/>
                    <a:pt x="0" y="0"/>
                  </a:cubicBezTo>
                  <a:cubicBezTo>
                    <a:pt x="0" y="29"/>
                    <a:pt x="0" y="59"/>
                    <a:pt x="0"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1" name="Freeform 420">
              <a:extLst>
                <a:ext uri="{FF2B5EF4-FFF2-40B4-BE49-F238E27FC236}">
                  <a16:creationId xmlns:a16="http://schemas.microsoft.com/office/drawing/2014/main" id="{9281E66A-9459-B442-9FEF-7A946AD8A91E}"/>
                </a:ext>
              </a:extLst>
            </p:cNvPr>
            <p:cNvSpPr>
              <a:spLocks noChangeArrowheads="1"/>
            </p:cNvSpPr>
            <p:nvPr/>
          </p:nvSpPr>
          <p:spPr bwMode="auto">
            <a:xfrm>
              <a:off x="4517716" y="3620714"/>
              <a:ext cx="10036" cy="19920"/>
            </a:xfrm>
            <a:custGeom>
              <a:avLst/>
              <a:gdLst>
                <a:gd name="T0" fmla="*/ 29 w 30"/>
                <a:gd name="T1" fmla="*/ 0 h 60"/>
                <a:gd name="T2" fmla="*/ 29 w 30"/>
                <a:gd name="T3" fmla="*/ 0 h 60"/>
                <a:gd name="T4" fmla="*/ 0 w 30"/>
                <a:gd name="T5" fmla="*/ 59 h 60"/>
                <a:gd name="T6" fmla="*/ 29 w 30"/>
                <a:gd name="T7" fmla="*/ 0 h 60"/>
              </a:gdLst>
              <a:ahLst/>
              <a:cxnLst>
                <a:cxn ang="0">
                  <a:pos x="T0" y="T1"/>
                </a:cxn>
                <a:cxn ang="0">
                  <a:pos x="T2" y="T3"/>
                </a:cxn>
                <a:cxn ang="0">
                  <a:pos x="T4" y="T5"/>
                </a:cxn>
                <a:cxn ang="0">
                  <a:pos x="T6" y="T7"/>
                </a:cxn>
              </a:cxnLst>
              <a:rect l="0" t="0" r="r" b="b"/>
              <a:pathLst>
                <a:path w="30" h="60">
                  <a:moveTo>
                    <a:pt x="29" y="0"/>
                  </a:moveTo>
                  <a:lnTo>
                    <a:pt x="29" y="0"/>
                  </a:lnTo>
                  <a:cubicBezTo>
                    <a:pt x="29" y="30"/>
                    <a:pt x="0" y="30"/>
                    <a:pt x="0" y="59"/>
                  </a:cubicBezTo>
                  <a:cubicBezTo>
                    <a:pt x="0" y="30"/>
                    <a:pt x="29" y="3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2" name="Freeform 421">
              <a:extLst>
                <a:ext uri="{FF2B5EF4-FFF2-40B4-BE49-F238E27FC236}">
                  <a16:creationId xmlns:a16="http://schemas.microsoft.com/office/drawing/2014/main" id="{F7A21518-85C4-D140-9FDD-C974315FA981}"/>
                </a:ext>
              </a:extLst>
            </p:cNvPr>
            <p:cNvSpPr>
              <a:spLocks noChangeArrowheads="1"/>
            </p:cNvSpPr>
            <p:nvPr/>
          </p:nvSpPr>
          <p:spPr bwMode="auto">
            <a:xfrm>
              <a:off x="4537790" y="3659130"/>
              <a:ext cx="1433" cy="9961"/>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3" name="Freeform 422">
              <a:extLst>
                <a:ext uri="{FF2B5EF4-FFF2-40B4-BE49-F238E27FC236}">
                  <a16:creationId xmlns:a16="http://schemas.microsoft.com/office/drawing/2014/main" id="{60DCE6F1-CD09-1C4E-9320-36441785A397}"/>
                </a:ext>
              </a:extLst>
            </p:cNvPr>
            <p:cNvSpPr>
              <a:spLocks noChangeArrowheads="1"/>
            </p:cNvSpPr>
            <p:nvPr/>
          </p:nvSpPr>
          <p:spPr bwMode="auto">
            <a:xfrm>
              <a:off x="4527753" y="3612176"/>
              <a:ext cx="10037" cy="9960"/>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lnTo>
                    <a:pt x="0" y="0"/>
                  </a:ln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4" name="Freeform 423">
              <a:extLst>
                <a:ext uri="{FF2B5EF4-FFF2-40B4-BE49-F238E27FC236}">
                  <a16:creationId xmlns:a16="http://schemas.microsoft.com/office/drawing/2014/main" id="{7387C659-3155-D14F-96B8-A93C93B3E4E3}"/>
                </a:ext>
              </a:extLst>
            </p:cNvPr>
            <p:cNvSpPr>
              <a:spLocks noChangeArrowheads="1"/>
            </p:cNvSpPr>
            <p:nvPr/>
          </p:nvSpPr>
          <p:spPr bwMode="auto">
            <a:xfrm>
              <a:off x="2971995" y="3338986"/>
              <a:ext cx="1433" cy="18497"/>
            </a:xfrm>
            <a:custGeom>
              <a:avLst/>
              <a:gdLst>
                <a:gd name="T0" fmla="*/ 0 w 1"/>
                <a:gd name="T1" fmla="*/ 29 h 59"/>
                <a:gd name="T2" fmla="*/ 0 w 1"/>
                <a:gd name="T3" fmla="*/ 29 h 59"/>
                <a:gd name="T4" fmla="*/ 0 w 1"/>
                <a:gd name="T5" fmla="*/ 58 h 59"/>
                <a:gd name="T6" fmla="*/ 0 w 1"/>
                <a:gd name="T7" fmla="*/ 0 h 59"/>
                <a:gd name="T8" fmla="*/ 0 w 1"/>
                <a:gd name="T9" fmla="*/ 29 h 59"/>
              </a:gdLst>
              <a:ahLst/>
              <a:cxnLst>
                <a:cxn ang="0">
                  <a:pos x="T0" y="T1"/>
                </a:cxn>
                <a:cxn ang="0">
                  <a:pos x="T2" y="T3"/>
                </a:cxn>
                <a:cxn ang="0">
                  <a:pos x="T4" y="T5"/>
                </a:cxn>
                <a:cxn ang="0">
                  <a:pos x="T6" y="T7"/>
                </a:cxn>
                <a:cxn ang="0">
                  <a:pos x="T8" y="T9"/>
                </a:cxn>
              </a:cxnLst>
              <a:rect l="0" t="0" r="r" b="b"/>
              <a:pathLst>
                <a:path w="1" h="59">
                  <a:moveTo>
                    <a:pt x="0" y="29"/>
                  </a:moveTo>
                  <a:lnTo>
                    <a:pt x="0" y="29"/>
                  </a:lnTo>
                  <a:lnTo>
                    <a:pt x="0" y="58"/>
                  </a:lnTo>
                  <a:cubicBezTo>
                    <a:pt x="0" y="29"/>
                    <a:pt x="0" y="0"/>
                    <a:pt x="0" y="0"/>
                  </a:cubicBez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5" name="Freeform 424">
              <a:extLst>
                <a:ext uri="{FF2B5EF4-FFF2-40B4-BE49-F238E27FC236}">
                  <a16:creationId xmlns:a16="http://schemas.microsoft.com/office/drawing/2014/main" id="{6F191A25-80E5-3541-BEFC-77C9E2434001}"/>
                </a:ext>
              </a:extLst>
            </p:cNvPr>
            <p:cNvSpPr>
              <a:spLocks noChangeArrowheads="1"/>
            </p:cNvSpPr>
            <p:nvPr/>
          </p:nvSpPr>
          <p:spPr bwMode="auto">
            <a:xfrm>
              <a:off x="4470397" y="356522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6" name="Freeform 425">
              <a:extLst>
                <a:ext uri="{FF2B5EF4-FFF2-40B4-BE49-F238E27FC236}">
                  <a16:creationId xmlns:a16="http://schemas.microsoft.com/office/drawing/2014/main" id="{47325324-84E8-E741-8EE7-0CBA059CCBED}"/>
                </a:ext>
              </a:extLst>
            </p:cNvPr>
            <p:cNvSpPr>
              <a:spLocks noChangeArrowheads="1"/>
            </p:cNvSpPr>
            <p:nvPr/>
          </p:nvSpPr>
          <p:spPr bwMode="auto">
            <a:xfrm>
              <a:off x="4489038" y="3489809"/>
              <a:ext cx="10036" cy="38417"/>
            </a:xfrm>
            <a:custGeom>
              <a:avLst/>
              <a:gdLst>
                <a:gd name="T0" fmla="*/ 0 w 30"/>
                <a:gd name="T1" fmla="*/ 117 h 118"/>
                <a:gd name="T2" fmla="*/ 0 w 30"/>
                <a:gd name="T3" fmla="*/ 117 h 118"/>
                <a:gd name="T4" fmla="*/ 29 w 30"/>
                <a:gd name="T5" fmla="*/ 58 h 118"/>
                <a:gd name="T6" fmla="*/ 29 w 30"/>
                <a:gd name="T7" fmla="*/ 0 h 118"/>
                <a:gd name="T8" fmla="*/ 29 w 30"/>
                <a:gd name="T9" fmla="*/ 58 h 118"/>
                <a:gd name="T10" fmla="*/ 0 w 30"/>
                <a:gd name="T11" fmla="*/ 117 h 118"/>
              </a:gdLst>
              <a:ahLst/>
              <a:cxnLst>
                <a:cxn ang="0">
                  <a:pos x="T0" y="T1"/>
                </a:cxn>
                <a:cxn ang="0">
                  <a:pos x="T2" y="T3"/>
                </a:cxn>
                <a:cxn ang="0">
                  <a:pos x="T4" y="T5"/>
                </a:cxn>
                <a:cxn ang="0">
                  <a:pos x="T6" y="T7"/>
                </a:cxn>
                <a:cxn ang="0">
                  <a:pos x="T8" y="T9"/>
                </a:cxn>
                <a:cxn ang="0">
                  <a:pos x="T10" y="T11"/>
                </a:cxn>
              </a:cxnLst>
              <a:rect l="0" t="0" r="r" b="b"/>
              <a:pathLst>
                <a:path w="30" h="118">
                  <a:moveTo>
                    <a:pt x="0" y="117"/>
                  </a:moveTo>
                  <a:lnTo>
                    <a:pt x="0" y="117"/>
                  </a:lnTo>
                  <a:cubicBezTo>
                    <a:pt x="29" y="88"/>
                    <a:pt x="29" y="88"/>
                    <a:pt x="29" y="58"/>
                  </a:cubicBezTo>
                  <a:cubicBezTo>
                    <a:pt x="29" y="29"/>
                    <a:pt x="29" y="29"/>
                    <a:pt x="29" y="0"/>
                  </a:cubicBezTo>
                  <a:cubicBezTo>
                    <a:pt x="29" y="29"/>
                    <a:pt x="29" y="29"/>
                    <a:pt x="29" y="58"/>
                  </a:cubicBezTo>
                  <a:cubicBezTo>
                    <a:pt x="29" y="88"/>
                    <a:pt x="29" y="88"/>
                    <a:pt x="0" y="11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7" name="Freeform 426">
              <a:extLst>
                <a:ext uri="{FF2B5EF4-FFF2-40B4-BE49-F238E27FC236}">
                  <a16:creationId xmlns:a16="http://schemas.microsoft.com/office/drawing/2014/main" id="{848769F7-52F6-0544-9A32-315BE49D81D6}"/>
                </a:ext>
              </a:extLst>
            </p:cNvPr>
            <p:cNvSpPr>
              <a:spLocks noChangeArrowheads="1"/>
            </p:cNvSpPr>
            <p:nvPr/>
          </p:nvSpPr>
          <p:spPr bwMode="auto">
            <a:xfrm>
              <a:off x="4480435" y="3555261"/>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8" name="Freeform 427">
              <a:extLst>
                <a:ext uri="{FF2B5EF4-FFF2-40B4-BE49-F238E27FC236}">
                  <a16:creationId xmlns:a16="http://schemas.microsoft.com/office/drawing/2014/main" id="{9BA21507-EF84-9748-9D76-3ED584D3FB53}"/>
                </a:ext>
              </a:extLst>
            </p:cNvPr>
            <p:cNvSpPr>
              <a:spLocks noChangeArrowheads="1"/>
            </p:cNvSpPr>
            <p:nvPr/>
          </p:nvSpPr>
          <p:spPr bwMode="auto">
            <a:xfrm>
              <a:off x="4470397" y="357375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29" name="Freeform 428">
              <a:extLst>
                <a:ext uri="{FF2B5EF4-FFF2-40B4-BE49-F238E27FC236}">
                  <a16:creationId xmlns:a16="http://schemas.microsoft.com/office/drawing/2014/main" id="{6F1C5CA5-8DAC-8145-A5DF-D2A30895C376}"/>
                </a:ext>
              </a:extLst>
            </p:cNvPr>
            <p:cNvSpPr>
              <a:spLocks noChangeArrowheads="1"/>
            </p:cNvSpPr>
            <p:nvPr/>
          </p:nvSpPr>
          <p:spPr bwMode="auto">
            <a:xfrm>
              <a:off x="4480435" y="355526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0" name="Freeform 429">
              <a:extLst>
                <a:ext uri="{FF2B5EF4-FFF2-40B4-BE49-F238E27FC236}">
                  <a16:creationId xmlns:a16="http://schemas.microsoft.com/office/drawing/2014/main" id="{3183B50E-707F-E84B-B007-65230DC9891E}"/>
                </a:ext>
              </a:extLst>
            </p:cNvPr>
            <p:cNvSpPr>
              <a:spLocks noChangeArrowheads="1"/>
            </p:cNvSpPr>
            <p:nvPr/>
          </p:nvSpPr>
          <p:spPr bwMode="auto">
            <a:xfrm>
              <a:off x="4489038" y="3442854"/>
              <a:ext cx="10036" cy="28457"/>
            </a:xfrm>
            <a:custGeom>
              <a:avLst/>
              <a:gdLst>
                <a:gd name="T0" fmla="*/ 0 w 30"/>
                <a:gd name="T1" fmla="*/ 0 h 88"/>
                <a:gd name="T2" fmla="*/ 0 w 30"/>
                <a:gd name="T3" fmla="*/ 0 h 88"/>
                <a:gd name="T4" fmla="*/ 0 w 30"/>
                <a:gd name="T5" fmla="*/ 0 h 88"/>
                <a:gd name="T6" fmla="*/ 29 w 30"/>
                <a:gd name="T7" fmla="*/ 87 h 88"/>
                <a:gd name="T8" fmla="*/ 0 w 30"/>
                <a:gd name="T9" fmla="*/ 0 h 88"/>
              </a:gdLst>
              <a:ahLst/>
              <a:cxnLst>
                <a:cxn ang="0">
                  <a:pos x="T0" y="T1"/>
                </a:cxn>
                <a:cxn ang="0">
                  <a:pos x="T2" y="T3"/>
                </a:cxn>
                <a:cxn ang="0">
                  <a:pos x="T4" y="T5"/>
                </a:cxn>
                <a:cxn ang="0">
                  <a:pos x="T6" y="T7"/>
                </a:cxn>
                <a:cxn ang="0">
                  <a:pos x="T8" y="T9"/>
                </a:cxn>
              </a:cxnLst>
              <a:rect l="0" t="0" r="r" b="b"/>
              <a:pathLst>
                <a:path w="30" h="88">
                  <a:moveTo>
                    <a:pt x="0" y="0"/>
                  </a:moveTo>
                  <a:lnTo>
                    <a:pt x="0" y="0"/>
                  </a:lnTo>
                  <a:lnTo>
                    <a:pt x="0" y="0"/>
                  </a:lnTo>
                  <a:cubicBezTo>
                    <a:pt x="29" y="29"/>
                    <a:pt x="29" y="58"/>
                    <a:pt x="29" y="87"/>
                  </a:cubicBezTo>
                  <a:cubicBezTo>
                    <a:pt x="29" y="58"/>
                    <a:pt x="29"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1" name="Freeform 430">
              <a:extLst>
                <a:ext uri="{FF2B5EF4-FFF2-40B4-BE49-F238E27FC236}">
                  <a16:creationId xmlns:a16="http://schemas.microsoft.com/office/drawing/2014/main" id="{C4090B79-EC0D-0049-B712-27828E2F1DDE}"/>
                </a:ext>
              </a:extLst>
            </p:cNvPr>
            <p:cNvSpPr>
              <a:spLocks noChangeArrowheads="1"/>
            </p:cNvSpPr>
            <p:nvPr/>
          </p:nvSpPr>
          <p:spPr bwMode="auto">
            <a:xfrm>
              <a:off x="4603748" y="3743080"/>
              <a:ext cx="18640" cy="1423"/>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2" name="Freeform 431">
              <a:extLst>
                <a:ext uri="{FF2B5EF4-FFF2-40B4-BE49-F238E27FC236}">
                  <a16:creationId xmlns:a16="http://schemas.microsoft.com/office/drawing/2014/main" id="{B5C68FF8-2F9B-564A-BCF7-B9286FC81F22}"/>
                </a:ext>
              </a:extLst>
            </p:cNvPr>
            <p:cNvSpPr>
              <a:spLocks noChangeArrowheads="1"/>
            </p:cNvSpPr>
            <p:nvPr/>
          </p:nvSpPr>
          <p:spPr bwMode="auto">
            <a:xfrm>
              <a:off x="4603748" y="3790034"/>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3" name="Freeform 432">
              <a:extLst>
                <a:ext uri="{FF2B5EF4-FFF2-40B4-BE49-F238E27FC236}">
                  <a16:creationId xmlns:a16="http://schemas.microsoft.com/office/drawing/2014/main" id="{DEC2D2CE-A0DB-0C4B-B2B6-55315C21DF68}"/>
                </a:ext>
              </a:extLst>
            </p:cNvPr>
            <p:cNvSpPr>
              <a:spLocks noChangeArrowheads="1"/>
            </p:cNvSpPr>
            <p:nvPr/>
          </p:nvSpPr>
          <p:spPr bwMode="auto">
            <a:xfrm>
              <a:off x="4603748" y="3743080"/>
              <a:ext cx="18640" cy="28457"/>
            </a:xfrm>
            <a:custGeom>
              <a:avLst/>
              <a:gdLst>
                <a:gd name="T0" fmla="*/ 0 w 59"/>
                <a:gd name="T1" fmla="*/ 86 h 87"/>
                <a:gd name="T2" fmla="*/ 0 w 59"/>
                <a:gd name="T3" fmla="*/ 86 h 87"/>
                <a:gd name="T4" fmla="*/ 0 w 59"/>
                <a:gd name="T5" fmla="*/ 86 h 87"/>
                <a:gd name="T6" fmla="*/ 0 w 59"/>
                <a:gd name="T7" fmla="*/ 86 h 87"/>
                <a:gd name="T8" fmla="*/ 0 w 59"/>
                <a:gd name="T9" fmla="*/ 86 h 87"/>
                <a:gd name="T10" fmla="*/ 29 w 59"/>
                <a:gd name="T11" fmla="*/ 29 h 87"/>
                <a:gd name="T12" fmla="*/ 58 w 59"/>
                <a:gd name="T13" fmla="*/ 0 h 87"/>
                <a:gd name="T14" fmla="*/ 58 w 59"/>
                <a:gd name="T15" fmla="*/ 0 h 87"/>
                <a:gd name="T16" fmla="*/ 29 w 59"/>
                <a:gd name="T17" fmla="*/ 29 h 87"/>
                <a:gd name="T18" fmla="*/ 0 w 59"/>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87">
                  <a:moveTo>
                    <a:pt x="0" y="86"/>
                  </a:moveTo>
                  <a:lnTo>
                    <a:pt x="0" y="86"/>
                  </a:lnTo>
                  <a:lnTo>
                    <a:pt x="0" y="86"/>
                  </a:lnTo>
                  <a:lnTo>
                    <a:pt x="0" y="86"/>
                  </a:lnTo>
                  <a:lnTo>
                    <a:pt x="0" y="86"/>
                  </a:lnTo>
                  <a:cubicBezTo>
                    <a:pt x="0" y="58"/>
                    <a:pt x="29" y="58"/>
                    <a:pt x="29" y="29"/>
                  </a:cubicBezTo>
                  <a:cubicBezTo>
                    <a:pt x="58" y="29"/>
                    <a:pt x="58" y="29"/>
                    <a:pt x="58" y="0"/>
                  </a:cubicBezTo>
                  <a:lnTo>
                    <a:pt x="58" y="0"/>
                  </a:lnTo>
                  <a:cubicBezTo>
                    <a:pt x="58" y="29"/>
                    <a:pt x="58" y="29"/>
                    <a:pt x="29" y="29"/>
                  </a:cubicBezTo>
                  <a:cubicBezTo>
                    <a:pt x="29" y="58"/>
                    <a:pt x="0" y="58"/>
                    <a:pt x="0" y="8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4" name="Freeform 433">
              <a:extLst>
                <a:ext uri="{FF2B5EF4-FFF2-40B4-BE49-F238E27FC236}">
                  <a16:creationId xmlns:a16="http://schemas.microsoft.com/office/drawing/2014/main" id="{C7149B03-942E-5B44-958B-1ED646CA99F5}"/>
                </a:ext>
              </a:extLst>
            </p:cNvPr>
            <p:cNvSpPr>
              <a:spLocks noChangeArrowheads="1"/>
            </p:cNvSpPr>
            <p:nvPr/>
          </p:nvSpPr>
          <p:spPr bwMode="auto">
            <a:xfrm>
              <a:off x="4622388" y="378149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5" name="Freeform 434">
              <a:extLst>
                <a:ext uri="{FF2B5EF4-FFF2-40B4-BE49-F238E27FC236}">
                  <a16:creationId xmlns:a16="http://schemas.microsoft.com/office/drawing/2014/main" id="{BD85E419-97CA-754D-A3F9-7747D2D40A19}"/>
                </a:ext>
              </a:extLst>
            </p:cNvPr>
            <p:cNvSpPr>
              <a:spLocks noChangeArrowheads="1"/>
            </p:cNvSpPr>
            <p:nvPr/>
          </p:nvSpPr>
          <p:spPr bwMode="auto">
            <a:xfrm>
              <a:off x="4593710" y="3753039"/>
              <a:ext cx="1434" cy="9961"/>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6" name="Freeform 435">
              <a:extLst>
                <a:ext uri="{FF2B5EF4-FFF2-40B4-BE49-F238E27FC236}">
                  <a16:creationId xmlns:a16="http://schemas.microsoft.com/office/drawing/2014/main" id="{FAF5B4C4-5BA8-F349-A49D-2680ECC4EBCE}"/>
                </a:ext>
              </a:extLst>
            </p:cNvPr>
            <p:cNvSpPr>
              <a:spLocks noChangeArrowheads="1"/>
            </p:cNvSpPr>
            <p:nvPr/>
          </p:nvSpPr>
          <p:spPr bwMode="auto">
            <a:xfrm>
              <a:off x="4575071" y="3771537"/>
              <a:ext cx="10036" cy="9960"/>
            </a:xfrm>
            <a:custGeom>
              <a:avLst/>
              <a:gdLst>
                <a:gd name="T0" fmla="*/ 0 w 30"/>
                <a:gd name="T1" fmla="*/ 30 h 31"/>
                <a:gd name="T2" fmla="*/ 0 w 30"/>
                <a:gd name="T3" fmla="*/ 0 h 31"/>
                <a:gd name="T4" fmla="*/ 29 w 30"/>
                <a:gd name="T5" fmla="*/ 30 h 31"/>
                <a:gd name="T6" fmla="*/ 0 w 30"/>
                <a:gd name="T7" fmla="*/ 0 h 31"/>
                <a:gd name="T8" fmla="*/ 0 w 30"/>
                <a:gd name="T9" fmla="*/ 30 h 31"/>
              </a:gdLst>
              <a:ahLst/>
              <a:cxnLst>
                <a:cxn ang="0">
                  <a:pos x="T0" y="T1"/>
                </a:cxn>
                <a:cxn ang="0">
                  <a:pos x="T2" y="T3"/>
                </a:cxn>
                <a:cxn ang="0">
                  <a:pos x="T4" y="T5"/>
                </a:cxn>
                <a:cxn ang="0">
                  <a:pos x="T6" y="T7"/>
                </a:cxn>
                <a:cxn ang="0">
                  <a:pos x="T8" y="T9"/>
                </a:cxn>
              </a:cxnLst>
              <a:rect l="0" t="0" r="r" b="b"/>
              <a:pathLst>
                <a:path w="30" h="31">
                  <a:moveTo>
                    <a:pt x="0" y="30"/>
                  </a:moveTo>
                  <a:lnTo>
                    <a:pt x="0" y="0"/>
                  </a:lnTo>
                  <a:lnTo>
                    <a:pt x="29" y="30"/>
                  </a:lnTo>
                  <a:lnTo>
                    <a:pt x="0" y="0"/>
                  </a:lnTo>
                  <a:lnTo>
                    <a:pt x="0" y="3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7" name="Freeform 436">
              <a:extLst>
                <a:ext uri="{FF2B5EF4-FFF2-40B4-BE49-F238E27FC236}">
                  <a16:creationId xmlns:a16="http://schemas.microsoft.com/office/drawing/2014/main" id="{DA958CE9-DA5D-BB46-8E6A-DD56973FF4E9}"/>
                </a:ext>
              </a:extLst>
            </p:cNvPr>
            <p:cNvSpPr>
              <a:spLocks noChangeArrowheads="1"/>
            </p:cNvSpPr>
            <p:nvPr/>
          </p:nvSpPr>
          <p:spPr bwMode="auto">
            <a:xfrm>
              <a:off x="4755739" y="3969314"/>
              <a:ext cx="38714" cy="28457"/>
            </a:xfrm>
            <a:custGeom>
              <a:avLst/>
              <a:gdLst>
                <a:gd name="T0" fmla="*/ 0 w 118"/>
                <a:gd name="T1" fmla="*/ 86 h 87"/>
                <a:gd name="T2" fmla="*/ 0 w 118"/>
                <a:gd name="T3" fmla="*/ 86 h 87"/>
                <a:gd name="T4" fmla="*/ 29 w 118"/>
                <a:gd name="T5" fmla="*/ 86 h 87"/>
                <a:gd name="T6" fmla="*/ 117 w 118"/>
                <a:gd name="T7" fmla="*/ 58 h 87"/>
                <a:gd name="T8" fmla="*/ 29 w 118"/>
                <a:gd name="T9" fmla="*/ 86 h 87"/>
                <a:gd name="T10" fmla="*/ 0 w 118"/>
                <a:gd name="T11" fmla="*/ 86 h 87"/>
                <a:gd name="T12" fmla="*/ 0 w 118"/>
                <a:gd name="T13" fmla="*/ 58 h 87"/>
                <a:gd name="T14" fmla="*/ 58 w 118"/>
                <a:gd name="T15" fmla="*/ 0 h 87"/>
                <a:gd name="T16" fmla="*/ 88 w 118"/>
                <a:gd name="T17" fmla="*/ 0 h 87"/>
                <a:gd name="T18" fmla="*/ 88 w 118"/>
                <a:gd name="T19" fmla="*/ 0 h 87"/>
                <a:gd name="T20" fmla="*/ 58 w 118"/>
                <a:gd name="T21" fmla="*/ 0 h 87"/>
                <a:gd name="T22" fmla="*/ 0 w 118"/>
                <a:gd name="T23" fmla="*/ 58 h 87"/>
                <a:gd name="T24" fmla="*/ 0 w 118"/>
                <a:gd name="T25"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7">
                  <a:moveTo>
                    <a:pt x="0" y="86"/>
                  </a:moveTo>
                  <a:lnTo>
                    <a:pt x="0" y="86"/>
                  </a:lnTo>
                  <a:cubicBezTo>
                    <a:pt x="29" y="86"/>
                    <a:pt x="29" y="86"/>
                    <a:pt x="29" y="86"/>
                  </a:cubicBezTo>
                  <a:cubicBezTo>
                    <a:pt x="88" y="86"/>
                    <a:pt x="88" y="58"/>
                    <a:pt x="117" y="58"/>
                  </a:cubicBezTo>
                  <a:cubicBezTo>
                    <a:pt x="88" y="58"/>
                    <a:pt x="88" y="86"/>
                    <a:pt x="29" y="86"/>
                  </a:cubicBezTo>
                  <a:cubicBezTo>
                    <a:pt x="0" y="86"/>
                    <a:pt x="0" y="86"/>
                    <a:pt x="0" y="86"/>
                  </a:cubicBezTo>
                  <a:cubicBezTo>
                    <a:pt x="0" y="58"/>
                    <a:pt x="0" y="58"/>
                    <a:pt x="0" y="58"/>
                  </a:cubicBezTo>
                  <a:cubicBezTo>
                    <a:pt x="29" y="29"/>
                    <a:pt x="29" y="29"/>
                    <a:pt x="58" y="0"/>
                  </a:cubicBezTo>
                  <a:lnTo>
                    <a:pt x="88" y="0"/>
                  </a:lnTo>
                  <a:lnTo>
                    <a:pt x="88" y="0"/>
                  </a:lnTo>
                  <a:lnTo>
                    <a:pt x="58" y="0"/>
                  </a:lnTo>
                  <a:cubicBezTo>
                    <a:pt x="29" y="29"/>
                    <a:pt x="29" y="29"/>
                    <a:pt x="0" y="58"/>
                  </a:cubicBezTo>
                  <a:lnTo>
                    <a:pt x="0" y="86"/>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8" name="Freeform 437">
              <a:extLst>
                <a:ext uri="{FF2B5EF4-FFF2-40B4-BE49-F238E27FC236}">
                  <a16:creationId xmlns:a16="http://schemas.microsoft.com/office/drawing/2014/main" id="{0269CCE8-6404-4745-8329-E5D900E792B9}"/>
                </a:ext>
              </a:extLst>
            </p:cNvPr>
            <p:cNvSpPr>
              <a:spLocks noChangeArrowheads="1"/>
            </p:cNvSpPr>
            <p:nvPr/>
          </p:nvSpPr>
          <p:spPr bwMode="auto">
            <a:xfrm>
              <a:off x="4575071" y="3771537"/>
              <a:ext cx="18640" cy="1423"/>
            </a:xfrm>
            <a:custGeom>
              <a:avLst/>
              <a:gdLst>
                <a:gd name="T0" fmla="*/ 0 w 59"/>
                <a:gd name="T1" fmla="*/ 0 h 1"/>
                <a:gd name="T2" fmla="*/ 0 w 59"/>
                <a:gd name="T3" fmla="*/ 0 h 1"/>
                <a:gd name="T4" fmla="*/ 29 w 59"/>
                <a:gd name="T5" fmla="*/ 0 h 1"/>
                <a:gd name="T6" fmla="*/ 58 w 59"/>
                <a:gd name="T7" fmla="*/ 0 h 1"/>
                <a:gd name="T8" fmla="*/ 58 w 59"/>
                <a:gd name="T9" fmla="*/ 0 h 1"/>
                <a:gd name="T10" fmla="*/ 29 w 59"/>
                <a:gd name="T11" fmla="*/ 0 h 1"/>
                <a:gd name="T12" fmla="*/ 0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0" y="0"/>
                  </a:moveTo>
                  <a:lnTo>
                    <a:pt x="0" y="0"/>
                  </a:lnTo>
                  <a:cubicBezTo>
                    <a:pt x="29" y="0"/>
                    <a:pt x="29" y="0"/>
                    <a:pt x="29" y="0"/>
                  </a:cubicBezTo>
                  <a:cubicBezTo>
                    <a:pt x="58" y="0"/>
                    <a:pt x="58" y="0"/>
                    <a:pt x="58" y="0"/>
                  </a:cubicBezTo>
                  <a:lnTo>
                    <a:pt x="58"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39" name="Freeform 438">
              <a:extLst>
                <a:ext uri="{FF2B5EF4-FFF2-40B4-BE49-F238E27FC236}">
                  <a16:creationId xmlns:a16="http://schemas.microsoft.com/office/drawing/2014/main" id="{378E0089-6BFB-4349-BA84-F3E923CDAE1E}"/>
                </a:ext>
              </a:extLst>
            </p:cNvPr>
            <p:cNvSpPr>
              <a:spLocks noChangeArrowheads="1"/>
            </p:cNvSpPr>
            <p:nvPr/>
          </p:nvSpPr>
          <p:spPr bwMode="auto">
            <a:xfrm>
              <a:off x="4546393" y="3649171"/>
              <a:ext cx="10036" cy="9960"/>
            </a:xfrm>
            <a:custGeom>
              <a:avLst/>
              <a:gdLst>
                <a:gd name="T0" fmla="*/ 0 w 31"/>
                <a:gd name="T1" fmla="*/ 0 h 29"/>
                <a:gd name="T2" fmla="*/ 0 w 31"/>
                <a:gd name="T3" fmla="*/ 0 h 29"/>
                <a:gd name="T4" fmla="*/ 30 w 31"/>
                <a:gd name="T5" fmla="*/ 28 h 29"/>
                <a:gd name="T6" fmla="*/ 0 w 31"/>
                <a:gd name="T7" fmla="*/ 0 h 29"/>
              </a:gdLst>
              <a:ahLst/>
              <a:cxnLst>
                <a:cxn ang="0">
                  <a:pos x="T0" y="T1"/>
                </a:cxn>
                <a:cxn ang="0">
                  <a:pos x="T2" y="T3"/>
                </a:cxn>
                <a:cxn ang="0">
                  <a:pos x="T4" y="T5"/>
                </a:cxn>
                <a:cxn ang="0">
                  <a:pos x="T6" y="T7"/>
                </a:cxn>
              </a:cxnLst>
              <a:rect l="0" t="0" r="r" b="b"/>
              <a:pathLst>
                <a:path w="31" h="29">
                  <a:moveTo>
                    <a:pt x="0" y="0"/>
                  </a:moveTo>
                  <a:lnTo>
                    <a:pt x="0" y="0"/>
                  </a:lnTo>
                  <a:cubicBezTo>
                    <a:pt x="30" y="0"/>
                    <a:pt x="30" y="28"/>
                    <a:pt x="30" y="28"/>
                  </a:cubicBezTo>
                  <a:cubicBezTo>
                    <a:pt x="30" y="28"/>
                    <a:pt x="3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40" name="Freeform 439">
              <a:extLst>
                <a:ext uri="{FF2B5EF4-FFF2-40B4-BE49-F238E27FC236}">
                  <a16:creationId xmlns:a16="http://schemas.microsoft.com/office/drawing/2014/main" id="{B4358482-C790-634B-BBC6-4AD93722780C}"/>
                </a:ext>
              </a:extLst>
            </p:cNvPr>
            <p:cNvSpPr>
              <a:spLocks noChangeArrowheads="1"/>
            </p:cNvSpPr>
            <p:nvPr/>
          </p:nvSpPr>
          <p:spPr bwMode="auto">
            <a:xfrm>
              <a:off x="4537790" y="3593678"/>
              <a:ext cx="10036" cy="9961"/>
            </a:xfrm>
            <a:custGeom>
              <a:avLst/>
              <a:gdLst>
                <a:gd name="T0" fmla="*/ 29 w 30"/>
                <a:gd name="T1" fmla="*/ 0 h 30"/>
                <a:gd name="T2" fmla="*/ 29 w 30"/>
                <a:gd name="T3" fmla="*/ 0 h 30"/>
                <a:gd name="T4" fmla="*/ 29 w 30"/>
                <a:gd name="T5" fmla="*/ 0 h 30"/>
                <a:gd name="T6" fmla="*/ 29 w 30"/>
                <a:gd name="T7" fmla="*/ 0 h 30"/>
                <a:gd name="T8" fmla="*/ 29 w 30"/>
                <a:gd name="T9" fmla="*/ 0 h 30"/>
                <a:gd name="T10" fmla="*/ 0 w 30"/>
                <a:gd name="T11" fmla="*/ 29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lnTo>
                    <a:pt x="29" y="0"/>
                  </a:lnTo>
                  <a:lnTo>
                    <a:pt x="29" y="0"/>
                  </a:lnTo>
                  <a:lnTo>
                    <a:pt x="29" y="0"/>
                  </a:lnTo>
                  <a:cubicBezTo>
                    <a:pt x="0" y="0"/>
                    <a:pt x="0" y="0"/>
                    <a:pt x="0" y="29"/>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41" name="Freeform 440">
              <a:extLst>
                <a:ext uri="{FF2B5EF4-FFF2-40B4-BE49-F238E27FC236}">
                  <a16:creationId xmlns:a16="http://schemas.microsoft.com/office/drawing/2014/main" id="{619E30F1-7CE6-0E40-AC86-4C23259467A7}"/>
                </a:ext>
              </a:extLst>
            </p:cNvPr>
            <p:cNvSpPr>
              <a:spLocks noChangeArrowheads="1"/>
            </p:cNvSpPr>
            <p:nvPr/>
          </p:nvSpPr>
          <p:spPr bwMode="auto">
            <a:xfrm>
              <a:off x="4556430" y="3659130"/>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42" name="Freeform 441">
              <a:extLst>
                <a:ext uri="{FF2B5EF4-FFF2-40B4-BE49-F238E27FC236}">
                  <a16:creationId xmlns:a16="http://schemas.microsoft.com/office/drawing/2014/main" id="{C1EF8896-F6C4-4147-9521-FA700677F7B8}"/>
                </a:ext>
              </a:extLst>
            </p:cNvPr>
            <p:cNvSpPr>
              <a:spLocks noChangeArrowheads="1"/>
            </p:cNvSpPr>
            <p:nvPr/>
          </p:nvSpPr>
          <p:spPr bwMode="auto">
            <a:xfrm>
              <a:off x="4575071" y="3763000"/>
              <a:ext cx="1433" cy="9960"/>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43" name="Freeform 442">
              <a:extLst>
                <a:ext uri="{FF2B5EF4-FFF2-40B4-BE49-F238E27FC236}">
                  <a16:creationId xmlns:a16="http://schemas.microsoft.com/office/drawing/2014/main" id="{04E85971-636E-C64C-89E7-DB411724C507}"/>
                </a:ext>
              </a:extLst>
            </p:cNvPr>
            <p:cNvSpPr>
              <a:spLocks noChangeArrowheads="1"/>
            </p:cNvSpPr>
            <p:nvPr/>
          </p:nvSpPr>
          <p:spPr bwMode="auto">
            <a:xfrm>
              <a:off x="4575071" y="376300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44" name="Freeform 443">
              <a:extLst>
                <a:ext uri="{FF2B5EF4-FFF2-40B4-BE49-F238E27FC236}">
                  <a16:creationId xmlns:a16="http://schemas.microsoft.com/office/drawing/2014/main" id="{5B7E5334-5A40-C64B-96EE-28D483970867}"/>
                </a:ext>
              </a:extLst>
            </p:cNvPr>
            <p:cNvSpPr>
              <a:spLocks noChangeArrowheads="1"/>
            </p:cNvSpPr>
            <p:nvPr/>
          </p:nvSpPr>
          <p:spPr bwMode="auto">
            <a:xfrm>
              <a:off x="4811660" y="4026229"/>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47" name="Freeform 446">
              <a:extLst>
                <a:ext uri="{FF2B5EF4-FFF2-40B4-BE49-F238E27FC236}">
                  <a16:creationId xmlns:a16="http://schemas.microsoft.com/office/drawing/2014/main" id="{D318D1AC-C84E-DF46-BC34-83EF93F46D98}"/>
                </a:ext>
              </a:extLst>
            </p:cNvPr>
            <p:cNvSpPr>
              <a:spLocks noChangeArrowheads="1"/>
            </p:cNvSpPr>
            <p:nvPr/>
          </p:nvSpPr>
          <p:spPr bwMode="auto">
            <a:xfrm>
              <a:off x="1133763" y="2247647"/>
              <a:ext cx="1792348" cy="1760085"/>
            </a:xfrm>
            <a:custGeom>
              <a:avLst/>
              <a:gdLst>
                <a:gd name="T0" fmla="*/ 5453 w 5512"/>
                <a:gd name="T1" fmla="*/ 3354 h 5455"/>
                <a:gd name="T2" fmla="*/ 5453 w 5512"/>
                <a:gd name="T3" fmla="*/ 2858 h 5455"/>
                <a:gd name="T4" fmla="*/ 5395 w 5512"/>
                <a:gd name="T5" fmla="*/ 2596 h 5455"/>
                <a:gd name="T6" fmla="*/ 5249 w 5512"/>
                <a:gd name="T7" fmla="*/ 2100 h 5455"/>
                <a:gd name="T8" fmla="*/ 5104 w 5512"/>
                <a:gd name="T9" fmla="*/ 1633 h 5455"/>
                <a:gd name="T10" fmla="*/ 4666 w 5512"/>
                <a:gd name="T11" fmla="*/ 1517 h 5455"/>
                <a:gd name="T12" fmla="*/ 4463 w 5512"/>
                <a:gd name="T13" fmla="*/ 1546 h 5455"/>
                <a:gd name="T14" fmla="*/ 4258 w 5512"/>
                <a:gd name="T15" fmla="*/ 1488 h 5455"/>
                <a:gd name="T16" fmla="*/ 4054 w 5512"/>
                <a:gd name="T17" fmla="*/ 1546 h 5455"/>
                <a:gd name="T18" fmla="*/ 3996 w 5512"/>
                <a:gd name="T19" fmla="*/ 1517 h 5455"/>
                <a:gd name="T20" fmla="*/ 3820 w 5512"/>
                <a:gd name="T21" fmla="*/ 1517 h 5455"/>
                <a:gd name="T22" fmla="*/ 3558 w 5512"/>
                <a:gd name="T23" fmla="*/ 1400 h 5455"/>
                <a:gd name="T24" fmla="*/ 3499 w 5512"/>
                <a:gd name="T25" fmla="*/ 1429 h 5455"/>
                <a:gd name="T26" fmla="*/ 3354 w 5512"/>
                <a:gd name="T27" fmla="*/ 1341 h 5455"/>
                <a:gd name="T28" fmla="*/ 3149 w 5512"/>
                <a:gd name="T29" fmla="*/ 1225 h 5455"/>
                <a:gd name="T30" fmla="*/ 2771 w 5512"/>
                <a:gd name="T31" fmla="*/ 1079 h 5455"/>
                <a:gd name="T32" fmla="*/ 1633 w 5512"/>
                <a:gd name="T33" fmla="*/ 321 h 5455"/>
                <a:gd name="T34" fmla="*/ 1458 w 5512"/>
                <a:gd name="T35" fmla="*/ 2275 h 5455"/>
                <a:gd name="T36" fmla="*/ 0 w 5512"/>
                <a:gd name="T37" fmla="*/ 2188 h 5455"/>
                <a:gd name="T38" fmla="*/ 292 w 5512"/>
                <a:gd name="T39" fmla="*/ 2596 h 5455"/>
                <a:gd name="T40" fmla="*/ 437 w 5512"/>
                <a:gd name="T41" fmla="*/ 2712 h 5455"/>
                <a:gd name="T42" fmla="*/ 642 w 5512"/>
                <a:gd name="T43" fmla="*/ 3121 h 5455"/>
                <a:gd name="T44" fmla="*/ 933 w 5512"/>
                <a:gd name="T45" fmla="*/ 3529 h 5455"/>
                <a:gd name="T46" fmla="*/ 1021 w 5512"/>
                <a:gd name="T47" fmla="*/ 3588 h 5455"/>
                <a:gd name="T48" fmla="*/ 1166 w 5512"/>
                <a:gd name="T49" fmla="*/ 3704 h 5455"/>
                <a:gd name="T50" fmla="*/ 1400 w 5512"/>
                <a:gd name="T51" fmla="*/ 3471 h 5455"/>
                <a:gd name="T52" fmla="*/ 1575 w 5512"/>
                <a:gd name="T53" fmla="*/ 3325 h 5455"/>
                <a:gd name="T54" fmla="*/ 1721 w 5512"/>
                <a:gd name="T55" fmla="*/ 3354 h 5455"/>
                <a:gd name="T56" fmla="*/ 2100 w 5512"/>
                <a:gd name="T57" fmla="*/ 3471 h 5455"/>
                <a:gd name="T58" fmla="*/ 2392 w 5512"/>
                <a:gd name="T59" fmla="*/ 3733 h 5455"/>
                <a:gd name="T60" fmla="*/ 2421 w 5512"/>
                <a:gd name="T61" fmla="*/ 3791 h 5455"/>
                <a:gd name="T62" fmla="*/ 2654 w 5512"/>
                <a:gd name="T63" fmla="*/ 4229 h 5455"/>
                <a:gd name="T64" fmla="*/ 2916 w 5512"/>
                <a:gd name="T65" fmla="*/ 4638 h 5455"/>
                <a:gd name="T66" fmla="*/ 3004 w 5512"/>
                <a:gd name="T67" fmla="*/ 4988 h 5455"/>
                <a:gd name="T68" fmla="*/ 3179 w 5512"/>
                <a:gd name="T69" fmla="*/ 5191 h 5455"/>
                <a:gd name="T70" fmla="*/ 3266 w 5512"/>
                <a:gd name="T71" fmla="*/ 5279 h 5455"/>
                <a:gd name="T72" fmla="*/ 3733 w 5512"/>
                <a:gd name="T73" fmla="*/ 5338 h 5455"/>
                <a:gd name="T74" fmla="*/ 3849 w 5512"/>
                <a:gd name="T75" fmla="*/ 5367 h 5455"/>
                <a:gd name="T76" fmla="*/ 3763 w 5512"/>
                <a:gd name="T77" fmla="*/ 5017 h 5455"/>
                <a:gd name="T78" fmla="*/ 3675 w 5512"/>
                <a:gd name="T79" fmla="*/ 4812 h 5455"/>
                <a:gd name="T80" fmla="*/ 3704 w 5512"/>
                <a:gd name="T81" fmla="*/ 4667 h 5455"/>
                <a:gd name="T82" fmla="*/ 3820 w 5512"/>
                <a:gd name="T83" fmla="*/ 4638 h 5455"/>
                <a:gd name="T84" fmla="*/ 3733 w 5512"/>
                <a:gd name="T85" fmla="*/ 4433 h 5455"/>
                <a:gd name="T86" fmla="*/ 3996 w 5512"/>
                <a:gd name="T87" fmla="*/ 4258 h 5455"/>
                <a:gd name="T88" fmla="*/ 4199 w 5512"/>
                <a:gd name="T89" fmla="*/ 4171 h 5455"/>
                <a:gd name="T90" fmla="*/ 4170 w 5512"/>
                <a:gd name="T91" fmla="*/ 3996 h 5455"/>
                <a:gd name="T92" fmla="*/ 4316 w 5512"/>
                <a:gd name="T93" fmla="*/ 3996 h 5455"/>
                <a:gd name="T94" fmla="*/ 4375 w 5512"/>
                <a:gd name="T95" fmla="*/ 3996 h 5455"/>
                <a:gd name="T96" fmla="*/ 4549 w 5512"/>
                <a:gd name="T97" fmla="*/ 4025 h 5455"/>
                <a:gd name="T98" fmla="*/ 4696 w 5512"/>
                <a:gd name="T99" fmla="*/ 3967 h 5455"/>
                <a:gd name="T100" fmla="*/ 4813 w 5512"/>
                <a:gd name="T101" fmla="*/ 3850 h 5455"/>
                <a:gd name="T102" fmla="*/ 4841 w 5512"/>
                <a:gd name="T103" fmla="*/ 3617 h 5455"/>
                <a:gd name="T104" fmla="*/ 5046 w 5512"/>
                <a:gd name="T105" fmla="*/ 3471 h 5455"/>
                <a:gd name="T106" fmla="*/ 5075 w 5512"/>
                <a:gd name="T107" fmla="*/ 3617 h 5455"/>
                <a:gd name="T108" fmla="*/ 5133 w 5512"/>
                <a:gd name="T109" fmla="*/ 3646 h 5455"/>
                <a:gd name="T110" fmla="*/ 5424 w 5512"/>
                <a:gd name="T111" fmla="*/ 3471 h 5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12" h="5455">
                  <a:moveTo>
                    <a:pt x="5453" y="3412"/>
                  </a:moveTo>
                  <a:lnTo>
                    <a:pt x="5453" y="3412"/>
                  </a:lnTo>
                  <a:cubicBezTo>
                    <a:pt x="5395" y="3354"/>
                    <a:pt x="5395" y="3354"/>
                    <a:pt x="5395" y="3354"/>
                  </a:cubicBezTo>
                  <a:cubicBezTo>
                    <a:pt x="5453" y="3354"/>
                    <a:pt x="5453" y="3354"/>
                    <a:pt x="5453" y="3354"/>
                  </a:cubicBezTo>
                  <a:lnTo>
                    <a:pt x="5453" y="3354"/>
                  </a:lnTo>
                  <a:cubicBezTo>
                    <a:pt x="5482" y="3325"/>
                    <a:pt x="5482" y="3267"/>
                    <a:pt x="5482" y="3208"/>
                  </a:cubicBezTo>
                  <a:cubicBezTo>
                    <a:pt x="5453" y="3179"/>
                    <a:pt x="5453" y="3179"/>
                    <a:pt x="5453" y="3150"/>
                  </a:cubicBezTo>
                  <a:cubicBezTo>
                    <a:pt x="5453" y="3091"/>
                    <a:pt x="5453" y="3033"/>
                    <a:pt x="5482" y="3004"/>
                  </a:cubicBezTo>
                  <a:cubicBezTo>
                    <a:pt x="5482" y="2975"/>
                    <a:pt x="5511" y="2946"/>
                    <a:pt x="5511" y="2917"/>
                  </a:cubicBezTo>
                  <a:cubicBezTo>
                    <a:pt x="5511" y="2888"/>
                    <a:pt x="5482" y="2888"/>
                    <a:pt x="5453" y="2858"/>
                  </a:cubicBezTo>
                  <a:cubicBezTo>
                    <a:pt x="5453" y="2858"/>
                    <a:pt x="5424" y="2829"/>
                    <a:pt x="5424" y="2800"/>
                  </a:cubicBezTo>
                  <a:cubicBezTo>
                    <a:pt x="5424" y="2771"/>
                    <a:pt x="5424" y="2771"/>
                    <a:pt x="5424" y="2741"/>
                  </a:cubicBezTo>
                  <a:lnTo>
                    <a:pt x="5424" y="2741"/>
                  </a:lnTo>
                  <a:cubicBezTo>
                    <a:pt x="5424" y="2712"/>
                    <a:pt x="5395" y="2683"/>
                    <a:pt x="5395" y="2654"/>
                  </a:cubicBezTo>
                  <a:cubicBezTo>
                    <a:pt x="5395" y="2625"/>
                    <a:pt x="5395" y="2625"/>
                    <a:pt x="5395" y="2596"/>
                  </a:cubicBezTo>
                  <a:cubicBezTo>
                    <a:pt x="5337" y="2567"/>
                    <a:pt x="5337" y="2508"/>
                    <a:pt x="5308" y="2450"/>
                  </a:cubicBezTo>
                  <a:cubicBezTo>
                    <a:pt x="5308" y="2391"/>
                    <a:pt x="5279" y="2362"/>
                    <a:pt x="5249" y="2333"/>
                  </a:cubicBezTo>
                  <a:lnTo>
                    <a:pt x="5249" y="2333"/>
                  </a:lnTo>
                  <a:cubicBezTo>
                    <a:pt x="5249" y="2304"/>
                    <a:pt x="5249" y="2304"/>
                    <a:pt x="5249" y="2304"/>
                  </a:cubicBezTo>
                  <a:cubicBezTo>
                    <a:pt x="5249" y="2246"/>
                    <a:pt x="5249" y="2188"/>
                    <a:pt x="5249" y="2100"/>
                  </a:cubicBezTo>
                  <a:cubicBezTo>
                    <a:pt x="5249" y="1954"/>
                    <a:pt x="5249" y="1808"/>
                    <a:pt x="5249" y="1662"/>
                  </a:cubicBezTo>
                  <a:cubicBezTo>
                    <a:pt x="5220" y="1662"/>
                    <a:pt x="5220" y="1662"/>
                    <a:pt x="5191" y="1633"/>
                  </a:cubicBezTo>
                  <a:lnTo>
                    <a:pt x="5163" y="1633"/>
                  </a:lnTo>
                  <a:lnTo>
                    <a:pt x="5163" y="1633"/>
                  </a:lnTo>
                  <a:cubicBezTo>
                    <a:pt x="5133" y="1633"/>
                    <a:pt x="5133" y="1633"/>
                    <a:pt x="5104" y="1633"/>
                  </a:cubicBezTo>
                  <a:cubicBezTo>
                    <a:pt x="5046" y="1633"/>
                    <a:pt x="5016" y="1604"/>
                    <a:pt x="4958" y="1575"/>
                  </a:cubicBezTo>
                  <a:cubicBezTo>
                    <a:pt x="4929" y="1546"/>
                    <a:pt x="4899" y="1517"/>
                    <a:pt x="4870" y="1517"/>
                  </a:cubicBezTo>
                  <a:cubicBezTo>
                    <a:pt x="4841" y="1488"/>
                    <a:pt x="4813" y="1488"/>
                    <a:pt x="4783" y="1517"/>
                  </a:cubicBezTo>
                  <a:cubicBezTo>
                    <a:pt x="4754" y="1517"/>
                    <a:pt x="4725" y="1517"/>
                    <a:pt x="4666" y="1517"/>
                  </a:cubicBezTo>
                  <a:lnTo>
                    <a:pt x="4666" y="1517"/>
                  </a:lnTo>
                  <a:cubicBezTo>
                    <a:pt x="4666" y="1517"/>
                    <a:pt x="4666" y="1517"/>
                    <a:pt x="4637" y="1517"/>
                  </a:cubicBezTo>
                  <a:lnTo>
                    <a:pt x="4637" y="1517"/>
                  </a:lnTo>
                  <a:lnTo>
                    <a:pt x="4637" y="1517"/>
                  </a:lnTo>
                  <a:cubicBezTo>
                    <a:pt x="4608" y="1517"/>
                    <a:pt x="4579" y="1517"/>
                    <a:pt x="4549" y="1517"/>
                  </a:cubicBezTo>
                  <a:cubicBezTo>
                    <a:pt x="4520" y="1517"/>
                    <a:pt x="4491" y="1517"/>
                    <a:pt x="4463" y="1546"/>
                  </a:cubicBezTo>
                  <a:cubicBezTo>
                    <a:pt x="4433" y="1546"/>
                    <a:pt x="4433" y="1546"/>
                    <a:pt x="4404" y="1546"/>
                  </a:cubicBezTo>
                  <a:cubicBezTo>
                    <a:pt x="4404" y="1575"/>
                    <a:pt x="4375" y="1575"/>
                    <a:pt x="4375" y="1575"/>
                  </a:cubicBezTo>
                  <a:cubicBezTo>
                    <a:pt x="4316" y="1575"/>
                    <a:pt x="4316" y="1546"/>
                    <a:pt x="4287" y="1517"/>
                  </a:cubicBezTo>
                  <a:cubicBezTo>
                    <a:pt x="4287" y="1488"/>
                    <a:pt x="4287" y="1488"/>
                    <a:pt x="4287" y="1488"/>
                  </a:cubicBezTo>
                  <a:lnTo>
                    <a:pt x="4258" y="1488"/>
                  </a:lnTo>
                  <a:cubicBezTo>
                    <a:pt x="4229" y="1488"/>
                    <a:pt x="4170" y="1458"/>
                    <a:pt x="4170" y="1458"/>
                  </a:cubicBezTo>
                  <a:lnTo>
                    <a:pt x="4142" y="1458"/>
                  </a:lnTo>
                  <a:lnTo>
                    <a:pt x="4142" y="1429"/>
                  </a:lnTo>
                  <a:cubicBezTo>
                    <a:pt x="4142" y="1458"/>
                    <a:pt x="4142" y="1458"/>
                    <a:pt x="4113" y="1488"/>
                  </a:cubicBezTo>
                  <a:cubicBezTo>
                    <a:pt x="4113" y="1517"/>
                    <a:pt x="4113" y="1546"/>
                    <a:pt x="4054" y="1546"/>
                  </a:cubicBezTo>
                  <a:lnTo>
                    <a:pt x="4054" y="1546"/>
                  </a:lnTo>
                  <a:cubicBezTo>
                    <a:pt x="4025" y="1517"/>
                    <a:pt x="4025" y="1517"/>
                    <a:pt x="4025" y="1488"/>
                  </a:cubicBezTo>
                  <a:lnTo>
                    <a:pt x="4025" y="1488"/>
                  </a:lnTo>
                  <a:lnTo>
                    <a:pt x="4025" y="1488"/>
                  </a:lnTo>
                  <a:cubicBezTo>
                    <a:pt x="4025" y="1517"/>
                    <a:pt x="3996" y="1517"/>
                    <a:pt x="3996" y="1517"/>
                  </a:cubicBezTo>
                  <a:cubicBezTo>
                    <a:pt x="3996" y="1546"/>
                    <a:pt x="3996" y="1546"/>
                    <a:pt x="3996" y="1546"/>
                  </a:cubicBezTo>
                  <a:lnTo>
                    <a:pt x="3996" y="1546"/>
                  </a:lnTo>
                  <a:cubicBezTo>
                    <a:pt x="3937" y="1546"/>
                    <a:pt x="3908" y="1517"/>
                    <a:pt x="3908" y="1517"/>
                  </a:cubicBezTo>
                  <a:cubicBezTo>
                    <a:pt x="3879" y="1488"/>
                    <a:pt x="3879" y="1488"/>
                    <a:pt x="3849" y="1488"/>
                  </a:cubicBezTo>
                  <a:cubicBezTo>
                    <a:pt x="3849" y="1488"/>
                    <a:pt x="3849" y="1517"/>
                    <a:pt x="3820" y="1517"/>
                  </a:cubicBezTo>
                  <a:cubicBezTo>
                    <a:pt x="3820" y="1517"/>
                    <a:pt x="3792" y="1546"/>
                    <a:pt x="3763" y="1546"/>
                  </a:cubicBezTo>
                  <a:cubicBezTo>
                    <a:pt x="3704" y="1546"/>
                    <a:pt x="3675" y="1488"/>
                    <a:pt x="3646" y="1429"/>
                  </a:cubicBezTo>
                  <a:cubicBezTo>
                    <a:pt x="3616" y="1371"/>
                    <a:pt x="3616" y="1341"/>
                    <a:pt x="3558" y="1341"/>
                  </a:cubicBezTo>
                  <a:cubicBezTo>
                    <a:pt x="3558" y="1341"/>
                    <a:pt x="3558" y="1341"/>
                    <a:pt x="3558" y="1371"/>
                  </a:cubicBezTo>
                  <a:cubicBezTo>
                    <a:pt x="3558" y="1371"/>
                    <a:pt x="3558" y="1371"/>
                    <a:pt x="3558" y="1400"/>
                  </a:cubicBezTo>
                  <a:lnTo>
                    <a:pt x="3558" y="1400"/>
                  </a:lnTo>
                  <a:cubicBezTo>
                    <a:pt x="3529" y="1400"/>
                    <a:pt x="3529" y="1400"/>
                    <a:pt x="3529" y="1400"/>
                  </a:cubicBezTo>
                  <a:lnTo>
                    <a:pt x="3529" y="1400"/>
                  </a:lnTo>
                  <a:lnTo>
                    <a:pt x="3529" y="1429"/>
                  </a:lnTo>
                  <a:cubicBezTo>
                    <a:pt x="3499" y="1429"/>
                    <a:pt x="3499" y="1429"/>
                    <a:pt x="3499" y="1429"/>
                  </a:cubicBezTo>
                  <a:lnTo>
                    <a:pt x="3499" y="1429"/>
                  </a:lnTo>
                  <a:cubicBezTo>
                    <a:pt x="3470" y="1400"/>
                    <a:pt x="3470" y="1400"/>
                    <a:pt x="3470" y="1400"/>
                  </a:cubicBezTo>
                  <a:cubicBezTo>
                    <a:pt x="3470" y="1371"/>
                    <a:pt x="3442" y="1371"/>
                    <a:pt x="3442" y="1371"/>
                  </a:cubicBezTo>
                  <a:cubicBezTo>
                    <a:pt x="3442" y="1371"/>
                    <a:pt x="3413" y="1341"/>
                    <a:pt x="3383" y="1341"/>
                  </a:cubicBezTo>
                  <a:lnTo>
                    <a:pt x="3354" y="1341"/>
                  </a:lnTo>
                  <a:cubicBezTo>
                    <a:pt x="3325" y="1341"/>
                    <a:pt x="3325" y="1341"/>
                    <a:pt x="3325" y="1341"/>
                  </a:cubicBezTo>
                  <a:cubicBezTo>
                    <a:pt x="3325" y="1312"/>
                    <a:pt x="3325" y="1312"/>
                    <a:pt x="3296" y="1312"/>
                  </a:cubicBezTo>
                  <a:lnTo>
                    <a:pt x="3266" y="1312"/>
                  </a:lnTo>
                  <a:cubicBezTo>
                    <a:pt x="3237" y="1312"/>
                    <a:pt x="3208" y="1312"/>
                    <a:pt x="3179" y="1255"/>
                  </a:cubicBezTo>
                  <a:cubicBezTo>
                    <a:pt x="3179" y="1255"/>
                    <a:pt x="3179" y="1255"/>
                    <a:pt x="3149" y="1225"/>
                  </a:cubicBezTo>
                  <a:lnTo>
                    <a:pt x="3149" y="1225"/>
                  </a:lnTo>
                  <a:cubicBezTo>
                    <a:pt x="3092" y="1138"/>
                    <a:pt x="3033" y="1138"/>
                    <a:pt x="2946" y="1138"/>
                  </a:cubicBezTo>
                  <a:cubicBezTo>
                    <a:pt x="2887" y="1108"/>
                    <a:pt x="2829" y="1108"/>
                    <a:pt x="2771" y="1108"/>
                  </a:cubicBezTo>
                  <a:lnTo>
                    <a:pt x="2771" y="1108"/>
                  </a:lnTo>
                  <a:cubicBezTo>
                    <a:pt x="2771" y="1079"/>
                    <a:pt x="2771" y="1079"/>
                    <a:pt x="2771" y="1079"/>
                  </a:cubicBezTo>
                  <a:cubicBezTo>
                    <a:pt x="2771" y="875"/>
                    <a:pt x="2771" y="671"/>
                    <a:pt x="2799" y="496"/>
                  </a:cubicBezTo>
                  <a:cubicBezTo>
                    <a:pt x="2799" y="350"/>
                    <a:pt x="2799" y="233"/>
                    <a:pt x="2799" y="117"/>
                  </a:cubicBezTo>
                  <a:cubicBezTo>
                    <a:pt x="2596" y="87"/>
                    <a:pt x="2363" y="58"/>
                    <a:pt x="2158" y="58"/>
                  </a:cubicBezTo>
                  <a:cubicBezTo>
                    <a:pt x="1983" y="29"/>
                    <a:pt x="1837" y="29"/>
                    <a:pt x="1663" y="0"/>
                  </a:cubicBezTo>
                  <a:cubicBezTo>
                    <a:pt x="1633" y="117"/>
                    <a:pt x="1633" y="205"/>
                    <a:pt x="1633" y="321"/>
                  </a:cubicBezTo>
                  <a:cubicBezTo>
                    <a:pt x="1633" y="350"/>
                    <a:pt x="1633" y="379"/>
                    <a:pt x="1633" y="408"/>
                  </a:cubicBezTo>
                  <a:cubicBezTo>
                    <a:pt x="1604" y="700"/>
                    <a:pt x="1575" y="1021"/>
                    <a:pt x="1546" y="1312"/>
                  </a:cubicBezTo>
                  <a:cubicBezTo>
                    <a:pt x="1516" y="1633"/>
                    <a:pt x="1487" y="1925"/>
                    <a:pt x="1458" y="2246"/>
                  </a:cubicBezTo>
                  <a:cubicBezTo>
                    <a:pt x="1458" y="2275"/>
                    <a:pt x="1458" y="2275"/>
                    <a:pt x="1458" y="2275"/>
                  </a:cubicBezTo>
                  <a:lnTo>
                    <a:pt x="1458" y="2275"/>
                  </a:lnTo>
                  <a:cubicBezTo>
                    <a:pt x="1196" y="2246"/>
                    <a:pt x="933" y="2217"/>
                    <a:pt x="671" y="2188"/>
                  </a:cubicBezTo>
                  <a:cubicBezTo>
                    <a:pt x="437" y="2158"/>
                    <a:pt x="233" y="2158"/>
                    <a:pt x="0" y="2129"/>
                  </a:cubicBezTo>
                  <a:cubicBezTo>
                    <a:pt x="0" y="2129"/>
                    <a:pt x="0" y="2129"/>
                    <a:pt x="0" y="2158"/>
                  </a:cubicBezTo>
                  <a:lnTo>
                    <a:pt x="0" y="2188"/>
                  </a:lnTo>
                  <a:lnTo>
                    <a:pt x="0" y="2188"/>
                  </a:lnTo>
                  <a:cubicBezTo>
                    <a:pt x="0" y="2217"/>
                    <a:pt x="30" y="2217"/>
                    <a:pt x="30" y="2246"/>
                  </a:cubicBezTo>
                  <a:cubicBezTo>
                    <a:pt x="30" y="2304"/>
                    <a:pt x="87" y="2362"/>
                    <a:pt x="146" y="2391"/>
                  </a:cubicBezTo>
                  <a:cubicBezTo>
                    <a:pt x="175" y="2421"/>
                    <a:pt x="204" y="2450"/>
                    <a:pt x="233" y="2479"/>
                  </a:cubicBezTo>
                  <a:cubicBezTo>
                    <a:pt x="233" y="2479"/>
                    <a:pt x="263" y="2508"/>
                    <a:pt x="263" y="2538"/>
                  </a:cubicBezTo>
                  <a:cubicBezTo>
                    <a:pt x="263" y="2538"/>
                    <a:pt x="292" y="2567"/>
                    <a:pt x="292" y="2596"/>
                  </a:cubicBezTo>
                  <a:cubicBezTo>
                    <a:pt x="321" y="2596"/>
                    <a:pt x="321" y="2625"/>
                    <a:pt x="350" y="2654"/>
                  </a:cubicBezTo>
                  <a:cubicBezTo>
                    <a:pt x="350" y="2654"/>
                    <a:pt x="380" y="2683"/>
                    <a:pt x="408" y="2712"/>
                  </a:cubicBezTo>
                  <a:lnTo>
                    <a:pt x="408" y="2712"/>
                  </a:lnTo>
                  <a:lnTo>
                    <a:pt x="437" y="2712"/>
                  </a:lnTo>
                  <a:lnTo>
                    <a:pt x="437" y="2712"/>
                  </a:lnTo>
                  <a:lnTo>
                    <a:pt x="437" y="2712"/>
                  </a:lnTo>
                  <a:cubicBezTo>
                    <a:pt x="437" y="2771"/>
                    <a:pt x="466" y="2771"/>
                    <a:pt x="525" y="2800"/>
                  </a:cubicBezTo>
                  <a:cubicBezTo>
                    <a:pt x="554" y="2829"/>
                    <a:pt x="583" y="2858"/>
                    <a:pt x="583" y="2888"/>
                  </a:cubicBezTo>
                  <a:cubicBezTo>
                    <a:pt x="613" y="2946"/>
                    <a:pt x="613" y="2975"/>
                    <a:pt x="613" y="3033"/>
                  </a:cubicBezTo>
                  <a:cubicBezTo>
                    <a:pt x="642" y="3062"/>
                    <a:pt x="642" y="3091"/>
                    <a:pt x="642" y="3121"/>
                  </a:cubicBezTo>
                  <a:cubicBezTo>
                    <a:pt x="642" y="3150"/>
                    <a:pt x="671" y="3179"/>
                    <a:pt x="671" y="3208"/>
                  </a:cubicBezTo>
                  <a:cubicBezTo>
                    <a:pt x="671" y="3238"/>
                    <a:pt x="700" y="3296"/>
                    <a:pt x="700" y="3354"/>
                  </a:cubicBezTo>
                  <a:cubicBezTo>
                    <a:pt x="758" y="3412"/>
                    <a:pt x="787" y="3500"/>
                    <a:pt x="875" y="3529"/>
                  </a:cubicBezTo>
                  <a:cubicBezTo>
                    <a:pt x="904" y="3529"/>
                    <a:pt x="904" y="3529"/>
                    <a:pt x="904" y="3529"/>
                  </a:cubicBezTo>
                  <a:cubicBezTo>
                    <a:pt x="933" y="3529"/>
                    <a:pt x="933" y="3529"/>
                    <a:pt x="933" y="3529"/>
                  </a:cubicBezTo>
                  <a:lnTo>
                    <a:pt x="933" y="3558"/>
                  </a:lnTo>
                  <a:cubicBezTo>
                    <a:pt x="963" y="3558"/>
                    <a:pt x="963" y="3588"/>
                    <a:pt x="992" y="3588"/>
                  </a:cubicBezTo>
                  <a:lnTo>
                    <a:pt x="992" y="3588"/>
                  </a:lnTo>
                  <a:cubicBezTo>
                    <a:pt x="1021" y="3588"/>
                    <a:pt x="1021" y="3588"/>
                    <a:pt x="1021" y="3588"/>
                  </a:cubicBezTo>
                  <a:lnTo>
                    <a:pt x="1021" y="3588"/>
                  </a:lnTo>
                  <a:lnTo>
                    <a:pt x="1021" y="3588"/>
                  </a:lnTo>
                  <a:cubicBezTo>
                    <a:pt x="1050" y="3588"/>
                    <a:pt x="1050" y="3588"/>
                    <a:pt x="1050" y="3588"/>
                  </a:cubicBezTo>
                  <a:lnTo>
                    <a:pt x="1050" y="3617"/>
                  </a:lnTo>
                  <a:cubicBezTo>
                    <a:pt x="1050" y="3617"/>
                    <a:pt x="1050" y="3617"/>
                    <a:pt x="1079" y="3617"/>
                  </a:cubicBezTo>
                  <a:cubicBezTo>
                    <a:pt x="1108" y="3617"/>
                    <a:pt x="1137" y="3675"/>
                    <a:pt x="1166" y="3704"/>
                  </a:cubicBezTo>
                  <a:cubicBezTo>
                    <a:pt x="1196" y="3733"/>
                    <a:pt x="1225" y="3762"/>
                    <a:pt x="1254" y="3762"/>
                  </a:cubicBezTo>
                  <a:cubicBezTo>
                    <a:pt x="1283" y="3762"/>
                    <a:pt x="1283" y="3733"/>
                    <a:pt x="1313" y="3704"/>
                  </a:cubicBezTo>
                  <a:lnTo>
                    <a:pt x="1313" y="3704"/>
                  </a:lnTo>
                  <a:cubicBezTo>
                    <a:pt x="1342" y="3617"/>
                    <a:pt x="1400" y="3558"/>
                    <a:pt x="1400" y="3471"/>
                  </a:cubicBezTo>
                  <a:lnTo>
                    <a:pt x="1400" y="3471"/>
                  </a:lnTo>
                  <a:lnTo>
                    <a:pt x="1400" y="3471"/>
                  </a:lnTo>
                  <a:cubicBezTo>
                    <a:pt x="1429" y="3441"/>
                    <a:pt x="1429" y="3441"/>
                    <a:pt x="1429" y="3441"/>
                  </a:cubicBezTo>
                  <a:cubicBezTo>
                    <a:pt x="1458" y="3441"/>
                    <a:pt x="1458" y="3412"/>
                    <a:pt x="1458" y="3412"/>
                  </a:cubicBezTo>
                  <a:cubicBezTo>
                    <a:pt x="1487" y="3412"/>
                    <a:pt x="1487" y="3383"/>
                    <a:pt x="1487" y="3383"/>
                  </a:cubicBezTo>
                  <a:cubicBezTo>
                    <a:pt x="1516" y="3354"/>
                    <a:pt x="1546" y="3325"/>
                    <a:pt x="1575" y="3325"/>
                  </a:cubicBezTo>
                  <a:cubicBezTo>
                    <a:pt x="1604" y="3296"/>
                    <a:pt x="1633" y="3325"/>
                    <a:pt x="1663" y="3354"/>
                  </a:cubicBezTo>
                  <a:lnTo>
                    <a:pt x="1692" y="3354"/>
                  </a:lnTo>
                  <a:lnTo>
                    <a:pt x="1692" y="3354"/>
                  </a:lnTo>
                  <a:lnTo>
                    <a:pt x="1721" y="3354"/>
                  </a:lnTo>
                  <a:lnTo>
                    <a:pt x="1721" y="3354"/>
                  </a:lnTo>
                  <a:cubicBezTo>
                    <a:pt x="1750" y="3354"/>
                    <a:pt x="1750" y="3354"/>
                    <a:pt x="1750" y="3354"/>
                  </a:cubicBezTo>
                  <a:cubicBezTo>
                    <a:pt x="1750" y="3383"/>
                    <a:pt x="1808" y="3383"/>
                    <a:pt x="1837" y="3383"/>
                  </a:cubicBezTo>
                  <a:cubicBezTo>
                    <a:pt x="1866" y="3383"/>
                    <a:pt x="1925" y="3383"/>
                    <a:pt x="1954" y="3412"/>
                  </a:cubicBezTo>
                  <a:cubicBezTo>
                    <a:pt x="1954" y="3412"/>
                    <a:pt x="1954" y="3412"/>
                    <a:pt x="1983" y="3412"/>
                  </a:cubicBezTo>
                  <a:cubicBezTo>
                    <a:pt x="2013" y="3412"/>
                    <a:pt x="2071" y="3441"/>
                    <a:pt x="2100" y="3471"/>
                  </a:cubicBezTo>
                  <a:cubicBezTo>
                    <a:pt x="2158" y="3500"/>
                    <a:pt x="2187" y="3500"/>
                    <a:pt x="2216" y="3529"/>
                  </a:cubicBezTo>
                  <a:lnTo>
                    <a:pt x="2216" y="3529"/>
                  </a:lnTo>
                  <a:lnTo>
                    <a:pt x="2216" y="3529"/>
                  </a:lnTo>
                  <a:cubicBezTo>
                    <a:pt x="2246" y="3588"/>
                    <a:pt x="2275" y="3617"/>
                    <a:pt x="2333" y="3646"/>
                  </a:cubicBezTo>
                  <a:cubicBezTo>
                    <a:pt x="2333" y="3675"/>
                    <a:pt x="2363" y="3704"/>
                    <a:pt x="2392" y="3733"/>
                  </a:cubicBezTo>
                  <a:lnTo>
                    <a:pt x="2392" y="3733"/>
                  </a:lnTo>
                  <a:lnTo>
                    <a:pt x="2392" y="3733"/>
                  </a:lnTo>
                  <a:cubicBezTo>
                    <a:pt x="2392" y="3762"/>
                    <a:pt x="2392" y="3762"/>
                    <a:pt x="2392" y="3762"/>
                  </a:cubicBezTo>
                  <a:lnTo>
                    <a:pt x="2392" y="3762"/>
                  </a:lnTo>
                  <a:cubicBezTo>
                    <a:pt x="2392" y="3762"/>
                    <a:pt x="2392" y="3791"/>
                    <a:pt x="2421" y="3791"/>
                  </a:cubicBezTo>
                  <a:cubicBezTo>
                    <a:pt x="2449" y="3821"/>
                    <a:pt x="2508" y="3850"/>
                    <a:pt x="2479" y="3938"/>
                  </a:cubicBezTo>
                  <a:cubicBezTo>
                    <a:pt x="2508" y="3967"/>
                    <a:pt x="2537" y="3996"/>
                    <a:pt x="2537" y="4054"/>
                  </a:cubicBezTo>
                  <a:cubicBezTo>
                    <a:pt x="2566" y="4083"/>
                    <a:pt x="2596" y="4141"/>
                    <a:pt x="2625" y="4171"/>
                  </a:cubicBezTo>
                  <a:cubicBezTo>
                    <a:pt x="2654" y="4171"/>
                    <a:pt x="2654" y="4171"/>
                    <a:pt x="2654" y="4171"/>
                  </a:cubicBezTo>
                  <a:cubicBezTo>
                    <a:pt x="2654" y="4229"/>
                    <a:pt x="2654" y="4229"/>
                    <a:pt x="2654" y="4229"/>
                  </a:cubicBezTo>
                  <a:cubicBezTo>
                    <a:pt x="2683" y="4258"/>
                    <a:pt x="2683" y="4288"/>
                    <a:pt x="2713" y="4346"/>
                  </a:cubicBezTo>
                  <a:cubicBezTo>
                    <a:pt x="2713" y="4374"/>
                    <a:pt x="2742" y="4404"/>
                    <a:pt x="2771" y="4462"/>
                  </a:cubicBezTo>
                  <a:cubicBezTo>
                    <a:pt x="2771" y="4462"/>
                    <a:pt x="2799" y="4491"/>
                    <a:pt x="2829" y="4491"/>
                  </a:cubicBezTo>
                  <a:cubicBezTo>
                    <a:pt x="2858" y="4521"/>
                    <a:pt x="2887" y="4521"/>
                    <a:pt x="2916" y="4608"/>
                  </a:cubicBezTo>
                  <a:lnTo>
                    <a:pt x="2916" y="4638"/>
                  </a:lnTo>
                  <a:cubicBezTo>
                    <a:pt x="2916" y="4667"/>
                    <a:pt x="2916" y="4667"/>
                    <a:pt x="2916" y="4667"/>
                  </a:cubicBezTo>
                  <a:cubicBezTo>
                    <a:pt x="2916" y="4696"/>
                    <a:pt x="2916" y="4724"/>
                    <a:pt x="2946" y="4754"/>
                  </a:cubicBezTo>
                  <a:cubicBezTo>
                    <a:pt x="2946" y="4783"/>
                    <a:pt x="2975" y="4841"/>
                    <a:pt x="2946" y="4871"/>
                  </a:cubicBezTo>
                  <a:cubicBezTo>
                    <a:pt x="2975" y="4900"/>
                    <a:pt x="2975" y="4900"/>
                    <a:pt x="2975" y="4929"/>
                  </a:cubicBezTo>
                  <a:cubicBezTo>
                    <a:pt x="2975" y="4958"/>
                    <a:pt x="3004" y="4958"/>
                    <a:pt x="3004" y="4988"/>
                  </a:cubicBezTo>
                  <a:cubicBezTo>
                    <a:pt x="3033" y="4988"/>
                    <a:pt x="3033" y="4988"/>
                    <a:pt x="3033" y="4988"/>
                  </a:cubicBezTo>
                  <a:cubicBezTo>
                    <a:pt x="3063" y="5017"/>
                    <a:pt x="3092" y="5046"/>
                    <a:pt x="3121" y="5074"/>
                  </a:cubicBezTo>
                  <a:lnTo>
                    <a:pt x="3121" y="5104"/>
                  </a:lnTo>
                  <a:lnTo>
                    <a:pt x="3121" y="5133"/>
                  </a:lnTo>
                  <a:cubicBezTo>
                    <a:pt x="3121" y="5162"/>
                    <a:pt x="3149" y="5162"/>
                    <a:pt x="3179" y="5191"/>
                  </a:cubicBezTo>
                  <a:cubicBezTo>
                    <a:pt x="3208" y="5191"/>
                    <a:pt x="3208" y="5221"/>
                    <a:pt x="3237" y="5221"/>
                  </a:cubicBezTo>
                  <a:lnTo>
                    <a:pt x="3237" y="5221"/>
                  </a:lnTo>
                  <a:lnTo>
                    <a:pt x="3237" y="5221"/>
                  </a:lnTo>
                  <a:cubicBezTo>
                    <a:pt x="3237" y="5221"/>
                    <a:pt x="3237" y="5250"/>
                    <a:pt x="3266" y="5250"/>
                  </a:cubicBezTo>
                  <a:cubicBezTo>
                    <a:pt x="3266" y="5279"/>
                    <a:pt x="3266" y="5279"/>
                    <a:pt x="3266" y="5279"/>
                  </a:cubicBezTo>
                  <a:cubicBezTo>
                    <a:pt x="3266" y="5279"/>
                    <a:pt x="3266" y="5279"/>
                    <a:pt x="3296" y="5279"/>
                  </a:cubicBezTo>
                  <a:cubicBezTo>
                    <a:pt x="3325" y="5279"/>
                    <a:pt x="3354" y="5308"/>
                    <a:pt x="3383" y="5308"/>
                  </a:cubicBezTo>
                  <a:cubicBezTo>
                    <a:pt x="3413" y="5338"/>
                    <a:pt x="3470" y="5308"/>
                    <a:pt x="3499" y="5308"/>
                  </a:cubicBezTo>
                  <a:cubicBezTo>
                    <a:pt x="3529" y="5308"/>
                    <a:pt x="3558" y="5308"/>
                    <a:pt x="3587" y="5308"/>
                  </a:cubicBezTo>
                  <a:cubicBezTo>
                    <a:pt x="3646" y="5308"/>
                    <a:pt x="3704" y="5308"/>
                    <a:pt x="3733" y="5338"/>
                  </a:cubicBezTo>
                  <a:lnTo>
                    <a:pt x="3733" y="5338"/>
                  </a:lnTo>
                  <a:lnTo>
                    <a:pt x="3733" y="5338"/>
                  </a:lnTo>
                  <a:cubicBezTo>
                    <a:pt x="3763" y="5396"/>
                    <a:pt x="3792" y="5454"/>
                    <a:pt x="3820" y="5454"/>
                  </a:cubicBezTo>
                  <a:cubicBezTo>
                    <a:pt x="3849" y="5454"/>
                    <a:pt x="3849" y="5454"/>
                    <a:pt x="3849" y="5454"/>
                  </a:cubicBezTo>
                  <a:cubicBezTo>
                    <a:pt x="3849" y="5424"/>
                    <a:pt x="3849" y="5396"/>
                    <a:pt x="3849" y="5367"/>
                  </a:cubicBezTo>
                  <a:cubicBezTo>
                    <a:pt x="3849" y="5338"/>
                    <a:pt x="3849" y="5308"/>
                    <a:pt x="3849" y="5279"/>
                  </a:cubicBezTo>
                  <a:lnTo>
                    <a:pt x="3820" y="5250"/>
                  </a:lnTo>
                  <a:cubicBezTo>
                    <a:pt x="3792" y="5221"/>
                    <a:pt x="3763" y="5191"/>
                    <a:pt x="3763" y="5162"/>
                  </a:cubicBezTo>
                  <a:cubicBezTo>
                    <a:pt x="3763" y="5133"/>
                    <a:pt x="3763" y="5133"/>
                    <a:pt x="3763" y="5104"/>
                  </a:cubicBezTo>
                  <a:cubicBezTo>
                    <a:pt x="3763" y="5074"/>
                    <a:pt x="3792" y="5046"/>
                    <a:pt x="3763" y="5017"/>
                  </a:cubicBezTo>
                  <a:cubicBezTo>
                    <a:pt x="3763" y="5017"/>
                    <a:pt x="3763" y="4988"/>
                    <a:pt x="3733" y="4988"/>
                  </a:cubicBezTo>
                  <a:cubicBezTo>
                    <a:pt x="3733" y="4958"/>
                    <a:pt x="3704" y="4929"/>
                    <a:pt x="3704" y="4900"/>
                  </a:cubicBezTo>
                  <a:cubicBezTo>
                    <a:pt x="3704" y="4900"/>
                    <a:pt x="3704" y="4900"/>
                    <a:pt x="3704" y="4871"/>
                  </a:cubicBezTo>
                  <a:cubicBezTo>
                    <a:pt x="3704" y="4871"/>
                    <a:pt x="3704" y="4871"/>
                    <a:pt x="3704" y="4841"/>
                  </a:cubicBezTo>
                  <a:cubicBezTo>
                    <a:pt x="3704" y="4841"/>
                    <a:pt x="3675" y="4841"/>
                    <a:pt x="3675" y="4812"/>
                  </a:cubicBezTo>
                  <a:cubicBezTo>
                    <a:pt x="3646" y="4783"/>
                    <a:pt x="3616" y="4783"/>
                    <a:pt x="3616" y="4724"/>
                  </a:cubicBezTo>
                  <a:cubicBezTo>
                    <a:pt x="3616" y="4724"/>
                    <a:pt x="3616" y="4696"/>
                    <a:pt x="3646" y="4696"/>
                  </a:cubicBezTo>
                  <a:cubicBezTo>
                    <a:pt x="3675" y="4667"/>
                    <a:pt x="3675" y="4667"/>
                    <a:pt x="3675" y="4667"/>
                  </a:cubicBezTo>
                  <a:cubicBezTo>
                    <a:pt x="3675" y="4667"/>
                    <a:pt x="3675" y="4696"/>
                    <a:pt x="3704" y="4696"/>
                  </a:cubicBezTo>
                  <a:lnTo>
                    <a:pt x="3704" y="4667"/>
                  </a:lnTo>
                  <a:cubicBezTo>
                    <a:pt x="3704" y="4638"/>
                    <a:pt x="3704" y="4608"/>
                    <a:pt x="3763" y="4608"/>
                  </a:cubicBezTo>
                  <a:cubicBezTo>
                    <a:pt x="3763" y="4608"/>
                    <a:pt x="3792" y="4608"/>
                    <a:pt x="3792" y="4638"/>
                  </a:cubicBezTo>
                  <a:lnTo>
                    <a:pt x="3792" y="4667"/>
                  </a:lnTo>
                  <a:lnTo>
                    <a:pt x="3792" y="4667"/>
                  </a:lnTo>
                  <a:cubicBezTo>
                    <a:pt x="3820" y="4667"/>
                    <a:pt x="3820" y="4638"/>
                    <a:pt x="3820" y="4638"/>
                  </a:cubicBezTo>
                  <a:cubicBezTo>
                    <a:pt x="3849" y="4579"/>
                    <a:pt x="3849" y="4550"/>
                    <a:pt x="3820" y="4521"/>
                  </a:cubicBezTo>
                  <a:lnTo>
                    <a:pt x="3792" y="4521"/>
                  </a:lnTo>
                  <a:cubicBezTo>
                    <a:pt x="3763" y="4491"/>
                    <a:pt x="3704" y="4491"/>
                    <a:pt x="3704" y="4433"/>
                  </a:cubicBezTo>
                  <a:cubicBezTo>
                    <a:pt x="3704" y="4404"/>
                    <a:pt x="3704" y="4404"/>
                    <a:pt x="3704" y="4404"/>
                  </a:cubicBezTo>
                  <a:cubicBezTo>
                    <a:pt x="3733" y="4433"/>
                    <a:pt x="3733" y="4433"/>
                    <a:pt x="3733" y="4433"/>
                  </a:cubicBezTo>
                  <a:cubicBezTo>
                    <a:pt x="3733" y="4433"/>
                    <a:pt x="3763" y="4433"/>
                    <a:pt x="3792" y="4404"/>
                  </a:cubicBezTo>
                  <a:cubicBezTo>
                    <a:pt x="3820" y="4404"/>
                    <a:pt x="3849" y="4404"/>
                    <a:pt x="3849" y="4404"/>
                  </a:cubicBezTo>
                  <a:cubicBezTo>
                    <a:pt x="3879" y="4404"/>
                    <a:pt x="3908" y="4404"/>
                    <a:pt x="3937" y="4433"/>
                  </a:cubicBezTo>
                  <a:cubicBezTo>
                    <a:pt x="3937" y="4404"/>
                    <a:pt x="3966" y="4374"/>
                    <a:pt x="3966" y="4317"/>
                  </a:cubicBezTo>
                  <a:cubicBezTo>
                    <a:pt x="3966" y="4288"/>
                    <a:pt x="3996" y="4258"/>
                    <a:pt x="3996" y="4258"/>
                  </a:cubicBezTo>
                  <a:cubicBezTo>
                    <a:pt x="3996" y="4229"/>
                    <a:pt x="3996" y="4229"/>
                    <a:pt x="3996" y="4229"/>
                  </a:cubicBezTo>
                  <a:cubicBezTo>
                    <a:pt x="4054" y="4229"/>
                    <a:pt x="4054" y="4229"/>
                    <a:pt x="4054" y="4229"/>
                  </a:cubicBezTo>
                  <a:cubicBezTo>
                    <a:pt x="4054" y="4229"/>
                    <a:pt x="4083" y="4229"/>
                    <a:pt x="4083" y="4200"/>
                  </a:cubicBezTo>
                  <a:cubicBezTo>
                    <a:pt x="4083" y="4171"/>
                    <a:pt x="4083" y="4141"/>
                    <a:pt x="4113" y="4141"/>
                  </a:cubicBezTo>
                  <a:cubicBezTo>
                    <a:pt x="4142" y="4141"/>
                    <a:pt x="4170" y="4171"/>
                    <a:pt x="4199" y="4171"/>
                  </a:cubicBezTo>
                  <a:lnTo>
                    <a:pt x="4199" y="4171"/>
                  </a:lnTo>
                  <a:lnTo>
                    <a:pt x="4199" y="4141"/>
                  </a:lnTo>
                  <a:cubicBezTo>
                    <a:pt x="4170" y="4112"/>
                    <a:pt x="4142" y="4083"/>
                    <a:pt x="4142" y="4025"/>
                  </a:cubicBezTo>
                  <a:cubicBezTo>
                    <a:pt x="4142" y="3996"/>
                    <a:pt x="4142" y="3996"/>
                    <a:pt x="4142" y="3996"/>
                  </a:cubicBezTo>
                  <a:cubicBezTo>
                    <a:pt x="4170" y="3996"/>
                    <a:pt x="4170" y="3996"/>
                    <a:pt x="4170" y="3996"/>
                  </a:cubicBezTo>
                  <a:cubicBezTo>
                    <a:pt x="4199" y="3996"/>
                    <a:pt x="4229" y="3996"/>
                    <a:pt x="4229" y="4025"/>
                  </a:cubicBezTo>
                  <a:lnTo>
                    <a:pt x="4229" y="4025"/>
                  </a:lnTo>
                  <a:cubicBezTo>
                    <a:pt x="4229" y="3996"/>
                    <a:pt x="4229" y="3996"/>
                    <a:pt x="4258" y="3996"/>
                  </a:cubicBezTo>
                  <a:lnTo>
                    <a:pt x="4258" y="3996"/>
                  </a:lnTo>
                  <a:cubicBezTo>
                    <a:pt x="4287" y="3996"/>
                    <a:pt x="4287" y="3996"/>
                    <a:pt x="4316" y="3996"/>
                  </a:cubicBezTo>
                  <a:lnTo>
                    <a:pt x="4316" y="3996"/>
                  </a:lnTo>
                  <a:lnTo>
                    <a:pt x="4346" y="3967"/>
                  </a:lnTo>
                  <a:cubicBezTo>
                    <a:pt x="4375" y="3967"/>
                    <a:pt x="4375" y="3967"/>
                    <a:pt x="4375" y="3996"/>
                  </a:cubicBezTo>
                  <a:lnTo>
                    <a:pt x="4375" y="3996"/>
                  </a:lnTo>
                  <a:lnTo>
                    <a:pt x="4375" y="3996"/>
                  </a:lnTo>
                  <a:cubicBezTo>
                    <a:pt x="4404" y="4025"/>
                    <a:pt x="4404" y="4025"/>
                    <a:pt x="4375" y="4054"/>
                  </a:cubicBezTo>
                  <a:cubicBezTo>
                    <a:pt x="4404" y="4025"/>
                    <a:pt x="4463" y="4025"/>
                    <a:pt x="4491" y="4025"/>
                  </a:cubicBezTo>
                  <a:cubicBezTo>
                    <a:pt x="4520" y="4025"/>
                    <a:pt x="4520" y="4025"/>
                    <a:pt x="4520" y="4025"/>
                  </a:cubicBezTo>
                  <a:cubicBezTo>
                    <a:pt x="4549" y="4025"/>
                    <a:pt x="4549" y="4025"/>
                    <a:pt x="4549" y="4025"/>
                  </a:cubicBezTo>
                  <a:lnTo>
                    <a:pt x="4549" y="4025"/>
                  </a:lnTo>
                  <a:lnTo>
                    <a:pt x="4549" y="4025"/>
                  </a:lnTo>
                  <a:lnTo>
                    <a:pt x="4549" y="4025"/>
                  </a:lnTo>
                  <a:cubicBezTo>
                    <a:pt x="4579" y="3996"/>
                    <a:pt x="4608" y="3967"/>
                    <a:pt x="4637" y="3967"/>
                  </a:cubicBezTo>
                  <a:lnTo>
                    <a:pt x="4666" y="3967"/>
                  </a:lnTo>
                  <a:cubicBezTo>
                    <a:pt x="4696" y="3967"/>
                    <a:pt x="4696" y="3967"/>
                    <a:pt x="4696" y="3967"/>
                  </a:cubicBezTo>
                  <a:cubicBezTo>
                    <a:pt x="4696" y="3967"/>
                    <a:pt x="4696" y="3967"/>
                    <a:pt x="4725" y="3938"/>
                  </a:cubicBezTo>
                  <a:cubicBezTo>
                    <a:pt x="4725" y="3938"/>
                    <a:pt x="4725" y="3938"/>
                    <a:pt x="4754" y="3938"/>
                  </a:cubicBezTo>
                  <a:cubicBezTo>
                    <a:pt x="4754" y="3938"/>
                    <a:pt x="4783" y="3938"/>
                    <a:pt x="4783" y="3908"/>
                  </a:cubicBezTo>
                  <a:cubicBezTo>
                    <a:pt x="4813" y="3908"/>
                    <a:pt x="4841" y="3908"/>
                    <a:pt x="4813" y="3879"/>
                  </a:cubicBezTo>
                  <a:cubicBezTo>
                    <a:pt x="4813" y="3850"/>
                    <a:pt x="4813" y="3850"/>
                    <a:pt x="4813" y="3850"/>
                  </a:cubicBezTo>
                  <a:cubicBezTo>
                    <a:pt x="4841" y="3850"/>
                    <a:pt x="4841" y="3850"/>
                    <a:pt x="4841" y="3850"/>
                  </a:cubicBezTo>
                  <a:cubicBezTo>
                    <a:pt x="4870" y="3850"/>
                    <a:pt x="4899" y="3821"/>
                    <a:pt x="4899" y="3821"/>
                  </a:cubicBezTo>
                  <a:cubicBezTo>
                    <a:pt x="4899" y="3791"/>
                    <a:pt x="4899" y="3791"/>
                    <a:pt x="4899" y="3791"/>
                  </a:cubicBezTo>
                  <a:cubicBezTo>
                    <a:pt x="4899" y="3733"/>
                    <a:pt x="4899" y="3646"/>
                    <a:pt x="4870" y="3617"/>
                  </a:cubicBezTo>
                  <a:cubicBezTo>
                    <a:pt x="4841" y="3617"/>
                    <a:pt x="4841" y="3617"/>
                    <a:pt x="4841" y="3617"/>
                  </a:cubicBezTo>
                  <a:cubicBezTo>
                    <a:pt x="4841" y="3588"/>
                    <a:pt x="4841" y="3588"/>
                    <a:pt x="4841" y="3588"/>
                  </a:cubicBezTo>
                  <a:cubicBezTo>
                    <a:pt x="4870" y="3558"/>
                    <a:pt x="4899" y="3558"/>
                    <a:pt x="4929" y="3529"/>
                  </a:cubicBezTo>
                  <a:cubicBezTo>
                    <a:pt x="4929" y="3529"/>
                    <a:pt x="4929" y="3529"/>
                    <a:pt x="4958" y="3529"/>
                  </a:cubicBezTo>
                  <a:cubicBezTo>
                    <a:pt x="4958" y="3529"/>
                    <a:pt x="4958" y="3529"/>
                    <a:pt x="4987" y="3500"/>
                  </a:cubicBezTo>
                  <a:cubicBezTo>
                    <a:pt x="4987" y="3500"/>
                    <a:pt x="5016" y="3471"/>
                    <a:pt x="5046" y="3471"/>
                  </a:cubicBezTo>
                  <a:cubicBezTo>
                    <a:pt x="5046" y="3471"/>
                    <a:pt x="5046" y="3471"/>
                    <a:pt x="5075" y="3471"/>
                  </a:cubicBezTo>
                  <a:lnTo>
                    <a:pt x="5075" y="3471"/>
                  </a:lnTo>
                  <a:cubicBezTo>
                    <a:pt x="5075" y="3500"/>
                    <a:pt x="5075" y="3500"/>
                    <a:pt x="5075" y="3500"/>
                  </a:cubicBezTo>
                  <a:cubicBezTo>
                    <a:pt x="5104" y="3529"/>
                    <a:pt x="5075" y="3558"/>
                    <a:pt x="5075" y="3588"/>
                  </a:cubicBezTo>
                  <a:cubicBezTo>
                    <a:pt x="5075" y="3617"/>
                    <a:pt x="5075" y="3617"/>
                    <a:pt x="5075" y="3617"/>
                  </a:cubicBezTo>
                  <a:lnTo>
                    <a:pt x="5075" y="3617"/>
                  </a:lnTo>
                  <a:cubicBezTo>
                    <a:pt x="5104" y="3617"/>
                    <a:pt x="5104" y="3617"/>
                    <a:pt x="5133" y="3617"/>
                  </a:cubicBezTo>
                  <a:cubicBezTo>
                    <a:pt x="5133" y="3646"/>
                    <a:pt x="5133" y="3646"/>
                    <a:pt x="5133" y="3646"/>
                  </a:cubicBezTo>
                  <a:cubicBezTo>
                    <a:pt x="5133" y="3646"/>
                    <a:pt x="5133" y="3646"/>
                    <a:pt x="5133" y="3675"/>
                  </a:cubicBezTo>
                  <a:lnTo>
                    <a:pt x="5133" y="3646"/>
                  </a:lnTo>
                  <a:cubicBezTo>
                    <a:pt x="5163" y="3646"/>
                    <a:pt x="5163" y="3646"/>
                    <a:pt x="5191" y="3617"/>
                  </a:cubicBezTo>
                  <a:cubicBezTo>
                    <a:pt x="5220" y="3588"/>
                    <a:pt x="5249" y="3558"/>
                    <a:pt x="5279" y="3558"/>
                  </a:cubicBezTo>
                  <a:cubicBezTo>
                    <a:pt x="5308" y="3558"/>
                    <a:pt x="5308" y="3558"/>
                    <a:pt x="5337" y="3558"/>
                  </a:cubicBezTo>
                  <a:cubicBezTo>
                    <a:pt x="5365" y="3558"/>
                    <a:pt x="5395" y="3588"/>
                    <a:pt x="5395" y="3558"/>
                  </a:cubicBezTo>
                  <a:cubicBezTo>
                    <a:pt x="5395" y="3529"/>
                    <a:pt x="5424" y="3471"/>
                    <a:pt x="5424" y="3471"/>
                  </a:cubicBezTo>
                  <a:cubicBezTo>
                    <a:pt x="5453" y="3412"/>
                    <a:pt x="5453" y="3412"/>
                    <a:pt x="5453" y="3412"/>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82" name="Freeform 981">
              <a:extLst>
                <a:ext uri="{FF2B5EF4-FFF2-40B4-BE49-F238E27FC236}">
                  <a16:creationId xmlns:a16="http://schemas.microsoft.com/office/drawing/2014/main" id="{A3127298-BAEB-114E-BE71-B51062262D6C}"/>
                </a:ext>
              </a:extLst>
            </p:cNvPr>
            <p:cNvSpPr>
              <a:spLocks noChangeArrowheads="1"/>
            </p:cNvSpPr>
            <p:nvPr/>
          </p:nvSpPr>
          <p:spPr bwMode="auto">
            <a:xfrm>
              <a:off x="0" y="384671"/>
              <a:ext cx="273420" cy="667448"/>
            </a:xfrm>
            <a:custGeom>
              <a:avLst/>
              <a:gdLst>
                <a:gd name="connsiteX0" fmla="*/ 0 w 273420"/>
                <a:gd name="connsiteY0" fmla="*/ 0 h 667448"/>
                <a:gd name="connsiteX1" fmla="*/ 4288 w 273420"/>
                <a:gd name="connsiteY1" fmla="*/ 0 h 667448"/>
                <a:gd name="connsiteX2" fmla="*/ 5507 w 273420"/>
                <a:gd name="connsiteY2" fmla="*/ 0 h 667448"/>
                <a:gd name="connsiteX3" fmla="*/ 128748 w 273420"/>
                <a:gd name="connsiteY3" fmla="*/ 28374 h 667448"/>
                <a:gd name="connsiteX4" fmla="*/ 223374 w 273420"/>
                <a:gd name="connsiteY4" fmla="*/ 56426 h 667448"/>
                <a:gd name="connsiteX5" fmla="*/ 242560 w 273420"/>
                <a:gd name="connsiteY5" fmla="*/ 84801 h 667448"/>
                <a:gd name="connsiteX6" fmla="*/ 251990 w 273420"/>
                <a:gd name="connsiteY6" fmla="*/ 112853 h 667448"/>
                <a:gd name="connsiteX7" fmla="*/ 251990 w 273420"/>
                <a:gd name="connsiteY7" fmla="*/ 122526 h 667448"/>
                <a:gd name="connsiteX8" fmla="*/ 270850 w 273420"/>
                <a:gd name="connsiteY8" fmla="*/ 150578 h 667448"/>
                <a:gd name="connsiteX9" fmla="*/ 261420 w 273420"/>
                <a:gd name="connsiteY9" fmla="*/ 159929 h 667448"/>
                <a:gd name="connsiteX10" fmla="*/ 251990 w 273420"/>
                <a:gd name="connsiteY10" fmla="*/ 159929 h 667448"/>
                <a:gd name="connsiteX11" fmla="*/ 233130 w 273420"/>
                <a:gd name="connsiteY11" fmla="*/ 178631 h 667448"/>
                <a:gd name="connsiteX12" fmla="*/ 223374 w 273420"/>
                <a:gd name="connsiteY12" fmla="*/ 187981 h 667448"/>
                <a:gd name="connsiteX13" fmla="*/ 204514 w 273420"/>
                <a:gd name="connsiteY13" fmla="*/ 235380 h 667448"/>
                <a:gd name="connsiteX14" fmla="*/ 185329 w 273420"/>
                <a:gd name="connsiteY14" fmla="*/ 300835 h 667448"/>
                <a:gd name="connsiteX15" fmla="*/ 157039 w 273420"/>
                <a:gd name="connsiteY15" fmla="*/ 376285 h 667448"/>
                <a:gd name="connsiteX16" fmla="*/ 119318 w 273420"/>
                <a:gd name="connsiteY16" fmla="*/ 526542 h 667448"/>
                <a:gd name="connsiteX17" fmla="*/ 71517 w 273420"/>
                <a:gd name="connsiteY17" fmla="*/ 667448 h 667448"/>
                <a:gd name="connsiteX18" fmla="*/ 0 w 273420"/>
                <a:gd name="connsiteY18" fmla="*/ 649386 h 66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3420" h="667448">
                  <a:moveTo>
                    <a:pt x="0" y="0"/>
                  </a:moveTo>
                  <a:lnTo>
                    <a:pt x="4288" y="0"/>
                  </a:lnTo>
                  <a:cubicBezTo>
                    <a:pt x="5507" y="0"/>
                    <a:pt x="5507" y="0"/>
                    <a:pt x="5507" y="0"/>
                  </a:cubicBezTo>
                  <a:cubicBezTo>
                    <a:pt x="52657" y="9673"/>
                    <a:pt x="90703" y="19023"/>
                    <a:pt x="128748" y="28374"/>
                  </a:cubicBezTo>
                  <a:cubicBezTo>
                    <a:pt x="166469" y="37725"/>
                    <a:pt x="195084" y="47076"/>
                    <a:pt x="223374" y="56426"/>
                  </a:cubicBezTo>
                  <a:cubicBezTo>
                    <a:pt x="233130" y="65777"/>
                    <a:pt x="233130" y="75128"/>
                    <a:pt x="242560" y="84801"/>
                  </a:cubicBezTo>
                  <a:cubicBezTo>
                    <a:pt x="242560" y="94152"/>
                    <a:pt x="251990" y="103502"/>
                    <a:pt x="251990" y="112853"/>
                  </a:cubicBezTo>
                  <a:cubicBezTo>
                    <a:pt x="251990" y="112853"/>
                    <a:pt x="251990" y="112853"/>
                    <a:pt x="251990" y="122526"/>
                  </a:cubicBezTo>
                  <a:cubicBezTo>
                    <a:pt x="261420" y="122526"/>
                    <a:pt x="280280" y="141228"/>
                    <a:pt x="270850" y="150578"/>
                  </a:cubicBezTo>
                  <a:cubicBezTo>
                    <a:pt x="270850" y="159929"/>
                    <a:pt x="270850" y="159929"/>
                    <a:pt x="261420" y="159929"/>
                  </a:cubicBezTo>
                  <a:cubicBezTo>
                    <a:pt x="261420" y="159929"/>
                    <a:pt x="261420" y="159929"/>
                    <a:pt x="251990" y="159929"/>
                  </a:cubicBezTo>
                  <a:cubicBezTo>
                    <a:pt x="251990" y="169280"/>
                    <a:pt x="242560" y="178631"/>
                    <a:pt x="233130" y="178631"/>
                  </a:cubicBezTo>
                  <a:lnTo>
                    <a:pt x="223374" y="187981"/>
                  </a:lnTo>
                  <a:cubicBezTo>
                    <a:pt x="213944" y="207005"/>
                    <a:pt x="213944" y="225707"/>
                    <a:pt x="204514" y="235380"/>
                  </a:cubicBezTo>
                  <a:cubicBezTo>
                    <a:pt x="195084" y="254081"/>
                    <a:pt x="185329" y="272783"/>
                    <a:pt x="185329" y="300835"/>
                  </a:cubicBezTo>
                  <a:cubicBezTo>
                    <a:pt x="166469" y="319859"/>
                    <a:pt x="147608" y="348233"/>
                    <a:pt x="157039" y="376285"/>
                  </a:cubicBezTo>
                  <a:cubicBezTo>
                    <a:pt x="138178" y="423362"/>
                    <a:pt x="128748" y="479788"/>
                    <a:pt x="119318" y="526542"/>
                  </a:cubicBezTo>
                  <a:cubicBezTo>
                    <a:pt x="100133" y="573940"/>
                    <a:pt x="90703" y="620372"/>
                    <a:pt x="71517" y="667448"/>
                  </a:cubicBezTo>
                  <a:lnTo>
                    <a:pt x="0" y="649386"/>
                  </a:lnTo>
                  <a:close/>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86" name="Freeform 985">
              <a:extLst>
                <a:ext uri="{FF2B5EF4-FFF2-40B4-BE49-F238E27FC236}">
                  <a16:creationId xmlns:a16="http://schemas.microsoft.com/office/drawing/2014/main" id="{2684E85E-886D-F547-9A14-ABB4C08CCCBD}"/>
                </a:ext>
              </a:extLst>
            </p:cNvPr>
            <p:cNvSpPr>
              <a:spLocks noChangeArrowheads="1"/>
            </p:cNvSpPr>
            <p:nvPr/>
          </p:nvSpPr>
          <p:spPr bwMode="auto">
            <a:xfrm>
              <a:off x="1" y="0"/>
              <a:ext cx="370191" cy="428139"/>
            </a:xfrm>
            <a:custGeom>
              <a:avLst/>
              <a:gdLst>
                <a:gd name="connsiteX0" fmla="*/ 0 w 370191"/>
                <a:gd name="connsiteY0" fmla="*/ 0 h 428139"/>
                <a:gd name="connsiteX1" fmla="*/ 370191 w 370191"/>
                <a:gd name="connsiteY1" fmla="*/ 0 h 428139"/>
                <a:gd name="connsiteX2" fmla="*/ 318319 w 370191"/>
                <a:gd name="connsiteY2" fmla="*/ 155037 h 428139"/>
                <a:gd name="connsiteX3" fmla="*/ 233100 w 370191"/>
                <a:gd name="connsiteY3" fmla="*/ 428139 h 428139"/>
                <a:gd name="connsiteX4" fmla="*/ 119258 w 370191"/>
                <a:gd name="connsiteY4" fmla="*/ 400054 h 428139"/>
                <a:gd name="connsiteX5" fmla="*/ 62011 w 370191"/>
                <a:gd name="connsiteY5" fmla="*/ 381008 h 428139"/>
                <a:gd name="connsiteX6" fmla="*/ 52579 w 370191"/>
                <a:gd name="connsiteY6" fmla="*/ 381008 h 428139"/>
                <a:gd name="connsiteX7" fmla="*/ 5416 w 370191"/>
                <a:gd name="connsiteY7" fmla="*/ 371646 h 428139"/>
                <a:gd name="connsiteX8" fmla="*/ 0 w 370191"/>
                <a:gd name="connsiteY8" fmla="*/ 371646 h 428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191" h="428139">
                  <a:moveTo>
                    <a:pt x="0" y="0"/>
                  </a:moveTo>
                  <a:lnTo>
                    <a:pt x="370191" y="0"/>
                  </a:lnTo>
                  <a:lnTo>
                    <a:pt x="318319" y="155037"/>
                  </a:lnTo>
                  <a:cubicBezTo>
                    <a:pt x="289696" y="239615"/>
                    <a:pt x="261398" y="333877"/>
                    <a:pt x="233100" y="428139"/>
                  </a:cubicBezTo>
                  <a:cubicBezTo>
                    <a:pt x="195044" y="418778"/>
                    <a:pt x="156988" y="409416"/>
                    <a:pt x="119258" y="400054"/>
                  </a:cubicBezTo>
                  <a:cubicBezTo>
                    <a:pt x="100067" y="390370"/>
                    <a:pt x="81202" y="390370"/>
                    <a:pt x="62011" y="381008"/>
                  </a:cubicBezTo>
                  <a:lnTo>
                    <a:pt x="52579" y="381008"/>
                  </a:lnTo>
                  <a:cubicBezTo>
                    <a:pt x="33714" y="371646"/>
                    <a:pt x="24281" y="371646"/>
                    <a:pt x="5416" y="371646"/>
                  </a:cubicBezTo>
                  <a:lnTo>
                    <a:pt x="0" y="371646"/>
                  </a:lnTo>
                  <a:close/>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68" name="Freeform 467">
              <a:extLst>
                <a:ext uri="{FF2B5EF4-FFF2-40B4-BE49-F238E27FC236}">
                  <a16:creationId xmlns:a16="http://schemas.microsoft.com/office/drawing/2014/main" id="{1DCCE785-254D-B44C-A25B-784E5A11F610}"/>
                </a:ext>
              </a:extLst>
            </p:cNvPr>
            <p:cNvSpPr>
              <a:spLocks noChangeArrowheads="1"/>
            </p:cNvSpPr>
            <p:nvPr/>
          </p:nvSpPr>
          <p:spPr bwMode="auto">
            <a:xfrm>
              <a:off x="4025895" y="666844"/>
              <a:ext cx="10037" cy="9960"/>
            </a:xfrm>
            <a:custGeom>
              <a:avLst/>
              <a:gdLst>
                <a:gd name="T0" fmla="*/ 29 w 30"/>
                <a:gd name="T1" fmla="*/ 29 h 30"/>
                <a:gd name="T2" fmla="*/ 29 w 30"/>
                <a:gd name="T3" fmla="*/ 29 h 30"/>
                <a:gd name="T4" fmla="*/ 29 w 30"/>
                <a:gd name="T5" fmla="*/ 29 h 30"/>
                <a:gd name="T6" fmla="*/ 29 w 30"/>
                <a:gd name="T7" fmla="*/ 0 h 30"/>
                <a:gd name="T8" fmla="*/ 29 w 30"/>
                <a:gd name="T9" fmla="*/ 0 h 30"/>
                <a:gd name="T10" fmla="*/ 0 w 30"/>
                <a:gd name="T11" fmla="*/ 29 h 30"/>
                <a:gd name="T12" fmla="*/ 29 w 30"/>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29"/>
                  </a:moveTo>
                  <a:lnTo>
                    <a:pt x="29" y="29"/>
                  </a:lnTo>
                  <a:lnTo>
                    <a:pt x="29" y="29"/>
                  </a:lnTo>
                  <a:cubicBezTo>
                    <a:pt x="29" y="29"/>
                    <a:pt x="29" y="29"/>
                    <a:pt x="29" y="0"/>
                  </a:cubicBezTo>
                  <a:lnTo>
                    <a:pt x="29" y="0"/>
                  </a:lnTo>
                  <a:cubicBezTo>
                    <a:pt x="29" y="0"/>
                    <a:pt x="0" y="0"/>
                    <a:pt x="0" y="29"/>
                  </a:cubicBez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69" name="Freeform 468">
              <a:extLst>
                <a:ext uri="{FF2B5EF4-FFF2-40B4-BE49-F238E27FC236}">
                  <a16:creationId xmlns:a16="http://schemas.microsoft.com/office/drawing/2014/main" id="{ECAD484E-D70B-5C4D-8493-BC3223BAAD2A}"/>
                </a:ext>
              </a:extLst>
            </p:cNvPr>
            <p:cNvSpPr>
              <a:spLocks noChangeArrowheads="1"/>
            </p:cNvSpPr>
            <p:nvPr/>
          </p:nvSpPr>
          <p:spPr bwMode="auto">
            <a:xfrm>
              <a:off x="3541244" y="591432"/>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70" name="Freeform 469">
              <a:extLst>
                <a:ext uri="{FF2B5EF4-FFF2-40B4-BE49-F238E27FC236}">
                  <a16:creationId xmlns:a16="http://schemas.microsoft.com/office/drawing/2014/main" id="{EB2A21B2-DB3C-3D49-B6AE-2B33B58197B3}"/>
                </a:ext>
              </a:extLst>
            </p:cNvPr>
            <p:cNvSpPr>
              <a:spLocks noChangeArrowheads="1"/>
            </p:cNvSpPr>
            <p:nvPr/>
          </p:nvSpPr>
          <p:spPr bwMode="auto">
            <a:xfrm>
              <a:off x="3551281" y="599969"/>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71" name="Freeform 470">
              <a:extLst>
                <a:ext uri="{FF2B5EF4-FFF2-40B4-BE49-F238E27FC236}">
                  <a16:creationId xmlns:a16="http://schemas.microsoft.com/office/drawing/2014/main" id="{F5282C29-A4CC-8743-A91D-89390F11F147}"/>
                </a:ext>
              </a:extLst>
            </p:cNvPr>
            <p:cNvSpPr>
              <a:spLocks noChangeArrowheads="1"/>
            </p:cNvSpPr>
            <p:nvPr/>
          </p:nvSpPr>
          <p:spPr bwMode="auto">
            <a:xfrm>
              <a:off x="3522604" y="581472"/>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72" name="Freeform 471">
              <a:extLst>
                <a:ext uri="{FF2B5EF4-FFF2-40B4-BE49-F238E27FC236}">
                  <a16:creationId xmlns:a16="http://schemas.microsoft.com/office/drawing/2014/main" id="{9B75FE05-9D40-2041-958D-30E68FB5566F}"/>
                </a:ext>
              </a:extLst>
            </p:cNvPr>
            <p:cNvSpPr>
              <a:spLocks noChangeArrowheads="1"/>
            </p:cNvSpPr>
            <p:nvPr/>
          </p:nvSpPr>
          <p:spPr bwMode="auto">
            <a:xfrm>
              <a:off x="3512566" y="581472"/>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73" name="Freeform 472">
              <a:extLst>
                <a:ext uri="{FF2B5EF4-FFF2-40B4-BE49-F238E27FC236}">
                  <a16:creationId xmlns:a16="http://schemas.microsoft.com/office/drawing/2014/main" id="{0DB907B0-C31D-DD43-980C-90826B49893A}"/>
                </a:ext>
              </a:extLst>
            </p:cNvPr>
            <p:cNvSpPr>
              <a:spLocks noChangeArrowheads="1"/>
            </p:cNvSpPr>
            <p:nvPr/>
          </p:nvSpPr>
          <p:spPr bwMode="auto">
            <a:xfrm>
              <a:off x="3559885" y="59996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74" name="Freeform 473">
              <a:extLst>
                <a:ext uri="{FF2B5EF4-FFF2-40B4-BE49-F238E27FC236}">
                  <a16:creationId xmlns:a16="http://schemas.microsoft.com/office/drawing/2014/main" id="{90894983-DBF2-CB41-9D53-E3AF722AC62D}"/>
                </a:ext>
              </a:extLst>
            </p:cNvPr>
            <p:cNvSpPr>
              <a:spLocks noChangeArrowheads="1"/>
            </p:cNvSpPr>
            <p:nvPr/>
          </p:nvSpPr>
          <p:spPr bwMode="auto">
            <a:xfrm>
              <a:off x="3532641" y="591432"/>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75" name="Freeform 474">
              <a:extLst>
                <a:ext uri="{FF2B5EF4-FFF2-40B4-BE49-F238E27FC236}">
                  <a16:creationId xmlns:a16="http://schemas.microsoft.com/office/drawing/2014/main" id="{3FABEC06-FB79-9A42-9B11-220B282A06B3}"/>
                </a:ext>
              </a:extLst>
            </p:cNvPr>
            <p:cNvSpPr>
              <a:spLocks noChangeArrowheads="1"/>
            </p:cNvSpPr>
            <p:nvPr/>
          </p:nvSpPr>
          <p:spPr bwMode="auto">
            <a:xfrm>
              <a:off x="3806512" y="553015"/>
              <a:ext cx="28678" cy="18497"/>
            </a:xfrm>
            <a:custGeom>
              <a:avLst/>
              <a:gdLst>
                <a:gd name="T0" fmla="*/ 57 w 88"/>
                <a:gd name="T1" fmla="*/ 29 h 59"/>
                <a:gd name="T2" fmla="*/ 57 w 88"/>
                <a:gd name="T3" fmla="*/ 29 h 59"/>
                <a:gd name="T4" fmla="*/ 87 w 88"/>
                <a:gd name="T5" fmla="*/ 0 h 59"/>
                <a:gd name="T6" fmla="*/ 57 w 88"/>
                <a:gd name="T7" fmla="*/ 29 h 59"/>
                <a:gd name="T8" fmla="*/ 28 w 88"/>
                <a:gd name="T9" fmla="*/ 58 h 59"/>
                <a:gd name="T10" fmla="*/ 0 w 88"/>
                <a:gd name="T11" fmla="*/ 58 h 59"/>
                <a:gd name="T12" fmla="*/ 28 w 88"/>
                <a:gd name="T13" fmla="*/ 58 h 59"/>
                <a:gd name="T14" fmla="*/ 57 w 88"/>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59">
                  <a:moveTo>
                    <a:pt x="57" y="29"/>
                  </a:moveTo>
                  <a:lnTo>
                    <a:pt x="57" y="29"/>
                  </a:lnTo>
                  <a:lnTo>
                    <a:pt x="87" y="0"/>
                  </a:lnTo>
                  <a:lnTo>
                    <a:pt x="57" y="29"/>
                  </a:lnTo>
                  <a:cubicBezTo>
                    <a:pt x="57" y="29"/>
                    <a:pt x="28" y="29"/>
                    <a:pt x="28" y="58"/>
                  </a:cubicBezTo>
                  <a:lnTo>
                    <a:pt x="0" y="58"/>
                  </a:lnTo>
                  <a:lnTo>
                    <a:pt x="28" y="58"/>
                  </a:lnTo>
                  <a:cubicBezTo>
                    <a:pt x="28" y="29"/>
                    <a:pt x="57" y="29"/>
                    <a:pt x="57"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76" name="Freeform 475">
              <a:extLst>
                <a:ext uri="{FF2B5EF4-FFF2-40B4-BE49-F238E27FC236}">
                  <a16:creationId xmlns:a16="http://schemas.microsoft.com/office/drawing/2014/main" id="{8B3F1431-D26E-D149-A894-BB98B202D252}"/>
                </a:ext>
              </a:extLst>
            </p:cNvPr>
            <p:cNvSpPr>
              <a:spLocks noChangeArrowheads="1"/>
            </p:cNvSpPr>
            <p:nvPr/>
          </p:nvSpPr>
          <p:spPr bwMode="auto">
            <a:xfrm>
              <a:off x="3503963" y="581472"/>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77" name="Freeform 476">
              <a:extLst>
                <a:ext uri="{FF2B5EF4-FFF2-40B4-BE49-F238E27FC236}">
                  <a16:creationId xmlns:a16="http://schemas.microsoft.com/office/drawing/2014/main" id="{8546963F-3E91-A84E-A7C2-B40109C5F8B9}"/>
                </a:ext>
              </a:extLst>
            </p:cNvPr>
            <p:cNvSpPr>
              <a:spLocks noChangeArrowheads="1"/>
            </p:cNvSpPr>
            <p:nvPr/>
          </p:nvSpPr>
          <p:spPr bwMode="auto">
            <a:xfrm>
              <a:off x="4100457" y="968491"/>
              <a:ext cx="1434"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79" name="Freeform 478">
              <a:extLst>
                <a:ext uri="{FF2B5EF4-FFF2-40B4-BE49-F238E27FC236}">
                  <a16:creationId xmlns:a16="http://schemas.microsoft.com/office/drawing/2014/main" id="{34139106-A75E-0240-8F0D-E4446BDAFC61}"/>
                </a:ext>
              </a:extLst>
            </p:cNvPr>
            <p:cNvSpPr>
              <a:spLocks noChangeArrowheads="1"/>
            </p:cNvSpPr>
            <p:nvPr/>
          </p:nvSpPr>
          <p:spPr bwMode="auto">
            <a:xfrm>
              <a:off x="3740554" y="722335"/>
              <a:ext cx="521932" cy="668747"/>
            </a:xfrm>
            <a:custGeom>
              <a:avLst/>
              <a:gdLst>
                <a:gd name="T0" fmla="*/ 962 w 1605"/>
                <a:gd name="T1" fmla="*/ 175 h 2071"/>
                <a:gd name="T2" fmla="*/ 905 w 1605"/>
                <a:gd name="T3" fmla="*/ 146 h 2071"/>
                <a:gd name="T4" fmla="*/ 788 w 1605"/>
                <a:gd name="T5" fmla="*/ 117 h 2071"/>
                <a:gd name="T6" fmla="*/ 642 w 1605"/>
                <a:gd name="T7" fmla="*/ 59 h 2071"/>
                <a:gd name="T8" fmla="*/ 526 w 1605"/>
                <a:gd name="T9" fmla="*/ 30 h 2071"/>
                <a:gd name="T10" fmla="*/ 496 w 1605"/>
                <a:gd name="T11" fmla="*/ 88 h 2071"/>
                <a:gd name="T12" fmla="*/ 526 w 1605"/>
                <a:gd name="T13" fmla="*/ 175 h 2071"/>
                <a:gd name="T14" fmla="*/ 409 w 1605"/>
                <a:gd name="T15" fmla="*/ 292 h 2071"/>
                <a:gd name="T16" fmla="*/ 438 w 1605"/>
                <a:gd name="T17" fmla="*/ 380 h 2071"/>
                <a:gd name="T18" fmla="*/ 350 w 1605"/>
                <a:gd name="T19" fmla="*/ 554 h 2071"/>
                <a:gd name="T20" fmla="*/ 321 w 1605"/>
                <a:gd name="T21" fmla="*/ 525 h 2071"/>
                <a:gd name="T22" fmla="*/ 262 w 1605"/>
                <a:gd name="T23" fmla="*/ 496 h 2071"/>
                <a:gd name="T24" fmla="*/ 262 w 1605"/>
                <a:gd name="T25" fmla="*/ 409 h 2071"/>
                <a:gd name="T26" fmla="*/ 205 w 1605"/>
                <a:gd name="T27" fmla="*/ 467 h 2071"/>
                <a:gd name="T28" fmla="*/ 88 w 1605"/>
                <a:gd name="T29" fmla="*/ 583 h 2071"/>
                <a:gd name="T30" fmla="*/ 59 w 1605"/>
                <a:gd name="T31" fmla="*/ 700 h 2071"/>
                <a:gd name="T32" fmla="*/ 29 w 1605"/>
                <a:gd name="T33" fmla="*/ 903 h 2071"/>
                <a:gd name="T34" fmla="*/ 29 w 1605"/>
                <a:gd name="T35" fmla="*/ 1020 h 2071"/>
                <a:gd name="T36" fmla="*/ 29 w 1605"/>
                <a:gd name="T37" fmla="*/ 1079 h 2071"/>
                <a:gd name="T38" fmla="*/ 117 w 1605"/>
                <a:gd name="T39" fmla="*/ 1282 h 2071"/>
                <a:gd name="T40" fmla="*/ 176 w 1605"/>
                <a:gd name="T41" fmla="*/ 1399 h 2071"/>
                <a:gd name="T42" fmla="*/ 176 w 1605"/>
                <a:gd name="T43" fmla="*/ 1545 h 2071"/>
                <a:gd name="T44" fmla="*/ 29 w 1605"/>
                <a:gd name="T45" fmla="*/ 2012 h 2071"/>
                <a:gd name="T46" fmla="*/ 759 w 1605"/>
                <a:gd name="T47" fmla="*/ 2012 h 2071"/>
                <a:gd name="T48" fmla="*/ 846 w 1605"/>
                <a:gd name="T49" fmla="*/ 2012 h 2071"/>
                <a:gd name="T50" fmla="*/ 1400 w 1605"/>
                <a:gd name="T51" fmla="*/ 1924 h 2071"/>
                <a:gd name="T52" fmla="*/ 1459 w 1605"/>
                <a:gd name="T53" fmla="*/ 1837 h 2071"/>
                <a:gd name="T54" fmla="*/ 1488 w 1605"/>
                <a:gd name="T55" fmla="*/ 1720 h 2071"/>
                <a:gd name="T56" fmla="*/ 1488 w 1605"/>
                <a:gd name="T57" fmla="*/ 1603 h 2071"/>
                <a:gd name="T58" fmla="*/ 1517 w 1605"/>
                <a:gd name="T59" fmla="*/ 1516 h 2071"/>
                <a:gd name="T60" fmla="*/ 1576 w 1605"/>
                <a:gd name="T61" fmla="*/ 1516 h 2071"/>
                <a:gd name="T62" fmla="*/ 1576 w 1605"/>
                <a:gd name="T63" fmla="*/ 1341 h 2071"/>
                <a:gd name="T64" fmla="*/ 1546 w 1605"/>
                <a:gd name="T65" fmla="*/ 1282 h 2071"/>
                <a:gd name="T66" fmla="*/ 1546 w 1605"/>
                <a:gd name="T67" fmla="*/ 1224 h 2071"/>
                <a:gd name="T68" fmla="*/ 1342 w 1605"/>
                <a:gd name="T69" fmla="*/ 817 h 2071"/>
                <a:gd name="T70" fmla="*/ 1254 w 1605"/>
                <a:gd name="T71" fmla="*/ 903 h 2071"/>
                <a:gd name="T72" fmla="*/ 1196 w 1605"/>
                <a:gd name="T73" fmla="*/ 874 h 2071"/>
                <a:gd name="T74" fmla="*/ 1138 w 1605"/>
                <a:gd name="T75" fmla="*/ 1020 h 2071"/>
                <a:gd name="T76" fmla="*/ 1079 w 1605"/>
                <a:gd name="T77" fmla="*/ 1079 h 2071"/>
                <a:gd name="T78" fmla="*/ 933 w 1605"/>
                <a:gd name="T79" fmla="*/ 903 h 2071"/>
                <a:gd name="T80" fmla="*/ 1021 w 1605"/>
                <a:gd name="T81" fmla="*/ 817 h 2071"/>
                <a:gd name="T82" fmla="*/ 1050 w 1605"/>
                <a:gd name="T83" fmla="*/ 788 h 2071"/>
                <a:gd name="T84" fmla="*/ 1079 w 1605"/>
                <a:gd name="T85" fmla="*/ 671 h 2071"/>
                <a:gd name="T86" fmla="*/ 1079 w 1605"/>
                <a:gd name="T87" fmla="*/ 438 h 2071"/>
                <a:gd name="T88" fmla="*/ 1050 w 1605"/>
                <a:gd name="T89" fmla="*/ 292 h 2071"/>
                <a:gd name="T90" fmla="*/ 1050 w 1605"/>
                <a:gd name="T91" fmla="*/ 263 h 2071"/>
                <a:gd name="T92" fmla="*/ 1079 w 1605"/>
                <a:gd name="T93" fmla="*/ 263 h 2071"/>
                <a:gd name="T94" fmla="*/ 962 w 1605"/>
                <a:gd name="T95" fmla="*/ 175 h 2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5" h="2071">
                  <a:moveTo>
                    <a:pt x="962" y="175"/>
                  </a:moveTo>
                  <a:lnTo>
                    <a:pt x="962" y="175"/>
                  </a:lnTo>
                  <a:lnTo>
                    <a:pt x="962" y="175"/>
                  </a:lnTo>
                  <a:cubicBezTo>
                    <a:pt x="933" y="175"/>
                    <a:pt x="905" y="175"/>
                    <a:pt x="905" y="146"/>
                  </a:cubicBezTo>
                  <a:cubicBezTo>
                    <a:pt x="876" y="146"/>
                    <a:pt x="876" y="146"/>
                    <a:pt x="846" y="117"/>
                  </a:cubicBezTo>
                  <a:cubicBezTo>
                    <a:pt x="846" y="117"/>
                    <a:pt x="817" y="117"/>
                    <a:pt x="788" y="117"/>
                  </a:cubicBezTo>
                  <a:cubicBezTo>
                    <a:pt x="759" y="117"/>
                    <a:pt x="729" y="117"/>
                    <a:pt x="700" y="117"/>
                  </a:cubicBezTo>
                  <a:cubicBezTo>
                    <a:pt x="671" y="88"/>
                    <a:pt x="671" y="59"/>
                    <a:pt x="642" y="59"/>
                  </a:cubicBezTo>
                  <a:cubicBezTo>
                    <a:pt x="642" y="30"/>
                    <a:pt x="612" y="30"/>
                    <a:pt x="583" y="0"/>
                  </a:cubicBezTo>
                  <a:cubicBezTo>
                    <a:pt x="583" y="30"/>
                    <a:pt x="555" y="30"/>
                    <a:pt x="526" y="30"/>
                  </a:cubicBezTo>
                  <a:lnTo>
                    <a:pt x="526" y="59"/>
                  </a:lnTo>
                  <a:cubicBezTo>
                    <a:pt x="496" y="88"/>
                    <a:pt x="496" y="88"/>
                    <a:pt x="496" y="88"/>
                  </a:cubicBezTo>
                  <a:cubicBezTo>
                    <a:pt x="496" y="117"/>
                    <a:pt x="496" y="117"/>
                    <a:pt x="526" y="117"/>
                  </a:cubicBezTo>
                  <a:cubicBezTo>
                    <a:pt x="526" y="146"/>
                    <a:pt x="526" y="146"/>
                    <a:pt x="526" y="175"/>
                  </a:cubicBezTo>
                  <a:cubicBezTo>
                    <a:pt x="526" y="204"/>
                    <a:pt x="496" y="233"/>
                    <a:pt x="467" y="233"/>
                  </a:cubicBezTo>
                  <a:cubicBezTo>
                    <a:pt x="438" y="263"/>
                    <a:pt x="409" y="263"/>
                    <a:pt x="409" y="292"/>
                  </a:cubicBezTo>
                  <a:cubicBezTo>
                    <a:pt x="409" y="292"/>
                    <a:pt x="409" y="321"/>
                    <a:pt x="409" y="350"/>
                  </a:cubicBezTo>
                  <a:lnTo>
                    <a:pt x="438" y="380"/>
                  </a:lnTo>
                  <a:cubicBezTo>
                    <a:pt x="438" y="467"/>
                    <a:pt x="409" y="496"/>
                    <a:pt x="350" y="525"/>
                  </a:cubicBezTo>
                  <a:cubicBezTo>
                    <a:pt x="350" y="554"/>
                    <a:pt x="350" y="554"/>
                    <a:pt x="350" y="554"/>
                  </a:cubicBezTo>
                  <a:cubicBezTo>
                    <a:pt x="321" y="525"/>
                    <a:pt x="321" y="525"/>
                    <a:pt x="321" y="525"/>
                  </a:cubicBezTo>
                  <a:lnTo>
                    <a:pt x="321" y="525"/>
                  </a:lnTo>
                  <a:cubicBezTo>
                    <a:pt x="292" y="525"/>
                    <a:pt x="292" y="496"/>
                    <a:pt x="262" y="496"/>
                  </a:cubicBezTo>
                  <a:lnTo>
                    <a:pt x="262" y="496"/>
                  </a:lnTo>
                  <a:lnTo>
                    <a:pt x="262" y="496"/>
                  </a:lnTo>
                  <a:cubicBezTo>
                    <a:pt x="262" y="467"/>
                    <a:pt x="262" y="438"/>
                    <a:pt x="262" y="409"/>
                  </a:cubicBezTo>
                  <a:lnTo>
                    <a:pt x="262" y="409"/>
                  </a:lnTo>
                  <a:cubicBezTo>
                    <a:pt x="233" y="438"/>
                    <a:pt x="233" y="438"/>
                    <a:pt x="205" y="467"/>
                  </a:cubicBezTo>
                  <a:cubicBezTo>
                    <a:pt x="205" y="496"/>
                    <a:pt x="176" y="525"/>
                    <a:pt x="146" y="554"/>
                  </a:cubicBezTo>
                  <a:cubicBezTo>
                    <a:pt x="117" y="583"/>
                    <a:pt x="117" y="583"/>
                    <a:pt x="88" y="583"/>
                  </a:cubicBezTo>
                  <a:cubicBezTo>
                    <a:pt x="88" y="583"/>
                    <a:pt x="29" y="613"/>
                    <a:pt x="29" y="642"/>
                  </a:cubicBezTo>
                  <a:cubicBezTo>
                    <a:pt x="29" y="642"/>
                    <a:pt x="29" y="671"/>
                    <a:pt x="59" y="700"/>
                  </a:cubicBezTo>
                  <a:lnTo>
                    <a:pt x="59" y="730"/>
                  </a:lnTo>
                  <a:cubicBezTo>
                    <a:pt x="88" y="817"/>
                    <a:pt x="59" y="874"/>
                    <a:pt x="29" y="903"/>
                  </a:cubicBezTo>
                  <a:cubicBezTo>
                    <a:pt x="29" y="932"/>
                    <a:pt x="29" y="962"/>
                    <a:pt x="29" y="991"/>
                  </a:cubicBezTo>
                  <a:lnTo>
                    <a:pt x="29" y="1020"/>
                  </a:lnTo>
                  <a:lnTo>
                    <a:pt x="29" y="1049"/>
                  </a:lnTo>
                  <a:cubicBezTo>
                    <a:pt x="29" y="1079"/>
                    <a:pt x="29" y="1079"/>
                    <a:pt x="29" y="1079"/>
                  </a:cubicBezTo>
                  <a:cubicBezTo>
                    <a:pt x="29" y="1108"/>
                    <a:pt x="29" y="1108"/>
                    <a:pt x="29" y="1108"/>
                  </a:cubicBezTo>
                  <a:cubicBezTo>
                    <a:pt x="29" y="1195"/>
                    <a:pt x="88" y="1224"/>
                    <a:pt x="117" y="1282"/>
                  </a:cubicBezTo>
                  <a:cubicBezTo>
                    <a:pt x="146" y="1312"/>
                    <a:pt x="176" y="1341"/>
                    <a:pt x="176" y="1399"/>
                  </a:cubicBezTo>
                  <a:lnTo>
                    <a:pt x="176" y="1399"/>
                  </a:lnTo>
                  <a:lnTo>
                    <a:pt x="176" y="1399"/>
                  </a:lnTo>
                  <a:cubicBezTo>
                    <a:pt x="176" y="1458"/>
                    <a:pt x="176" y="1487"/>
                    <a:pt x="176" y="1545"/>
                  </a:cubicBezTo>
                  <a:cubicBezTo>
                    <a:pt x="176" y="1662"/>
                    <a:pt x="176" y="1779"/>
                    <a:pt x="117" y="1895"/>
                  </a:cubicBezTo>
                  <a:cubicBezTo>
                    <a:pt x="117" y="1953"/>
                    <a:pt x="59" y="1982"/>
                    <a:pt x="29" y="2012"/>
                  </a:cubicBezTo>
                  <a:cubicBezTo>
                    <a:pt x="29" y="2041"/>
                    <a:pt x="0" y="2041"/>
                    <a:pt x="0" y="2070"/>
                  </a:cubicBezTo>
                  <a:cubicBezTo>
                    <a:pt x="233" y="2041"/>
                    <a:pt x="496" y="2012"/>
                    <a:pt x="759" y="2012"/>
                  </a:cubicBezTo>
                  <a:cubicBezTo>
                    <a:pt x="759" y="2012"/>
                    <a:pt x="788" y="2012"/>
                    <a:pt x="788" y="2041"/>
                  </a:cubicBezTo>
                  <a:cubicBezTo>
                    <a:pt x="846" y="2012"/>
                    <a:pt x="846" y="2012"/>
                    <a:pt x="846" y="2012"/>
                  </a:cubicBezTo>
                  <a:cubicBezTo>
                    <a:pt x="1021" y="2012"/>
                    <a:pt x="1196" y="1982"/>
                    <a:pt x="1371" y="1982"/>
                  </a:cubicBezTo>
                  <a:cubicBezTo>
                    <a:pt x="1371" y="1953"/>
                    <a:pt x="1400" y="1924"/>
                    <a:pt x="1400" y="1924"/>
                  </a:cubicBezTo>
                  <a:cubicBezTo>
                    <a:pt x="1429" y="1895"/>
                    <a:pt x="1429" y="1865"/>
                    <a:pt x="1429" y="1865"/>
                  </a:cubicBezTo>
                  <a:cubicBezTo>
                    <a:pt x="1459" y="1837"/>
                    <a:pt x="1459" y="1837"/>
                    <a:pt x="1459" y="1837"/>
                  </a:cubicBezTo>
                  <a:cubicBezTo>
                    <a:pt x="1459" y="1808"/>
                    <a:pt x="1459" y="1808"/>
                    <a:pt x="1459" y="1779"/>
                  </a:cubicBezTo>
                  <a:cubicBezTo>
                    <a:pt x="1459" y="1779"/>
                    <a:pt x="1459" y="1749"/>
                    <a:pt x="1488" y="1720"/>
                  </a:cubicBezTo>
                  <a:cubicBezTo>
                    <a:pt x="1488" y="1691"/>
                    <a:pt x="1488" y="1662"/>
                    <a:pt x="1488" y="1632"/>
                  </a:cubicBezTo>
                  <a:cubicBezTo>
                    <a:pt x="1488" y="1632"/>
                    <a:pt x="1488" y="1632"/>
                    <a:pt x="1488" y="1603"/>
                  </a:cubicBezTo>
                  <a:cubicBezTo>
                    <a:pt x="1459" y="1574"/>
                    <a:pt x="1459" y="1545"/>
                    <a:pt x="1517" y="1516"/>
                  </a:cubicBezTo>
                  <a:lnTo>
                    <a:pt x="1517" y="1516"/>
                  </a:lnTo>
                  <a:cubicBezTo>
                    <a:pt x="1546" y="1516"/>
                    <a:pt x="1546" y="1516"/>
                    <a:pt x="1546" y="1516"/>
                  </a:cubicBezTo>
                  <a:cubicBezTo>
                    <a:pt x="1546" y="1516"/>
                    <a:pt x="1546" y="1516"/>
                    <a:pt x="1576" y="1516"/>
                  </a:cubicBezTo>
                  <a:lnTo>
                    <a:pt x="1576" y="1516"/>
                  </a:lnTo>
                  <a:cubicBezTo>
                    <a:pt x="1576" y="1458"/>
                    <a:pt x="1604" y="1399"/>
                    <a:pt x="1576" y="1341"/>
                  </a:cubicBezTo>
                  <a:lnTo>
                    <a:pt x="1576" y="1341"/>
                  </a:lnTo>
                  <a:cubicBezTo>
                    <a:pt x="1546" y="1312"/>
                    <a:pt x="1546" y="1312"/>
                    <a:pt x="1546" y="1282"/>
                  </a:cubicBezTo>
                  <a:lnTo>
                    <a:pt x="1546" y="1253"/>
                  </a:lnTo>
                  <a:cubicBezTo>
                    <a:pt x="1546" y="1253"/>
                    <a:pt x="1546" y="1253"/>
                    <a:pt x="1546" y="1224"/>
                  </a:cubicBezTo>
                  <a:cubicBezTo>
                    <a:pt x="1546" y="1137"/>
                    <a:pt x="1459" y="903"/>
                    <a:pt x="1400" y="845"/>
                  </a:cubicBezTo>
                  <a:cubicBezTo>
                    <a:pt x="1371" y="845"/>
                    <a:pt x="1342" y="817"/>
                    <a:pt x="1342" y="817"/>
                  </a:cubicBezTo>
                  <a:cubicBezTo>
                    <a:pt x="1312" y="817"/>
                    <a:pt x="1312" y="845"/>
                    <a:pt x="1283" y="845"/>
                  </a:cubicBezTo>
                  <a:cubicBezTo>
                    <a:pt x="1283" y="874"/>
                    <a:pt x="1254" y="874"/>
                    <a:pt x="1254" y="903"/>
                  </a:cubicBezTo>
                  <a:cubicBezTo>
                    <a:pt x="1226" y="903"/>
                    <a:pt x="1226" y="903"/>
                    <a:pt x="1226" y="903"/>
                  </a:cubicBezTo>
                  <a:cubicBezTo>
                    <a:pt x="1196" y="903"/>
                    <a:pt x="1196" y="874"/>
                    <a:pt x="1196" y="874"/>
                  </a:cubicBezTo>
                  <a:cubicBezTo>
                    <a:pt x="1226" y="932"/>
                    <a:pt x="1196" y="962"/>
                    <a:pt x="1167" y="991"/>
                  </a:cubicBezTo>
                  <a:cubicBezTo>
                    <a:pt x="1138" y="1020"/>
                    <a:pt x="1138" y="1020"/>
                    <a:pt x="1138" y="1020"/>
                  </a:cubicBezTo>
                  <a:cubicBezTo>
                    <a:pt x="1138" y="1020"/>
                    <a:pt x="1138" y="1049"/>
                    <a:pt x="1109" y="1049"/>
                  </a:cubicBezTo>
                  <a:cubicBezTo>
                    <a:pt x="1109" y="1049"/>
                    <a:pt x="1109" y="1079"/>
                    <a:pt x="1079" y="1079"/>
                  </a:cubicBezTo>
                  <a:cubicBezTo>
                    <a:pt x="1050" y="1108"/>
                    <a:pt x="962" y="1049"/>
                    <a:pt x="962" y="1020"/>
                  </a:cubicBezTo>
                  <a:cubicBezTo>
                    <a:pt x="933" y="991"/>
                    <a:pt x="933" y="962"/>
                    <a:pt x="933" y="903"/>
                  </a:cubicBezTo>
                  <a:cubicBezTo>
                    <a:pt x="933" y="874"/>
                    <a:pt x="962" y="845"/>
                    <a:pt x="1021" y="817"/>
                  </a:cubicBezTo>
                  <a:lnTo>
                    <a:pt x="1021" y="817"/>
                  </a:lnTo>
                  <a:cubicBezTo>
                    <a:pt x="1050" y="817"/>
                    <a:pt x="1050" y="817"/>
                    <a:pt x="1050" y="817"/>
                  </a:cubicBezTo>
                  <a:lnTo>
                    <a:pt x="1050" y="788"/>
                  </a:lnTo>
                  <a:cubicBezTo>
                    <a:pt x="1050" y="759"/>
                    <a:pt x="1050" y="759"/>
                    <a:pt x="1079" y="759"/>
                  </a:cubicBezTo>
                  <a:cubicBezTo>
                    <a:pt x="1079" y="730"/>
                    <a:pt x="1079" y="700"/>
                    <a:pt x="1079" y="671"/>
                  </a:cubicBezTo>
                  <a:cubicBezTo>
                    <a:pt x="1109" y="642"/>
                    <a:pt x="1109" y="613"/>
                    <a:pt x="1109" y="583"/>
                  </a:cubicBezTo>
                  <a:cubicBezTo>
                    <a:pt x="1109" y="554"/>
                    <a:pt x="1079" y="467"/>
                    <a:pt x="1079" y="438"/>
                  </a:cubicBezTo>
                  <a:cubicBezTo>
                    <a:pt x="1079" y="438"/>
                    <a:pt x="1079" y="409"/>
                    <a:pt x="1050" y="409"/>
                  </a:cubicBezTo>
                  <a:cubicBezTo>
                    <a:pt x="1050" y="380"/>
                    <a:pt x="1021" y="321"/>
                    <a:pt x="1050" y="292"/>
                  </a:cubicBezTo>
                  <a:cubicBezTo>
                    <a:pt x="1050" y="263"/>
                    <a:pt x="1050" y="263"/>
                    <a:pt x="1050" y="263"/>
                  </a:cubicBezTo>
                  <a:lnTo>
                    <a:pt x="1050" y="263"/>
                  </a:lnTo>
                  <a:lnTo>
                    <a:pt x="1050" y="263"/>
                  </a:lnTo>
                  <a:cubicBezTo>
                    <a:pt x="1079" y="263"/>
                    <a:pt x="1079" y="263"/>
                    <a:pt x="1079" y="263"/>
                  </a:cubicBezTo>
                  <a:cubicBezTo>
                    <a:pt x="1050" y="233"/>
                    <a:pt x="1050" y="175"/>
                    <a:pt x="992" y="175"/>
                  </a:cubicBezTo>
                  <a:cubicBezTo>
                    <a:pt x="992" y="175"/>
                    <a:pt x="992" y="175"/>
                    <a:pt x="962" y="175"/>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80" name="Freeform 479">
              <a:extLst>
                <a:ext uri="{FF2B5EF4-FFF2-40B4-BE49-F238E27FC236}">
                  <a16:creationId xmlns:a16="http://schemas.microsoft.com/office/drawing/2014/main" id="{04F1E40C-E823-934E-A3E3-AAA1EE5F5F18}"/>
                </a:ext>
              </a:extLst>
            </p:cNvPr>
            <p:cNvSpPr>
              <a:spLocks noChangeArrowheads="1"/>
            </p:cNvSpPr>
            <p:nvPr/>
          </p:nvSpPr>
          <p:spPr bwMode="auto">
            <a:xfrm>
              <a:off x="5267634" y="160735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81" name="Freeform 480">
              <a:extLst>
                <a:ext uri="{FF2B5EF4-FFF2-40B4-BE49-F238E27FC236}">
                  <a16:creationId xmlns:a16="http://schemas.microsoft.com/office/drawing/2014/main" id="{713C2836-6208-BB4B-A0B4-57F20747739B}"/>
                </a:ext>
              </a:extLst>
            </p:cNvPr>
            <p:cNvSpPr>
              <a:spLocks noChangeArrowheads="1"/>
            </p:cNvSpPr>
            <p:nvPr/>
          </p:nvSpPr>
          <p:spPr bwMode="auto">
            <a:xfrm>
              <a:off x="3863867" y="56297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82" name="Freeform 481">
              <a:extLst>
                <a:ext uri="{FF2B5EF4-FFF2-40B4-BE49-F238E27FC236}">
                  <a16:creationId xmlns:a16="http://schemas.microsoft.com/office/drawing/2014/main" id="{AADD1AFA-BA5D-074C-9E6E-DA9DFD629CC4}"/>
                </a:ext>
              </a:extLst>
            </p:cNvPr>
            <p:cNvSpPr>
              <a:spLocks noChangeArrowheads="1"/>
            </p:cNvSpPr>
            <p:nvPr/>
          </p:nvSpPr>
          <p:spPr bwMode="auto">
            <a:xfrm>
              <a:off x="3000673" y="356659"/>
              <a:ext cx="10036" cy="18497"/>
            </a:xfrm>
            <a:custGeom>
              <a:avLst/>
              <a:gdLst>
                <a:gd name="T0" fmla="*/ 0 w 31"/>
                <a:gd name="T1" fmla="*/ 58 h 59"/>
                <a:gd name="T2" fmla="*/ 0 w 31"/>
                <a:gd name="T3" fmla="*/ 58 h 59"/>
                <a:gd name="T4" fmla="*/ 0 w 31"/>
                <a:gd name="T5" fmla="*/ 58 h 59"/>
                <a:gd name="T6" fmla="*/ 0 w 31"/>
                <a:gd name="T7" fmla="*/ 58 h 59"/>
                <a:gd name="T8" fmla="*/ 30 w 31"/>
                <a:gd name="T9" fmla="*/ 0 h 59"/>
                <a:gd name="T10" fmla="*/ 30 w 31"/>
                <a:gd name="T11" fmla="*/ 0 h 59"/>
                <a:gd name="T12" fmla="*/ 0 w 31"/>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31" h="59">
                  <a:moveTo>
                    <a:pt x="0" y="58"/>
                  </a:moveTo>
                  <a:lnTo>
                    <a:pt x="0" y="58"/>
                  </a:lnTo>
                  <a:lnTo>
                    <a:pt x="0" y="58"/>
                  </a:lnTo>
                  <a:lnTo>
                    <a:pt x="0" y="58"/>
                  </a:lnTo>
                  <a:cubicBezTo>
                    <a:pt x="30" y="29"/>
                    <a:pt x="30" y="29"/>
                    <a:pt x="30" y="0"/>
                  </a:cubicBezTo>
                  <a:lnTo>
                    <a:pt x="30" y="0"/>
                  </a:lnTo>
                  <a:cubicBezTo>
                    <a:pt x="30" y="29"/>
                    <a:pt x="30" y="29"/>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83" name="Freeform 482">
              <a:extLst>
                <a:ext uri="{FF2B5EF4-FFF2-40B4-BE49-F238E27FC236}">
                  <a16:creationId xmlns:a16="http://schemas.microsoft.com/office/drawing/2014/main" id="{76B1F3BB-3C21-6340-98FE-03BF91E01AAD}"/>
                </a:ext>
              </a:extLst>
            </p:cNvPr>
            <p:cNvSpPr>
              <a:spLocks noChangeArrowheads="1"/>
            </p:cNvSpPr>
            <p:nvPr/>
          </p:nvSpPr>
          <p:spPr bwMode="auto">
            <a:xfrm>
              <a:off x="1711615" y="224332"/>
              <a:ext cx="844554" cy="517923"/>
            </a:xfrm>
            <a:custGeom>
              <a:avLst/>
              <a:gdLst>
                <a:gd name="T0" fmla="*/ 2391 w 2597"/>
                <a:gd name="T1" fmla="*/ 146 h 1606"/>
                <a:gd name="T2" fmla="*/ 2391 w 2597"/>
                <a:gd name="T3" fmla="*/ 146 h 1606"/>
                <a:gd name="T4" fmla="*/ 1546 w 2597"/>
                <a:gd name="T5" fmla="*/ 88 h 1606"/>
                <a:gd name="T6" fmla="*/ 175 w 2597"/>
                <a:gd name="T7" fmla="*/ 0 h 1606"/>
                <a:gd name="T8" fmla="*/ 0 w 2597"/>
                <a:gd name="T9" fmla="*/ 1459 h 1606"/>
                <a:gd name="T10" fmla="*/ 2567 w 2597"/>
                <a:gd name="T11" fmla="*/ 1605 h 1606"/>
                <a:gd name="T12" fmla="*/ 2567 w 2597"/>
                <a:gd name="T13" fmla="*/ 1400 h 1606"/>
                <a:gd name="T14" fmla="*/ 2567 w 2597"/>
                <a:gd name="T15" fmla="*/ 1255 h 1606"/>
                <a:gd name="T16" fmla="*/ 2567 w 2597"/>
                <a:gd name="T17" fmla="*/ 1167 h 1606"/>
                <a:gd name="T18" fmla="*/ 2537 w 2597"/>
                <a:gd name="T19" fmla="*/ 1021 h 1606"/>
                <a:gd name="T20" fmla="*/ 2537 w 2597"/>
                <a:gd name="T21" fmla="*/ 934 h 1606"/>
                <a:gd name="T22" fmla="*/ 2508 w 2597"/>
                <a:gd name="T23" fmla="*/ 729 h 1606"/>
                <a:gd name="T24" fmla="*/ 2479 w 2597"/>
                <a:gd name="T25" fmla="*/ 700 h 1606"/>
                <a:gd name="T26" fmla="*/ 2479 w 2597"/>
                <a:gd name="T27" fmla="*/ 642 h 1606"/>
                <a:gd name="T28" fmla="*/ 2450 w 2597"/>
                <a:gd name="T29" fmla="*/ 613 h 1606"/>
                <a:gd name="T30" fmla="*/ 2450 w 2597"/>
                <a:gd name="T31" fmla="*/ 584 h 1606"/>
                <a:gd name="T32" fmla="*/ 2420 w 2597"/>
                <a:gd name="T33" fmla="*/ 555 h 1606"/>
                <a:gd name="T34" fmla="*/ 2420 w 2597"/>
                <a:gd name="T35" fmla="*/ 496 h 1606"/>
                <a:gd name="T36" fmla="*/ 2391 w 2597"/>
                <a:gd name="T37" fmla="*/ 496 h 1606"/>
                <a:gd name="T38" fmla="*/ 2420 w 2597"/>
                <a:gd name="T39" fmla="*/ 496 h 1606"/>
                <a:gd name="T40" fmla="*/ 2420 w 2597"/>
                <a:gd name="T41" fmla="*/ 438 h 1606"/>
                <a:gd name="T42" fmla="*/ 2420 w 2597"/>
                <a:gd name="T43" fmla="*/ 409 h 1606"/>
                <a:gd name="T44" fmla="*/ 2420 w 2597"/>
                <a:gd name="T45" fmla="*/ 409 h 1606"/>
                <a:gd name="T46" fmla="*/ 2391 w 2597"/>
                <a:gd name="T47" fmla="*/ 350 h 1606"/>
                <a:gd name="T48" fmla="*/ 2391 w 2597"/>
                <a:gd name="T49" fmla="*/ 321 h 1606"/>
                <a:gd name="T50" fmla="*/ 2391 w 2597"/>
                <a:gd name="T51" fmla="*/ 292 h 1606"/>
                <a:gd name="T52" fmla="*/ 2363 w 2597"/>
                <a:gd name="T53" fmla="*/ 263 h 1606"/>
                <a:gd name="T54" fmla="*/ 2363 w 2597"/>
                <a:gd name="T55" fmla="*/ 234 h 1606"/>
                <a:gd name="T56" fmla="*/ 2391 w 2597"/>
                <a:gd name="T57" fmla="*/ 176 h 1606"/>
                <a:gd name="T58" fmla="*/ 2391 w 2597"/>
                <a:gd name="T59" fmla="*/ 146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97" h="1606">
                  <a:moveTo>
                    <a:pt x="2391" y="146"/>
                  </a:moveTo>
                  <a:lnTo>
                    <a:pt x="2391" y="146"/>
                  </a:lnTo>
                  <a:cubicBezTo>
                    <a:pt x="2129" y="117"/>
                    <a:pt x="1837" y="117"/>
                    <a:pt x="1546" y="88"/>
                  </a:cubicBezTo>
                  <a:cubicBezTo>
                    <a:pt x="1079" y="59"/>
                    <a:pt x="613" y="29"/>
                    <a:pt x="175" y="0"/>
                  </a:cubicBezTo>
                  <a:cubicBezTo>
                    <a:pt x="117" y="496"/>
                    <a:pt x="58" y="1021"/>
                    <a:pt x="0" y="1459"/>
                  </a:cubicBezTo>
                  <a:cubicBezTo>
                    <a:pt x="817" y="1517"/>
                    <a:pt x="1720" y="1576"/>
                    <a:pt x="2567" y="1605"/>
                  </a:cubicBezTo>
                  <a:cubicBezTo>
                    <a:pt x="2567" y="1546"/>
                    <a:pt x="2567" y="1459"/>
                    <a:pt x="2567" y="1400"/>
                  </a:cubicBezTo>
                  <a:cubicBezTo>
                    <a:pt x="2567" y="1342"/>
                    <a:pt x="2596" y="1284"/>
                    <a:pt x="2567" y="1255"/>
                  </a:cubicBezTo>
                  <a:cubicBezTo>
                    <a:pt x="2567" y="1226"/>
                    <a:pt x="2567" y="1196"/>
                    <a:pt x="2567" y="1167"/>
                  </a:cubicBezTo>
                  <a:cubicBezTo>
                    <a:pt x="2537" y="1109"/>
                    <a:pt x="2537" y="1050"/>
                    <a:pt x="2537" y="1021"/>
                  </a:cubicBezTo>
                  <a:cubicBezTo>
                    <a:pt x="2537" y="992"/>
                    <a:pt x="2537" y="963"/>
                    <a:pt x="2537" y="934"/>
                  </a:cubicBezTo>
                  <a:cubicBezTo>
                    <a:pt x="2508" y="876"/>
                    <a:pt x="2508" y="817"/>
                    <a:pt x="2508" y="729"/>
                  </a:cubicBezTo>
                  <a:cubicBezTo>
                    <a:pt x="2508" y="729"/>
                    <a:pt x="2479" y="729"/>
                    <a:pt x="2479" y="700"/>
                  </a:cubicBezTo>
                  <a:cubicBezTo>
                    <a:pt x="2479" y="700"/>
                    <a:pt x="2479" y="671"/>
                    <a:pt x="2479" y="642"/>
                  </a:cubicBezTo>
                  <a:cubicBezTo>
                    <a:pt x="2450" y="642"/>
                    <a:pt x="2450" y="642"/>
                    <a:pt x="2450" y="613"/>
                  </a:cubicBezTo>
                  <a:cubicBezTo>
                    <a:pt x="2450" y="613"/>
                    <a:pt x="2450" y="613"/>
                    <a:pt x="2450" y="584"/>
                  </a:cubicBezTo>
                  <a:cubicBezTo>
                    <a:pt x="2450" y="584"/>
                    <a:pt x="2450" y="555"/>
                    <a:pt x="2420" y="555"/>
                  </a:cubicBezTo>
                  <a:cubicBezTo>
                    <a:pt x="2420" y="526"/>
                    <a:pt x="2420" y="526"/>
                    <a:pt x="2420" y="496"/>
                  </a:cubicBezTo>
                  <a:cubicBezTo>
                    <a:pt x="2391" y="496"/>
                    <a:pt x="2391" y="496"/>
                    <a:pt x="2391" y="496"/>
                  </a:cubicBezTo>
                  <a:cubicBezTo>
                    <a:pt x="2420" y="496"/>
                    <a:pt x="2420" y="496"/>
                    <a:pt x="2420" y="496"/>
                  </a:cubicBezTo>
                  <a:cubicBezTo>
                    <a:pt x="2420" y="467"/>
                    <a:pt x="2420" y="467"/>
                    <a:pt x="2420" y="438"/>
                  </a:cubicBezTo>
                  <a:cubicBezTo>
                    <a:pt x="2420" y="438"/>
                    <a:pt x="2420" y="438"/>
                    <a:pt x="2420" y="409"/>
                  </a:cubicBezTo>
                  <a:lnTo>
                    <a:pt x="2420" y="409"/>
                  </a:lnTo>
                  <a:cubicBezTo>
                    <a:pt x="2391" y="379"/>
                    <a:pt x="2391" y="379"/>
                    <a:pt x="2391" y="350"/>
                  </a:cubicBezTo>
                  <a:cubicBezTo>
                    <a:pt x="2363" y="321"/>
                    <a:pt x="2391" y="321"/>
                    <a:pt x="2391" y="321"/>
                  </a:cubicBezTo>
                  <a:cubicBezTo>
                    <a:pt x="2391" y="292"/>
                    <a:pt x="2391" y="292"/>
                    <a:pt x="2391" y="292"/>
                  </a:cubicBezTo>
                  <a:cubicBezTo>
                    <a:pt x="2391" y="292"/>
                    <a:pt x="2391" y="292"/>
                    <a:pt x="2363" y="263"/>
                  </a:cubicBezTo>
                  <a:cubicBezTo>
                    <a:pt x="2363" y="263"/>
                    <a:pt x="2363" y="263"/>
                    <a:pt x="2363" y="234"/>
                  </a:cubicBezTo>
                  <a:cubicBezTo>
                    <a:pt x="2363" y="205"/>
                    <a:pt x="2391" y="205"/>
                    <a:pt x="2391" y="176"/>
                  </a:cubicBezTo>
                  <a:lnTo>
                    <a:pt x="2391" y="146"/>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84" name="Freeform 483">
              <a:extLst>
                <a:ext uri="{FF2B5EF4-FFF2-40B4-BE49-F238E27FC236}">
                  <a16:creationId xmlns:a16="http://schemas.microsoft.com/office/drawing/2014/main" id="{9DABAAB3-D0E5-DB48-B315-C58C48539AF5}"/>
                </a:ext>
              </a:extLst>
            </p:cNvPr>
            <p:cNvSpPr>
              <a:spLocks noChangeArrowheads="1"/>
            </p:cNvSpPr>
            <p:nvPr/>
          </p:nvSpPr>
          <p:spPr bwMode="auto">
            <a:xfrm>
              <a:off x="2498815" y="261326"/>
              <a:ext cx="825914" cy="885023"/>
            </a:xfrm>
            <a:custGeom>
              <a:avLst/>
              <a:gdLst>
                <a:gd name="T0" fmla="*/ 0 w 2538"/>
                <a:gd name="T1" fmla="*/ 117 h 2742"/>
                <a:gd name="T2" fmla="*/ 0 w 2538"/>
                <a:gd name="T3" fmla="*/ 233 h 2742"/>
                <a:gd name="T4" fmla="*/ 59 w 2538"/>
                <a:gd name="T5" fmla="*/ 292 h 2742"/>
                <a:gd name="T6" fmla="*/ 59 w 2538"/>
                <a:gd name="T7" fmla="*/ 379 h 2742"/>
                <a:gd name="T8" fmla="*/ 88 w 2538"/>
                <a:gd name="T9" fmla="*/ 438 h 2742"/>
                <a:gd name="T10" fmla="*/ 88 w 2538"/>
                <a:gd name="T11" fmla="*/ 438 h 2742"/>
                <a:gd name="T12" fmla="*/ 117 w 2538"/>
                <a:gd name="T13" fmla="*/ 612 h 2742"/>
                <a:gd name="T14" fmla="*/ 176 w 2538"/>
                <a:gd name="T15" fmla="*/ 992 h 2742"/>
                <a:gd name="T16" fmla="*/ 205 w 2538"/>
                <a:gd name="T17" fmla="*/ 1138 h 2742"/>
                <a:gd name="T18" fmla="*/ 205 w 2538"/>
                <a:gd name="T19" fmla="*/ 1400 h 2742"/>
                <a:gd name="T20" fmla="*/ 205 w 2538"/>
                <a:gd name="T21" fmla="*/ 1604 h 2742"/>
                <a:gd name="T22" fmla="*/ 205 w 2538"/>
                <a:gd name="T23" fmla="*/ 1721 h 2742"/>
                <a:gd name="T24" fmla="*/ 234 w 2538"/>
                <a:gd name="T25" fmla="*/ 1838 h 2742"/>
                <a:gd name="T26" fmla="*/ 234 w 2538"/>
                <a:gd name="T27" fmla="*/ 2042 h 2742"/>
                <a:gd name="T28" fmla="*/ 234 w 2538"/>
                <a:gd name="T29" fmla="*/ 2741 h 2742"/>
                <a:gd name="T30" fmla="*/ 1487 w 2538"/>
                <a:gd name="T31" fmla="*/ 2741 h 2742"/>
                <a:gd name="T32" fmla="*/ 2070 w 2538"/>
                <a:gd name="T33" fmla="*/ 2741 h 2742"/>
                <a:gd name="T34" fmla="*/ 2041 w 2538"/>
                <a:gd name="T35" fmla="*/ 2624 h 2742"/>
                <a:gd name="T36" fmla="*/ 1983 w 2538"/>
                <a:gd name="T37" fmla="*/ 2566 h 2742"/>
                <a:gd name="T38" fmla="*/ 1983 w 2538"/>
                <a:gd name="T39" fmla="*/ 2508 h 2742"/>
                <a:gd name="T40" fmla="*/ 1837 w 2538"/>
                <a:gd name="T41" fmla="*/ 2449 h 2742"/>
                <a:gd name="T42" fmla="*/ 1720 w 2538"/>
                <a:gd name="T43" fmla="*/ 2303 h 2742"/>
                <a:gd name="T44" fmla="*/ 1662 w 2538"/>
                <a:gd name="T45" fmla="*/ 2303 h 2742"/>
                <a:gd name="T46" fmla="*/ 1575 w 2538"/>
                <a:gd name="T47" fmla="*/ 2188 h 2742"/>
                <a:gd name="T48" fmla="*/ 1487 w 2538"/>
                <a:gd name="T49" fmla="*/ 2129 h 2742"/>
                <a:gd name="T50" fmla="*/ 1516 w 2538"/>
                <a:gd name="T51" fmla="*/ 1925 h 2742"/>
                <a:gd name="T52" fmla="*/ 1516 w 2538"/>
                <a:gd name="T53" fmla="*/ 1838 h 2742"/>
                <a:gd name="T54" fmla="*/ 1516 w 2538"/>
                <a:gd name="T55" fmla="*/ 1721 h 2742"/>
                <a:gd name="T56" fmla="*/ 1487 w 2538"/>
                <a:gd name="T57" fmla="*/ 1575 h 2742"/>
                <a:gd name="T58" fmla="*/ 1545 w 2538"/>
                <a:gd name="T59" fmla="*/ 1575 h 2742"/>
                <a:gd name="T60" fmla="*/ 1691 w 2538"/>
                <a:gd name="T61" fmla="*/ 1342 h 2742"/>
                <a:gd name="T62" fmla="*/ 1691 w 2538"/>
                <a:gd name="T63" fmla="*/ 1167 h 2742"/>
                <a:gd name="T64" fmla="*/ 1749 w 2538"/>
                <a:gd name="T65" fmla="*/ 1079 h 2742"/>
                <a:gd name="T66" fmla="*/ 1866 w 2538"/>
                <a:gd name="T67" fmla="*/ 933 h 2742"/>
                <a:gd name="T68" fmla="*/ 1983 w 2538"/>
                <a:gd name="T69" fmla="*/ 817 h 2742"/>
                <a:gd name="T70" fmla="*/ 2129 w 2538"/>
                <a:gd name="T71" fmla="*/ 671 h 2742"/>
                <a:gd name="T72" fmla="*/ 2449 w 2538"/>
                <a:gd name="T73" fmla="*/ 496 h 2742"/>
                <a:gd name="T74" fmla="*/ 2537 w 2538"/>
                <a:gd name="T75" fmla="*/ 438 h 2742"/>
                <a:gd name="T76" fmla="*/ 2216 w 2538"/>
                <a:gd name="T77" fmla="*/ 438 h 2742"/>
                <a:gd name="T78" fmla="*/ 1925 w 2538"/>
                <a:gd name="T79" fmla="*/ 467 h 2742"/>
                <a:gd name="T80" fmla="*/ 1896 w 2538"/>
                <a:gd name="T81" fmla="*/ 467 h 2742"/>
                <a:gd name="T82" fmla="*/ 1808 w 2538"/>
                <a:gd name="T83" fmla="*/ 438 h 2742"/>
                <a:gd name="T84" fmla="*/ 1691 w 2538"/>
                <a:gd name="T85" fmla="*/ 409 h 2742"/>
                <a:gd name="T86" fmla="*/ 1662 w 2538"/>
                <a:gd name="T87" fmla="*/ 438 h 2742"/>
                <a:gd name="T88" fmla="*/ 1604 w 2538"/>
                <a:gd name="T89" fmla="*/ 409 h 2742"/>
                <a:gd name="T90" fmla="*/ 1604 w 2538"/>
                <a:gd name="T91" fmla="*/ 379 h 2742"/>
                <a:gd name="T92" fmla="*/ 1516 w 2538"/>
                <a:gd name="T93" fmla="*/ 350 h 2742"/>
                <a:gd name="T94" fmla="*/ 1545 w 2538"/>
                <a:gd name="T95" fmla="*/ 292 h 2742"/>
                <a:gd name="T96" fmla="*/ 1516 w 2538"/>
                <a:gd name="T97" fmla="*/ 262 h 2742"/>
                <a:gd name="T98" fmla="*/ 1487 w 2538"/>
                <a:gd name="T99" fmla="*/ 292 h 2742"/>
                <a:gd name="T100" fmla="*/ 1399 w 2538"/>
                <a:gd name="T101" fmla="*/ 321 h 2742"/>
                <a:gd name="T102" fmla="*/ 1399 w 2538"/>
                <a:gd name="T103" fmla="*/ 292 h 2742"/>
                <a:gd name="T104" fmla="*/ 1138 w 2538"/>
                <a:gd name="T105" fmla="*/ 233 h 2742"/>
                <a:gd name="T106" fmla="*/ 1050 w 2538"/>
                <a:gd name="T107" fmla="*/ 204 h 2742"/>
                <a:gd name="T108" fmla="*/ 905 w 2538"/>
                <a:gd name="T109" fmla="*/ 204 h 2742"/>
                <a:gd name="T110" fmla="*/ 730 w 2538"/>
                <a:gd name="T111" fmla="*/ 88 h 2742"/>
                <a:gd name="T112" fmla="*/ 730 w 2538"/>
                <a:gd name="T113" fmla="*/ 59 h 2742"/>
                <a:gd name="T114" fmla="*/ 700 w 2538"/>
                <a:gd name="T115" fmla="*/ 117 h 2742"/>
                <a:gd name="T116" fmla="*/ 642 w 2538"/>
                <a:gd name="T117" fmla="*/ 59 h 2742"/>
                <a:gd name="T118" fmla="*/ 526 w 2538"/>
                <a:gd name="T119" fmla="*/ 0 h 2742"/>
                <a:gd name="T120" fmla="*/ 321 w 2538"/>
                <a:gd name="T121" fmla="*/ 29 h 2742"/>
                <a:gd name="T122" fmla="*/ 205 w 2538"/>
                <a:gd name="T123" fmla="*/ 29 h 2742"/>
                <a:gd name="T124" fmla="*/ 0 w 2538"/>
                <a:gd name="T125" fmla="*/ 117 h 2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8" h="2742">
                  <a:moveTo>
                    <a:pt x="0" y="117"/>
                  </a:moveTo>
                  <a:lnTo>
                    <a:pt x="0" y="117"/>
                  </a:lnTo>
                  <a:cubicBezTo>
                    <a:pt x="0" y="146"/>
                    <a:pt x="0" y="175"/>
                    <a:pt x="0" y="175"/>
                  </a:cubicBezTo>
                  <a:cubicBezTo>
                    <a:pt x="0" y="204"/>
                    <a:pt x="0" y="204"/>
                    <a:pt x="0" y="233"/>
                  </a:cubicBezTo>
                  <a:lnTo>
                    <a:pt x="30" y="233"/>
                  </a:lnTo>
                  <a:cubicBezTo>
                    <a:pt x="30" y="262"/>
                    <a:pt x="59" y="262"/>
                    <a:pt x="59" y="292"/>
                  </a:cubicBezTo>
                  <a:cubicBezTo>
                    <a:pt x="59" y="321"/>
                    <a:pt x="59" y="350"/>
                    <a:pt x="59" y="350"/>
                  </a:cubicBezTo>
                  <a:cubicBezTo>
                    <a:pt x="59" y="379"/>
                    <a:pt x="59" y="379"/>
                    <a:pt x="59" y="379"/>
                  </a:cubicBezTo>
                  <a:cubicBezTo>
                    <a:pt x="59" y="379"/>
                    <a:pt x="59" y="409"/>
                    <a:pt x="88" y="409"/>
                  </a:cubicBezTo>
                  <a:cubicBezTo>
                    <a:pt x="88" y="438"/>
                    <a:pt x="88" y="438"/>
                    <a:pt x="88" y="438"/>
                  </a:cubicBezTo>
                  <a:lnTo>
                    <a:pt x="88" y="438"/>
                  </a:lnTo>
                  <a:lnTo>
                    <a:pt x="88" y="438"/>
                  </a:lnTo>
                  <a:cubicBezTo>
                    <a:pt x="88" y="496"/>
                    <a:pt x="117" y="525"/>
                    <a:pt x="117" y="554"/>
                  </a:cubicBezTo>
                  <a:cubicBezTo>
                    <a:pt x="117" y="583"/>
                    <a:pt x="117" y="583"/>
                    <a:pt x="117" y="612"/>
                  </a:cubicBezTo>
                  <a:cubicBezTo>
                    <a:pt x="147" y="671"/>
                    <a:pt x="147" y="759"/>
                    <a:pt x="147" y="846"/>
                  </a:cubicBezTo>
                  <a:cubicBezTo>
                    <a:pt x="176" y="904"/>
                    <a:pt x="176" y="962"/>
                    <a:pt x="176" y="992"/>
                  </a:cubicBezTo>
                  <a:cubicBezTo>
                    <a:pt x="176" y="1021"/>
                    <a:pt x="176" y="1050"/>
                    <a:pt x="176" y="1050"/>
                  </a:cubicBezTo>
                  <a:cubicBezTo>
                    <a:pt x="205" y="1079"/>
                    <a:pt x="205" y="1109"/>
                    <a:pt x="205" y="1138"/>
                  </a:cubicBezTo>
                  <a:cubicBezTo>
                    <a:pt x="205" y="1167"/>
                    <a:pt x="205" y="1225"/>
                    <a:pt x="205" y="1254"/>
                  </a:cubicBezTo>
                  <a:cubicBezTo>
                    <a:pt x="205" y="1312"/>
                    <a:pt x="205" y="1342"/>
                    <a:pt x="205" y="1400"/>
                  </a:cubicBezTo>
                  <a:cubicBezTo>
                    <a:pt x="205" y="1429"/>
                    <a:pt x="205" y="1459"/>
                    <a:pt x="205" y="1488"/>
                  </a:cubicBezTo>
                  <a:cubicBezTo>
                    <a:pt x="205" y="1517"/>
                    <a:pt x="205" y="1575"/>
                    <a:pt x="205" y="1604"/>
                  </a:cubicBezTo>
                  <a:cubicBezTo>
                    <a:pt x="205" y="1633"/>
                    <a:pt x="205" y="1633"/>
                    <a:pt x="205" y="1662"/>
                  </a:cubicBezTo>
                  <a:cubicBezTo>
                    <a:pt x="205" y="1662"/>
                    <a:pt x="205" y="1692"/>
                    <a:pt x="205" y="1721"/>
                  </a:cubicBezTo>
                  <a:cubicBezTo>
                    <a:pt x="205" y="1721"/>
                    <a:pt x="205" y="1750"/>
                    <a:pt x="205" y="1779"/>
                  </a:cubicBezTo>
                  <a:cubicBezTo>
                    <a:pt x="234" y="1779"/>
                    <a:pt x="234" y="1809"/>
                    <a:pt x="234" y="1838"/>
                  </a:cubicBezTo>
                  <a:cubicBezTo>
                    <a:pt x="234" y="1867"/>
                    <a:pt x="234" y="1925"/>
                    <a:pt x="234" y="1954"/>
                  </a:cubicBezTo>
                  <a:cubicBezTo>
                    <a:pt x="234" y="1983"/>
                    <a:pt x="234" y="2012"/>
                    <a:pt x="234" y="2042"/>
                  </a:cubicBezTo>
                  <a:cubicBezTo>
                    <a:pt x="234" y="2246"/>
                    <a:pt x="234" y="2449"/>
                    <a:pt x="234" y="2653"/>
                  </a:cubicBezTo>
                  <a:cubicBezTo>
                    <a:pt x="234" y="2741"/>
                    <a:pt x="234" y="2741"/>
                    <a:pt x="234" y="2741"/>
                  </a:cubicBezTo>
                  <a:cubicBezTo>
                    <a:pt x="350" y="2741"/>
                    <a:pt x="350" y="2741"/>
                    <a:pt x="350" y="2741"/>
                  </a:cubicBezTo>
                  <a:cubicBezTo>
                    <a:pt x="730" y="2741"/>
                    <a:pt x="1109" y="2741"/>
                    <a:pt x="1487" y="2741"/>
                  </a:cubicBezTo>
                  <a:cubicBezTo>
                    <a:pt x="1691" y="2741"/>
                    <a:pt x="1896" y="2741"/>
                    <a:pt x="2070" y="2741"/>
                  </a:cubicBezTo>
                  <a:lnTo>
                    <a:pt x="2070" y="2741"/>
                  </a:lnTo>
                  <a:cubicBezTo>
                    <a:pt x="2070" y="2711"/>
                    <a:pt x="2041" y="2682"/>
                    <a:pt x="2070" y="2624"/>
                  </a:cubicBezTo>
                  <a:lnTo>
                    <a:pt x="2041" y="2624"/>
                  </a:lnTo>
                  <a:cubicBezTo>
                    <a:pt x="2012" y="2595"/>
                    <a:pt x="1983" y="2595"/>
                    <a:pt x="1983" y="2566"/>
                  </a:cubicBezTo>
                  <a:lnTo>
                    <a:pt x="1983" y="2566"/>
                  </a:lnTo>
                  <a:cubicBezTo>
                    <a:pt x="1983" y="2537"/>
                    <a:pt x="1983" y="2537"/>
                    <a:pt x="1983" y="2537"/>
                  </a:cubicBezTo>
                  <a:lnTo>
                    <a:pt x="1983" y="2508"/>
                  </a:lnTo>
                  <a:cubicBezTo>
                    <a:pt x="1983" y="2508"/>
                    <a:pt x="1954" y="2478"/>
                    <a:pt x="1925" y="2478"/>
                  </a:cubicBezTo>
                  <a:cubicBezTo>
                    <a:pt x="1896" y="2478"/>
                    <a:pt x="1866" y="2478"/>
                    <a:pt x="1837" y="2449"/>
                  </a:cubicBezTo>
                  <a:cubicBezTo>
                    <a:pt x="1837" y="2420"/>
                    <a:pt x="1808" y="2420"/>
                    <a:pt x="1808" y="2391"/>
                  </a:cubicBezTo>
                  <a:cubicBezTo>
                    <a:pt x="1779" y="2332"/>
                    <a:pt x="1779" y="2303"/>
                    <a:pt x="1720" y="2303"/>
                  </a:cubicBezTo>
                  <a:lnTo>
                    <a:pt x="1720" y="2303"/>
                  </a:lnTo>
                  <a:cubicBezTo>
                    <a:pt x="1691" y="2303"/>
                    <a:pt x="1691" y="2303"/>
                    <a:pt x="1662" y="2303"/>
                  </a:cubicBezTo>
                  <a:cubicBezTo>
                    <a:pt x="1633" y="2303"/>
                    <a:pt x="1604" y="2274"/>
                    <a:pt x="1575" y="2217"/>
                  </a:cubicBezTo>
                  <a:cubicBezTo>
                    <a:pt x="1575" y="2217"/>
                    <a:pt x="1575" y="2217"/>
                    <a:pt x="1575" y="2188"/>
                  </a:cubicBezTo>
                  <a:lnTo>
                    <a:pt x="1545" y="2188"/>
                  </a:lnTo>
                  <a:cubicBezTo>
                    <a:pt x="1516" y="2159"/>
                    <a:pt x="1516" y="2159"/>
                    <a:pt x="1487" y="2129"/>
                  </a:cubicBezTo>
                  <a:cubicBezTo>
                    <a:pt x="1487" y="2100"/>
                    <a:pt x="1487" y="2042"/>
                    <a:pt x="1487" y="2012"/>
                  </a:cubicBezTo>
                  <a:cubicBezTo>
                    <a:pt x="1487" y="1983"/>
                    <a:pt x="1487" y="1954"/>
                    <a:pt x="1516" y="1925"/>
                  </a:cubicBezTo>
                  <a:cubicBezTo>
                    <a:pt x="1516" y="1925"/>
                    <a:pt x="1545" y="1896"/>
                    <a:pt x="1545" y="1867"/>
                  </a:cubicBezTo>
                  <a:cubicBezTo>
                    <a:pt x="1545" y="1867"/>
                    <a:pt x="1545" y="1838"/>
                    <a:pt x="1516" y="1838"/>
                  </a:cubicBezTo>
                  <a:lnTo>
                    <a:pt x="1516" y="1809"/>
                  </a:lnTo>
                  <a:cubicBezTo>
                    <a:pt x="1516" y="1779"/>
                    <a:pt x="1516" y="1750"/>
                    <a:pt x="1516" y="1721"/>
                  </a:cubicBezTo>
                  <a:cubicBezTo>
                    <a:pt x="1516" y="1662"/>
                    <a:pt x="1487" y="1633"/>
                    <a:pt x="1487" y="1604"/>
                  </a:cubicBezTo>
                  <a:cubicBezTo>
                    <a:pt x="1487" y="1575"/>
                    <a:pt x="1487" y="1575"/>
                    <a:pt x="1487" y="1575"/>
                  </a:cubicBezTo>
                  <a:cubicBezTo>
                    <a:pt x="1516" y="1575"/>
                    <a:pt x="1516" y="1575"/>
                    <a:pt x="1516" y="1575"/>
                  </a:cubicBezTo>
                  <a:cubicBezTo>
                    <a:pt x="1516" y="1575"/>
                    <a:pt x="1516" y="1575"/>
                    <a:pt x="1545" y="1575"/>
                  </a:cubicBezTo>
                  <a:cubicBezTo>
                    <a:pt x="1604" y="1575"/>
                    <a:pt x="1662" y="1517"/>
                    <a:pt x="1691" y="1488"/>
                  </a:cubicBezTo>
                  <a:cubicBezTo>
                    <a:pt x="1691" y="1429"/>
                    <a:pt x="1691" y="1371"/>
                    <a:pt x="1691" y="1342"/>
                  </a:cubicBezTo>
                  <a:cubicBezTo>
                    <a:pt x="1691" y="1283"/>
                    <a:pt x="1691" y="1225"/>
                    <a:pt x="1691" y="1167"/>
                  </a:cubicBezTo>
                  <a:lnTo>
                    <a:pt x="1691" y="1167"/>
                  </a:lnTo>
                  <a:lnTo>
                    <a:pt x="1691" y="1167"/>
                  </a:lnTo>
                  <a:cubicBezTo>
                    <a:pt x="1720" y="1138"/>
                    <a:pt x="1720" y="1109"/>
                    <a:pt x="1749" y="1079"/>
                  </a:cubicBezTo>
                  <a:cubicBezTo>
                    <a:pt x="1749" y="1050"/>
                    <a:pt x="1749" y="1021"/>
                    <a:pt x="1779" y="992"/>
                  </a:cubicBezTo>
                  <a:cubicBezTo>
                    <a:pt x="1808" y="962"/>
                    <a:pt x="1837" y="962"/>
                    <a:pt x="1866" y="933"/>
                  </a:cubicBezTo>
                  <a:cubicBezTo>
                    <a:pt x="1896" y="933"/>
                    <a:pt x="1896" y="933"/>
                    <a:pt x="1925" y="904"/>
                  </a:cubicBezTo>
                  <a:cubicBezTo>
                    <a:pt x="1954" y="904"/>
                    <a:pt x="1983" y="846"/>
                    <a:pt x="1983" y="817"/>
                  </a:cubicBezTo>
                  <a:cubicBezTo>
                    <a:pt x="2012" y="788"/>
                    <a:pt x="2012" y="759"/>
                    <a:pt x="2041" y="729"/>
                  </a:cubicBezTo>
                  <a:cubicBezTo>
                    <a:pt x="2070" y="700"/>
                    <a:pt x="2099" y="671"/>
                    <a:pt x="2129" y="671"/>
                  </a:cubicBezTo>
                  <a:cubicBezTo>
                    <a:pt x="2158" y="642"/>
                    <a:pt x="2158" y="642"/>
                    <a:pt x="2158" y="642"/>
                  </a:cubicBezTo>
                  <a:cubicBezTo>
                    <a:pt x="2246" y="583"/>
                    <a:pt x="2333" y="525"/>
                    <a:pt x="2449" y="496"/>
                  </a:cubicBezTo>
                  <a:cubicBezTo>
                    <a:pt x="2449" y="496"/>
                    <a:pt x="2449" y="496"/>
                    <a:pt x="2479" y="496"/>
                  </a:cubicBezTo>
                  <a:cubicBezTo>
                    <a:pt x="2508" y="467"/>
                    <a:pt x="2537" y="467"/>
                    <a:pt x="2537" y="438"/>
                  </a:cubicBezTo>
                  <a:cubicBezTo>
                    <a:pt x="2508" y="438"/>
                    <a:pt x="2479" y="409"/>
                    <a:pt x="2420" y="409"/>
                  </a:cubicBezTo>
                  <a:cubicBezTo>
                    <a:pt x="2362" y="409"/>
                    <a:pt x="2304" y="438"/>
                    <a:pt x="2216" y="438"/>
                  </a:cubicBezTo>
                  <a:cubicBezTo>
                    <a:pt x="2158" y="467"/>
                    <a:pt x="2099" y="467"/>
                    <a:pt x="2041" y="467"/>
                  </a:cubicBezTo>
                  <a:cubicBezTo>
                    <a:pt x="1983" y="467"/>
                    <a:pt x="1954" y="467"/>
                    <a:pt x="1925" y="467"/>
                  </a:cubicBezTo>
                  <a:lnTo>
                    <a:pt x="1925" y="467"/>
                  </a:lnTo>
                  <a:cubicBezTo>
                    <a:pt x="1925" y="467"/>
                    <a:pt x="1925" y="467"/>
                    <a:pt x="1896" y="467"/>
                  </a:cubicBezTo>
                  <a:lnTo>
                    <a:pt x="1896" y="467"/>
                  </a:lnTo>
                  <a:cubicBezTo>
                    <a:pt x="1866" y="467"/>
                    <a:pt x="1837" y="438"/>
                    <a:pt x="1808" y="438"/>
                  </a:cubicBezTo>
                  <a:cubicBezTo>
                    <a:pt x="1779" y="409"/>
                    <a:pt x="1749" y="379"/>
                    <a:pt x="1720" y="409"/>
                  </a:cubicBezTo>
                  <a:cubicBezTo>
                    <a:pt x="1691" y="409"/>
                    <a:pt x="1691" y="409"/>
                    <a:pt x="1691" y="409"/>
                  </a:cubicBezTo>
                  <a:cubicBezTo>
                    <a:pt x="1691" y="409"/>
                    <a:pt x="1691" y="438"/>
                    <a:pt x="1662" y="438"/>
                  </a:cubicBezTo>
                  <a:lnTo>
                    <a:pt x="1662" y="438"/>
                  </a:lnTo>
                  <a:cubicBezTo>
                    <a:pt x="1633" y="438"/>
                    <a:pt x="1633" y="438"/>
                    <a:pt x="1633" y="438"/>
                  </a:cubicBezTo>
                  <a:lnTo>
                    <a:pt x="1604" y="409"/>
                  </a:lnTo>
                  <a:cubicBezTo>
                    <a:pt x="1604" y="379"/>
                    <a:pt x="1604" y="379"/>
                    <a:pt x="1604" y="379"/>
                  </a:cubicBezTo>
                  <a:lnTo>
                    <a:pt x="1604" y="379"/>
                  </a:lnTo>
                  <a:cubicBezTo>
                    <a:pt x="1575" y="379"/>
                    <a:pt x="1575" y="409"/>
                    <a:pt x="1545" y="409"/>
                  </a:cubicBezTo>
                  <a:cubicBezTo>
                    <a:pt x="1545" y="409"/>
                    <a:pt x="1516" y="379"/>
                    <a:pt x="1516" y="350"/>
                  </a:cubicBezTo>
                  <a:cubicBezTo>
                    <a:pt x="1487" y="321"/>
                    <a:pt x="1516" y="321"/>
                    <a:pt x="1516" y="321"/>
                  </a:cubicBezTo>
                  <a:cubicBezTo>
                    <a:pt x="1545" y="292"/>
                    <a:pt x="1545" y="292"/>
                    <a:pt x="1545" y="292"/>
                  </a:cubicBezTo>
                  <a:cubicBezTo>
                    <a:pt x="1545" y="262"/>
                    <a:pt x="1545" y="262"/>
                    <a:pt x="1516" y="262"/>
                  </a:cubicBezTo>
                  <a:lnTo>
                    <a:pt x="1516" y="262"/>
                  </a:lnTo>
                  <a:cubicBezTo>
                    <a:pt x="1516" y="292"/>
                    <a:pt x="1516" y="292"/>
                    <a:pt x="1516" y="292"/>
                  </a:cubicBezTo>
                  <a:cubicBezTo>
                    <a:pt x="1487" y="292"/>
                    <a:pt x="1487" y="292"/>
                    <a:pt x="1487" y="292"/>
                  </a:cubicBezTo>
                  <a:cubicBezTo>
                    <a:pt x="1487" y="292"/>
                    <a:pt x="1487" y="292"/>
                    <a:pt x="1458" y="292"/>
                  </a:cubicBezTo>
                  <a:cubicBezTo>
                    <a:pt x="1458" y="292"/>
                    <a:pt x="1428" y="321"/>
                    <a:pt x="1399" y="321"/>
                  </a:cubicBezTo>
                  <a:lnTo>
                    <a:pt x="1399" y="321"/>
                  </a:lnTo>
                  <a:cubicBezTo>
                    <a:pt x="1399" y="292"/>
                    <a:pt x="1399" y="292"/>
                    <a:pt x="1399" y="292"/>
                  </a:cubicBezTo>
                  <a:cubicBezTo>
                    <a:pt x="1370" y="262"/>
                    <a:pt x="1283" y="262"/>
                    <a:pt x="1225" y="233"/>
                  </a:cubicBezTo>
                  <a:cubicBezTo>
                    <a:pt x="1196" y="233"/>
                    <a:pt x="1166" y="233"/>
                    <a:pt x="1138" y="233"/>
                  </a:cubicBezTo>
                  <a:cubicBezTo>
                    <a:pt x="1109" y="233"/>
                    <a:pt x="1109" y="233"/>
                    <a:pt x="1080" y="204"/>
                  </a:cubicBezTo>
                  <a:cubicBezTo>
                    <a:pt x="1080" y="204"/>
                    <a:pt x="1080" y="204"/>
                    <a:pt x="1050" y="204"/>
                  </a:cubicBezTo>
                  <a:cubicBezTo>
                    <a:pt x="1050" y="204"/>
                    <a:pt x="1021" y="204"/>
                    <a:pt x="992" y="204"/>
                  </a:cubicBezTo>
                  <a:cubicBezTo>
                    <a:pt x="964" y="204"/>
                    <a:pt x="934" y="204"/>
                    <a:pt x="905" y="204"/>
                  </a:cubicBezTo>
                  <a:cubicBezTo>
                    <a:pt x="847" y="175"/>
                    <a:pt x="817" y="146"/>
                    <a:pt x="788" y="117"/>
                  </a:cubicBezTo>
                  <a:cubicBezTo>
                    <a:pt x="759" y="117"/>
                    <a:pt x="730" y="88"/>
                    <a:pt x="730" y="88"/>
                  </a:cubicBezTo>
                  <a:cubicBezTo>
                    <a:pt x="730" y="59"/>
                    <a:pt x="730" y="59"/>
                    <a:pt x="730" y="59"/>
                  </a:cubicBezTo>
                  <a:lnTo>
                    <a:pt x="730" y="59"/>
                  </a:lnTo>
                  <a:cubicBezTo>
                    <a:pt x="730" y="88"/>
                    <a:pt x="730" y="88"/>
                    <a:pt x="700" y="117"/>
                  </a:cubicBezTo>
                  <a:lnTo>
                    <a:pt x="700" y="117"/>
                  </a:lnTo>
                  <a:cubicBezTo>
                    <a:pt x="671" y="88"/>
                    <a:pt x="671" y="88"/>
                    <a:pt x="671" y="88"/>
                  </a:cubicBezTo>
                  <a:cubicBezTo>
                    <a:pt x="671" y="88"/>
                    <a:pt x="642" y="88"/>
                    <a:pt x="642" y="59"/>
                  </a:cubicBezTo>
                  <a:cubicBezTo>
                    <a:pt x="642" y="29"/>
                    <a:pt x="614" y="29"/>
                    <a:pt x="614" y="29"/>
                  </a:cubicBezTo>
                  <a:cubicBezTo>
                    <a:pt x="584" y="0"/>
                    <a:pt x="555" y="0"/>
                    <a:pt x="526" y="0"/>
                  </a:cubicBezTo>
                  <a:cubicBezTo>
                    <a:pt x="497" y="0"/>
                    <a:pt x="467" y="0"/>
                    <a:pt x="438" y="0"/>
                  </a:cubicBezTo>
                  <a:cubicBezTo>
                    <a:pt x="380" y="29"/>
                    <a:pt x="350" y="29"/>
                    <a:pt x="321" y="29"/>
                  </a:cubicBezTo>
                  <a:cubicBezTo>
                    <a:pt x="292" y="29"/>
                    <a:pt x="292" y="29"/>
                    <a:pt x="292" y="29"/>
                  </a:cubicBezTo>
                  <a:cubicBezTo>
                    <a:pt x="205" y="29"/>
                    <a:pt x="205" y="29"/>
                    <a:pt x="205" y="29"/>
                  </a:cubicBezTo>
                  <a:cubicBezTo>
                    <a:pt x="147" y="29"/>
                    <a:pt x="88" y="29"/>
                    <a:pt x="30" y="29"/>
                  </a:cubicBezTo>
                  <a:cubicBezTo>
                    <a:pt x="30" y="59"/>
                    <a:pt x="30" y="88"/>
                    <a:pt x="0" y="11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87" name="Freeform 486">
              <a:extLst>
                <a:ext uri="{FF2B5EF4-FFF2-40B4-BE49-F238E27FC236}">
                  <a16:creationId xmlns:a16="http://schemas.microsoft.com/office/drawing/2014/main" id="{8D348E63-73F1-1043-96B1-4D9A799963EC}"/>
                </a:ext>
              </a:extLst>
            </p:cNvPr>
            <p:cNvSpPr>
              <a:spLocks noChangeArrowheads="1"/>
            </p:cNvSpPr>
            <p:nvPr/>
          </p:nvSpPr>
          <p:spPr bwMode="auto">
            <a:xfrm>
              <a:off x="3000673" y="375156"/>
              <a:ext cx="10036"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0" y="0"/>
                    <a:pt x="0" y="0"/>
                    <a:pt x="30"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89" name="Freeform 488">
              <a:extLst>
                <a:ext uri="{FF2B5EF4-FFF2-40B4-BE49-F238E27FC236}">
                  <a16:creationId xmlns:a16="http://schemas.microsoft.com/office/drawing/2014/main" id="{7E9448DD-C5E2-E748-BA08-CB7EC9751614}"/>
                </a:ext>
              </a:extLst>
            </p:cNvPr>
            <p:cNvSpPr>
              <a:spLocks noChangeArrowheads="1"/>
            </p:cNvSpPr>
            <p:nvPr/>
          </p:nvSpPr>
          <p:spPr bwMode="auto">
            <a:xfrm>
              <a:off x="3407894" y="553015"/>
              <a:ext cx="1433" cy="9960"/>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0"/>
                    <a:pt x="0" y="0"/>
                    <a:pt x="0" y="29"/>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90" name="Freeform 489">
              <a:extLst>
                <a:ext uri="{FF2B5EF4-FFF2-40B4-BE49-F238E27FC236}">
                  <a16:creationId xmlns:a16="http://schemas.microsoft.com/office/drawing/2014/main" id="{9AE1A1BB-AE96-B14D-B59A-2A440925C730}"/>
                </a:ext>
              </a:extLst>
            </p:cNvPr>
            <p:cNvSpPr>
              <a:spLocks noChangeArrowheads="1"/>
            </p:cNvSpPr>
            <p:nvPr/>
          </p:nvSpPr>
          <p:spPr bwMode="auto">
            <a:xfrm>
              <a:off x="3465249" y="591432"/>
              <a:ext cx="18640" cy="18498"/>
            </a:xfrm>
            <a:custGeom>
              <a:avLst/>
              <a:gdLst>
                <a:gd name="T0" fmla="*/ 0 w 59"/>
                <a:gd name="T1" fmla="*/ 58 h 59"/>
                <a:gd name="T2" fmla="*/ 0 w 59"/>
                <a:gd name="T3" fmla="*/ 58 h 59"/>
                <a:gd name="T4" fmla="*/ 0 w 59"/>
                <a:gd name="T5" fmla="*/ 58 h 59"/>
                <a:gd name="T6" fmla="*/ 29 w 59"/>
                <a:gd name="T7" fmla="*/ 29 h 59"/>
                <a:gd name="T8" fmla="*/ 58 w 59"/>
                <a:gd name="T9" fmla="*/ 0 h 59"/>
                <a:gd name="T10" fmla="*/ 58 w 59"/>
                <a:gd name="T11" fmla="*/ 0 h 59"/>
                <a:gd name="T12" fmla="*/ 29 w 59"/>
                <a:gd name="T13" fmla="*/ 29 h 59"/>
                <a:gd name="T14" fmla="*/ 0 w 59"/>
                <a:gd name="T15" fmla="*/ 58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0" y="58"/>
                  </a:moveTo>
                  <a:lnTo>
                    <a:pt x="0" y="58"/>
                  </a:lnTo>
                  <a:lnTo>
                    <a:pt x="0" y="58"/>
                  </a:lnTo>
                  <a:cubicBezTo>
                    <a:pt x="29" y="29"/>
                    <a:pt x="29" y="29"/>
                    <a:pt x="29" y="29"/>
                  </a:cubicBezTo>
                  <a:cubicBezTo>
                    <a:pt x="58" y="29"/>
                    <a:pt x="58" y="0"/>
                    <a:pt x="58" y="0"/>
                  </a:cubicBezTo>
                  <a:lnTo>
                    <a:pt x="58" y="0"/>
                  </a:lnTo>
                  <a:cubicBezTo>
                    <a:pt x="58" y="0"/>
                    <a:pt x="58" y="29"/>
                    <a:pt x="29" y="29"/>
                  </a:cubicBezTo>
                  <a:cubicBezTo>
                    <a:pt x="29" y="29"/>
                    <a:pt x="0" y="29"/>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91" name="Freeform 490">
              <a:extLst>
                <a:ext uri="{FF2B5EF4-FFF2-40B4-BE49-F238E27FC236}">
                  <a16:creationId xmlns:a16="http://schemas.microsoft.com/office/drawing/2014/main" id="{BDF7222F-6FF3-C44C-B52C-3F1A836BD914}"/>
                </a:ext>
              </a:extLst>
            </p:cNvPr>
            <p:cNvSpPr>
              <a:spLocks noChangeArrowheads="1"/>
            </p:cNvSpPr>
            <p:nvPr/>
          </p:nvSpPr>
          <p:spPr bwMode="auto">
            <a:xfrm>
              <a:off x="3475286" y="479025"/>
              <a:ext cx="28678" cy="9960"/>
            </a:xfrm>
            <a:custGeom>
              <a:avLst/>
              <a:gdLst>
                <a:gd name="T0" fmla="*/ 0 w 88"/>
                <a:gd name="T1" fmla="*/ 29 h 30"/>
                <a:gd name="T2" fmla="*/ 0 w 88"/>
                <a:gd name="T3" fmla="*/ 29 h 30"/>
                <a:gd name="T4" fmla="*/ 87 w 88"/>
                <a:gd name="T5" fmla="*/ 0 h 30"/>
                <a:gd name="T6" fmla="*/ 0 w 88"/>
                <a:gd name="T7" fmla="*/ 29 h 30"/>
              </a:gdLst>
              <a:ahLst/>
              <a:cxnLst>
                <a:cxn ang="0">
                  <a:pos x="T0" y="T1"/>
                </a:cxn>
                <a:cxn ang="0">
                  <a:pos x="T2" y="T3"/>
                </a:cxn>
                <a:cxn ang="0">
                  <a:pos x="T4" y="T5"/>
                </a:cxn>
                <a:cxn ang="0">
                  <a:pos x="T6" y="T7"/>
                </a:cxn>
              </a:cxnLst>
              <a:rect l="0" t="0" r="r" b="b"/>
              <a:pathLst>
                <a:path w="88" h="30">
                  <a:moveTo>
                    <a:pt x="0" y="29"/>
                  </a:moveTo>
                  <a:lnTo>
                    <a:pt x="0" y="29"/>
                  </a:lnTo>
                  <a:cubicBezTo>
                    <a:pt x="29" y="29"/>
                    <a:pt x="58" y="0"/>
                    <a:pt x="87" y="0"/>
                  </a:cubicBezTo>
                  <a:cubicBezTo>
                    <a:pt x="58" y="0"/>
                    <a:pt x="29"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92" name="Freeform 491">
              <a:extLst>
                <a:ext uri="{FF2B5EF4-FFF2-40B4-BE49-F238E27FC236}">
                  <a16:creationId xmlns:a16="http://schemas.microsoft.com/office/drawing/2014/main" id="{4FD92467-FD8E-0C44-9F40-5861D6B253FF}"/>
                </a:ext>
              </a:extLst>
            </p:cNvPr>
            <p:cNvSpPr>
              <a:spLocks noChangeArrowheads="1"/>
            </p:cNvSpPr>
            <p:nvPr/>
          </p:nvSpPr>
          <p:spPr bwMode="auto">
            <a:xfrm>
              <a:off x="3275977" y="479025"/>
              <a:ext cx="711203" cy="385596"/>
            </a:xfrm>
            <a:custGeom>
              <a:avLst/>
              <a:gdLst>
                <a:gd name="T0" fmla="*/ 205 w 2189"/>
                <a:gd name="T1" fmla="*/ 350 h 1197"/>
                <a:gd name="T2" fmla="*/ 117 w 2189"/>
                <a:gd name="T3" fmla="*/ 408 h 1197"/>
                <a:gd name="T4" fmla="*/ 29 w 2189"/>
                <a:gd name="T5" fmla="*/ 438 h 1197"/>
                <a:gd name="T6" fmla="*/ 0 w 2189"/>
                <a:gd name="T7" fmla="*/ 525 h 1197"/>
                <a:gd name="T8" fmla="*/ 88 w 2189"/>
                <a:gd name="T9" fmla="*/ 583 h 1197"/>
                <a:gd name="T10" fmla="*/ 175 w 2189"/>
                <a:gd name="T11" fmla="*/ 641 h 1197"/>
                <a:gd name="T12" fmla="*/ 321 w 2189"/>
                <a:gd name="T13" fmla="*/ 641 h 1197"/>
                <a:gd name="T14" fmla="*/ 350 w 2189"/>
                <a:gd name="T15" fmla="*/ 641 h 1197"/>
                <a:gd name="T16" fmla="*/ 408 w 2189"/>
                <a:gd name="T17" fmla="*/ 671 h 1197"/>
                <a:gd name="T18" fmla="*/ 467 w 2189"/>
                <a:gd name="T19" fmla="*/ 700 h 1197"/>
                <a:gd name="T20" fmla="*/ 555 w 2189"/>
                <a:gd name="T21" fmla="*/ 729 h 1197"/>
                <a:gd name="T22" fmla="*/ 671 w 2189"/>
                <a:gd name="T23" fmla="*/ 788 h 1197"/>
                <a:gd name="T24" fmla="*/ 817 w 2189"/>
                <a:gd name="T25" fmla="*/ 875 h 1197"/>
                <a:gd name="T26" fmla="*/ 846 w 2189"/>
                <a:gd name="T27" fmla="*/ 933 h 1197"/>
                <a:gd name="T28" fmla="*/ 905 w 2189"/>
                <a:gd name="T29" fmla="*/ 1079 h 1197"/>
                <a:gd name="T30" fmla="*/ 963 w 2189"/>
                <a:gd name="T31" fmla="*/ 1138 h 1197"/>
                <a:gd name="T32" fmla="*/ 1225 w 2189"/>
                <a:gd name="T33" fmla="*/ 729 h 1197"/>
                <a:gd name="T34" fmla="*/ 1313 w 2189"/>
                <a:gd name="T35" fmla="*/ 846 h 1197"/>
                <a:gd name="T36" fmla="*/ 1341 w 2189"/>
                <a:gd name="T37" fmla="*/ 729 h 1197"/>
                <a:gd name="T38" fmla="*/ 1371 w 2189"/>
                <a:gd name="T39" fmla="*/ 700 h 1197"/>
                <a:gd name="T40" fmla="*/ 1575 w 2189"/>
                <a:gd name="T41" fmla="*/ 612 h 1197"/>
                <a:gd name="T42" fmla="*/ 1896 w 2189"/>
                <a:gd name="T43" fmla="*/ 671 h 1197"/>
                <a:gd name="T44" fmla="*/ 1955 w 2189"/>
                <a:gd name="T45" fmla="*/ 612 h 1197"/>
                <a:gd name="T46" fmla="*/ 2012 w 2189"/>
                <a:gd name="T47" fmla="*/ 612 h 1197"/>
                <a:gd name="T48" fmla="*/ 2041 w 2189"/>
                <a:gd name="T49" fmla="*/ 583 h 1197"/>
                <a:gd name="T50" fmla="*/ 2071 w 2189"/>
                <a:gd name="T51" fmla="*/ 583 h 1197"/>
                <a:gd name="T52" fmla="*/ 2188 w 2189"/>
                <a:gd name="T53" fmla="*/ 612 h 1197"/>
                <a:gd name="T54" fmla="*/ 2041 w 2189"/>
                <a:gd name="T55" fmla="*/ 496 h 1197"/>
                <a:gd name="T56" fmla="*/ 2041 w 2189"/>
                <a:gd name="T57" fmla="*/ 496 h 1197"/>
                <a:gd name="T58" fmla="*/ 1867 w 2189"/>
                <a:gd name="T59" fmla="*/ 467 h 1197"/>
                <a:gd name="T60" fmla="*/ 1750 w 2189"/>
                <a:gd name="T61" fmla="*/ 350 h 1197"/>
                <a:gd name="T62" fmla="*/ 1779 w 2189"/>
                <a:gd name="T63" fmla="*/ 291 h 1197"/>
                <a:gd name="T64" fmla="*/ 1750 w 2189"/>
                <a:gd name="T65" fmla="*/ 262 h 1197"/>
                <a:gd name="T66" fmla="*/ 1691 w 2189"/>
                <a:gd name="T67" fmla="*/ 321 h 1197"/>
                <a:gd name="T68" fmla="*/ 1400 w 2189"/>
                <a:gd name="T69" fmla="*/ 379 h 1197"/>
                <a:gd name="T70" fmla="*/ 1284 w 2189"/>
                <a:gd name="T71" fmla="*/ 467 h 1197"/>
                <a:gd name="T72" fmla="*/ 1284 w 2189"/>
                <a:gd name="T73" fmla="*/ 525 h 1197"/>
                <a:gd name="T74" fmla="*/ 1284 w 2189"/>
                <a:gd name="T75" fmla="*/ 525 h 1197"/>
                <a:gd name="T76" fmla="*/ 1167 w 2189"/>
                <a:gd name="T77" fmla="*/ 525 h 1197"/>
                <a:gd name="T78" fmla="*/ 1050 w 2189"/>
                <a:gd name="T79" fmla="*/ 496 h 1197"/>
                <a:gd name="T80" fmla="*/ 934 w 2189"/>
                <a:gd name="T81" fmla="*/ 467 h 1197"/>
                <a:gd name="T82" fmla="*/ 700 w 2189"/>
                <a:gd name="T83" fmla="*/ 350 h 1197"/>
                <a:gd name="T84" fmla="*/ 700 w 2189"/>
                <a:gd name="T85" fmla="*/ 379 h 1197"/>
                <a:gd name="T86" fmla="*/ 700 w 2189"/>
                <a:gd name="T87" fmla="*/ 379 h 1197"/>
                <a:gd name="T88" fmla="*/ 642 w 2189"/>
                <a:gd name="T89" fmla="*/ 408 h 1197"/>
                <a:gd name="T90" fmla="*/ 555 w 2189"/>
                <a:gd name="T91" fmla="*/ 438 h 1197"/>
                <a:gd name="T92" fmla="*/ 555 w 2189"/>
                <a:gd name="T93" fmla="*/ 321 h 1197"/>
                <a:gd name="T94" fmla="*/ 613 w 2189"/>
                <a:gd name="T95" fmla="*/ 146 h 1197"/>
                <a:gd name="T96" fmla="*/ 700 w 2189"/>
                <a:gd name="T97" fmla="*/ 88 h 1197"/>
                <a:gd name="T98" fmla="*/ 758 w 2189"/>
                <a:gd name="T99" fmla="*/ 58 h 1197"/>
                <a:gd name="T100" fmla="*/ 758 w 2189"/>
                <a:gd name="T101" fmla="*/ 29 h 1197"/>
                <a:gd name="T102" fmla="*/ 700 w 2189"/>
                <a:gd name="T103" fmla="*/ 29 h 1197"/>
                <a:gd name="T104" fmla="*/ 438 w 2189"/>
                <a:gd name="T105" fmla="*/ 175 h 1197"/>
                <a:gd name="T106" fmla="*/ 467 w 2189"/>
                <a:gd name="T107" fmla="*/ 262 h 1197"/>
                <a:gd name="T108" fmla="*/ 438 w 2189"/>
                <a:gd name="T109" fmla="*/ 262 h 1197"/>
                <a:gd name="T110" fmla="*/ 205 w 2189"/>
                <a:gd name="T111" fmla="*/ 350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9" h="1197">
                  <a:moveTo>
                    <a:pt x="205" y="350"/>
                  </a:moveTo>
                  <a:lnTo>
                    <a:pt x="205" y="350"/>
                  </a:lnTo>
                  <a:cubicBezTo>
                    <a:pt x="205" y="350"/>
                    <a:pt x="205" y="379"/>
                    <a:pt x="175" y="379"/>
                  </a:cubicBezTo>
                  <a:cubicBezTo>
                    <a:pt x="175" y="379"/>
                    <a:pt x="146" y="408"/>
                    <a:pt x="117" y="408"/>
                  </a:cubicBezTo>
                  <a:cubicBezTo>
                    <a:pt x="117" y="438"/>
                    <a:pt x="88" y="438"/>
                    <a:pt x="88" y="438"/>
                  </a:cubicBezTo>
                  <a:cubicBezTo>
                    <a:pt x="58" y="438"/>
                    <a:pt x="58" y="438"/>
                    <a:pt x="29" y="438"/>
                  </a:cubicBezTo>
                  <a:cubicBezTo>
                    <a:pt x="29" y="438"/>
                    <a:pt x="29" y="438"/>
                    <a:pt x="29" y="467"/>
                  </a:cubicBezTo>
                  <a:cubicBezTo>
                    <a:pt x="0" y="496"/>
                    <a:pt x="0" y="496"/>
                    <a:pt x="0" y="525"/>
                  </a:cubicBezTo>
                  <a:cubicBezTo>
                    <a:pt x="0" y="525"/>
                    <a:pt x="29" y="554"/>
                    <a:pt x="58" y="554"/>
                  </a:cubicBezTo>
                  <a:lnTo>
                    <a:pt x="88" y="583"/>
                  </a:lnTo>
                  <a:cubicBezTo>
                    <a:pt x="88" y="583"/>
                    <a:pt x="117" y="583"/>
                    <a:pt x="117" y="612"/>
                  </a:cubicBezTo>
                  <a:cubicBezTo>
                    <a:pt x="146" y="612"/>
                    <a:pt x="175" y="641"/>
                    <a:pt x="175" y="641"/>
                  </a:cubicBezTo>
                  <a:cubicBezTo>
                    <a:pt x="205" y="641"/>
                    <a:pt x="234" y="641"/>
                    <a:pt x="234" y="641"/>
                  </a:cubicBezTo>
                  <a:cubicBezTo>
                    <a:pt x="263" y="641"/>
                    <a:pt x="292" y="641"/>
                    <a:pt x="321" y="641"/>
                  </a:cubicBezTo>
                  <a:lnTo>
                    <a:pt x="321" y="641"/>
                  </a:lnTo>
                  <a:cubicBezTo>
                    <a:pt x="350" y="641"/>
                    <a:pt x="350" y="641"/>
                    <a:pt x="350" y="641"/>
                  </a:cubicBezTo>
                  <a:lnTo>
                    <a:pt x="350" y="641"/>
                  </a:lnTo>
                  <a:cubicBezTo>
                    <a:pt x="379" y="641"/>
                    <a:pt x="408" y="671"/>
                    <a:pt x="408" y="671"/>
                  </a:cubicBezTo>
                  <a:lnTo>
                    <a:pt x="438" y="671"/>
                  </a:lnTo>
                  <a:cubicBezTo>
                    <a:pt x="438" y="700"/>
                    <a:pt x="467" y="700"/>
                    <a:pt x="467" y="700"/>
                  </a:cubicBezTo>
                  <a:cubicBezTo>
                    <a:pt x="496" y="700"/>
                    <a:pt x="496" y="700"/>
                    <a:pt x="525" y="729"/>
                  </a:cubicBezTo>
                  <a:lnTo>
                    <a:pt x="555" y="729"/>
                  </a:lnTo>
                  <a:cubicBezTo>
                    <a:pt x="584" y="758"/>
                    <a:pt x="584" y="758"/>
                    <a:pt x="613" y="758"/>
                  </a:cubicBezTo>
                  <a:cubicBezTo>
                    <a:pt x="613" y="788"/>
                    <a:pt x="642" y="788"/>
                    <a:pt x="671" y="788"/>
                  </a:cubicBezTo>
                  <a:cubicBezTo>
                    <a:pt x="729" y="817"/>
                    <a:pt x="758" y="817"/>
                    <a:pt x="788" y="846"/>
                  </a:cubicBezTo>
                  <a:cubicBezTo>
                    <a:pt x="788" y="846"/>
                    <a:pt x="788" y="875"/>
                    <a:pt x="817" y="875"/>
                  </a:cubicBezTo>
                  <a:lnTo>
                    <a:pt x="817" y="904"/>
                  </a:lnTo>
                  <a:lnTo>
                    <a:pt x="846" y="933"/>
                  </a:lnTo>
                  <a:cubicBezTo>
                    <a:pt x="875" y="933"/>
                    <a:pt x="875" y="962"/>
                    <a:pt x="875" y="962"/>
                  </a:cubicBezTo>
                  <a:cubicBezTo>
                    <a:pt x="905" y="991"/>
                    <a:pt x="905" y="1050"/>
                    <a:pt x="905" y="1079"/>
                  </a:cubicBezTo>
                  <a:cubicBezTo>
                    <a:pt x="934" y="1138"/>
                    <a:pt x="934" y="1167"/>
                    <a:pt x="934" y="1196"/>
                  </a:cubicBezTo>
                  <a:cubicBezTo>
                    <a:pt x="934" y="1167"/>
                    <a:pt x="963" y="1138"/>
                    <a:pt x="963" y="1138"/>
                  </a:cubicBezTo>
                  <a:cubicBezTo>
                    <a:pt x="963" y="1050"/>
                    <a:pt x="991" y="962"/>
                    <a:pt x="1021" y="933"/>
                  </a:cubicBezTo>
                  <a:cubicBezTo>
                    <a:pt x="1050" y="904"/>
                    <a:pt x="1138" y="729"/>
                    <a:pt x="1225" y="729"/>
                  </a:cubicBezTo>
                  <a:cubicBezTo>
                    <a:pt x="1255" y="729"/>
                    <a:pt x="1255" y="758"/>
                    <a:pt x="1255" y="758"/>
                  </a:cubicBezTo>
                  <a:cubicBezTo>
                    <a:pt x="1313" y="758"/>
                    <a:pt x="1313" y="817"/>
                    <a:pt x="1313" y="846"/>
                  </a:cubicBezTo>
                  <a:cubicBezTo>
                    <a:pt x="1284" y="846"/>
                    <a:pt x="1284" y="846"/>
                    <a:pt x="1284" y="846"/>
                  </a:cubicBezTo>
                  <a:cubicBezTo>
                    <a:pt x="1313" y="817"/>
                    <a:pt x="1313" y="788"/>
                    <a:pt x="1341" y="729"/>
                  </a:cubicBezTo>
                  <a:cubicBezTo>
                    <a:pt x="1341" y="700"/>
                    <a:pt x="1341" y="700"/>
                    <a:pt x="1341" y="700"/>
                  </a:cubicBezTo>
                  <a:cubicBezTo>
                    <a:pt x="1371" y="700"/>
                    <a:pt x="1371" y="700"/>
                    <a:pt x="1371" y="700"/>
                  </a:cubicBezTo>
                  <a:cubicBezTo>
                    <a:pt x="1429" y="700"/>
                    <a:pt x="1488" y="700"/>
                    <a:pt x="1546" y="671"/>
                  </a:cubicBezTo>
                  <a:cubicBezTo>
                    <a:pt x="1546" y="641"/>
                    <a:pt x="1575" y="641"/>
                    <a:pt x="1575" y="612"/>
                  </a:cubicBezTo>
                  <a:cubicBezTo>
                    <a:pt x="1605" y="612"/>
                    <a:pt x="1634" y="583"/>
                    <a:pt x="1691" y="583"/>
                  </a:cubicBezTo>
                  <a:cubicBezTo>
                    <a:pt x="1779" y="583"/>
                    <a:pt x="1867" y="612"/>
                    <a:pt x="1896" y="671"/>
                  </a:cubicBezTo>
                  <a:cubicBezTo>
                    <a:pt x="1925" y="671"/>
                    <a:pt x="1925" y="671"/>
                    <a:pt x="1925" y="671"/>
                  </a:cubicBezTo>
                  <a:cubicBezTo>
                    <a:pt x="1925" y="641"/>
                    <a:pt x="1925" y="612"/>
                    <a:pt x="1955" y="612"/>
                  </a:cubicBezTo>
                  <a:cubicBezTo>
                    <a:pt x="1955" y="612"/>
                    <a:pt x="1984" y="612"/>
                    <a:pt x="2012" y="612"/>
                  </a:cubicBezTo>
                  <a:lnTo>
                    <a:pt x="2012" y="612"/>
                  </a:lnTo>
                  <a:cubicBezTo>
                    <a:pt x="2041" y="612"/>
                    <a:pt x="2041" y="612"/>
                    <a:pt x="2041" y="612"/>
                  </a:cubicBezTo>
                  <a:cubicBezTo>
                    <a:pt x="2041" y="583"/>
                    <a:pt x="2041" y="583"/>
                    <a:pt x="2041" y="583"/>
                  </a:cubicBezTo>
                  <a:cubicBezTo>
                    <a:pt x="2071" y="583"/>
                    <a:pt x="2071" y="583"/>
                    <a:pt x="2071" y="583"/>
                  </a:cubicBezTo>
                  <a:lnTo>
                    <a:pt x="2071" y="583"/>
                  </a:lnTo>
                  <a:cubicBezTo>
                    <a:pt x="2100" y="583"/>
                    <a:pt x="2100" y="612"/>
                    <a:pt x="2129" y="612"/>
                  </a:cubicBezTo>
                  <a:cubicBezTo>
                    <a:pt x="2158" y="612"/>
                    <a:pt x="2158" y="612"/>
                    <a:pt x="2188" y="612"/>
                  </a:cubicBezTo>
                  <a:cubicBezTo>
                    <a:pt x="2158" y="583"/>
                    <a:pt x="2129" y="554"/>
                    <a:pt x="2100" y="554"/>
                  </a:cubicBezTo>
                  <a:cubicBezTo>
                    <a:pt x="2071" y="525"/>
                    <a:pt x="2071" y="525"/>
                    <a:pt x="2041" y="496"/>
                  </a:cubicBezTo>
                  <a:lnTo>
                    <a:pt x="2041" y="496"/>
                  </a:lnTo>
                  <a:lnTo>
                    <a:pt x="2041" y="496"/>
                  </a:lnTo>
                  <a:cubicBezTo>
                    <a:pt x="2041" y="467"/>
                    <a:pt x="2041" y="438"/>
                    <a:pt x="1984" y="408"/>
                  </a:cubicBezTo>
                  <a:cubicBezTo>
                    <a:pt x="1955" y="438"/>
                    <a:pt x="1896" y="467"/>
                    <a:pt x="1867" y="467"/>
                  </a:cubicBezTo>
                  <a:cubicBezTo>
                    <a:pt x="1808" y="467"/>
                    <a:pt x="1750" y="408"/>
                    <a:pt x="1750" y="350"/>
                  </a:cubicBezTo>
                  <a:lnTo>
                    <a:pt x="1750" y="350"/>
                  </a:lnTo>
                  <a:lnTo>
                    <a:pt x="1750" y="350"/>
                  </a:lnTo>
                  <a:cubicBezTo>
                    <a:pt x="1750" y="321"/>
                    <a:pt x="1779" y="291"/>
                    <a:pt x="1779" y="291"/>
                  </a:cubicBezTo>
                  <a:cubicBezTo>
                    <a:pt x="1750" y="291"/>
                    <a:pt x="1750" y="291"/>
                    <a:pt x="1750" y="262"/>
                  </a:cubicBezTo>
                  <a:lnTo>
                    <a:pt x="1750" y="262"/>
                  </a:lnTo>
                  <a:cubicBezTo>
                    <a:pt x="1721" y="262"/>
                    <a:pt x="1721" y="291"/>
                    <a:pt x="1721" y="291"/>
                  </a:cubicBezTo>
                  <a:lnTo>
                    <a:pt x="1691" y="321"/>
                  </a:lnTo>
                  <a:lnTo>
                    <a:pt x="1691" y="321"/>
                  </a:lnTo>
                  <a:cubicBezTo>
                    <a:pt x="1605" y="350"/>
                    <a:pt x="1517" y="379"/>
                    <a:pt x="1400" y="379"/>
                  </a:cubicBezTo>
                  <a:cubicBezTo>
                    <a:pt x="1371" y="408"/>
                    <a:pt x="1341" y="408"/>
                    <a:pt x="1313" y="438"/>
                  </a:cubicBezTo>
                  <a:lnTo>
                    <a:pt x="1284" y="467"/>
                  </a:lnTo>
                  <a:lnTo>
                    <a:pt x="1284" y="496"/>
                  </a:lnTo>
                  <a:cubicBezTo>
                    <a:pt x="1284" y="496"/>
                    <a:pt x="1284" y="496"/>
                    <a:pt x="1284" y="525"/>
                  </a:cubicBezTo>
                  <a:lnTo>
                    <a:pt x="1284" y="525"/>
                  </a:lnTo>
                  <a:lnTo>
                    <a:pt x="1284" y="525"/>
                  </a:lnTo>
                  <a:cubicBezTo>
                    <a:pt x="1255" y="554"/>
                    <a:pt x="1255" y="554"/>
                    <a:pt x="1225" y="554"/>
                  </a:cubicBezTo>
                  <a:cubicBezTo>
                    <a:pt x="1196" y="554"/>
                    <a:pt x="1167" y="554"/>
                    <a:pt x="1167" y="525"/>
                  </a:cubicBezTo>
                  <a:cubicBezTo>
                    <a:pt x="1138" y="525"/>
                    <a:pt x="1108" y="496"/>
                    <a:pt x="1108" y="496"/>
                  </a:cubicBezTo>
                  <a:cubicBezTo>
                    <a:pt x="1079" y="496"/>
                    <a:pt x="1079" y="496"/>
                    <a:pt x="1050" y="496"/>
                  </a:cubicBezTo>
                  <a:cubicBezTo>
                    <a:pt x="1021" y="525"/>
                    <a:pt x="991" y="525"/>
                    <a:pt x="991" y="525"/>
                  </a:cubicBezTo>
                  <a:cubicBezTo>
                    <a:pt x="963" y="496"/>
                    <a:pt x="934" y="496"/>
                    <a:pt x="934" y="467"/>
                  </a:cubicBezTo>
                  <a:cubicBezTo>
                    <a:pt x="905" y="467"/>
                    <a:pt x="905" y="438"/>
                    <a:pt x="875" y="438"/>
                  </a:cubicBezTo>
                  <a:cubicBezTo>
                    <a:pt x="817" y="379"/>
                    <a:pt x="758" y="350"/>
                    <a:pt x="700" y="350"/>
                  </a:cubicBezTo>
                  <a:lnTo>
                    <a:pt x="700" y="350"/>
                  </a:lnTo>
                  <a:cubicBezTo>
                    <a:pt x="700" y="379"/>
                    <a:pt x="700" y="379"/>
                    <a:pt x="700" y="379"/>
                  </a:cubicBezTo>
                  <a:lnTo>
                    <a:pt x="700" y="379"/>
                  </a:lnTo>
                  <a:lnTo>
                    <a:pt x="700" y="379"/>
                  </a:lnTo>
                  <a:lnTo>
                    <a:pt x="700" y="379"/>
                  </a:lnTo>
                  <a:cubicBezTo>
                    <a:pt x="671" y="379"/>
                    <a:pt x="671" y="408"/>
                    <a:pt x="642" y="408"/>
                  </a:cubicBezTo>
                  <a:cubicBezTo>
                    <a:pt x="613" y="408"/>
                    <a:pt x="613" y="438"/>
                    <a:pt x="555" y="438"/>
                  </a:cubicBezTo>
                  <a:lnTo>
                    <a:pt x="555" y="438"/>
                  </a:lnTo>
                  <a:cubicBezTo>
                    <a:pt x="555" y="408"/>
                    <a:pt x="555" y="408"/>
                    <a:pt x="555" y="408"/>
                  </a:cubicBezTo>
                  <a:cubicBezTo>
                    <a:pt x="555" y="379"/>
                    <a:pt x="555" y="350"/>
                    <a:pt x="555" y="321"/>
                  </a:cubicBezTo>
                  <a:cubicBezTo>
                    <a:pt x="555" y="262"/>
                    <a:pt x="555" y="204"/>
                    <a:pt x="584" y="175"/>
                  </a:cubicBezTo>
                  <a:cubicBezTo>
                    <a:pt x="613" y="146"/>
                    <a:pt x="613" y="146"/>
                    <a:pt x="613" y="146"/>
                  </a:cubicBezTo>
                  <a:cubicBezTo>
                    <a:pt x="642" y="146"/>
                    <a:pt x="642" y="146"/>
                    <a:pt x="642" y="146"/>
                  </a:cubicBezTo>
                  <a:cubicBezTo>
                    <a:pt x="671" y="117"/>
                    <a:pt x="671" y="117"/>
                    <a:pt x="700" y="88"/>
                  </a:cubicBezTo>
                  <a:lnTo>
                    <a:pt x="729" y="58"/>
                  </a:lnTo>
                  <a:cubicBezTo>
                    <a:pt x="758" y="58"/>
                    <a:pt x="758" y="58"/>
                    <a:pt x="758" y="58"/>
                  </a:cubicBezTo>
                  <a:cubicBezTo>
                    <a:pt x="788" y="58"/>
                    <a:pt x="788" y="58"/>
                    <a:pt x="788" y="29"/>
                  </a:cubicBezTo>
                  <a:cubicBezTo>
                    <a:pt x="788" y="29"/>
                    <a:pt x="788" y="29"/>
                    <a:pt x="758" y="29"/>
                  </a:cubicBezTo>
                  <a:cubicBezTo>
                    <a:pt x="758" y="0"/>
                    <a:pt x="758" y="0"/>
                    <a:pt x="758" y="0"/>
                  </a:cubicBezTo>
                  <a:cubicBezTo>
                    <a:pt x="729" y="0"/>
                    <a:pt x="729" y="29"/>
                    <a:pt x="700" y="29"/>
                  </a:cubicBezTo>
                  <a:cubicBezTo>
                    <a:pt x="671" y="29"/>
                    <a:pt x="642" y="58"/>
                    <a:pt x="613" y="58"/>
                  </a:cubicBezTo>
                  <a:cubicBezTo>
                    <a:pt x="584" y="117"/>
                    <a:pt x="525" y="146"/>
                    <a:pt x="438" y="175"/>
                  </a:cubicBezTo>
                  <a:lnTo>
                    <a:pt x="467" y="204"/>
                  </a:lnTo>
                  <a:cubicBezTo>
                    <a:pt x="467" y="204"/>
                    <a:pt x="467" y="233"/>
                    <a:pt x="467" y="262"/>
                  </a:cubicBezTo>
                  <a:lnTo>
                    <a:pt x="467" y="262"/>
                  </a:lnTo>
                  <a:cubicBezTo>
                    <a:pt x="438" y="262"/>
                    <a:pt x="438" y="262"/>
                    <a:pt x="438" y="262"/>
                  </a:cubicBezTo>
                  <a:cubicBezTo>
                    <a:pt x="408" y="321"/>
                    <a:pt x="350" y="321"/>
                    <a:pt x="292" y="321"/>
                  </a:cubicBezTo>
                  <a:cubicBezTo>
                    <a:pt x="263" y="350"/>
                    <a:pt x="234" y="350"/>
                    <a:pt x="205" y="35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93" name="Freeform 492">
              <a:extLst>
                <a:ext uri="{FF2B5EF4-FFF2-40B4-BE49-F238E27FC236}">
                  <a16:creationId xmlns:a16="http://schemas.microsoft.com/office/drawing/2014/main" id="{9D610E92-38B8-F94D-B9A1-A84058E6B533}"/>
                </a:ext>
              </a:extLst>
            </p:cNvPr>
            <p:cNvSpPr>
              <a:spLocks noChangeArrowheads="1"/>
            </p:cNvSpPr>
            <p:nvPr/>
          </p:nvSpPr>
          <p:spPr bwMode="auto">
            <a:xfrm>
              <a:off x="3115382" y="393654"/>
              <a:ext cx="1433" cy="9960"/>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94" name="Freeform 493">
              <a:extLst>
                <a:ext uri="{FF2B5EF4-FFF2-40B4-BE49-F238E27FC236}">
                  <a16:creationId xmlns:a16="http://schemas.microsoft.com/office/drawing/2014/main" id="{75526A46-0C21-784C-AA61-0944F677738E}"/>
                </a:ext>
              </a:extLst>
            </p:cNvPr>
            <p:cNvSpPr>
              <a:spLocks noChangeArrowheads="1"/>
            </p:cNvSpPr>
            <p:nvPr/>
          </p:nvSpPr>
          <p:spPr bwMode="auto">
            <a:xfrm>
              <a:off x="3475286" y="534517"/>
              <a:ext cx="10037" cy="9961"/>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96" name="Freeform 495">
              <a:extLst>
                <a:ext uri="{FF2B5EF4-FFF2-40B4-BE49-F238E27FC236}">
                  <a16:creationId xmlns:a16="http://schemas.microsoft.com/office/drawing/2014/main" id="{67011176-B853-E142-BD6D-3120B9BD9A12}"/>
                </a:ext>
              </a:extLst>
            </p:cNvPr>
            <p:cNvSpPr>
              <a:spLocks noChangeArrowheads="1"/>
            </p:cNvSpPr>
            <p:nvPr/>
          </p:nvSpPr>
          <p:spPr bwMode="auto">
            <a:xfrm>
              <a:off x="2318146" y="3781496"/>
              <a:ext cx="28678" cy="18498"/>
            </a:xfrm>
            <a:custGeom>
              <a:avLst/>
              <a:gdLst>
                <a:gd name="T0" fmla="*/ 29 w 88"/>
                <a:gd name="T1" fmla="*/ 29 h 59"/>
                <a:gd name="T2" fmla="*/ 29 w 88"/>
                <a:gd name="T3" fmla="*/ 29 h 59"/>
                <a:gd name="T4" fmla="*/ 87 w 88"/>
                <a:gd name="T5" fmla="*/ 58 h 59"/>
                <a:gd name="T6" fmla="*/ 29 w 88"/>
                <a:gd name="T7" fmla="*/ 29 h 59"/>
                <a:gd name="T8" fmla="*/ 0 w 88"/>
                <a:gd name="T9" fmla="*/ 0 h 59"/>
                <a:gd name="T10" fmla="*/ 0 w 88"/>
                <a:gd name="T11" fmla="*/ 0 h 59"/>
                <a:gd name="T12" fmla="*/ 29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29" y="29"/>
                  </a:moveTo>
                  <a:lnTo>
                    <a:pt x="29" y="29"/>
                  </a:lnTo>
                  <a:cubicBezTo>
                    <a:pt x="58" y="29"/>
                    <a:pt x="87" y="58"/>
                    <a:pt x="87" y="58"/>
                  </a:cubicBezTo>
                  <a:cubicBezTo>
                    <a:pt x="87" y="58"/>
                    <a:pt x="58" y="29"/>
                    <a:pt x="29" y="29"/>
                  </a:cubicBezTo>
                  <a:lnTo>
                    <a:pt x="0" y="0"/>
                  </a:lnTo>
                  <a:lnTo>
                    <a:pt x="0" y="0"/>
                  </a:ln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97" name="Freeform 496">
              <a:extLst>
                <a:ext uri="{FF2B5EF4-FFF2-40B4-BE49-F238E27FC236}">
                  <a16:creationId xmlns:a16="http://schemas.microsoft.com/office/drawing/2014/main" id="{0D496A63-2690-4B45-B1A9-7669697FBECF}"/>
                </a:ext>
              </a:extLst>
            </p:cNvPr>
            <p:cNvSpPr>
              <a:spLocks noChangeArrowheads="1"/>
            </p:cNvSpPr>
            <p:nvPr/>
          </p:nvSpPr>
          <p:spPr bwMode="auto">
            <a:xfrm>
              <a:off x="2517455" y="359367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98" name="Freeform 497">
              <a:extLst>
                <a:ext uri="{FF2B5EF4-FFF2-40B4-BE49-F238E27FC236}">
                  <a16:creationId xmlns:a16="http://schemas.microsoft.com/office/drawing/2014/main" id="{61C729A7-8633-7448-8BC6-E261431E2EB7}"/>
                </a:ext>
              </a:extLst>
            </p:cNvPr>
            <p:cNvSpPr>
              <a:spLocks noChangeArrowheads="1"/>
            </p:cNvSpPr>
            <p:nvPr/>
          </p:nvSpPr>
          <p:spPr bwMode="auto">
            <a:xfrm>
              <a:off x="2480174" y="360221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499" name="Freeform 498">
              <a:extLst>
                <a:ext uri="{FF2B5EF4-FFF2-40B4-BE49-F238E27FC236}">
                  <a16:creationId xmlns:a16="http://schemas.microsoft.com/office/drawing/2014/main" id="{9AF15579-FE9C-AE47-8865-9DFE8FD0FEEB}"/>
                </a:ext>
              </a:extLst>
            </p:cNvPr>
            <p:cNvSpPr>
              <a:spLocks noChangeArrowheads="1"/>
            </p:cNvSpPr>
            <p:nvPr/>
          </p:nvSpPr>
          <p:spPr bwMode="auto">
            <a:xfrm>
              <a:off x="2328183" y="377153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0" name="Freeform 499">
              <a:extLst>
                <a:ext uri="{FF2B5EF4-FFF2-40B4-BE49-F238E27FC236}">
                  <a16:creationId xmlns:a16="http://schemas.microsoft.com/office/drawing/2014/main" id="{E4854F4F-A07A-4240-8CDD-3F53163C75D0}"/>
                </a:ext>
              </a:extLst>
            </p:cNvPr>
            <p:cNvSpPr>
              <a:spLocks noChangeArrowheads="1"/>
            </p:cNvSpPr>
            <p:nvPr/>
          </p:nvSpPr>
          <p:spPr bwMode="auto">
            <a:xfrm>
              <a:off x="2328183" y="3771537"/>
              <a:ext cx="10037" cy="9960"/>
            </a:xfrm>
            <a:custGeom>
              <a:avLst/>
              <a:gdLst>
                <a:gd name="T0" fmla="*/ 29 w 30"/>
                <a:gd name="T1" fmla="*/ 0 h 31"/>
                <a:gd name="T2" fmla="*/ 29 w 30"/>
                <a:gd name="T3" fmla="*/ 0 h 31"/>
                <a:gd name="T4" fmla="*/ 29 w 30"/>
                <a:gd name="T5" fmla="*/ 30 h 31"/>
                <a:gd name="T6" fmla="*/ 0 w 30"/>
                <a:gd name="T7" fmla="*/ 30 h 31"/>
                <a:gd name="T8" fmla="*/ 0 w 30"/>
                <a:gd name="T9" fmla="*/ 30 h 31"/>
                <a:gd name="T10" fmla="*/ 29 w 30"/>
                <a:gd name="T11" fmla="*/ 30 h 31"/>
                <a:gd name="T12" fmla="*/ 29 w 30"/>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0" h="31">
                  <a:moveTo>
                    <a:pt x="29" y="0"/>
                  </a:moveTo>
                  <a:lnTo>
                    <a:pt x="29" y="0"/>
                  </a:lnTo>
                  <a:lnTo>
                    <a:pt x="29" y="30"/>
                  </a:lnTo>
                  <a:cubicBezTo>
                    <a:pt x="0" y="30"/>
                    <a:pt x="0" y="30"/>
                    <a:pt x="0" y="30"/>
                  </a:cubicBezTo>
                  <a:lnTo>
                    <a:pt x="0" y="30"/>
                  </a:lnTo>
                  <a:cubicBezTo>
                    <a:pt x="29" y="30"/>
                    <a:pt x="29" y="30"/>
                    <a:pt x="29" y="30"/>
                  </a:cubicBez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1" name="Freeform 500">
              <a:extLst>
                <a:ext uri="{FF2B5EF4-FFF2-40B4-BE49-F238E27FC236}">
                  <a16:creationId xmlns:a16="http://schemas.microsoft.com/office/drawing/2014/main" id="{31FFA6BB-B917-4445-8235-C3E18DC94D32}"/>
                </a:ext>
              </a:extLst>
            </p:cNvPr>
            <p:cNvSpPr>
              <a:spLocks noChangeArrowheads="1"/>
            </p:cNvSpPr>
            <p:nvPr/>
          </p:nvSpPr>
          <p:spPr bwMode="auto">
            <a:xfrm>
              <a:off x="2480174" y="360221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2" name="Freeform 501">
              <a:extLst>
                <a:ext uri="{FF2B5EF4-FFF2-40B4-BE49-F238E27FC236}">
                  <a16:creationId xmlns:a16="http://schemas.microsoft.com/office/drawing/2014/main" id="{84183062-7041-964C-9729-2D1F7727520E}"/>
                </a:ext>
              </a:extLst>
            </p:cNvPr>
            <p:cNvSpPr>
              <a:spLocks noChangeArrowheads="1"/>
            </p:cNvSpPr>
            <p:nvPr/>
          </p:nvSpPr>
          <p:spPr bwMode="auto">
            <a:xfrm>
              <a:off x="2384104" y="3932320"/>
              <a:ext cx="10036" cy="46955"/>
            </a:xfrm>
            <a:custGeom>
              <a:avLst/>
              <a:gdLst>
                <a:gd name="T0" fmla="*/ 30 w 31"/>
                <a:gd name="T1" fmla="*/ 146 h 147"/>
                <a:gd name="T2" fmla="*/ 30 w 31"/>
                <a:gd name="T3" fmla="*/ 146 h 147"/>
                <a:gd name="T4" fmla="*/ 30 w 31"/>
                <a:gd name="T5" fmla="*/ 29 h 147"/>
                <a:gd name="T6" fmla="*/ 0 w 31"/>
                <a:gd name="T7" fmla="*/ 0 h 147"/>
                <a:gd name="T8" fmla="*/ 30 w 31"/>
                <a:gd name="T9" fmla="*/ 29 h 147"/>
                <a:gd name="T10" fmla="*/ 30 w 31"/>
                <a:gd name="T11" fmla="*/ 146 h 147"/>
              </a:gdLst>
              <a:ahLst/>
              <a:cxnLst>
                <a:cxn ang="0">
                  <a:pos x="T0" y="T1"/>
                </a:cxn>
                <a:cxn ang="0">
                  <a:pos x="T2" y="T3"/>
                </a:cxn>
                <a:cxn ang="0">
                  <a:pos x="T4" y="T5"/>
                </a:cxn>
                <a:cxn ang="0">
                  <a:pos x="T6" y="T7"/>
                </a:cxn>
                <a:cxn ang="0">
                  <a:pos x="T8" y="T9"/>
                </a:cxn>
                <a:cxn ang="0">
                  <a:pos x="T10" y="T11"/>
                </a:cxn>
              </a:cxnLst>
              <a:rect l="0" t="0" r="r" b="b"/>
              <a:pathLst>
                <a:path w="31" h="147">
                  <a:moveTo>
                    <a:pt x="30" y="146"/>
                  </a:moveTo>
                  <a:lnTo>
                    <a:pt x="30" y="146"/>
                  </a:lnTo>
                  <a:cubicBezTo>
                    <a:pt x="30" y="117"/>
                    <a:pt x="30" y="58"/>
                    <a:pt x="30" y="29"/>
                  </a:cubicBezTo>
                  <a:cubicBezTo>
                    <a:pt x="30" y="29"/>
                    <a:pt x="0" y="29"/>
                    <a:pt x="0" y="0"/>
                  </a:cubicBezTo>
                  <a:cubicBezTo>
                    <a:pt x="0" y="29"/>
                    <a:pt x="30" y="29"/>
                    <a:pt x="30" y="29"/>
                  </a:cubicBezTo>
                  <a:cubicBezTo>
                    <a:pt x="30" y="58"/>
                    <a:pt x="30" y="117"/>
                    <a:pt x="30" y="14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3" name="Freeform 502">
              <a:extLst>
                <a:ext uri="{FF2B5EF4-FFF2-40B4-BE49-F238E27FC236}">
                  <a16:creationId xmlns:a16="http://schemas.microsoft.com/office/drawing/2014/main" id="{850DAD53-C83B-5F4E-BA5C-93BF537B5715}"/>
                </a:ext>
              </a:extLst>
            </p:cNvPr>
            <p:cNvSpPr>
              <a:spLocks noChangeArrowheads="1"/>
            </p:cNvSpPr>
            <p:nvPr/>
          </p:nvSpPr>
          <p:spPr bwMode="auto">
            <a:xfrm>
              <a:off x="2470137" y="3593678"/>
              <a:ext cx="10036" cy="1423"/>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29"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4" name="Freeform 503">
              <a:extLst>
                <a:ext uri="{FF2B5EF4-FFF2-40B4-BE49-F238E27FC236}">
                  <a16:creationId xmlns:a16="http://schemas.microsoft.com/office/drawing/2014/main" id="{31E9FBF2-6CF2-1944-9EDE-B5227C580E36}"/>
                </a:ext>
              </a:extLst>
            </p:cNvPr>
            <p:cNvSpPr>
              <a:spLocks noChangeArrowheads="1"/>
            </p:cNvSpPr>
            <p:nvPr/>
          </p:nvSpPr>
          <p:spPr bwMode="auto">
            <a:xfrm>
              <a:off x="2470137" y="359367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5" name="Freeform 504">
              <a:extLst>
                <a:ext uri="{FF2B5EF4-FFF2-40B4-BE49-F238E27FC236}">
                  <a16:creationId xmlns:a16="http://schemas.microsoft.com/office/drawing/2014/main" id="{801ADB61-FDEA-E246-9516-06915D4FB7E1}"/>
                </a:ext>
              </a:extLst>
            </p:cNvPr>
            <p:cNvSpPr>
              <a:spLocks noChangeArrowheads="1"/>
            </p:cNvSpPr>
            <p:nvPr/>
          </p:nvSpPr>
          <p:spPr bwMode="auto">
            <a:xfrm>
              <a:off x="2422818" y="3630673"/>
              <a:ext cx="20074" cy="46955"/>
            </a:xfrm>
            <a:custGeom>
              <a:avLst/>
              <a:gdLst>
                <a:gd name="T0" fmla="*/ 0 w 60"/>
                <a:gd name="T1" fmla="*/ 145 h 146"/>
                <a:gd name="T2" fmla="*/ 0 w 60"/>
                <a:gd name="T3" fmla="*/ 145 h 146"/>
                <a:gd name="T4" fmla="*/ 59 w 60"/>
                <a:gd name="T5" fmla="*/ 58 h 146"/>
                <a:gd name="T6" fmla="*/ 59 w 60"/>
                <a:gd name="T7" fmla="*/ 0 h 146"/>
                <a:gd name="T8" fmla="*/ 59 w 60"/>
                <a:gd name="T9" fmla="*/ 58 h 146"/>
                <a:gd name="T10" fmla="*/ 0 w 60"/>
                <a:gd name="T11" fmla="*/ 145 h 146"/>
              </a:gdLst>
              <a:ahLst/>
              <a:cxnLst>
                <a:cxn ang="0">
                  <a:pos x="T0" y="T1"/>
                </a:cxn>
                <a:cxn ang="0">
                  <a:pos x="T2" y="T3"/>
                </a:cxn>
                <a:cxn ang="0">
                  <a:pos x="T4" y="T5"/>
                </a:cxn>
                <a:cxn ang="0">
                  <a:pos x="T6" y="T7"/>
                </a:cxn>
                <a:cxn ang="0">
                  <a:pos x="T8" y="T9"/>
                </a:cxn>
                <a:cxn ang="0">
                  <a:pos x="T10" y="T11"/>
                </a:cxn>
              </a:cxnLst>
              <a:rect l="0" t="0" r="r" b="b"/>
              <a:pathLst>
                <a:path w="60" h="146">
                  <a:moveTo>
                    <a:pt x="0" y="145"/>
                  </a:moveTo>
                  <a:lnTo>
                    <a:pt x="0" y="145"/>
                  </a:lnTo>
                  <a:cubicBezTo>
                    <a:pt x="30" y="116"/>
                    <a:pt x="30" y="86"/>
                    <a:pt x="59" y="58"/>
                  </a:cubicBezTo>
                  <a:cubicBezTo>
                    <a:pt x="59" y="29"/>
                    <a:pt x="59" y="0"/>
                    <a:pt x="59" y="0"/>
                  </a:cubicBezTo>
                  <a:cubicBezTo>
                    <a:pt x="59" y="0"/>
                    <a:pt x="59" y="29"/>
                    <a:pt x="59" y="58"/>
                  </a:cubicBezTo>
                  <a:cubicBezTo>
                    <a:pt x="30" y="86"/>
                    <a:pt x="30" y="116"/>
                    <a:pt x="0" y="145"/>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6" name="Freeform 505">
              <a:extLst>
                <a:ext uri="{FF2B5EF4-FFF2-40B4-BE49-F238E27FC236}">
                  <a16:creationId xmlns:a16="http://schemas.microsoft.com/office/drawing/2014/main" id="{C9A7CC9F-8455-2842-8FE3-E0466924E4B8}"/>
                </a:ext>
              </a:extLst>
            </p:cNvPr>
            <p:cNvSpPr>
              <a:spLocks noChangeArrowheads="1"/>
            </p:cNvSpPr>
            <p:nvPr/>
          </p:nvSpPr>
          <p:spPr bwMode="auto">
            <a:xfrm>
              <a:off x="2498815" y="3573758"/>
              <a:ext cx="10036" cy="9961"/>
            </a:xfrm>
            <a:custGeom>
              <a:avLst/>
              <a:gdLst>
                <a:gd name="T0" fmla="*/ 30 w 31"/>
                <a:gd name="T1" fmla="*/ 29 h 30"/>
                <a:gd name="T2" fmla="*/ 30 w 31"/>
                <a:gd name="T3" fmla="*/ 29 h 30"/>
                <a:gd name="T4" fmla="*/ 30 w 31"/>
                <a:gd name="T5" fmla="*/ 0 h 30"/>
                <a:gd name="T6" fmla="*/ 0 w 31"/>
                <a:gd name="T7" fmla="*/ 0 h 30"/>
                <a:gd name="T8" fmla="*/ 30 w 31"/>
                <a:gd name="T9" fmla="*/ 0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lnTo>
                    <a:pt x="30" y="0"/>
                  </a:lnTo>
                  <a:lnTo>
                    <a:pt x="0" y="0"/>
                  </a:lnTo>
                  <a:lnTo>
                    <a:pt x="30" y="0"/>
                  </a:lnTo>
                  <a:lnTo>
                    <a:pt x="3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7" name="Freeform 506">
              <a:extLst>
                <a:ext uri="{FF2B5EF4-FFF2-40B4-BE49-F238E27FC236}">
                  <a16:creationId xmlns:a16="http://schemas.microsoft.com/office/drawing/2014/main" id="{7261213D-B7A6-7F44-AFCA-AB2B7B695BEF}"/>
                </a:ext>
              </a:extLst>
            </p:cNvPr>
            <p:cNvSpPr>
              <a:spLocks noChangeArrowheads="1"/>
            </p:cNvSpPr>
            <p:nvPr/>
          </p:nvSpPr>
          <p:spPr bwMode="auto">
            <a:xfrm>
              <a:off x="2480174" y="3602216"/>
              <a:ext cx="10037" cy="18498"/>
            </a:xfrm>
            <a:custGeom>
              <a:avLst/>
              <a:gdLst>
                <a:gd name="T0" fmla="*/ 0 w 29"/>
                <a:gd name="T1" fmla="*/ 0 h 59"/>
                <a:gd name="T2" fmla="*/ 0 w 29"/>
                <a:gd name="T3" fmla="*/ 0 h 59"/>
                <a:gd name="T4" fmla="*/ 0 w 29"/>
                <a:gd name="T5" fmla="*/ 29 h 59"/>
                <a:gd name="T6" fmla="*/ 28 w 29"/>
                <a:gd name="T7" fmla="*/ 29 h 59"/>
                <a:gd name="T8" fmla="*/ 0 w 29"/>
                <a:gd name="T9" fmla="*/ 58 h 59"/>
                <a:gd name="T10" fmla="*/ 28 w 29"/>
                <a:gd name="T11" fmla="*/ 29 h 59"/>
                <a:gd name="T12" fmla="*/ 0 w 2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29" h="59">
                  <a:moveTo>
                    <a:pt x="0" y="0"/>
                  </a:moveTo>
                  <a:lnTo>
                    <a:pt x="0" y="0"/>
                  </a:lnTo>
                  <a:cubicBezTo>
                    <a:pt x="0" y="29"/>
                    <a:pt x="0" y="29"/>
                    <a:pt x="0" y="29"/>
                  </a:cubicBezTo>
                  <a:cubicBezTo>
                    <a:pt x="0" y="29"/>
                    <a:pt x="0" y="29"/>
                    <a:pt x="28" y="29"/>
                  </a:cubicBezTo>
                  <a:cubicBezTo>
                    <a:pt x="0" y="29"/>
                    <a:pt x="0" y="29"/>
                    <a:pt x="0" y="58"/>
                  </a:cubicBezTo>
                  <a:cubicBezTo>
                    <a:pt x="0" y="29"/>
                    <a:pt x="0" y="29"/>
                    <a:pt x="28" y="29"/>
                  </a:cubicBez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8" name="Freeform 507">
              <a:extLst>
                <a:ext uri="{FF2B5EF4-FFF2-40B4-BE49-F238E27FC236}">
                  <a16:creationId xmlns:a16="http://schemas.microsoft.com/office/drawing/2014/main" id="{5C5EC119-2A93-4E4B-B58A-FBB9E4A4AEFB}"/>
                </a:ext>
              </a:extLst>
            </p:cNvPr>
            <p:cNvSpPr>
              <a:spLocks noChangeArrowheads="1"/>
            </p:cNvSpPr>
            <p:nvPr/>
          </p:nvSpPr>
          <p:spPr bwMode="auto">
            <a:xfrm>
              <a:off x="2470137" y="3620714"/>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09" name="Freeform 508">
              <a:extLst>
                <a:ext uri="{FF2B5EF4-FFF2-40B4-BE49-F238E27FC236}">
                  <a16:creationId xmlns:a16="http://schemas.microsoft.com/office/drawing/2014/main" id="{17B4E8C7-1A9D-8A4F-9AE4-EB28153B5F61}"/>
                </a:ext>
              </a:extLst>
            </p:cNvPr>
            <p:cNvSpPr>
              <a:spLocks noChangeArrowheads="1"/>
            </p:cNvSpPr>
            <p:nvPr/>
          </p:nvSpPr>
          <p:spPr bwMode="auto">
            <a:xfrm>
              <a:off x="2346824" y="3828451"/>
              <a:ext cx="10036" cy="9960"/>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lnTo>
                    <a:pt x="3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10" name="Freeform 509">
              <a:extLst>
                <a:ext uri="{FF2B5EF4-FFF2-40B4-BE49-F238E27FC236}">
                  <a16:creationId xmlns:a16="http://schemas.microsoft.com/office/drawing/2014/main" id="{C9ED6BB7-3E7D-BD4F-B394-98DF673FDFB9}"/>
                </a:ext>
              </a:extLst>
            </p:cNvPr>
            <p:cNvSpPr>
              <a:spLocks noChangeArrowheads="1"/>
            </p:cNvSpPr>
            <p:nvPr/>
          </p:nvSpPr>
          <p:spPr bwMode="auto">
            <a:xfrm>
              <a:off x="2764082" y="3414397"/>
              <a:ext cx="20074" cy="18498"/>
            </a:xfrm>
            <a:custGeom>
              <a:avLst/>
              <a:gdLst>
                <a:gd name="T0" fmla="*/ 30 w 60"/>
                <a:gd name="T1" fmla="*/ 29 h 59"/>
                <a:gd name="T2" fmla="*/ 30 w 60"/>
                <a:gd name="T3" fmla="*/ 29 h 59"/>
                <a:gd name="T4" fmla="*/ 0 w 60"/>
                <a:gd name="T5" fmla="*/ 0 h 59"/>
                <a:gd name="T6" fmla="*/ 30 w 60"/>
                <a:gd name="T7" fmla="*/ 29 h 59"/>
                <a:gd name="T8" fmla="*/ 59 w 60"/>
                <a:gd name="T9" fmla="*/ 58 h 59"/>
                <a:gd name="T10" fmla="*/ 59 w 60"/>
                <a:gd name="T11" fmla="*/ 58 h 59"/>
                <a:gd name="T12" fmla="*/ 59 w 60"/>
                <a:gd name="T13" fmla="*/ 58 h 59"/>
                <a:gd name="T14" fmla="*/ 59 w 60"/>
                <a:gd name="T15" fmla="*/ 58 h 59"/>
                <a:gd name="T16" fmla="*/ 30 w 60"/>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59">
                  <a:moveTo>
                    <a:pt x="30" y="29"/>
                  </a:moveTo>
                  <a:lnTo>
                    <a:pt x="30" y="29"/>
                  </a:lnTo>
                  <a:lnTo>
                    <a:pt x="0" y="0"/>
                  </a:lnTo>
                  <a:lnTo>
                    <a:pt x="30" y="29"/>
                  </a:lnTo>
                  <a:cubicBezTo>
                    <a:pt x="59" y="58"/>
                    <a:pt x="59" y="58"/>
                    <a:pt x="59" y="58"/>
                  </a:cubicBezTo>
                  <a:lnTo>
                    <a:pt x="59" y="58"/>
                  </a:lnTo>
                  <a:lnTo>
                    <a:pt x="59" y="58"/>
                  </a:lnTo>
                  <a:lnTo>
                    <a:pt x="59" y="58"/>
                  </a:lnTo>
                  <a:lnTo>
                    <a:pt x="3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11" name="Freeform 510">
              <a:extLst>
                <a:ext uri="{FF2B5EF4-FFF2-40B4-BE49-F238E27FC236}">
                  <a16:creationId xmlns:a16="http://schemas.microsoft.com/office/drawing/2014/main" id="{86147DE0-0C57-BA4B-948A-B07A288D0788}"/>
                </a:ext>
              </a:extLst>
            </p:cNvPr>
            <p:cNvSpPr>
              <a:spLocks noChangeArrowheads="1"/>
            </p:cNvSpPr>
            <p:nvPr/>
          </p:nvSpPr>
          <p:spPr bwMode="auto">
            <a:xfrm>
              <a:off x="2745442" y="3469890"/>
              <a:ext cx="10036" cy="19920"/>
            </a:xfrm>
            <a:custGeom>
              <a:avLst/>
              <a:gdLst>
                <a:gd name="T0" fmla="*/ 0 w 30"/>
                <a:gd name="T1" fmla="*/ 59 h 60"/>
                <a:gd name="T2" fmla="*/ 0 w 30"/>
                <a:gd name="T3" fmla="*/ 59 h 60"/>
                <a:gd name="T4" fmla="*/ 0 w 30"/>
                <a:gd name="T5" fmla="*/ 59 h 60"/>
                <a:gd name="T6" fmla="*/ 0 w 30"/>
                <a:gd name="T7" fmla="*/ 59 h 60"/>
                <a:gd name="T8" fmla="*/ 0 w 30"/>
                <a:gd name="T9" fmla="*/ 59 h 60"/>
                <a:gd name="T10" fmla="*/ 29 w 30"/>
                <a:gd name="T11" fmla="*/ 0 h 60"/>
                <a:gd name="T12" fmla="*/ 0 w 30"/>
                <a:gd name="T13" fmla="*/ 30 h 60"/>
                <a:gd name="T14" fmla="*/ 0 w 30"/>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0">
                  <a:moveTo>
                    <a:pt x="0" y="59"/>
                  </a:moveTo>
                  <a:lnTo>
                    <a:pt x="0" y="59"/>
                  </a:lnTo>
                  <a:lnTo>
                    <a:pt x="0" y="59"/>
                  </a:lnTo>
                  <a:lnTo>
                    <a:pt x="0" y="59"/>
                  </a:lnTo>
                  <a:lnTo>
                    <a:pt x="0" y="59"/>
                  </a:lnTo>
                  <a:cubicBezTo>
                    <a:pt x="0" y="59"/>
                    <a:pt x="29" y="30"/>
                    <a:pt x="29" y="0"/>
                  </a:cubicBezTo>
                  <a:cubicBezTo>
                    <a:pt x="29" y="30"/>
                    <a:pt x="0" y="30"/>
                    <a:pt x="0" y="30"/>
                  </a:cubicBezTo>
                  <a:cubicBezTo>
                    <a:pt x="0" y="59"/>
                    <a:pt x="0" y="59"/>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12" name="Freeform 511">
              <a:extLst>
                <a:ext uri="{FF2B5EF4-FFF2-40B4-BE49-F238E27FC236}">
                  <a16:creationId xmlns:a16="http://schemas.microsoft.com/office/drawing/2014/main" id="{D80326AE-7BD8-2B4C-808F-8417A4AEFE4C}"/>
                </a:ext>
              </a:extLst>
            </p:cNvPr>
            <p:cNvSpPr>
              <a:spLocks noChangeArrowheads="1"/>
            </p:cNvSpPr>
            <p:nvPr/>
          </p:nvSpPr>
          <p:spPr bwMode="auto">
            <a:xfrm>
              <a:off x="2754045" y="3432895"/>
              <a:ext cx="28678" cy="18497"/>
            </a:xfrm>
            <a:custGeom>
              <a:avLst/>
              <a:gdLst>
                <a:gd name="T0" fmla="*/ 29 w 89"/>
                <a:gd name="T1" fmla="*/ 29 h 59"/>
                <a:gd name="T2" fmla="*/ 29 w 89"/>
                <a:gd name="T3" fmla="*/ 29 h 59"/>
                <a:gd name="T4" fmla="*/ 0 w 89"/>
                <a:gd name="T5" fmla="*/ 58 h 59"/>
                <a:gd name="T6" fmla="*/ 0 w 89"/>
                <a:gd name="T7" fmla="*/ 58 h 59"/>
                <a:gd name="T8" fmla="*/ 29 w 89"/>
                <a:gd name="T9" fmla="*/ 29 h 59"/>
                <a:gd name="T10" fmla="*/ 88 w 89"/>
                <a:gd name="T11" fmla="*/ 0 h 59"/>
                <a:gd name="T12" fmla="*/ 88 w 89"/>
                <a:gd name="T13" fmla="*/ 0 h 59"/>
                <a:gd name="T14" fmla="*/ 29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29" y="29"/>
                  </a:moveTo>
                  <a:lnTo>
                    <a:pt x="29" y="29"/>
                  </a:lnTo>
                  <a:cubicBezTo>
                    <a:pt x="0" y="58"/>
                    <a:pt x="0" y="58"/>
                    <a:pt x="0" y="58"/>
                  </a:cubicBezTo>
                  <a:lnTo>
                    <a:pt x="0" y="58"/>
                  </a:lnTo>
                  <a:cubicBezTo>
                    <a:pt x="29" y="29"/>
                    <a:pt x="29" y="29"/>
                    <a:pt x="29" y="29"/>
                  </a:cubicBezTo>
                  <a:cubicBezTo>
                    <a:pt x="29" y="0"/>
                    <a:pt x="59" y="0"/>
                    <a:pt x="88" y="0"/>
                  </a:cubicBezTo>
                  <a:lnTo>
                    <a:pt x="88" y="0"/>
                  </a:lnTo>
                  <a:cubicBezTo>
                    <a:pt x="59" y="0"/>
                    <a:pt x="29" y="0"/>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13" name="Freeform 512">
              <a:extLst>
                <a:ext uri="{FF2B5EF4-FFF2-40B4-BE49-F238E27FC236}">
                  <a16:creationId xmlns:a16="http://schemas.microsoft.com/office/drawing/2014/main" id="{25D86D3B-A3A2-4745-BC29-55FEAF119CA1}"/>
                </a:ext>
              </a:extLst>
            </p:cNvPr>
            <p:cNvSpPr>
              <a:spLocks noChangeArrowheads="1"/>
            </p:cNvSpPr>
            <p:nvPr/>
          </p:nvSpPr>
          <p:spPr bwMode="auto">
            <a:xfrm>
              <a:off x="2356861" y="3799994"/>
              <a:ext cx="10037" cy="9960"/>
            </a:xfrm>
            <a:custGeom>
              <a:avLst/>
              <a:gdLst>
                <a:gd name="T0" fmla="*/ 29 w 30"/>
                <a:gd name="T1" fmla="*/ 29 h 30"/>
                <a:gd name="T2" fmla="*/ 0 w 30"/>
                <a:gd name="T3" fmla="*/ 0 h 30"/>
                <a:gd name="T4" fmla="*/ 29 w 30"/>
                <a:gd name="T5" fmla="*/ 29 h 30"/>
                <a:gd name="T6" fmla="*/ 29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0" y="0"/>
                  </a:lnTo>
                  <a:lnTo>
                    <a:pt x="29" y="29"/>
                  </a:lnTo>
                  <a:lnTo>
                    <a:pt x="29" y="0"/>
                  </a:ln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14" name="Freeform 513">
              <a:extLst>
                <a:ext uri="{FF2B5EF4-FFF2-40B4-BE49-F238E27FC236}">
                  <a16:creationId xmlns:a16="http://schemas.microsoft.com/office/drawing/2014/main" id="{2BD833F9-11D0-AC4F-9296-CD228081D41C}"/>
                </a:ext>
              </a:extLst>
            </p:cNvPr>
            <p:cNvSpPr>
              <a:spLocks noChangeArrowheads="1"/>
            </p:cNvSpPr>
            <p:nvPr/>
          </p:nvSpPr>
          <p:spPr bwMode="auto">
            <a:xfrm>
              <a:off x="2745442" y="3461352"/>
              <a:ext cx="18640" cy="9960"/>
            </a:xfrm>
            <a:custGeom>
              <a:avLst/>
              <a:gdLst>
                <a:gd name="T0" fmla="*/ 0 w 59"/>
                <a:gd name="T1" fmla="*/ 29 h 30"/>
                <a:gd name="T2" fmla="*/ 0 w 59"/>
                <a:gd name="T3" fmla="*/ 29 h 30"/>
                <a:gd name="T4" fmla="*/ 0 w 59"/>
                <a:gd name="T5" fmla="*/ 29 h 30"/>
                <a:gd name="T6" fmla="*/ 0 w 59"/>
                <a:gd name="T7" fmla="*/ 29 h 30"/>
                <a:gd name="T8" fmla="*/ 58 w 59"/>
                <a:gd name="T9" fmla="*/ 0 h 30"/>
                <a:gd name="T10" fmla="*/ 0 w 59"/>
                <a:gd name="T11" fmla="*/ 29 h 30"/>
              </a:gdLst>
              <a:ahLst/>
              <a:cxnLst>
                <a:cxn ang="0">
                  <a:pos x="T0" y="T1"/>
                </a:cxn>
                <a:cxn ang="0">
                  <a:pos x="T2" y="T3"/>
                </a:cxn>
                <a:cxn ang="0">
                  <a:pos x="T4" y="T5"/>
                </a:cxn>
                <a:cxn ang="0">
                  <a:pos x="T6" y="T7"/>
                </a:cxn>
                <a:cxn ang="0">
                  <a:pos x="T8" y="T9"/>
                </a:cxn>
                <a:cxn ang="0">
                  <a:pos x="T10" y="T11"/>
                </a:cxn>
              </a:cxnLst>
              <a:rect l="0" t="0" r="r" b="b"/>
              <a:pathLst>
                <a:path w="59" h="30">
                  <a:moveTo>
                    <a:pt x="0" y="29"/>
                  </a:moveTo>
                  <a:lnTo>
                    <a:pt x="0" y="29"/>
                  </a:lnTo>
                  <a:lnTo>
                    <a:pt x="0" y="29"/>
                  </a:lnTo>
                  <a:lnTo>
                    <a:pt x="0" y="29"/>
                  </a:lnTo>
                  <a:cubicBezTo>
                    <a:pt x="0" y="0"/>
                    <a:pt x="29" y="0"/>
                    <a:pt x="58" y="0"/>
                  </a:cubicBezTo>
                  <a:cubicBezTo>
                    <a:pt x="29"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15" name="Freeform 514">
              <a:extLst>
                <a:ext uri="{FF2B5EF4-FFF2-40B4-BE49-F238E27FC236}">
                  <a16:creationId xmlns:a16="http://schemas.microsoft.com/office/drawing/2014/main" id="{FE371E48-EBD6-1143-BC23-24211F399639}"/>
                </a:ext>
              </a:extLst>
            </p:cNvPr>
            <p:cNvSpPr>
              <a:spLocks noChangeArrowheads="1"/>
            </p:cNvSpPr>
            <p:nvPr/>
          </p:nvSpPr>
          <p:spPr bwMode="auto">
            <a:xfrm>
              <a:off x="2725367" y="340443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16" name="Freeform 515">
              <a:extLst>
                <a:ext uri="{FF2B5EF4-FFF2-40B4-BE49-F238E27FC236}">
                  <a16:creationId xmlns:a16="http://schemas.microsoft.com/office/drawing/2014/main" id="{2B7B3F07-4C3E-B249-AF56-BF0475D14CF8}"/>
                </a:ext>
              </a:extLst>
            </p:cNvPr>
            <p:cNvSpPr>
              <a:spLocks noChangeArrowheads="1"/>
            </p:cNvSpPr>
            <p:nvPr/>
          </p:nvSpPr>
          <p:spPr bwMode="auto">
            <a:xfrm>
              <a:off x="2887395" y="3414397"/>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18" name="Freeform 517">
              <a:extLst>
                <a:ext uri="{FF2B5EF4-FFF2-40B4-BE49-F238E27FC236}">
                  <a16:creationId xmlns:a16="http://schemas.microsoft.com/office/drawing/2014/main" id="{36D5866E-85A0-7E48-8ED6-5636597881CC}"/>
                </a:ext>
              </a:extLst>
            </p:cNvPr>
            <p:cNvSpPr>
              <a:spLocks noChangeArrowheads="1"/>
            </p:cNvSpPr>
            <p:nvPr/>
          </p:nvSpPr>
          <p:spPr bwMode="auto">
            <a:xfrm>
              <a:off x="2365464" y="3677627"/>
              <a:ext cx="18641" cy="9960"/>
            </a:xfrm>
            <a:custGeom>
              <a:avLst/>
              <a:gdLst>
                <a:gd name="T0" fmla="*/ 57 w 58"/>
                <a:gd name="T1" fmla="*/ 0 h 30"/>
                <a:gd name="T2" fmla="*/ 57 w 58"/>
                <a:gd name="T3" fmla="*/ 0 h 30"/>
                <a:gd name="T4" fmla="*/ 57 w 58"/>
                <a:gd name="T5" fmla="*/ 0 h 30"/>
                <a:gd name="T6" fmla="*/ 0 w 58"/>
                <a:gd name="T7" fmla="*/ 29 h 30"/>
                <a:gd name="T8" fmla="*/ 0 w 58"/>
                <a:gd name="T9" fmla="*/ 29 h 30"/>
                <a:gd name="T10" fmla="*/ 0 w 58"/>
                <a:gd name="T11" fmla="*/ 29 h 30"/>
                <a:gd name="T12" fmla="*/ 57 w 58"/>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57" y="0"/>
                  </a:moveTo>
                  <a:lnTo>
                    <a:pt x="57" y="0"/>
                  </a:lnTo>
                  <a:lnTo>
                    <a:pt x="57" y="0"/>
                  </a:lnTo>
                  <a:cubicBezTo>
                    <a:pt x="57" y="0"/>
                    <a:pt x="28" y="29"/>
                    <a:pt x="0" y="29"/>
                  </a:cubicBezTo>
                  <a:lnTo>
                    <a:pt x="0" y="29"/>
                  </a:lnTo>
                  <a:lnTo>
                    <a:pt x="0" y="29"/>
                  </a:lnTo>
                  <a:cubicBezTo>
                    <a:pt x="28" y="29"/>
                    <a:pt x="57" y="0"/>
                    <a:pt x="57"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19" name="Freeform 518">
              <a:extLst>
                <a:ext uri="{FF2B5EF4-FFF2-40B4-BE49-F238E27FC236}">
                  <a16:creationId xmlns:a16="http://schemas.microsoft.com/office/drawing/2014/main" id="{17F59818-FFA4-EE4F-BB37-454BBF28F216}"/>
                </a:ext>
              </a:extLst>
            </p:cNvPr>
            <p:cNvSpPr>
              <a:spLocks noChangeArrowheads="1"/>
            </p:cNvSpPr>
            <p:nvPr/>
          </p:nvSpPr>
          <p:spPr bwMode="auto">
            <a:xfrm>
              <a:off x="2764082" y="3385940"/>
              <a:ext cx="10037"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20" name="Freeform 519">
              <a:extLst>
                <a:ext uri="{FF2B5EF4-FFF2-40B4-BE49-F238E27FC236}">
                  <a16:creationId xmlns:a16="http://schemas.microsoft.com/office/drawing/2014/main" id="{C0433687-73E3-C44B-8B9B-7BA0555EDE8E}"/>
                </a:ext>
              </a:extLst>
            </p:cNvPr>
            <p:cNvSpPr>
              <a:spLocks noChangeArrowheads="1"/>
            </p:cNvSpPr>
            <p:nvPr/>
          </p:nvSpPr>
          <p:spPr bwMode="auto">
            <a:xfrm>
              <a:off x="2735405" y="345139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21" name="Freeform 520">
              <a:extLst>
                <a:ext uri="{FF2B5EF4-FFF2-40B4-BE49-F238E27FC236}">
                  <a16:creationId xmlns:a16="http://schemas.microsoft.com/office/drawing/2014/main" id="{6A136B8E-1E06-C74B-9489-38F0BA4B876D}"/>
                </a:ext>
              </a:extLst>
            </p:cNvPr>
            <p:cNvSpPr>
              <a:spLocks noChangeArrowheads="1"/>
            </p:cNvSpPr>
            <p:nvPr/>
          </p:nvSpPr>
          <p:spPr bwMode="auto">
            <a:xfrm>
              <a:off x="2745442" y="346135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22" name="Freeform 521">
              <a:extLst>
                <a:ext uri="{FF2B5EF4-FFF2-40B4-BE49-F238E27FC236}">
                  <a16:creationId xmlns:a16="http://schemas.microsoft.com/office/drawing/2014/main" id="{A26F429E-7581-A344-853E-B1E64A562CB5}"/>
                </a:ext>
              </a:extLst>
            </p:cNvPr>
            <p:cNvSpPr>
              <a:spLocks noChangeArrowheads="1"/>
            </p:cNvSpPr>
            <p:nvPr/>
          </p:nvSpPr>
          <p:spPr bwMode="auto">
            <a:xfrm>
              <a:off x="2365464" y="3687587"/>
              <a:ext cx="38715" cy="75412"/>
            </a:xfrm>
            <a:custGeom>
              <a:avLst/>
              <a:gdLst>
                <a:gd name="T0" fmla="*/ 57 w 117"/>
                <a:gd name="T1" fmla="*/ 234 h 235"/>
                <a:gd name="T2" fmla="*/ 57 w 117"/>
                <a:gd name="T3" fmla="*/ 234 h 235"/>
                <a:gd name="T4" fmla="*/ 57 w 117"/>
                <a:gd name="T5" fmla="*/ 205 h 235"/>
                <a:gd name="T6" fmla="*/ 57 w 117"/>
                <a:gd name="T7" fmla="*/ 29 h 235"/>
                <a:gd name="T8" fmla="*/ 57 w 117"/>
                <a:gd name="T9" fmla="*/ 29 h 235"/>
                <a:gd name="T10" fmla="*/ 57 w 117"/>
                <a:gd name="T11" fmla="*/ 29 h 235"/>
                <a:gd name="T12" fmla="*/ 0 w 117"/>
                <a:gd name="T13" fmla="*/ 0 h 235"/>
                <a:gd name="T14" fmla="*/ 0 w 117"/>
                <a:gd name="T15" fmla="*/ 0 h 235"/>
                <a:gd name="T16" fmla="*/ 0 w 117"/>
                <a:gd name="T17" fmla="*/ 0 h 235"/>
                <a:gd name="T18" fmla="*/ 57 w 117"/>
                <a:gd name="T19" fmla="*/ 29 h 235"/>
                <a:gd name="T20" fmla="*/ 57 w 117"/>
                <a:gd name="T21" fmla="*/ 29 h 235"/>
                <a:gd name="T22" fmla="*/ 57 w 117"/>
                <a:gd name="T23" fmla="*/ 29 h 235"/>
                <a:gd name="T24" fmla="*/ 57 w 117"/>
                <a:gd name="T25" fmla="*/ 205 h 235"/>
                <a:gd name="T26" fmla="*/ 57 w 117"/>
                <a:gd name="T27" fmla="*/ 234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235">
                  <a:moveTo>
                    <a:pt x="57" y="234"/>
                  </a:moveTo>
                  <a:lnTo>
                    <a:pt x="57" y="234"/>
                  </a:lnTo>
                  <a:cubicBezTo>
                    <a:pt x="57" y="205"/>
                    <a:pt x="57" y="205"/>
                    <a:pt x="57" y="205"/>
                  </a:cubicBezTo>
                  <a:cubicBezTo>
                    <a:pt x="87" y="146"/>
                    <a:pt x="116" y="88"/>
                    <a:pt x="57" y="29"/>
                  </a:cubicBezTo>
                  <a:lnTo>
                    <a:pt x="57" y="29"/>
                  </a:lnTo>
                  <a:lnTo>
                    <a:pt x="57" y="29"/>
                  </a:lnTo>
                  <a:cubicBezTo>
                    <a:pt x="28" y="0"/>
                    <a:pt x="28" y="0"/>
                    <a:pt x="0" y="0"/>
                  </a:cubicBezTo>
                  <a:lnTo>
                    <a:pt x="0" y="0"/>
                  </a:lnTo>
                  <a:lnTo>
                    <a:pt x="0" y="0"/>
                  </a:lnTo>
                  <a:cubicBezTo>
                    <a:pt x="28" y="0"/>
                    <a:pt x="28" y="0"/>
                    <a:pt x="57" y="29"/>
                  </a:cubicBezTo>
                  <a:lnTo>
                    <a:pt x="57" y="29"/>
                  </a:lnTo>
                  <a:lnTo>
                    <a:pt x="57" y="29"/>
                  </a:lnTo>
                  <a:cubicBezTo>
                    <a:pt x="116" y="88"/>
                    <a:pt x="87" y="146"/>
                    <a:pt x="57" y="205"/>
                  </a:cubicBezTo>
                  <a:cubicBezTo>
                    <a:pt x="57" y="205"/>
                    <a:pt x="57" y="205"/>
                    <a:pt x="57" y="234"/>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28" name="Freeform 527">
              <a:extLst>
                <a:ext uri="{FF2B5EF4-FFF2-40B4-BE49-F238E27FC236}">
                  <a16:creationId xmlns:a16="http://schemas.microsoft.com/office/drawing/2014/main" id="{8FCBE579-36CC-ED49-BB1C-7BBB2EEA5B51}"/>
                </a:ext>
              </a:extLst>
            </p:cNvPr>
            <p:cNvSpPr>
              <a:spLocks noChangeArrowheads="1"/>
            </p:cNvSpPr>
            <p:nvPr/>
          </p:nvSpPr>
          <p:spPr bwMode="auto">
            <a:xfrm>
              <a:off x="2517455" y="354530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31" name="Freeform 530">
              <a:extLst>
                <a:ext uri="{FF2B5EF4-FFF2-40B4-BE49-F238E27FC236}">
                  <a16:creationId xmlns:a16="http://schemas.microsoft.com/office/drawing/2014/main" id="{49A63E3B-A05B-114A-99E1-048A89F8CD10}"/>
                </a:ext>
              </a:extLst>
            </p:cNvPr>
            <p:cNvSpPr>
              <a:spLocks noChangeArrowheads="1"/>
            </p:cNvSpPr>
            <p:nvPr/>
          </p:nvSpPr>
          <p:spPr bwMode="auto">
            <a:xfrm>
              <a:off x="441199" y="2906435"/>
              <a:ext cx="38715" cy="19920"/>
            </a:xfrm>
            <a:custGeom>
              <a:avLst/>
              <a:gdLst>
                <a:gd name="T0" fmla="*/ 117 w 118"/>
                <a:gd name="T1" fmla="*/ 59 h 60"/>
                <a:gd name="T2" fmla="*/ 117 w 118"/>
                <a:gd name="T3" fmla="*/ 59 h 60"/>
                <a:gd name="T4" fmla="*/ 0 w 118"/>
                <a:gd name="T5" fmla="*/ 0 h 60"/>
                <a:gd name="T6" fmla="*/ 117 w 118"/>
                <a:gd name="T7" fmla="*/ 59 h 60"/>
              </a:gdLst>
              <a:ahLst/>
              <a:cxnLst>
                <a:cxn ang="0">
                  <a:pos x="T0" y="T1"/>
                </a:cxn>
                <a:cxn ang="0">
                  <a:pos x="T2" y="T3"/>
                </a:cxn>
                <a:cxn ang="0">
                  <a:pos x="T4" y="T5"/>
                </a:cxn>
                <a:cxn ang="0">
                  <a:pos x="T6" y="T7"/>
                </a:cxn>
              </a:cxnLst>
              <a:rect l="0" t="0" r="r" b="b"/>
              <a:pathLst>
                <a:path w="118" h="60">
                  <a:moveTo>
                    <a:pt x="117" y="59"/>
                  </a:moveTo>
                  <a:lnTo>
                    <a:pt x="117" y="59"/>
                  </a:lnTo>
                  <a:cubicBezTo>
                    <a:pt x="88" y="59"/>
                    <a:pt x="29" y="30"/>
                    <a:pt x="0" y="0"/>
                  </a:cubicBezTo>
                  <a:cubicBezTo>
                    <a:pt x="29" y="30"/>
                    <a:pt x="88" y="59"/>
                    <a:pt x="117"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78" name="Freeform 977">
              <a:extLst>
                <a:ext uri="{FF2B5EF4-FFF2-40B4-BE49-F238E27FC236}">
                  <a16:creationId xmlns:a16="http://schemas.microsoft.com/office/drawing/2014/main" id="{C10B6D4D-778C-BE45-803E-5822D2AD5E2A}"/>
                </a:ext>
              </a:extLst>
            </p:cNvPr>
            <p:cNvSpPr>
              <a:spLocks noChangeArrowheads="1"/>
            </p:cNvSpPr>
            <p:nvPr/>
          </p:nvSpPr>
          <p:spPr bwMode="auto">
            <a:xfrm>
              <a:off x="1" y="2137553"/>
              <a:ext cx="118251" cy="456953"/>
            </a:xfrm>
            <a:custGeom>
              <a:avLst/>
              <a:gdLst>
                <a:gd name="connsiteX0" fmla="*/ 0 w 118251"/>
                <a:gd name="connsiteY0" fmla="*/ 0 h 456953"/>
                <a:gd name="connsiteX1" fmla="*/ 70458 w 118251"/>
                <a:gd name="connsiteY1" fmla="*/ 108905 h 456953"/>
                <a:gd name="connsiteX2" fmla="*/ 80211 w 118251"/>
                <a:gd name="connsiteY2" fmla="*/ 127614 h 456953"/>
                <a:gd name="connsiteX3" fmla="*/ 80211 w 118251"/>
                <a:gd name="connsiteY3" fmla="*/ 146645 h 456953"/>
                <a:gd name="connsiteX4" fmla="*/ 89640 w 118251"/>
                <a:gd name="connsiteY4" fmla="*/ 156000 h 456953"/>
                <a:gd name="connsiteX5" fmla="*/ 99069 w 118251"/>
                <a:gd name="connsiteY5" fmla="*/ 175031 h 456953"/>
                <a:gd name="connsiteX6" fmla="*/ 99069 w 118251"/>
                <a:gd name="connsiteY6" fmla="*/ 184063 h 456953"/>
                <a:gd name="connsiteX7" fmla="*/ 99069 w 118251"/>
                <a:gd name="connsiteY7" fmla="*/ 193417 h 456953"/>
                <a:gd name="connsiteX8" fmla="*/ 108497 w 118251"/>
                <a:gd name="connsiteY8" fmla="*/ 202772 h 456953"/>
                <a:gd name="connsiteX9" fmla="*/ 118251 w 118251"/>
                <a:gd name="connsiteY9" fmla="*/ 221803 h 456953"/>
                <a:gd name="connsiteX10" fmla="*/ 108497 w 118251"/>
                <a:gd name="connsiteY10" fmla="*/ 240512 h 456953"/>
                <a:gd name="connsiteX11" fmla="*/ 99069 w 118251"/>
                <a:gd name="connsiteY11" fmla="*/ 250189 h 456953"/>
                <a:gd name="connsiteX12" fmla="*/ 89640 w 118251"/>
                <a:gd name="connsiteY12" fmla="*/ 250189 h 456953"/>
                <a:gd name="connsiteX13" fmla="*/ 61029 w 118251"/>
                <a:gd name="connsiteY13" fmla="*/ 296961 h 456953"/>
                <a:gd name="connsiteX14" fmla="*/ 51601 w 118251"/>
                <a:gd name="connsiteY14" fmla="*/ 296961 h 456953"/>
                <a:gd name="connsiteX15" fmla="*/ 42172 w 118251"/>
                <a:gd name="connsiteY15" fmla="*/ 296961 h 456953"/>
                <a:gd name="connsiteX16" fmla="*/ 42172 w 118251"/>
                <a:gd name="connsiteY16" fmla="*/ 306315 h 456953"/>
                <a:gd name="connsiteX17" fmla="*/ 32743 w 118251"/>
                <a:gd name="connsiteY17" fmla="*/ 344055 h 456953"/>
                <a:gd name="connsiteX18" fmla="*/ 13886 w 118251"/>
                <a:gd name="connsiteY18" fmla="*/ 381795 h 456953"/>
                <a:gd name="connsiteX19" fmla="*/ 32743 w 118251"/>
                <a:gd name="connsiteY19" fmla="*/ 428567 h 456953"/>
                <a:gd name="connsiteX20" fmla="*/ 42172 w 118251"/>
                <a:gd name="connsiteY20" fmla="*/ 456953 h 456953"/>
                <a:gd name="connsiteX21" fmla="*/ 32743 w 118251"/>
                <a:gd name="connsiteY21" fmla="*/ 456953 h 456953"/>
                <a:gd name="connsiteX22" fmla="*/ 0 w 118251"/>
                <a:gd name="connsiteY22" fmla="*/ 450835 h 45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251" h="456953">
                  <a:moveTo>
                    <a:pt x="0" y="0"/>
                  </a:moveTo>
                  <a:lnTo>
                    <a:pt x="70458" y="108905"/>
                  </a:lnTo>
                  <a:cubicBezTo>
                    <a:pt x="80211" y="118260"/>
                    <a:pt x="80211" y="118260"/>
                    <a:pt x="80211" y="127614"/>
                  </a:cubicBezTo>
                  <a:cubicBezTo>
                    <a:pt x="80211" y="136968"/>
                    <a:pt x="80211" y="136968"/>
                    <a:pt x="80211" y="146645"/>
                  </a:cubicBezTo>
                  <a:cubicBezTo>
                    <a:pt x="89640" y="146645"/>
                    <a:pt x="89640" y="156000"/>
                    <a:pt x="89640" y="156000"/>
                  </a:cubicBezTo>
                  <a:cubicBezTo>
                    <a:pt x="99069" y="165354"/>
                    <a:pt x="99069" y="165354"/>
                    <a:pt x="99069" y="175031"/>
                  </a:cubicBezTo>
                  <a:cubicBezTo>
                    <a:pt x="99069" y="175031"/>
                    <a:pt x="99069" y="175031"/>
                    <a:pt x="99069" y="184063"/>
                  </a:cubicBezTo>
                  <a:cubicBezTo>
                    <a:pt x="99069" y="184063"/>
                    <a:pt x="99069" y="184063"/>
                    <a:pt x="99069" y="193417"/>
                  </a:cubicBezTo>
                  <a:lnTo>
                    <a:pt x="108497" y="202772"/>
                  </a:lnTo>
                  <a:cubicBezTo>
                    <a:pt x="118251" y="212449"/>
                    <a:pt x="118251" y="212449"/>
                    <a:pt x="118251" y="221803"/>
                  </a:cubicBezTo>
                  <a:cubicBezTo>
                    <a:pt x="118251" y="221803"/>
                    <a:pt x="108497" y="231157"/>
                    <a:pt x="108497" y="240512"/>
                  </a:cubicBezTo>
                  <a:cubicBezTo>
                    <a:pt x="99069" y="240512"/>
                    <a:pt x="99069" y="240512"/>
                    <a:pt x="99069" y="250189"/>
                  </a:cubicBezTo>
                  <a:cubicBezTo>
                    <a:pt x="99069" y="250189"/>
                    <a:pt x="99069" y="250189"/>
                    <a:pt x="89640" y="250189"/>
                  </a:cubicBezTo>
                  <a:cubicBezTo>
                    <a:pt x="80211" y="259543"/>
                    <a:pt x="70458" y="278252"/>
                    <a:pt x="61029" y="296961"/>
                  </a:cubicBezTo>
                  <a:cubicBezTo>
                    <a:pt x="61029" y="296961"/>
                    <a:pt x="61029" y="296961"/>
                    <a:pt x="51601" y="296961"/>
                  </a:cubicBezTo>
                  <a:cubicBezTo>
                    <a:pt x="51601" y="296961"/>
                    <a:pt x="51601" y="296961"/>
                    <a:pt x="42172" y="296961"/>
                  </a:cubicBezTo>
                  <a:cubicBezTo>
                    <a:pt x="42172" y="296961"/>
                    <a:pt x="42172" y="296961"/>
                    <a:pt x="42172" y="306315"/>
                  </a:cubicBezTo>
                  <a:cubicBezTo>
                    <a:pt x="42172" y="315669"/>
                    <a:pt x="42172" y="325346"/>
                    <a:pt x="32743" y="344055"/>
                  </a:cubicBezTo>
                  <a:cubicBezTo>
                    <a:pt x="23315" y="353409"/>
                    <a:pt x="13886" y="363086"/>
                    <a:pt x="13886" y="381795"/>
                  </a:cubicBezTo>
                  <a:cubicBezTo>
                    <a:pt x="13886" y="400826"/>
                    <a:pt x="23315" y="419213"/>
                    <a:pt x="32743" y="428567"/>
                  </a:cubicBezTo>
                  <a:cubicBezTo>
                    <a:pt x="32743" y="438244"/>
                    <a:pt x="42172" y="447598"/>
                    <a:pt x="42172" y="456953"/>
                  </a:cubicBezTo>
                  <a:lnTo>
                    <a:pt x="32743" y="456953"/>
                  </a:lnTo>
                  <a:lnTo>
                    <a:pt x="0" y="450835"/>
                  </a:lnTo>
                  <a:close/>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37" name="Freeform 536">
              <a:extLst>
                <a:ext uri="{FF2B5EF4-FFF2-40B4-BE49-F238E27FC236}">
                  <a16:creationId xmlns:a16="http://schemas.microsoft.com/office/drawing/2014/main" id="{FF636EF2-3E06-AE44-96B9-2C308187E29D}"/>
                </a:ext>
              </a:extLst>
            </p:cNvPr>
            <p:cNvSpPr>
              <a:spLocks noChangeArrowheads="1"/>
            </p:cNvSpPr>
            <p:nvPr/>
          </p:nvSpPr>
          <p:spPr bwMode="auto">
            <a:xfrm>
              <a:off x="2546132" y="354530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38" name="Freeform 537">
              <a:extLst>
                <a:ext uri="{FF2B5EF4-FFF2-40B4-BE49-F238E27FC236}">
                  <a16:creationId xmlns:a16="http://schemas.microsoft.com/office/drawing/2014/main" id="{79794334-AA0B-684D-907F-9EFC2FC5CA39}"/>
                </a:ext>
              </a:extLst>
            </p:cNvPr>
            <p:cNvSpPr>
              <a:spLocks noChangeArrowheads="1"/>
            </p:cNvSpPr>
            <p:nvPr/>
          </p:nvSpPr>
          <p:spPr bwMode="auto">
            <a:xfrm>
              <a:off x="2128875" y="389390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39" name="Freeform 538">
              <a:extLst>
                <a:ext uri="{FF2B5EF4-FFF2-40B4-BE49-F238E27FC236}">
                  <a16:creationId xmlns:a16="http://schemas.microsoft.com/office/drawing/2014/main" id="{8C8F655A-7391-6641-B45C-94B6F06002AC}"/>
                </a:ext>
              </a:extLst>
            </p:cNvPr>
            <p:cNvSpPr>
              <a:spLocks noChangeArrowheads="1"/>
            </p:cNvSpPr>
            <p:nvPr/>
          </p:nvSpPr>
          <p:spPr bwMode="auto">
            <a:xfrm>
              <a:off x="2527493" y="3545301"/>
              <a:ext cx="20074" cy="9961"/>
            </a:xfrm>
            <a:custGeom>
              <a:avLst/>
              <a:gdLst>
                <a:gd name="T0" fmla="*/ 59 w 60"/>
                <a:gd name="T1" fmla="*/ 0 h 30"/>
                <a:gd name="T2" fmla="*/ 59 w 60"/>
                <a:gd name="T3" fmla="*/ 0 h 30"/>
                <a:gd name="T4" fmla="*/ 29 w 60"/>
                <a:gd name="T5" fmla="*/ 29 h 30"/>
                <a:gd name="T6" fmla="*/ 0 w 60"/>
                <a:gd name="T7" fmla="*/ 29 h 30"/>
                <a:gd name="T8" fmla="*/ 29 w 60"/>
                <a:gd name="T9" fmla="*/ 29 h 30"/>
                <a:gd name="T10" fmla="*/ 5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59" y="0"/>
                  </a:moveTo>
                  <a:lnTo>
                    <a:pt x="59" y="0"/>
                  </a:lnTo>
                  <a:cubicBezTo>
                    <a:pt x="29" y="0"/>
                    <a:pt x="29" y="29"/>
                    <a:pt x="29" y="29"/>
                  </a:cubicBezTo>
                  <a:cubicBezTo>
                    <a:pt x="0" y="29"/>
                    <a:pt x="0" y="29"/>
                    <a:pt x="0" y="29"/>
                  </a:cubicBezTo>
                  <a:cubicBezTo>
                    <a:pt x="29" y="29"/>
                    <a:pt x="29" y="29"/>
                    <a:pt x="29" y="29"/>
                  </a:cubicBezTo>
                  <a:cubicBezTo>
                    <a:pt x="29" y="29"/>
                    <a:pt x="29" y="0"/>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0" name="Freeform 539">
              <a:extLst>
                <a:ext uri="{FF2B5EF4-FFF2-40B4-BE49-F238E27FC236}">
                  <a16:creationId xmlns:a16="http://schemas.microsoft.com/office/drawing/2014/main" id="{3A8D90D6-723F-C74D-9E23-2776ECAFC3CD}"/>
                </a:ext>
              </a:extLst>
            </p:cNvPr>
            <p:cNvSpPr>
              <a:spLocks noChangeArrowheads="1"/>
            </p:cNvSpPr>
            <p:nvPr/>
          </p:nvSpPr>
          <p:spPr bwMode="auto">
            <a:xfrm>
              <a:off x="2517455" y="3555261"/>
              <a:ext cx="28678" cy="38417"/>
            </a:xfrm>
            <a:custGeom>
              <a:avLst/>
              <a:gdLst>
                <a:gd name="T0" fmla="*/ 58 w 89"/>
                <a:gd name="T1" fmla="*/ 58 h 118"/>
                <a:gd name="T2" fmla="*/ 58 w 89"/>
                <a:gd name="T3" fmla="*/ 58 h 118"/>
                <a:gd name="T4" fmla="*/ 58 w 89"/>
                <a:gd name="T5" fmla="*/ 58 h 118"/>
                <a:gd name="T6" fmla="*/ 88 w 89"/>
                <a:gd name="T7" fmla="*/ 0 h 118"/>
                <a:gd name="T8" fmla="*/ 58 w 89"/>
                <a:gd name="T9" fmla="*/ 58 h 118"/>
                <a:gd name="T10" fmla="*/ 58 w 89"/>
                <a:gd name="T11" fmla="*/ 58 h 118"/>
                <a:gd name="T12" fmla="*/ 0 w 89"/>
                <a:gd name="T13" fmla="*/ 117 h 118"/>
                <a:gd name="T14" fmla="*/ 58 w 89"/>
                <a:gd name="T15" fmla="*/ 5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18">
                  <a:moveTo>
                    <a:pt x="58" y="58"/>
                  </a:moveTo>
                  <a:lnTo>
                    <a:pt x="58" y="58"/>
                  </a:lnTo>
                  <a:lnTo>
                    <a:pt x="58" y="58"/>
                  </a:lnTo>
                  <a:cubicBezTo>
                    <a:pt x="58" y="29"/>
                    <a:pt x="58" y="29"/>
                    <a:pt x="88" y="0"/>
                  </a:cubicBezTo>
                  <a:cubicBezTo>
                    <a:pt x="58" y="29"/>
                    <a:pt x="58" y="29"/>
                    <a:pt x="58" y="58"/>
                  </a:cubicBezTo>
                  <a:lnTo>
                    <a:pt x="58" y="58"/>
                  </a:lnTo>
                  <a:cubicBezTo>
                    <a:pt x="29" y="87"/>
                    <a:pt x="29" y="87"/>
                    <a:pt x="0" y="117"/>
                  </a:cubicBezTo>
                  <a:cubicBezTo>
                    <a:pt x="29" y="87"/>
                    <a:pt x="29" y="87"/>
                    <a:pt x="58"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1" name="Freeform 540">
              <a:extLst>
                <a:ext uri="{FF2B5EF4-FFF2-40B4-BE49-F238E27FC236}">
                  <a16:creationId xmlns:a16="http://schemas.microsoft.com/office/drawing/2014/main" id="{62369677-1F31-764A-A776-DD61FE8EC46C}"/>
                </a:ext>
              </a:extLst>
            </p:cNvPr>
            <p:cNvSpPr>
              <a:spLocks noChangeArrowheads="1"/>
            </p:cNvSpPr>
            <p:nvPr/>
          </p:nvSpPr>
          <p:spPr bwMode="auto">
            <a:xfrm>
              <a:off x="2527493" y="3545301"/>
              <a:ext cx="1433" cy="9961"/>
            </a:xfrm>
            <a:custGeom>
              <a:avLst/>
              <a:gdLst>
                <a:gd name="T0" fmla="*/ 0 w 1"/>
                <a:gd name="T1" fmla="*/ 0 h 30"/>
                <a:gd name="T2" fmla="*/ 0 w 1"/>
                <a:gd name="T3" fmla="*/ 0 h 30"/>
                <a:gd name="T4" fmla="*/ 0 w 1"/>
                <a:gd name="T5" fmla="*/ 0 h 30"/>
                <a:gd name="T6" fmla="*/ 0 w 1"/>
                <a:gd name="T7" fmla="*/ 0 h 30"/>
                <a:gd name="T8" fmla="*/ 0 w 1"/>
                <a:gd name="T9" fmla="*/ 29 h 30"/>
                <a:gd name="T10" fmla="*/ 0 w 1"/>
                <a:gd name="T11" fmla="*/ 0 h 30"/>
              </a:gdLst>
              <a:ahLst/>
              <a:cxnLst>
                <a:cxn ang="0">
                  <a:pos x="T0" y="T1"/>
                </a:cxn>
                <a:cxn ang="0">
                  <a:pos x="T2" y="T3"/>
                </a:cxn>
                <a:cxn ang="0">
                  <a:pos x="T4" y="T5"/>
                </a:cxn>
                <a:cxn ang="0">
                  <a:pos x="T6" y="T7"/>
                </a:cxn>
                <a:cxn ang="0">
                  <a:pos x="T8" y="T9"/>
                </a:cxn>
                <a:cxn ang="0">
                  <a:pos x="T10" y="T11"/>
                </a:cxn>
              </a:cxnLst>
              <a:rect l="0" t="0" r="r" b="b"/>
              <a:pathLst>
                <a:path w="1" h="30">
                  <a:moveTo>
                    <a:pt x="0" y="0"/>
                  </a:moveTo>
                  <a:lnTo>
                    <a:pt x="0" y="0"/>
                  </a:lnTo>
                  <a:lnTo>
                    <a:pt x="0" y="0"/>
                  </a:lnTo>
                  <a:lnTo>
                    <a:pt x="0" y="0"/>
                  </a:lnTo>
                  <a:cubicBezTo>
                    <a:pt x="0" y="29"/>
                    <a:pt x="0" y="29"/>
                    <a:pt x="0" y="29"/>
                  </a:cubicBez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2" name="Freeform 541">
              <a:extLst>
                <a:ext uri="{FF2B5EF4-FFF2-40B4-BE49-F238E27FC236}">
                  <a16:creationId xmlns:a16="http://schemas.microsoft.com/office/drawing/2014/main" id="{01F4FC95-C2F6-D249-ABB3-494F5A747F1F}"/>
                </a:ext>
              </a:extLst>
            </p:cNvPr>
            <p:cNvSpPr>
              <a:spLocks noChangeArrowheads="1"/>
            </p:cNvSpPr>
            <p:nvPr/>
          </p:nvSpPr>
          <p:spPr bwMode="auto">
            <a:xfrm>
              <a:off x="2081556" y="3808532"/>
              <a:ext cx="1434" cy="9960"/>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3" name="Freeform 542">
              <a:extLst>
                <a:ext uri="{FF2B5EF4-FFF2-40B4-BE49-F238E27FC236}">
                  <a16:creationId xmlns:a16="http://schemas.microsoft.com/office/drawing/2014/main" id="{292EEC9C-5732-4745-89E5-4312E554788D}"/>
                </a:ext>
              </a:extLst>
            </p:cNvPr>
            <p:cNvSpPr>
              <a:spLocks noChangeArrowheads="1"/>
            </p:cNvSpPr>
            <p:nvPr/>
          </p:nvSpPr>
          <p:spPr bwMode="auto">
            <a:xfrm>
              <a:off x="782462" y="2068366"/>
              <a:ext cx="873232" cy="913479"/>
            </a:xfrm>
            <a:custGeom>
              <a:avLst/>
              <a:gdLst>
                <a:gd name="T0" fmla="*/ 1604 w 2684"/>
                <a:gd name="T1" fmla="*/ 2683 h 2830"/>
                <a:gd name="T2" fmla="*/ 1604 w 2684"/>
                <a:gd name="T3" fmla="*/ 2683 h 2830"/>
                <a:gd name="T4" fmla="*/ 2508 w 2684"/>
                <a:gd name="T5" fmla="*/ 2771 h 2830"/>
                <a:gd name="T6" fmla="*/ 2683 w 2684"/>
                <a:gd name="T7" fmla="*/ 321 h 2830"/>
                <a:gd name="T8" fmla="*/ 2071 w 2684"/>
                <a:gd name="T9" fmla="*/ 233 h 2830"/>
                <a:gd name="T10" fmla="*/ 379 w 2684"/>
                <a:gd name="T11" fmla="*/ 0 h 2830"/>
                <a:gd name="T12" fmla="*/ 0 w 2684"/>
                <a:gd name="T13" fmla="*/ 2771 h 2830"/>
                <a:gd name="T14" fmla="*/ 262 w 2684"/>
                <a:gd name="T15" fmla="*/ 2829 h 2830"/>
                <a:gd name="T16" fmla="*/ 292 w 2684"/>
                <a:gd name="T17" fmla="*/ 2625 h 2830"/>
                <a:gd name="T18" fmla="*/ 292 w 2684"/>
                <a:gd name="T19" fmla="*/ 2595 h 2830"/>
                <a:gd name="T20" fmla="*/ 409 w 2684"/>
                <a:gd name="T21" fmla="*/ 2625 h 2830"/>
                <a:gd name="T22" fmla="*/ 1021 w 2684"/>
                <a:gd name="T23" fmla="*/ 2712 h 2830"/>
                <a:gd name="T24" fmla="*/ 1021 w 2684"/>
                <a:gd name="T25" fmla="*/ 2712 h 2830"/>
                <a:gd name="T26" fmla="*/ 1050 w 2684"/>
                <a:gd name="T27" fmla="*/ 2625 h 2830"/>
                <a:gd name="T28" fmla="*/ 1050 w 2684"/>
                <a:gd name="T29" fmla="*/ 2625 h 2830"/>
                <a:gd name="T30" fmla="*/ 1050 w 2684"/>
                <a:gd name="T31" fmla="*/ 2625 h 2830"/>
                <a:gd name="T32" fmla="*/ 1604 w 2684"/>
                <a:gd name="T33" fmla="*/ 2683 h 2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4" h="2830">
                  <a:moveTo>
                    <a:pt x="1604" y="2683"/>
                  </a:moveTo>
                  <a:lnTo>
                    <a:pt x="1604" y="2683"/>
                  </a:lnTo>
                  <a:cubicBezTo>
                    <a:pt x="1895" y="2712"/>
                    <a:pt x="2187" y="2742"/>
                    <a:pt x="2508" y="2771"/>
                  </a:cubicBezTo>
                  <a:cubicBezTo>
                    <a:pt x="2566" y="2042"/>
                    <a:pt x="2625" y="1225"/>
                    <a:pt x="2683" y="321"/>
                  </a:cubicBezTo>
                  <a:cubicBezTo>
                    <a:pt x="2508" y="292"/>
                    <a:pt x="2275" y="262"/>
                    <a:pt x="2071" y="233"/>
                  </a:cubicBezTo>
                  <a:cubicBezTo>
                    <a:pt x="1516" y="175"/>
                    <a:pt x="933" y="88"/>
                    <a:pt x="379" y="0"/>
                  </a:cubicBezTo>
                  <a:cubicBezTo>
                    <a:pt x="292" y="759"/>
                    <a:pt x="145" y="1750"/>
                    <a:pt x="0" y="2771"/>
                  </a:cubicBezTo>
                  <a:cubicBezTo>
                    <a:pt x="88" y="2800"/>
                    <a:pt x="175" y="2800"/>
                    <a:pt x="262" y="2829"/>
                  </a:cubicBezTo>
                  <a:cubicBezTo>
                    <a:pt x="262" y="2742"/>
                    <a:pt x="262" y="2683"/>
                    <a:pt x="292" y="2625"/>
                  </a:cubicBezTo>
                  <a:cubicBezTo>
                    <a:pt x="292" y="2595"/>
                    <a:pt x="292" y="2595"/>
                    <a:pt x="292" y="2595"/>
                  </a:cubicBezTo>
                  <a:cubicBezTo>
                    <a:pt x="409" y="2625"/>
                    <a:pt x="409" y="2625"/>
                    <a:pt x="409" y="2625"/>
                  </a:cubicBezTo>
                  <a:cubicBezTo>
                    <a:pt x="612" y="2654"/>
                    <a:pt x="816" y="2683"/>
                    <a:pt x="1021" y="2712"/>
                  </a:cubicBezTo>
                  <a:lnTo>
                    <a:pt x="1021" y="2712"/>
                  </a:lnTo>
                  <a:cubicBezTo>
                    <a:pt x="1021" y="2683"/>
                    <a:pt x="1021" y="2654"/>
                    <a:pt x="1050" y="2625"/>
                  </a:cubicBezTo>
                  <a:lnTo>
                    <a:pt x="1050" y="2625"/>
                  </a:lnTo>
                  <a:lnTo>
                    <a:pt x="1050" y="2625"/>
                  </a:lnTo>
                  <a:cubicBezTo>
                    <a:pt x="1254" y="2625"/>
                    <a:pt x="1429" y="2654"/>
                    <a:pt x="1604" y="2683"/>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4" name="Freeform 543">
              <a:extLst>
                <a:ext uri="{FF2B5EF4-FFF2-40B4-BE49-F238E27FC236}">
                  <a16:creationId xmlns:a16="http://schemas.microsoft.com/office/drawing/2014/main" id="{7EDEE820-012C-4443-8250-4BF62407DB8B}"/>
                </a:ext>
              </a:extLst>
            </p:cNvPr>
            <p:cNvSpPr>
              <a:spLocks noChangeArrowheads="1"/>
            </p:cNvSpPr>
            <p:nvPr/>
          </p:nvSpPr>
          <p:spPr bwMode="auto">
            <a:xfrm>
              <a:off x="667752" y="2961926"/>
              <a:ext cx="94636" cy="9961"/>
            </a:xfrm>
            <a:custGeom>
              <a:avLst/>
              <a:gdLst>
                <a:gd name="T0" fmla="*/ 292 w 293"/>
                <a:gd name="T1" fmla="*/ 29 h 30"/>
                <a:gd name="T2" fmla="*/ 292 w 293"/>
                <a:gd name="T3" fmla="*/ 29 h 30"/>
                <a:gd name="T4" fmla="*/ 0 w 293"/>
                <a:gd name="T5" fmla="*/ 0 h 30"/>
                <a:gd name="T6" fmla="*/ 292 w 293"/>
                <a:gd name="T7" fmla="*/ 29 h 30"/>
              </a:gdLst>
              <a:ahLst/>
              <a:cxnLst>
                <a:cxn ang="0">
                  <a:pos x="T0" y="T1"/>
                </a:cxn>
                <a:cxn ang="0">
                  <a:pos x="T2" y="T3"/>
                </a:cxn>
                <a:cxn ang="0">
                  <a:pos x="T4" y="T5"/>
                </a:cxn>
                <a:cxn ang="0">
                  <a:pos x="T6" y="T7"/>
                </a:cxn>
              </a:cxnLst>
              <a:rect l="0" t="0" r="r" b="b"/>
              <a:pathLst>
                <a:path w="293" h="30">
                  <a:moveTo>
                    <a:pt x="292" y="29"/>
                  </a:moveTo>
                  <a:lnTo>
                    <a:pt x="292" y="29"/>
                  </a:lnTo>
                  <a:cubicBezTo>
                    <a:pt x="204" y="29"/>
                    <a:pt x="88" y="0"/>
                    <a:pt x="0" y="0"/>
                  </a:cubicBezTo>
                  <a:cubicBezTo>
                    <a:pt x="88" y="0"/>
                    <a:pt x="204" y="29"/>
                    <a:pt x="292"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5" name="Freeform 544">
              <a:extLst>
                <a:ext uri="{FF2B5EF4-FFF2-40B4-BE49-F238E27FC236}">
                  <a16:creationId xmlns:a16="http://schemas.microsoft.com/office/drawing/2014/main" id="{4EECB5FE-21D1-2D4D-8C3F-49436A0E46DF}"/>
                </a:ext>
              </a:extLst>
            </p:cNvPr>
            <p:cNvSpPr>
              <a:spLocks noChangeArrowheads="1"/>
            </p:cNvSpPr>
            <p:nvPr/>
          </p:nvSpPr>
          <p:spPr bwMode="auto">
            <a:xfrm>
              <a:off x="-4737" y="1955960"/>
              <a:ext cx="891872" cy="1007389"/>
            </a:xfrm>
            <a:custGeom>
              <a:avLst/>
              <a:gdLst>
                <a:gd name="T0" fmla="*/ 2742 w 2743"/>
                <a:gd name="T1" fmla="*/ 350 h 3122"/>
                <a:gd name="T2" fmla="*/ 2742 w 2743"/>
                <a:gd name="T3" fmla="*/ 350 h 3122"/>
                <a:gd name="T4" fmla="*/ 788 w 2743"/>
                <a:gd name="T5" fmla="*/ 0 h 3122"/>
                <a:gd name="T6" fmla="*/ 671 w 2743"/>
                <a:gd name="T7" fmla="*/ 409 h 3122"/>
                <a:gd name="T8" fmla="*/ 671 w 2743"/>
                <a:gd name="T9" fmla="*/ 438 h 3122"/>
                <a:gd name="T10" fmla="*/ 642 w 2743"/>
                <a:gd name="T11" fmla="*/ 438 h 3122"/>
                <a:gd name="T12" fmla="*/ 554 w 2743"/>
                <a:gd name="T13" fmla="*/ 321 h 3122"/>
                <a:gd name="T14" fmla="*/ 496 w 2743"/>
                <a:gd name="T15" fmla="*/ 291 h 3122"/>
                <a:gd name="T16" fmla="*/ 409 w 2743"/>
                <a:gd name="T17" fmla="*/ 291 h 3122"/>
                <a:gd name="T18" fmla="*/ 380 w 2743"/>
                <a:gd name="T19" fmla="*/ 379 h 3122"/>
                <a:gd name="T20" fmla="*/ 380 w 2743"/>
                <a:gd name="T21" fmla="*/ 466 h 3122"/>
                <a:gd name="T22" fmla="*/ 350 w 2743"/>
                <a:gd name="T23" fmla="*/ 525 h 3122"/>
                <a:gd name="T24" fmla="*/ 321 w 2743"/>
                <a:gd name="T25" fmla="*/ 612 h 3122"/>
                <a:gd name="T26" fmla="*/ 350 w 2743"/>
                <a:gd name="T27" fmla="*/ 700 h 3122"/>
                <a:gd name="T28" fmla="*/ 350 w 2743"/>
                <a:gd name="T29" fmla="*/ 845 h 3122"/>
                <a:gd name="T30" fmla="*/ 321 w 2743"/>
                <a:gd name="T31" fmla="*/ 904 h 3122"/>
                <a:gd name="T32" fmla="*/ 321 w 2743"/>
                <a:gd name="T33" fmla="*/ 904 h 3122"/>
                <a:gd name="T34" fmla="*/ 321 w 2743"/>
                <a:gd name="T35" fmla="*/ 962 h 3122"/>
                <a:gd name="T36" fmla="*/ 321 w 2743"/>
                <a:gd name="T37" fmla="*/ 991 h 3122"/>
                <a:gd name="T38" fmla="*/ 350 w 2743"/>
                <a:gd name="T39" fmla="*/ 1021 h 3122"/>
                <a:gd name="T40" fmla="*/ 380 w 2743"/>
                <a:gd name="T41" fmla="*/ 1079 h 3122"/>
                <a:gd name="T42" fmla="*/ 380 w 2743"/>
                <a:gd name="T43" fmla="*/ 1109 h 3122"/>
                <a:gd name="T44" fmla="*/ 380 w 2743"/>
                <a:gd name="T45" fmla="*/ 1137 h 3122"/>
                <a:gd name="T46" fmla="*/ 409 w 2743"/>
                <a:gd name="T47" fmla="*/ 1166 h 3122"/>
                <a:gd name="T48" fmla="*/ 438 w 2743"/>
                <a:gd name="T49" fmla="*/ 1254 h 3122"/>
                <a:gd name="T50" fmla="*/ 380 w 2743"/>
                <a:gd name="T51" fmla="*/ 1312 h 3122"/>
                <a:gd name="T52" fmla="*/ 350 w 2743"/>
                <a:gd name="T53" fmla="*/ 1342 h 3122"/>
                <a:gd name="T54" fmla="*/ 321 w 2743"/>
                <a:gd name="T55" fmla="*/ 1400 h 3122"/>
                <a:gd name="T56" fmla="*/ 321 w 2743"/>
                <a:gd name="T57" fmla="*/ 1429 h 3122"/>
                <a:gd name="T58" fmla="*/ 292 w 2743"/>
                <a:gd name="T59" fmla="*/ 1459 h 3122"/>
                <a:gd name="T60" fmla="*/ 204 w 2743"/>
                <a:gd name="T61" fmla="*/ 1545 h 3122"/>
                <a:gd name="T62" fmla="*/ 146 w 2743"/>
                <a:gd name="T63" fmla="*/ 1662 h 3122"/>
                <a:gd name="T64" fmla="*/ 117 w 2743"/>
                <a:gd name="T65" fmla="*/ 1779 h 3122"/>
                <a:gd name="T66" fmla="*/ 146 w 2743"/>
                <a:gd name="T67" fmla="*/ 1866 h 3122"/>
                <a:gd name="T68" fmla="*/ 175 w 2743"/>
                <a:gd name="T69" fmla="*/ 1895 h 3122"/>
                <a:gd name="T70" fmla="*/ 175 w 2743"/>
                <a:gd name="T71" fmla="*/ 1925 h 3122"/>
                <a:gd name="T72" fmla="*/ 204 w 2743"/>
                <a:gd name="T73" fmla="*/ 2012 h 3122"/>
                <a:gd name="T74" fmla="*/ 204 w 2743"/>
                <a:gd name="T75" fmla="*/ 2012 h 3122"/>
                <a:gd name="T76" fmla="*/ 204 w 2743"/>
                <a:gd name="T77" fmla="*/ 2012 h 3122"/>
                <a:gd name="T78" fmla="*/ 59 w 2743"/>
                <a:gd name="T79" fmla="*/ 2042 h 3122"/>
                <a:gd name="T80" fmla="*/ 59 w 2743"/>
                <a:gd name="T81" fmla="*/ 2042 h 3122"/>
                <a:gd name="T82" fmla="*/ 0 w 2743"/>
                <a:gd name="T83" fmla="*/ 2129 h 3122"/>
                <a:gd name="T84" fmla="*/ 788 w 2743"/>
                <a:gd name="T85" fmla="*/ 2566 h 3122"/>
                <a:gd name="T86" fmla="*/ 1342 w 2743"/>
                <a:gd name="T87" fmla="*/ 2887 h 3122"/>
                <a:gd name="T88" fmla="*/ 1400 w 2743"/>
                <a:gd name="T89" fmla="*/ 2916 h 3122"/>
                <a:gd name="T90" fmla="*/ 1516 w 2743"/>
                <a:gd name="T91" fmla="*/ 2975 h 3122"/>
                <a:gd name="T92" fmla="*/ 1663 w 2743"/>
                <a:gd name="T93" fmla="*/ 3004 h 3122"/>
                <a:gd name="T94" fmla="*/ 1721 w 2743"/>
                <a:gd name="T95" fmla="*/ 3004 h 3122"/>
                <a:gd name="T96" fmla="*/ 1954 w 2743"/>
                <a:gd name="T97" fmla="*/ 3062 h 3122"/>
                <a:gd name="T98" fmla="*/ 2363 w 2743"/>
                <a:gd name="T99" fmla="*/ 3121 h 3122"/>
                <a:gd name="T100" fmla="*/ 2537 w 2743"/>
                <a:gd name="T101" fmla="*/ 1837 h 3122"/>
                <a:gd name="T102" fmla="*/ 2742 w 2743"/>
                <a:gd name="T103" fmla="*/ 350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3" h="3122">
                  <a:moveTo>
                    <a:pt x="2742" y="350"/>
                  </a:moveTo>
                  <a:lnTo>
                    <a:pt x="2742" y="350"/>
                  </a:lnTo>
                  <a:cubicBezTo>
                    <a:pt x="2012" y="233"/>
                    <a:pt x="1400" y="116"/>
                    <a:pt x="788" y="0"/>
                  </a:cubicBezTo>
                  <a:cubicBezTo>
                    <a:pt x="730" y="145"/>
                    <a:pt x="700" y="291"/>
                    <a:pt x="671" y="409"/>
                  </a:cubicBezTo>
                  <a:cubicBezTo>
                    <a:pt x="671" y="438"/>
                    <a:pt x="671" y="438"/>
                    <a:pt x="671" y="438"/>
                  </a:cubicBezTo>
                  <a:cubicBezTo>
                    <a:pt x="642" y="438"/>
                    <a:pt x="642" y="438"/>
                    <a:pt x="642" y="438"/>
                  </a:cubicBezTo>
                  <a:cubicBezTo>
                    <a:pt x="613" y="409"/>
                    <a:pt x="583" y="350"/>
                    <a:pt x="554" y="321"/>
                  </a:cubicBezTo>
                  <a:cubicBezTo>
                    <a:pt x="525" y="321"/>
                    <a:pt x="525" y="291"/>
                    <a:pt x="496" y="291"/>
                  </a:cubicBezTo>
                  <a:cubicBezTo>
                    <a:pt x="467" y="291"/>
                    <a:pt x="438" y="291"/>
                    <a:pt x="409" y="291"/>
                  </a:cubicBezTo>
                  <a:cubicBezTo>
                    <a:pt x="380" y="321"/>
                    <a:pt x="380" y="350"/>
                    <a:pt x="380" y="379"/>
                  </a:cubicBezTo>
                  <a:cubicBezTo>
                    <a:pt x="380" y="409"/>
                    <a:pt x="380" y="438"/>
                    <a:pt x="380" y="466"/>
                  </a:cubicBezTo>
                  <a:cubicBezTo>
                    <a:pt x="380" y="495"/>
                    <a:pt x="350" y="525"/>
                    <a:pt x="350" y="525"/>
                  </a:cubicBezTo>
                  <a:cubicBezTo>
                    <a:pt x="321" y="554"/>
                    <a:pt x="321" y="583"/>
                    <a:pt x="321" y="612"/>
                  </a:cubicBezTo>
                  <a:cubicBezTo>
                    <a:pt x="321" y="642"/>
                    <a:pt x="321" y="671"/>
                    <a:pt x="350" y="700"/>
                  </a:cubicBezTo>
                  <a:cubicBezTo>
                    <a:pt x="350" y="759"/>
                    <a:pt x="350" y="787"/>
                    <a:pt x="350" y="845"/>
                  </a:cubicBezTo>
                  <a:cubicBezTo>
                    <a:pt x="350" y="875"/>
                    <a:pt x="321" y="875"/>
                    <a:pt x="321" y="904"/>
                  </a:cubicBezTo>
                  <a:lnTo>
                    <a:pt x="321" y="904"/>
                  </a:lnTo>
                  <a:cubicBezTo>
                    <a:pt x="321" y="933"/>
                    <a:pt x="321" y="933"/>
                    <a:pt x="321" y="962"/>
                  </a:cubicBezTo>
                  <a:lnTo>
                    <a:pt x="321" y="991"/>
                  </a:lnTo>
                  <a:lnTo>
                    <a:pt x="350" y="1021"/>
                  </a:lnTo>
                  <a:cubicBezTo>
                    <a:pt x="350" y="1050"/>
                    <a:pt x="380" y="1079"/>
                    <a:pt x="380" y="1079"/>
                  </a:cubicBezTo>
                  <a:cubicBezTo>
                    <a:pt x="380" y="1109"/>
                    <a:pt x="380" y="1109"/>
                    <a:pt x="380" y="1109"/>
                  </a:cubicBezTo>
                  <a:cubicBezTo>
                    <a:pt x="380" y="1137"/>
                    <a:pt x="380" y="1137"/>
                    <a:pt x="380" y="1137"/>
                  </a:cubicBezTo>
                  <a:cubicBezTo>
                    <a:pt x="380" y="1137"/>
                    <a:pt x="380" y="1166"/>
                    <a:pt x="409" y="1166"/>
                  </a:cubicBezTo>
                  <a:cubicBezTo>
                    <a:pt x="409" y="1195"/>
                    <a:pt x="438" y="1195"/>
                    <a:pt x="438" y="1254"/>
                  </a:cubicBezTo>
                  <a:cubicBezTo>
                    <a:pt x="438" y="1283"/>
                    <a:pt x="409" y="1312"/>
                    <a:pt x="380" y="1312"/>
                  </a:cubicBezTo>
                  <a:cubicBezTo>
                    <a:pt x="380" y="1342"/>
                    <a:pt x="380" y="1342"/>
                    <a:pt x="350" y="1342"/>
                  </a:cubicBezTo>
                  <a:cubicBezTo>
                    <a:pt x="350" y="1371"/>
                    <a:pt x="350" y="1371"/>
                    <a:pt x="321" y="1400"/>
                  </a:cubicBezTo>
                  <a:lnTo>
                    <a:pt x="321" y="1429"/>
                  </a:lnTo>
                  <a:cubicBezTo>
                    <a:pt x="292" y="1429"/>
                    <a:pt x="292" y="1459"/>
                    <a:pt x="292" y="1459"/>
                  </a:cubicBezTo>
                  <a:cubicBezTo>
                    <a:pt x="263" y="1487"/>
                    <a:pt x="263" y="1545"/>
                    <a:pt x="204" y="1545"/>
                  </a:cubicBezTo>
                  <a:cubicBezTo>
                    <a:pt x="204" y="1604"/>
                    <a:pt x="175" y="1633"/>
                    <a:pt x="146" y="1662"/>
                  </a:cubicBezTo>
                  <a:cubicBezTo>
                    <a:pt x="117" y="1692"/>
                    <a:pt x="117" y="1750"/>
                    <a:pt x="117" y="1779"/>
                  </a:cubicBezTo>
                  <a:cubicBezTo>
                    <a:pt x="117" y="1809"/>
                    <a:pt x="117" y="1837"/>
                    <a:pt x="146" y="1866"/>
                  </a:cubicBezTo>
                  <a:cubicBezTo>
                    <a:pt x="146" y="1866"/>
                    <a:pt x="146" y="1866"/>
                    <a:pt x="175" y="1895"/>
                  </a:cubicBezTo>
                  <a:cubicBezTo>
                    <a:pt x="175" y="1895"/>
                    <a:pt x="175" y="1895"/>
                    <a:pt x="175" y="1925"/>
                  </a:cubicBezTo>
                  <a:cubicBezTo>
                    <a:pt x="204" y="1925"/>
                    <a:pt x="204" y="1954"/>
                    <a:pt x="204" y="2012"/>
                  </a:cubicBezTo>
                  <a:lnTo>
                    <a:pt x="204" y="2012"/>
                  </a:lnTo>
                  <a:lnTo>
                    <a:pt x="204" y="2012"/>
                  </a:lnTo>
                  <a:cubicBezTo>
                    <a:pt x="175" y="2042"/>
                    <a:pt x="117" y="2042"/>
                    <a:pt x="59" y="2042"/>
                  </a:cubicBezTo>
                  <a:lnTo>
                    <a:pt x="59" y="2042"/>
                  </a:lnTo>
                  <a:cubicBezTo>
                    <a:pt x="30" y="2071"/>
                    <a:pt x="0" y="2100"/>
                    <a:pt x="0" y="2129"/>
                  </a:cubicBezTo>
                  <a:cubicBezTo>
                    <a:pt x="263" y="2275"/>
                    <a:pt x="525" y="2421"/>
                    <a:pt x="788" y="2566"/>
                  </a:cubicBezTo>
                  <a:cubicBezTo>
                    <a:pt x="963" y="2654"/>
                    <a:pt x="1138" y="2771"/>
                    <a:pt x="1342" y="2887"/>
                  </a:cubicBezTo>
                  <a:cubicBezTo>
                    <a:pt x="1342" y="2887"/>
                    <a:pt x="1371" y="2887"/>
                    <a:pt x="1400" y="2916"/>
                  </a:cubicBezTo>
                  <a:cubicBezTo>
                    <a:pt x="1430" y="2945"/>
                    <a:pt x="1488" y="2975"/>
                    <a:pt x="1516" y="2975"/>
                  </a:cubicBezTo>
                  <a:cubicBezTo>
                    <a:pt x="1546" y="3004"/>
                    <a:pt x="1604" y="3004"/>
                    <a:pt x="1663" y="3004"/>
                  </a:cubicBezTo>
                  <a:cubicBezTo>
                    <a:pt x="1692" y="3004"/>
                    <a:pt x="1721" y="3004"/>
                    <a:pt x="1721" y="3004"/>
                  </a:cubicBezTo>
                  <a:cubicBezTo>
                    <a:pt x="1809" y="3033"/>
                    <a:pt x="1866" y="3033"/>
                    <a:pt x="1954" y="3062"/>
                  </a:cubicBezTo>
                  <a:cubicBezTo>
                    <a:pt x="2071" y="3062"/>
                    <a:pt x="2216" y="3092"/>
                    <a:pt x="2363" y="3121"/>
                  </a:cubicBezTo>
                  <a:cubicBezTo>
                    <a:pt x="2421" y="2683"/>
                    <a:pt x="2480" y="2275"/>
                    <a:pt x="2537" y="1837"/>
                  </a:cubicBezTo>
                  <a:cubicBezTo>
                    <a:pt x="2625" y="1342"/>
                    <a:pt x="2683" y="845"/>
                    <a:pt x="2742" y="35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6" name="Freeform 545">
              <a:extLst>
                <a:ext uri="{FF2B5EF4-FFF2-40B4-BE49-F238E27FC236}">
                  <a16:creationId xmlns:a16="http://schemas.microsoft.com/office/drawing/2014/main" id="{5DA093C9-8EBF-C142-BC34-2A137A7FB59E}"/>
                </a:ext>
              </a:extLst>
            </p:cNvPr>
            <p:cNvSpPr>
              <a:spLocks noChangeArrowheads="1"/>
            </p:cNvSpPr>
            <p:nvPr/>
          </p:nvSpPr>
          <p:spPr bwMode="auto">
            <a:xfrm>
              <a:off x="2062916" y="3743080"/>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7" name="Freeform 546">
              <a:extLst>
                <a:ext uri="{FF2B5EF4-FFF2-40B4-BE49-F238E27FC236}">
                  <a16:creationId xmlns:a16="http://schemas.microsoft.com/office/drawing/2014/main" id="{A2A1D402-11A1-1447-AAAB-01493383D8C7}"/>
                </a:ext>
              </a:extLst>
            </p:cNvPr>
            <p:cNvSpPr>
              <a:spLocks noChangeArrowheads="1"/>
            </p:cNvSpPr>
            <p:nvPr/>
          </p:nvSpPr>
          <p:spPr bwMode="auto">
            <a:xfrm>
              <a:off x="1123725" y="297188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8" name="Freeform 547">
              <a:extLst>
                <a:ext uri="{FF2B5EF4-FFF2-40B4-BE49-F238E27FC236}">
                  <a16:creationId xmlns:a16="http://schemas.microsoft.com/office/drawing/2014/main" id="{B41CC4E9-E744-0C4E-9F80-3C0BB29D4234}"/>
                </a:ext>
              </a:extLst>
            </p:cNvPr>
            <p:cNvSpPr>
              <a:spLocks noChangeArrowheads="1"/>
            </p:cNvSpPr>
            <p:nvPr/>
          </p:nvSpPr>
          <p:spPr bwMode="auto">
            <a:xfrm>
              <a:off x="2062916" y="3734542"/>
              <a:ext cx="1433" cy="9960"/>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cubicBezTo>
                    <a:pt x="0" y="30"/>
                    <a:pt x="0" y="30"/>
                    <a:pt x="0" y="30"/>
                  </a:cubicBezTo>
                  <a:cubicBezTo>
                    <a:pt x="0" y="30"/>
                    <a:pt x="0" y="3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49" name="Freeform 548">
              <a:extLst>
                <a:ext uri="{FF2B5EF4-FFF2-40B4-BE49-F238E27FC236}">
                  <a16:creationId xmlns:a16="http://schemas.microsoft.com/office/drawing/2014/main" id="{D168C753-E6A3-5747-B9DE-15CBBAC3AAE6}"/>
                </a:ext>
              </a:extLst>
            </p:cNvPr>
            <p:cNvSpPr>
              <a:spLocks noChangeArrowheads="1"/>
            </p:cNvSpPr>
            <p:nvPr/>
          </p:nvSpPr>
          <p:spPr bwMode="auto">
            <a:xfrm>
              <a:off x="5836884" y="365196"/>
              <a:ext cx="28678" cy="1423"/>
            </a:xfrm>
            <a:custGeom>
              <a:avLst/>
              <a:gdLst>
                <a:gd name="T0" fmla="*/ 88 w 89"/>
                <a:gd name="T1" fmla="*/ 0 h 1"/>
                <a:gd name="T2" fmla="*/ 88 w 89"/>
                <a:gd name="T3" fmla="*/ 0 h 1"/>
                <a:gd name="T4" fmla="*/ 88 w 89"/>
                <a:gd name="T5" fmla="*/ 0 h 1"/>
                <a:gd name="T6" fmla="*/ 88 w 89"/>
                <a:gd name="T7" fmla="*/ 0 h 1"/>
                <a:gd name="T8" fmla="*/ 88 w 89"/>
                <a:gd name="T9" fmla="*/ 0 h 1"/>
                <a:gd name="T10" fmla="*/ 0 w 89"/>
                <a:gd name="T11" fmla="*/ 0 h 1"/>
                <a:gd name="T12" fmla="*/ 88 w 8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89" h="1">
                  <a:moveTo>
                    <a:pt x="88" y="0"/>
                  </a:moveTo>
                  <a:lnTo>
                    <a:pt x="88" y="0"/>
                  </a:lnTo>
                  <a:lnTo>
                    <a:pt x="88" y="0"/>
                  </a:lnTo>
                  <a:lnTo>
                    <a:pt x="88" y="0"/>
                  </a:lnTo>
                  <a:lnTo>
                    <a:pt x="88" y="0"/>
                  </a:lnTo>
                  <a:cubicBezTo>
                    <a:pt x="59" y="0"/>
                    <a:pt x="30" y="0"/>
                    <a:pt x="0" y="0"/>
                  </a:cubicBezTo>
                  <a:cubicBezTo>
                    <a:pt x="30" y="0"/>
                    <a:pt x="59" y="0"/>
                    <a:pt x="8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0" name="Freeform 549">
              <a:extLst>
                <a:ext uri="{FF2B5EF4-FFF2-40B4-BE49-F238E27FC236}">
                  <a16:creationId xmlns:a16="http://schemas.microsoft.com/office/drawing/2014/main" id="{4CEFCF89-C590-3344-A45E-DA575B014CE1}"/>
                </a:ext>
              </a:extLst>
            </p:cNvPr>
            <p:cNvSpPr>
              <a:spLocks noChangeArrowheads="1"/>
            </p:cNvSpPr>
            <p:nvPr/>
          </p:nvSpPr>
          <p:spPr bwMode="auto">
            <a:xfrm>
              <a:off x="1464988" y="3414397"/>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1" name="Freeform 550">
              <a:extLst>
                <a:ext uri="{FF2B5EF4-FFF2-40B4-BE49-F238E27FC236}">
                  <a16:creationId xmlns:a16="http://schemas.microsoft.com/office/drawing/2014/main" id="{C58004D8-344A-1A44-9884-8312B396619C}"/>
                </a:ext>
              </a:extLst>
            </p:cNvPr>
            <p:cNvSpPr>
              <a:spLocks noChangeArrowheads="1"/>
            </p:cNvSpPr>
            <p:nvPr/>
          </p:nvSpPr>
          <p:spPr bwMode="auto">
            <a:xfrm>
              <a:off x="1378955" y="3375981"/>
              <a:ext cx="47318" cy="18497"/>
            </a:xfrm>
            <a:custGeom>
              <a:avLst/>
              <a:gdLst>
                <a:gd name="T0" fmla="*/ 88 w 147"/>
                <a:gd name="T1" fmla="*/ 58 h 59"/>
                <a:gd name="T2" fmla="*/ 88 w 147"/>
                <a:gd name="T3" fmla="*/ 58 h 59"/>
                <a:gd name="T4" fmla="*/ 0 w 147"/>
                <a:gd name="T5" fmla="*/ 0 h 59"/>
                <a:gd name="T6" fmla="*/ 88 w 147"/>
                <a:gd name="T7" fmla="*/ 58 h 59"/>
                <a:gd name="T8" fmla="*/ 88 w 147"/>
                <a:gd name="T9" fmla="*/ 58 h 59"/>
                <a:gd name="T10" fmla="*/ 146 w 147"/>
                <a:gd name="T11" fmla="*/ 58 h 59"/>
                <a:gd name="T12" fmla="*/ 88 w 147"/>
                <a:gd name="T13" fmla="*/ 58 h 59"/>
              </a:gdLst>
              <a:ahLst/>
              <a:cxnLst>
                <a:cxn ang="0">
                  <a:pos x="T0" y="T1"/>
                </a:cxn>
                <a:cxn ang="0">
                  <a:pos x="T2" y="T3"/>
                </a:cxn>
                <a:cxn ang="0">
                  <a:pos x="T4" y="T5"/>
                </a:cxn>
                <a:cxn ang="0">
                  <a:pos x="T6" y="T7"/>
                </a:cxn>
                <a:cxn ang="0">
                  <a:pos x="T8" y="T9"/>
                </a:cxn>
                <a:cxn ang="0">
                  <a:pos x="T10" y="T11"/>
                </a:cxn>
                <a:cxn ang="0">
                  <a:pos x="T12" y="T13"/>
                </a:cxn>
              </a:cxnLst>
              <a:rect l="0" t="0" r="r" b="b"/>
              <a:pathLst>
                <a:path w="147" h="59">
                  <a:moveTo>
                    <a:pt x="88" y="58"/>
                  </a:moveTo>
                  <a:lnTo>
                    <a:pt x="88" y="58"/>
                  </a:lnTo>
                  <a:cubicBezTo>
                    <a:pt x="58" y="58"/>
                    <a:pt x="29" y="29"/>
                    <a:pt x="0" y="0"/>
                  </a:cubicBezTo>
                  <a:cubicBezTo>
                    <a:pt x="29" y="29"/>
                    <a:pt x="58" y="58"/>
                    <a:pt x="88" y="58"/>
                  </a:cubicBezTo>
                  <a:lnTo>
                    <a:pt x="88" y="58"/>
                  </a:lnTo>
                  <a:cubicBezTo>
                    <a:pt x="146" y="58"/>
                    <a:pt x="146" y="58"/>
                    <a:pt x="146" y="58"/>
                  </a:cubicBezTo>
                  <a:cubicBezTo>
                    <a:pt x="88" y="58"/>
                    <a:pt x="88" y="58"/>
                    <a:pt x="88"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2" name="Freeform 551">
              <a:extLst>
                <a:ext uri="{FF2B5EF4-FFF2-40B4-BE49-F238E27FC236}">
                  <a16:creationId xmlns:a16="http://schemas.microsoft.com/office/drawing/2014/main" id="{84B86F16-5D67-9748-A8A4-D5E2DA2C3BEB}"/>
                </a:ext>
              </a:extLst>
            </p:cNvPr>
            <p:cNvSpPr>
              <a:spLocks noChangeArrowheads="1"/>
            </p:cNvSpPr>
            <p:nvPr/>
          </p:nvSpPr>
          <p:spPr bwMode="auto">
            <a:xfrm>
              <a:off x="1427707" y="3395900"/>
              <a:ext cx="20074" cy="19920"/>
            </a:xfrm>
            <a:custGeom>
              <a:avLst/>
              <a:gdLst>
                <a:gd name="T0" fmla="*/ 0 w 60"/>
                <a:gd name="T1" fmla="*/ 0 h 60"/>
                <a:gd name="T2" fmla="*/ 0 w 60"/>
                <a:gd name="T3" fmla="*/ 0 h 60"/>
                <a:gd name="T4" fmla="*/ 0 w 60"/>
                <a:gd name="T5" fmla="*/ 30 h 60"/>
                <a:gd name="T6" fmla="*/ 59 w 60"/>
                <a:gd name="T7" fmla="*/ 59 h 60"/>
                <a:gd name="T8" fmla="*/ 0 w 60"/>
                <a:gd name="T9" fmla="*/ 30 h 60"/>
                <a:gd name="T10" fmla="*/ 0 w 60"/>
                <a:gd name="T11" fmla="*/ 0 h 60"/>
              </a:gdLst>
              <a:ahLst/>
              <a:cxnLst>
                <a:cxn ang="0">
                  <a:pos x="T0" y="T1"/>
                </a:cxn>
                <a:cxn ang="0">
                  <a:pos x="T2" y="T3"/>
                </a:cxn>
                <a:cxn ang="0">
                  <a:pos x="T4" y="T5"/>
                </a:cxn>
                <a:cxn ang="0">
                  <a:pos x="T6" y="T7"/>
                </a:cxn>
                <a:cxn ang="0">
                  <a:pos x="T8" y="T9"/>
                </a:cxn>
                <a:cxn ang="0">
                  <a:pos x="T10" y="T11"/>
                </a:cxn>
              </a:cxnLst>
              <a:rect l="0" t="0" r="r" b="b"/>
              <a:pathLst>
                <a:path w="60" h="60">
                  <a:moveTo>
                    <a:pt x="0" y="0"/>
                  </a:moveTo>
                  <a:lnTo>
                    <a:pt x="0" y="0"/>
                  </a:lnTo>
                  <a:cubicBezTo>
                    <a:pt x="0" y="30"/>
                    <a:pt x="0" y="30"/>
                    <a:pt x="0" y="30"/>
                  </a:cubicBezTo>
                  <a:cubicBezTo>
                    <a:pt x="29" y="30"/>
                    <a:pt x="59" y="59"/>
                    <a:pt x="59" y="59"/>
                  </a:cubicBezTo>
                  <a:cubicBezTo>
                    <a:pt x="59" y="59"/>
                    <a:pt x="29" y="30"/>
                    <a:pt x="0" y="30"/>
                  </a:cubicBezTo>
                  <a:cubicBezTo>
                    <a:pt x="0" y="30"/>
                    <a:pt x="0" y="3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3" name="Freeform 552">
              <a:extLst>
                <a:ext uri="{FF2B5EF4-FFF2-40B4-BE49-F238E27FC236}">
                  <a16:creationId xmlns:a16="http://schemas.microsoft.com/office/drawing/2014/main" id="{C9C4DFBF-5AEF-834F-A67D-11B7DE7C4DD4}"/>
                </a:ext>
              </a:extLst>
            </p:cNvPr>
            <p:cNvSpPr>
              <a:spLocks noChangeArrowheads="1"/>
            </p:cNvSpPr>
            <p:nvPr/>
          </p:nvSpPr>
          <p:spPr bwMode="auto">
            <a:xfrm>
              <a:off x="1333071" y="3263574"/>
              <a:ext cx="47318" cy="103870"/>
            </a:xfrm>
            <a:custGeom>
              <a:avLst/>
              <a:gdLst>
                <a:gd name="T0" fmla="*/ 58 w 146"/>
                <a:gd name="T1" fmla="*/ 204 h 322"/>
                <a:gd name="T2" fmla="*/ 58 w 146"/>
                <a:gd name="T3" fmla="*/ 204 h 322"/>
                <a:gd name="T4" fmla="*/ 58 w 146"/>
                <a:gd name="T5" fmla="*/ 204 h 322"/>
                <a:gd name="T6" fmla="*/ 29 w 146"/>
                <a:gd name="T7" fmla="*/ 58 h 322"/>
                <a:gd name="T8" fmla="*/ 0 w 146"/>
                <a:gd name="T9" fmla="*/ 0 h 322"/>
                <a:gd name="T10" fmla="*/ 29 w 146"/>
                <a:gd name="T11" fmla="*/ 58 h 322"/>
                <a:gd name="T12" fmla="*/ 58 w 146"/>
                <a:gd name="T13" fmla="*/ 204 h 322"/>
                <a:gd name="T14" fmla="*/ 58 w 146"/>
                <a:gd name="T15" fmla="*/ 204 h 322"/>
                <a:gd name="T16" fmla="*/ 145 w 146"/>
                <a:gd name="T17" fmla="*/ 321 h 322"/>
                <a:gd name="T18" fmla="*/ 58 w 146"/>
                <a:gd name="T19" fmla="*/ 20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22">
                  <a:moveTo>
                    <a:pt x="58" y="204"/>
                  </a:moveTo>
                  <a:lnTo>
                    <a:pt x="58" y="204"/>
                  </a:lnTo>
                  <a:lnTo>
                    <a:pt x="58" y="204"/>
                  </a:lnTo>
                  <a:cubicBezTo>
                    <a:pt x="58" y="146"/>
                    <a:pt x="29" y="117"/>
                    <a:pt x="29" y="58"/>
                  </a:cubicBezTo>
                  <a:cubicBezTo>
                    <a:pt x="0" y="29"/>
                    <a:pt x="0" y="29"/>
                    <a:pt x="0" y="0"/>
                  </a:cubicBezTo>
                  <a:cubicBezTo>
                    <a:pt x="0" y="29"/>
                    <a:pt x="0" y="29"/>
                    <a:pt x="29" y="58"/>
                  </a:cubicBezTo>
                  <a:cubicBezTo>
                    <a:pt x="29" y="117"/>
                    <a:pt x="58" y="146"/>
                    <a:pt x="58" y="204"/>
                  </a:cubicBezTo>
                  <a:lnTo>
                    <a:pt x="58" y="204"/>
                  </a:lnTo>
                  <a:cubicBezTo>
                    <a:pt x="87" y="262"/>
                    <a:pt x="116" y="291"/>
                    <a:pt x="145" y="321"/>
                  </a:cubicBezTo>
                  <a:cubicBezTo>
                    <a:pt x="116" y="291"/>
                    <a:pt x="87" y="262"/>
                    <a:pt x="58" y="204"/>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4" name="Freeform 553">
              <a:extLst>
                <a:ext uri="{FF2B5EF4-FFF2-40B4-BE49-F238E27FC236}">
                  <a16:creationId xmlns:a16="http://schemas.microsoft.com/office/drawing/2014/main" id="{3E6A70EA-E32E-B241-A787-8D833E65E653}"/>
                </a:ext>
              </a:extLst>
            </p:cNvPr>
            <p:cNvSpPr>
              <a:spLocks noChangeArrowheads="1"/>
            </p:cNvSpPr>
            <p:nvPr/>
          </p:nvSpPr>
          <p:spPr bwMode="auto">
            <a:xfrm>
              <a:off x="1312997" y="3179624"/>
              <a:ext cx="20074" cy="85372"/>
            </a:xfrm>
            <a:custGeom>
              <a:avLst/>
              <a:gdLst>
                <a:gd name="T0" fmla="*/ 0 w 60"/>
                <a:gd name="T1" fmla="*/ 29 h 263"/>
                <a:gd name="T2" fmla="*/ 0 w 60"/>
                <a:gd name="T3" fmla="*/ 29 h 263"/>
                <a:gd name="T4" fmla="*/ 0 w 60"/>
                <a:gd name="T5" fmla="*/ 0 h 263"/>
                <a:gd name="T6" fmla="*/ 0 w 60"/>
                <a:gd name="T7" fmla="*/ 29 h 263"/>
                <a:gd name="T8" fmla="*/ 29 w 60"/>
                <a:gd name="T9" fmla="*/ 145 h 263"/>
                <a:gd name="T10" fmla="*/ 59 w 60"/>
                <a:gd name="T11" fmla="*/ 262 h 263"/>
                <a:gd name="T12" fmla="*/ 29 w 60"/>
                <a:gd name="T13" fmla="*/ 145 h 263"/>
                <a:gd name="T14" fmla="*/ 0 w 60"/>
                <a:gd name="T15" fmla="*/ 29 h 2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63">
                  <a:moveTo>
                    <a:pt x="0" y="29"/>
                  </a:moveTo>
                  <a:lnTo>
                    <a:pt x="0" y="29"/>
                  </a:lnTo>
                  <a:lnTo>
                    <a:pt x="0" y="0"/>
                  </a:lnTo>
                  <a:lnTo>
                    <a:pt x="0" y="29"/>
                  </a:lnTo>
                  <a:cubicBezTo>
                    <a:pt x="29" y="58"/>
                    <a:pt x="29" y="87"/>
                    <a:pt x="29" y="145"/>
                  </a:cubicBezTo>
                  <a:cubicBezTo>
                    <a:pt x="29" y="174"/>
                    <a:pt x="59" y="203"/>
                    <a:pt x="59" y="262"/>
                  </a:cubicBezTo>
                  <a:cubicBezTo>
                    <a:pt x="59" y="203"/>
                    <a:pt x="29" y="174"/>
                    <a:pt x="29" y="145"/>
                  </a:cubicBezTo>
                  <a:cubicBezTo>
                    <a:pt x="29" y="87"/>
                    <a:pt x="29" y="58"/>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5" name="Freeform 554">
              <a:extLst>
                <a:ext uri="{FF2B5EF4-FFF2-40B4-BE49-F238E27FC236}">
                  <a16:creationId xmlns:a16="http://schemas.microsoft.com/office/drawing/2014/main" id="{560E6DE1-A8E2-4E4C-85FE-022FF1F1D544}"/>
                </a:ext>
              </a:extLst>
            </p:cNvPr>
            <p:cNvSpPr>
              <a:spLocks noChangeArrowheads="1"/>
            </p:cNvSpPr>
            <p:nvPr/>
          </p:nvSpPr>
          <p:spPr bwMode="auto">
            <a:xfrm>
              <a:off x="1208324" y="3075755"/>
              <a:ext cx="38714" cy="46955"/>
            </a:xfrm>
            <a:custGeom>
              <a:avLst/>
              <a:gdLst>
                <a:gd name="T0" fmla="*/ 88 w 118"/>
                <a:gd name="T1" fmla="*/ 116 h 146"/>
                <a:gd name="T2" fmla="*/ 88 w 118"/>
                <a:gd name="T3" fmla="*/ 116 h 146"/>
                <a:gd name="T4" fmla="*/ 30 w 118"/>
                <a:gd name="T5" fmla="*/ 29 h 146"/>
                <a:gd name="T6" fmla="*/ 0 w 118"/>
                <a:gd name="T7" fmla="*/ 0 h 146"/>
                <a:gd name="T8" fmla="*/ 30 w 118"/>
                <a:gd name="T9" fmla="*/ 29 h 146"/>
                <a:gd name="T10" fmla="*/ 88 w 118"/>
                <a:gd name="T11" fmla="*/ 116 h 146"/>
                <a:gd name="T12" fmla="*/ 117 w 118"/>
                <a:gd name="T13" fmla="*/ 145 h 146"/>
                <a:gd name="T14" fmla="*/ 88 w 118"/>
                <a:gd name="T15" fmla="*/ 11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6">
                  <a:moveTo>
                    <a:pt x="88" y="116"/>
                  </a:moveTo>
                  <a:lnTo>
                    <a:pt x="88" y="116"/>
                  </a:lnTo>
                  <a:cubicBezTo>
                    <a:pt x="59" y="87"/>
                    <a:pt x="30" y="58"/>
                    <a:pt x="30" y="29"/>
                  </a:cubicBezTo>
                  <a:cubicBezTo>
                    <a:pt x="30" y="29"/>
                    <a:pt x="30" y="29"/>
                    <a:pt x="0" y="0"/>
                  </a:cubicBezTo>
                  <a:cubicBezTo>
                    <a:pt x="30" y="29"/>
                    <a:pt x="30" y="29"/>
                    <a:pt x="30" y="29"/>
                  </a:cubicBezTo>
                  <a:cubicBezTo>
                    <a:pt x="30" y="58"/>
                    <a:pt x="59" y="87"/>
                    <a:pt x="88" y="116"/>
                  </a:cubicBezTo>
                  <a:cubicBezTo>
                    <a:pt x="88" y="116"/>
                    <a:pt x="117" y="116"/>
                    <a:pt x="117" y="145"/>
                  </a:cubicBezTo>
                  <a:cubicBezTo>
                    <a:pt x="117" y="116"/>
                    <a:pt x="88" y="116"/>
                    <a:pt x="88" y="11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6" name="Freeform 555">
              <a:extLst>
                <a:ext uri="{FF2B5EF4-FFF2-40B4-BE49-F238E27FC236}">
                  <a16:creationId xmlns:a16="http://schemas.microsoft.com/office/drawing/2014/main" id="{489993B9-955A-5148-8572-750B7E9C6B41}"/>
                </a:ext>
              </a:extLst>
            </p:cNvPr>
            <p:cNvSpPr>
              <a:spLocks noChangeArrowheads="1"/>
            </p:cNvSpPr>
            <p:nvPr/>
          </p:nvSpPr>
          <p:spPr bwMode="auto">
            <a:xfrm>
              <a:off x="1730256" y="3347523"/>
              <a:ext cx="38714" cy="19920"/>
            </a:xfrm>
            <a:custGeom>
              <a:avLst/>
              <a:gdLst>
                <a:gd name="T0" fmla="*/ 88 w 118"/>
                <a:gd name="T1" fmla="*/ 59 h 60"/>
                <a:gd name="T2" fmla="*/ 88 w 118"/>
                <a:gd name="T3" fmla="*/ 59 h 60"/>
                <a:gd name="T4" fmla="*/ 88 w 118"/>
                <a:gd name="T5" fmla="*/ 29 h 60"/>
                <a:gd name="T6" fmla="*/ 0 w 118"/>
                <a:gd name="T7" fmla="*/ 0 h 60"/>
                <a:gd name="T8" fmla="*/ 0 w 118"/>
                <a:gd name="T9" fmla="*/ 0 h 60"/>
                <a:gd name="T10" fmla="*/ 0 w 118"/>
                <a:gd name="T11" fmla="*/ 0 h 60"/>
                <a:gd name="T12" fmla="*/ 88 w 118"/>
                <a:gd name="T13" fmla="*/ 29 h 60"/>
                <a:gd name="T14" fmla="*/ 88 w 118"/>
                <a:gd name="T15" fmla="*/ 59 h 60"/>
                <a:gd name="T16" fmla="*/ 117 w 118"/>
                <a:gd name="T17" fmla="*/ 59 h 60"/>
                <a:gd name="T18" fmla="*/ 117 w 118"/>
                <a:gd name="T19" fmla="*/ 59 h 60"/>
                <a:gd name="T20" fmla="*/ 88 w 118"/>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60">
                  <a:moveTo>
                    <a:pt x="88" y="59"/>
                  </a:moveTo>
                  <a:lnTo>
                    <a:pt x="88" y="59"/>
                  </a:lnTo>
                  <a:cubicBezTo>
                    <a:pt x="88" y="29"/>
                    <a:pt x="88" y="29"/>
                    <a:pt x="88" y="29"/>
                  </a:cubicBezTo>
                  <a:cubicBezTo>
                    <a:pt x="59" y="29"/>
                    <a:pt x="29" y="29"/>
                    <a:pt x="0" y="0"/>
                  </a:cubicBezTo>
                  <a:lnTo>
                    <a:pt x="0" y="0"/>
                  </a:lnTo>
                  <a:lnTo>
                    <a:pt x="0" y="0"/>
                  </a:lnTo>
                  <a:cubicBezTo>
                    <a:pt x="29" y="29"/>
                    <a:pt x="59" y="29"/>
                    <a:pt x="88" y="29"/>
                  </a:cubicBezTo>
                  <a:cubicBezTo>
                    <a:pt x="88" y="59"/>
                    <a:pt x="88" y="59"/>
                    <a:pt x="88" y="59"/>
                  </a:cubicBezTo>
                  <a:cubicBezTo>
                    <a:pt x="117" y="59"/>
                    <a:pt x="117" y="59"/>
                    <a:pt x="117" y="59"/>
                  </a:cubicBezTo>
                  <a:lnTo>
                    <a:pt x="117" y="59"/>
                  </a:lnTo>
                  <a:lnTo>
                    <a:pt x="88" y="5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7" name="Freeform 556">
              <a:extLst>
                <a:ext uri="{FF2B5EF4-FFF2-40B4-BE49-F238E27FC236}">
                  <a16:creationId xmlns:a16="http://schemas.microsoft.com/office/drawing/2014/main" id="{5D39017F-9860-8D48-BD5F-2F0047A37FE3}"/>
                </a:ext>
              </a:extLst>
            </p:cNvPr>
            <p:cNvSpPr>
              <a:spLocks noChangeArrowheads="1"/>
            </p:cNvSpPr>
            <p:nvPr/>
          </p:nvSpPr>
          <p:spPr bwMode="auto">
            <a:xfrm>
              <a:off x="1674334" y="3338986"/>
              <a:ext cx="10037" cy="1423"/>
            </a:xfrm>
            <a:custGeom>
              <a:avLst/>
              <a:gdLst>
                <a:gd name="T0" fmla="*/ 0 w 30"/>
                <a:gd name="T1" fmla="*/ 0 h 1"/>
                <a:gd name="T2" fmla="*/ 0 w 30"/>
                <a:gd name="T3" fmla="*/ 0 h 1"/>
                <a:gd name="T4" fmla="*/ 0 w 30"/>
                <a:gd name="T5" fmla="*/ 0 h 1"/>
                <a:gd name="T6" fmla="*/ 0 w 30"/>
                <a:gd name="T7" fmla="*/ 0 h 1"/>
                <a:gd name="T8" fmla="*/ 0 w 30"/>
                <a:gd name="T9" fmla="*/ 0 h 1"/>
                <a:gd name="T10" fmla="*/ 0 w 30"/>
                <a:gd name="T11" fmla="*/ 0 h 1"/>
                <a:gd name="T12" fmla="*/ 29 w 30"/>
                <a:gd name="T13" fmla="*/ 0 h 1"/>
                <a:gd name="T14" fmla="*/ 0 w 3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
                  <a:moveTo>
                    <a:pt x="0" y="0"/>
                  </a:moveTo>
                  <a:lnTo>
                    <a:pt x="0" y="0"/>
                  </a:lnTo>
                  <a:lnTo>
                    <a:pt x="0" y="0"/>
                  </a:lnTo>
                  <a:lnTo>
                    <a:pt x="0" y="0"/>
                  </a:lnTo>
                  <a:lnTo>
                    <a:pt x="0" y="0"/>
                  </a:lnTo>
                  <a:lnTo>
                    <a:pt x="0" y="0"/>
                  </a:lnTo>
                  <a:cubicBezTo>
                    <a:pt x="29" y="0"/>
                    <a:pt x="29" y="0"/>
                    <a:pt x="29" y="0"/>
                  </a:cubicBez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8" name="Freeform 557">
              <a:extLst>
                <a:ext uri="{FF2B5EF4-FFF2-40B4-BE49-F238E27FC236}">
                  <a16:creationId xmlns:a16="http://schemas.microsoft.com/office/drawing/2014/main" id="{E50D07BC-0272-A147-827B-8413DF81C9DA}"/>
                </a:ext>
              </a:extLst>
            </p:cNvPr>
            <p:cNvSpPr>
              <a:spLocks noChangeArrowheads="1"/>
            </p:cNvSpPr>
            <p:nvPr/>
          </p:nvSpPr>
          <p:spPr bwMode="auto">
            <a:xfrm>
              <a:off x="1540984" y="346989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59" name="Freeform 558">
              <a:extLst>
                <a:ext uri="{FF2B5EF4-FFF2-40B4-BE49-F238E27FC236}">
                  <a16:creationId xmlns:a16="http://schemas.microsoft.com/office/drawing/2014/main" id="{81AE4D8A-6198-054D-852C-E72213B3EDC2}"/>
                </a:ext>
              </a:extLst>
            </p:cNvPr>
            <p:cNvSpPr>
              <a:spLocks noChangeArrowheads="1"/>
            </p:cNvSpPr>
            <p:nvPr/>
          </p:nvSpPr>
          <p:spPr bwMode="auto">
            <a:xfrm>
              <a:off x="1682937" y="3338986"/>
              <a:ext cx="10037" cy="1423"/>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lnTo>
                    <a:pt x="0"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60" name="Freeform 559">
              <a:extLst>
                <a:ext uri="{FF2B5EF4-FFF2-40B4-BE49-F238E27FC236}">
                  <a16:creationId xmlns:a16="http://schemas.microsoft.com/office/drawing/2014/main" id="{42684E0F-A945-A447-8E30-97D129525C51}"/>
                </a:ext>
              </a:extLst>
            </p:cNvPr>
            <p:cNvSpPr>
              <a:spLocks noChangeArrowheads="1"/>
            </p:cNvSpPr>
            <p:nvPr/>
          </p:nvSpPr>
          <p:spPr bwMode="auto">
            <a:xfrm>
              <a:off x="1635620" y="3329025"/>
              <a:ext cx="10036" cy="9961"/>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61" name="Freeform 560">
              <a:extLst>
                <a:ext uri="{FF2B5EF4-FFF2-40B4-BE49-F238E27FC236}">
                  <a16:creationId xmlns:a16="http://schemas.microsoft.com/office/drawing/2014/main" id="{505D6C9D-48FF-CF42-ABBB-5529C406AAA4}"/>
                </a:ext>
              </a:extLst>
            </p:cNvPr>
            <p:cNvSpPr>
              <a:spLocks noChangeArrowheads="1"/>
            </p:cNvSpPr>
            <p:nvPr/>
          </p:nvSpPr>
          <p:spPr bwMode="auto">
            <a:xfrm>
              <a:off x="1578265" y="3357483"/>
              <a:ext cx="38714" cy="75412"/>
            </a:xfrm>
            <a:custGeom>
              <a:avLst/>
              <a:gdLst>
                <a:gd name="T0" fmla="*/ 58 w 117"/>
                <a:gd name="T1" fmla="*/ 30 h 235"/>
                <a:gd name="T2" fmla="*/ 58 w 117"/>
                <a:gd name="T3" fmla="*/ 30 h 235"/>
                <a:gd name="T4" fmla="*/ 0 w 117"/>
                <a:gd name="T5" fmla="*/ 234 h 235"/>
                <a:gd name="T6" fmla="*/ 58 w 117"/>
                <a:gd name="T7" fmla="*/ 30 h 235"/>
                <a:gd name="T8" fmla="*/ 87 w 117"/>
                <a:gd name="T9" fmla="*/ 30 h 235"/>
                <a:gd name="T10" fmla="*/ 116 w 117"/>
                <a:gd name="T11" fmla="*/ 0 h 235"/>
                <a:gd name="T12" fmla="*/ 87 w 117"/>
                <a:gd name="T13" fmla="*/ 30 h 235"/>
                <a:gd name="T14" fmla="*/ 58 w 117"/>
                <a:gd name="T15" fmla="*/ 3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235">
                  <a:moveTo>
                    <a:pt x="58" y="30"/>
                  </a:moveTo>
                  <a:lnTo>
                    <a:pt x="58" y="30"/>
                  </a:lnTo>
                  <a:cubicBezTo>
                    <a:pt x="58" y="117"/>
                    <a:pt x="29" y="176"/>
                    <a:pt x="0" y="234"/>
                  </a:cubicBezTo>
                  <a:cubicBezTo>
                    <a:pt x="29" y="176"/>
                    <a:pt x="58" y="117"/>
                    <a:pt x="58" y="30"/>
                  </a:cubicBezTo>
                  <a:lnTo>
                    <a:pt x="87" y="30"/>
                  </a:lnTo>
                  <a:cubicBezTo>
                    <a:pt x="87" y="30"/>
                    <a:pt x="116" y="30"/>
                    <a:pt x="116" y="0"/>
                  </a:cubicBezTo>
                  <a:cubicBezTo>
                    <a:pt x="116" y="30"/>
                    <a:pt x="87" y="30"/>
                    <a:pt x="87" y="30"/>
                  </a:cubicBezTo>
                  <a:lnTo>
                    <a:pt x="58" y="3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62" name="Freeform 561">
              <a:extLst>
                <a:ext uri="{FF2B5EF4-FFF2-40B4-BE49-F238E27FC236}">
                  <a16:creationId xmlns:a16="http://schemas.microsoft.com/office/drawing/2014/main" id="{1433FAD0-A3FA-0140-9530-4C0E9BB342FA}"/>
                </a:ext>
              </a:extLst>
            </p:cNvPr>
            <p:cNvSpPr>
              <a:spLocks noChangeArrowheads="1"/>
            </p:cNvSpPr>
            <p:nvPr/>
          </p:nvSpPr>
          <p:spPr bwMode="auto">
            <a:xfrm>
              <a:off x="1549587" y="3451392"/>
              <a:ext cx="20074" cy="18498"/>
            </a:xfrm>
            <a:custGeom>
              <a:avLst/>
              <a:gdLst>
                <a:gd name="T0" fmla="*/ 0 w 60"/>
                <a:gd name="T1" fmla="*/ 58 h 59"/>
                <a:gd name="T2" fmla="*/ 0 w 60"/>
                <a:gd name="T3" fmla="*/ 58 h 59"/>
                <a:gd name="T4" fmla="*/ 59 w 60"/>
                <a:gd name="T5" fmla="*/ 0 h 59"/>
                <a:gd name="T6" fmla="*/ 0 w 60"/>
                <a:gd name="T7" fmla="*/ 58 h 59"/>
              </a:gdLst>
              <a:ahLst/>
              <a:cxnLst>
                <a:cxn ang="0">
                  <a:pos x="T0" y="T1"/>
                </a:cxn>
                <a:cxn ang="0">
                  <a:pos x="T2" y="T3"/>
                </a:cxn>
                <a:cxn ang="0">
                  <a:pos x="T4" y="T5"/>
                </a:cxn>
                <a:cxn ang="0">
                  <a:pos x="T6" y="T7"/>
                </a:cxn>
              </a:cxnLst>
              <a:rect l="0" t="0" r="r" b="b"/>
              <a:pathLst>
                <a:path w="60" h="59">
                  <a:moveTo>
                    <a:pt x="0" y="58"/>
                  </a:moveTo>
                  <a:lnTo>
                    <a:pt x="0" y="58"/>
                  </a:lnTo>
                  <a:cubicBezTo>
                    <a:pt x="30" y="58"/>
                    <a:pt x="30" y="29"/>
                    <a:pt x="59" y="0"/>
                  </a:cubicBezTo>
                  <a:cubicBezTo>
                    <a:pt x="30" y="29"/>
                    <a:pt x="30" y="58"/>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63" name="Freeform 562">
              <a:extLst>
                <a:ext uri="{FF2B5EF4-FFF2-40B4-BE49-F238E27FC236}">
                  <a16:creationId xmlns:a16="http://schemas.microsoft.com/office/drawing/2014/main" id="{FA031F98-BA75-0440-916C-40550342461C}"/>
                </a:ext>
              </a:extLst>
            </p:cNvPr>
            <p:cNvSpPr>
              <a:spLocks noChangeArrowheads="1"/>
            </p:cNvSpPr>
            <p:nvPr/>
          </p:nvSpPr>
          <p:spPr bwMode="auto">
            <a:xfrm>
              <a:off x="1257076" y="3131247"/>
              <a:ext cx="10036" cy="1423"/>
            </a:xfrm>
            <a:custGeom>
              <a:avLst/>
              <a:gdLst>
                <a:gd name="T0" fmla="*/ 0 w 29"/>
                <a:gd name="T1" fmla="*/ 0 h 1"/>
                <a:gd name="T2" fmla="*/ 0 w 29"/>
                <a:gd name="T3" fmla="*/ 0 h 1"/>
                <a:gd name="T4" fmla="*/ 0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lnTo>
                    <a:pt x="0" y="0"/>
                  </a:lnTo>
                  <a:cubicBezTo>
                    <a:pt x="28" y="0"/>
                    <a:pt x="28" y="0"/>
                    <a:pt x="28" y="0"/>
                  </a:cubicBezTo>
                  <a:lnTo>
                    <a:pt x="28"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68" name="Freeform 567">
              <a:extLst>
                <a:ext uri="{FF2B5EF4-FFF2-40B4-BE49-F238E27FC236}">
                  <a16:creationId xmlns:a16="http://schemas.microsoft.com/office/drawing/2014/main" id="{545998CB-8B5D-9440-8513-6633273F36D4}"/>
                </a:ext>
              </a:extLst>
            </p:cNvPr>
            <p:cNvSpPr>
              <a:spLocks noChangeArrowheads="1"/>
            </p:cNvSpPr>
            <p:nvPr/>
          </p:nvSpPr>
          <p:spPr bwMode="auto">
            <a:xfrm>
              <a:off x="1208324" y="306579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71" name="Freeform 570">
              <a:extLst>
                <a:ext uri="{FF2B5EF4-FFF2-40B4-BE49-F238E27FC236}">
                  <a16:creationId xmlns:a16="http://schemas.microsoft.com/office/drawing/2014/main" id="{610D066A-AA92-A64C-AF88-673FFC90F02F}"/>
                </a:ext>
              </a:extLst>
            </p:cNvPr>
            <p:cNvSpPr>
              <a:spLocks noChangeArrowheads="1"/>
            </p:cNvSpPr>
            <p:nvPr/>
          </p:nvSpPr>
          <p:spPr bwMode="auto">
            <a:xfrm>
              <a:off x="990374" y="2933468"/>
              <a:ext cx="133350" cy="19920"/>
            </a:xfrm>
            <a:custGeom>
              <a:avLst/>
              <a:gdLst>
                <a:gd name="T0" fmla="*/ 0 w 409"/>
                <a:gd name="T1" fmla="*/ 0 h 60"/>
                <a:gd name="T2" fmla="*/ 0 w 409"/>
                <a:gd name="T3" fmla="*/ 0 h 60"/>
                <a:gd name="T4" fmla="*/ 408 w 409"/>
                <a:gd name="T5" fmla="*/ 59 h 60"/>
                <a:gd name="T6" fmla="*/ 408 w 409"/>
                <a:gd name="T7" fmla="*/ 59 h 60"/>
                <a:gd name="T8" fmla="*/ 408 w 409"/>
                <a:gd name="T9" fmla="*/ 59 h 60"/>
                <a:gd name="T10" fmla="*/ 0 w 409"/>
                <a:gd name="T11" fmla="*/ 0 h 60"/>
              </a:gdLst>
              <a:ahLst/>
              <a:cxnLst>
                <a:cxn ang="0">
                  <a:pos x="T0" y="T1"/>
                </a:cxn>
                <a:cxn ang="0">
                  <a:pos x="T2" y="T3"/>
                </a:cxn>
                <a:cxn ang="0">
                  <a:pos x="T4" y="T5"/>
                </a:cxn>
                <a:cxn ang="0">
                  <a:pos x="T6" y="T7"/>
                </a:cxn>
                <a:cxn ang="0">
                  <a:pos x="T8" y="T9"/>
                </a:cxn>
                <a:cxn ang="0">
                  <a:pos x="T10" y="T11"/>
                </a:cxn>
              </a:cxnLst>
              <a:rect l="0" t="0" r="r" b="b"/>
              <a:pathLst>
                <a:path w="409" h="60">
                  <a:moveTo>
                    <a:pt x="0" y="0"/>
                  </a:moveTo>
                  <a:lnTo>
                    <a:pt x="0" y="0"/>
                  </a:lnTo>
                  <a:cubicBezTo>
                    <a:pt x="145" y="29"/>
                    <a:pt x="262" y="59"/>
                    <a:pt x="408" y="59"/>
                  </a:cubicBezTo>
                  <a:lnTo>
                    <a:pt x="408" y="59"/>
                  </a:lnTo>
                  <a:lnTo>
                    <a:pt x="408" y="59"/>
                  </a:lnTo>
                  <a:cubicBezTo>
                    <a:pt x="262" y="59"/>
                    <a:pt x="145"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72" name="Freeform 571">
              <a:extLst>
                <a:ext uri="{FF2B5EF4-FFF2-40B4-BE49-F238E27FC236}">
                  <a16:creationId xmlns:a16="http://schemas.microsoft.com/office/drawing/2014/main" id="{E7DD17F2-6BFE-7049-960C-C72CC13C70D0}"/>
                </a:ext>
              </a:extLst>
            </p:cNvPr>
            <p:cNvSpPr>
              <a:spLocks noChangeArrowheads="1"/>
            </p:cNvSpPr>
            <p:nvPr/>
          </p:nvSpPr>
          <p:spPr bwMode="auto">
            <a:xfrm>
              <a:off x="1123725" y="2981846"/>
              <a:ext cx="75996" cy="75412"/>
            </a:xfrm>
            <a:custGeom>
              <a:avLst/>
              <a:gdLst>
                <a:gd name="T0" fmla="*/ 233 w 234"/>
                <a:gd name="T1" fmla="*/ 204 h 234"/>
                <a:gd name="T2" fmla="*/ 233 w 234"/>
                <a:gd name="T3" fmla="*/ 204 h 234"/>
                <a:gd name="T4" fmla="*/ 145 w 234"/>
                <a:gd name="T5" fmla="*/ 146 h 234"/>
                <a:gd name="T6" fmla="*/ 0 w 234"/>
                <a:gd name="T7" fmla="*/ 0 h 234"/>
                <a:gd name="T8" fmla="*/ 145 w 234"/>
                <a:gd name="T9" fmla="*/ 146 h 234"/>
                <a:gd name="T10" fmla="*/ 233 w 234"/>
                <a:gd name="T11" fmla="*/ 204 h 234"/>
                <a:gd name="T12" fmla="*/ 233 w 234"/>
                <a:gd name="T13" fmla="*/ 233 h 234"/>
                <a:gd name="T14" fmla="*/ 233 w 234"/>
                <a:gd name="T15" fmla="*/ 20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4" h="234">
                  <a:moveTo>
                    <a:pt x="233" y="204"/>
                  </a:moveTo>
                  <a:lnTo>
                    <a:pt x="233" y="204"/>
                  </a:lnTo>
                  <a:cubicBezTo>
                    <a:pt x="204" y="204"/>
                    <a:pt x="175" y="175"/>
                    <a:pt x="145" y="146"/>
                  </a:cubicBezTo>
                  <a:cubicBezTo>
                    <a:pt x="87" y="87"/>
                    <a:pt x="29" y="58"/>
                    <a:pt x="0" y="0"/>
                  </a:cubicBezTo>
                  <a:cubicBezTo>
                    <a:pt x="29" y="58"/>
                    <a:pt x="87" y="87"/>
                    <a:pt x="145" y="146"/>
                  </a:cubicBezTo>
                  <a:cubicBezTo>
                    <a:pt x="175" y="175"/>
                    <a:pt x="204" y="204"/>
                    <a:pt x="233" y="204"/>
                  </a:cubicBezTo>
                  <a:cubicBezTo>
                    <a:pt x="233" y="233"/>
                    <a:pt x="233" y="233"/>
                    <a:pt x="233" y="233"/>
                  </a:cubicBezTo>
                  <a:cubicBezTo>
                    <a:pt x="233" y="233"/>
                    <a:pt x="233" y="233"/>
                    <a:pt x="233" y="204"/>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73" name="Freeform 572">
              <a:extLst>
                <a:ext uri="{FF2B5EF4-FFF2-40B4-BE49-F238E27FC236}">
                  <a16:creationId xmlns:a16="http://schemas.microsoft.com/office/drawing/2014/main" id="{CD08FC5E-2C8C-184E-AD43-6DEA98EDB14A}"/>
                </a:ext>
              </a:extLst>
            </p:cNvPr>
            <p:cNvSpPr>
              <a:spLocks noChangeArrowheads="1"/>
            </p:cNvSpPr>
            <p:nvPr/>
          </p:nvSpPr>
          <p:spPr bwMode="auto">
            <a:xfrm>
              <a:off x="422559" y="2896474"/>
              <a:ext cx="18640" cy="9961"/>
            </a:xfrm>
            <a:custGeom>
              <a:avLst/>
              <a:gdLst>
                <a:gd name="T0" fmla="*/ 0 w 59"/>
                <a:gd name="T1" fmla="*/ 0 h 30"/>
                <a:gd name="T2" fmla="*/ 0 w 59"/>
                <a:gd name="T3" fmla="*/ 0 h 30"/>
                <a:gd name="T4" fmla="*/ 58 w 59"/>
                <a:gd name="T5" fmla="*/ 29 h 30"/>
                <a:gd name="T6" fmla="*/ 0 w 59"/>
                <a:gd name="T7" fmla="*/ 0 h 30"/>
              </a:gdLst>
              <a:ahLst/>
              <a:cxnLst>
                <a:cxn ang="0">
                  <a:pos x="T0" y="T1"/>
                </a:cxn>
                <a:cxn ang="0">
                  <a:pos x="T2" y="T3"/>
                </a:cxn>
                <a:cxn ang="0">
                  <a:pos x="T4" y="T5"/>
                </a:cxn>
                <a:cxn ang="0">
                  <a:pos x="T6" y="T7"/>
                </a:cxn>
              </a:cxnLst>
              <a:rect l="0" t="0" r="r" b="b"/>
              <a:pathLst>
                <a:path w="59" h="30">
                  <a:moveTo>
                    <a:pt x="0" y="0"/>
                  </a:moveTo>
                  <a:lnTo>
                    <a:pt x="0" y="0"/>
                  </a:lnTo>
                  <a:cubicBezTo>
                    <a:pt x="0" y="0"/>
                    <a:pt x="29" y="0"/>
                    <a:pt x="58" y="29"/>
                  </a:cubicBezTo>
                  <a:cubicBezTo>
                    <a:pt x="29"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78" name="Freeform 577">
              <a:extLst>
                <a:ext uri="{FF2B5EF4-FFF2-40B4-BE49-F238E27FC236}">
                  <a16:creationId xmlns:a16="http://schemas.microsoft.com/office/drawing/2014/main" id="{BEDAAD10-8AF6-424B-8156-67B6AE723342}"/>
                </a:ext>
              </a:extLst>
            </p:cNvPr>
            <p:cNvSpPr>
              <a:spLocks noChangeArrowheads="1"/>
            </p:cNvSpPr>
            <p:nvPr/>
          </p:nvSpPr>
          <p:spPr bwMode="auto">
            <a:xfrm>
              <a:off x="2375501" y="4006310"/>
              <a:ext cx="28678" cy="9961"/>
            </a:xfrm>
            <a:custGeom>
              <a:avLst/>
              <a:gdLst>
                <a:gd name="T0" fmla="*/ 88 w 89"/>
                <a:gd name="T1" fmla="*/ 0 h 30"/>
                <a:gd name="T2" fmla="*/ 88 w 89"/>
                <a:gd name="T3" fmla="*/ 0 h 30"/>
                <a:gd name="T4" fmla="*/ 59 w 89"/>
                <a:gd name="T5" fmla="*/ 0 h 30"/>
                <a:gd name="T6" fmla="*/ 0 w 89"/>
                <a:gd name="T7" fmla="*/ 29 h 30"/>
                <a:gd name="T8" fmla="*/ 0 w 89"/>
                <a:gd name="T9" fmla="*/ 29 h 30"/>
                <a:gd name="T10" fmla="*/ 59 w 89"/>
                <a:gd name="T11" fmla="*/ 0 h 30"/>
                <a:gd name="T12" fmla="*/ 88 w 89"/>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89" h="30">
                  <a:moveTo>
                    <a:pt x="88" y="0"/>
                  </a:moveTo>
                  <a:lnTo>
                    <a:pt x="88" y="0"/>
                  </a:lnTo>
                  <a:cubicBezTo>
                    <a:pt x="59" y="0"/>
                    <a:pt x="59" y="0"/>
                    <a:pt x="59" y="0"/>
                  </a:cubicBezTo>
                  <a:cubicBezTo>
                    <a:pt x="59" y="29"/>
                    <a:pt x="29" y="29"/>
                    <a:pt x="0" y="29"/>
                  </a:cubicBezTo>
                  <a:lnTo>
                    <a:pt x="0" y="29"/>
                  </a:lnTo>
                  <a:cubicBezTo>
                    <a:pt x="29" y="29"/>
                    <a:pt x="59" y="29"/>
                    <a:pt x="59" y="0"/>
                  </a:cubicBezTo>
                  <a:cubicBezTo>
                    <a:pt x="88" y="0"/>
                    <a:pt x="88" y="0"/>
                    <a:pt x="8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79" name="Freeform 578">
              <a:extLst>
                <a:ext uri="{FF2B5EF4-FFF2-40B4-BE49-F238E27FC236}">
                  <a16:creationId xmlns:a16="http://schemas.microsoft.com/office/drawing/2014/main" id="{89722865-9130-8A40-9126-E800594B210F}"/>
                </a:ext>
              </a:extLst>
            </p:cNvPr>
            <p:cNvSpPr>
              <a:spLocks noChangeArrowheads="1"/>
            </p:cNvSpPr>
            <p:nvPr/>
          </p:nvSpPr>
          <p:spPr bwMode="auto">
            <a:xfrm>
              <a:off x="2517455" y="360221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0" name="Freeform 579">
              <a:extLst>
                <a:ext uri="{FF2B5EF4-FFF2-40B4-BE49-F238E27FC236}">
                  <a16:creationId xmlns:a16="http://schemas.microsoft.com/office/drawing/2014/main" id="{9EDDF552-2178-D449-937C-0E89484EB4CD}"/>
                </a:ext>
              </a:extLst>
            </p:cNvPr>
            <p:cNvSpPr>
              <a:spLocks noChangeArrowheads="1"/>
            </p:cNvSpPr>
            <p:nvPr/>
          </p:nvSpPr>
          <p:spPr bwMode="auto">
            <a:xfrm>
              <a:off x="2574810" y="3573758"/>
              <a:ext cx="10037" cy="1423"/>
            </a:xfrm>
            <a:custGeom>
              <a:avLst/>
              <a:gdLst>
                <a:gd name="T0" fmla="*/ 30 w 31"/>
                <a:gd name="T1" fmla="*/ 0 h 1"/>
                <a:gd name="T2" fmla="*/ 30 w 31"/>
                <a:gd name="T3" fmla="*/ 0 h 1"/>
                <a:gd name="T4" fmla="*/ 0 w 31"/>
                <a:gd name="T5" fmla="*/ 0 h 1"/>
                <a:gd name="T6" fmla="*/ 0 w 31"/>
                <a:gd name="T7" fmla="*/ 0 h 1"/>
                <a:gd name="T8" fmla="*/ 0 w 31"/>
                <a:gd name="T9" fmla="*/ 0 h 1"/>
                <a:gd name="T10" fmla="*/ 0 w 31"/>
                <a:gd name="T11" fmla="*/ 0 h 1"/>
                <a:gd name="T12" fmla="*/ 30 w 3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1" h="1">
                  <a:moveTo>
                    <a:pt x="30" y="0"/>
                  </a:moveTo>
                  <a:lnTo>
                    <a:pt x="30" y="0"/>
                  </a:lnTo>
                  <a:cubicBezTo>
                    <a:pt x="30" y="0"/>
                    <a:pt x="30" y="0"/>
                    <a:pt x="0" y="0"/>
                  </a:cubicBezTo>
                  <a:lnTo>
                    <a:pt x="0" y="0"/>
                  </a:lnTo>
                  <a:lnTo>
                    <a:pt x="0" y="0"/>
                  </a:lnTo>
                  <a:lnTo>
                    <a:pt x="0" y="0"/>
                  </a:lnTo>
                  <a:cubicBezTo>
                    <a:pt x="30" y="0"/>
                    <a:pt x="3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1" name="Freeform 580">
              <a:extLst>
                <a:ext uri="{FF2B5EF4-FFF2-40B4-BE49-F238E27FC236}">
                  <a16:creationId xmlns:a16="http://schemas.microsoft.com/office/drawing/2014/main" id="{5466F132-0CA1-3644-8A5F-741EA03F3AAE}"/>
                </a:ext>
              </a:extLst>
            </p:cNvPr>
            <p:cNvSpPr>
              <a:spLocks noChangeArrowheads="1"/>
            </p:cNvSpPr>
            <p:nvPr/>
          </p:nvSpPr>
          <p:spPr bwMode="auto">
            <a:xfrm>
              <a:off x="2517455" y="3573758"/>
              <a:ext cx="57355" cy="38418"/>
            </a:xfrm>
            <a:custGeom>
              <a:avLst/>
              <a:gdLst>
                <a:gd name="T0" fmla="*/ 175 w 176"/>
                <a:gd name="T1" fmla="*/ 29 h 118"/>
                <a:gd name="T2" fmla="*/ 175 w 176"/>
                <a:gd name="T3" fmla="*/ 29 h 118"/>
                <a:gd name="T4" fmla="*/ 117 w 176"/>
                <a:gd name="T5" fmla="*/ 59 h 118"/>
                <a:gd name="T6" fmla="*/ 29 w 176"/>
                <a:gd name="T7" fmla="*/ 88 h 118"/>
                <a:gd name="T8" fmla="*/ 0 w 176"/>
                <a:gd name="T9" fmla="*/ 117 h 118"/>
                <a:gd name="T10" fmla="*/ 0 w 176"/>
                <a:gd name="T11" fmla="*/ 117 h 118"/>
                <a:gd name="T12" fmla="*/ 29 w 176"/>
                <a:gd name="T13" fmla="*/ 88 h 118"/>
                <a:gd name="T14" fmla="*/ 117 w 176"/>
                <a:gd name="T15" fmla="*/ 59 h 118"/>
                <a:gd name="T16" fmla="*/ 175 w 176"/>
                <a:gd name="T17" fmla="*/ 29 h 118"/>
                <a:gd name="T18" fmla="*/ 175 w 176"/>
                <a:gd name="T19" fmla="*/ 29 h 118"/>
                <a:gd name="T20" fmla="*/ 175 w 176"/>
                <a:gd name="T21" fmla="*/ 0 h 118"/>
                <a:gd name="T22" fmla="*/ 175 w 176"/>
                <a:gd name="T23"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8">
                  <a:moveTo>
                    <a:pt x="175" y="29"/>
                  </a:moveTo>
                  <a:lnTo>
                    <a:pt x="175" y="29"/>
                  </a:lnTo>
                  <a:cubicBezTo>
                    <a:pt x="146" y="29"/>
                    <a:pt x="146" y="29"/>
                    <a:pt x="117" y="59"/>
                  </a:cubicBezTo>
                  <a:cubicBezTo>
                    <a:pt x="88" y="59"/>
                    <a:pt x="58" y="88"/>
                    <a:pt x="29" y="88"/>
                  </a:cubicBezTo>
                  <a:cubicBezTo>
                    <a:pt x="0" y="117"/>
                    <a:pt x="0" y="117"/>
                    <a:pt x="0" y="117"/>
                  </a:cubicBezTo>
                  <a:lnTo>
                    <a:pt x="0" y="117"/>
                  </a:lnTo>
                  <a:cubicBezTo>
                    <a:pt x="29" y="88"/>
                    <a:pt x="29" y="88"/>
                    <a:pt x="29" y="88"/>
                  </a:cubicBezTo>
                  <a:cubicBezTo>
                    <a:pt x="58" y="88"/>
                    <a:pt x="88" y="59"/>
                    <a:pt x="117" y="59"/>
                  </a:cubicBezTo>
                  <a:cubicBezTo>
                    <a:pt x="146" y="29"/>
                    <a:pt x="146" y="29"/>
                    <a:pt x="175" y="29"/>
                  </a:cubicBezTo>
                  <a:lnTo>
                    <a:pt x="175" y="29"/>
                  </a:lnTo>
                  <a:cubicBezTo>
                    <a:pt x="175" y="0"/>
                    <a:pt x="175" y="0"/>
                    <a:pt x="175" y="0"/>
                  </a:cubicBezTo>
                  <a:cubicBezTo>
                    <a:pt x="175" y="29"/>
                    <a:pt x="175" y="29"/>
                    <a:pt x="175"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2" name="Freeform 581">
              <a:extLst>
                <a:ext uri="{FF2B5EF4-FFF2-40B4-BE49-F238E27FC236}">
                  <a16:creationId xmlns:a16="http://schemas.microsoft.com/office/drawing/2014/main" id="{025E2EB2-B6CA-C148-A0C0-4C2EAACAE5E1}"/>
                </a:ext>
              </a:extLst>
            </p:cNvPr>
            <p:cNvSpPr>
              <a:spLocks noChangeArrowheads="1"/>
            </p:cNvSpPr>
            <p:nvPr/>
          </p:nvSpPr>
          <p:spPr bwMode="auto">
            <a:xfrm>
              <a:off x="2432857" y="368758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3" name="Freeform 582">
              <a:extLst>
                <a:ext uri="{FF2B5EF4-FFF2-40B4-BE49-F238E27FC236}">
                  <a16:creationId xmlns:a16="http://schemas.microsoft.com/office/drawing/2014/main" id="{F51F7C00-41A6-A843-B677-9EABDFBEAE15}"/>
                </a:ext>
              </a:extLst>
            </p:cNvPr>
            <p:cNvSpPr>
              <a:spLocks noChangeArrowheads="1"/>
            </p:cNvSpPr>
            <p:nvPr/>
          </p:nvSpPr>
          <p:spPr bwMode="auto">
            <a:xfrm>
              <a:off x="2508851" y="361217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4" name="Freeform 583">
              <a:extLst>
                <a:ext uri="{FF2B5EF4-FFF2-40B4-BE49-F238E27FC236}">
                  <a16:creationId xmlns:a16="http://schemas.microsoft.com/office/drawing/2014/main" id="{FF215F93-38D4-C442-AD90-42A998E75E64}"/>
                </a:ext>
              </a:extLst>
            </p:cNvPr>
            <p:cNvSpPr>
              <a:spLocks noChangeArrowheads="1"/>
            </p:cNvSpPr>
            <p:nvPr/>
          </p:nvSpPr>
          <p:spPr bwMode="auto">
            <a:xfrm>
              <a:off x="2584847" y="356522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5" name="Freeform 584">
              <a:extLst>
                <a:ext uri="{FF2B5EF4-FFF2-40B4-BE49-F238E27FC236}">
                  <a16:creationId xmlns:a16="http://schemas.microsoft.com/office/drawing/2014/main" id="{D0E56738-4DB0-DA4A-91AF-DE94033F3A49}"/>
                </a:ext>
              </a:extLst>
            </p:cNvPr>
            <p:cNvSpPr>
              <a:spLocks noChangeArrowheads="1"/>
            </p:cNvSpPr>
            <p:nvPr/>
          </p:nvSpPr>
          <p:spPr bwMode="auto">
            <a:xfrm>
              <a:off x="2640768" y="3536764"/>
              <a:ext cx="10037" cy="1423"/>
            </a:xfrm>
            <a:custGeom>
              <a:avLst/>
              <a:gdLst>
                <a:gd name="T0" fmla="*/ 29 w 30"/>
                <a:gd name="T1" fmla="*/ 0 h 1"/>
                <a:gd name="T2" fmla="*/ 29 w 30"/>
                <a:gd name="T3" fmla="*/ 0 h 1"/>
                <a:gd name="T4" fmla="*/ 0 w 30"/>
                <a:gd name="T5" fmla="*/ 0 h 1"/>
                <a:gd name="T6" fmla="*/ 0 w 30"/>
                <a:gd name="T7" fmla="*/ 0 h 1"/>
                <a:gd name="T8" fmla="*/ 29 w 30"/>
                <a:gd name="T9" fmla="*/ 0 h 1"/>
              </a:gdLst>
              <a:ahLst/>
              <a:cxnLst>
                <a:cxn ang="0">
                  <a:pos x="T0" y="T1"/>
                </a:cxn>
                <a:cxn ang="0">
                  <a:pos x="T2" y="T3"/>
                </a:cxn>
                <a:cxn ang="0">
                  <a:pos x="T4" y="T5"/>
                </a:cxn>
                <a:cxn ang="0">
                  <a:pos x="T6" y="T7"/>
                </a:cxn>
                <a:cxn ang="0">
                  <a:pos x="T8" y="T9"/>
                </a:cxn>
              </a:cxnLst>
              <a:rect l="0" t="0" r="r" b="b"/>
              <a:pathLst>
                <a:path w="30" h="1">
                  <a:moveTo>
                    <a:pt x="29" y="0"/>
                  </a:moveTo>
                  <a:lnTo>
                    <a:pt x="29" y="0"/>
                  </a:lnTo>
                  <a:cubicBezTo>
                    <a:pt x="29" y="0"/>
                    <a:pt x="29" y="0"/>
                    <a:pt x="0" y="0"/>
                  </a:cubicBezTo>
                  <a:lnTo>
                    <a:pt x="0" y="0"/>
                  </a:ln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6" name="Freeform 585">
              <a:extLst>
                <a:ext uri="{FF2B5EF4-FFF2-40B4-BE49-F238E27FC236}">
                  <a16:creationId xmlns:a16="http://schemas.microsoft.com/office/drawing/2014/main" id="{3D166375-C221-C24C-B2BA-26151360D007}"/>
                </a:ext>
              </a:extLst>
            </p:cNvPr>
            <p:cNvSpPr>
              <a:spLocks noChangeArrowheads="1"/>
            </p:cNvSpPr>
            <p:nvPr/>
          </p:nvSpPr>
          <p:spPr bwMode="auto">
            <a:xfrm>
              <a:off x="2764082" y="3461352"/>
              <a:ext cx="10037" cy="19920"/>
            </a:xfrm>
            <a:custGeom>
              <a:avLst/>
              <a:gdLst>
                <a:gd name="T0" fmla="*/ 30 w 31"/>
                <a:gd name="T1" fmla="*/ 29 h 60"/>
                <a:gd name="T2" fmla="*/ 30 w 31"/>
                <a:gd name="T3" fmla="*/ 29 h 60"/>
                <a:gd name="T4" fmla="*/ 0 w 31"/>
                <a:gd name="T5" fmla="*/ 59 h 60"/>
                <a:gd name="T6" fmla="*/ 30 w 31"/>
                <a:gd name="T7" fmla="*/ 29 h 60"/>
                <a:gd name="T8" fmla="*/ 30 w 31"/>
                <a:gd name="T9" fmla="*/ 0 h 60"/>
                <a:gd name="T10" fmla="*/ 30 w 31"/>
                <a:gd name="T11" fmla="*/ 0 h 60"/>
                <a:gd name="T12" fmla="*/ 30 w 31"/>
                <a:gd name="T13" fmla="*/ 29 h 60"/>
              </a:gdLst>
              <a:ahLst/>
              <a:cxnLst>
                <a:cxn ang="0">
                  <a:pos x="T0" y="T1"/>
                </a:cxn>
                <a:cxn ang="0">
                  <a:pos x="T2" y="T3"/>
                </a:cxn>
                <a:cxn ang="0">
                  <a:pos x="T4" y="T5"/>
                </a:cxn>
                <a:cxn ang="0">
                  <a:pos x="T6" y="T7"/>
                </a:cxn>
                <a:cxn ang="0">
                  <a:pos x="T8" y="T9"/>
                </a:cxn>
                <a:cxn ang="0">
                  <a:pos x="T10" y="T11"/>
                </a:cxn>
                <a:cxn ang="0">
                  <a:pos x="T12" y="T13"/>
                </a:cxn>
              </a:cxnLst>
              <a:rect l="0" t="0" r="r" b="b"/>
              <a:pathLst>
                <a:path w="31" h="60">
                  <a:moveTo>
                    <a:pt x="30" y="29"/>
                  </a:moveTo>
                  <a:lnTo>
                    <a:pt x="30" y="29"/>
                  </a:lnTo>
                  <a:cubicBezTo>
                    <a:pt x="30" y="29"/>
                    <a:pt x="30" y="29"/>
                    <a:pt x="0" y="59"/>
                  </a:cubicBezTo>
                  <a:cubicBezTo>
                    <a:pt x="30" y="29"/>
                    <a:pt x="30" y="29"/>
                    <a:pt x="30" y="29"/>
                  </a:cubicBezTo>
                  <a:cubicBezTo>
                    <a:pt x="30" y="0"/>
                    <a:pt x="30" y="0"/>
                    <a:pt x="30" y="0"/>
                  </a:cubicBezTo>
                  <a:lnTo>
                    <a:pt x="30" y="0"/>
                  </a:lnTo>
                  <a:lnTo>
                    <a:pt x="3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7" name="Freeform 586">
              <a:extLst>
                <a:ext uri="{FF2B5EF4-FFF2-40B4-BE49-F238E27FC236}">
                  <a16:creationId xmlns:a16="http://schemas.microsoft.com/office/drawing/2014/main" id="{C263B5EE-5565-1A4A-BAFF-F61B8BC6AA1E}"/>
                </a:ext>
              </a:extLst>
            </p:cNvPr>
            <p:cNvSpPr>
              <a:spLocks noChangeArrowheads="1"/>
            </p:cNvSpPr>
            <p:nvPr/>
          </p:nvSpPr>
          <p:spPr bwMode="auto">
            <a:xfrm>
              <a:off x="2716764" y="3498347"/>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8" name="Freeform 587">
              <a:extLst>
                <a:ext uri="{FF2B5EF4-FFF2-40B4-BE49-F238E27FC236}">
                  <a16:creationId xmlns:a16="http://schemas.microsoft.com/office/drawing/2014/main" id="{383F61DB-7D94-5D48-A349-4F771BC3911F}"/>
                </a:ext>
              </a:extLst>
            </p:cNvPr>
            <p:cNvSpPr>
              <a:spLocks noChangeArrowheads="1"/>
            </p:cNvSpPr>
            <p:nvPr/>
          </p:nvSpPr>
          <p:spPr bwMode="auto">
            <a:xfrm>
              <a:off x="2830041" y="3404438"/>
              <a:ext cx="28678" cy="18497"/>
            </a:xfrm>
            <a:custGeom>
              <a:avLst/>
              <a:gdLst>
                <a:gd name="T0" fmla="*/ 59 w 89"/>
                <a:gd name="T1" fmla="*/ 29 h 59"/>
                <a:gd name="T2" fmla="*/ 59 w 89"/>
                <a:gd name="T3" fmla="*/ 29 h 59"/>
                <a:gd name="T4" fmla="*/ 0 w 89"/>
                <a:gd name="T5" fmla="*/ 58 h 59"/>
                <a:gd name="T6" fmla="*/ 59 w 89"/>
                <a:gd name="T7" fmla="*/ 29 h 59"/>
                <a:gd name="T8" fmla="*/ 88 w 89"/>
                <a:gd name="T9" fmla="*/ 29 h 59"/>
                <a:gd name="T10" fmla="*/ 59 w 89"/>
                <a:gd name="T11" fmla="*/ 29 h 59"/>
              </a:gdLst>
              <a:ahLst/>
              <a:cxnLst>
                <a:cxn ang="0">
                  <a:pos x="T0" y="T1"/>
                </a:cxn>
                <a:cxn ang="0">
                  <a:pos x="T2" y="T3"/>
                </a:cxn>
                <a:cxn ang="0">
                  <a:pos x="T4" y="T5"/>
                </a:cxn>
                <a:cxn ang="0">
                  <a:pos x="T6" y="T7"/>
                </a:cxn>
                <a:cxn ang="0">
                  <a:pos x="T8" y="T9"/>
                </a:cxn>
                <a:cxn ang="0">
                  <a:pos x="T10" y="T11"/>
                </a:cxn>
              </a:cxnLst>
              <a:rect l="0" t="0" r="r" b="b"/>
              <a:pathLst>
                <a:path w="89" h="59">
                  <a:moveTo>
                    <a:pt x="59" y="29"/>
                  </a:moveTo>
                  <a:lnTo>
                    <a:pt x="59" y="29"/>
                  </a:lnTo>
                  <a:cubicBezTo>
                    <a:pt x="29" y="29"/>
                    <a:pt x="29" y="29"/>
                    <a:pt x="0" y="58"/>
                  </a:cubicBezTo>
                  <a:cubicBezTo>
                    <a:pt x="29" y="29"/>
                    <a:pt x="29" y="29"/>
                    <a:pt x="59" y="29"/>
                  </a:cubicBezTo>
                  <a:cubicBezTo>
                    <a:pt x="88" y="0"/>
                    <a:pt x="88" y="29"/>
                    <a:pt x="88" y="29"/>
                  </a:cubicBezTo>
                  <a:cubicBezTo>
                    <a:pt x="88" y="29"/>
                    <a:pt x="88" y="0"/>
                    <a:pt x="5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89" name="Freeform 588">
              <a:extLst>
                <a:ext uri="{FF2B5EF4-FFF2-40B4-BE49-F238E27FC236}">
                  <a16:creationId xmlns:a16="http://schemas.microsoft.com/office/drawing/2014/main" id="{0B972767-57B6-A346-90EA-163F5AE1E647}"/>
                </a:ext>
              </a:extLst>
            </p:cNvPr>
            <p:cNvSpPr>
              <a:spLocks noChangeArrowheads="1"/>
            </p:cNvSpPr>
            <p:nvPr/>
          </p:nvSpPr>
          <p:spPr bwMode="auto">
            <a:xfrm>
              <a:off x="2679483" y="352680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0" name="Freeform 589">
              <a:extLst>
                <a:ext uri="{FF2B5EF4-FFF2-40B4-BE49-F238E27FC236}">
                  <a16:creationId xmlns:a16="http://schemas.microsoft.com/office/drawing/2014/main" id="{28BEF0FD-66A3-7A43-922E-566521B16299}"/>
                </a:ext>
              </a:extLst>
            </p:cNvPr>
            <p:cNvSpPr>
              <a:spLocks noChangeArrowheads="1"/>
            </p:cNvSpPr>
            <p:nvPr/>
          </p:nvSpPr>
          <p:spPr bwMode="auto">
            <a:xfrm>
              <a:off x="2688086" y="3508307"/>
              <a:ext cx="28678" cy="19920"/>
            </a:xfrm>
            <a:custGeom>
              <a:avLst/>
              <a:gdLst>
                <a:gd name="T0" fmla="*/ 0 w 88"/>
                <a:gd name="T1" fmla="*/ 59 h 60"/>
                <a:gd name="T2" fmla="*/ 0 w 88"/>
                <a:gd name="T3" fmla="*/ 59 h 60"/>
                <a:gd name="T4" fmla="*/ 87 w 88"/>
                <a:gd name="T5" fmla="*/ 0 h 60"/>
                <a:gd name="T6" fmla="*/ 0 w 88"/>
                <a:gd name="T7" fmla="*/ 59 h 60"/>
              </a:gdLst>
              <a:ahLst/>
              <a:cxnLst>
                <a:cxn ang="0">
                  <a:pos x="T0" y="T1"/>
                </a:cxn>
                <a:cxn ang="0">
                  <a:pos x="T2" y="T3"/>
                </a:cxn>
                <a:cxn ang="0">
                  <a:pos x="T4" y="T5"/>
                </a:cxn>
                <a:cxn ang="0">
                  <a:pos x="T6" y="T7"/>
                </a:cxn>
              </a:cxnLst>
              <a:rect l="0" t="0" r="r" b="b"/>
              <a:pathLst>
                <a:path w="88" h="60">
                  <a:moveTo>
                    <a:pt x="0" y="59"/>
                  </a:moveTo>
                  <a:lnTo>
                    <a:pt x="0" y="59"/>
                  </a:lnTo>
                  <a:cubicBezTo>
                    <a:pt x="30" y="30"/>
                    <a:pt x="58" y="30"/>
                    <a:pt x="87" y="0"/>
                  </a:cubicBezTo>
                  <a:cubicBezTo>
                    <a:pt x="58" y="30"/>
                    <a:pt x="30" y="30"/>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1" name="Freeform 590">
              <a:extLst>
                <a:ext uri="{FF2B5EF4-FFF2-40B4-BE49-F238E27FC236}">
                  <a16:creationId xmlns:a16="http://schemas.microsoft.com/office/drawing/2014/main" id="{455D8166-A2B8-A946-A542-C234ED1BAD16}"/>
                </a:ext>
              </a:extLst>
            </p:cNvPr>
            <p:cNvSpPr>
              <a:spLocks noChangeArrowheads="1"/>
            </p:cNvSpPr>
            <p:nvPr/>
          </p:nvSpPr>
          <p:spPr bwMode="auto">
            <a:xfrm>
              <a:off x="1768970" y="3357483"/>
              <a:ext cx="1434" cy="9961"/>
            </a:xfrm>
            <a:custGeom>
              <a:avLst/>
              <a:gdLst>
                <a:gd name="T0" fmla="*/ 0 w 1"/>
                <a:gd name="T1" fmla="*/ 30 h 31"/>
                <a:gd name="T2" fmla="*/ 0 w 1"/>
                <a:gd name="T3" fmla="*/ 30 h 31"/>
                <a:gd name="T4" fmla="*/ 0 w 1"/>
                <a:gd name="T5" fmla="*/ 0 h 31"/>
                <a:gd name="T6" fmla="*/ 0 w 1"/>
                <a:gd name="T7" fmla="*/ 30 h 31"/>
              </a:gdLst>
              <a:ahLst/>
              <a:cxnLst>
                <a:cxn ang="0">
                  <a:pos x="T0" y="T1"/>
                </a:cxn>
                <a:cxn ang="0">
                  <a:pos x="T2" y="T3"/>
                </a:cxn>
                <a:cxn ang="0">
                  <a:pos x="T4" y="T5"/>
                </a:cxn>
                <a:cxn ang="0">
                  <a:pos x="T6" y="T7"/>
                </a:cxn>
              </a:cxnLst>
              <a:rect l="0" t="0" r="r" b="b"/>
              <a:pathLst>
                <a:path w="1" h="31">
                  <a:moveTo>
                    <a:pt x="0" y="30"/>
                  </a:moveTo>
                  <a:lnTo>
                    <a:pt x="0" y="30"/>
                  </a:lnTo>
                  <a:lnTo>
                    <a:pt x="0" y="0"/>
                  </a:lnTo>
                  <a:lnTo>
                    <a:pt x="0" y="3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2" name="Freeform 591">
              <a:extLst>
                <a:ext uri="{FF2B5EF4-FFF2-40B4-BE49-F238E27FC236}">
                  <a16:creationId xmlns:a16="http://schemas.microsoft.com/office/drawing/2014/main" id="{451509FF-570E-8145-A934-BEF3F5998851}"/>
                </a:ext>
              </a:extLst>
            </p:cNvPr>
            <p:cNvSpPr>
              <a:spLocks noChangeArrowheads="1"/>
            </p:cNvSpPr>
            <p:nvPr/>
          </p:nvSpPr>
          <p:spPr bwMode="auto">
            <a:xfrm>
              <a:off x="1929565" y="3518267"/>
              <a:ext cx="38715" cy="75411"/>
            </a:xfrm>
            <a:custGeom>
              <a:avLst/>
              <a:gdLst>
                <a:gd name="T0" fmla="*/ 59 w 118"/>
                <a:gd name="T1" fmla="*/ 116 h 234"/>
                <a:gd name="T2" fmla="*/ 59 w 118"/>
                <a:gd name="T3" fmla="*/ 116 h 234"/>
                <a:gd name="T4" fmla="*/ 0 w 118"/>
                <a:gd name="T5" fmla="*/ 0 h 234"/>
                <a:gd name="T6" fmla="*/ 59 w 118"/>
                <a:gd name="T7" fmla="*/ 116 h 234"/>
                <a:gd name="T8" fmla="*/ 117 w 118"/>
                <a:gd name="T9" fmla="*/ 233 h 234"/>
                <a:gd name="T10" fmla="*/ 59 w 118"/>
                <a:gd name="T11" fmla="*/ 116 h 234"/>
              </a:gdLst>
              <a:ahLst/>
              <a:cxnLst>
                <a:cxn ang="0">
                  <a:pos x="T0" y="T1"/>
                </a:cxn>
                <a:cxn ang="0">
                  <a:pos x="T2" y="T3"/>
                </a:cxn>
                <a:cxn ang="0">
                  <a:pos x="T4" y="T5"/>
                </a:cxn>
                <a:cxn ang="0">
                  <a:pos x="T6" y="T7"/>
                </a:cxn>
                <a:cxn ang="0">
                  <a:pos x="T8" y="T9"/>
                </a:cxn>
                <a:cxn ang="0">
                  <a:pos x="T10" y="T11"/>
                </a:cxn>
              </a:cxnLst>
              <a:rect l="0" t="0" r="r" b="b"/>
              <a:pathLst>
                <a:path w="118" h="234">
                  <a:moveTo>
                    <a:pt x="59" y="116"/>
                  </a:moveTo>
                  <a:lnTo>
                    <a:pt x="59" y="116"/>
                  </a:lnTo>
                  <a:cubicBezTo>
                    <a:pt x="30" y="87"/>
                    <a:pt x="30" y="29"/>
                    <a:pt x="0" y="0"/>
                  </a:cubicBezTo>
                  <a:cubicBezTo>
                    <a:pt x="30" y="29"/>
                    <a:pt x="30" y="87"/>
                    <a:pt x="59" y="116"/>
                  </a:cubicBezTo>
                  <a:cubicBezTo>
                    <a:pt x="88" y="145"/>
                    <a:pt x="88" y="203"/>
                    <a:pt x="117" y="233"/>
                  </a:cubicBezTo>
                  <a:cubicBezTo>
                    <a:pt x="88" y="203"/>
                    <a:pt x="88" y="145"/>
                    <a:pt x="59" y="11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3" name="Freeform 592">
              <a:extLst>
                <a:ext uri="{FF2B5EF4-FFF2-40B4-BE49-F238E27FC236}">
                  <a16:creationId xmlns:a16="http://schemas.microsoft.com/office/drawing/2014/main" id="{2043C040-55BA-5B4C-A859-4C2B02EF9E06}"/>
                </a:ext>
              </a:extLst>
            </p:cNvPr>
            <p:cNvSpPr>
              <a:spLocks noChangeArrowheads="1"/>
            </p:cNvSpPr>
            <p:nvPr/>
          </p:nvSpPr>
          <p:spPr bwMode="auto">
            <a:xfrm>
              <a:off x="1920962" y="3489809"/>
              <a:ext cx="10037" cy="28457"/>
            </a:xfrm>
            <a:custGeom>
              <a:avLst/>
              <a:gdLst>
                <a:gd name="T0" fmla="*/ 28 w 29"/>
                <a:gd name="T1" fmla="*/ 88 h 89"/>
                <a:gd name="T2" fmla="*/ 28 w 29"/>
                <a:gd name="T3" fmla="*/ 88 h 89"/>
                <a:gd name="T4" fmla="*/ 28 w 29"/>
                <a:gd name="T5" fmla="*/ 88 h 89"/>
                <a:gd name="T6" fmla="*/ 0 w 29"/>
                <a:gd name="T7" fmla="*/ 0 h 89"/>
                <a:gd name="T8" fmla="*/ 28 w 29"/>
                <a:gd name="T9" fmla="*/ 88 h 89"/>
              </a:gdLst>
              <a:ahLst/>
              <a:cxnLst>
                <a:cxn ang="0">
                  <a:pos x="T0" y="T1"/>
                </a:cxn>
                <a:cxn ang="0">
                  <a:pos x="T2" y="T3"/>
                </a:cxn>
                <a:cxn ang="0">
                  <a:pos x="T4" y="T5"/>
                </a:cxn>
                <a:cxn ang="0">
                  <a:pos x="T6" y="T7"/>
                </a:cxn>
                <a:cxn ang="0">
                  <a:pos x="T8" y="T9"/>
                </a:cxn>
              </a:cxnLst>
              <a:rect l="0" t="0" r="r" b="b"/>
              <a:pathLst>
                <a:path w="29" h="89">
                  <a:moveTo>
                    <a:pt x="28" y="88"/>
                  </a:moveTo>
                  <a:lnTo>
                    <a:pt x="28" y="88"/>
                  </a:lnTo>
                  <a:lnTo>
                    <a:pt x="28" y="88"/>
                  </a:lnTo>
                  <a:cubicBezTo>
                    <a:pt x="28" y="58"/>
                    <a:pt x="28" y="29"/>
                    <a:pt x="0" y="0"/>
                  </a:cubicBezTo>
                  <a:cubicBezTo>
                    <a:pt x="28" y="29"/>
                    <a:pt x="28" y="58"/>
                    <a:pt x="28"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4" name="Freeform 593">
              <a:extLst>
                <a:ext uri="{FF2B5EF4-FFF2-40B4-BE49-F238E27FC236}">
                  <a16:creationId xmlns:a16="http://schemas.microsoft.com/office/drawing/2014/main" id="{22184127-FDBF-174B-BB22-F922EE9415D9}"/>
                </a:ext>
              </a:extLst>
            </p:cNvPr>
            <p:cNvSpPr>
              <a:spLocks noChangeArrowheads="1"/>
            </p:cNvSpPr>
            <p:nvPr/>
          </p:nvSpPr>
          <p:spPr bwMode="auto">
            <a:xfrm>
              <a:off x="2071519" y="378149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5" name="Freeform 594">
              <a:extLst>
                <a:ext uri="{FF2B5EF4-FFF2-40B4-BE49-F238E27FC236}">
                  <a16:creationId xmlns:a16="http://schemas.microsoft.com/office/drawing/2014/main" id="{14DAF0D4-1B59-0E46-9C8C-F8FA79BB65EF}"/>
                </a:ext>
              </a:extLst>
            </p:cNvPr>
            <p:cNvSpPr>
              <a:spLocks noChangeArrowheads="1"/>
            </p:cNvSpPr>
            <p:nvPr/>
          </p:nvSpPr>
          <p:spPr bwMode="auto">
            <a:xfrm>
              <a:off x="2071519" y="3781496"/>
              <a:ext cx="1433"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6" name="Freeform 595">
              <a:extLst>
                <a:ext uri="{FF2B5EF4-FFF2-40B4-BE49-F238E27FC236}">
                  <a16:creationId xmlns:a16="http://schemas.microsoft.com/office/drawing/2014/main" id="{324D4C0F-B41D-7E49-A8FE-4C4EDCBC7DAE}"/>
                </a:ext>
              </a:extLst>
            </p:cNvPr>
            <p:cNvSpPr>
              <a:spLocks noChangeArrowheads="1"/>
            </p:cNvSpPr>
            <p:nvPr/>
          </p:nvSpPr>
          <p:spPr bwMode="auto">
            <a:xfrm>
              <a:off x="1892284" y="3451392"/>
              <a:ext cx="10037" cy="9961"/>
            </a:xfrm>
            <a:custGeom>
              <a:avLst/>
              <a:gdLst>
                <a:gd name="T0" fmla="*/ 30 w 31"/>
                <a:gd name="T1" fmla="*/ 0 h 30"/>
                <a:gd name="T2" fmla="*/ 30 w 31"/>
                <a:gd name="T3" fmla="*/ 0 h 30"/>
                <a:gd name="T4" fmla="*/ 0 w 31"/>
                <a:gd name="T5" fmla="*/ 29 h 30"/>
                <a:gd name="T6" fmla="*/ 0 w 31"/>
                <a:gd name="T7" fmla="*/ 29 h 30"/>
                <a:gd name="T8" fmla="*/ 0 w 31"/>
                <a:gd name="T9" fmla="*/ 29 h 30"/>
                <a:gd name="T10" fmla="*/ 30 w 31"/>
                <a:gd name="T11" fmla="*/ 0 h 30"/>
              </a:gdLst>
              <a:ahLst/>
              <a:cxnLst>
                <a:cxn ang="0">
                  <a:pos x="T0" y="T1"/>
                </a:cxn>
                <a:cxn ang="0">
                  <a:pos x="T2" y="T3"/>
                </a:cxn>
                <a:cxn ang="0">
                  <a:pos x="T4" y="T5"/>
                </a:cxn>
                <a:cxn ang="0">
                  <a:pos x="T6" y="T7"/>
                </a:cxn>
                <a:cxn ang="0">
                  <a:pos x="T8" y="T9"/>
                </a:cxn>
                <a:cxn ang="0">
                  <a:pos x="T10" y="T11"/>
                </a:cxn>
              </a:cxnLst>
              <a:rect l="0" t="0" r="r" b="b"/>
              <a:pathLst>
                <a:path w="31" h="30">
                  <a:moveTo>
                    <a:pt x="30" y="0"/>
                  </a:moveTo>
                  <a:lnTo>
                    <a:pt x="30" y="0"/>
                  </a:lnTo>
                  <a:cubicBezTo>
                    <a:pt x="0" y="0"/>
                    <a:pt x="0" y="29"/>
                    <a:pt x="0" y="29"/>
                  </a:cubicBezTo>
                  <a:lnTo>
                    <a:pt x="0" y="29"/>
                  </a:lnTo>
                  <a:lnTo>
                    <a:pt x="0" y="29"/>
                  </a:lnTo>
                  <a:cubicBezTo>
                    <a:pt x="0" y="29"/>
                    <a:pt x="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7" name="Freeform 596">
              <a:extLst>
                <a:ext uri="{FF2B5EF4-FFF2-40B4-BE49-F238E27FC236}">
                  <a16:creationId xmlns:a16="http://schemas.microsoft.com/office/drawing/2014/main" id="{5BF7FC0F-62B2-8440-BAB7-4C16CEF4EE5D}"/>
                </a:ext>
              </a:extLst>
            </p:cNvPr>
            <p:cNvSpPr>
              <a:spLocks noChangeArrowheads="1"/>
            </p:cNvSpPr>
            <p:nvPr/>
          </p:nvSpPr>
          <p:spPr bwMode="auto">
            <a:xfrm>
              <a:off x="1768970" y="3367443"/>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8" name="Freeform 597">
              <a:extLst>
                <a:ext uri="{FF2B5EF4-FFF2-40B4-BE49-F238E27FC236}">
                  <a16:creationId xmlns:a16="http://schemas.microsoft.com/office/drawing/2014/main" id="{8440B91F-D865-1849-A4E4-B669A784EEE9}"/>
                </a:ext>
              </a:extLst>
            </p:cNvPr>
            <p:cNvSpPr>
              <a:spLocks noChangeArrowheads="1"/>
            </p:cNvSpPr>
            <p:nvPr/>
          </p:nvSpPr>
          <p:spPr bwMode="auto">
            <a:xfrm>
              <a:off x="2100197" y="3856909"/>
              <a:ext cx="28678" cy="18497"/>
            </a:xfrm>
            <a:custGeom>
              <a:avLst/>
              <a:gdLst>
                <a:gd name="T0" fmla="*/ 58 w 89"/>
                <a:gd name="T1" fmla="*/ 29 h 59"/>
                <a:gd name="T2" fmla="*/ 58 w 89"/>
                <a:gd name="T3" fmla="*/ 29 h 59"/>
                <a:gd name="T4" fmla="*/ 0 w 89"/>
                <a:gd name="T5" fmla="*/ 29 h 59"/>
                <a:gd name="T6" fmla="*/ 0 w 89"/>
                <a:gd name="T7" fmla="*/ 0 h 59"/>
                <a:gd name="T8" fmla="*/ 0 w 89"/>
                <a:gd name="T9" fmla="*/ 29 h 59"/>
                <a:gd name="T10" fmla="*/ 58 w 89"/>
                <a:gd name="T11" fmla="*/ 29 h 59"/>
                <a:gd name="T12" fmla="*/ 88 w 89"/>
                <a:gd name="T13" fmla="*/ 58 h 59"/>
                <a:gd name="T14" fmla="*/ 58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58" y="29"/>
                  </a:moveTo>
                  <a:lnTo>
                    <a:pt x="58" y="29"/>
                  </a:lnTo>
                  <a:cubicBezTo>
                    <a:pt x="29" y="29"/>
                    <a:pt x="29" y="29"/>
                    <a:pt x="0" y="29"/>
                  </a:cubicBezTo>
                  <a:cubicBezTo>
                    <a:pt x="0" y="0"/>
                    <a:pt x="0" y="0"/>
                    <a:pt x="0" y="0"/>
                  </a:cubicBezTo>
                  <a:cubicBezTo>
                    <a:pt x="0" y="0"/>
                    <a:pt x="0" y="0"/>
                    <a:pt x="0" y="29"/>
                  </a:cubicBezTo>
                  <a:cubicBezTo>
                    <a:pt x="29" y="29"/>
                    <a:pt x="29" y="29"/>
                    <a:pt x="58" y="29"/>
                  </a:cubicBezTo>
                  <a:cubicBezTo>
                    <a:pt x="58" y="58"/>
                    <a:pt x="88" y="58"/>
                    <a:pt x="88" y="58"/>
                  </a:cubicBezTo>
                  <a:cubicBezTo>
                    <a:pt x="88" y="58"/>
                    <a:pt x="58" y="58"/>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599" name="Freeform 598">
              <a:extLst>
                <a:ext uri="{FF2B5EF4-FFF2-40B4-BE49-F238E27FC236}">
                  <a16:creationId xmlns:a16="http://schemas.microsoft.com/office/drawing/2014/main" id="{947D3CB2-A4DC-374F-8658-E769E796F20B}"/>
                </a:ext>
              </a:extLst>
            </p:cNvPr>
            <p:cNvSpPr>
              <a:spLocks noChangeArrowheads="1"/>
            </p:cNvSpPr>
            <p:nvPr/>
          </p:nvSpPr>
          <p:spPr bwMode="auto">
            <a:xfrm>
              <a:off x="2252187" y="3979275"/>
              <a:ext cx="47317" cy="1423"/>
            </a:xfrm>
            <a:custGeom>
              <a:avLst/>
              <a:gdLst>
                <a:gd name="T0" fmla="*/ 145 w 146"/>
                <a:gd name="T1" fmla="*/ 0 h 1"/>
                <a:gd name="T2" fmla="*/ 145 w 146"/>
                <a:gd name="T3" fmla="*/ 0 h 1"/>
                <a:gd name="T4" fmla="*/ 57 w 146"/>
                <a:gd name="T5" fmla="*/ 0 h 1"/>
                <a:gd name="T6" fmla="*/ 0 w 146"/>
                <a:gd name="T7" fmla="*/ 0 h 1"/>
                <a:gd name="T8" fmla="*/ 57 w 146"/>
                <a:gd name="T9" fmla="*/ 0 h 1"/>
                <a:gd name="T10" fmla="*/ 145 w 146"/>
                <a:gd name="T11" fmla="*/ 0 h 1"/>
              </a:gdLst>
              <a:ahLst/>
              <a:cxnLst>
                <a:cxn ang="0">
                  <a:pos x="T0" y="T1"/>
                </a:cxn>
                <a:cxn ang="0">
                  <a:pos x="T2" y="T3"/>
                </a:cxn>
                <a:cxn ang="0">
                  <a:pos x="T4" y="T5"/>
                </a:cxn>
                <a:cxn ang="0">
                  <a:pos x="T6" y="T7"/>
                </a:cxn>
                <a:cxn ang="0">
                  <a:pos x="T8" y="T9"/>
                </a:cxn>
                <a:cxn ang="0">
                  <a:pos x="T10" y="T11"/>
                </a:cxn>
              </a:cxnLst>
              <a:rect l="0" t="0" r="r" b="b"/>
              <a:pathLst>
                <a:path w="146" h="1">
                  <a:moveTo>
                    <a:pt x="145" y="0"/>
                  </a:moveTo>
                  <a:lnTo>
                    <a:pt x="145" y="0"/>
                  </a:lnTo>
                  <a:cubicBezTo>
                    <a:pt x="116" y="0"/>
                    <a:pt x="87" y="0"/>
                    <a:pt x="57" y="0"/>
                  </a:cubicBezTo>
                  <a:cubicBezTo>
                    <a:pt x="28" y="0"/>
                    <a:pt x="28" y="0"/>
                    <a:pt x="0" y="0"/>
                  </a:cubicBezTo>
                  <a:cubicBezTo>
                    <a:pt x="28" y="0"/>
                    <a:pt x="28" y="0"/>
                    <a:pt x="57" y="0"/>
                  </a:cubicBezTo>
                  <a:cubicBezTo>
                    <a:pt x="87" y="0"/>
                    <a:pt x="116" y="0"/>
                    <a:pt x="145"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0" name="Freeform 599">
              <a:extLst>
                <a:ext uri="{FF2B5EF4-FFF2-40B4-BE49-F238E27FC236}">
                  <a16:creationId xmlns:a16="http://schemas.microsoft.com/office/drawing/2014/main" id="{3A1664E1-1C20-744C-A5C5-AD2746ECE428}"/>
                </a:ext>
              </a:extLst>
            </p:cNvPr>
            <p:cNvSpPr>
              <a:spLocks noChangeArrowheads="1"/>
            </p:cNvSpPr>
            <p:nvPr/>
          </p:nvSpPr>
          <p:spPr bwMode="auto">
            <a:xfrm>
              <a:off x="2204869" y="3959355"/>
              <a:ext cx="18641" cy="9960"/>
            </a:xfrm>
            <a:custGeom>
              <a:avLst/>
              <a:gdLst>
                <a:gd name="T0" fmla="*/ 0 w 59"/>
                <a:gd name="T1" fmla="*/ 0 h 31"/>
                <a:gd name="T2" fmla="*/ 0 w 59"/>
                <a:gd name="T3" fmla="*/ 0 h 31"/>
                <a:gd name="T4" fmla="*/ 58 w 59"/>
                <a:gd name="T5" fmla="*/ 30 h 31"/>
                <a:gd name="T6" fmla="*/ 0 w 59"/>
                <a:gd name="T7" fmla="*/ 0 h 31"/>
              </a:gdLst>
              <a:ahLst/>
              <a:cxnLst>
                <a:cxn ang="0">
                  <a:pos x="T0" y="T1"/>
                </a:cxn>
                <a:cxn ang="0">
                  <a:pos x="T2" y="T3"/>
                </a:cxn>
                <a:cxn ang="0">
                  <a:pos x="T4" y="T5"/>
                </a:cxn>
                <a:cxn ang="0">
                  <a:pos x="T6" y="T7"/>
                </a:cxn>
              </a:cxnLst>
              <a:rect l="0" t="0" r="r" b="b"/>
              <a:pathLst>
                <a:path w="59" h="31">
                  <a:moveTo>
                    <a:pt x="0" y="0"/>
                  </a:moveTo>
                  <a:lnTo>
                    <a:pt x="0" y="0"/>
                  </a:lnTo>
                  <a:cubicBezTo>
                    <a:pt x="0" y="0"/>
                    <a:pt x="29" y="30"/>
                    <a:pt x="58" y="30"/>
                  </a:cubicBezTo>
                  <a:cubicBezTo>
                    <a:pt x="29" y="3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1" name="Freeform 600">
              <a:extLst>
                <a:ext uri="{FF2B5EF4-FFF2-40B4-BE49-F238E27FC236}">
                  <a16:creationId xmlns:a16="http://schemas.microsoft.com/office/drawing/2014/main" id="{7B7C2412-A478-1240-9A96-E5237BD0825A}"/>
                </a:ext>
              </a:extLst>
            </p:cNvPr>
            <p:cNvSpPr>
              <a:spLocks noChangeArrowheads="1"/>
            </p:cNvSpPr>
            <p:nvPr/>
          </p:nvSpPr>
          <p:spPr bwMode="auto">
            <a:xfrm>
              <a:off x="2194833" y="3959355"/>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2" name="Freeform 601">
              <a:extLst>
                <a:ext uri="{FF2B5EF4-FFF2-40B4-BE49-F238E27FC236}">
                  <a16:creationId xmlns:a16="http://schemas.microsoft.com/office/drawing/2014/main" id="{465A4C6C-F7C7-1945-9024-7D97B8231823}"/>
                </a:ext>
              </a:extLst>
            </p:cNvPr>
            <p:cNvSpPr>
              <a:spLocks noChangeArrowheads="1"/>
            </p:cNvSpPr>
            <p:nvPr/>
          </p:nvSpPr>
          <p:spPr bwMode="auto">
            <a:xfrm>
              <a:off x="2186229" y="3959355"/>
              <a:ext cx="1433" cy="9960"/>
            </a:xfrm>
            <a:custGeom>
              <a:avLst/>
              <a:gdLst>
                <a:gd name="T0" fmla="*/ 0 w 1"/>
                <a:gd name="T1" fmla="*/ 0 h 31"/>
                <a:gd name="T2" fmla="*/ 0 w 1"/>
                <a:gd name="T3" fmla="*/ 0 h 31"/>
                <a:gd name="T4" fmla="*/ 0 w 1"/>
                <a:gd name="T5" fmla="*/ 0 h 31"/>
                <a:gd name="T6" fmla="*/ 0 w 1"/>
                <a:gd name="T7" fmla="*/ 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0"/>
                  </a:lnTo>
                  <a:lnTo>
                    <a:pt x="0" y="0"/>
                  </a:lnTo>
                  <a:cubicBezTo>
                    <a:pt x="0" y="30"/>
                    <a:pt x="0" y="30"/>
                    <a:pt x="0" y="30"/>
                  </a:cubicBezTo>
                  <a:lnTo>
                    <a:pt x="0" y="3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3" name="Freeform 602">
              <a:extLst>
                <a:ext uri="{FF2B5EF4-FFF2-40B4-BE49-F238E27FC236}">
                  <a16:creationId xmlns:a16="http://schemas.microsoft.com/office/drawing/2014/main" id="{31A0F652-4F89-6F49-809A-3B82B62F922E}"/>
                </a:ext>
              </a:extLst>
            </p:cNvPr>
            <p:cNvSpPr>
              <a:spLocks noChangeArrowheads="1"/>
            </p:cNvSpPr>
            <p:nvPr/>
          </p:nvSpPr>
          <p:spPr bwMode="auto">
            <a:xfrm>
              <a:off x="2128875" y="3903863"/>
              <a:ext cx="47317" cy="38418"/>
            </a:xfrm>
            <a:custGeom>
              <a:avLst/>
              <a:gdLst>
                <a:gd name="T0" fmla="*/ 145 w 146"/>
                <a:gd name="T1" fmla="*/ 117 h 118"/>
                <a:gd name="T2" fmla="*/ 145 w 146"/>
                <a:gd name="T3" fmla="*/ 117 h 118"/>
                <a:gd name="T4" fmla="*/ 116 w 146"/>
                <a:gd name="T5" fmla="*/ 88 h 118"/>
                <a:gd name="T6" fmla="*/ 0 w 146"/>
                <a:gd name="T7" fmla="*/ 0 h 118"/>
                <a:gd name="T8" fmla="*/ 116 w 146"/>
                <a:gd name="T9" fmla="*/ 88 h 118"/>
                <a:gd name="T10" fmla="*/ 145 w 146"/>
                <a:gd name="T11" fmla="*/ 117 h 118"/>
              </a:gdLst>
              <a:ahLst/>
              <a:cxnLst>
                <a:cxn ang="0">
                  <a:pos x="T0" y="T1"/>
                </a:cxn>
                <a:cxn ang="0">
                  <a:pos x="T2" y="T3"/>
                </a:cxn>
                <a:cxn ang="0">
                  <a:pos x="T4" y="T5"/>
                </a:cxn>
                <a:cxn ang="0">
                  <a:pos x="T6" y="T7"/>
                </a:cxn>
                <a:cxn ang="0">
                  <a:pos x="T8" y="T9"/>
                </a:cxn>
                <a:cxn ang="0">
                  <a:pos x="T10" y="T11"/>
                </a:cxn>
              </a:cxnLst>
              <a:rect l="0" t="0" r="r" b="b"/>
              <a:pathLst>
                <a:path w="146" h="118">
                  <a:moveTo>
                    <a:pt x="145" y="117"/>
                  </a:moveTo>
                  <a:lnTo>
                    <a:pt x="145" y="117"/>
                  </a:lnTo>
                  <a:cubicBezTo>
                    <a:pt x="145" y="117"/>
                    <a:pt x="116" y="117"/>
                    <a:pt x="116" y="88"/>
                  </a:cubicBezTo>
                  <a:cubicBezTo>
                    <a:pt x="58" y="88"/>
                    <a:pt x="29" y="58"/>
                    <a:pt x="0" y="0"/>
                  </a:cubicBezTo>
                  <a:cubicBezTo>
                    <a:pt x="29" y="58"/>
                    <a:pt x="58" y="88"/>
                    <a:pt x="116" y="88"/>
                  </a:cubicBezTo>
                  <a:cubicBezTo>
                    <a:pt x="116" y="117"/>
                    <a:pt x="145" y="117"/>
                    <a:pt x="145" y="11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4" name="Freeform 603">
              <a:extLst>
                <a:ext uri="{FF2B5EF4-FFF2-40B4-BE49-F238E27FC236}">
                  <a16:creationId xmlns:a16="http://schemas.microsoft.com/office/drawing/2014/main" id="{26E20C65-87D5-4545-94B6-742C27431469}"/>
                </a:ext>
              </a:extLst>
            </p:cNvPr>
            <p:cNvSpPr>
              <a:spLocks noChangeArrowheads="1"/>
            </p:cNvSpPr>
            <p:nvPr/>
          </p:nvSpPr>
          <p:spPr bwMode="auto">
            <a:xfrm>
              <a:off x="2735405" y="348980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5" name="Freeform 604">
              <a:extLst>
                <a:ext uri="{FF2B5EF4-FFF2-40B4-BE49-F238E27FC236}">
                  <a16:creationId xmlns:a16="http://schemas.microsoft.com/office/drawing/2014/main" id="{0A5F8D7D-2077-1045-B1FB-3343E3994550}"/>
                </a:ext>
              </a:extLst>
            </p:cNvPr>
            <p:cNvSpPr>
              <a:spLocks noChangeArrowheads="1"/>
            </p:cNvSpPr>
            <p:nvPr/>
          </p:nvSpPr>
          <p:spPr bwMode="auto">
            <a:xfrm>
              <a:off x="3532641" y="479025"/>
              <a:ext cx="10037" cy="18497"/>
            </a:xfrm>
            <a:custGeom>
              <a:avLst/>
              <a:gdLst>
                <a:gd name="T0" fmla="*/ 0 w 30"/>
                <a:gd name="T1" fmla="*/ 0 h 59"/>
                <a:gd name="T2" fmla="*/ 0 w 30"/>
                <a:gd name="T3" fmla="*/ 0 h 59"/>
                <a:gd name="T4" fmla="*/ 29 w 30"/>
                <a:gd name="T5" fmla="*/ 58 h 59"/>
                <a:gd name="T6" fmla="*/ 0 w 30"/>
                <a:gd name="T7" fmla="*/ 0 h 59"/>
              </a:gdLst>
              <a:ahLst/>
              <a:cxnLst>
                <a:cxn ang="0">
                  <a:pos x="T0" y="T1"/>
                </a:cxn>
                <a:cxn ang="0">
                  <a:pos x="T2" y="T3"/>
                </a:cxn>
                <a:cxn ang="0">
                  <a:pos x="T4" y="T5"/>
                </a:cxn>
                <a:cxn ang="0">
                  <a:pos x="T6" y="T7"/>
                </a:cxn>
              </a:cxnLst>
              <a:rect l="0" t="0" r="r" b="b"/>
              <a:pathLst>
                <a:path w="30" h="59">
                  <a:moveTo>
                    <a:pt x="0" y="0"/>
                  </a:moveTo>
                  <a:lnTo>
                    <a:pt x="0" y="0"/>
                  </a:lnTo>
                  <a:cubicBezTo>
                    <a:pt x="29" y="0"/>
                    <a:pt x="29" y="29"/>
                    <a:pt x="29" y="58"/>
                  </a:cubicBezTo>
                  <a:cubicBezTo>
                    <a:pt x="29" y="29"/>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6" name="Freeform 605">
              <a:extLst>
                <a:ext uri="{FF2B5EF4-FFF2-40B4-BE49-F238E27FC236}">
                  <a16:creationId xmlns:a16="http://schemas.microsoft.com/office/drawing/2014/main" id="{6C3FFE0B-5E58-D541-A89D-468D3A19F9D3}"/>
                </a:ext>
              </a:extLst>
            </p:cNvPr>
            <p:cNvSpPr>
              <a:spLocks noChangeArrowheads="1"/>
            </p:cNvSpPr>
            <p:nvPr/>
          </p:nvSpPr>
          <p:spPr bwMode="auto">
            <a:xfrm>
              <a:off x="2754045" y="28124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7" name="Freeform 606">
              <a:extLst>
                <a:ext uri="{FF2B5EF4-FFF2-40B4-BE49-F238E27FC236}">
                  <a16:creationId xmlns:a16="http://schemas.microsoft.com/office/drawing/2014/main" id="{666FB111-896B-5D44-BCF1-ED43A400EEB5}"/>
                </a:ext>
              </a:extLst>
            </p:cNvPr>
            <p:cNvSpPr>
              <a:spLocks noChangeArrowheads="1"/>
            </p:cNvSpPr>
            <p:nvPr/>
          </p:nvSpPr>
          <p:spPr bwMode="auto">
            <a:xfrm>
              <a:off x="3333332" y="572934"/>
              <a:ext cx="47317" cy="19920"/>
            </a:xfrm>
            <a:custGeom>
              <a:avLst/>
              <a:gdLst>
                <a:gd name="T0" fmla="*/ 0 w 147"/>
                <a:gd name="T1" fmla="*/ 59 h 60"/>
                <a:gd name="T2" fmla="*/ 0 w 147"/>
                <a:gd name="T3" fmla="*/ 59 h 60"/>
                <a:gd name="T4" fmla="*/ 30 w 147"/>
                <a:gd name="T5" fmla="*/ 30 h 60"/>
                <a:gd name="T6" fmla="*/ 117 w 147"/>
                <a:gd name="T7" fmla="*/ 0 h 60"/>
                <a:gd name="T8" fmla="*/ 146 w 147"/>
                <a:gd name="T9" fmla="*/ 0 h 60"/>
                <a:gd name="T10" fmla="*/ 117 w 147"/>
                <a:gd name="T11" fmla="*/ 0 h 60"/>
                <a:gd name="T12" fmla="*/ 30 w 147"/>
                <a:gd name="T13" fmla="*/ 30 h 60"/>
                <a:gd name="T14" fmla="*/ 0 w 147"/>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60">
                  <a:moveTo>
                    <a:pt x="0" y="59"/>
                  </a:moveTo>
                  <a:lnTo>
                    <a:pt x="0" y="59"/>
                  </a:lnTo>
                  <a:cubicBezTo>
                    <a:pt x="0" y="30"/>
                    <a:pt x="0" y="30"/>
                    <a:pt x="30" y="30"/>
                  </a:cubicBezTo>
                  <a:cubicBezTo>
                    <a:pt x="59" y="0"/>
                    <a:pt x="88" y="0"/>
                    <a:pt x="117" y="0"/>
                  </a:cubicBezTo>
                  <a:lnTo>
                    <a:pt x="146" y="0"/>
                  </a:lnTo>
                  <a:lnTo>
                    <a:pt x="117" y="0"/>
                  </a:lnTo>
                  <a:cubicBezTo>
                    <a:pt x="88" y="0"/>
                    <a:pt x="59" y="0"/>
                    <a:pt x="30" y="30"/>
                  </a:cubicBezTo>
                  <a:cubicBezTo>
                    <a:pt x="0" y="30"/>
                    <a:pt x="0" y="30"/>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8" name="Freeform 607">
              <a:extLst>
                <a:ext uri="{FF2B5EF4-FFF2-40B4-BE49-F238E27FC236}">
                  <a16:creationId xmlns:a16="http://schemas.microsoft.com/office/drawing/2014/main" id="{222BFC09-B693-0D4C-BCE8-5422838C1121}"/>
                </a:ext>
              </a:extLst>
            </p:cNvPr>
            <p:cNvSpPr>
              <a:spLocks noChangeArrowheads="1"/>
            </p:cNvSpPr>
            <p:nvPr/>
          </p:nvSpPr>
          <p:spPr bwMode="auto">
            <a:xfrm>
              <a:off x="3407894" y="487563"/>
              <a:ext cx="57355" cy="56915"/>
            </a:xfrm>
            <a:custGeom>
              <a:avLst/>
              <a:gdLst>
                <a:gd name="T0" fmla="*/ 0 w 177"/>
                <a:gd name="T1" fmla="*/ 117 h 176"/>
                <a:gd name="T2" fmla="*/ 0 w 177"/>
                <a:gd name="T3" fmla="*/ 117 h 176"/>
                <a:gd name="T4" fmla="*/ 0 w 177"/>
                <a:gd name="T5" fmla="*/ 117 h 176"/>
                <a:gd name="T6" fmla="*/ 30 w 177"/>
                <a:gd name="T7" fmla="*/ 117 h 176"/>
                <a:gd name="T8" fmla="*/ 176 w 177"/>
                <a:gd name="T9" fmla="*/ 0 h 176"/>
                <a:gd name="T10" fmla="*/ 176 w 177"/>
                <a:gd name="T11" fmla="*/ 0 h 176"/>
                <a:gd name="T12" fmla="*/ 176 w 177"/>
                <a:gd name="T13" fmla="*/ 0 h 176"/>
                <a:gd name="T14" fmla="*/ 176 w 177"/>
                <a:gd name="T15" fmla="*/ 0 h 176"/>
                <a:gd name="T16" fmla="*/ 30 w 177"/>
                <a:gd name="T17" fmla="*/ 117 h 176"/>
                <a:gd name="T18" fmla="*/ 0 w 177"/>
                <a:gd name="T19" fmla="*/ 117 h 176"/>
                <a:gd name="T20" fmla="*/ 0 w 177"/>
                <a:gd name="T21" fmla="*/ 117 h 176"/>
                <a:gd name="T22" fmla="*/ 0 w 177"/>
                <a:gd name="T23" fmla="*/ 175 h 176"/>
                <a:gd name="T24" fmla="*/ 0 w 177"/>
                <a:gd name="T25" fmla="*/ 11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6">
                  <a:moveTo>
                    <a:pt x="0" y="117"/>
                  </a:moveTo>
                  <a:lnTo>
                    <a:pt x="0" y="117"/>
                  </a:lnTo>
                  <a:lnTo>
                    <a:pt x="0" y="117"/>
                  </a:lnTo>
                  <a:cubicBezTo>
                    <a:pt x="30" y="117"/>
                    <a:pt x="30" y="117"/>
                    <a:pt x="30" y="117"/>
                  </a:cubicBezTo>
                  <a:cubicBezTo>
                    <a:pt x="88" y="88"/>
                    <a:pt x="147" y="59"/>
                    <a:pt x="176" y="0"/>
                  </a:cubicBezTo>
                  <a:lnTo>
                    <a:pt x="176" y="0"/>
                  </a:lnTo>
                  <a:lnTo>
                    <a:pt x="176" y="0"/>
                  </a:lnTo>
                  <a:lnTo>
                    <a:pt x="176" y="0"/>
                  </a:lnTo>
                  <a:cubicBezTo>
                    <a:pt x="147" y="59"/>
                    <a:pt x="88" y="88"/>
                    <a:pt x="30" y="117"/>
                  </a:cubicBezTo>
                  <a:cubicBezTo>
                    <a:pt x="0" y="117"/>
                    <a:pt x="0" y="117"/>
                    <a:pt x="0" y="117"/>
                  </a:cubicBezTo>
                  <a:lnTo>
                    <a:pt x="0" y="117"/>
                  </a:lnTo>
                  <a:cubicBezTo>
                    <a:pt x="0" y="146"/>
                    <a:pt x="0" y="146"/>
                    <a:pt x="0" y="175"/>
                  </a:cubicBezTo>
                  <a:cubicBezTo>
                    <a:pt x="0" y="146"/>
                    <a:pt x="0" y="146"/>
                    <a:pt x="0" y="11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09" name="Freeform 608">
              <a:extLst>
                <a:ext uri="{FF2B5EF4-FFF2-40B4-BE49-F238E27FC236}">
                  <a16:creationId xmlns:a16="http://schemas.microsoft.com/office/drawing/2014/main" id="{DABA6BD2-514A-614B-9F02-6A1C7B36DB15}"/>
                </a:ext>
              </a:extLst>
            </p:cNvPr>
            <p:cNvSpPr>
              <a:spLocks noChangeArrowheads="1"/>
            </p:cNvSpPr>
            <p:nvPr/>
          </p:nvSpPr>
          <p:spPr bwMode="auto">
            <a:xfrm>
              <a:off x="3066631" y="375156"/>
              <a:ext cx="48752" cy="28457"/>
            </a:xfrm>
            <a:custGeom>
              <a:avLst/>
              <a:gdLst>
                <a:gd name="T0" fmla="*/ 147 w 148"/>
                <a:gd name="T1" fmla="*/ 88 h 89"/>
                <a:gd name="T2" fmla="*/ 147 w 148"/>
                <a:gd name="T3" fmla="*/ 88 h 89"/>
                <a:gd name="T4" fmla="*/ 88 w 148"/>
                <a:gd name="T5" fmla="*/ 59 h 89"/>
                <a:gd name="T6" fmla="*/ 0 w 148"/>
                <a:gd name="T7" fmla="*/ 0 h 89"/>
                <a:gd name="T8" fmla="*/ 88 w 148"/>
                <a:gd name="T9" fmla="*/ 59 h 89"/>
                <a:gd name="T10" fmla="*/ 147 w 148"/>
                <a:gd name="T11" fmla="*/ 88 h 89"/>
              </a:gdLst>
              <a:ahLst/>
              <a:cxnLst>
                <a:cxn ang="0">
                  <a:pos x="T0" y="T1"/>
                </a:cxn>
                <a:cxn ang="0">
                  <a:pos x="T2" y="T3"/>
                </a:cxn>
                <a:cxn ang="0">
                  <a:pos x="T4" y="T5"/>
                </a:cxn>
                <a:cxn ang="0">
                  <a:pos x="T6" y="T7"/>
                </a:cxn>
                <a:cxn ang="0">
                  <a:pos x="T8" y="T9"/>
                </a:cxn>
                <a:cxn ang="0">
                  <a:pos x="T10" y="T11"/>
                </a:cxn>
              </a:cxnLst>
              <a:rect l="0" t="0" r="r" b="b"/>
              <a:pathLst>
                <a:path w="148" h="89">
                  <a:moveTo>
                    <a:pt x="147" y="88"/>
                  </a:moveTo>
                  <a:lnTo>
                    <a:pt x="147" y="88"/>
                  </a:lnTo>
                  <a:cubicBezTo>
                    <a:pt x="117" y="88"/>
                    <a:pt x="88" y="59"/>
                    <a:pt x="88" y="59"/>
                  </a:cubicBezTo>
                  <a:cubicBezTo>
                    <a:pt x="59" y="29"/>
                    <a:pt x="30" y="0"/>
                    <a:pt x="0" y="0"/>
                  </a:cubicBezTo>
                  <a:cubicBezTo>
                    <a:pt x="30" y="0"/>
                    <a:pt x="59" y="29"/>
                    <a:pt x="88" y="59"/>
                  </a:cubicBezTo>
                  <a:cubicBezTo>
                    <a:pt x="88" y="59"/>
                    <a:pt x="117" y="88"/>
                    <a:pt x="147"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0" name="Freeform 609">
              <a:extLst>
                <a:ext uri="{FF2B5EF4-FFF2-40B4-BE49-F238E27FC236}">
                  <a16:creationId xmlns:a16="http://schemas.microsoft.com/office/drawing/2014/main" id="{35CAB893-27C2-134D-88BE-B24C929A1032}"/>
                </a:ext>
              </a:extLst>
            </p:cNvPr>
            <p:cNvSpPr>
              <a:spLocks noChangeArrowheads="1"/>
            </p:cNvSpPr>
            <p:nvPr/>
          </p:nvSpPr>
          <p:spPr bwMode="auto">
            <a:xfrm>
              <a:off x="3503963" y="469065"/>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1" name="Freeform 610">
              <a:extLst>
                <a:ext uri="{FF2B5EF4-FFF2-40B4-BE49-F238E27FC236}">
                  <a16:creationId xmlns:a16="http://schemas.microsoft.com/office/drawing/2014/main" id="{57629C8D-C04B-E64A-9DAD-04D79589840C}"/>
                </a:ext>
              </a:extLst>
            </p:cNvPr>
            <p:cNvSpPr>
              <a:spLocks noChangeArrowheads="1"/>
            </p:cNvSpPr>
            <p:nvPr/>
          </p:nvSpPr>
          <p:spPr bwMode="auto">
            <a:xfrm>
              <a:off x="3123986" y="393654"/>
              <a:ext cx="94636" cy="9960"/>
            </a:xfrm>
            <a:custGeom>
              <a:avLst/>
              <a:gdLst>
                <a:gd name="T0" fmla="*/ 0 w 292"/>
                <a:gd name="T1" fmla="*/ 0 h 30"/>
                <a:gd name="T2" fmla="*/ 0 w 292"/>
                <a:gd name="T3" fmla="*/ 0 h 30"/>
                <a:gd name="T4" fmla="*/ 116 w 292"/>
                <a:gd name="T5" fmla="*/ 29 h 30"/>
                <a:gd name="T6" fmla="*/ 291 w 292"/>
                <a:gd name="T7" fmla="*/ 0 h 30"/>
                <a:gd name="T8" fmla="*/ 116 w 292"/>
                <a:gd name="T9" fmla="*/ 29 h 30"/>
                <a:gd name="T10" fmla="*/ 0 w 292"/>
                <a:gd name="T11" fmla="*/ 0 h 30"/>
              </a:gdLst>
              <a:ahLst/>
              <a:cxnLst>
                <a:cxn ang="0">
                  <a:pos x="T0" y="T1"/>
                </a:cxn>
                <a:cxn ang="0">
                  <a:pos x="T2" y="T3"/>
                </a:cxn>
                <a:cxn ang="0">
                  <a:pos x="T4" y="T5"/>
                </a:cxn>
                <a:cxn ang="0">
                  <a:pos x="T6" y="T7"/>
                </a:cxn>
                <a:cxn ang="0">
                  <a:pos x="T8" y="T9"/>
                </a:cxn>
                <a:cxn ang="0">
                  <a:pos x="T10" y="T11"/>
                </a:cxn>
              </a:cxnLst>
              <a:rect l="0" t="0" r="r" b="b"/>
              <a:pathLst>
                <a:path w="292" h="30">
                  <a:moveTo>
                    <a:pt x="0" y="0"/>
                  </a:moveTo>
                  <a:lnTo>
                    <a:pt x="0" y="0"/>
                  </a:lnTo>
                  <a:cubicBezTo>
                    <a:pt x="29" y="29"/>
                    <a:pt x="58" y="29"/>
                    <a:pt x="116" y="29"/>
                  </a:cubicBezTo>
                  <a:cubicBezTo>
                    <a:pt x="174" y="29"/>
                    <a:pt x="233" y="0"/>
                    <a:pt x="291" y="0"/>
                  </a:cubicBezTo>
                  <a:cubicBezTo>
                    <a:pt x="233" y="0"/>
                    <a:pt x="174" y="29"/>
                    <a:pt x="116" y="29"/>
                  </a:cubicBezTo>
                  <a:cubicBezTo>
                    <a:pt x="58" y="29"/>
                    <a:pt x="29"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2" name="Freeform 611">
              <a:extLst>
                <a:ext uri="{FF2B5EF4-FFF2-40B4-BE49-F238E27FC236}">
                  <a16:creationId xmlns:a16="http://schemas.microsoft.com/office/drawing/2014/main" id="{14C34F57-B8CA-C14D-91A9-FE284E6FE2F1}"/>
                </a:ext>
              </a:extLst>
            </p:cNvPr>
            <p:cNvSpPr>
              <a:spLocks noChangeArrowheads="1"/>
            </p:cNvSpPr>
            <p:nvPr/>
          </p:nvSpPr>
          <p:spPr bwMode="auto">
            <a:xfrm>
              <a:off x="3010709" y="375156"/>
              <a:ext cx="10037"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3" name="Freeform 612">
              <a:extLst>
                <a:ext uri="{FF2B5EF4-FFF2-40B4-BE49-F238E27FC236}">
                  <a16:creationId xmlns:a16="http://schemas.microsoft.com/office/drawing/2014/main" id="{AAAA3DF3-F0BE-264A-AA5C-7B70301D3069}"/>
                </a:ext>
              </a:extLst>
            </p:cNvPr>
            <p:cNvSpPr>
              <a:spLocks noChangeArrowheads="1"/>
            </p:cNvSpPr>
            <p:nvPr/>
          </p:nvSpPr>
          <p:spPr bwMode="auto">
            <a:xfrm>
              <a:off x="2868756" y="328202"/>
              <a:ext cx="18640" cy="1423"/>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8" y="0"/>
                    <a:pt x="28" y="0"/>
                    <a:pt x="58" y="0"/>
                  </a:cubicBezTo>
                  <a:cubicBezTo>
                    <a:pt x="28" y="0"/>
                    <a:pt x="28"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4" name="Freeform 613">
              <a:extLst>
                <a:ext uri="{FF2B5EF4-FFF2-40B4-BE49-F238E27FC236}">
                  <a16:creationId xmlns:a16="http://schemas.microsoft.com/office/drawing/2014/main" id="{4CA64D93-8D9E-004A-9EA6-CC04B7E2F510}"/>
                </a:ext>
              </a:extLst>
            </p:cNvPr>
            <p:cNvSpPr>
              <a:spLocks noChangeArrowheads="1"/>
            </p:cNvSpPr>
            <p:nvPr/>
          </p:nvSpPr>
          <p:spPr bwMode="auto">
            <a:xfrm>
              <a:off x="3047990" y="375156"/>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5" name="Freeform 614">
              <a:extLst>
                <a:ext uri="{FF2B5EF4-FFF2-40B4-BE49-F238E27FC236}">
                  <a16:creationId xmlns:a16="http://schemas.microsoft.com/office/drawing/2014/main" id="{5BD137FB-4397-8F49-A740-FA9176596575}"/>
                </a:ext>
              </a:extLst>
            </p:cNvPr>
            <p:cNvSpPr>
              <a:spLocks noChangeArrowheads="1"/>
            </p:cNvSpPr>
            <p:nvPr/>
          </p:nvSpPr>
          <p:spPr bwMode="auto">
            <a:xfrm>
              <a:off x="2802797" y="308282"/>
              <a:ext cx="28678" cy="1423"/>
            </a:xfrm>
            <a:custGeom>
              <a:avLst/>
              <a:gdLst>
                <a:gd name="T0" fmla="*/ 58 w 88"/>
                <a:gd name="T1" fmla="*/ 0 h 1"/>
                <a:gd name="T2" fmla="*/ 58 w 88"/>
                <a:gd name="T3" fmla="*/ 0 h 1"/>
                <a:gd name="T4" fmla="*/ 87 w 88"/>
                <a:gd name="T5" fmla="*/ 0 h 1"/>
                <a:gd name="T6" fmla="*/ 58 w 88"/>
                <a:gd name="T7" fmla="*/ 0 h 1"/>
                <a:gd name="T8" fmla="*/ 0 w 88"/>
                <a:gd name="T9" fmla="*/ 0 h 1"/>
                <a:gd name="T10" fmla="*/ 58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58" y="0"/>
                  </a:moveTo>
                  <a:lnTo>
                    <a:pt x="58" y="0"/>
                  </a:lnTo>
                  <a:lnTo>
                    <a:pt x="87" y="0"/>
                  </a:lnTo>
                  <a:lnTo>
                    <a:pt x="58" y="0"/>
                  </a:lnTo>
                  <a:cubicBezTo>
                    <a:pt x="30" y="0"/>
                    <a:pt x="30" y="0"/>
                    <a:pt x="0" y="0"/>
                  </a:cubicBezTo>
                  <a:cubicBezTo>
                    <a:pt x="30" y="0"/>
                    <a:pt x="30" y="0"/>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6" name="Freeform 615">
              <a:extLst>
                <a:ext uri="{FF2B5EF4-FFF2-40B4-BE49-F238E27FC236}">
                  <a16:creationId xmlns:a16="http://schemas.microsoft.com/office/drawing/2014/main" id="{F69E4C1F-D1FB-DC43-90E4-7D67AB1E56C5}"/>
                </a:ext>
              </a:extLst>
            </p:cNvPr>
            <p:cNvSpPr>
              <a:spLocks noChangeArrowheads="1"/>
            </p:cNvSpPr>
            <p:nvPr/>
          </p:nvSpPr>
          <p:spPr bwMode="auto">
            <a:xfrm>
              <a:off x="3039387" y="383693"/>
              <a:ext cx="1434" cy="9961"/>
            </a:xfrm>
            <a:custGeom>
              <a:avLst/>
              <a:gdLst>
                <a:gd name="T0" fmla="*/ 0 w 1"/>
                <a:gd name="T1" fmla="*/ 30 h 31"/>
                <a:gd name="T2" fmla="*/ 0 w 1"/>
                <a:gd name="T3" fmla="*/ 30 h 31"/>
                <a:gd name="T4" fmla="*/ 0 w 1"/>
                <a:gd name="T5" fmla="*/ 0 h 31"/>
                <a:gd name="T6" fmla="*/ 0 w 1"/>
                <a:gd name="T7" fmla="*/ 3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cubicBezTo>
                    <a:pt x="0" y="0"/>
                    <a:pt x="0" y="0"/>
                    <a:pt x="0" y="0"/>
                  </a:cubicBezTo>
                  <a:cubicBezTo>
                    <a:pt x="0" y="0"/>
                    <a:pt x="0" y="0"/>
                    <a:pt x="0" y="30"/>
                  </a:cubicBezTo>
                  <a:cubicBezTo>
                    <a:pt x="0" y="0"/>
                    <a:pt x="0" y="0"/>
                    <a:pt x="0" y="0"/>
                  </a:cubicBezTo>
                  <a:cubicBezTo>
                    <a:pt x="0" y="0"/>
                    <a:pt x="0" y="0"/>
                    <a:pt x="0"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7" name="Freeform 616">
              <a:extLst>
                <a:ext uri="{FF2B5EF4-FFF2-40B4-BE49-F238E27FC236}">
                  <a16:creationId xmlns:a16="http://schemas.microsoft.com/office/drawing/2014/main" id="{72C8DAEE-4698-8047-8EEA-1F3FE5E59283}"/>
                </a:ext>
              </a:extLst>
            </p:cNvPr>
            <p:cNvSpPr>
              <a:spLocks noChangeArrowheads="1"/>
            </p:cNvSpPr>
            <p:nvPr/>
          </p:nvSpPr>
          <p:spPr bwMode="auto">
            <a:xfrm>
              <a:off x="3029350" y="375156"/>
              <a:ext cx="10036" cy="9961"/>
            </a:xfrm>
            <a:custGeom>
              <a:avLst/>
              <a:gdLst>
                <a:gd name="T0" fmla="*/ 29 w 30"/>
                <a:gd name="T1" fmla="*/ 29 h 30"/>
                <a:gd name="T2" fmla="*/ 29 w 30"/>
                <a:gd name="T3" fmla="*/ 29 h 30"/>
                <a:gd name="T4" fmla="*/ 0 w 30"/>
                <a:gd name="T5" fmla="*/ 29 h 30"/>
                <a:gd name="T6" fmla="*/ 0 w 30"/>
                <a:gd name="T7" fmla="*/ 0 h 30"/>
                <a:gd name="T8" fmla="*/ 0 w 30"/>
                <a:gd name="T9" fmla="*/ 29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cubicBezTo>
                    <a:pt x="0" y="29"/>
                    <a:pt x="0" y="29"/>
                    <a:pt x="0" y="29"/>
                  </a:cubicBezTo>
                  <a:lnTo>
                    <a:pt x="0" y="0"/>
                  </a:lnTo>
                  <a:lnTo>
                    <a:pt x="0" y="29"/>
                  </a:lnTo>
                  <a:cubicBezTo>
                    <a:pt x="0" y="29"/>
                    <a:pt x="0"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8" name="Freeform 617">
              <a:extLst>
                <a:ext uri="{FF2B5EF4-FFF2-40B4-BE49-F238E27FC236}">
                  <a16:creationId xmlns:a16="http://schemas.microsoft.com/office/drawing/2014/main" id="{448D3DC2-291D-C04B-9430-EF5335A73284}"/>
                </a:ext>
              </a:extLst>
            </p:cNvPr>
            <p:cNvSpPr>
              <a:spLocks noChangeArrowheads="1"/>
            </p:cNvSpPr>
            <p:nvPr/>
          </p:nvSpPr>
          <p:spPr bwMode="auto">
            <a:xfrm>
              <a:off x="3123986" y="39365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19" name="Freeform 618">
              <a:extLst>
                <a:ext uri="{FF2B5EF4-FFF2-40B4-BE49-F238E27FC236}">
                  <a16:creationId xmlns:a16="http://schemas.microsoft.com/office/drawing/2014/main" id="{25893535-5384-3542-842B-685AE905A2E6}"/>
                </a:ext>
              </a:extLst>
            </p:cNvPr>
            <p:cNvSpPr>
              <a:spLocks noChangeArrowheads="1"/>
            </p:cNvSpPr>
            <p:nvPr/>
          </p:nvSpPr>
          <p:spPr bwMode="auto">
            <a:xfrm>
              <a:off x="3569922" y="609929"/>
              <a:ext cx="10037" cy="9960"/>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29" y="30"/>
                    <a:pt x="29" y="0"/>
                    <a:pt x="0" y="0"/>
                  </a:cubicBezTo>
                  <a:cubicBezTo>
                    <a:pt x="29" y="0"/>
                    <a:pt x="29" y="30"/>
                    <a:pt x="29"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0" name="Freeform 619">
              <a:extLst>
                <a:ext uri="{FF2B5EF4-FFF2-40B4-BE49-F238E27FC236}">
                  <a16:creationId xmlns:a16="http://schemas.microsoft.com/office/drawing/2014/main" id="{9B437C91-3B38-D04F-BD18-C6E6123A28A5}"/>
                </a:ext>
              </a:extLst>
            </p:cNvPr>
            <p:cNvSpPr>
              <a:spLocks noChangeArrowheads="1"/>
            </p:cNvSpPr>
            <p:nvPr/>
          </p:nvSpPr>
          <p:spPr bwMode="auto">
            <a:xfrm>
              <a:off x="3703273" y="591432"/>
              <a:ext cx="18640" cy="18498"/>
            </a:xfrm>
            <a:custGeom>
              <a:avLst/>
              <a:gdLst>
                <a:gd name="T0" fmla="*/ 58 w 59"/>
                <a:gd name="T1" fmla="*/ 0 h 59"/>
                <a:gd name="T2" fmla="*/ 58 w 59"/>
                <a:gd name="T3" fmla="*/ 0 h 59"/>
                <a:gd name="T4" fmla="*/ 0 w 59"/>
                <a:gd name="T5" fmla="*/ 58 h 59"/>
                <a:gd name="T6" fmla="*/ 58 w 59"/>
                <a:gd name="T7" fmla="*/ 0 h 59"/>
              </a:gdLst>
              <a:ahLst/>
              <a:cxnLst>
                <a:cxn ang="0">
                  <a:pos x="T0" y="T1"/>
                </a:cxn>
                <a:cxn ang="0">
                  <a:pos x="T2" y="T3"/>
                </a:cxn>
                <a:cxn ang="0">
                  <a:pos x="T4" y="T5"/>
                </a:cxn>
                <a:cxn ang="0">
                  <a:pos x="T6" y="T7"/>
                </a:cxn>
              </a:cxnLst>
              <a:rect l="0" t="0" r="r" b="b"/>
              <a:pathLst>
                <a:path w="59" h="59">
                  <a:moveTo>
                    <a:pt x="58" y="0"/>
                  </a:moveTo>
                  <a:lnTo>
                    <a:pt x="58" y="0"/>
                  </a:lnTo>
                  <a:cubicBezTo>
                    <a:pt x="28" y="29"/>
                    <a:pt x="28" y="29"/>
                    <a:pt x="0" y="58"/>
                  </a:cubicBezTo>
                  <a:cubicBezTo>
                    <a:pt x="28" y="29"/>
                    <a:pt x="28" y="29"/>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1" name="Freeform 620">
              <a:extLst>
                <a:ext uri="{FF2B5EF4-FFF2-40B4-BE49-F238E27FC236}">
                  <a16:creationId xmlns:a16="http://schemas.microsoft.com/office/drawing/2014/main" id="{7EAE75D9-B3DE-0F49-9469-09D0C08A7CCE}"/>
                </a:ext>
              </a:extLst>
            </p:cNvPr>
            <p:cNvSpPr>
              <a:spLocks noChangeArrowheads="1"/>
            </p:cNvSpPr>
            <p:nvPr/>
          </p:nvSpPr>
          <p:spPr bwMode="auto">
            <a:xfrm>
              <a:off x="3853829" y="591432"/>
              <a:ext cx="20074" cy="18498"/>
            </a:xfrm>
            <a:custGeom>
              <a:avLst/>
              <a:gdLst>
                <a:gd name="T0" fmla="*/ 0 w 60"/>
                <a:gd name="T1" fmla="*/ 0 h 59"/>
                <a:gd name="T2" fmla="*/ 0 w 60"/>
                <a:gd name="T3" fmla="*/ 0 h 59"/>
                <a:gd name="T4" fmla="*/ 59 w 60"/>
                <a:gd name="T5" fmla="*/ 58 h 59"/>
                <a:gd name="T6" fmla="*/ 0 w 60"/>
                <a:gd name="T7" fmla="*/ 0 h 59"/>
              </a:gdLst>
              <a:ahLst/>
              <a:cxnLst>
                <a:cxn ang="0">
                  <a:pos x="T0" y="T1"/>
                </a:cxn>
                <a:cxn ang="0">
                  <a:pos x="T2" y="T3"/>
                </a:cxn>
                <a:cxn ang="0">
                  <a:pos x="T4" y="T5"/>
                </a:cxn>
                <a:cxn ang="0">
                  <a:pos x="T6" y="T7"/>
                </a:cxn>
              </a:cxnLst>
              <a:rect l="0" t="0" r="r" b="b"/>
              <a:pathLst>
                <a:path w="60" h="59">
                  <a:moveTo>
                    <a:pt x="0" y="0"/>
                  </a:moveTo>
                  <a:lnTo>
                    <a:pt x="0" y="0"/>
                  </a:lnTo>
                  <a:cubicBezTo>
                    <a:pt x="29" y="29"/>
                    <a:pt x="29" y="58"/>
                    <a:pt x="59" y="58"/>
                  </a:cubicBezTo>
                  <a:cubicBezTo>
                    <a:pt x="29" y="58"/>
                    <a:pt x="29"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2" name="Freeform 621">
              <a:extLst>
                <a:ext uri="{FF2B5EF4-FFF2-40B4-BE49-F238E27FC236}">
                  <a16:creationId xmlns:a16="http://schemas.microsoft.com/office/drawing/2014/main" id="{07FEB895-EBC3-624F-9D9B-ADAD819AABE8}"/>
                </a:ext>
              </a:extLst>
            </p:cNvPr>
            <p:cNvSpPr>
              <a:spLocks noChangeArrowheads="1"/>
            </p:cNvSpPr>
            <p:nvPr/>
          </p:nvSpPr>
          <p:spPr bwMode="auto">
            <a:xfrm>
              <a:off x="4044536" y="65688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3" name="Freeform 622">
              <a:extLst>
                <a:ext uri="{FF2B5EF4-FFF2-40B4-BE49-F238E27FC236}">
                  <a16:creationId xmlns:a16="http://schemas.microsoft.com/office/drawing/2014/main" id="{E6FEB4A6-6B33-C147-B582-C10B47479A7B}"/>
                </a:ext>
              </a:extLst>
            </p:cNvPr>
            <p:cNvSpPr>
              <a:spLocks noChangeArrowheads="1"/>
            </p:cNvSpPr>
            <p:nvPr/>
          </p:nvSpPr>
          <p:spPr bwMode="auto">
            <a:xfrm>
              <a:off x="4053139" y="666844"/>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4" name="Freeform 623">
              <a:extLst>
                <a:ext uri="{FF2B5EF4-FFF2-40B4-BE49-F238E27FC236}">
                  <a16:creationId xmlns:a16="http://schemas.microsoft.com/office/drawing/2014/main" id="{2F496D20-7F9D-3D48-BF6B-C5A5FA67E597}"/>
                </a:ext>
              </a:extLst>
            </p:cNvPr>
            <p:cNvSpPr>
              <a:spLocks noChangeArrowheads="1"/>
            </p:cNvSpPr>
            <p:nvPr/>
          </p:nvSpPr>
          <p:spPr bwMode="auto">
            <a:xfrm>
              <a:off x="4044536" y="65688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5" name="Freeform 624">
              <a:extLst>
                <a:ext uri="{FF2B5EF4-FFF2-40B4-BE49-F238E27FC236}">
                  <a16:creationId xmlns:a16="http://schemas.microsoft.com/office/drawing/2014/main" id="{E2DB1CD4-F604-654E-AEF1-E92F50544453}"/>
                </a:ext>
              </a:extLst>
            </p:cNvPr>
            <p:cNvSpPr>
              <a:spLocks noChangeArrowheads="1"/>
            </p:cNvSpPr>
            <p:nvPr/>
          </p:nvSpPr>
          <p:spPr bwMode="auto">
            <a:xfrm>
              <a:off x="4015858" y="656883"/>
              <a:ext cx="10036" cy="18498"/>
            </a:xfrm>
            <a:custGeom>
              <a:avLst/>
              <a:gdLst>
                <a:gd name="T0" fmla="*/ 30 w 31"/>
                <a:gd name="T1" fmla="*/ 0 h 59"/>
                <a:gd name="T2" fmla="*/ 30 w 31"/>
                <a:gd name="T3" fmla="*/ 0 h 59"/>
                <a:gd name="T4" fmla="*/ 0 w 31"/>
                <a:gd name="T5" fmla="*/ 58 h 59"/>
                <a:gd name="T6" fmla="*/ 30 w 31"/>
                <a:gd name="T7" fmla="*/ 0 h 59"/>
              </a:gdLst>
              <a:ahLst/>
              <a:cxnLst>
                <a:cxn ang="0">
                  <a:pos x="T0" y="T1"/>
                </a:cxn>
                <a:cxn ang="0">
                  <a:pos x="T2" y="T3"/>
                </a:cxn>
                <a:cxn ang="0">
                  <a:pos x="T4" y="T5"/>
                </a:cxn>
                <a:cxn ang="0">
                  <a:pos x="T6" y="T7"/>
                </a:cxn>
              </a:cxnLst>
              <a:rect l="0" t="0" r="r" b="b"/>
              <a:pathLst>
                <a:path w="31" h="59">
                  <a:moveTo>
                    <a:pt x="30" y="0"/>
                  </a:moveTo>
                  <a:lnTo>
                    <a:pt x="30" y="0"/>
                  </a:lnTo>
                  <a:cubicBezTo>
                    <a:pt x="0" y="0"/>
                    <a:pt x="0" y="29"/>
                    <a:pt x="0" y="58"/>
                  </a:cubicBezTo>
                  <a:cubicBezTo>
                    <a:pt x="0" y="29"/>
                    <a:pt x="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6" name="Freeform 625">
              <a:extLst>
                <a:ext uri="{FF2B5EF4-FFF2-40B4-BE49-F238E27FC236}">
                  <a16:creationId xmlns:a16="http://schemas.microsoft.com/office/drawing/2014/main" id="{9F586579-7010-BD44-96FC-D35B83A8F533}"/>
                </a:ext>
              </a:extLst>
            </p:cNvPr>
            <p:cNvSpPr>
              <a:spLocks noChangeArrowheads="1"/>
            </p:cNvSpPr>
            <p:nvPr/>
          </p:nvSpPr>
          <p:spPr bwMode="auto">
            <a:xfrm>
              <a:off x="3627277" y="628426"/>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7" name="Freeform 626">
              <a:extLst>
                <a:ext uri="{FF2B5EF4-FFF2-40B4-BE49-F238E27FC236}">
                  <a16:creationId xmlns:a16="http://schemas.microsoft.com/office/drawing/2014/main" id="{143496BA-DC9E-9B49-B899-F7079C13009E}"/>
                </a:ext>
              </a:extLst>
            </p:cNvPr>
            <p:cNvSpPr>
              <a:spLocks noChangeArrowheads="1"/>
            </p:cNvSpPr>
            <p:nvPr/>
          </p:nvSpPr>
          <p:spPr bwMode="auto">
            <a:xfrm>
              <a:off x="3598599" y="628426"/>
              <a:ext cx="28678" cy="1423"/>
            </a:xfrm>
            <a:custGeom>
              <a:avLst/>
              <a:gdLst>
                <a:gd name="T0" fmla="*/ 0 w 89"/>
                <a:gd name="T1" fmla="*/ 0 h 1"/>
                <a:gd name="T2" fmla="*/ 0 w 89"/>
                <a:gd name="T3" fmla="*/ 0 h 1"/>
                <a:gd name="T4" fmla="*/ 59 w 89"/>
                <a:gd name="T5" fmla="*/ 0 h 1"/>
                <a:gd name="T6" fmla="*/ 88 w 89"/>
                <a:gd name="T7" fmla="*/ 0 h 1"/>
                <a:gd name="T8" fmla="*/ 59 w 89"/>
                <a:gd name="T9" fmla="*/ 0 h 1"/>
                <a:gd name="T10" fmla="*/ 0 w 89"/>
                <a:gd name="T11" fmla="*/ 0 h 1"/>
              </a:gdLst>
              <a:ahLst/>
              <a:cxnLst>
                <a:cxn ang="0">
                  <a:pos x="T0" y="T1"/>
                </a:cxn>
                <a:cxn ang="0">
                  <a:pos x="T2" y="T3"/>
                </a:cxn>
                <a:cxn ang="0">
                  <a:pos x="T4" y="T5"/>
                </a:cxn>
                <a:cxn ang="0">
                  <a:pos x="T6" y="T7"/>
                </a:cxn>
                <a:cxn ang="0">
                  <a:pos x="T8" y="T9"/>
                </a:cxn>
                <a:cxn ang="0">
                  <a:pos x="T10" y="T11"/>
                </a:cxn>
              </a:cxnLst>
              <a:rect l="0" t="0" r="r" b="b"/>
              <a:pathLst>
                <a:path w="89" h="1">
                  <a:moveTo>
                    <a:pt x="0" y="0"/>
                  </a:moveTo>
                  <a:lnTo>
                    <a:pt x="0" y="0"/>
                  </a:lnTo>
                  <a:cubicBezTo>
                    <a:pt x="0" y="0"/>
                    <a:pt x="30" y="0"/>
                    <a:pt x="59" y="0"/>
                  </a:cubicBezTo>
                  <a:cubicBezTo>
                    <a:pt x="59" y="0"/>
                    <a:pt x="59" y="0"/>
                    <a:pt x="88" y="0"/>
                  </a:cubicBezTo>
                  <a:cubicBezTo>
                    <a:pt x="59" y="0"/>
                    <a:pt x="59" y="0"/>
                    <a:pt x="59" y="0"/>
                  </a:cubicBezTo>
                  <a:cubicBezTo>
                    <a:pt x="3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8" name="Freeform 627">
              <a:extLst>
                <a:ext uri="{FF2B5EF4-FFF2-40B4-BE49-F238E27FC236}">
                  <a16:creationId xmlns:a16="http://schemas.microsoft.com/office/drawing/2014/main" id="{3C726AE7-1A99-864A-9CC2-F46135B15C62}"/>
                </a:ext>
              </a:extLst>
            </p:cNvPr>
            <p:cNvSpPr>
              <a:spLocks noChangeArrowheads="1"/>
            </p:cNvSpPr>
            <p:nvPr/>
          </p:nvSpPr>
          <p:spPr bwMode="auto">
            <a:xfrm>
              <a:off x="3684631" y="628426"/>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29" name="Freeform 628">
              <a:extLst>
                <a:ext uri="{FF2B5EF4-FFF2-40B4-BE49-F238E27FC236}">
                  <a16:creationId xmlns:a16="http://schemas.microsoft.com/office/drawing/2014/main" id="{3B395AE3-379C-574E-898D-6565E898C4EF}"/>
                </a:ext>
              </a:extLst>
            </p:cNvPr>
            <p:cNvSpPr>
              <a:spLocks noChangeArrowheads="1"/>
            </p:cNvSpPr>
            <p:nvPr/>
          </p:nvSpPr>
          <p:spPr bwMode="auto">
            <a:xfrm>
              <a:off x="3684631" y="638387"/>
              <a:ext cx="1434" cy="9960"/>
            </a:xfrm>
            <a:custGeom>
              <a:avLst/>
              <a:gdLst>
                <a:gd name="T0" fmla="*/ 0 w 1"/>
                <a:gd name="T1" fmla="*/ 0 h 30"/>
                <a:gd name="T2" fmla="*/ 0 w 1"/>
                <a:gd name="T3" fmla="*/ 0 h 30"/>
                <a:gd name="T4" fmla="*/ 0 w 1"/>
                <a:gd name="T5" fmla="*/ 0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0"/>
                  </a:lnTo>
                  <a:cubicBezTo>
                    <a:pt x="0" y="0"/>
                    <a:pt x="0" y="0"/>
                    <a:pt x="0" y="29"/>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30" name="Freeform 629">
              <a:extLst>
                <a:ext uri="{FF2B5EF4-FFF2-40B4-BE49-F238E27FC236}">
                  <a16:creationId xmlns:a16="http://schemas.microsoft.com/office/drawing/2014/main" id="{08874178-AFFF-3A4C-8680-38719986D6EB}"/>
                </a:ext>
              </a:extLst>
            </p:cNvPr>
            <p:cNvSpPr>
              <a:spLocks noChangeArrowheads="1"/>
            </p:cNvSpPr>
            <p:nvPr/>
          </p:nvSpPr>
          <p:spPr bwMode="auto">
            <a:xfrm>
              <a:off x="3664558" y="638387"/>
              <a:ext cx="20074" cy="9960"/>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cubicBezTo>
                    <a:pt x="29" y="29"/>
                    <a:pt x="29" y="29"/>
                    <a:pt x="0" y="0"/>
                  </a:cubicBezTo>
                  <a:cubicBezTo>
                    <a:pt x="29" y="29"/>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37" name="Freeform 636">
              <a:extLst>
                <a:ext uri="{FF2B5EF4-FFF2-40B4-BE49-F238E27FC236}">
                  <a16:creationId xmlns:a16="http://schemas.microsoft.com/office/drawing/2014/main" id="{5F625DB1-875C-4947-A8AB-2BCD05641506}"/>
                </a:ext>
              </a:extLst>
            </p:cNvPr>
            <p:cNvSpPr>
              <a:spLocks noChangeArrowheads="1"/>
            </p:cNvSpPr>
            <p:nvPr/>
          </p:nvSpPr>
          <p:spPr bwMode="auto">
            <a:xfrm>
              <a:off x="2669446" y="252790"/>
              <a:ext cx="47318" cy="18498"/>
            </a:xfrm>
            <a:custGeom>
              <a:avLst/>
              <a:gdLst>
                <a:gd name="T0" fmla="*/ 88 w 146"/>
                <a:gd name="T1" fmla="*/ 0 h 59"/>
                <a:gd name="T2" fmla="*/ 88 w 146"/>
                <a:gd name="T3" fmla="*/ 0 h 59"/>
                <a:gd name="T4" fmla="*/ 145 w 146"/>
                <a:gd name="T5" fmla="*/ 58 h 59"/>
                <a:gd name="T6" fmla="*/ 88 w 146"/>
                <a:gd name="T7" fmla="*/ 0 h 59"/>
                <a:gd name="T8" fmla="*/ 0 w 146"/>
                <a:gd name="T9" fmla="*/ 0 h 59"/>
                <a:gd name="T10" fmla="*/ 0 w 146"/>
                <a:gd name="T11" fmla="*/ 0 h 59"/>
                <a:gd name="T12" fmla="*/ 88 w 146"/>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146" h="59">
                  <a:moveTo>
                    <a:pt x="88" y="0"/>
                  </a:moveTo>
                  <a:lnTo>
                    <a:pt x="88" y="0"/>
                  </a:lnTo>
                  <a:cubicBezTo>
                    <a:pt x="116" y="29"/>
                    <a:pt x="145" y="58"/>
                    <a:pt x="145" y="58"/>
                  </a:cubicBezTo>
                  <a:cubicBezTo>
                    <a:pt x="145" y="58"/>
                    <a:pt x="116" y="29"/>
                    <a:pt x="88" y="0"/>
                  </a:cubicBezTo>
                  <a:cubicBezTo>
                    <a:pt x="58" y="0"/>
                    <a:pt x="29" y="0"/>
                    <a:pt x="0" y="0"/>
                  </a:cubicBezTo>
                  <a:lnTo>
                    <a:pt x="0" y="0"/>
                  </a:lnTo>
                  <a:cubicBezTo>
                    <a:pt x="29" y="0"/>
                    <a:pt x="58" y="0"/>
                    <a:pt x="8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39" name="Freeform 638">
              <a:extLst>
                <a:ext uri="{FF2B5EF4-FFF2-40B4-BE49-F238E27FC236}">
                  <a16:creationId xmlns:a16="http://schemas.microsoft.com/office/drawing/2014/main" id="{411E7BC8-C80F-C443-A1AC-59D5733C1431}"/>
                </a:ext>
              </a:extLst>
            </p:cNvPr>
            <p:cNvSpPr>
              <a:spLocks noChangeArrowheads="1"/>
            </p:cNvSpPr>
            <p:nvPr/>
          </p:nvSpPr>
          <p:spPr bwMode="auto">
            <a:xfrm>
              <a:off x="1872210" y="224332"/>
              <a:ext cx="626605" cy="38418"/>
            </a:xfrm>
            <a:custGeom>
              <a:avLst/>
              <a:gdLst>
                <a:gd name="T0" fmla="*/ 1050 w 1925"/>
                <a:gd name="T1" fmla="*/ 59 h 118"/>
                <a:gd name="T2" fmla="*/ 1050 w 1925"/>
                <a:gd name="T3" fmla="*/ 59 h 118"/>
                <a:gd name="T4" fmla="*/ 1924 w 1925"/>
                <a:gd name="T5" fmla="*/ 117 h 118"/>
                <a:gd name="T6" fmla="*/ 1924 w 1925"/>
                <a:gd name="T7" fmla="*/ 117 h 118"/>
                <a:gd name="T8" fmla="*/ 1050 w 1925"/>
                <a:gd name="T9" fmla="*/ 59 h 118"/>
                <a:gd name="T10" fmla="*/ 0 w 1925"/>
                <a:gd name="T11" fmla="*/ 0 h 118"/>
                <a:gd name="T12" fmla="*/ 1050 w 1925"/>
                <a:gd name="T13" fmla="*/ 59 h 118"/>
              </a:gdLst>
              <a:ahLst/>
              <a:cxnLst>
                <a:cxn ang="0">
                  <a:pos x="T0" y="T1"/>
                </a:cxn>
                <a:cxn ang="0">
                  <a:pos x="T2" y="T3"/>
                </a:cxn>
                <a:cxn ang="0">
                  <a:pos x="T4" y="T5"/>
                </a:cxn>
                <a:cxn ang="0">
                  <a:pos x="T6" y="T7"/>
                </a:cxn>
                <a:cxn ang="0">
                  <a:pos x="T8" y="T9"/>
                </a:cxn>
                <a:cxn ang="0">
                  <a:pos x="T10" y="T11"/>
                </a:cxn>
                <a:cxn ang="0">
                  <a:pos x="T12" y="T13"/>
                </a:cxn>
              </a:cxnLst>
              <a:rect l="0" t="0" r="r" b="b"/>
              <a:pathLst>
                <a:path w="1925" h="118">
                  <a:moveTo>
                    <a:pt x="1050" y="59"/>
                  </a:moveTo>
                  <a:lnTo>
                    <a:pt x="1050" y="59"/>
                  </a:lnTo>
                  <a:cubicBezTo>
                    <a:pt x="1341" y="59"/>
                    <a:pt x="1633" y="88"/>
                    <a:pt x="1924" y="117"/>
                  </a:cubicBezTo>
                  <a:lnTo>
                    <a:pt x="1924" y="117"/>
                  </a:lnTo>
                  <a:cubicBezTo>
                    <a:pt x="1633" y="88"/>
                    <a:pt x="1341" y="59"/>
                    <a:pt x="1050" y="59"/>
                  </a:cubicBezTo>
                  <a:cubicBezTo>
                    <a:pt x="700" y="29"/>
                    <a:pt x="350" y="29"/>
                    <a:pt x="0" y="0"/>
                  </a:cubicBezTo>
                  <a:cubicBezTo>
                    <a:pt x="350" y="29"/>
                    <a:pt x="700" y="29"/>
                    <a:pt x="105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42" name="Freeform 641">
              <a:extLst>
                <a:ext uri="{FF2B5EF4-FFF2-40B4-BE49-F238E27FC236}">
                  <a16:creationId xmlns:a16="http://schemas.microsoft.com/office/drawing/2014/main" id="{A356B03E-97C8-A242-A4F2-2A9169BE1B51}"/>
                </a:ext>
              </a:extLst>
            </p:cNvPr>
            <p:cNvSpPr>
              <a:spLocks noChangeArrowheads="1"/>
            </p:cNvSpPr>
            <p:nvPr/>
          </p:nvSpPr>
          <p:spPr bwMode="auto">
            <a:xfrm>
              <a:off x="2603488" y="252790"/>
              <a:ext cx="67393" cy="1423"/>
            </a:xfrm>
            <a:custGeom>
              <a:avLst/>
              <a:gdLst>
                <a:gd name="T0" fmla="*/ 205 w 206"/>
                <a:gd name="T1" fmla="*/ 0 h 1"/>
                <a:gd name="T2" fmla="*/ 205 w 206"/>
                <a:gd name="T3" fmla="*/ 0 h 1"/>
                <a:gd name="T4" fmla="*/ 117 w 206"/>
                <a:gd name="T5" fmla="*/ 0 h 1"/>
                <a:gd name="T6" fmla="*/ 0 w 206"/>
                <a:gd name="T7" fmla="*/ 0 h 1"/>
                <a:gd name="T8" fmla="*/ 117 w 206"/>
                <a:gd name="T9" fmla="*/ 0 h 1"/>
                <a:gd name="T10" fmla="*/ 205 w 206"/>
                <a:gd name="T11" fmla="*/ 0 h 1"/>
              </a:gdLst>
              <a:ahLst/>
              <a:cxnLst>
                <a:cxn ang="0">
                  <a:pos x="T0" y="T1"/>
                </a:cxn>
                <a:cxn ang="0">
                  <a:pos x="T2" y="T3"/>
                </a:cxn>
                <a:cxn ang="0">
                  <a:pos x="T4" y="T5"/>
                </a:cxn>
                <a:cxn ang="0">
                  <a:pos x="T6" y="T7"/>
                </a:cxn>
                <a:cxn ang="0">
                  <a:pos x="T8" y="T9"/>
                </a:cxn>
                <a:cxn ang="0">
                  <a:pos x="T10" y="T11"/>
                </a:cxn>
              </a:cxnLst>
              <a:rect l="0" t="0" r="r" b="b"/>
              <a:pathLst>
                <a:path w="206" h="1">
                  <a:moveTo>
                    <a:pt x="205" y="0"/>
                  </a:moveTo>
                  <a:lnTo>
                    <a:pt x="205" y="0"/>
                  </a:lnTo>
                  <a:cubicBezTo>
                    <a:pt x="176" y="0"/>
                    <a:pt x="146" y="0"/>
                    <a:pt x="117" y="0"/>
                  </a:cubicBezTo>
                  <a:cubicBezTo>
                    <a:pt x="59" y="0"/>
                    <a:pt x="29" y="0"/>
                    <a:pt x="0" y="0"/>
                  </a:cubicBezTo>
                  <a:cubicBezTo>
                    <a:pt x="29" y="0"/>
                    <a:pt x="59" y="0"/>
                    <a:pt x="117" y="0"/>
                  </a:cubicBezTo>
                  <a:cubicBezTo>
                    <a:pt x="146" y="0"/>
                    <a:pt x="176" y="0"/>
                    <a:pt x="205"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43" name="Freeform 642">
              <a:extLst>
                <a:ext uri="{FF2B5EF4-FFF2-40B4-BE49-F238E27FC236}">
                  <a16:creationId xmlns:a16="http://schemas.microsoft.com/office/drawing/2014/main" id="{49C6CC68-D347-1D4A-B593-D0AC9D08DC56}"/>
                </a:ext>
              </a:extLst>
            </p:cNvPr>
            <p:cNvSpPr>
              <a:spLocks noChangeArrowheads="1"/>
            </p:cNvSpPr>
            <p:nvPr/>
          </p:nvSpPr>
          <p:spPr bwMode="auto">
            <a:xfrm>
              <a:off x="2584847" y="252790"/>
              <a:ext cx="18640" cy="1423"/>
            </a:xfrm>
            <a:custGeom>
              <a:avLst/>
              <a:gdLst>
                <a:gd name="T0" fmla="*/ 28 w 58"/>
                <a:gd name="T1" fmla="*/ 0 h 1"/>
                <a:gd name="T2" fmla="*/ 57 w 58"/>
                <a:gd name="T3" fmla="*/ 0 h 1"/>
                <a:gd name="T4" fmla="*/ 0 w 58"/>
                <a:gd name="T5" fmla="*/ 0 h 1"/>
                <a:gd name="T6" fmla="*/ 28 w 58"/>
                <a:gd name="T7" fmla="*/ 0 h 1"/>
              </a:gdLst>
              <a:ahLst/>
              <a:cxnLst>
                <a:cxn ang="0">
                  <a:pos x="T0" y="T1"/>
                </a:cxn>
                <a:cxn ang="0">
                  <a:pos x="T2" y="T3"/>
                </a:cxn>
                <a:cxn ang="0">
                  <a:pos x="T4" y="T5"/>
                </a:cxn>
                <a:cxn ang="0">
                  <a:pos x="T6" y="T7"/>
                </a:cxn>
              </a:cxnLst>
              <a:rect l="0" t="0" r="r" b="b"/>
              <a:pathLst>
                <a:path w="58" h="1">
                  <a:moveTo>
                    <a:pt x="28" y="0"/>
                  </a:moveTo>
                  <a:lnTo>
                    <a:pt x="57" y="0"/>
                  </a:lnTo>
                  <a:lnTo>
                    <a:pt x="0" y="0"/>
                  </a:lnTo>
                  <a:lnTo>
                    <a:pt x="28"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0" name="Freeform 649">
              <a:extLst>
                <a:ext uri="{FF2B5EF4-FFF2-40B4-BE49-F238E27FC236}">
                  <a16:creationId xmlns:a16="http://schemas.microsoft.com/office/drawing/2014/main" id="{DAFF65DA-25B7-504E-8144-2912A3C38142}"/>
                </a:ext>
              </a:extLst>
            </p:cNvPr>
            <p:cNvSpPr>
              <a:spLocks noChangeArrowheads="1"/>
            </p:cNvSpPr>
            <p:nvPr/>
          </p:nvSpPr>
          <p:spPr bwMode="auto">
            <a:xfrm>
              <a:off x="4641029" y="3828451"/>
              <a:ext cx="1433"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1" name="Freeform 650">
              <a:extLst>
                <a:ext uri="{FF2B5EF4-FFF2-40B4-BE49-F238E27FC236}">
                  <a16:creationId xmlns:a16="http://schemas.microsoft.com/office/drawing/2014/main" id="{59CF5312-1BA1-EF49-B40E-BAC067E2EF16}"/>
                </a:ext>
              </a:extLst>
            </p:cNvPr>
            <p:cNvSpPr>
              <a:spLocks noChangeArrowheads="1"/>
            </p:cNvSpPr>
            <p:nvPr/>
          </p:nvSpPr>
          <p:spPr bwMode="auto">
            <a:xfrm>
              <a:off x="4755739" y="3979275"/>
              <a:ext cx="10036"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2" name="Freeform 651">
              <a:extLst>
                <a:ext uri="{FF2B5EF4-FFF2-40B4-BE49-F238E27FC236}">
                  <a16:creationId xmlns:a16="http://schemas.microsoft.com/office/drawing/2014/main" id="{4901D1AD-15C6-8C4B-8CE5-941503D5C4C4}"/>
                </a:ext>
              </a:extLst>
            </p:cNvPr>
            <p:cNvSpPr>
              <a:spLocks noChangeArrowheads="1"/>
            </p:cNvSpPr>
            <p:nvPr/>
          </p:nvSpPr>
          <p:spPr bwMode="auto">
            <a:xfrm>
              <a:off x="4698385" y="3903863"/>
              <a:ext cx="18640" cy="1423"/>
            </a:xfrm>
            <a:custGeom>
              <a:avLst/>
              <a:gdLst>
                <a:gd name="T0" fmla="*/ 0 w 59"/>
                <a:gd name="T1" fmla="*/ 0 h 1"/>
                <a:gd name="T2" fmla="*/ 0 w 59"/>
                <a:gd name="T3" fmla="*/ 0 h 1"/>
                <a:gd name="T4" fmla="*/ 0 w 59"/>
                <a:gd name="T5" fmla="*/ 0 h 1"/>
                <a:gd name="T6" fmla="*/ 0 w 59"/>
                <a:gd name="T7" fmla="*/ 0 h 1"/>
                <a:gd name="T8" fmla="*/ 0 w 59"/>
                <a:gd name="T9" fmla="*/ 0 h 1"/>
                <a:gd name="T10" fmla="*/ 0 w 59"/>
                <a:gd name="T11" fmla="*/ 0 h 1"/>
                <a:gd name="T12" fmla="*/ 58 w 59"/>
                <a:gd name="T13" fmla="*/ 0 h 1"/>
                <a:gd name="T14" fmla="*/ 58 w 59"/>
                <a:gd name="T15" fmla="*/ 0 h 1"/>
                <a:gd name="T16" fmla="*/ 58 w 59"/>
                <a:gd name="T17" fmla="*/ 0 h 1"/>
                <a:gd name="T18" fmla="*/ 0 w 59"/>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1">
                  <a:moveTo>
                    <a:pt x="0" y="0"/>
                  </a:moveTo>
                  <a:lnTo>
                    <a:pt x="0" y="0"/>
                  </a:lnTo>
                  <a:lnTo>
                    <a:pt x="0" y="0"/>
                  </a:lnTo>
                  <a:lnTo>
                    <a:pt x="0" y="0"/>
                  </a:lnTo>
                  <a:lnTo>
                    <a:pt x="0" y="0"/>
                  </a:lnTo>
                  <a:lnTo>
                    <a:pt x="0" y="0"/>
                  </a:lnTo>
                  <a:cubicBezTo>
                    <a:pt x="29" y="0"/>
                    <a:pt x="58" y="0"/>
                    <a:pt x="58" y="0"/>
                  </a:cubicBezTo>
                  <a:lnTo>
                    <a:pt x="58" y="0"/>
                  </a:lnTo>
                  <a:lnTo>
                    <a:pt x="58" y="0"/>
                  </a:lnTo>
                  <a:cubicBezTo>
                    <a:pt x="58"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3" name="Freeform 652">
              <a:extLst>
                <a:ext uri="{FF2B5EF4-FFF2-40B4-BE49-F238E27FC236}">
                  <a16:creationId xmlns:a16="http://schemas.microsoft.com/office/drawing/2014/main" id="{5FDD2072-25FA-7B42-B260-D1C07CAD8C31}"/>
                </a:ext>
              </a:extLst>
            </p:cNvPr>
            <p:cNvSpPr>
              <a:spLocks noChangeArrowheads="1"/>
            </p:cNvSpPr>
            <p:nvPr/>
          </p:nvSpPr>
          <p:spPr bwMode="auto">
            <a:xfrm>
              <a:off x="4745702" y="3969314"/>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4" name="Freeform 653">
              <a:extLst>
                <a:ext uri="{FF2B5EF4-FFF2-40B4-BE49-F238E27FC236}">
                  <a16:creationId xmlns:a16="http://schemas.microsoft.com/office/drawing/2014/main" id="{99D5FB18-B1EE-CE40-9109-B2B147888998}"/>
                </a:ext>
              </a:extLst>
            </p:cNvPr>
            <p:cNvSpPr>
              <a:spLocks noChangeArrowheads="1"/>
            </p:cNvSpPr>
            <p:nvPr/>
          </p:nvSpPr>
          <p:spPr bwMode="auto">
            <a:xfrm>
              <a:off x="4708421" y="3903863"/>
              <a:ext cx="18641" cy="18498"/>
            </a:xfrm>
            <a:custGeom>
              <a:avLst/>
              <a:gdLst>
                <a:gd name="T0" fmla="*/ 29 w 59"/>
                <a:gd name="T1" fmla="*/ 58 h 59"/>
                <a:gd name="T2" fmla="*/ 29 w 59"/>
                <a:gd name="T3" fmla="*/ 58 h 59"/>
                <a:gd name="T4" fmla="*/ 29 w 59"/>
                <a:gd name="T5" fmla="*/ 58 h 59"/>
                <a:gd name="T6" fmla="*/ 29 w 59"/>
                <a:gd name="T7" fmla="*/ 58 h 59"/>
                <a:gd name="T8" fmla="*/ 29 w 59"/>
                <a:gd name="T9" fmla="*/ 0 h 59"/>
                <a:gd name="T10" fmla="*/ 29 w 59"/>
                <a:gd name="T11" fmla="*/ 58 h 59"/>
                <a:gd name="T12" fmla="*/ 29 w 59"/>
                <a:gd name="T13" fmla="*/ 58 h 59"/>
                <a:gd name="T14" fmla="*/ 29 w 59"/>
                <a:gd name="T15" fmla="*/ 58 h 59"/>
                <a:gd name="T16" fmla="*/ 58 w 59"/>
                <a:gd name="T17" fmla="*/ 58 h 59"/>
                <a:gd name="T18" fmla="*/ 58 w 59"/>
                <a:gd name="T19" fmla="*/ 58 h 59"/>
                <a:gd name="T20" fmla="*/ 29 w 59"/>
                <a:gd name="T21"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59">
                  <a:moveTo>
                    <a:pt x="29" y="58"/>
                  </a:moveTo>
                  <a:lnTo>
                    <a:pt x="29" y="58"/>
                  </a:lnTo>
                  <a:lnTo>
                    <a:pt x="29" y="58"/>
                  </a:lnTo>
                  <a:lnTo>
                    <a:pt x="29" y="58"/>
                  </a:lnTo>
                  <a:cubicBezTo>
                    <a:pt x="0" y="29"/>
                    <a:pt x="29" y="29"/>
                    <a:pt x="29" y="0"/>
                  </a:cubicBezTo>
                  <a:cubicBezTo>
                    <a:pt x="29" y="29"/>
                    <a:pt x="0" y="29"/>
                    <a:pt x="29" y="58"/>
                  </a:cubicBezTo>
                  <a:lnTo>
                    <a:pt x="29" y="58"/>
                  </a:lnTo>
                  <a:lnTo>
                    <a:pt x="29" y="58"/>
                  </a:lnTo>
                  <a:lnTo>
                    <a:pt x="58" y="58"/>
                  </a:lnTo>
                  <a:lnTo>
                    <a:pt x="58" y="58"/>
                  </a:lnTo>
                  <a:lnTo>
                    <a:pt x="29" y="58"/>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5" name="Freeform 654">
              <a:extLst>
                <a:ext uri="{FF2B5EF4-FFF2-40B4-BE49-F238E27FC236}">
                  <a16:creationId xmlns:a16="http://schemas.microsoft.com/office/drawing/2014/main" id="{29848E55-BB72-E740-B710-A4E076F9BF9F}"/>
                </a:ext>
              </a:extLst>
            </p:cNvPr>
            <p:cNvSpPr>
              <a:spLocks noChangeArrowheads="1"/>
            </p:cNvSpPr>
            <p:nvPr/>
          </p:nvSpPr>
          <p:spPr bwMode="auto">
            <a:xfrm>
              <a:off x="4053139" y="760753"/>
              <a:ext cx="10036" cy="9960"/>
            </a:xfrm>
            <a:custGeom>
              <a:avLst/>
              <a:gdLst>
                <a:gd name="T0" fmla="*/ 0 w 31"/>
                <a:gd name="T1" fmla="*/ 29 h 30"/>
                <a:gd name="T2" fmla="*/ 0 w 31"/>
                <a:gd name="T3" fmla="*/ 29 h 30"/>
                <a:gd name="T4" fmla="*/ 30 w 31"/>
                <a:gd name="T5" fmla="*/ 0 h 30"/>
                <a:gd name="T6" fmla="*/ 0 w 31"/>
                <a:gd name="T7" fmla="*/ 29 h 30"/>
              </a:gdLst>
              <a:ahLst/>
              <a:cxnLst>
                <a:cxn ang="0">
                  <a:pos x="T0" y="T1"/>
                </a:cxn>
                <a:cxn ang="0">
                  <a:pos x="T2" y="T3"/>
                </a:cxn>
                <a:cxn ang="0">
                  <a:pos x="T4" y="T5"/>
                </a:cxn>
                <a:cxn ang="0">
                  <a:pos x="T6" y="T7"/>
                </a:cxn>
              </a:cxnLst>
              <a:rect l="0" t="0" r="r" b="b"/>
              <a:pathLst>
                <a:path w="31" h="30">
                  <a:moveTo>
                    <a:pt x="0" y="29"/>
                  </a:moveTo>
                  <a:lnTo>
                    <a:pt x="0" y="29"/>
                  </a:lnTo>
                  <a:lnTo>
                    <a:pt x="3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6" name="Freeform 655">
              <a:extLst>
                <a:ext uri="{FF2B5EF4-FFF2-40B4-BE49-F238E27FC236}">
                  <a16:creationId xmlns:a16="http://schemas.microsoft.com/office/drawing/2014/main" id="{C6966035-2D5F-A144-BFDF-754C335CAC61}"/>
                </a:ext>
              </a:extLst>
            </p:cNvPr>
            <p:cNvSpPr>
              <a:spLocks noChangeArrowheads="1"/>
            </p:cNvSpPr>
            <p:nvPr/>
          </p:nvSpPr>
          <p:spPr bwMode="auto">
            <a:xfrm>
              <a:off x="4698385" y="3903863"/>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7" name="Freeform 656">
              <a:extLst>
                <a:ext uri="{FF2B5EF4-FFF2-40B4-BE49-F238E27FC236}">
                  <a16:creationId xmlns:a16="http://schemas.microsoft.com/office/drawing/2014/main" id="{1CFDB15C-A8DF-3E47-B5D0-E75DD90D06BF}"/>
                </a:ext>
              </a:extLst>
            </p:cNvPr>
            <p:cNvSpPr>
              <a:spLocks noChangeArrowheads="1"/>
            </p:cNvSpPr>
            <p:nvPr/>
          </p:nvSpPr>
          <p:spPr bwMode="auto">
            <a:xfrm>
              <a:off x="4821698" y="4026229"/>
              <a:ext cx="18640" cy="9961"/>
            </a:xfrm>
            <a:custGeom>
              <a:avLst/>
              <a:gdLst>
                <a:gd name="T0" fmla="*/ 58 w 59"/>
                <a:gd name="T1" fmla="*/ 0 h 30"/>
                <a:gd name="T2" fmla="*/ 58 w 59"/>
                <a:gd name="T3" fmla="*/ 0 h 30"/>
                <a:gd name="T4" fmla="*/ 29 w 59"/>
                <a:gd name="T5" fmla="*/ 29 h 30"/>
                <a:gd name="T6" fmla="*/ 29 w 59"/>
                <a:gd name="T7" fmla="*/ 29 h 30"/>
                <a:gd name="T8" fmla="*/ 0 w 59"/>
                <a:gd name="T9" fmla="*/ 29 h 30"/>
                <a:gd name="T10" fmla="*/ 29 w 59"/>
                <a:gd name="T11" fmla="*/ 29 h 30"/>
                <a:gd name="T12" fmla="*/ 29 w 59"/>
                <a:gd name="T13" fmla="*/ 29 h 30"/>
                <a:gd name="T14" fmla="*/ 58 w 5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30">
                  <a:moveTo>
                    <a:pt x="58" y="0"/>
                  </a:moveTo>
                  <a:lnTo>
                    <a:pt x="58" y="0"/>
                  </a:lnTo>
                  <a:cubicBezTo>
                    <a:pt x="29" y="29"/>
                    <a:pt x="29" y="29"/>
                    <a:pt x="29" y="29"/>
                  </a:cubicBezTo>
                  <a:lnTo>
                    <a:pt x="29" y="29"/>
                  </a:lnTo>
                  <a:lnTo>
                    <a:pt x="0" y="29"/>
                  </a:lnTo>
                  <a:lnTo>
                    <a:pt x="29" y="29"/>
                  </a:lnTo>
                  <a:lnTo>
                    <a:pt x="29" y="29"/>
                  </a:lnTo>
                  <a:cubicBezTo>
                    <a:pt x="58" y="0"/>
                    <a:pt x="58" y="0"/>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8" name="Freeform 657">
              <a:extLst>
                <a:ext uri="{FF2B5EF4-FFF2-40B4-BE49-F238E27FC236}">
                  <a16:creationId xmlns:a16="http://schemas.microsoft.com/office/drawing/2014/main" id="{E31B585B-90FB-1945-8852-C268B3A3CFD9}"/>
                </a:ext>
              </a:extLst>
            </p:cNvPr>
            <p:cNvSpPr>
              <a:spLocks noChangeArrowheads="1"/>
            </p:cNvSpPr>
            <p:nvPr/>
          </p:nvSpPr>
          <p:spPr bwMode="auto">
            <a:xfrm>
              <a:off x="4811660" y="3987812"/>
              <a:ext cx="1434" cy="9960"/>
            </a:xfrm>
            <a:custGeom>
              <a:avLst/>
              <a:gdLst>
                <a:gd name="T0" fmla="*/ 0 w 1"/>
                <a:gd name="T1" fmla="*/ 0 h 29"/>
                <a:gd name="T2" fmla="*/ 0 w 1"/>
                <a:gd name="T3" fmla="*/ 0 h 29"/>
                <a:gd name="T4" fmla="*/ 0 w 1"/>
                <a:gd name="T5" fmla="*/ 28 h 29"/>
                <a:gd name="T6" fmla="*/ 0 w 1"/>
                <a:gd name="T7" fmla="*/ 0 h 29"/>
              </a:gdLst>
              <a:ahLst/>
              <a:cxnLst>
                <a:cxn ang="0">
                  <a:pos x="T0" y="T1"/>
                </a:cxn>
                <a:cxn ang="0">
                  <a:pos x="T2" y="T3"/>
                </a:cxn>
                <a:cxn ang="0">
                  <a:pos x="T4" y="T5"/>
                </a:cxn>
                <a:cxn ang="0">
                  <a:pos x="T6" y="T7"/>
                </a:cxn>
              </a:cxnLst>
              <a:rect l="0" t="0" r="r" b="b"/>
              <a:pathLst>
                <a:path w="1" h="29">
                  <a:moveTo>
                    <a:pt x="0" y="0"/>
                  </a:moveTo>
                  <a:lnTo>
                    <a:pt x="0" y="0"/>
                  </a:lnTo>
                  <a:lnTo>
                    <a:pt x="0" y="28"/>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59" name="Freeform 658">
              <a:extLst>
                <a:ext uri="{FF2B5EF4-FFF2-40B4-BE49-F238E27FC236}">
                  <a16:creationId xmlns:a16="http://schemas.microsoft.com/office/drawing/2014/main" id="{6A2C1DA3-E194-3E48-BF10-79A3ABD6F95D}"/>
                </a:ext>
              </a:extLst>
            </p:cNvPr>
            <p:cNvSpPr>
              <a:spLocks noChangeArrowheads="1"/>
            </p:cNvSpPr>
            <p:nvPr/>
          </p:nvSpPr>
          <p:spPr bwMode="auto">
            <a:xfrm>
              <a:off x="4879053" y="3969314"/>
              <a:ext cx="20074" cy="28457"/>
            </a:xfrm>
            <a:custGeom>
              <a:avLst/>
              <a:gdLst>
                <a:gd name="T0" fmla="*/ 59 w 60"/>
                <a:gd name="T1" fmla="*/ 29 h 87"/>
                <a:gd name="T2" fmla="*/ 59 w 60"/>
                <a:gd name="T3" fmla="*/ 29 h 87"/>
                <a:gd name="T4" fmla="*/ 0 w 60"/>
                <a:gd name="T5" fmla="*/ 86 h 87"/>
                <a:gd name="T6" fmla="*/ 59 w 60"/>
                <a:gd name="T7" fmla="*/ 29 h 87"/>
                <a:gd name="T8" fmla="*/ 59 w 60"/>
                <a:gd name="T9" fmla="*/ 0 h 87"/>
                <a:gd name="T10" fmla="*/ 59 w 60"/>
                <a:gd name="T11" fmla="*/ 0 h 87"/>
                <a:gd name="T12" fmla="*/ 59 w 60"/>
                <a:gd name="T13" fmla="*/ 29 h 87"/>
              </a:gdLst>
              <a:ahLst/>
              <a:cxnLst>
                <a:cxn ang="0">
                  <a:pos x="T0" y="T1"/>
                </a:cxn>
                <a:cxn ang="0">
                  <a:pos x="T2" y="T3"/>
                </a:cxn>
                <a:cxn ang="0">
                  <a:pos x="T4" y="T5"/>
                </a:cxn>
                <a:cxn ang="0">
                  <a:pos x="T6" y="T7"/>
                </a:cxn>
                <a:cxn ang="0">
                  <a:pos x="T8" y="T9"/>
                </a:cxn>
                <a:cxn ang="0">
                  <a:pos x="T10" y="T11"/>
                </a:cxn>
                <a:cxn ang="0">
                  <a:pos x="T12" y="T13"/>
                </a:cxn>
              </a:cxnLst>
              <a:rect l="0" t="0" r="r" b="b"/>
              <a:pathLst>
                <a:path w="60" h="87">
                  <a:moveTo>
                    <a:pt x="59" y="29"/>
                  </a:moveTo>
                  <a:lnTo>
                    <a:pt x="59" y="29"/>
                  </a:lnTo>
                  <a:cubicBezTo>
                    <a:pt x="29" y="58"/>
                    <a:pt x="29" y="58"/>
                    <a:pt x="0" y="86"/>
                  </a:cubicBezTo>
                  <a:cubicBezTo>
                    <a:pt x="29" y="58"/>
                    <a:pt x="29" y="58"/>
                    <a:pt x="59" y="29"/>
                  </a:cubicBezTo>
                  <a:cubicBezTo>
                    <a:pt x="59" y="0"/>
                    <a:pt x="59" y="0"/>
                    <a:pt x="59" y="0"/>
                  </a:cubicBezTo>
                  <a:lnTo>
                    <a:pt x="59" y="0"/>
                  </a:lnTo>
                  <a:lnTo>
                    <a:pt x="5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0" name="Freeform 659">
              <a:extLst>
                <a:ext uri="{FF2B5EF4-FFF2-40B4-BE49-F238E27FC236}">
                  <a16:creationId xmlns:a16="http://schemas.microsoft.com/office/drawing/2014/main" id="{8C094D00-4DA8-FE48-AC55-DE1D34006791}"/>
                </a:ext>
              </a:extLst>
            </p:cNvPr>
            <p:cNvSpPr>
              <a:spLocks noChangeArrowheads="1"/>
            </p:cNvSpPr>
            <p:nvPr/>
          </p:nvSpPr>
          <p:spPr bwMode="auto">
            <a:xfrm>
              <a:off x="4916334" y="3836989"/>
              <a:ext cx="1433" cy="19920"/>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59"/>
                    <a:pt x="0" y="29"/>
                    <a:pt x="0" y="0"/>
                  </a:cubicBezTo>
                  <a:cubicBezTo>
                    <a:pt x="0" y="29"/>
                    <a:pt x="0" y="59"/>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1" name="Freeform 660">
              <a:extLst>
                <a:ext uri="{FF2B5EF4-FFF2-40B4-BE49-F238E27FC236}">
                  <a16:creationId xmlns:a16="http://schemas.microsoft.com/office/drawing/2014/main" id="{CA054B75-81CE-A242-B4B1-69E6AB0D1BC1}"/>
                </a:ext>
              </a:extLst>
            </p:cNvPr>
            <p:cNvSpPr>
              <a:spLocks noChangeArrowheads="1"/>
            </p:cNvSpPr>
            <p:nvPr/>
          </p:nvSpPr>
          <p:spPr bwMode="auto">
            <a:xfrm>
              <a:off x="4840338" y="4006310"/>
              <a:ext cx="10037" cy="9961"/>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29"/>
                    <a:pt x="0" y="29"/>
                    <a:pt x="29"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2" name="Freeform 661">
              <a:extLst>
                <a:ext uri="{FF2B5EF4-FFF2-40B4-BE49-F238E27FC236}">
                  <a16:creationId xmlns:a16="http://schemas.microsoft.com/office/drawing/2014/main" id="{D37C1ADB-7995-3249-B7AD-CC101FEC3B7C}"/>
                </a:ext>
              </a:extLst>
            </p:cNvPr>
            <p:cNvSpPr>
              <a:spLocks noChangeArrowheads="1"/>
            </p:cNvSpPr>
            <p:nvPr/>
          </p:nvSpPr>
          <p:spPr bwMode="auto">
            <a:xfrm>
              <a:off x="4916334" y="2614747"/>
              <a:ext cx="10036" cy="28457"/>
            </a:xfrm>
            <a:custGeom>
              <a:avLst/>
              <a:gdLst>
                <a:gd name="T0" fmla="*/ 0 w 30"/>
                <a:gd name="T1" fmla="*/ 29 h 88"/>
                <a:gd name="T2" fmla="*/ 0 w 30"/>
                <a:gd name="T3" fmla="*/ 29 h 88"/>
                <a:gd name="T4" fmla="*/ 0 w 30"/>
                <a:gd name="T5" fmla="*/ 87 h 88"/>
                <a:gd name="T6" fmla="*/ 0 w 30"/>
                <a:gd name="T7" fmla="*/ 29 h 88"/>
                <a:gd name="T8" fmla="*/ 29 w 30"/>
                <a:gd name="T9" fmla="*/ 0 h 88"/>
                <a:gd name="T10" fmla="*/ 0 w 30"/>
                <a:gd name="T11" fmla="*/ 29 h 88"/>
              </a:gdLst>
              <a:ahLst/>
              <a:cxnLst>
                <a:cxn ang="0">
                  <a:pos x="T0" y="T1"/>
                </a:cxn>
                <a:cxn ang="0">
                  <a:pos x="T2" y="T3"/>
                </a:cxn>
                <a:cxn ang="0">
                  <a:pos x="T4" y="T5"/>
                </a:cxn>
                <a:cxn ang="0">
                  <a:pos x="T6" y="T7"/>
                </a:cxn>
                <a:cxn ang="0">
                  <a:pos x="T8" y="T9"/>
                </a:cxn>
                <a:cxn ang="0">
                  <a:pos x="T10" y="T11"/>
                </a:cxn>
              </a:cxnLst>
              <a:rect l="0" t="0" r="r" b="b"/>
              <a:pathLst>
                <a:path w="30" h="88">
                  <a:moveTo>
                    <a:pt x="0" y="29"/>
                  </a:moveTo>
                  <a:lnTo>
                    <a:pt x="0" y="29"/>
                  </a:lnTo>
                  <a:cubicBezTo>
                    <a:pt x="0" y="58"/>
                    <a:pt x="0" y="58"/>
                    <a:pt x="0" y="87"/>
                  </a:cubicBezTo>
                  <a:cubicBezTo>
                    <a:pt x="0" y="58"/>
                    <a:pt x="0" y="58"/>
                    <a:pt x="0" y="29"/>
                  </a:cubicBezTo>
                  <a:cubicBezTo>
                    <a:pt x="29" y="29"/>
                    <a:pt x="29" y="29"/>
                    <a:pt x="29" y="0"/>
                  </a:cubicBezTo>
                  <a:cubicBezTo>
                    <a:pt x="29" y="29"/>
                    <a:pt x="29"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3" name="Freeform 662">
              <a:extLst>
                <a:ext uri="{FF2B5EF4-FFF2-40B4-BE49-F238E27FC236}">
                  <a16:creationId xmlns:a16="http://schemas.microsoft.com/office/drawing/2014/main" id="{123968F4-70F4-604E-8190-02B99EC75865}"/>
                </a:ext>
              </a:extLst>
            </p:cNvPr>
            <p:cNvSpPr>
              <a:spLocks noChangeArrowheads="1"/>
            </p:cNvSpPr>
            <p:nvPr/>
          </p:nvSpPr>
          <p:spPr bwMode="auto">
            <a:xfrm>
              <a:off x="4755739" y="3997772"/>
              <a:ext cx="57355" cy="38418"/>
            </a:xfrm>
            <a:custGeom>
              <a:avLst/>
              <a:gdLst>
                <a:gd name="T0" fmla="*/ 0 w 176"/>
                <a:gd name="T1" fmla="*/ 59 h 118"/>
                <a:gd name="T2" fmla="*/ 0 w 176"/>
                <a:gd name="T3" fmla="*/ 59 h 118"/>
                <a:gd name="T4" fmla="*/ 0 w 176"/>
                <a:gd name="T5" fmla="*/ 59 h 118"/>
                <a:gd name="T6" fmla="*/ 0 w 176"/>
                <a:gd name="T7" fmla="*/ 59 h 118"/>
                <a:gd name="T8" fmla="*/ 88 w 176"/>
                <a:gd name="T9" fmla="*/ 0 h 118"/>
                <a:gd name="T10" fmla="*/ 175 w 176"/>
                <a:gd name="T11" fmla="*/ 0 h 118"/>
                <a:gd name="T12" fmla="*/ 88 w 176"/>
                <a:gd name="T13" fmla="*/ 0 h 118"/>
                <a:gd name="T14" fmla="*/ 0 w 176"/>
                <a:gd name="T15" fmla="*/ 59 h 118"/>
                <a:gd name="T16" fmla="*/ 0 w 176"/>
                <a:gd name="T17" fmla="*/ 59 h 118"/>
                <a:gd name="T18" fmla="*/ 0 w 176"/>
                <a:gd name="T19" fmla="*/ 59 h 118"/>
                <a:gd name="T20" fmla="*/ 88 w 176"/>
                <a:gd name="T21" fmla="*/ 117 h 118"/>
                <a:gd name="T22" fmla="*/ 88 w 176"/>
                <a:gd name="T23" fmla="*/ 117 h 118"/>
                <a:gd name="T24" fmla="*/ 0 w 176"/>
                <a:gd name="T25" fmla="*/ 5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8">
                  <a:moveTo>
                    <a:pt x="0" y="59"/>
                  </a:moveTo>
                  <a:lnTo>
                    <a:pt x="0" y="59"/>
                  </a:lnTo>
                  <a:lnTo>
                    <a:pt x="0" y="59"/>
                  </a:lnTo>
                  <a:lnTo>
                    <a:pt x="0" y="59"/>
                  </a:lnTo>
                  <a:cubicBezTo>
                    <a:pt x="0" y="30"/>
                    <a:pt x="58" y="0"/>
                    <a:pt x="88" y="0"/>
                  </a:cubicBezTo>
                  <a:cubicBezTo>
                    <a:pt x="146" y="0"/>
                    <a:pt x="175" y="0"/>
                    <a:pt x="175" y="0"/>
                  </a:cubicBezTo>
                  <a:cubicBezTo>
                    <a:pt x="175" y="0"/>
                    <a:pt x="146" y="0"/>
                    <a:pt x="88" y="0"/>
                  </a:cubicBezTo>
                  <a:cubicBezTo>
                    <a:pt x="58" y="0"/>
                    <a:pt x="0" y="30"/>
                    <a:pt x="0" y="59"/>
                  </a:cubicBezTo>
                  <a:lnTo>
                    <a:pt x="0" y="59"/>
                  </a:lnTo>
                  <a:lnTo>
                    <a:pt x="0" y="59"/>
                  </a:lnTo>
                  <a:cubicBezTo>
                    <a:pt x="29" y="88"/>
                    <a:pt x="58" y="117"/>
                    <a:pt x="88" y="117"/>
                  </a:cubicBezTo>
                  <a:lnTo>
                    <a:pt x="88" y="117"/>
                  </a:lnTo>
                  <a:cubicBezTo>
                    <a:pt x="58" y="117"/>
                    <a:pt x="29" y="88"/>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4" name="Freeform 663">
              <a:extLst>
                <a:ext uri="{FF2B5EF4-FFF2-40B4-BE49-F238E27FC236}">
                  <a16:creationId xmlns:a16="http://schemas.microsoft.com/office/drawing/2014/main" id="{90C38188-8141-BB40-AFF2-535FA1D63E5E}"/>
                </a:ext>
              </a:extLst>
            </p:cNvPr>
            <p:cNvSpPr>
              <a:spLocks noChangeArrowheads="1"/>
            </p:cNvSpPr>
            <p:nvPr/>
          </p:nvSpPr>
          <p:spPr bwMode="auto">
            <a:xfrm>
              <a:off x="4641029" y="384694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5" name="Freeform 664">
              <a:extLst>
                <a:ext uri="{FF2B5EF4-FFF2-40B4-BE49-F238E27FC236}">
                  <a16:creationId xmlns:a16="http://schemas.microsoft.com/office/drawing/2014/main" id="{6D413131-20A2-4443-BC27-44D42A085A14}"/>
                </a:ext>
              </a:extLst>
            </p:cNvPr>
            <p:cNvSpPr>
              <a:spLocks noChangeArrowheads="1"/>
            </p:cNvSpPr>
            <p:nvPr/>
          </p:nvSpPr>
          <p:spPr bwMode="auto">
            <a:xfrm>
              <a:off x="4470397" y="3612176"/>
              <a:ext cx="38715" cy="28457"/>
            </a:xfrm>
            <a:custGeom>
              <a:avLst/>
              <a:gdLst>
                <a:gd name="T0" fmla="*/ 116 w 117"/>
                <a:gd name="T1" fmla="*/ 88 h 89"/>
                <a:gd name="T2" fmla="*/ 116 w 117"/>
                <a:gd name="T3" fmla="*/ 88 h 89"/>
                <a:gd name="T4" fmla="*/ 87 w 117"/>
                <a:gd name="T5" fmla="*/ 59 h 89"/>
                <a:gd name="T6" fmla="*/ 29 w 117"/>
                <a:gd name="T7" fmla="*/ 0 h 89"/>
                <a:gd name="T8" fmla="*/ 0 w 117"/>
                <a:gd name="T9" fmla="*/ 0 h 89"/>
                <a:gd name="T10" fmla="*/ 29 w 117"/>
                <a:gd name="T11" fmla="*/ 0 h 89"/>
                <a:gd name="T12" fmla="*/ 87 w 117"/>
                <a:gd name="T13" fmla="*/ 59 h 89"/>
                <a:gd name="T14" fmla="*/ 116 w 117"/>
                <a:gd name="T15" fmla="*/ 88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89">
                  <a:moveTo>
                    <a:pt x="116" y="88"/>
                  </a:moveTo>
                  <a:lnTo>
                    <a:pt x="116" y="88"/>
                  </a:lnTo>
                  <a:lnTo>
                    <a:pt x="87" y="59"/>
                  </a:lnTo>
                  <a:cubicBezTo>
                    <a:pt x="87" y="29"/>
                    <a:pt x="58" y="0"/>
                    <a:pt x="29" y="0"/>
                  </a:cubicBezTo>
                  <a:cubicBezTo>
                    <a:pt x="0" y="0"/>
                    <a:pt x="0" y="0"/>
                    <a:pt x="0" y="0"/>
                  </a:cubicBezTo>
                  <a:cubicBezTo>
                    <a:pt x="29" y="0"/>
                    <a:pt x="29" y="0"/>
                    <a:pt x="29" y="0"/>
                  </a:cubicBezTo>
                  <a:cubicBezTo>
                    <a:pt x="58" y="0"/>
                    <a:pt x="87" y="29"/>
                    <a:pt x="87" y="59"/>
                  </a:cubicBezTo>
                  <a:lnTo>
                    <a:pt x="116" y="88"/>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6" name="Freeform 665">
              <a:extLst>
                <a:ext uri="{FF2B5EF4-FFF2-40B4-BE49-F238E27FC236}">
                  <a16:creationId xmlns:a16="http://schemas.microsoft.com/office/drawing/2014/main" id="{CB7EFCB8-ED7F-0748-8F06-1B33DC958FF1}"/>
                </a:ext>
              </a:extLst>
            </p:cNvPr>
            <p:cNvSpPr>
              <a:spLocks noChangeArrowheads="1"/>
            </p:cNvSpPr>
            <p:nvPr/>
          </p:nvSpPr>
          <p:spPr bwMode="auto">
            <a:xfrm>
              <a:off x="4470397" y="3593678"/>
              <a:ext cx="1434" cy="18498"/>
            </a:xfrm>
            <a:custGeom>
              <a:avLst/>
              <a:gdLst>
                <a:gd name="T0" fmla="*/ 0 w 1"/>
                <a:gd name="T1" fmla="*/ 58 h 59"/>
                <a:gd name="T2" fmla="*/ 0 w 1"/>
                <a:gd name="T3" fmla="*/ 58 h 59"/>
                <a:gd name="T4" fmla="*/ 0 w 1"/>
                <a:gd name="T5" fmla="*/ 0 h 59"/>
                <a:gd name="T6" fmla="*/ 0 w 1"/>
                <a:gd name="T7" fmla="*/ 58 h 59"/>
              </a:gdLst>
              <a:ahLst/>
              <a:cxnLst>
                <a:cxn ang="0">
                  <a:pos x="T0" y="T1"/>
                </a:cxn>
                <a:cxn ang="0">
                  <a:pos x="T2" y="T3"/>
                </a:cxn>
                <a:cxn ang="0">
                  <a:pos x="T4" y="T5"/>
                </a:cxn>
                <a:cxn ang="0">
                  <a:pos x="T6" y="T7"/>
                </a:cxn>
              </a:cxnLst>
              <a:rect l="0" t="0" r="r" b="b"/>
              <a:pathLst>
                <a:path w="1" h="59">
                  <a:moveTo>
                    <a:pt x="0" y="58"/>
                  </a:moveTo>
                  <a:lnTo>
                    <a:pt x="0" y="58"/>
                  </a:lnTo>
                  <a:cubicBezTo>
                    <a:pt x="0" y="29"/>
                    <a:pt x="0" y="29"/>
                    <a:pt x="0" y="0"/>
                  </a:cubicBezTo>
                  <a:cubicBezTo>
                    <a:pt x="0" y="29"/>
                    <a:pt x="0" y="29"/>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7" name="Freeform 666">
              <a:extLst>
                <a:ext uri="{FF2B5EF4-FFF2-40B4-BE49-F238E27FC236}">
                  <a16:creationId xmlns:a16="http://schemas.microsoft.com/office/drawing/2014/main" id="{667D59C5-EFBE-3242-8824-4081EFA71E26}"/>
                </a:ext>
              </a:extLst>
            </p:cNvPr>
            <p:cNvSpPr>
              <a:spLocks noChangeArrowheads="1"/>
            </p:cNvSpPr>
            <p:nvPr/>
          </p:nvSpPr>
          <p:spPr bwMode="auto">
            <a:xfrm>
              <a:off x="4499075" y="3667668"/>
              <a:ext cx="20074" cy="18498"/>
            </a:xfrm>
            <a:custGeom>
              <a:avLst/>
              <a:gdLst>
                <a:gd name="T0" fmla="*/ 29 w 60"/>
                <a:gd name="T1" fmla="*/ 29 h 59"/>
                <a:gd name="T2" fmla="*/ 29 w 60"/>
                <a:gd name="T3" fmla="*/ 29 h 59"/>
                <a:gd name="T4" fmla="*/ 0 w 60"/>
                <a:gd name="T5" fmla="*/ 0 h 59"/>
                <a:gd name="T6" fmla="*/ 59 w 60"/>
                <a:gd name="T7" fmla="*/ 0 h 59"/>
                <a:gd name="T8" fmla="*/ 59 w 60"/>
                <a:gd name="T9" fmla="*/ 0 h 59"/>
                <a:gd name="T10" fmla="*/ 59 w 60"/>
                <a:gd name="T11" fmla="*/ 0 h 59"/>
                <a:gd name="T12" fmla="*/ 0 w 60"/>
                <a:gd name="T13" fmla="*/ 0 h 59"/>
                <a:gd name="T14" fmla="*/ 29 w 60"/>
                <a:gd name="T15" fmla="*/ 29 h 59"/>
                <a:gd name="T16" fmla="*/ 59 w 60"/>
                <a:gd name="T17" fmla="*/ 58 h 59"/>
                <a:gd name="T18" fmla="*/ 29 w 60"/>
                <a:gd name="T19"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59">
                  <a:moveTo>
                    <a:pt x="29" y="29"/>
                  </a:moveTo>
                  <a:lnTo>
                    <a:pt x="29" y="29"/>
                  </a:lnTo>
                  <a:cubicBezTo>
                    <a:pt x="0" y="0"/>
                    <a:pt x="0" y="0"/>
                    <a:pt x="0" y="0"/>
                  </a:cubicBezTo>
                  <a:cubicBezTo>
                    <a:pt x="59" y="0"/>
                    <a:pt x="59" y="0"/>
                    <a:pt x="59" y="0"/>
                  </a:cubicBezTo>
                  <a:lnTo>
                    <a:pt x="59" y="0"/>
                  </a:lnTo>
                  <a:lnTo>
                    <a:pt x="59" y="0"/>
                  </a:lnTo>
                  <a:cubicBezTo>
                    <a:pt x="0" y="0"/>
                    <a:pt x="0" y="0"/>
                    <a:pt x="0" y="0"/>
                  </a:cubicBezTo>
                  <a:cubicBezTo>
                    <a:pt x="29" y="29"/>
                    <a:pt x="29" y="29"/>
                    <a:pt x="29" y="29"/>
                  </a:cubicBezTo>
                  <a:lnTo>
                    <a:pt x="59" y="58"/>
                  </a:ln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8" name="Freeform 667">
              <a:extLst>
                <a:ext uri="{FF2B5EF4-FFF2-40B4-BE49-F238E27FC236}">
                  <a16:creationId xmlns:a16="http://schemas.microsoft.com/office/drawing/2014/main" id="{8E02BD9B-3EC6-6644-9198-B06069C20DD2}"/>
                </a:ext>
              </a:extLst>
            </p:cNvPr>
            <p:cNvSpPr>
              <a:spLocks noChangeArrowheads="1"/>
            </p:cNvSpPr>
            <p:nvPr/>
          </p:nvSpPr>
          <p:spPr bwMode="auto">
            <a:xfrm>
              <a:off x="5267634" y="1607357"/>
              <a:ext cx="10037" cy="28457"/>
            </a:xfrm>
            <a:custGeom>
              <a:avLst/>
              <a:gdLst>
                <a:gd name="T0" fmla="*/ 30 w 31"/>
                <a:gd name="T1" fmla="*/ 87 h 88"/>
                <a:gd name="T2" fmla="*/ 30 w 31"/>
                <a:gd name="T3" fmla="*/ 87 h 88"/>
                <a:gd name="T4" fmla="*/ 30 w 31"/>
                <a:gd name="T5" fmla="*/ 87 h 88"/>
                <a:gd name="T6" fmla="*/ 0 w 31"/>
                <a:gd name="T7" fmla="*/ 0 h 88"/>
                <a:gd name="T8" fmla="*/ 30 w 31"/>
                <a:gd name="T9" fmla="*/ 87 h 88"/>
              </a:gdLst>
              <a:ahLst/>
              <a:cxnLst>
                <a:cxn ang="0">
                  <a:pos x="T0" y="T1"/>
                </a:cxn>
                <a:cxn ang="0">
                  <a:pos x="T2" y="T3"/>
                </a:cxn>
                <a:cxn ang="0">
                  <a:pos x="T4" y="T5"/>
                </a:cxn>
                <a:cxn ang="0">
                  <a:pos x="T6" y="T7"/>
                </a:cxn>
                <a:cxn ang="0">
                  <a:pos x="T8" y="T9"/>
                </a:cxn>
              </a:cxnLst>
              <a:rect l="0" t="0" r="r" b="b"/>
              <a:pathLst>
                <a:path w="31" h="88">
                  <a:moveTo>
                    <a:pt x="30" y="87"/>
                  </a:moveTo>
                  <a:lnTo>
                    <a:pt x="30" y="87"/>
                  </a:lnTo>
                  <a:lnTo>
                    <a:pt x="30" y="87"/>
                  </a:lnTo>
                  <a:cubicBezTo>
                    <a:pt x="30" y="58"/>
                    <a:pt x="30" y="29"/>
                    <a:pt x="0" y="0"/>
                  </a:cubicBezTo>
                  <a:cubicBezTo>
                    <a:pt x="30" y="29"/>
                    <a:pt x="30" y="58"/>
                    <a:pt x="30" y="8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69" name="Freeform 668">
              <a:extLst>
                <a:ext uri="{FF2B5EF4-FFF2-40B4-BE49-F238E27FC236}">
                  <a16:creationId xmlns:a16="http://schemas.microsoft.com/office/drawing/2014/main" id="{C0EC8F12-8CBB-7745-8AD8-DBCF92C92911}"/>
                </a:ext>
              </a:extLst>
            </p:cNvPr>
            <p:cNvSpPr>
              <a:spLocks noChangeArrowheads="1"/>
            </p:cNvSpPr>
            <p:nvPr/>
          </p:nvSpPr>
          <p:spPr bwMode="auto">
            <a:xfrm>
              <a:off x="4517716" y="368758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0" name="Freeform 669">
              <a:extLst>
                <a:ext uri="{FF2B5EF4-FFF2-40B4-BE49-F238E27FC236}">
                  <a16:creationId xmlns:a16="http://schemas.microsoft.com/office/drawing/2014/main" id="{B1CEFD5D-D091-AB4D-860F-81E238E9A277}"/>
                </a:ext>
              </a:extLst>
            </p:cNvPr>
            <p:cNvSpPr>
              <a:spLocks noChangeArrowheads="1"/>
            </p:cNvSpPr>
            <p:nvPr/>
          </p:nvSpPr>
          <p:spPr bwMode="auto">
            <a:xfrm>
              <a:off x="4414476" y="3367443"/>
              <a:ext cx="10036" cy="28457"/>
            </a:xfrm>
            <a:custGeom>
              <a:avLst/>
              <a:gdLst>
                <a:gd name="T0" fmla="*/ 0 w 30"/>
                <a:gd name="T1" fmla="*/ 58 h 88"/>
                <a:gd name="T2" fmla="*/ 0 w 30"/>
                <a:gd name="T3" fmla="*/ 58 h 88"/>
                <a:gd name="T4" fmla="*/ 0 w 30"/>
                <a:gd name="T5" fmla="*/ 87 h 88"/>
                <a:gd name="T6" fmla="*/ 0 w 30"/>
                <a:gd name="T7" fmla="*/ 58 h 88"/>
                <a:gd name="T8" fmla="*/ 0 w 30"/>
                <a:gd name="T9" fmla="*/ 0 h 88"/>
                <a:gd name="T10" fmla="*/ 0 w 30"/>
                <a:gd name="T11" fmla="*/ 0 h 88"/>
                <a:gd name="T12" fmla="*/ 0 w 30"/>
                <a:gd name="T13" fmla="*/ 0 h 88"/>
                <a:gd name="T14" fmla="*/ 0 w 30"/>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88">
                  <a:moveTo>
                    <a:pt x="0" y="58"/>
                  </a:moveTo>
                  <a:lnTo>
                    <a:pt x="0" y="58"/>
                  </a:lnTo>
                  <a:lnTo>
                    <a:pt x="0" y="87"/>
                  </a:lnTo>
                  <a:lnTo>
                    <a:pt x="0" y="58"/>
                  </a:lnTo>
                  <a:cubicBezTo>
                    <a:pt x="0" y="29"/>
                    <a:pt x="29" y="29"/>
                    <a:pt x="0" y="0"/>
                  </a:cubicBezTo>
                  <a:lnTo>
                    <a:pt x="0" y="0"/>
                  </a:lnTo>
                  <a:lnTo>
                    <a:pt x="0" y="0"/>
                  </a:lnTo>
                  <a:cubicBezTo>
                    <a:pt x="29" y="29"/>
                    <a:pt x="0" y="29"/>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1" name="Freeform 670">
              <a:extLst>
                <a:ext uri="{FF2B5EF4-FFF2-40B4-BE49-F238E27FC236}">
                  <a16:creationId xmlns:a16="http://schemas.microsoft.com/office/drawing/2014/main" id="{44F20399-BBA7-6F46-A64F-B2E8C00AAF63}"/>
                </a:ext>
              </a:extLst>
            </p:cNvPr>
            <p:cNvSpPr>
              <a:spLocks noChangeArrowheads="1"/>
            </p:cNvSpPr>
            <p:nvPr/>
          </p:nvSpPr>
          <p:spPr bwMode="auto">
            <a:xfrm>
              <a:off x="4575071" y="3753039"/>
              <a:ext cx="1433"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2" name="Freeform 671">
              <a:extLst>
                <a:ext uri="{FF2B5EF4-FFF2-40B4-BE49-F238E27FC236}">
                  <a16:creationId xmlns:a16="http://schemas.microsoft.com/office/drawing/2014/main" id="{4FB1B2A6-1BAB-E04D-981B-4D9F9DEEBF5C}"/>
                </a:ext>
              </a:extLst>
            </p:cNvPr>
            <p:cNvSpPr>
              <a:spLocks noChangeArrowheads="1"/>
            </p:cNvSpPr>
            <p:nvPr/>
          </p:nvSpPr>
          <p:spPr bwMode="auto">
            <a:xfrm>
              <a:off x="4585107" y="3828451"/>
              <a:ext cx="1434" cy="9960"/>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3" name="Freeform 672">
              <a:extLst>
                <a:ext uri="{FF2B5EF4-FFF2-40B4-BE49-F238E27FC236}">
                  <a16:creationId xmlns:a16="http://schemas.microsoft.com/office/drawing/2014/main" id="{788F39DD-682C-0445-A0DA-75421E0BB265}"/>
                </a:ext>
              </a:extLst>
            </p:cNvPr>
            <p:cNvSpPr>
              <a:spLocks noChangeArrowheads="1"/>
            </p:cNvSpPr>
            <p:nvPr/>
          </p:nvSpPr>
          <p:spPr bwMode="auto">
            <a:xfrm>
              <a:off x="4517716" y="3714623"/>
              <a:ext cx="18640" cy="18497"/>
            </a:xfrm>
            <a:custGeom>
              <a:avLst/>
              <a:gdLst>
                <a:gd name="T0" fmla="*/ 0 w 59"/>
                <a:gd name="T1" fmla="*/ 0 h 59"/>
                <a:gd name="T2" fmla="*/ 0 w 59"/>
                <a:gd name="T3" fmla="*/ 0 h 59"/>
                <a:gd name="T4" fmla="*/ 58 w 59"/>
                <a:gd name="T5" fmla="*/ 58 h 59"/>
                <a:gd name="T6" fmla="*/ 0 w 59"/>
                <a:gd name="T7" fmla="*/ 0 h 59"/>
              </a:gdLst>
              <a:ahLst/>
              <a:cxnLst>
                <a:cxn ang="0">
                  <a:pos x="T0" y="T1"/>
                </a:cxn>
                <a:cxn ang="0">
                  <a:pos x="T2" y="T3"/>
                </a:cxn>
                <a:cxn ang="0">
                  <a:pos x="T4" y="T5"/>
                </a:cxn>
                <a:cxn ang="0">
                  <a:pos x="T6" y="T7"/>
                </a:cxn>
              </a:cxnLst>
              <a:rect l="0" t="0" r="r" b="b"/>
              <a:pathLst>
                <a:path w="59" h="59">
                  <a:moveTo>
                    <a:pt x="0" y="0"/>
                  </a:moveTo>
                  <a:lnTo>
                    <a:pt x="0" y="0"/>
                  </a:lnTo>
                  <a:cubicBezTo>
                    <a:pt x="0" y="29"/>
                    <a:pt x="29" y="58"/>
                    <a:pt x="58" y="58"/>
                  </a:cubicBezTo>
                  <a:cubicBezTo>
                    <a:pt x="29" y="58"/>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4" name="Freeform 673">
              <a:extLst>
                <a:ext uri="{FF2B5EF4-FFF2-40B4-BE49-F238E27FC236}">
                  <a16:creationId xmlns:a16="http://schemas.microsoft.com/office/drawing/2014/main" id="{29E6C5AD-D5C2-1C4B-B00A-3C2D9BA586B1}"/>
                </a:ext>
              </a:extLst>
            </p:cNvPr>
            <p:cNvSpPr>
              <a:spLocks noChangeArrowheads="1"/>
            </p:cNvSpPr>
            <p:nvPr/>
          </p:nvSpPr>
          <p:spPr bwMode="auto">
            <a:xfrm>
              <a:off x="4585107" y="3808532"/>
              <a:ext cx="1434" cy="9960"/>
            </a:xfrm>
            <a:custGeom>
              <a:avLst/>
              <a:gdLst>
                <a:gd name="T0" fmla="*/ 0 w 1"/>
                <a:gd name="T1" fmla="*/ 30 h 31"/>
                <a:gd name="T2" fmla="*/ 0 w 1"/>
                <a:gd name="T3" fmla="*/ 30 h 31"/>
                <a:gd name="T4" fmla="*/ 0 w 1"/>
                <a:gd name="T5" fmla="*/ 0 h 31"/>
                <a:gd name="T6" fmla="*/ 0 w 1"/>
                <a:gd name="T7" fmla="*/ 0 h 31"/>
                <a:gd name="T8" fmla="*/ 0 w 1"/>
                <a:gd name="T9" fmla="*/ 0 h 31"/>
                <a:gd name="T10" fmla="*/ 0 w 1"/>
                <a:gd name="T11" fmla="*/ 30 h 31"/>
              </a:gdLst>
              <a:ahLst/>
              <a:cxnLst>
                <a:cxn ang="0">
                  <a:pos x="T0" y="T1"/>
                </a:cxn>
                <a:cxn ang="0">
                  <a:pos x="T2" y="T3"/>
                </a:cxn>
                <a:cxn ang="0">
                  <a:pos x="T4" y="T5"/>
                </a:cxn>
                <a:cxn ang="0">
                  <a:pos x="T6" y="T7"/>
                </a:cxn>
                <a:cxn ang="0">
                  <a:pos x="T8" y="T9"/>
                </a:cxn>
                <a:cxn ang="0">
                  <a:pos x="T10" y="T11"/>
                </a:cxn>
              </a:cxnLst>
              <a:rect l="0" t="0" r="r" b="b"/>
              <a:pathLst>
                <a:path w="1" h="31">
                  <a:moveTo>
                    <a:pt x="0" y="30"/>
                  </a:moveTo>
                  <a:lnTo>
                    <a:pt x="0" y="30"/>
                  </a:lnTo>
                  <a:lnTo>
                    <a:pt x="0" y="0"/>
                  </a:lnTo>
                  <a:lnTo>
                    <a:pt x="0" y="0"/>
                  </a:lnTo>
                  <a:lnTo>
                    <a:pt x="0" y="0"/>
                  </a:lnTo>
                  <a:lnTo>
                    <a:pt x="0" y="3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5" name="Freeform 674">
              <a:extLst>
                <a:ext uri="{FF2B5EF4-FFF2-40B4-BE49-F238E27FC236}">
                  <a16:creationId xmlns:a16="http://schemas.microsoft.com/office/drawing/2014/main" id="{60864831-4910-7B49-9C62-1937141C2AEF}"/>
                </a:ext>
              </a:extLst>
            </p:cNvPr>
            <p:cNvSpPr>
              <a:spLocks noChangeArrowheads="1"/>
            </p:cNvSpPr>
            <p:nvPr/>
          </p:nvSpPr>
          <p:spPr bwMode="auto">
            <a:xfrm>
              <a:off x="4593710" y="383698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6" name="Freeform 675">
              <a:extLst>
                <a:ext uri="{FF2B5EF4-FFF2-40B4-BE49-F238E27FC236}">
                  <a16:creationId xmlns:a16="http://schemas.microsoft.com/office/drawing/2014/main" id="{43B102A3-FBAC-4045-BBB7-B95FF41F9FF5}"/>
                </a:ext>
              </a:extLst>
            </p:cNvPr>
            <p:cNvSpPr>
              <a:spLocks noChangeArrowheads="1"/>
            </p:cNvSpPr>
            <p:nvPr/>
          </p:nvSpPr>
          <p:spPr bwMode="auto">
            <a:xfrm>
              <a:off x="4593710" y="3836989"/>
              <a:ext cx="28678" cy="1423"/>
            </a:xfrm>
            <a:custGeom>
              <a:avLst/>
              <a:gdLst>
                <a:gd name="T0" fmla="*/ 29 w 88"/>
                <a:gd name="T1" fmla="*/ 0 h 1"/>
                <a:gd name="T2" fmla="*/ 29 w 88"/>
                <a:gd name="T3" fmla="*/ 0 h 1"/>
                <a:gd name="T4" fmla="*/ 29 w 88"/>
                <a:gd name="T5" fmla="*/ 0 h 1"/>
                <a:gd name="T6" fmla="*/ 0 w 88"/>
                <a:gd name="T7" fmla="*/ 0 h 1"/>
                <a:gd name="T8" fmla="*/ 29 w 88"/>
                <a:gd name="T9" fmla="*/ 0 h 1"/>
                <a:gd name="T10" fmla="*/ 58 w 88"/>
                <a:gd name="T11" fmla="*/ 0 h 1"/>
                <a:gd name="T12" fmla="*/ 87 w 88"/>
                <a:gd name="T13" fmla="*/ 0 h 1"/>
                <a:gd name="T14" fmla="*/ 58 w 88"/>
                <a:gd name="T15" fmla="*/ 0 h 1"/>
                <a:gd name="T16" fmla="*/ 29 w 88"/>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
                  <a:moveTo>
                    <a:pt x="29" y="0"/>
                  </a:moveTo>
                  <a:lnTo>
                    <a:pt x="29" y="0"/>
                  </a:lnTo>
                  <a:lnTo>
                    <a:pt x="29" y="0"/>
                  </a:lnTo>
                  <a:cubicBezTo>
                    <a:pt x="29" y="0"/>
                    <a:pt x="29" y="0"/>
                    <a:pt x="0" y="0"/>
                  </a:cubicBezTo>
                  <a:cubicBezTo>
                    <a:pt x="29" y="0"/>
                    <a:pt x="29" y="0"/>
                    <a:pt x="29" y="0"/>
                  </a:cubicBezTo>
                  <a:cubicBezTo>
                    <a:pt x="58" y="0"/>
                    <a:pt x="58" y="0"/>
                    <a:pt x="58" y="0"/>
                  </a:cubicBezTo>
                  <a:lnTo>
                    <a:pt x="87" y="0"/>
                  </a:lnTo>
                  <a:lnTo>
                    <a:pt x="58" y="0"/>
                  </a:lnTo>
                  <a:cubicBezTo>
                    <a:pt x="58" y="0"/>
                    <a:pt x="58"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7" name="Freeform 676">
              <a:extLst>
                <a:ext uri="{FF2B5EF4-FFF2-40B4-BE49-F238E27FC236}">
                  <a16:creationId xmlns:a16="http://schemas.microsoft.com/office/drawing/2014/main" id="{C61DB6B9-3021-7D47-A166-F9F7AF8EAA8E}"/>
                </a:ext>
              </a:extLst>
            </p:cNvPr>
            <p:cNvSpPr>
              <a:spLocks noChangeArrowheads="1"/>
            </p:cNvSpPr>
            <p:nvPr/>
          </p:nvSpPr>
          <p:spPr bwMode="auto">
            <a:xfrm>
              <a:off x="4546393" y="3743080"/>
              <a:ext cx="20074" cy="9960"/>
            </a:xfrm>
            <a:custGeom>
              <a:avLst/>
              <a:gdLst>
                <a:gd name="T0" fmla="*/ 30 w 60"/>
                <a:gd name="T1" fmla="*/ 29 h 30"/>
                <a:gd name="T2" fmla="*/ 30 w 60"/>
                <a:gd name="T3" fmla="*/ 29 h 30"/>
                <a:gd name="T4" fmla="*/ 30 w 60"/>
                <a:gd name="T5" fmla="*/ 29 h 30"/>
                <a:gd name="T6" fmla="*/ 0 w 60"/>
                <a:gd name="T7" fmla="*/ 29 h 30"/>
                <a:gd name="T8" fmla="*/ 0 w 60"/>
                <a:gd name="T9" fmla="*/ 0 h 30"/>
                <a:gd name="T10" fmla="*/ 0 w 60"/>
                <a:gd name="T11" fmla="*/ 29 h 30"/>
                <a:gd name="T12" fmla="*/ 30 w 60"/>
                <a:gd name="T13" fmla="*/ 29 h 30"/>
                <a:gd name="T14" fmla="*/ 30 w 60"/>
                <a:gd name="T15" fmla="*/ 29 h 30"/>
                <a:gd name="T16" fmla="*/ 59 w 60"/>
                <a:gd name="T17" fmla="*/ 29 h 30"/>
                <a:gd name="T18" fmla="*/ 30 w 60"/>
                <a:gd name="T1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30">
                  <a:moveTo>
                    <a:pt x="30" y="29"/>
                  </a:moveTo>
                  <a:lnTo>
                    <a:pt x="30" y="29"/>
                  </a:lnTo>
                  <a:lnTo>
                    <a:pt x="30" y="29"/>
                  </a:lnTo>
                  <a:cubicBezTo>
                    <a:pt x="0" y="29"/>
                    <a:pt x="0" y="29"/>
                    <a:pt x="0" y="29"/>
                  </a:cubicBezTo>
                  <a:cubicBezTo>
                    <a:pt x="0" y="29"/>
                    <a:pt x="0" y="29"/>
                    <a:pt x="0" y="0"/>
                  </a:cubicBezTo>
                  <a:cubicBezTo>
                    <a:pt x="0" y="29"/>
                    <a:pt x="0" y="29"/>
                    <a:pt x="0" y="29"/>
                  </a:cubicBezTo>
                  <a:cubicBezTo>
                    <a:pt x="30" y="29"/>
                    <a:pt x="30" y="29"/>
                    <a:pt x="30" y="29"/>
                  </a:cubicBezTo>
                  <a:lnTo>
                    <a:pt x="30" y="29"/>
                  </a:lnTo>
                  <a:lnTo>
                    <a:pt x="59" y="29"/>
                  </a:lnTo>
                  <a:lnTo>
                    <a:pt x="3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8" name="Freeform 677">
              <a:extLst>
                <a:ext uri="{FF2B5EF4-FFF2-40B4-BE49-F238E27FC236}">
                  <a16:creationId xmlns:a16="http://schemas.microsoft.com/office/drawing/2014/main" id="{87633ABF-E0DD-B447-A56C-14E16C294EA0}"/>
                </a:ext>
              </a:extLst>
            </p:cNvPr>
            <p:cNvSpPr>
              <a:spLocks noChangeArrowheads="1"/>
            </p:cNvSpPr>
            <p:nvPr/>
          </p:nvSpPr>
          <p:spPr bwMode="auto">
            <a:xfrm>
              <a:off x="5931520" y="52598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79" name="Freeform 678">
              <a:extLst>
                <a:ext uri="{FF2B5EF4-FFF2-40B4-BE49-F238E27FC236}">
                  <a16:creationId xmlns:a16="http://schemas.microsoft.com/office/drawing/2014/main" id="{2664B3AB-FA04-834C-A715-71F0A9204907}"/>
                </a:ext>
              </a:extLst>
            </p:cNvPr>
            <p:cNvSpPr>
              <a:spLocks noChangeArrowheads="1"/>
            </p:cNvSpPr>
            <p:nvPr/>
          </p:nvSpPr>
          <p:spPr bwMode="auto">
            <a:xfrm>
              <a:off x="4973689" y="2547872"/>
              <a:ext cx="10036" cy="18497"/>
            </a:xfrm>
            <a:custGeom>
              <a:avLst/>
              <a:gdLst>
                <a:gd name="T0" fmla="*/ 29 w 30"/>
                <a:gd name="T1" fmla="*/ 0 h 59"/>
                <a:gd name="T2" fmla="*/ 29 w 30"/>
                <a:gd name="T3" fmla="*/ 0 h 59"/>
                <a:gd name="T4" fmla="*/ 0 w 30"/>
                <a:gd name="T5" fmla="*/ 58 h 59"/>
                <a:gd name="T6" fmla="*/ 29 w 30"/>
                <a:gd name="T7" fmla="*/ 0 h 59"/>
              </a:gdLst>
              <a:ahLst/>
              <a:cxnLst>
                <a:cxn ang="0">
                  <a:pos x="T0" y="T1"/>
                </a:cxn>
                <a:cxn ang="0">
                  <a:pos x="T2" y="T3"/>
                </a:cxn>
                <a:cxn ang="0">
                  <a:pos x="T4" y="T5"/>
                </a:cxn>
                <a:cxn ang="0">
                  <a:pos x="T6" y="T7"/>
                </a:cxn>
              </a:cxnLst>
              <a:rect l="0" t="0" r="r" b="b"/>
              <a:pathLst>
                <a:path w="30" h="59">
                  <a:moveTo>
                    <a:pt x="29" y="0"/>
                  </a:moveTo>
                  <a:lnTo>
                    <a:pt x="29" y="0"/>
                  </a:lnTo>
                  <a:cubicBezTo>
                    <a:pt x="29" y="29"/>
                    <a:pt x="0" y="29"/>
                    <a:pt x="0" y="58"/>
                  </a:cubicBezTo>
                  <a:cubicBezTo>
                    <a:pt x="0" y="29"/>
                    <a:pt x="29" y="29"/>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0" name="Freeform 679">
              <a:extLst>
                <a:ext uri="{FF2B5EF4-FFF2-40B4-BE49-F238E27FC236}">
                  <a16:creationId xmlns:a16="http://schemas.microsoft.com/office/drawing/2014/main" id="{C3A20B0D-C9F5-F041-BF6A-22595E7628FF}"/>
                </a:ext>
              </a:extLst>
            </p:cNvPr>
            <p:cNvSpPr>
              <a:spLocks noChangeArrowheads="1"/>
            </p:cNvSpPr>
            <p:nvPr/>
          </p:nvSpPr>
          <p:spPr bwMode="auto">
            <a:xfrm>
              <a:off x="5703533" y="106097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1" name="Freeform 680">
              <a:extLst>
                <a:ext uri="{FF2B5EF4-FFF2-40B4-BE49-F238E27FC236}">
                  <a16:creationId xmlns:a16="http://schemas.microsoft.com/office/drawing/2014/main" id="{3F2FBE18-D02C-E641-BF97-8215C627FC79}"/>
                </a:ext>
              </a:extLst>
            </p:cNvPr>
            <p:cNvSpPr>
              <a:spLocks noChangeArrowheads="1"/>
            </p:cNvSpPr>
            <p:nvPr/>
          </p:nvSpPr>
          <p:spPr bwMode="auto">
            <a:xfrm>
              <a:off x="5750851" y="1052440"/>
              <a:ext cx="28678" cy="19920"/>
            </a:xfrm>
            <a:custGeom>
              <a:avLst/>
              <a:gdLst>
                <a:gd name="T0" fmla="*/ 88 w 89"/>
                <a:gd name="T1" fmla="*/ 0 h 60"/>
                <a:gd name="T2" fmla="*/ 88 w 89"/>
                <a:gd name="T3" fmla="*/ 0 h 60"/>
                <a:gd name="T4" fmla="*/ 0 w 89"/>
                <a:gd name="T5" fmla="*/ 59 h 60"/>
                <a:gd name="T6" fmla="*/ 88 w 89"/>
                <a:gd name="T7" fmla="*/ 0 h 60"/>
              </a:gdLst>
              <a:ahLst/>
              <a:cxnLst>
                <a:cxn ang="0">
                  <a:pos x="T0" y="T1"/>
                </a:cxn>
                <a:cxn ang="0">
                  <a:pos x="T2" y="T3"/>
                </a:cxn>
                <a:cxn ang="0">
                  <a:pos x="T4" y="T5"/>
                </a:cxn>
                <a:cxn ang="0">
                  <a:pos x="T6" y="T7"/>
                </a:cxn>
              </a:cxnLst>
              <a:rect l="0" t="0" r="r" b="b"/>
              <a:pathLst>
                <a:path w="89" h="60">
                  <a:moveTo>
                    <a:pt x="88" y="0"/>
                  </a:moveTo>
                  <a:lnTo>
                    <a:pt x="88" y="0"/>
                  </a:lnTo>
                  <a:cubicBezTo>
                    <a:pt x="59" y="0"/>
                    <a:pt x="29" y="29"/>
                    <a:pt x="0" y="59"/>
                  </a:cubicBezTo>
                  <a:cubicBezTo>
                    <a:pt x="29" y="29"/>
                    <a:pt x="59" y="0"/>
                    <a:pt x="8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2" name="Freeform 681">
              <a:extLst>
                <a:ext uri="{FF2B5EF4-FFF2-40B4-BE49-F238E27FC236}">
                  <a16:creationId xmlns:a16="http://schemas.microsoft.com/office/drawing/2014/main" id="{FE53D1FE-D9F9-9F46-AF6A-1E2B2250403E}"/>
                </a:ext>
              </a:extLst>
            </p:cNvPr>
            <p:cNvSpPr>
              <a:spLocks noChangeArrowheads="1"/>
            </p:cNvSpPr>
            <p:nvPr/>
          </p:nvSpPr>
          <p:spPr bwMode="auto">
            <a:xfrm>
              <a:off x="5713570" y="1070938"/>
              <a:ext cx="38714" cy="18497"/>
            </a:xfrm>
            <a:custGeom>
              <a:avLst/>
              <a:gdLst>
                <a:gd name="T0" fmla="*/ 117 w 118"/>
                <a:gd name="T1" fmla="*/ 0 h 59"/>
                <a:gd name="T2" fmla="*/ 117 w 118"/>
                <a:gd name="T3" fmla="*/ 0 h 59"/>
                <a:gd name="T4" fmla="*/ 0 w 118"/>
                <a:gd name="T5" fmla="*/ 58 h 59"/>
                <a:gd name="T6" fmla="*/ 117 w 118"/>
                <a:gd name="T7" fmla="*/ 0 h 59"/>
              </a:gdLst>
              <a:ahLst/>
              <a:cxnLst>
                <a:cxn ang="0">
                  <a:pos x="T0" y="T1"/>
                </a:cxn>
                <a:cxn ang="0">
                  <a:pos x="T2" y="T3"/>
                </a:cxn>
                <a:cxn ang="0">
                  <a:pos x="T4" y="T5"/>
                </a:cxn>
                <a:cxn ang="0">
                  <a:pos x="T6" y="T7"/>
                </a:cxn>
              </a:cxnLst>
              <a:rect l="0" t="0" r="r" b="b"/>
              <a:pathLst>
                <a:path w="118" h="59">
                  <a:moveTo>
                    <a:pt x="117" y="0"/>
                  </a:moveTo>
                  <a:lnTo>
                    <a:pt x="117" y="0"/>
                  </a:lnTo>
                  <a:cubicBezTo>
                    <a:pt x="88" y="29"/>
                    <a:pt x="59" y="58"/>
                    <a:pt x="0" y="58"/>
                  </a:cubicBezTo>
                  <a:cubicBezTo>
                    <a:pt x="59" y="58"/>
                    <a:pt x="88" y="29"/>
                    <a:pt x="117"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3" name="Freeform 682">
              <a:extLst>
                <a:ext uri="{FF2B5EF4-FFF2-40B4-BE49-F238E27FC236}">
                  <a16:creationId xmlns:a16="http://schemas.microsoft.com/office/drawing/2014/main" id="{51A02FD1-E59C-A144-B39D-5936C3810C5F}"/>
                </a:ext>
              </a:extLst>
            </p:cNvPr>
            <p:cNvSpPr>
              <a:spLocks noChangeArrowheads="1"/>
            </p:cNvSpPr>
            <p:nvPr/>
          </p:nvSpPr>
          <p:spPr bwMode="auto">
            <a:xfrm>
              <a:off x="5627537" y="110793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4" name="Freeform 683">
              <a:extLst>
                <a:ext uri="{FF2B5EF4-FFF2-40B4-BE49-F238E27FC236}">
                  <a16:creationId xmlns:a16="http://schemas.microsoft.com/office/drawing/2014/main" id="{29A18A2B-5B36-A741-8E54-B0933518BADB}"/>
                </a:ext>
              </a:extLst>
            </p:cNvPr>
            <p:cNvSpPr>
              <a:spLocks noChangeArrowheads="1"/>
            </p:cNvSpPr>
            <p:nvPr/>
          </p:nvSpPr>
          <p:spPr bwMode="auto">
            <a:xfrm>
              <a:off x="5627537" y="1107932"/>
              <a:ext cx="28678" cy="28457"/>
            </a:xfrm>
            <a:custGeom>
              <a:avLst/>
              <a:gdLst>
                <a:gd name="T0" fmla="*/ 29 w 89"/>
                <a:gd name="T1" fmla="*/ 58 h 88"/>
                <a:gd name="T2" fmla="*/ 29 w 89"/>
                <a:gd name="T3" fmla="*/ 58 h 88"/>
                <a:gd name="T4" fmla="*/ 0 w 89"/>
                <a:gd name="T5" fmla="*/ 0 h 88"/>
                <a:gd name="T6" fmla="*/ 29 w 89"/>
                <a:gd name="T7" fmla="*/ 58 h 88"/>
                <a:gd name="T8" fmla="*/ 88 w 89"/>
                <a:gd name="T9" fmla="*/ 87 h 88"/>
                <a:gd name="T10" fmla="*/ 88 w 89"/>
                <a:gd name="T11" fmla="*/ 87 h 88"/>
                <a:gd name="T12" fmla="*/ 29 w 89"/>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89" h="88">
                  <a:moveTo>
                    <a:pt x="29" y="58"/>
                  </a:moveTo>
                  <a:lnTo>
                    <a:pt x="29" y="58"/>
                  </a:lnTo>
                  <a:cubicBezTo>
                    <a:pt x="0" y="58"/>
                    <a:pt x="0" y="29"/>
                    <a:pt x="0" y="0"/>
                  </a:cubicBezTo>
                  <a:cubicBezTo>
                    <a:pt x="0" y="29"/>
                    <a:pt x="0" y="58"/>
                    <a:pt x="29" y="58"/>
                  </a:cubicBezTo>
                  <a:cubicBezTo>
                    <a:pt x="88" y="87"/>
                    <a:pt x="88" y="87"/>
                    <a:pt x="88" y="87"/>
                  </a:cubicBezTo>
                  <a:lnTo>
                    <a:pt x="88" y="87"/>
                  </a:lnTo>
                  <a:lnTo>
                    <a:pt x="29" y="58"/>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5" name="Freeform 684">
              <a:extLst>
                <a:ext uri="{FF2B5EF4-FFF2-40B4-BE49-F238E27FC236}">
                  <a16:creationId xmlns:a16="http://schemas.microsoft.com/office/drawing/2014/main" id="{C69DCA35-0838-4143-8825-D1DE85D02292}"/>
                </a:ext>
              </a:extLst>
            </p:cNvPr>
            <p:cNvSpPr>
              <a:spLocks noChangeArrowheads="1"/>
            </p:cNvSpPr>
            <p:nvPr/>
          </p:nvSpPr>
          <p:spPr bwMode="auto">
            <a:xfrm>
              <a:off x="5779529" y="1042481"/>
              <a:ext cx="10036"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6" name="Freeform 685">
              <a:extLst>
                <a:ext uri="{FF2B5EF4-FFF2-40B4-BE49-F238E27FC236}">
                  <a16:creationId xmlns:a16="http://schemas.microsoft.com/office/drawing/2014/main" id="{EC3F6DEE-35CA-E942-ACB6-F84ADD9588F5}"/>
                </a:ext>
              </a:extLst>
            </p:cNvPr>
            <p:cNvSpPr>
              <a:spLocks noChangeArrowheads="1"/>
            </p:cNvSpPr>
            <p:nvPr/>
          </p:nvSpPr>
          <p:spPr bwMode="auto">
            <a:xfrm>
              <a:off x="5921482" y="534517"/>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7" name="Freeform 686">
              <a:extLst>
                <a:ext uri="{FF2B5EF4-FFF2-40B4-BE49-F238E27FC236}">
                  <a16:creationId xmlns:a16="http://schemas.microsoft.com/office/drawing/2014/main" id="{8DFD2A3C-66EC-0D4B-B1AB-91DD72AA20CA}"/>
                </a:ext>
              </a:extLst>
            </p:cNvPr>
            <p:cNvSpPr>
              <a:spLocks noChangeArrowheads="1"/>
            </p:cNvSpPr>
            <p:nvPr/>
          </p:nvSpPr>
          <p:spPr bwMode="auto">
            <a:xfrm>
              <a:off x="4375761" y="3347523"/>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8" name="Freeform 687">
              <a:extLst>
                <a:ext uri="{FF2B5EF4-FFF2-40B4-BE49-F238E27FC236}">
                  <a16:creationId xmlns:a16="http://schemas.microsoft.com/office/drawing/2014/main" id="{B180A439-1C65-7E48-B6D1-AC627C064405}"/>
                </a:ext>
              </a:extLst>
            </p:cNvPr>
            <p:cNvSpPr>
              <a:spLocks noChangeArrowheads="1"/>
            </p:cNvSpPr>
            <p:nvPr/>
          </p:nvSpPr>
          <p:spPr bwMode="auto">
            <a:xfrm>
              <a:off x="5779529" y="1052440"/>
              <a:ext cx="1433"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89" name="Freeform 688">
              <a:extLst>
                <a:ext uri="{FF2B5EF4-FFF2-40B4-BE49-F238E27FC236}">
                  <a16:creationId xmlns:a16="http://schemas.microsoft.com/office/drawing/2014/main" id="{F818AC7E-1CFB-0E43-9CAF-0EEA61321121}"/>
                </a:ext>
              </a:extLst>
            </p:cNvPr>
            <p:cNvSpPr>
              <a:spLocks noChangeArrowheads="1"/>
            </p:cNvSpPr>
            <p:nvPr/>
          </p:nvSpPr>
          <p:spPr bwMode="auto">
            <a:xfrm>
              <a:off x="5855523" y="59143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0" name="Freeform 689">
              <a:extLst>
                <a:ext uri="{FF2B5EF4-FFF2-40B4-BE49-F238E27FC236}">
                  <a16:creationId xmlns:a16="http://schemas.microsoft.com/office/drawing/2014/main" id="{BDC1BA6C-E8F2-A241-9E53-CC1035F20D0F}"/>
                </a:ext>
              </a:extLst>
            </p:cNvPr>
            <p:cNvSpPr>
              <a:spLocks noChangeArrowheads="1"/>
            </p:cNvSpPr>
            <p:nvPr/>
          </p:nvSpPr>
          <p:spPr bwMode="auto">
            <a:xfrm>
              <a:off x="5750851" y="977028"/>
              <a:ext cx="47317" cy="93909"/>
            </a:xfrm>
            <a:custGeom>
              <a:avLst/>
              <a:gdLst>
                <a:gd name="T0" fmla="*/ 29 w 147"/>
                <a:gd name="T1" fmla="*/ 29 h 292"/>
                <a:gd name="T2" fmla="*/ 29 w 147"/>
                <a:gd name="T3" fmla="*/ 29 h 292"/>
                <a:gd name="T4" fmla="*/ 0 w 147"/>
                <a:gd name="T5" fmla="*/ 0 h 292"/>
                <a:gd name="T6" fmla="*/ 29 w 147"/>
                <a:gd name="T7" fmla="*/ 29 h 292"/>
                <a:gd name="T8" fmla="*/ 146 w 147"/>
                <a:gd name="T9" fmla="*/ 261 h 292"/>
                <a:gd name="T10" fmla="*/ 146 w 147"/>
                <a:gd name="T11" fmla="*/ 291 h 292"/>
                <a:gd name="T12" fmla="*/ 146 w 147"/>
                <a:gd name="T13" fmla="*/ 291 h 292"/>
                <a:gd name="T14" fmla="*/ 146 w 147"/>
                <a:gd name="T15" fmla="*/ 261 h 292"/>
                <a:gd name="T16" fmla="*/ 29 w 147"/>
                <a:gd name="T17" fmla="*/ 2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292">
                  <a:moveTo>
                    <a:pt x="29" y="29"/>
                  </a:moveTo>
                  <a:lnTo>
                    <a:pt x="29" y="29"/>
                  </a:lnTo>
                  <a:cubicBezTo>
                    <a:pt x="29" y="29"/>
                    <a:pt x="29" y="0"/>
                    <a:pt x="0" y="0"/>
                  </a:cubicBezTo>
                  <a:cubicBezTo>
                    <a:pt x="29" y="0"/>
                    <a:pt x="29" y="29"/>
                    <a:pt x="29" y="29"/>
                  </a:cubicBezTo>
                  <a:cubicBezTo>
                    <a:pt x="117" y="57"/>
                    <a:pt x="146" y="232"/>
                    <a:pt x="146" y="261"/>
                  </a:cubicBezTo>
                  <a:cubicBezTo>
                    <a:pt x="146" y="291"/>
                    <a:pt x="146" y="291"/>
                    <a:pt x="146" y="291"/>
                  </a:cubicBezTo>
                  <a:lnTo>
                    <a:pt x="146" y="291"/>
                  </a:lnTo>
                  <a:cubicBezTo>
                    <a:pt x="146" y="261"/>
                    <a:pt x="146" y="261"/>
                    <a:pt x="146" y="261"/>
                  </a:cubicBezTo>
                  <a:cubicBezTo>
                    <a:pt x="146" y="232"/>
                    <a:pt x="117" y="57"/>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1" name="Freeform 690">
              <a:extLst>
                <a:ext uri="{FF2B5EF4-FFF2-40B4-BE49-F238E27FC236}">
                  <a16:creationId xmlns:a16="http://schemas.microsoft.com/office/drawing/2014/main" id="{3777782C-71ED-E849-A5BE-82F9AABC89C1}"/>
                </a:ext>
              </a:extLst>
            </p:cNvPr>
            <p:cNvSpPr>
              <a:spLocks noChangeArrowheads="1"/>
            </p:cNvSpPr>
            <p:nvPr/>
          </p:nvSpPr>
          <p:spPr bwMode="auto">
            <a:xfrm>
              <a:off x="5826846" y="572934"/>
              <a:ext cx="10037" cy="9960"/>
            </a:xfrm>
            <a:custGeom>
              <a:avLst/>
              <a:gdLst>
                <a:gd name="T0" fmla="*/ 29 w 30"/>
                <a:gd name="T1" fmla="*/ 30 h 31"/>
                <a:gd name="T2" fmla="*/ 29 w 30"/>
                <a:gd name="T3" fmla="*/ 30 h 31"/>
                <a:gd name="T4" fmla="*/ 0 w 30"/>
                <a:gd name="T5" fmla="*/ 0 h 31"/>
                <a:gd name="T6" fmla="*/ 29 w 30"/>
                <a:gd name="T7" fmla="*/ 30 h 31"/>
              </a:gdLst>
              <a:ahLst/>
              <a:cxnLst>
                <a:cxn ang="0">
                  <a:pos x="T0" y="T1"/>
                </a:cxn>
                <a:cxn ang="0">
                  <a:pos x="T2" y="T3"/>
                </a:cxn>
                <a:cxn ang="0">
                  <a:pos x="T4" y="T5"/>
                </a:cxn>
                <a:cxn ang="0">
                  <a:pos x="T6" y="T7"/>
                </a:cxn>
              </a:cxnLst>
              <a:rect l="0" t="0" r="r" b="b"/>
              <a:pathLst>
                <a:path w="30" h="31">
                  <a:moveTo>
                    <a:pt x="29" y="30"/>
                  </a:moveTo>
                  <a:lnTo>
                    <a:pt x="29" y="30"/>
                  </a:lnTo>
                  <a:cubicBezTo>
                    <a:pt x="0" y="0"/>
                    <a:pt x="0" y="0"/>
                    <a:pt x="0" y="0"/>
                  </a:cubicBezTo>
                  <a:cubicBezTo>
                    <a:pt x="0" y="0"/>
                    <a:pt x="0" y="0"/>
                    <a:pt x="29"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2" name="Freeform 691">
              <a:extLst>
                <a:ext uri="{FF2B5EF4-FFF2-40B4-BE49-F238E27FC236}">
                  <a16:creationId xmlns:a16="http://schemas.microsoft.com/office/drawing/2014/main" id="{6472051B-7937-B74E-8711-A90276559527}"/>
                </a:ext>
              </a:extLst>
            </p:cNvPr>
            <p:cNvSpPr>
              <a:spLocks noChangeArrowheads="1"/>
            </p:cNvSpPr>
            <p:nvPr/>
          </p:nvSpPr>
          <p:spPr bwMode="auto">
            <a:xfrm>
              <a:off x="5353666" y="1758181"/>
              <a:ext cx="1434" cy="46955"/>
            </a:xfrm>
            <a:custGeom>
              <a:avLst/>
              <a:gdLst>
                <a:gd name="T0" fmla="*/ 0 w 1"/>
                <a:gd name="T1" fmla="*/ 0 h 146"/>
                <a:gd name="T2" fmla="*/ 0 w 1"/>
                <a:gd name="T3" fmla="*/ 0 h 146"/>
                <a:gd name="T4" fmla="*/ 0 w 1"/>
                <a:gd name="T5" fmla="*/ 0 h 146"/>
                <a:gd name="T6" fmla="*/ 0 w 1"/>
                <a:gd name="T7" fmla="*/ 145 h 146"/>
                <a:gd name="T8" fmla="*/ 0 w 1"/>
                <a:gd name="T9" fmla="*/ 0 h 146"/>
              </a:gdLst>
              <a:ahLst/>
              <a:cxnLst>
                <a:cxn ang="0">
                  <a:pos x="T0" y="T1"/>
                </a:cxn>
                <a:cxn ang="0">
                  <a:pos x="T2" y="T3"/>
                </a:cxn>
                <a:cxn ang="0">
                  <a:pos x="T4" y="T5"/>
                </a:cxn>
                <a:cxn ang="0">
                  <a:pos x="T6" y="T7"/>
                </a:cxn>
                <a:cxn ang="0">
                  <a:pos x="T8" y="T9"/>
                </a:cxn>
              </a:cxnLst>
              <a:rect l="0" t="0" r="r" b="b"/>
              <a:pathLst>
                <a:path w="1" h="146">
                  <a:moveTo>
                    <a:pt x="0" y="0"/>
                  </a:moveTo>
                  <a:lnTo>
                    <a:pt x="0" y="0"/>
                  </a:lnTo>
                  <a:lnTo>
                    <a:pt x="0" y="0"/>
                  </a:lnTo>
                  <a:cubicBezTo>
                    <a:pt x="0" y="28"/>
                    <a:pt x="0" y="87"/>
                    <a:pt x="0" y="145"/>
                  </a:cubicBezTo>
                  <a:cubicBezTo>
                    <a:pt x="0" y="87"/>
                    <a:pt x="0" y="28"/>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3" name="Freeform 692">
              <a:extLst>
                <a:ext uri="{FF2B5EF4-FFF2-40B4-BE49-F238E27FC236}">
                  <a16:creationId xmlns:a16="http://schemas.microsoft.com/office/drawing/2014/main" id="{E940E40B-BB16-C143-8CC0-5CEEFD5FBEFC}"/>
                </a:ext>
              </a:extLst>
            </p:cNvPr>
            <p:cNvSpPr>
              <a:spLocks noChangeArrowheads="1"/>
            </p:cNvSpPr>
            <p:nvPr/>
          </p:nvSpPr>
          <p:spPr bwMode="auto">
            <a:xfrm>
              <a:off x="5086965" y="2453963"/>
              <a:ext cx="18641" cy="28457"/>
            </a:xfrm>
            <a:custGeom>
              <a:avLst/>
              <a:gdLst>
                <a:gd name="T0" fmla="*/ 0 w 59"/>
                <a:gd name="T1" fmla="*/ 59 h 89"/>
                <a:gd name="T2" fmla="*/ 0 w 59"/>
                <a:gd name="T3" fmla="*/ 59 h 89"/>
                <a:gd name="T4" fmla="*/ 0 w 59"/>
                <a:gd name="T5" fmla="*/ 88 h 89"/>
                <a:gd name="T6" fmla="*/ 0 w 59"/>
                <a:gd name="T7" fmla="*/ 59 h 89"/>
                <a:gd name="T8" fmla="*/ 58 w 59"/>
                <a:gd name="T9" fmla="*/ 0 h 89"/>
                <a:gd name="T10" fmla="*/ 58 w 59"/>
                <a:gd name="T11" fmla="*/ 0 h 89"/>
                <a:gd name="T12" fmla="*/ 0 w 59"/>
                <a:gd name="T13" fmla="*/ 59 h 89"/>
              </a:gdLst>
              <a:ahLst/>
              <a:cxnLst>
                <a:cxn ang="0">
                  <a:pos x="T0" y="T1"/>
                </a:cxn>
                <a:cxn ang="0">
                  <a:pos x="T2" y="T3"/>
                </a:cxn>
                <a:cxn ang="0">
                  <a:pos x="T4" y="T5"/>
                </a:cxn>
                <a:cxn ang="0">
                  <a:pos x="T6" y="T7"/>
                </a:cxn>
                <a:cxn ang="0">
                  <a:pos x="T8" y="T9"/>
                </a:cxn>
                <a:cxn ang="0">
                  <a:pos x="T10" y="T11"/>
                </a:cxn>
                <a:cxn ang="0">
                  <a:pos x="T12" y="T13"/>
                </a:cxn>
              </a:cxnLst>
              <a:rect l="0" t="0" r="r" b="b"/>
              <a:pathLst>
                <a:path w="59" h="89">
                  <a:moveTo>
                    <a:pt x="0" y="59"/>
                  </a:moveTo>
                  <a:lnTo>
                    <a:pt x="0" y="59"/>
                  </a:lnTo>
                  <a:cubicBezTo>
                    <a:pt x="0" y="88"/>
                    <a:pt x="0" y="88"/>
                    <a:pt x="0" y="88"/>
                  </a:cubicBezTo>
                  <a:cubicBezTo>
                    <a:pt x="0" y="88"/>
                    <a:pt x="0" y="88"/>
                    <a:pt x="0" y="59"/>
                  </a:cubicBezTo>
                  <a:cubicBezTo>
                    <a:pt x="29" y="59"/>
                    <a:pt x="58" y="30"/>
                    <a:pt x="58" y="0"/>
                  </a:cubicBezTo>
                  <a:lnTo>
                    <a:pt x="58" y="0"/>
                  </a:lnTo>
                  <a:cubicBezTo>
                    <a:pt x="58" y="30"/>
                    <a:pt x="29" y="59"/>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4" name="Freeform 693">
              <a:extLst>
                <a:ext uri="{FF2B5EF4-FFF2-40B4-BE49-F238E27FC236}">
                  <a16:creationId xmlns:a16="http://schemas.microsoft.com/office/drawing/2014/main" id="{BBAF5ABB-F620-E644-A3E4-913525AC4FC9}"/>
                </a:ext>
              </a:extLst>
            </p:cNvPr>
            <p:cNvSpPr>
              <a:spLocks noChangeArrowheads="1"/>
            </p:cNvSpPr>
            <p:nvPr/>
          </p:nvSpPr>
          <p:spPr bwMode="auto">
            <a:xfrm>
              <a:off x="5097003" y="2444002"/>
              <a:ext cx="10036" cy="9961"/>
            </a:xfrm>
            <a:custGeom>
              <a:avLst/>
              <a:gdLst>
                <a:gd name="T0" fmla="*/ 29 w 30"/>
                <a:gd name="T1" fmla="*/ 29 h 30"/>
                <a:gd name="T2" fmla="*/ 29 w 30"/>
                <a:gd name="T3" fmla="*/ 29 h 30"/>
                <a:gd name="T4" fmla="*/ 0 w 30"/>
                <a:gd name="T5" fmla="*/ 0 h 30"/>
                <a:gd name="T6" fmla="*/ 0 w 30"/>
                <a:gd name="T7" fmla="*/ 0 h 30"/>
                <a:gd name="T8" fmla="*/ 0 w 30"/>
                <a:gd name="T9" fmla="*/ 0 h 30"/>
                <a:gd name="T10" fmla="*/ 29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29" y="29"/>
                  </a:moveTo>
                  <a:lnTo>
                    <a:pt x="29" y="29"/>
                  </a:lnTo>
                  <a:lnTo>
                    <a:pt x="0" y="0"/>
                  </a:lnTo>
                  <a:lnTo>
                    <a:pt x="0" y="0"/>
                  </a:lnTo>
                  <a:lnTo>
                    <a:pt x="0" y="0"/>
                  </a:ln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5" name="Freeform 694">
              <a:extLst>
                <a:ext uri="{FF2B5EF4-FFF2-40B4-BE49-F238E27FC236}">
                  <a16:creationId xmlns:a16="http://schemas.microsoft.com/office/drawing/2014/main" id="{5D761588-AA85-3F46-A475-974AEFC26F40}"/>
                </a:ext>
              </a:extLst>
            </p:cNvPr>
            <p:cNvSpPr>
              <a:spLocks noChangeArrowheads="1"/>
            </p:cNvSpPr>
            <p:nvPr/>
          </p:nvSpPr>
          <p:spPr bwMode="auto">
            <a:xfrm>
              <a:off x="5076928" y="2500917"/>
              <a:ext cx="20074" cy="28457"/>
            </a:xfrm>
            <a:custGeom>
              <a:avLst/>
              <a:gdLst>
                <a:gd name="T0" fmla="*/ 59 w 60"/>
                <a:gd name="T1" fmla="*/ 87 h 88"/>
                <a:gd name="T2" fmla="*/ 59 w 60"/>
                <a:gd name="T3" fmla="*/ 87 h 88"/>
                <a:gd name="T4" fmla="*/ 30 w 60"/>
                <a:gd name="T5" fmla="*/ 29 h 88"/>
                <a:gd name="T6" fmla="*/ 0 w 60"/>
                <a:gd name="T7" fmla="*/ 0 h 88"/>
                <a:gd name="T8" fmla="*/ 30 w 60"/>
                <a:gd name="T9" fmla="*/ 29 h 88"/>
                <a:gd name="T10" fmla="*/ 59 w 60"/>
                <a:gd name="T11" fmla="*/ 87 h 88"/>
              </a:gdLst>
              <a:ahLst/>
              <a:cxnLst>
                <a:cxn ang="0">
                  <a:pos x="T0" y="T1"/>
                </a:cxn>
                <a:cxn ang="0">
                  <a:pos x="T2" y="T3"/>
                </a:cxn>
                <a:cxn ang="0">
                  <a:pos x="T4" y="T5"/>
                </a:cxn>
                <a:cxn ang="0">
                  <a:pos x="T6" y="T7"/>
                </a:cxn>
                <a:cxn ang="0">
                  <a:pos x="T8" y="T9"/>
                </a:cxn>
                <a:cxn ang="0">
                  <a:pos x="T10" y="T11"/>
                </a:cxn>
              </a:cxnLst>
              <a:rect l="0" t="0" r="r" b="b"/>
              <a:pathLst>
                <a:path w="60" h="88">
                  <a:moveTo>
                    <a:pt x="59" y="87"/>
                  </a:moveTo>
                  <a:lnTo>
                    <a:pt x="59" y="87"/>
                  </a:lnTo>
                  <a:cubicBezTo>
                    <a:pt x="30" y="58"/>
                    <a:pt x="30" y="58"/>
                    <a:pt x="30" y="29"/>
                  </a:cubicBezTo>
                  <a:lnTo>
                    <a:pt x="0" y="0"/>
                  </a:lnTo>
                  <a:lnTo>
                    <a:pt x="30" y="29"/>
                  </a:lnTo>
                  <a:cubicBezTo>
                    <a:pt x="30" y="58"/>
                    <a:pt x="30" y="58"/>
                    <a:pt x="59" y="8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6" name="Freeform 695">
              <a:extLst>
                <a:ext uri="{FF2B5EF4-FFF2-40B4-BE49-F238E27FC236}">
                  <a16:creationId xmlns:a16="http://schemas.microsoft.com/office/drawing/2014/main" id="{6A8FB8E1-374C-5D4B-9EAE-3039AC690E68}"/>
                </a:ext>
              </a:extLst>
            </p:cNvPr>
            <p:cNvSpPr>
              <a:spLocks noChangeArrowheads="1"/>
            </p:cNvSpPr>
            <p:nvPr/>
          </p:nvSpPr>
          <p:spPr bwMode="auto">
            <a:xfrm>
              <a:off x="5021006" y="2529375"/>
              <a:ext cx="28678" cy="9961"/>
            </a:xfrm>
            <a:custGeom>
              <a:avLst/>
              <a:gdLst>
                <a:gd name="T0" fmla="*/ 0 w 88"/>
                <a:gd name="T1" fmla="*/ 0 h 31"/>
                <a:gd name="T2" fmla="*/ 0 w 88"/>
                <a:gd name="T3" fmla="*/ 0 h 31"/>
                <a:gd name="T4" fmla="*/ 29 w 88"/>
                <a:gd name="T5" fmla="*/ 0 h 31"/>
                <a:gd name="T6" fmla="*/ 87 w 88"/>
                <a:gd name="T7" fmla="*/ 30 h 31"/>
                <a:gd name="T8" fmla="*/ 29 w 88"/>
                <a:gd name="T9" fmla="*/ 0 h 31"/>
                <a:gd name="T10" fmla="*/ 0 w 88"/>
                <a:gd name="T11" fmla="*/ 0 h 31"/>
              </a:gdLst>
              <a:ahLst/>
              <a:cxnLst>
                <a:cxn ang="0">
                  <a:pos x="T0" y="T1"/>
                </a:cxn>
                <a:cxn ang="0">
                  <a:pos x="T2" y="T3"/>
                </a:cxn>
                <a:cxn ang="0">
                  <a:pos x="T4" y="T5"/>
                </a:cxn>
                <a:cxn ang="0">
                  <a:pos x="T6" y="T7"/>
                </a:cxn>
                <a:cxn ang="0">
                  <a:pos x="T8" y="T9"/>
                </a:cxn>
                <a:cxn ang="0">
                  <a:pos x="T10" y="T11"/>
                </a:cxn>
              </a:cxnLst>
              <a:rect l="0" t="0" r="r" b="b"/>
              <a:pathLst>
                <a:path w="88" h="31">
                  <a:moveTo>
                    <a:pt x="0" y="0"/>
                  </a:moveTo>
                  <a:lnTo>
                    <a:pt x="0" y="0"/>
                  </a:lnTo>
                  <a:cubicBezTo>
                    <a:pt x="29" y="0"/>
                    <a:pt x="29" y="0"/>
                    <a:pt x="29" y="0"/>
                  </a:cubicBezTo>
                  <a:cubicBezTo>
                    <a:pt x="58" y="30"/>
                    <a:pt x="58" y="30"/>
                    <a:pt x="87" y="30"/>
                  </a:cubicBezTo>
                  <a:cubicBezTo>
                    <a:pt x="58" y="30"/>
                    <a:pt x="58" y="3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7" name="Freeform 696">
              <a:extLst>
                <a:ext uri="{FF2B5EF4-FFF2-40B4-BE49-F238E27FC236}">
                  <a16:creationId xmlns:a16="http://schemas.microsoft.com/office/drawing/2014/main" id="{7EDA1312-B470-074E-9E69-2C0D77F1BAED}"/>
                </a:ext>
              </a:extLst>
            </p:cNvPr>
            <p:cNvSpPr>
              <a:spLocks noChangeArrowheads="1"/>
            </p:cNvSpPr>
            <p:nvPr/>
          </p:nvSpPr>
          <p:spPr bwMode="auto">
            <a:xfrm>
              <a:off x="5076928" y="2539335"/>
              <a:ext cx="20074" cy="18497"/>
            </a:xfrm>
            <a:custGeom>
              <a:avLst/>
              <a:gdLst>
                <a:gd name="T0" fmla="*/ 0 w 60"/>
                <a:gd name="T1" fmla="*/ 0 h 58"/>
                <a:gd name="T2" fmla="*/ 59 w 60"/>
                <a:gd name="T3" fmla="*/ 57 h 58"/>
                <a:gd name="T4" fmla="*/ 59 w 60"/>
                <a:gd name="T5" fmla="*/ 57 h 58"/>
                <a:gd name="T6" fmla="*/ 0 w 60"/>
                <a:gd name="T7" fmla="*/ 0 h 58"/>
              </a:gdLst>
              <a:ahLst/>
              <a:cxnLst>
                <a:cxn ang="0">
                  <a:pos x="T0" y="T1"/>
                </a:cxn>
                <a:cxn ang="0">
                  <a:pos x="T2" y="T3"/>
                </a:cxn>
                <a:cxn ang="0">
                  <a:pos x="T4" y="T5"/>
                </a:cxn>
                <a:cxn ang="0">
                  <a:pos x="T6" y="T7"/>
                </a:cxn>
              </a:cxnLst>
              <a:rect l="0" t="0" r="r" b="b"/>
              <a:pathLst>
                <a:path w="60" h="58">
                  <a:moveTo>
                    <a:pt x="0" y="0"/>
                  </a:moveTo>
                  <a:lnTo>
                    <a:pt x="59" y="57"/>
                  </a:lnTo>
                  <a:lnTo>
                    <a:pt x="59" y="57"/>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8" name="Freeform 697">
              <a:extLst>
                <a:ext uri="{FF2B5EF4-FFF2-40B4-BE49-F238E27FC236}">
                  <a16:creationId xmlns:a16="http://schemas.microsoft.com/office/drawing/2014/main" id="{A53C8366-130C-0942-BBC1-547CEED84647}"/>
                </a:ext>
              </a:extLst>
            </p:cNvPr>
            <p:cNvSpPr>
              <a:spLocks noChangeArrowheads="1"/>
            </p:cNvSpPr>
            <p:nvPr/>
          </p:nvSpPr>
          <p:spPr bwMode="auto">
            <a:xfrm>
              <a:off x="5097003" y="2426929"/>
              <a:ext cx="18640" cy="18498"/>
            </a:xfrm>
            <a:custGeom>
              <a:avLst/>
              <a:gdLst>
                <a:gd name="T0" fmla="*/ 0 w 59"/>
                <a:gd name="T1" fmla="*/ 57 h 58"/>
                <a:gd name="T2" fmla="*/ 0 w 59"/>
                <a:gd name="T3" fmla="*/ 57 h 58"/>
                <a:gd name="T4" fmla="*/ 58 w 59"/>
                <a:gd name="T5" fmla="*/ 0 h 58"/>
                <a:gd name="T6" fmla="*/ 0 w 59"/>
                <a:gd name="T7" fmla="*/ 57 h 58"/>
              </a:gdLst>
              <a:ahLst/>
              <a:cxnLst>
                <a:cxn ang="0">
                  <a:pos x="T0" y="T1"/>
                </a:cxn>
                <a:cxn ang="0">
                  <a:pos x="T2" y="T3"/>
                </a:cxn>
                <a:cxn ang="0">
                  <a:pos x="T4" y="T5"/>
                </a:cxn>
                <a:cxn ang="0">
                  <a:pos x="T6" y="T7"/>
                </a:cxn>
              </a:cxnLst>
              <a:rect l="0" t="0" r="r" b="b"/>
              <a:pathLst>
                <a:path w="59" h="58">
                  <a:moveTo>
                    <a:pt x="0" y="57"/>
                  </a:moveTo>
                  <a:lnTo>
                    <a:pt x="0" y="57"/>
                  </a:lnTo>
                  <a:cubicBezTo>
                    <a:pt x="29" y="57"/>
                    <a:pt x="58" y="28"/>
                    <a:pt x="58" y="0"/>
                  </a:cubicBezTo>
                  <a:cubicBezTo>
                    <a:pt x="58" y="28"/>
                    <a:pt x="29" y="57"/>
                    <a:pt x="0" y="5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699" name="Freeform 698">
              <a:extLst>
                <a:ext uri="{FF2B5EF4-FFF2-40B4-BE49-F238E27FC236}">
                  <a16:creationId xmlns:a16="http://schemas.microsoft.com/office/drawing/2014/main" id="{C572FDE7-06BC-824A-AEDB-FE939A148D84}"/>
                </a:ext>
              </a:extLst>
            </p:cNvPr>
            <p:cNvSpPr>
              <a:spLocks noChangeArrowheads="1"/>
            </p:cNvSpPr>
            <p:nvPr/>
          </p:nvSpPr>
          <p:spPr bwMode="auto">
            <a:xfrm>
              <a:off x="5210279" y="2350093"/>
              <a:ext cx="38715" cy="9961"/>
            </a:xfrm>
            <a:custGeom>
              <a:avLst/>
              <a:gdLst>
                <a:gd name="T0" fmla="*/ 58 w 118"/>
                <a:gd name="T1" fmla="*/ 29 h 30"/>
                <a:gd name="T2" fmla="*/ 58 w 118"/>
                <a:gd name="T3" fmla="*/ 29 h 30"/>
                <a:gd name="T4" fmla="*/ 0 w 118"/>
                <a:gd name="T5" fmla="*/ 29 h 30"/>
                <a:gd name="T6" fmla="*/ 58 w 118"/>
                <a:gd name="T7" fmla="*/ 29 h 30"/>
                <a:gd name="T8" fmla="*/ 117 w 118"/>
                <a:gd name="T9" fmla="*/ 0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58" y="29"/>
                    <a:pt x="29" y="29"/>
                    <a:pt x="0" y="29"/>
                  </a:cubicBezTo>
                  <a:cubicBezTo>
                    <a:pt x="29" y="29"/>
                    <a:pt x="58" y="29"/>
                    <a:pt x="58" y="29"/>
                  </a:cubicBezTo>
                  <a:cubicBezTo>
                    <a:pt x="88" y="29"/>
                    <a:pt x="117" y="0"/>
                    <a:pt x="117" y="0"/>
                  </a:cubicBezTo>
                  <a:cubicBezTo>
                    <a:pt x="117" y="0"/>
                    <a:pt x="88" y="29"/>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0" name="Freeform 699">
              <a:extLst>
                <a:ext uri="{FF2B5EF4-FFF2-40B4-BE49-F238E27FC236}">
                  <a16:creationId xmlns:a16="http://schemas.microsoft.com/office/drawing/2014/main" id="{136183EC-8214-6B49-9B66-9363BF6AD00A}"/>
                </a:ext>
              </a:extLst>
            </p:cNvPr>
            <p:cNvSpPr>
              <a:spLocks noChangeArrowheads="1"/>
            </p:cNvSpPr>
            <p:nvPr/>
          </p:nvSpPr>
          <p:spPr bwMode="auto">
            <a:xfrm>
              <a:off x="5304915" y="2152315"/>
              <a:ext cx="1434" cy="19920"/>
            </a:xfrm>
            <a:custGeom>
              <a:avLst/>
              <a:gdLst>
                <a:gd name="T0" fmla="*/ 0 w 1"/>
                <a:gd name="T1" fmla="*/ 59 h 60"/>
                <a:gd name="T2" fmla="*/ 0 w 1"/>
                <a:gd name="T3" fmla="*/ 59 h 60"/>
                <a:gd name="T4" fmla="*/ 0 w 1"/>
                <a:gd name="T5" fmla="*/ 0 h 60"/>
                <a:gd name="T6" fmla="*/ 0 w 1"/>
                <a:gd name="T7" fmla="*/ 59 h 60"/>
              </a:gdLst>
              <a:ahLst/>
              <a:cxnLst>
                <a:cxn ang="0">
                  <a:pos x="T0" y="T1"/>
                </a:cxn>
                <a:cxn ang="0">
                  <a:pos x="T2" y="T3"/>
                </a:cxn>
                <a:cxn ang="0">
                  <a:pos x="T4" y="T5"/>
                </a:cxn>
                <a:cxn ang="0">
                  <a:pos x="T6" y="T7"/>
                </a:cxn>
              </a:cxnLst>
              <a:rect l="0" t="0" r="r" b="b"/>
              <a:pathLst>
                <a:path w="1" h="60">
                  <a:moveTo>
                    <a:pt x="0" y="59"/>
                  </a:moveTo>
                  <a:lnTo>
                    <a:pt x="0" y="59"/>
                  </a:lnTo>
                  <a:cubicBezTo>
                    <a:pt x="0" y="30"/>
                    <a:pt x="0" y="30"/>
                    <a:pt x="0" y="0"/>
                  </a:cubicBezTo>
                  <a:cubicBezTo>
                    <a:pt x="0" y="30"/>
                    <a:pt x="0" y="30"/>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1" name="Freeform 700">
              <a:extLst>
                <a:ext uri="{FF2B5EF4-FFF2-40B4-BE49-F238E27FC236}">
                  <a16:creationId xmlns:a16="http://schemas.microsoft.com/office/drawing/2014/main" id="{4EC17C76-AA4C-694C-94F2-3857DB7FC571}"/>
                </a:ext>
              </a:extLst>
            </p:cNvPr>
            <p:cNvSpPr>
              <a:spLocks noChangeArrowheads="1"/>
            </p:cNvSpPr>
            <p:nvPr/>
          </p:nvSpPr>
          <p:spPr bwMode="auto">
            <a:xfrm>
              <a:off x="5248993" y="2227727"/>
              <a:ext cx="38714" cy="46955"/>
            </a:xfrm>
            <a:custGeom>
              <a:avLst/>
              <a:gdLst>
                <a:gd name="T0" fmla="*/ 0 w 117"/>
                <a:gd name="T1" fmla="*/ 88 h 147"/>
                <a:gd name="T2" fmla="*/ 0 w 117"/>
                <a:gd name="T3" fmla="*/ 88 h 147"/>
                <a:gd name="T4" fmla="*/ 0 w 117"/>
                <a:gd name="T5" fmla="*/ 88 h 147"/>
                <a:gd name="T6" fmla="*/ 0 w 117"/>
                <a:gd name="T7" fmla="*/ 88 h 147"/>
                <a:gd name="T8" fmla="*/ 0 w 117"/>
                <a:gd name="T9" fmla="*/ 117 h 147"/>
                <a:gd name="T10" fmla="*/ 0 w 117"/>
                <a:gd name="T11" fmla="*/ 146 h 147"/>
                <a:gd name="T12" fmla="*/ 0 w 117"/>
                <a:gd name="T13" fmla="*/ 117 h 147"/>
                <a:gd name="T14" fmla="*/ 0 w 117"/>
                <a:gd name="T15" fmla="*/ 88 h 147"/>
                <a:gd name="T16" fmla="*/ 0 w 117"/>
                <a:gd name="T17" fmla="*/ 88 h 147"/>
                <a:gd name="T18" fmla="*/ 0 w 117"/>
                <a:gd name="T19" fmla="*/ 88 h 147"/>
                <a:gd name="T20" fmla="*/ 116 w 117"/>
                <a:gd name="T21" fmla="*/ 0 h 147"/>
                <a:gd name="T22" fmla="*/ 0 w 117"/>
                <a:gd name="T23" fmla="*/ 8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47">
                  <a:moveTo>
                    <a:pt x="0" y="88"/>
                  </a:moveTo>
                  <a:lnTo>
                    <a:pt x="0" y="88"/>
                  </a:lnTo>
                  <a:lnTo>
                    <a:pt x="0" y="88"/>
                  </a:lnTo>
                  <a:lnTo>
                    <a:pt x="0" y="88"/>
                  </a:lnTo>
                  <a:lnTo>
                    <a:pt x="0" y="117"/>
                  </a:lnTo>
                  <a:cubicBezTo>
                    <a:pt x="0" y="146"/>
                    <a:pt x="0" y="146"/>
                    <a:pt x="0" y="146"/>
                  </a:cubicBezTo>
                  <a:cubicBezTo>
                    <a:pt x="0" y="117"/>
                    <a:pt x="0" y="117"/>
                    <a:pt x="0" y="117"/>
                  </a:cubicBezTo>
                  <a:lnTo>
                    <a:pt x="0" y="88"/>
                  </a:lnTo>
                  <a:lnTo>
                    <a:pt x="0" y="88"/>
                  </a:lnTo>
                  <a:lnTo>
                    <a:pt x="0" y="88"/>
                  </a:lnTo>
                  <a:cubicBezTo>
                    <a:pt x="57" y="88"/>
                    <a:pt x="87" y="59"/>
                    <a:pt x="116" y="0"/>
                  </a:cubicBezTo>
                  <a:cubicBezTo>
                    <a:pt x="87" y="59"/>
                    <a:pt x="57" y="88"/>
                    <a:pt x="0"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2" name="Freeform 701">
              <a:extLst>
                <a:ext uri="{FF2B5EF4-FFF2-40B4-BE49-F238E27FC236}">
                  <a16:creationId xmlns:a16="http://schemas.microsoft.com/office/drawing/2014/main" id="{46B4663E-17ED-9240-8FDA-7F93E095B870}"/>
                </a:ext>
              </a:extLst>
            </p:cNvPr>
            <p:cNvSpPr>
              <a:spLocks noChangeArrowheads="1"/>
            </p:cNvSpPr>
            <p:nvPr/>
          </p:nvSpPr>
          <p:spPr bwMode="auto">
            <a:xfrm>
              <a:off x="5201675" y="2350093"/>
              <a:ext cx="10037" cy="9961"/>
            </a:xfrm>
            <a:custGeom>
              <a:avLst/>
              <a:gdLst>
                <a:gd name="T0" fmla="*/ 29 w 30"/>
                <a:gd name="T1" fmla="*/ 29 h 30"/>
                <a:gd name="T2" fmla="*/ 29 w 30"/>
                <a:gd name="T3" fmla="*/ 29 h 30"/>
                <a:gd name="T4" fmla="*/ 0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29" y="0"/>
                    <a:pt x="0" y="0"/>
                  </a:cubicBezTo>
                  <a:cubicBezTo>
                    <a:pt x="29" y="0"/>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3" name="Freeform 702">
              <a:extLst>
                <a:ext uri="{FF2B5EF4-FFF2-40B4-BE49-F238E27FC236}">
                  <a16:creationId xmlns:a16="http://schemas.microsoft.com/office/drawing/2014/main" id="{3F001CE5-D533-E646-BA96-EA116D78CCBB}"/>
                </a:ext>
              </a:extLst>
            </p:cNvPr>
            <p:cNvSpPr>
              <a:spLocks noChangeArrowheads="1"/>
            </p:cNvSpPr>
            <p:nvPr/>
          </p:nvSpPr>
          <p:spPr bwMode="auto">
            <a:xfrm>
              <a:off x="5152923" y="2370014"/>
              <a:ext cx="20074" cy="9961"/>
            </a:xfrm>
            <a:custGeom>
              <a:avLst/>
              <a:gdLst>
                <a:gd name="T0" fmla="*/ 30 w 60"/>
                <a:gd name="T1" fmla="*/ 29 h 30"/>
                <a:gd name="T2" fmla="*/ 30 w 60"/>
                <a:gd name="T3" fmla="*/ 29 h 30"/>
                <a:gd name="T4" fmla="*/ 30 w 60"/>
                <a:gd name="T5" fmla="*/ 29 h 30"/>
                <a:gd name="T6" fmla="*/ 0 w 60"/>
                <a:gd name="T7" fmla="*/ 29 h 30"/>
                <a:gd name="T8" fmla="*/ 0 w 60"/>
                <a:gd name="T9" fmla="*/ 29 h 30"/>
                <a:gd name="T10" fmla="*/ 30 w 60"/>
                <a:gd name="T11" fmla="*/ 29 h 30"/>
                <a:gd name="T12" fmla="*/ 30 w 60"/>
                <a:gd name="T13" fmla="*/ 29 h 30"/>
                <a:gd name="T14" fmla="*/ 59 w 60"/>
                <a:gd name="T15" fmla="*/ 0 h 30"/>
                <a:gd name="T16" fmla="*/ 30 w 60"/>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0">
                  <a:moveTo>
                    <a:pt x="30" y="29"/>
                  </a:moveTo>
                  <a:lnTo>
                    <a:pt x="30" y="29"/>
                  </a:lnTo>
                  <a:lnTo>
                    <a:pt x="30" y="29"/>
                  </a:lnTo>
                  <a:cubicBezTo>
                    <a:pt x="0" y="29"/>
                    <a:pt x="0" y="29"/>
                    <a:pt x="0" y="29"/>
                  </a:cubicBezTo>
                  <a:lnTo>
                    <a:pt x="0" y="29"/>
                  </a:lnTo>
                  <a:cubicBezTo>
                    <a:pt x="30" y="29"/>
                    <a:pt x="30" y="29"/>
                    <a:pt x="30" y="29"/>
                  </a:cubicBezTo>
                  <a:lnTo>
                    <a:pt x="30" y="29"/>
                  </a:lnTo>
                  <a:cubicBezTo>
                    <a:pt x="59" y="29"/>
                    <a:pt x="59" y="29"/>
                    <a:pt x="59" y="0"/>
                  </a:cubicBezTo>
                  <a:cubicBezTo>
                    <a:pt x="59" y="29"/>
                    <a:pt x="59" y="29"/>
                    <a:pt x="3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4" name="Freeform 703">
              <a:extLst>
                <a:ext uri="{FF2B5EF4-FFF2-40B4-BE49-F238E27FC236}">
                  <a16:creationId xmlns:a16="http://schemas.microsoft.com/office/drawing/2014/main" id="{8E36CE1F-9289-E042-B392-736EA6489511}"/>
                </a:ext>
              </a:extLst>
            </p:cNvPr>
            <p:cNvSpPr>
              <a:spLocks noChangeArrowheads="1"/>
            </p:cNvSpPr>
            <p:nvPr/>
          </p:nvSpPr>
          <p:spPr bwMode="auto">
            <a:xfrm>
              <a:off x="5115642" y="242692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5" name="Freeform 704">
              <a:extLst>
                <a:ext uri="{FF2B5EF4-FFF2-40B4-BE49-F238E27FC236}">
                  <a16:creationId xmlns:a16="http://schemas.microsoft.com/office/drawing/2014/main" id="{5820C788-F66B-0A4D-930B-95D31755B346}"/>
                </a:ext>
              </a:extLst>
            </p:cNvPr>
            <p:cNvSpPr>
              <a:spLocks noChangeArrowheads="1"/>
            </p:cNvSpPr>
            <p:nvPr/>
          </p:nvSpPr>
          <p:spPr bwMode="auto">
            <a:xfrm>
              <a:off x="3247299" y="3461352"/>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6" name="Freeform 705">
              <a:extLst>
                <a:ext uri="{FF2B5EF4-FFF2-40B4-BE49-F238E27FC236}">
                  <a16:creationId xmlns:a16="http://schemas.microsoft.com/office/drawing/2014/main" id="{E8E3D3C8-4D12-B74B-BB0B-EC503E779725}"/>
                </a:ext>
              </a:extLst>
            </p:cNvPr>
            <p:cNvSpPr>
              <a:spLocks noChangeArrowheads="1"/>
            </p:cNvSpPr>
            <p:nvPr/>
          </p:nvSpPr>
          <p:spPr bwMode="auto">
            <a:xfrm>
              <a:off x="3313258" y="3479849"/>
              <a:ext cx="38714" cy="9961"/>
            </a:xfrm>
            <a:custGeom>
              <a:avLst/>
              <a:gdLst>
                <a:gd name="T0" fmla="*/ 58 w 118"/>
                <a:gd name="T1" fmla="*/ 29 h 30"/>
                <a:gd name="T2" fmla="*/ 58 w 118"/>
                <a:gd name="T3" fmla="*/ 29 h 30"/>
                <a:gd name="T4" fmla="*/ 0 w 118"/>
                <a:gd name="T5" fmla="*/ 0 h 30"/>
                <a:gd name="T6" fmla="*/ 58 w 118"/>
                <a:gd name="T7" fmla="*/ 29 h 30"/>
                <a:gd name="T8" fmla="*/ 117 w 118"/>
                <a:gd name="T9" fmla="*/ 29 h 30"/>
                <a:gd name="T10" fmla="*/ 58 w 118"/>
                <a:gd name="T11" fmla="*/ 29 h 30"/>
              </a:gdLst>
              <a:ahLst/>
              <a:cxnLst>
                <a:cxn ang="0">
                  <a:pos x="T0" y="T1"/>
                </a:cxn>
                <a:cxn ang="0">
                  <a:pos x="T2" y="T3"/>
                </a:cxn>
                <a:cxn ang="0">
                  <a:pos x="T4" y="T5"/>
                </a:cxn>
                <a:cxn ang="0">
                  <a:pos x="T6" y="T7"/>
                </a:cxn>
                <a:cxn ang="0">
                  <a:pos x="T8" y="T9"/>
                </a:cxn>
                <a:cxn ang="0">
                  <a:pos x="T10" y="T11"/>
                </a:cxn>
              </a:cxnLst>
              <a:rect l="0" t="0" r="r" b="b"/>
              <a:pathLst>
                <a:path w="118" h="30">
                  <a:moveTo>
                    <a:pt x="58" y="29"/>
                  </a:moveTo>
                  <a:lnTo>
                    <a:pt x="58" y="29"/>
                  </a:lnTo>
                  <a:cubicBezTo>
                    <a:pt x="29" y="0"/>
                    <a:pt x="29" y="0"/>
                    <a:pt x="0" y="0"/>
                  </a:cubicBezTo>
                  <a:cubicBezTo>
                    <a:pt x="29" y="0"/>
                    <a:pt x="29" y="0"/>
                    <a:pt x="58" y="29"/>
                  </a:cubicBezTo>
                  <a:cubicBezTo>
                    <a:pt x="58" y="29"/>
                    <a:pt x="88" y="29"/>
                    <a:pt x="117" y="29"/>
                  </a:cubicBezTo>
                  <a:cubicBezTo>
                    <a:pt x="88" y="29"/>
                    <a:pt x="58" y="29"/>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7" name="Freeform 706">
              <a:extLst>
                <a:ext uri="{FF2B5EF4-FFF2-40B4-BE49-F238E27FC236}">
                  <a16:creationId xmlns:a16="http://schemas.microsoft.com/office/drawing/2014/main" id="{A63C633B-46B3-6147-BC59-911066E64828}"/>
                </a:ext>
              </a:extLst>
            </p:cNvPr>
            <p:cNvSpPr>
              <a:spLocks noChangeArrowheads="1"/>
            </p:cNvSpPr>
            <p:nvPr/>
          </p:nvSpPr>
          <p:spPr bwMode="auto">
            <a:xfrm>
              <a:off x="2868756" y="3414397"/>
              <a:ext cx="10036" cy="1423"/>
            </a:xfrm>
            <a:custGeom>
              <a:avLst/>
              <a:gdLst>
                <a:gd name="T0" fmla="*/ 0 w 29"/>
                <a:gd name="T1" fmla="*/ 0 h 1"/>
                <a:gd name="T2" fmla="*/ 0 w 29"/>
                <a:gd name="T3" fmla="*/ 0 h 1"/>
                <a:gd name="T4" fmla="*/ 28 w 29"/>
                <a:gd name="T5" fmla="*/ 0 h 1"/>
                <a:gd name="T6" fmla="*/ 28 w 29"/>
                <a:gd name="T7" fmla="*/ 0 h 1"/>
                <a:gd name="T8" fmla="*/ 0 w 29"/>
                <a:gd name="T9" fmla="*/ 0 h 1"/>
              </a:gdLst>
              <a:ahLst/>
              <a:cxnLst>
                <a:cxn ang="0">
                  <a:pos x="T0" y="T1"/>
                </a:cxn>
                <a:cxn ang="0">
                  <a:pos x="T2" y="T3"/>
                </a:cxn>
                <a:cxn ang="0">
                  <a:pos x="T4" y="T5"/>
                </a:cxn>
                <a:cxn ang="0">
                  <a:pos x="T6" y="T7"/>
                </a:cxn>
                <a:cxn ang="0">
                  <a:pos x="T8" y="T9"/>
                </a:cxn>
              </a:cxnLst>
              <a:rect l="0" t="0" r="r" b="b"/>
              <a:pathLst>
                <a:path w="29" h="1">
                  <a:moveTo>
                    <a:pt x="0" y="0"/>
                  </a:moveTo>
                  <a:lnTo>
                    <a:pt x="0" y="0"/>
                  </a:lnTo>
                  <a:lnTo>
                    <a:pt x="28" y="0"/>
                  </a:lnTo>
                  <a:lnTo>
                    <a:pt x="28"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8" name="Freeform 707">
              <a:extLst>
                <a:ext uri="{FF2B5EF4-FFF2-40B4-BE49-F238E27FC236}">
                  <a16:creationId xmlns:a16="http://schemas.microsoft.com/office/drawing/2014/main" id="{0FAFB132-D205-3241-B50C-079670399747}"/>
                </a:ext>
              </a:extLst>
            </p:cNvPr>
            <p:cNvSpPr>
              <a:spLocks noChangeArrowheads="1"/>
            </p:cNvSpPr>
            <p:nvPr/>
          </p:nvSpPr>
          <p:spPr bwMode="auto">
            <a:xfrm>
              <a:off x="3257336" y="3451392"/>
              <a:ext cx="47318" cy="18498"/>
            </a:xfrm>
            <a:custGeom>
              <a:avLst/>
              <a:gdLst>
                <a:gd name="T0" fmla="*/ 0 w 147"/>
                <a:gd name="T1" fmla="*/ 29 h 59"/>
                <a:gd name="T2" fmla="*/ 0 w 147"/>
                <a:gd name="T3" fmla="*/ 29 h 59"/>
                <a:gd name="T4" fmla="*/ 87 w 147"/>
                <a:gd name="T5" fmla="*/ 29 h 59"/>
                <a:gd name="T6" fmla="*/ 146 w 147"/>
                <a:gd name="T7" fmla="*/ 0 h 59"/>
                <a:gd name="T8" fmla="*/ 87 w 147"/>
                <a:gd name="T9" fmla="*/ 29 h 59"/>
                <a:gd name="T10" fmla="*/ 0 w 147"/>
                <a:gd name="T11" fmla="*/ 29 h 59"/>
              </a:gdLst>
              <a:ahLst/>
              <a:cxnLst>
                <a:cxn ang="0">
                  <a:pos x="T0" y="T1"/>
                </a:cxn>
                <a:cxn ang="0">
                  <a:pos x="T2" y="T3"/>
                </a:cxn>
                <a:cxn ang="0">
                  <a:pos x="T4" y="T5"/>
                </a:cxn>
                <a:cxn ang="0">
                  <a:pos x="T6" y="T7"/>
                </a:cxn>
                <a:cxn ang="0">
                  <a:pos x="T8" y="T9"/>
                </a:cxn>
                <a:cxn ang="0">
                  <a:pos x="T10" y="T11"/>
                </a:cxn>
              </a:cxnLst>
              <a:rect l="0" t="0" r="r" b="b"/>
              <a:pathLst>
                <a:path w="147" h="59">
                  <a:moveTo>
                    <a:pt x="0" y="29"/>
                  </a:moveTo>
                  <a:lnTo>
                    <a:pt x="0" y="29"/>
                  </a:lnTo>
                  <a:cubicBezTo>
                    <a:pt x="29" y="58"/>
                    <a:pt x="58" y="29"/>
                    <a:pt x="87" y="29"/>
                  </a:cubicBezTo>
                  <a:cubicBezTo>
                    <a:pt x="116" y="29"/>
                    <a:pt x="116" y="0"/>
                    <a:pt x="146" y="0"/>
                  </a:cubicBezTo>
                  <a:cubicBezTo>
                    <a:pt x="116" y="0"/>
                    <a:pt x="116" y="29"/>
                    <a:pt x="87" y="29"/>
                  </a:cubicBezTo>
                  <a:cubicBezTo>
                    <a:pt x="58" y="29"/>
                    <a:pt x="29" y="58"/>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09" name="Freeform 708">
              <a:extLst>
                <a:ext uri="{FF2B5EF4-FFF2-40B4-BE49-F238E27FC236}">
                  <a16:creationId xmlns:a16="http://schemas.microsoft.com/office/drawing/2014/main" id="{497849DF-F0D9-3149-A77D-64B778A708C9}"/>
                </a:ext>
              </a:extLst>
            </p:cNvPr>
            <p:cNvSpPr>
              <a:spLocks noChangeArrowheads="1"/>
            </p:cNvSpPr>
            <p:nvPr/>
          </p:nvSpPr>
          <p:spPr bwMode="auto">
            <a:xfrm>
              <a:off x="3199981" y="3375981"/>
              <a:ext cx="10037" cy="9960"/>
            </a:xfrm>
            <a:custGeom>
              <a:avLst/>
              <a:gdLst>
                <a:gd name="T0" fmla="*/ 0 w 30"/>
                <a:gd name="T1" fmla="*/ 29 h 30"/>
                <a:gd name="T2" fmla="*/ 0 w 30"/>
                <a:gd name="T3" fmla="*/ 29 h 30"/>
                <a:gd name="T4" fmla="*/ 29 w 30"/>
                <a:gd name="T5" fmla="*/ 0 h 30"/>
                <a:gd name="T6" fmla="*/ 0 w 30"/>
                <a:gd name="T7" fmla="*/ 29 h 30"/>
              </a:gdLst>
              <a:ahLst/>
              <a:cxnLst>
                <a:cxn ang="0">
                  <a:pos x="T0" y="T1"/>
                </a:cxn>
                <a:cxn ang="0">
                  <a:pos x="T2" y="T3"/>
                </a:cxn>
                <a:cxn ang="0">
                  <a:pos x="T4" y="T5"/>
                </a:cxn>
                <a:cxn ang="0">
                  <a:pos x="T6" y="T7"/>
                </a:cxn>
              </a:cxnLst>
              <a:rect l="0" t="0" r="r" b="b"/>
              <a:pathLst>
                <a:path w="30" h="30">
                  <a:moveTo>
                    <a:pt x="0" y="29"/>
                  </a:moveTo>
                  <a:lnTo>
                    <a:pt x="0" y="29"/>
                  </a:lnTo>
                  <a:lnTo>
                    <a:pt x="29"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0" name="Freeform 709">
              <a:extLst>
                <a:ext uri="{FF2B5EF4-FFF2-40B4-BE49-F238E27FC236}">
                  <a16:creationId xmlns:a16="http://schemas.microsoft.com/office/drawing/2014/main" id="{FF24460F-2856-C142-B6B4-F58A3542F330}"/>
                </a:ext>
              </a:extLst>
            </p:cNvPr>
            <p:cNvSpPr>
              <a:spLocks noChangeArrowheads="1"/>
            </p:cNvSpPr>
            <p:nvPr/>
          </p:nvSpPr>
          <p:spPr bwMode="auto">
            <a:xfrm>
              <a:off x="3228659" y="3414397"/>
              <a:ext cx="18641" cy="1423"/>
            </a:xfrm>
            <a:custGeom>
              <a:avLst/>
              <a:gdLst>
                <a:gd name="T0" fmla="*/ 58 w 59"/>
                <a:gd name="T1" fmla="*/ 0 h 1"/>
                <a:gd name="T2" fmla="*/ 58 w 59"/>
                <a:gd name="T3" fmla="*/ 0 h 1"/>
                <a:gd name="T4" fmla="*/ 58 w 59"/>
                <a:gd name="T5" fmla="*/ 0 h 1"/>
                <a:gd name="T6" fmla="*/ 29 w 59"/>
                <a:gd name="T7" fmla="*/ 0 h 1"/>
                <a:gd name="T8" fmla="*/ 0 w 59"/>
                <a:gd name="T9" fmla="*/ 0 h 1"/>
                <a:gd name="T10" fmla="*/ 29 w 59"/>
                <a:gd name="T11" fmla="*/ 0 h 1"/>
                <a:gd name="T12" fmla="*/ 58 w 5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9" h="1">
                  <a:moveTo>
                    <a:pt x="58" y="0"/>
                  </a:moveTo>
                  <a:lnTo>
                    <a:pt x="58" y="0"/>
                  </a:lnTo>
                  <a:lnTo>
                    <a:pt x="58" y="0"/>
                  </a:lnTo>
                  <a:cubicBezTo>
                    <a:pt x="29" y="0"/>
                    <a:pt x="29" y="0"/>
                    <a:pt x="29" y="0"/>
                  </a:cubicBezTo>
                  <a:lnTo>
                    <a:pt x="0" y="0"/>
                  </a:lnTo>
                  <a:lnTo>
                    <a:pt x="29" y="0"/>
                  </a:lnTo>
                  <a:cubicBezTo>
                    <a:pt x="58" y="0"/>
                    <a:pt x="58" y="0"/>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1" name="Freeform 710">
              <a:extLst>
                <a:ext uri="{FF2B5EF4-FFF2-40B4-BE49-F238E27FC236}">
                  <a16:creationId xmlns:a16="http://schemas.microsoft.com/office/drawing/2014/main" id="{20BC0FE4-286A-4F43-845B-8E2AED40E1EF}"/>
                </a:ext>
              </a:extLst>
            </p:cNvPr>
            <p:cNvSpPr>
              <a:spLocks noChangeArrowheads="1"/>
            </p:cNvSpPr>
            <p:nvPr/>
          </p:nvSpPr>
          <p:spPr bwMode="auto">
            <a:xfrm>
              <a:off x="3210018" y="3367443"/>
              <a:ext cx="10036" cy="46954"/>
            </a:xfrm>
            <a:custGeom>
              <a:avLst/>
              <a:gdLst>
                <a:gd name="T0" fmla="*/ 0 w 30"/>
                <a:gd name="T1" fmla="*/ 117 h 147"/>
                <a:gd name="T2" fmla="*/ 0 w 30"/>
                <a:gd name="T3" fmla="*/ 117 h 147"/>
                <a:gd name="T4" fmla="*/ 29 w 30"/>
                <a:gd name="T5" fmla="*/ 0 h 147"/>
                <a:gd name="T6" fmla="*/ 29 w 30"/>
                <a:gd name="T7" fmla="*/ 0 h 147"/>
                <a:gd name="T8" fmla="*/ 29 w 30"/>
                <a:gd name="T9" fmla="*/ 0 h 147"/>
                <a:gd name="T10" fmla="*/ 0 w 30"/>
                <a:gd name="T11" fmla="*/ 117 h 147"/>
                <a:gd name="T12" fmla="*/ 0 w 30"/>
                <a:gd name="T13" fmla="*/ 146 h 147"/>
                <a:gd name="T14" fmla="*/ 0 w 30"/>
                <a:gd name="T15" fmla="*/ 146 h 147"/>
                <a:gd name="T16" fmla="*/ 0 w 30"/>
                <a:gd name="T17" fmla="*/ 11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47">
                  <a:moveTo>
                    <a:pt x="0" y="117"/>
                  </a:moveTo>
                  <a:lnTo>
                    <a:pt x="0" y="117"/>
                  </a:lnTo>
                  <a:cubicBezTo>
                    <a:pt x="29" y="87"/>
                    <a:pt x="29" y="29"/>
                    <a:pt x="29" y="0"/>
                  </a:cubicBezTo>
                  <a:lnTo>
                    <a:pt x="29" y="0"/>
                  </a:lnTo>
                  <a:lnTo>
                    <a:pt x="29" y="0"/>
                  </a:lnTo>
                  <a:cubicBezTo>
                    <a:pt x="29" y="29"/>
                    <a:pt x="29" y="87"/>
                    <a:pt x="0" y="117"/>
                  </a:cubicBezTo>
                  <a:cubicBezTo>
                    <a:pt x="0" y="146"/>
                    <a:pt x="0" y="146"/>
                    <a:pt x="0" y="146"/>
                  </a:cubicBezTo>
                  <a:lnTo>
                    <a:pt x="0" y="146"/>
                  </a:lnTo>
                  <a:lnTo>
                    <a:pt x="0" y="117"/>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2" name="Freeform 711">
              <a:extLst>
                <a:ext uri="{FF2B5EF4-FFF2-40B4-BE49-F238E27FC236}">
                  <a16:creationId xmlns:a16="http://schemas.microsoft.com/office/drawing/2014/main" id="{408BF014-DB11-CB47-A666-8EEFBA2D77AD}"/>
                </a:ext>
              </a:extLst>
            </p:cNvPr>
            <p:cNvSpPr>
              <a:spLocks noChangeArrowheads="1"/>
            </p:cNvSpPr>
            <p:nvPr/>
          </p:nvSpPr>
          <p:spPr bwMode="auto">
            <a:xfrm>
              <a:off x="3247299" y="3432895"/>
              <a:ext cx="18640" cy="28457"/>
            </a:xfrm>
            <a:custGeom>
              <a:avLst/>
              <a:gdLst>
                <a:gd name="T0" fmla="*/ 0 w 59"/>
                <a:gd name="T1" fmla="*/ 58 h 88"/>
                <a:gd name="T2" fmla="*/ 0 w 59"/>
                <a:gd name="T3" fmla="*/ 58 h 88"/>
                <a:gd name="T4" fmla="*/ 58 w 59"/>
                <a:gd name="T5" fmla="*/ 0 h 88"/>
                <a:gd name="T6" fmla="*/ 58 w 59"/>
                <a:gd name="T7" fmla="*/ 0 h 88"/>
                <a:gd name="T8" fmla="*/ 58 w 59"/>
                <a:gd name="T9" fmla="*/ 0 h 88"/>
                <a:gd name="T10" fmla="*/ 0 w 59"/>
                <a:gd name="T11" fmla="*/ 58 h 88"/>
                <a:gd name="T12" fmla="*/ 0 w 59"/>
                <a:gd name="T13" fmla="*/ 87 h 88"/>
                <a:gd name="T14" fmla="*/ 0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0" y="58"/>
                  </a:moveTo>
                  <a:lnTo>
                    <a:pt x="0" y="58"/>
                  </a:lnTo>
                  <a:cubicBezTo>
                    <a:pt x="0" y="29"/>
                    <a:pt x="29" y="29"/>
                    <a:pt x="58" y="0"/>
                  </a:cubicBezTo>
                  <a:lnTo>
                    <a:pt x="58" y="0"/>
                  </a:lnTo>
                  <a:lnTo>
                    <a:pt x="58" y="0"/>
                  </a:lnTo>
                  <a:cubicBezTo>
                    <a:pt x="29" y="29"/>
                    <a:pt x="0" y="29"/>
                    <a:pt x="0" y="58"/>
                  </a:cubicBezTo>
                  <a:cubicBezTo>
                    <a:pt x="0" y="58"/>
                    <a:pt x="0" y="58"/>
                    <a:pt x="0" y="87"/>
                  </a:cubicBezTo>
                  <a:cubicBezTo>
                    <a:pt x="0" y="58"/>
                    <a:pt x="0" y="58"/>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3" name="Freeform 712">
              <a:extLst>
                <a:ext uri="{FF2B5EF4-FFF2-40B4-BE49-F238E27FC236}">
                  <a16:creationId xmlns:a16="http://schemas.microsoft.com/office/drawing/2014/main" id="{8FCB11E8-BD68-5241-A524-38CF0D86B1F7}"/>
                </a:ext>
              </a:extLst>
            </p:cNvPr>
            <p:cNvSpPr>
              <a:spLocks noChangeArrowheads="1"/>
            </p:cNvSpPr>
            <p:nvPr/>
          </p:nvSpPr>
          <p:spPr bwMode="auto">
            <a:xfrm>
              <a:off x="3436572" y="346989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4" name="Freeform 713">
              <a:extLst>
                <a:ext uri="{FF2B5EF4-FFF2-40B4-BE49-F238E27FC236}">
                  <a16:creationId xmlns:a16="http://schemas.microsoft.com/office/drawing/2014/main" id="{503D26FA-6CB6-FA45-92AD-B10F855C4979}"/>
                </a:ext>
              </a:extLst>
            </p:cNvPr>
            <p:cNvSpPr>
              <a:spLocks noChangeArrowheads="1"/>
            </p:cNvSpPr>
            <p:nvPr/>
          </p:nvSpPr>
          <p:spPr bwMode="auto">
            <a:xfrm>
              <a:off x="3362010" y="3489809"/>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5" name="Freeform 714">
              <a:extLst>
                <a:ext uri="{FF2B5EF4-FFF2-40B4-BE49-F238E27FC236}">
                  <a16:creationId xmlns:a16="http://schemas.microsoft.com/office/drawing/2014/main" id="{91CE41E1-32F4-BB4F-923A-8FB388D2A831}"/>
                </a:ext>
              </a:extLst>
            </p:cNvPr>
            <p:cNvSpPr>
              <a:spLocks noChangeArrowheads="1"/>
            </p:cNvSpPr>
            <p:nvPr/>
          </p:nvSpPr>
          <p:spPr bwMode="auto">
            <a:xfrm>
              <a:off x="3446608" y="3422935"/>
              <a:ext cx="28678" cy="18498"/>
            </a:xfrm>
            <a:custGeom>
              <a:avLst/>
              <a:gdLst>
                <a:gd name="T0" fmla="*/ 30 w 89"/>
                <a:gd name="T1" fmla="*/ 29 h 59"/>
                <a:gd name="T2" fmla="*/ 30 w 89"/>
                <a:gd name="T3" fmla="*/ 29 h 59"/>
                <a:gd name="T4" fmla="*/ 0 w 89"/>
                <a:gd name="T5" fmla="*/ 0 h 59"/>
                <a:gd name="T6" fmla="*/ 30 w 89"/>
                <a:gd name="T7" fmla="*/ 29 h 59"/>
                <a:gd name="T8" fmla="*/ 59 w 89"/>
                <a:gd name="T9" fmla="*/ 29 h 59"/>
                <a:gd name="T10" fmla="*/ 88 w 89"/>
                <a:gd name="T11" fmla="*/ 58 h 59"/>
                <a:gd name="T12" fmla="*/ 59 w 89"/>
                <a:gd name="T13" fmla="*/ 29 h 59"/>
                <a:gd name="T14" fmla="*/ 30 w 89"/>
                <a:gd name="T15" fmla="*/ 2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59">
                  <a:moveTo>
                    <a:pt x="30" y="29"/>
                  </a:moveTo>
                  <a:lnTo>
                    <a:pt x="30" y="29"/>
                  </a:lnTo>
                  <a:cubicBezTo>
                    <a:pt x="30" y="0"/>
                    <a:pt x="0" y="0"/>
                    <a:pt x="0" y="0"/>
                  </a:cubicBezTo>
                  <a:cubicBezTo>
                    <a:pt x="0" y="0"/>
                    <a:pt x="30" y="0"/>
                    <a:pt x="30" y="29"/>
                  </a:cubicBezTo>
                  <a:lnTo>
                    <a:pt x="59" y="29"/>
                  </a:lnTo>
                  <a:cubicBezTo>
                    <a:pt x="88" y="58"/>
                    <a:pt x="88" y="58"/>
                    <a:pt x="88" y="58"/>
                  </a:cubicBezTo>
                  <a:cubicBezTo>
                    <a:pt x="88" y="58"/>
                    <a:pt x="88" y="58"/>
                    <a:pt x="59" y="29"/>
                  </a:cubicBezTo>
                  <a:lnTo>
                    <a:pt x="3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6" name="Freeform 715">
              <a:extLst>
                <a:ext uri="{FF2B5EF4-FFF2-40B4-BE49-F238E27FC236}">
                  <a16:creationId xmlns:a16="http://schemas.microsoft.com/office/drawing/2014/main" id="{4997B917-7BF9-C349-B602-7FCF35DFE23A}"/>
                </a:ext>
              </a:extLst>
            </p:cNvPr>
            <p:cNvSpPr>
              <a:spLocks noChangeArrowheads="1"/>
            </p:cNvSpPr>
            <p:nvPr/>
          </p:nvSpPr>
          <p:spPr bwMode="auto">
            <a:xfrm>
              <a:off x="3436572" y="3461352"/>
              <a:ext cx="10036" cy="9960"/>
            </a:xfrm>
            <a:custGeom>
              <a:avLst/>
              <a:gdLst>
                <a:gd name="T0" fmla="*/ 29 w 30"/>
                <a:gd name="T1" fmla="*/ 0 h 30"/>
                <a:gd name="T2" fmla="*/ 29 w 30"/>
                <a:gd name="T3" fmla="*/ 0 h 30"/>
                <a:gd name="T4" fmla="*/ 29 w 30"/>
                <a:gd name="T5" fmla="*/ 0 h 30"/>
                <a:gd name="T6" fmla="*/ 0 w 30"/>
                <a:gd name="T7" fmla="*/ 29 h 30"/>
                <a:gd name="T8" fmla="*/ 29 w 30"/>
                <a:gd name="T9" fmla="*/ 0 h 30"/>
              </a:gdLst>
              <a:ahLst/>
              <a:cxnLst>
                <a:cxn ang="0">
                  <a:pos x="T0" y="T1"/>
                </a:cxn>
                <a:cxn ang="0">
                  <a:pos x="T2" y="T3"/>
                </a:cxn>
                <a:cxn ang="0">
                  <a:pos x="T4" y="T5"/>
                </a:cxn>
                <a:cxn ang="0">
                  <a:pos x="T6" y="T7"/>
                </a:cxn>
                <a:cxn ang="0">
                  <a:pos x="T8" y="T9"/>
                </a:cxn>
              </a:cxnLst>
              <a:rect l="0" t="0" r="r" b="b"/>
              <a:pathLst>
                <a:path w="30" h="30">
                  <a:moveTo>
                    <a:pt x="29" y="0"/>
                  </a:moveTo>
                  <a:lnTo>
                    <a:pt x="29" y="0"/>
                  </a:lnTo>
                  <a:lnTo>
                    <a:pt x="29" y="0"/>
                  </a:lnTo>
                  <a:cubicBezTo>
                    <a:pt x="29" y="29"/>
                    <a:pt x="29" y="29"/>
                    <a:pt x="0" y="29"/>
                  </a:cubicBezTo>
                  <a:cubicBezTo>
                    <a:pt x="29" y="29"/>
                    <a:pt x="29" y="29"/>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7" name="Freeform 716">
              <a:extLst>
                <a:ext uri="{FF2B5EF4-FFF2-40B4-BE49-F238E27FC236}">
                  <a16:creationId xmlns:a16="http://schemas.microsoft.com/office/drawing/2014/main" id="{7B8A6E10-DCD6-E840-A8B1-94E96C986041}"/>
                </a:ext>
              </a:extLst>
            </p:cNvPr>
            <p:cNvSpPr>
              <a:spLocks noChangeArrowheads="1"/>
            </p:cNvSpPr>
            <p:nvPr/>
          </p:nvSpPr>
          <p:spPr bwMode="auto">
            <a:xfrm>
              <a:off x="3475286" y="3442854"/>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8" name="Freeform 717">
              <a:extLst>
                <a:ext uri="{FF2B5EF4-FFF2-40B4-BE49-F238E27FC236}">
                  <a16:creationId xmlns:a16="http://schemas.microsoft.com/office/drawing/2014/main" id="{20ECE707-F648-B843-B05C-12411CC68837}"/>
                </a:ext>
              </a:extLst>
            </p:cNvPr>
            <p:cNvSpPr>
              <a:spLocks noChangeArrowheads="1"/>
            </p:cNvSpPr>
            <p:nvPr/>
          </p:nvSpPr>
          <p:spPr bwMode="auto">
            <a:xfrm>
              <a:off x="3399291" y="3461352"/>
              <a:ext cx="20074" cy="19920"/>
            </a:xfrm>
            <a:custGeom>
              <a:avLst/>
              <a:gdLst>
                <a:gd name="T0" fmla="*/ 0 w 60"/>
                <a:gd name="T1" fmla="*/ 29 h 60"/>
                <a:gd name="T2" fmla="*/ 0 w 60"/>
                <a:gd name="T3" fmla="*/ 29 h 60"/>
                <a:gd name="T4" fmla="*/ 0 w 60"/>
                <a:gd name="T5" fmla="*/ 0 h 60"/>
                <a:gd name="T6" fmla="*/ 0 w 60"/>
                <a:gd name="T7" fmla="*/ 0 h 60"/>
                <a:gd name="T8" fmla="*/ 0 w 60"/>
                <a:gd name="T9" fmla="*/ 29 h 60"/>
                <a:gd name="T10" fmla="*/ 59 w 60"/>
                <a:gd name="T11" fmla="*/ 59 h 60"/>
                <a:gd name="T12" fmla="*/ 59 w 60"/>
                <a:gd name="T13" fmla="*/ 59 h 60"/>
                <a:gd name="T14" fmla="*/ 0 w 60"/>
                <a:gd name="T15" fmla="*/ 2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60">
                  <a:moveTo>
                    <a:pt x="0" y="29"/>
                  </a:moveTo>
                  <a:lnTo>
                    <a:pt x="0" y="29"/>
                  </a:lnTo>
                  <a:cubicBezTo>
                    <a:pt x="0" y="0"/>
                    <a:pt x="0" y="0"/>
                    <a:pt x="0" y="0"/>
                  </a:cubicBezTo>
                  <a:lnTo>
                    <a:pt x="0" y="0"/>
                  </a:lnTo>
                  <a:cubicBezTo>
                    <a:pt x="0" y="29"/>
                    <a:pt x="0" y="29"/>
                    <a:pt x="0" y="29"/>
                  </a:cubicBezTo>
                  <a:cubicBezTo>
                    <a:pt x="0" y="59"/>
                    <a:pt x="29" y="59"/>
                    <a:pt x="59" y="59"/>
                  </a:cubicBezTo>
                  <a:lnTo>
                    <a:pt x="59" y="59"/>
                  </a:lnTo>
                  <a:cubicBezTo>
                    <a:pt x="29" y="59"/>
                    <a:pt x="0" y="5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19" name="Freeform 718">
              <a:extLst>
                <a:ext uri="{FF2B5EF4-FFF2-40B4-BE49-F238E27FC236}">
                  <a16:creationId xmlns:a16="http://schemas.microsoft.com/office/drawing/2014/main" id="{AE7E6F4B-7D4C-264A-AA03-B9E78F6BF130}"/>
                </a:ext>
              </a:extLst>
            </p:cNvPr>
            <p:cNvSpPr>
              <a:spLocks noChangeArrowheads="1"/>
            </p:cNvSpPr>
            <p:nvPr/>
          </p:nvSpPr>
          <p:spPr bwMode="auto">
            <a:xfrm>
              <a:off x="3380649" y="3451392"/>
              <a:ext cx="10037" cy="18498"/>
            </a:xfrm>
            <a:custGeom>
              <a:avLst/>
              <a:gdLst>
                <a:gd name="T0" fmla="*/ 0 w 30"/>
                <a:gd name="T1" fmla="*/ 0 h 59"/>
                <a:gd name="T2" fmla="*/ 0 w 30"/>
                <a:gd name="T3" fmla="*/ 0 h 59"/>
                <a:gd name="T4" fmla="*/ 29 w 30"/>
                <a:gd name="T5" fmla="*/ 58 h 59"/>
                <a:gd name="T6" fmla="*/ 29 w 30"/>
                <a:gd name="T7" fmla="*/ 58 h 59"/>
                <a:gd name="T8" fmla="*/ 0 w 30"/>
                <a:gd name="T9" fmla="*/ 0 h 59"/>
              </a:gdLst>
              <a:ahLst/>
              <a:cxnLst>
                <a:cxn ang="0">
                  <a:pos x="T0" y="T1"/>
                </a:cxn>
                <a:cxn ang="0">
                  <a:pos x="T2" y="T3"/>
                </a:cxn>
                <a:cxn ang="0">
                  <a:pos x="T4" y="T5"/>
                </a:cxn>
                <a:cxn ang="0">
                  <a:pos x="T6" y="T7"/>
                </a:cxn>
                <a:cxn ang="0">
                  <a:pos x="T8" y="T9"/>
                </a:cxn>
              </a:cxnLst>
              <a:rect l="0" t="0" r="r" b="b"/>
              <a:pathLst>
                <a:path w="30" h="59">
                  <a:moveTo>
                    <a:pt x="0" y="0"/>
                  </a:moveTo>
                  <a:lnTo>
                    <a:pt x="0" y="0"/>
                  </a:lnTo>
                  <a:cubicBezTo>
                    <a:pt x="0" y="0"/>
                    <a:pt x="29" y="29"/>
                    <a:pt x="29" y="58"/>
                  </a:cubicBezTo>
                  <a:lnTo>
                    <a:pt x="29" y="58"/>
                  </a:lnTo>
                  <a:cubicBezTo>
                    <a:pt x="29" y="29"/>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0" name="Freeform 719">
              <a:extLst>
                <a:ext uri="{FF2B5EF4-FFF2-40B4-BE49-F238E27FC236}">
                  <a16:creationId xmlns:a16="http://schemas.microsoft.com/office/drawing/2014/main" id="{6804430F-A46B-F441-B16D-D7112095E8C6}"/>
                </a:ext>
              </a:extLst>
            </p:cNvPr>
            <p:cNvSpPr>
              <a:spLocks noChangeArrowheads="1"/>
            </p:cNvSpPr>
            <p:nvPr/>
          </p:nvSpPr>
          <p:spPr bwMode="auto">
            <a:xfrm>
              <a:off x="3066631" y="3404438"/>
              <a:ext cx="38714" cy="9960"/>
            </a:xfrm>
            <a:custGeom>
              <a:avLst/>
              <a:gdLst>
                <a:gd name="T0" fmla="*/ 0 w 118"/>
                <a:gd name="T1" fmla="*/ 29 h 30"/>
                <a:gd name="T2" fmla="*/ 0 w 118"/>
                <a:gd name="T3" fmla="*/ 29 h 30"/>
                <a:gd name="T4" fmla="*/ 117 w 118"/>
                <a:gd name="T5" fmla="*/ 29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30" y="0"/>
                    <a:pt x="59" y="0"/>
                    <a:pt x="117" y="29"/>
                  </a:cubicBezTo>
                  <a:cubicBezTo>
                    <a:pt x="59" y="0"/>
                    <a:pt x="3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1" name="Freeform 720">
              <a:extLst>
                <a:ext uri="{FF2B5EF4-FFF2-40B4-BE49-F238E27FC236}">
                  <a16:creationId xmlns:a16="http://schemas.microsoft.com/office/drawing/2014/main" id="{C05AF9F1-0670-C14B-8D4D-5769BE926F83}"/>
                </a:ext>
              </a:extLst>
            </p:cNvPr>
            <p:cNvSpPr>
              <a:spLocks noChangeArrowheads="1"/>
            </p:cNvSpPr>
            <p:nvPr/>
          </p:nvSpPr>
          <p:spPr bwMode="auto">
            <a:xfrm>
              <a:off x="3000673" y="3385940"/>
              <a:ext cx="57355" cy="28457"/>
            </a:xfrm>
            <a:custGeom>
              <a:avLst/>
              <a:gdLst>
                <a:gd name="T0" fmla="*/ 0 w 176"/>
                <a:gd name="T1" fmla="*/ 0 h 89"/>
                <a:gd name="T2" fmla="*/ 0 w 176"/>
                <a:gd name="T3" fmla="*/ 0 h 89"/>
                <a:gd name="T4" fmla="*/ 175 w 176"/>
                <a:gd name="T5" fmla="*/ 88 h 89"/>
                <a:gd name="T6" fmla="*/ 0 w 176"/>
                <a:gd name="T7" fmla="*/ 0 h 89"/>
              </a:gdLst>
              <a:ahLst/>
              <a:cxnLst>
                <a:cxn ang="0">
                  <a:pos x="T0" y="T1"/>
                </a:cxn>
                <a:cxn ang="0">
                  <a:pos x="T2" y="T3"/>
                </a:cxn>
                <a:cxn ang="0">
                  <a:pos x="T4" y="T5"/>
                </a:cxn>
                <a:cxn ang="0">
                  <a:pos x="T6" y="T7"/>
                </a:cxn>
              </a:cxnLst>
              <a:rect l="0" t="0" r="r" b="b"/>
              <a:pathLst>
                <a:path w="176" h="89">
                  <a:moveTo>
                    <a:pt x="0" y="0"/>
                  </a:moveTo>
                  <a:lnTo>
                    <a:pt x="0" y="0"/>
                  </a:lnTo>
                  <a:cubicBezTo>
                    <a:pt x="59" y="59"/>
                    <a:pt x="117" y="88"/>
                    <a:pt x="175" y="88"/>
                  </a:cubicBezTo>
                  <a:cubicBezTo>
                    <a:pt x="117" y="88"/>
                    <a:pt x="59" y="5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2" name="Freeform 721">
              <a:extLst>
                <a:ext uri="{FF2B5EF4-FFF2-40B4-BE49-F238E27FC236}">
                  <a16:creationId xmlns:a16="http://schemas.microsoft.com/office/drawing/2014/main" id="{2CC0C521-CB46-F04E-91D2-91FC2DF1C3E1}"/>
                </a:ext>
              </a:extLst>
            </p:cNvPr>
            <p:cNvSpPr>
              <a:spLocks noChangeArrowheads="1"/>
            </p:cNvSpPr>
            <p:nvPr/>
          </p:nvSpPr>
          <p:spPr bwMode="auto">
            <a:xfrm>
              <a:off x="2934714" y="3385940"/>
              <a:ext cx="18640" cy="9961"/>
            </a:xfrm>
            <a:custGeom>
              <a:avLst/>
              <a:gdLst>
                <a:gd name="T0" fmla="*/ 0 w 59"/>
                <a:gd name="T1" fmla="*/ 29 h 30"/>
                <a:gd name="T2" fmla="*/ 0 w 59"/>
                <a:gd name="T3" fmla="*/ 29 h 30"/>
                <a:gd name="T4" fmla="*/ 58 w 59"/>
                <a:gd name="T5" fmla="*/ 0 h 30"/>
                <a:gd name="T6" fmla="*/ 0 w 59"/>
                <a:gd name="T7" fmla="*/ 29 h 30"/>
              </a:gdLst>
              <a:ahLst/>
              <a:cxnLst>
                <a:cxn ang="0">
                  <a:pos x="T0" y="T1"/>
                </a:cxn>
                <a:cxn ang="0">
                  <a:pos x="T2" y="T3"/>
                </a:cxn>
                <a:cxn ang="0">
                  <a:pos x="T4" y="T5"/>
                </a:cxn>
                <a:cxn ang="0">
                  <a:pos x="T6" y="T7"/>
                </a:cxn>
              </a:cxnLst>
              <a:rect l="0" t="0" r="r" b="b"/>
              <a:pathLst>
                <a:path w="59" h="30">
                  <a:moveTo>
                    <a:pt x="0" y="29"/>
                  </a:moveTo>
                  <a:lnTo>
                    <a:pt x="0" y="29"/>
                  </a:lnTo>
                  <a:cubicBezTo>
                    <a:pt x="29" y="29"/>
                    <a:pt x="29" y="0"/>
                    <a:pt x="58" y="0"/>
                  </a:cubicBezTo>
                  <a:cubicBezTo>
                    <a:pt x="29" y="0"/>
                    <a:pt x="29"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3" name="Freeform 722">
              <a:extLst>
                <a:ext uri="{FF2B5EF4-FFF2-40B4-BE49-F238E27FC236}">
                  <a16:creationId xmlns:a16="http://schemas.microsoft.com/office/drawing/2014/main" id="{7DEDC327-892F-6B41-9C12-7D9F1E4A5B20}"/>
                </a:ext>
              </a:extLst>
            </p:cNvPr>
            <p:cNvSpPr>
              <a:spLocks noChangeArrowheads="1"/>
            </p:cNvSpPr>
            <p:nvPr/>
          </p:nvSpPr>
          <p:spPr bwMode="auto">
            <a:xfrm>
              <a:off x="2982031" y="3375981"/>
              <a:ext cx="18641" cy="9960"/>
            </a:xfrm>
            <a:custGeom>
              <a:avLst/>
              <a:gdLst>
                <a:gd name="T0" fmla="*/ 0 w 59"/>
                <a:gd name="T1" fmla="*/ 0 h 30"/>
                <a:gd name="T2" fmla="*/ 0 w 59"/>
                <a:gd name="T3" fmla="*/ 0 h 30"/>
                <a:gd name="T4" fmla="*/ 58 w 59"/>
                <a:gd name="T5" fmla="*/ 29 h 30"/>
                <a:gd name="T6" fmla="*/ 58 w 59"/>
                <a:gd name="T7" fmla="*/ 29 h 30"/>
                <a:gd name="T8" fmla="*/ 58 w 59"/>
                <a:gd name="T9" fmla="*/ 29 h 30"/>
                <a:gd name="T10" fmla="*/ 0 w 59"/>
                <a:gd name="T11" fmla="*/ 0 h 30"/>
              </a:gdLst>
              <a:ahLst/>
              <a:cxnLst>
                <a:cxn ang="0">
                  <a:pos x="T0" y="T1"/>
                </a:cxn>
                <a:cxn ang="0">
                  <a:pos x="T2" y="T3"/>
                </a:cxn>
                <a:cxn ang="0">
                  <a:pos x="T4" y="T5"/>
                </a:cxn>
                <a:cxn ang="0">
                  <a:pos x="T6" y="T7"/>
                </a:cxn>
                <a:cxn ang="0">
                  <a:pos x="T8" y="T9"/>
                </a:cxn>
                <a:cxn ang="0">
                  <a:pos x="T10" y="T11"/>
                </a:cxn>
              </a:cxnLst>
              <a:rect l="0" t="0" r="r" b="b"/>
              <a:pathLst>
                <a:path w="59" h="30">
                  <a:moveTo>
                    <a:pt x="0" y="0"/>
                  </a:moveTo>
                  <a:lnTo>
                    <a:pt x="0" y="0"/>
                  </a:lnTo>
                  <a:cubicBezTo>
                    <a:pt x="29" y="0"/>
                    <a:pt x="58" y="29"/>
                    <a:pt x="58" y="29"/>
                  </a:cubicBezTo>
                  <a:lnTo>
                    <a:pt x="58" y="29"/>
                  </a:lnTo>
                  <a:lnTo>
                    <a:pt x="58" y="29"/>
                  </a:lnTo>
                  <a:cubicBezTo>
                    <a:pt x="58" y="29"/>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4" name="Freeform 723">
              <a:extLst>
                <a:ext uri="{FF2B5EF4-FFF2-40B4-BE49-F238E27FC236}">
                  <a16:creationId xmlns:a16="http://schemas.microsoft.com/office/drawing/2014/main" id="{FD6DA3F0-C873-594E-AA2C-CE4CEC12864F}"/>
                </a:ext>
              </a:extLst>
            </p:cNvPr>
            <p:cNvSpPr>
              <a:spLocks noChangeArrowheads="1"/>
            </p:cNvSpPr>
            <p:nvPr/>
          </p:nvSpPr>
          <p:spPr bwMode="auto">
            <a:xfrm>
              <a:off x="2906036" y="3395900"/>
              <a:ext cx="28678" cy="9960"/>
            </a:xfrm>
            <a:custGeom>
              <a:avLst/>
              <a:gdLst>
                <a:gd name="T0" fmla="*/ 0 w 88"/>
                <a:gd name="T1" fmla="*/ 30 h 31"/>
                <a:gd name="T2" fmla="*/ 0 w 88"/>
                <a:gd name="T3" fmla="*/ 30 h 31"/>
                <a:gd name="T4" fmla="*/ 29 w 88"/>
                <a:gd name="T5" fmla="*/ 30 h 31"/>
                <a:gd name="T6" fmla="*/ 87 w 88"/>
                <a:gd name="T7" fmla="*/ 0 h 31"/>
                <a:gd name="T8" fmla="*/ 29 w 88"/>
                <a:gd name="T9" fmla="*/ 30 h 31"/>
                <a:gd name="T10" fmla="*/ 0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0" y="30"/>
                  </a:moveTo>
                  <a:lnTo>
                    <a:pt x="0" y="30"/>
                  </a:lnTo>
                  <a:cubicBezTo>
                    <a:pt x="0" y="30"/>
                    <a:pt x="0" y="30"/>
                    <a:pt x="29" y="30"/>
                  </a:cubicBezTo>
                  <a:cubicBezTo>
                    <a:pt x="58" y="30"/>
                    <a:pt x="58" y="0"/>
                    <a:pt x="87" y="0"/>
                  </a:cubicBezTo>
                  <a:cubicBezTo>
                    <a:pt x="58" y="0"/>
                    <a:pt x="58" y="30"/>
                    <a:pt x="29" y="30"/>
                  </a:cubicBezTo>
                  <a:cubicBezTo>
                    <a:pt x="0" y="30"/>
                    <a:pt x="0" y="30"/>
                    <a:pt x="0"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5" name="Freeform 724">
              <a:extLst>
                <a:ext uri="{FF2B5EF4-FFF2-40B4-BE49-F238E27FC236}">
                  <a16:creationId xmlns:a16="http://schemas.microsoft.com/office/drawing/2014/main" id="{D7004ED7-E2BB-694E-9380-BF9605DEEBF7}"/>
                </a:ext>
              </a:extLst>
            </p:cNvPr>
            <p:cNvSpPr>
              <a:spLocks noChangeArrowheads="1"/>
            </p:cNvSpPr>
            <p:nvPr/>
          </p:nvSpPr>
          <p:spPr bwMode="auto">
            <a:xfrm>
              <a:off x="2906036" y="3395900"/>
              <a:ext cx="1433" cy="9960"/>
            </a:xfrm>
            <a:custGeom>
              <a:avLst/>
              <a:gdLst>
                <a:gd name="T0" fmla="*/ 0 w 1"/>
                <a:gd name="T1" fmla="*/ 0 h 31"/>
                <a:gd name="T2" fmla="*/ 0 w 1"/>
                <a:gd name="T3" fmla="*/ 0 h 31"/>
                <a:gd name="T4" fmla="*/ 0 w 1"/>
                <a:gd name="T5" fmla="*/ 30 h 31"/>
                <a:gd name="T6" fmla="*/ 0 w 1"/>
                <a:gd name="T7" fmla="*/ 30 h 31"/>
                <a:gd name="T8" fmla="*/ 0 w 1"/>
                <a:gd name="T9" fmla="*/ 0 h 31"/>
              </a:gdLst>
              <a:ahLst/>
              <a:cxnLst>
                <a:cxn ang="0">
                  <a:pos x="T0" y="T1"/>
                </a:cxn>
                <a:cxn ang="0">
                  <a:pos x="T2" y="T3"/>
                </a:cxn>
                <a:cxn ang="0">
                  <a:pos x="T4" y="T5"/>
                </a:cxn>
                <a:cxn ang="0">
                  <a:pos x="T6" y="T7"/>
                </a:cxn>
                <a:cxn ang="0">
                  <a:pos x="T8" y="T9"/>
                </a:cxn>
              </a:cxnLst>
              <a:rect l="0" t="0" r="r" b="b"/>
              <a:pathLst>
                <a:path w="1" h="31">
                  <a:moveTo>
                    <a:pt x="0" y="0"/>
                  </a:moveTo>
                  <a:lnTo>
                    <a:pt x="0" y="0"/>
                  </a:lnTo>
                  <a:cubicBezTo>
                    <a:pt x="0" y="30"/>
                    <a:pt x="0" y="30"/>
                    <a:pt x="0" y="30"/>
                  </a:cubicBezTo>
                  <a:lnTo>
                    <a:pt x="0" y="30"/>
                  </a:ln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6" name="Freeform 725">
              <a:extLst>
                <a:ext uri="{FF2B5EF4-FFF2-40B4-BE49-F238E27FC236}">
                  <a16:creationId xmlns:a16="http://schemas.microsoft.com/office/drawing/2014/main" id="{FBE67DDB-6A88-D148-841E-59E0502463C9}"/>
                </a:ext>
              </a:extLst>
            </p:cNvPr>
            <p:cNvSpPr>
              <a:spLocks noChangeArrowheads="1"/>
            </p:cNvSpPr>
            <p:nvPr/>
          </p:nvSpPr>
          <p:spPr bwMode="auto">
            <a:xfrm>
              <a:off x="3181341" y="3432895"/>
              <a:ext cx="20074" cy="9960"/>
            </a:xfrm>
            <a:custGeom>
              <a:avLst/>
              <a:gdLst>
                <a:gd name="T0" fmla="*/ 59 w 60"/>
                <a:gd name="T1" fmla="*/ 0 h 30"/>
                <a:gd name="T2" fmla="*/ 59 w 60"/>
                <a:gd name="T3" fmla="*/ 0 h 30"/>
                <a:gd name="T4" fmla="*/ 0 w 60"/>
                <a:gd name="T5" fmla="*/ 29 h 30"/>
                <a:gd name="T6" fmla="*/ 0 w 60"/>
                <a:gd name="T7" fmla="*/ 29 h 30"/>
                <a:gd name="T8" fmla="*/ 59 w 60"/>
                <a:gd name="T9" fmla="*/ 0 h 30"/>
              </a:gdLst>
              <a:ahLst/>
              <a:cxnLst>
                <a:cxn ang="0">
                  <a:pos x="T0" y="T1"/>
                </a:cxn>
                <a:cxn ang="0">
                  <a:pos x="T2" y="T3"/>
                </a:cxn>
                <a:cxn ang="0">
                  <a:pos x="T4" y="T5"/>
                </a:cxn>
                <a:cxn ang="0">
                  <a:pos x="T6" y="T7"/>
                </a:cxn>
                <a:cxn ang="0">
                  <a:pos x="T8" y="T9"/>
                </a:cxn>
              </a:cxnLst>
              <a:rect l="0" t="0" r="r" b="b"/>
              <a:pathLst>
                <a:path w="60" h="30">
                  <a:moveTo>
                    <a:pt x="59" y="0"/>
                  </a:moveTo>
                  <a:lnTo>
                    <a:pt x="59" y="0"/>
                  </a:lnTo>
                  <a:cubicBezTo>
                    <a:pt x="59" y="29"/>
                    <a:pt x="30" y="29"/>
                    <a:pt x="0" y="29"/>
                  </a:cubicBezTo>
                  <a:lnTo>
                    <a:pt x="0" y="29"/>
                  </a:lnTo>
                  <a:cubicBezTo>
                    <a:pt x="30" y="29"/>
                    <a:pt x="59" y="29"/>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7" name="Freeform 726">
              <a:extLst>
                <a:ext uri="{FF2B5EF4-FFF2-40B4-BE49-F238E27FC236}">
                  <a16:creationId xmlns:a16="http://schemas.microsoft.com/office/drawing/2014/main" id="{9BC0F2AE-662A-0E45-9E2E-BAE49E3E12A3}"/>
                </a:ext>
              </a:extLst>
            </p:cNvPr>
            <p:cNvSpPr>
              <a:spLocks noChangeArrowheads="1"/>
            </p:cNvSpPr>
            <p:nvPr/>
          </p:nvSpPr>
          <p:spPr bwMode="auto">
            <a:xfrm>
              <a:off x="3115382" y="3414397"/>
              <a:ext cx="38714" cy="9961"/>
            </a:xfrm>
            <a:custGeom>
              <a:avLst/>
              <a:gdLst>
                <a:gd name="T0" fmla="*/ 58 w 117"/>
                <a:gd name="T1" fmla="*/ 29 h 30"/>
                <a:gd name="T2" fmla="*/ 58 w 117"/>
                <a:gd name="T3" fmla="*/ 29 h 30"/>
                <a:gd name="T4" fmla="*/ 0 w 117"/>
                <a:gd name="T5" fmla="*/ 29 h 30"/>
                <a:gd name="T6" fmla="*/ 58 w 117"/>
                <a:gd name="T7" fmla="*/ 29 h 30"/>
                <a:gd name="T8" fmla="*/ 58 w 117"/>
                <a:gd name="T9" fmla="*/ 29 h 30"/>
                <a:gd name="T10" fmla="*/ 116 w 117"/>
                <a:gd name="T11" fmla="*/ 0 h 30"/>
                <a:gd name="T12" fmla="*/ 58 w 117"/>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117" h="30">
                  <a:moveTo>
                    <a:pt x="58" y="29"/>
                  </a:moveTo>
                  <a:lnTo>
                    <a:pt x="58" y="29"/>
                  </a:lnTo>
                  <a:cubicBezTo>
                    <a:pt x="58" y="29"/>
                    <a:pt x="29" y="29"/>
                    <a:pt x="0" y="29"/>
                  </a:cubicBezTo>
                  <a:cubicBezTo>
                    <a:pt x="29" y="29"/>
                    <a:pt x="58" y="29"/>
                    <a:pt x="58" y="29"/>
                  </a:cubicBezTo>
                  <a:lnTo>
                    <a:pt x="58" y="29"/>
                  </a:lnTo>
                  <a:cubicBezTo>
                    <a:pt x="87" y="29"/>
                    <a:pt x="87" y="29"/>
                    <a:pt x="116" y="0"/>
                  </a:cubicBezTo>
                  <a:cubicBezTo>
                    <a:pt x="87" y="29"/>
                    <a:pt x="87" y="29"/>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8" name="Freeform 727">
              <a:extLst>
                <a:ext uri="{FF2B5EF4-FFF2-40B4-BE49-F238E27FC236}">
                  <a16:creationId xmlns:a16="http://schemas.microsoft.com/office/drawing/2014/main" id="{C314AC10-FB6A-164E-88C8-82D268665F31}"/>
                </a:ext>
              </a:extLst>
            </p:cNvPr>
            <p:cNvSpPr>
              <a:spLocks noChangeArrowheads="1"/>
            </p:cNvSpPr>
            <p:nvPr/>
          </p:nvSpPr>
          <p:spPr bwMode="auto">
            <a:xfrm>
              <a:off x="3171304" y="3442854"/>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29" name="Freeform 728">
              <a:extLst>
                <a:ext uri="{FF2B5EF4-FFF2-40B4-BE49-F238E27FC236}">
                  <a16:creationId xmlns:a16="http://schemas.microsoft.com/office/drawing/2014/main" id="{66FC7AFC-A7FE-CA44-988B-A7D783F65C94}"/>
                </a:ext>
              </a:extLst>
            </p:cNvPr>
            <p:cNvSpPr>
              <a:spLocks noChangeArrowheads="1"/>
            </p:cNvSpPr>
            <p:nvPr/>
          </p:nvSpPr>
          <p:spPr bwMode="auto">
            <a:xfrm>
              <a:off x="3152663" y="3432895"/>
              <a:ext cx="18640" cy="9960"/>
            </a:xfrm>
            <a:custGeom>
              <a:avLst/>
              <a:gdLst>
                <a:gd name="T0" fmla="*/ 0 w 59"/>
                <a:gd name="T1" fmla="*/ 0 h 30"/>
                <a:gd name="T2" fmla="*/ 0 w 59"/>
                <a:gd name="T3" fmla="*/ 0 h 30"/>
                <a:gd name="T4" fmla="*/ 29 w 59"/>
                <a:gd name="T5" fmla="*/ 0 h 30"/>
                <a:gd name="T6" fmla="*/ 58 w 59"/>
                <a:gd name="T7" fmla="*/ 29 h 30"/>
                <a:gd name="T8" fmla="*/ 0 w 59"/>
                <a:gd name="T9" fmla="*/ 0 h 30"/>
              </a:gdLst>
              <a:ahLst/>
              <a:cxnLst>
                <a:cxn ang="0">
                  <a:pos x="T0" y="T1"/>
                </a:cxn>
                <a:cxn ang="0">
                  <a:pos x="T2" y="T3"/>
                </a:cxn>
                <a:cxn ang="0">
                  <a:pos x="T4" y="T5"/>
                </a:cxn>
                <a:cxn ang="0">
                  <a:pos x="T6" y="T7"/>
                </a:cxn>
                <a:cxn ang="0">
                  <a:pos x="T8" y="T9"/>
                </a:cxn>
              </a:cxnLst>
              <a:rect l="0" t="0" r="r" b="b"/>
              <a:pathLst>
                <a:path w="59" h="30">
                  <a:moveTo>
                    <a:pt x="0" y="0"/>
                  </a:moveTo>
                  <a:lnTo>
                    <a:pt x="0" y="0"/>
                  </a:lnTo>
                  <a:cubicBezTo>
                    <a:pt x="29" y="0"/>
                    <a:pt x="29" y="0"/>
                    <a:pt x="29" y="0"/>
                  </a:cubicBezTo>
                  <a:cubicBezTo>
                    <a:pt x="29" y="0"/>
                    <a:pt x="29" y="29"/>
                    <a:pt x="58" y="29"/>
                  </a:cubicBezTo>
                  <a:cubicBezTo>
                    <a:pt x="29" y="29"/>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0" name="Freeform 729">
              <a:extLst>
                <a:ext uri="{FF2B5EF4-FFF2-40B4-BE49-F238E27FC236}">
                  <a16:creationId xmlns:a16="http://schemas.microsoft.com/office/drawing/2014/main" id="{0F69E4C9-9F49-9B41-A88F-FF776E8B4C59}"/>
                </a:ext>
              </a:extLst>
            </p:cNvPr>
            <p:cNvSpPr>
              <a:spLocks noChangeArrowheads="1"/>
            </p:cNvSpPr>
            <p:nvPr/>
          </p:nvSpPr>
          <p:spPr bwMode="auto">
            <a:xfrm>
              <a:off x="3152663" y="3414397"/>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1" name="Freeform 730">
              <a:extLst>
                <a:ext uri="{FF2B5EF4-FFF2-40B4-BE49-F238E27FC236}">
                  <a16:creationId xmlns:a16="http://schemas.microsoft.com/office/drawing/2014/main" id="{ABA8D89A-E054-D141-AF7A-7D8104B56D8D}"/>
                </a:ext>
              </a:extLst>
            </p:cNvPr>
            <p:cNvSpPr>
              <a:spLocks noChangeArrowheads="1"/>
            </p:cNvSpPr>
            <p:nvPr/>
          </p:nvSpPr>
          <p:spPr bwMode="auto">
            <a:xfrm>
              <a:off x="3152663" y="343289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2" name="Freeform 731">
              <a:extLst>
                <a:ext uri="{FF2B5EF4-FFF2-40B4-BE49-F238E27FC236}">
                  <a16:creationId xmlns:a16="http://schemas.microsoft.com/office/drawing/2014/main" id="{1ABD0BCB-76C0-8442-8227-AFD7FA0CE138}"/>
                </a:ext>
              </a:extLst>
            </p:cNvPr>
            <p:cNvSpPr>
              <a:spLocks noChangeArrowheads="1"/>
            </p:cNvSpPr>
            <p:nvPr/>
          </p:nvSpPr>
          <p:spPr bwMode="auto">
            <a:xfrm>
              <a:off x="3929825" y="325361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3" name="Freeform 732">
              <a:extLst>
                <a:ext uri="{FF2B5EF4-FFF2-40B4-BE49-F238E27FC236}">
                  <a16:creationId xmlns:a16="http://schemas.microsoft.com/office/drawing/2014/main" id="{BFE48D07-F50E-EA45-81CE-008CAEAA9A3E}"/>
                </a:ext>
              </a:extLst>
            </p:cNvPr>
            <p:cNvSpPr>
              <a:spLocks noChangeArrowheads="1"/>
            </p:cNvSpPr>
            <p:nvPr/>
          </p:nvSpPr>
          <p:spPr bwMode="auto">
            <a:xfrm>
              <a:off x="4110494" y="3347523"/>
              <a:ext cx="10036" cy="1423"/>
            </a:xfrm>
            <a:custGeom>
              <a:avLst/>
              <a:gdLst>
                <a:gd name="T0" fmla="*/ 0 w 30"/>
                <a:gd name="T1" fmla="*/ 0 h 1"/>
                <a:gd name="T2" fmla="*/ 0 w 30"/>
                <a:gd name="T3" fmla="*/ 0 h 1"/>
                <a:gd name="T4" fmla="*/ 0 w 30"/>
                <a:gd name="T5" fmla="*/ 0 h 1"/>
                <a:gd name="T6" fmla="*/ 0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lnTo>
                    <a:pt x="0"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4" name="Freeform 733">
              <a:extLst>
                <a:ext uri="{FF2B5EF4-FFF2-40B4-BE49-F238E27FC236}">
                  <a16:creationId xmlns:a16="http://schemas.microsoft.com/office/drawing/2014/main" id="{E4633B2B-AC94-1B43-A5AA-45F9B6DBA194}"/>
                </a:ext>
              </a:extLst>
            </p:cNvPr>
            <p:cNvSpPr>
              <a:spLocks noChangeArrowheads="1"/>
            </p:cNvSpPr>
            <p:nvPr/>
          </p:nvSpPr>
          <p:spPr bwMode="auto">
            <a:xfrm>
              <a:off x="4063176" y="3292031"/>
              <a:ext cx="18641" cy="28457"/>
            </a:xfrm>
            <a:custGeom>
              <a:avLst/>
              <a:gdLst>
                <a:gd name="T0" fmla="*/ 0 w 59"/>
                <a:gd name="T1" fmla="*/ 29 h 88"/>
                <a:gd name="T2" fmla="*/ 0 w 59"/>
                <a:gd name="T3" fmla="*/ 29 h 88"/>
                <a:gd name="T4" fmla="*/ 0 w 59"/>
                <a:gd name="T5" fmla="*/ 0 h 88"/>
                <a:gd name="T6" fmla="*/ 0 w 59"/>
                <a:gd name="T7" fmla="*/ 29 h 88"/>
                <a:gd name="T8" fmla="*/ 58 w 59"/>
                <a:gd name="T9" fmla="*/ 87 h 88"/>
                <a:gd name="T10" fmla="*/ 0 w 59"/>
                <a:gd name="T11" fmla="*/ 29 h 88"/>
              </a:gdLst>
              <a:ahLst/>
              <a:cxnLst>
                <a:cxn ang="0">
                  <a:pos x="T0" y="T1"/>
                </a:cxn>
                <a:cxn ang="0">
                  <a:pos x="T2" y="T3"/>
                </a:cxn>
                <a:cxn ang="0">
                  <a:pos x="T4" y="T5"/>
                </a:cxn>
                <a:cxn ang="0">
                  <a:pos x="T6" y="T7"/>
                </a:cxn>
                <a:cxn ang="0">
                  <a:pos x="T8" y="T9"/>
                </a:cxn>
                <a:cxn ang="0">
                  <a:pos x="T10" y="T11"/>
                </a:cxn>
              </a:cxnLst>
              <a:rect l="0" t="0" r="r" b="b"/>
              <a:pathLst>
                <a:path w="59" h="88">
                  <a:moveTo>
                    <a:pt x="0" y="29"/>
                  </a:moveTo>
                  <a:lnTo>
                    <a:pt x="0" y="29"/>
                  </a:lnTo>
                  <a:cubicBezTo>
                    <a:pt x="0" y="29"/>
                    <a:pt x="0" y="29"/>
                    <a:pt x="0" y="0"/>
                  </a:cubicBezTo>
                  <a:cubicBezTo>
                    <a:pt x="0" y="29"/>
                    <a:pt x="0" y="29"/>
                    <a:pt x="0" y="29"/>
                  </a:cubicBezTo>
                  <a:cubicBezTo>
                    <a:pt x="29" y="58"/>
                    <a:pt x="58" y="58"/>
                    <a:pt x="58" y="87"/>
                  </a:cubicBezTo>
                  <a:cubicBezTo>
                    <a:pt x="58" y="58"/>
                    <a:pt x="29" y="58"/>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5" name="Freeform 734">
              <a:extLst>
                <a:ext uri="{FF2B5EF4-FFF2-40B4-BE49-F238E27FC236}">
                  <a16:creationId xmlns:a16="http://schemas.microsoft.com/office/drawing/2014/main" id="{7954011B-D862-8B46-A3FB-B5CC1343DD2D}"/>
                </a:ext>
              </a:extLst>
            </p:cNvPr>
            <p:cNvSpPr>
              <a:spLocks noChangeArrowheads="1"/>
            </p:cNvSpPr>
            <p:nvPr/>
          </p:nvSpPr>
          <p:spPr bwMode="auto">
            <a:xfrm>
              <a:off x="4157811" y="3338986"/>
              <a:ext cx="10037" cy="9960"/>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0" y="0"/>
                    <a:pt x="0" y="29"/>
                    <a:pt x="0" y="29"/>
                  </a:cubicBezTo>
                  <a:cubicBezTo>
                    <a:pt x="0" y="29"/>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6" name="Freeform 735">
              <a:extLst>
                <a:ext uri="{FF2B5EF4-FFF2-40B4-BE49-F238E27FC236}">
                  <a16:creationId xmlns:a16="http://schemas.microsoft.com/office/drawing/2014/main" id="{7AEA7E37-550F-5F4B-AD1A-2F785B5DAD69}"/>
                </a:ext>
              </a:extLst>
            </p:cNvPr>
            <p:cNvSpPr>
              <a:spLocks noChangeArrowheads="1"/>
            </p:cNvSpPr>
            <p:nvPr/>
          </p:nvSpPr>
          <p:spPr bwMode="auto">
            <a:xfrm>
              <a:off x="4139172" y="3338986"/>
              <a:ext cx="18640" cy="1423"/>
            </a:xfrm>
            <a:custGeom>
              <a:avLst/>
              <a:gdLst>
                <a:gd name="T0" fmla="*/ 57 w 58"/>
                <a:gd name="T1" fmla="*/ 0 h 1"/>
                <a:gd name="T2" fmla="*/ 57 w 58"/>
                <a:gd name="T3" fmla="*/ 0 h 1"/>
                <a:gd name="T4" fmla="*/ 28 w 58"/>
                <a:gd name="T5" fmla="*/ 0 h 1"/>
                <a:gd name="T6" fmla="*/ 0 w 58"/>
                <a:gd name="T7" fmla="*/ 0 h 1"/>
                <a:gd name="T8" fmla="*/ 0 w 58"/>
                <a:gd name="T9" fmla="*/ 0 h 1"/>
                <a:gd name="T10" fmla="*/ 28 w 58"/>
                <a:gd name="T11" fmla="*/ 0 h 1"/>
                <a:gd name="T12" fmla="*/ 57 w 5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58" h="1">
                  <a:moveTo>
                    <a:pt x="57" y="0"/>
                  </a:moveTo>
                  <a:lnTo>
                    <a:pt x="57" y="0"/>
                  </a:lnTo>
                  <a:cubicBezTo>
                    <a:pt x="28" y="0"/>
                    <a:pt x="28" y="0"/>
                    <a:pt x="28" y="0"/>
                  </a:cubicBezTo>
                  <a:cubicBezTo>
                    <a:pt x="0" y="0"/>
                    <a:pt x="0" y="0"/>
                    <a:pt x="0" y="0"/>
                  </a:cubicBezTo>
                  <a:lnTo>
                    <a:pt x="0" y="0"/>
                  </a:lnTo>
                  <a:cubicBezTo>
                    <a:pt x="0" y="0"/>
                    <a:pt x="0" y="0"/>
                    <a:pt x="28" y="0"/>
                  </a:cubicBezTo>
                  <a:cubicBezTo>
                    <a:pt x="28" y="0"/>
                    <a:pt x="28" y="0"/>
                    <a:pt x="57"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7" name="Freeform 736">
              <a:extLst>
                <a:ext uri="{FF2B5EF4-FFF2-40B4-BE49-F238E27FC236}">
                  <a16:creationId xmlns:a16="http://schemas.microsoft.com/office/drawing/2014/main" id="{33F40F73-720E-5D4E-AF4E-A2E4119651AF}"/>
                </a:ext>
              </a:extLst>
            </p:cNvPr>
            <p:cNvSpPr>
              <a:spLocks noChangeArrowheads="1"/>
            </p:cNvSpPr>
            <p:nvPr/>
          </p:nvSpPr>
          <p:spPr bwMode="auto">
            <a:xfrm>
              <a:off x="4375761" y="3347523"/>
              <a:ext cx="28678" cy="9960"/>
            </a:xfrm>
            <a:custGeom>
              <a:avLst/>
              <a:gdLst>
                <a:gd name="T0" fmla="*/ 58 w 89"/>
                <a:gd name="T1" fmla="*/ 29 h 30"/>
                <a:gd name="T2" fmla="*/ 58 w 89"/>
                <a:gd name="T3" fmla="*/ 29 h 30"/>
                <a:gd name="T4" fmla="*/ 0 w 89"/>
                <a:gd name="T5" fmla="*/ 0 h 30"/>
                <a:gd name="T6" fmla="*/ 58 w 89"/>
                <a:gd name="T7" fmla="*/ 29 h 30"/>
                <a:gd name="T8" fmla="*/ 88 w 89"/>
                <a:gd name="T9" fmla="*/ 29 h 30"/>
                <a:gd name="T10" fmla="*/ 58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58" y="29"/>
                  </a:moveTo>
                  <a:lnTo>
                    <a:pt x="58" y="29"/>
                  </a:lnTo>
                  <a:cubicBezTo>
                    <a:pt x="29" y="29"/>
                    <a:pt x="0" y="29"/>
                    <a:pt x="0" y="0"/>
                  </a:cubicBezTo>
                  <a:cubicBezTo>
                    <a:pt x="0" y="29"/>
                    <a:pt x="29" y="29"/>
                    <a:pt x="58" y="29"/>
                  </a:cubicBezTo>
                  <a:lnTo>
                    <a:pt x="88" y="29"/>
                  </a:lnTo>
                  <a:lnTo>
                    <a:pt x="58"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8" name="Freeform 737">
              <a:extLst>
                <a:ext uri="{FF2B5EF4-FFF2-40B4-BE49-F238E27FC236}">
                  <a16:creationId xmlns:a16="http://schemas.microsoft.com/office/drawing/2014/main" id="{9EED733C-0702-E14C-9CAD-0EE533974719}"/>
                </a:ext>
              </a:extLst>
            </p:cNvPr>
            <p:cNvSpPr>
              <a:spLocks noChangeArrowheads="1"/>
            </p:cNvSpPr>
            <p:nvPr/>
          </p:nvSpPr>
          <p:spPr bwMode="auto">
            <a:xfrm>
              <a:off x="3997218" y="3253614"/>
              <a:ext cx="38715" cy="28457"/>
            </a:xfrm>
            <a:custGeom>
              <a:avLst/>
              <a:gdLst>
                <a:gd name="T0" fmla="*/ 117 w 118"/>
                <a:gd name="T1" fmla="*/ 87 h 88"/>
                <a:gd name="T2" fmla="*/ 117 w 118"/>
                <a:gd name="T3" fmla="*/ 87 h 88"/>
                <a:gd name="T4" fmla="*/ 29 w 118"/>
                <a:gd name="T5" fmla="*/ 29 h 88"/>
                <a:gd name="T6" fmla="*/ 0 w 118"/>
                <a:gd name="T7" fmla="*/ 0 h 88"/>
                <a:gd name="T8" fmla="*/ 0 w 118"/>
                <a:gd name="T9" fmla="*/ 0 h 88"/>
                <a:gd name="T10" fmla="*/ 0 w 118"/>
                <a:gd name="T11" fmla="*/ 0 h 88"/>
                <a:gd name="T12" fmla="*/ 29 w 118"/>
                <a:gd name="T13" fmla="*/ 29 h 88"/>
                <a:gd name="T14" fmla="*/ 117 w 118"/>
                <a:gd name="T15" fmla="*/ 87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88">
                  <a:moveTo>
                    <a:pt x="117" y="87"/>
                  </a:moveTo>
                  <a:lnTo>
                    <a:pt x="117" y="87"/>
                  </a:lnTo>
                  <a:cubicBezTo>
                    <a:pt x="88" y="58"/>
                    <a:pt x="58" y="58"/>
                    <a:pt x="29" y="29"/>
                  </a:cubicBezTo>
                  <a:cubicBezTo>
                    <a:pt x="29" y="0"/>
                    <a:pt x="29" y="0"/>
                    <a:pt x="0" y="0"/>
                  </a:cubicBezTo>
                  <a:lnTo>
                    <a:pt x="0" y="0"/>
                  </a:lnTo>
                  <a:lnTo>
                    <a:pt x="0" y="0"/>
                  </a:lnTo>
                  <a:cubicBezTo>
                    <a:pt x="29" y="0"/>
                    <a:pt x="29" y="0"/>
                    <a:pt x="29" y="29"/>
                  </a:cubicBezTo>
                  <a:cubicBezTo>
                    <a:pt x="58" y="58"/>
                    <a:pt x="88" y="58"/>
                    <a:pt x="117" y="8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39" name="Freeform 738">
              <a:extLst>
                <a:ext uri="{FF2B5EF4-FFF2-40B4-BE49-F238E27FC236}">
                  <a16:creationId xmlns:a16="http://schemas.microsoft.com/office/drawing/2014/main" id="{AA379570-216D-3343-9020-1B3C711FCB5A}"/>
                </a:ext>
              </a:extLst>
            </p:cNvPr>
            <p:cNvSpPr>
              <a:spLocks noChangeArrowheads="1"/>
            </p:cNvSpPr>
            <p:nvPr/>
          </p:nvSpPr>
          <p:spPr bwMode="auto">
            <a:xfrm>
              <a:off x="3911185" y="3225157"/>
              <a:ext cx="57355" cy="9960"/>
            </a:xfrm>
            <a:custGeom>
              <a:avLst/>
              <a:gdLst>
                <a:gd name="T0" fmla="*/ 174 w 175"/>
                <a:gd name="T1" fmla="*/ 29 h 30"/>
                <a:gd name="T2" fmla="*/ 174 w 175"/>
                <a:gd name="T3" fmla="*/ 29 h 30"/>
                <a:gd name="T4" fmla="*/ 174 w 175"/>
                <a:gd name="T5" fmla="*/ 29 h 30"/>
                <a:gd name="T6" fmla="*/ 174 w 175"/>
                <a:gd name="T7" fmla="*/ 29 h 30"/>
                <a:gd name="T8" fmla="*/ 174 w 175"/>
                <a:gd name="T9" fmla="*/ 29 h 30"/>
                <a:gd name="T10" fmla="*/ 86 w 175"/>
                <a:gd name="T11" fmla="*/ 0 h 30"/>
                <a:gd name="T12" fmla="*/ 29 w 175"/>
                <a:gd name="T13" fmla="*/ 29 h 30"/>
                <a:gd name="T14" fmla="*/ 0 w 175"/>
                <a:gd name="T15" fmla="*/ 29 h 30"/>
                <a:gd name="T16" fmla="*/ 0 w 175"/>
                <a:gd name="T17" fmla="*/ 29 h 30"/>
                <a:gd name="T18" fmla="*/ 0 w 175"/>
                <a:gd name="T19" fmla="*/ 29 h 30"/>
                <a:gd name="T20" fmla="*/ 29 w 175"/>
                <a:gd name="T21" fmla="*/ 29 h 30"/>
                <a:gd name="T22" fmla="*/ 86 w 175"/>
                <a:gd name="T23" fmla="*/ 0 h 30"/>
                <a:gd name="T24" fmla="*/ 174 w 175"/>
                <a:gd name="T2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30">
                  <a:moveTo>
                    <a:pt x="174" y="29"/>
                  </a:moveTo>
                  <a:lnTo>
                    <a:pt x="174" y="29"/>
                  </a:lnTo>
                  <a:lnTo>
                    <a:pt x="174" y="29"/>
                  </a:lnTo>
                  <a:lnTo>
                    <a:pt x="174" y="29"/>
                  </a:lnTo>
                  <a:lnTo>
                    <a:pt x="174" y="29"/>
                  </a:lnTo>
                  <a:cubicBezTo>
                    <a:pt x="145" y="0"/>
                    <a:pt x="116" y="0"/>
                    <a:pt x="86" y="0"/>
                  </a:cubicBezTo>
                  <a:cubicBezTo>
                    <a:pt x="57" y="0"/>
                    <a:pt x="29" y="0"/>
                    <a:pt x="29" y="29"/>
                  </a:cubicBezTo>
                  <a:lnTo>
                    <a:pt x="0" y="29"/>
                  </a:lnTo>
                  <a:lnTo>
                    <a:pt x="0" y="29"/>
                  </a:lnTo>
                  <a:lnTo>
                    <a:pt x="0" y="29"/>
                  </a:lnTo>
                  <a:lnTo>
                    <a:pt x="29" y="29"/>
                  </a:lnTo>
                  <a:cubicBezTo>
                    <a:pt x="29" y="0"/>
                    <a:pt x="57" y="0"/>
                    <a:pt x="86" y="0"/>
                  </a:cubicBezTo>
                  <a:cubicBezTo>
                    <a:pt x="116" y="0"/>
                    <a:pt x="145" y="0"/>
                    <a:pt x="174"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0" name="Freeform 739">
              <a:extLst>
                <a:ext uri="{FF2B5EF4-FFF2-40B4-BE49-F238E27FC236}">
                  <a16:creationId xmlns:a16="http://schemas.microsoft.com/office/drawing/2014/main" id="{DCACDE0D-6699-1349-885C-33ABDDB2AAB4}"/>
                </a:ext>
              </a:extLst>
            </p:cNvPr>
            <p:cNvSpPr>
              <a:spLocks noChangeArrowheads="1"/>
            </p:cNvSpPr>
            <p:nvPr/>
          </p:nvSpPr>
          <p:spPr bwMode="auto">
            <a:xfrm>
              <a:off x="4262486" y="327353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1" name="Freeform 740">
              <a:extLst>
                <a:ext uri="{FF2B5EF4-FFF2-40B4-BE49-F238E27FC236}">
                  <a16:creationId xmlns:a16="http://schemas.microsoft.com/office/drawing/2014/main" id="{530187D2-76A1-A44A-9F76-0B4FD09722D6}"/>
                </a:ext>
              </a:extLst>
            </p:cNvPr>
            <p:cNvSpPr>
              <a:spLocks noChangeArrowheads="1"/>
            </p:cNvSpPr>
            <p:nvPr/>
          </p:nvSpPr>
          <p:spPr bwMode="auto">
            <a:xfrm>
              <a:off x="4262486" y="327353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2" name="Freeform 741">
              <a:extLst>
                <a:ext uri="{FF2B5EF4-FFF2-40B4-BE49-F238E27FC236}">
                  <a16:creationId xmlns:a16="http://schemas.microsoft.com/office/drawing/2014/main" id="{48FC03BF-425A-CB4A-893C-86F511067592}"/>
                </a:ext>
              </a:extLst>
            </p:cNvPr>
            <p:cNvSpPr>
              <a:spLocks noChangeArrowheads="1"/>
            </p:cNvSpPr>
            <p:nvPr/>
          </p:nvSpPr>
          <p:spPr bwMode="auto">
            <a:xfrm>
              <a:off x="4328444" y="3310529"/>
              <a:ext cx="18640" cy="1423"/>
            </a:xfrm>
            <a:custGeom>
              <a:avLst/>
              <a:gdLst>
                <a:gd name="T0" fmla="*/ 0 w 59"/>
                <a:gd name="T1" fmla="*/ 0 h 1"/>
                <a:gd name="T2" fmla="*/ 0 w 59"/>
                <a:gd name="T3" fmla="*/ 0 h 1"/>
                <a:gd name="T4" fmla="*/ 58 w 59"/>
                <a:gd name="T5" fmla="*/ 0 h 1"/>
                <a:gd name="T6" fmla="*/ 0 w 59"/>
                <a:gd name="T7" fmla="*/ 0 h 1"/>
              </a:gdLst>
              <a:ahLst/>
              <a:cxnLst>
                <a:cxn ang="0">
                  <a:pos x="T0" y="T1"/>
                </a:cxn>
                <a:cxn ang="0">
                  <a:pos x="T2" y="T3"/>
                </a:cxn>
                <a:cxn ang="0">
                  <a:pos x="T4" y="T5"/>
                </a:cxn>
                <a:cxn ang="0">
                  <a:pos x="T6" y="T7"/>
                </a:cxn>
              </a:cxnLst>
              <a:rect l="0" t="0" r="r" b="b"/>
              <a:pathLst>
                <a:path w="59" h="1">
                  <a:moveTo>
                    <a:pt x="0" y="0"/>
                  </a:moveTo>
                  <a:lnTo>
                    <a:pt x="0" y="0"/>
                  </a:lnTo>
                  <a:cubicBezTo>
                    <a:pt x="29" y="0"/>
                    <a:pt x="29" y="0"/>
                    <a:pt x="58"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3" name="Freeform 742">
              <a:extLst>
                <a:ext uri="{FF2B5EF4-FFF2-40B4-BE49-F238E27FC236}">
                  <a16:creationId xmlns:a16="http://schemas.microsoft.com/office/drawing/2014/main" id="{C01B4DFC-EA3A-CD4B-8518-A68CBFE50D2D}"/>
                </a:ext>
              </a:extLst>
            </p:cNvPr>
            <p:cNvSpPr>
              <a:spLocks noChangeArrowheads="1"/>
            </p:cNvSpPr>
            <p:nvPr/>
          </p:nvSpPr>
          <p:spPr bwMode="auto">
            <a:xfrm>
              <a:off x="4262486" y="327353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4" name="Freeform 743">
              <a:extLst>
                <a:ext uri="{FF2B5EF4-FFF2-40B4-BE49-F238E27FC236}">
                  <a16:creationId xmlns:a16="http://schemas.microsoft.com/office/drawing/2014/main" id="{820FE821-F41F-3C4E-B73F-3A436081E9B1}"/>
                </a:ext>
              </a:extLst>
            </p:cNvPr>
            <p:cNvSpPr>
              <a:spLocks noChangeArrowheads="1"/>
            </p:cNvSpPr>
            <p:nvPr/>
          </p:nvSpPr>
          <p:spPr bwMode="auto">
            <a:xfrm>
              <a:off x="3475286" y="3442854"/>
              <a:ext cx="10037" cy="18498"/>
            </a:xfrm>
            <a:custGeom>
              <a:avLst/>
              <a:gdLst>
                <a:gd name="T0" fmla="*/ 0 w 30"/>
                <a:gd name="T1" fmla="*/ 58 h 59"/>
                <a:gd name="T2" fmla="*/ 0 w 30"/>
                <a:gd name="T3" fmla="*/ 58 h 59"/>
                <a:gd name="T4" fmla="*/ 29 w 30"/>
                <a:gd name="T5" fmla="*/ 0 h 59"/>
                <a:gd name="T6" fmla="*/ 29 w 30"/>
                <a:gd name="T7" fmla="*/ 0 h 59"/>
                <a:gd name="T8" fmla="*/ 0 w 30"/>
                <a:gd name="T9" fmla="*/ 58 h 59"/>
              </a:gdLst>
              <a:ahLst/>
              <a:cxnLst>
                <a:cxn ang="0">
                  <a:pos x="T0" y="T1"/>
                </a:cxn>
                <a:cxn ang="0">
                  <a:pos x="T2" y="T3"/>
                </a:cxn>
                <a:cxn ang="0">
                  <a:pos x="T4" y="T5"/>
                </a:cxn>
                <a:cxn ang="0">
                  <a:pos x="T6" y="T7"/>
                </a:cxn>
                <a:cxn ang="0">
                  <a:pos x="T8" y="T9"/>
                </a:cxn>
              </a:cxnLst>
              <a:rect l="0" t="0" r="r" b="b"/>
              <a:pathLst>
                <a:path w="30" h="59">
                  <a:moveTo>
                    <a:pt x="0" y="58"/>
                  </a:moveTo>
                  <a:lnTo>
                    <a:pt x="0" y="58"/>
                  </a:lnTo>
                  <a:cubicBezTo>
                    <a:pt x="0" y="29"/>
                    <a:pt x="29" y="0"/>
                    <a:pt x="29" y="0"/>
                  </a:cubicBezTo>
                  <a:lnTo>
                    <a:pt x="29" y="0"/>
                  </a:lnTo>
                  <a:cubicBezTo>
                    <a:pt x="29" y="0"/>
                    <a:pt x="0" y="29"/>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5" name="Freeform 744">
              <a:extLst>
                <a:ext uri="{FF2B5EF4-FFF2-40B4-BE49-F238E27FC236}">
                  <a16:creationId xmlns:a16="http://schemas.microsoft.com/office/drawing/2014/main" id="{CD9A184E-38C0-7F49-A5CA-C19D550B2F3E}"/>
                </a:ext>
              </a:extLst>
            </p:cNvPr>
            <p:cNvSpPr>
              <a:spLocks noChangeArrowheads="1"/>
            </p:cNvSpPr>
            <p:nvPr/>
          </p:nvSpPr>
          <p:spPr bwMode="auto">
            <a:xfrm>
              <a:off x="4167849" y="3338986"/>
              <a:ext cx="28678" cy="18497"/>
            </a:xfrm>
            <a:custGeom>
              <a:avLst/>
              <a:gdLst>
                <a:gd name="T0" fmla="*/ 0 w 89"/>
                <a:gd name="T1" fmla="*/ 58 h 59"/>
                <a:gd name="T2" fmla="*/ 0 w 89"/>
                <a:gd name="T3" fmla="*/ 58 h 59"/>
                <a:gd name="T4" fmla="*/ 88 w 89"/>
                <a:gd name="T5" fmla="*/ 0 h 59"/>
                <a:gd name="T6" fmla="*/ 0 w 89"/>
                <a:gd name="T7" fmla="*/ 58 h 59"/>
              </a:gdLst>
              <a:ahLst/>
              <a:cxnLst>
                <a:cxn ang="0">
                  <a:pos x="T0" y="T1"/>
                </a:cxn>
                <a:cxn ang="0">
                  <a:pos x="T2" y="T3"/>
                </a:cxn>
                <a:cxn ang="0">
                  <a:pos x="T4" y="T5"/>
                </a:cxn>
                <a:cxn ang="0">
                  <a:pos x="T6" y="T7"/>
                </a:cxn>
              </a:cxnLst>
              <a:rect l="0" t="0" r="r" b="b"/>
              <a:pathLst>
                <a:path w="89" h="59">
                  <a:moveTo>
                    <a:pt x="0" y="58"/>
                  </a:moveTo>
                  <a:lnTo>
                    <a:pt x="0" y="58"/>
                  </a:lnTo>
                  <a:cubicBezTo>
                    <a:pt x="59" y="58"/>
                    <a:pt x="88" y="29"/>
                    <a:pt x="88" y="0"/>
                  </a:cubicBezTo>
                  <a:cubicBezTo>
                    <a:pt x="88" y="29"/>
                    <a:pt x="59" y="58"/>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6" name="Freeform 745">
              <a:extLst>
                <a:ext uri="{FF2B5EF4-FFF2-40B4-BE49-F238E27FC236}">
                  <a16:creationId xmlns:a16="http://schemas.microsoft.com/office/drawing/2014/main" id="{DCB5C70A-12F4-9E4D-A8D3-5837995DEEDE}"/>
                </a:ext>
              </a:extLst>
            </p:cNvPr>
            <p:cNvSpPr>
              <a:spLocks noChangeArrowheads="1"/>
            </p:cNvSpPr>
            <p:nvPr/>
          </p:nvSpPr>
          <p:spPr bwMode="auto">
            <a:xfrm>
              <a:off x="4252448" y="3273534"/>
              <a:ext cx="10037" cy="1423"/>
            </a:xfrm>
            <a:custGeom>
              <a:avLst/>
              <a:gdLst>
                <a:gd name="T0" fmla="*/ 0 w 29"/>
                <a:gd name="T1" fmla="*/ 0 h 1"/>
                <a:gd name="T2" fmla="*/ 0 w 29"/>
                <a:gd name="T3" fmla="*/ 0 h 1"/>
                <a:gd name="T4" fmla="*/ 0 w 29"/>
                <a:gd name="T5" fmla="*/ 0 h 1"/>
                <a:gd name="T6" fmla="*/ 0 w 29"/>
                <a:gd name="T7" fmla="*/ 0 h 1"/>
                <a:gd name="T8" fmla="*/ 28 w 29"/>
                <a:gd name="T9" fmla="*/ 0 h 1"/>
                <a:gd name="T10" fmla="*/ 28 w 29"/>
                <a:gd name="T11" fmla="*/ 0 h 1"/>
                <a:gd name="T12" fmla="*/ 0 w 29"/>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9" h="1">
                  <a:moveTo>
                    <a:pt x="0" y="0"/>
                  </a:moveTo>
                  <a:lnTo>
                    <a:pt x="0" y="0"/>
                  </a:lnTo>
                  <a:lnTo>
                    <a:pt x="0" y="0"/>
                  </a:lnTo>
                  <a:lnTo>
                    <a:pt x="0" y="0"/>
                  </a:lnTo>
                  <a:cubicBezTo>
                    <a:pt x="28" y="0"/>
                    <a:pt x="28" y="0"/>
                    <a:pt x="28" y="0"/>
                  </a:cubicBezTo>
                  <a:lnTo>
                    <a:pt x="28"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7" name="Freeform 746">
              <a:extLst>
                <a:ext uri="{FF2B5EF4-FFF2-40B4-BE49-F238E27FC236}">
                  <a16:creationId xmlns:a16="http://schemas.microsoft.com/office/drawing/2014/main" id="{21131BF6-0A8A-A746-BF5B-C46DC11CB75F}"/>
                </a:ext>
              </a:extLst>
            </p:cNvPr>
            <p:cNvSpPr>
              <a:spLocks noChangeArrowheads="1"/>
            </p:cNvSpPr>
            <p:nvPr/>
          </p:nvSpPr>
          <p:spPr bwMode="auto">
            <a:xfrm>
              <a:off x="3635880" y="3273534"/>
              <a:ext cx="10037" cy="9960"/>
            </a:xfrm>
            <a:custGeom>
              <a:avLst/>
              <a:gdLst>
                <a:gd name="T0" fmla="*/ 0 w 31"/>
                <a:gd name="T1" fmla="*/ 0 h 30"/>
                <a:gd name="T2" fmla="*/ 0 w 31"/>
                <a:gd name="T3" fmla="*/ 0 h 30"/>
                <a:gd name="T4" fmla="*/ 30 w 31"/>
                <a:gd name="T5" fmla="*/ 29 h 30"/>
                <a:gd name="T6" fmla="*/ 0 w 31"/>
                <a:gd name="T7" fmla="*/ 0 h 30"/>
              </a:gdLst>
              <a:ahLst/>
              <a:cxnLst>
                <a:cxn ang="0">
                  <a:pos x="T0" y="T1"/>
                </a:cxn>
                <a:cxn ang="0">
                  <a:pos x="T2" y="T3"/>
                </a:cxn>
                <a:cxn ang="0">
                  <a:pos x="T4" y="T5"/>
                </a:cxn>
                <a:cxn ang="0">
                  <a:pos x="T6" y="T7"/>
                </a:cxn>
              </a:cxnLst>
              <a:rect l="0" t="0" r="r" b="b"/>
              <a:pathLst>
                <a:path w="31" h="30">
                  <a:moveTo>
                    <a:pt x="0" y="0"/>
                  </a:moveTo>
                  <a:lnTo>
                    <a:pt x="0" y="0"/>
                  </a:lnTo>
                  <a:cubicBezTo>
                    <a:pt x="30" y="29"/>
                    <a:pt x="30" y="29"/>
                    <a:pt x="30" y="29"/>
                  </a:cubicBezTo>
                  <a:cubicBezTo>
                    <a:pt x="30" y="29"/>
                    <a:pt x="3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8" name="Freeform 747">
              <a:extLst>
                <a:ext uri="{FF2B5EF4-FFF2-40B4-BE49-F238E27FC236}">
                  <a16:creationId xmlns:a16="http://schemas.microsoft.com/office/drawing/2014/main" id="{79EDCD68-4251-E844-96C5-E3D5B53C5192}"/>
                </a:ext>
              </a:extLst>
            </p:cNvPr>
            <p:cNvSpPr>
              <a:spLocks noChangeArrowheads="1"/>
            </p:cNvSpPr>
            <p:nvPr/>
          </p:nvSpPr>
          <p:spPr bwMode="auto">
            <a:xfrm>
              <a:off x="3664558" y="328207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49" name="Freeform 748">
              <a:extLst>
                <a:ext uri="{FF2B5EF4-FFF2-40B4-BE49-F238E27FC236}">
                  <a16:creationId xmlns:a16="http://schemas.microsoft.com/office/drawing/2014/main" id="{164C4610-B1EF-5148-9BCA-8EB111207D42}"/>
                </a:ext>
              </a:extLst>
            </p:cNvPr>
            <p:cNvSpPr>
              <a:spLocks noChangeArrowheads="1"/>
            </p:cNvSpPr>
            <p:nvPr/>
          </p:nvSpPr>
          <p:spPr bwMode="auto">
            <a:xfrm>
              <a:off x="3541244" y="3469890"/>
              <a:ext cx="28678" cy="9960"/>
            </a:xfrm>
            <a:custGeom>
              <a:avLst/>
              <a:gdLst>
                <a:gd name="T0" fmla="*/ 58 w 89"/>
                <a:gd name="T1" fmla="*/ 0 h 31"/>
                <a:gd name="T2" fmla="*/ 58 w 89"/>
                <a:gd name="T3" fmla="*/ 0 h 31"/>
                <a:gd name="T4" fmla="*/ 0 w 89"/>
                <a:gd name="T5" fmla="*/ 0 h 31"/>
                <a:gd name="T6" fmla="*/ 0 w 89"/>
                <a:gd name="T7" fmla="*/ 0 h 31"/>
                <a:gd name="T8" fmla="*/ 58 w 89"/>
                <a:gd name="T9" fmla="*/ 0 h 31"/>
                <a:gd name="T10" fmla="*/ 88 w 89"/>
                <a:gd name="T11" fmla="*/ 0 h 31"/>
                <a:gd name="T12" fmla="*/ 88 w 89"/>
                <a:gd name="T13" fmla="*/ 30 h 31"/>
                <a:gd name="T14" fmla="*/ 88 w 89"/>
                <a:gd name="T15" fmla="*/ 30 h 31"/>
                <a:gd name="T16" fmla="*/ 88 w 89"/>
                <a:gd name="T17" fmla="*/ 0 h 31"/>
                <a:gd name="T18" fmla="*/ 58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58" y="0"/>
                  </a:moveTo>
                  <a:lnTo>
                    <a:pt x="58" y="0"/>
                  </a:lnTo>
                  <a:cubicBezTo>
                    <a:pt x="58" y="0"/>
                    <a:pt x="29" y="0"/>
                    <a:pt x="0" y="0"/>
                  </a:cubicBezTo>
                  <a:lnTo>
                    <a:pt x="0" y="0"/>
                  </a:lnTo>
                  <a:cubicBezTo>
                    <a:pt x="29" y="0"/>
                    <a:pt x="58" y="0"/>
                    <a:pt x="58" y="0"/>
                  </a:cubicBezTo>
                  <a:cubicBezTo>
                    <a:pt x="88" y="0"/>
                    <a:pt x="88" y="0"/>
                    <a:pt x="88" y="0"/>
                  </a:cubicBezTo>
                  <a:cubicBezTo>
                    <a:pt x="88" y="30"/>
                    <a:pt x="88" y="30"/>
                    <a:pt x="88" y="30"/>
                  </a:cubicBezTo>
                  <a:lnTo>
                    <a:pt x="88" y="30"/>
                  </a:lnTo>
                  <a:cubicBezTo>
                    <a:pt x="88" y="0"/>
                    <a:pt x="88" y="0"/>
                    <a:pt x="88" y="0"/>
                  </a:cubicBezTo>
                  <a:lnTo>
                    <a:pt x="58"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0" name="Freeform 749">
              <a:extLst>
                <a:ext uri="{FF2B5EF4-FFF2-40B4-BE49-F238E27FC236}">
                  <a16:creationId xmlns:a16="http://schemas.microsoft.com/office/drawing/2014/main" id="{CDC3250E-0626-2349-9D0C-A2DBFF52C096}"/>
                </a:ext>
              </a:extLst>
            </p:cNvPr>
            <p:cNvSpPr>
              <a:spLocks noChangeArrowheads="1"/>
            </p:cNvSpPr>
            <p:nvPr/>
          </p:nvSpPr>
          <p:spPr bwMode="auto">
            <a:xfrm>
              <a:off x="3485323" y="3489809"/>
              <a:ext cx="28678" cy="18497"/>
            </a:xfrm>
            <a:custGeom>
              <a:avLst/>
              <a:gdLst>
                <a:gd name="T0" fmla="*/ 58 w 88"/>
                <a:gd name="T1" fmla="*/ 29 h 59"/>
                <a:gd name="T2" fmla="*/ 58 w 88"/>
                <a:gd name="T3" fmla="*/ 29 h 59"/>
                <a:gd name="T4" fmla="*/ 0 w 88"/>
                <a:gd name="T5" fmla="*/ 58 h 59"/>
                <a:gd name="T6" fmla="*/ 0 w 88"/>
                <a:gd name="T7" fmla="*/ 58 h 59"/>
                <a:gd name="T8" fmla="*/ 58 w 88"/>
                <a:gd name="T9" fmla="*/ 29 h 59"/>
                <a:gd name="T10" fmla="*/ 87 w 88"/>
                <a:gd name="T11" fmla="*/ 0 h 59"/>
                <a:gd name="T12" fmla="*/ 58 w 8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88" h="59">
                  <a:moveTo>
                    <a:pt x="58" y="29"/>
                  </a:moveTo>
                  <a:lnTo>
                    <a:pt x="58" y="29"/>
                  </a:lnTo>
                  <a:cubicBezTo>
                    <a:pt x="0" y="58"/>
                    <a:pt x="0" y="58"/>
                    <a:pt x="0" y="58"/>
                  </a:cubicBezTo>
                  <a:lnTo>
                    <a:pt x="0" y="58"/>
                  </a:lnTo>
                  <a:cubicBezTo>
                    <a:pt x="58" y="29"/>
                    <a:pt x="58" y="29"/>
                    <a:pt x="58" y="29"/>
                  </a:cubicBezTo>
                  <a:cubicBezTo>
                    <a:pt x="58" y="29"/>
                    <a:pt x="87" y="29"/>
                    <a:pt x="87" y="0"/>
                  </a:cubicBezTo>
                  <a:cubicBezTo>
                    <a:pt x="87" y="29"/>
                    <a:pt x="58" y="29"/>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1" name="Freeform 750">
              <a:extLst>
                <a:ext uri="{FF2B5EF4-FFF2-40B4-BE49-F238E27FC236}">
                  <a16:creationId xmlns:a16="http://schemas.microsoft.com/office/drawing/2014/main" id="{EFED382E-A0D9-C04B-8129-81128C5259DD}"/>
                </a:ext>
              </a:extLst>
            </p:cNvPr>
            <p:cNvSpPr>
              <a:spLocks noChangeArrowheads="1"/>
            </p:cNvSpPr>
            <p:nvPr/>
          </p:nvSpPr>
          <p:spPr bwMode="auto">
            <a:xfrm>
              <a:off x="3664558" y="328207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2" name="Freeform 751">
              <a:extLst>
                <a:ext uri="{FF2B5EF4-FFF2-40B4-BE49-F238E27FC236}">
                  <a16:creationId xmlns:a16="http://schemas.microsoft.com/office/drawing/2014/main" id="{5B8E6B5C-2F7C-7546-B9F4-6690FC82FE9A}"/>
                </a:ext>
              </a:extLst>
            </p:cNvPr>
            <p:cNvSpPr>
              <a:spLocks noChangeArrowheads="1"/>
            </p:cNvSpPr>
            <p:nvPr/>
          </p:nvSpPr>
          <p:spPr bwMode="auto">
            <a:xfrm>
              <a:off x="3541244" y="3498347"/>
              <a:ext cx="10037" cy="1423"/>
            </a:xfrm>
            <a:custGeom>
              <a:avLst/>
              <a:gdLst>
                <a:gd name="T0" fmla="*/ 29 w 30"/>
                <a:gd name="T1" fmla="*/ 0 h 1"/>
                <a:gd name="T2" fmla="*/ 29 w 30"/>
                <a:gd name="T3" fmla="*/ 0 h 1"/>
                <a:gd name="T4" fmla="*/ 0 w 30"/>
                <a:gd name="T5" fmla="*/ 0 h 1"/>
                <a:gd name="T6" fmla="*/ 0 w 30"/>
                <a:gd name="T7" fmla="*/ 0 h 1"/>
                <a:gd name="T8" fmla="*/ 0 w 30"/>
                <a:gd name="T9" fmla="*/ 0 h 1"/>
                <a:gd name="T10" fmla="*/ 0 w 30"/>
                <a:gd name="T11" fmla="*/ 0 h 1"/>
                <a:gd name="T12" fmla="*/ 0 w 30"/>
                <a:gd name="T13" fmla="*/ 0 h 1"/>
                <a:gd name="T14" fmla="*/ 0 w 30"/>
                <a:gd name="T15" fmla="*/ 0 h 1"/>
                <a:gd name="T16" fmla="*/ 29 w 30"/>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
                  <a:moveTo>
                    <a:pt x="29" y="0"/>
                  </a:moveTo>
                  <a:lnTo>
                    <a:pt x="29" y="0"/>
                  </a:lnTo>
                  <a:cubicBezTo>
                    <a:pt x="0" y="0"/>
                    <a:pt x="0" y="0"/>
                    <a:pt x="0" y="0"/>
                  </a:cubicBezTo>
                  <a:lnTo>
                    <a:pt x="0" y="0"/>
                  </a:lnTo>
                  <a:lnTo>
                    <a:pt x="0" y="0"/>
                  </a:lnTo>
                  <a:lnTo>
                    <a:pt x="0" y="0"/>
                  </a:lnTo>
                  <a:lnTo>
                    <a:pt x="0" y="0"/>
                  </a:lnTo>
                  <a:lnTo>
                    <a:pt x="0" y="0"/>
                  </a:ln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3" name="Freeform 752">
              <a:extLst>
                <a:ext uri="{FF2B5EF4-FFF2-40B4-BE49-F238E27FC236}">
                  <a16:creationId xmlns:a16="http://schemas.microsoft.com/office/drawing/2014/main" id="{6685EF1A-460D-F443-BA69-5EEF325A91F1}"/>
                </a:ext>
              </a:extLst>
            </p:cNvPr>
            <p:cNvSpPr>
              <a:spLocks noChangeArrowheads="1"/>
            </p:cNvSpPr>
            <p:nvPr/>
          </p:nvSpPr>
          <p:spPr bwMode="auto">
            <a:xfrm>
              <a:off x="3684631" y="3273534"/>
              <a:ext cx="18641" cy="1423"/>
            </a:xfrm>
            <a:custGeom>
              <a:avLst/>
              <a:gdLst>
                <a:gd name="T0" fmla="*/ 58 w 59"/>
                <a:gd name="T1" fmla="*/ 0 h 1"/>
                <a:gd name="T2" fmla="*/ 58 w 59"/>
                <a:gd name="T3" fmla="*/ 0 h 1"/>
                <a:gd name="T4" fmla="*/ 58 w 59"/>
                <a:gd name="T5" fmla="*/ 0 h 1"/>
                <a:gd name="T6" fmla="*/ 0 w 59"/>
                <a:gd name="T7" fmla="*/ 0 h 1"/>
                <a:gd name="T8" fmla="*/ 58 w 59"/>
                <a:gd name="T9" fmla="*/ 0 h 1"/>
              </a:gdLst>
              <a:ahLst/>
              <a:cxnLst>
                <a:cxn ang="0">
                  <a:pos x="T0" y="T1"/>
                </a:cxn>
                <a:cxn ang="0">
                  <a:pos x="T2" y="T3"/>
                </a:cxn>
                <a:cxn ang="0">
                  <a:pos x="T4" y="T5"/>
                </a:cxn>
                <a:cxn ang="0">
                  <a:pos x="T6" y="T7"/>
                </a:cxn>
                <a:cxn ang="0">
                  <a:pos x="T8" y="T9"/>
                </a:cxn>
              </a:cxnLst>
              <a:rect l="0" t="0" r="r" b="b"/>
              <a:pathLst>
                <a:path w="59" h="1">
                  <a:moveTo>
                    <a:pt x="58" y="0"/>
                  </a:moveTo>
                  <a:lnTo>
                    <a:pt x="58" y="0"/>
                  </a:lnTo>
                  <a:lnTo>
                    <a:pt x="58" y="0"/>
                  </a:lnTo>
                  <a:cubicBezTo>
                    <a:pt x="29" y="0"/>
                    <a:pt x="0" y="0"/>
                    <a:pt x="0" y="0"/>
                  </a:cubicBezTo>
                  <a:cubicBezTo>
                    <a:pt x="0" y="0"/>
                    <a:pt x="29" y="0"/>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4" name="Freeform 753">
              <a:extLst>
                <a:ext uri="{FF2B5EF4-FFF2-40B4-BE49-F238E27FC236}">
                  <a16:creationId xmlns:a16="http://schemas.microsoft.com/office/drawing/2014/main" id="{19A84AC2-239B-4B44-A67F-4BD9D3D5063F}"/>
                </a:ext>
              </a:extLst>
            </p:cNvPr>
            <p:cNvSpPr>
              <a:spLocks noChangeArrowheads="1"/>
            </p:cNvSpPr>
            <p:nvPr/>
          </p:nvSpPr>
          <p:spPr bwMode="auto">
            <a:xfrm>
              <a:off x="3863867" y="328207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5" name="Freeform 754">
              <a:extLst>
                <a:ext uri="{FF2B5EF4-FFF2-40B4-BE49-F238E27FC236}">
                  <a16:creationId xmlns:a16="http://schemas.microsoft.com/office/drawing/2014/main" id="{19E9DD92-8AE6-FB43-B821-67DC883ECFE1}"/>
                </a:ext>
              </a:extLst>
            </p:cNvPr>
            <p:cNvSpPr>
              <a:spLocks noChangeArrowheads="1"/>
            </p:cNvSpPr>
            <p:nvPr/>
          </p:nvSpPr>
          <p:spPr bwMode="auto">
            <a:xfrm>
              <a:off x="3825152" y="3245077"/>
              <a:ext cx="1434" cy="9960"/>
            </a:xfrm>
            <a:custGeom>
              <a:avLst/>
              <a:gdLst>
                <a:gd name="T0" fmla="*/ 0 w 1"/>
                <a:gd name="T1" fmla="*/ 0 h 31"/>
                <a:gd name="T2" fmla="*/ 0 w 1"/>
                <a:gd name="T3" fmla="*/ 0 h 31"/>
                <a:gd name="T4" fmla="*/ 0 w 1"/>
                <a:gd name="T5" fmla="*/ 30 h 31"/>
                <a:gd name="T6" fmla="*/ 0 w 1"/>
                <a:gd name="T7" fmla="*/ 30 h 31"/>
                <a:gd name="T8" fmla="*/ 0 w 1"/>
                <a:gd name="T9" fmla="*/ 30 h 31"/>
                <a:gd name="T10" fmla="*/ 0 w 1"/>
                <a:gd name="T11" fmla="*/ 30 h 31"/>
                <a:gd name="T12" fmla="*/ 0 w 1"/>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1" h="31">
                  <a:moveTo>
                    <a:pt x="0" y="0"/>
                  </a:moveTo>
                  <a:lnTo>
                    <a:pt x="0" y="0"/>
                  </a:lnTo>
                  <a:lnTo>
                    <a:pt x="0" y="30"/>
                  </a:lnTo>
                  <a:lnTo>
                    <a:pt x="0" y="30"/>
                  </a:lnTo>
                  <a:lnTo>
                    <a:pt x="0" y="30"/>
                  </a:lnTo>
                  <a:lnTo>
                    <a:pt x="0" y="3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6" name="Freeform 755">
              <a:extLst>
                <a:ext uri="{FF2B5EF4-FFF2-40B4-BE49-F238E27FC236}">
                  <a16:creationId xmlns:a16="http://schemas.microsoft.com/office/drawing/2014/main" id="{966B30AE-6198-0A45-AF41-4AFD067F5998}"/>
                </a:ext>
              </a:extLst>
            </p:cNvPr>
            <p:cNvSpPr>
              <a:spLocks noChangeArrowheads="1"/>
            </p:cNvSpPr>
            <p:nvPr/>
          </p:nvSpPr>
          <p:spPr bwMode="auto">
            <a:xfrm>
              <a:off x="3825152" y="3235116"/>
              <a:ext cx="10037" cy="9961"/>
            </a:xfrm>
            <a:custGeom>
              <a:avLst/>
              <a:gdLst>
                <a:gd name="T0" fmla="*/ 0 w 31"/>
                <a:gd name="T1" fmla="*/ 0 h 30"/>
                <a:gd name="T2" fmla="*/ 0 w 31"/>
                <a:gd name="T3" fmla="*/ 0 h 30"/>
                <a:gd name="T4" fmla="*/ 0 w 31"/>
                <a:gd name="T5" fmla="*/ 0 h 30"/>
                <a:gd name="T6" fmla="*/ 30 w 31"/>
                <a:gd name="T7" fmla="*/ 29 h 30"/>
                <a:gd name="T8" fmla="*/ 0 w 31"/>
                <a:gd name="T9" fmla="*/ 0 h 30"/>
              </a:gdLst>
              <a:ahLst/>
              <a:cxnLst>
                <a:cxn ang="0">
                  <a:pos x="T0" y="T1"/>
                </a:cxn>
                <a:cxn ang="0">
                  <a:pos x="T2" y="T3"/>
                </a:cxn>
                <a:cxn ang="0">
                  <a:pos x="T4" y="T5"/>
                </a:cxn>
                <a:cxn ang="0">
                  <a:pos x="T6" y="T7"/>
                </a:cxn>
                <a:cxn ang="0">
                  <a:pos x="T8" y="T9"/>
                </a:cxn>
              </a:cxnLst>
              <a:rect l="0" t="0" r="r" b="b"/>
              <a:pathLst>
                <a:path w="31" h="30">
                  <a:moveTo>
                    <a:pt x="0" y="0"/>
                  </a:moveTo>
                  <a:lnTo>
                    <a:pt x="0" y="0"/>
                  </a:lnTo>
                  <a:lnTo>
                    <a:pt x="0" y="0"/>
                  </a:lnTo>
                  <a:cubicBezTo>
                    <a:pt x="0" y="0"/>
                    <a:pt x="0" y="29"/>
                    <a:pt x="30" y="29"/>
                  </a:cubicBezTo>
                  <a:cubicBezTo>
                    <a:pt x="0" y="29"/>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7" name="Freeform 756">
              <a:extLst>
                <a:ext uri="{FF2B5EF4-FFF2-40B4-BE49-F238E27FC236}">
                  <a16:creationId xmlns:a16="http://schemas.microsoft.com/office/drawing/2014/main" id="{930A0BA8-A7A6-3144-9ADA-F30B27C7FC4B}"/>
                </a:ext>
              </a:extLst>
            </p:cNvPr>
            <p:cNvSpPr>
              <a:spLocks noChangeArrowheads="1"/>
            </p:cNvSpPr>
            <p:nvPr/>
          </p:nvSpPr>
          <p:spPr bwMode="auto">
            <a:xfrm>
              <a:off x="3797909" y="3263574"/>
              <a:ext cx="18640" cy="9961"/>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29"/>
                    <a:pt x="57" y="0"/>
                  </a:cubicBezTo>
                  <a:cubicBezTo>
                    <a:pt x="29"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8" name="Freeform 757">
              <a:extLst>
                <a:ext uri="{FF2B5EF4-FFF2-40B4-BE49-F238E27FC236}">
                  <a16:creationId xmlns:a16="http://schemas.microsoft.com/office/drawing/2014/main" id="{8DE34BCD-A6EB-384F-B12C-4F59EF48A7B3}"/>
                </a:ext>
              </a:extLst>
            </p:cNvPr>
            <p:cNvSpPr>
              <a:spLocks noChangeArrowheads="1"/>
            </p:cNvSpPr>
            <p:nvPr/>
          </p:nvSpPr>
          <p:spPr bwMode="auto">
            <a:xfrm>
              <a:off x="3703273" y="3273534"/>
              <a:ext cx="86033" cy="28457"/>
            </a:xfrm>
            <a:custGeom>
              <a:avLst/>
              <a:gdLst>
                <a:gd name="T0" fmla="*/ 0 w 263"/>
                <a:gd name="T1" fmla="*/ 88 h 89"/>
                <a:gd name="T2" fmla="*/ 0 w 263"/>
                <a:gd name="T3" fmla="*/ 88 h 89"/>
                <a:gd name="T4" fmla="*/ 58 w 263"/>
                <a:gd name="T5" fmla="*/ 88 h 89"/>
                <a:gd name="T6" fmla="*/ 262 w 263"/>
                <a:gd name="T7" fmla="*/ 0 h 89"/>
                <a:gd name="T8" fmla="*/ 58 w 263"/>
                <a:gd name="T9" fmla="*/ 88 h 89"/>
                <a:gd name="T10" fmla="*/ 0 w 263"/>
                <a:gd name="T11" fmla="*/ 88 h 89"/>
              </a:gdLst>
              <a:ahLst/>
              <a:cxnLst>
                <a:cxn ang="0">
                  <a:pos x="T0" y="T1"/>
                </a:cxn>
                <a:cxn ang="0">
                  <a:pos x="T2" y="T3"/>
                </a:cxn>
                <a:cxn ang="0">
                  <a:pos x="T4" y="T5"/>
                </a:cxn>
                <a:cxn ang="0">
                  <a:pos x="T6" y="T7"/>
                </a:cxn>
                <a:cxn ang="0">
                  <a:pos x="T8" y="T9"/>
                </a:cxn>
                <a:cxn ang="0">
                  <a:pos x="T10" y="T11"/>
                </a:cxn>
              </a:cxnLst>
              <a:rect l="0" t="0" r="r" b="b"/>
              <a:pathLst>
                <a:path w="263" h="89">
                  <a:moveTo>
                    <a:pt x="0" y="88"/>
                  </a:moveTo>
                  <a:lnTo>
                    <a:pt x="0" y="88"/>
                  </a:lnTo>
                  <a:cubicBezTo>
                    <a:pt x="58" y="88"/>
                    <a:pt x="58" y="88"/>
                    <a:pt x="58" y="88"/>
                  </a:cubicBezTo>
                  <a:cubicBezTo>
                    <a:pt x="116" y="59"/>
                    <a:pt x="204" y="59"/>
                    <a:pt x="262" y="0"/>
                  </a:cubicBezTo>
                  <a:cubicBezTo>
                    <a:pt x="204" y="59"/>
                    <a:pt x="116" y="59"/>
                    <a:pt x="58" y="88"/>
                  </a:cubicBezTo>
                  <a:lnTo>
                    <a:pt x="0" y="88"/>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59" name="Freeform 758">
              <a:extLst>
                <a:ext uri="{FF2B5EF4-FFF2-40B4-BE49-F238E27FC236}">
                  <a16:creationId xmlns:a16="http://schemas.microsoft.com/office/drawing/2014/main" id="{EFE7937D-FA9B-6743-8FDF-3CFFE27E780C}"/>
                </a:ext>
              </a:extLst>
            </p:cNvPr>
            <p:cNvSpPr>
              <a:spLocks noChangeArrowheads="1"/>
            </p:cNvSpPr>
            <p:nvPr/>
          </p:nvSpPr>
          <p:spPr bwMode="auto">
            <a:xfrm>
              <a:off x="4423079" y="3414397"/>
              <a:ext cx="20074" cy="1423"/>
            </a:xfrm>
            <a:custGeom>
              <a:avLst/>
              <a:gdLst>
                <a:gd name="T0" fmla="*/ 0 w 60"/>
                <a:gd name="T1" fmla="*/ 0 h 1"/>
                <a:gd name="T2" fmla="*/ 0 w 60"/>
                <a:gd name="T3" fmla="*/ 0 h 1"/>
                <a:gd name="T4" fmla="*/ 59 w 60"/>
                <a:gd name="T5" fmla="*/ 0 h 1"/>
                <a:gd name="T6" fmla="*/ 0 w 60"/>
                <a:gd name="T7" fmla="*/ 0 h 1"/>
              </a:gdLst>
              <a:ahLst/>
              <a:cxnLst>
                <a:cxn ang="0">
                  <a:pos x="T0" y="T1"/>
                </a:cxn>
                <a:cxn ang="0">
                  <a:pos x="T2" y="T3"/>
                </a:cxn>
                <a:cxn ang="0">
                  <a:pos x="T4" y="T5"/>
                </a:cxn>
                <a:cxn ang="0">
                  <a:pos x="T6" y="T7"/>
                </a:cxn>
              </a:cxnLst>
              <a:rect l="0" t="0" r="r" b="b"/>
              <a:pathLst>
                <a:path w="60" h="1">
                  <a:moveTo>
                    <a:pt x="0" y="0"/>
                  </a:moveTo>
                  <a:lnTo>
                    <a:pt x="0" y="0"/>
                  </a:lnTo>
                  <a:cubicBezTo>
                    <a:pt x="29" y="0"/>
                    <a:pt x="29" y="0"/>
                    <a:pt x="5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60" name="Freeform 759">
              <a:extLst>
                <a:ext uri="{FF2B5EF4-FFF2-40B4-BE49-F238E27FC236}">
                  <a16:creationId xmlns:a16="http://schemas.microsoft.com/office/drawing/2014/main" id="{C54138D3-AAE8-F14C-9128-26F7C75E034B}"/>
                </a:ext>
              </a:extLst>
            </p:cNvPr>
            <p:cNvSpPr>
              <a:spLocks noChangeArrowheads="1"/>
            </p:cNvSpPr>
            <p:nvPr/>
          </p:nvSpPr>
          <p:spPr bwMode="auto">
            <a:xfrm>
              <a:off x="3503963" y="3395900"/>
              <a:ext cx="10037" cy="9960"/>
            </a:xfrm>
            <a:custGeom>
              <a:avLst/>
              <a:gdLst>
                <a:gd name="T0" fmla="*/ 29 w 30"/>
                <a:gd name="T1" fmla="*/ 0 h 31"/>
                <a:gd name="T2" fmla="*/ 29 w 30"/>
                <a:gd name="T3" fmla="*/ 0 h 31"/>
                <a:gd name="T4" fmla="*/ 0 w 30"/>
                <a:gd name="T5" fmla="*/ 30 h 31"/>
                <a:gd name="T6" fmla="*/ 29 w 30"/>
                <a:gd name="T7" fmla="*/ 0 h 31"/>
              </a:gdLst>
              <a:ahLst/>
              <a:cxnLst>
                <a:cxn ang="0">
                  <a:pos x="T0" y="T1"/>
                </a:cxn>
                <a:cxn ang="0">
                  <a:pos x="T2" y="T3"/>
                </a:cxn>
                <a:cxn ang="0">
                  <a:pos x="T4" y="T5"/>
                </a:cxn>
                <a:cxn ang="0">
                  <a:pos x="T6" y="T7"/>
                </a:cxn>
              </a:cxnLst>
              <a:rect l="0" t="0" r="r" b="b"/>
              <a:pathLst>
                <a:path w="30" h="31">
                  <a:moveTo>
                    <a:pt x="29" y="0"/>
                  </a:moveTo>
                  <a:lnTo>
                    <a:pt x="29" y="0"/>
                  </a:lnTo>
                  <a:cubicBezTo>
                    <a:pt x="29" y="0"/>
                    <a:pt x="29" y="30"/>
                    <a:pt x="0" y="30"/>
                  </a:cubicBezTo>
                  <a:cubicBezTo>
                    <a:pt x="29" y="3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63" name="Freeform 762">
              <a:extLst>
                <a:ext uri="{FF2B5EF4-FFF2-40B4-BE49-F238E27FC236}">
                  <a16:creationId xmlns:a16="http://schemas.microsoft.com/office/drawing/2014/main" id="{C3D9AC4C-BDA5-2748-846C-D1F19544BD9D}"/>
                </a:ext>
              </a:extLst>
            </p:cNvPr>
            <p:cNvSpPr>
              <a:spLocks noChangeArrowheads="1"/>
            </p:cNvSpPr>
            <p:nvPr/>
          </p:nvSpPr>
          <p:spPr bwMode="auto">
            <a:xfrm>
              <a:off x="3503963" y="3310529"/>
              <a:ext cx="10037" cy="1423"/>
            </a:xfrm>
            <a:custGeom>
              <a:avLst/>
              <a:gdLst>
                <a:gd name="T0" fmla="*/ 29 w 30"/>
                <a:gd name="T1" fmla="*/ 0 h 1"/>
                <a:gd name="T2" fmla="*/ 0 w 30"/>
                <a:gd name="T3" fmla="*/ 0 h 1"/>
                <a:gd name="T4" fmla="*/ 29 w 30"/>
                <a:gd name="T5" fmla="*/ 0 h 1"/>
              </a:gdLst>
              <a:ahLst/>
              <a:cxnLst>
                <a:cxn ang="0">
                  <a:pos x="T0" y="T1"/>
                </a:cxn>
                <a:cxn ang="0">
                  <a:pos x="T2" y="T3"/>
                </a:cxn>
                <a:cxn ang="0">
                  <a:pos x="T4" y="T5"/>
                </a:cxn>
              </a:cxnLst>
              <a:rect l="0" t="0" r="r" b="b"/>
              <a:pathLst>
                <a:path w="30" h="1">
                  <a:moveTo>
                    <a:pt x="29" y="0"/>
                  </a:move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66" name="Freeform 765">
              <a:extLst>
                <a:ext uri="{FF2B5EF4-FFF2-40B4-BE49-F238E27FC236}">
                  <a16:creationId xmlns:a16="http://schemas.microsoft.com/office/drawing/2014/main" id="{A7F795CE-3F41-CE41-A7C0-822482FBA76E}"/>
                </a:ext>
              </a:extLst>
            </p:cNvPr>
            <p:cNvSpPr>
              <a:spLocks noChangeArrowheads="1"/>
            </p:cNvSpPr>
            <p:nvPr/>
          </p:nvSpPr>
          <p:spPr bwMode="auto">
            <a:xfrm>
              <a:off x="3512566" y="3451392"/>
              <a:ext cx="10037"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67" name="Freeform 766">
              <a:extLst>
                <a:ext uri="{FF2B5EF4-FFF2-40B4-BE49-F238E27FC236}">
                  <a16:creationId xmlns:a16="http://schemas.microsoft.com/office/drawing/2014/main" id="{B5121DCA-CC77-4047-A07A-D584DC68A60C}"/>
                </a:ext>
              </a:extLst>
            </p:cNvPr>
            <p:cNvSpPr>
              <a:spLocks noChangeArrowheads="1"/>
            </p:cNvSpPr>
            <p:nvPr/>
          </p:nvSpPr>
          <p:spPr bwMode="auto">
            <a:xfrm>
              <a:off x="3493926" y="3375981"/>
              <a:ext cx="28678" cy="9960"/>
            </a:xfrm>
            <a:custGeom>
              <a:avLst/>
              <a:gdLst>
                <a:gd name="T0" fmla="*/ 0 w 88"/>
                <a:gd name="T1" fmla="*/ 0 h 30"/>
                <a:gd name="T2" fmla="*/ 0 w 88"/>
                <a:gd name="T3" fmla="*/ 0 h 30"/>
                <a:gd name="T4" fmla="*/ 58 w 88"/>
                <a:gd name="T5" fmla="*/ 0 h 30"/>
                <a:gd name="T6" fmla="*/ 87 w 88"/>
                <a:gd name="T7" fmla="*/ 29 h 30"/>
                <a:gd name="T8" fmla="*/ 58 w 88"/>
                <a:gd name="T9" fmla="*/ 0 h 30"/>
                <a:gd name="T10" fmla="*/ 0 w 88"/>
                <a:gd name="T11" fmla="*/ 0 h 30"/>
              </a:gdLst>
              <a:ahLst/>
              <a:cxnLst>
                <a:cxn ang="0">
                  <a:pos x="T0" y="T1"/>
                </a:cxn>
                <a:cxn ang="0">
                  <a:pos x="T2" y="T3"/>
                </a:cxn>
                <a:cxn ang="0">
                  <a:pos x="T4" y="T5"/>
                </a:cxn>
                <a:cxn ang="0">
                  <a:pos x="T6" y="T7"/>
                </a:cxn>
                <a:cxn ang="0">
                  <a:pos x="T8" y="T9"/>
                </a:cxn>
                <a:cxn ang="0">
                  <a:pos x="T10" y="T11"/>
                </a:cxn>
              </a:cxnLst>
              <a:rect l="0" t="0" r="r" b="b"/>
              <a:pathLst>
                <a:path w="88" h="30">
                  <a:moveTo>
                    <a:pt x="0" y="0"/>
                  </a:moveTo>
                  <a:lnTo>
                    <a:pt x="0" y="0"/>
                  </a:lnTo>
                  <a:cubicBezTo>
                    <a:pt x="29" y="0"/>
                    <a:pt x="29" y="0"/>
                    <a:pt x="58" y="0"/>
                  </a:cubicBezTo>
                  <a:cubicBezTo>
                    <a:pt x="58" y="29"/>
                    <a:pt x="58" y="29"/>
                    <a:pt x="87" y="29"/>
                  </a:cubicBezTo>
                  <a:cubicBezTo>
                    <a:pt x="58" y="29"/>
                    <a:pt x="58" y="29"/>
                    <a:pt x="58"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68" name="Freeform 767">
              <a:extLst>
                <a:ext uri="{FF2B5EF4-FFF2-40B4-BE49-F238E27FC236}">
                  <a16:creationId xmlns:a16="http://schemas.microsoft.com/office/drawing/2014/main" id="{D3C64EB8-3F6A-2C4E-A4D0-FC4C1D416A2B}"/>
                </a:ext>
              </a:extLst>
            </p:cNvPr>
            <p:cNvSpPr>
              <a:spLocks noChangeArrowheads="1"/>
            </p:cNvSpPr>
            <p:nvPr/>
          </p:nvSpPr>
          <p:spPr bwMode="auto">
            <a:xfrm>
              <a:off x="3380649" y="3282071"/>
              <a:ext cx="28678" cy="1423"/>
            </a:xfrm>
            <a:custGeom>
              <a:avLst/>
              <a:gdLst>
                <a:gd name="T0" fmla="*/ 0 w 88"/>
                <a:gd name="T1" fmla="*/ 0 h 1"/>
                <a:gd name="T2" fmla="*/ 0 w 88"/>
                <a:gd name="T3" fmla="*/ 0 h 1"/>
                <a:gd name="T4" fmla="*/ 29 w 88"/>
                <a:gd name="T5" fmla="*/ 0 h 1"/>
                <a:gd name="T6" fmla="*/ 87 w 88"/>
                <a:gd name="T7" fmla="*/ 0 h 1"/>
                <a:gd name="T8" fmla="*/ 29 w 88"/>
                <a:gd name="T9" fmla="*/ 0 h 1"/>
                <a:gd name="T10" fmla="*/ 0 w 88"/>
                <a:gd name="T11" fmla="*/ 0 h 1"/>
              </a:gdLst>
              <a:ahLst/>
              <a:cxnLst>
                <a:cxn ang="0">
                  <a:pos x="T0" y="T1"/>
                </a:cxn>
                <a:cxn ang="0">
                  <a:pos x="T2" y="T3"/>
                </a:cxn>
                <a:cxn ang="0">
                  <a:pos x="T4" y="T5"/>
                </a:cxn>
                <a:cxn ang="0">
                  <a:pos x="T6" y="T7"/>
                </a:cxn>
                <a:cxn ang="0">
                  <a:pos x="T8" y="T9"/>
                </a:cxn>
                <a:cxn ang="0">
                  <a:pos x="T10" y="T11"/>
                </a:cxn>
              </a:cxnLst>
              <a:rect l="0" t="0" r="r" b="b"/>
              <a:pathLst>
                <a:path w="88" h="1">
                  <a:moveTo>
                    <a:pt x="0" y="0"/>
                  </a:moveTo>
                  <a:lnTo>
                    <a:pt x="0" y="0"/>
                  </a:lnTo>
                  <a:cubicBezTo>
                    <a:pt x="29" y="0"/>
                    <a:pt x="29" y="0"/>
                    <a:pt x="29" y="0"/>
                  </a:cubicBezTo>
                  <a:cubicBezTo>
                    <a:pt x="58" y="0"/>
                    <a:pt x="58" y="0"/>
                    <a:pt x="87" y="0"/>
                  </a:cubicBezTo>
                  <a:cubicBezTo>
                    <a:pt x="58" y="0"/>
                    <a:pt x="58"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69" name="Freeform 768">
              <a:extLst>
                <a:ext uri="{FF2B5EF4-FFF2-40B4-BE49-F238E27FC236}">
                  <a16:creationId xmlns:a16="http://schemas.microsoft.com/office/drawing/2014/main" id="{DF84DFF4-D18B-EF47-AA8B-5B1696C7FDC0}"/>
                </a:ext>
              </a:extLst>
            </p:cNvPr>
            <p:cNvSpPr>
              <a:spLocks noChangeArrowheads="1"/>
            </p:cNvSpPr>
            <p:nvPr/>
          </p:nvSpPr>
          <p:spPr bwMode="auto">
            <a:xfrm>
              <a:off x="3503963" y="3329025"/>
              <a:ext cx="18641" cy="38418"/>
            </a:xfrm>
            <a:custGeom>
              <a:avLst/>
              <a:gdLst>
                <a:gd name="T0" fmla="*/ 58 w 59"/>
                <a:gd name="T1" fmla="*/ 0 h 118"/>
                <a:gd name="T2" fmla="*/ 58 w 59"/>
                <a:gd name="T3" fmla="*/ 0 h 118"/>
                <a:gd name="T4" fmla="*/ 29 w 59"/>
                <a:gd name="T5" fmla="*/ 0 h 118"/>
                <a:gd name="T6" fmla="*/ 29 w 59"/>
                <a:gd name="T7" fmla="*/ 58 h 118"/>
                <a:gd name="T8" fmla="*/ 0 w 59"/>
                <a:gd name="T9" fmla="*/ 117 h 118"/>
                <a:gd name="T10" fmla="*/ 29 w 59"/>
                <a:gd name="T11" fmla="*/ 117 h 118"/>
                <a:gd name="T12" fmla="*/ 58 w 5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59" h="118">
                  <a:moveTo>
                    <a:pt x="58" y="0"/>
                  </a:moveTo>
                  <a:lnTo>
                    <a:pt x="58" y="0"/>
                  </a:lnTo>
                  <a:lnTo>
                    <a:pt x="29" y="0"/>
                  </a:lnTo>
                  <a:cubicBezTo>
                    <a:pt x="29" y="0"/>
                    <a:pt x="29" y="29"/>
                    <a:pt x="29" y="58"/>
                  </a:cubicBezTo>
                  <a:cubicBezTo>
                    <a:pt x="29" y="58"/>
                    <a:pt x="29" y="87"/>
                    <a:pt x="0" y="117"/>
                  </a:cubicBezTo>
                  <a:lnTo>
                    <a:pt x="29" y="117"/>
                  </a:lnTo>
                  <a:cubicBezTo>
                    <a:pt x="29" y="58"/>
                    <a:pt x="29" y="29"/>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70" name="Freeform 769">
              <a:extLst>
                <a:ext uri="{FF2B5EF4-FFF2-40B4-BE49-F238E27FC236}">
                  <a16:creationId xmlns:a16="http://schemas.microsoft.com/office/drawing/2014/main" id="{BB3DF9C0-8AA1-C44A-8D93-07C6B4D19479}"/>
                </a:ext>
              </a:extLst>
            </p:cNvPr>
            <p:cNvSpPr>
              <a:spLocks noChangeArrowheads="1"/>
            </p:cNvSpPr>
            <p:nvPr/>
          </p:nvSpPr>
          <p:spPr bwMode="auto">
            <a:xfrm>
              <a:off x="3427968" y="3310529"/>
              <a:ext cx="28678" cy="9960"/>
            </a:xfrm>
            <a:custGeom>
              <a:avLst/>
              <a:gdLst>
                <a:gd name="T0" fmla="*/ 88 w 89"/>
                <a:gd name="T1" fmla="*/ 0 h 30"/>
                <a:gd name="T2" fmla="*/ 88 w 89"/>
                <a:gd name="T3" fmla="*/ 0 h 30"/>
                <a:gd name="T4" fmla="*/ 88 w 89"/>
                <a:gd name="T5" fmla="*/ 0 h 30"/>
                <a:gd name="T6" fmla="*/ 0 w 89"/>
                <a:gd name="T7" fmla="*/ 29 h 30"/>
                <a:gd name="T8" fmla="*/ 88 w 89"/>
                <a:gd name="T9" fmla="*/ 0 h 30"/>
              </a:gdLst>
              <a:ahLst/>
              <a:cxnLst>
                <a:cxn ang="0">
                  <a:pos x="T0" y="T1"/>
                </a:cxn>
                <a:cxn ang="0">
                  <a:pos x="T2" y="T3"/>
                </a:cxn>
                <a:cxn ang="0">
                  <a:pos x="T4" y="T5"/>
                </a:cxn>
                <a:cxn ang="0">
                  <a:pos x="T6" y="T7"/>
                </a:cxn>
                <a:cxn ang="0">
                  <a:pos x="T8" y="T9"/>
                </a:cxn>
              </a:cxnLst>
              <a:rect l="0" t="0" r="r" b="b"/>
              <a:pathLst>
                <a:path w="89" h="30">
                  <a:moveTo>
                    <a:pt x="88" y="0"/>
                  </a:moveTo>
                  <a:lnTo>
                    <a:pt x="88" y="0"/>
                  </a:lnTo>
                  <a:lnTo>
                    <a:pt x="88" y="0"/>
                  </a:lnTo>
                  <a:cubicBezTo>
                    <a:pt x="58" y="0"/>
                    <a:pt x="29" y="0"/>
                    <a:pt x="0" y="29"/>
                  </a:cubicBezTo>
                  <a:cubicBezTo>
                    <a:pt x="29" y="0"/>
                    <a:pt x="58" y="0"/>
                    <a:pt x="8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71" name="Freeform 770">
              <a:extLst>
                <a:ext uri="{FF2B5EF4-FFF2-40B4-BE49-F238E27FC236}">
                  <a16:creationId xmlns:a16="http://schemas.microsoft.com/office/drawing/2014/main" id="{7F3225D6-4BAC-354D-BDEC-02641A031158}"/>
                </a:ext>
              </a:extLst>
            </p:cNvPr>
            <p:cNvSpPr>
              <a:spLocks noChangeArrowheads="1"/>
            </p:cNvSpPr>
            <p:nvPr/>
          </p:nvSpPr>
          <p:spPr bwMode="auto">
            <a:xfrm>
              <a:off x="3341935" y="3310529"/>
              <a:ext cx="47317" cy="18497"/>
            </a:xfrm>
            <a:custGeom>
              <a:avLst/>
              <a:gdLst>
                <a:gd name="T0" fmla="*/ 29 w 146"/>
                <a:gd name="T1" fmla="*/ 29 h 59"/>
                <a:gd name="T2" fmla="*/ 29 w 146"/>
                <a:gd name="T3" fmla="*/ 29 h 59"/>
                <a:gd name="T4" fmla="*/ 58 w 146"/>
                <a:gd name="T5" fmla="*/ 0 h 59"/>
                <a:gd name="T6" fmla="*/ 145 w 146"/>
                <a:gd name="T7" fmla="*/ 58 h 59"/>
                <a:gd name="T8" fmla="*/ 58 w 146"/>
                <a:gd name="T9" fmla="*/ 0 h 59"/>
                <a:gd name="T10" fmla="*/ 29 w 146"/>
                <a:gd name="T11" fmla="*/ 29 h 59"/>
                <a:gd name="T12" fmla="*/ 0 w 146"/>
                <a:gd name="T13" fmla="*/ 29 h 59"/>
                <a:gd name="T14" fmla="*/ 0 w 146"/>
                <a:gd name="T15" fmla="*/ 29 h 59"/>
                <a:gd name="T16" fmla="*/ 29 w 146"/>
                <a:gd name="T17" fmla="*/ 2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29" y="29"/>
                  </a:moveTo>
                  <a:lnTo>
                    <a:pt x="29" y="29"/>
                  </a:lnTo>
                  <a:cubicBezTo>
                    <a:pt x="58" y="0"/>
                    <a:pt x="58" y="0"/>
                    <a:pt x="58" y="0"/>
                  </a:cubicBezTo>
                  <a:cubicBezTo>
                    <a:pt x="116" y="0"/>
                    <a:pt x="116" y="29"/>
                    <a:pt x="145" y="58"/>
                  </a:cubicBezTo>
                  <a:cubicBezTo>
                    <a:pt x="116" y="29"/>
                    <a:pt x="116" y="0"/>
                    <a:pt x="58" y="0"/>
                  </a:cubicBezTo>
                  <a:cubicBezTo>
                    <a:pt x="58" y="0"/>
                    <a:pt x="58" y="0"/>
                    <a:pt x="29" y="29"/>
                  </a:cubicBezTo>
                  <a:lnTo>
                    <a:pt x="0" y="29"/>
                  </a:lnTo>
                  <a:lnTo>
                    <a:pt x="0" y="29"/>
                  </a:ln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72" name="Freeform 771">
              <a:extLst>
                <a:ext uri="{FF2B5EF4-FFF2-40B4-BE49-F238E27FC236}">
                  <a16:creationId xmlns:a16="http://schemas.microsoft.com/office/drawing/2014/main" id="{62F2C38A-962C-794C-99D7-3F6B366A7162}"/>
                </a:ext>
              </a:extLst>
            </p:cNvPr>
            <p:cNvSpPr>
              <a:spLocks noChangeArrowheads="1"/>
            </p:cNvSpPr>
            <p:nvPr/>
          </p:nvSpPr>
          <p:spPr bwMode="auto">
            <a:xfrm>
              <a:off x="3389253" y="3329025"/>
              <a:ext cx="28678" cy="9961"/>
            </a:xfrm>
            <a:custGeom>
              <a:avLst/>
              <a:gdLst>
                <a:gd name="T0" fmla="*/ 29 w 89"/>
                <a:gd name="T1" fmla="*/ 29 h 30"/>
                <a:gd name="T2" fmla="*/ 29 w 89"/>
                <a:gd name="T3" fmla="*/ 29 h 30"/>
                <a:gd name="T4" fmla="*/ 88 w 89"/>
                <a:gd name="T5" fmla="*/ 0 h 30"/>
                <a:gd name="T6" fmla="*/ 29 w 89"/>
                <a:gd name="T7" fmla="*/ 29 h 30"/>
                <a:gd name="T8" fmla="*/ 0 w 89"/>
                <a:gd name="T9" fmla="*/ 0 h 30"/>
                <a:gd name="T10" fmla="*/ 29 w 89"/>
                <a:gd name="T11" fmla="*/ 29 h 30"/>
              </a:gdLst>
              <a:ahLst/>
              <a:cxnLst>
                <a:cxn ang="0">
                  <a:pos x="T0" y="T1"/>
                </a:cxn>
                <a:cxn ang="0">
                  <a:pos x="T2" y="T3"/>
                </a:cxn>
                <a:cxn ang="0">
                  <a:pos x="T4" y="T5"/>
                </a:cxn>
                <a:cxn ang="0">
                  <a:pos x="T6" y="T7"/>
                </a:cxn>
                <a:cxn ang="0">
                  <a:pos x="T8" y="T9"/>
                </a:cxn>
                <a:cxn ang="0">
                  <a:pos x="T10" y="T11"/>
                </a:cxn>
              </a:cxnLst>
              <a:rect l="0" t="0" r="r" b="b"/>
              <a:pathLst>
                <a:path w="89" h="30">
                  <a:moveTo>
                    <a:pt x="29" y="29"/>
                  </a:moveTo>
                  <a:lnTo>
                    <a:pt x="29" y="29"/>
                  </a:lnTo>
                  <a:cubicBezTo>
                    <a:pt x="58" y="29"/>
                    <a:pt x="58" y="0"/>
                    <a:pt x="88" y="0"/>
                  </a:cubicBezTo>
                  <a:cubicBezTo>
                    <a:pt x="58" y="0"/>
                    <a:pt x="58" y="29"/>
                    <a:pt x="29" y="29"/>
                  </a:cubicBezTo>
                  <a:cubicBezTo>
                    <a:pt x="29" y="29"/>
                    <a:pt x="29" y="29"/>
                    <a:pt x="0" y="0"/>
                  </a:cubicBezTo>
                  <a:cubicBezTo>
                    <a:pt x="29" y="29"/>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87" name="Freeform 786">
              <a:extLst>
                <a:ext uri="{FF2B5EF4-FFF2-40B4-BE49-F238E27FC236}">
                  <a16:creationId xmlns:a16="http://schemas.microsoft.com/office/drawing/2014/main" id="{8CF2F14E-39CA-CE4A-9C51-1247B867325B}"/>
                </a:ext>
              </a:extLst>
            </p:cNvPr>
            <p:cNvSpPr>
              <a:spLocks noChangeArrowheads="1"/>
            </p:cNvSpPr>
            <p:nvPr/>
          </p:nvSpPr>
          <p:spPr bwMode="auto">
            <a:xfrm>
              <a:off x="4034498" y="760753"/>
              <a:ext cx="18641" cy="9960"/>
            </a:xfrm>
            <a:custGeom>
              <a:avLst/>
              <a:gdLst>
                <a:gd name="T0" fmla="*/ 57 w 58"/>
                <a:gd name="T1" fmla="*/ 29 h 30"/>
                <a:gd name="T2" fmla="*/ 57 w 58"/>
                <a:gd name="T3" fmla="*/ 29 h 30"/>
                <a:gd name="T4" fmla="*/ 57 w 58"/>
                <a:gd name="T5" fmla="*/ 29 h 30"/>
                <a:gd name="T6" fmla="*/ 0 w 58"/>
                <a:gd name="T7" fmla="*/ 0 h 30"/>
                <a:gd name="T8" fmla="*/ 57 w 58"/>
                <a:gd name="T9" fmla="*/ 29 h 30"/>
              </a:gdLst>
              <a:ahLst/>
              <a:cxnLst>
                <a:cxn ang="0">
                  <a:pos x="T0" y="T1"/>
                </a:cxn>
                <a:cxn ang="0">
                  <a:pos x="T2" y="T3"/>
                </a:cxn>
                <a:cxn ang="0">
                  <a:pos x="T4" y="T5"/>
                </a:cxn>
                <a:cxn ang="0">
                  <a:pos x="T6" y="T7"/>
                </a:cxn>
                <a:cxn ang="0">
                  <a:pos x="T8" y="T9"/>
                </a:cxn>
              </a:cxnLst>
              <a:rect l="0" t="0" r="r" b="b"/>
              <a:pathLst>
                <a:path w="58" h="30">
                  <a:moveTo>
                    <a:pt x="57" y="29"/>
                  </a:moveTo>
                  <a:lnTo>
                    <a:pt x="57" y="29"/>
                  </a:lnTo>
                  <a:lnTo>
                    <a:pt x="57" y="29"/>
                  </a:lnTo>
                  <a:cubicBezTo>
                    <a:pt x="57" y="29"/>
                    <a:pt x="28" y="0"/>
                    <a:pt x="0" y="0"/>
                  </a:cubicBezTo>
                  <a:cubicBezTo>
                    <a:pt x="28" y="0"/>
                    <a:pt x="28" y="29"/>
                    <a:pt x="57"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88" name="Freeform 787">
              <a:extLst>
                <a:ext uri="{FF2B5EF4-FFF2-40B4-BE49-F238E27FC236}">
                  <a16:creationId xmlns:a16="http://schemas.microsoft.com/office/drawing/2014/main" id="{CAB01642-45BB-594B-8014-4A7293706A0E}"/>
                </a:ext>
              </a:extLst>
            </p:cNvPr>
            <p:cNvSpPr>
              <a:spLocks noChangeArrowheads="1"/>
            </p:cNvSpPr>
            <p:nvPr/>
          </p:nvSpPr>
          <p:spPr bwMode="auto">
            <a:xfrm>
              <a:off x="4632426" y="3094253"/>
              <a:ext cx="18640" cy="28457"/>
            </a:xfrm>
            <a:custGeom>
              <a:avLst/>
              <a:gdLst>
                <a:gd name="T0" fmla="*/ 29 w 59"/>
                <a:gd name="T1" fmla="*/ 58 h 88"/>
                <a:gd name="T2" fmla="*/ 29 w 59"/>
                <a:gd name="T3" fmla="*/ 58 h 88"/>
                <a:gd name="T4" fmla="*/ 58 w 59"/>
                <a:gd name="T5" fmla="*/ 87 h 88"/>
                <a:gd name="T6" fmla="*/ 58 w 59"/>
                <a:gd name="T7" fmla="*/ 87 h 88"/>
                <a:gd name="T8" fmla="*/ 29 w 59"/>
                <a:gd name="T9" fmla="*/ 58 h 88"/>
                <a:gd name="T10" fmla="*/ 0 w 59"/>
                <a:gd name="T11" fmla="*/ 0 h 88"/>
                <a:gd name="T12" fmla="*/ 0 w 59"/>
                <a:gd name="T13" fmla="*/ 0 h 88"/>
                <a:gd name="T14" fmla="*/ 29 w 59"/>
                <a:gd name="T15" fmla="*/ 5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8">
                  <a:moveTo>
                    <a:pt x="29" y="58"/>
                  </a:moveTo>
                  <a:lnTo>
                    <a:pt x="29" y="58"/>
                  </a:lnTo>
                  <a:cubicBezTo>
                    <a:pt x="58" y="87"/>
                    <a:pt x="58" y="87"/>
                    <a:pt x="58" y="87"/>
                  </a:cubicBezTo>
                  <a:lnTo>
                    <a:pt x="58" y="87"/>
                  </a:lnTo>
                  <a:cubicBezTo>
                    <a:pt x="29" y="58"/>
                    <a:pt x="29" y="58"/>
                    <a:pt x="29" y="58"/>
                  </a:cubicBezTo>
                  <a:cubicBezTo>
                    <a:pt x="0" y="58"/>
                    <a:pt x="0" y="29"/>
                    <a:pt x="0" y="0"/>
                  </a:cubicBezTo>
                  <a:lnTo>
                    <a:pt x="0" y="0"/>
                  </a:lnTo>
                  <a:cubicBezTo>
                    <a:pt x="0" y="29"/>
                    <a:pt x="0" y="58"/>
                    <a:pt x="29"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89" name="Freeform 788">
              <a:extLst>
                <a:ext uri="{FF2B5EF4-FFF2-40B4-BE49-F238E27FC236}">
                  <a16:creationId xmlns:a16="http://schemas.microsoft.com/office/drawing/2014/main" id="{CFDECC7B-776C-7E44-8D8A-7D123EACEFE2}"/>
                </a:ext>
              </a:extLst>
            </p:cNvPr>
            <p:cNvSpPr>
              <a:spLocks noChangeArrowheads="1"/>
            </p:cNvSpPr>
            <p:nvPr/>
          </p:nvSpPr>
          <p:spPr bwMode="auto">
            <a:xfrm>
              <a:off x="4641029" y="3047298"/>
              <a:ext cx="10036" cy="19920"/>
            </a:xfrm>
            <a:custGeom>
              <a:avLst/>
              <a:gdLst>
                <a:gd name="T0" fmla="*/ 29 w 30"/>
                <a:gd name="T1" fmla="*/ 0 h 60"/>
                <a:gd name="T2" fmla="*/ 29 w 30"/>
                <a:gd name="T3" fmla="*/ 0 h 60"/>
                <a:gd name="T4" fmla="*/ 29 w 30"/>
                <a:gd name="T5" fmla="*/ 0 h 60"/>
                <a:gd name="T6" fmla="*/ 0 w 30"/>
                <a:gd name="T7" fmla="*/ 29 h 60"/>
                <a:gd name="T8" fmla="*/ 0 w 30"/>
                <a:gd name="T9" fmla="*/ 59 h 60"/>
                <a:gd name="T10" fmla="*/ 0 w 30"/>
                <a:gd name="T11" fmla="*/ 29 h 60"/>
                <a:gd name="T12" fmla="*/ 29 w 30"/>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30" h="60">
                  <a:moveTo>
                    <a:pt x="29" y="0"/>
                  </a:moveTo>
                  <a:lnTo>
                    <a:pt x="29" y="0"/>
                  </a:lnTo>
                  <a:lnTo>
                    <a:pt x="29" y="0"/>
                  </a:lnTo>
                  <a:cubicBezTo>
                    <a:pt x="0" y="29"/>
                    <a:pt x="0" y="29"/>
                    <a:pt x="0" y="29"/>
                  </a:cubicBezTo>
                  <a:lnTo>
                    <a:pt x="0" y="59"/>
                  </a:lnTo>
                  <a:lnTo>
                    <a:pt x="0" y="29"/>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0" name="Freeform 789">
              <a:extLst>
                <a:ext uri="{FF2B5EF4-FFF2-40B4-BE49-F238E27FC236}">
                  <a16:creationId xmlns:a16="http://schemas.microsoft.com/office/drawing/2014/main" id="{EE22A7DD-CFAA-2442-994C-4466900C429E}"/>
                </a:ext>
              </a:extLst>
            </p:cNvPr>
            <p:cNvSpPr>
              <a:spLocks noChangeArrowheads="1"/>
            </p:cNvSpPr>
            <p:nvPr/>
          </p:nvSpPr>
          <p:spPr bwMode="auto">
            <a:xfrm>
              <a:off x="4651066" y="298184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1" name="Freeform 790">
              <a:extLst>
                <a:ext uri="{FF2B5EF4-FFF2-40B4-BE49-F238E27FC236}">
                  <a16:creationId xmlns:a16="http://schemas.microsoft.com/office/drawing/2014/main" id="{732168D5-D410-5A4D-B460-E9A850087FE1}"/>
                </a:ext>
              </a:extLst>
            </p:cNvPr>
            <p:cNvSpPr>
              <a:spLocks noChangeArrowheads="1"/>
            </p:cNvSpPr>
            <p:nvPr/>
          </p:nvSpPr>
          <p:spPr bwMode="auto">
            <a:xfrm>
              <a:off x="4641029" y="3122711"/>
              <a:ext cx="10036" cy="9960"/>
            </a:xfrm>
            <a:custGeom>
              <a:avLst/>
              <a:gdLst>
                <a:gd name="T0" fmla="*/ 29 w 30"/>
                <a:gd name="T1" fmla="*/ 0 h 30"/>
                <a:gd name="T2" fmla="*/ 29 w 30"/>
                <a:gd name="T3" fmla="*/ 0 h 30"/>
                <a:gd name="T4" fmla="*/ 29 w 30"/>
                <a:gd name="T5" fmla="*/ 29 h 30"/>
                <a:gd name="T6" fmla="*/ 29 w 30"/>
                <a:gd name="T7" fmla="*/ 0 h 30"/>
                <a:gd name="T8" fmla="*/ 29 w 30"/>
                <a:gd name="T9" fmla="*/ 0 h 30"/>
                <a:gd name="T10" fmla="*/ 0 w 30"/>
                <a:gd name="T11" fmla="*/ 0 h 30"/>
                <a:gd name="T12" fmla="*/ 29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29" y="0"/>
                  </a:moveTo>
                  <a:lnTo>
                    <a:pt x="29" y="0"/>
                  </a:lnTo>
                  <a:cubicBezTo>
                    <a:pt x="29" y="29"/>
                    <a:pt x="29" y="29"/>
                    <a:pt x="29" y="29"/>
                  </a:cubicBezTo>
                  <a:cubicBezTo>
                    <a:pt x="29" y="29"/>
                    <a:pt x="29" y="29"/>
                    <a:pt x="29" y="0"/>
                  </a:cubicBezTo>
                  <a:lnTo>
                    <a:pt x="29" y="0"/>
                  </a:lnTo>
                  <a:cubicBezTo>
                    <a:pt x="0" y="0"/>
                    <a:pt x="0" y="0"/>
                    <a:pt x="0" y="0"/>
                  </a:cubicBez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2" name="Freeform 791">
              <a:extLst>
                <a:ext uri="{FF2B5EF4-FFF2-40B4-BE49-F238E27FC236}">
                  <a16:creationId xmlns:a16="http://schemas.microsoft.com/office/drawing/2014/main" id="{4790B4DF-DE56-8145-8433-3CB1B3BE47BA}"/>
                </a:ext>
              </a:extLst>
            </p:cNvPr>
            <p:cNvSpPr>
              <a:spLocks noChangeArrowheads="1"/>
            </p:cNvSpPr>
            <p:nvPr/>
          </p:nvSpPr>
          <p:spPr bwMode="auto">
            <a:xfrm>
              <a:off x="4669707" y="2943429"/>
              <a:ext cx="10036" cy="9960"/>
            </a:xfrm>
            <a:custGeom>
              <a:avLst/>
              <a:gdLst>
                <a:gd name="T0" fmla="*/ 29 w 30"/>
                <a:gd name="T1" fmla="*/ 30 h 31"/>
                <a:gd name="T2" fmla="*/ 29 w 30"/>
                <a:gd name="T3" fmla="*/ 30 h 31"/>
                <a:gd name="T4" fmla="*/ 29 w 30"/>
                <a:gd name="T5" fmla="*/ 30 h 31"/>
                <a:gd name="T6" fmla="*/ 0 w 30"/>
                <a:gd name="T7" fmla="*/ 0 h 31"/>
                <a:gd name="T8" fmla="*/ 29 w 30"/>
                <a:gd name="T9" fmla="*/ 30 h 31"/>
              </a:gdLst>
              <a:ahLst/>
              <a:cxnLst>
                <a:cxn ang="0">
                  <a:pos x="T0" y="T1"/>
                </a:cxn>
                <a:cxn ang="0">
                  <a:pos x="T2" y="T3"/>
                </a:cxn>
                <a:cxn ang="0">
                  <a:pos x="T4" y="T5"/>
                </a:cxn>
                <a:cxn ang="0">
                  <a:pos x="T6" y="T7"/>
                </a:cxn>
                <a:cxn ang="0">
                  <a:pos x="T8" y="T9"/>
                </a:cxn>
              </a:cxnLst>
              <a:rect l="0" t="0" r="r" b="b"/>
              <a:pathLst>
                <a:path w="30" h="31">
                  <a:moveTo>
                    <a:pt x="29" y="30"/>
                  </a:moveTo>
                  <a:lnTo>
                    <a:pt x="29" y="30"/>
                  </a:lnTo>
                  <a:lnTo>
                    <a:pt x="29" y="30"/>
                  </a:lnTo>
                  <a:cubicBezTo>
                    <a:pt x="0" y="30"/>
                    <a:pt x="0" y="30"/>
                    <a:pt x="0" y="0"/>
                  </a:cubicBezTo>
                  <a:cubicBezTo>
                    <a:pt x="0" y="30"/>
                    <a:pt x="0" y="30"/>
                    <a:pt x="29"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3" name="Freeform 792">
              <a:extLst>
                <a:ext uri="{FF2B5EF4-FFF2-40B4-BE49-F238E27FC236}">
                  <a16:creationId xmlns:a16="http://schemas.microsoft.com/office/drawing/2014/main" id="{813DDF7C-B070-5641-A463-827B1E2F3D85}"/>
                </a:ext>
              </a:extLst>
            </p:cNvPr>
            <p:cNvSpPr>
              <a:spLocks noChangeArrowheads="1"/>
            </p:cNvSpPr>
            <p:nvPr/>
          </p:nvSpPr>
          <p:spPr bwMode="auto">
            <a:xfrm>
              <a:off x="4641029" y="2990383"/>
              <a:ext cx="10036" cy="28457"/>
            </a:xfrm>
            <a:custGeom>
              <a:avLst/>
              <a:gdLst>
                <a:gd name="T0" fmla="*/ 29 w 30"/>
                <a:gd name="T1" fmla="*/ 87 h 88"/>
                <a:gd name="T2" fmla="*/ 29 w 30"/>
                <a:gd name="T3" fmla="*/ 87 h 88"/>
                <a:gd name="T4" fmla="*/ 29 w 30"/>
                <a:gd name="T5" fmla="*/ 87 h 88"/>
                <a:gd name="T6" fmla="*/ 29 w 30"/>
                <a:gd name="T7" fmla="*/ 87 h 88"/>
                <a:gd name="T8" fmla="*/ 29 w 30"/>
                <a:gd name="T9" fmla="*/ 87 h 88"/>
                <a:gd name="T10" fmla="*/ 0 w 30"/>
                <a:gd name="T11" fmla="*/ 0 h 88"/>
                <a:gd name="T12" fmla="*/ 29 w 30"/>
                <a:gd name="T13" fmla="*/ 87 h 88"/>
              </a:gdLst>
              <a:ahLst/>
              <a:cxnLst>
                <a:cxn ang="0">
                  <a:pos x="T0" y="T1"/>
                </a:cxn>
                <a:cxn ang="0">
                  <a:pos x="T2" y="T3"/>
                </a:cxn>
                <a:cxn ang="0">
                  <a:pos x="T4" y="T5"/>
                </a:cxn>
                <a:cxn ang="0">
                  <a:pos x="T6" y="T7"/>
                </a:cxn>
                <a:cxn ang="0">
                  <a:pos x="T8" y="T9"/>
                </a:cxn>
                <a:cxn ang="0">
                  <a:pos x="T10" y="T11"/>
                </a:cxn>
                <a:cxn ang="0">
                  <a:pos x="T12" y="T13"/>
                </a:cxn>
              </a:cxnLst>
              <a:rect l="0" t="0" r="r" b="b"/>
              <a:pathLst>
                <a:path w="30" h="88">
                  <a:moveTo>
                    <a:pt x="29" y="87"/>
                  </a:moveTo>
                  <a:lnTo>
                    <a:pt x="29" y="87"/>
                  </a:lnTo>
                  <a:lnTo>
                    <a:pt x="29" y="87"/>
                  </a:lnTo>
                  <a:lnTo>
                    <a:pt x="29" y="87"/>
                  </a:lnTo>
                  <a:lnTo>
                    <a:pt x="29" y="87"/>
                  </a:lnTo>
                  <a:cubicBezTo>
                    <a:pt x="29" y="58"/>
                    <a:pt x="0" y="29"/>
                    <a:pt x="0" y="0"/>
                  </a:cubicBezTo>
                  <a:cubicBezTo>
                    <a:pt x="0" y="29"/>
                    <a:pt x="29" y="58"/>
                    <a:pt x="29" y="8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4" name="Freeform 793">
              <a:extLst>
                <a:ext uri="{FF2B5EF4-FFF2-40B4-BE49-F238E27FC236}">
                  <a16:creationId xmlns:a16="http://schemas.microsoft.com/office/drawing/2014/main" id="{1C1E8BCB-CB86-9F4B-AE6C-437EB6B8F7DA}"/>
                </a:ext>
              </a:extLst>
            </p:cNvPr>
            <p:cNvSpPr>
              <a:spLocks noChangeArrowheads="1"/>
            </p:cNvSpPr>
            <p:nvPr/>
          </p:nvSpPr>
          <p:spPr bwMode="auto">
            <a:xfrm>
              <a:off x="4717024" y="3367443"/>
              <a:ext cx="18641" cy="9960"/>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5" name="Freeform 794">
              <a:extLst>
                <a:ext uri="{FF2B5EF4-FFF2-40B4-BE49-F238E27FC236}">
                  <a16:creationId xmlns:a16="http://schemas.microsoft.com/office/drawing/2014/main" id="{66FE3429-8C8D-EB46-AD2E-C908DBC4629C}"/>
                </a:ext>
              </a:extLst>
            </p:cNvPr>
            <p:cNvSpPr>
              <a:spLocks noChangeArrowheads="1"/>
            </p:cNvSpPr>
            <p:nvPr/>
          </p:nvSpPr>
          <p:spPr bwMode="auto">
            <a:xfrm>
              <a:off x="4661104" y="3235116"/>
              <a:ext cx="10036" cy="1423"/>
            </a:xfrm>
            <a:custGeom>
              <a:avLst/>
              <a:gdLst>
                <a:gd name="T0" fmla="*/ 0 w 31"/>
                <a:gd name="T1" fmla="*/ 0 h 1"/>
                <a:gd name="T2" fmla="*/ 0 w 31"/>
                <a:gd name="T3" fmla="*/ 0 h 1"/>
                <a:gd name="T4" fmla="*/ 30 w 31"/>
                <a:gd name="T5" fmla="*/ 0 h 1"/>
                <a:gd name="T6" fmla="*/ 0 w 31"/>
                <a:gd name="T7" fmla="*/ 0 h 1"/>
              </a:gdLst>
              <a:ahLst/>
              <a:cxnLst>
                <a:cxn ang="0">
                  <a:pos x="T0" y="T1"/>
                </a:cxn>
                <a:cxn ang="0">
                  <a:pos x="T2" y="T3"/>
                </a:cxn>
                <a:cxn ang="0">
                  <a:pos x="T4" y="T5"/>
                </a:cxn>
                <a:cxn ang="0">
                  <a:pos x="T6" y="T7"/>
                </a:cxn>
              </a:cxnLst>
              <a:rect l="0" t="0" r="r" b="b"/>
              <a:pathLst>
                <a:path w="31" h="1">
                  <a:moveTo>
                    <a:pt x="0" y="0"/>
                  </a:moveTo>
                  <a:lnTo>
                    <a:pt x="0" y="0"/>
                  </a:lnTo>
                  <a:cubicBezTo>
                    <a:pt x="30" y="0"/>
                    <a:pt x="30" y="0"/>
                    <a:pt x="30" y="0"/>
                  </a:cubicBezTo>
                  <a:cubicBezTo>
                    <a:pt x="30" y="0"/>
                    <a:pt x="3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6" name="Freeform 795">
              <a:extLst>
                <a:ext uri="{FF2B5EF4-FFF2-40B4-BE49-F238E27FC236}">
                  <a16:creationId xmlns:a16="http://schemas.microsoft.com/office/drawing/2014/main" id="{793D6E6F-FE91-5B41-928C-2B5370EB308E}"/>
                </a:ext>
              </a:extLst>
            </p:cNvPr>
            <p:cNvSpPr>
              <a:spLocks noChangeArrowheads="1"/>
            </p:cNvSpPr>
            <p:nvPr/>
          </p:nvSpPr>
          <p:spPr bwMode="auto">
            <a:xfrm>
              <a:off x="4708421" y="3375981"/>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7" name="Freeform 796">
              <a:extLst>
                <a:ext uri="{FF2B5EF4-FFF2-40B4-BE49-F238E27FC236}">
                  <a16:creationId xmlns:a16="http://schemas.microsoft.com/office/drawing/2014/main" id="{675586F5-9C2B-6942-B4A3-CD5700619513}"/>
                </a:ext>
              </a:extLst>
            </p:cNvPr>
            <p:cNvSpPr>
              <a:spLocks noChangeArrowheads="1"/>
            </p:cNvSpPr>
            <p:nvPr/>
          </p:nvSpPr>
          <p:spPr bwMode="auto">
            <a:xfrm>
              <a:off x="3522604" y="3385940"/>
              <a:ext cx="10036" cy="1423"/>
            </a:xfrm>
            <a:custGeom>
              <a:avLst/>
              <a:gdLst>
                <a:gd name="T0" fmla="*/ 0 w 31"/>
                <a:gd name="T1" fmla="*/ 0 h 1"/>
                <a:gd name="T2" fmla="*/ 0 w 31"/>
                <a:gd name="T3" fmla="*/ 0 h 1"/>
                <a:gd name="T4" fmla="*/ 0 w 31"/>
                <a:gd name="T5" fmla="*/ 0 h 1"/>
                <a:gd name="T6" fmla="*/ 30 w 31"/>
                <a:gd name="T7" fmla="*/ 0 h 1"/>
                <a:gd name="T8" fmla="*/ 0 w 31"/>
                <a:gd name="T9" fmla="*/ 0 h 1"/>
              </a:gdLst>
              <a:ahLst/>
              <a:cxnLst>
                <a:cxn ang="0">
                  <a:pos x="T0" y="T1"/>
                </a:cxn>
                <a:cxn ang="0">
                  <a:pos x="T2" y="T3"/>
                </a:cxn>
                <a:cxn ang="0">
                  <a:pos x="T4" y="T5"/>
                </a:cxn>
                <a:cxn ang="0">
                  <a:pos x="T6" y="T7"/>
                </a:cxn>
                <a:cxn ang="0">
                  <a:pos x="T8" y="T9"/>
                </a:cxn>
              </a:cxnLst>
              <a:rect l="0" t="0" r="r" b="b"/>
              <a:pathLst>
                <a:path w="31" h="1">
                  <a:moveTo>
                    <a:pt x="0" y="0"/>
                  </a:moveTo>
                  <a:lnTo>
                    <a:pt x="0" y="0"/>
                  </a:lnTo>
                  <a:lnTo>
                    <a:pt x="0" y="0"/>
                  </a:lnTo>
                  <a:cubicBezTo>
                    <a:pt x="30" y="0"/>
                    <a:pt x="30" y="0"/>
                    <a:pt x="30" y="0"/>
                  </a:cubicBez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8" name="Freeform 797">
              <a:extLst>
                <a:ext uri="{FF2B5EF4-FFF2-40B4-BE49-F238E27FC236}">
                  <a16:creationId xmlns:a16="http://schemas.microsoft.com/office/drawing/2014/main" id="{DEDD9F5C-1512-3944-AAD5-301B1C6CD294}"/>
                </a:ext>
              </a:extLst>
            </p:cNvPr>
            <p:cNvSpPr>
              <a:spLocks noChangeArrowheads="1"/>
            </p:cNvSpPr>
            <p:nvPr/>
          </p:nvSpPr>
          <p:spPr bwMode="auto">
            <a:xfrm>
              <a:off x="4708421" y="3367443"/>
              <a:ext cx="10037" cy="1423"/>
            </a:xfrm>
            <a:custGeom>
              <a:avLst/>
              <a:gdLst>
                <a:gd name="T0" fmla="*/ 0 w 30"/>
                <a:gd name="T1" fmla="*/ 0 h 1"/>
                <a:gd name="T2" fmla="*/ 0 w 30"/>
                <a:gd name="T3" fmla="*/ 0 h 1"/>
                <a:gd name="T4" fmla="*/ 0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lnTo>
                    <a:pt x="0" y="0"/>
                  </a:lnTo>
                  <a:cubicBezTo>
                    <a:pt x="0" y="0"/>
                    <a:pt x="0"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799" name="Freeform 798">
              <a:extLst>
                <a:ext uri="{FF2B5EF4-FFF2-40B4-BE49-F238E27FC236}">
                  <a16:creationId xmlns:a16="http://schemas.microsoft.com/office/drawing/2014/main" id="{05682061-665E-7A4C-A340-7DA7DCE5F569}"/>
                </a:ext>
              </a:extLst>
            </p:cNvPr>
            <p:cNvSpPr>
              <a:spLocks noChangeArrowheads="1"/>
            </p:cNvSpPr>
            <p:nvPr/>
          </p:nvSpPr>
          <p:spPr bwMode="auto">
            <a:xfrm>
              <a:off x="4688347" y="3292031"/>
              <a:ext cx="28678" cy="56915"/>
            </a:xfrm>
            <a:custGeom>
              <a:avLst/>
              <a:gdLst>
                <a:gd name="T0" fmla="*/ 0 w 88"/>
                <a:gd name="T1" fmla="*/ 0 h 175"/>
                <a:gd name="T2" fmla="*/ 0 w 88"/>
                <a:gd name="T3" fmla="*/ 0 h 175"/>
                <a:gd name="T4" fmla="*/ 87 w 88"/>
                <a:gd name="T5" fmla="*/ 174 h 175"/>
                <a:gd name="T6" fmla="*/ 0 w 88"/>
                <a:gd name="T7" fmla="*/ 0 h 175"/>
              </a:gdLst>
              <a:ahLst/>
              <a:cxnLst>
                <a:cxn ang="0">
                  <a:pos x="T0" y="T1"/>
                </a:cxn>
                <a:cxn ang="0">
                  <a:pos x="T2" y="T3"/>
                </a:cxn>
                <a:cxn ang="0">
                  <a:pos x="T4" y="T5"/>
                </a:cxn>
                <a:cxn ang="0">
                  <a:pos x="T6" y="T7"/>
                </a:cxn>
              </a:cxnLst>
              <a:rect l="0" t="0" r="r" b="b"/>
              <a:pathLst>
                <a:path w="88" h="175">
                  <a:moveTo>
                    <a:pt x="0" y="0"/>
                  </a:moveTo>
                  <a:lnTo>
                    <a:pt x="0" y="0"/>
                  </a:lnTo>
                  <a:cubicBezTo>
                    <a:pt x="0" y="58"/>
                    <a:pt x="58" y="116"/>
                    <a:pt x="87" y="174"/>
                  </a:cubicBezTo>
                  <a:cubicBezTo>
                    <a:pt x="58" y="116"/>
                    <a:pt x="0" y="58"/>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0" name="Freeform 799">
              <a:extLst>
                <a:ext uri="{FF2B5EF4-FFF2-40B4-BE49-F238E27FC236}">
                  <a16:creationId xmlns:a16="http://schemas.microsoft.com/office/drawing/2014/main" id="{9CC42981-7D76-884D-9E14-3CE339B1DD46}"/>
                </a:ext>
              </a:extLst>
            </p:cNvPr>
            <p:cNvSpPr>
              <a:spLocks noChangeArrowheads="1"/>
            </p:cNvSpPr>
            <p:nvPr/>
          </p:nvSpPr>
          <p:spPr bwMode="auto">
            <a:xfrm>
              <a:off x="4669707" y="324507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1" name="Freeform 800">
              <a:extLst>
                <a:ext uri="{FF2B5EF4-FFF2-40B4-BE49-F238E27FC236}">
                  <a16:creationId xmlns:a16="http://schemas.microsoft.com/office/drawing/2014/main" id="{1FE3095D-E5CA-B844-93AA-26BD1146FC32}"/>
                </a:ext>
              </a:extLst>
            </p:cNvPr>
            <p:cNvSpPr>
              <a:spLocks noChangeArrowheads="1"/>
            </p:cNvSpPr>
            <p:nvPr/>
          </p:nvSpPr>
          <p:spPr bwMode="auto">
            <a:xfrm>
              <a:off x="4025895" y="2463923"/>
              <a:ext cx="663886" cy="715702"/>
            </a:xfrm>
            <a:custGeom>
              <a:avLst/>
              <a:gdLst>
                <a:gd name="T0" fmla="*/ 933 w 2042"/>
                <a:gd name="T1" fmla="*/ 0 h 2218"/>
                <a:gd name="T2" fmla="*/ 933 w 2042"/>
                <a:gd name="T3" fmla="*/ 0 h 2218"/>
                <a:gd name="T4" fmla="*/ 933 w 2042"/>
                <a:gd name="T5" fmla="*/ 0 h 2218"/>
                <a:gd name="T6" fmla="*/ 350 w 2042"/>
                <a:gd name="T7" fmla="*/ 58 h 2218"/>
                <a:gd name="T8" fmla="*/ 0 w 2042"/>
                <a:gd name="T9" fmla="*/ 87 h 2218"/>
                <a:gd name="T10" fmla="*/ 86 w 2042"/>
                <a:gd name="T11" fmla="*/ 584 h 2218"/>
                <a:gd name="T12" fmla="*/ 145 w 2042"/>
                <a:gd name="T13" fmla="*/ 817 h 2218"/>
                <a:gd name="T14" fmla="*/ 145 w 2042"/>
                <a:gd name="T15" fmla="*/ 904 h 2218"/>
                <a:gd name="T16" fmla="*/ 203 w 2042"/>
                <a:gd name="T17" fmla="*/ 1079 h 2218"/>
                <a:gd name="T18" fmla="*/ 262 w 2042"/>
                <a:gd name="T19" fmla="*/ 1167 h 2218"/>
                <a:gd name="T20" fmla="*/ 291 w 2042"/>
                <a:gd name="T21" fmla="*/ 1225 h 2218"/>
                <a:gd name="T22" fmla="*/ 291 w 2042"/>
                <a:gd name="T23" fmla="*/ 1254 h 2218"/>
                <a:gd name="T24" fmla="*/ 350 w 2042"/>
                <a:gd name="T25" fmla="*/ 1400 h 2218"/>
                <a:gd name="T26" fmla="*/ 320 w 2042"/>
                <a:gd name="T27" fmla="*/ 1458 h 2218"/>
                <a:gd name="T28" fmla="*/ 320 w 2042"/>
                <a:gd name="T29" fmla="*/ 1487 h 2218"/>
                <a:gd name="T30" fmla="*/ 291 w 2042"/>
                <a:gd name="T31" fmla="*/ 1633 h 2218"/>
                <a:gd name="T32" fmla="*/ 320 w 2042"/>
                <a:gd name="T33" fmla="*/ 1896 h 2218"/>
                <a:gd name="T34" fmla="*/ 350 w 2042"/>
                <a:gd name="T35" fmla="*/ 2070 h 2218"/>
                <a:gd name="T36" fmla="*/ 350 w 2042"/>
                <a:gd name="T37" fmla="*/ 2100 h 2218"/>
                <a:gd name="T38" fmla="*/ 407 w 2042"/>
                <a:gd name="T39" fmla="*/ 2187 h 2218"/>
                <a:gd name="T40" fmla="*/ 874 w 2042"/>
                <a:gd name="T41" fmla="*/ 2158 h 2218"/>
                <a:gd name="T42" fmla="*/ 1545 w 2042"/>
                <a:gd name="T43" fmla="*/ 2129 h 2218"/>
                <a:gd name="T44" fmla="*/ 1574 w 2042"/>
                <a:gd name="T45" fmla="*/ 2129 h 2218"/>
                <a:gd name="T46" fmla="*/ 1574 w 2042"/>
                <a:gd name="T47" fmla="*/ 2129 h 2218"/>
                <a:gd name="T48" fmla="*/ 1603 w 2042"/>
                <a:gd name="T49" fmla="*/ 2187 h 2218"/>
                <a:gd name="T50" fmla="*/ 1603 w 2042"/>
                <a:gd name="T51" fmla="*/ 2217 h 2218"/>
                <a:gd name="T52" fmla="*/ 1603 w 2042"/>
                <a:gd name="T53" fmla="*/ 2217 h 2218"/>
                <a:gd name="T54" fmla="*/ 1603 w 2042"/>
                <a:gd name="T55" fmla="*/ 2187 h 2218"/>
                <a:gd name="T56" fmla="*/ 1633 w 2042"/>
                <a:gd name="T57" fmla="*/ 2129 h 2218"/>
                <a:gd name="T58" fmla="*/ 1691 w 2042"/>
                <a:gd name="T59" fmla="*/ 2012 h 2218"/>
                <a:gd name="T60" fmla="*/ 1778 w 2042"/>
                <a:gd name="T61" fmla="*/ 2012 h 2218"/>
                <a:gd name="T62" fmla="*/ 1807 w 2042"/>
                <a:gd name="T63" fmla="*/ 2041 h 2218"/>
                <a:gd name="T64" fmla="*/ 1866 w 2042"/>
                <a:gd name="T65" fmla="*/ 2041 h 2218"/>
                <a:gd name="T66" fmla="*/ 1807 w 2042"/>
                <a:gd name="T67" fmla="*/ 1954 h 2218"/>
                <a:gd name="T68" fmla="*/ 1866 w 2042"/>
                <a:gd name="T69" fmla="*/ 1808 h 2218"/>
                <a:gd name="T70" fmla="*/ 1836 w 2042"/>
                <a:gd name="T71" fmla="*/ 1750 h 2218"/>
                <a:gd name="T72" fmla="*/ 1866 w 2042"/>
                <a:gd name="T73" fmla="*/ 1691 h 2218"/>
                <a:gd name="T74" fmla="*/ 1866 w 2042"/>
                <a:gd name="T75" fmla="*/ 1604 h 2218"/>
                <a:gd name="T76" fmla="*/ 1895 w 2042"/>
                <a:gd name="T77" fmla="*/ 1575 h 2218"/>
                <a:gd name="T78" fmla="*/ 1924 w 2042"/>
                <a:gd name="T79" fmla="*/ 1575 h 2218"/>
                <a:gd name="T80" fmla="*/ 1983 w 2042"/>
                <a:gd name="T81" fmla="*/ 1546 h 2218"/>
                <a:gd name="T82" fmla="*/ 1953 w 2042"/>
                <a:gd name="T83" fmla="*/ 1546 h 2218"/>
                <a:gd name="T84" fmla="*/ 1953 w 2042"/>
                <a:gd name="T85" fmla="*/ 1487 h 2218"/>
                <a:gd name="T86" fmla="*/ 2012 w 2042"/>
                <a:gd name="T87" fmla="*/ 1400 h 2218"/>
                <a:gd name="T88" fmla="*/ 2041 w 2042"/>
                <a:gd name="T89" fmla="*/ 1341 h 2218"/>
                <a:gd name="T90" fmla="*/ 1983 w 2042"/>
                <a:gd name="T91" fmla="*/ 1312 h 2218"/>
                <a:gd name="T92" fmla="*/ 1924 w 2042"/>
                <a:gd name="T93" fmla="*/ 1312 h 2218"/>
                <a:gd name="T94" fmla="*/ 1895 w 2042"/>
                <a:gd name="T95" fmla="*/ 1312 h 2218"/>
                <a:gd name="T96" fmla="*/ 1895 w 2042"/>
                <a:gd name="T97" fmla="*/ 1312 h 2218"/>
                <a:gd name="T98" fmla="*/ 1866 w 2042"/>
                <a:gd name="T99" fmla="*/ 1196 h 2218"/>
                <a:gd name="T100" fmla="*/ 1866 w 2042"/>
                <a:gd name="T101" fmla="*/ 1108 h 2218"/>
                <a:gd name="T102" fmla="*/ 1836 w 2042"/>
                <a:gd name="T103" fmla="*/ 1079 h 2218"/>
                <a:gd name="T104" fmla="*/ 1778 w 2042"/>
                <a:gd name="T105" fmla="*/ 1020 h 2218"/>
                <a:gd name="T106" fmla="*/ 1749 w 2042"/>
                <a:gd name="T107" fmla="*/ 991 h 2218"/>
                <a:gd name="T108" fmla="*/ 1720 w 2042"/>
                <a:gd name="T109" fmla="*/ 904 h 2218"/>
                <a:gd name="T110" fmla="*/ 1662 w 2042"/>
                <a:gd name="T111" fmla="*/ 875 h 2218"/>
                <a:gd name="T112" fmla="*/ 1603 w 2042"/>
                <a:gd name="T113" fmla="*/ 817 h 2218"/>
                <a:gd name="T114" fmla="*/ 1486 w 2042"/>
                <a:gd name="T115" fmla="*/ 700 h 2218"/>
                <a:gd name="T116" fmla="*/ 1224 w 2042"/>
                <a:gd name="T117" fmla="*/ 467 h 2218"/>
                <a:gd name="T118" fmla="*/ 1078 w 2042"/>
                <a:gd name="T119" fmla="*/ 291 h 2218"/>
                <a:gd name="T120" fmla="*/ 1050 w 2042"/>
                <a:gd name="T121" fmla="*/ 262 h 2218"/>
                <a:gd name="T122" fmla="*/ 874 w 2042"/>
                <a:gd name="T123" fmla="*/ 58 h 2218"/>
                <a:gd name="T124" fmla="*/ 933 w 2042"/>
                <a:gd name="T125" fmla="*/ 0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2" h="2218">
                  <a:moveTo>
                    <a:pt x="933" y="0"/>
                  </a:moveTo>
                  <a:lnTo>
                    <a:pt x="933" y="0"/>
                  </a:lnTo>
                  <a:lnTo>
                    <a:pt x="933" y="0"/>
                  </a:lnTo>
                  <a:cubicBezTo>
                    <a:pt x="728" y="29"/>
                    <a:pt x="553" y="29"/>
                    <a:pt x="350" y="58"/>
                  </a:cubicBezTo>
                  <a:cubicBezTo>
                    <a:pt x="233" y="58"/>
                    <a:pt x="116" y="87"/>
                    <a:pt x="0" y="87"/>
                  </a:cubicBezTo>
                  <a:cubicBezTo>
                    <a:pt x="29" y="262"/>
                    <a:pt x="57" y="437"/>
                    <a:pt x="86" y="584"/>
                  </a:cubicBezTo>
                  <a:cubicBezTo>
                    <a:pt x="116" y="670"/>
                    <a:pt x="116" y="758"/>
                    <a:pt x="145" y="817"/>
                  </a:cubicBezTo>
                  <a:cubicBezTo>
                    <a:pt x="145" y="846"/>
                    <a:pt x="145" y="875"/>
                    <a:pt x="145" y="904"/>
                  </a:cubicBezTo>
                  <a:cubicBezTo>
                    <a:pt x="174" y="962"/>
                    <a:pt x="174" y="1020"/>
                    <a:pt x="203" y="1079"/>
                  </a:cubicBezTo>
                  <a:cubicBezTo>
                    <a:pt x="203" y="1108"/>
                    <a:pt x="233" y="1137"/>
                    <a:pt x="262" y="1167"/>
                  </a:cubicBezTo>
                  <a:cubicBezTo>
                    <a:pt x="262" y="1196"/>
                    <a:pt x="262" y="1196"/>
                    <a:pt x="291" y="1225"/>
                  </a:cubicBezTo>
                  <a:lnTo>
                    <a:pt x="291" y="1254"/>
                  </a:lnTo>
                  <a:cubicBezTo>
                    <a:pt x="320" y="1312"/>
                    <a:pt x="350" y="1341"/>
                    <a:pt x="350" y="1400"/>
                  </a:cubicBezTo>
                  <a:cubicBezTo>
                    <a:pt x="350" y="1429"/>
                    <a:pt x="350" y="1429"/>
                    <a:pt x="320" y="1458"/>
                  </a:cubicBezTo>
                  <a:cubicBezTo>
                    <a:pt x="320" y="1458"/>
                    <a:pt x="320" y="1458"/>
                    <a:pt x="320" y="1487"/>
                  </a:cubicBezTo>
                  <a:cubicBezTo>
                    <a:pt x="291" y="1517"/>
                    <a:pt x="291" y="1575"/>
                    <a:pt x="291" y="1633"/>
                  </a:cubicBezTo>
                  <a:cubicBezTo>
                    <a:pt x="262" y="1720"/>
                    <a:pt x="291" y="1808"/>
                    <a:pt x="320" y="1896"/>
                  </a:cubicBezTo>
                  <a:cubicBezTo>
                    <a:pt x="320" y="1954"/>
                    <a:pt x="350" y="2012"/>
                    <a:pt x="350" y="2070"/>
                  </a:cubicBezTo>
                  <a:lnTo>
                    <a:pt x="350" y="2100"/>
                  </a:lnTo>
                  <a:cubicBezTo>
                    <a:pt x="378" y="2129"/>
                    <a:pt x="407" y="2158"/>
                    <a:pt x="407" y="2187"/>
                  </a:cubicBezTo>
                  <a:cubicBezTo>
                    <a:pt x="583" y="2158"/>
                    <a:pt x="728" y="2158"/>
                    <a:pt x="874" y="2158"/>
                  </a:cubicBezTo>
                  <a:cubicBezTo>
                    <a:pt x="1107" y="2129"/>
                    <a:pt x="1312" y="2129"/>
                    <a:pt x="1545" y="2129"/>
                  </a:cubicBezTo>
                  <a:cubicBezTo>
                    <a:pt x="1574" y="2129"/>
                    <a:pt x="1574" y="2129"/>
                    <a:pt x="1574" y="2129"/>
                  </a:cubicBezTo>
                  <a:lnTo>
                    <a:pt x="1574" y="2129"/>
                  </a:lnTo>
                  <a:cubicBezTo>
                    <a:pt x="1574" y="2158"/>
                    <a:pt x="1574" y="2187"/>
                    <a:pt x="1603" y="2187"/>
                  </a:cubicBezTo>
                  <a:cubicBezTo>
                    <a:pt x="1603" y="2217"/>
                    <a:pt x="1603" y="2217"/>
                    <a:pt x="1603" y="2217"/>
                  </a:cubicBezTo>
                  <a:lnTo>
                    <a:pt x="1603" y="2217"/>
                  </a:lnTo>
                  <a:cubicBezTo>
                    <a:pt x="1603" y="2187"/>
                    <a:pt x="1603" y="2187"/>
                    <a:pt x="1603" y="2187"/>
                  </a:cubicBezTo>
                  <a:cubicBezTo>
                    <a:pt x="1603" y="2187"/>
                    <a:pt x="1633" y="2158"/>
                    <a:pt x="1633" y="2129"/>
                  </a:cubicBezTo>
                  <a:cubicBezTo>
                    <a:pt x="1633" y="2070"/>
                    <a:pt x="1633" y="2012"/>
                    <a:pt x="1691" y="2012"/>
                  </a:cubicBezTo>
                  <a:cubicBezTo>
                    <a:pt x="1691" y="1983"/>
                    <a:pt x="1749" y="2012"/>
                    <a:pt x="1778" y="2012"/>
                  </a:cubicBezTo>
                  <a:cubicBezTo>
                    <a:pt x="1778" y="2041"/>
                    <a:pt x="1778" y="2041"/>
                    <a:pt x="1807" y="2041"/>
                  </a:cubicBezTo>
                  <a:cubicBezTo>
                    <a:pt x="1807" y="2041"/>
                    <a:pt x="1836" y="2041"/>
                    <a:pt x="1866" y="2041"/>
                  </a:cubicBezTo>
                  <a:cubicBezTo>
                    <a:pt x="1836" y="2012"/>
                    <a:pt x="1807" y="1983"/>
                    <a:pt x="1807" y="1954"/>
                  </a:cubicBezTo>
                  <a:cubicBezTo>
                    <a:pt x="1807" y="1925"/>
                    <a:pt x="1836" y="1867"/>
                    <a:pt x="1866" y="1808"/>
                  </a:cubicBezTo>
                  <a:cubicBezTo>
                    <a:pt x="1836" y="1808"/>
                    <a:pt x="1836" y="1779"/>
                    <a:pt x="1836" y="1750"/>
                  </a:cubicBezTo>
                  <a:cubicBezTo>
                    <a:pt x="1836" y="1720"/>
                    <a:pt x="1866" y="1720"/>
                    <a:pt x="1866" y="1691"/>
                  </a:cubicBezTo>
                  <a:cubicBezTo>
                    <a:pt x="1866" y="1691"/>
                    <a:pt x="1866" y="1633"/>
                    <a:pt x="1866" y="1604"/>
                  </a:cubicBezTo>
                  <a:cubicBezTo>
                    <a:pt x="1895" y="1575"/>
                    <a:pt x="1895" y="1575"/>
                    <a:pt x="1895" y="1575"/>
                  </a:cubicBezTo>
                  <a:lnTo>
                    <a:pt x="1924" y="1575"/>
                  </a:lnTo>
                  <a:cubicBezTo>
                    <a:pt x="1953" y="1575"/>
                    <a:pt x="1953" y="1546"/>
                    <a:pt x="1983" y="1546"/>
                  </a:cubicBezTo>
                  <a:cubicBezTo>
                    <a:pt x="1953" y="1546"/>
                    <a:pt x="1953" y="1546"/>
                    <a:pt x="1953" y="1546"/>
                  </a:cubicBezTo>
                  <a:cubicBezTo>
                    <a:pt x="1953" y="1517"/>
                    <a:pt x="1953" y="1487"/>
                    <a:pt x="1953" y="1487"/>
                  </a:cubicBezTo>
                  <a:cubicBezTo>
                    <a:pt x="1953" y="1458"/>
                    <a:pt x="1983" y="1429"/>
                    <a:pt x="2012" y="1400"/>
                  </a:cubicBezTo>
                  <a:cubicBezTo>
                    <a:pt x="2012" y="1370"/>
                    <a:pt x="2041" y="1370"/>
                    <a:pt x="2041" y="1341"/>
                  </a:cubicBezTo>
                  <a:cubicBezTo>
                    <a:pt x="2041" y="1312"/>
                    <a:pt x="2012" y="1312"/>
                    <a:pt x="1983" y="1312"/>
                  </a:cubicBezTo>
                  <a:cubicBezTo>
                    <a:pt x="1983" y="1312"/>
                    <a:pt x="1953" y="1312"/>
                    <a:pt x="1924" y="1312"/>
                  </a:cubicBezTo>
                  <a:cubicBezTo>
                    <a:pt x="1895" y="1312"/>
                    <a:pt x="1895" y="1312"/>
                    <a:pt x="1895" y="1312"/>
                  </a:cubicBezTo>
                  <a:lnTo>
                    <a:pt x="1895" y="1312"/>
                  </a:lnTo>
                  <a:cubicBezTo>
                    <a:pt x="1895" y="1283"/>
                    <a:pt x="1895" y="1225"/>
                    <a:pt x="1866" y="1196"/>
                  </a:cubicBezTo>
                  <a:cubicBezTo>
                    <a:pt x="1866" y="1167"/>
                    <a:pt x="1866" y="1137"/>
                    <a:pt x="1866" y="1108"/>
                  </a:cubicBezTo>
                  <a:cubicBezTo>
                    <a:pt x="1866" y="1079"/>
                    <a:pt x="1836" y="1079"/>
                    <a:pt x="1836" y="1079"/>
                  </a:cubicBezTo>
                  <a:cubicBezTo>
                    <a:pt x="1807" y="1050"/>
                    <a:pt x="1807" y="1050"/>
                    <a:pt x="1778" y="1020"/>
                  </a:cubicBezTo>
                  <a:cubicBezTo>
                    <a:pt x="1778" y="1020"/>
                    <a:pt x="1778" y="991"/>
                    <a:pt x="1749" y="991"/>
                  </a:cubicBezTo>
                  <a:cubicBezTo>
                    <a:pt x="1749" y="962"/>
                    <a:pt x="1720" y="933"/>
                    <a:pt x="1720" y="904"/>
                  </a:cubicBezTo>
                  <a:cubicBezTo>
                    <a:pt x="1691" y="904"/>
                    <a:pt x="1662" y="875"/>
                    <a:pt x="1662" y="875"/>
                  </a:cubicBezTo>
                  <a:cubicBezTo>
                    <a:pt x="1633" y="846"/>
                    <a:pt x="1603" y="846"/>
                    <a:pt x="1603" y="817"/>
                  </a:cubicBezTo>
                  <a:cubicBezTo>
                    <a:pt x="1545" y="787"/>
                    <a:pt x="1516" y="758"/>
                    <a:pt x="1486" y="700"/>
                  </a:cubicBezTo>
                  <a:cubicBezTo>
                    <a:pt x="1399" y="612"/>
                    <a:pt x="1312" y="554"/>
                    <a:pt x="1224" y="467"/>
                  </a:cubicBezTo>
                  <a:cubicBezTo>
                    <a:pt x="1195" y="408"/>
                    <a:pt x="1136" y="350"/>
                    <a:pt x="1078" y="291"/>
                  </a:cubicBezTo>
                  <a:cubicBezTo>
                    <a:pt x="1078" y="291"/>
                    <a:pt x="1050" y="291"/>
                    <a:pt x="1050" y="262"/>
                  </a:cubicBezTo>
                  <a:cubicBezTo>
                    <a:pt x="962" y="175"/>
                    <a:pt x="874" y="117"/>
                    <a:pt x="874" y="58"/>
                  </a:cubicBezTo>
                  <a:cubicBezTo>
                    <a:pt x="874" y="29"/>
                    <a:pt x="903" y="29"/>
                    <a:pt x="933"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2" name="Freeform 801">
              <a:extLst>
                <a:ext uri="{FF2B5EF4-FFF2-40B4-BE49-F238E27FC236}">
                  <a16:creationId xmlns:a16="http://schemas.microsoft.com/office/drawing/2014/main" id="{14A6C67D-4364-C341-B71E-131E81A41D0F}"/>
                </a:ext>
              </a:extLst>
            </p:cNvPr>
            <p:cNvSpPr>
              <a:spLocks noChangeArrowheads="1"/>
            </p:cNvSpPr>
            <p:nvPr/>
          </p:nvSpPr>
          <p:spPr bwMode="auto">
            <a:xfrm>
              <a:off x="3493926" y="3375981"/>
              <a:ext cx="18640" cy="9960"/>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58" y="29"/>
                    <a:pt x="29" y="29"/>
                    <a:pt x="29" y="0"/>
                  </a:cubicBezTo>
                  <a:cubicBezTo>
                    <a:pt x="0" y="0"/>
                    <a:pt x="0" y="0"/>
                    <a:pt x="0" y="0"/>
                  </a:cubicBezTo>
                  <a:lnTo>
                    <a:pt x="0" y="0"/>
                  </a:lnTo>
                  <a:cubicBezTo>
                    <a:pt x="0" y="0"/>
                    <a:pt x="0" y="0"/>
                    <a:pt x="29" y="0"/>
                  </a:cubicBezTo>
                  <a:cubicBezTo>
                    <a:pt x="29" y="29"/>
                    <a:pt x="58" y="29"/>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3" name="Freeform 802">
              <a:extLst>
                <a:ext uri="{FF2B5EF4-FFF2-40B4-BE49-F238E27FC236}">
                  <a16:creationId xmlns:a16="http://schemas.microsoft.com/office/drawing/2014/main" id="{E02E6753-6B90-B144-BFDB-46D0CC1B52F7}"/>
                </a:ext>
              </a:extLst>
            </p:cNvPr>
            <p:cNvSpPr>
              <a:spLocks noChangeArrowheads="1"/>
            </p:cNvSpPr>
            <p:nvPr/>
          </p:nvSpPr>
          <p:spPr bwMode="auto">
            <a:xfrm>
              <a:off x="3456645" y="3347523"/>
              <a:ext cx="28678" cy="9960"/>
            </a:xfrm>
            <a:custGeom>
              <a:avLst/>
              <a:gdLst>
                <a:gd name="T0" fmla="*/ 29 w 88"/>
                <a:gd name="T1" fmla="*/ 29 h 30"/>
                <a:gd name="T2" fmla="*/ 29 w 88"/>
                <a:gd name="T3" fmla="*/ 29 h 30"/>
                <a:gd name="T4" fmla="*/ 58 w 88"/>
                <a:gd name="T5" fmla="*/ 0 h 30"/>
                <a:gd name="T6" fmla="*/ 58 w 88"/>
                <a:gd name="T7" fmla="*/ 0 h 30"/>
                <a:gd name="T8" fmla="*/ 87 w 88"/>
                <a:gd name="T9" fmla="*/ 0 h 30"/>
                <a:gd name="T10" fmla="*/ 87 w 88"/>
                <a:gd name="T11" fmla="*/ 0 h 30"/>
                <a:gd name="T12" fmla="*/ 87 w 88"/>
                <a:gd name="T13" fmla="*/ 0 h 30"/>
                <a:gd name="T14" fmla="*/ 58 w 88"/>
                <a:gd name="T15" fmla="*/ 0 h 30"/>
                <a:gd name="T16" fmla="*/ 58 w 88"/>
                <a:gd name="T17" fmla="*/ 0 h 30"/>
                <a:gd name="T18" fmla="*/ 29 w 88"/>
                <a:gd name="T19" fmla="*/ 29 h 30"/>
                <a:gd name="T20" fmla="*/ 0 w 88"/>
                <a:gd name="T21" fmla="*/ 29 h 30"/>
                <a:gd name="T22" fmla="*/ 0 w 88"/>
                <a:gd name="T23" fmla="*/ 0 h 30"/>
                <a:gd name="T24" fmla="*/ 0 w 88"/>
                <a:gd name="T25" fmla="*/ 29 h 30"/>
                <a:gd name="T26" fmla="*/ 29 w 88"/>
                <a:gd name="T2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30">
                  <a:moveTo>
                    <a:pt x="29" y="29"/>
                  </a:moveTo>
                  <a:lnTo>
                    <a:pt x="29" y="29"/>
                  </a:lnTo>
                  <a:cubicBezTo>
                    <a:pt x="58" y="29"/>
                    <a:pt x="58" y="29"/>
                    <a:pt x="58" y="0"/>
                  </a:cubicBezTo>
                  <a:lnTo>
                    <a:pt x="58" y="0"/>
                  </a:lnTo>
                  <a:cubicBezTo>
                    <a:pt x="87" y="0"/>
                    <a:pt x="87" y="0"/>
                    <a:pt x="87" y="0"/>
                  </a:cubicBezTo>
                  <a:lnTo>
                    <a:pt x="87" y="0"/>
                  </a:lnTo>
                  <a:lnTo>
                    <a:pt x="87" y="0"/>
                  </a:lnTo>
                  <a:cubicBezTo>
                    <a:pt x="58" y="0"/>
                    <a:pt x="58" y="0"/>
                    <a:pt x="58" y="0"/>
                  </a:cubicBezTo>
                  <a:lnTo>
                    <a:pt x="58" y="0"/>
                  </a:lnTo>
                  <a:cubicBezTo>
                    <a:pt x="58" y="29"/>
                    <a:pt x="58" y="29"/>
                    <a:pt x="29" y="29"/>
                  </a:cubicBezTo>
                  <a:lnTo>
                    <a:pt x="0" y="29"/>
                  </a:lnTo>
                  <a:cubicBezTo>
                    <a:pt x="0" y="0"/>
                    <a:pt x="0" y="0"/>
                    <a:pt x="0" y="0"/>
                  </a:cubicBezTo>
                  <a:cubicBezTo>
                    <a:pt x="0" y="0"/>
                    <a:pt x="0" y="0"/>
                    <a:pt x="0" y="29"/>
                  </a:cubicBez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4" name="Freeform 803">
              <a:extLst>
                <a:ext uri="{FF2B5EF4-FFF2-40B4-BE49-F238E27FC236}">
                  <a16:creationId xmlns:a16="http://schemas.microsoft.com/office/drawing/2014/main" id="{ED0AE5AF-C2C7-8A49-B081-F9184FF9CDBB}"/>
                </a:ext>
              </a:extLst>
            </p:cNvPr>
            <p:cNvSpPr>
              <a:spLocks noChangeArrowheads="1"/>
            </p:cNvSpPr>
            <p:nvPr/>
          </p:nvSpPr>
          <p:spPr bwMode="auto">
            <a:xfrm>
              <a:off x="3456645" y="3292031"/>
              <a:ext cx="47317" cy="18498"/>
            </a:xfrm>
            <a:custGeom>
              <a:avLst/>
              <a:gdLst>
                <a:gd name="T0" fmla="*/ 0 w 146"/>
                <a:gd name="T1" fmla="*/ 0 h 59"/>
                <a:gd name="T2" fmla="*/ 0 w 146"/>
                <a:gd name="T3" fmla="*/ 0 h 59"/>
                <a:gd name="T4" fmla="*/ 0 w 146"/>
                <a:gd name="T5" fmla="*/ 0 h 59"/>
                <a:gd name="T6" fmla="*/ 145 w 146"/>
                <a:gd name="T7" fmla="*/ 58 h 59"/>
                <a:gd name="T8" fmla="*/ 116 w 146"/>
                <a:gd name="T9" fmla="*/ 58 h 59"/>
                <a:gd name="T10" fmla="*/ 116 w 146"/>
                <a:gd name="T11" fmla="*/ 58 h 59"/>
                <a:gd name="T12" fmla="*/ 116 w 146"/>
                <a:gd name="T13" fmla="*/ 58 h 59"/>
                <a:gd name="T14" fmla="*/ 145 w 146"/>
                <a:gd name="T15" fmla="*/ 58 h 59"/>
                <a:gd name="T16" fmla="*/ 0 w 146"/>
                <a:gd name="T1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59">
                  <a:moveTo>
                    <a:pt x="0" y="0"/>
                  </a:moveTo>
                  <a:lnTo>
                    <a:pt x="0" y="0"/>
                  </a:lnTo>
                  <a:lnTo>
                    <a:pt x="0" y="0"/>
                  </a:lnTo>
                  <a:cubicBezTo>
                    <a:pt x="58" y="29"/>
                    <a:pt x="87" y="58"/>
                    <a:pt x="145" y="58"/>
                  </a:cubicBezTo>
                  <a:cubicBezTo>
                    <a:pt x="116" y="58"/>
                    <a:pt x="116" y="58"/>
                    <a:pt x="116" y="58"/>
                  </a:cubicBezTo>
                  <a:lnTo>
                    <a:pt x="116" y="58"/>
                  </a:lnTo>
                  <a:lnTo>
                    <a:pt x="116" y="58"/>
                  </a:lnTo>
                  <a:cubicBezTo>
                    <a:pt x="145" y="58"/>
                    <a:pt x="145" y="58"/>
                    <a:pt x="145" y="58"/>
                  </a:cubicBezTo>
                  <a:cubicBezTo>
                    <a:pt x="87" y="58"/>
                    <a:pt x="58"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5" name="Freeform 804">
              <a:extLst>
                <a:ext uri="{FF2B5EF4-FFF2-40B4-BE49-F238E27FC236}">
                  <a16:creationId xmlns:a16="http://schemas.microsoft.com/office/drawing/2014/main" id="{E38A6908-F3A5-4C42-831B-CC5FB5B1AAE6}"/>
                </a:ext>
              </a:extLst>
            </p:cNvPr>
            <p:cNvSpPr>
              <a:spLocks noChangeArrowheads="1"/>
            </p:cNvSpPr>
            <p:nvPr/>
          </p:nvSpPr>
          <p:spPr bwMode="auto">
            <a:xfrm>
              <a:off x="3475286" y="331052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6" name="Freeform 805">
              <a:extLst>
                <a:ext uri="{FF2B5EF4-FFF2-40B4-BE49-F238E27FC236}">
                  <a16:creationId xmlns:a16="http://schemas.microsoft.com/office/drawing/2014/main" id="{B90A1E4B-84B4-1D49-9A9E-47A476914083}"/>
                </a:ext>
              </a:extLst>
            </p:cNvPr>
            <p:cNvSpPr>
              <a:spLocks noChangeArrowheads="1"/>
            </p:cNvSpPr>
            <p:nvPr/>
          </p:nvSpPr>
          <p:spPr bwMode="auto">
            <a:xfrm>
              <a:off x="3493926" y="3320488"/>
              <a:ext cx="38714" cy="38418"/>
            </a:xfrm>
            <a:custGeom>
              <a:avLst/>
              <a:gdLst>
                <a:gd name="T0" fmla="*/ 0 w 118"/>
                <a:gd name="T1" fmla="*/ 58 h 117"/>
                <a:gd name="T2" fmla="*/ 0 w 118"/>
                <a:gd name="T3" fmla="*/ 58 h 117"/>
                <a:gd name="T4" fmla="*/ 0 w 118"/>
                <a:gd name="T5" fmla="*/ 116 h 117"/>
                <a:gd name="T6" fmla="*/ 0 w 118"/>
                <a:gd name="T7" fmla="*/ 116 h 117"/>
                <a:gd name="T8" fmla="*/ 0 w 118"/>
                <a:gd name="T9" fmla="*/ 58 h 117"/>
                <a:gd name="T10" fmla="*/ 58 w 118"/>
                <a:gd name="T11" fmla="*/ 0 h 117"/>
                <a:gd name="T12" fmla="*/ 58 w 118"/>
                <a:gd name="T13" fmla="*/ 0 h 117"/>
                <a:gd name="T14" fmla="*/ 58 w 118"/>
                <a:gd name="T15" fmla="*/ 0 h 117"/>
                <a:gd name="T16" fmla="*/ 117 w 118"/>
                <a:gd name="T17" fmla="*/ 0 h 117"/>
                <a:gd name="T18" fmla="*/ 58 w 118"/>
                <a:gd name="T19" fmla="*/ 0 h 117"/>
                <a:gd name="T20" fmla="*/ 58 w 118"/>
                <a:gd name="T21" fmla="*/ 0 h 117"/>
                <a:gd name="T22" fmla="*/ 58 w 118"/>
                <a:gd name="T23" fmla="*/ 0 h 117"/>
                <a:gd name="T24" fmla="*/ 0 w 118"/>
                <a:gd name="T25" fmla="*/ 5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17">
                  <a:moveTo>
                    <a:pt x="0" y="58"/>
                  </a:moveTo>
                  <a:lnTo>
                    <a:pt x="0" y="58"/>
                  </a:lnTo>
                  <a:cubicBezTo>
                    <a:pt x="0" y="87"/>
                    <a:pt x="0" y="87"/>
                    <a:pt x="0" y="116"/>
                  </a:cubicBezTo>
                  <a:lnTo>
                    <a:pt x="0" y="116"/>
                  </a:lnTo>
                  <a:cubicBezTo>
                    <a:pt x="0" y="87"/>
                    <a:pt x="0" y="87"/>
                    <a:pt x="0" y="58"/>
                  </a:cubicBezTo>
                  <a:cubicBezTo>
                    <a:pt x="29" y="29"/>
                    <a:pt x="29" y="0"/>
                    <a:pt x="58" y="0"/>
                  </a:cubicBezTo>
                  <a:lnTo>
                    <a:pt x="58" y="0"/>
                  </a:lnTo>
                  <a:lnTo>
                    <a:pt x="58" y="0"/>
                  </a:lnTo>
                  <a:cubicBezTo>
                    <a:pt x="87" y="0"/>
                    <a:pt x="117" y="0"/>
                    <a:pt x="117" y="0"/>
                  </a:cubicBezTo>
                  <a:cubicBezTo>
                    <a:pt x="117" y="0"/>
                    <a:pt x="87" y="0"/>
                    <a:pt x="58" y="0"/>
                  </a:cubicBezTo>
                  <a:lnTo>
                    <a:pt x="58" y="0"/>
                  </a:lnTo>
                  <a:lnTo>
                    <a:pt x="58" y="0"/>
                  </a:lnTo>
                  <a:cubicBezTo>
                    <a:pt x="29" y="0"/>
                    <a:pt x="29" y="29"/>
                    <a:pt x="0"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7" name="Freeform 806">
              <a:extLst>
                <a:ext uri="{FF2B5EF4-FFF2-40B4-BE49-F238E27FC236}">
                  <a16:creationId xmlns:a16="http://schemas.microsoft.com/office/drawing/2014/main" id="{F58CA91B-9A58-D04F-8F1A-D6E3B8ACE5F8}"/>
                </a:ext>
              </a:extLst>
            </p:cNvPr>
            <p:cNvSpPr>
              <a:spLocks noChangeArrowheads="1"/>
            </p:cNvSpPr>
            <p:nvPr/>
          </p:nvSpPr>
          <p:spPr bwMode="auto">
            <a:xfrm>
              <a:off x="3407894" y="2180773"/>
              <a:ext cx="1081144" cy="320144"/>
            </a:xfrm>
            <a:custGeom>
              <a:avLst/>
              <a:gdLst>
                <a:gd name="T0" fmla="*/ 2100 w 3326"/>
                <a:gd name="T1" fmla="*/ 904 h 993"/>
                <a:gd name="T2" fmla="*/ 2100 w 3326"/>
                <a:gd name="T3" fmla="*/ 904 h 993"/>
                <a:gd name="T4" fmla="*/ 2188 w 3326"/>
                <a:gd name="T5" fmla="*/ 875 h 993"/>
                <a:gd name="T6" fmla="*/ 2217 w 3326"/>
                <a:gd name="T7" fmla="*/ 875 h 993"/>
                <a:gd name="T8" fmla="*/ 2247 w 3326"/>
                <a:gd name="T9" fmla="*/ 845 h 993"/>
                <a:gd name="T10" fmla="*/ 2247 w 3326"/>
                <a:gd name="T11" fmla="*/ 816 h 993"/>
                <a:gd name="T12" fmla="*/ 2275 w 3326"/>
                <a:gd name="T13" fmla="*/ 816 h 993"/>
                <a:gd name="T14" fmla="*/ 2275 w 3326"/>
                <a:gd name="T15" fmla="*/ 787 h 993"/>
                <a:gd name="T16" fmla="*/ 2333 w 3326"/>
                <a:gd name="T17" fmla="*/ 759 h 993"/>
                <a:gd name="T18" fmla="*/ 2363 w 3326"/>
                <a:gd name="T19" fmla="*/ 759 h 993"/>
                <a:gd name="T20" fmla="*/ 2392 w 3326"/>
                <a:gd name="T21" fmla="*/ 759 h 993"/>
                <a:gd name="T22" fmla="*/ 2421 w 3326"/>
                <a:gd name="T23" fmla="*/ 729 h 993"/>
                <a:gd name="T24" fmla="*/ 2450 w 3326"/>
                <a:gd name="T25" fmla="*/ 700 h 993"/>
                <a:gd name="T26" fmla="*/ 2538 w 3326"/>
                <a:gd name="T27" fmla="*/ 671 h 993"/>
                <a:gd name="T28" fmla="*/ 2597 w 3326"/>
                <a:gd name="T29" fmla="*/ 642 h 993"/>
                <a:gd name="T30" fmla="*/ 2771 w 3326"/>
                <a:gd name="T31" fmla="*/ 525 h 993"/>
                <a:gd name="T32" fmla="*/ 2947 w 3326"/>
                <a:gd name="T33" fmla="*/ 379 h 993"/>
                <a:gd name="T34" fmla="*/ 3121 w 3326"/>
                <a:gd name="T35" fmla="*/ 233 h 993"/>
                <a:gd name="T36" fmla="*/ 3150 w 3326"/>
                <a:gd name="T37" fmla="*/ 204 h 993"/>
                <a:gd name="T38" fmla="*/ 3238 w 3326"/>
                <a:gd name="T39" fmla="*/ 116 h 993"/>
                <a:gd name="T40" fmla="*/ 3296 w 3326"/>
                <a:gd name="T41" fmla="*/ 87 h 993"/>
                <a:gd name="T42" fmla="*/ 3325 w 3326"/>
                <a:gd name="T43" fmla="*/ 0 h 993"/>
                <a:gd name="T44" fmla="*/ 3325 w 3326"/>
                <a:gd name="T45" fmla="*/ 0 h 993"/>
                <a:gd name="T46" fmla="*/ 730 w 3326"/>
                <a:gd name="T47" fmla="*/ 204 h 993"/>
                <a:gd name="T48" fmla="*/ 730 w 3326"/>
                <a:gd name="T49" fmla="*/ 233 h 993"/>
                <a:gd name="T50" fmla="*/ 759 w 3326"/>
                <a:gd name="T51" fmla="*/ 262 h 993"/>
                <a:gd name="T52" fmla="*/ 759 w 3326"/>
                <a:gd name="T53" fmla="*/ 291 h 993"/>
                <a:gd name="T54" fmla="*/ 730 w 3326"/>
                <a:gd name="T55" fmla="*/ 291 h 993"/>
                <a:gd name="T56" fmla="*/ 467 w 3326"/>
                <a:gd name="T57" fmla="*/ 291 h 993"/>
                <a:gd name="T58" fmla="*/ 176 w 3326"/>
                <a:gd name="T59" fmla="*/ 321 h 993"/>
                <a:gd name="T60" fmla="*/ 176 w 3326"/>
                <a:gd name="T61" fmla="*/ 350 h 993"/>
                <a:gd name="T62" fmla="*/ 176 w 3326"/>
                <a:gd name="T63" fmla="*/ 409 h 993"/>
                <a:gd name="T64" fmla="*/ 147 w 3326"/>
                <a:gd name="T65" fmla="*/ 466 h 993"/>
                <a:gd name="T66" fmla="*/ 147 w 3326"/>
                <a:gd name="T67" fmla="*/ 525 h 993"/>
                <a:gd name="T68" fmla="*/ 147 w 3326"/>
                <a:gd name="T69" fmla="*/ 554 h 993"/>
                <a:gd name="T70" fmla="*/ 147 w 3326"/>
                <a:gd name="T71" fmla="*/ 612 h 993"/>
                <a:gd name="T72" fmla="*/ 117 w 3326"/>
                <a:gd name="T73" fmla="*/ 642 h 993"/>
                <a:gd name="T74" fmla="*/ 117 w 3326"/>
                <a:gd name="T75" fmla="*/ 671 h 993"/>
                <a:gd name="T76" fmla="*/ 88 w 3326"/>
                <a:gd name="T77" fmla="*/ 729 h 993"/>
                <a:gd name="T78" fmla="*/ 88 w 3326"/>
                <a:gd name="T79" fmla="*/ 729 h 993"/>
                <a:gd name="T80" fmla="*/ 30 w 3326"/>
                <a:gd name="T81" fmla="*/ 845 h 993"/>
                <a:gd name="T82" fmla="*/ 0 w 3326"/>
                <a:gd name="T83" fmla="*/ 904 h 993"/>
                <a:gd name="T84" fmla="*/ 0 w 3326"/>
                <a:gd name="T85" fmla="*/ 933 h 993"/>
                <a:gd name="T86" fmla="*/ 0 w 3326"/>
                <a:gd name="T87" fmla="*/ 992 h 993"/>
                <a:gd name="T88" fmla="*/ 380 w 3326"/>
                <a:gd name="T89" fmla="*/ 992 h 993"/>
                <a:gd name="T90" fmla="*/ 2042 w 3326"/>
                <a:gd name="T91" fmla="*/ 904 h 993"/>
                <a:gd name="T92" fmla="*/ 2100 w 3326"/>
                <a:gd name="T93" fmla="*/ 904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6" h="993">
                  <a:moveTo>
                    <a:pt x="2100" y="904"/>
                  </a:moveTo>
                  <a:lnTo>
                    <a:pt x="2100" y="904"/>
                  </a:lnTo>
                  <a:cubicBezTo>
                    <a:pt x="2130" y="904"/>
                    <a:pt x="2188" y="904"/>
                    <a:pt x="2188" y="875"/>
                  </a:cubicBezTo>
                  <a:cubicBezTo>
                    <a:pt x="2217" y="875"/>
                    <a:pt x="2217" y="875"/>
                    <a:pt x="2217" y="875"/>
                  </a:cubicBezTo>
                  <a:cubicBezTo>
                    <a:pt x="2217" y="845"/>
                    <a:pt x="2247" y="845"/>
                    <a:pt x="2247" y="845"/>
                  </a:cubicBezTo>
                  <a:cubicBezTo>
                    <a:pt x="2247" y="845"/>
                    <a:pt x="2247" y="845"/>
                    <a:pt x="2247" y="816"/>
                  </a:cubicBezTo>
                  <a:cubicBezTo>
                    <a:pt x="2275" y="816"/>
                    <a:pt x="2275" y="816"/>
                    <a:pt x="2275" y="816"/>
                  </a:cubicBezTo>
                  <a:cubicBezTo>
                    <a:pt x="2275" y="816"/>
                    <a:pt x="2275" y="816"/>
                    <a:pt x="2275" y="787"/>
                  </a:cubicBezTo>
                  <a:cubicBezTo>
                    <a:pt x="2304" y="787"/>
                    <a:pt x="2304" y="787"/>
                    <a:pt x="2333" y="759"/>
                  </a:cubicBezTo>
                  <a:lnTo>
                    <a:pt x="2363" y="759"/>
                  </a:lnTo>
                  <a:lnTo>
                    <a:pt x="2392" y="759"/>
                  </a:lnTo>
                  <a:cubicBezTo>
                    <a:pt x="2392" y="729"/>
                    <a:pt x="2392" y="729"/>
                    <a:pt x="2421" y="729"/>
                  </a:cubicBezTo>
                  <a:cubicBezTo>
                    <a:pt x="2421" y="700"/>
                    <a:pt x="2450" y="700"/>
                    <a:pt x="2450" y="700"/>
                  </a:cubicBezTo>
                  <a:cubicBezTo>
                    <a:pt x="2480" y="671"/>
                    <a:pt x="2509" y="671"/>
                    <a:pt x="2538" y="671"/>
                  </a:cubicBezTo>
                  <a:cubicBezTo>
                    <a:pt x="2567" y="642"/>
                    <a:pt x="2567" y="642"/>
                    <a:pt x="2597" y="642"/>
                  </a:cubicBezTo>
                  <a:cubicBezTo>
                    <a:pt x="2654" y="612"/>
                    <a:pt x="2713" y="554"/>
                    <a:pt x="2771" y="525"/>
                  </a:cubicBezTo>
                  <a:cubicBezTo>
                    <a:pt x="2830" y="466"/>
                    <a:pt x="2888" y="409"/>
                    <a:pt x="2947" y="379"/>
                  </a:cubicBezTo>
                  <a:cubicBezTo>
                    <a:pt x="3004" y="321"/>
                    <a:pt x="3063" y="291"/>
                    <a:pt x="3121" y="233"/>
                  </a:cubicBezTo>
                  <a:cubicBezTo>
                    <a:pt x="3121" y="233"/>
                    <a:pt x="3150" y="233"/>
                    <a:pt x="3150" y="204"/>
                  </a:cubicBezTo>
                  <a:cubicBezTo>
                    <a:pt x="3180" y="145"/>
                    <a:pt x="3209" y="145"/>
                    <a:pt x="3238" y="116"/>
                  </a:cubicBezTo>
                  <a:cubicBezTo>
                    <a:pt x="3267" y="116"/>
                    <a:pt x="3267" y="87"/>
                    <a:pt x="3296" y="87"/>
                  </a:cubicBezTo>
                  <a:cubicBezTo>
                    <a:pt x="3325" y="59"/>
                    <a:pt x="3325" y="29"/>
                    <a:pt x="3325" y="0"/>
                  </a:cubicBezTo>
                  <a:lnTo>
                    <a:pt x="3325" y="0"/>
                  </a:lnTo>
                  <a:cubicBezTo>
                    <a:pt x="2509" y="87"/>
                    <a:pt x="1692" y="145"/>
                    <a:pt x="730" y="204"/>
                  </a:cubicBezTo>
                  <a:lnTo>
                    <a:pt x="730" y="233"/>
                  </a:lnTo>
                  <a:cubicBezTo>
                    <a:pt x="759" y="233"/>
                    <a:pt x="759" y="262"/>
                    <a:pt x="759" y="262"/>
                  </a:cubicBezTo>
                  <a:cubicBezTo>
                    <a:pt x="759" y="291"/>
                    <a:pt x="759" y="291"/>
                    <a:pt x="759" y="291"/>
                  </a:cubicBezTo>
                  <a:cubicBezTo>
                    <a:pt x="730" y="291"/>
                    <a:pt x="730" y="291"/>
                    <a:pt x="730" y="291"/>
                  </a:cubicBezTo>
                  <a:cubicBezTo>
                    <a:pt x="642" y="291"/>
                    <a:pt x="555" y="291"/>
                    <a:pt x="467" y="291"/>
                  </a:cubicBezTo>
                  <a:cubicBezTo>
                    <a:pt x="350" y="291"/>
                    <a:pt x="263" y="321"/>
                    <a:pt x="176" y="321"/>
                  </a:cubicBezTo>
                  <a:lnTo>
                    <a:pt x="176" y="350"/>
                  </a:lnTo>
                  <a:cubicBezTo>
                    <a:pt x="176" y="379"/>
                    <a:pt x="176" y="409"/>
                    <a:pt x="176" y="409"/>
                  </a:cubicBezTo>
                  <a:cubicBezTo>
                    <a:pt x="176" y="437"/>
                    <a:pt x="147" y="437"/>
                    <a:pt x="147" y="466"/>
                  </a:cubicBezTo>
                  <a:cubicBezTo>
                    <a:pt x="147" y="495"/>
                    <a:pt x="147" y="495"/>
                    <a:pt x="147" y="525"/>
                  </a:cubicBezTo>
                  <a:lnTo>
                    <a:pt x="147" y="554"/>
                  </a:lnTo>
                  <a:cubicBezTo>
                    <a:pt x="147" y="583"/>
                    <a:pt x="147" y="583"/>
                    <a:pt x="147" y="612"/>
                  </a:cubicBezTo>
                  <a:cubicBezTo>
                    <a:pt x="147" y="642"/>
                    <a:pt x="117" y="642"/>
                    <a:pt x="117" y="642"/>
                  </a:cubicBezTo>
                  <a:lnTo>
                    <a:pt x="117" y="671"/>
                  </a:lnTo>
                  <a:cubicBezTo>
                    <a:pt x="117" y="700"/>
                    <a:pt x="117" y="700"/>
                    <a:pt x="88" y="729"/>
                  </a:cubicBezTo>
                  <a:lnTo>
                    <a:pt x="88" y="729"/>
                  </a:lnTo>
                  <a:cubicBezTo>
                    <a:pt x="88" y="787"/>
                    <a:pt x="59" y="816"/>
                    <a:pt x="30" y="845"/>
                  </a:cubicBezTo>
                  <a:cubicBezTo>
                    <a:pt x="30" y="845"/>
                    <a:pt x="0" y="875"/>
                    <a:pt x="0" y="904"/>
                  </a:cubicBezTo>
                  <a:lnTo>
                    <a:pt x="0" y="933"/>
                  </a:lnTo>
                  <a:cubicBezTo>
                    <a:pt x="0" y="962"/>
                    <a:pt x="0" y="962"/>
                    <a:pt x="0" y="992"/>
                  </a:cubicBezTo>
                  <a:cubicBezTo>
                    <a:pt x="117" y="992"/>
                    <a:pt x="263" y="992"/>
                    <a:pt x="380" y="992"/>
                  </a:cubicBezTo>
                  <a:cubicBezTo>
                    <a:pt x="992" y="992"/>
                    <a:pt x="1604" y="933"/>
                    <a:pt x="2042" y="904"/>
                  </a:cubicBezTo>
                  <a:cubicBezTo>
                    <a:pt x="2071" y="904"/>
                    <a:pt x="2071" y="904"/>
                    <a:pt x="2100" y="904"/>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8" name="Freeform 807">
              <a:extLst>
                <a:ext uri="{FF2B5EF4-FFF2-40B4-BE49-F238E27FC236}">
                  <a16:creationId xmlns:a16="http://schemas.microsoft.com/office/drawing/2014/main" id="{246318B3-6419-854F-985A-81F98A64494C}"/>
                </a:ext>
              </a:extLst>
            </p:cNvPr>
            <p:cNvSpPr>
              <a:spLocks noChangeArrowheads="1"/>
            </p:cNvSpPr>
            <p:nvPr/>
          </p:nvSpPr>
          <p:spPr bwMode="auto">
            <a:xfrm>
              <a:off x="3532641" y="3329025"/>
              <a:ext cx="10037" cy="1423"/>
            </a:xfrm>
            <a:custGeom>
              <a:avLst/>
              <a:gdLst>
                <a:gd name="T0" fmla="*/ 0 w 30"/>
                <a:gd name="T1" fmla="*/ 0 h 1"/>
                <a:gd name="T2" fmla="*/ 0 w 30"/>
                <a:gd name="T3" fmla="*/ 0 h 1"/>
                <a:gd name="T4" fmla="*/ 0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lnTo>
                    <a:pt x="0" y="0"/>
                  </a:lnTo>
                  <a:cubicBezTo>
                    <a:pt x="29" y="0"/>
                    <a:pt x="29" y="0"/>
                    <a:pt x="29" y="0"/>
                  </a:cubicBezTo>
                  <a:lnTo>
                    <a:pt x="29" y="0"/>
                  </a:ln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09" name="Freeform 808">
              <a:extLst>
                <a:ext uri="{FF2B5EF4-FFF2-40B4-BE49-F238E27FC236}">
                  <a16:creationId xmlns:a16="http://schemas.microsoft.com/office/drawing/2014/main" id="{626EF826-2D6F-0244-97E4-B947C190C31A}"/>
                </a:ext>
              </a:extLst>
            </p:cNvPr>
            <p:cNvSpPr>
              <a:spLocks noChangeArrowheads="1"/>
            </p:cNvSpPr>
            <p:nvPr/>
          </p:nvSpPr>
          <p:spPr bwMode="auto">
            <a:xfrm>
              <a:off x="3532641" y="3461352"/>
              <a:ext cx="10037" cy="9960"/>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29" y="29"/>
                    <a:pt x="29" y="29"/>
                    <a:pt x="0" y="0"/>
                  </a:cubicBezTo>
                  <a:cubicBezTo>
                    <a:pt x="29" y="29"/>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10" name="Freeform 809">
              <a:extLst>
                <a:ext uri="{FF2B5EF4-FFF2-40B4-BE49-F238E27FC236}">
                  <a16:creationId xmlns:a16="http://schemas.microsoft.com/office/drawing/2014/main" id="{BEB56173-5599-DE4D-A22D-2674CA4F486C}"/>
                </a:ext>
              </a:extLst>
            </p:cNvPr>
            <p:cNvSpPr>
              <a:spLocks noChangeArrowheads="1"/>
            </p:cNvSpPr>
            <p:nvPr/>
          </p:nvSpPr>
          <p:spPr bwMode="auto">
            <a:xfrm>
              <a:off x="3551281" y="3442854"/>
              <a:ext cx="20074" cy="9961"/>
            </a:xfrm>
            <a:custGeom>
              <a:avLst/>
              <a:gdLst>
                <a:gd name="T0" fmla="*/ 0 w 60"/>
                <a:gd name="T1" fmla="*/ 0 h 30"/>
                <a:gd name="T2" fmla="*/ 0 w 60"/>
                <a:gd name="T3" fmla="*/ 0 h 30"/>
                <a:gd name="T4" fmla="*/ 59 w 60"/>
                <a:gd name="T5" fmla="*/ 29 h 30"/>
                <a:gd name="T6" fmla="*/ 0 w 60"/>
                <a:gd name="T7" fmla="*/ 0 h 30"/>
              </a:gdLst>
              <a:ahLst/>
              <a:cxnLst>
                <a:cxn ang="0">
                  <a:pos x="T0" y="T1"/>
                </a:cxn>
                <a:cxn ang="0">
                  <a:pos x="T2" y="T3"/>
                </a:cxn>
                <a:cxn ang="0">
                  <a:pos x="T4" y="T5"/>
                </a:cxn>
                <a:cxn ang="0">
                  <a:pos x="T6" y="T7"/>
                </a:cxn>
              </a:cxnLst>
              <a:rect l="0" t="0" r="r" b="b"/>
              <a:pathLst>
                <a:path w="60" h="30">
                  <a:moveTo>
                    <a:pt x="0" y="0"/>
                  </a:moveTo>
                  <a:lnTo>
                    <a:pt x="0" y="0"/>
                  </a:lnTo>
                  <a:cubicBezTo>
                    <a:pt x="29" y="0"/>
                    <a:pt x="59" y="0"/>
                    <a:pt x="59" y="29"/>
                  </a:cubicBezTo>
                  <a:cubicBezTo>
                    <a:pt x="5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11" name="Freeform 810">
              <a:extLst>
                <a:ext uri="{FF2B5EF4-FFF2-40B4-BE49-F238E27FC236}">
                  <a16:creationId xmlns:a16="http://schemas.microsoft.com/office/drawing/2014/main" id="{1FDF0557-BBF3-9843-9149-4F7D257EC4EC}"/>
                </a:ext>
              </a:extLst>
            </p:cNvPr>
            <p:cNvSpPr>
              <a:spLocks noChangeArrowheads="1"/>
            </p:cNvSpPr>
            <p:nvPr/>
          </p:nvSpPr>
          <p:spPr bwMode="auto">
            <a:xfrm>
              <a:off x="3512566" y="3489809"/>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12" name="Freeform 811">
              <a:extLst>
                <a:ext uri="{FF2B5EF4-FFF2-40B4-BE49-F238E27FC236}">
                  <a16:creationId xmlns:a16="http://schemas.microsoft.com/office/drawing/2014/main" id="{54ABA5C3-D5AF-E74F-B613-35083F3B9DA6}"/>
                </a:ext>
              </a:extLst>
            </p:cNvPr>
            <p:cNvSpPr>
              <a:spLocks noChangeArrowheads="1"/>
            </p:cNvSpPr>
            <p:nvPr/>
          </p:nvSpPr>
          <p:spPr bwMode="auto">
            <a:xfrm>
              <a:off x="3532641" y="3479849"/>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0"/>
                    <a:pt x="0" y="0"/>
                    <a:pt x="0" y="29"/>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13" name="Freeform 812">
              <a:extLst>
                <a:ext uri="{FF2B5EF4-FFF2-40B4-BE49-F238E27FC236}">
                  <a16:creationId xmlns:a16="http://schemas.microsoft.com/office/drawing/2014/main" id="{282D88A1-5755-D040-85FB-6F9D67F3855F}"/>
                </a:ext>
              </a:extLst>
            </p:cNvPr>
            <p:cNvSpPr>
              <a:spLocks noChangeArrowheads="1"/>
            </p:cNvSpPr>
            <p:nvPr/>
          </p:nvSpPr>
          <p:spPr bwMode="auto">
            <a:xfrm>
              <a:off x="3522604" y="3461352"/>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30" y="0"/>
                    <a:pt x="30" y="0"/>
                    <a:pt x="0" y="0"/>
                  </a:cubicBezTo>
                  <a:cubicBezTo>
                    <a:pt x="30" y="0"/>
                    <a:pt x="3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15" name="Freeform 814">
              <a:extLst>
                <a:ext uri="{FF2B5EF4-FFF2-40B4-BE49-F238E27FC236}">
                  <a16:creationId xmlns:a16="http://schemas.microsoft.com/office/drawing/2014/main" id="{DAE5B882-2082-4947-9ED3-13B8050679BB}"/>
                </a:ext>
              </a:extLst>
            </p:cNvPr>
            <p:cNvSpPr>
              <a:spLocks noChangeArrowheads="1"/>
            </p:cNvSpPr>
            <p:nvPr/>
          </p:nvSpPr>
          <p:spPr bwMode="auto">
            <a:xfrm>
              <a:off x="3929825" y="685341"/>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16" name="Freeform 815">
              <a:extLst>
                <a:ext uri="{FF2B5EF4-FFF2-40B4-BE49-F238E27FC236}">
                  <a16:creationId xmlns:a16="http://schemas.microsoft.com/office/drawing/2014/main" id="{FD750432-EC8B-944C-8746-93397CB0C5EC}"/>
                </a:ext>
              </a:extLst>
            </p:cNvPr>
            <p:cNvSpPr>
              <a:spLocks noChangeArrowheads="1"/>
            </p:cNvSpPr>
            <p:nvPr/>
          </p:nvSpPr>
          <p:spPr bwMode="auto">
            <a:xfrm>
              <a:off x="3929825" y="713798"/>
              <a:ext cx="28678" cy="19920"/>
            </a:xfrm>
            <a:custGeom>
              <a:avLst/>
              <a:gdLst>
                <a:gd name="T0" fmla="*/ 29 w 89"/>
                <a:gd name="T1" fmla="*/ 0 h 60"/>
                <a:gd name="T2" fmla="*/ 29 w 89"/>
                <a:gd name="T3" fmla="*/ 0 h 60"/>
                <a:gd name="T4" fmla="*/ 88 w 89"/>
                <a:gd name="T5" fmla="*/ 59 h 60"/>
                <a:gd name="T6" fmla="*/ 88 w 89"/>
                <a:gd name="T7" fmla="*/ 59 h 60"/>
                <a:gd name="T8" fmla="*/ 88 w 89"/>
                <a:gd name="T9" fmla="*/ 59 h 60"/>
                <a:gd name="T10" fmla="*/ 29 w 89"/>
                <a:gd name="T11" fmla="*/ 0 h 60"/>
                <a:gd name="T12" fmla="*/ 29 w 89"/>
                <a:gd name="T13" fmla="*/ 0 h 60"/>
                <a:gd name="T14" fmla="*/ 0 w 89"/>
                <a:gd name="T15" fmla="*/ 0 h 60"/>
                <a:gd name="T16" fmla="*/ 29 w 89"/>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29" y="0"/>
                  </a:moveTo>
                  <a:lnTo>
                    <a:pt x="29" y="0"/>
                  </a:lnTo>
                  <a:cubicBezTo>
                    <a:pt x="59" y="29"/>
                    <a:pt x="59" y="29"/>
                    <a:pt x="88" y="59"/>
                  </a:cubicBezTo>
                  <a:lnTo>
                    <a:pt x="88" y="59"/>
                  </a:lnTo>
                  <a:lnTo>
                    <a:pt x="88" y="59"/>
                  </a:lnTo>
                  <a:cubicBezTo>
                    <a:pt x="59" y="29"/>
                    <a:pt x="59" y="29"/>
                    <a:pt x="29" y="0"/>
                  </a:cubicBezTo>
                  <a:lnTo>
                    <a:pt x="29" y="0"/>
                  </a:lnTo>
                  <a:cubicBezTo>
                    <a:pt x="0" y="0"/>
                    <a:pt x="0" y="0"/>
                    <a:pt x="0" y="0"/>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17" name="Freeform 816">
              <a:extLst>
                <a:ext uri="{FF2B5EF4-FFF2-40B4-BE49-F238E27FC236}">
                  <a16:creationId xmlns:a16="http://schemas.microsoft.com/office/drawing/2014/main" id="{AB146175-73E1-D643-B465-F5103FA816E3}"/>
                </a:ext>
              </a:extLst>
            </p:cNvPr>
            <p:cNvSpPr>
              <a:spLocks noChangeArrowheads="1"/>
            </p:cNvSpPr>
            <p:nvPr/>
          </p:nvSpPr>
          <p:spPr bwMode="auto">
            <a:xfrm>
              <a:off x="3911185" y="713798"/>
              <a:ext cx="18641" cy="9961"/>
            </a:xfrm>
            <a:custGeom>
              <a:avLst/>
              <a:gdLst>
                <a:gd name="T0" fmla="*/ 0 w 58"/>
                <a:gd name="T1" fmla="*/ 29 h 30"/>
                <a:gd name="T2" fmla="*/ 0 w 58"/>
                <a:gd name="T3" fmla="*/ 29 h 30"/>
                <a:gd name="T4" fmla="*/ 57 w 58"/>
                <a:gd name="T5" fmla="*/ 0 h 30"/>
                <a:gd name="T6" fmla="*/ 0 w 58"/>
                <a:gd name="T7" fmla="*/ 29 h 30"/>
              </a:gdLst>
              <a:ahLst/>
              <a:cxnLst>
                <a:cxn ang="0">
                  <a:pos x="T0" y="T1"/>
                </a:cxn>
                <a:cxn ang="0">
                  <a:pos x="T2" y="T3"/>
                </a:cxn>
                <a:cxn ang="0">
                  <a:pos x="T4" y="T5"/>
                </a:cxn>
                <a:cxn ang="0">
                  <a:pos x="T6" y="T7"/>
                </a:cxn>
              </a:cxnLst>
              <a:rect l="0" t="0" r="r" b="b"/>
              <a:pathLst>
                <a:path w="58" h="30">
                  <a:moveTo>
                    <a:pt x="0" y="29"/>
                  </a:moveTo>
                  <a:lnTo>
                    <a:pt x="0" y="29"/>
                  </a:lnTo>
                  <a:cubicBezTo>
                    <a:pt x="0" y="29"/>
                    <a:pt x="29" y="0"/>
                    <a:pt x="57" y="0"/>
                  </a:cubicBezTo>
                  <a:cubicBezTo>
                    <a:pt x="29" y="0"/>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18" name="Freeform 817">
              <a:extLst>
                <a:ext uri="{FF2B5EF4-FFF2-40B4-BE49-F238E27FC236}">
                  <a16:creationId xmlns:a16="http://schemas.microsoft.com/office/drawing/2014/main" id="{C7408F0F-03C0-F04E-99E2-C9FE1FA7E165}"/>
                </a:ext>
              </a:extLst>
            </p:cNvPr>
            <p:cNvSpPr>
              <a:spLocks noChangeArrowheads="1"/>
            </p:cNvSpPr>
            <p:nvPr/>
          </p:nvSpPr>
          <p:spPr bwMode="auto">
            <a:xfrm>
              <a:off x="4195092" y="986988"/>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19" name="Freeform 818">
              <a:extLst>
                <a:ext uri="{FF2B5EF4-FFF2-40B4-BE49-F238E27FC236}">
                  <a16:creationId xmlns:a16="http://schemas.microsoft.com/office/drawing/2014/main" id="{A81816E9-7D98-6044-B65D-3814078990AE}"/>
                </a:ext>
              </a:extLst>
            </p:cNvPr>
            <p:cNvSpPr>
              <a:spLocks noChangeArrowheads="1"/>
            </p:cNvSpPr>
            <p:nvPr/>
          </p:nvSpPr>
          <p:spPr bwMode="auto">
            <a:xfrm>
              <a:off x="4176453" y="977028"/>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21" name="Freeform 820">
              <a:extLst>
                <a:ext uri="{FF2B5EF4-FFF2-40B4-BE49-F238E27FC236}">
                  <a16:creationId xmlns:a16="http://schemas.microsoft.com/office/drawing/2014/main" id="{C76065FC-D51D-4C40-B1EB-C40F4FB60B62}"/>
                </a:ext>
              </a:extLst>
            </p:cNvPr>
            <p:cNvSpPr>
              <a:spLocks noChangeArrowheads="1"/>
            </p:cNvSpPr>
            <p:nvPr/>
          </p:nvSpPr>
          <p:spPr bwMode="auto">
            <a:xfrm>
              <a:off x="3313258" y="599969"/>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22" name="Freeform 821">
              <a:extLst>
                <a:ext uri="{FF2B5EF4-FFF2-40B4-BE49-F238E27FC236}">
                  <a16:creationId xmlns:a16="http://schemas.microsoft.com/office/drawing/2014/main" id="{7ADF5DDA-59C2-3B4F-BDFD-D12FD13982FB}"/>
                </a:ext>
              </a:extLst>
            </p:cNvPr>
            <p:cNvSpPr>
              <a:spLocks noChangeArrowheads="1"/>
            </p:cNvSpPr>
            <p:nvPr/>
          </p:nvSpPr>
          <p:spPr bwMode="auto">
            <a:xfrm>
              <a:off x="3286013" y="599969"/>
              <a:ext cx="10037" cy="9961"/>
            </a:xfrm>
            <a:custGeom>
              <a:avLst/>
              <a:gdLst>
                <a:gd name="T0" fmla="*/ 0 w 30"/>
                <a:gd name="T1" fmla="*/ 29 h 30"/>
                <a:gd name="T2" fmla="*/ 0 w 30"/>
                <a:gd name="T3" fmla="*/ 29 h 30"/>
                <a:gd name="T4" fmla="*/ 0 w 30"/>
                <a:gd name="T5" fmla="*/ 29 h 30"/>
                <a:gd name="T6" fmla="*/ 0 w 30"/>
                <a:gd name="T7" fmla="*/ 29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29"/>
                  </a:lnTo>
                  <a:lnTo>
                    <a:pt x="0" y="29"/>
                  </a:lnTo>
                  <a:cubicBezTo>
                    <a:pt x="0" y="0"/>
                    <a:pt x="29" y="0"/>
                    <a:pt x="29" y="0"/>
                  </a:cubicBezTo>
                  <a:cubicBezTo>
                    <a:pt x="29"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23" name="Freeform 822">
              <a:extLst>
                <a:ext uri="{FF2B5EF4-FFF2-40B4-BE49-F238E27FC236}">
                  <a16:creationId xmlns:a16="http://schemas.microsoft.com/office/drawing/2014/main" id="{ADBBF714-77F1-0040-B58B-CB91EB7DEF95}"/>
                </a:ext>
              </a:extLst>
            </p:cNvPr>
            <p:cNvSpPr>
              <a:spLocks noChangeArrowheads="1"/>
            </p:cNvSpPr>
            <p:nvPr/>
          </p:nvSpPr>
          <p:spPr bwMode="auto">
            <a:xfrm>
              <a:off x="4347084" y="1344127"/>
              <a:ext cx="20074" cy="9960"/>
            </a:xfrm>
            <a:custGeom>
              <a:avLst/>
              <a:gdLst>
                <a:gd name="T0" fmla="*/ 29 w 60"/>
                <a:gd name="T1" fmla="*/ 29 h 30"/>
                <a:gd name="T2" fmla="*/ 29 w 60"/>
                <a:gd name="T3" fmla="*/ 29 h 30"/>
                <a:gd name="T4" fmla="*/ 59 w 60"/>
                <a:gd name="T5" fmla="*/ 29 h 30"/>
                <a:gd name="T6" fmla="*/ 29 w 60"/>
                <a:gd name="T7" fmla="*/ 29 h 30"/>
                <a:gd name="T8" fmla="*/ 0 w 60"/>
                <a:gd name="T9" fmla="*/ 0 h 30"/>
                <a:gd name="T10" fmla="*/ 29 w 60"/>
                <a:gd name="T11" fmla="*/ 29 h 30"/>
              </a:gdLst>
              <a:ahLst/>
              <a:cxnLst>
                <a:cxn ang="0">
                  <a:pos x="T0" y="T1"/>
                </a:cxn>
                <a:cxn ang="0">
                  <a:pos x="T2" y="T3"/>
                </a:cxn>
                <a:cxn ang="0">
                  <a:pos x="T4" y="T5"/>
                </a:cxn>
                <a:cxn ang="0">
                  <a:pos x="T6" y="T7"/>
                </a:cxn>
                <a:cxn ang="0">
                  <a:pos x="T8" y="T9"/>
                </a:cxn>
                <a:cxn ang="0">
                  <a:pos x="T10" y="T11"/>
                </a:cxn>
              </a:cxnLst>
              <a:rect l="0" t="0" r="r" b="b"/>
              <a:pathLst>
                <a:path w="60" h="30">
                  <a:moveTo>
                    <a:pt x="29" y="29"/>
                  </a:moveTo>
                  <a:lnTo>
                    <a:pt x="29" y="29"/>
                  </a:lnTo>
                  <a:cubicBezTo>
                    <a:pt x="29" y="29"/>
                    <a:pt x="29" y="29"/>
                    <a:pt x="59" y="29"/>
                  </a:cubicBezTo>
                  <a:cubicBezTo>
                    <a:pt x="29" y="29"/>
                    <a:pt x="29" y="29"/>
                    <a:pt x="29" y="29"/>
                  </a:cubicBezTo>
                  <a:lnTo>
                    <a:pt x="0" y="0"/>
                  </a:lnTo>
                  <a:lnTo>
                    <a:pt x="29"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24" name="Freeform 823">
              <a:extLst>
                <a:ext uri="{FF2B5EF4-FFF2-40B4-BE49-F238E27FC236}">
                  <a16:creationId xmlns:a16="http://schemas.microsoft.com/office/drawing/2014/main" id="{953764B3-519D-BD49-A782-A46E8CA8F3C5}"/>
                </a:ext>
              </a:extLst>
            </p:cNvPr>
            <p:cNvSpPr>
              <a:spLocks noChangeArrowheads="1"/>
            </p:cNvSpPr>
            <p:nvPr/>
          </p:nvSpPr>
          <p:spPr bwMode="auto">
            <a:xfrm>
              <a:off x="3882507" y="599969"/>
              <a:ext cx="38715" cy="9961"/>
            </a:xfrm>
            <a:custGeom>
              <a:avLst/>
              <a:gdLst>
                <a:gd name="T0" fmla="*/ 0 w 118"/>
                <a:gd name="T1" fmla="*/ 29 h 30"/>
                <a:gd name="T2" fmla="*/ 0 w 118"/>
                <a:gd name="T3" fmla="*/ 29 h 30"/>
                <a:gd name="T4" fmla="*/ 117 w 118"/>
                <a:gd name="T5" fmla="*/ 0 h 30"/>
                <a:gd name="T6" fmla="*/ 0 w 118"/>
                <a:gd name="T7" fmla="*/ 29 h 30"/>
              </a:gdLst>
              <a:ahLst/>
              <a:cxnLst>
                <a:cxn ang="0">
                  <a:pos x="T0" y="T1"/>
                </a:cxn>
                <a:cxn ang="0">
                  <a:pos x="T2" y="T3"/>
                </a:cxn>
                <a:cxn ang="0">
                  <a:pos x="T4" y="T5"/>
                </a:cxn>
                <a:cxn ang="0">
                  <a:pos x="T6" y="T7"/>
                </a:cxn>
              </a:cxnLst>
              <a:rect l="0" t="0" r="r" b="b"/>
              <a:pathLst>
                <a:path w="118" h="30">
                  <a:moveTo>
                    <a:pt x="0" y="29"/>
                  </a:moveTo>
                  <a:lnTo>
                    <a:pt x="0" y="29"/>
                  </a:lnTo>
                  <a:cubicBezTo>
                    <a:pt x="29" y="29"/>
                    <a:pt x="88" y="0"/>
                    <a:pt x="117" y="0"/>
                  </a:cubicBezTo>
                  <a:cubicBezTo>
                    <a:pt x="88" y="0"/>
                    <a:pt x="29"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25" name="Freeform 824">
              <a:extLst>
                <a:ext uri="{FF2B5EF4-FFF2-40B4-BE49-F238E27FC236}">
                  <a16:creationId xmlns:a16="http://schemas.microsoft.com/office/drawing/2014/main" id="{59BBDD2D-6DEC-294D-B0AF-3FCE99F44151}"/>
                </a:ext>
              </a:extLst>
            </p:cNvPr>
            <p:cNvSpPr>
              <a:spLocks noChangeArrowheads="1"/>
            </p:cNvSpPr>
            <p:nvPr/>
          </p:nvSpPr>
          <p:spPr bwMode="auto">
            <a:xfrm>
              <a:off x="3238696" y="403613"/>
              <a:ext cx="104672" cy="56915"/>
            </a:xfrm>
            <a:custGeom>
              <a:avLst/>
              <a:gdLst>
                <a:gd name="T0" fmla="*/ 321 w 322"/>
                <a:gd name="T1" fmla="*/ 0 h 175"/>
                <a:gd name="T2" fmla="*/ 321 w 322"/>
                <a:gd name="T3" fmla="*/ 0 h 175"/>
                <a:gd name="T4" fmla="*/ 204 w 322"/>
                <a:gd name="T5" fmla="*/ 87 h 175"/>
                <a:gd name="T6" fmla="*/ 174 w 322"/>
                <a:gd name="T7" fmla="*/ 87 h 175"/>
                <a:gd name="T8" fmla="*/ 0 w 322"/>
                <a:gd name="T9" fmla="*/ 174 h 175"/>
                <a:gd name="T10" fmla="*/ 174 w 322"/>
                <a:gd name="T11" fmla="*/ 87 h 175"/>
                <a:gd name="T12" fmla="*/ 204 w 322"/>
                <a:gd name="T13" fmla="*/ 87 h 175"/>
                <a:gd name="T14" fmla="*/ 321 w 322"/>
                <a:gd name="T15" fmla="*/ 0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175">
                  <a:moveTo>
                    <a:pt x="321" y="0"/>
                  </a:moveTo>
                  <a:lnTo>
                    <a:pt x="321" y="0"/>
                  </a:lnTo>
                  <a:cubicBezTo>
                    <a:pt x="291" y="58"/>
                    <a:pt x="233" y="58"/>
                    <a:pt x="204" y="87"/>
                  </a:cubicBezTo>
                  <a:lnTo>
                    <a:pt x="174" y="87"/>
                  </a:lnTo>
                  <a:cubicBezTo>
                    <a:pt x="116" y="116"/>
                    <a:pt x="58" y="145"/>
                    <a:pt x="0" y="174"/>
                  </a:cubicBezTo>
                  <a:cubicBezTo>
                    <a:pt x="58" y="145"/>
                    <a:pt x="116" y="116"/>
                    <a:pt x="174" y="87"/>
                  </a:cubicBezTo>
                  <a:lnTo>
                    <a:pt x="204" y="87"/>
                  </a:lnTo>
                  <a:cubicBezTo>
                    <a:pt x="233" y="58"/>
                    <a:pt x="291" y="58"/>
                    <a:pt x="321"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26" name="Freeform 825">
              <a:extLst>
                <a:ext uri="{FF2B5EF4-FFF2-40B4-BE49-F238E27FC236}">
                  <a16:creationId xmlns:a16="http://schemas.microsoft.com/office/drawing/2014/main" id="{3D86D7E5-A83B-AC42-B521-F71D578EB5CC}"/>
                </a:ext>
              </a:extLst>
            </p:cNvPr>
            <p:cNvSpPr>
              <a:spLocks noChangeArrowheads="1"/>
            </p:cNvSpPr>
            <p:nvPr/>
          </p:nvSpPr>
          <p:spPr bwMode="auto">
            <a:xfrm>
              <a:off x="3911185" y="70383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27" name="Freeform 826">
              <a:extLst>
                <a:ext uri="{FF2B5EF4-FFF2-40B4-BE49-F238E27FC236}">
                  <a16:creationId xmlns:a16="http://schemas.microsoft.com/office/drawing/2014/main" id="{23B9506E-B6D0-DB4A-9158-DF2BF5EA0ACA}"/>
                </a:ext>
              </a:extLst>
            </p:cNvPr>
            <p:cNvSpPr>
              <a:spLocks noChangeArrowheads="1"/>
            </p:cNvSpPr>
            <p:nvPr/>
          </p:nvSpPr>
          <p:spPr bwMode="auto">
            <a:xfrm>
              <a:off x="3911185" y="71379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28" name="Freeform 827">
              <a:extLst>
                <a:ext uri="{FF2B5EF4-FFF2-40B4-BE49-F238E27FC236}">
                  <a16:creationId xmlns:a16="http://schemas.microsoft.com/office/drawing/2014/main" id="{7ABA3659-CD9A-A24B-8369-0298743CD13F}"/>
                </a:ext>
              </a:extLst>
            </p:cNvPr>
            <p:cNvSpPr>
              <a:spLocks noChangeArrowheads="1"/>
            </p:cNvSpPr>
            <p:nvPr/>
          </p:nvSpPr>
          <p:spPr bwMode="auto">
            <a:xfrm>
              <a:off x="3911185" y="71379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29" name="Freeform 828">
              <a:extLst>
                <a:ext uri="{FF2B5EF4-FFF2-40B4-BE49-F238E27FC236}">
                  <a16:creationId xmlns:a16="http://schemas.microsoft.com/office/drawing/2014/main" id="{537491AF-8606-9846-BF3E-4D19FDFFF711}"/>
                </a:ext>
              </a:extLst>
            </p:cNvPr>
            <p:cNvSpPr>
              <a:spLocks noChangeArrowheads="1"/>
            </p:cNvSpPr>
            <p:nvPr/>
          </p:nvSpPr>
          <p:spPr bwMode="auto">
            <a:xfrm>
              <a:off x="5343630" y="169130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0" name="Freeform 829">
              <a:extLst>
                <a:ext uri="{FF2B5EF4-FFF2-40B4-BE49-F238E27FC236}">
                  <a16:creationId xmlns:a16="http://schemas.microsoft.com/office/drawing/2014/main" id="{2A946404-B2D9-A749-8112-120F78AA490C}"/>
                </a:ext>
              </a:extLst>
            </p:cNvPr>
            <p:cNvSpPr>
              <a:spLocks noChangeArrowheads="1"/>
            </p:cNvSpPr>
            <p:nvPr/>
          </p:nvSpPr>
          <p:spPr bwMode="auto">
            <a:xfrm>
              <a:off x="5333592" y="170126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1" name="Freeform 830">
              <a:extLst>
                <a:ext uri="{FF2B5EF4-FFF2-40B4-BE49-F238E27FC236}">
                  <a16:creationId xmlns:a16="http://schemas.microsoft.com/office/drawing/2014/main" id="{443C1BC8-C841-D742-BA3C-B219D35F2277}"/>
                </a:ext>
              </a:extLst>
            </p:cNvPr>
            <p:cNvSpPr>
              <a:spLocks noChangeArrowheads="1"/>
            </p:cNvSpPr>
            <p:nvPr/>
          </p:nvSpPr>
          <p:spPr bwMode="auto">
            <a:xfrm>
              <a:off x="5333592" y="1701266"/>
              <a:ext cx="1434" cy="9961"/>
            </a:xfrm>
            <a:custGeom>
              <a:avLst/>
              <a:gdLst>
                <a:gd name="T0" fmla="*/ 0 w 1"/>
                <a:gd name="T1" fmla="*/ 30 h 31"/>
                <a:gd name="T2" fmla="*/ 0 w 1"/>
                <a:gd name="T3" fmla="*/ 30 h 31"/>
                <a:gd name="T4" fmla="*/ 0 w 1"/>
                <a:gd name="T5" fmla="*/ 30 h 31"/>
                <a:gd name="T6" fmla="*/ 0 w 1"/>
                <a:gd name="T7" fmla="*/ 0 h 31"/>
                <a:gd name="T8" fmla="*/ 0 w 1"/>
                <a:gd name="T9" fmla="*/ 30 h 31"/>
              </a:gdLst>
              <a:ahLst/>
              <a:cxnLst>
                <a:cxn ang="0">
                  <a:pos x="T0" y="T1"/>
                </a:cxn>
                <a:cxn ang="0">
                  <a:pos x="T2" y="T3"/>
                </a:cxn>
                <a:cxn ang="0">
                  <a:pos x="T4" y="T5"/>
                </a:cxn>
                <a:cxn ang="0">
                  <a:pos x="T6" y="T7"/>
                </a:cxn>
                <a:cxn ang="0">
                  <a:pos x="T8" y="T9"/>
                </a:cxn>
              </a:cxnLst>
              <a:rect l="0" t="0" r="r" b="b"/>
              <a:pathLst>
                <a:path w="1" h="31">
                  <a:moveTo>
                    <a:pt x="0" y="30"/>
                  </a:moveTo>
                  <a:lnTo>
                    <a:pt x="0" y="30"/>
                  </a:lnTo>
                  <a:lnTo>
                    <a:pt x="0" y="30"/>
                  </a:lnTo>
                  <a:lnTo>
                    <a:pt x="0" y="0"/>
                  </a:lnTo>
                  <a:lnTo>
                    <a:pt x="0" y="3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2" name="Freeform 831">
              <a:extLst>
                <a:ext uri="{FF2B5EF4-FFF2-40B4-BE49-F238E27FC236}">
                  <a16:creationId xmlns:a16="http://schemas.microsoft.com/office/drawing/2014/main" id="{3E46B5A4-CEC2-3E41-8F67-2FB0444797ED}"/>
                </a:ext>
              </a:extLst>
            </p:cNvPr>
            <p:cNvSpPr>
              <a:spLocks noChangeArrowheads="1"/>
            </p:cNvSpPr>
            <p:nvPr/>
          </p:nvSpPr>
          <p:spPr bwMode="auto">
            <a:xfrm>
              <a:off x="5333592" y="170126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3" name="Freeform 832">
              <a:extLst>
                <a:ext uri="{FF2B5EF4-FFF2-40B4-BE49-F238E27FC236}">
                  <a16:creationId xmlns:a16="http://schemas.microsoft.com/office/drawing/2014/main" id="{E1375E6A-E664-134A-BF6D-6B6DC4CC9AB9}"/>
                </a:ext>
              </a:extLst>
            </p:cNvPr>
            <p:cNvSpPr>
              <a:spLocks noChangeArrowheads="1"/>
            </p:cNvSpPr>
            <p:nvPr/>
          </p:nvSpPr>
          <p:spPr bwMode="auto">
            <a:xfrm>
              <a:off x="5304915" y="1662850"/>
              <a:ext cx="28678" cy="19920"/>
            </a:xfrm>
            <a:custGeom>
              <a:avLst/>
              <a:gdLst>
                <a:gd name="T0" fmla="*/ 59 w 89"/>
                <a:gd name="T1" fmla="*/ 59 h 60"/>
                <a:gd name="T2" fmla="*/ 59 w 89"/>
                <a:gd name="T3" fmla="*/ 59 h 60"/>
                <a:gd name="T4" fmla="*/ 59 w 89"/>
                <a:gd name="T5" fmla="*/ 59 h 60"/>
                <a:gd name="T6" fmla="*/ 88 w 89"/>
                <a:gd name="T7" fmla="*/ 59 h 60"/>
                <a:gd name="T8" fmla="*/ 88 w 89"/>
                <a:gd name="T9" fmla="*/ 59 h 60"/>
                <a:gd name="T10" fmla="*/ 59 w 89"/>
                <a:gd name="T11" fmla="*/ 59 h 60"/>
                <a:gd name="T12" fmla="*/ 59 w 89"/>
                <a:gd name="T13" fmla="*/ 59 h 60"/>
                <a:gd name="T14" fmla="*/ 30 w 89"/>
                <a:gd name="T15" fmla="*/ 30 h 60"/>
                <a:gd name="T16" fmla="*/ 0 w 89"/>
                <a:gd name="T17" fmla="*/ 0 h 60"/>
                <a:gd name="T18" fmla="*/ 30 w 89"/>
                <a:gd name="T19" fmla="*/ 30 h 60"/>
                <a:gd name="T20" fmla="*/ 59 w 89"/>
                <a:gd name="T21"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60">
                  <a:moveTo>
                    <a:pt x="59" y="59"/>
                  </a:moveTo>
                  <a:lnTo>
                    <a:pt x="59" y="59"/>
                  </a:lnTo>
                  <a:lnTo>
                    <a:pt x="59" y="59"/>
                  </a:lnTo>
                  <a:lnTo>
                    <a:pt x="88" y="59"/>
                  </a:lnTo>
                  <a:lnTo>
                    <a:pt x="88" y="59"/>
                  </a:lnTo>
                  <a:lnTo>
                    <a:pt x="59" y="59"/>
                  </a:lnTo>
                  <a:lnTo>
                    <a:pt x="59" y="59"/>
                  </a:lnTo>
                  <a:cubicBezTo>
                    <a:pt x="59" y="59"/>
                    <a:pt x="30" y="59"/>
                    <a:pt x="30" y="30"/>
                  </a:cubicBezTo>
                  <a:cubicBezTo>
                    <a:pt x="0" y="30"/>
                    <a:pt x="0" y="30"/>
                    <a:pt x="0" y="0"/>
                  </a:cubicBezTo>
                  <a:cubicBezTo>
                    <a:pt x="0" y="30"/>
                    <a:pt x="0" y="30"/>
                    <a:pt x="30" y="30"/>
                  </a:cubicBezTo>
                  <a:cubicBezTo>
                    <a:pt x="30" y="59"/>
                    <a:pt x="59" y="59"/>
                    <a:pt x="59"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4" name="Freeform 833">
              <a:extLst>
                <a:ext uri="{FF2B5EF4-FFF2-40B4-BE49-F238E27FC236}">
                  <a16:creationId xmlns:a16="http://schemas.microsoft.com/office/drawing/2014/main" id="{E62D5D10-CDBE-DA4E-AA1C-C4EC2D6EB30C}"/>
                </a:ext>
              </a:extLst>
            </p:cNvPr>
            <p:cNvSpPr>
              <a:spLocks noChangeArrowheads="1"/>
            </p:cNvSpPr>
            <p:nvPr/>
          </p:nvSpPr>
          <p:spPr bwMode="auto">
            <a:xfrm>
              <a:off x="5296311" y="165431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5" name="Freeform 834">
              <a:extLst>
                <a:ext uri="{FF2B5EF4-FFF2-40B4-BE49-F238E27FC236}">
                  <a16:creationId xmlns:a16="http://schemas.microsoft.com/office/drawing/2014/main" id="{A1E31FBC-BECB-074E-A2B2-7E700B9FD4DE}"/>
                </a:ext>
              </a:extLst>
            </p:cNvPr>
            <p:cNvSpPr>
              <a:spLocks noChangeArrowheads="1"/>
            </p:cNvSpPr>
            <p:nvPr/>
          </p:nvSpPr>
          <p:spPr bwMode="auto">
            <a:xfrm>
              <a:off x="5343630" y="1060977"/>
              <a:ext cx="227986" cy="207739"/>
            </a:xfrm>
            <a:custGeom>
              <a:avLst/>
              <a:gdLst>
                <a:gd name="T0" fmla="*/ 292 w 701"/>
                <a:gd name="T1" fmla="*/ 88 h 643"/>
                <a:gd name="T2" fmla="*/ 292 w 701"/>
                <a:gd name="T3" fmla="*/ 88 h 643"/>
                <a:gd name="T4" fmla="*/ 263 w 701"/>
                <a:gd name="T5" fmla="*/ 117 h 643"/>
                <a:gd name="T6" fmla="*/ 263 w 701"/>
                <a:gd name="T7" fmla="*/ 117 h 643"/>
                <a:gd name="T8" fmla="*/ 233 w 701"/>
                <a:gd name="T9" fmla="*/ 88 h 643"/>
                <a:gd name="T10" fmla="*/ 0 w 701"/>
                <a:gd name="T11" fmla="*/ 146 h 643"/>
                <a:gd name="T12" fmla="*/ 88 w 701"/>
                <a:gd name="T13" fmla="*/ 554 h 643"/>
                <a:gd name="T14" fmla="*/ 116 w 701"/>
                <a:gd name="T15" fmla="*/ 554 h 643"/>
                <a:gd name="T16" fmla="*/ 88 w 701"/>
                <a:gd name="T17" fmla="*/ 554 h 643"/>
                <a:gd name="T18" fmla="*/ 88 w 701"/>
                <a:gd name="T19" fmla="*/ 583 h 643"/>
                <a:gd name="T20" fmla="*/ 59 w 701"/>
                <a:gd name="T21" fmla="*/ 613 h 643"/>
                <a:gd name="T22" fmla="*/ 88 w 701"/>
                <a:gd name="T23" fmla="*/ 642 h 643"/>
                <a:gd name="T24" fmla="*/ 88 w 701"/>
                <a:gd name="T25" fmla="*/ 642 h 643"/>
                <a:gd name="T26" fmla="*/ 116 w 701"/>
                <a:gd name="T27" fmla="*/ 583 h 643"/>
                <a:gd name="T28" fmla="*/ 116 w 701"/>
                <a:gd name="T29" fmla="*/ 583 h 643"/>
                <a:gd name="T30" fmla="*/ 146 w 701"/>
                <a:gd name="T31" fmla="*/ 583 h 643"/>
                <a:gd name="T32" fmla="*/ 292 w 701"/>
                <a:gd name="T33" fmla="*/ 467 h 643"/>
                <a:gd name="T34" fmla="*/ 292 w 701"/>
                <a:gd name="T35" fmla="*/ 438 h 643"/>
                <a:gd name="T36" fmla="*/ 292 w 701"/>
                <a:gd name="T37" fmla="*/ 438 h 643"/>
                <a:gd name="T38" fmla="*/ 409 w 701"/>
                <a:gd name="T39" fmla="*/ 409 h 643"/>
                <a:gd name="T40" fmla="*/ 496 w 701"/>
                <a:gd name="T41" fmla="*/ 409 h 643"/>
                <a:gd name="T42" fmla="*/ 496 w 701"/>
                <a:gd name="T43" fmla="*/ 409 h 643"/>
                <a:gd name="T44" fmla="*/ 496 w 701"/>
                <a:gd name="T45" fmla="*/ 380 h 643"/>
                <a:gd name="T46" fmla="*/ 525 w 701"/>
                <a:gd name="T47" fmla="*/ 350 h 643"/>
                <a:gd name="T48" fmla="*/ 525 w 701"/>
                <a:gd name="T49" fmla="*/ 350 h 643"/>
                <a:gd name="T50" fmla="*/ 554 w 701"/>
                <a:gd name="T51" fmla="*/ 380 h 643"/>
                <a:gd name="T52" fmla="*/ 554 w 701"/>
                <a:gd name="T53" fmla="*/ 380 h 643"/>
                <a:gd name="T54" fmla="*/ 642 w 701"/>
                <a:gd name="T55" fmla="*/ 321 h 643"/>
                <a:gd name="T56" fmla="*/ 700 w 701"/>
                <a:gd name="T57" fmla="*/ 321 h 643"/>
                <a:gd name="T58" fmla="*/ 613 w 701"/>
                <a:gd name="T59" fmla="*/ 0 h 643"/>
                <a:gd name="T60" fmla="*/ 292 w 701"/>
                <a:gd name="T61" fmla="*/ 88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1" h="643">
                  <a:moveTo>
                    <a:pt x="292" y="88"/>
                  </a:moveTo>
                  <a:lnTo>
                    <a:pt x="292" y="88"/>
                  </a:lnTo>
                  <a:cubicBezTo>
                    <a:pt x="292" y="88"/>
                    <a:pt x="292" y="117"/>
                    <a:pt x="263" y="117"/>
                  </a:cubicBezTo>
                  <a:lnTo>
                    <a:pt x="263" y="117"/>
                  </a:lnTo>
                  <a:cubicBezTo>
                    <a:pt x="233" y="117"/>
                    <a:pt x="233" y="117"/>
                    <a:pt x="233" y="88"/>
                  </a:cubicBezTo>
                  <a:cubicBezTo>
                    <a:pt x="146" y="117"/>
                    <a:pt x="88" y="117"/>
                    <a:pt x="0" y="146"/>
                  </a:cubicBezTo>
                  <a:cubicBezTo>
                    <a:pt x="30" y="292"/>
                    <a:pt x="59" y="438"/>
                    <a:pt x="88" y="554"/>
                  </a:cubicBezTo>
                  <a:cubicBezTo>
                    <a:pt x="116" y="554"/>
                    <a:pt x="116" y="554"/>
                    <a:pt x="116" y="554"/>
                  </a:cubicBezTo>
                  <a:cubicBezTo>
                    <a:pt x="88" y="554"/>
                    <a:pt x="88" y="554"/>
                    <a:pt x="88" y="554"/>
                  </a:cubicBezTo>
                  <a:cubicBezTo>
                    <a:pt x="88" y="583"/>
                    <a:pt x="88" y="583"/>
                    <a:pt x="88" y="583"/>
                  </a:cubicBezTo>
                  <a:cubicBezTo>
                    <a:pt x="59" y="613"/>
                    <a:pt x="59" y="613"/>
                    <a:pt x="59" y="613"/>
                  </a:cubicBezTo>
                  <a:cubicBezTo>
                    <a:pt x="59" y="613"/>
                    <a:pt x="88" y="613"/>
                    <a:pt x="88" y="642"/>
                  </a:cubicBezTo>
                  <a:lnTo>
                    <a:pt x="88" y="642"/>
                  </a:lnTo>
                  <a:cubicBezTo>
                    <a:pt x="116" y="613"/>
                    <a:pt x="116" y="613"/>
                    <a:pt x="116" y="583"/>
                  </a:cubicBezTo>
                  <a:lnTo>
                    <a:pt x="116" y="583"/>
                  </a:lnTo>
                  <a:cubicBezTo>
                    <a:pt x="146" y="583"/>
                    <a:pt x="146" y="583"/>
                    <a:pt x="146" y="583"/>
                  </a:cubicBezTo>
                  <a:cubicBezTo>
                    <a:pt x="204" y="554"/>
                    <a:pt x="263" y="525"/>
                    <a:pt x="292" y="467"/>
                  </a:cubicBezTo>
                  <a:cubicBezTo>
                    <a:pt x="292" y="438"/>
                    <a:pt x="292" y="438"/>
                    <a:pt x="292" y="438"/>
                  </a:cubicBezTo>
                  <a:lnTo>
                    <a:pt x="292" y="438"/>
                  </a:lnTo>
                  <a:cubicBezTo>
                    <a:pt x="321" y="438"/>
                    <a:pt x="380" y="438"/>
                    <a:pt x="409" y="409"/>
                  </a:cubicBezTo>
                  <a:cubicBezTo>
                    <a:pt x="437" y="409"/>
                    <a:pt x="466" y="409"/>
                    <a:pt x="496" y="409"/>
                  </a:cubicBezTo>
                  <a:lnTo>
                    <a:pt x="496" y="409"/>
                  </a:lnTo>
                  <a:cubicBezTo>
                    <a:pt x="496" y="380"/>
                    <a:pt x="496" y="380"/>
                    <a:pt x="496" y="380"/>
                  </a:cubicBezTo>
                  <a:cubicBezTo>
                    <a:pt x="525" y="350"/>
                    <a:pt x="525" y="350"/>
                    <a:pt x="525" y="350"/>
                  </a:cubicBezTo>
                  <a:lnTo>
                    <a:pt x="525" y="350"/>
                  </a:lnTo>
                  <a:cubicBezTo>
                    <a:pt x="525" y="380"/>
                    <a:pt x="554" y="380"/>
                    <a:pt x="554" y="380"/>
                  </a:cubicBezTo>
                  <a:lnTo>
                    <a:pt x="554" y="380"/>
                  </a:lnTo>
                  <a:cubicBezTo>
                    <a:pt x="583" y="350"/>
                    <a:pt x="613" y="350"/>
                    <a:pt x="642" y="321"/>
                  </a:cubicBezTo>
                  <a:cubicBezTo>
                    <a:pt x="671" y="321"/>
                    <a:pt x="671" y="321"/>
                    <a:pt x="700" y="321"/>
                  </a:cubicBezTo>
                  <a:cubicBezTo>
                    <a:pt x="700" y="204"/>
                    <a:pt x="642" y="88"/>
                    <a:pt x="613" y="0"/>
                  </a:cubicBezTo>
                  <a:cubicBezTo>
                    <a:pt x="525" y="30"/>
                    <a:pt x="409" y="59"/>
                    <a:pt x="292"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6" name="Freeform 835">
              <a:extLst>
                <a:ext uri="{FF2B5EF4-FFF2-40B4-BE49-F238E27FC236}">
                  <a16:creationId xmlns:a16="http://schemas.microsoft.com/office/drawing/2014/main" id="{B5E636ED-51E8-AC4F-9BC7-3D741F113B16}"/>
                </a:ext>
              </a:extLst>
            </p:cNvPr>
            <p:cNvSpPr>
              <a:spLocks noChangeArrowheads="1"/>
            </p:cNvSpPr>
            <p:nvPr/>
          </p:nvSpPr>
          <p:spPr bwMode="auto">
            <a:xfrm>
              <a:off x="4404439" y="1315670"/>
              <a:ext cx="28678" cy="9960"/>
            </a:xfrm>
            <a:custGeom>
              <a:avLst/>
              <a:gdLst>
                <a:gd name="T0" fmla="*/ 87 w 88"/>
                <a:gd name="T1" fmla="*/ 0 h 29"/>
                <a:gd name="T2" fmla="*/ 87 w 88"/>
                <a:gd name="T3" fmla="*/ 0 h 29"/>
                <a:gd name="T4" fmla="*/ 29 w 88"/>
                <a:gd name="T5" fmla="*/ 28 h 29"/>
                <a:gd name="T6" fmla="*/ 0 w 88"/>
                <a:gd name="T7" fmla="*/ 28 h 29"/>
                <a:gd name="T8" fmla="*/ 29 w 88"/>
                <a:gd name="T9" fmla="*/ 28 h 29"/>
                <a:gd name="T10" fmla="*/ 87 w 88"/>
                <a:gd name="T11" fmla="*/ 0 h 29"/>
              </a:gdLst>
              <a:ahLst/>
              <a:cxnLst>
                <a:cxn ang="0">
                  <a:pos x="T0" y="T1"/>
                </a:cxn>
                <a:cxn ang="0">
                  <a:pos x="T2" y="T3"/>
                </a:cxn>
                <a:cxn ang="0">
                  <a:pos x="T4" y="T5"/>
                </a:cxn>
                <a:cxn ang="0">
                  <a:pos x="T6" y="T7"/>
                </a:cxn>
                <a:cxn ang="0">
                  <a:pos x="T8" y="T9"/>
                </a:cxn>
                <a:cxn ang="0">
                  <a:pos x="T10" y="T11"/>
                </a:cxn>
              </a:cxnLst>
              <a:rect l="0" t="0" r="r" b="b"/>
              <a:pathLst>
                <a:path w="88" h="29">
                  <a:moveTo>
                    <a:pt x="87" y="0"/>
                  </a:moveTo>
                  <a:lnTo>
                    <a:pt x="87" y="0"/>
                  </a:lnTo>
                  <a:cubicBezTo>
                    <a:pt x="58" y="0"/>
                    <a:pt x="58" y="28"/>
                    <a:pt x="29" y="28"/>
                  </a:cubicBezTo>
                  <a:lnTo>
                    <a:pt x="0" y="28"/>
                  </a:lnTo>
                  <a:lnTo>
                    <a:pt x="29" y="28"/>
                  </a:lnTo>
                  <a:cubicBezTo>
                    <a:pt x="58" y="28"/>
                    <a:pt x="58" y="0"/>
                    <a:pt x="87"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7" name="Freeform 836">
              <a:extLst>
                <a:ext uri="{FF2B5EF4-FFF2-40B4-BE49-F238E27FC236}">
                  <a16:creationId xmlns:a16="http://schemas.microsoft.com/office/drawing/2014/main" id="{7D726B21-0463-374C-A86D-B6823C43DEF4}"/>
                </a:ext>
              </a:extLst>
            </p:cNvPr>
            <p:cNvSpPr>
              <a:spLocks noChangeArrowheads="1"/>
            </p:cNvSpPr>
            <p:nvPr/>
          </p:nvSpPr>
          <p:spPr bwMode="auto">
            <a:xfrm>
              <a:off x="4367158" y="1324208"/>
              <a:ext cx="38715" cy="28457"/>
            </a:xfrm>
            <a:custGeom>
              <a:avLst/>
              <a:gdLst>
                <a:gd name="T0" fmla="*/ 116 w 117"/>
                <a:gd name="T1" fmla="*/ 0 h 89"/>
                <a:gd name="T2" fmla="*/ 116 w 117"/>
                <a:gd name="T3" fmla="*/ 0 h 89"/>
                <a:gd name="T4" fmla="*/ 57 w 117"/>
                <a:gd name="T5" fmla="*/ 59 h 89"/>
                <a:gd name="T6" fmla="*/ 0 w 117"/>
                <a:gd name="T7" fmla="*/ 88 h 89"/>
                <a:gd name="T8" fmla="*/ 57 w 117"/>
                <a:gd name="T9" fmla="*/ 59 h 89"/>
                <a:gd name="T10" fmla="*/ 116 w 117"/>
                <a:gd name="T11" fmla="*/ 0 h 89"/>
              </a:gdLst>
              <a:ahLst/>
              <a:cxnLst>
                <a:cxn ang="0">
                  <a:pos x="T0" y="T1"/>
                </a:cxn>
                <a:cxn ang="0">
                  <a:pos x="T2" y="T3"/>
                </a:cxn>
                <a:cxn ang="0">
                  <a:pos x="T4" y="T5"/>
                </a:cxn>
                <a:cxn ang="0">
                  <a:pos x="T6" y="T7"/>
                </a:cxn>
                <a:cxn ang="0">
                  <a:pos x="T8" y="T9"/>
                </a:cxn>
                <a:cxn ang="0">
                  <a:pos x="T10" y="T11"/>
                </a:cxn>
              </a:cxnLst>
              <a:rect l="0" t="0" r="r" b="b"/>
              <a:pathLst>
                <a:path w="117" h="89">
                  <a:moveTo>
                    <a:pt x="116" y="0"/>
                  </a:moveTo>
                  <a:lnTo>
                    <a:pt x="116" y="0"/>
                  </a:lnTo>
                  <a:cubicBezTo>
                    <a:pt x="86" y="30"/>
                    <a:pt x="57" y="30"/>
                    <a:pt x="57" y="59"/>
                  </a:cubicBezTo>
                  <a:cubicBezTo>
                    <a:pt x="28" y="59"/>
                    <a:pt x="28" y="88"/>
                    <a:pt x="0" y="88"/>
                  </a:cubicBezTo>
                  <a:cubicBezTo>
                    <a:pt x="28" y="88"/>
                    <a:pt x="28" y="59"/>
                    <a:pt x="57" y="59"/>
                  </a:cubicBezTo>
                  <a:cubicBezTo>
                    <a:pt x="57" y="30"/>
                    <a:pt x="86" y="30"/>
                    <a:pt x="116"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8" name="Freeform 837">
              <a:extLst>
                <a:ext uri="{FF2B5EF4-FFF2-40B4-BE49-F238E27FC236}">
                  <a16:creationId xmlns:a16="http://schemas.microsoft.com/office/drawing/2014/main" id="{A7429CF5-4DE8-7045-B630-F026AD683F2A}"/>
                </a:ext>
              </a:extLst>
            </p:cNvPr>
            <p:cNvSpPr>
              <a:spLocks noChangeArrowheads="1"/>
            </p:cNvSpPr>
            <p:nvPr/>
          </p:nvSpPr>
          <p:spPr bwMode="auto">
            <a:xfrm>
              <a:off x="5343630" y="1691307"/>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39" name="Freeform 838">
              <a:extLst>
                <a:ext uri="{FF2B5EF4-FFF2-40B4-BE49-F238E27FC236}">
                  <a16:creationId xmlns:a16="http://schemas.microsoft.com/office/drawing/2014/main" id="{59369379-B245-7440-A2EA-82D2595437B1}"/>
                </a:ext>
              </a:extLst>
            </p:cNvPr>
            <p:cNvSpPr>
              <a:spLocks noChangeArrowheads="1"/>
            </p:cNvSpPr>
            <p:nvPr/>
          </p:nvSpPr>
          <p:spPr bwMode="auto">
            <a:xfrm>
              <a:off x="5343630" y="1419539"/>
              <a:ext cx="1433" cy="18498"/>
            </a:xfrm>
            <a:custGeom>
              <a:avLst/>
              <a:gdLst>
                <a:gd name="T0" fmla="*/ 0 w 1"/>
                <a:gd name="T1" fmla="*/ 29 h 58"/>
                <a:gd name="T2" fmla="*/ 0 w 1"/>
                <a:gd name="T3" fmla="*/ 29 h 58"/>
                <a:gd name="T4" fmla="*/ 0 w 1"/>
                <a:gd name="T5" fmla="*/ 57 h 58"/>
                <a:gd name="T6" fmla="*/ 0 w 1"/>
                <a:gd name="T7" fmla="*/ 29 h 58"/>
                <a:gd name="T8" fmla="*/ 0 w 1"/>
                <a:gd name="T9" fmla="*/ 0 h 58"/>
                <a:gd name="T10" fmla="*/ 0 w 1"/>
                <a:gd name="T11" fmla="*/ 0 h 58"/>
                <a:gd name="T12" fmla="*/ 0 w 1"/>
                <a:gd name="T13" fmla="*/ 29 h 58"/>
              </a:gdLst>
              <a:ahLst/>
              <a:cxnLst>
                <a:cxn ang="0">
                  <a:pos x="T0" y="T1"/>
                </a:cxn>
                <a:cxn ang="0">
                  <a:pos x="T2" y="T3"/>
                </a:cxn>
                <a:cxn ang="0">
                  <a:pos x="T4" y="T5"/>
                </a:cxn>
                <a:cxn ang="0">
                  <a:pos x="T6" y="T7"/>
                </a:cxn>
                <a:cxn ang="0">
                  <a:pos x="T8" y="T9"/>
                </a:cxn>
                <a:cxn ang="0">
                  <a:pos x="T10" y="T11"/>
                </a:cxn>
                <a:cxn ang="0">
                  <a:pos x="T12" y="T13"/>
                </a:cxn>
              </a:cxnLst>
              <a:rect l="0" t="0" r="r" b="b"/>
              <a:pathLst>
                <a:path w="1" h="58">
                  <a:moveTo>
                    <a:pt x="0" y="29"/>
                  </a:moveTo>
                  <a:lnTo>
                    <a:pt x="0" y="29"/>
                  </a:lnTo>
                  <a:cubicBezTo>
                    <a:pt x="0" y="29"/>
                    <a:pt x="0" y="29"/>
                    <a:pt x="0" y="57"/>
                  </a:cubicBezTo>
                  <a:cubicBezTo>
                    <a:pt x="0" y="29"/>
                    <a:pt x="0" y="29"/>
                    <a:pt x="0" y="29"/>
                  </a:cubicBezTo>
                  <a:cubicBezTo>
                    <a:pt x="0" y="0"/>
                    <a:pt x="0" y="0"/>
                    <a:pt x="0" y="0"/>
                  </a:cubicBez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40" name="Freeform 839">
              <a:extLst>
                <a:ext uri="{FF2B5EF4-FFF2-40B4-BE49-F238E27FC236}">
                  <a16:creationId xmlns:a16="http://schemas.microsoft.com/office/drawing/2014/main" id="{5C950F1B-73D4-204F-8B9C-CF9203F5218F}"/>
                </a:ext>
              </a:extLst>
            </p:cNvPr>
            <p:cNvSpPr>
              <a:spLocks noChangeArrowheads="1"/>
            </p:cNvSpPr>
            <p:nvPr/>
          </p:nvSpPr>
          <p:spPr bwMode="auto">
            <a:xfrm>
              <a:off x="5542938" y="1174806"/>
              <a:ext cx="28678" cy="9961"/>
            </a:xfrm>
            <a:custGeom>
              <a:avLst/>
              <a:gdLst>
                <a:gd name="T0" fmla="*/ 29 w 88"/>
                <a:gd name="T1" fmla="*/ 30 h 31"/>
                <a:gd name="T2" fmla="*/ 29 w 88"/>
                <a:gd name="T3" fmla="*/ 30 h 31"/>
                <a:gd name="T4" fmla="*/ 0 w 88"/>
                <a:gd name="T5" fmla="*/ 30 h 31"/>
                <a:gd name="T6" fmla="*/ 29 w 88"/>
                <a:gd name="T7" fmla="*/ 30 h 31"/>
                <a:gd name="T8" fmla="*/ 87 w 88"/>
                <a:gd name="T9" fmla="*/ 0 h 31"/>
                <a:gd name="T10" fmla="*/ 29 w 88"/>
                <a:gd name="T11" fmla="*/ 30 h 31"/>
              </a:gdLst>
              <a:ahLst/>
              <a:cxnLst>
                <a:cxn ang="0">
                  <a:pos x="T0" y="T1"/>
                </a:cxn>
                <a:cxn ang="0">
                  <a:pos x="T2" y="T3"/>
                </a:cxn>
                <a:cxn ang="0">
                  <a:pos x="T4" y="T5"/>
                </a:cxn>
                <a:cxn ang="0">
                  <a:pos x="T6" y="T7"/>
                </a:cxn>
                <a:cxn ang="0">
                  <a:pos x="T8" y="T9"/>
                </a:cxn>
                <a:cxn ang="0">
                  <a:pos x="T10" y="T11"/>
                </a:cxn>
              </a:cxnLst>
              <a:rect l="0" t="0" r="r" b="b"/>
              <a:pathLst>
                <a:path w="88" h="31">
                  <a:moveTo>
                    <a:pt x="29" y="30"/>
                  </a:moveTo>
                  <a:lnTo>
                    <a:pt x="29" y="30"/>
                  </a:lnTo>
                  <a:cubicBezTo>
                    <a:pt x="29" y="30"/>
                    <a:pt x="29" y="30"/>
                    <a:pt x="0" y="30"/>
                  </a:cubicBezTo>
                  <a:cubicBezTo>
                    <a:pt x="29" y="30"/>
                    <a:pt x="29" y="30"/>
                    <a:pt x="29" y="30"/>
                  </a:cubicBezTo>
                  <a:cubicBezTo>
                    <a:pt x="58" y="30"/>
                    <a:pt x="58" y="0"/>
                    <a:pt x="87" y="0"/>
                  </a:cubicBezTo>
                  <a:cubicBezTo>
                    <a:pt x="58" y="0"/>
                    <a:pt x="58" y="30"/>
                    <a:pt x="29"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41" name="Freeform 840">
              <a:extLst>
                <a:ext uri="{FF2B5EF4-FFF2-40B4-BE49-F238E27FC236}">
                  <a16:creationId xmlns:a16="http://schemas.microsoft.com/office/drawing/2014/main" id="{3440B8A3-582A-684C-8F35-8EE2F99F3473}"/>
                </a:ext>
              </a:extLst>
            </p:cNvPr>
            <p:cNvSpPr>
              <a:spLocks noChangeArrowheads="1"/>
            </p:cNvSpPr>
            <p:nvPr/>
          </p:nvSpPr>
          <p:spPr bwMode="auto">
            <a:xfrm>
              <a:off x="4186489" y="977028"/>
              <a:ext cx="10037" cy="9960"/>
            </a:xfrm>
            <a:custGeom>
              <a:avLst/>
              <a:gdLst>
                <a:gd name="T0" fmla="*/ 0 w 30"/>
                <a:gd name="T1" fmla="*/ 0 h 30"/>
                <a:gd name="T2" fmla="*/ 0 w 30"/>
                <a:gd name="T3" fmla="*/ 0 h 30"/>
                <a:gd name="T4" fmla="*/ 29 w 30"/>
                <a:gd name="T5" fmla="*/ 29 h 30"/>
                <a:gd name="T6" fmla="*/ 0 w 30"/>
                <a:gd name="T7" fmla="*/ 0 h 30"/>
              </a:gdLst>
              <a:ahLst/>
              <a:cxnLst>
                <a:cxn ang="0">
                  <a:pos x="T0" y="T1"/>
                </a:cxn>
                <a:cxn ang="0">
                  <a:pos x="T2" y="T3"/>
                </a:cxn>
                <a:cxn ang="0">
                  <a:pos x="T4" y="T5"/>
                </a:cxn>
                <a:cxn ang="0">
                  <a:pos x="T6" y="T7"/>
                </a:cxn>
              </a:cxnLst>
              <a:rect l="0" t="0" r="r" b="b"/>
              <a:pathLst>
                <a:path w="30" h="30">
                  <a:moveTo>
                    <a:pt x="0" y="0"/>
                  </a:moveTo>
                  <a:lnTo>
                    <a:pt x="0" y="0"/>
                  </a:lnTo>
                  <a:cubicBezTo>
                    <a:pt x="0" y="0"/>
                    <a:pt x="29" y="0"/>
                    <a:pt x="29" y="29"/>
                  </a:cubicBezTo>
                  <a:cubicBezTo>
                    <a:pt x="29"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63" name="Freeform 862">
              <a:extLst>
                <a:ext uri="{FF2B5EF4-FFF2-40B4-BE49-F238E27FC236}">
                  <a16:creationId xmlns:a16="http://schemas.microsoft.com/office/drawing/2014/main" id="{52DC2C67-CD64-2F44-9D31-3EEFB41EAE82}"/>
                </a:ext>
              </a:extLst>
            </p:cNvPr>
            <p:cNvSpPr>
              <a:spLocks noChangeArrowheads="1"/>
            </p:cNvSpPr>
            <p:nvPr/>
          </p:nvSpPr>
          <p:spPr bwMode="auto">
            <a:xfrm>
              <a:off x="4735665" y="340443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69" name="Freeform 868">
              <a:extLst>
                <a:ext uri="{FF2B5EF4-FFF2-40B4-BE49-F238E27FC236}">
                  <a16:creationId xmlns:a16="http://schemas.microsoft.com/office/drawing/2014/main" id="{0570776B-161B-3F4B-8F22-52207655DBD8}"/>
                </a:ext>
              </a:extLst>
            </p:cNvPr>
            <p:cNvSpPr>
              <a:spLocks noChangeArrowheads="1"/>
            </p:cNvSpPr>
            <p:nvPr/>
          </p:nvSpPr>
          <p:spPr bwMode="auto">
            <a:xfrm>
              <a:off x="5742248" y="1052440"/>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0" y="0"/>
                    <a:pt x="0" y="0"/>
                    <a:pt x="29" y="0"/>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0" name="Freeform 869">
              <a:extLst>
                <a:ext uri="{FF2B5EF4-FFF2-40B4-BE49-F238E27FC236}">
                  <a16:creationId xmlns:a16="http://schemas.microsoft.com/office/drawing/2014/main" id="{78CB5841-7B04-4842-84BE-8810E0939640}"/>
                </a:ext>
              </a:extLst>
            </p:cNvPr>
            <p:cNvSpPr>
              <a:spLocks noChangeArrowheads="1"/>
            </p:cNvSpPr>
            <p:nvPr/>
          </p:nvSpPr>
          <p:spPr bwMode="auto">
            <a:xfrm>
              <a:off x="5750851" y="995526"/>
              <a:ext cx="10036" cy="9961"/>
            </a:xfrm>
            <a:custGeom>
              <a:avLst/>
              <a:gdLst>
                <a:gd name="T0" fmla="*/ 0 w 30"/>
                <a:gd name="T1" fmla="*/ 29 h 30"/>
                <a:gd name="T2" fmla="*/ 0 w 30"/>
                <a:gd name="T3" fmla="*/ 29 h 30"/>
                <a:gd name="T4" fmla="*/ 0 w 30"/>
                <a:gd name="T5" fmla="*/ 0 h 30"/>
                <a:gd name="T6" fmla="*/ 29 w 30"/>
                <a:gd name="T7" fmla="*/ 29 h 30"/>
                <a:gd name="T8" fmla="*/ 0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lnTo>
                    <a:pt x="0" y="0"/>
                  </a:lnTo>
                  <a:cubicBezTo>
                    <a:pt x="0" y="29"/>
                    <a:pt x="29" y="29"/>
                    <a:pt x="29" y="29"/>
                  </a:cubicBezTo>
                  <a:cubicBezTo>
                    <a:pt x="29" y="29"/>
                    <a:pt x="0" y="29"/>
                    <a:pt x="0" y="0"/>
                  </a:cubicBez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1" name="Freeform 870">
              <a:extLst>
                <a:ext uri="{FF2B5EF4-FFF2-40B4-BE49-F238E27FC236}">
                  <a16:creationId xmlns:a16="http://schemas.microsoft.com/office/drawing/2014/main" id="{F76F48D1-D5D1-1E4F-A155-3C99BFFAC2E8}"/>
                </a:ext>
              </a:extLst>
            </p:cNvPr>
            <p:cNvSpPr>
              <a:spLocks noChangeArrowheads="1"/>
            </p:cNvSpPr>
            <p:nvPr/>
          </p:nvSpPr>
          <p:spPr bwMode="auto">
            <a:xfrm>
              <a:off x="5750851" y="977028"/>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2" name="Freeform 871">
              <a:extLst>
                <a:ext uri="{FF2B5EF4-FFF2-40B4-BE49-F238E27FC236}">
                  <a16:creationId xmlns:a16="http://schemas.microsoft.com/office/drawing/2014/main" id="{B5CE3B71-C439-7942-B3AA-573A03688A2C}"/>
                </a:ext>
              </a:extLst>
            </p:cNvPr>
            <p:cNvSpPr>
              <a:spLocks noChangeArrowheads="1"/>
            </p:cNvSpPr>
            <p:nvPr/>
          </p:nvSpPr>
          <p:spPr bwMode="auto">
            <a:xfrm>
              <a:off x="5779529" y="64834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3" name="Freeform 872">
              <a:extLst>
                <a:ext uri="{FF2B5EF4-FFF2-40B4-BE49-F238E27FC236}">
                  <a16:creationId xmlns:a16="http://schemas.microsoft.com/office/drawing/2014/main" id="{96563772-9444-0B4E-A63E-16CE01AEBBE8}"/>
                </a:ext>
              </a:extLst>
            </p:cNvPr>
            <p:cNvSpPr>
              <a:spLocks noChangeArrowheads="1"/>
            </p:cNvSpPr>
            <p:nvPr/>
          </p:nvSpPr>
          <p:spPr bwMode="auto">
            <a:xfrm>
              <a:off x="5684892" y="732296"/>
              <a:ext cx="10036" cy="9960"/>
            </a:xfrm>
            <a:custGeom>
              <a:avLst/>
              <a:gdLst>
                <a:gd name="T0" fmla="*/ 30 w 31"/>
                <a:gd name="T1" fmla="*/ 29 h 30"/>
                <a:gd name="T2" fmla="*/ 30 w 31"/>
                <a:gd name="T3" fmla="*/ 29 h 30"/>
                <a:gd name="T4" fmla="*/ 0 w 31"/>
                <a:gd name="T5" fmla="*/ 29 h 30"/>
                <a:gd name="T6" fmla="*/ 0 w 31"/>
                <a:gd name="T7" fmla="*/ 0 h 30"/>
                <a:gd name="T8" fmla="*/ 0 w 31"/>
                <a:gd name="T9" fmla="*/ 29 h 30"/>
                <a:gd name="T10" fmla="*/ 30 w 31"/>
                <a:gd name="T11" fmla="*/ 29 h 30"/>
              </a:gdLst>
              <a:ahLst/>
              <a:cxnLst>
                <a:cxn ang="0">
                  <a:pos x="T0" y="T1"/>
                </a:cxn>
                <a:cxn ang="0">
                  <a:pos x="T2" y="T3"/>
                </a:cxn>
                <a:cxn ang="0">
                  <a:pos x="T4" y="T5"/>
                </a:cxn>
                <a:cxn ang="0">
                  <a:pos x="T6" y="T7"/>
                </a:cxn>
                <a:cxn ang="0">
                  <a:pos x="T8" y="T9"/>
                </a:cxn>
                <a:cxn ang="0">
                  <a:pos x="T10" y="T11"/>
                </a:cxn>
              </a:cxnLst>
              <a:rect l="0" t="0" r="r" b="b"/>
              <a:pathLst>
                <a:path w="31" h="30">
                  <a:moveTo>
                    <a:pt x="30" y="29"/>
                  </a:moveTo>
                  <a:lnTo>
                    <a:pt x="30" y="29"/>
                  </a:lnTo>
                  <a:cubicBezTo>
                    <a:pt x="30" y="29"/>
                    <a:pt x="30" y="29"/>
                    <a:pt x="0" y="29"/>
                  </a:cubicBezTo>
                  <a:lnTo>
                    <a:pt x="0" y="0"/>
                  </a:lnTo>
                  <a:lnTo>
                    <a:pt x="0" y="29"/>
                  </a:lnTo>
                  <a:cubicBezTo>
                    <a:pt x="30" y="29"/>
                    <a:pt x="30" y="29"/>
                    <a:pt x="3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4" name="Freeform 873">
              <a:extLst>
                <a:ext uri="{FF2B5EF4-FFF2-40B4-BE49-F238E27FC236}">
                  <a16:creationId xmlns:a16="http://schemas.microsoft.com/office/drawing/2014/main" id="{088E0FE4-1994-9B4E-8452-66120B95A78A}"/>
                </a:ext>
              </a:extLst>
            </p:cNvPr>
            <p:cNvSpPr>
              <a:spLocks noChangeArrowheads="1"/>
            </p:cNvSpPr>
            <p:nvPr/>
          </p:nvSpPr>
          <p:spPr bwMode="auto">
            <a:xfrm>
              <a:off x="5684892" y="760753"/>
              <a:ext cx="18640" cy="9960"/>
            </a:xfrm>
            <a:custGeom>
              <a:avLst/>
              <a:gdLst>
                <a:gd name="T0" fmla="*/ 58 w 59"/>
                <a:gd name="T1" fmla="*/ 0 h 30"/>
                <a:gd name="T2" fmla="*/ 58 w 59"/>
                <a:gd name="T3" fmla="*/ 0 h 30"/>
                <a:gd name="T4" fmla="*/ 58 w 59"/>
                <a:gd name="T5" fmla="*/ 0 h 30"/>
                <a:gd name="T6" fmla="*/ 0 w 59"/>
                <a:gd name="T7" fmla="*/ 29 h 30"/>
                <a:gd name="T8" fmla="*/ 58 w 59"/>
                <a:gd name="T9" fmla="*/ 0 h 30"/>
              </a:gdLst>
              <a:ahLst/>
              <a:cxnLst>
                <a:cxn ang="0">
                  <a:pos x="T0" y="T1"/>
                </a:cxn>
                <a:cxn ang="0">
                  <a:pos x="T2" y="T3"/>
                </a:cxn>
                <a:cxn ang="0">
                  <a:pos x="T4" y="T5"/>
                </a:cxn>
                <a:cxn ang="0">
                  <a:pos x="T6" y="T7"/>
                </a:cxn>
                <a:cxn ang="0">
                  <a:pos x="T8" y="T9"/>
                </a:cxn>
              </a:cxnLst>
              <a:rect l="0" t="0" r="r" b="b"/>
              <a:pathLst>
                <a:path w="59" h="30">
                  <a:moveTo>
                    <a:pt x="58" y="0"/>
                  </a:moveTo>
                  <a:lnTo>
                    <a:pt x="58" y="0"/>
                  </a:lnTo>
                  <a:lnTo>
                    <a:pt x="58" y="0"/>
                  </a:lnTo>
                  <a:cubicBezTo>
                    <a:pt x="58" y="29"/>
                    <a:pt x="30" y="29"/>
                    <a:pt x="0" y="29"/>
                  </a:cubicBezTo>
                  <a:cubicBezTo>
                    <a:pt x="30" y="29"/>
                    <a:pt x="58" y="29"/>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5" name="Freeform 874">
              <a:extLst>
                <a:ext uri="{FF2B5EF4-FFF2-40B4-BE49-F238E27FC236}">
                  <a16:creationId xmlns:a16="http://schemas.microsoft.com/office/drawing/2014/main" id="{DCED662F-D1EF-924E-B904-BEA6E600E728}"/>
                </a:ext>
              </a:extLst>
            </p:cNvPr>
            <p:cNvSpPr>
              <a:spLocks noChangeArrowheads="1"/>
            </p:cNvSpPr>
            <p:nvPr/>
          </p:nvSpPr>
          <p:spPr bwMode="auto">
            <a:xfrm>
              <a:off x="5514261" y="346699"/>
              <a:ext cx="18641" cy="56915"/>
            </a:xfrm>
            <a:custGeom>
              <a:avLst/>
              <a:gdLst>
                <a:gd name="T0" fmla="*/ 58 w 59"/>
                <a:gd name="T1" fmla="*/ 117 h 177"/>
                <a:gd name="T2" fmla="*/ 58 w 59"/>
                <a:gd name="T3" fmla="*/ 117 h 177"/>
                <a:gd name="T4" fmla="*/ 29 w 59"/>
                <a:gd name="T5" fmla="*/ 59 h 177"/>
                <a:gd name="T6" fmla="*/ 0 w 59"/>
                <a:gd name="T7" fmla="*/ 0 h 177"/>
                <a:gd name="T8" fmla="*/ 29 w 59"/>
                <a:gd name="T9" fmla="*/ 59 h 177"/>
                <a:gd name="T10" fmla="*/ 58 w 59"/>
                <a:gd name="T11" fmla="*/ 117 h 177"/>
                <a:gd name="T12" fmla="*/ 58 w 59"/>
                <a:gd name="T13" fmla="*/ 176 h 177"/>
                <a:gd name="T14" fmla="*/ 58 w 59"/>
                <a:gd name="T15" fmla="*/ 117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7">
                  <a:moveTo>
                    <a:pt x="58" y="117"/>
                  </a:moveTo>
                  <a:lnTo>
                    <a:pt x="58" y="117"/>
                  </a:lnTo>
                  <a:cubicBezTo>
                    <a:pt x="58" y="117"/>
                    <a:pt x="29" y="88"/>
                    <a:pt x="29" y="59"/>
                  </a:cubicBezTo>
                  <a:cubicBezTo>
                    <a:pt x="29" y="30"/>
                    <a:pt x="29" y="30"/>
                    <a:pt x="0" y="0"/>
                  </a:cubicBezTo>
                  <a:cubicBezTo>
                    <a:pt x="29" y="30"/>
                    <a:pt x="29" y="30"/>
                    <a:pt x="29" y="59"/>
                  </a:cubicBezTo>
                  <a:cubicBezTo>
                    <a:pt x="29" y="88"/>
                    <a:pt x="58" y="117"/>
                    <a:pt x="58" y="117"/>
                  </a:cubicBezTo>
                  <a:cubicBezTo>
                    <a:pt x="58" y="147"/>
                    <a:pt x="58" y="147"/>
                    <a:pt x="58" y="176"/>
                  </a:cubicBezTo>
                  <a:cubicBezTo>
                    <a:pt x="58" y="147"/>
                    <a:pt x="58" y="147"/>
                    <a:pt x="58" y="11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6" name="Freeform 875">
              <a:extLst>
                <a:ext uri="{FF2B5EF4-FFF2-40B4-BE49-F238E27FC236}">
                  <a16:creationId xmlns:a16="http://schemas.microsoft.com/office/drawing/2014/main" id="{1E09C48F-7EED-E64E-84DA-AFC0E2EB15F7}"/>
                </a:ext>
              </a:extLst>
            </p:cNvPr>
            <p:cNvSpPr>
              <a:spLocks noChangeArrowheads="1"/>
            </p:cNvSpPr>
            <p:nvPr/>
          </p:nvSpPr>
          <p:spPr bwMode="auto">
            <a:xfrm>
              <a:off x="5940123" y="403613"/>
              <a:ext cx="10036" cy="18498"/>
            </a:xfrm>
            <a:custGeom>
              <a:avLst/>
              <a:gdLst>
                <a:gd name="T0" fmla="*/ 29 w 30"/>
                <a:gd name="T1" fmla="*/ 58 h 59"/>
                <a:gd name="T2" fmla="*/ 29 w 30"/>
                <a:gd name="T3" fmla="*/ 58 h 59"/>
                <a:gd name="T4" fmla="*/ 0 w 30"/>
                <a:gd name="T5" fmla="*/ 0 h 59"/>
                <a:gd name="T6" fmla="*/ 29 w 30"/>
                <a:gd name="T7" fmla="*/ 58 h 59"/>
              </a:gdLst>
              <a:ahLst/>
              <a:cxnLst>
                <a:cxn ang="0">
                  <a:pos x="T0" y="T1"/>
                </a:cxn>
                <a:cxn ang="0">
                  <a:pos x="T2" y="T3"/>
                </a:cxn>
                <a:cxn ang="0">
                  <a:pos x="T4" y="T5"/>
                </a:cxn>
                <a:cxn ang="0">
                  <a:pos x="T6" y="T7"/>
                </a:cxn>
              </a:cxnLst>
              <a:rect l="0" t="0" r="r" b="b"/>
              <a:pathLst>
                <a:path w="30" h="59">
                  <a:moveTo>
                    <a:pt x="29" y="58"/>
                  </a:moveTo>
                  <a:lnTo>
                    <a:pt x="29" y="58"/>
                  </a:lnTo>
                  <a:cubicBezTo>
                    <a:pt x="29" y="29"/>
                    <a:pt x="0" y="29"/>
                    <a:pt x="0" y="0"/>
                  </a:cubicBezTo>
                  <a:cubicBezTo>
                    <a:pt x="0" y="29"/>
                    <a:pt x="29" y="29"/>
                    <a:pt x="29"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7" name="Freeform 876">
              <a:extLst>
                <a:ext uri="{FF2B5EF4-FFF2-40B4-BE49-F238E27FC236}">
                  <a16:creationId xmlns:a16="http://schemas.microsoft.com/office/drawing/2014/main" id="{4F28C7A3-3F78-0F4B-9424-DCE8983CED21}"/>
                </a:ext>
              </a:extLst>
            </p:cNvPr>
            <p:cNvSpPr>
              <a:spLocks noChangeArrowheads="1"/>
            </p:cNvSpPr>
            <p:nvPr/>
          </p:nvSpPr>
          <p:spPr bwMode="auto">
            <a:xfrm>
              <a:off x="5950160" y="430648"/>
              <a:ext cx="20074" cy="28457"/>
            </a:xfrm>
            <a:custGeom>
              <a:avLst/>
              <a:gdLst>
                <a:gd name="T0" fmla="*/ 59 w 60"/>
                <a:gd name="T1" fmla="*/ 87 h 88"/>
                <a:gd name="T2" fmla="*/ 59 w 60"/>
                <a:gd name="T3" fmla="*/ 87 h 88"/>
                <a:gd name="T4" fmla="*/ 0 w 60"/>
                <a:gd name="T5" fmla="*/ 0 h 88"/>
                <a:gd name="T6" fmla="*/ 59 w 60"/>
                <a:gd name="T7" fmla="*/ 87 h 88"/>
              </a:gdLst>
              <a:ahLst/>
              <a:cxnLst>
                <a:cxn ang="0">
                  <a:pos x="T0" y="T1"/>
                </a:cxn>
                <a:cxn ang="0">
                  <a:pos x="T2" y="T3"/>
                </a:cxn>
                <a:cxn ang="0">
                  <a:pos x="T4" y="T5"/>
                </a:cxn>
                <a:cxn ang="0">
                  <a:pos x="T6" y="T7"/>
                </a:cxn>
              </a:cxnLst>
              <a:rect l="0" t="0" r="r" b="b"/>
              <a:pathLst>
                <a:path w="60" h="88">
                  <a:moveTo>
                    <a:pt x="59" y="87"/>
                  </a:moveTo>
                  <a:lnTo>
                    <a:pt x="59" y="87"/>
                  </a:lnTo>
                  <a:cubicBezTo>
                    <a:pt x="30" y="58"/>
                    <a:pt x="0" y="58"/>
                    <a:pt x="0" y="0"/>
                  </a:cubicBezTo>
                  <a:cubicBezTo>
                    <a:pt x="0" y="58"/>
                    <a:pt x="30" y="58"/>
                    <a:pt x="59" y="87"/>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8" name="Freeform 877">
              <a:extLst>
                <a:ext uri="{FF2B5EF4-FFF2-40B4-BE49-F238E27FC236}">
                  <a16:creationId xmlns:a16="http://schemas.microsoft.com/office/drawing/2014/main" id="{E761F213-227B-AB40-A93C-40A709FE2040}"/>
                </a:ext>
              </a:extLst>
            </p:cNvPr>
            <p:cNvSpPr>
              <a:spLocks noChangeArrowheads="1"/>
            </p:cNvSpPr>
            <p:nvPr/>
          </p:nvSpPr>
          <p:spPr bwMode="auto">
            <a:xfrm>
              <a:off x="5750851" y="148921"/>
              <a:ext cx="65959" cy="160784"/>
            </a:xfrm>
            <a:custGeom>
              <a:avLst/>
              <a:gdLst>
                <a:gd name="T0" fmla="*/ 0 w 205"/>
                <a:gd name="T1" fmla="*/ 0 h 497"/>
                <a:gd name="T2" fmla="*/ 0 w 205"/>
                <a:gd name="T3" fmla="*/ 0 h 497"/>
                <a:gd name="T4" fmla="*/ 0 w 205"/>
                <a:gd name="T5" fmla="*/ 0 h 497"/>
                <a:gd name="T6" fmla="*/ 88 w 205"/>
                <a:gd name="T7" fmla="*/ 233 h 497"/>
                <a:gd name="T8" fmla="*/ 204 w 205"/>
                <a:gd name="T9" fmla="*/ 496 h 497"/>
                <a:gd name="T10" fmla="*/ 88 w 205"/>
                <a:gd name="T11" fmla="*/ 233 h 497"/>
                <a:gd name="T12" fmla="*/ 0 w 205"/>
                <a:gd name="T13" fmla="*/ 0 h 497"/>
              </a:gdLst>
              <a:ahLst/>
              <a:cxnLst>
                <a:cxn ang="0">
                  <a:pos x="T0" y="T1"/>
                </a:cxn>
                <a:cxn ang="0">
                  <a:pos x="T2" y="T3"/>
                </a:cxn>
                <a:cxn ang="0">
                  <a:pos x="T4" y="T5"/>
                </a:cxn>
                <a:cxn ang="0">
                  <a:pos x="T6" y="T7"/>
                </a:cxn>
                <a:cxn ang="0">
                  <a:pos x="T8" y="T9"/>
                </a:cxn>
                <a:cxn ang="0">
                  <a:pos x="T10" y="T11"/>
                </a:cxn>
                <a:cxn ang="0">
                  <a:pos x="T12" y="T13"/>
                </a:cxn>
              </a:cxnLst>
              <a:rect l="0" t="0" r="r" b="b"/>
              <a:pathLst>
                <a:path w="205" h="497">
                  <a:moveTo>
                    <a:pt x="0" y="0"/>
                  </a:moveTo>
                  <a:lnTo>
                    <a:pt x="0" y="0"/>
                  </a:lnTo>
                  <a:lnTo>
                    <a:pt x="0" y="0"/>
                  </a:lnTo>
                  <a:cubicBezTo>
                    <a:pt x="29" y="88"/>
                    <a:pt x="59" y="146"/>
                    <a:pt x="88" y="233"/>
                  </a:cubicBezTo>
                  <a:cubicBezTo>
                    <a:pt x="117" y="321"/>
                    <a:pt x="146" y="409"/>
                    <a:pt x="204" y="496"/>
                  </a:cubicBezTo>
                  <a:cubicBezTo>
                    <a:pt x="146" y="409"/>
                    <a:pt x="117" y="321"/>
                    <a:pt x="88" y="233"/>
                  </a:cubicBezTo>
                  <a:cubicBezTo>
                    <a:pt x="59" y="146"/>
                    <a:pt x="29" y="88"/>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79" name="Freeform 878">
              <a:extLst>
                <a:ext uri="{FF2B5EF4-FFF2-40B4-BE49-F238E27FC236}">
                  <a16:creationId xmlns:a16="http://schemas.microsoft.com/office/drawing/2014/main" id="{DFE62B4C-73E1-6840-A921-51F099675F4C}"/>
                </a:ext>
              </a:extLst>
            </p:cNvPr>
            <p:cNvSpPr>
              <a:spLocks noChangeArrowheads="1"/>
            </p:cNvSpPr>
            <p:nvPr/>
          </p:nvSpPr>
          <p:spPr bwMode="auto">
            <a:xfrm>
              <a:off x="5770925" y="68534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0" name="Freeform 879">
              <a:extLst>
                <a:ext uri="{FF2B5EF4-FFF2-40B4-BE49-F238E27FC236}">
                  <a16:creationId xmlns:a16="http://schemas.microsoft.com/office/drawing/2014/main" id="{622AE623-FB52-8643-9CAA-C602ADA5A22C}"/>
                </a:ext>
              </a:extLst>
            </p:cNvPr>
            <p:cNvSpPr>
              <a:spLocks noChangeArrowheads="1"/>
            </p:cNvSpPr>
            <p:nvPr/>
          </p:nvSpPr>
          <p:spPr bwMode="auto">
            <a:xfrm>
              <a:off x="5722173" y="722335"/>
              <a:ext cx="10036" cy="9961"/>
            </a:xfrm>
            <a:custGeom>
              <a:avLst/>
              <a:gdLst>
                <a:gd name="T0" fmla="*/ 0 w 31"/>
                <a:gd name="T1" fmla="*/ 0 h 31"/>
                <a:gd name="T2" fmla="*/ 0 w 31"/>
                <a:gd name="T3" fmla="*/ 0 h 31"/>
                <a:gd name="T4" fmla="*/ 30 w 31"/>
                <a:gd name="T5" fmla="*/ 30 h 31"/>
                <a:gd name="T6" fmla="*/ 30 w 31"/>
                <a:gd name="T7" fmla="*/ 30 h 31"/>
                <a:gd name="T8" fmla="*/ 0 w 31"/>
                <a:gd name="T9" fmla="*/ 0 h 31"/>
              </a:gdLst>
              <a:ahLst/>
              <a:cxnLst>
                <a:cxn ang="0">
                  <a:pos x="T0" y="T1"/>
                </a:cxn>
                <a:cxn ang="0">
                  <a:pos x="T2" y="T3"/>
                </a:cxn>
                <a:cxn ang="0">
                  <a:pos x="T4" y="T5"/>
                </a:cxn>
                <a:cxn ang="0">
                  <a:pos x="T6" y="T7"/>
                </a:cxn>
                <a:cxn ang="0">
                  <a:pos x="T8" y="T9"/>
                </a:cxn>
              </a:cxnLst>
              <a:rect l="0" t="0" r="r" b="b"/>
              <a:pathLst>
                <a:path w="31" h="31">
                  <a:moveTo>
                    <a:pt x="0" y="0"/>
                  </a:moveTo>
                  <a:lnTo>
                    <a:pt x="0" y="0"/>
                  </a:lnTo>
                  <a:cubicBezTo>
                    <a:pt x="0" y="30"/>
                    <a:pt x="0" y="30"/>
                    <a:pt x="30" y="30"/>
                  </a:cubicBezTo>
                  <a:lnTo>
                    <a:pt x="30" y="3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1" name="Freeform 880">
              <a:extLst>
                <a:ext uri="{FF2B5EF4-FFF2-40B4-BE49-F238E27FC236}">
                  <a16:creationId xmlns:a16="http://schemas.microsoft.com/office/drawing/2014/main" id="{F56FADB1-5A65-E348-9D02-1E07D892A630}"/>
                </a:ext>
              </a:extLst>
            </p:cNvPr>
            <p:cNvSpPr>
              <a:spLocks noChangeArrowheads="1"/>
            </p:cNvSpPr>
            <p:nvPr/>
          </p:nvSpPr>
          <p:spPr bwMode="auto">
            <a:xfrm>
              <a:off x="5504224" y="422111"/>
              <a:ext cx="28678" cy="46954"/>
            </a:xfrm>
            <a:custGeom>
              <a:avLst/>
              <a:gdLst>
                <a:gd name="T0" fmla="*/ 0 w 88"/>
                <a:gd name="T1" fmla="*/ 146 h 147"/>
                <a:gd name="T2" fmla="*/ 0 w 88"/>
                <a:gd name="T3" fmla="*/ 146 h 147"/>
                <a:gd name="T4" fmla="*/ 0 w 88"/>
                <a:gd name="T5" fmla="*/ 146 h 147"/>
                <a:gd name="T6" fmla="*/ 58 w 88"/>
                <a:gd name="T7" fmla="*/ 87 h 147"/>
                <a:gd name="T8" fmla="*/ 87 w 88"/>
                <a:gd name="T9" fmla="*/ 58 h 147"/>
                <a:gd name="T10" fmla="*/ 58 w 88"/>
                <a:gd name="T11" fmla="*/ 29 h 147"/>
                <a:gd name="T12" fmla="*/ 58 w 88"/>
                <a:gd name="T13" fmla="*/ 0 h 147"/>
                <a:gd name="T14" fmla="*/ 58 w 88"/>
                <a:gd name="T15" fmla="*/ 0 h 147"/>
                <a:gd name="T16" fmla="*/ 58 w 88"/>
                <a:gd name="T17" fmla="*/ 29 h 147"/>
                <a:gd name="T18" fmla="*/ 87 w 88"/>
                <a:gd name="T19" fmla="*/ 58 h 147"/>
                <a:gd name="T20" fmla="*/ 58 w 88"/>
                <a:gd name="T21" fmla="*/ 87 h 147"/>
                <a:gd name="T22" fmla="*/ 0 w 88"/>
                <a:gd name="T23"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47">
                  <a:moveTo>
                    <a:pt x="0" y="146"/>
                  </a:moveTo>
                  <a:lnTo>
                    <a:pt x="0" y="146"/>
                  </a:lnTo>
                  <a:lnTo>
                    <a:pt x="0" y="146"/>
                  </a:lnTo>
                  <a:cubicBezTo>
                    <a:pt x="0" y="116"/>
                    <a:pt x="29" y="116"/>
                    <a:pt x="58" y="87"/>
                  </a:cubicBezTo>
                  <a:cubicBezTo>
                    <a:pt x="58" y="87"/>
                    <a:pt x="87" y="87"/>
                    <a:pt x="87" y="58"/>
                  </a:cubicBezTo>
                  <a:cubicBezTo>
                    <a:pt x="87" y="58"/>
                    <a:pt x="87" y="58"/>
                    <a:pt x="58" y="29"/>
                  </a:cubicBezTo>
                  <a:lnTo>
                    <a:pt x="58" y="0"/>
                  </a:lnTo>
                  <a:lnTo>
                    <a:pt x="58" y="0"/>
                  </a:lnTo>
                  <a:lnTo>
                    <a:pt x="58" y="29"/>
                  </a:lnTo>
                  <a:cubicBezTo>
                    <a:pt x="87" y="58"/>
                    <a:pt x="87" y="58"/>
                    <a:pt x="87" y="58"/>
                  </a:cubicBezTo>
                  <a:cubicBezTo>
                    <a:pt x="87" y="87"/>
                    <a:pt x="58" y="87"/>
                    <a:pt x="58" y="87"/>
                  </a:cubicBezTo>
                  <a:cubicBezTo>
                    <a:pt x="29" y="116"/>
                    <a:pt x="0" y="116"/>
                    <a:pt x="0" y="14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2" name="Freeform 881">
              <a:extLst>
                <a:ext uri="{FF2B5EF4-FFF2-40B4-BE49-F238E27FC236}">
                  <a16:creationId xmlns:a16="http://schemas.microsoft.com/office/drawing/2014/main" id="{59BCE876-D0EF-CF4F-BC38-7131F94532C9}"/>
                </a:ext>
              </a:extLst>
            </p:cNvPr>
            <p:cNvSpPr>
              <a:spLocks noChangeArrowheads="1"/>
            </p:cNvSpPr>
            <p:nvPr/>
          </p:nvSpPr>
          <p:spPr bwMode="auto">
            <a:xfrm>
              <a:off x="5627537" y="968491"/>
              <a:ext cx="10036" cy="9960"/>
            </a:xfrm>
            <a:custGeom>
              <a:avLst/>
              <a:gdLst>
                <a:gd name="T0" fmla="*/ 29 w 30"/>
                <a:gd name="T1" fmla="*/ 29 h 30"/>
                <a:gd name="T2" fmla="*/ 29 w 30"/>
                <a:gd name="T3" fmla="*/ 29 h 30"/>
                <a:gd name="T4" fmla="*/ 29 w 30"/>
                <a:gd name="T5" fmla="*/ 0 h 30"/>
                <a:gd name="T6" fmla="*/ 29 w 30"/>
                <a:gd name="T7" fmla="*/ 29 h 30"/>
              </a:gdLst>
              <a:ahLst/>
              <a:cxnLst>
                <a:cxn ang="0">
                  <a:pos x="T0" y="T1"/>
                </a:cxn>
                <a:cxn ang="0">
                  <a:pos x="T2" y="T3"/>
                </a:cxn>
                <a:cxn ang="0">
                  <a:pos x="T4" y="T5"/>
                </a:cxn>
                <a:cxn ang="0">
                  <a:pos x="T6" y="T7"/>
                </a:cxn>
              </a:cxnLst>
              <a:rect l="0" t="0" r="r" b="b"/>
              <a:pathLst>
                <a:path w="30" h="30">
                  <a:moveTo>
                    <a:pt x="29" y="29"/>
                  </a:moveTo>
                  <a:lnTo>
                    <a:pt x="29" y="29"/>
                  </a:lnTo>
                  <a:cubicBezTo>
                    <a:pt x="29" y="29"/>
                    <a:pt x="0" y="29"/>
                    <a:pt x="29" y="0"/>
                  </a:cubicBezTo>
                  <a:cubicBezTo>
                    <a:pt x="0" y="29"/>
                    <a:pt x="29"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3" name="Freeform 882">
              <a:extLst>
                <a:ext uri="{FF2B5EF4-FFF2-40B4-BE49-F238E27FC236}">
                  <a16:creationId xmlns:a16="http://schemas.microsoft.com/office/drawing/2014/main" id="{62BF1E86-A84A-624E-879E-03136E181FF3}"/>
                </a:ext>
              </a:extLst>
            </p:cNvPr>
            <p:cNvSpPr>
              <a:spLocks noChangeArrowheads="1"/>
            </p:cNvSpPr>
            <p:nvPr/>
          </p:nvSpPr>
          <p:spPr bwMode="auto">
            <a:xfrm>
              <a:off x="5732210" y="713798"/>
              <a:ext cx="1434" cy="9961"/>
            </a:xfrm>
            <a:custGeom>
              <a:avLst/>
              <a:gdLst>
                <a:gd name="T0" fmla="*/ 0 w 1"/>
                <a:gd name="T1" fmla="*/ 29 h 30"/>
                <a:gd name="T2" fmla="*/ 0 w 1"/>
                <a:gd name="T3" fmla="*/ 29 h 30"/>
                <a:gd name="T4" fmla="*/ 0 w 1"/>
                <a:gd name="T5" fmla="*/ 0 h 30"/>
                <a:gd name="T6" fmla="*/ 0 w 1"/>
                <a:gd name="T7" fmla="*/ 0 h 30"/>
                <a:gd name="T8" fmla="*/ 0 w 1"/>
                <a:gd name="T9" fmla="*/ 0 h 30"/>
                <a:gd name="T10" fmla="*/ 0 w 1"/>
                <a:gd name="T11" fmla="*/ 29 h 30"/>
              </a:gdLst>
              <a:ahLst/>
              <a:cxnLst>
                <a:cxn ang="0">
                  <a:pos x="T0" y="T1"/>
                </a:cxn>
                <a:cxn ang="0">
                  <a:pos x="T2" y="T3"/>
                </a:cxn>
                <a:cxn ang="0">
                  <a:pos x="T4" y="T5"/>
                </a:cxn>
                <a:cxn ang="0">
                  <a:pos x="T6" y="T7"/>
                </a:cxn>
                <a:cxn ang="0">
                  <a:pos x="T8" y="T9"/>
                </a:cxn>
                <a:cxn ang="0">
                  <a:pos x="T10" y="T11"/>
                </a:cxn>
              </a:cxnLst>
              <a:rect l="0" t="0" r="r" b="b"/>
              <a:pathLst>
                <a:path w="1" h="30">
                  <a:moveTo>
                    <a:pt x="0" y="29"/>
                  </a:moveTo>
                  <a:lnTo>
                    <a:pt x="0" y="29"/>
                  </a:lnTo>
                  <a:cubicBezTo>
                    <a:pt x="0" y="0"/>
                    <a:pt x="0" y="0"/>
                    <a:pt x="0" y="0"/>
                  </a:cubicBezTo>
                  <a:lnTo>
                    <a:pt x="0" y="0"/>
                  </a:lnTo>
                  <a:lnTo>
                    <a:pt x="0" y="0"/>
                  </a:lnTo>
                  <a:cubicBezTo>
                    <a:pt x="0"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4" name="Freeform 883">
              <a:extLst>
                <a:ext uri="{FF2B5EF4-FFF2-40B4-BE49-F238E27FC236}">
                  <a16:creationId xmlns:a16="http://schemas.microsoft.com/office/drawing/2014/main" id="{7E4B0C92-36B4-FC41-9688-750DD28A27C0}"/>
                </a:ext>
              </a:extLst>
            </p:cNvPr>
            <p:cNvSpPr>
              <a:spLocks noChangeArrowheads="1"/>
            </p:cNvSpPr>
            <p:nvPr/>
          </p:nvSpPr>
          <p:spPr bwMode="auto">
            <a:xfrm>
              <a:off x="5656215" y="911576"/>
              <a:ext cx="10036" cy="9960"/>
            </a:xfrm>
            <a:custGeom>
              <a:avLst/>
              <a:gdLst>
                <a:gd name="T0" fmla="*/ 29 w 30"/>
                <a:gd name="T1" fmla="*/ 0 h 31"/>
                <a:gd name="T2" fmla="*/ 0 w 30"/>
                <a:gd name="T3" fmla="*/ 30 h 31"/>
                <a:gd name="T4" fmla="*/ 29 w 30"/>
                <a:gd name="T5" fmla="*/ 0 h 31"/>
              </a:gdLst>
              <a:ahLst/>
              <a:cxnLst>
                <a:cxn ang="0">
                  <a:pos x="T0" y="T1"/>
                </a:cxn>
                <a:cxn ang="0">
                  <a:pos x="T2" y="T3"/>
                </a:cxn>
                <a:cxn ang="0">
                  <a:pos x="T4" y="T5"/>
                </a:cxn>
              </a:cxnLst>
              <a:rect l="0" t="0" r="r" b="b"/>
              <a:pathLst>
                <a:path w="30" h="31">
                  <a:moveTo>
                    <a:pt x="29" y="0"/>
                  </a:moveTo>
                  <a:lnTo>
                    <a:pt x="0" y="3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5" name="Freeform 884">
              <a:extLst>
                <a:ext uri="{FF2B5EF4-FFF2-40B4-BE49-F238E27FC236}">
                  <a16:creationId xmlns:a16="http://schemas.microsoft.com/office/drawing/2014/main" id="{1C541C15-7DA4-4F4C-91F6-DFDCD17A5B10}"/>
                </a:ext>
              </a:extLst>
            </p:cNvPr>
            <p:cNvSpPr>
              <a:spLocks noChangeArrowheads="1"/>
            </p:cNvSpPr>
            <p:nvPr/>
          </p:nvSpPr>
          <p:spPr bwMode="auto">
            <a:xfrm>
              <a:off x="5646178" y="911576"/>
              <a:ext cx="10037" cy="1423"/>
            </a:xfrm>
            <a:custGeom>
              <a:avLst/>
              <a:gdLst>
                <a:gd name="T0" fmla="*/ 0 w 31"/>
                <a:gd name="T1" fmla="*/ 0 h 1"/>
                <a:gd name="T2" fmla="*/ 0 w 31"/>
                <a:gd name="T3" fmla="*/ 0 h 1"/>
                <a:gd name="T4" fmla="*/ 30 w 31"/>
                <a:gd name="T5" fmla="*/ 0 h 1"/>
                <a:gd name="T6" fmla="*/ 30 w 31"/>
                <a:gd name="T7" fmla="*/ 0 h 1"/>
                <a:gd name="T8" fmla="*/ 30 w 31"/>
                <a:gd name="T9" fmla="*/ 0 h 1"/>
                <a:gd name="T10" fmla="*/ 0 w 31"/>
                <a:gd name="T11" fmla="*/ 0 h 1"/>
              </a:gdLst>
              <a:ahLst/>
              <a:cxnLst>
                <a:cxn ang="0">
                  <a:pos x="T0" y="T1"/>
                </a:cxn>
                <a:cxn ang="0">
                  <a:pos x="T2" y="T3"/>
                </a:cxn>
                <a:cxn ang="0">
                  <a:pos x="T4" y="T5"/>
                </a:cxn>
                <a:cxn ang="0">
                  <a:pos x="T6" y="T7"/>
                </a:cxn>
                <a:cxn ang="0">
                  <a:pos x="T8" y="T9"/>
                </a:cxn>
                <a:cxn ang="0">
                  <a:pos x="T10" y="T11"/>
                </a:cxn>
              </a:cxnLst>
              <a:rect l="0" t="0" r="r" b="b"/>
              <a:pathLst>
                <a:path w="31" h="1">
                  <a:moveTo>
                    <a:pt x="0" y="0"/>
                  </a:moveTo>
                  <a:lnTo>
                    <a:pt x="0" y="0"/>
                  </a:lnTo>
                  <a:lnTo>
                    <a:pt x="30" y="0"/>
                  </a:lnTo>
                  <a:lnTo>
                    <a:pt x="30" y="0"/>
                  </a:lnTo>
                  <a:lnTo>
                    <a:pt x="30"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6" name="Freeform 885">
              <a:extLst>
                <a:ext uri="{FF2B5EF4-FFF2-40B4-BE49-F238E27FC236}">
                  <a16:creationId xmlns:a16="http://schemas.microsoft.com/office/drawing/2014/main" id="{72BBCE9A-C912-1F43-9360-74ABEBC31444}"/>
                </a:ext>
              </a:extLst>
            </p:cNvPr>
            <p:cNvSpPr>
              <a:spLocks noChangeArrowheads="1"/>
            </p:cNvSpPr>
            <p:nvPr/>
          </p:nvSpPr>
          <p:spPr bwMode="auto">
            <a:xfrm>
              <a:off x="5627537" y="1099394"/>
              <a:ext cx="1433"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0"/>
                    <a:pt x="0" y="0"/>
                    <a:pt x="0" y="0"/>
                  </a:cubicBezTo>
                  <a:cubicBezTo>
                    <a:pt x="0" y="0"/>
                    <a:pt x="0" y="0"/>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7" name="Freeform 886">
              <a:extLst>
                <a:ext uri="{FF2B5EF4-FFF2-40B4-BE49-F238E27FC236}">
                  <a16:creationId xmlns:a16="http://schemas.microsoft.com/office/drawing/2014/main" id="{8F724AD7-8111-4A41-9E8E-22D7BED6283E}"/>
                </a:ext>
              </a:extLst>
            </p:cNvPr>
            <p:cNvSpPr>
              <a:spLocks noChangeArrowheads="1"/>
            </p:cNvSpPr>
            <p:nvPr/>
          </p:nvSpPr>
          <p:spPr bwMode="auto">
            <a:xfrm>
              <a:off x="5750851" y="14892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8" name="Freeform 887">
              <a:extLst>
                <a:ext uri="{FF2B5EF4-FFF2-40B4-BE49-F238E27FC236}">
                  <a16:creationId xmlns:a16="http://schemas.microsoft.com/office/drawing/2014/main" id="{A3967E57-737C-0545-8AC1-005600A6AC75}"/>
                </a:ext>
              </a:extLst>
            </p:cNvPr>
            <p:cNvSpPr>
              <a:spLocks noChangeArrowheads="1"/>
            </p:cNvSpPr>
            <p:nvPr/>
          </p:nvSpPr>
          <p:spPr bwMode="auto">
            <a:xfrm>
              <a:off x="5637574" y="873159"/>
              <a:ext cx="1434" cy="9961"/>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89" name="Freeform 888">
              <a:extLst>
                <a:ext uri="{FF2B5EF4-FFF2-40B4-BE49-F238E27FC236}">
                  <a16:creationId xmlns:a16="http://schemas.microsoft.com/office/drawing/2014/main" id="{E26E94A9-BBDB-2346-9F2A-4F7DFF392C18}"/>
                </a:ext>
              </a:extLst>
            </p:cNvPr>
            <p:cNvSpPr>
              <a:spLocks noChangeArrowheads="1"/>
            </p:cNvSpPr>
            <p:nvPr/>
          </p:nvSpPr>
          <p:spPr bwMode="auto">
            <a:xfrm>
              <a:off x="5684892" y="713798"/>
              <a:ext cx="18640" cy="19920"/>
            </a:xfrm>
            <a:custGeom>
              <a:avLst/>
              <a:gdLst>
                <a:gd name="T0" fmla="*/ 58 w 59"/>
                <a:gd name="T1" fmla="*/ 0 h 60"/>
                <a:gd name="T2" fmla="*/ 58 w 59"/>
                <a:gd name="T3" fmla="*/ 0 h 60"/>
                <a:gd name="T4" fmla="*/ 0 w 59"/>
                <a:gd name="T5" fmla="*/ 59 h 60"/>
                <a:gd name="T6" fmla="*/ 0 w 59"/>
                <a:gd name="T7" fmla="*/ 59 h 60"/>
                <a:gd name="T8" fmla="*/ 58 w 59"/>
                <a:gd name="T9" fmla="*/ 0 h 60"/>
              </a:gdLst>
              <a:ahLst/>
              <a:cxnLst>
                <a:cxn ang="0">
                  <a:pos x="T0" y="T1"/>
                </a:cxn>
                <a:cxn ang="0">
                  <a:pos x="T2" y="T3"/>
                </a:cxn>
                <a:cxn ang="0">
                  <a:pos x="T4" y="T5"/>
                </a:cxn>
                <a:cxn ang="0">
                  <a:pos x="T6" y="T7"/>
                </a:cxn>
                <a:cxn ang="0">
                  <a:pos x="T8" y="T9"/>
                </a:cxn>
              </a:cxnLst>
              <a:rect l="0" t="0" r="r" b="b"/>
              <a:pathLst>
                <a:path w="59" h="60">
                  <a:moveTo>
                    <a:pt x="58" y="0"/>
                  </a:moveTo>
                  <a:lnTo>
                    <a:pt x="58" y="0"/>
                  </a:lnTo>
                  <a:cubicBezTo>
                    <a:pt x="30" y="0"/>
                    <a:pt x="0" y="29"/>
                    <a:pt x="0" y="59"/>
                  </a:cubicBezTo>
                  <a:lnTo>
                    <a:pt x="0" y="59"/>
                  </a:lnTo>
                  <a:cubicBezTo>
                    <a:pt x="0" y="29"/>
                    <a:pt x="30" y="0"/>
                    <a:pt x="5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0" name="Freeform 889">
              <a:extLst>
                <a:ext uri="{FF2B5EF4-FFF2-40B4-BE49-F238E27FC236}">
                  <a16:creationId xmlns:a16="http://schemas.microsoft.com/office/drawing/2014/main" id="{0040D76C-EEF3-C548-85E9-97309E8678EE}"/>
                </a:ext>
              </a:extLst>
            </p:cNvPr>
            <p:cNvSpPr>
              <a:spLocks noChangeArrowheads="1"/>
            </p:cNvSpPr>
            <p:nvPr/>
          </p:nvSpPr>
          <p:spPr bwMode="auto">
            <a:xfrm>
              <a:off x="5646178" y="986988"/>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1" name="Freeform 890">
              <a:extLst>
                <a:ext uri="{FF2B5EF4-FFF2-40B4-BE49-F238E27FC236}">
                  <a16:creationId xmlns:a16="http://schemas.microsoft.com/office/drawing/2014/main" id="{6FB717C2-3AF8-DC45-9757-47DB8CA045B8}"/>
                </a:ext>
              </a:extLst>
            </p:cNvPr>
            <p:cNvSpPr>
              <a:spLocks noChangeArrowheads="1"/>
            </p:cNvSpPr>
            <p:nvPr/>
          </p:nvSpPr>
          <p:spPr bwMode="auto">
            <a:xfrm>
              <a:off x="5732210" y="74225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2" name="Freeform 891">
              <a:extLst>
                <a:ext uri="{FF2B5EF4-FFF2-40B4-BE49-F238E27FC236}">
                  <a16:creationId xmlns:a16="http://schemas.microsoft.com/office/drawing/2014/main" id="{0E0B25D2-634E-9A43-A315-339B68D2E244}"/>
                </a:ext>
              </a:extLst>
            </p:cNvPr>
            <p:cNvSpPr>
              <a:spLocks noChangeArrowheads="1"/>
            </p:cNvSpPr>
            <p:nvPr/>
          </p:nvSpPr>
          <p:spPr bwMode="auto">
            <a:xfrm>
              <a:off x="5732210" y="995526"/>
              <a:ext cx="18641" cy="9961"/>
            </a:xfrm>
            <a:custGeom>
              <a:avLst/>
              <a:gdLst>
                <a:gd name="T0" fmla="*/ 58 w 59"/>
                <a:gd name="T1" fmla="*/ 29 h 30"/>
                <a:gd name="T2" fmla="*/ 58 w 59"/>
                <a:gd name="T3" fmla="*/ 29 h 30"/>
                <a:gd name="T4" fmla="*/ 29 w 59"/>
                <a:gd name="T5" fmla="*/ 0 h 30"/>
                <a:gd name="T6" fmla="*/ 0 w 59"/>
                <a:gd name="T7" fmla="*/ 0 h 30"/>
                <a:gd name="T8" fmla="*/ 0 w 59"/>
                <a:gd name="T9" fmla="*/ 0 h 30"/>
                <a:gd name="T10" fmla="*/ 29 w 59"/>
                <a:gd name="T11" fmla="*/ 0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0"/>
                  </a:cubicBezTo>
                  <a:cubicBezTo>
                    <a:pt x="0" y="0"/>
                    <a:pt x="0" y="0"/>
                    <a:pt x="0" y="0"/>
                  </a:cubicBezTo>
                  <a:lnTo>
                    <a:pt x="0" y="0"/>
                  </a:lnTo>
                  <a:cubicBezTo>
                    <a:pt x="29" y="0"/>
                    <a:pt x="29" y="0"/>
                    <a:pt x="29" y="0"/>
                  </a:cubicBezTo>
                  <a:cubicBezTo>
                    <a:pt x="29" y="29"/>
                    <a:pt x="29" y="29"/>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3" name="Freeform 892">
              <a:extLst>
                <a:ext uri="{FF2B5EF4-FFF2-40B4-BE49-F238E27FC236}">
                  <a16:creationId xmlns:a16="http://schemas.microsoft.com/office/drawing/2014/main" id="{1547F8A5-2AD3-524A-9378-923ADF64B3A8}"/>
                </a:ext>
              </a:extLst>
            </p:cNvPr>
            <p:cNvSpPr>
              <a:spLocks noChangeArrowheads="1"/>
            </p:cNvSpPr>
            <p:nvPr/>
          </p:nvSpPr>
          <p:spPr bwMode="auto">
            <a:xfrm>
              <a:off x="5732210" y="742255"/>
              <a:ext cx="10037" cy="1423"/>
            </a:xfrm>
            <a:custGeom>
              <a:avLst/>
              <a:gdLst>
                <a:gd name="T0" fmla="*/ 0 w 30"/>
                <a:gd name="T1" fmla="*/ 0 h 1"/>
                <a:gd name="T2" fmla="*/ 0 w 30"/>
                <a:gd name="T3" fmla="*/ 0 h 1"/>
                <a:gd name="T4" fmla="*/ 29 w 30"/>
                <a:gd name="T5" fmla="*/ 0 h 1"/>
                <a:gd name="T6" fmla="*/ 29 w 30"/>
                <a:gd name="T7" fmla="*/ 0 h 1"/>
                <a:gd name="T8" fmla="*/ 29 w 30"/>
                <a:gd name="T9" fmla="*/ 0 h 1"/>
                <a:gd name="T10" fmla="*/ 29 w 30"/>
                <a:gd name="T11" fmla="*/ 0 h 1"/>
                <a:gd name="T12" fmla="*/ 0 w 30"/>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0" h="1">
                  <a:moveTo>
                    <a:pt x="0" y="0"/>
                  </a:moveTo>
                  <a:lnTo>
                    <a:pt x="0" y="0"/>
                  </a:lnTo>
                  <a:cubicBezTo>
                    <a:pt x="29" y="0"/>
                    <a:pt x="29" y="0"/>
                    <a:pt x="29" y="0"/>
                  </a:cubicBezTo>
                  <a:lnTo>
                    <a:pt x="29" y="0"/>
                  </a:lnTo>
                  <a:lnTo>
                    <a:pt x="29" y="0"/>
                  </a:lnTo>
                  <a:lnTo>
                    <a:pt x="29" y="0"/>
                  </a:ln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4" name="Freeform 893">
              <a:extLst>
                <a:ext uri="{FF2B5EF4-FFF2-40B4-BE49-F238E27FC236}">
                  <a16:creationId xmlns:a16="http://schemas.microsoft.com/office/drawing/2014/main" id="{89E63B19-76EF-BF44-8FC6-D77917CCA45A}"/>
                </a:ext>
              </a:extLst>
            </p:cNvPr>
            <p:cNvSpPr>
              <a:spLocks noChangeArrowheads="1"/>
            </p:cNvSpPr>
            <p:nvPr/>
          </p:nvSpPr>
          <p:spPr bwMode="auto">
            <a:xfrm>
              <a:off x="5694930" y="1014023"/>
              <a:ext cx="18641" cy="9960"/>
            </a:xfrm>
            <a:custGeom>
              <a:avLst/>
              <a:gdLst>
                <a:gd name="T0" fmla="*/ 28 w 58"/>
                <a:gd name="T1" fmla="*/ 29 h 30"/>
                <a:gd name="T2" fmla="*/ 28 w 58"/>
                <a:gd name="T3" fmla="*/ 29 h 30"/>
                <a:gd name="T4" fmla="*/ 28 w 58"/>
                <a:gd name="T5" fmla="*/ 0 h 30"/>
                <a:gd name="T6" fmla="*/ 57 w 58"/>
                <a:gd name="T7" fmla="*/ 29 h 30"/>
                <a:gd name="T8" fmla="*/ 28 w 58"/>
                <a:gd name="T9" fmla="*/ 0 h 30"/>
                <a:gd name="T10" fmla="*/ 28 w 58"/>
                <a:gd name="T11" fmla="*/ 29 h 30"/>
                <a:gd name="T12" fmla="*/ 0 w 58"/>
                <a:gd name="T13" fmla="*/ 0 h 30"/>
                <a:gd name="T14" fmla="*/ 28 w 58"/>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30">
                  <a:moveTo>
                    <a:pt x="28" y="29"/>
                  </a:moveTo>
                  <a:lnTo>
                    <a:pt x="28" y="29"/>
                  </a:lnTo>
                  <a:cubicBezTo>
                    <a:pt x="28" y="0"/>
                    <a:pt x="28" y="0"/>
                    <a:pt x="28" y="0"/>
                  </a:cubicBezTo>
                  <a:cubicBezTo>
                    <a:pt x="57" y="29"/>
                    <a:pt x="57" y="29"/>
                    <a:pt x="57" y="29"/>
                  </a:cubicBezTo>
                  <a:cubicBezTo>
                    <a:pt x="28" y="0"/>
                    <a:pt x="28" y="0"/>
                    <a:pt x="28" y="0"/>
                  </a:cubicBezTo>
                  <a:cubicBezTo>
                    <a:pt x="28" y="29"/>
                    <a:pt x="28" y="29"/>
                    <a:pt x="28" y="29"/>
                  </a:cubicBezTo>
                  <a:cubicBezTo>
                    <a:pt x="0" y="29"/>
                    <a:pt x="0" y="29"/>
                    <a:pt x="0" y="0"/>
                  </a:cubicBezTo>
                  <a:cubicBezTo>
                    <a:pt x="0" y="29"/>
                    <a:pt x="0" y="29"/>
                    <a:pt x="2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5" name="Freeform 894">
              <a:extLst>
                <a:ext uri="{FF2B5EF4-FFF2-40B4-BE49-F238E27FC236}">
                  <a16:creationId xmlns:a16="http://schemas.microsoft.com/office/drawing/2014/main" id="{016F6764-00FB-484A-8202-5154E4D881F9}"/>
                </a:ext>
              </a:extLst>
            </p:cNvPr>
            <p:cNvSpPr>
              <a:spLocks noChangeArrowheads="1"/>
            </p:cNvSpPr>
            <p:nvPr/>
          </p:nvSpPr>
          <p:spPr bwMode="auto">
            <a:xfrm>
              <a:off x="4735665" y="3395900"/>
              <a:ext cx="20074" cy="1423"/>
            </a:xfrm>
            <a:custGeom>
              <a:avLst/>
              <a:gdLst>
                <a:gd name="T0" fmla="*/ 59 w 60"/>
                <a:gd name="T1" fmla="*/ 0 h 1"/>
                <a:gd name="T2" fmla="*/ 59 w 60"/>
                <a:gd name="T3" fmla="*/ 0 h 1"/>
                <a:gd name="T4" fmla="*/ 59 w 60"/>
                <a:gd name="T5" fmla="*/ 0 h 1"/>
                <a:gd name="T6" fmla="*/ 30 w 60"/>
                <a:gd name="T7" fmla="*/ 0 h 1"/>
                <a:gd name="T8" fmla="*/ 0 w 60"/>
                <a:gd name="T9" fmla="*/ 0 h 1"/>
                <a:gd name="T10" fmla="*/ 0 w 60"/>
                <a:gd name="T11" fmla="*/ 0 h 1"/>
                <a:gd name="T12" fmla="*/ 30 w 60"/>
                <a:gd name="T13" fmla="*/ 0 h 1"/>
                <a:gd name="T14" fmla="*/ 59 w 60"/>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
                  <a:moveTo>
                    <a:pt x="59" y="0"/>
                  </a:moveTo>
                  <a:lnTo>
                    <a:pt x="59" y="0"/>
                  </a:lnTo>
                  <a:lnTo>
                    <a:pt x="59" y="0"/>
                  </a:lnTo>
                  <a:cubicBezTo>
                    <a:pt x="30" y="0"/>
                    <a:pt x="30" y="0"/>
                    <a:pt x="30" y="0"/>
                  </a:cubicBezTo>
                  <a:cubicBezTo>
                    <a:pt x="0" y="0"/>
                    <a:pt x="0" y="0"/>
                    <a:pt x="0" y="0"/>
                  </a:cubicBezTo>
                  <a:lnTo>
                    <a:pt x="0" y="0"/>
                  </a:lnTo>
                  <a:cubicBezTo>
                    <a:pt x="30" y="0"/>
                    <a:pt x="30" y="0"/>
                    <a:pt x="30" y="0"/>
                  </a:cubicBezTo>
                  <a:cubicBezTo>
                    <a:pt x="30" y="0"/>
                    <a:pt x="30" y="0"/>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6" name="Freeform 895">
              <a:extLst>
                <a:ext uri="{FF2B5EF4-FFF2-40B4-BE49-F238E27FC236}">
                  <a16:creationId xmlns:a16="http://schemas.microsoft.com/office/drawing/2014/main" id="{61CFE74E-E1CC-AB47-A91E-54B2DD1D4B22}"/>
                </a:ext>
              </a:extLst>
            </p:cNvPr>
            <p:cNvSpPr>
              <a:spLocks noChangeArrowheads="1"/>
            </p:cNvSpPr>
            <p:nvPr/>
          </p:nvSpPr>
          <p:spPr bwMode="auto">
            <a:xfrm>
              <a:off x="5674855" y="130423"/>
              <a:ext cx="10037" cy="1423"/>
            </a:xfrm>
            <a:custGeom>
              <a:avLst/>
              <a:gdLst>
                <a:gd name="T0" fmla="*/ 29 w 30"/>
                <a:gd name="T1" fmla="*/ 0 h 1"/>
                <a:gd name="T2" fmla="*/ 29 w 30"/>
                <a:gd name="T3" fmla="*/ 0 h 1"/>
                <a:gd name="T4" fmla="*/ 29 w 30"/>
                <a:gd name="T5" fmla="*/ 0 h 1"/>
                <a:gd name="T6" fmla="*/ 29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lnTo>
                    <a:pt x="29" y="0"/>
                  </a:lnTo>
                  <a:lnTo>
                    <a:pt x="29"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7" name="Freeform 896">
              <a:extLst>
                <a:ext uri="{FF2B5EF4-FFF2-40B4-BE49-F238E27FC236}">
                  <a16:creationId xmlns:a16="http://schemas.microsoft.com/office/drawing/2014/main" id="{9EA7FABA-DA6A-924E-80EC-553C57B2AACD}"/>
                </a:ext>
              </a:extLst>
            </p:cNvPr>
            <p:cNvSpPr>
              <a:spLocks noChangeArrowheads="1"/>
            </p:cNvSpPr>
            <p:nvPr/>
          </p:nvSpPr>
          <p:spPr bwMode="auto">
            <a:xfrm>
              <a:off x="4926371" y="797748"/>
              <a:ext cx="38715" cy="56915"/>
            </a:xfrm>
            <a:custGeom>
              <a:avLst/>
              <a:gdLst>
                <a:gd name="T0" fmla="*/ 116 w 117"/>
                <a:gd name="T1" fmla="*/ 0 h 177"/>
                <a:gd name="T2" fmla="*/ 116 w 117"/>
                <a:gd name="T3" fmla="*/ 0 h 177"/>
                <a:gd name="T4" fmla="*/ 58 w 117"/>
                <a:gd name="T5" fmla="*/ 59 h 177"/>
                <a:gd name="T6" fmla="*/ 0 w 117"/>
                <a:gd name="T7" fmla="*/ 176 h 177"/>
                <a:gd name="T8" fmla="*/ 58 w 117"/>
                <a:gd name="T9" fmla="*/ 59 h 177"/>
                <a:gd name="T10" fmla="*/ 116 w 117"/>
                <a:gd name="T11" fmla="*/ 0 h 177"/>
              </a:gdLst>
              <a:ahLst/>
              <a:cxnLst>
                <a:cxn ang="0">
                  <a:pos x="T0" y="T1"/>
                </a:cxn>
                <a:cxn ang="0">
                  <a:pos x="T2" y="T3"/>
                </a:cxn>
                <a:cxn ang="0">
                  <a:pos x="T4" y="T5"/>
                </a:cxn>
                <a:cxn ang="0">
                  <a:pos x="T6" y="T7"/>
                </a:cxn>
                <a:cxn ang="0">
                  <a:pos x="T8" y="T9"/>
                </a:cxn>
                <a:cxn ang="0">
                  <a:pos x="T10" y="T11"/>
                </a:cxn>
              </a:cxnLst>
              <a:rect l="0" t="0" r="r" b="b"/>
              <a:pathLst>
                <a:path w="117" h="177">
                  <a:moveTo>
                    <a:pt x="116" y="0"/>
                  </a:moveTo>
                  <a:lnTo>
                    <a:pt x="116" y="0"/>
                  </a:lnTo>
                  <a:cubicBezTo>
                    <a:pt x="116" y="30"/>
                    <a:pt x="87" y="59"/>
                    <a:pt x="58" y="59"/>
                  </a:cubicBezTo>
                  <a:cubicBezTo>
                    <a:pt x="29" y="88"/>
                    <a:pt x="0" y="117"/>
                    <a:pt x="0" y="176"/>
                  </a:cubicBezTo>
                  <a:cubicBezTo>
                    <a:pt x="0" y="117"/>
                    <a:pt x="29" y="88"/>
                    <a:pt x="58" y="59"/>
                  </a:cubicBezTo>
                  <a:cubicBezTo>
                    <a:pt x="87" y="59"/>
                    <a:pt x="116" y="30"/>
                    <a:pt x="116"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8" name="Freeform 897">
              <a:extLst>
                <a:ext uri="{FF2B5EF4-FFF2-40B4-BE49-F238E27FC236}">
                  <a16:creationId xmlns:a16="http://schemas.microsoft.com/office/drawing/2014/main" id="{BA26B508-4736-1A4F-9A37-90524258A699}"/>
                </a:ext>
              </a:extLst>
            </p:cNvPr>
            <p:cNvSpPr>
              <a:spLocks noChangeArrowheads="1"/>
            </p:cNvSpPr>
            <p:nvPr/>
          </p:nvSpPr>
          <p:spPr bwMode="auto">
            <a:xfrm>
              <a:off x="5086965" y="619889"/>
              <a:ext cx="141954" cy="46955"/>
            </a:xfrm>
            <a:custGeom>
              <a:avLst/>
              <a:gdLst>
                <a:gd name="T0" fmla="*/ 0 w 438"/>
                <a:gd name="T1" fmla="*/ 145 h 146"/>
                <a:gd name="T2" fmla="*/ 0 w 438"/>
                <a:gd name="T3" fmla="*/ 145 h 146"/>
                <a:gd name="T4" fmla="*/ 175 w 438"/>
                <a:gd name="T5" fmla="*/ 87 h 146"/>
                <a:gd name="T6" fmla="*/ 437 w 438"/>
                <a:gd name="T7" fmla="*/ 0 h 146"/>
                <a:gd name="T8" fmla="*/ 437 w 438"/>
                <a:gd name="T9" fmla="*/ 0 h 146"/>
                <a:gd name="T10" fmla="*/ 437 w 438"/>
                <a:gd name="T11" fmla="*/ 0 h 146"/>
                <a:gd name="T12" fmla="*/ 437 w 438"/>
                <a:gd name="T13" fmla="*/ 0 h 146"/>
                <a:gd name="T14" fmla="*/ 437 w 438"/>
                <a:gd name="T15" fmla="*/ 0 h 146"/>
                <a:gd name="T16" fmla="*/ 175 w 438"/>
                <a:gd name="T17" fmla="*/ 87 h 146"/>
                <a:gd name="T18" fmla="*/ 0 w 438"/>
                <a:gd name="T19" fmla="*/ 1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8" h="146">
                  <a:moveTo>
                    <a:pt x="0" y="145"/>
                  </a:moveTo>
                  <a:lnTo>
                    <a:pt x="0" y="145"/>
                  </a:lnTo>
                  <a:cubicBezTo>
                    <a:pt x="58" y="116"/>
                    <a:pt x="117" y="116"/>
                    <a:pt x="175" y="87"/>
                  </a:cubicBezTo>
                  <a:cubicBezTo>
                    <a:pt x="262" y="58"/>
                    <a:pt x="350" y="29"/>
                    <a:pt x="437" y="0"/>
                  </a:cubicBezTo>
                  <a:lnTo>
                    <a:pt x="437" y="0"/>
                  </a:lnTo>
                  <a:lnTo>
                    <a:pt x="437" y="0"/>
                  </a:lnTo>
                  <a:lnTo>
                    <a:pt x="437" y="0"/>
                  </a:lnTo>
                  <a:lnTo>
                    <a:pt x="437" y="0"/>
                  </a:lnTo>
                  <a:cubicBezTo>
                    <a:pt x="350" y="29"/>
                    <a:pt x="262" y="58"/>
                    <a:pt x="175" y="87"/>
                  </a:cubicBezTo>
                  <a:cubicBezTo>
                    <a:pt x="117" y="116"/>
                    <a:pt x="58" y="116"/>
                    <a:pt x="0" y="145"/>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899" name="Freeform 898">
              <a:extLst>
                <a:ext uri="{FF2B5EF4-FFF2-40B4-BE49-F238E27FC236}">
                  <a16:creationId xmlns:a16="http://schemas.microsoft.com/office/drawing/2014/main" id="{678C08CD-9909-7446-8598-5EF3FF593EC7}"/>
                </a:ext>
              </a:extLst>
            </p:cNvPr>
            <p:cNvSpPr>
              <a:spLocks noChangeArrowheads="1"/>
            </p:cNvSpPr>
            <p:nvPr/>
          </p:nvSpPr>
          <p:spPr bwMode="auto">
            <a:xfrm>
              <a:off x="4811660" y="1014023"/>
              <a:ext cx="10037" cy="1423"/>
            </a:xfrm>
            <a:custGeom>
              <a:avLst/>
              <a:gdLst>
                <a:gd name="T0" fmla="*/ 0 w 30"/>
                <a:gd name="T1" fmla="*/ 0 h 1"/>
                <a:gd name="T2" fmla="*/ 0 w 30"/>
                <a:gd name="T3" fmla="*/ 0 h 1"/>
                <a:gd name="T4" fmla="*/ 29 w 30"/>
                <a:gd name="T5" fmla="*/ 0 h 1"/>
                <a:gd name="T6" fmla="*/ 29 w 30"/>
                <a:gd name="T7" fmla="*/ 0 h 1"/>
                <a:gd name="T8" fmla="*/ 29 w 30"/>
                <a:gd name="T9" fmla="*/ 0 h 1"/>
                <a:gd name="T10" fmla="*/ 0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0" y="0"/>
                  </a:moveTo>
                  <a:lnTo>
                    <a:pt x="0" y="0"/>
                  </a:lnTo>
                  <a:cubicBezTo>
                    <a:pt x="0" y="0"/>
                    <a:pt x="0" y="0"/>
                    <a:pt x="29" y="0"/>
                  </a:cubicBezTo>
                  <a:lnTo>
                    <a:pt x="29" y="0"/>
                  </a:lnTo>
                  <a:lnTo>
                    <a:pt x="29" y="0"/>
                  </a:ln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0" name="Freeform 899">
              <a:extLst>
                <a:ext uri="{FF2B5EF4-FFF2-40B4-BE49-F238E27FC236}">
                  <a16:creationId xmlns:a16="http://schemas.microsoft.com/office/drawing/2014/main" id="{B5DE91CC-3E3F-F44C-B089-4D57AF593E8B}"/>
                </a:ext>
              </a:extLst>
            </p:cNvPr>
            <p:cNvSpPr>
              <a:spLocks noChangeArrowheads="1"/>
            </p:cNvSpPr>
            <p:nvPr/>
          </p:nvSpPr>
          <p:spPr bwMode="auto">
            <a:xfrm>
              <a:off x="5742248" y="13896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1" name="Freeform 900">
              <a:extLst>
                <a:ext uri="{FF2B5EF4-FFF2-40B4-BE49-F238E27FC236}">
                  <a16:creationId xmlns:a16="http://schemas.microsoft.com/office/drawing/2014/main" id="{E07CF0D9-D1E6-3842-B1C3-C54DB43CEE20}"/>
                </a:ext>
              </a:extLst>
            </p:cNvPr>
            <p:cNvSpPr>
              <a:spLocks noChangeArrowheads="1"/>
            </p:cNvSpPr>
            <p:nvPr/>
          </p:nvSpPr>
          <p:spPr bwMode="auto">
            <a:xfrm>
              <a:off x="5010970" y="656883"/>
              <a:ext cx="57355" cy="56915"/>
            </a:xfrm>
            <a:custGeom>
              <a:avLst/>
              <a:gdLst>
                <a:gd name="T0" fmla="*/ 174 w 175"/>
                <a:gd name="T1" fmla="*/ 0 h 176"/>
                <a:gd name="T2" fmla="*/ 174 w 175"/>
                <a:gd name="T3" fmla="*/ 0 h 176"/>
                <a:gd name="T4" fmla="*/ 0 w 175"/>
                <a:gd name="T5" fmla="*/ 175 h 176"/>
                <a:gd name="T6" fmla="*/ 174 w 175"/>
                <a:gd name="T7" fmla="*/ 0 h 176"/>
              </a:gdLst>
              <a:ahLst/>
              <a:cxnLst>
                <a:cxn ang="0">
                  <a:pos x="T0" y="T1"/>
                </a:cxn>
                <a:cxn ang="0">
                  <a:pos x="T2" y="T3"/>
                </a:cxn>
                <a:cxn ang="0">
                  <a:pos x="T4" y="T5"/>
                </a:cxn>
                <a:cxn ang="0">
                  <a:pos x="T6" y="T7"/>
                </a:cxn>
              </a:cxnLst>
              <a:rect l="0" t="0" r="r" b="b"/>
              <a:pathLst>
                <a:path w="175" h="176">
                  <a:moveTo>
                    <a:pt x="174" y="0"/>
                  </a:moveTo>
                  <a:lnTo>
                    <a:pt x="174" y="0"/>
                  </a:lnTo>
                  <a:cubicBezTo>
                    <a:pt x="116" y="58"/>
                    <a:pt x="58" y="87"/>
                    <a:pt x="0" y="175"/>
                  </a:cubicBezTo>
                  <a:cubicBezTo>
                    <a:pt x="58" y="87"/>
                    <a:pt x="116" y="58"/>
                    <a:pt x="174"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2" name="Freeform 901">
              <a:extLst>
                <a:ext uri="{FF2B5EF4-FFF2-40B4-BE49-F238E27FC236}">
                  <a16:creationId xmlns:a16="http://schemas.microsoft.com/office/drawing/2014/main" id="{918DA8B6-98C0-2748-AA81-C512098F03E2}"/>
                </a:ext>
              </a:extLst>
            </p:cNvPr>
            <p:cNvSpPr>
              <a:spLocks noChangeArrowheads="1"/>
            </p:cNvSpPr>
            <p:nvPr/>
          </p:nvSpPr>
          <p:spPr bwMode="auto">
            <a:xfrm>
              <a:off x="5068325" y="656883"/>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29" y="0"/>
                    <a:pt x="29" y="0"/>
                    <a:pt x="0" y="0"/>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3" name="Freeform 902">
              <a:extLst>
                <a:ext uri="{FF2B5EF4-FFF2-40B4-BE49-F238E27FC236}">
                  <a16:creationId xmlns:a16="http://schemas.microsoft.com/office/drawing/2014/main" id="{0F12D661-347F-0D40-994B-428D48077E00}"/>
                </a:ext>
              </a:extLst>
            </p:cNvPr>
            <p:cNvSpPr>
              <a:spLocks noChangeArrowheads="1"/>
            </p:cNvSpPr>
            <p:nvPr/>
          </p:nvSpPr>
          <p:spPr bwMode="auto">
            <a:xfrm>
              <a:off x="4992329" y="713798"/>
              <a:ext cx="20074" cy="28457"/>
            </a:xfrm>
            <a:custGeom>
              <a:avLst/>
              <a:gdLst>
                <a:gd name="T0" fmla="*/ 59 w 60"/>
                <a:gd name="T1" fmla="*/ 0 h 89"/>
                <a:gd name="T2" fmla="*/ 59 w 60"/>
                <a:gd name="T3" fmla="*/ 0 h 89"/>
                <a:gd name="T4" fmla="*/ 29 w 60"/>
                <a:gd name="T5" fmla="*/ 29 h 89"/>
                <a:gd name="T6" fmla="*/ 0 w 60"/>
                <a:gd name="T7" fmla="*/ 88 h 89"/>
                <a:gd name="T8" fmla="*/ 29 w 60"/>
                <a:gd name="T9" fmla="*/ 29 h 89"/>
                <a:gd name="T10" fmla="*/ 59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59" y="0"/>
                  </a:moveTo>
                  <a:lnTo>
                    <a:pt x="59" y="0"/>
                  </a:lnTo>
                  <a:cubicBezTo>
                    <a:pt x="29" y="0"/>
                    <a:pt x="29" y="29"/>
                    <a:pt x="29" y="29"/>
                  </a:cubicBezTo>
                  <a:cubicBezTo>
                    <a:pt x="0" y="59"/>
                    <a:pt x="0" y="59"/>
                    <a:pt x="0" y="88"/>
                  </a:cubicBezTo>
                  <a:cubicBezTo>
                    <a:pt x="0" y="59"/>
                    <a:pt x="0" y="59"/>
                    <a:pt x="29" y="29"/>
                  </a:cubicBezTo>
                  <a:cubicBezTo>
                    <a:pt x="29" y="29"/>
                    <a:pt x="29" y="0"/>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4" name="Freeform 903">
              <a:extLst>
                <a:ext uri="{FF2B5EF4-FFF2-40B4-BE49-F238E27FC236}">
                  <a16:creationId xmlns:a16="http://schemas.microsoft.com/office/drawing/2014/main" id="{F5161AFC-54A2-8B40-BC3C-95499EC17E49}"/>
                </a:ext>
              </a:extLst>
            </p:cNvPr>
            <p:cNvSpPr>
              <a:spLocks noChangeArrowheads="1"/>
            </p:cNvSpPr>
            <p:nvPr/>
          </p:nvSpPr>
          <p:spPr bwMode="auto">
            <a:xfrm>
              <a:off x="4100457" y="789210"/>
              <a:ext cx="1434" cy="9960"/>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lnTo>
                    <a:pt x="0" y="0"/>
                  </a:ln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5" name="Freeform 904">
              <a:extLst>
                <a:ext uri="{FF2B5EF4-FFF2-40B4-BE49-F238E27FC236}">
                  <a16:creationId xmlns:a16="http://schemas.microsoft.com/office/drawing/2014/main" id="{DDDB3C25-1A5E-A848-94C1-0A147A53AF78}"/>
                </a:ext>
              </a:extLst>
            </p:cNvPr>
            <p:cNvSpPr>
              <a:spLocks noChangeArrowheads="1"/>
            </p:cNvSpPr>
            <p:nvPr/>
          </p:nvSpPr>
          <p:spPr bwMode="auto">
            <a:xfrm>
              <a:off x="4831735" y="958531"/>
              <a:ext cx="94636" cy="46955"/>
            </a:xfrm>
            <a:custGeom>
              <a:avLst/>
              <a:gdLst>
                <a:gd name="T0" fmla="*/ 175 w 293"/>
                <a:gd name="T1" fmla="*/ 115 h 145"/>
                <a:gd name="T2" fmla="*/ 175 w 293"/>
                <a:gd name="T3" fmla="*/ 115 h 145"/>
                <a:gd name="T4" fmla="*/ 117 w 293"/>
                <a:gd name="T5" fmla="*/ 115 h 145"/>
                <a:gd name="T6" fmla="*/ 0 w 293"/>
                <a:gd name="T7" fmla="*/ 144 h 145"/>
                <a:gd name="T8" fmla="*/ 117 w 293"/>
                <a:gd name="T9" fmla="*/ 115 h 145"/>
                <a:gd name="T10" fmla="*/ 175 w 293"/>
                <a:gd name="T11" fmla="*/ 115 h 145"/>
                <a:gd name="T12" fmla="*/ 234 w 293"/>
                <a:gd name="T13" fmla="*/ 58 h 145"/>
                <a:gd name="T14" fmla="*/ 292 w 293"/>
                <a:gd name="T15" fmla="*/ 0 h 145"/>
                <a:gd name="T16" fmla="*/ 292 w 293"/>
                <a:gd name="T17" fmla="*/ 0 h 145"/>
                <a:gd name="T18" fmla="*/ 292 w 293"/>
                <a:gd name="T19" fmla="*/ 0 h 145"/>
                <a:gd name="T20" fmla="*/ 234 w 293"/>
                <a:gd name="T21" fmla="*/ 58 h 145"/>
                <a:gd name="T22" fmla="*/ 175 w 293"/>
                <a:gd name="T23" fmla="*/ 11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3" h="145">
                  <a:moveTo>
                    <a:pt x="175" y="115"/>
                  </a:moveTo>
                  <a:lnTo>
                    <a:pt x="175" y="115"/>
                  </a:lnTo>
                  <a:cubicBezTo>
                    <a:pt x="146" y="115"/>
                    <a:pt x="146" y="115"/>
                    <a:pt x="117" y="115"/>
                  </a:cubicBezTo>
                  <a:cubicBezTo>
                    <a:pt x="58" y="115"/>
                    <a:pt x="29" y="144"/>
                    <a:pt x="0" y="144"/>
                  </a:cubicBezTo>
                  <a:cubicBezTo>
                    <a:pt x="29" y="144"/>
                    <a:pt x="58" y="115"/>
                    <a:pt x="117" y="115"/>
                  </a:cubicBezTo>
                  <a:cubicBezTo>
                    <a:pt x="146" y="115"/>
                    <a:pt x="146" y="115"/>
                    <a:pt x="175" y="115"/>
                  </a:cubicBezTo>
                  <a:cubicBezTo>
                    <a:pt x="175" y="115"/>
                    <a:pt x="205" y="87"/>
                    <a:pt x="234" y="58"/>
                  </a:cubicBezTo>
                  <a:cubicBezTo>
                    <a:pt x="263" y="58"/>
                    <a:pt x="263" y="29"/>
                    <a:pt x="292" y="0"/>
                  </a:cubicBezTo>
                  <a:lnTo>
                    <a:pt x="292" y="0"/>
                  </a:lnTo>
                  <a:lnTo>
                    <a:pt x="292" y="0"/>
                  </a:lnTo>
                  <a:cubicBezTo>
                    <a:pt x="263" y="29"/>
                    <a:pt x="263" y="58"/>
                    <a:pt x="234" y="58"/>
                  </a:cubicBezTo>
                  <a:cubicBezTo>
                    <a:pt x="205" y="87"/>
                    <a:pt x="175" y="115"/>
                    <a:pt x="175" y="115"/>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6" name="Freeform 905">
              <a:extLst>
                <a:ext uri="{FF2B5EF4-FFF2-40B4-BE49-F238E27FC236}">
                  <a16:creationId xmlns:a16="http://schemas.microsoft.com/office/drawing/2014/main" id="{CF9488BA-5C24-984F-99DD-AF748C2A3B4D}"/>
                </a:ext>
              </a:extLst>
            </p:cNvPr>
            <p:cNvSpPr>
              <a:spLocks noChangeArrowheads="1"/>
            </p:cNvSpPr>
            <p:nvPr/>
          </p:nvSpPr>
          <p:spPr bwMode="auto">
            <a:xfrm>
              <a:off x="4063176" y="760753"/>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7" name="Freeform 906">
              <a:extLst>
                <a:ext uri="{FF2B5EF4-FFF2-40B4-BE49-F238E27FC236}">
                  <a16:creationId xmlns:a16="http://schemas.microsoft.com/office/drawing/2014/main" id="{7EB2B0BF-94EE-C74F-A110-A1048EC481C2}"/>
                </a:ext>
              </a:extLst>
            </p:cNvPr>
            <p:cNvSpPr>
              <a:spLocks noChangeArrowheads="1"/>
            </p:cNvSpPr>
            <p:nvPr/>
          </p:nvSpPr>
          <p:spPr bwMode="auto">
            <a:xfrm>
              <a:off x="4100457" y="797748"/>
              <a:ext cx="10037" cy="28457"/>
            </a:xfrm>
            <a:custGeom>
              <a:avLst/>
              <a:gdLst>
                <a:gd name="T0" fmla="*/ 29 w 30"/>
                <a:gd name="T1" fmla="*/ 88 h 89"/>
                <a:gd name="T2" fmla="*/ 29 w 30"/>
                <a:gd name="T3" fmla="*/ 88 h 89"/>
                <a:gd name="T4" fmla="*/ 29 w 30"/>
                <a:gd name="T5" fmla="*/ 88 h 89"/>
                <a:gd name="T6" fmla="*/ 29 w 30"/>
                <a:gd name="T7" fmla="*/ 88 h 89"/>
                <a:gd name="T8" fmla="*/ 29 w 30"/>
                <a:gd name="T9" fmla="*/ 88 h 89"/>
                <a:gd name="T10" fmla="*/ 0 w 30"/>
                <a:gd name="T11" fmla="*/ 0 h 89"/>
                <a:gd name="T12" fmla="*/ 29 w 30"/>
                <a:gd name="T13" fmla="*/ 88 h 89"/>
              </a:gdLst>
              <a:ahLst/>
              <a:cxnLst>
                <a:cxn ang="0">
                  <a:pos x="T0" y="T1"/>
                </a:cxn>
                <a:cxn ang="0">
                  <a:pos x="T2" y="T3"/>
                </a:cxn>
                <a:cxn ang="0">
                  <a:pos x="T4" y="T5"/>
                </a:cxn>
                <a:cxn ang="0">
                  <a:pos x="T6" y="T7"/>
                </a:cxn>
                <a:cxn ang="0">
                  <a:pos x="T8" y="T9"/>
                </a:cxn>
                <a:cxn ang="0">
                  <a:pos x="T10" y="T11"/>
                </a:cxn>
                <a:cxn ang="0">
                  <a:pos x="T12" y="T13"/>
                </a:cxn>
              </a:cxnLst>
              <a:rect l="0" t="0" r="r" b="b"/>
              <a:pathLst>
                <a:path w="30" h="89">
                  <a:moveTo>
                    <a:pt x="29" y="88"/>
                  </a:moveTo>
                  <a:lnTo>
                    <a:pt x="29" y="88"/>
                  </a:lnTo>
                  <a:lnTo>
                    <a:pt x="29" y="88"/>
                  </a:lnTo>
                  <a:lnTo>
                    <a:pt x="29" y="88"/>
                  </a:lnTo>
                  <a:lnTo>
                    <a:pt x="29" y="88"/>
                  </a:lnTo>
                  <a:cubicBezTo>
                    <a:pt x="29" y="59"/>
                    <a:pt x="0" y="30"/>
                    <a:pt x="0" y="0"/>
                  </a:cubicBezTo>
                  <a:cubicBezTo>
                    <a:pt x="0" y="30"/>
                    <a:pt x="29" y="59"/>
                    <a:pt x="29" y="8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8" name="Freeform 907">
              <a:extLst>
                <a:ext uri="{FF2B5EF4-FFF2-40B4-BE49-F238E27FC236}">
                  <a16:creationId xmlns:a16="http://schemas.microsoft.com/office/drawing/2014/main" id="{E73F3B51-0AEE-9544-8FE1-C1E0E9F1F883}"/>
                </a:ext>
              </a:extLst>
            </p:cNvPr>
            <p:cNvSpPr>
              <a:spLocks noChangeArrowheads="1"/>
            </p:cNvSpPr>
            <p:nvPr/>
          </p:nvSpPr>
          <p:spPr bwMode="auto">
            <a:xfrm>
              <a:off x="4120531" y="911576"/>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09" name="Freeform 908">
              <a:extLst>
                <a:ext uri="{FF2B5EF4-FFF2-40B4-BE49-F238E27FC236}">
                  <a16:creationId xmlns:a16="http://schemas.microsoft.com/office/drawing/2014/main" id="{B1880465-1527-CD40-A60D-D60D0A03A437}"/>
                </a:ext>
              </a:extLst>
            </p:cNvPr>
            <p:cNvSpPr>
              <a:spLocks noChangeArrowheads="1"/>
            </p:cNvSpPr>
            <p:nvPr/>
          </p:nvSpPr>
          <p:spPr bwMode="auto">
            <a:xfrm>
              <a:off x="4157811" y="977028"/>
              <a:ext cx="20074" cy="9960"/>
            </a:xfrm>
            <a:custGeom>
              <a:avLst/>
              <a:gdLst>
                <a:gd name="T0" fmla="*/ 29 w 60"/>
                <a:gd name="T1" fmla="*/ 0 h 30"/>
                <a:gd name="T2" fmla="*/ 29 w 60"/>
                <a:gd name="T3" fmla="*/ 0 h 30"/>
                <a:gd name="T4" fmla="*/ 59 w 60"/>
                <a:gd name="T5" fmla="*/ 0 h 30"/>
                <a:gd name="T6" fmla="*/ 29 w 60"/>
                <a:gd name="T7" fmla="*/ 0 h 30"/>
                <a:gd name="T8" fmla="*/ 0 w 60"/>
                <a:gd name="T9" fmla="*/ 29 h 30"/>
                <a:gd name="T10" fmla="*/ 29 w 60"/>
                <a:gd name="T11" fmla="*/ 0 h 30"/>
              </a:gdLst>
              <a:ahLst/>
              <a:cxnLst>
                <a:cxn ang="0">
                  <a:pos x="T0" y="T1"/>
                </a:cxn>
                <a:cxn ang="0">
                  <a:pos x="T2" y="T3"/>
                </a:cxn>
                <a:cxn ang="0">
                  <a:pos x="T4" y="T5"/>
                </a:cxn>
                <a:cxn ang="0">
                  <a:pos x="T6" y="T7"/>
                </a:cxn>
                <a:cxn ang="0">
                  <a:pos x="T8" y="T9"/>
                </a:cxn>
                <a:cxn ang="0">
                  <a:pos x="T10" y="T11"/>
                </a:cxn>
              </a:cxnLst>
              <a:rect l="0" t="0" r="r" b="b"/>
              <a:pathLst>
                <a:path w="60" h="30">
                  <a:moveTo>
                    <a:pt x="29" y="0"/>
                  </a:moveTo>
                  <a:lnTo>
                    <a:pt x="29" y="0"/>
                  </a:lnTo>
                  <a:cubicBezTo>
                    <a:pt x="59" y="0"/>
                    <a:pt x="59" y="0"/>
                    <a:pt x="59" y="0"/>
                  </a:cubicBezTo>
                  <a:cubicBezTo>
                    <a:pt x="59" y="0"/>
                    <a:pt x="59" y="0"/>
                    <a:pt x="29" y="0"/>
                  </a:cubicBezTo>
                  <a:cubicBezTo>
                    <a:pt x="29" y="0"/>
                    <a:pt x="29" y="0"/>
                    <a:pt x="0" y="29"/>
                  </a:cubicBezTo>
                  <a:cubicBezTo>
                    <a:pt x="29"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0" name="Freeform 909">
              <a:extLst>
                <a:ext uri="{FF2B5EF4-FFF2-40B4-BE49-F238E27FC236}">
                  <a16:creationId xmlns:a16="http://schemas.microsoft.com/office/drawing/2014/main" id="{D6EB897D-F897-C048-9DF1-196BDB9E8B07}"/>
                </a:ext>
              </a:extLst>
            </p:cNvPr>
            <p:cNvSpPr>
              <a:spLocks noChangeArrowheads="1"/>
            </p:cNvSpPr>
            <p:nvPr/>
          </p:nvSpPr>
          <p:spPr bwMode="auto">
            <a:xfrm>
              <a:off x="4821698" y="1005485"/>
              <a:ext cx="10036" cy="9960"/>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0"/>
                    <a:pt x="0" y="0"/>
                    <a:pt x="0" y="29"/>
                  </a:cubicBezTo>
                  <a:cubicBezTo>
                    <a:pt x="0" y="0"/>
                    <a:pt x="29"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1" name="Freeform 910">
              <a:extLst>
                <a:ext uri="{FF2B5EF4-FFF2-40B4-BE49-F238E27FC236}">
                  <a16:creationId xmlns:a16="http://schemas.microsoft.com/office/drawing/2014/main" id="{BE4E8A46-0E68-374B-825F-BE6415352882}"/>
                </a:ext>
              </a:extLst>
            </p:cNvPr>
            <p:cNvSpPr>
              <a:spLocks noChangeArrowheads="1"/>
            </p:cNvSpPr>
            <p:nvPr/>
          </p:nvSpPr>
          <p:spPr bwMode="auto">
            <a:xfrm>
              <a:off x="5742248" y="13896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2" name="Freeform 911">
              <a:extLst>
                <a:ext uri="{FF2B5EF4-FFF2-40B4-BE49-F238E27FC236}">
                  <a16:creationId xmlns:a16="http://schemas.microsoft.com/office/drawing/2014/main" id="{4A9E5C9A-5A2E-BC40-9158-4F323EE90D48}"/>
                </a:ext>
              </a:extLst>
            </p:cNvPr>
            <p:cNvSpPr>
              <a:spLocks noChangeArrowheads="1"/>
            </p:cNvSpPr>
            <p:nvPr/>
          </p:nvSpPr>
          <p:spPr bwMode="auto">
            <a:xfrm>
              <a:off x="5590256" y="138960"/>
              <a:ext cx="10036" cy="9961"/>
            </a:xfrm>
            <a:custGeom>
              <a:avLst/>
              <a:gdLst>
                <a:gd name="T0" fmla="*/ 0 w 29"/>
                <a:gd name="T1" fmla="*/ 0 h 30"/>
                <a:gd name="T2" fmla="*/ 0 w 29"/>
                <a:gd name="T3" fmla="*/ 0 h 30"/>
                <a:gd name="T4" fmla="*/ 28 w 29"/>
                <a:gd name="T5" fmla="*/ 29 h 30"/>
                <a:gd name="T6" fmla="*/ 0 w 29"/>
                <a:gd name="T7" fmla="*/ 0 h 30"/>
              </a:gdLst>
              <a:ahLst/>
              <a:cxnLst>
                <a:cxn ang="0">
                  <a:pos x="T0" y="T1"/>
                </a:cxn>
                <a:cxn ang="0">
                  <a:pos x="T2" y="T3"/>
                </a:cxn>
                <a:cxn ang="0">
                  <a:pos x="T4" y="T5"/>
                </a:cxn>
                <a:cxn ang="0">
                  <a:pos x="T6" y="T7"/>
                </a:cxn>
              </a:cxnLst>
              <a:rect l="0" t="0" r="r" b="b"/>
              <a:pathLst>
                <a:path w="29" h="30">
                  <a:moveTo>
                    <a:pt x="0" y="0"/>
                  </a:moveTo>
                  <a:lnTo>
                    <a:pt x="0" y="0"/>
                  </a:lnTo>
                  <a:cubicBezTo>
                    <a:pt x="0" y="0"/>
                    <a:pt x="0" y="0"/>
                    <a:pt x="28" y="29"/>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3" name="Freeform 912">
              <a:extLst>
                <a:ext uri="{FF2B5EF4-FFF2-40B4-BE49-F238E27FC236}">
                  <a16:creationId xmlns:a16="http://schemas.microsoft.com/office/drawing/2014/main" id="{72FD7BE1-7A1F-B542-8298-C3A0BEF32615}"/>
                </a:ext>
              </a:extLst>
            </p:cNvPr>
            <p:cNvSpPr>
              <a:spLocks noChangeArrowheads="1"/>
            </p:cNvSpPr>
            <p:nvPr/>
          </p:nvSpPr>
          <p:spPr bwMode="auto">
            <a:xfrm>
              <a:off x="5713570" y="138960"/>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4" name="Freeform 913">
              <a:extLst>
                <a:ext uri="{FF2B5EF4-FFF2-40B4-BE49-F238E27FC236}">
                  <a16:creationId xmlns:a16="http://schemas.microsoft.com/office/drawing/2014/main" id="{7F8AE8C3-DAC6-2641-BBE5-5987C6074A94}"/>
                </a:ext>
              </a:extLst>
            </p:cNvPr>
            <p:cNvSpPr>
              <a:spLocks noChangeArrowheads="1"/>
            </p:cNvSpPr>
            <p:nvPr/>
          </p:nvSpPr>
          <p:spPr bwMode="auto">
            <a:xfrm>
              <a:off x="5561579" y="1052440"/>
              <a:ext cx="65959" cy="103870"/>
            </a:xfrm>
            <a:custGeom>
              <a:avLst/>
              <a:gdLst>
                <a:gd name="T0" fmla="*/ 116 w 205"/>
                <a:gd name="T1" fmla="*/ 292 h 322"/>
                <a:gd name="T2" fmla="*/ 116 w 205"/>
                <a:gd name="T3" fmla="*/ 292 h 322"/>
                <a:gd name="T4" fmla="*/ 175 w 205"/>
                <a:gd name="T5" fmla="*/ 262 h 322"/>
                <a:gd name="T6" fmla="*/ 145 w 205"/>
                <a:gd name="T7" fmla="*/ 204 h 322"/>
                <a:gd name="T8" fmla="*/ 145 w 205"/>
                <a:gd name="T9" fmla="*/ 117 h 322"/>
                <a:gd name="T10" fmla="*/ 175 w 205"/>
                <a:gd name="T11" fmla="*/ 117 h 322"/>
                <a:gd name="T12" fmla="*/ 204 w 205"/>
                <a:gd name="T13" fmla="*/ 117 h 322"/>
                <a:gd name="T14" fmla="*/ 116 w 205"/>
                <a:gd name="T15" fmla="*/ 29 h 322"/>
                <a:gd name="T16" fmla="*/ 116 w 205"/>
                <a:gd name="T17" fmla="*/ 0 h 322"/>
                <a:gd name="T18" fmla="*/ 29 w 205"/>
                <a:gd name="T19" fmla="*/ 29 h 322"/>
                <a:gd name="T20" fmla="*/ 0 w 205"/>
                <a:gd name="T21" fmla="*/ 29 h 322"/>
                <a:gd name="T22" fmla="*/ 29 w 205"/>
                <a:gd name="T23" fmla="*/ 88 h 322"/>
                <a:gd name="T24" fmla="*/ 88 w 205"/>
                <a:gd name="T25" fmla="*/ 321 h 322"/>
                <a:gd name="T26" fmla="*/ 116 w 205"/>
                <a:gd name="T27" fmla="*/ 29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322">
                  <a:moveTo>
                    <a:pt x="116" y="292"/>
                  </a:moveTo>
                  <a:lnTo>
                    <a:pt x="116" y="292"/>
                  </a:lnTo>
                  <a:cubicBezTo>
                    <a:pt x="145" y="262"/>
                    <a:pt x="145" y="262"/>
                    <a:pt x="175" y="262"/>
                  </a:cubicBezTo>
                  <a:cubicBezTo>
                    <a:pt x="175" y="233"/>
                    <a:pt x="145" y="233"/>
                    <a:pt x="145" y="204"/>
                  </a:cubicBezTo>
                  <a:cubicBezTo>
                    <a:pt x="145" y="175"/>
                    <a:pt x="145" y="146"/>
                    <a:pt x="145" y="117"/>
                  </a:cubicBezTo>
                  <a:lnTo>
                    <a:pt x="175" y="117"/>
                  </a:lnTo>
                  <a:cubicBezTo>
                    <a:pt x="204" y="117"/>
                    <a:pt x="204" y="117"/>
                    <a:pt x="204" y="117"/>
                  </a:cubicBezTo>
                  <a:cubicBezTo>
                    <a:pt x="145" y="88"/>
                    <a:pt x="145" y="59"/>
                    <a:pt x="116" y="29"/>
                  </a:cubicBezTo>
                  <a:cubicBezTo>
                    <a:pt x="116" y="0"/>
                    <a:pt x="116" y="0"/>
                    <a:pt x="116" y="0"/>
                  </a:cubicBezTo>
                  <a:cubicBezTo>
                    <a:pt x="88" y="0"/>
                    <a:pt x="59" y="0"/>
                    <a:pt x="29" y="29"/>
                  </a:cubicBezTo>
                  <a:lnTo>
                    <a:pt x="0" y="29"/>
                  </a:lnTo>
                  <a:cubicBezTo>
                    <a:pt x="0" y="29"/>
                    <a:pt x="29" y="59"/>
                    <a:pt x="29" y="88"/>
                  </a:cubicBezTo>
                  <a:cubicBezTo>
                    <a:pt x="59" y="146"/>
                    <a:pt x="88" y="233"/>
                    <a:pt x="88" y="321"/>
                  </a:cubicBezTo>
                  <a:cubicBezTo>
                    <a:pt x="88" y="292"/>
                    <a:pt x="116" y="292"/>
                    <a:pt x="116" y="292"/>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5" name="Freeform 914">
              <a:extLst>
                <a:ext uri="{FF2B5EF4-FFF2-40B4-BE49-F238E27FC236}">
                  <a16:creationId xmlns:a16="http://schemas.microsoft.com/office/drawing/2014/main" id="{F936159E-5895-BF44-AF7F-953A6A7C9356}"/>
                </a:ext>
              </a:extLst>
            </p:cNvPr>
            <p:cNvSpPr>
              <a:spLocks noChangeArrowheads="1"/>
            </p:cNvSpPr>
            <p:nvPr/>
          </p:nvSpPr>
          <p:spPr bwMode="auto">
            <a:xfrm>
              <a:off x="5750851" y="13896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6" name="Freeform 915">
              <a:extLst>
                <a:ext uri="{FF2B5EF4-FFF2-40B4-BE49-F238E27FC236}">
                  <a16:creationId xmlns:a16="http://schemas.microsoft.com/office/drawing/2014/main" id="{BD6E2DE2-756A-C34A-9BDF-F39018CB3503}"/>
                </a:ext>
              </a:extLst>
            </p:cNvPr>
            <p:cNvSpPr>
              <a:spLocks noChangeArrowheads="1"/>
            </p:cNvSpPr>
            <p:nvPr/>
          </p:nvSpPr>
          <p:spPr bwMode="auto">
            <a:xfrm>
              <a:off x="5722173" y="138960"/>
              <a:ext cx="20074" cy="1423"/>
            </a:xfrm>
            <a:custGeom>
              <a:avLst/>
              <a:gdLst>
                <a:gd name="T0" fmla="*/ 59 w 60"/>
                <a:gd name="T1" fmla="*/ 0 h 1"/>
                <a:gd name="T2" fmla="*/ 59 w 60"/>
                <a:gd name="T3" fmla="*/ 0 h 1"/>
                <a:gd name="T4" fmla="*/ 30 w 60"/>
                <a:gd name="T5" fmla="*/ 0 h 1"/>
                <a:gd name="T6" fmla="*/ 0 w 60"/>
                <a:gd name="T7" fmla="*/ 0 h 1"/>
                <a:gd name="T8" fmla="*/ 30 w 60"/>
                <a:gd name="T9" fmla="*/ 0 h 1"/>
                <a:gd name="T10" fmla="*/ 59 w 60"/>
                <a:gd name="T11" fmla="*/ 0 h 1"/>
              </a:gdLst>
              <a:ahLst/>
              <a:cxnLst>
                <a:cxn ang="0">
                  <a:pos x="T0" y="T1"/>
                </a:cxn>
                <a:cxn ang="0">
                  <a:pos x="T2" y="T3"/>
                </a:cxn>
                <a:cxn ang="0">
                  <a:pos x="T4" y="T5"/>
                </a:cxn>
                <a:cxn ang="0">
                  <a:pos x="T6" y="T7"/>
                </a:cxn>
                <a:cxn ang="0">
                  <a:pos x="T8" y="T9"/>
                </a:cxn>
                <a:cxn ang="0">
                  <a:pos x="T10" y="T11"/>
                </a:cxn>
              </a:cxnLst>
              <a:rect l="0" t="0" r="r" b="b"/>
              <a:pathLst>
                <a:path w="60" h="1">
                  <a:moveTo>
                    <a:pt x="59" y="0"/>
                  </a:moveTo>
                  <a:lnTo>
                    <a:pt x="59" y="0"/>
                  </a:lnTo>
                  <a:cubicBezTo>
                    <a:pt x="30" y="0"/>
                    <a:pt x="30" y="0"/>
                    <a:pt x="30" y="0"/>
                  </a:cubicBezTo>
                  <a:cubicBezTo>
                    <a:pt x="0" y="0"/>
                    <a:pt x="0" y="0"/>
                    <a:pt x="0" y="0"/>
                  </a:cubicBezTo>
                  <a:cubicBezTo>
                    <a:pt x="0" y="0"/>
                    <a:pt x="0" y="0"/>
                    <a:pt x="30" y="0"/>
                  </a:cubicBezTo>
                  <a:cubicBezTo>
                    <a:pt x="30" y="0"/>
                    <a:pt x="30" y="0"/>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7" name="Freeform 916">
              <a:extLst>
                <a:ext uri="{FF2B5EF4-FFF2-40B4-BE49-F238E27FC236}">
                  <a16:creationId xmlns:a16="http://schemas.microsoft.com/office/drawing/2014/main" id="{7A00CF2E-4393-574D-BDF4-450FC815CBF9}"/>
                </a:ext>
              </a:extLst>
            </p:cNvPr>
            <p:cNvSpPr>
              <a:spLocks noChangeArrowheads="1"/>
            </p:cNvSpPr>
            <p:nvPr/>
          </p:nvSpPr>
          <p:spPr bwMode="auto">
            <a:xfrm>
              <a:off x="5228919" y="553015"/>
              <a:ext cx="217950" cy="66875"/>
            </a:xfrm>
            <a:custGeom>
              <a:avLst/>
              <a:gdLst>
                <a:gd name="T0" fmla="*/ 175 w 672"/>
                <a:gd name="T1" fmla="*/ 175 h 206"/>
                <a:gd name="T2" fmla="*/ 175 w 672"/>
                <a:gd name="T3" fmla="*/ 175 h 206"/>
                <a:gd name="T4" fmla="*/ 642 w 672"/>
                <a:gd name="T5" fmla="*/ 29 h 206"/>
                <a:gd name="T6" fmla="*/ 671 w 672"/>
                <a:gd name="T7" fmla="*/ 29 h 206"/>
                <a:gd name="T8" fmla="*/ 671 w 672"/>
                <a:gd name="T9" fmla="*/ 29 h 206"/>
                <a:gd name="T10" fmla="*/ 671 w 672"/>
                <a:gd name="T11" fmla="*/ 0 h 206"/>
                <a:gd name="T12" fmla="*/ 671 w 672"/>
                <a:gd name="T13" fmla="*/ 29 h 206"/>
                <a:gd name="T14" fmla="*/ 671 w 672"/>
                <a:gd name="T15" fmla="*/ 29 h 206"/>
                <a:gd name="T16" fmla="*/ 642 w 672"/>
                <a:gd name="T17" fmla="*/ 29 h 206"/>
                <a:gd name="T18" fmla="*/ 146 w 672"/>
                <a:gd name="T19" fmla="*/ 175 h 206"/>
                <a:gd name="T20" fmla="*/ 30 w 672"/>
                <a:gd name="T21" fmla="*/ 205 h 206"/>
                <a:gd name="T22" fmla="*/ 0 w 672"/>
                <a:gd name="T23" fmla="*/ 205 h 206"/>
                <a:gd name="T24" fmla="*/ 30 w 672"/>
                <a:gd name="T25" fmla="*/ 205 h 206"/>
                <a:gd name="T26" fmla="*/ 175 w 672"/>
                <a:gd name="T27" fmla="*/ 17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2" h="206">
                  <a:moveTo>
                    <a:pt x="175" y="175"/>
                  </a:moveTo>
                  <a:lnTo>
                    <a:pt x="175" y="175"/>
                  </a:lnTo>
                  <a:cubicBezTo>
                    <a:pt x="321" y="117"/>
                    <a:pt x="496" y="58"/>
                    <a:pt x="642" y="29"/>
                  </a:cubicBezTo>
                  <a:cubicBezTo>
                    <a:pt x="671" y="29"/>
                    <a:pt x="671" y="29"/>
                    <a:pt x="671" y="29"/>
                  </a:cubicBezTo>
                  <a:lnTo>
                    <a:pt x="671" y="29"/>
                  </a:lnTo>
                  <a:cubicBezTo>
                    <a:pt x="671" y="29"/>
                    <a:pt x="671" y="29"/>
                    <a:pt x="671" y="0"/>
                  </a:cubicBezTo>
                  <a:cubicBezTo>
                    <a:pt x="671" y="29"/>
                    <a:pt x="671" y="29"/>
                    <a:pt x="671" y="29"/>
                  </a:cubicBezTo>
                  <a:lnTo>
                    <a:pt x="671" y="29"/>
                  </a:lnTo>
                  <a:cubicBezTo>
                    <a:pt x="642" y="29"/>
                    <a:pt x="642" y="29"/>
                    <a:pt x="642" y="29"/>
                  </a:cubicBezTo>
                  <a:cubicBezTo>
                    <a:pt x="496" y="58"/>
                    <a:pt x="321" y="117"/>
                    <a:pt x="146" y="175"/>
                  </a:cubicBezTo>
                  <a:cubicBezTo>
                    <a:pt x="116" y="175"/>
                    <a:pt x="59" y="205"/>
                    <a:pt x="30" y="205"/>
                  </a:cubicBezTo>
                  <a:cubicBezTo>
                    <a:pt x="0" y="205"/>
                    <a:pt x="0" y="205"/>
                    <a:pt x="0" y="205"/>
                  </a:cubicBezTo>
                  <a:cubicBezTo>
                    <a:pt x="30" y="205"/>
                    <a:pt x="30" y="205"/>
                    <a:pt x="30" y="205"/>
                  </a:cubicBezTo>
                  <a:cubicBezTo>
                    <a:pt x="59" y="205"/>
                    <a:pt x="116" y="175"/>
                    <a:pt x="175" y="175"/>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8" name="Freeform 917">
              <a:extLst>
                <a:ext uri="{FF2B5EF4-FFF2-40B4-BE49-F238E27FC236}">
                  <a16:creationId xmlns:a16="http://schemas.microsoft.com/office/drawing/2014/main" id="{A034A785-B85F-8147-A55F-9B9FDD88966F}"/>
                </a:ext>
              </a:extLst>
            </p:cNvPr>
            <p:cNvSpPr>
              <a:spLocks noChangeArrowheads="1"/>
            </p:cNvSpPr>
            <p:nvPr/>
          </p:nvSpPr>
          <p:spPr bwMode="auto">
            <a:xfrm>
              <a:off x="5504224" y="46906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19" name="Freeform 918">
              <a:extLst>
                <a:ext uri="{FF2B5EF4-FFF2-40B4-BE49-F238E27FC236}">
                  <a16:creationId xmlns:a16="http://schemas.microsoft.com/office/drawing/2014/main" id="{BE34238D-353F-4646-BB67-ECC8E3D47525}"/>
                </a:ext>
              </a:extLst>
            </p:cNvPr>
            <p:cNvSpPr>
              <a:spLocks noChangeArrowheads="1"/>
            </p:cNvSpPr>
            <p:nvPr/>
          </p:nvSpPr>
          <p:spPr bwMode="auto">
            <a:xfrm>
              <a:off x="5476980" y="469065"/>
              <a:ext cx="38715" cy="46955"/>
            </a:xfrm>
            <a:custGeom>
              <a:avLst/>
              <a:gdLst>
                <a:gd name="T0" fmla="*/ 28 w 117"/>
                <a:gd name="T1" fmla="*/ 146 h 147"/>
                <a:gd name="T2" fmla="*/ 28 w 117"/>
                <a:gd name="T3" fmla="*/ 146 h 147"/>
                <a:gd name="T4" fmla="*/ 28 w 117"/>
                <a:gd name="T5" fmla="*/ 146 h 147"/>
                <a:gd name="T6" fmla="*/ 87 w 117"/>
                <a:gd name="T7" fmla="*/ 117 h 147"/>
                <a:gd name="T8" fmla="*/ 87 w 117"/>
                <a:gd name="T9" fmla="*/ 0 h 147"/>
                <a:gd name="T10" fmla="*/ 87 w 117"/>
                <a:gd name="T11" fmla="*/ 117 h 147"/>
                <a:gd name="T12" fmla="*/ 28 w 117"/>
                <a:gd name="T13" fmla="*/ 146 h 147"/>
                <a:gd name="T14" fmla="*/ 28 w 117"/>
                <a:gd name="T15" fmla="*/ 146 h 147"/>
                <a:gd name="T16" fmla="*/ 0 w 117"/>
                <a:gd name="T17" fmla="*/ 146 h 147"/>
                <a:gd name="T18" fmla="*/ 0 w 117"/>
                <a:gd name="T19" fmla="*/ 146 h 147"/>
                <a:gd name="T20" fmla="*/ 28 w 117"/>
                <a:gd name="T21" fmla="*/ 14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 h="147">
                  <a:moveTo>
                    <a:pt x="28" y="146"/>
                  </a:moveTo>
                  <a:lnTo>
                    <a:pt x="28" y="146"/>
                  </a:lnTo>
                  <a:lnTo>
                    <a:pt x="28" y="146"/>
                  </a:lnTo>
                  <a:cubicBezTo>
                    <a:pt x="57" y="146"/>
                    <a:pt x="87" y="117"/>
                    <a:pt x="87" y="117"/>
                  </a:cubicBezTo>
                  <a:cubicBezTo>
                    <a:pt x="116" y="87"/>
                    <a:pt x="116" y="29"/>
                    <a:pt x="87" y="0"/>
                  </a:cubicBezTo>
                  <a:cubicBezTo>
                    <a:pt x="116" y="29"/>
                    <a:pt x="116" y="87"/>
                    <a:pt x="87" y="117"/>
                  </a:cubicBezTo>
                  <a:cubicBezTo>
                    <a:pt x="87" y="117"/>
                    <a:pt x="57" y="146"/>
                    <a:pt x="28" y="146"/>
                  </a:cubicBezTo>
                  <a:lnTo>
                    <a:pt x="28" y="146"/>
                  </a:lnTo>
                  <a:cubicBezTo>
                    <a:pt x="0" y="146"/>
                    <a:pt x="0" y="146"/>
                    <a:pt x="0" y="146"/>
                  </a:cubicBezTo>
                  <a:lnTo>
                    <a:pt x="0" y="146"/>
                  </a:lnTo>
                  <a:lnTo>
                    <a:pt x="28" y="146"/>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0" name="Freeform 919">
              <a:extLst>
                <a:ext uri="{FF2B5EF4-FFF2-40B4-BE49-F238E27FC236}">
                  <a16:creationId xmlns:a16="http://schemas.microsoft.com/office/drawing/2014/main" id="{1F5E912D-2F0A-0C49-9363-60BF82464593}"/>
                </a:ext>
              </a:extLst>
            </p:cNvPr>
            <p:cNvSpPr>
              <a:spLocks noChangeArrowheads="1"/>
            </p:cNvSpPr>
            <p:nvPr/>
          </p:nvSpPr>
          <p:spPr bwMode="auto">
            <a:xfrm>
              <a:off x="5504224" y="281247"/>
              <a:ext cx="1433" cy="46955"/>
            </a:xfrm>
            <a:custGeom>
              <a:avLst/>
              <a:gdLst>
                <a:gd name="T0" fmla="*/ 0 w 1"/>
                <a:gd name="T1" fmla="*/ 29 h 146"/>
                <a:gd name="T2" fmla="*/ 0 w 1"/>
                <a:gd name="T3" fmla="*/ 29 h 146"/>
                <a:gd name="T4" fmla="*/ 0 w 1"/>
                <a:gd name="T5" fmla="*/ 0 h 146"/>
                <a:gd name="T6" fmla="*/ 0 w 1"/>
                <a:gd name="T7" fmla="*/ 29 h 146"/>
                <a:gd name="T8" fmla="*/ 0 w 1"/>
                <a:gd name="T9" fmla="*/ 145 h 146"/>
                <a:gd name="T10" fmla="*/ 0 w 1"/>
                <a:gd name="T11" fmla="*/ 29 h 146"/>
              </a:gdLst>
              <a:ahLst/>
              <a:cxnLst>
                <a:cxn ang="0">
                  <a:pos x="T0" y="T1"/>
                </a:cxn>
                <a:cxn ang="0">
                  <a:pos x="T2" y="T3"/>
                </a:cxn>
                <a:cxn ang="0">
                  <a:pos x="T4" y="T5"/>
                </a:cxn>
                <a:cxn ang="0">
                  <a:pos x="T6" y="T7"/>
                </a:cxn>
                <a:cxn ang="0">
                  <a:pos x="T8" y="T9"/>
                </a:cxn>
                <a:cxn ang="0">
                  <a:pos x="T10" y="T11"/>
                </a:cxn>
              </a:cxnLst>
              <a:rect l="0" t="0" r="r" b="b"/>
              <a:pathLst>
                <a:path w="1" h="146">
                  <a:moveTo>
                    <a:pt x="0" y="29"/>
                  </a:moveTo>
                  <a:lnTo>
                    <a:pt x="0" y="29"/>
                  </a:lnTo>
                  <a:lnTo>
                    <a:pt x="0" y="0"/>
                  </a:lnTo>
                  <a:lnTo>
                    <a:pt x="0" y="29"/>
                  </a:lnTo>
                  <a:cubicBezTo>
                    <a:pt x="0" y="87"/>
                    <a:pt x="0" y="116"/>
                    <a:pt x="0" y="145"/>
                  </a:cubicBezTo>
                  <a:cubicBezTo>
                    <a:pt x="0" y="116"/>
                    <a:pt x="0" y="87"/>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1" name="Freeform 920">
              <a:extLst>
                <a:ext uri="{FF2B5EF4-FFF2-40B4-BE49-F238E27FC236}">
                  <a16:creationId xmlns:a16="http://schemas.microsoft.com/office/drawing/2014/main" id="{4E8C96C2-A4F7-D34E-9794-9306A702924D}"/>
                </a:ext>
              </a:extLst>
            </p:cNvPr>
            <p:cNvSpPr>
              <a:spLocks noChangeArrowheads="1"/>
            </p:cNvSpPr>
            <p:nvPr/>
          </p:nvSpPr>
          <p:spPr bwMode="auto">
            <a:xfrm>
              <a:off x="5514261" y="120463"/>
              <a:ext cx="47318" cy="142287"/>
            </a:xfrm>
            <a:custGeom>
              <a:avLst/>
              <a:gdLst>
                <a:gd name="T0" fmla="*/ 29 w 147"/>
                <a:gd name="T1" fmla="*/ 409 h 439"/>
                <a:gd name="T2" fmla="*/ 29 w 147"/>
                <a:gd name="T3" fmla="*/ 409 h 439"/>
                <a:gd name="T4" fmla="*/ 58 w 147"/>
                <a:gd name="T5" fmla="*/ 292 h 439"/>
                <a:gd name="T6" fmla="*/ 146 w 147"/>
                <a:gd name="T7" fmla="*/ 0 h 439"/>
                <a:gd name="T8" fmla="*/ 58 w 147"/>
                <a:gd name="T9" fmla="*/ 292 h 439"/>
                <a:gd name="T10" fmla="*/ 29 w 147"/>
                <a:gd name="T11" fmla="*/ 409 h 439"/>
                <a:gd name="T12" fmla="*/ 0 w 147"/>
                <a:gd name="T13" fmla="*/ 438 h 439"/>
                <a:gd name="T14" fmla="*/ 29 w 147"/>
                <a:gd name="T15" fmla="*/ 409 h 4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439">
                  <a:moveTo>
                    <a:pt x="29" y="409"/>
                  </a:moveTo>
                  <a:lnTo>
                    <a:pt x="29" y="409"/>
                  </a:lnTo>
                  <a:cubicBezTo>
                    <a:pt x="29" y="350"/>
                    <a:pt x="58" y="321"/>
                    <a:pt x="58" y="292"/>
                  </a:cubicBezTo>
                  <a:cubicBezTo>
                    <a:pt x="88" y="205"/>
                    <a:pt x="117" y="117"/>
                    <a:pt x="146" y="0"/>
                  </a:cubicBezTo>
                  <a:cubicBezTo>
                    <a:pt x="117" y="117"/>
                    <a:pt x="88" y="205"/>
                    <a:pt x="58" y="292"/>
                  </a:cubicBezTo>
                  <a:cubicBezTo>
                    <a:pt x="58" y="321"/>
                    <a:pt x="29" y="350"/>
                    <a:pt x="29" y="409"/>
                  </a:cubicBezTo>
                  <a:lnTo>
                    <a:pt x="0" y="438"/>
                  </a:lnTo>
                  <a:lnTo>
                    <a:pt x="29" y="40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2" name="Freeform 921">
              <a:extLst>
                <a:ext uri="{FF2B5EF4-FFF2-40B4-BE49-F238E27FC236}">
                  <a16:creationId xmlns:a16="http://schemas.microsoft.com/office/drawing/2014/main" id="{6D73C8FD-5FE1-BA4C-8000-DB5AF89255D9}"/>
                </a:ext>
              </a:extLst>
            </p:cNvPr>
            <p:cNvSpPr>
              <a:spLocks noChangeArrowheads="1"/>
            </p:cNvSpPr>
            <p:nvPr/>
          </p:nvSpPr>
          <p:spPr bwMode="auto">
            <a:xfrm>
              <a:off x="5571616" y="120463"/>
              <a:ext cx="20074" cy="19920"/>
            </a:xfrm>
            <a:custGeom>
              <a:avLst/>
              <a:gdLst>
                <a:gd name="T0" fmla="*/ 59 w 60"/>
                <a:gd name="T1" fmla="*/ 59 h 60"/>
                <a:gd name="T2" fmla="*/ 59 w 60"/>
                <a:gd name="T3" fmla="*/ 59 h 60"/>
                <a:gd name="T4" fmla="*/ 0 w 60"/>
                <a:gd name="T5" fmla="*/ 0 h 60"/>
                <a:gd name="T6" fmla="*/ 59 w 60"/>
                <a:gd name="T7" fmla="*/ 59 h 60"/>
              </a:gdLst>
              <a:ahLst/>
              <a:cxnLst>
                <a:cxn ang="0">
                  <a:pos x="T0" y="T1"/>
                </a:cxn>
                <a:cxn ang="0">
                  <a:pos x="T2" y="T3"/>
                </a:cxn>
                <a:cxn ang="0">
                  <a:pos x="T4" y="T5"/>
                </a:cxn>
                <a:cxn ang="0">
                  <a:pos x="T6" y="T7"/>
                </a:cxn>
              </a:cxnLst>
              <a:rect l="0" t="0" r="r" b="b"/>
              <a:pathLst>
                <a:path w="60" h="60">
                  <a:moveTo>
                    <a:pt x="59" y="59"/>
                  </a:moveTo>
                  <a:lnTo>
                    <a:pt x="59" y="59"/>
                  </a:lnTo>
                  <a:cubicBezTo>
                    <a:pt x="59" y="30"/>
                    <a:pt x="30" y="0"/>
                    <a:pt x="0" y="0"/>
                  </a:cubicBezTo>
                  <a:cubicBezTo>
                    <a:pt x="30" y="0"/>
                    <a:pt x="59" y="30"/>
                    <a:pt x="59"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3" name="Freeform 922">
              <a:extLst>
                <a:ext uri="{FF2B5EF4-FFF2-40B4-BE49-F238E27FC236}">
                  <a16:creationId xmlns:a16="http://schemas.microsoft.com/office/drawing/2014/main" id="{B040313C-CDF7-DB47-B667-02BBC7DF3C70}"/>
                </a:ext>
              </a:extLst>
            </p:cNvPr>
            <p:cNvSpPr>
              <a:spLocks noChangeArrowheads="1"/>
            </p:cNvSpPr>
            <p:nvPr/>
          </p:nvSpPr>
          <p:spPr bwMode="auto">
            <a:xfrm>
              <a:off x="5684892" y="995526"/>
              <a:ext cx="18640" cy="9961"/>
            </a:xfrm>
            <a:custGeom>
              <a:avLst/>
              <a:gdLst>
                <a:gd name="T0" fmla="*/ 30 w 59"/>
                <a:gd name="T1" fmla="*/ 29 h 30"/>
                <a:gd name="T2" fmla="*/ 30 w 59"/>
                <a:gd name="T3" fmla="*/ 29 h 30"/>
                <a:gd name="T4" fmla="*/ 58 w 59"/>
                <a:gd name="T5" fmla="*/ 29 h 30"/>
                <a:gd name="T6" fmla="*/ 58 w 59"/>
                <a:gd name="T7" fmla="*/ 29 h 30"/>
                <a:gd name="T8" fmla="*/ 58 w 59"/>
                <a:gd name="T9" fmla="*/ 29 h 30"/>
                <a:gd name="T10" fmla="*/ 58 w 59"/>
                <a:gd name="T11" fmla="*/ 29 h 30"/>
                <a:gd name="T12" fmla="*/ 30 w 59"/>
                <a:gd name="T13" fmla="*/ 29 h 30"/>
                <a:gd name="T14" fmla="*/ 0 w 59"/>
                <a:gd name="T15" fmla="*/ 0 h 30"/>
                <a:gd name="T16" fmla="*/ 30 w 59"/>
                <a:gd name="T1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0">
                  <a:moveTo>
                    <a:pt x="30" y="29"/>
                  </a:moveTo>
                  <a:lnTo>
                    <a:pt x="30" y="29"/>
                  </a:lnTo>
                  <a:cubicBezTo>
                    <a:pt x="58" y="29"/>
                    <a:pt x="58" y="29"/>
                    <a:pt x="58" y="29"/>
                  </a:cubicBezTo>
                  <a:lnTo>
                    <a:pt x="58" y="29"/>
                  </a:lnTo>
                  <a:lnTo>
                    <a:pt x="58" y="29"/>
                  </a:lnTo>
                  <a:lnTo>
                    <a:pt x="58" y="29"/>
                  </a:lnTo>
                  <a:cubicBezTo>
                    <a:pt x="30" y="29"/>
                    <a:pt x="30" y="29"/>
                    <a:pt x="30" y="29"/>
                  </a:cubicBezTo>
                  <a:cubicBezTo>
                    <a:pt x="30" y="29"/>
                    <a:pt x="30" y="0"/>
                    <a:pt x="0" y="0"/>
                  </a:cubicBezTo>
                  <a:cubicBezTo>
                    <a:pt x="30" y="0"/>
                    <a:pt x="30" y="29"/>
                    <a:pt x="3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4" name="Freeform 923">
              <a:extLst>
                <a:ext uri="{FF2B5EF4-FFF2-40B4-BE49-F238E27FC236}">
                  <a16:creationId xmlns:a16="http://schemas.microsoft.com/office/drawing/2014/main" id="{EE589B52-081A-3747-BCC3-7EAE6C367DA1}"/>
                </a:ext>
              </a:extLst>
            </p:cNvPr>
            <p:cNvSpPr>
              <a:spLocks noChangeArrowheads="1"/>
            </p:cNvSpPr>
            <p:nvPr/>
          </p:nvSpPr>
          <p:spPr bwMode="auto">
            <a:xfrm>
              <a:off x="4860412" y="3640633"/>
              <a:ext cx="28678" cy="75411"/>
            </a:xfrm>
            <a:custGeom>
              <a:avLst/>
              <a:gdLst>
                <a:gd name="T0" fmla="*/ 58 w 88"/>
                <a:gd name="T1" fmla="*/ 145 h 234"/>
                <a:gd name="T2" fmla="*/ 58 w 88"/>
                <a:gd name="T3" fmla="*/ 145 h 234"/>
                <a:gd name="T4" fmla="*/ 29 w 88"/>
                <a:gd name="T5" fmla="*/ 116 h 234"/>
                <a:gd name="T6" fmla="*/ 0 w 88"/>
                <a:gd name="T7" fmla="*/ 29 h 234"/>
                <a:gd name="T8" fmla="*/ 0 w 88"/>
                <a:gd name="T9" fmla="*/ 0 h 234"/>
                <a:gd name="T10" fmla="*/ 0 w 88"/>
                <a:gd name="T11" fmla="*/ 29 h 234"/>
                <a:gd name="T12" fmla="*/ 29 w 88"/>
                <a:gd name="T13" fmla="*/ 116 h 234"/>
                <a:gd name="T14" fmla="*/ 58 w 88"/>
                <a:gd name="T15" fmla="*/ 145 h 234"/>
                <a:gd name="T16" fmla="*/ 87 w 88"/>
                <a:gd name="T17" fmla="*/ 233 h 234"/>
                <a:gd name="T18" fmla="*/ 58 w 88"/>
                <a:gd name="T19" fmla="*/ 14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234">
                  <a:moveTo>
                    <a:pt x="58" y="145"/>
                  </a:moveTo>
                  <a:lnTo>
                    <a:pt x="58" y="145"/>
                  </a:lnTo>
                  <a:cubicBezTo>
                    <a:pt x="58" y="116"/>
                    <a:pt x="58" y="116"/>
                    <a:pt x="29" y="116"/>
                  </a:cubicBezTo>
                  <a:cubicBezTo>
                    <a:pt x="29" y="87"/>
                    <a:pt x="0" y="57"/>
                    <a:pt x="0" y="29"/>
                  </a:cubicBezTo>
                  <a:lnTo>
                    <a:pt x="0" y="0"/>
                  </a:lnTo>
                  <a:lnTo>
                    <a:pt x="0" y="29"/>
                  </a:lnTo>
                  <a:cubicBezTo>
                    <a:pt x="0" y="57"/>
                    <a:pt x="29" y="87"/>
                    <a:pt x="29" y="116"/>
                  </a:cubicBezTo>
                  <a:cubicBezTo>
                    <a:pt x="58" y="116"/>
                    <a:pt x="58" y="116"/>
                    <a:pt x="58" y="145"/>
                  </a:cubicBezTo>
                  <a:cubicBezTo>
                    <a:pt x="58" y="174"/>
                    <a:pt x="58" y="204"/>
                    <a:pt x="87" y="233"/>
                  </a:cubicBezTo>
                  <a:cubicBezTo>
                    <a:pt x="58" y="204"/>
                    <a:pt x="58" y="174"/>
                    <a:pt x="58" y="145"/>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5" name="Freeform 924">
              <a:extLst>
                <a:ext uri="{FF2B5EF4-FFF2-40B4-BE49-F238E27FC236}">
                  <a16:creationId xmlns:a16="http://schemas.microsoft.com/office/drawing/2014/main" id="{1B80A2A9-8F83-3F48-9E24-AEC4DFF8DFF0}"/>
                </a:ext>
              </a:extLst>
            </p:cNvPr>
            <p:cNvSpPr>
              <a:spLocks noChangeArrowheads="1"/>
            </p:cNvSpPr>
            <p:nvPr/>
          </p:nvSpPr>
          <p:spPr bwMode="auto">
            <a:xfrm>
              <a:off x="4850375" y="3640633"/>
              <a:ext cx="10036" cy="18497"/>
            </a:xfrm>
            <a:custGeom>
              <a:avLst/>
              <a:gdLst>
                <a:gd name="T0" fmla="*/ 0 w 31"/>
                <a:gd name="T1" fmla="*/ 0 h 58"/>
                <a:gd name="T2" fmla="*/ 0 w 31"/>
                <a:gd name="T3" fmla="*/ 0 h 58"/>
                <a:gd name="T4" fmla="*/ 0 w 31"/>
                <a:gd name="T5" fmla="*/ 0 h 58"/>
                <a:gd name="T6" fmla="*/ 30 w 31"/>
                <a:gd name="T7" fmla="*/ 57 h 58"/>
                <a:gd name="T8" fmla="*/ 0 w 31"/>
                <a:gd name="T9" fmla="*/ 0 h 58"/>
              </a:gdLst>
              <a:ahLst/>
              <a:cxnLst>
                <a:cxn ang="0">
                  <a:pos x="T0" y="T1"/>
                </a:cxn>
                <a:cxn ang="0">
                  <a:pos x="T2" y="T3"/>
                </a:cxn>
                <a:cxn ang="0">
                  <a:pos x="T4" y="T5"/>
                </a:cxn>
                <a:cxn ang="0">
                  <a:pos x="T6" y="T7"/>
                </a:cxn>
                <a:cxn ang="0">
                  <a:pos x="T8" y="T9"/>
                </a:cxn>
              </a:cxnLst>
              <a:rect l="0" t="0" r="r" b="b"/>
              <a:pathLst>
                <a:path w="31" h="58">
                  <a:moveTo>
                    <a:pt x="0" y="0"/>
                  </a:moveTo>
                  <a:lnTo>
                    <a:pt x="0" y="0"/>
                  </a:lnTo>
                  <a:lnTo>
                    <a:pt x="0" y="0"/>
                  </a:lnTo>
                  <a:cubicBezTo>
                    <a:pt x="0" y="29"/>
                    <a:pt x="30" y="57"/>
                    <a:pt x="30" y="57"/>
                  </a:cubicBezTo>
                  <a:cubicBezTo>
                    <a:pt x="30" y="57"/>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6" name="Freeform 925">
              <a:extLst>
                <a:ext uri="{FF2B5EF4-FFF2-40B4-BE49-F238E27FC236}">
                  <a16:creationId xmlns:a16="http://schemas.microsoft.com/office/drawing/2014/main" id="{73FD2FED-1B5C-7945-A9F7-01EC5CF5BCFC}"/>
                </a:ext>
              </a:extLst>
            </p:cNvPr>
            <p:cNvSpPr>
              <a:spLocks noChangeArrowheads="1"/>
            </p:cNvSpPr>
            <p:nvPr/>
          </p:nvSpPr>
          <p:spPr bwMode="auto">
            <a:xfrm>
              <a:off x="4821698" y="3555261"/>
              <a:ext cx="10036"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7" name="Freeform 926">
              <a:extLst>
                <a:ext uri="{FF2B5EF4-FFF2-40B4-BE49-F238E27FC236}">
                  <a16:creationId xmlns:a16="http://schemas.microsoft.com/office/drawing/2014/main" id="{3557C00B-1359-5041-A11F-F90E2C09F5F0}"/>
                </a:ext>
              </a:extLst>
            </p:cNvPr>
            <p:cNvSpPr>
              <a:spLocks noChangeArrowheads="1"/>
            </p:cNvSpPr>
            <p:nvPr/>
          </p:nvSpPr>
          <p:spPr bwMode="auto">
            <a:xfrm>
              <a:off x="4860412" y="3659130"/>
              <a:ext cx="1434" cy="9961"/>
            </a:xfrm>
            <a:custGeom>
              <a:avLst/>
              <a:gdLst>
                <a:gd name="T0" fmla="*/ 0 w 1"/>
                <a:gd name="T1" fmla="*/ 0 h 31"/>
                <a:gd name="T2" fmla="*/ 0 w 1"/>
                <a:gd name="T3" fmla="*/ 0 h 31"/>
                <a:gd name="T4" fmla="*/ 0 w 1"/>
                <a:gd name="T5" fmla="*/ 30 h 31"/>
                <a:gd name="T6" fmla="*/ 0 w 1"/>
                <a:gd name="T7" fmla="*/ 0 h 31"/>
              </a:gdLst>
              <a:ahLst/>
              <a:cxnLst>
                <a:cxn ang="0">
                  <a:pos x="T0" y="T1"/>
                </a:cxn>
                <a:cxn ang="0">
                  <a:pos x="T2" y="T3"/>
                </a:cxn>
                <a:cxn ang="0">
                  <a:pos x="T4" y="T5"/>
                </a:cxn>
                <a:cxn ang="0">
                  <a:pos x="T6" y="T7"/>
                </a:cxn>
              </a:cxnLst>
              <a:rect l="0" t="0" r="r" b="b"/>
              <a:pathLst>
                <a:path w="1" h="31">
                  <a:moveTo>
                    <a:pt x="0" y="0"/>
                  </a:moveTo>
                  <a:lnTo>
                    <a:pt x="0" y="0"/>
                  </a:lnTo>
                  <a:lnTo>
                    <a:pt x="0" y="3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8" name="Freeform 927">
              <a:extLst>
                <a:ext uri="{FF2B5EF4-FFF2-40B4-BE49-F238E27FC236}">
                  <a16:creationId xmlns:a16="http://schemas.microsoft.com/office/drawing/2014/main" id="{9A6D7094-4315-2847-910B-29EA3E6956E6}"/>
                </a:ext>
              </a:extLst>
            </p:cNvPr>
            <p:cNvSpPr>
              <a:spLocks noChangeArrowheads="1"/>
            </p:cNvSpPr>
            <p:nvPr/>
          </p:nvSpPr>
          <p:spPr bwMode="auto">
            <a:xfrm>
              <a:off x="4821698" y="3555261"/>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29" name="Freeform 928">
              <a:extLst>
                <a:ext uri="{FF2B5EF4-FFF2-40B4-BE49-F238E27FC236}">
                  <a16:creationId xmlns:a16="http://schemas.microsoft.com/office/drawing/2014/main" id="{2539667C-6548-E240-AD41-4E8D4DB9D1E9}"/>
                </a:ext>
              </a:extLst>
            </p:cNvPr>
            <p:cNvSpPr>
              <a:spLocks noChangeArrowheads="1"/>
            </p:cNvSpPr>
            <p:nvPr/>
          </p:nvSpPr>
          <p:spPr bwMode="auto">
            <a:xfrm>
              <a:off x="4831735" y="3593678"/>
              <a:ext cx="1434" cy="9961"/>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0" name="Freeform 929">
              <a:extLst>
                <a:ext uri="{FF2B5EF4-FFF2-40B4-BE49-F238E27FC236}">
                  <a16:creationId xmlns:a16="http://schemas.microsoft.com/office/drawing/2014/main" id="{37F76FE4-2952-544D-9355-398449F9402E}"/>
                </a:ext>
              </a:extLst>
            </p:cNvPr>
            <p:cNvSpPr>
              <a:spLocks noChangeArrowheads="1"/>
            </p:cNvSpPr>
            <p:nvPr/>
          </p:nvSpPr>
          <p:spPr bwMode="auto">
            <a:xfrm>
              <a:off x="4887656" y="3734542"/>
              <a:ext cx="10036" cy="9960"/>
            </a:xfrm>
            <a:custGeom>
              <a:avLst/>
              <a:gdLst>
                <a:gd name="T0" fmla="*/ 0 w 31"/>
                <a:gd name="T1" fmla="*/ 30 h 31"/>
                <a:gd name="T2" fmla="*/ 0 w 31"/>
                <a:gd name="T3" fmla="*/ 30 h 31"/>
                <a:gd name="T4" fmla="*/ 30 w 31"/>
                <a:gd name="T5" fmla="*/ 0 h 31"/>
                <a:gd name="T6" fmla="*/ 0 w 31"/>
                <a:gd name="T7" fmla="*/ 30 h 31"/>
              </a:gdLst>
              <a:ahLst/>
              <a:cxnLst>
                <a:cxn ang="0">
                  <a:pos x="T0" y="T1"/>
                </a:cxn>
                <a:cxn ang="0">
                  <a:pos x="T2" y="T3"/>
                </a:cxn>
                <a:cxn ang="0">
                  <a:pos x="T4" y="T5"/>
                </a:cxn>
                <a:cxn ang="0">
                  <a:pos x="T6" y="T7"/>
                </a:cxn>
              </a:cxnLst>
              <a:rect l="0" t="0" r="r" b="b"/>
              <a:pathLst>
                <a:path w="31" h="31">
                  <a:moveTo>
                    <a:pt x="0" y="30"/>
                  </a:moveTo>
                  <a:lnTo>
                    <a:pt x="0" y="30"/>
                  </a:lnTo>
                  <a:cubicBezTo>
                    <a:pt x="0" y="0"/>
                    <a:pt x="0" y="0"/>
                    <a:pt x="30" y="0"/>
                  </a:cubicBezTo>
                  <a:cubicBezTo>
                    <a:pt x="0" y="0"/>
                    <a:pt x="0" y="0"/>
                    <a:pt x="0"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1" name="Freeform 930">
              <a:extLst>
                <a:ext uri="{FF2B5EF4-FFF2-40B4-BE49-F238E27FC236}">
                  <a16:creationId xmlns:a16="http://schemas.microsoft.com/office/drawing/2014/main" id="{D6B71700-46A6-E84A-BD5C-59543A07EB48}"/>
                </a:ext>
              </a:extLst>
            </p:cNvPr>
            <p:cNvSpPr>
              <a:spLocks noChangeArrowheads="1"/>
            </p:cNvSpPr>
            <p:nvPr/>
          </p:nvSpPr>
          <p:spPr bwMode="auto">
            <a:xfrm>
              <a:off x="4897693" y="3781496"/>
              <a:ext cx="10037" cy="1423"/>
            </a:xfrm>
            <a:custGeom>
              <a:avLst/>
              <a:gdLst>
                <a:gd name="T0" fmla="*/ 0 w 30"/>
                <a:gd name="T1" fmla="*/ 0 h 1"/>
                <a:gd name="T2" fmla="*/ 0 w 30"/>
                <a:gd name="T3" fmla="*/ 0 h 1"/>
                <a:gd name="T4" fmla="*/ 29 w 30"/>
                <a:gd name="T5" fmla="*/ 0 h 1"/>
                <a:gd name="T6" fmla="*/ 0 w 30"/>
                <a:gd name="T7" fmla="*/ 0 h 1"/>
              </a:gdLst>
              <a:ahLst/>
              <a:cxnLst>
                <a:cxn ang="0">
                  <a:pos x="T0" y="T1"/>
                </a:cxn>
                <a:cxn ang="0">
                  <a:pos x="T2" y="T3"/>
                </a:cxn>
                <a:cxn ang="0">
                  <a:pos x="T4" y="T5"/>
                </a:cxn>
                <a:cxn ang="0">
                  <a:pos x="T6" y="T7"/>
                </a:cxn>
              </a:cxnLst>
              <a:rect l="0" t="0" r="r" b="b"/>
              <a:pathLst>
                <a:path w="30" h="1">
                  <a:moveTo>
                    <a:pt x="0" y="0"/>
                  </a:moveTo>
                  <a:lnTo>
                    <a:pt x="0" y="0"/>
                  </a:lnTo>
                  <a:cubicBezTo>
                    <a:pt x="29" y="0"/>
                    <a:pt x="29" y="0"/>
                    <a:pt x="29" y="0"/>
                  </a:cubicBezTo>
                  <a:cubicBezTo>
                    <a:pt x="29" y="0"/>
                    <a:pt x="29"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2" name="Freeform 931">
              <a:extLst>
                <a:ext uri="{FF2B5EF4-FFF2-40B4-BE49-F238E27FC236}">
                  <a16:creationId xmlns:a16="http://schemas.microsoft.com/office/drawing/2014/main" id="{5D6FE97B-7E8C-1540-9148-8E7C753E013C}"/>
                </a:ext>
              </a:extLst>
            </p:cNvPr>
            <p:cNvSpPr>
              <a:spLocks noChangeArrowheads="1"/>
            </p:cNvSpPr>
            <p:nvPr/>
          </p:nvSpPr>
          <p:spPr bwMode="auto">
            <a:xfrm>
              <a:off x="4897693" y="3734542"/>
              <a:ext cx="10037" cy="9960"/>
            </a:xfrm>
            <a:custGeom>
              <a:avLst/>
              <a:gdLst>
                <a:gd name="T0" fmla="*/ 0 w 30"/>
                <a:gd name="T1" fmla="*/ 0 h 31"/>
                <a:gd name="T2" fmla="*/ 29 w 30"/>
                <a:gd name="T3" fmla="*/ 0 h 31"/>
                <a:gd name="T4" fmla="*/ 29 w 30"/>
                <a:gd name="T5" fmla="*/ 30 h 31"/>
                <a:gd name="T6" fmla="*/ 29 w 30"/>
                <a:gd name="T7" fmla="*/ 0 h 31"/>
                <a:gd name="T8" fmla="*/ 0 w 30"/>
                <a:gd name="T9" fmla="*/ 0 h 31"/>
              </a:gdLst>
              <a:ahLst/>
              <a:cxnLst>
                <a:cxn ang="0">
                  <a:pos x="T0" y="T1"/>
                </a:cxn>
                <a:cxn ang="0">
                  <a:pos x="T2" y="T3"/>
                </a:cxn>
                <a:cxn ang="0">
                  <a:pos x="T4" y="T5"/>
                </a:cxn>
                <a:cxn ang="0">
                  <a:pos x="T6" y="T7"/>
                </a:cxn>
                <a:cxn ang="0">
                  <a:pos x="T8" y="T9"/>
                </a:cxn>
              </a:cxnLst>
              <a:rect l="0" t="0" r="r" b="b"/>
              <a:pathLst>
                <a:path w="30" h="31">
                  <a:moveTo>
                    <a:pt x="0" y="0"/>
                  </a:moveTo>
                  <a:lnTo>
                    <a:pt x="29" y="0"/>
                  </a:lnTo>
                  <a:lnTo>
                    <a:pt x="29" y="30"/>
                  </a:lnTo>
                  <a:lnTo>
                    <a:pt x="29" y="0"/>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3" name="Freeform 932">
              <a:extLst>
                <a:ext uri="{FF2B5EF4-FFF2-40B4-BE49-F238E27FC236}">
                  <a16:creationId xmlns:a16="http://schemas.microsoft.com/office/drawing/2014/main" id="{989736A0-6EFC-4748-9603-D7C97899EE0B}"/>
                </a:ext>
              </a:extLst>
            </p:cNvPr>
            <p:cNvSpPr>
              <a:spLocks noChangeArrowheads="1"/>
            </p:cNvSpPr>
            <p:nvPr/>
          </p:nvSpPr>
          <p:spPr bwMode="auto">
            <a:xfrm>
              <a:off x="4907731" y="374308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4" name="Freeform 933">
              <a:extLst>
                <a:ext uri="{FF2B5EF4-FFF2-40B4-BE49-F238E27FC236}">
                  <a16:creationId xmlns:a16="http://schemas.microsoft.com/office/drawing/2014/main" id="{3570ACBB-5EC2-E947-BFBD-09DB4F192FA3}"/>
                </a:ext>
              </a:extLst>
            </p:cNvPr>
            <p:cNvSpPr>
              <a:spLocks noChangeArrowheads="1"/>
            </p:cNvSpPr>
            <p:nvPr/>
          </p:nvSpPr>
          <p:spPr bwMode="auto">
            <a:xfrm>
              <a:off x="4793020" y="3498347"/>
              <a:ext cx="18640" cy="9960"/>
            </a:xfrm>
            <a:custGeom>
              <a:avLst/>
              <a:gdLst>
                <a:gd name="T0" fmla="*/ 58 w 59"/>
                <a:gd name="T1" fmla="*/ 29 h 30"/>
                <a:gd name="T2" fmla="*/ 58 w 59"/>
                <a:gd name="T3" fmla="*/ 29 h 30"/>
                <a:gd name="T4" fmla="*/ 29 w 59"/>
                <a:gd name="T5" fmla="*/ 29 h 30"/>
                <a:gd name="T6" fmla="*/ 0 w 59"/>
                <a:gd name="T7" fmla="*/ 0 h 30"/>
                <a:gd name="T8" fmla="*/ 0 w 59"/>
                <a:gd name="T9" fmla="*/ 0 h 30"/>
                <a:gd name="T10" fmla="*/ 29 w 59"/>
                <a:gd name="T11" fmla="*/ 29 h 30"/>
                <a:gd name="T12" fmla="*/ 58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58" y="29"/>
                  </a:moveTo>
                  <a:lnTo>
                    <a:pt x="58" y="29"/>
                  </a:lnTo>
                  <a:cubicBezTo>
                    <a:pt x="29" y="29"/>
                    <a:pt x="29" y="29"/>
                    <a:pt x="29" y="29"/>
                  </a:cubicBezTo>
                  <a:cubicBezTo>
                    <a:pt x="0" y="0"/>
                    <a:pt x="0" y="0"/>
                    <a:pt x="0" y="0"/>
                  </a:cubicBezTo>
                  <a:lnTo>
                    <a:pt x="0" y="0"/>
                  </a:lnTo>
                  <a:cubicBezTo>
                    <a:pt x="29" y="29"/>
                    <a:pt x="29" y="29"/>
                    <a:pt x="29" y="29"/>
                  </a:cubicBezTo>
                  <a:cubicBezTo>
                    <a:pt x="29" y="29"/>
                    <a:pt x="29" y="29"/>
                    <a:pt x="58"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5" name="Freeform 934">
              <a:extLst>
                <a:ext uri="{FF2B5EF4-FFF2-40B4-BE49-F238E27FC236}">
                  <a16:creationId xmlns:a16="http://schemas.microsoft.com/office/drawing/2014/main" id="{5B2B0137-A605-CE4E-9D29-B0A43D5CD7FE}"/>
                </a:ext>
              </a:extLst>
            </p:cNvPr>
            <p:cNvSpPr>
              <a:spLocks noChangeArrowheads="1"/>
            </p:cNvSpPr>
            <p:nvPr/>
          </p:nvSpPr>
          <p:spPr bwMode="auto">
            <a:xfrm>
              <a:off x="4887656" y="374308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6" name="Freeform 935">
              <a:extLst>
                <a:ext uri="{FF2B5EF4-FFF2-40B4-BE49-F238E27FC236}">
                  <a16:creationId xmlns:a16="http://schemas.microsoft.com/office/drawing/2014/main" id="{C7DBDD5B-FFDF-F549-AC80-2414D5DA8487}"/>
                </a:ext>
              </a:extLst>
            </p:cNvPr>
            <p:cNvSpPr>
              <a:spLocks noChangeArrowheads="1"/>
            </p:cNvSpPr>
            <p:nvPr/>
          </p:nvSpPr>
          <p:spPr bwMode="auto">
            <a:xfrm>
              <a:off x="4897693" y="3753039"/>
              <a:ext cx="10037" cy="9961"/>
            </a:xfrm>
            <a:custGeom>
              <a:avLst/>
              <a:gdLst>
                <a:gd name="T0" fmla="*/ 29 w 30"/>
                <a:gd name="T1" fmla="*/ 0 h 30"/>
                <a:gd name="T2" fmla="*/ 29 w 30"/>
                <a:gd name="T3" fmla="*/ 0 h 30"/>
                <a:gd name="T4" fmla="*/ 0 w 30"/>
                <a:gd name="T5" fmla="*/ 29 h 30"/>
                <a:gd name="T6" fmla="*/ 29 w 30"/>
                <a:gd name="T7" fmla="*/ 0 h 30"/>
              </a:gdLst>
              <a:ahLst/>
              <a:cxnLst>
                <a:cxn ang="0">
                  <a:pos x="T0" y="T1"/>
                </a:cxn>
                <a:cxn ang="0">
                  <a:pos x="T2" y="T3"/>
                </a:cxn>
                <a:cxn ang="0">
                  <a:pos x="T4" y="T5"/>
                </a:cxn>
                <a:cxn ang="0">
                  <a:pos x="T6" y="T7"/>
                </a:cxn>
              </a:cxnLst>
              <a:rect l="0" t="0" r="r" b="b"/>
              <a:pathLst>
                <a:path w="30" h="30">
                  <a:moveTo>
                    <a:pt x="29" y="0"/>
                  </a:moveTo>
                  <a:lnTo>
                    <a:pt x="29" y="0"/>
                  </a:lnTo>
                  <a:cubicBezTo>
                    <a:pt x="29" y="29"/>
                    <a:pt x="29" y="29"/>
                    <a:pt x="0" y="29"/>
                  </a:cubicBezTo>
                  <a:cubicBezTo>
                    <a:pt x="29" y="29"/>
                    <a:pt x="29" y="29"/>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7" name="Freeform 936">
              <a:extLst>
                <a:ext uri="{FF2B5EF4-FFF2-40B4-BE49-F238E27FC236}">
                  <a16:creationId xmlns:a16="http://schemas.microsoft.com/office/drawing/2014/main" id="{BC746DA6-6E38-B442-8375-BD99A841FA55}"/>
                </a:ext>
              </a:extLst>
            </p:cNvPr>
            <p:cNvSpPr>
              <a:spLocks noChangeArrowheads="1"/>
            </p:cNvSpPr>
            <p:nvPr/>
          </p:nvSpPr>
          <p:spPr bwMode="auto">
            <a:xfrm>
              <a:off x="4793020" y="3451392"/>
              <a:ext cx="1433" cy="9961"/>
            </a:xfrm>
            <a:custGeom>
              <a:avLst/>
              <a:gdLst>
                <a:gd name="T0" fmla="*/ 0 w 1"/>
                <a:gd name="T1" fmla="*/ 0 h 30"/>
                <a:gd name="T2" fmla="*/ 0 w 1"/>
                <a:gd name="T3" fmla="*/ 0 h 30"/>
                <a:gd name="T4" fmla="*/ 0 w 1"/>
                <a:gd name="T5" fmla="*/ 29 h 30"/>
                <a:gd name="T6" fmla="*/ 0 w 1"/>
                <a:gd name="T7" fmla="*/ 29 h 30"/>
                <a:gd name="T8" fmla="*/ 0 w 1"/>
                <a:gd name="T9" fmla="*/ 29 h 30"/>
                <a:gd name="T10" fmla="*/ 0 w 1"/>
                <a:gd name="T11" fmla="*/ 29 h 30"/>
                <a:gd name="T12" fmla="*/ 0 w 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 h="30">
                  <a:moveTo>
                    <a:pt x="0" y="0"/>
                  </a:moveTo>
                  <a:lnTo>
                    <a:pt x="0" y="0"/>
                  </a:lnTo>
                  <a:cubicBezTo>
                    <a:pt x="0" y="29"/>
                    <a:pt x="0" y="29"/>
                    <a:pt x="0" y="29"/>
                  </a:cubicBezTo>
                  <a:lnTo>
                    <a:pt x="0" y="29"/>
                  </a:lnTo>
                  <a:lnTo>
                    <a:pt x="0" y="29"/>
                  </a:lnTo>
                  <a:lnTo>
                    <a:pt x="0" y="29"/>
                  </a:ln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8" name="Freeform 937">
              <a:extLst>
                <a:ext uri="{FF2B5EF4-FFF2-40B4-BE49-F238E27FC236}">
                  <a16:creationId xmlns:a16="http://schemas.microsoft.com/office/drawing/2014/main" id="{718E060F-A88E-5546-935F-20BB626831FA}"/>
                </a:ext>
              </a:extLst>
            </p:cNvPr>
            <p:cNvSpPr>
              <a:spLocks noChangeArrowheads="1"/>
            </p:cNvSpPr>
            <p:nvPr/>
          </p:nvSpPr>
          <p:spPr bwMode="auto">
            <a:xfrm>
              <a:off x="4793020" y="3526804"/>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39" name="Freeform 938">
              <a:extLst>
                <a:ext uri="{FF2B5EF4-FFF2-40B4-BE49-F238E27FC236}">
                  <a16:creationId xmlns:a16="http://schemas.microsoft.com/office/drawing/2014/main" id="{BA322D2D-12D1-0D4C-A999-C18D9FC1C345}"/>
                </a:ext>
              </a:extLst>
            </p:cNvPr>
            <p:cNvSpPr>
              <a:spLocks noChangeArrowheads="1"/>
            </p:cNvSpPr>
            <p:nvPr/>
          </p:nvSpPr>
          <p:spPr bwMode="auto">
            <a:xfrm>
              <a:off x="5353666" y="1729724"/>
              <a:ext cx="1434" cy="9961"/>
            </a:xfrm>
            <a:custGeom>
              <a:avLst/>
              <a:gdLst>
                <a:gd name="T0" fmla="*/ 0 w 1"/>
                <a:gd name="T1" fmla="*/ 29 h 30"/>
                <a:gd name="T2" fmla="*/ 0 w 1"/>
                <a:gd name="T3" fmla="*/ 29 h 30"/>
                <a:gd name="T4" fmla="*/ 0 w 1"/>
                <a:gd name="T5" fmla="*/ 0 h 30"/>
                <a:gd name="T6" fmla="*/ 0 w 1"/>
                <a:gd name="T7" fmla="*/ 29 h 30"/>
              </a:gdLst>
              <a:ahLst/>
              <a:cxnLst>
                <a:cxn ang="0">
                  <a:pos x="T0" y="T1"/>
                </a:cxn>
                <a:cxn ang="0">
                  <a:pos x="T2" y="T3"/>
                </a:cxn>
                <a:cxn ang="0">
                  <a:pos x="T4" y="T5"/>
                </a:cxn>
                <a:cxn ang="0">
                  <a:pos x="T6" y="T7"/>
                </a:cxn>
              </a:cxnLst>
              <a:rect l="0" t="0" r="r" b="b"/>
              <a:pathLst>
                <a:path w="1" h="30">
                  <a:moveTo>
                    <a:pt x="0" y="29"/>
                  </a:move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0" name="Freeform 939">
              <a:extLst>
                <a:ext uri="{FF2B5EF4-FFF2-40B4-BE49-F238E27FC236}">
                  <a16:creationId xmlns:a16="http://schemas.microsoft.com/office/drawing/2014/main" id="{2F39867B-4555-F54F-9817-6B4C220E392A}"/>
                </a:ext>
              </a:extLst>
            </p:cNvPr>
            <p:cNvSpPr>
              <a:spLocks noChangeArrowheads="1"/>
            </p:cNvSpPr>
            <p:nvPr/>
          </p:nvSpPr>
          <p:spPr bwMode="auto">
            <a:xfrm>
              <a:off x="4869016" y="3630673"/>
              <a:ext cx="28678" cy="46955"/>
            </a:xfrm>
            <a:custGeom>
              <a:avLst/>
              <a:gdLst>
                <a:gd name="T0" fmla="*/ 0 w 89"/>
                <a:gd name="T1" fmla="*/ 0 h 146"/>
                <a:gd name="T2" fmla="*/ 0 w 89"/>
                <a:gd name="T3" fmla="*/ 0 h 146"/>
                <a:gd name="T4" fmla="*/ 29 w 89"/>
                <a:gd name="T5" fmla="*/ 29 h 146"/>
                <a:gd name="T6" fmla="*/ 88 w 89"/>
                <a:gd name="T7" fmla="*/ 145 h 146"/>
                <a:gd name="T8" fmla="*/ 29 w 89"/>
                <a:gd name="T9" fmla="*/ 29 h 146"/>
                <a:gd name="T10" fmla="*/ 0 w 89"/>
                <a:gd name="T11" fmla="*/ 0 h 146"/>
              </a:gdLst>
              <a:ahLst/>
              <a:cxnLst>
                <a:cxn ang="0">
                  <a:pos x="T0" y="T1"/>
                </a:cxn>
                <a:cxn ang="0">
                  <a:pos x="T2" y="T3"/>
                </a:cxn>
                <a:cxn ang="0">
                  <a:pos x="T4" y="T5"/>
                </a:cxn>
                <a:cxn ang="0">
                  <a:pos x="T6" y="T7"/>
                </a:cxn>
                <a:cxn ang="0">
                  <a:pos x="T8" y="T9"/>
                </a:cxn>
                <a:cxn ang="0">
                  <a:pos x="T10" y="T11"/>
                </a:cxn>
              </a:cxnLst>
              <a:rect l="0" t="0" r="r" b="b"/>
              <a:pathLst>
                <a:path w="89" h="146">
                  <a:moveTo>
                    <a:pt x="0" y="0"/>
                  </a:moveTo>
                  <a:lnTo>
                    <a:pt x="0" y="0"/>
                  </a:lnTo>
                  <a:lnTo>
                    <a:pt x="29" y="29"/>
                  </a:lnTo>
                  <a:cubicBezTo>
                    <a:pt x="58" y="58"/>
                    <a:pt x="58" y="116"/>
                    <a:pt x="88" y="145"/>
                  </a:cubicBezTo>
                  <a:cubicBezTo>
                    <a:pt x="58" y="116"/>
                    <a:pt x="58" y="58"/>
                    <a:pt x="29" y="29"/>
                  </a:cubicBez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1" name="Freeform 940">
              <a:extLst>
                <a:ext uri="{FF2B5EF4-FFF2-40B4-BE49-F238E27FC236}">
                  <a16:creationId xmlns:a16="http://schemas.microsoft.com/office/drawing/2014/main" id="{B3AF4D30-F4AF-DE4E-8BBB-49F075013754}"/>
                </a:ext>
              </a:extLst>
            </p:cNvPr>
            <p:cNvSpPr>
              <a:spLocks noChangeArrowheads="1"/>
            </p:cNvSpPr>
            <p:nvPr/>
          </p:nvSpPr>
          <p:spPr bwMode="auto">
            <a:xfrm>
              <a:off x="4774379" y="3461352"/>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2" name="Freeform 941">
              <a:extLst>
                <a:ext uri="{FF2B5EF4-FFF2-40B4-BE49-F238E27FC236}">
                  <a16:creationId xmlns:a16="http://schemas.microsoft.com/office/drawing/2014/main" id="{21912734-18EE-6243-AF09-5A3DB9E03844}"/>
                </a:ext>
              </a:extLst>
            </p:cNvPr>
            <p:cNvSpPr>
              <a:spLocks noChangeArrowheads="1"/>
            </p:cNvSpPr>
            <p:nvPr/>
          </p:nvSpPr>
          <p:spPr bwMode="auto">
            <a:xfrm>
              <a:off x="4793020" y="3526804"/>
              <a:ext cx="10036" cy="9960"/>
            </a:xfrm>
            <a:custGeom>
              <a:avLst/>
              <a:gdLst>
                <a:gd name="T0" fmla="*/ 29 w 30"/>
                <a:gd name="T1" fmla="*/ 29 h 30"/>
                <a:gd name="T2" fmla="*/ 29 w 30"/>
                <a:gd name="T3" fmla="*/ 29 h 30"/>
                <a:gd name="T4" fmla="*/ 29 w 30"/>
                <a:gd name="T5" fmla="*/ 29 h 30"/>
                <a:gd name="T6" fmla="*/ 0 w 30"/>
                <a:gd name="T7" fmla="*/ 0 h 30"/>
                <a:gd name="T8" fmla="*/ 29 w 30"/>
                <a:gd name="T9" fmla="*/ 29 h 30"/>
              </a:gdLst>
              <a:ahLst/>
              <a:cxnLst>
                <a:cxn ang="0">
                  <a:pos x="T0" y="T1"/>
                </a:cxn>
                <a:cxn ang="0">
                  <a:pos x="T2" y="T3"/>
                </a:cxn>
                <a:cxn ang="0">
                  <a:pos x="T4" y="T5"/>
                </a:cxn>
                <a:cxn ang="0">
                  <a:pos x="T6" y="T7"/>
                </a:cxn>
                <a:cxn ang="0">
                  <a:pos x="T8" y="T9"/>
                </a:cxn>
              </a:cxnLst>
              <a:rect l="0" t="0" r="r" b="b"/>
              <a:pathLst>
                <a:path w="30" h="30">
                  <a:moveTo>
                    <a:pt x="29" y="29"/>
                  </a:moveTo>
                  <a:lnTo>
                    <a:pt x="29" y="29"/>
                  </a:lnTo>
                  <a:lnTo>
                    <a:pt x="29" y="29"/>
                  </a:lnTo>
                  <a:cubicBezTo>
                    <a:pt x="0" y="29"/>
                    <a:pt x="0" y="29"/>
                    <a:pt x="0" y="0"/>
                  </a:cubicBezTo>
                  <a:cubicBezTo>
                    <a:pt x="0" y="29"/>
                    <a:pt x="0"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3" name="Freeform 942">
              <a:extLst>
                <a:ext uri="{FF2B5EF4-FFF2-40B4-BE49-F238E27FC236}">
                  <a16:creationId xmlns:a16="http://schemas.microsoft.com/office/drawing/2014/main" id="{2307405C-258D-3B47-A21D-CB105A8266F9}"/>
                </a:ext>
              </a:extLst>
            </p:cNvPr>
            <p:cNvSpPr>
              <a:spLocks noChangeArrowheads="1"/>
            </p:cNvSpPr>
            <p:nvPr/>
          </p:nvSpPr>
          <p:spPr bwMode="auto">
            <a:xfrm>
              <a:off x="4755739" y="3442854"/>
              <a:ext cx="18640" cy="9961"/>
            </a:xfrm>
            <a:custGeom>
              <a:avLst/>
              <a:gdLst>
                <a:gd name="T0" fmla="*/ 29 w 59"/>
                <a:gd name="T1" fmla="*/ 29 h 30"/>
                <a:gd name="T2" fmla="*/ 29 w 59"/>
                <a:gd name="T3" fmla="*/ 29 h 30"/>
                <a:gd name="T4" fmla="*/ 58 w 59"/>
                <a:gd name="T5" fmla="*/ 29 h 30"/>
                <a:gd name="T6" fmla="*/ 58 w 59"/>
                <a:gd name="T7" fmla="*/ 29 h 30"/>
                <a:gd name="T8" fmla="*/ 29 w 59"/>
                <a:gd name="T9" fmla="*/ 29 h 30"/>
                <a:gd name="T10" fmla="*/ 0 w 59"/>
                <a:gd name="T11" fmla="*/ 0 h 30"/>
                <a:gd name="T12" fmla="*/ 29 w 59"/>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59" h="30">
                  <a:moveTo>
                    <a:pt x="29" y="29"/>
                  </a:moveTo>
                  <a:lnTo>
                    <a:pt x="29" y="29"/>
                  </a:lnTo>
                  <a:cubicBezTo>
                    <a:pt x="58" y="29"/>
                    <a:pt x="58" y="29"/>
                    <a:pt x="58" y="29"/>
                  </a:cubicBezTo>
                  <a:lnTo>
                    <a:pt x="58" y="29"/>
                  </a:lnTo>
                  <a:cubicBezTo>
                    <a:pt x="29" y="29"/>
                    <a:pt x="29" y="29"/>
                    <a:pt x="29" y="29"/>
                  </a:cubicBezTo>
                  <a:cubicBezTo>
                    <a:pt x="0" y="29"/>
                    <a:pt x="0" y="29"/>
                    <a:pt x="0" y="0"/>
                  </a:cubicBezTo>
                  <a:cubicBezTo>
                    <a:pt x="0" y="29"/>
                    <a:pt x="0" y="29"/>
                    <a:pt x="29"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4" name="Freeform 943">
              <a:extLst>
                <a:ext uri="{FF2B5EF4-FFF2-40B4-BE49-F238E27FC236}">
                  <a16:creationId xmlns:a16="http://schemas.microsoft.com/office/drawing/2014/main" id="{E0BDFC2E-395F-4447-9B7E-6025AEEBB9C9}"/>
                </a:ext>
              </a:extLst>
            </p:cNvPr>
            <p:cNvSpPr>
              <a:spLocks noChangeArrowheads="1"/>
            </p:cNvSpPr>
            <p:nvPr/>
          </p:nvSpPr>
          <p:spPr bwMode="auto">
            <a:xfrm>
              <a:off x="4774379" y="3451392"/>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5" name="Freeform 944">
              <a:extLst>
                <a:ext uri="{FF2B5EF4-FFF2-40B4-BE49-F238E27FC236}">
                  <a16:creationId xmlns:a16="http://schemas.microsoft.com/office/drawing/2014/main" id="{66490C5E-106A-534B-9112-9819D509B97D}"/>
                </a:ext>
              </a:extLst>
            </p:cNvPr>
            <p:cNvSpPr>
              <a:spLocks noChangeArrowheads="1"/>
            </p:cNvSpPr>
            <p:nvPr/>
          </p:nvSpPr>
          <p:spPr bwMode="auto">
            <a:xfrm>
              <a:off x="4774379" y="3498347"/>
              <a:ext cx="10037" cy="19920"/>
            </a:xfrm>
            <a:custGeom>
              <a:avLst/>
              <a:gdLst>
                <a:gd name="T0" fmla="*/ 30 w 31"/>
                <a:gd name="T1" fmla="*/ 59 h 60"/>
                <a:gd name="T2" fmla="*/ 30 w 31"/>
                <a:gd name="T3" fmla="*/ 59 h 60"/>
                <a:gd name="T4" fmla="*/ 30 w 31"/>
                <a:gd name="T5" fmla="*/ 29 h 60"/>
                <a:gd name="T6" fmla="*/ 0 w 31"/>
                <a:gd name="T7" fmla="*/ 0 h 60"/>
                <a:gd name="T8" fmla="*/ 30 w 31"/>
                <a:gd name="T9" fmla="*/ 29 h 60"/>
                <a:gd name="T10" fmla="*/ 30 w 31"/>
                <a:gd name="T11" fmla="*/ 59 h 60"/>
              </a:gdLst>
              <a:ahLst/>
              <a:cxnLst>
                <a:cxn ang="0">
                  <a:pos x="T0" y="T1"/>
                </a:cxn>
                <a:cxn ang="0">
                  <a:pos x="T2" y="T3"/>
                </a:cxn>
                <a:cxn ang="0">
                  <a:pos x="T4" y="T5"/>
                </a:cxn>
                <a:cxn ang="0">
                  <a:pos x="T6" y="T7"/>
                </a:cxn>
                <a:cxn ang="0">
                  <a:pos x="T8" y="T9"/>
                </a:cxn>
                <a:cxn ang="0">
                  <a:pos x="T10" y="T11"/>
                </a:cxn>
              </a:cxnLst>
              <a:rect l="0" t="0" r="r" b="b"/>
              <a:pathLst>
                <a:path w="31" h="60">
                  <a:moveTo>
                    <a:pt x="30" y="59"/>
                  </a:moveTo>
                  <a:lnTo>
                    <a:pt x="30" y="59"/>
                  </a:lnTo>
                  <a:lnTo>
                    <a:pt x="30" y="29"/>
                  </a:lnTo>
                  <a:cubicBezTo>
                    <a:pt x="0" y="29"/>
                    <a:pt x="0" y="0"/>
                    <a:pt x="0" y="0"/>
                  </a:cubicBezTo>
                  <a:cubicBezTo>
                    <a:pt x="0" y="0"/>
                    <a:pt x="0" y="29"/>
                    <a:pt x="30" y="29"/>
                  </a:cubicBezTo>
                  <a:lnTo>
                    <a:pt x="30" y="5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6" name="Freeform 945">
              <a:extLst>
                <a:ext uri="{FF2B5EF4-FFF2-40B4-BE49-F238E27FC236}">
                  <a16:creationId xmlns:a16="http://schemas.microsoft.com/office/drawing/2014/main" id="{C1130005-09E0-DF42-8678-40AFB960E2EE}"/>
                </a:ext>
              </a:extLst>
            </p:cNvPr>
            <p:cNvSpPr>
              <a:spLocks noChangeArrowheads="1"/>
            </p:cNvSpPr>
            <p:nvPr/>
          </p:nvSpPr>
          <p:spPr bwMode="auto">
            <a:xfrm>
              <a:off x="4755739" y="3469890"/>
              <a:ext cx="18640" cy="28457"/>
            </a:xfrm>
            <a:custGeom>
              <a:avLst/>
              <a:gdLst>
                <a:gd name="T0" fmla="*/ 29 w 59"/>
                <a:gd name="T1" fmla="*/ 30 h 89"/>
                <a:gd name="T2" fmla="*/ 29 w 59"/>
                <a:gd name="T3" fmla="*/ 30 h 89"/>
                <a:gd name="T4" fmla="*/ 58 w 59"/>
                <a:gd name="T5" fmla="*/ 88 h 89"/>
                <a:gd name="T6" fmla="*/ 29 w 59"/>
                <a:gd name="T7" fmla="*/ 30 h 89"/>
                <a:gd name="T8" fmla="*/ 0 w 59"/>
                <a:gd name="T9" fmla="*/ 0 h 89"/>
                <a:gd name="T10" fmla="*/ 0 w 59"/>
                <a:gd name="T11" fmla="*/ 0 h 89"/>
                <a:gd name="T12" fmla="*/ 0 w 59"/>
                <a:gd name="T13" fmla="*/ 0 h 89"/>
                <a:gd name="T14" fmla="*/ 29 w 59"/>
                <a:gd name="T15" fmla="*/ 3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9">
                  <a:moveTo>
                    <a:pt x="29" y="30"/>
                  </a:moveTo>
                  <a:lnTo>
                    <a:pt x="29" y="30"/>
                  </a:lnTo>
                  <a:cubicBezTo>
                    <a:pt x="29" y="30"/>
                    <a:pt x="29" y="59"/>
                    <a:pt x="58" y="88"/>
                  </a:cubicBezTo>
                  <a:cubicBezTo>
                    <a:pt x="29" y="59"/>
                    <a:pt x="29" y="30"/>
                    <a:pt x="29" y="30"/>
                  </a:cubicBezTo>
                  <a:cubicBezTo>
                    <a:pt x="29" y="30"/>
                    <a:pt x="29" y="0"/>
                    <a:pt x="0" y="0"/>
                  </a:cubicBezTo>
                  <a:lnTo>
                    <a:pt x="0" y="0"/>
                  </a:lnTo>
                  <a:lnTo>
                    <a:pt x="0" y="0"/>
                  </a:lnTo>
                  <a:cubicBezTo>
                    <a:pt x="29" y="0"/>
                    <a:pt x="29" y="30"/>
                    <a:pt x="29"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7" name="Freeform 946">
              <a:extLst>
                <a:ext uri="{FF2B5EF4-FFF2-40B4-BE49-F238E27FC236}">
                  <a16:creationId xmlns:a16="http://schemas.microsoft.com/office/drawing/2014/main" id="{01EF7F76-AFF6-FE45-B820-5521E481C256}"/>
                </a:ext>
              </a:extLst>
            </p:cNvPr>
            <p:cNvSpPr>
              <a:spLocks noChangeArrowheads="1"/>
            </p:cNvSpPr>
            <p:nvPr/>
          </p:nvSpPr>
          <p:spPr bwMode="auto">
            <a:xfrm>
              <a:off x="4784417" y="343289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8" name="Freeform 947">
              <a:extLst>
                <a:ext uri="{FF2B5EF4-FFF2-40B4-BE49-F238E27FC236}">
                  <a16:creationId xmlns:a16="http://schemas.microsoft.com/office/drawing/2014/main" id="{E7B99BF8-A61B-A741-B38B-80A0D01A5578}"/>
                </a:ext>
              </a:extLst>
            </p:cNvPr>
            <p:cNvSpPr>
              <a:spLocks noChangeArrowheads="1"/>
            </p:cNvSpPr>
            <p:nvPr/>
          </p:nvSpPr>
          <p:spPr bwMode="auto">
            <a:xfrm>
              <a:off x="4784417" y="3432895"/>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49" name="Freeform 948">
              <a:extLst>
                <a:ext uri="{FF2B5EF4-FFF2-40B4-BE49-F238E27FC236}">
                  <a16:creationId xmlns:a16="http://schemas.microsoft.com/office/drawing/2014/main" id="{A9D4E0E1-5093-DA44-9D25-6AA0F479F687}"/>
                </a:ext>
              </a:extLst>
            </p:cNvPr>
            <p:cNvSpPr>
              <a:spLocks noChangeArrowheads="1"/>
            </p:cNvSpPr>
            <p:nvPr/>
          </p:nvSpPr>
          <p:spPr bwMode="auto">
            <a:xfrm>
              <a:off x="4774379" y="3422935"/>
              <a:ext cx="1434"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0" name="Freeform 949">
              <a:extLst>
                <a:ext uri="{FF2B5EF4-FFF2-40B4-BE49-F238E27FC236}">
                  <a16:creationId xmlns:a16="http://schemas.microsoft.com/office/drawing/2014/main" id="{72418C70-56F2-4E4E-A3CF-063910533978}"/>
                </a:ext>
              </a:extLst>
            </p:cNvPr>
            <p:cNvSpPr>
              <a:spLocks noChangeArrowheads="1"/>
            </p:cNvSpPr>
            <p:nvPr/>
          </p:nvSpPr>
          <p:spPr bwMode="auto">
            <a:xfrm>
              <a:off x="4793020" y="3451392"/>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1" name="Freeform 950">
              <a:extLst>
                <a:ext uri="{FF2B5EF4-FFF2-40B4-BE49-F238E27FC236}">
                  <a16:creationId xmlns:a16="http://schemas.microsoft.com/office/drawing/2014/main" id="{F42042EA-C90D-3B48-B1B1-7FC15ADE704B}"/>
                </a:ext>
              </a:extLst>
            </p:cNvPr>
            <p:cNvSpPr>
              <a:spLocks noChangeArrowheads="1"/>
            </p:cNvSpPr>
            <p:nvPr/>
          </p:nvSpPr>
          <p:spPr bwMode="auto">
            <a:xfrm>
              <a:off x="5257597" y="2209230"/>
              <a:ext cx="10036" cy="1423"/>
            </a:xfrm>
            <a:custGeom>
              <a:avLst/>
              <a:gdLst>
                <a:gd name="T0" fmla="*/ 0 w 29"/>
                <a:gd name="T1" fmla="*/ 0 h 1"/>
                <a:gd name="T2" fmla="*/ 0 w 29"/>
                <a:gd name="T3" fmla="*/ 0 h 1"/>
                <a:gd name="T4" fmla="*/ 28 w 29"/>
                <a:gd name="T5" fmla="*/ 0 h 1"/>
                <a:gd name="T6" fmla="*/ 28 w 29"/>
                <a:gd name="T7" fmla="*/ 0 h 1"/>
                <a:gd name="T8" fmla="*/ 28 w 29"/>
                <a:gd name="T9" fmla="*/ 0 h 1"/>
                <a:gd name="T10" fmla="*/ 0 w 29"/>
                <a:gd name="T11" fmla="*/ 0 h 1"/>
              </a:gdLst>
              <a:ahLst/>
              <a:cxnLst>
                <a:cxn ang="0">
                  <a:pos x="T0" y="T1"/>
                </a:cxn>
                <a:cxn ang="0">
                  <a:pos x="T2" y="T3"/>
                </a:cxn>
                <a:cxn ang="0">
                  <a:pos x="T4" y="T5"/>
                </a:cxn>
                <a:cxn ang="0">
                  <a:pos x="T6" y="T7"/>
                </a:cxn>
                <a:cxn ang="0">
                  <a:pos x="T8" y="T9"/>
                </a:cxn>
                <a:cxn ang="0">
                  <a:pos x="T10" y="T11"/>
                </a:cxn>
              </a:cxnLst>
              <a:rect l="0" t="0" r="r" b="b"/>
              <a:pathLst>
                <a:path w="29" h="1">
                  <a:moveTo>
                    <a:pt x="0" y="0"/>
                  </a:moveTo>
                  <a:lnTo>
                    <a:pt x="0" y="0"/>
                  </a:lnTo>
                  <a:cubicBezTo>
                    <a:pt x="28" y="0"/>
                    <a:pt x="28" y="0"/>
                    <a:pt x="28" y="0"/>
                  </a:cubicBezTo>
                  <a:lnTo>
                    <a:pt x="28" y="0"/>
                  </a:lnTo>
                  <a:lnTo>
                    <a:pt x="28" y="0"/>
                  </a:lnTo>
                  <a:cubicBezTo>
                    <a:pt x="28" y="0"/>
                    <a:pt x="28"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2" name="Freeform 951">
              <a:extLst>
                <a:ext uri="{FF2B5EF4-FFF2-40B4-BE49-F238E27FC236}">
                  <a16:creationId xmlns:a16="http://schemas.microsoft.com/office/drawing/2014/main" id="{5A1D03FA-C5BA-FD43-807E-5563C4CA3BFD}"/>
                </a:ext>
              </a:extLst>
            </p:cNvPr>
            <p:cNvSpPr>
              <a:spLocks noChangeArrowheads="1"/>
            </p:cNvSpPr>
            <p:nvPr/>
          </p:nvSpPr>
          <p:spPr bwMode="auto">
            <a:xfrm>
              <a:off x="5277671" y="2219190"/>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3" name="Freeform 952">
              <a:extLst>
                <a:ext uri="{FF2B5EF4-FFF2-40B4-BE49-F238E27FC236}">
                  <a16:creationId xmlns:a16="http://schemas.microsoft.com/office/drawing/2014/main" id="{A9B101DE-1B3B-5E43-891F-6A5A18C2B82D}"/>
                </a:ext>
              </a:extLst>
            </p:cNvPr>
            <p:cNvSpPr>
              <a:spLocks noChangeArrowheads="1"/>
            </p:cNvSpPr>
            <p:nvPr/>
          </p:nvSpPr>
          <p:spPr bwMode="auto">
            <a:xfrm>
              <a:off x="5228919" y="2209230"/>
              <a:ext cx="20074" cy="9960"/>
            </a:xfrm>
            <a:custGeom>
              <a:avLst/>
              <a:gdLst>
                <a:gd name="T0" fmla="*/ 59 w 60"/>
                <a:gd name="T1" fmla="*/ 0 h 30"/>
                <a:gd name="T2" fmla="*/ 59 w 60"/>
                <a:gd name="T3" fmla="*/ 0 h 30"/>
                <a:gd name="T4" fmla="*/ 0 w 60"/>
                <a:gd name="T5" fmla="*/ 29 h 30"/>
                <a:gd name="T6" fmla="*/ 59 w 60"/>
                <a:gd name="T7" fmla="*/ 0 h 30"/>
              </a:gdLst>
              <a:ahLst/>
              <a:cxnLst>
                <a:cxn ang="0">
                  <a:pos x="T0" y="T1"/>
                </a:cxn>
                <a:cxn ang="0">
                  <a:pos x="T2" y="T3"/>
                </a:cxn>
                <a:cxn ang="0">
                  <a:pos x="T4" y="T5"/>
                </a:cxn>
                <a:cxn ang="0">
                  <a:pos x="T6" y="T7"/>
                </a:cxn>
              </a:cxnLst>
              <a:rect l="0" t="0" r="r" b="b"/>
              <a:pathLst>
                <a:path w="60" h="30">
                  <a:moveTo>
                    <a:pt x="59" y="0"/>
                  </a:moveTo>
                  <a:lnTo>
                    <a:pt x="59" y="0"/>
                  </a:lnTo>
                  <a:cubicBezTo>
                    <a:pt x="30" y="0"/>
                    <a:pt x="30" y="0"/>
                    <a:pt x="0" y="29"/>
                  </a:cubicBezTo>
                  <a:cubicBezTo>
                    <a:pt x="30" y="0"/>
                    <a:pt x="30" y="0"/>
                    <a:pt x="5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4" name="Freeform 953">
              <a:extLst>
                <a:ext uri="{FF2B5EF4-FFF2-40B4-BE49-F238E27FC236}">
                  <a16:creationId xmlns:a16="http://schemas.microsoft.com/office/drawing/2014/main" id="{31C052E4-EA69-B241-9A11-F57F8C07BA79}"/>
                </a:ext>
              </a:extLst>
            </p:cNvPr>
            <p:cNvSpPr>
              <a:spLocks noChangeArrowheads="1"/>
            </p:cNvSpPr>
            <p:nvPr/>
          </p:nvSpPr>
          <p:spPr bwMode="auto">
            <a:xfrm>
              <a:off x="5228919" y="2219190"/>
              <a:ext cx="38714" cy="1423"/>
            </a:xfrm>
            <a:custGeom>
              <a:avLst/>
              <a:gdLst>
                <a:gd name="T0" fmla="*/ 88 w 117"/>
                <a:gd name="T1" fmla="*/ 0 h 1"/>
                <a:gd name="T2" fmla="*/ 88 w 117"/>
                <a:gd name="T3" fmla="*/ 0 h 1"/>
                <a:gd name="T4" fmla="*/ 30 w 117"/>
                <a:gd name="T5" fmla="*/ 0 h 1"/>
                <a:gd name="T6" fmla="*/ 0 w 117"/>
                <a:gd name="T7" fmla="*/ 0 h 1"/>
                <a:gd name="T8" fmla="*/ 30 w 117"/>
                <a:gd name="T9" fmla="*/ 0 h 1"/>
                <a:gd name="T10" fmla="*/ 88 w 117"/>
                <a:gd name="T11" fmla="*/ 0 h 1"/>
                <a:gd name="T12" fmla="*/ 116 w 117"/>
                <a:gd name="T13" fmla="*/ 0 h 1"/>
                <a:gd name="T14" fmla="*/ 88 w 117"/>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
                  <a:moveTo>
                    <a:pt x="88" y="0"/>
                  </a:moveTo>
                  <a:lnTo>
                    <a:pt x="88" y="0"/>
                  </a:lnTo>
                  <a:cubicBezTo>
                    <a:pt x="59" y="0"/>
                    <a:pt x="59" y="0"/>
                    <a:pt x="30" y="0"/>
                  </a:cubicBezTo>
                  <a:cubicBezTo>
                    <a:pt x="30" y="0"/>
                    <a:pt x="30" y="0"/>
                    <a:pt x="0" y="0"/>
                  </a:cubicBezTo>
                  <a:cubicBezTo>
                    <a:pt x="30" y="0"/>
                    <a:pt x="30" y="0"/>
                    <a:pt x="30" y="0"/>
                  </a:cubicBezTo>
                  <a:cubicBezTo>
                    <a:pt x="59" y="0"/>
                    <a:pt x="59" y="0"/>
                    <a:pt x="88" y="0"/>
                  </a:cubicBezTo>
                  <a:lnTo>
                    <a:pt x="116" y="0"/>
                  </a:lnTo>
                  <a:lnTo>
                    <a:pt x="88"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5" name="Freeform 954">
              <a:extLst>
                <a:ext uri="{FF2B5EF4-FFF2-40B4-BE49-F238E27FC236}">
                  <a16:creationId xmlns:a16="http://schemas.microsoft.com/office/drawing/2014/main" id="{19F966A2-A2CE-1448-A2B5-A6C378CCEC24}"/>
                </a:ext>
              </a:extLst>
            </p:cNvPr>
            <p:cNvSpPr>
              <a:spLocks noChangeArrowheads="1"/>
            </p:cNvSpPr>
            <p:nvPr/>
          </p:nvSpPr>
          <p:spPr bwMode="auto">
            <a:xfrm>
              <a:off x="4907731" y="2641781"/>
              <a:ext cx="10036" cy="9960"/>
            </a:xfrm>
            <a:custGeom>
              <a:avLst/>
              <a:gdLst>
                <a:gd name="T0" fmla="*/ 0 w 30"/>
                <a:gd name="T1" fmla="*/ 30 h 31"/>
                <a:gd name="T2" fmla="*/ 0 w 30"/>
                <a:gd name="T3" fmla="*/ 30 h 31"/>
                <a:gd name="T4" fmla="*/ 29 w 30"/>
                <a:gd name="T5" fmla="*/ 0 h 31"/>
                <a:gd name="T6" fmla="*/ 0 w 30"/>
                <a:gd name="T7" fmla="*/ 30 h 31"/>
              </a:gdLst>
              <a:ahLst/>
              <a:cxnLst>
                <a:cxn ang="0">
                  <a:pos x="T0" y="T1"/>
                </a:cxn>
                <a:cxn ang="0">
                  <a:pos x="T2" y="T3"/>
                </a:cxn>
                <a:cxn ang="0">
                  <a:pos x="T4" y="T5"/>
                </a:cxn>
                <a:cxn ang="0">
                  <a:pos x="T6" y="T7"/>
                </a:cxn>
              </a:cxnLst>
              <a:rect l="0" t="0" r="r" b="b"/>
              <a:pathLst>
                <a:path w="30" h="31">
                  <a:moveTo>
                    <a:pt x="0" y="30"/>
                  </a:moveTo>
                  <a:lnTo>
                    <a:pt x="0" y="30"/>
                  </a:lnTo>
                  <a:cubicBezTo>
                    <a:pt x="0" y="30"/>
                    <a:pt x="0" y="30"/>
                    <a:pt x="29" y="0"/>
                  </a:cubicBezTo>
                  <a:cubicBezTo>
                    <a:pt x="0" y="30"/>
                    <a:pt x="0" y="30"/>
                    <a:pt x="0" y="3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6" name="Freeform 955">
              <a:extLst>
                <a:ext uri="{FF2B5EF4-FFF2-40B4-BE49-F238E27FC236}">
                  <a16:creationId xmlns:a16="http://schemas.microsoft.com/office/drawing/2014/main" id="{34B885B9-E670-CB42-8D4E-9592DC5D942A}"/>
                </a:ext>
              </a:extLst>
            </p:cNvPr>
            <p:cNvSpPr>
              <a:spLocks noChangeArrowheads="1"/>
            </p:cNvSpPr>
            <p:nvPr/>
          </p:nvSpPr>
          <p:spPr bwMode="auto">
            <a:xfrm>
              <a:off x="4328444" y="2407008"/>
              <a:ext cx="645245" cy="452472"/>
            </a:xfrm>
            <a:custGeom>
              <a:avLst/>
              <a:gdLst>
                <a:gd name="T0" fmla="*/ 1837 w 1984"/>
                <a:gd name="T1" fmla="*/ 583 h 1401"/>
                <a:gd name="T2" fmla="*/ 1924 w 1984"/>
                <a:gd name="T3" fmla="*/ 495 h 1401"/>
                <a:gd name="T4" fmla="*/ 1750 w 1984"/>
                <a:gd name="T5" fmla="*/ 262 h 1401"/>
                <a:gd name="T6" fmla="*/ 1253 w 1984"/>
                <a:gd name="T7" fmla="*/ 87 h 1401"/>
                <a:gd name="T8" fmla="*/ 1050 w 1984"/>
                <a:gd name="T9" fmla="*/ 116 h 1401"/>
                <a:gd name="T10" fmla="*/ 903 w 1984"/>
                <a:gd name="T11" fmla="*/ 29 h 1401"/>
                <a:gd name="T12" fmla="*/ 641 w 1984"/>
                <a:gd name="T13" fmla="*/ 0 h 1401"/>
                <a:gd name="T14" fmla="*/ 466 w 1984"/>
                <a:gd name="T15" fmla="*/ 0 h 1401"/>
                <a:gd name="T16" fmla="*/ 233 w 1984"/>
                <a:gd name="T17" fmla="*/ 59 h 1401"/>
                <a:gd name="T18" fmla="*/ 87 w 1984"/>
                <a:gd name="T19" fmla="*/ 145 h 1401"/>
                <a:gd name="T20" fmla="*/ 58 w 1984"/>
                <a:gd name="T21" fmla="*/ 204 h 1401"/>
                <a:gd name="T22" fmla="*/ 58 w 1984"/>
                <a:gd name="T23" fmla="*/ 204 h 1401"/>
                <a:gd name="T24" fmla="*/ 0 w 1984"/>
                <a:gd name="T25" fmla="*/ 262 h 1401"/>
                <a:gd name="T26" fmla="*/ 117 w 1984"/>
                <a:gd name="T27" fmla="*/ 350 h 1401"/>
                <a:gd name="T28" fmla="*/ 466 w 1984"/>
                <a:gd name="T29" fmla="*/ 700 h 1401"/>
                <a:gd name="T30" fmla="*/ 670 w 1984"/>
                <a:gd name="T31" fmla="*/ 933 h 1401"/>
                <a:gd name="T32" fmla="*/ 874 w 1984"/>
                <a:gd name="T33" fmla="*/ 1108 h 1401"/>
                <a:gd name="T34" fmla="*/ 903 w 1984"/>
                <a:gd name="T35" fmla="*/ 1195 h 1401"/>
                <a:gd name="T36" fmla="*/ 962 w 1984"/>
                <a:gd name="T37" fmla="*/ 1225 h 1401"/>
                <a:gd name="T38" fmla="*/ 991 w 1984"/>
                <a:gd name="T39" fmla="*/ 1254 h 1401"/>
                <a:gd name="T40" fmla="*/ 1020 w 1984"/>
                <a:gd name="T41" fmla="*/ 1312 h 1401"/>
                <a:gd name="T42" fmla="*/ 1050 w 1984"/>
                <a:gd name="T43" fmla="*/ 1371 h 1401"/>
                <a:gd name="T44" fmla="*/ 1108 w 1984"/>
                <a:gd name="T45" fmla="*/ 1400 h 1401"/>
                <a:gd name="T46" fmla="*/ 1137 w 1984"/>
                <a:gd name="T47" fmla="*/ 1371 h 1401"/>
                <a:gd name="T48" fmla="*/ 1195 w 1984"/>
                <a:gd name="T49" fmla="*/ 1371 h 1401"/>
                <a:gd name="T50" fmla="*/ 1224 w 1984"/>
                <a:gd name="T51" fmla="*/ 1342 h 1401"/>
                <a:gd name="T52" fmla="*/ 1195 w 1984"/>
                <a:gd name="T53" fmla="*/ 1342 h 1401"/>
                <a:gd name="T54" fmla="*/ 1137 w 1984"/>
                <a:gd name="T55" fmla="*/ 1254 h 1401"/>
                <a:gd name="T56" fmla="*/ 1253 w 1984"/>
                <a:gd name="T57" fmla="*/ 1225 h 1401"/>
                <a:gd name="T58" fmla="*/ 1312 w 1984"/>
                <a:gd name="T59" fmla="*/ 1195 h 1401"/>
                <a:gd name="T60" fmla="*/ 1341 w 1984"/>
                <a:gd name="T61" fmla="*/ 1225 h 1401"/>
                <a:gd name="T62" fmla="*/ 1458 w 1984"/>
                <a:gd name="T63" fmla="*/ 1166 h 1401"/>
                <a:gd name="T64" fmla="*/ 1545 w 1984"/>
                <a:gd name="T65" fmla="*/ 1079 h 1401"/>
                <a:gd name="T66" fmla="*/ 1574 w 1984"/>
                <a:gd name="T67" fmla="*/ 992 h 1401"/>
                <a:gd name="T68" fmla="*/ 1633 w 1984"/>
                <a:gd name="T69" fmla="*/ 875 h 1401"/>
                <a:gd name="T70" fmla="*/ 1750 w 1984"/>
                <a:gd name="T71" fmla="*/ 787 h 1401"/>
                <a:gd name="T72" fmla="*/ 1779 w 1984"/>
                <a:gd name="T73" fmla="*/ 700 h 1401"/>
                <a:gd name="T74" fmla="*/ 1779 w 1984"/>
                <a:gd name="T75" fmla="*/ 642 h 1401"/>
                <a:gd name="T76" fmla="*/ 1837 w 1984"/>
                <a:gd name="T77" fmla="*/ 583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84" h="1401">
                  <a:moveTo>
                    <a:pt x="1837" y="583"/>
                  </a:moveTo>
                  <a:lnTo>
                    <a:pt x="1837" y="583"/>
                  </a:lnTo>
                  <a:cubicBezTo>
                    <a:pt x="1866" y="554"/>
                    <a:pt x="1866" y="525"/>
                    <a:pt x="1895" y="525"/>
                  </a:cubicBezTo>
                  <a:cubicBezTo>
                    <a:pt x="1895" y="495"/>
                    <a:pt x="1924" y="495"/>
                    <a:pt x="1924" y="495"/>
                  </a:cubicBezTo>
                  <a:cubicBezTo>
                    <a:pt x="1953" y="466"/>
                    <a:pt x="1953" y="466"/>
                    <a:pt x="1983" y="437"/>
                  </a:cubicBezTo>
                  <a:cubicBezTo>
                    <a:pt x="1895" y="379"/>
                    <a:pt x="1808" y="321"/>
                    <a:pt x="1750" y="262"/>
                  </a:cubicBezTo>
                  <a:cubicBezTo>
                    <a:pt x="1633" y="204"/>
                    <a:pt x="1545" y="116"/>
                    <a:pt x="1429" y="59"/>
                  </a:cubicBezTo>
                  <a:cubicBezTo>
                    <a:pt x="1370" y="59"/>
                    <a:pt x="1312" y="87"/>
                    <a:pt x="1253" y="87"/>
                  </a:cubicBezTo>
                  <a:cubicBezTo>
                    <a:pt x="1195" y="87"/>
                    <a:pt x="1108" y="116"/>
                    <a:pt x="1050" y="116"/>
                  </a:cubicBezTo>
                  <a:lnTo>
                    <a:pt x="1050" y="116"/>
                  </a:lnTo>
                  <a:lnTo>
                    <a:pt x="1050" y="116"/>
                  </a:lnTo>
                  <a:cubicBezTo>
                    <a:pt x="1020" y="87"/>
                    <a:pt x="962" y="59"/>
                    <a:pt x="903" y="29"/>
                  </a:cubicBezTo>
                  <a:cubicBezTo>
                    <a:pt x="874" y="29"/>
                    <a:pt x="845" y="0"/>
                    <a:pt x="816" y="0"/>
                  </a:cubicBezTo>
                  <a:cubicBezTo>
                    <a:pt x="758" y="0"/>
                    <a:pt x="700" y="0"/>
                    <a:pt x="641" y="0"/>
                  </a:cubicBezTo>
                  <a:cubicBezTo>
                    <a:pt x="612" y="0"/>
                    <a:pt x="583" y="0"/>
                    <a:pt x="553" y="0"/>
                  </a:cubicBezTo>
                  <a:cubicBezTo>
                    <a:pt x="524" y="0"/>
                    <a:pt x="495" y="0"/>
                    <a:pt x="466" y="0"/>
                  </a:cubicBezTo>
                  <a:cubicBezTo>
                    <a:pt x="408" y="29"/>
                    <a:pt x="350" y="29"/>
                    <a:pt x="291" y="29"/>
                  </a:cubicBezTo>
                  <a:cubicBezTo>
                    <a:pt x="291" y="29"/>
                    <a:pt x="262" y="59"/>
                    <a:pt x="233" y="59"/>
                  </a:cubicBezTo>
                  <a:cubicBezTo>
                    <a:pt x="233" y="87"/>
                    <a:pt x="203" y="87"/>
                    <a:pt x="203" y="87"/>
                  </a:cubicBezTo>
                  <a:cubicBezTo>
                    <a:pt x="145" y="116"/>
                    <a:pt x="117" y="145"/>
                    <a:pt x="87" y="145"/>
                  </a:cubicBezTo>
                  <a:cubicBezTo>
                    <a:pt x="58" y="175"/>
                    <a:pt x="58" y="175"/>
                    <a:pt x="58" y="204"/>
                  </a:cubicBezTo>
                  <a:lnTo>
                    <a:pt x="58" y="204"/>
                  </a:lnTo>
                  <a:lnTo>
                    <a:pt x="58" y="204"/>
                  </a:lnTo>
                  <a:lnTo>
                    <a:pt x="58" y="204"/>
                  </a:lnTo>
                  <a:cubicBezTo>
                    <a:pt x="29" y="204"/>
                    <a:pt x="29" y="204"/>
                    <a:pt x="29" y="233"/>
                  </a:cubicBezTo>
                  <a:cubicBezTo>
                    <a:pt x="0" y="233"/>
                    <a:pt x="0" y="233"/>
                    <a:pt x="0" y="262"/>
                  </a:cubicBezTo>
                  <a:cubicBezTo>
                    <a:pt x="0" y="262"/>
                    <a:pt x="58" y="292"/>
                    <a:pt x="87" y="321"/>
                  </a:cubicBezTo>
                  <a:lnTo>
                    <a:pt x="117" y="350"/>
                  </a:lnTo>
                  <a:cubicBezTo>
                    <a:pt x="174" y="409"/>
                    <a:pt x="203" y="466"/>
                    <a:pt x="262" y="525"/>
                  </a:cubicBezTo>
                  <a:cubicBezTo>
                    <a:pt x="320" y="583"/>
                    <a:pt x="379" y="642"/>
                    <a:pt x="466" y="700"/>
                  </a:cubicBezTo>
                  <a:cubicBezTo>
                    <a:pt x="495" y="729"/>
                    <a:pt x="524" y="787"/>
                    <a:pt x="553" y="816"/>
                  </a:cubicBezTo>
                  <a:cubicBezTo>
                    <a:pt x="583" y="845"/>
                    <a:pt x="641" y="904"/>
                    <a:pt x="670" y="933"/>
                  </a:cubicBezTo>
                  <a:cubicBezTo>
                    <a:pt x="700" y="962"/>
                    <a:pt x="729" y="992"/>
                    <a:pt x="758" y="992"/>
                  </a:cubicBezTo>
                  <a:cubicBezTo>
                    <a:pt x="787" y="1021"/>
                    <a:pt x="845" y="1050"/>
                    <a:pt x="874" y="1108"/>
                  </a:cubicBezTo>
                  <a:lnTo>
                    <a:pt x="874" y="1137"/>
                  </a:lnTo>
                  <a:cubicBezTo>
                    <a:pt x="874" y="1166"/>
                    <a:pt x="903" y="1166"/>
                    <a:pt x="903" y="1195"/>
                  </a:cubicBezTo>
                  <a:cubicBezTo>
                    <a:pt x="903" y="1195"/>
                    <a:pt x="903" y="1195"/>
                    <a:pt x="933" y="1195"/>
                  </a:cubicBezTo>
                  <a:cubicBezTo>
                    <a:pt x="933" y="1225"/>
                    <a:pt x="962" y="1225"/>
                    <a:pt x="962" y="1225"/>
                  </a:cubicBezTo>
                  <a:lnTo>
                    <a:pt x="962" y="1254"/>
                  </a:lnTo>
                  <a:lnTo>
                    <a:pt x="991" y="1254"/>
                  </a:lnTo>
                  <a:cubicBezTo>
                    <a:pt x="991" y="1283"/>
                    <a:pt x="991" y="1283"/>
                    <a:pt x="991" y="1283"/>
                  </a:cubicBezTo>
                  <a:cubicBezTo>
                    <a:pt x="1020" y="1283"/>
                    <a:pt x="1020" y="1283"/>
                    <a:pt x="1020" y="1312"/>
                  </a:cubicBezTo>
                  <a:lnTo>
                    <a:pt x="1050" y="1342"/>
                  </a:lnTo>
                  <a:cubicBezTo>
                    <a:pt x="1050" y="1371"/>
                    <a:pt x="1050" y="1371"/>
                    <a:pt x="1050" y="1371"/>
                  </a:cubicBezTo>
                  <a:cubicBezTo>
                    <a:pt x="1050" y="1371"/>
                    <a:pt x="1079" y="1400"/>
                    <a:pt x="1108" y="1400"/>
                  </a:cubicBezTo>
                  <a:lnTo>
                    <a:pt x="1108" y="1400"/>
                  </a:lnTo>
                  <a:cubicBezTo>
                    <a:pt x="1108" y="1342"/>
                    <a:pt x="1108" y="1342"/>
                    <a:pt x="1108" y="1342"/>
                  </a:cubicBezTo>
                  <a:cubicBezTo>
                    <a:pt x="1137" y="1371"/>
                    <a:pt x="1137" y="1371"/>
                    <a:pt x="1137" y="1371"/>
                  </a:cubicBezTo>
                  <a:cubicBezTo>
                    <a:pt x="1166" y="1371"/>
                    <a:pt x="1166" y="1371"/>
                    <a:pt x="1166" y="1400"/>
                  </a:cubicBezTo>
                  <a:cubicBezTo>
                    <a:pt x="1166" y="1371"/>
                    <a:pt x="1166" y="1371"/>
                    <a:pt x="1195" y="1371"/>
                  </a:cubicBezTo>
                  <a:lnTo>
                    <a:pt x="1195" y="1371"/>
                  </a:lnTo>
                  <a:cubicBezTo>
                    <a:pt x="1195" y="1371"/>
                    <a:pt x="1224" y="1371"/>
                    <a:pt x="1224" y="1342"/>
                  </a:cubicBezTo>
                  <a:cubicBezTo>
                    <a:pt x="1253" y="1342"/>
                    <a:pt x="1253" y="1342"/>
                    <a:pt x="1253" y="1342"/>
                  </a:cubicBezTo>
                  <a:cubicBezTo>
                    <a:pt x="1253" y="1342"/>
                    <a:pt x="1224" y="1342"/>
                    <a:pt x="1195" y="1342"/>
                  </a:cubicBezTo>
                  <a:cubicBezTo>
                    <a:pt x="1166" y="1342"/>
                    <a:pt x="1137" y="1342"/>
                    <a:pt x="1137" y="1283"/>
                  </a:cubicBezTo>
                  <a:cubicBezTo>
                    <a:pt x="1108" y="1283"/>
                    <a:pt x="1137" y="1254"/>
                    <a:pt x="1137" y="1254"/>
                  </a:cubicBezTo>
                  <a:cubicBezTo>
                    <a:pt x="1137" y="1225"/>
                    <a:pt x="1166" y="1225"/>
                    <a:pt x="1195" y="1225"/>
                  </a:cubicBezTo>
                  <a:cubicBezTo>
                    <a:pt x="1224" y="1225"/>
                    <a:pt x="1224" y="1225"/>
                    <a:pt x="1253" y="1225"/>
                  </a:cubicBezTo>
                  <a:cubicBezTo>
                    <a:pt x="1253" y="1225"/>
                    <a:pt x="1283" y="1195"/>
                    <a:pt x="1312" y="1195"/>
                  </a:cubicBezTo>
                  <a:lnTo>
                    <a:pt x="1312" y="1195"/>
                  </a:lnTo>
                  <a:lnTo>
                    <a:pt x="1312" y="1195"/>
                  </a:lnTo>
                  <a:lnTo>
                    <a:pt x="1341" y="1225"/>
                  </a:lnTo>
                  <a:lnTo>
                    <a:pt x="1341" y="1225"/>
                  </a:lnTo>
                  <a:cubicBezTo>
                    <a:pt x="1400" y="1225"/>
                    <a:pt x="1429" y="1195"/>
                    <a:pt x="1458" y="1166"/>
                  </a:cubicBezTo>
                  <a:cubicBezTo>
                    <a:pt x="1458" y="1137"/>
                    <a:pt x="1487" y="1108"/>
                    <a:pt x="1487" y="1108"/>
                  </a:cubicBezTo>
                  <a:cubicBezTo>
                    <a:pt x="1516" y="1079"/>
                    <a:pt x="1516" y="1079"/>
                    <a:pt x="1545" y="1079"/>
                  </a:cubicBezTo>
                  <a:cubicBezTo>
                    <a:pt x="1545" y="1050"/>
                    <a:pt x="1574" y="1050"/>
                    <a:pt x="1574" y="1050"/>
                  </a:cubicBezTo>
                  <a:cubicBezTo>
                    <a:pt x="1574" y="1050"/>
                    <a:pt x="1574" y="1021"/>
                    <a:pt x="1574" y="992"/>
                  </a:cubicBezTo>
                  <a:cubicBezTo>
                    <a:pt x="1574" y="933"/>
                    <a:pt x="1603" y="875"/>
                    <a:pt x="1633" y="875"/>
                  </a:cubicBezTo>
                  <a:lnTo>
                    <a:pt x="1633" y="875"/>
                  </a:lnTo>
                  <a:cubicBezTo>
                    <a:pt x="1662" y="875"/>
                    <a:pt x="1662" y="875"/>
                    <a:pt x="1691" y="904"/>
                  </a:cubicBezTo>
                  <a:cubicBezTo>
                    <a:pt x="1691" y="845"/>
                    <a:pt x="1720" y="816"/>
                    <a:pt x="1750" y="787"/>
                  </a:cubicBezTo>
                  <a:lnTo>
                    <a:pt x="1750" y="787"/>
                  </a:lnTo>
                  <a:cubicBezTo>
                    <a:pt x="1750" y="759"/>
                    <a:pt x="1750" y="729"/>
                    <a:pt x="1779" y="700"/>
                  </a:cubicBezTo>
                  <a:lnTo>
                    <a:pt x="1779" y="671"/>
                  </a:lnTo>
                  <a:cubicBezTo>
                    <a:pt x="1779" y="642"/>
                    <a:pt x="1779" y="642"/>
                    <a:pt x="1779" y="642"/>
                  </a:cubicBezTo>
                  <a:lnTo>
                    <a:pt x="1779" y="642"/>
                  </a:lnTo>
                  <a:cubicBezTo>
                    <a:pt x="1808" y="642"/>
                    <a:pt x="1837" y="612"/>
                    <a:pt x="1837" y="583"/>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7" name="Freeform 956">
              <a:extLst>
                <a:ext uri="{FF2B5EF4-FFF2-40B4-BE49-F238E27FC236}">
                  <a16:creationId xmlns:a16="http://schemas.microsoft.com/office/drawing/2014/main" id="{989C085D-33C3-3448-B4AD-4C4192B2E6A1}"/>
                </a:ext>
              </a:extLst>
            </p:cNvPr>
            <p:cNvSpPr>
              <a:spLocks noChangeArrowheads="1"/>
            </p:cNvSpPr>
            <p:nvPr/>
          </p:nvSpPr>
          <p:spPr bwMode="auto">
            <a:xfrm>
              <a:off x="4955048" y="2576330"/>
              <a:ext cx="1434" cy="9960"/>
            </a:xfrm>
            <a:custGeom>
              <a:avLst/>
              <a:gdLst>
                <a:gd name="T0" fmla="*/ 0 w 1"/>
                <a:gd name="T1" fmla="*/ 29 h 30"/>
                <a:gd name="T2" fmla="*/ 0 w 1"/>
                <a:gd name="T3" fmla="*/ 29 h 30"/>
                <a:gd name="T4" fmla="*/ 0 w 1"/>
                <a:gd name="T5" fmla="*/ 29 h 30"/>
                <a:gd name="T6" fmla="*/ 0 w 1"/>
                <a:gd name="T7" fmla="*/ 0 h 30"/>
                <a:gd name="T8" fmla="*/ 0 w 1"/>
                <a:gd name="T9" fmla="*/ 29 h 30"/>
              </a:gdLst>
              <a:ahLst/>
              <a:cxnLst>
                <a:cxn ang="0">
                  <a:pos x="T0" y="T1"/>
                </a:cxn>
                <a:cxn ang="0">
                  <a:pos x="T2" y="T3"/>
                </a:cxn>
                <a:cxn ang="0">
                  <a:pos x="T4" y="T5"/>
                </a:cxn>
                <a:cxn ang="0">
                  <a:pos x="T6" y="T7"/>
                </a:cxn>
                <a:cxn ang="0">
                  <a:pos x="T8" y="T9"/>
                </a:cxn>
              </a:cxnLst>
              <a:rect l="0" t="0" r="r" b="b"/>
              <a:pathLst>
                <a:path w="1" h="30">
                  <a:moveTo>
                    <a:pt x="0" y="29"/>
                  </a:moveTo>
                  <a:lnTo>
                    <a:pt x="0" y="29"/>
                  </a:lnTo>
                  <a:lnTo>
                    <a:pt x="0" y="29"/>
                  </a:lnTo>
                  <a:cubicBezTo>
                    <a:pt x="0" y="29"/>
                    <a:pt x="0" y="29"/>
                    <a:pt x="0" y="0"/>
                  </a:cubicBez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8" name="Freeform 957">
              <a:extLst>
                <a:ext uri="{FF2B5EF4-FFF2-40B4-BE49-F238E27FC236}">
                  <a16:creationId xmlns:a16="http://schemas.microsoft.com/office/drawing/2014/main" id="{ADE6605A-F283-5F40-8E34-D732105002C2}"/>
                </a:ext>
              </a:extLst>
            </p:cNvPr>
            <p:cNvSpPr>
              <a:spLocks noChangeArrowheads="1"/>
            </p:cNvSpPr>
            <p:nvPr/>
          </p:nvSpPr>
          <p:spPr bwMode="auto">
            <a:xfrm>
              <a:off x="5210279" y="1568941"/>
              <a:ext cx="133351" cy="179281"/>
            </a:xfrm>
            <a:custGeom>
              <a:avLst/>
              <a:gdLst>
                <a:gd name="T0" fmla="*/ 321 w 409"/>
                <a:gd name="T1" fmla="*/ 496 h 556"/>
                <a:gd name="T2" fmla="*/ 321 w 409"/>
                <a:gd name="T3" fmla="*/ 496 h 556"/>
                <a:gd name="T4" fmla="*/ 291 w 409"/>
                <a:gd name="T5" fmla="*/ 467 h 556"/>
                <a:gd name="T6" fmla="*/ 350 w 409"/>
                <a:gd name="T7" fmla="*/ 438 h 556"/>
                <a:gd name="T8" fmla="*/ 321 w 409"/>
                <a:gd name="T9" fmla="*/ 379 h 556"/>
                <a:gd name="T10" fmla="*/ 321 w 409"/>
                <a:gd name="T11" fmla="*/ 379 h 556"/>
                <a:gd name="T12" fmla="*/ 291 w 409"/>
                <a:gd name="T13" fmla="*/ 350 h 556"/>
                <a:gd name="T14" fmla="*/ 233 w 409"/>
                <a:gd name="T15" fmla="*/ 321 h 556"/>
                <a:gd name="T16" fmla="*/ 233 w 409"/>
                <a:gd name="T17" fmla="*/ 321 h 556"/>
                <a:gd name="T18" fmla="*/ 233 w 409"/>
                <a:gd name="T19" fmla="*/ 291 h 556"/>
                <a:gd name="T20" fmla="*/ 174 w 409"/>
                <a:gd name="T21" fmla="*/ 204 h 556"/>
                <a:gd name="T22" fmla="*/ 146 w 409"/>
                <a:gd name="T23" fmla="*/ 146 h 556"/>
                <a:gd name="T24" fmla="*/ 146 w 409"/>
                <a:gd name="T25" fmla="*/ 146 h 556"/>
                <a:gd name="T26" fmla="*/ 146 w 409"/>
                <a:gd name="T27" fmla="*/ 117 h 556"/>
                <a:gd name="T28" fmla="*/ 146 w 409"/>
                <a:gd name="T29" fmla="*/ 117 h 556"/>
                <a:gd name="T30" fmla="*/ 88 w 409"/>
                <a:gd name="T31" fmla="*/ 58 h 556"/>
                <a:gd name="T32" fmla="*/ 58 w 409"/>
                <a:gd name="T33" fmla="*/ 29 h 556"/>
                <a:gd name="T34" fmla="*/ 29 w 409"/>
                <a:gd name="T35" fmla="*/ 29 h 556"/>
                <a:gd name="T36" fmla="*/ 58 w 409"/>
                <a:gd name="T37" fmla="*/ 0 h 556"/>
                <a:gd name="T38" fmla="*/ 58 w 409"/>
                <a:gd name="T39" fmla="*/ 0 h 556"/>
                <a:gd name="T40" fmla="*/ 58 w 409"/>
                <a:gd name="T41" fmla="*/ 0 h 556"/>
                <a:gd name="T42" fmla="*/ 0 w 409"/>
                <a:gd name="T43" fmla="*/ 0 h 556"/>
                <a:gd name="T44" fmla="*/ 29 w 409"/>
                <a:gd name="T45" fmla="*/ 0 h 556"/>
                <a:gd name="T46" fmla="*/ 29 w 409"/>
                <a:gd name="T47" fmla="*/ 58 h 556"/>
                <a:gd name="T48" fmla="*/ 174 w 409"/>
                <a:gd name="T49" fmla="*/ 555 h 556"/>
                <a:gd name="T50" fmla="*/ 233 w 409"/>
                <a:gd name="T51" fmla="*/ 555 h 556"/>
                <a:gd name="T52" fmla="*/ 291 w 409"/>
                <a:gd name="T53" fmla="*/ 525 h 556"/>
                <a:gd name="T54" fmla="*/ 350 w 409"/>
                <a:gd name="T55" fmla="*/ 525 h 556"/>
                <a:gd name="T56" fmla="*/ 408 w 409"/>
                <a:gd name="T57" fmla="*/ 525 h 556"/>
                <a:gd name="T58" fmla="*/ 408 w 409"/>
                <a:gd name="T59" fmla="*/ 525 h 556"/>
                <a:gd name="T60" fmla="*/ 379 w 409"/>
                <a:gd name="T61" fmla="*/ 525 h 556"/>
                <a:gd name="T62" fmla="*/ 321 w 409"/>
                <a:gd name="T63" fmla="*/ 496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556">
                  <a:moveTo>
                    <a:pt x="321" y="496"/>
                  </a:moveTo>
                  <a:lnTo>
                    <a:pt x="321" y="496"/>
                  </a:lnTo>
                  <a:cubicBezTo>
                    <a:pt x="291" y="496"/>
                    <a:pt x="291" y="496"/>
                    <a:pt x="291" y="467"/>
                  </a:cubicBezTo>
                  <a:cubicBezTo>
                    <a:pt x="321" y="438"/>
                    <a:pt x="321" y="438"/>
                    <a:pt x="350" y="438"/>
                  </a:cubicBezTo>
                  <a:cubicBezTo>
                    <a:pt x="321" y="438"/>
                    <a:pt x="321" y="408"/>
                    <a:pt x="321" y="379"/>
                  </a:cubicBezTo>
                  <a:lnTo>
                    <a:pt x="321" y="379"/>
                  </a:lnTo>
                  <a:cubicBezTo>
                    <a:pt x="321" y="379"/>
                    <a:pt x="321" y="379"/>
                    <a:pt x="291" y="350"/>
                  </a:cubicBezTo>
                  <a:cubicBezTo>
                    <a:pt x="291" y="350"/>
                    <a:pt x="262" y="350"/>
                    <a:pt x="233" y="321"/>
                  </a:cubicBezTo>
                  <a:lnTo>
                    <a:pt x="233" y="321"/>
                  </a:lnTo>
                  <a:cubicBezTo>
                    <a:pt x="233" y="291"/>
                    <a:pt x="233" y="291"/>
                    <a:pt x="233" y="291"/>
                  </a:cubicBezTo>
                  <a:cubicBezTo>
                    <a:pt x="204" y="263"/>
                    <a:pt x="174" y="234"/>
                    <a:pt x="174" y="204"/>
                  </a:cubicBezTo>
                  <a:cubicBezTo>
                    <a:pt x="174" y="175"/>
                    <a:pt x="174" y="146"/>
                    <a:pt x="146" y="146"/>
                  </a:cubicBezTo>
                  <a:lnTo>
                    <a:pt x="146" y="146"/>
                  </a:lnTo>
                  <a:cubicBezTo>
                    <a:pt x="146" y="117"/>
                    <a:pt x="146" y="117"/>
                    <a:pt x="146" y="117"/>
                  </a:cubicBezTo>
                  <a:lnTo>
                    <a:pt x="146" y="117"/>
                  </a:lnTo>
                  <a:cubicBezTo>
                    <a:pt x="117" y="117"/>
                    <a:pt x="88" y="88"/>
                    <a:pt x="88" y="58"/>
                  </a:cubicBezTo>
                  <a:cubicBezTo>
                    <a:pt x="58" y="58"/>
                    <a:pt x="58" y="58"/>
                    <a:pt x="58" y="29"/>
                  </a:cubicBezTo>
                  <a:cubicBezTo>
                    <a:pt x="29" y="29"/>
                    <a:pt x="29" y="29"/>
                    <a:pt x="29" y="29"/>
                  </a:cubicBezTo>
                  <a:cubicBezTo>
                    <a:pt x="58" y="0"/>
                    <a:pt x="58" y="0"/>
                    <a:pt x="58" y="0"/>
                  </a:cubicBezTo>
                  <a:lnTo>
                    <a:pt x="58" y="0"/>
                  </a:lnTo>
                  <a:lnTo>
                    <a:pt x="58" y="0"/>
                  </a:lnTo>
                  <a:cubicBezTo>
                    <a:pt x="29" y="0"/>
                    <a:pt x="29" y="0"/>
                    <a:pt x="0" y="0"/>
                  </a:cubicBezTo>
                  <a:lnTo>
                    <a:pt x="29" y="0"/>
                  </a:lnTo>
                  <a:cubicBezTo>
                    <a:pt x="29" y="29"/>
                    <a:pt x="29" y="29"/>
                    <a:pt x="29" y="58"/>
                  </a:cubicBezTo>
                  <a:cubicBezTo>
                    <a:pt x="88" y="234"/>
                    <a:pt x="117" y="408"/>
                    <a:pt x="174" y="555"/>
                  </a:cubicBezTo>
                  <a:cubicBezTo>
                    <a:pt x="204" y="555"/>
                    <a:pt x="233" y="555"/>
                    <a:pt x="233" y="555"/>
                  </a:cubicBezTo>
                  <a:cubicBezTo>
                    <a:pt x="262" y="555"/>
                    <a:pt x="291" y="525"/>
                    <a:pt x="291" y="525"/>
                  </a:cubicBezTo>
                  <a:cubicBezTo>
                    <a:pt x="321" y="525"/>
                    <a:pt x="321" y="525"/>
                    <a:pt x="350" y="525"/>
                  </a:cubicBezTo>
                  <a:cubicBezTo>
                    <a:pt x="350" y="525"/>
                    <a:pt x="379" y="525"/>
                    <a:pt x="408" y="525"/>
                  </a:cubicBezTo>
                  <a:lnTo>
                    <a:pt x="408" y="525"/>
                  </a:lnTo>
                  <a:lnTo>
                    <a:pt x="379" y="525"/>
                  </a:lnTo>
                  <a:cubicBezTo>
                    <a:pt x="350" y="525"/>
                    <a:pt x="321" y="525"/>
                    <a:pt x="321" y="49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59" name="Freeform 958">
              <a:extLst>
                <a:ext uri="{FF2B5EF4-FFF2-40B4-BE49-F238E27FC236}">
                  <a16:creationId xmlns:a16="http://schemas.microsoft.com/office/drawing/2014/main" id="{946038C9-13F8-4047-BC68-C7E32BCA6A1E}"/>
                </a:ext>
              </a:extLst>
            </p:cNvPr>
            <p:cNvSpPr>
              <a:spLocks noChangeArrowheads="1"/>
            </p:cNvSpPr>
            <p:nvPr/>
          </p:nvSpPr>
          <p:spPr bwMode="auto">
            <a:xfrm>
              <a:off x="5324989" y="1719764"/>
              <a:ext cx="1434" cy="9960"/>
            </a:xfrm>
            <a:custGeom>
              <a:avLst/>
              <a:gdLst>
                <a:gd name="T0" fmla="*/ 0 w 1"/>
                <a:gd name="T1" fmla="*/ 0 h 30"/>
                <a:gd name="T2" fmla="*/ 0 w 1"/>
                <a:gd name="T3" fmla="*/ 0 h 30"/>
                <a:gd name="T4" fmla="*/ 0 w 1"/>
                <a:gd name="T5" fmla="*/ 29 h 30"/>
                <a:gd name="T6" fmla="*/ 0 w 1"/>
                <a:gd name="T7" fmla="*/ 29 h 30"/>
                <a:gd name="T8" fmla="*/ 0 w 1"/>
                <a:gd name="T9" fmla="*/ 0 h 30"/>
              </a:gdLst>
              <a:ahLst/>
              <a:cxnLst>
                <a:cxn ang="0">
                  <a:pos x="T0" y="T1"/>
                </a:cxn>
                <a:cxn ang="0">
                  <a:pos x="T2" y="T3"/>
                </a:cxn>
                <a:cxn ang="0">
                  <a:pos x="T4" y="T5"/>
                </a:cxn>
                <a:cxn ang="0">
                  <a:pos x="T6" y="T7"/>
                </a:cxn>
                <a:cxn ang="0">
                  <a:pos x="T8" y="T9"/>
                </a:cxn>
              </a:cxnLst>
              <a:rect l="0" t="0" r="r" b="b"/>
              <a:pathLst>
                <a:path w="1" h="30">
                  <a:moveTo>
                    <a:pt x="0" y="0"/>
                  </a:moveTo>
                  <a:lnTo>
                    <a:pt x="0" y="0"/>
                  </a:lnTo>
                  <a:lnTo>
                    <a:pt x="0" y="29"/>
                  </a:lnTo>
                  <a:lnTo>
                    <a:pt x="0" y="29"/>
                  </a:ln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0" name="Freeform 959">
              <a:extLst>
                <a:ext uri="{FF2B5EF4-FFF2-40B4-BE49-F238E27FC236}">
                  <a16:creationId xmlns:a16="http://schemas.microsoft.com/office/drawing/2014/main" id="{44F54017-3C45-AA41-9505-A1397A4CE175}"/>
                </a:ext>
              </a:extLst>
            </p:cNvPr>
            <p:cNvSpPr>
              <a:spLocks noChangeArrowheads="1"/>
            </p:cNvSpPr>
            <p:nvPr/>
          </p:nvSpPr>
          <p:spPr bwMode="auto">
            <a:xfrm>
              <a:off x="5324989" y="1719764"/>
              <a:ext cx="10037" cy="9960"/>
            </a:xfrm>
            <a:custGeom>
              <a:avLst/>
              <a:gdLst>
                <a:gd name="T0" fmla="*/ 0 w 30"/>
                <a:gd name="T1" fmla="*/ 29 h 30"/>
                <a:gd name="T2" fmla="*/ 0 w 30"/>
                <a:gd name="T3" fmla="*/ 29 h 30"/>
                <a:gd name="T4" fmla="*/ 29 w 30"/>
                <a:gd name="T5" fmla="*/ 0 h 30"/>
                <a:gd name="T6" fmla="*/ 29 w 30"/>
                <a:gd name="T7" fmla="*/ 0 h 30"/>
                <a:gd name="T8" fmla="*/ 29 w 30"/>
                <a:gd name="T9" fmla="*/ 0 h 30"/>
                <a:gd name="T10" fmla="*/ 0 w 30"/>
                <a:gd name="T11" fmla="*/ 29 h 30"/>
              </a:gdLst>
              <a:ahLst/>
              <a:cxnLst>
                <a:cxn ang="0">
                  <a:pos x="T0" y="T1"/>
                </a:cxn>
                <a:cxn ang="0">
                  <a:pos x="T2" y="T3"/>
                </a:cxn>
                <a:cxn ang="0">
                  <a:pos x="T4" y="T5"/>
                </a:cxn>
                <a:cxn ang="0">
                  <a:pos x="T6" y="T7"/>
                </a:cxn>
                <a:cxn ang="0">
                  <a:pos x="T8" y="T9"/>
                </a:cxn>
                <a:cxn ang="0">
                  <a:pos x="T10" y="T11"/>
                </a:cxn>
              </a:cxnLst>
              <a:rect l="0" t="0" r="r" b="b"/>
              <a:pathLst>
                <a:path w="30" h="30">
                  <a:moveTo>
                    <a:pt x="0" y="29"/>
                  </a:moveTo>
                  <a:lnTo>
                    <a:pt x="0" y="29"/>
                  </a:lnTo>
                  <a:cubicBezTo>
                    <a:pt x="0" y="29"/>
                    <a:pt x="0" y="29"/>
                    <a:pt x="29" y="0"/>
                  </a:cubicBezTo>
                  <a:lnTo>
                    <a:pt x="29" y="0"/>
                  </a:lnTo>
                  <a:lnTo>
                    <a:pt x="29" y="0"/>
                  </a:lnTo>
                  <a:cubicBezTo>
                    <a:pt x="0" y="29"/>
                    <a:pt x="0" y="29"/>
                    <a:pt x="0" y="2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1" name="Freeform 960">
              <a:extLst>
                <a:ext uri="{FF2B5EF4-FFF2-40B4-BE49-F238E27FC236}">
                  <a16:creationId xmlns:a16="http://schemas.microsoft.com/office/drawing/2014/main" id="{A813B65F-2284-E646-B35D-02FBE7FCE0CE}"/>
                </a:ext>
              </a:extLst>
            </p:cNvPr>
            <p:cNvSpPr>
              <a:spLocks noChangeArrowheads="1"/>
            </p:cNvSpPr>
            <p:nvPr/>
          </p:nvSpPr>
          <p:spPr bwMode="auto">
            <a:xfrm>
              <a:off x="5304915" y="2115321"/>
              <a:ext cx="20074" cy="28457"/>
            </a:xfrm>
            <a:custGeom>
              <a:avLst/>
              <a:gdLst>
                <a:gd name="T0" fmla="*/ 0 w 60"/>
                <a:gd name="T1" fmla="*/ 0 h 89"/>
                <a:gd name="T2" fmla="*/ 0 w 60"/>
                <a:gd name="T3" fmla="*/ 0 h 89"/>
                <a:gd name="T4" fmla="*/ 30 w 60"/>
                <a:gd name="T5" fmla="*/ 59 h 89"/>
                <a:gd name="T6" fmla="*/ 59 w 60"/>
                <a:gd name="T7" fmla="*/ 88 h 89"/>
                <a:gd name="T8" fmla="*/ 30 w 60"/>
                <a:gd name="T9" fmla="*/ 59 h 89"/>
                <a:gd name="T10" fmla="*/ 0 w 60"/>
                <a:gd name="T11" fmla="*/ 0 h 89"/>
              </a:gdLst>
              <a:ahLst/>
              <a:cxnLst>
                <a:cxn ang="0">
                  <a:pos x="T0" y="T1"/>
                </a:cxn>
                <a:cxn ang="0">
                  <a:pos x="T2" y="T3"/>
                </a:cxn>
                <a:cxn ang="0">
                  <a:pos x="T4" y="T5"/>
                </a:cxn>
                <a:cxn ang="0">
                  <a:pos x="T6" y="T7"/>
                </a:cxn>
                <a:cxn ang="0">
                  <a:pos x="T8" y="T9"/>
                </a:cxn>
                <a:cxn ang="0">
                  <a:pos x="T10" y="T11"/>
                </a:cxn>
              </a:cxnLst>
              <a:rect l="0" t="0" r="r" b="b"/>
              <a:pathLst>
                <a:path w="60" h="89">
                  <a:moveTo>
                    <a:pt x="0" y="0"/>
                  </a:moveTo>
                  <a:lnTo>
                    <a:pt x="0" y="0"/>
                  </a:lnTo>
                  <a:cubicBezTo>
                    <a:pt x="30" y="30"/>
                    <a:pt x="30" y="59"/>
                    <a:pt x="30" y="59"/>
                  </a:cubicBezTo>
                  <a:cubicBezTo>
                    <a:pt x="30" y="88"/>
                    <a:pt x="59" y="88"/>
                    <a:pt x="59" y="88"/>
                  </a:cubicBezTo>
                  <a:cubicBezTo>
                    <a:pt x="59" y="88"/>
                    <a:pt x="30" y="88"/>
                    <a:pt x="30" y="59"/>
                  </a:cubicBezTo>
                  <a:cubicBezTo>
                    <a:pt x="30" y="30"/>
                    <a:pt x="30" y="3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2" name="Freeform 961">
              <a:extLst>
                <a:ext uri="{FF2B5EF4-FFF2-40B4-BE49-F238E27FC236}">
                  <a16:creationId xmlns:a16="http://schemas.microsoft.com/office/drawing/2014/main" id="{848ECDE9-05B6-9544-8D30-D01C6ECAEBEA}"/>
                </a:ext>
              </a:extLst>
            </p:cNvPr>
            <p:cNvSpPr>
              <a:spLocks noChangeArrowheads="1"/>
            </p:cNvSpPr>
            <p:nvPr/>
          </p:nvSpPr>
          <p:spPr bwMode="auto">
            <a:xfrm>
              <a:off x="5162961" y="1588861"/>
              <a:ext cx="180669" cy="254693"/>
            </a:xfrm>
            <a:custGeom>
              <a:avLst/>
              <a:gdLst>
                <a:gd name="T0" fmla="*/ 525 w 555"/>
                <a:gd name="T1" fmla="*/ 526 h 789"/>
                <a:gd name="T2" fmla="*/ 408 w 555"/>
                <a:gd name="T3" fmla="*/ 554 h 789"/>
                <a:gd name="T4" fmla="*/ 292 w 555"/>
                <a:gd name="T5" fmla="*/ 554 h 789"/>
                <a:gd name="T6" fmla="*/ 175 w 555"/>
                <a:gd name="T7" fmla="*/ 205 h 789"/>
                <a:gd name="T8" fmla="*/ 117 w 555"/>
                <a:gd name="T9" fmla="*/ 0 h 789"/>
                <a:gd name="T10" fmla="*/ 117 w 555"/>
                <a:gd name="T11" fmla="*/ 30 h 789"/>
                <a:gd name="T12" fmla="*/ 87 w 555"/>
                <a:gd name="T13" fmla="*/ 88 h 789"/>
                <a:gd name="T14" fmla="*/ 29 w 555"/>
                <a:gd name="T15" fmla="*/ 176 h 789"/>
                <a:gd name="T16" fmla="*/ 58 w 555"/>
                <a:gd name="T17" fmla="*/ 176 h 789"/>
                <a:gd name="T18" fmla="*/ 58 w 555"/>
                <a:gd name="T19" fmla="*/ 292 h 789"/>
                <a:gd name="T20" fmla="*/ 87 w 555"/>
                <a:gd name="T21" fmla="*/ 321 h 789"/>
                <a:gd name="T22" fmla="*/ 117 w 555"/>
                <a:gd name="T23" fmla="*/ 409 h 789"/>
                <a:gd name="T24" fmla="*/ 117 w 555"/>
                <a:gd name="T25" fmla="*/ 409 h 789"/>
                <a:gd name="T26" fmla="*/ 117 w 555"/>
                <a:gd name="T27" fmla="*/ 438 h 789"/>
                <a:gd name="T28" fmla="*/ 146 w 555"/>
                <a:gd name="T29" fmla="*/ 497 h 789"/>
                <a:gd name="T30" fmla="*/ 117 w 555"/>
                <a:gd name="T31" fmla="*/ 526 h 789"/>
                <a:gd name="T32" fmla="*/ 87 w 555"/>
                <a:gd name="T33" fmla="*/ 554 h 789"/>
                <a:gd name="T34" fmla="*/ 58 w 555"/>
                <a:gd name="T35" fmla="*/ 583 h 789"/>
                <a:gd name="T36" fmla="*/ 175 w 555"/>
                <a:gd name="T37" fmla="*/ 613 h 789"/>
                <a:gd name="T38" fmla="*/ 175 w 555"/>
                <a:gd name="T39" fmla="*/ 613 h 789"/>
                <a:gd name="T40" fmla="*/ 234 w 555"/>
                <a:gd name="T41" fmla="*/ 583 h 789"/>
                <a:gd name="T42" fmla="*/ 234 w 555"/>
                <a:gd name="T43" fmla="*/ 613 h 789"/>
                <a:gd name="T44" fmla="*/ 292 w 555"/>
                <a:gd name="T45" fmla="*/ 671 h 789"/>
                <a:gd name="T46" fmla="*/ 292 w 555"/>
                <a:gd name="T47" fmla="*/ 700 h 789"/>
                <a:gd name="T48" fmla="*/ 320 w 555"/>
                <a:gd name="T49" fmla="*/ 730 h 789"/>
                <a:gd name="T50" fmla="*/ 320 w 555"/>
                <a:gd name="T51" fmla="*/ 759 h 789"/>
                <a:gd name="T52" fmla="*/ 320 w 555"/>
                <a:gd name="T53" fmla="*/ 788 h 789"/>
                <a:gd name="T54" fmla="*/ 320 w 555"/>
                <a:gd name="T55" fmla="*/ 788 h 789"/>
                <a:gd name="T56" fmla="*/ 408 w 555"/>
                <a:gd name="T57" fmla="*/ 759 h 789"/>
                <a:gd name="T58" fmla="*/ 467 w 555"/>
                <a:gd name="T59" fmla="*/ 671 h 789"/>
                <a:gd name="T60" fmla="*/ 525 w 555"/>
                <a:gd name="T61" fmla="*/ 583 h 789"/>
                <a:gd name="T62" fmla="*/ 554 w 555"/>
                <a:gd name="T63" fmla="*/ 613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789">
                  <a:moveTo>
                    <a:pt x="525" y="526"/>
                  </a:moveTo>
                  <a:lnTo>
                    <a:pt x="525" y="526"/>
                  </a:lnTo>
                  <a:lnTo>
                    <a:pt x="525" y="526"/>
                  </a:lnTo>
                  <a:cubicBezTo>
                    <a:pt x="496" y="526"/>
                    <a:pt x="467" y="526"/>
                    <a:pt x="408" y="554"/>
                  </a:cubicBezTo>
                  <a:cubicBezTo>
                    <a:pt x="379" y="554"/>
                    <a:pt x="320" y="554"/>
                    <a:pt x="292" y="554"/>
                  </a:cubicBezTo>
                  <a:lnTo>
                    <a:pt x="292" y="554"/>
                  </a:lnTo>
                  <a:cubicBezTo>
                    <a:pt x="263" y="554"/>
                    <a:pt x="263" y="554"/>
                    <a:pt x="263" y="554"/>
                  </a:cubicBezTo>
                  <a:cubicBezTo>
                    <a:pt x="234" y="438"/>
                    <a:pt x="204" y="321"/>
                    <a:pt x="175" y="205"/>
                  </a:cubicBezTo>
                  <a:cubicBezTo>
                    <a:pt x="175" y="146"/>
                    <a:pt x="146" y="88"/>
                    <a:pt x="117" y="0"/>
                  </a:cubicBezTo>
                  <a:lnTo>
                    <a:pt x="117" y="0"/>
                  </a:lnTo>
                  <a:lnTo>
                    <a:pt x="117" y="30"/>
                  </a:lnTo>
                  <a:lnTo>
                    <a:pt x="117" y="30"/>
                  </a:lnTo>
                  <a:cubicBezTo>
                    <a:pt x="117" y="59"/>
                    <a:pt x="117" y="88"/>
                    <a:pt x="87" y="88"/>
                  </a:cubicBezTo>
                  <a:lnTo>
                    <a:pt x="87" y="88"/>
                  </a:lnTo>
                  <a:cubicBezTo>
                    <a:pt x="58" y="88"/>
                    <a:pt x="58" y="88"/>
                    <a:pt x="58" y="88"/>
                  </a:cubicBezTo>
                  <a:cubicBezTo>
                    <a:pt x="29" y="117"/>
                    <a:pt x="0" y="146"/>
                    <a:pt x="29" y="176"/>
                  </a:cubicBezTo>
                  <a:cubicBezTo>
                    <a:pt x="29" y="176"/>
                    <a:pt x="29" y="176"/>
                    <a:pt x="58" y="176"/>
                  </a:cubicBezTo>
                  <a:lnTo>
                    <a:pt x="58" y="176"/>
                  </a:lnTo>
                  <a:cubicBezTo>
                    <a:pt x="58" y="205"/>
                    <a:pt x="58" y="205"/>
                    <a:pt x="58" y="205"/>
                  </a:cubicBezTo>
                  <a:cubicBezTo>
                    <a:pt x="87" y="233"/>
                    <a:pt x="58" y="263"/>
                    <a:pt x="58" y="292"/>
                  </a:cubicBezTo>
                  <a:lnTo>
                    <a:pt x="58" y="321"/>
                  </a:lnTo>
                  <a:cubicBezTo>
                    <a:pt x="58" y="321"/>
                    <a:pt x="58" y="321"/>
                    <a:pt x="87" y="321"/>
                  </a:cubicBezTo>
                  <a:cubicBezTo>
                    <a:pt x="87" y="350"/>
                    <a:pt x="87" y="350"/>
                    <a:pt x="87" y="380"/>
                  </a:cubicBezTo>
                  <a:cubicBezTo>
                    <a:pt x="87" y="409"/>
                    <a:pt x="87" y="409"/>
                    <a:pt x="117" y="409"/>
                  </a:cubicBezTo>
                  <a:lnTo>
                    <a:pt x="117" y="409"/>
                  </a:lnTo>
                  <a:lnTo>
                    <a:pt x="117" y="409"/>
                  </a:lnTo>
                  <a:lnTo>
                    <a:pt x="117" y="438"/>
                  </a:lnTo>
                  <a:lnTo>
                    <a:pt x="117" y="438"/>
                  </a:lnTo>
                  <a:cubicBezTo>
                    <a:pt x="146" y="467"/>
                    <a:pt x="146" y="467"/>
                    <a:pt x="146" y="497"/>
                  </a:cubicBezTo>
                  <a:lnTo>
                    <a:pt x="146" y="497"/>
                  </a:lnTo>
                  <a:lnTo>
                    <a:pt x="146" y="497"/>
                  </a:lnTo>
                  <a:cubicBezTo>
                    <a:pt x="146" y="526"/>
                    <a:pt x="146" y="526"/>
                    <a:pt x="117" y="526"/>
                  </a:cubicBezTo>
                  <a:cubicBezTo>
                    <a:pt x="117" y="526"/>
                    <a:pt x="117" y="526"/>
                    <a:pt x="87" y="526"/>
                  </a:cubicBezTo>
                  <a:cubicBezTo>
                    <a:pt x="87" y="554"/>
                    <a:pt x="87" y="554"/>
                    <a:pt x="87" y="554"/>
                  </a:cubicBezTo>
                  <a:lnTo>
                    <a:pt x="87" y="554"/>
                  </a:lnTo>
                  <a:lnTo>
                    <a:pt x="58" y="583"/>
                  </a:lnTo>
                  <a:cubicBezTo>
                    <a:pt x="87" y="613"/>
                    <a:pt x="117" y="613"/>
                    <a:pt x="146" y="642"/>
                  </a:cubicBezTo>
                  <a:cubicBezTo>
                    <a:pt x="146" y="613"/>
                    <a:pt x="146" y="613"/>
                    <a:pt x="175" y="613"/>
                  </a:cubicBezTo>
                  <a:lnTo>
                    <a:pt x="175" y="613"/>
                  </a:lnTo>
                  <a:lnTo>
                    <a:pt x="175" y="613"/>
                  </a:lnTo>
                  <a:cubicBezTo>
                    <a:pt x="175" y="613"/>
                    <a:pt x="175" y="613"/>
                    <a:pt x="204" y="613"/>
                  </a:cubicBezTo>
                  <a:cubicBezTo>
                    <a:pt x="204" y="613"/>
                    <a:pt x="204" y="613"/>
                    <a:pt x="234" y="583"/>
                  </a:cubicBezTo>
                  <a:lnTo>
                    <a:pt x="234" y="583"/>
                  </a:lnTo>
                  <a:cubicBezTo>
                    <a:pt x="234" y="613"/>
                    <a:pt x="234" y="613"/>
                    <a:pt x="234" y="613"/>
                  </a:cubicBezTo>
                  <a:lnTo>
                    <a:pt x="263" y="642"/>
                  </a:lnTo>
                  <a:cubicBezTo>
                    <a:pt x="263" y="642"/>
                    <a:pt x="263" y="671"/>
                    <a:pt x="292" y="671"/>
                  </a:cubicBezTo>
                  <a:cubicBezTo>
                    <a:pt x="292" y="671"/>
                    <a:pt x="292" y="671"/>
                    <a:pt x="292" y="700"/>
                  </a:cubicBezTo>
                  <a:lnTo>
                    <a:pt x="292" y="700"/>
                  </a:lnTo>
                  <a:lnTo>
                    <a:pt x="320" y="700"/>
                  </a:lnTo>
                  <a:lnTo>
                    <a:pt x="320" y="730"/>
                  </a:lnTo>
                  <a:lnTo>
                    <a:pt x="320" y="759"/>
                  </a:lnTo>
                  <a:lnTo>
                    <a:pt x="320" y="759"/>
                  </a:lnTo>
                  <a:cubicBezTo>
                    <a:pt x="320" y="788"/>
                    <a:pt x="320" y="788"/>
                    <a:pt x="320" y="788"/>
                  </a:cubicBezTo>
                  <a:lnTo>
                    <a:pt x="320" y="788"/>
                  </a:lnTo>
                  <a:lnTo>
                    <a:pt x="320" y="788"/>
                  </a:lnTo>
                  <a:lnTo>
                    <a:pt x="320" y="788"/>
                  </a:lnTo>
                  <a:cubicBezTo>
                    <a:pt x="350" y="788"/>
                    <a:pt x="350" y="788"/>
                    <a:pt x="350" y="788"/>
                  </a:cubicBezTo>
                  <a:cubicBezTo>
                    <a:pt x="379" y="759"/>
                    <a:pt x="379" y="759"/>
                    <a:pt x="408" y="759"/>
                  </a:cubicBezTo>
                  <a:cubicBezTo>
                    <a:pt x="437" y="759"/>
                    <a:pt x="437" y="759"/>
                    <a:pt x="467" y="730"/>
                  </a:cubicBezTo>
                  <a:cubicBezTo>
                    <a:pt x="467" y="730"/>
                    <a:pt x="467" y="700"/>
                    <a:pt x="467" y="671"/>
                  </a:cubicBezTo>
                  <a:cubicBezTo>
                    <a:pt x="467" y="642"/>
                    <a:pt x="496" y="613"/>
                    <a:pt x="525" y="583"/>
                  </a:cubicBezTo>
                  <a:lnTo>
                    <a:pt x="525" y="583"/>
                  </a:lnTo>
                  <a:lnTo>
                    <a:pt x="525" y="583"/>
                  </a:lnTo>
                  <a:cubicBezTo>
                    <a:pt x="554" y="583"/>
                    <a:pt x="554" y="583"/>
                    <a:pt x="554" y="613"/>
                  </a:cubicBezTo>
                  <a:cubicBezTo>
                    <a:pt x="554" y="583"/>
                    <a:pt x="525" y="554"/>
                    <a:pt x="525" y="526"/>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3" name="Freeform 962">
              <a:extLst>
                <a:ext uri="{FF2B5EF4-FFF2-40B4-BE49-F238E27FC236}">
                  <a16:creationId xmlns:a16="http://schemas.microsoft.com/office/drawing/2014/main" id="{72295F05-C0D8-AE48-8C54-DE7C5F8EC72A}"/>
                </a:ext>
              </a:extLst>
            </p:cNvPr>
            <p:cNvSpPr>
              <a:spLocks noChangeArrowheads="1"/>
            </p:cNvSpPr>
            <p:nvPr/>
          </p:nvSpPr>
          <p:spPr bwMode="auto">
            <a:xfrm>
              <a:off x="5333592" y="1795175"/>
              <a:ext cx="1434" cy="9961"/>
            </a:xfrm>
            <a:custGeom>
              <a:avLst/>
              <a:gdLst>
                <a:gd name="T0" fmla="*/ 0 w 1"/>
                <a:gd name="T1" fmla="*/ 0 h 30"/>
                <a:gd name="T2" fmla="*/ 0 w 1"/>
                <a:gd name="T3" fmla="*/ 0 h 30"/>
                <a:gd name="T4" fmla="*/ 0 w 1"/>
                <a:gd name="T5" fmla="*/ 29 h 30"/>
                <a:gd name="T6" fmla="*/ 0 w 1"/>
                <a:gd name="T7" fmla="*/ 0 h 30"/>
              </a:gdLst>
              <a:ahLst/>
              <a:cxnLst>
                <a:cxn ang="0">
                  <a:pos x="T0" y="T1"/>
                </a:cxn>
                <a:cxn ang="0">
                  <a:pos x="T2" y="T3"/>
                </a:cxn>
                <a:cxn ang="0">
                  <a:pos x="T4" y="T5"/>
                </a:cxn>
                <a:cxn ang="0">
                  <a:pos x="T6" y="T7"/>
                </a:cxn>
              </a:cxnLst>
              <a:rect l="0" t="0" r="r" b="b"/>
              <a:pathLst>
                <a:path w="1" h="30">
                  <a:moveTo>
                    <a:pt x="0" y="0"/>
                  </a:moveTo>
                  <a:lnTo>
                    <a:pt x="0" y="0"/>
                  </a:lnTo>
                  <a:cubicBezTo>
                    <a:pt x="0" y="29"/>
                    <a:pt x="0" y="29"/>
                    <a:pt x="0" y="29"/>
                  </a:cubicBezTo>
                  <a:cubicBezTo>
                    <a:pt x="0" y="29"/>
                    <a:pt x="0" y="29"/>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4" name="Freeform 963">
              <a:extLst>
                <a:ext uri="{FF2B5EF4-FFF2-40B4-BE49-F238E27FC236}">
                  <a16:creationId xmlns:a16="http://schemas.microsoft.com/office/drawing/2014/main" id="{F337B247-5601-D542-9E94-F06E1C3453DF}"/>
                </a:ext>
              </a:extLst>
            </p:cNvPr>
            <p:cNvSpPr>
              <a:spLocks noChangeArrowheads="1"/>
            </p:cNvSpPr>
            <p:nvPr/>
          </p:nvSpPr>
          <p:spPr bwMode="auto">
            <a:xfrm>
              <a:off x="4907731" y="3790034"/>
              <a:ext cx="10036" cy="18498"/>
            </a:xfrm>
            <a:custGeom>
              <a:avLst/>
              <a:gdLst>
                <a:gd name="T0" fmla="*/ 29 w 30"/>
                <a:gd name="T1" fmla="*/ 0 h 59"/>
                <a:gd name="T2" fmla="*/ 29 w 30"/>
                <a:gd name="T3" fmla="*/ 0 h 59"/>
                <a:gd name="T4" fmla="*/ 29 w 30"/>
                <a:gd name="T5" fmla="*/ 0 h 59"/>
                <a:gd name="T6" fmla="*/ 0 w 30"/>
                <a:gd name="T7" fmla="*/ 58 h 59"/>
                <a:gd name="T8" fmla="*/ 29 w 30"/>
                <a:gd name="T9" fmla="*/ 0 h 59"/>
              </a:gdLst>
              <a:ahLst/>
              <a:cxnLst>
                <a:cxn ang="0">
                  <a:pos x="T0" y="T1"/>
                </a:cxn>
                <a:cxn ang="0">
                  <a:pos x="T2" y="T3"/>
                </a:cxn>
                <a:cxn ang="0">
                  <a:pos x="T4" y="T5"/>
                </a:cxn>
                <a:cxn ang="0">
                  <a:pos x="T6" y="T7"/>
                </a:cxn>
                <a:cxn ang="0">
                  <a:pos x="T8" y="T9"/>
                </a:cxn>
              </a:cxnLst>
              <a:rect l="0" t="0" r="r" b="b"/>
              <a:pathLst>
                <a:path w="30" h="59">
                  <a:moveTo>
                    <a:pt x="29" y="0"/>
                  </a:moveTo>
                  <a:lnTo>
                    <a:pt x="29" y="0"/>
                  </a:lnTo>
                  <a:lnTo>
                    <a:pt x="29" y="0"/>
                  </a:lnTo>
                  <a:cubicBezTo>
                    <a:pt x="0" y="29"/>
                    <a:pt x="0" y="29"/>
                    <a:pt x="0" y="58"/>
                  </a:cubicBezTo>
                  <a:cubicBezTo>
                    <a:pt x="0" y="29"/>
                    <a:pt x="0" y="29"/>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5" name="Freeform 964">
              <a:extLst>
                <a:ext uri="{FF2B5EF4-FFF2-40B4-BE49-F238E27FC236}">
                  <a16:creationId xmlns:a16="http://schemas.microsoft.com/office/drawing/2014/main" id="{935756E0-926D-A741-A52F-4FBE6F92D27E}"/>
                </a:ext>
              </a:extLst>
            </p:cNvPr>
            <p:cNvSpPr>
              <a:spLocks noChangeArrowheads="1"/>
            </p:cNvSpPr>
            <p:nvPr/>
          </p:nvSpPr>
          <p:spPr bwMode="auto">
            <a:xfrm>
              <a:off x="4879053" y="2661702"/>
              <a:ext cx="38714" cy="46954"/>
            </a:xfrm>
            <a:custGeom>
              <a:avLst/>
              <a:gdLst>
                <a:gd name="T0" fmla="*/ 117 w 118"/>
                <a:gd name="T1" fmla="*/ 0 h 147"/>
                <a:gd name="T2" fmla="*/ 117 w 118"/>
                <a:gd name="T3" fmla="*/ 0 h 147"/>
                <a:gd name="T4" fmla="*/ 88 w 118"/>
                <a:gd name="T5" fmla="*/ 29 h 147"/>
                <a:gd name="T6" fmla="*/ 29 w 118"/>
                <a:gd name="T7" fmla="*/ 146 h 147"/>
                <a:gd name="T8" fmla="*/ 29 w 118"/>
                <a:gd name="T9" fmla="*/ 146 h 147"/>
                <a:gd name="T10" fmla="*/ 0 w 118"/>
                <a:gd name="T11" fmla="*/ 146 h 147"/>
                <a:gd name="T12" fmla="*/ 0 w 118"/>
                <a:gd name="T13" fmla="*/ 146 h 147"/>
                <a:gd name="T14" fmla="*/ 29 w 118"/>
                <a:gd name="T15" fmla="*/ 146 h 147"/>
                <a:gd name="T16" fmla="*/ 29 w 118"/>
                <a:gd name="T17" fmla="*/ 146 h 147"/>
                <a:gd name="T18" fmla="*/ 88 w 118"/>
                <a:gd name="T19" fmla="*/ 29 h 147"/>
                <a:gd name="T20" fmla="*/ 117 w 118"/>
                <a:gd name="T21"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147">
                  <a:moveTo>
                    <a:pt x="117" y="0"/>
                  </a:moveTo>
                  <a:lnTo>
                    <a:pt x="117" y="0"/>
                  </a:lnTo>
                  <a:cubicBezTo>
                    <a:pt x="88" y="29"/>
                    <a:pt x="88" y="29"/>
                    <a:pt x="88" y="29"/>
                  </a:cubicBezTo>
                  <a:cubicBezTo>
                    <a:pt x="59" y="58"/>
                    <a:pt x="29" y="88"/>
                    <a:pt x="29" y="146"/>
                  </a:cubicBezTo>
                  <a:lnTo>
                    <a:pt x="29" y="146"/>
                  </a:lnTo>
                  <a:cubicBezTo>
                    <a:pt x="0" y="146"/>
                    <a:pt x="0" y="146"/>
                    <a:pt x="0" y="146"/>
                  </a:cubicBezTo>
                  <a:lnTo>
                    <a:pt x="0" y="146"/>
                  </a:lnTo>
                  <a:cubicBezTo>
                    <a:pt x="29" y="146"/>
                    <a:pt x="29" y="146"/>
                    <a:pt x="29" y="146"/>
                  </a:cubicBezTo>
                  <a:lnTo>
                    <a:pt x="29" y="146"/>
                  </a:lnTo>
                  <a:cubicBezTo>
                    <a:pt x="29" y="88"/>
                    <a:pt x="59" y="58"/>
                    <a:pt x="88" y="29"/>
                  </a:cubicBezTo>
                  <a:cubicBezTo>
                    <a:pt x="117" y="0"/>
                    <a:pt x="117" y="0"/>
                    <a:pt x="117"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6" name="Freeform 965">
              <a:extLst>
                <a:ext uri="{FF2B5EF4-FFF2-40B4-BE49-F238E27FC236}">
                  <a16:creationId xmlns:a16="http://schemas.microsoft.com/office/drawing/2014/main" id="{46A9E6D7-1F49-2A45-906F-A36BA412E95E}"/>
                </a:ext>
              </a:extLst>
            </p:cNvPr>
            <p:cNvSpPr>
              <a:spLocks noChangeArrowheads="1"/>
            </p:cNvSpPr>
            <p:nvPr/>
          </p:nvSpPr>
          <p:spPr bwMode="auto">
            <a:xfrm>
              <a:off x="4669707" y="2868017"/>
              <a:ext cx="10036"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cubicBezTo>
                    <a:pt x="0" y="0"/>
                    <a:pt x="0" y="0"/>
                    <a:pt x="0" y="0"/>
                  </a:cubicBez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7" name="Freeform 966">
              <a:extLst>
                <a:ext uri="{FF2B5EF4-FFF2-40B4-BE49-F238E27FC236}">
                  <a16:creationId xmlns:a16="http://schemas.microsoft.com/office/drawing/2014/main" id="{60706358-9177-8C46-99E9-C152800A3213}"/>
                </a:ext>
              </a:extLst>
            </p:cNvPr>
            <p:cNvSpPr>
              <a:spLocks noChangeArrowheads="1"/>
            </p:cNvSpPr>
            <p:nvPr/>
          </p:nvSpPr>
          <p:spPr bwMode="auto">
            <a:xfrm>
              <a:off x="4679743" y="2868017"/>
              <a:ext cx="10037" cy="1423"/>
            </a:xfrm>
            <a:custGeom>
              <a:avLst/>
              <a:gdLst>
                <a:gd name="T0" fmla="*/ 29 w 30"/>
                <a:gd name="T1" fmla="*/ 0 h 1"/>
                <a:gd name="T2" fmla="*/ 29 w 30"/>
                <a:gd name="T3" fmla="*/ 0 h 1"/>
                <a:gd name="T4" fmla="*/ 0 w 30"/>
                <a:gd name="T5" fmla="*/ 0 h 1"/>
                <a:gd name="T6" fmla="*/ 29 w 30"/>
                <a:gd name="T7" fmla="*/ 0 h 1"/>
              </a:gdLst>
              <a:ahLst/>
              <a:cxnLst>
                <a:cxn ang="0">
                  <a:pos x="T0" y="T1"/>
                </a:cxn>
                <a:cxn ang="0">
                  <a:pos x="T2" y="T3"/>
                </a:cxn>
                <a:cxn ang="0">
                  <a:pos x="T4" y="T5"/>
                </a:cxn>
                <a:cxn ang="0">
                  <a:pos x="T6" y="T7"/>
                </a:cxn>
              </a:cxnLst>
              <a:rect l="0" t="0" r="r" b="b"/>
              <a:pathLst>
                <a:path w="30" h="1">
                  <a:moveTo>
                    <a:pt x="29" y="0"/>
                  </a:moveTo>
                  <a:lnTo>
                    <a:pt x="29" y="0"/>
                  </a:lnTo>
                  <a:lnTo>
                    <a:pt x="0" y="0"/>
                  </a:lnTo>
                  <a:lnTo>
                    <a:pt x="29"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8" name="Freeform 967">
              <a:extLst>
                <a:ext uri="{FF2B5EF4-FFF2-40B4-BE49-F238E27FC236}">
                  <a16:creationId xmlns:a16="http://schemas.microsoft.com/office/drawing/2014/main" id="{05C5EF0E-CEE4-D84F-AD26-24B78992F838}"/>
                </a:ext>
              </a:extLst>
            </p:cNvPr>
            <p:cNvSpPr>
              <a:spLocks noChangeArrowheads="1"/>
            </p:cNvSpPr>
            <p:nvPr/>
          </p:nvSpPr>
          <p:spPr bwMode="auto">
            <a:xfrm>
              <a:off x="4651066" y="2849520"/>
              <a:ext cx="20074" cy="28457"/>
            </a:xfrm>
            <a:custGeom>
              <a:avLst/>
              <a:gdLst>
                <a:gd name="T0" fmla="*/ 59 w 60"/>
                <a:gd name="T1" fmla="*/ 58 h 88"/>
                <a:gd name="T2" fmla="*/ 59 w 60"/>
                <a:gd name="T3" fmla="*/ 58 h 88"/>
                <a:gd name="T4" fmla="*/ 59 w 60"/>
                <a:gd name="T5" fmla="*/ 58 h 88"/>
                <a:gd name="T6" fmla="*/ 0 w 60"/>
                <a:gd name="T7" fmla="*/ 87 h 88"/>
                <a:gd name="T8" fmla="*/ 0 w 60"/>
                <a:gd name="T9" fmla="*/ 0 h 88"/>
                <a:gd name="T10" fmla="*/ 0 w 60"/>
                <a:gd name="T11" fmla="*/ 87 h 88"/>
                <a:gd name="T12" fmla="*/ 59 w 60"/>
                <a:gd name="T13" fmla="*/ 58 h 88"/>
              </a:gdLst>
              <a:ahLst/>
              <a:cxnLst>
                <a:cxn ang="0">
                  <a:pos x="T0" y="T1"/>
                </a:cxn>
                <a:cxn ang="0">
                  <a:pos x="T2" y="T3"/>
                </a:cxn>
                <a:cxn ang="0">
                  <a:pos x="T4" y="T5"/>
                </a:cxn>
                <a:cxn ang="0">
                  <a:pos x="T6" y="T7"/>
                </a:cxn>
                <a:cxn ang="0">
                  <a:pos x="T8" y="T9"/>
                </a:cxn>
                <a:cxn ang="0">
                  <a:pos x="T10" y="T11"/>
                </a:cxn>
                <a:cxn ang="0">
                  <a:pos x="T12" y="T13"/>
                </a:cxn>
              </a:cxnLst>
              <a:rect l="0" t="0" r="r" b="b"/>
              <a:pathLst>
                <a:path w="60" h="88">
                  <a:moveTo>
                    <a:pt x="59" y="58"/>
                  </a:moveTo>
                  <a:lnTo>
                    <a:pt x="59" y="58"/>
                  </a:lnTo>
                  <a:lnTo>
                    <a:pt x="59" y="58"/>
                  </a:lnTo>
                  <a:cubicBezTo>
                    <a:pt x="59" y="58"/>
                    <a:pt x="29" y="58"/>
                    <a:pt x="0" y="87"/>
                  </a:cubicBezTo>
                  <a:cubicBezTo>
                    <a:pt x="0" y="58"/>
                    <a:pt x="0" y="29"/>
                    <a:pt x="0" y="0"/>
                  </a:cubicBezTo>
                  <a:cubicBezTo>
                    <a:pt x="0" y="29"/>
                    <a:pt x="0" y="58"/>
                    <a:pt x="0" y="87"/>
                  </a:cubicBezTo>
                  <a:cubicBezTo>
                    <a:pt x="29" y="58"/>
                    <a:pt x="59" y="58"/>
                    <a:pt x="59" y="58"/>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69" name="Freeform 968">
              <a:extLst>
                <a:ext uri="{FF2B5EF4-FFF2-40B4-BE49-F238E27FC236}">
                  <a16:creationId xmlns:a16="http://schemas.microsoft.com/office/drawing/2014/main" id="{33C812E6-0FBF-EF42-9F08-CB1286F67151}"/>
                </a:ext>
              </a:extLst>
            </p:cNvPr>
            <p:cNvSpPr>
              <a:spLocks noChangeArrowheads="1"/>
            </p:cNvSpPr>
            <p:nvPr/>
          </p:nvSpPr>
          <p:spPr bwMode="auto">
            <a:xfrm>
              <a:off x="4708421" y="2821063"/>
              <a:ext cx="10037" cy="1423"/>
            </a:xfrm>
            <a:custGeom>
              <a:avLst/>
              <a:gdLst>
                <a:gd name="T0" fmla="*/ 29 w 30"/>
                <a:gd name="T1" fmla="*/ 0 h 1"/>
                <a:gd name="T2" fmla="*/ 29 w 30"/>
                <a:gd name="T3" fmla="*/ 0 h 1"/>
                <a:gd name="T4" fmla="*/ 0 w 30"/>
                <a:gd name="T5" fmla="*/ 0 h 1"/>
                <a:gd name="T6" fmla="*/ 0 w 30"/>
                <a:gd name="T7" fmla="*/ 0 h 1"/>
                <a:gd name="T8" fmla="*/ 0 w 30"/>
                <a:gd name="T9" fmla="*/ 0 h 1"/>
                <a:gd name="T10" fmla="*/ 29 w 30"/>
                <a:gd name="T11" fmla="*/ 0 h 1"/>
              </a:gdLst>
              <a:ahLst/>
              <a:cxnLst>
                <a:cxn ang="0">
                  <a:pos x="T0" y="T1"/>
                </a:cxn>
                <a:cxn ang="0">
                  <a:pos x="T2" y="T3"/>
                </a:cxn>
                <a:cxn ang="0">
                  <a:pos x="T4" y="T5"/>
                </a:cxn>
                <a:cxn ang="0">
                  <a:pos x="T6" y="T7"/>
                </a:cxn>
                <a:cxn ang="0">
                  <a:pos x="T8" y="T9"/>
                </a:cxn>
                <a:cxn ang="0">
                  <a:pos x="T10" y="T11"/>
                </a:cxn>
              </a:cxnLst>
              <a:rect l="0" t="0" r="r" b="b"/>
              <a:pathLst>
                <a:path w="30" h="1">
                  <a:moveTo>
                    <a:pt x="29" y="0"/>
                  </a:moveTo>
                  <a:lnTo>
                    <a:pt x="29" y="0"/>
                  </a:lnTo>
                  <a:cubicBezTo>
                    <a:pt x="0" y="0"/>
                    <a:pt x="0" y="0"/>
                    <a:pt x="0" y="0"/>
                  </a:cubicBezTo>
                  <a:lnTo>
                    <a:pt x="0" y="0"/>
                  </a:lnTo>
                  <a:lnTo>
                    <a:pt x="0" y="0"/>
                  </a:lnTo>
                  <a:cubicBezTo>
                    <a:pt x="0" y="0"/>
                    <a:pt x="0" y="0"/>
                    <a:pt x="29"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70" name="Freeform 969">
              <a:extLst>
                <a:ext uri="{FF2B5EF4-FFF2-40B4-BE49-F238E27FC236}">
                  <a16:creationId xmlns:a16="http://schemas.microsoft.com/office/drawing/2014/main" id="{30A4B20A-3066-8041-8FB5-24341A03DD22}"/>
                </a:ext>
              </a:extLst>
            </p:cNvPr>
            <p:cNvSpPr>
              <a:spLocks noChangeArrowheads="1"/>
            </p:cNvSpPr>
            <p:nvPr/>
          </p:nvSpPr>
          <p:spPr bwMode="auto">
            <a:xfrm>
              <a:off x="4745702" y="2849520"/>
              <a:ext cx="10037" cy="1423"/>
            </a:xfrm>
            <a:custGeom>
              <a:avLst/>
              <a:gdLst>
                <a:gd name="T0" fmla="*/ 0 w 30"/>
                <a:gd name="T1" fmla="*/ 0 h 1"/>
                <a:gd name="T2" fmla="*/ 0 w 30"/>
                <a:gd name="T3" fmla="*/ 0 h 1"/>
                <a:gd name="T4" fmla="*/ 29 w 30"/>
                <a:gd name="T5" fmla="*/ 0 h 1"/>
                <a:gd name="T6" fmla="*/ 29 w 30"/>
                <a:gd name="T7" fmla="*/ 0 h 1"/>
                <a:gd name="T8" fmla="*/ 0 w 30"/>
                <a:gd name="T9" fmla="*/ 0 h 1"/>
              </a:gdLst>
              <a:ahLst/>
              <a:cxnLst>
                <a:cxn ang="0">
                  <a:pos x="T0" y="T1"/>
                </a:cxn>
                <a:cxn ang="0">
                  <a:pos x="T2" y="T3"/>
                </a:cxn>
                <a:cxn ang="0">
                  <a:pos x="T4" y="T5"/>
                </a:cxn>
                <a:cxn ang="0">
                  <a:pos x="T6" y="T7"/>
                </a:cxn>
                <a:cxn ang="0">
                  <a:pos x="T8" y="T9"/>
                </a:cxn>
              </a:cxnLst>
              <a:rect l="0" t="0" r="r" b="b"/>
              <a:pathLst>
                <a:path w="30" h="1">
                  <a:moveTo>
                    <a:pt x="0" y="0"/>
                  </a:moveTo>
                  <a:lnTo>
                    <a:pt x="0" y="0"/>
                  </a:lnTo>
                  <a:cubicBezTo>
                    <a:pt x="29" y="0"/>
                    <a:pt x="29" y="0"/>
                    <a:pt x="29" y="0"/>
                  </a:cubicBezTo>
                  <a:lnTo>
                    <a:pt x="29" y="0"/>
                  </a:ln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71" name="Freeform 970">
              <a:extLst>
                <a:ext uri="{FF2B5EF4-FFF2-40B4-BE49-F238E27FC236}">
                  <a16:creationId xmlns:a16="http://schemas.microsoft.com/office/drawing/2014/main" id="{3B4F38CB-59CE-084A-B31D-501BC0887E39}"/>
                </a:ext>
              </a:extLst>
            </p:cNvPr>
            <p:cNvSpPr>
              <a:spLocks noChangeArrowheads="1"/>
            </p:cNvSpPr>
            <p:nvPr/>
          </p:nvSpPr>
          <p:spPr bwMode="auto">
            <a:xfrm>
              <a:off x="4717024" y="2868017"/>
              <a:ext cx="10037" cy="9961"/>
            </a:xfrm>
            <a:custGeom>
              <a:avLst/>
              <a:gdLst>
                <a:gd name="T0" fmla="*/ 0 w 30"/>
                <a:gd name="T1" fmla="*/ 0 h 30"/>
                <a:gd name="T2" fmla="*/ 0 w 30"/>
                <a:gd name="T3" fmla="*/ 0 h 30"/>
                <a:gd name="T4" fmla="*/ 0 w 30"/>
                <a:gd name="T5" fmla="*/ 29 h 30"/>
                <a:gd name="T6" fmla="*/ 29 w 30"/>
                <a:gd name="T7" fmla="*/ 29 h 30"/>
                <a:gd name="T8" fmla="*/ 29 w 30"/>
                <a:gd name="T9" fmla="*/ 29 h 30"/>
                <a:gd name="T10" fmla="*/ 0 w 30"/>
                <a:gd name="T11" fmla="*/ 29 h 30"/>
                <a:gd name="T12" fmla="*/ 0 w 3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0" h="30">
                  <a:moveTo>
                    <a:pt x="0" y="0"/>
                  </a:moveTo>
                  <a:lnTo>
                    <a:pt x="0" y="0"/>
                  </a:lnTo>
                  <a:cubicBezTo>
                    <a:pt x="0" y="0"/>
                    <a:pt x="0" y="0"/>
                    <a:pt x="0" y="29"/>
                  </a:cubicBezTo>
                  <a:cubicBezTo>
                    <a:pt x="29" y="29"/>
                    <a:pt x="29" y="29"/>
                    <a:pt x="29" y="29"/>
                  </a:cubicBezTo>
                  <a:lnTo>
                    <a:pt x="29" y="29"/>
                  </a:lnTo>
                  <a:cubicBezTo>
                    <a:pt x="0" y="29"/>
                    <a:pt x="0" y="29"/>
                    <a:pt x="0" y="29"/>
                  </a:cubicBezTo>
                  <a:cubicBezTo>
                    <a:pt x="0" y="0"/>
                    <a:pt x="0" y="0"/>
                    <a:pt x="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72" name="Freeform 971">
              <a:extLst>
                <a:ext uri="{FF2B5EF4-FFF2-40B4-BE49-F238E27FC236}">
                  <a16:creationId xmlns:a16="http://schemas.microsoft.com/office/drawing/2014/main" id="{F15A4662-46EB-8944-A809-F1F4A0D5F99E}"/>
                </a:ext>
              </a:extLst>
            </p:cNvPr>
            <p:cNvSpPr>
              <a:spLocks noChangeArrowheads="1"/>
            </p:cNvSpPr>
            <p:nvPr/>
          </p:nvSpPr>
          <p:spPr bwMode="auto">
            <a:xfrm>
              <a:off x="4907731" y="3781496"/>
              <a:ext cx="1433" cy="14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73" name="Freeform 972">
              <a:extLst>
                <a:ext uri="{FF2B5EF4-FFF2-40B4-BE49-F238E27FC236}">
                  <a16:creationId xmlns:a16="http://schemas.microsoft.com/office/drawing/2014/main" id="{62EDF6AD-3035-ED42-B1D9-CFF841719DF0}"/>
                </a:ext>
              </a:extLst>
            </p:cNvPr>
            <p:cNvSpPr>
              <a:spLocks noChangeArrowheads="1"/>
            </p:cNvSpPr>
            <p:nvPr/>
          </p:nvSpPr>
          <p:spPr bwMode="auto">
            <a:xfrm>
              <a:off x="4651066" y="2831022"/>
              <a:ext cx="1434" cy="19920"/>
            </a:xfrm>
            <a:custGeom>
              <a:avLst/>
              <a:gdLst>
                <a:gd name="T0" fmla="*/ 0 w 1"/>
                <a:gd name="T1" fmla="*/ 59 h 60"/>
                <a:gd name="T2" fmla="*/ 0 w 1"/>
                <a:gd name="T3" fmla="*/ 59 h 60"/>
                <a:gd name="T4" fmla="*/ 0 w 1"/>
                <a:gd name="T5" fmla="*/ 0 h 60"/>
                <a:gd name="T6" fmla="*/ 0 w 1"/>
                <a:gd name="T7" fmla="*/ 0 h 60"/>
                <a:gd name="T8" fmla="*/ 0 w 1"/>
                <a:gd name="T9" fmla="*/ 59 h 60"/>
              </a:gdLst>
              <a:ahLst/>
              <a:cxnLst>
                <a:cxn ang="0">
                  <a:pos x="T0" y="T1"/>
                </a:cxn>
                <a:cxn ang="0">
                  <a:pos x="T2" y="T3"/>
                </a:cxn>
                <a:cxn ang="0">
                  <a:pos x="T4" y="T5"/>
                </a:cxn>
                <a:cxn ang="0">
                  <a:pos x="T6" y="T7"/>
                </a:cxn>
                <a:cxn ang="0">
                  <a:pos x="T8" y="T9"/>
                </a:cxn>
              </a:cxnLst>
              <a:rect l="0" t="0" r="r" b="b"/>
              <a:pathLst>
                <a:path w="1" h="60">
                  <a:moveTo>
                    <a:pt x="0" y="59"/>
                  </a:moveTo>
                  <a:lnTo>
                    <a:pt x="0" y="59"/>
                  </a:lnTo>
                  <a:cubicBezTo>
                    <a:pt x="0" y="30"/>
                    <a:pt x="0" y="30"/>
                    <a:pt x="0" y="0"/>
                  </a:cubicBezTo>
                  <a:lnTo>
                    <a:pt x="0" y="0"/>
                  </a:lnTo>
                  <a:cubicBezTo>
                    <a:pt x="0" y="30"/>
                    <a:pt x="0" y="30"/>
                    <a:pt x="0" y="59"/>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74" name="Freeform 973">
              <a:extLst>
                <a:ext uri="{FF2B5EF4-FFF2-40B4-BE49-F238E27FC236}">
                  <a16:creationId xmlns:a16="http://schemas.microsoft.com/office/drawing/2014/main" id="{D4249BCD-D68C-9347-BAAD-AB23C61B774C}"/>
                </a:ext>
              </a:extLst>
            </p:cNvPr>
            <p:cNvSpPr>
              <a:spLocks noChangeArrowheads="1"/>
            </p:cNvSpPr>
            <p:nvPr/>
          </p:nvSpPr>
          <p:spPr bwMode="auto">
            <a:xfrm>
              <a:off x="4735665" y="2812526"/>
              <a:ext cx="10036" cy="9960"/>
            </a:xfrm>
            <a:custGeom>
              <a:avLst/>
              <a:gdLst>
                <a:gd name="T0" fmla="*/ 0 w 31"/>
                <a:gd name="T1" fmla="*/ 29 h 30"/>
                <a:gd name="T2" fmla="*/ 0 w 31"/>
                <a:gd name="T3" fmla="*/ 29 h 30"/>
                <a:gd name="T4" fmla="*/ 0 w 31"/>
                <a:gd name="T5" fmla="*/ 29 h 30"/>
                <a:gd name="T6" fmla="*/ 0 w 31"/>
                <a:gd name="T7" fmla="*/ 29 h 30"/>
                <a:gd name="T8" fmla="*/ 30 w 31"/>
                <a:gd name="T9" fmla="*/ 29 h 30"/>
                <a:gd name="T10" fmla="*/ 30 w 31"/>
                <a:gd name="T11" fmla="*/ 0 h 30"/>
                <a:gd name="T12" fmla="*/ 30 w 31"/>
                <a:gd name="T13" fmla="*/ 29 h 30"/>
                <a:gd name="T14" fmla="*/ 0 w 31"/>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0" y="29"/>
                  </a:moveTo>
                  <a:lnTo>
                    <a:pt x="0" y="29"/>
                  </a:lnTo>
                  <a:lnTo>
                    <a:pt x="0" y="29"/>
                  </a:lnTo>
                  <a:lnTo>
                    <a:pt x="0" y="29"/>
                  </a:lnTo>
                  <a:cubicBezTo>
                    <a:pt x="30" y="29"/>
                    <a:pt x="30" y="29"/>
                    <a:pt x="30" y="29"/>
                  </a:cubicBezTo>
                  <a:cubicBezTo>
                    <a:pt x="30" y="0"/>
                    <a:pt x="30" y="0"/>
                    <a:pt x="30" y="0"/>
                  </a:cubicBezTo>
                  <a:cubicBezTo>
                    <a:pt x="30" y="0"/>
                    <a:pt x="30" y="0"/>
                    <a:pt x="30" y="29"/>
                  </a:cubicBezTo>
                  <a:lnTo>
                    <a:pt x="0" y="29"/>
                  </a:ln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75" name="Freeform 974">
              <a:extLst>
                <a:ext uri="{FF2B5EF4-FFF2-40B4-BE49-F238E27FC236}">
                  <a16:creationId xmlns:a16="http://schemas.microsoft.com/office/drawing/2014/main" id="{DC5D9155-FB18-9241-A71D-AC2693044A97}"/>
                </a:ext>
              </a:extLst>
            </p:cNvPr>
            <p:cNvSpPr>
              <a:spLocks noChangeArrowheads="1"/>
            </p:cNvSpPr>
            <p:nvPr/>
          </p:nvSpPr>
          <p:spPr bwMode="auto">
            <a:xfrm>
              <a:off x="4879053" y="3875405"/>
              <a:ext cx="28678" cy="65452"/>
            </a:xfrm>
            <a:custGeom>
              <a:avLst/>
              <a:gdLst>
                <a:gd name="T0" fmla="*/ 88 w 89"/>
                <a:gd name="T1" fmla="*/ 0 h 205"/>
                <a:gd name="T2" fmla="*/ 88 w 89"/>
                <a:gd name="T3" fmla="*/ 0 h 205"/>
                <a:gd name="T4" fmla="*/ 0 w 89"/>
                <a:gd name="T5" fmla="*/ 204 h 205"/>
                <a:gd name="T6" fmla="*/ 88 w 89"/>
                <a:gd name="T7" fmla="*/ 0 h 205"/>
              </a:gdLst>
              <a:ahLst/>
              <a:cxnLst>
                <a:cxn ang="0">
                  <a:pos x="T0" y="T1"/>
                </a:cxn>
                <a:cxn ang="0">
                  <a:pos x="T2" y="T3"/>
                </a:cxn>
                <a:cxn ang="0">
                  <a:pos x="T4" y="T5"/>
                </a:cxn>
                <a:cxn ang="0">
                  <a:pos x="T6" y="T7"/>
                </a:cxn>
              </a:cxnLst>
              <a:rect l="0" t="0" r="r" b="b"/>
              <a:pathLst>
                <a:path w="89" h="205">
                  <a:moveTo>
                    <a:pt x="88" y="0"/>
                  </a:moveTo>
                  <a:lnTo>
                    <a:pt x="88" y="0"/>
                  </a:lnTo>
                  <a:cubicBezTo>
                    <a:pt x="29" y="28"/>
                    <a:pt x="0" y="116"/>
                    <a:pt x="0" y="204"/>
                  </a:cubicBezTo>
                  <a:cubicBezTo>
                    <a:pt x="0" y="116"/>
                    <a:pt x="29" y="28"/>
                    <a:pt x="88"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sp>
          <p:nvSpPr>
            <p:cNvPr id="976" name="Freeform 975">
              <a:extLst>
                <a:ext uri="{FF2B5EF4-FFF2-40B4-BE49-F238E27FC236}">
                  <a16:creationId xmlns:a16="http://schemas.microsoft.com/office/drawing/2014/main" id="{F77256AD-DB21-104D-A27D-F5520E3EC547}"/>
                </a:ext>
              </a:extLst>
            </p:cNvPr>
            <p:cNvSpPr>
              <a:spLocks noChangeArrowheads="1"/>
            </p:cNvSpPr>
            <p:nvPr/>
          </p:nvSpPr>
          <p:spPr bwMode="auto">
            <a:xfrm>
              <a:off x="4661104" y="2859480"/>
              <a:ext cx="10036" cy="1423"/>
            </a:xfrm>
            <a:custGeom>
              <a:avLst/>
              <a:gdLst>
                <a:gd name="T0" fmla="*/ 30 w 31"/>
                <a:gd name="T1" fmla="*/ 0 h 1"/>
                <a:gd name="T2" fmla="*/ 30 w 31"/>
                <a:gd name="T3" fmla="*/ 0 h 1"/>
                <a:gd name="T4" fmla="*/ 0 w 31"/>
                <a:gd name="T5" fmla="*/ 0 h 1"/>
                <a:gd name="T6" fmla="*/ 30 w 31"/>
                <a:gd name="T7" fmla="*/ 0 h 1"/>
              </a:gdLst>
              <a:ahLst/>
              <a:cxnLst>
                <a:cxn ang="0">
                  <a:pos x="T0" y="T1"/>
                </a:cxn>
                <a:cxn ang="0">
                  <a:pos x="T2" y="T3"/>
                </a:cxn>
                <a:cxn ang="0">
                  <a:pos x="T4" y="T5"/>
                </a:cxn>
                <a:cxn ang="0">
                  <a:pos x="T6" y="T7"/>
                </a:cxn>
              </a:cxnLst>
              <a:rect l="0" t="0" r="r" b="b"/>
              <a:pathLst>
                <a:path w="31" h="1">
                  <a:moveTo>
                    <a:pt x="30" y="0"/>
                  </a:moveTo>
                  <a:lnTo>
                    <a:pt x="30" y="0"/>
                  </a:lnTo>
                  <a:cubicBezTo>
                    <a:pt x="0" y="0"/>
                    <a:pt x="0" y="0"/>
                    <a:pt x="0" y="0"/>
                  </a:cubicBezTo>
                  <a:cubicBezTo>
                    <a:pt x="0" y="0"/>
                    <a:pt x="0" y="0"/>
                    <a:pt x="30" y="0"/>
                  </a:cubicBezTo>
                </a:path>
              </a:pathLst>
            </a:custGeom>
            <a:solidFill>
              <a:schemeClr val="tx2">
                <a:alpha val="1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620" b="0" i="0" u="none" strike="noStrike" kern="1200" cap="none" spc="0" normalizeH="0" baseline="0" noProof="0" dirty="0">
                <a:ln>
                  <a:noFill/>
                </a:ln>
                <a:solidFill>
                  <a:srgbClr val="1F384B"/>
                </a:solidFill>
                <a:effectLst/>
                <a:uLnTx/>
                <a:uFillTx/>
                <a:latin typeface="Arial"/>
                <a:ea typeface="+mn-ea"/>
                <a:cs typeface="+mn-cs"/>
              </a:endParaRPr>
            </a:p>
          </p:txBody>
        </p:sp>
      </p:grpSp>
      <p:graphicFrame>
        <p:nvGraphicFramePr>
          <p:cNvPr id="62" name="Chart Placeholder 61">
            <a:extLst>
              <a:ext uri="{FF2B5EF4-FFF2-40B4-BE49-F238E27FC236}">
                <a16:creationId xmlns:a16="http://schemas.microsoft.com/office/drawing/2014/main" id="{BB76E337-0B91-D84C-95F7-289E6E45374E}"/>
              </a:ext>
            </a:extLst>
          </p:cNvPr>
          <p:cNvGraphicFramePr>
            <a:graphicFrameLocks noGrp="1"/>
          </p:cNvGraphicFramePr>
          <p:nvPr>
            <p:ph type="chart" sz="quarter" idx="13"/>
            <p:custDataLst>
              <p:tags r:id="rId2"/>
            </p:custDataLst>
            <p:extLst>
              <p:ext uri="{D42A27DB-BD31-4B8C-83A1-F6EECF244321}">
                <p14:modId xmlns:p14="http://schemas.microsoft.com/office/powerpoint/2010/main" val="2911235662"/>
              </p:ext>
            </p:extLst>
          </p:nvPr>
        </p:nvGraphicFramePr>
        <p:xfrm>
          <a:off x="352902" y="2035970"/>
          <a:ext cx="8441055" cy="3037680"/>
        </p:xfrm>
        <a:graphic>
          <a:graphicData uri="http://schemas.openxmlformats.org/drawingml/2006/chart">
            <c:chart xmlns:c="http://schemas.openxmlformats.org/drawingml/2006/chart" xmlns:r="http://schemas.openxmlformats.org/officeDocument/2006/relationships" r:id="rId10"/>
          </a:graphicData>
        </a:graphic>
      </p:graphicFrame>
      <p:sp>
        <p:nvSpPr>
          <p:cNvPr id="2" name="Title 1"/>
          <p:cNvSpPr>
            <a:spLocks noGrp="1"/>
          </p:cNvSpPr>
          <p:nvPr>
            <p:ph type="title"/>
            <p:custDataLst>
              <p:tags r:id="rId3"/>
            </p:custDataLst>
          </p:nvPr>
        </p:nvSpPr>
        <p:spPr>
          <a:xfrm>
            <a:off x="353770" y="658338"/>
            <a:ext cx="7740000" cy="829000"/>
          </a:xfrm>
        </p:spPr>
        <p:txBody>
          <a:bodyPr/>
          <a:lstStyle/>
          <a:p>
            <a:pPr>
              <a:lnSpc>
                <a:spcPct val="80000"/>
              </a:lnSpc>
            </a:pPr>
            <a:r>
              <a:rPr lang="en-CA" sz="4400" noProof="0" dirty="0">
                <a:solidFill>
                  <a:schemeClr val="accent1"/>
                </a:solidFill>
                <a:latin typeface="Arial Black" panose="020B0604020202020204" pitchFamily="34" charset="0"/>
                <a:cs typeface="Arial Black" panose="020B0604020202020204" pitchFamily="34" charset="0"/>
              </a:rPr>
              <a:t>The U.S. economy</a:t>
            </a:r>
            <a:br>
              <a:rPr lang="en-CA" sz="4400" noProof="0" dirty="0">
                <a:solidFill>
                  <a:schemeClr val="accent1"/>
                </a:solidFill>
                <a:latin typeface="Arial Black" panose="020B0604020202020204" pitchFamily="34" charset="0"/>
                <a:cs typeface="Arial Black" panose="020B0604020202020204" pitchFamily="34" charset="0"/>
              </a:rPr>
            </a:br>
            <a:r>
              <a:rPr lang="en-CA" sz="4400" noProof="0" dirty="0">
                <a:solidFill>
                  <a:schemeClr val="tx2"/>
                </a:solidFill>
                <a:latin typeface="Arial Black" panose="020B0604020202020204" pitchFamily="34" charset="0"/>
                <a:cs typeface="Arial Black" panose="020B0604020202020204" pitchFamily="34" charset="0"/>
              </a:rPr>
              <a:t>continues its roll</a:t>
            </a:r>
          </a:p>
        </p:txBody>
      </p:sp>
      <p:sp>
        <p:nvSpPr>
          <p:cNvPr id="5" name="Text Placeholder 4">
            <a:extLst>
              <a:ext uri="{FF2B5EF4-FFF2-40B4-BE49-F238E27FC236}">
                <a16:creationId xmlns:a16="http://schemas.microsoft.com/office/drawing/2014/main" id="{4DAFB29F-2098-694E-B4C9-B0F075956205}"/>
              </a:ext>
            </a:extLst>
          </p:cNvPr>
          <p:cNvSpPr>
            <a:spLocks noGrp="1"/>
          </p:cNvSpPr>
          <p:nvPr>
            <p:ph type="body" sz="quarter" idx="17"/>
            <p:custDataLst>
              <p:tags r:id="rId4"/>
            </p:custDataLst>
          </p:nvPr>
        </p:nvSpPr>
        <p:spPr>
          <a:xfrm>
            <a:off x="350816" y="1711848"/>
            <a:ext cx="8424000" cy="342900"/>
          </a:xfrm>
        </p:spPr>
        <p:txBody>
          <a:bodyPr/>
          <a:lstStyle/>
          <a:p>
            <a:r>
              <a:rPr lang="en-CA" b="1" noProof="0" dirty="0">
                <a:solidFill>
                  <a:schemeClr val="accent1"/>
                </a:solidFill>
              </a:rPr>
              <a:t>Real GDP growth (%)</a:t>
            </a:r>
          </a:p>
        </p:txBody>
      </p:sp>
      <p:grpSp>
        <p:nvGrpSpPr>
          <p:cNvPr id="61" name="Group 60">
            <a:extLst>
              <a:ext uri="{FF2B5EF4-FFF2-40B4-BE49-F238E27FC236}">
                <a16:creationId xmlns:a16="http://schemas.microsoft.com/office/drawing/2014/main" id="{50328003-DB62-0343-A1C5-4BCD6D2BD516}"/>
              </a:ext>
            </a:extLst>
          </p:cNvPr>
          <p:cNvGrpSpPr>
            <a:grpSpLocks noChangeAspect="1"/>
          </p:cNvGrpSpPr>
          <p:nvPr>
            <p:custDataLst>
              <p:tags r:id="rId5"/>
            </p:custDataLst>
          </p:nvPr>
        </p:nvGrpSpPr>
        <p:grpSpPr>
          <a:xfrm>
            <a:off x="8155914" y="214868"/>
            <a:ext cx="649729" cy="648000"/>
            <a:chOff x="2573338" y="2759075"/>
            <a:chExt cx="1815808" cy="1810977"/>
          </a:xfrm>
        </p:grpSpPr>
        <p:sp>
          <p:nvSpPr>
            <p:cNvPr id="64" name="Freeform 63">
              <a:extLst>
                <a:ext uri="{FF2B5EF4-FFF2-40B4-BE49-F238E27FC236}">
                  <a16:creationId xmlns:a16="http://schemas.microsoft.com/office/drawing/2014/main" id="{F68C391A-B223-1244-9138-CC651DC4664E}"/>
                </a:ext>
              </a:extLst>
            </p:cNvPr>
            <p:cNvSpPr>
              <a:spLocks noChangeArrowheads="1"/>
            </p:cNvSpPr>
            <p:nvPr/>
          </p:nvSpPr>
          <p:spPr bwMode="auto">
            <a:xfrm>
              <a:off x="2643661" y="4011614"/>
              <a:ext cx="1675695" cy="137751"/>
            </a:xfrm>
            <a:custGeom>
              <a:avLst/>
              <a:gdLst>
                <a:gd name="connsiteX0" fmla="*/ 0 w 1675695"/>
                <a:gd name="connsiteY0" fmla="*/ 0 h 137751"/>
                <a:gd name="connsiteX1" fmla="*/ 1675695 w 1675695"/>
                <a:gd name="connsiteY1" fmla="*/ 0 h 137751"/>
                <a:gd name="connsiteX2" fmla="*/ 1674550 w 1675695"/>
                <a:gd name="connsiteY2" fmla="*/ 3706 h 137751"/>
                <a:gd name="connsiteX3" fmla="*/ 1602088 w 1675695"/>
                <a:gd name="connsiteY3" fmla="*/ 137751 h 137751"/>
                <a:gd name="connsiteX4" fmla="*/ 74027 w 1675695"/>
                <a:gd name="connsiteY4" fmla="*/ 137751 h 137751"/>
                <a:gd name="connsiteX5" fmla="*/ 1153 w 1675695"/>
                <a:gd name="connsiteY5" fmla="*/ 3706 h 1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695" h="137751">
                  <a:moveTo>
                    <a:pt x="0" y="0"/>
                  </a:moveTo>
                  <a:lnTo>
                    <a:pt x="1675695" y="0"/>
                  </a:lnTo>
                  <a:lnTo>
                    <a:pt x="1674550" y="3706"/>
                  </a:lnTo>
                  <a:lnTo>
                    <a:pt x="1602088" y="137751"/>
                  </a:lnTo>
                  <a:lnTo>
                    <a:pt x="74027" y="137751"/>
                  </a:lnTo>
                  <a:lnTo>
                    <a:pt x="1153" y="370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65" name="Freeform 64">
              <a:extLst>
                <a:ext uri="{FF2B5EF4-FFF2-40B4-BE49-F238E27FC236}">
                  <a16:creationId xmlns:a16="http://schemas.microsoft.com/office/drawing/2014/main" id="{942E4571-4D1F-9E43-B58A-8654ED284B40}"/>
                </a:ext>
              </a:extLst>
            </p:cNvPr>
            <p:cNvSpPr>
              <a:spLocks noChangeArrowheads="1"/>
            </p:cNvSpPr>
            <p:nvPr/>
          </p:nvSpPr>
          <p:spPr bwMode="auto">
            <a:xfrm>
              <a:off x="2599689" y="3870325"/>
              <a:ext cx="1763321" cy="142513"/>
            </a:xfrm>
            <a:custGeom>
              <a:avLst/>
              <a:gdLst>
                <a:gd name="connsiteX0" fmla="*/ 0 w 1763321"/>
                <a:gd name="connsiteY0" fmla="*/ 0 h 142513"/>
                <a:gd name="connsiteX1" fmla="*/ 1763321 w 1763321"/>
                <a:gd name="connsiteY1" fmla="*/ 0 h 142513"/>
                <a:gd name="connsiteX2" fmla="*/ 1719289 w 1763321"/>
                <a:gd name="connsiteY2" fmla="*/ 142513 h 142513"/>
                <a:gd name="connsiteX3" fmla="*/ 44353 w 1763321"/>
                <a:gd name="connsiteY3" fmla="*/ 142513 h 142513"/>
              </a:gdLst>
              <a:ahLst/>
              <a:cxnLst>
                <a:cxn ang="0">
                  <a:pos x="connsiteX0" y="connsiteY0"/>
                </a:cxn>
                <a:cxn ang="0">
                  <a:pos x="connsiteX1" y="connsiteY1"/>
                </a:cxn>
                <a:cxn ang="0">
                  <a:pos x="connsiteX2" y="connsiteY2"/>
                </a:cxn>
                <a:cxn ang="0">
                  <a:pos x="connsiteX3" y="connsiteY3"/>
                </a:cxn>
              </a:cxnLst>
              <a:rect l="l" t="t" r="r" b="b"/>
              <a:pathLst>
                <a:path w="1763321" h="142513">
                  <a:moveTo>
                    <a:pt x="0" y="0"/>
                  </a:moveTo>
                  <a:lnTo>
                    <a:pt x="1763321" y="0"/>
                  </a:lnTo>
                  <a:lnTo>
                    <a:pt x="1719289" y="142513"/>
                  </a:lnTo>
                  <a:lnTo>
                    <a:pt x="44353" y="142513"/>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66" name="Freeform 65">
              <a:extLst>
                <a:ext uri="{FF2B5EF4-FFF2-40B4-BE49-F238E27FC236}">
                  <a16:creationId xmlns:a16="http://schemas.microsoft.com/office/drawing/2014/main" id="{D45056E6-0E2A-9443-A4D2-88D47C867D7E}"/>
                </a:ext>
              </a:extLst>
            </p:cNvPr>
            <p:cNvSpPr>
              <a:spLocks noChangeArrowheads="1"/>
            </p:cNvSpPr>
            <p:nvPr/>
          </p:nvSpPr>
          <p:spPr bwMode="auto">
            <a:xfrm>
              <a:off x="2827645" y="4289425"/>
              <a:ext cx="1308588" cy="137752"/>
            </a:xfrm>
            <a:custGeom>
              <a:avLst/>
              <a:gdLst>
                <a:gd name="connsiteX0" fmla="*/ 0 w 1308588"/>
                <a:gd name="connsiteY0" fmla="*/ 0 h 137752"/>
                <a:gd name="connsiteX1" fmla="*/ 1308588 w 1308588"/>
                <a:gd name="connsiteY1" fmla="*/ 0 h 137752"/>
                <a:gd name="connsiteX2" fmla="*/ 1296682 w 1308588"/>
                <a:gd name="connsiteY2" fmla="*/ 14477 h 137752"/>
                <a:gd name="connsiteX3" fmla="*/ 1162504 w 1308588"/>
                <a:gd name="connsiteY3" fmla="*/ 125423 h 137752"/>
                <a:gd name="connsiteX4" fmla="*/ 1142236 w 1308588"/>
                <a:gd name="connsiteY4" fmla="*/ 137752 h 137752"/>
                <a:gd name="connsiteX5" fmla="*/ 166650 w 1308588"/>
                <a:gd name="connsiteY5" fmla="*/ 137752 h 137752"/>
                <a:gd name="connsiteX6" fmla="*/ 146377 w 1308588"/>
                <a:gd name="connsiteY6" fmla="*/ 125423 h 137752"/>
                <a:gd name="connsiteX7" fmla="*/ 11952 w 1308588"/>
                <a:gd name="connsiteY7" fmla="*/ 14477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588" h="137752">
                  <a:moveTo>
                    <a:pt x="0" y="0"/>
                  </a:moveTo>
                  <a:lnTo>
                    <a:pt x="1308588" y="0"/>
                  </a:lnTo>
                  <a:lnTo>
                    <a:pt x="1296682" y="14477"/>
                  </a:lnTo>
                  <a:cubicBezTo>
                    <a:pt x="1255699" y="55574"/>
                    <a:pt x="1210776" y="92760"/>
                    <a:pt x="1162504" y="125423"/>
                  </a:cubicBezTo>
                  <a:lnTo>
                    <a:pt x="1142236" y="137752"/>
                  </a:lnTo>
                  <a:lnTo>
                    <a:pt x="166650" y="137752"/>
                  </a:lnTo>
                  <a:lnTo>
                    <a:pt x="146377" y="125423"/>
                  </a:lnTo>
                  <a:cubicBezTo>
                    <a:pt x="98068" y="92760"/>
                    <a:pt x="53055" y="55574"/>
                    <a:pt x="11952" y="1447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67" name="Freeform 66">
              <a:extLst>
                <a:ext uri="{FF2B5EF4-FFF2-40B4-BE49-F238E27FC236}">
                  <a16:creationId xmlns:a16="http://schemas.microsoft.com/office/drawing/2014/main" id="{DE768C43-CFB2-EB4A-AB41-478A0BC287F2}"/>
                </a:ext>
              </a:extLst>
            </p:cNvPr>
            <p:cNvSpPr>
              <a:spLocks noChangeArrowheads="1"/>
            </p:cNvSpPr>
            <p:nvPr/>
          </p:nvSpPr>
          <p:spPr bwMode="auto">
            <a:xfrm>
              <a:off x="2717020" y="4148138"/>
              <a:ext cx="1529390" cy="140929"/>
            </a:xfrm>
            <a:custGeom>
              <a:avLst/>
              <a:gdLst>
                <a:gd name="connsiteX0" fmla="*/ 0 w 1529390"/>
                <a:gd name="connsiteY0" fmla="*/ 0 h 140929"/>
                <a:gd name="connsiteX1" fmla="*/ 1529390 w 1529390"/>
                <a:gd name="connsiteY1" fmla="*/ 0 h 140929"/>
                <a:gd name="connsiteX2" fmla="*/ 1517843 w 1529390"/>
                <a:gd name="connsiteY2" fmla="*/ 21360 h 140929"/>
                <a:gd name="connsiteX3" fmla="*/ 1419508 w 1529390"/>
                <a:gd name="connsiteY3" fmla="*/ 140929 h 140929"/>
                <a:gd name="connsiteX4" fmla="*/ 110329 w 1529390"/>
                <a:gd name="connsiteY4" fmla="*/ 140929 h 140929"/>
                <a:gd name="connsiteX5" fmla="*/ 11613 w 1529390"/>
                <a:gd name="connsiteY5" fmla="*/ 21360 h 14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390" h="140929">
                  <a:moveTo>
                    <a:pt x="0" y="0"/>
                  </a:moveTo>
                  <a:lnTo>
                    <a:pt x="1529390" y="0"/>
                  </a:lnTo>
                  <a:lnTo>
                    <a:pt x="1517843" y="21360"/>
                  </a:lnTo>
                  <a:lnTo>
                    <a:pt x="1419508" y="140929"/>
                  </a:lnTo>
                  <a:lnTo>
                    <a:pt x="110329" y="140929"/>
                  </a:lnTo>
                  <a:lnTo>
                    <a:pt x="11613" y="21360"/>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68" name="Freeform 67">
              <a:extLst>
                <a:ext uri="{FF2B5EF4-FFF2-40B4-BE49-F238E27FC236}">
                  <a16:creationId xmlns:a16="http://schemas.microsoft.com/office/drawing/2014/main" id="{D0AB2D88-218D-9944-A041-2BABFED30928}"/>
                </a:ext>
              </a:extLst>
            </p:cNvPr>
            <p:cNvSpPr>
              <a:spLocks noChangeArrowheads="1"/>
            </p:cNvSpPr>
            <p:nvPr/>
          </p:nvSpPr>
          <p:spPr bwMode="auto">
            <a:xfrm>
              <a:off x="2580567" y="3733800"/>
              <a:ext cx="1801413" cy="136166"/>
            </a:xfrm>
            <a:custGeom>
              <a:avLst/>
              <a:gdLst>
                <a:gd name="connsiteX0" fmla="*/ 0 w 1801413"/>
                <a:gd name="connsiteY0" fmla="*/ 0 h 136166"/>
                <a:gd name="connsiteX1" fmla="*/ 1801413 w 1801413"/>
                <a:gd name="connsiteY1" fmla="*/ 0 h 136166"/>
                <a:gd name="connsiteX2" fmla="*/ 1790254 w 1801413"/>
                <a:gd name="connsiteY2" fmla="*/ 111246 h 136166"/>
                <a:gd name="connsiteX3" fmla="*/ 1782554 w 1801413"/>
                <a:gd name="connsiteY3" fmla="*/ 136166 h 136166"/>
                <a:gd name="connsiteX4" fmla="*/ 19010 w 1801413"/>
                <a:gd name="connsiteY4" fmla="*/ 136166 h 136166"/>
                <a:gd name="connsiteX5" fmla="*/ 11255 w 1801413"/>
                <a:gd name="connsiteY5" fmla="*/ 111246 h 1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413" h="136166">
                  <a:moveTo>
                    <a:pt x="0" y="0"/>
                  </a:moveTo>
                  <a:lnTo>
                    <a:pt x="1801413" y="0"/>
                  </a:lnTo>
                  <a:lnTo>
                    <a:pt x="1790254" y="111246"/>
                  </a:lnTo>
                  <a:lnTo>
                    <a:pt x="1782554" y="136166"/>
                  </a:lnTo>
                  <a:lnTo>
                    <a:pt x="19010" y="136166"/>
                  </a:lnTo>
                  <a:lnTo>
                    <a:pt x="11255" y="11124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69" name="Freeform 68">
              <a:extLst>
                <a:ext uri="{FF2B5EF4-FFF2-40B4-BE49-F238E27FC236}">
                  <a16:creationId xmlns:a16="http://schemas.microsoft.com/office/drawing/2014/main" id="{00DB7C74-064E-6845-ADEF-88C536E3BD16}"/>
                </a:ext>
              </a:extLst>
            </p:cNvPr>
            <p:cNvSpPr>
              <a:spLocks noChangeArrowheads="1"/>
            </p:cNvSpPr>
            <p:nvPr/>
          </p:nvSpPr>
          <p:spPr bwMode="auto">
            <a:xfrm>
              <a:off x="2599766" y="3313113"/>
              <a:ext cx="1763167" cy="140929"/>
            </a:xfrm>
            <a:custGeom>
              <a:avLst/>
              <a:gdLst>
                <a:gd name="connsiteX0" fmla="*/ 43842 w 1763167"/>
                <a:gd name="connsiteY0" fmla="*/ 0 h 140929"/>
                <a:gd name="connsiteX1" fmla="*/ 1719643 w 1763167"/>
                <a:gd name="connsiteY1" fmla="*/ 0 h 140929"/>
                <a:gd name="connsiteX2" fmla="*/ 1763167 w 1763167"/>
                <a:gd name="connsiteY2" fmla="*/ 140929 h 140929"/>
                <a:gd name="connsiteX3" fmla="*/ 0 w 1763167"/>
                <a:gd name="connsiteY3" fmla="*/ 140929 h 140929"/>
              </a:gdLst>
              <a:ahLst/>
              <a:cxnLst>
                <a:cxn ang="0">
                  <a:pos x="connsiteX0" y="connsiteY0"/>
                </a:cxn>
                <a:cxn ang="0">
                  <a:pos x="connsiteX1" y="connsiteY1"/>
                </a:cxn>
                <a:cxn ang="0">
                  <a:pos x="connsiteX2" y="connsiteY2"/>
                </a:cxn>
                <a:cxn ang="0">
                  <a:pos x="connsiteX3" y="connsiteY3"/>
                </a:cxn>
              </a:cxnLst>
              <a:rect l="l" t="t" r="r" b="b"/>
              <a:pathLst>
                <a:path w="1763167" h="140929">
                  <a:moveTo>
                    <a:pt x="43842" y="0"/>
                  </a:moveTo>
                  <a:lnTo>
                    <a:pt x="1719643" y="0"/>
                  </a:lnTo>
                  <a:lnTo>
                    <a:pt x="1763167" y="140929"/>
                  </a:lnTo>
                  <a:lnTo>
                    <a:pt x="0" y="14092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0" name="Freeform 69">
              <a:extLst>
                <a:ext uri="{FF2B5EF4-FFF2-40B4-BE49-F238E27FC236}">
                  <a16:creationId xmlns:a16="http://schemas.microsoft.com/office/drawing/2014/main" id="{FB949A8F-91DB-E844-9AE5-6DDD1C2B2DA8}"/>
                </a:ext>
              </a:extLst>
            </p:cNvPr>
            <p:cNvSpPr>
              <a:spLocks noChangeArrowheads="1"/>
            </p:cNvSpPr>
            <p:nvPr/>
          </p:nvSpPr>
          <p:spPr bwMode="auto">
            <a:xfrm>
              <a:off x="2829040" y="2897188"/>
              <a:ext cx="1305805" cy="136167"/>
            </a:xfrm>
            <a:custGeom>
              <a:avLst/>
              <a:gdLst>
                <a:gd name="connsiteX0" fmla="*/ 165384 w 1305805"/>
                <a:gd name="connsiteY0" fmla="*/ 0 h 136167"/>
                <a:gd name="connsiteX1" fmla="*/ 1140714 w 1305805"/>
                <a:gd name="connsiteY1" fmla="*/ 0 h 136167"/>
                <a:gd name="connsiteX2" fmla="*/ 1161110 w 1305805"/>
                <a:gd name="connsiteY2" fmla="*/ 12408 h 136167"/>
                <a:gd name="connsiteX3" fmla="*/ 1295288 w 1305805"/>
                <a:gd name="connsiteY3" fmla="*/ 123375 h 136167"/>
                <a:gd name="connsiteX4" fmla="*/ 1305805 w 1305805"/>
                <a:gd name="connsiteY4" fmla="*/ 136167 h 136167"/>
                <a:gd name="connsiteX5" fmla="*/ 0 w 1305805"/>
                <a:gd name="connsiteY5" fmla="*/ 136167 h 136167"/>
                <a:gd name="connsiteX6" fmla="*/ 10558 w 1305805"/>
                <a:gd name="connsiteY6" fmla="*/ 123375 h 136167"/>
                <a:gd name="connsiteX7" fmla="*/ 144983 w 1305805"/>
                <a:gd name="connsiteY7" fmla="*/ 12408 h 13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805" h="136167">
                  <a:moveTo>
                    <a:pt x="165384" y="0"/>
                  </a:moveTo>
                  <a:lnTo>
                    <a:pt x="1140714" y="0"/>
                  </a:lnTo>
                  <a:lnTo>
                    <a:pt x="1161110" y="12408"/>
                  </a:lnTo>
                  <a:cubicBezTo>
                    <a:pt x="1209382" y="45076"/>
                    <a:pt x="1254305" y="82270"/>
                    <a:pt x="1295288" y="123375"/>
                  </a:cubicBezTo>
                  <a:lnTo>
                    <a:pt x="1305805" y="136167"/>
                  </a:lnTo>
                  <a:lnTo>
                    <a:pt x="0" y="136167"/>
                  </a:lnTo>
                  <a:lnTo>
                    <a:pt x="10558" y="123375"/>
                  </a:lnTo>
                  <a:cubicBezTo>
                    <a:pt x="51661" y="82270"/>
                    <a:pt x="96674" y="45076"/>
                    <a:pt x="144983" y="124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1" name="Freeform 70">
              <a:extLst>
                <a:ext uri="{FF2B5EF4-FFF2-40B4-BE49-F238E27FC236}">
                  <a16:creationId xmlns:a16="http://schemas.microsoft.com/office/drawing/2014/main" id="{C76F34BC-4221-C54B-8E00-9095F625D408}"/>
                </a:ext>
              </a:extLst>
            </p:cNvPr>
            <p:cNvSpPr>
              <a:spLocks noChangeArrowheads="1"/>
            </p:cNvSpPr>
            <p:nvPr/>
          </p:nvSpPr>
          <p:spPr bwMode="auto">
            <a:xfrm>
              <a:off x="2717099" y="3033713"/>
              <a:ext cx="1529235" cy="142513"/>
            </a:xfrm>
            <a:custGeom>
              <a:avLst/>
              <a:gdLst>
                <a:gd name="connsiteX0" fmla="*/ 111645 w 1529235"/>
                <a:gd name="connsiteY0" fmla="*/ 0 h 142513"/>
                <a:gd name="connsiteX1" fmla="*/ 1418041 w 1529235"/>
                <a:gd name="connsiteY1" fmla="*/ 0 h 142513"/>
                <a:gd name="connsiteX2" fmla="*/ 1517765 w 1529235"/>
                <a:gd name="connsiteY2" fmla="*/ 121289 h 142513"/>
                <a:gd name="connsiteX3" fmla="*/ 1529235 w 1529235"/>
                <a:gd name="connsiteY3" fmla="*/ 142513 h 142513"/>
                <a:gd name="connsiteX4" fmla="*/ 0 w 1529235"/>
                <a:gd name="connsiteY4" fmla="*/ 142513 h 142513"/>
                <a:gd name="connsiteX5" fmla="*/ 11535 w 1529235"/>
                <a:gd name="connsiteY5" fmla="*/ 121289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235" h="142513">
                  <a:moveTo>
                    <a:pt x="111645" y="0"/>
                  </a:moveTo>
                  <a:lnTo>
                    <a:pt x="1418041" y="0"/>
                  </a:lnTo>
                  <a:lnTo>
                    <a:pt x="1517765" y="121289"/>
                  </a:lnTo>
                  <a:lnTo>
                    <a:pt x="1529235" y="142513"/>
                  </a:lnTo>
                  <a:lnTo>
                    <a:pt x="0" y="142513"/>
                  </a:lnTo>
                  <a:lnTo>
                    <a:pt x="11535" y="12128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2" name="Freeform 71">
              <a:extLst>
                <a:ext uri="{FF2B5EF4-FFF2-40B4-BE49-F238E27FC236}">
                  <a16:creationId xmlns:a16="http://schemas.microsoft.com/office/drawing/2014/main" id="{B76AC649-70A8-BA49-B584-A165758FDE65}"/>
                </a:ext>
              </a:extLst>
            </p:cNvPr>
            <p:cNvSpPr>
              <a:spLocks noChangeArrowheads="1"/>
            </p:cNvSpPr>
            <p:nvPr/>
          </p:nvSpPr>
          <p:spPr bwMode="auto">
            <a:xfrm>
              <a:off x="2573339" y="3590925"/>
              <a:ext cx="1815807" cy="142513"/>
            </a:xfrm>
            <a:custGeom>
              <a:avLst/>
              <a:gdLst>
                <a:gd name="connsiteX0" fmla="*/ 7224 w 1815807"/>
                <a:gd name="connsiteY0" fmla="*/ 0 h 142513"/>
                <a:gd name="connsiteX1" fmla="*/ 1808645 w 1815807"/>
                <a:gd name="connsiteY1" fmla="*/ 0 h 142513"/>
                <a:gd name="connsiteX2" fmla="*/ 1815807 w 1815807"/>
                <a:gd name="connsiteY2" fmla="*/ 71437 h 142513"/>
                <a:gd name="connsiteX3" fmla="*/ 1808677 w 1815807"/>
                <a:gd name="connsiteY3" fmla="*/ 142513 h 142513"/>
                <a:gd name="connsiteX4" fmla="*/ 7191 w 1815807"/>
                <a:gd name="connsiteY4" fmla="*/ 142513 h 142513"/>
                <a:gd name="connsiteX5" fmla="*/ 0 w 1815807"/>
                <a:gd name="connsiteY5" fmla="*/ 71437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807" h="142513">
                  <a:moveTo>
                    <a:pt x="7224" y="0"/>
                  </a:moveTo>
                  <a:lnTo>
                    <a:pt x="1808645" y="0"/>
                  </a:lnTo>
                  <a:lnTo>
                    <a:pt x="1815807" y="71437"/>
                  </a:lnTo>
                  <a:lnTo>
                    <a:pt x="1808677" y="142513"/>
                  </a:lnTo>
                  <a:lnTo>
                    <a:pt x="7191" y="142513"/>
                  </a:lnTo>
                  <a:lnTo>
                    <a:pt x="0" y="71437"/>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3" name="Freeform 72">
              <a:extLst>
                <a:ext uri="{FF2B5EF4-FFF2-40B4-BE49-F238E27FC236}">
                  <a16:creationId xmlns:a16="http://schemas.microsoft.com/office/drawing/2014/main" id="{46EB7103-E0A8-B042-A0D6-1D1DE42ABCD7}"/>
                </a:ext>
              </a:extLst>
            </p:cNvPr>
            <p:cNvSpPr>
              <a:spLocks noChangeArrowheads="1"/>
            </p:cNvSpPr>
            <p:nvPr/>
          </p:nvSpPr>
          <p:spPr bwMode="auto">
            <a:xfrm>
              <a:off x="2995017" y="2759075"/>
              <a:ext cx="974142" cy="137752"/>
            </a:xfrm>
            <a:custGeom>
              <a:avLst/>
              <a:gdLst>
                <a:gd name="connsiteX0" fmla="*/ 393106 w 974142"/>
                <a:gd name="connsiteY0" fmla="*/ 0 h 137752"/>
                <a:gd name="connsiteX1" fmla="*/ 579978 w 974142"/>
                <a:gd name="connsiteY1" fmla="*/ 0 h 137752"/>
                <a:gd name="connsiteX2" fmla="*/ 670042 w 974142"/>
                <a:gd name="connsiteY2" fmla="*/ 13716 h 137752"/>
                <a:gd name="connsiteX3" fmla="*/ 920286 w 974142"/>
                <a:gd name="connsiteY3" fmla="*/ 104989 h 137752"/>
                <a:gd name="connsiteX4" fmla="*/ 974142 w 974142"/>
                <a:gd name="connsiteY4" fmla="*/ 137752 h 137752"/>
                <a:gd name="connsiteX5" fmla="*/ 0 w 974142"/>
                <a:gd name="connsiteY5" fmla="*/ 137752 h 137752"/>
                <a:gd name="connsiteX6" fmla="*/ 53866 w 974142"/>
                <a:gd name="connsiteY6" fmla="*/ 104989 h 137752"/>
                <a:gd name="connsiteX7" fmla="*/ 303511 w 974142"/>
                <a:gd name="connsiteY7" fmla="*/ 13716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142" h="137752">
                  <a:moveTo>
                    <a:pt x="393106" y="0"/>
                  </a:moveTo>
                  <a:lnTo>
                    <a:pt x="579978" y="0"/>
                  </a:lnTo>
                  <a:lnTo>
                    <a:pt x="670042" y="13716"/>
                  </a:lnTo>
                  <a:cubicBezTo>
                    <a:pt x="758996" y="31890"/>
                    <a:pt x="843076" y="63004"/>
                    <a:pt x="920286" y="104989"/>
                  </a:cubicBezTo>
                  <a:lnTo>
                    <a:pt x="974142" y="137752"/>
                  </a:lnTo>
                  <a:lnTo>
                    <a:pt x="0" y="137752"/>
                  </a:lnTo>
                  <a:lnTo>
                    <a:pt x="53866" y="104989"/>
                  </a:lnTo>
                  <a:cubicBezTo>
                    <a:pt x="131045" y="63004"/>
                    <a:pt x="214950" y="31890"/>
                    <a:pt x="303511" y="1371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4" name="Freeform 73">
              <a:extLst>
                <a:ext uri="{FF2B5EF4-FFF2-40B4-BE49-F238E27FC236}">
                  <a16:creationId xmlns:a16="http://schemas.microsoft.com/office/drawing/2014/main" id="{F2B807F1-FF8B-874F-907A-52AE56429A88}"/>
                </a:ext>
              </a:extLst>
            </p:cNvPr>
            <p:cNvSpPr>
              <a:spLocks noChangeArrowheads="1"/>
            </p:cNvSpPr>
            <p:nvPr/>
          </p:nvSpPr>
          <p:spPr bwMode="auto">
            <a:xfrm>
              <a:off x="2643720" y="3175000"/>
              <a:ext cx="1675577" cy="137752"/>
            </a:xfrm>
            <a:custGeom>
              <a:avLst/>
              <a:gdLst>
                <a:gd name="connsiteX0" fmla="*/ 74046 w 1675577"/>
                <a:gd name="connsiteY0" fmla="*/ 0 h 137752"/>
                <a:gd name="connsiteX1" fmla="*/ 1601951 w 1675577"/>
                <a:gd name="connsiteY1" fmla="*/ 0 h 137752"/>
                <a:gd name="connsiteX2" fmla="*/ 1674491 w 1675577"/>
                <a:gd name="connsiteY2" fmla="*/ 134234 h 137752"/>
                <a:gd name="connsiteX3" fmla="*/ 1675577 w 1675577"/>
                <a:gd name="connsiteY3" fmla="*/ 137752 h 137752"/>
                <a:gd name="connsiteX4" fmla="*/ 0 w 1675577"/>
                <a:gd name="connsiteY4" fmla="*/ 137752 h 137752"/>
                <a:gd name="connsiteX5" fmla="*/ 1094 w 1675577"/>
                <a:gd name="connsiteY5" fmla="*/ 134234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577" h="137752">
                  <a:moveTo>
                    <a:pt x="74046" y="0"/>
                  </a:moveTo>
                  <a:lnTo>
                    <a:pt x="1601951" y="0"/>
                  </a:lnTo>
                  <a:lnTo>
                    <a:pt x="1674491" y="134234"/>
                  </a:lnTo>
                  <a:lnTo>
                    <a:pt x="1675577" y="137752"/>
                  </a:lnTo>
                  <a:lnTo>
                    <a:pt x="0" y="137752"/>
                  </a:lnTo>
                  <a:lnTo>
                    <a:pt x="1094" y="13423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5" name="Freeform 74">
              <a:extLst>
                <a:ext uri="{FF2B5EF4-FFF2-40B4-BE49-F238E27FC236}">
                  <a16:creationId xmlns:a16="http://schemas.microsoft.com/office/drawing/2014/main" id="{ED0D26D4-B8F9-ED41-898C-306A167EC5C3}"/>
                </a:ext>
              </a:extLst>
            </p:cNvPr>
            <p:cNvSpPr>
              <a:spLocks noChangeArrowheads="1"/>
            </p:cNvSpPr>
            <p:nvPr/>
          </p:nvSpPr>
          <p:spPr bwMode="auto">
            <a:xfrm>
              <a:off x="2580438" y="3454400"/>
              <a:ext cx="1801668" cy="137752"/>
            </a:xfrm>
            <a:custGeom>
              <a:avLst/>
              <a:gdLst>
                <a:gd name="connsiteX0" fmla="*/ 19216 w 1801668"/>
                <a:gd name="connsiteY0" fmla="*/ 0 h 137752"/>
                <a:gd name="connsiteX1" fmla="*/ 1782605 w 1801668"/>
                <a:gd name="connsiteY1" fmla="*/ 0 h 137752"/>
                <a:gd name="connsiteX2" fmla="*/ 1790382 w 1801668"/>
                <a:gd name="connsiteY2" fmla="*/ 25180 h 137752"/>
                <a:gd name="connsiteX3" fmla="*/ 1801668 w 1801668"/>
                <a:gd name="connsiteY3" fmla="*/ 137752 h 137752"/>
                <a:gd name="connsiteX4" fmla="*/ 0 w 1801668"/>
                <a:gd name="connsiteY4" fmla="*/ 137752 h 137752"/>
                <a:gd name="connsiteX5" fmla="*/ 11383 w 1801668"/>
                <a:gd name="connsiteY5" fmla="*/ 25180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668" h="137752">
                  <a:moveTo>
                    <a:pt x="19216" y="0"/>
                  </a:moveTo>
                  <a:lnTo>
                    <a:pt x="1782605" y="0"/>
                  </a:lnTo>
                  <a:lnTo>
                    <a:pt x="1790382" y="25180"/>
                  </a:lnTo>
                  <a:lnTo>
                    <a:pt x="1801668" y="137752"/>
                  </a:lnTo>
                  <a:lnTo>
                    <a:pt x="0" y="137752"/>
                  </a:lnTo>
                  <a:lnTo>
                    <a:pt x="11383" y="251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6" name="Freeform 75">
              <a:extLst>
                <a:ext uri="{FF2B5EF4-FFF2-40B4-BE49-F238E27FC236}">
                  <a16:creationId xmlns:a16="http://schemas.microsoft.com/office/drawing/2014/main" id="{F3C3F724-FA29-604B-8243-B6034D183A90}"/>
                </a:ext>
              </a:extLst>
            </p:cNvPr>
            <p:cNvSpPr>
              <a:spLocks noChangeArrowheads="1"/>
            </p:cNvSpPr>
            <p:nvPr/>
          </p:nvSpPr>
          <p:spPr bwMode="auto">
            <a:xfrm>
              <a:off x="2573338" y="2759075"/>
              <a:ext cx="920390" cy="972778"/>
            </a:xfrm>
            <a:custGeom>
              <a:avLst/>
              <a:gdLst>
                <a:gd name="connsiteX0" fmla="*/ 814785 w 920390"/>
                <a:gd name="connsiteY0" fmla="*/ 0 h 972778"/>
                <a:gd name="connsiteX1" fmla="*/ 920390 w 920390"/>
                <a:gd name="connsiteY1" fmla="*/ 0 h 972778"/>
                <a:gd name="connsiteX2" fmla="*/ 920390 w 920390"/>
                <a:gd name="connsiteY2" fmla="*/ 972778 h 972778"/>
                <a:gd name="connsiteX3" fmla="*/ 3523 w 920390"/>
                <a:gd name="connsiteY3" fmla="*/ 972778 h 972778"/>
                <a:gd name="connsiteX4" fmla="*/ 0 w 920390"/>
                <a:gd name="connsiteY4" fmla="*/ 903287 h 972778"/>
                <a:gd name="connsiteX5" fmla="*/ 725190 w 920390"/>
                <a:gd name="connsiteY5" fmla="*/ 13716 h 97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0390" h="972778">
                  <a:moveTo>
                    <a:pt x="814785" y="0"/>
                  </a:moveTo>
                  <a:lnTo>
                    <a:pt x="920390" y="0"/>
                  </a:lnTo>
                  <a:lnTo>
                    <a:pt x="920390" y="972778"/>
                  </a:lnTo>
                  <a:lnTo>
                    <a:pt x="3523" y="972778"/>
                  </a:lnTo>
                  <a:lnTo>
                    <a:pt x="0" y="903287"/>
                  </a:lnTo>
                  <a:cubicBezTo>
                    <a:pt x="0" y="465149"/>
                    <a:pt x="311907" y="98526"/>
                    <a:pt x="725190" y="13716"/>
                  </a:cubicBezTo>
                  <a:close/>
                </a:path>
              </a:pathLst>
            </a:custGeom>
            <a:solidFill>
              <a:srgbClr val="00286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7" name="Freeform 22">
              <a:extLst>
                <a:ext uri="{FF2B5EF4-FFF2-40B4-BE49-F238E27FC236}">
                  <a16:creationId xmlns:a16="http://schemas.microsoft.com/office/drawing/2014/main" id="{B577AE2B-3A66-144A-94CC-7EB43ACF2897}"/>
                </a:ext>
              </a:extLst>
            </p:cNvPr>
            <p:cNvSpPr>
              <a:spLocks noChangeArrowheads="1"/>
            </p:cNvSpPr>
            <p:nvPr/>
          </p:nvSpPr>
          <p:spPr bwMode="auto">
            <a:xfrm>
              <a:off x="3190875" y="2811463"/>
              <a:ext cx="66675" cy="57150"/>
            </a:xfrm>
            <a:custGeom>
              <a:avLst/>
              <a:gdLst>
                <a:gd name="T0" fmla="*/ 92 w 184"/>
                <a:gd name="T1" fmla="*/ 0 h 159"/>
                <a:gd name="T2" fmla="*/ 118 w 184"/>
                <a:gd name="T3" fmla="*/ 53 h 159"/>
                <a:gd name="T4" fmla="*/ 183 w 184"/>
                <a:gd name="T5" fmla="*/ 53 h 159"/>
                <a:gd name="T6" fmla="*/ 118 w 184"/>
                <a:gd name="T7" fmla="*/ 105 h 159"/>
                <a:gd name="T8" fmla="*/ 144 w 184"/>
                <a:gd name="T9" fmla="*/ 158 h 159"/>
                <a:gd name="T10" fmla="*/ 92 w 184"/>
                <a:gd name="T11" fmla="*/ 118 h 159"/>
                <a:gd name="T12" fmla="*/ 39 w 184"/>
                <a:gd name="T13" fmla="*/ 158 h 159"/>
                <a:gd name="T14" fmla="*/ 52 w 184"/>
                <a:gd name="T15" fmla="*/ 105 h 159"/>
                <a:gd name="T16" fmla="*/ 0 w 184"/>
                <a:gd name="T17" fmla="*/ 53 h 159"/>
                <a:gd name="T18" fmla="*/ 65 w 184"/>
                <a:gd name="T19" fmla="*/ 53 h 159"/>
                <a:gd name="T20" fmla="*/ 92 w 184"/>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59">
                  <a:moveTo>
                    <a:pt x="92" y="0"/>
                  </a:moveTo>
                  <a:lnTo>
                    <a:pt x="118" y="53"/>
                  </a:lnTo>
                  <a:lnTo>
                    <a:pt x="183" y="53"/>
                  </a:lnTo>
                  <a:lnTo>
                    <a:pt x="118" y="105"/>
                  </a:lnTo>
                  <a:lnTo>
                    <a:pt x="144" y="158"/>
                  </a:lnTo>
                  <a:lnTo>
                    <a:pt x="92" y="118"/>
                  </a:lnTo>
                  <a:lnTo>
                    <a:pt x="39" y="158"/>
                  </a:lnTo>
                  <a:lnTo>
                    <a:pt x="52" y="105"/>
                  </a:lnTo>
                  <a:lnTo>
                    <a:pt x="0" y="53"/>
                  </a:lnTo>
                  <a:lnTo>
                    <a:pt x="65" y="53"/>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8" name="Freeform 23">
              <a:extLst>
                <a:ext uri="{FF2B5EF4-FFF2-40B4-BE49-F238E27FC236}">
                  <a16:creationId xmlns:a16="http://schemas.microsoft.com/office/drawing/2014/main" id="{FEE4CE6E-BC4F-8D43-A6F8-3A762159C9F3}"/>
                </a:ext>
              </a:extLst>
            </p:cNvPr>
            <p:cNvSpPr>
              <a:spLocks noChangeArrowheads="1"/>
            </p:cNvSpPr>
            <p:nvPr/>
          </p:nvSpPr>
          <p:spPr bwMode="auto">
            <a:xfrm>
              <a:off x="3190875" y="30099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79" name="Freeform 24">
              <a:extLst>
                <a:ext uri="{FF2B5EF4-FFF2-40B4-BE49-F238E27FC236}">
                  <a16:creationId xmlns:a16="http://schemas.microsoft.com/office/drawing/2014/main" id="{D9FCD9F6-B043-DB40-A076-AAD605295ABF}"/>
                </a:ext>
              </a:extLst>
            </p:cNvPr>
            <p:cNvSpPr>
              <a:spLocks noChangeArrowheads="1"/>
            </p:cNvSpPr>
            <p:nvPr/>
          </p:nvSpPr>
          <p:spPr bwMode="auto">
            <a:xfrm>
              <a:off x="3190875" y="3213100"/>
              <a:ext cx="66675" cy="61913"/>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1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1"/>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0" name="Freeform 25">
              <a:extLst>
                <a:ext uri="{FF2B5EF4-FFF2-40B4-BE49-F238E27FC236}">
                  <a16:creationId xmlns:a16="http://schemas.microsoft.com/office/drawing/2014/main" id="{317F66F2-983E-9E4B-9AF2-9A7CB0E62CB4}"/>
                </a:ext>
              </a:extLst>
            </p:cNvPr>
            <p:cNvSpPr>
              <a:spLocks noChangeArrowheads="1"/>
            </p:cNvSpPr>
            <p:nvPr/>
          </p:nvSpPr>
          <p:spPr bwMode="auto">
            <a:xfrm>
              <a:off x="3190875" y="3421063"/>
              <a:ext cx="66675" cy="61912"/>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2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2"/>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1" name="Freeform 26">
              <a:extLst>
                <a:ext uri="{FF2B5EF4-FFF2-40B4-BE49-F238E27FC236}">
                  <a16:creationId xmlns:a16="http://schemas.microsoft.com/office/drawing/2014/main" id="{860287D0-694B-394D-BD04-4F9FAD132D21}"/>
                </a:ext>
              </a:extLst>
            </p:cNvPr>
            <p:cNvSpPr>
              <a:spLocks noChangeArrowheads="1"/>
            </p:cNvSpPr>
            <p:nvPr/>
          </p:nvSpPr>
          <p:spPr bwMode="auto">
            <a:xfrm>
              <a:off x="3190875" y="36195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2" name="Freeform 28">
              <a:extLst>
                <a:ext uri="{FF2B5EF4-FFF2-40B4-BE49-F238E27FC236}">
                  <a16:creationId xmlns:a16="http://schemas.microsoft.com/office/drawing/2014/main" id="{410B4875-8B65-7B49-9757-C86B17F82710}"/>
                </a:ext>
              </a:extLst>
            </p:cNvPr>
            <p:cNvSpPr>
              <a:spLocks noChangeArrowheads="1"/>
            </p:cNvSpPr>
            <p:nvPr/>
          </p:nvSpPr>
          <p:spPr bwMode="auto">
            <a:xfrm>
              <a:off x="3011488" y="30099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3" name="Freeform 29">
              <a:extLst>
                <a:ext uri="{FF2B5EF4-FFF2-40B4-BE49-F238E27FC236}">
                  <a16:creationId xmlns:a16="http://schemas.microsoft.com/office/drawing/2014/main" id="{B4CDFEB3-E678-364B-B1FF-B7333B5D5302}"/>
                </a:ext>
              </a:extLst>
            </p:cNvPr>
            <p:cNvSpPr>
              <a:spLocks noChangeArrowheads="1"/>
            </p:cNvSpPr>
            <p:nvPr/>
          </p:nvSpPr>
          <p:spPr bwMode="auto">
            <a:xfrm>
              <a:off x="3011488" y="3213100"/>
              <a:ext cx="61912" cy="61913"/>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1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1"/>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4" name="Freeform 30">
              <a:extLst>
                <a:ext uri="{FF2B5EF4-FFF2-40B4-BE49-F238E27FC236}">
                  <a16:creationId xmlns:a16="http://schemas.microsoft.com/office/drawing/2014/main" id="{291A6D6A-CE60-C04F-A9D1-606ADC4C17AB}"/>
                </a:ext>
              </a:extLst>
            </p:cNvPr>
            <p:cNvSpPr>
              <a:spLocks noChangeArrowheads="1"/>
            </p:cNvSpPr>
            <p:nvPr/>
          </p:nvSpPr>
          <p:spPr bwMode="auto">
            <a:xfrm>
              <a:off x="3011488" y="3421063"/>
              <a:ext cx="61912" cy="61912"/>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2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2"/>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5" name="Freeform 31">
              <a:extLst>
                <a:ext uri="{FF2B5EF4-FFF2-40B4-BE49-F238E27FC236}">
                  <a16:creationId xmlns:a16="http://schemas.microsoft.com/office/drawing/2014/main" id="{A591B1C9-952B-1F43-8BCD-626971785023}"/>
                </a:ext>
              </a:extLst>
            </p:cNvPr>
            <p:cNvSpPr>
              <a:spLocks noChangeArrowheads="1"/>
            </p:cNvSpPr>
            <p:nvPr/>
          </p:nvSpPr>
          <p:spPr bwMode="auto">
            <a:xfrm>
              <a:off x="3011488" y="36195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6" name="Freeform 33">
              <a:extLst>
                <a:ext uri="{FF2B5EF4-FFF2-40B4-BE49-F238E27FC236}">
                  <a16:creationId xmlns:a16="http://schemas.microsoft.com/office/drawing/2014/main" id="{343C1F53-672B-C048-9FDD-855C5EA69C51}"/>
                </a:ext>
              </a:extLst>
            </p:cNvPr>
            <p:cNvSpPr>
              <a:spLocks noChangeArrowheads="1"/>
            </p:cNvSpPr>
            <p:nvPr/>
          </p:nvSpPr>
          <p:spPr bwMode="auto">
            <a:xfrm>
              <a:off x="2827338" y="30099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7" name="Freeform 34">
              <a:extLst>
                <a:ext uri="{FF2B5EF4-FFF2-40B4-BE49-F238E27FC236}">
                  <a16:creationId xmlns:a16="http://schemas.microsoft.com/office/drawing/2014/main" id="{FC042D69-DFE0-9541-87AC-8693D259E967}"/>
                </a:ext>
              </a:extLst>
            </p:cNvPr>
            <p:cNvSpPr>
              <a:spLocks noChangeArrowheads="1"/>
            </p:cNvSpPr>
            <p:nvPr/>
          </p:nvSpPr>
          <p:spPr bwMode="auto">
            <a:xfrm>
              <a:off x="2827338" y="32131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8" name="Freeform 35">
              <a:extLst>
                <a:ext uri="{FF2B5EF4-FFF2-40B4-BE49-F238E27FC236}">
                  <a16:creationId xmlns:a16="http://schemas.microsoft.com/office/drawing/2014/main" id="{A276016E-74A6-8E45-B2A8-AD27B5A3FB4A}"/>
                </a:ext>
              </a:extLst>
            </p:cNvPr>
            <p:cNvSpPr>
              <a:spLocks noChangeArrowheads="1"/>
            </p:cNvSpPr>
            <p:nvPr/>
          </p:nvSpPr>
          <p:spPr bwMode="auto">
            <a:xfrm>
              <a:off x="2827338" y="3421063"/>
              <a:ext cx="66675" cy="61912"/>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2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2"/>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89" name="Freeform 36">
              <a:extLst>
                <a:ext uri="{FF2B5EF4-FFF2-40B4-BE49-F238E27FC236}">
                  <a16:creationId xmlns:a16="http://schemas.microsoft.com/office/drawing/2014/main" id="{62F1DF43-0F40-604A-9503-E547798C84EC}"/>
                </a:ext>
              </a:extLst>
            </p:cNvPr>
            <p:cNvSpPr>
              <a:spLocks noChangeArrowheads="1"/>
            </p:cNvSpPr>
            <p:nvPr/>
          </p:nvSpPr>
          <p:spPr bwMode="auto">
            <a:xfrm>
              <a:off x="2827338" y="36195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0" name="Freeform 40">
              <a:extLst>
                <a:ext uri="{FF2B5EF4-FFF2-40B4-BE49-F238E27FC236}">
                  <a16:creationId xmlns:a16="http://schemas.microsoft.com/office/drawing/2014/main" id="{CF6C1C14-A08C-F84B-A01B-382880D97A98}"/>
                </a:ext>
              </a:extLst>
            </p:cNvPr>
            <p:cNvSpPr>
              <a:spLocks noChangeArrowheads="1"/>
            </p:cNvSpPr>
            <p:nvPr/>
          </p:nvSpPr>
          <p:spPr bwMode="auto">
            <a:xfrm>
              <a:off x="2647950" y="3421063"/>
              <a:ext cx="61913" cy="61912"/>
            </a:xfrm>
            <a:custGeom>
              <a:avLst/>
              <a:gdLst>
                <a:gd name="T0" fmla="*/ 79 w 172"/>
                <a:gd name="T1" fmla="*/ 0 h 172"/>
                <a:gd name="T2" fmla="*/ 105 w 172"/>
                <a:gd name="T3" fmla="*/ 66 h 172"/>
                <a:gd name="T4" fmla="*/ 171 w 172"/>
                <a:gd name="T5" fmla="*/ 66 h 172"/>
                <a:gd name="T6" fmla="*/ 118 w 172"/>
                <a:gd name="T7" fmla="*/ 105 h 172"/>
                <a:gd name="T8" fmla="*/ 145 w 172"/>
                <a:gd name="T9" fmla="*/ 171 h 172"/>
                <a:gd name="T10" fmla="*/ 79 w 172"/>
                <a:gd name="T11" fmla="*/ 132 h 172"/>
                <a:gd name="T12" fmla="*/ 27 w 172"/>
                <a:gd name="T13" fmla="*/ 171 h 172"/>
                <a:gd name="T14" fmla="*/ 53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5" y="171"/>
                  </a:lnTo>
                  <a:lnTo>
                    <a:pt x="79" y="132"/>
                  </a:lnTo>
                  <a:lnTo>
                    <a:pt x="27" y="171"/>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1" name="Freeform 41">
              <a:extLst>
                <a:ext uri="{FF2B5EF4-FFF2-40B4-BE49-F238E27FC236}">
                  <a16:creationId xmlns:a16="http://schemas.microsoft.com/office/drawing/2014/main" id="{97BB65BF-E449-3C4E-B6E0-4B161BEC5FFC}"/>
                </a:ext>
              </a:extLst>
            </p:cNvPr>
            <p:cNvSpPr>
              <a:spLocks noChangeArrowheads="1"/>
            </p:cNvSpPr>
            <p:nvPr/>
          </p:nvSpPr>
          <p:spPr bwMode="auto">
            <a:xfrm>
              <a:off x="2647950" y="3619500"/>
              <a:ext cx="61913" cy="61913"/>
            </a:xfrm>
            <a:custGeom>
              <a:avLst/>
              <a:gdLst>
                <a:gd name="T0" fmla="*/ 79 w 172"/>
                <a:gd name="T1" fmla="*/ 0 h 171"/>
                <a:gd name="T2" fmla="*/ 105 w 172"/>
                <a:gd name="T3" fmla="*/ 65 h 171"/>
                <a:gd name="T4" fmla="*/ 171 w 172"/>
                <a:gd name="T5" fmla="*/ 65 h 171"/>
                <a:gd name="T6" fmla="*/ 118 w 172"/>
                <a:gd name="T7" fmla="*/ 105 h 171"/>
                <a:gd name="T8" fmla="*/ 145 w 172"/>
                <a:gd name="T9" fmla="*/ 170 h 171"/>
                <a:gd name="T10" fmla="*/ 79 w 172"/>
                <a:gd name="T11" fmla="*/ 131 h 171"/>
                <a:gd name="T12" fmla="*/ 27 w 172"/>
                <a:gd name="T13" fmla="*/ 170 h 171"/>
                <a:gd name="T14" fmla="*/ 53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5" y="170"/>
                  </a:lnTo>
                  <a:lnTo>
                    <a:pt x="79" y="131"/>
                  </a:lnTo>
                  <a:lnTo>
                    <a:pt x="27" y="170"/>
                  </a:lnTo>
                  <a:lnTo>
                    <a:pt x="53"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2" name="Freeform 47">
              <a:extLst>
                <a:ext uri="{FF2B5EF4-FFF2-40B4-BE49-F238E27FC236}">
                  <a16:creationId xmlns:a16="http://schemas.microsoft.com/office/drawing/2014/main" id="{17996AEC-D2C6-BD4D-B034-616E6FD80BE9}"/>
                </a:ext>
              </a:extLst>
            </p:cNvPr>
            <p:cNvSpPr>
              <a:spLocks noChangeArrowheads="1"/>
            </p:cNvSpPr>
            <p:nvPr/>
          </p:nvSpPr>
          <p:spPr bwMode="auto">
            <a:xfrm>
              <a:off x="3286125" y="2911475"/>
              <a:ext cx="61913"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3" name="Freeform 48">
              <a:extLst>
                <a:ext uri="{FF2B5EF4-FFF2-40B4-BE49-F238E27FC236}">
                  <a16:creationId xmlns:a16="http://schemas.microsoft.com/office/drawing/2014/main" id="{3262215B-6E45-A44C-B7F6-788145187045}"/>
                </a:ext>
              </a:extLst>
            </p:cNvPr>
            <p:cNvSpPr>
              <a:spLocks noChangeArrowheads="1"/>
            </p:cNvSpPr>
            <p:nvPr/>
          </p:nvSpPr>
          <p:spPr bwMode="auto">
            <a:xfrm>
              <a:off x="3286125" y="3119438"/>
              <a:ext cx="61913" cy="61912"/>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2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2"/>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4" name="Freeform 49">
              <a:extLst>
                <a:ext uri="{FF2B5EF4-FFF2-40B4-BE49-F238E27FC236}">
                  <a16:creationId xmlns:a16="http://schemas.microsoft.com/office/drawing/2014/main" id="{DD93AA1E-8F3D-0049-B84F-BF1C6F82C039}"/>
                </a:ext>
              </a:extLst>
            </p:cNvPr>
            <p:cNvSpPr>
              <a:spLocks noChangeArrowheads="1"/>
            </p:cNvSpPr>
            <p:nvPr/>
          </p:nvSpPr>
          <p:spPr bwMode="auto">
            <a:xfrm>
              <a:off x="3281363" y="33274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66 w 185"/>
                <a:gd name="T15" fmla="*/ 105 h 172"/>
                <a:gd name="T16" fmla="*/ 0 w 185"/>
                <a:gd name="T17" fmla="*/ 66 h 172"/>
                <a:gd name="T18" fmla="*/ 79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66" y="105"/>
                  </a:lnTo>
                  <a:lnTo>
                    <a:pt x="0" y="66"/>
                  </a:lnTo>
                  <a:lnTo>
                    <a:pt x="79"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5" name="Freeform 50">
              <a:extLst>
                <a:ext uri="{FF2B5EF4-FFF2-40B4-BE49-F238E27FC236}">
                  <a16:creationId xmlns:a16="http://schemas.microsoft.com/office/drawing/2014/main" id="{9BB20B5D-E912-994B-8FA6-3049BA12A58B}"/>
                </a:ext>
              </a:extLst>
            </p:cNvPr>
            <p:cNvSpPr>
              <a:spLocks noChangeArrowheads="1"/>
            </p:cNvSpPr>
            <p:nvPr/>
          </p:nvSpPr>
          <p:spPr bwMode="auto">
            <a:xfrm>
              <a:off x="3281363" y="3529013"/>
              <a:ext cx="66675" cy="57150"/>
            </a:xfrm>
            <a:custGeom>
              <a:avLst/>
              <a:gdLst>
                <a:gd name="T0" fmla="*/ 92 w 185"/>
                <a:gd name="T1" fmla="*/ 0 h 159"/>
                <a:gd name="T2" fmla="*/ 105 w 185"/>
                <a:gd name="T3" fmla="*/ 66 h 159"/>
                <a:gd name="T4" fmla="*/ 184 w 185"/>
                <a:gd name="T5" fmla="*/ 66 h 159"/>
                <a:gd name="T6" fmla="*/ 118 w 185"/>
                <a:gd name="T7" fmla="*/ 105 h 159"/>
                <a:gd name="T8" fmla="*/ 144 w 185"/>
                <a:gd name="T9" fmla="*/ 158 h 159"/>
                <a:gd name="T10" fmla="*/ 92 w 185"/>
                <a:gd name="T11" fmla="*/ 118 h 159"/>
                <a:gd name="T12" fmla="*/ 39 w 185"/>
                <a:gd name="T13" fmla="*/ 158 h 159"/>
                <a:gd name="T14" fmla="*/ 52 w 185"/>
                <a:gd name="T15" fmla="*/ 105 h 159"/>
                <a:gd name="T16" fmla="*/ 0 w 185"/>
                <a:gd name="T17" fmla="*/ 66 h 159"/>
                <a:gd name="T18" fmla="*/ 66 w 185"/>
                <a:gd name="T19" fmla="*/ 66 h 159"/>
                <a:gd name="T20" fmla="*/ 92 w 185"/>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59">
                  <a:moveTo>
                    <a:pt x="92" y="0"/>
                  </a:moveTo>
                  <a:lnTo>
                    <a:pt x="105" y="66"/>
                  </a:lnTo>
                  <a:lnTo>
                    <a:pt x="184" y="66"/>
                  </a:lnTo>
                  <a:lnTo>
                    <a:pt x="118" y="105"/>
                  </a:lnTo>
                  <a:lnTo>
                    <a:pt x="144" y="158"/>
                  </a:lnTo>
                  <a:lnTo>
                    <a:pt x="92" y="118"/>
                  </a:lnTo>
                  <a:lnTo>
                    <a:pt x="39" y="158"/>
                  </a:lnTo>
                  <a:lnTo>
                    <a:pt x="52"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6" name="Freeform 51">
              <a:extLst>
                <a:ext uri="{FF2B5EF4-FFF2-40B4-BE49-F238E27FC236}">
                  <a16:creationId xmlns:a16="http://schemas.microsoft.com/office/drawing/2014/main" id="{3FA76517-78F8-7C42-840B-C3D1A2F6D293}"/>
                </a:ext>
              </a:extLst>
            </p:cNvPr>
            <p:cNvSpPr>
              <a:spLocks noChangeArrowheads="1"/>
            </p:cNvSpPr>
            <p:nvPr/>
          </p:nvSpPr>
          <p:spPr bwMode="auto">
            <a:xfrm>
              <a:off x="3100388" y="2911475"/>
              <a:ext cx="66675" cy="61913"/>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7" name="Freeform 52">
              <a:extLst>
                <a:ext uri="{FF2B5EF4-FFF2-40B4-BE49-F238E27FC236}">
                  <a16:creationId xmlns:a16="http://schemas.microsoft.com/office/drawing/2014/main" id="{D8FAA717-96C2-7E40-B5DA-ECD308D801FB}"/>
                </a:ext>
              </a:extLst>
            </p:cNvPr>
            <p:cNvSpPr>
              <a:spLocks noChangeArrowheads="1"/>
            </p:cNvSpPr>
            <p:nvPr/>
          </p:nvSpPr>
          <p:spPr bwMode="auto">
            <a:xfrm>
              <a:off x="3100388" y="3119438"/>
              <a:ext cx="66675" cy="61912"/>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2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2"/>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8" name="Freeform 53">
              <a:extLst>
                <a:ext uri="{FF2B5EF4-FFF2-40B4-BE49-F238E27FC236}">
                  <a16:creationId xmlns:a16="http://schemas.microsoft.com/office/drawing/2014/main" id="{DF1667CF-DD1F-6145-B528-96C711B4EC19}"/>
                </a:ext>
              </a:extLst>
            </p:cNvPr>
            <p:cNvSpPr>
              <a:spLocks noChangeArrowheads="1"/>
            </p:cNvSpPr>
            <p:nvPr/>
          </p:nvSpPr>
          <p:spPr bwMode="auto">
            <a:xfrm>
              <a:off x="3100388" y="3327400"/>
              <a:ext cx="61912"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40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99" name="Freeform 54">
              <a:extLst>
                <a:ext uri="{FF2B5EF4-FFF2-40B4-BE49-F238E27FC236}">
                  <a16:creationId xmlns:a16="http://schemas.microsoft.com/office/drawing/2014/main" id="{ED9F6E29-E828-8249-B4F5-A35769B3E1AD}"/>
                </a:ext>
              </a:extLst>
            </p:cNvPr>
            <p:cNvSpPr>
              <a:spLocks noChangeArrowheads="1"/>
            </p:cNvSpPr>
            <p:nvPr/>
          </p:nvSpPr>
          <p:spPr bwMode="auto">
            <a:xfrm>
              <a:off x="3100388" y="3529013"/>
              <a:ext cx="61912" cy="57150"/>
            </a:xfrm>
            <a:custGeom>
              <a:avLst/>
              <a:gdLst>
                <a:gd name="T0" fmla="*/ 79 w 172"/>
                <a:gd name="T1" fmla="*/ 0 h 159"/>
                <a:gd name="T2" fmla="*/ 105 w 172"/>
                <a:gd name="T3" fmla="*/ 66 h 159"/>
                <a:gd name="T4" fmla="*/ 171 w 172"/>
                <a:gd name="T5" fmla="*/ 66 h 159"/>
                <a:gd name="T6" fmla="*/ 118 w 172"/>
                <a:gd name="T7" fmla="*/ 105 h 159"/>
                <a:gd name="T8" fmla="*/ 132 w 172"/>
                <a:gd name="T9" fmla="*/ 158 h 159"/>
                <a:gd name="T10" fmla="*/ 79 w 172"/>
                <a:gd name="T11" fmla="*/ 118 h 159"/>
                <a:gd name="T12" fmla="*/ 27 w 172"/>
                <a:gd name="T13" fmla="*/ 158 h 159"/>
                <a:gd name="T14" fmla="*/ 53 w 172"/>
                <a:gd name="T15" fmla="*/ 105 h 159"/>
                <a:gd name="T16" fmla="*/ 0 w 172"/>
                <a:gd name="T17" fmla="*/ 66 h 159"/>
                <a:gd name="T18" fmla="*/ 66 w 172"/>
                <a:gd name="T19" fmla="*/ 66 h 159"/>
                <a:gd name="T20" fmla="*/ 79 w 172"/>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59">
                  <a:moveTo>
                    <a:pt x="79" y="0"/>
                  </a:moveTo>
                  <a:lnTo>
                    <a:pt x="105" y="66"/>
                  </a:lnTo>
                  <a:lnTo>
                    <a:pt x="171" y="66"/>
                  </a:lnTo>
                  <a:lnTo>
                    <a:pt x="118" y="105"/>
                  </a:lnTo>
                  <a:lnTo>
                    <a:pt x="132" y="158"/>
                  </a:lnTo>
                  <a:lnTo>
                    <a:pt x="79" y="118"/>
                  </a:lnTo>
                  <a:lnTo>
                    <a:pt x="27" y="158"/>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00" name="Freeform 56">
              <a:extLst>
                <a:ext uri="{FF2B5EF4-FFF2-40B4-BE49-F238E27FC236}">
                  <a16:creationId xmlns:a16="http://schemas.microsoft.com/office/drawing/2014/main" id="{8BB89FA6-A351-A941-91F9-4FB5106A26FB}"/>
                </a:ext>
              </a:extLst>
            </p:cNvPr>
            <p:cNvSpPr>
              <a:spLocks noChangeArrowheads="1"/>
            </p:cNvSpPr>
            <p:nvPr/>
          </p:nvSpPr>
          <p:spPr bwMode="auto">
            <a:xfrm>
              <a:off x="2921000" y="3114675"/>
              <a:ext cx="61913" cy="61913"/>
            </a:xfrm>
            <a:custGeom>
              <a:avLst/>
              <a:gdLst>
                <a:gd name="T0" fmla="*/ 91 w 171"/>
                <a:gd name="T1" fmla="*/ 0 h 172"/>
                <a:gd name="T2" fmla="*/ 105 w 171"/>
                <a:gd name="T3" fmla="*/ 66 h 172"/>
                <a:gd name="T4" fmla="*/ 170 w 171"/>
                <a:gd name="T5" fmla="*/ 66 h 172"/>
                <a:gd name="T6" fmla="*/ 118 w 171"/>
                <a:gd name="T7" fmla="*/ 105 h 172"/>
                <a:gd name="T8" fmla="*/ 144 w 171"/>
                <a:gd name="T9" fmla="*/ 171 h 172"/>
                <a:gd name="T10" fmla="*/ 91 w 171"/>
                <a:gd name="T11" fmla="*/ 132 h 172"/>
                <a:gd name="T12" fmla="*/ 26 w 171"/>
                <a:gd name="T13" fmla="*/ 171 h 172"/>
                <a:gd name="T14" fmla="*/ 52 w 171"/>
                <a:gd name="T15" fmla="*/ 105 h 172"/>
                <a:gd name="T16" fmla="*/ 0 w 171"/>
                <a:gd name="T17" fmla="*/ 66 h 172"/>
                <a:gd name="T18" fmla="*/ 65 w 171"/>
                <a:gd name="T19" fmla="*/ 66 h 172"/>
                <a:gd name="T20" fmla="*/ 91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91" y="0"/>
                  </a:moveTo>
                  <a:lnTo>
                    <a:pt x="105" y="66"/>
                  </a:lnTo>
                  <a:lnTo>
                    <a:pt x="170" y="66"/>
                  </a:lnTo>
                  <a:lnTo>
                    <a:pt x="118" y="105"/>
                  </a:lnTo>
                  <a:lnTo>
                    <a:pt x="144" y="171"/>
                  </a:lnTo>
                  <a:lnTo>
                    <a:pt x="91" y="132"/>
                  </a:lnTo>
                  <a:lnTo>
                    <a:pt x="26" y="171"/>
                  </a:lnTo>
                  <a:lnTo>
                    <a:pt x="52" y="105"/>
                  </a:lnTo>
                  <a:lnTo>
                    <a:pt x="0" y="66"/>
                  </a:lnTo>
                  <a:lnTo>
                    <a:pt x="65" y="66"/>
                  </a:lnTo>
                  <a:lnTo>
                    <a:pt x="91"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01" name="Freeform 57">
              <a:extLst>
                <a:ext uri="{FF2B5EF4-FFF2-40B4-BE49-F238E27FC236}">
                  <a16:creationId xmlns:a16="http://schemas.microsoft.com/office/drawing/2014/main" id="{C27D12E0-4A36-9949-832F-1C6154F598BD}"/>
                </a:ext>
              </a:extLst>
            </p:cNvPr>
            <p:cNvSpPr>
              <a:spLocks noChangeArrowheads="1"/>
            </p:cNvSpPr>
            <p:nvPr/>
          </p:nvSpPr>
          <p:spPr bwMode="auto">
            <a:xfrm>
              <a:off x="2916238" y="3317875"/>
              <a:ext cx="66675" cy="61913"/>
            </a:xfrm>
            <a:custGeom>
              <a:avLst/>
              <a:gdLst>
                <a:gd name="T0" fmla="*/ 92 w 185"/>
                <a:gd name="T1" fmla="*/ 0 h 171"/>
                <a:gd name="T2" fmla="*/ 119 w 185"/>
                <a:gd name="T3" fmla="*/ 65 h 171"/>
                <a:gd name="T4" fmla="*/ 184 w 185"/>
                <a:gd name="T5" fmla="*/ 65 h 171"/>
                <a:gd name="T6" fmla="*/ 132 w 185"/>
                <a:gd name="T7" fmla="*/ 105 h 171"/>
                <a:gd name="T8" fmla="*/ 145 w 185"/>
                <a:gd name="T9" fmla="*/ 170 h 171"/>
                <a:gd name="T10" fmla="*/ 92 w 185"/>
                <a:gd name="T11" fmla="*/ 131 h 171"/>
                <a:gd name="T12" fmla="*/ 40 w 185"/>
                <a:gd name="T13" fmla="*/ 170 h 171"/>
                <a:gd name="T14" fmla="*/ 66 w 185"/>
                <a:gd name="T15" fmla="*/ 105 h 171"/>
                <a:gd name="T16" fmla="*/ 0 w 185"/>
                <a:gd name="T17" fmla="*/ 65 h 171"/>
                <a:gd name="T18" fmla="*/ 79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9" y="65"/>
                  </a:lnTo>
                  <a:lnTo>
                    <a:pt x="184" y="65"/>
                  </a:lnTo>
                  <a:lnTo>
                    <a:pt x="132" y="105"/>
                  </a:lnTo>
                  <a:lnTo>
                    <a:pt x="145" y="170"/>
                  </a:lnTo>
                  <a:lnTo>
                    <a:pt x="92" y="131"/>
                  </a:lnTo>
                  <a:lnTo>
                    <a:pt x="40" y="170"/>
                  </a:lnTo>
                  <a:lnTo>
                    <a:pt x="66" y="105"/>
                  </a:lnTo>
                  <a:lnTo>
                    <a:pt x="0" y="65"/>
                  </a:lnTo>
                  <a:lnTo>
                    <a:pt x="79"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02" name="Freeform 58">
              <a:extLst>
                <a:ext uri="{FF2B5EF4-FFF2-40B4-BE49-F238E27FC236}">
                  <a16:creationId xmlns:a16="http://schemas.microsoft.com/office/drawing/2014/main" id="{7CBB7585-D0BA-764D-8EBF-49FE60864CAE}"/>
                </a:ext>
              </a:extLst>
            </p:cNvPr>
            <p:cNvSpPr>
              <a:spLocks noChangeArrowheads="1"/>
            </p:cNvSpPr>
            <p:nvPr/>
          </p:nvSpPr>
          <p:spPr bwMode="auto">
            <a:xfrm>
              <a:off x="2916238" y="3521075"/>
              <a:ext cx="66675" cy="61913"/>
            </a:xfrm>
            <a:custGeom>
              <a:avLst/>
              <a:gdLst>
                <a:gd name="T0" fmla="*/ 92 w 185"/>
                <a:gd name="T1" fmla="*/ 0 h 172"/>
                <a:gd name="T2" fmla="*/ 105 w 185"/>
                <a:gd name="T3" fmla="*/ 66 h 172"/>
                <a:gd name="T4" fmla="*/ 184 w 185"/>
                <a:gd name="T5" fmla="*/ 66 h 172"/>
                <a:gd name="T6" fmla="*/ 119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05" y="66"/>
                  </a:lnTo>
                  <a:lnTo>
                    <a:pt x="184" y="66"/>
                  </a:lnTo>
                  <a:lnTo>
                    <a:pt x="119"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03" name="Freeform 60">
              <a:extLst>
                <a:ext uri="{FF2B5EF4-FFF2-40B4-BE49-F238E27FC236}">
                  <a16:creationId xmlns:a16="http://schemas.microsoft.com/office/drawing/2014/main" id="{B37A1238-A445-024F-83FA-CAAC4A1BFE3B}"/>
                </a:ext>
              </a:extLst>
            </p:cNvPr>
            <p:cNvSpPr>
              <a:spLocks noChangeArrowheads="1"/>
            </p:cNvSpPr>
            <p:nvPr/>
          </p:nvSpPr>
          <p:spPr bwMode="auto">
            <a:xfrm>
              <a:off x="2736850" y="3109913"/>
              <a:ext cx="66675" cy="61912"/>
            </a:xfrm>
            <a:custGeom>
              <a:avLst/>
              <a:gdLst>
                <a:gd name="T0" fmla="*/ 92 w 184"/>
                <a:gd name="T1" fmla="*/ 0 h 172"/>
                <a:gd name="T2" fmla="*/ 118 w 184"/>
                <a:gd name="T3" fmla="*/ 66 h 172"/>
                <a:gd name="T4" fmla="*/ 183 w 184"/>
                <a:gd name="T5" fmla="*/ 66 h 172"/>
                <a:gd name="T6" fmla="*/ 131 w 184"/>
                <a:gd name="T7" fmla="*/ 105 h 172"/>
                <a:gd name="T8" fmla="*/ 144 w 184"/>
                <a:gd name="T9" fmla="*/ 171 h 172"/>
                <a:gd name="T10" fmla="*/ 92 w 184"/>
                <a:gd name="T11" fmla="*/ 131 h 172"/>
                <a:gd name="T12" fmla="*/ 39 w 184"/>
                <a:gd name="T13" fmla="*/ 171 h 172"/>
                <a:gd name="T14" fmla="*/ 65 w 184"/>
                <a:gd name="T15" fmla="*/ 105 h 172"/>
                <a:gd name="T16" fmla="*/ 0 w 184"/>
                <a:gd name="T17" fmla="*/ 66 h 172"/>
                <a:gd name="T18" fmla="*/ 78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31" y="105"/>
                  </a:lnTo>
                  <a:lnTo>
                    <a:pt x="144" y="171"/>
                  </a:lnTo>
                  <a:lnTo>
                    <a:pt x="92" y="131"/>
                  </a:lnTo>
                  <a:lnTo>
                    <a:pt x="39" y="171"/>
                  </a:lnTo>
                  <a:lnTo>
                    <a:pt x="65" y="105"/>
                  </a:lnTo>
                  <a:lnTo>
                    <a:pt x="0" y="66"/>
                  </a:lnTo>
                  <a:lnTo>
                    <a:pt x="78"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21" name="Freeform 61">
              <a:extLst>
                <a:ext uri="{FF2B5EF4-FFF2-40B4-BE49-F238E27FC236}">
                  <a16:creationId xmlns:a16="http://schemas.microsoft.com/office/drawing/2014/main" id="{73A486BF-0B58-EF4E-84E2-1A1DB08B7936}"/>
                </a:ext>
              </a:extLst>
            </p:cNvPr>
            <p:cNvSpPr>
              <a:spLocks noChangeArrowheads="1"/>
            </p:cNvSpPr>
            <p:nvPr/>
          </p:nvSpPr>
          <p:spPr bwMode="auto">
            <a:xfrm>
              <a:off x="2736850" y="3317875"/>
              <a:ext cx="61913" cy="61913"/>
            </a:xfrm>
            <a:custGeom>
              <a:avLst/>
              <a:gdLst>
                <a:gd name="T0" fmla="*/ 92 w 171"/>
                <a:gd name="T1" fmla="*/ 0 h 171"/>
                <a:gd name="T2" fmla="*/ 105 w 171"/>
                <a:gd name="T3" fmla="*/ 65 h 171"/>
                <a:gd name="T4" fmla="*/ 170 w 171"/>
                <a:gd name="T5" fmla="*/ 65 h 171"/>
                <a:gd name="T6" fmla="*/ 118 w 171"/>
                <a:gd name="T7" fmla="*/ 105 h 171"/>
                <a:gd name="T8" fmla="*/ 144 w 171"/>
                <a:gd name="T9" fmla="*/ 170 h 171"/>
                <a:gd name="T10" fmla="*/ 92 w 171"/>
                <a:gd name="T11" fmla="*/ 131 h 171"/>
                <a:gd name="T12" fmla="*/ 39 w 171"/>
                <a:gd name="T13" fmla="*/ 170 h 171"/>
                <a:gd name="T14" fmla="*/ 52 w 171"/>
                <a:gd name="T15" fmla="*/ 105 h 171"/>
                <a:gd name="T16" fmla="*/ 0 w 171"/>
                <a:gd name="T17" fmla="*/ 65 h 171"/>
                <a:gd name="T18" fmla="*/ 65 w 171"/>
                <a:gd name="T19" fmla="*/ 65 h 171"/>
                <a:gd name="T20" fmla="*/ 92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92" y="0"/>
                  </a:moveTo>
                  <a:lnTo>
                    <a:pt x="105" y="65"/>
                  </a:lnTo>
                  <a:lnTo>
                    <a:pt x="170"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22" name="Freeform 62">
              <a:extLst>
                <a:ext uri="{FF2B5EF4-FFF2-40B4-BE49-F238E27FC236}">
                  <a16:creationId xmlns:a16="http://schemas.microsoft.com/office/drawing/2014/main" id="{E4EA6F73-D157-4C4E-BDAC-403E71662FF0}"/>
                </a:ext>
              </a:extLst>
            </p:cNvPr>
            <p:cNvSpPr>
              <a:spLocks noChangeArrowheads="1"/>
            </p:cNvSpPr>
            <p:nvPr/>
          </p:nvSpPr>
          <p:spPr bwMode="auto">
            <a:xfrm>
              <a:off x="2736850" y="3521075"/>
              <a:ext cx="61913" cy="61913"/>
            </a:xfrm>
            <a:custGeom>
              <a:avLst/>
              <a:gdLst>
                <a:gd name="T0" fmla="*/ 78 w 171"/>
                <a:gd name="T1" fmla="*/ 0 h 172"/>
                <a:gd name="T2" fmla="*/ 105 w 171"/>
                <a:gd name="T3" fmla="*/ 66 h 172"/>
                <a:gd name="T4" fmla="*/ 170 w 171"/>
                <a:gd name="T5" fmla="*/ 66 h 172"/>
                <a:gd name="T6" fmla="*/ 118 w 171"/>
                <a:gd name="T7" fmla="*/ 105 h 172"/>
                <a:gd name="T8" fmla="*/ 131 w 171"/>
                <a:gd name="T9" fmla="*/ 171 h 172"/>
                <a:gd name="T10" fmla="*/ 78 w 171"/>
                <a:gd name="T11" fmla="*/ 118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31" y="171"/>
                  </a:lnTo>
                  <a:lnTo>
                    <a:pt x="78" y="118"/>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23" name="Freeform 67">
              <a:extLst>
                <a:ext uri="{FF2B5EF4-FFF2-40B4-BE49-F238E27FC236}">
                  <a16:creationId xmlns:a16="http://schemas.microsoft.com/office/drawing/2014/main" id="{77311EA6-2AB6-A546-BA86-B9B8BC411340}"/>
                </a:ext>
              </a:extLst>
            </p:cNvPr>
            <p:cNvSpPr>
              <a:spLocks noChangeArrowheads="1"/>
            </p:cNvSpPr>
            <p:nvPr/>
          </p:nvSpPr>
          <p:spPr bwMode="auto">
            <a:xfrm>
              <a:off x="3375025" y="2811463"/>
              <a:ext cx="61913" cy="57150"/>
            </a:xfrm>
            <a:custGeom>
              <a:avLst/>
              <a:gdLst>
                <a:gd name="T0" fmla="*/ 78 w 171"/>
                <a:gd name="T1" fmla="*/ 0 h 159"/>
                <a:gd name="T2" fmla="*/ 105 w 171"/>
                <a:gd name="T3" fmla="*/ 53 h 159"/>
                <a:gd name="T4" fmla="*/ 170 w 171"/>
                <a:gd name="T5" fmla="*/ 53 h 159"/>
                <a:gd name="T6" fmla="*/ 118 w 171"/>
                <a:gd name="T7" fmla="*/ 105 h 159"/>
                <a:gd name="T8" fmla="*/ 144 w 171"/>
                <a:gd name="T9" fmla="*/ 158 h 159"/>
                <a:gd name="T10" fmla="*/ 78 w 171"/>
                <a:gd name="T11" fmla="*/ 118 h 159"/>
                <a:gd name="T12" fmla="*/ 26 w 171"/>
                <a:gd name="T13" fmla="*/ 158 h 159"/>
                <a:gd name="T14" fmla="*/ 52 w 171"/>
                <a:gd name="T15" fmla="*/ 105 h 159"/>
                <a:gd name="T16" fmla="*/ 0 w 171"/>
                <a:gd name="T17" fmla="*/ 53 h 159"/>
                <a:gd name="T18" fmla="*/ 65 w 171"/>
                <a:gd name="T19" fmla="*/ 53 h 159"/>
                <a:gd name="T20" fmla="*/ 78 w 17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59">
                  <a:moveTo>
                    <a:pt x="78" y="0"/>
                  </a:moveTo>
                  <a:lnTo>
                    <a:pt x="105" y="53"/>
                  </a:lnTo>
                  <a:lnTo>
                    <a:pt x="170" y="53"/>
                  </a:lnTo>
                  <a:lnTo>
                    <a:pt x="118" y="105"/>
                  </a:lnTo>
                  <a:lnTo>
                    <a:pt x="144" y="158"/>
                  </a:lnTo>
                  <a:lnTo>
                    <a:pt x="78" y="118"/>
                  </a:lnTo>
                  <a:lnTo>
                    <a:pt x="26" y="158"/>
                  </a:lnTo>
                  <a:lnTo>
                    <a:pt x="52" y="105"/>
                  </a:lnTo>
                  <a:lnTo>
                    <a:pt x="0" y="53"/>
                  </a:lnTo>
                  <a:lnTo>
                    <a:pt x="65" y="53"/>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24" name="Freeform 68">
              <a:extLst>
                <a:ext uri="{FF2B5EF4-FFF2-40B4-BE49-F238E27FC236}">
                  <a16:creationId xmlns:a16="http://schemas.microsoft.com/office/drawing/2014/main" id="{F61664D8-B075-EC4E-8F74-E79E349B407F}"/>
                </a:ext>
              </a:extLst>
            </p:cNvPr>
            <p:cNvSpPr>
              <a:spLocks noChangeArrowheads="1"/>
            </p:cNvSpPr>
            <p:nvPr/>
          </p:nvSpPr>
          <p:spPr bwMode="auto">
            <a:xfrm>
              <a:off x="3375025" y="30099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25" name="Freeform 69">
              <a:extLst>
                <a:ext uri="{FF2B5EF4-FFF2-40B4-BE49-F238E27FC236}">
                  <a16:creationId xmlns:a16="http://schemas.microsoft.com/office/drawing/2014/main" id="{A5A589B0-709E-7B44-B1AE-28166C0A17DB}"/>
                </a:ext>
              </a:extLst>
            </p:cNvPr>
            <p:cNvSpPr>
              <a:spLocks noChangeArrowheads="1"/>
            </p:cNvSpPr>
            <p:nvPr/>
          </p:nvSpPr>
          <p:spPr bwMode="auto">
            <a:xfrm>
              <a:off x="3375025" y="3213100"/>
              <a:ext cx="61913" cy="61913"/>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1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1"/>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26" name="Freeform 70">
              <a:extLst>
                <a:ext uri="{FF2B5EF4-FFF2-40B4-BE49-F238E27FC236}">
                  <a16:creationId xmlns:a16="http://schemas.microsoft.com/office/drawing/2014/main" id="{D0DCEF6C-3328-FD4D-8281-19FC02875236}"/>
                </a:ext>
              </a:extLst>
            </p:cNvPr>
            <p:cNvSpPr>
              <a:spLocks noChangeArrowheads="1"/>
            </p:cNvSpPr>
            <p:nvPr/>
          </p:nvSpPr>
          <p:spPr bwMode="auto">
            <a:xfrm>
              <a:off x="3375025" y="3421063"/>
              <a:ext cx="61913" cy="61912"/>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2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2"/>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27" name="Freeform 71">
              <a:extLst>
                <a:ext uri="{FF2B5EF4-FFF2-40B4-BE49-F238E27FC236}">
                  <a16:creationId xmlns:a16="http://schemas.microsoft.com/office/drawing/2014/main" id="{CD58DE5B-7EC3-ED4D-8C5B-C46402864974}"/>
                </a:ext>
              </a:extLst>
            </p:cNvPr>
            <p:cNvSpPr>
              <a:spLocks noChangeArrowheads="1"/>
            </p:cNvSpPr>
            <p:nvPr/>
          </p:nvSpPr>
          <p:spPr bwMode="auto">
            <a:xfrm>
              <a:off x="3375025" y="36195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28" name="Freeform 127">
              <a:extLst>
                <a:ext uri="{FF2B5EF4-FFF2-40B4-BE49-F238E27FC236}">
                  <a16:creationId xmlns:a16="http://schemas.microsoft.com/office/drawing/2014/main" id="{9DF4E122-CE64-DA46-99FE-A6C05FE8BE8B}"/>
                </a:ext>
              </a:extLst>
            </p:cNvPr>
            <p:cNvSpPr>
              <a:spLocks noChangeArrowheads="1"/>
            </p:cNvSpPr>
            <p:nvPr/>
          </p:nvSpPr>
          <p:spPr bwMode="auto">
            <a:xfrm>
              <a:off x="2994889" y="4427538"/>
              <a:ext cx="974398" cy="142514"/>
            </a:xfrm>
            <a:custGeom>
              <a:avLst/>
              <a:gdLst>
                <a:gd name="connsiteX0" fmla="*/ 0 w 974398"/>
                <a:gd name="connsiteY0" fmla="*/ 0 h 142514"/>
                <a:gd name="connsiteX1" fmla="*/ 974398 w 974398"/>
                <a:gd name="connsiteY1" fmla="*/ 0 h 142514"/>
                <a:gd name="connsiteX2" fmla="*/ 920414 w 974398"/>
                <a:gd name="connsiteY2" fmla="*/ 32836 h 142514"/>
                <a:gd name="connsiteX3" fmla="*/ 579664 w 974398"/>
                <a:gd name="connsiteY3" fmla="*/ 137883 h 142514"/>
                <a:gd name="connsiteX4" fmla="*/ 487664 w 974398"/>
                <a:gd name="connsiteY4" fmla="*/ 142514 h 142514"/>
                <a:gd name="connsiteX5" fmla="*/ 485050 w 974398"/>
                <a:gd name="connsiteY5" fmla="*/ 142514 h 142514"/>
                <a:gd name="connsiteX6" fmla="*/ 393674 w 974398"/>
                <a:gd name="connsiteY6" fmla="*/ 137883 h 142514"/>
                <a:gd name="connsiteX7" fmla="*/ 53994 w 974398"/>
                <a:gd name="connsiteY7" fmla="*/ 32836 h 14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398" h="142514">
                  <a:moveTo>
                    <a:pt x="0" y="0"/>
                  </a:moveTo>
                  <a:lnTo>
                    <a:pt x="974398" y="0"/>
                  </a:lnTo>
                  <a:lnTo>
                    <a:pt x="920414" y="32836"/>
                  </a:lnTo>
                  <a:cubicBezTo>
                    <a:pt x="817468" y="88809"/>
                    <a:pt x="702308" y="125461"/>
                    <a:pt x="579664" y="137883"/>
                  </a:cubicBezTo>
                  <a:lnTo>
                    <a:pt x="487664" y="142514"/>
                  </a:lnTo>
                  <a:lnTo>
                    <a:pt x="485050" y="142514"/>
                  </a:lnTo>
                  <a:lnTo>
                    <a:pt x="393674" y="137883"/>
                  </a:lnTo>
                  <a:cubicBezTo>
                    <a:pt x="271762" y="125461"/>
                    <a:pt x="156899" y="88809"/>
                    <a:pt x="53994" y="3283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29" name="Freeform 128">
              <a:extLst>
                <a:ext uri="{FF2B5EF4-FFF2-40B4-BE49-F238E27FC236}">
                  <a16:creationId xmlns:a16="http://schemas.microsoft.com/office/drawing/2014/main" id="{CA17C978-81C5-8B48-81EF-82DF9A04278A}"/>
                </a:ext>
              </a:extLst>
            </p:cNvPr>
            <p:cNvSpPr>
              <a:spLocks noChangeArrowheads="1"/>
            </p:cNvSpPr>
            <p:nvPr/>
          </p:nvSpPr>
          <p:spPr bwMode="auto">
            <a:xfrm>
              <a:off x="2578085" y="3517287"/>
              <a:ext cx="40930" cy="60578"/>
            </a:xfrm>
            <a:custGeom>
              <a:avLst/>
              <a:gdLst>
                <a:gd name="connsiteX0" fmla="*/ 7964 w 40930"/>
                <a:gd name="connsiteY0" fmla="*/ 0 h 60578"/>
                <a:gd name="connsiteX1" fmla="*/ 12458 w 40930"/>
                <a:gd name="connsiteY1" fmla="*/ 22783 h 60578"/>
                <a:gd name="connsiteX2" fmla="*/ 40930 w 40930"/>
                <a:gd name="connsiteY2" fmla="*/ 22783 h 60578"/>
                <a:gd name="connsiteX3" fmla="*/ 17143 w 40930"/>
                <a:gd name="connsiteY3" fmla="*/ 36821 h 60578"/>
                <a:gd name="connsiteX4" fmla="*/ 26514 w 40930"/>
                <a:gd name="connsiteY4" fmla="*/ 60578 h 60578"/>
                <a:gd name="connsiteX5" fmla="*/ 7772 w 40930"/>
                <a:gd name="connsiteY5" fmla="*/ 46180 h 60578"/>
                <a:gd name="connsiteX6" fmla="*/ 0 w 40930"/>
                <a:gd name="connsiteY6" fmla="*/ 52039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30" h="60578">
                  <a:moveTo>
                    <a:pt x="7964" y="0"/>
                  </a:moveTo>
                  <a:lnTo>
                    <a:pt x="12458" y="22783"/>
                  </a:lnTo>
                  <a:lnTo>
                    <a:pt x="40930" y="22783"/>
                  </a:lnTo>
                  <a:lnTo>
                    <a:pt x="17143" y="36821"/>
                  </a:lnTo>
                  <a:lnTo>
                    <a:pt x="26514" y="60578"/>
                  </a:lnTo>
                  <a:lnTo>
                    <a:pt x="7772" y="46180"/>
                  </a:lnTo>
                  <a:lnTo>
                    <a:pt x="0" y="52039"/>
                  </a:lnTo>
                  <a:close/>
                </a:path>
              </a:pathLst>
            </a:custGeom>
            <a:solidFill>
              <a:schemeClr val="bg1"/>
            </a:solidFill>
            <a:ln w="9525" cap="flat">
              <a:noFill/>
              <a:bevel/>
              <a:headEnd/>
              <a:tailEnd/>
            </a:ln>
            <a:effectLs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30" name="Freeform 129">
              <a:extLst>
                <a:ext uri="{FF2B5EF4-FFF2-40B4-BE49-F238E27FC236}">
                  <a16:creationId xmlns:a16="http://schemas.microsoft.com/office/drawing/2014/main" id="{120B2272-7BC5-9844-B7CC-BA8ACF2B1002}"/>
                </a:ext>
              </a:extLst>
            </p:cNvPr>
            <p:cNvSpPr>
              <a:spLocks noChangeArrowheads="1"/>
            </p:cNvSpPr>
            <p:nvPr/>
          </p:nvSpPr>
          <p:spPr bwMode="auto">
            <a:xfrm>
              <a:off x="2663755" y="3229995"/>
              <a:ext cx="45748" cy="44659"/>
            </a:xfrm>
            <a:custGeom>
              <a:avLst/>
              <a:gdLst>
                <a:gd name="connsiteX0" fmla="*/ 19287 w 45748"/>
                <a:gd name="connsiteY0" fmla="*/ 0 h 44659"/>
                <a:gd name="connsiteX1" fmla="*/ 21991 w 45748"/>
                <a:gd name="connsiteY1" fmla="*/ 6863 h 44659"/>
                <a:gd name="connsiteX2" fmla="*/ 45748 w 45748"/>
                <a:gd name="connsiteY2" fmla="*/ 6863 h 44659"/>
                <a:gd name="connsiteX3" fmla="*/ 26670 w 45748"/>
                <a:gd name="connsiteY3" fmla="*/ 20902 h 44659"/>
                <a:gd name="connsiteX4" fmla="*/ 36389 w 45748"/>
                <a:gd name="connsiteY4" fmla="*/ 44659 h 44659"/>
                <a:gd name="connsiteX5" fmla="*/ 12632 w 45748"/>
                <a:gd name="connsiteY5" fmla="*/ 30261 h 44659"/>
                <a:gd name="connsiteX6" fmla="*/ 0 w 45748"/>
                <a:gd name="connsiteY6" fmla="*/ 39978 h 4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 h="44659">
                  <a:moveTo>
                    <a:pt x="19287" y="0"/>
                  </a:moveTo>
                  <a:lnTo>
                    <a:pt x="21991" y="6863"/>
                  </a:lnTo>
                  <a:lnTo>
                    <a:pt x="45748" y="6863"/>
                  </a:lnTo>
                  <a:lnTo>
                    <a:pt x="26670" y="20902"/>
                  </a:lnTo>
                  <a:lnTo>
                    <a:pt x="36389" y="44659"/>
                  </a:lnTo>
                  <a:lnTo>
                    <a:pt x="12632" y="30261"/>
                  </a:lnTo>
                  <a:lnTo>
                    <a:pt x="0" y="39978"/>
                  </a:lnTo>
                  <a:close/>
                </a:path>
              </a:pathLst>
            </a:custGeom>
            <a:solidFill>
              <a:schemeClr val="bg1"/>
            </a:solidFill>
            <a:ln w="9525" cap="flat">
              <a:noFill/>
              <a:bevel/>
              <a:headEnd/>
              <a:tailEnd/>
            </a:ln>
            <a:effectLs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31" name="Freeform 130">
              <a:extLst>
                <a:ext uri="{FF2B5EF4-FFF2-40B4-BE49-F238E27FC236}">
                  <a16:creationId xmlns:a16="http://schemas.microsoft.com/office/drawing/2014/main" id="{37DB6193-67C8-AA4E-BE87-2A66873FC3A4}"/>
                </a:ext>
              </a:extLst>
            </p:cNvPr>
            <p:cNvSpPr>
              <a:spLocks noChangeArrowheads="1"/>
            </p:cNvSpPr>
            <p:nvPr/>
          </p:nvSpPr>
          <p:spPr bwMode="auto">
            <a:xfrm>
              <a:off x="2930415" y="2922627"/>
              <a:ext cx="52137" cy="40874"/>
            </a:xfrm>
            <a:custGeom>
              <a:avLst/>
              <a:gdLst>
                <a:gd name="connsiteX0" fmla="*/ 27823 w 52137"/>
                <a:gd name="connsiteY0" fmla="*/ 0 h 40874"/>
                <a:gd name="connsiteX1" fmla="*/ 28603 w 52137"/>
                <a:gd name="connsiteY1" fmla="*/ 2895 h 40874"/>
                <a:gd name="connsiteX2" fmla="*/ 52137 w 52137"/>
                <a:gd name="connsiteY2" fmla="*/ 2895 h 40874"/>
                <a:gd name="connsiteX3" fmla="*/ 33310 w 52137"/>
                <a:gd name="connsiteY3" fmla="*/ 17363 h 40874"/>
                <a:gd name="connsiteX4" fmla="*/ 42723 w 52137"/>
                <a:gd name="connsiteY4" fmla="*/ 40874 h 40874"/>
                <a:gd name="connsiteX5" fmla="*/ 23534 w 52137"/>
                <a:gd name="connsiteY5" fmla="*/ 26768 h 40874"/>
                <a:gd name="connsiteX6" fmla="*/ 0 w 52137"/>
                <a:gd name="connsiteY6" fmla="*/ 40874 h 40874"/>
                <a:gd name="connsiteX7" fmla="*/ 9413 w 52137"/>
                <a:gd name="connsiteY7" fmla="*/ 17363 h 40874"/>
                <a:gd name="connsiteX8" fmla="*/ 8054 w 52137"/>
                <a:gd name="connsiteY8" fmla="*/ 16319 h 4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7" h="40874">
                  <a:moveTo>
                    <a:pt x="27823" y="0"/>
                  </a:moveTo>
                  <a:lnTo>
                    <a:pt x="28603" y="2895"/>
                  </a:lnTo>
                  <a:lnTo>
                    <a:pt x="52137" y="2895"/>
                  </a:lnTo>
                  <a:lnTo>
                    <a:pt x="33310" y="17363"/>
                  </a:lnTo>
                  <a:lnTo>
                    <a:pt x="42723" y="40874"/>
                  </a:lnTo>
                  <a:lnTo>
                    <a:pt x="23534" y="26768"/>
                  </a:lnTo>
                  <a:lnTo>
                    <a:pt x="0" y="40874"/>
                  </a:lnTo>
                  <a:lnTo>
                    <a:pt x="9413" y="17363"/>
                  </a:lnTo>
                  <a:lnTo>
                    <a:pt x="8054" y="16319"/>
                  </a:lnTo>
                  <a:close/>
                </a:path>
              </a:pathLst>
            </a:custGeom>
            <a:solidFill>
              <a:schemeClr val="bg1"/>
            </a:solidFill>
            <a:ln w="9525" cap="flat">
              <a:noFill/>
              <a:bevel/>
              <a:headEnd/>
              <a:tailEnd/>
            </a:ln>
            <a:effectLs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sp>
          <p:nvSpPr>
            <p:cNvPr id="141" name="Freeform 140">
              <a:extLst>
                <a:ext uri="{FF2B5EF4-FFF2-40B4-BE49-F238E27FC236}">
                  <a16:creationId xmlns:a16="http://schemas.microsoft.com/office/drawing/2014/main" id="{1402F103-43A0-834D-A5C5-E7EEDC34C229}"/>
                </a:ext>
              </a:extLst>
            </p:cNvPr>
            <p:cNvSpPr>
              <a:spLocks noChangeArrowheads="1"/>
            </p:cNvSpPr>
            <p:nvPr/>
          </p:nvSpPr>
          <p:spPr bwMode="auto">
            <a:xfrm>
              <a:off x="3053151" y="2859236"/>
              <a:ext cx="10170" cy="9019"/>
            </a:xfrm>
            <a:custGeom>
              <a:avLst/>
              <a:gdLst>
                <a:gd name="connsiteX0" fmla="*/ 5740 w 10170"/>
                <a:gd name="connsiteY0" fmla="*/ 0 h 9019"/>
                <a:gd name="connsiteX1" fmla="*/ 10170 w 10170"/>
                <a:gd name="connsiteY1" fmla="*/ 9019 h 9019"/>
                <a:gd name="connsiteX2" fmla="*/ 0 w 10170"/>
                <a:gd name="connsiteY2" fmla="*/ 2769 h 9019"/>
              </a:gdLst>
              <a:ahLst/>
              <a:cxnLst>
                <a:cxn ang="0">
                  <a:pos x="connsiteX0" y="connsiteY0"/>
                </a:cxn>
                <a:cxn ang="0">
                  <a:pos x="connsiteX1" y="connsiteY1"/>
                </a:cxn>
                <a:cxn ang="0">
                  <a:pos x="connsiteX2" y="connsiteY2"/>
                </a:cxn>
              </a:cxnLst>
              <a:rect l="l" t="t" r="r" b="b"/>
              <a:pathLst>
                <a:path w="10170" h="9019">
                  <a:moveTo>
                    <a:pt x="5740" y="0"/>
                  </a:moveTo>
                  <a:lnTo>
                    <a:pt x="10170" y="9019"/>
                  </a:lnTo>
                  <a:lnTo>
                    <a:pt x="0" y="2769"/>
                  </a:lnTo>
                  <a:close/>
                </a:path>
              </a:pathLst>
            </a:custGeom>
            <a:solidFill>
              <a:schemeClr val="bg1"/>
            </a:solidFill>
            <a:ln w="9525" cap="flat">
              <a:noFill/>
              <a:bevel/>
              <a:headEnd/>
              <a:tailEnd/>
            </a:ln>
            <a:effectLs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CA" sz="1800" b="0" i="0" u="none" strike="noStrike" kern="1200" cap="none" spc="0" normalizeH="0" baseline="0" noProof="0">
                <a:ln>
                  <a:noFill/>
                </a:ln>
                <a:solidFill>
                  <a:srgbClr val="1F384B"/>
                </a:solidFill>
                <a:effectLst/>
                <a:uLnTx/>
                <a:uFillTx/>
                <a:latin typeface="Arial"/>
                <a:ea typeface="+mn-ea"/>
                <a:cs typeface="+mn-cs"/>
              </a:endParaRPr>
            </a:p>
          </p:txBody>
        </p:sp>
      </p:grpSp>
      <p:sp>
        <p:nvSpPr>
          <p:cNvPr id="4" name="Footer Placeholder 3">
            <a:extLst>
              <a:ext uri="{FF2B5EF4-FFF2-40B4-BE49-F238E27FC236}">
                <a16:creationId xmlns:a16="http://schemas.microsoft.com/office/drawing/2014/main" id="{C2C04F40-E466-024D-B57B-902476941211}"/>
              </a:ext>
            </a:extLst>
          </p:cNvPr>
          <p:cNvSpPr>
            <a:spLocks noGrp="1"/>
          </p:cNvSpPr>
          <p:nvPr>
            <p:ph type="ftr" sz="quarter" idx="16"/>
            <p:custDataLst>
              <p:tags r:id="rId6"/>
            </p:custDataLst>
          </p:nvPr>
        </p:nvSpPr>
        <p:spPr>
          <a:xfrm>
            <a:off x="350816" y="5232499"/>
            <a:ext cx="6065224" cy="304271"/>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fr-CA" sz="900" b="1" i="0" u="none" strike="noStrike" kern="1200" cap="none" spc="0" normalizeH="0" baseline="0" noProof="1">
                <a:ln>
                  <a:noFill/>
                </a:ln>
                <a:solidFill>
                  <a:srgbClr val="1F384B"/>
                </a:solidFill>
                <a:effectLst/>
                <a:uLnTx/>
                <a:uFillTx/>
                <a:latin typeface="Arial"/>
                <a:ea typeface="+mn-ea"/>
                <a:cs typeface="+mn-cs"/>
              </a:rPr>
              <a:t>Note: </a:t>
            </a:r>
            <a:r>
              <a:rPr kumimoji="0" lang="fr-CA" sz="900" b="0" i="0" u="none" strike="noStrike" kern="1200" cap="none" spc="0" normalizeH="0" baseline="0" noProof="1">
                <a:ln>
                  <a:noFill/>
                </a:ln>
                <a:solidFill>
                  <a:srgbClr val="1F384B"/>
                </a:solidFill>
                <a:effectLst/>
                <a:uLnTx/>
                <a:uFillTx/>
                <a:latin typeface="Arial"/>
                <a:ea typeface="+mn-ea"/>
                <a:cs typeface="+mn-cs"/>
              </a:rPr>
              <a:t>f = forecast</a:t>
            </a:r>
          </a:p>
          <a:p>
            <a:pPr lvl="0">
              <a:defRPr/>
            </a:pPr>
            <a:r>
              <a:rPr kumimoji="0" lang="fr-CA" sz="900" b="1" i="0" u="none" strike="noStrike" kern="1200" cap="none" spc="0" normalizeH="0" baseline="0" noProof="1">
                <a:ln>
                  <a:noFill/>
                </a:ln>
                <a:solidFill>
                  <a:srgbClr val="1F384B"/>
                </a:solidFill>
                <a:effectLst/>
                <a:uLnTx/>
                <a:uFillTx/>
                <a:latin typeface="Arial"/>
                <a:ea typeface="+mn-ea"/>
                <a:cs typeface="+mn-cs"/>
              </a:rPr>
              <a:t>SOURCE: </a:t>
            </a:r>
            <a:r>
              <a:rPr kumimoji="0" lang="fr-CA" sz="900" b="0" i="0" u="none" strike="noStrike" kern="1200" cap="none" spc="0" normalizeH="0" baseline="0" noProof="1">
                <a:ln>
                  <a:noFill/>
                </a:ln>
                <a:solidFill>
                  <a:srgbClr val="1F384B"/>
                </a:solidFill>
                <a:effectLst/>
                <a:uLnTx/>
                <a:uFillTx/>
                <a:latin typeface="Arial"/>
                <a:ea typeface="+mn-ea"/>
                <a:cs typeface="+mn-cs"/>
              </a:rPr>
              <a:t>U.S. Bureau of Economic Analysis and </a:t>
            </a:r>
            <a:r>
              <a:rPr lang="en-CA" noProof="1">
                <a:solidFill>
                  <a:srgbClr val="1F384B"/>
                </a:solidFill>
              </a:rPr>
              <a:t>Economic projections of Federal Reserve Board members and Federal Reserve Bank Presidents (20 March 2019)</a:t>
            </a:r>
            <a:endParaRPr kumimoji="0" lang="fr-CA" sz="900" b="0" i="0" u="none" strike="noStrike" kern="1200" cap="none" spc="0" normalizeH="0" baseline="0" noProof="1">
              <a:ln>
                <a:noFill/>
              </a:ln>
              <a:solidFill>
                <a:srgbClr val="1F384B"/>
              </a:solidFill>
              <a:effectLst/>
              <a:uLnTx/>
              <a:uFillTx/>
              <a:latin typeface="Arial"/>
              <a:ea typeface="+mn-ea"/>
              <a:cs typeface="+mn-cs"/>
            </a:endParaRPr>
          </a:p>
        </p:txBody>
      </p:sp>
      <p:cxnSp>
        <p:nvCxnSpPr>
          <p:cNvPr id="142" name="Straight Connector 141">
            <a:extLst>
              <a:ext uri="{FF2B5EF4-FFF2-40B4-BE49-F238E27FC236}">
                <a16:creationId xmlns:a16="http://schemas.microsoft.com/office/drawing/2014/main" id="{408D0B33-0837-DA47-9447-4BF9336BDAE2}"/>
              </a:ext>
            </a:extLst>
          </p:cNvPr>
          <p:cNvCxnSpPr>
            <a:cxnSpLocks/>
          </p:cNvCxnSpPr>
          <p:nvPr>
            <p:custDataLst>
              <p:tags r:id="rId7"/>
            </p:custDataLst>
          </p:nvPr>
        </p:nvCxnSpPr>
        <p:spPr>
          <a:xfrm>
            <a:off x="0" y="4552684"/>
            <a:ext cx="9144000" cy="0"/>
          </a:xfrm>
          <a:prstGeom prst="line">
            <a:avLst/>
          </a:prstGeom>
          <a:ln w="38100" cmpd="sng">
            <a:solidFill>
              <a:srgbClr val="BFBEBD"/>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92936133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Espace réservé du contenu 14"/>
          <p:cNvGraphicFramePr>
            <a:graphicFrameLocks noGrp="1"/>
          </p:cNvGraphicFramePr>
          <p:nvPr>
            <p:ph type="chart" sz="quarter" idx="13"/>
            <p:custDataLst>
              <p:tags r:id="rId1"/>
            </p:custDataLst>
            <p:extLst/>
          </p:nvPr>
        </p:nvGraphicFramePr>
        <p:xfrm>
          <a:off x="352425" y="1884363"/>
          <a:ext cx="8442325" cy="3189287"/>
        </p:xfrm>
        <a:graphic>
          <a:graphicData uri="http://schemas.openxmlformats.org/drawingml/2006/chart">
            <c:chart xmlns:c="http://schemas.openxmlformats.org/drawingml/2006/chart" xmlns:r="http://schemas.openxmlformats.org/officeDocument/2006/relationships" r:id="rId13"/>
          </a:graphicData>
        </a:graphic>
      </p:graphicFrame>
      <p:sp>
        <p:nvSpPr>
          <p:cNvPr id="2" name="Title 1"/>
          <p:cNvSpPr>
            <a:spLocks noGrp="1"/>
          </p:cNvSpPr>
          <p:nvPr>
            <p:ph type="title"/>
            <p:custDataLst>
              <p:tags r:id="rId2"/>
            </p:custDataLst>
          </p:nvPr>
        </p:nvSpPr>
        <p:spPr/>
        <p:txBody>
          <a:bodyPr/>
          <a:lstStyle/>
          <a:p>
            <a:r>
              <a:rPr lang="en-CA" dirty="0">
                <a:latin typeface="Arial Black" panose="020B0604020202020204" pitchFamily="34" charset="0"/>
                <a:cs typeface="Arial Black" panose="020B0604020202020204" pitchFamily="34" charset="0"/>
              </a:rPr>
              <a:t>Unemployment rate remains </a:t>
            </a:r>
            <a:br>
              <a:rPr lang="en-CA" dirty="0">
                <a:latin typeface="Arial Black" panose="020B0604020202020204" pitchFamily="34" charset="0"/>
                <a:cs typeface="Arial Black" panose="020B0604020202020204" pitchFamily="34" charset="0"/>
              </a:rPr>
            </a:br>
            <a:r>
              <a:rPr lang="en-CA" dirty="0">
                <a:latin typeface="Arial Black" panose="020B0604020202020204" pitchFamily="34" charset="0"/>
                <a:cs typeface="Arial Black" panose="020B0604020202020204" pitchFamily="34" charset="0"/>
              </a:rPr>
              <a:t>at a historic low</a:t>
            </a:r>
            <a:endParaRPr lang="fr-CA" noProof="0" dirty="0">
              <a:solidFill>
                <a:schemeClr val="tx1"/>
              </a:solidFill>
              <a:latin typeface="Arial Black" panose="020B0604020202020204" pitchFamily="34" charset="0"/>
              <a:cs typeface="Arial Black" panose="020B0604020202020204" pitchFamily="34" charset="0"/>
            </a:endParaRPr>
          </a:p>
        </p:txBody>
      </p:sp>
      <p:sp>
        <p:nvSpPr>
          <p:cNvPr id="4" name="Espace réservé du texte 3"/>
          <p:cNvSpPr>
            <a:spLocks noGrp="1"/>
          </p:cNvSpPr>
          <p:nvPr>
            <p:ph type="body" sz="quarter" idx="17"/>
            <p:custDataLst>
              <p:tags r:id="rId3"/>
            </p:custDataLst>
          </p:nvPr>
        </p:nvSpPr>
        <p:spPr/>
        <p:txBody>
          <a:bodyPr/>
          <a:lstStyle/>
          <a:p>
            <a:r>
              <a:rPr lang="fr-CA" dirty="0" err="1"/>
              <a:t>Unemployment</a:t>
            </a:r>
            <a:r>
              <a:rPr lang="fr-CA" dirty="0"/>
              <a:t> rate (%)</a:t>
            </a:r>
          </a:p>
        </p:txBody>
      </p:sp>
      <p:sp>
        <p:nvSpPr>
          <p:cNvPr id="3" name="Footer Placeholder 2"/>
          <p:cNvSpPr>
            <a:spLocks noGrp="1"/>
          </p:cNvSpPr>
          <p:nvPr>
            <p:ph type="ftr" sz="quarter" idx="4294967295"/>
            <p:custDataLst>
              <p:tags r:id="rId4"/>
            </p:custDataLst>
          </p:nvPr>
        </p:nvSpPr>
        <p:spPr>
          <a:xfrm>
            <a:off x="350816" y="5233988"/>
            <a:ext cx="4400550" cy="304800"/>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SOURCE: </a:t>
            </a:r>
            <a:r>
              <a:rPr kumimoji="0" lang="en-CA" sz="900" b="0" i="0" u="none" strike="noStrike" kern="1200" cap="none" spc="0" normalizeH="0" baseline="0" noProof="0" dirty="0">
                <a:ln>
                  <a:noFill/>
                </a:ln>
                <a:solidFill>
                  <a:srgbClr val="1F384B"/>
                </a:solidFill>
                <a:effectLst/>
                <a:uLnTx/>
                <a:uFillTx/>
                <a:latin typeface="Arial"/>
                <a:ea typeface="+mn-ea"/>
                <a:cs typeface="+mn-cs"/>
              </a:rPr>
              <a:t>U.S. Bureau of Labor Statistics</a:t>
            </a:r>
          </a:p>
        </p:txBody>
      </p:sp>
      <p:graphicFrame>
        <p:nvGraphicFramePr>
          <p:cNvPr id="9" name="Espace réservé du contenu 14"/>
          <p:cNvGraphicFramePr>
            <a:graphicFrameLocks/>
          </p:cNvGraphicFramePr>
          <p:nvPr>
            <p:custDataLst>
              <p:tags r:id="rId5"/>
            </p:custDataLst>
            <p:extLst>
              <p:ext uri="{D42A27DB-BD31-4B8C-83A1-F6EECF244321}">
                <p14:modId xmlns:p14="http://schemas.microsoft.com/office/powerpoint/2010/main" val="1623216388"/>
              </p:ext>
            </p:extLst>
          </p:nvPr>
        </p:nvGraphicFramePr>
        <p:xfrm>
          <a:off x="352903" y="1447870"/>
          <a:ext cx="8089869" cy="3611493"/>
        </p:xfrm>
        <a:graphic>
          <a:graphicData uri="http://schemas.openxmlformats.org/drawingml/2006/chart">
            <c:chart xmlns:c="http://schemas.openxmlformats.org/drawingml/2006/chart" xmlns:r="http://schemas.openxmlformats.org/officeDocument/2006/relationships" r:id="rId14"/>
          </a:graphicData>
        </a:graphic>
      </p:graphicFrame>
      <p:grpSp>
        <p:nvGrpSpPr>
          <p:cNvPr id="68" name="Group 67">
            <a:extLst>
              <a:ext uri="{FF2B5EF4-FFF2-40B4-BE49-F238E27FC236}">
                <a16:creationId xmlns:a16="http://schemas.microsoft.com/office/drawing/2014/main" id="{8D8DC8B0-8380-5946-8618-A9A256E42048}"/>
              </a:ext>
            </a:extLst>
          </p:cNvPr>
          <p:cNvGrpSpPr>
            <a:grpSpLocks noChangeAspect="1"/>
          </p:cNvGrpSpPr>
          <p:nvPr>
            <p:custDataLst>
              <p:tags r:id="rId6"/>
            </p:custDataLst>
          </p:nvPr>
        </p:nvGrpSpPr>
        <p:grpSpPr>
          <a:xfrm>
            <a:off x="8155914" y="214868"/>
            <a:ext cx="649729" cy="648000"/>
            <a:chOff x="2573338" y="2759075"/>
            <a:chExt cx="1815808" cy="1810977"/>
          </a:xfrm>
        </p:grpSpPr>
        <p:sp>
          <p:nvSpPr>
            <p:cNvPr id="69" name="Freeform 68">
              <a:extLst>
                <a:ext uri="{FF2B5EF4-FFF2-40B4-BE49-F238E27FC236}">
                  <a16:creationId xmlns:a16="http://schemas.microsoft.com/office/drawing/2014/main" id="{71ABC8B1-E3FD-6F44-AC27-D07EBD4D3045}"/>
                </a:ext>
              </a:extLst>
            </p:cNvPr>
            <p:cNvSpPr>
              <a:spLocks noChangeArrowheads="1"/>
            </p:cNvSpPr>
            <p:nvPr/>
          </p:nvSpPr>
          <p:spPr bwMode="auto">
            <a:xfrm>
              <a:off x="2643661" y="4011614"/>
              <a:ext cx="1675695" cy="137751"/>
            </a:xfrm>
            <a:custGeom>
              <a:avLst/>
              <a:gdLst>
                <a:gd name="connsiteX0" fmla="*/ 0 w 1675695"/>
                <a:gd name="connsiteY0" fmla="*/ 0 h 137751"/>
                <a:gd name="connsiteX1" fmla="*/ 1675695 w 1675695"/>
                <a:gd name="connsiteY1" fmla="*/ 0 h 137751"/>
                <a:gd name="connsiteX2" fmla="*/ 1674550 w 1675695"/>
                <a:gd name="connsiteY2" fmla="*/ 3706 h 137751"/>
                <a:gd name="connsiteX3" fmla="*/ 1602088 w 1675695"/>
                <a:gd name="connsiteY3" fmla="*/ 137751 h 137751"/>
                <a:gd name="connsiteX4" fmla="*/ 74027 w 1675695"/>
                <a:gd name="connsiteY4" fmla="*/ 137751 h 137751"/>
                <a:gd name="connsiteX5" fmla="*/ 1153 w 1675695"/>
                <a:gd name="connsiteY5" fmla="*/ 3706 h 13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695" h="137751">
                  <a:moveTo>
                    <a:pt x="0" y="0"/>
                  </a:moveTo>
                  <a:lnTo>
                    <a:pt x="1675695" y="0"/>
                  </a:lnTo>
                  <a:lnTo>
                    <a:pt x="1674550" y="3706"/>
                  </a:lnTo>
                  <a:lnTo>
                    <a:pt x="1602088" y="137751"/>
                  </a:lnTo>
                  <a:lnTo>
                    <a:pt x="74027" y="137751"/>
                  </a:lnTo>
                  <a:lnTo>
                    <a:pt x="1153" y="370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70" name="Freeform 69">
              <a:extLst>
                <a:ext uri="{FF2B5EF4-FFF2-40B4-BE49-F238E27FC236}">
                  <a16:creationId xmlns:a16="http://schemas.microsoft.com/office/drawing/2014/main" id="{528E542A-CA92-434E-8640-8BF8B407266F}"/>
                </a:ext>
              </a:extLst>
            </p:cNvPr>
            <p:cNvSpPr>
              <a:spLocks noChangeArrowheads="1"/>
            </p:cNvSpPr>
            <p:nvPr/>
          </p:nvSpPr>
          <p:spPr bwMode="auto">
            <a:xfrm>
              <a:off x="2599689" y="3870325"/>
              <a:ext cx="1763321" cy="142513"/>
            </a:xfrm>
            <a:custGeom>
              <a:avLst/>
              <a:gdLst>
                <a:gd name="connsiteX0" fmla="*/ 0 w 1763321"/>
                <a:gd name="connsiteY0" fmla="*/ 0 h 142513"/>
                <a:gd name="connsiteX1" fmla="*/ 1763321 w 1763321"/>
                <a:gd name="connsiteY1" fmla="*/ 0 h 142513"/>
                <a:gd name="connsiteX2" fmla="*/ 1719289 w 1763321"/>
                <a:gd name="connsiteY2" fmla="*/ 142513 h 142513"/>
                <a:gd name="connsiteX3" fmla="*/ 44353 w 1763321"/>
                <a:gd name="connsiteY3" fmla="*/ 142513 h 142513"/>
              </a:gdLst>
              <a:ahLst/>
              <a:cxnLst>
                <a:cxn ang="0">
                  <a:pos x="connsiteX0" y="connsiteY0"/>
                </a:cxn>
                <a:cxn ang="0">
                  <a:pos x="connsiteX1" y="connsiteY1"/>
                </a:cxn>
                <a:cxn ang="0">
                  <a:pos x="connsiteX2" y="connsiteY2"/>
                </a:cxn>
                <a:cxn ang="0">
                  <a:pos x="connsiteX3" y="connsiteY3"/>
                </a:cxn>
              </a:cxnLst>
              <a:rect l="l" t="t" r="r" b="b"/>
              <a:pathLst>
                <a:path w="1763321" h="142513">
                  <a:moveTo>
                    <a:pt x="0" y="0"/>
                  </a:moveTo>
                  <a:lnTo>
                    <a:pt x="1763321" y="0"/>
                  </a:lnTo>
                  <a:lnTo>
                    <a:pt x="1719289" y="142513"/>
                  </a:lnTo>
                  <a:lnTo>
                    <a:pt x="44353" y="142513"/>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71" name="Freeform 70">
              <a:extLst>
                <a:ext uri="{FF2B5EF4-FFF2-40B4-BE49-F238E27FC236}">
                  <a16:creationId xmlns:a16="http://schemas.microsoft.com/office/drawing/2014/main" id="{89319F0E-2875-F94E-8006-BDFD8F2B7688}"/>
                </a:ext>
              </a:extLst>
            </p:cNvPr>
            <p:cNvSpPr>
              <a:spLocks noChangeArrowheads="1"/>
            </p:cNvSpPr>
            <p:nvPr/>
          </p:nvSpPr>
          <p:spPr bwMode="auto">
            <a:xfrm>
              <a:off x="2827645" y="4289425"/>
              <a:ext cx="1308588" cy="137752"/>
            </a:xfrm>
            <a:custGeom>
              <a:avLst/>
              <a:gdLst>
                <a:gd name="connsiteX0" fmla="*/ 0 w 1308588"/>
                <a:gd name="connsiteY0" fmla="*/ 0 h 137752"/>
                <a:gd name="connsiteX1" fmla="*/ 1308588 w 1308588"/>
                <a:gd name="connsiteY1" fmla="*/ 0 h 137752"/>
                <a:gd name="connsiteX2" fmla="*/ 1296682 w 1308588"/>
                <a:gd name="connsiteY2" fmla="*/ 14477 h 137752"/>
                <a:gd name="connsiteX3" fmla="*/ 1162504 w 1308588"/>
                <a:gd name="connsiteY3" fmla="*/ 125423 h 137752"/>
                <a:gd name="connsiteX4" fmla="*/ 1142236 w 1308588"/>
                <a:gd name="connsiteY4" fmla="*/ 137752 h 137752"/>
                <a:gd name="connsiteX5" fmla="*/ 166650 w 1308588"/>
                <a:gd name="connsiteY5" fmla="*/ 137752 h 137752"/>
                <a:gd name="connsiteX6" fmla="*/ 146377 w 1308588"/>
                <a:gd name="connsiteY6" fmla="*/ 125423 h 137752"/>
                <a:gd name="connsiteX7" fmla="*/ 11952 w 1308588"/>
                <a:gd name="connsiteY7" fmla="*/ 14477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588" h="137752">
                  <a:moveTo>
                    <a:pt x="0" y="0"/>
                  </a:moveTo>
                  <a:lnTo>
                    <a:pt x="1308588" y="0"/>
                  </a:lnTo>
                  <a:lnTo>
                    <a:pt x="1296682" y="14477"/>
                  </a:lnTo>
                  <a:cubicBezTo>
                    <a:pt x="1255699" y="55574"/>
                    <a:pt x="1210776" y="92760"/>
                    <a:pt x="1162504" y="125423"/>
                  </a:cubicBezTo>
                  <a:lnTo>
                    <a:pt x="1142236" y="137752"/>
                  </a:lnTo>
                  <a:lnTo>
                    <a:pt x="166650" y="137752"/>
                  </a:lnTo>
                  <a:lnTo>
                    <a:pt x="146377" y="125423"/>
                  </a:lnTo>
                  <a:cubicBezTo>
                    <a:pt x="98068" y="92760"/>
                    <a:pt x="53055" y="55574"/>
                    <a:pt x="11952" y="14477"/>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72" name="Freeform 71">
              <a:extLst>
                <a:ext uri="{FF2B5EF4-FFF2-40B4-BE49-F238E27FC236}">
                  <a16:creationId xmlns:a16="http://schemas.microsoft.com/office/drawing/2014/main" id="{1E884798-07F9-8341-9568-46C71B227A56}"/>
                </a:ext>
              </a:extLst>
            </p:cNvPr>
            <p:cNvSpPr>
              <a:spLocks noChangeArrowheads="1"/>
            </p:cNvSpPr>
            <p:nvPr/>
          </p:nvSpPr>
          <p:spPr bwMode="auto">
            <a:xfrm>
              <a:off x="2717020" y="4148138"/>
              <a:ext cx="1529390" cy="140929"/>
            </a:xfrm>
            <a:custGeom>
              <a:avLst/>
              <a:gdLst>
                <a:gd name="connsiteX0" fmla="*/ 0 w 1529390"/>
                <a:gd name="connsiteY0" fmla="*/ 0 h 140929"/>
                <a:gd name="connsiteX1" fmla="*/ 1529390 w 1529390"/>
                <a:gd name="connsiteY1" fmla="*/ 0 h 140929"/>
                <a:gd name="connsiteX2" fmla="*/ 1517843 w 1529390"/>
                <a:gd name="connsiteY2" fmla="*/ 21360 h 140929"/>
                <a:gd name="connsiteX3" fmla="*/ 1419508 w 1529390"/>
                <a:gd name="connsiteY3" fmla="*/ 140929 h 140929"/>
                <a:gd name="connsiteX4" fmla="*/ 110329 w 1529390"/>
                <a:gd name="connsiteY4" fmla="*/ 140929 h 140929"/>
                <a:gd name="connsiteX5" fmla="*/ 11613 w 1529390"/>
                <a:gd name="connsiteY5" fmla="*/ 21360 h 14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390" h="140929">
                  <a:moveTo>
                    <a:pt x="0" y="0"/>
                  </a:moveTo>
                  <a:lnTo>
                    <a:pt x="1529390" y="0"/>
                  </a:lnTo>
                  <a:lnTo>
                    <a:pt x="1517843" y="21360"/>
                  </a:lnTo>
                  <a:lnTo>
                    <a:pt x="1419508" y="140929"/>
                  </a:lnTo>
                  <a:lnTo>
                    <a:pt x="110329" y="140929"/>
                  </a:lnTo>
                  <a:lnTo>
                    <a:pt x="11613" y="21360"/>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73" name="Freeform 72">
              <a:extLst>
                <a:ext uri="{FF2B5EF4-FFF2-40B4-BE49-F238E27FC236}">
                  <a16:creationId xmlns:a16="http://schemas.microsoft.com/office/drawing/2014/main" id="{C7DF7DF1-5D8A-034E-B9A4-9034E2050C07}"/>
                </a:ext>
              </a:extLst>
            </p:cNvPr>
            <p:cNvSpPr>
              <a:spLocks noChangeArrowheads="1"/>
            </p:cNvSpPr>
            <p:nvPr/>
          </p:nvSpPr>
          <p:spPr bwMode="auto">
            <a:xfrm>
              <a:off x="2580567" y="3733800"/>
              <a:ext cx="1801413" cy="136166"/>
            </a:xfrm>
            <a:custGeom>
              <a:avLst/>
              <a:gdLst>
                <a:gd name="connsiteX0" fmla="*/ 0 w 1801413"/>
                <a:gd name="connsiteY0" fmla="*/ 0 h 136166"/>
                <a:gd name="connsiteX1" fmla="*/ 1801413 w 1801413"/>
                <a:gd name="connsiteY1" fmla="*/ 0 h 136166"/>
                <a:gd name="connsiteX2" fmla="*/ 1790254 w 1801413"/>
                <a:gd name="connsiteY2" fmla="*/ 111246 h 136166"/>
                <a:gd name="connsiteX3" fmla="*/ 1782554 w 1801413"/>
                <a:gd name="connsiteY3" fmla="*/ 136166 h 136166"/>
                <a:gd name="connsiteX4" fmla="*/ 19010 w 1801413"/>
                <a:gd name="connsiteY4" fmla="*/ 136166 h 136166"/>
                <a:gd name="connsiteX5" fmla="*/ 11255 w 1801413"/>
                <a:gd name="connsiteY5" fmla="*/ 111246 h 1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413" h="136166">
                  <a:moveTo>
                    <a:pt x="0" y="0"/>
                  </a:moveTo>
                  <a:lnTo>
                    <a:pt x="1801413" y="0"/>
                  </a:lnTo>
                  <a:lnTo>
                    <a:pt x="1790254" y="111246"/>
                  </a:lnTo>
                  <a:lnTo>
                    <a:pt x="1782554" y="136166"/>
                  </a:lnTo>
                  <a:lnTo>
                    <a:pt x="19010" y="136166"/>
                  </a:lnTo>
                  <a:lnTo>
                    <a:pt x="11255" y="111246"/>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74" name="Freeform 73">
              <a:extLst>
                <a:ext uri="{FF2B5EF4-FFF2-40B4-BE49-F238E27FC236}">
                  <a16:creationId xmlns:a16="http://schemas.microsoft.com/office/drawing/2014/main" id="{9F49E62D-12FD-EE4E-B543-1E0EF875A07A}"/>
                </a:ext>
              </a:extLst>
            </p:cNvPr>
            <p:cNvSpPr>
              <a:spLocks noChangeArrowheads="1"/>
            </p:cNvSpPr>
            <p:nvPr/>
          </p:nvSpPr>
          <p:spPr bwMode="auto">
            <a:xfrm>
              <a:off x="2599766" y="3313113"/>
              <a:ext cx="1763167" cy="140929"/>
            </a:xfrm>
            <a:custGeom>
              <a:avLst/>
              <a:gdLst>
                <a:gd name="connsiteX0" fmla="*/ 43842 w 1763167"/>
                <a:gd name="connsiteY0" fmla="*/ 0 h 140929"/>
                <a:gd name="connsiteX1" fmla="*/ 1719643 w 1763167"/>
                <a:gd name="connsiteY1" fmla="*/ 0 h 140929"/>
                <a:gd name="connsiteX2" fmla="*/ 1763167 w 1763167"/>
                <a:gd name="connsiteY2" fmla="*/ 140929 h 140929"/>
                <a:gd name="connsiteX3" fmla="*/ 0 w 1763167"/>
                <a:gd name="connsiteY3" fmla="*/ 140929 h 140929"/>
              </a:gdLst>
              <a:ahLst/>
              <a:cxnLst>
                <a:cxn ang="0">
                  <a:pos x="connsiteX0" y="connsiteY0"/>
                </a:cxn>
                <a:cxn ang="0">
                  <a:pos x="connsiteX1" y="connsiteY1"/>
                </a:cxn>
                <a:cxn ang="0">
                  <a:pos x="connsiteX2" y="connsiteY2"/>
                </a:cxn>
                <a:cxn ang="0">
                  <a:pos x="connsiteX3" y="connsiteY3"/>
                </a:cxn>
              </a:cxnLst>
              <a:rect l="l" t="t" r="r" b="b"/>
              <a:pathLst>
                <a:path w="1763167" h="140929">
                  <a:moveTo>
                    <a:pt x="43842" y="0"/>
                  </a:moveTo>
                  <a:lnTo>
                    <a:pt x="1719643" y="0"/>
                  </a:lnTo>
                  <a:lnTo>
                    <a:pt x="1763167" y="140929"/>
                  </a:lnTo>
                  <a:lnTo>
                    <a:pt x="0" y="14092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78" name="Freeform 77">
              <a:extLst>
                <a:ext uri="{FF2B5EF4-FFF2-40B4-BE49-F238E27FC236}">
                  <a16:creationId xmlns:a16="http://schemas.microsoft.com/office/drawing/2014/main" id="{DB7DC161-7E33-6449-AB3E-684F0D338C99}"/>
                </a:ext>
              </a:extLst>
            </p:cNvPr>
            <p:cNvSpPr>
              <a:spLocks noChangeArrowheads="1"/>
            </p:cNvSpPr>
            <p:nvPr/>
          </p:nvSpPr>
          <p:spPr bwMode="auto">
            <a:xfrm>
              <a:off x="2829040" y="2897188"/>
              <a:ext cx="1305805" cy="136167"/>
            </a:xfrm>
            <a:custGeom>
              <a:avLst/>
              <a:gdLst>
                <a:gd name="connsiteX0" fmla="*/ 165384 w 1305805"/>
                <a:gd name="connsiteY0" fmla="*/ 0 h 136167"/>
                <a:gd name="connsiteX1" fmla="*/ 1140714 w 1305805"/>
                <a:gd name="connsiteY1" fmla="*/ 0 h 136167"/>
                <a:gd name="connsiteX2" fmla="*/ 1161110 w 1305805"/>
                <a:gd name="connsiteY2" fmla="*/ 12408 h 136167"/>
                <a:gd name="connsiteX3" fmla="*/ 1295288 w 1305805"/>
                <a:gd name="connsiteY3" fmla="*/ 123375 h 136167"/>
                <a:gd name="connsiteX4" fmla="*/ 1305805 w 1305805"/>
                <a:gd name="connsiteY4" fmla="*/ 136167 h 136167"/>
                <a:gd name="connsiteX5" fmla="*/ 0 w 1305805"/>
                <a:gd name="connsiteY5" fmla="*/ 136167 h 136167"/>
                <a:gd name="connsiteX6" fmla="*/ 10558 w 1305805"/>
                <a:gd name="connsiteY6" fmla="*/ 123375 h 136167"/>
                <a:gd name="connsiteX7" fmla="*/ 144983 w 1305805"/>
                <a:gd name="connsiteY7" fmla="*/ 12408 h 13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5805" h="136167">
                  <a:moveTo>
                    <a:pt x="165384" y="0"/>
                  </a:moveTo>
                  <a:lnTo>
                    <a:pt x="1140714" y="0"/>
                  </a:lnTo>
                  <a:lnTo>
                    <a:pt x="1161110" y="12408"/>
                  </a:lnTo>
                  <a:cubicBezTo>
                    <a:pt x="1209382" y="45076"/>
                    <a:pt x="1254305" y="82270"/>
                    <a:pt x="1295288" y="123375"/>
                  </a:cubicBezTo>
                  <a:lnTo>
                    <a:pt x="1305805" y="136167"/>
                  </a:lnTo>
                  <a:lnTo>
                    <a:pt x="0" y="136167"/>
                  </a:lnTo>
                  <a:lnTo>
                    <a:pt x="10558" y="123375"/>
                  </a:lnTo>
                  <a:cubicBezTo>
                    <a:pt x="51661" y="82270"/>
                    <a:pt x="96674" y="45076"/>
                    <a:pt x="144983" y="12408"/>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79" name="Freeform 78">
              <a:extLst>
                <a:ext uri="{FF2B5EF4-FFF2-40B4-BE49-F238E27FC236}">
                  <a16:creationId xmlns:a16="http://schemas.microsoft.com/office/drawing/2014/main" id="{99EB4663-971D-D74B-B264-9154AEFA4F33}"/>
                </a:ext>
              </a:extLst>
            </p:cNvPr>
            <p:cNvSpPr>
              <a:spLocks noChangeArrowheads="1"/>
            </p:cNvSpPr>
            <p:nvPr/>
          </p:nvSpPr>
          <p:spPr bwMode="auto">
            <a:xfrm>
              <a:off x="2717099" y="3033713"/>
              <a:ext cx="1529235" cy="142513"/>
            </a:xfrm>
            <a:custGeom>
              <a:avLst/>
              <a:gdLst>
                <a:gd name="connsiteX0" fmla="*/ 111645 w 1529235"/>
                <a:gd name="connsiteY0" fmla="*/ 0 h 142513"/>
                <a:gd name="connsiteX1" fmla="*/ 1418041 w 1529235"/>
                <a:gd name="connsiteY1" fmla="*/ 0 h 142513"/>
                <a:gd name="connsiteX2" fmla="*/ 1517765 w 1529235"/>
                <a:gd name="connsiteY2" fmla="*/ 121289 h 142513"/>
                <a:gd name="connsiteX3" fmla="*/ 1529235 w 1529235"/>
                <a:gd name="connsiteY3" fmla="*/ 142513 h 142513"/>
                <a:gd name="connsiteX4" fmla="*/ 0 w 1529235"/>
                <a:gd name="connsiteY4" fmla="*/ 142513 h 142513"/>
                <a:gd name="connsiteX5" fmla="*/ 11535 w 1529235"/>
                <a:gd name="connsiteY5" fmla="*/ 121289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9235" h="142513">
                  <a:moveTo>
                    <a:pt x="111645" y="0"/>
                  </a:moveTo>
                  <a:lnTo>
                    <a:pt x="1418041" y="0"/>
                  </a:lnTo>
                  <a:lnTo>
                    <a:pt x="1517765" y="121289"/>
                  </a:lnTo>
                  <a:lnTo>
                    <a:pt x="1529235" y="142513"/>
                  </a:lnTo>
                  <a:lnTo>
                    <a:pt x="0" y="142513"/>
                  </a:lnTo>
                  <a:lnTo>
                    <a:pt x="11535" y="121289"/>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0" name="Freeform 79">
              <a:extLst>
                <a:ext uri="{FF2B5EF4-FFF2-40B4-BE49-F238E27FC236}">
                  <a16:creationId xmlns:a16="http://schemas.microsoft.com/office/drawing/2014/main" id="{B6F60F52-8C4B-9941-899B-5048DC39DADE}"/>
                </a:ext>
              </a:extLst>
            </p:cNvPr>
            <p:cNvSpPr>
              <a:spLocks noChangeArrowheads="1"/>
            </p:cNvSpPr>
            <p:nvPr/>
          </p:nvSpPr>
          <p:spPr bwMode="auto">
            <a:xfrm>
              <a:off x="2573339" y="3590925"/>
              <a:ext cx="1815807" cy="142513"/>
            </a:xfrm>
            <a:custGeom>
              <a:avLst/>
              <a:gdLst>
                <a:gd name="connsiteX0" fmla="*/ 7224 w 1815807"/>
                <a:gd name="connsiteY0" fmla="*/ 0 h 142513"/>
                <a:gd name="connsiteX1" fmla="*/ 1808645 w 1815807"/>
                <a:gd name="connsiteY1" fmla="*/ 0 h 142513"/>
                <a:gd name="connsiteX2" fmla="*/ 1815807 w 1815807"/>
                <a:gd name="connsiteY2" fmla="*/ 71437 h 142513"/>
                <a:gd name="connsiteX3" fmla="*/ 1808677 w 1815807"/>
                <a:gd name="connsiteY3" fmla="*/ 142513 h 142513"/>
                <a:gd name="connsiteX4" fmla="*/ 7191 w 1815807"/>
                <a:gd name="connsiteY4" fmla="*/ 142513 h 142513"/>
                <a:gd name="connsiteX5" fmla="*/ 0 w 1815807"/>
                <a:gd name="connsiteY5" fmla="*/ 71437 h 14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807" h="142513">
                  <a:moveTo>
                    <a:pt x="7224" y="0"/>
                  </a:moveTo>
                  <a:lnTo>
                    <a:pt x="1808645" y="0"/>
                  </a:lnTo>
                  <a:lnTo>
                    <a:pt x="1815807" y="71437"/>
                  </a:lnTo>
                  <a:lnTo>
                    <a:pt x="1808677" y="142513"/>
                  </a:lnTo>
                  <a:lnTo>
                    <a:pt x="7191" y="142513"/>
                  </a:lnTo>
                  <a:lnTo>
                    <a:pt x="0" y="71437"/>
                  </a:ln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1" name="Freeform 80">
              <a:extLst>
                <a:ext uri="{FF2B5EF4-FFF2-40B4-BE49-F238E27FC236}">
                  <a16:creationId xmlns:a16="http://schemas.microsoft.com/office/drawing/2014/main" id="{64A3B9D8-7C50-694E-AC37-EE9AA200B767}"/>
                </a:ext>
              </a:extLst>
            </p:cNvPr>
            <p:cNvSpPr>
              <a:spLocks noChangeArrowheads="1"/>
            </p:cNvSpPr>
            <p:nvPr/>
          </p:nvSpPr>
          <p:spPr bwMode="auto">
            <a:xfrm>
              <a:off x="2995017" y="2759075"/>
              <a:ext cx="974142" cy="137752"/>
            </a:xfrm>
            <a:custGeom>
              <a:avLst/>
              <a:gdLst>
                <a:gd name="connsiteX0" fmla="*/ 393106 w 974142"/>
                <a:gd name="connsiteY0" fmla="*/ 0 h 137752"/>
                <a:gd name="connsiteX1" fmla="*/ 579978 w 974142"/>
                <a:gd name="connsiteY1" fmla="*/ 0 h 137752"/>
                <a:gd name="connsiteX2" fmla="*/ 670042 w 974142"/>
                <a:gd name="connsiteY2" fmla="*/ 13716 h 137752"/>
                <a:gd name="connsiteX3" fmla="*/ 920286 w 974142"/>
                <a:gd name="connsiteY3" fmla="*/ 104989 h 137752"/>
                <a:gd name="connsiteX4" fmla="*/ 974142 w 974142"/>
                <a:gd name="connsiteY4" fmla="*/ 137752 h 137752"/>
                <a:gd name="connsiteX5" fmla="*/ 0 w 974142"/>
                <a:gd name="connsiteY5" fmla="*/ 137752 h 137752"/>
                <a:gd name="connsiteX6" fmla="*/ 53866 w 974142"/>
                <a:gd name="connsiteY6" fmla="*/ 104989 h 137752"/>
                <a:gd name="connsiteX7" fmla="*/ 303511 w 974142"/>
                <a:gd name="connsiteY7" fmla="*/ 13716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142" h="137752">
                  <a:moveTo>
                    <a:pt x="393106" y="0"/>
                  </a:moveTo>
                  <a:lnTo>
                    <a:pt x="579978" y="0"/>
                  </a:lnTo>
                  <a:lnTo>
                    <a:pt x="670042" y="13716"/>
                  </a:lnTo>
                  <a:cubicBezTo>
                    <a:pt x="758996" y="31890"/>
                    <a:pt x="843076" y="63004"/>
                    <a:pt x="920286" y="104989"/>
                  </a:cubicBezTo>
                  <a:lnTo>
                    <a:pt x="974142" y="137752"/>
                  </a:lnTo>
                  <a:lnTo>
                    <a:pt x="0" y="137752"/>
                  </a:lnTo>
                  <a:lnTo>
                    <a:pt x="53866" y="104989"/>
                  </a:lnTo>
                  <a:cubicBezTo>
                    <a:pt x="131045" y="63004"/>
                    <a:pt x="214950" y="31890"/>
                    <a:pt x="303511" y="1371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2" name="Freeform 81">
              <a:extLst>
                <a:ext uri="{FF2B5EF4-FFF2-40B4-BE49-F238E27FC236}">
                  <a16:creationId xmlns:a16="http://schemas.microsoft.com/office/drawing/2014/main" id="{A5B4A677-3F52-2E46-A174-0B7B5B3F1394}"/>
                </a:ext>
              </a:extLst>
            </p:cNvPr>
            <p:cNvSpPr>
              <a:spLocks noChangeArrowheads="1"/>
            </p:cNvSpPr>
            <p:nvPr/>
          </p:nvSpPr>
          <p:spPr bwMode="auto">
            <a:xfrm>
              <a:off x="2643720" y="3175000"/>
              <a:ext cx="1675577" cy="137752"/>
            </a:xfrm>
            <a:custGeom>
              <a:avLst/>
              <a:gdLst>
                <a:gd name="connsiteX0" fmla="*/ 74046 w 1675577"/>
                <a:gd name="connsiteY0" fmla="*/ 0 h 137752"/>
                <a:gd name="connsiteX1" fmla="*/ 1601951 w 1675577"/>
                <a:gd name="connsiteY1" fmla="*/ 0 h 137752"/>
                <a:gd name="connsiteX2" fmla="*/ 1674491 w 1675577"/>
                <a:gd name="connsiteY2" fmla="*/ 134234 h 137752"/>
                <a:gd name="connsiteX3" fmla="*/ 1675577 w 1675577"/>
                <a:gd name="connsiteY3" fmla="*/ 137752 h 137752"/>
                <a:gd name="connsiteX4" fmla="*/ 0 w 1675577"/>
                <a:gd name="connsiteY4" fmla="*/ 137752 h 137752"/>
                <a:gd name="connsiteX5" fmla="*/ 1094 w 1675577"/>
                <a:gd name="connsiteY5" fmla="*/ 134234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5577" h="137752">
                  <a:moveTo>
                    <a:pt x="74046" y="0"/>
                  </a:moveTo>
                  <a:lnTo>
                    <a:pt x="1601951" y="0"/>
                  </a:lnTo>
                  <a:lnTo>
                    <a:pt x="1674491" y="134234"/>
                  </a:lnTo>
                  <a:lnTo>
                    <a:pt x="1675577" y="137752"/>
                  </a:lnTo>
                  <a:lnTo>
                    <a:pt x="0" y="137752"/>
                  </a:lnTo>
                  <a:lnTo>
                    <a:pt x="1094" y="134234"/>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3" name="Freeform 82">
              <a:extLst>
                <a:ext uri="{FF2B5EF4-FFF2-40B4-BE49-F238E27FC236}">
                  <a16:creationId xmlns:a16="http://schemas.microsoft.com/office/drawing/2014/main" id="{E8190515-7662-C74B-92CA-19A554A29A4C}"/>
                </a:ext>
              </a:extLst>
            </p:cNvPr>
            <p:cNvSpPr>
              <a:spLocks noChangeArrowheads="1"/>
            </p:cNvSpPr>
            <p:nvPr/>
          </p:nvSpPr>
          <p:spPr bwMode="auto">
            <a:xfrm>
              <a:off x="2580438" y="3454400"/>
              <a:ext cx="1801668" cy="137752"/>
            </a:xfrm>
            <a:custGeom>
              <a:avLst/>
              <a:gdLst>
                <a:gd name="connsiteX0" fmla="*/ 19216 w 1801668"/>
                <a:gd name="connsiteY0" fmla="*/ 0 h 137752"/>
                <a:gd name="connsiteX1" fmla="*/ 1782605 w 1801668"/>
                <a:gd name="connsiteY1" fmla="*/ 0 h 137752"/>
                <a:gd name="connsiteX2" fmla="*/ 1790382 w 1801668"/>
                <a:gd name="connsiteY2" fmla="*/ 25180 h 137752"/>
                <a:gd name="connsiteX3" fmla="*/ 1801668 w 1801668"/>
                <a:gd name="connsiteY3" fmla="*/ 137752 h 137752"/>
                <a:gd name="connsiteX4" fmla="*/ 0 w 1801668"/>
                <a:gd name="connsiteY4" fmla="*/ 137752 h 137752"/>
                <a:gd name="connsiteX5" fmla="*/ 11383 w 1801668"/>
                <a:gd name="connsiteY5" fmla="*/ 25180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1668" h="137752">
                  <a:moveTo>
                    <a:pt x="19216" y="0"/>
                  </a:moveTo>
                  <a:lnTo>
                    <a:pt x="1782605" y="0"/>
                  </a:lnTo>
                  <a:lnTo>
                    <a:pt x="1790382" y="25180"/>
                  </a:lnTo>
                  <a:lnTo>
                    <a:pt x="1801668" y="137752"/>
                  </a:lnTo>
                  <a:lnTo>
                    <a:pt x="0" y="137752"/>
                  </a:lnTo>
                  <a:lnTo>
                    <a:pt x="11383" y="25180"/>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4" name="Freeform 83">
              <a:extLst>
                <a:ext uri="{FF2B5EF4-FFF2-40B4-BE49-F238E27FC236}">
                  <a16:creationId xmlns:a16="http://schemas.microsoft.com/office/drawing/2014/main" id="{1809FFFD-DB9E-3543-A3FE-BAA426A823CD}"/>
                </a:ext>
              </a:extLst>
            </p:cNvPr>
            <p:cNvSpPr>
              <a:spLocks noChangeArrowheads="1"/>
            </p:cNvSpPr>
            <p:nvPr/>
          </p:nvSpPr>
          <p:spPr bwMode="auto">
            <a:xfrm>
              <a:off x="2573338" y="2759075"/>
              <a:ext cx="920390" cy="972778"/>
            </a:xfrm>
            <a:custGeom>
              <a:avLst/>
              <a:gdLst>
                <a:gd name="connsiteX0" fmla="*/ 814785 w 920390"/>
                <a:gd name="connsiteY0" fmla="*/ 0 h 972778"/>
                <a:gd name="connsiteX1" fmla="*/ 920390 w 920390"/>
                <a:gd name="connsiteY1" fmla="*/ 0 h 972778"/>
                <a:gd name="connsiteX2" fmla="*/ 920390 w 920390"/>
                <a:gd name="connsiteY2" fmla="*/ 972778 h 972778"/>
                <a:gd name="connsiteX3" fmla="*/ 3523 w 920390"/>
                <a:gd name="connsiteY3" fmla="*/ 972778 h 972778"/>
                <a:gd name="connsiteX4" fmla="*/ 0 w 920390"/>
                <a:gd name="connsiteY4" fmla="*/ 903287 h 972778"/>
                <a:gd name="connsiteX5" fmla="*/ 725190 w 920390"/>
                <a:gd name="connsiteY5" fmla="*/ 13716 h 97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0390" h="972778">
                  <a:moveTo>
                    <a:pt x="814785" y="0"/>
                  </a:moveTo>
                  <a:lnTo>
                    <a:pt x="920390" y="0"/>
                  </a:lnTo>
                  <a:lnTo>
                    <a:pt x="920390" y="972778"/>
                  </a:lnTo>
                  <a:lnTo>
                    <a:pt x="3523" y="972778"/>
                  </a:lnTo>
                  <a:lnTo>
                    <a:pt x="0" y="903287"/>
                  </a:lnTo>
                  <a:cubicBezTo>
                    <a:pt x="0" y="465149"/>
                    <a:pt x="311907" y="98526"/>
                    <a:pt x="725190" y="13716"/>
                  </a:cubicBezTo>
                  <a:close/>
                </a:path>
              </a:pathLst>
            </a:custGeom>
            <a:solidFill>
              <a:srgbClr val="002868"/>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5" name="Freeform 22">
              <a:extLst>
                <a:ext uri="{FF2B5EF4-FFF2-40B4-BE49-F238E27FC236}">
                  <a16:creationId xmlns:a16="http://schemas.microsoft.com/office/drawing/2014/main" id="{D340947A-734E-2745-8E93-7F39263AEF51}"/>
                </a:ext>
              </a:extLst>
            </p:cNvPr>
            <p:cNvSpPr>
              <a:spLocks noChangeArrowheads="1"/>
            </p:cNvSpPr>
            <p:nvPr/>
          </p:nvSpPr>
          <p:spPr bwMode="auto">
            <a:xfrm>
              <a:off x="3190875" y="2811463"/>
              <a:ext cx="66675" cy="57150"/>
            </a:xfrm>
            <a:custGeom>
              <a:avLst/>
              <a:gdLst>
                <a:gd name="T0" fmla="*/ 92 w 184"/>
                <a:gd name="T1" fmla="*/ 0 h 159"/>
                <a:gd name="T2" fmla="*/ 118 w 184"/>
                <a:gd name="T3" fmla="*/ 53 h 159"/>
                <a:gd name="T4" fmla="*/ 183 w 184"/>
                <a:gd name="T5" fmla="*/ 53 h 159"/>
                <a:gd name="T6" fmla="*/ 118 w 184"/>
                <a:gd name="T7" fmla="*/ 105 h 159"/>
                <a:gd name="T8" fmla="*/ 144 w 184"/>
                <a:gd name="T9" fmla="*/ 158 h 159"/>
                <a:gd name="T10" fmla="*/ 92 w 184"/>
                <a:gd name="T11" fmla="*/ 118 h 159"/>
                <a:gd name="T12" fmla="*/ 39 w 184"/>
                <a:gd name="T13" fmla="*/ 158 h 159"/>
                <a:gd name="T14" fmla="*/ 52 w 184"/>
                <a:gd name="T15" fmla="*/ 105 h 159"/>
                <a:gd name="T16" fmla="*/ 0 w 184"/>
                <a:gd name="T17" fmla="*/ 53 h 159"/>
                <a:gd name="T18" fmla="*/ 65 w 184"/>
                <a:gd name="T19" fmla="*/ 53 h 159"/>
                <a:gd name="T20" fmla="*/ 92 w 184"/>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59">
                  <a:moveTo>
                    <a:pt x="92" y="0"/>
                  </a:moveTo>
                  <a:lnTo>
                    <a:pt x="118" y="53"/>
                  </a:lnTo>
                  <a:lnTo>
                    <a:pt x="183" y="53"/>
                  </a:lnTo>
                  <a:lnTo>
                    <a:pt x="118" y="105"/>
                  </a:lnTo>
                  <a:lnTo>
                    <a:pt x="144" y="158"/>
                  </a:lnTo>
                  <a:lnTo>
                    <a:pt x="92" y="118"/>
                  </a:lnTo>
                  <a:lnTo>
                    <a:pt x="39" y="158"/>
                  </a:lnTo>
                  <a:lnTo>
                    <a:pt x="52" y="105"/>
                  </a:lnTo>
                  <a:lnTo>
                    <a:pt x="0" y="53"/>
                  </a:lnTo>
                  <a:lnTo>
                    <a:pt x="65" y="53"/>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6" name="Freeform 23">
              <a:extLst>
                <a:ext uri="{FF2B5EF4-FFF2-40B4-BE49-F238E27FC236}">
                  <a16:creationId xmlns:a16="http://schemas.microsoft.com/office/drawing/2014/main" id="{7CA573CC-A994-6B42-9F12-044A32B1CC7A}"/>
                </a:ext>
              </a:extLst>
            </p:cNvPr>
            <p:cNvSpPr>
              <a:spLocks noChangeArrowheads="1"/>
            </p:cNvSpPr>
            <p:nvPr/>
          </p:nvSpPr>
          <p:spPr bwMode="auto">
            <a:xfrm>
              <a:off x="3190875" y="30099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7" name="Freeform 24">
              <a:extLst>
                <a:ext uri="{FF2B5EF4-FFF2-40B4-BE49-F238E27FC236}">
                  <a16:creationId xmlns:a16="http://schemas.microsoft.com/office/drawing/2014/main" id="{9A4C405A-F213-B74E-9001-9DA918EFF41B}"/>
                </a:ext>
              </a:extLst>
            </p:cNvPr>
            <p:cNvSpPr>
              <a:spLocks noChangeArrowheads="1"/>
            </p:cNvSpPr>
            <p:nvPr/>
          </p:nvSpPr>
          <p:spPr bwMode="auto">
            <a:xfrm>
              <a:off x="3190875" y="3213100"/>
              <a:ext cx="66675" cy="61913"/>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1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1"/>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8" name="Freeform 25">
              <a:extLst>
                <a:ext uri="{FF2B5EF4-FFF2-40B4-BE49-F238E27FC236}">
                  <a16:creationId xmlns:a16="http://schemas.microsoft.com/office/drawing/2014/main" id="{B878CF48-4259-6C45-8516-B7400AC02B27}"/>
                </a:ext>
              </a:extLst>
            </p:cNvPr>
            <p:cNvSpPr>
              <a:spLocks noChangeArrowheads="1"/>
            </p:cNvSpPr>
            <p:nvPr/>
          </p:nvSpPr>
          <p:spPr bwMode="auto">
            <a:xfrm>
              <a:off x="3190875" y="3421063"/>
              <a:ext cx="66675" cy="61912"/>
            </a:xfrm>
            <a:custGeom>
              <a:avLst/>
              <a:gdLst>
                <a:gd name="T0" fmla="*/ 92 w 184"/>
                <a:gd name="T1" fmla="*/ 0 h 172"/>
                <a:gd name="T2" fmla="*/ 118 w 184"/>
                <a:gd name="T3" fmla="*/ 66 h 172"/>
                <a:gd name="T4" fmla="*/ 183 w 184"/>
                <a:gd name="T5" fmla="*/ 66 h 172"/>
                <a:gd name="T6" fmla="*/ 118 w 184"/>
                <a:gd name="T7" fmla="*/ 105 h 172"/>
                <a:gd name="T8" fmla="*/ 144 w 184"/>
                <a:gd name="T9" fmla="*/ 171 h 172"/>
                <a:gd name="T10" fmla="*/ 92 w 184"/>
                <a:gd name="T11" fmla="*/ 132 h 172"/>
                <a:gd name="T12" fmla="*/ 39 w 184"/>
                <a:gd name="T13" fmla="*/ 171 h 172"/>
                <a:gd name="T14" fmla="*/ 52 w 184"/>
                <a:gd name="T15" fmla="*/ 105 h 172"/>
                <a:gd name="T16" fmla="*/ 0 w 184"/>
                <a:gd name="T17" fmla="*/ 66 h 172"/>
                <a:gd name="T18" fmla="*/ 65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18" y="105"/>
                  </a:lnTo>
                  <a:lnTo>
                    <a:pt x="144" y="171"/>
                  </a:lnTo>
                  <a:lnTo>
                    <a:pt x="92" y="132"/>
                  </a:lnTo>
                  <a:lnTo>
                    <a:pt x="39" y="171"/>
                  </a:lnTo>
                  <a:lnTo>
                    <a:pt x="52" y="105"/>
                  </a:lnTo>
                  <a:lnTo>
                    <a:pt x="0" y="66"/>
                  </a:lnTo>
                  <a:lnTo>
                    <a:pt x="65"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89" name="Freeform 26">
              <a:extLst>
                <a:ext uri="{FF2B5EF4-FFF2-40B4-BE49-F238E27FC236}">
                  <a16:creationId xmlns:a16="http://schemas.microsoft.com/office/drawing/2014/main" id="{89B64777-B638-5E47-A9CF-8E54858B8ED7}"/>
                </a:ext>
              </a:extLst>
            </p:cNvPr>
            <p:cNvSpPr>
              <a:spLocks noChangeArrowheads="1"/>
            </p:cNvSpPr>
            <p:nvPr/>
          </p:nvSpPr>
          <p:spPr bwMode="auto">
            <a:xfrm>
              <a:off x="3190875" y="3619500"/>
              <a:ext cx="66675" cy="61913"/>
            </a:xfrm>
            <a:custGeom>
              <a:avLst/>
              <a:gdLst>
                <a:gd name="T0" fmla="*/ 92 w 184"/>
                <a:gd name="T1" fmla="*/ 0 h 171"/>
                <a:gd name="T2" fmla="*/ 118 w 184"/>
                <a:gd name="T3" fmla="*/ 65 h 171"/>
                <a:gd name="T4" fmla="*/ 183 w 184"/>
                <a:gd name="T5" fmla="*/ 65 h 171"/>
                <a:gd name="T6" fmla="*/ 118 w 184"/>
                <a:gd name="T7" fmla="*/ 105 h 171"/>
                <a:gd name="T8" fmla="*/ 144 w 184"/>
                <a:gd name="T9" fmla="*/ 170 h 171"/>
                <a:gd name="T10" fmla="*/ 92 w 184"/>
                <a:gd name="T11" fmla="*/ 131 h 171"/>
                <a:gd name="T12" fmla="*/ 39 w 184"/>
                <a:gd name="T13" fmla="*/ 170 h 171"/>
                <a:gd name="T14" fmla="*/ 52 w 184"/>
                <a:gd name="T15" fmla="*/ 105 h 171"/>
                <a:gd name="T16" fmla="*/ 0 w 184"/>
                <a:gd name="T17" fmla="*/ 65 h 171"/>
                <a:gd name="T18" fmla="*/ 65 w 184"/>
                <a:gd name="T19" fmla="*/ 65 h 171"/>
                <a:gd name="T20" fmla="*/ 92 w 184"/>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1">
                  <a:moveTo>
                    <a:pt x="92" y="0"/>
                  </a:moveTo>
                  <a:lnTo>
                    <a:pt x="118" y="65"/>
                  </a:lnTo>
                  <a:lnTo>
                    <a:pt x="183"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0" name="Freeform 28">
              <a:extLst>
                <a:ext uri="{FF2B5EF4-FFF2-40B4-BE49-F238E27FC236}">
                  <a16:creationId xmlns:a16="http://schemas.microsoft.com/office/drawing/2014/main" id="{421AB186-EDE0-2047-BA5A-9383BFA8B2B4}"/>
                </a:ext>
              </a:extLst>
            </p:cNvPr>
            <p:cNvSpPr>
              <a:spLocks noChangeArrowheads="1"/>
            </p:cNvSpPr>
            <p:nvPr/>
          </p:nvSpPr>
          <p:spPr bwMode="auto">
            <a:xfrm>
              <a:off x="3011488" y="30099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1" name="Freeform 29">
              <a:extLst>
                <a:ext uri="{FF2B5EF4-FFF2-40B4-BE49-F238E27FC236}">
                  <a16:creationId xmlns:a16="http://schemas.microsoft.com/office/drawing/2014/main" id="{6AA97726-C186-0545-A338-63E66CF49849}"/>
                </a:ext>
              </a:extLst>
            </p:cNvPr>
            <p:cNvSpPr>
              <a:spLocks noChangeArrowheads="1"/>
            </p:cNvSpPr>
            <p:nvPr/>
          </p:nvSpPr>
          <p:spPr bwMode="auto">
            <a:xfrm>
              <a:off x="3011488" y="3213100"/>
              <a:ext cx="61912" cy="61913"/>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1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1"/>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2" name="Freeform 30">
              <a:extLst>
                <a:ext uri="{FF2B5EF4-FFF2-40B4-BE49-F238E27FC236}">
                  <a16:creationId xmlns:a16="http://schemas.microsoft.com/office/drawing/2014/main" id="{681E0DF5-D223-E54E-970A-28A60EEBDE40}"/>
                </a:ext>
              </a:extLst>
            </p:cNvPr>
            <p:cNvSpPr>
              <a:spLocks noChangeArrowheads="1"/>
            </p:cNvSpPr>
            <p:nvPr/>
          </p:nvSpPr>
          <p:spPr bwMode="auto">
            <a:xfrm>
              <a:off x="3011488" y="3421063"/>
              <a:ext cx="61912" cy="61912"/>
            </a:xfrm>
            <a:custGeom>
              <a:avLst/>
              <a:gdLst>
                <a:gd name="T0" fmla="*/ 79 w 172"/>
                <a:gd name="T1" fmla="*/ 0 h 172"/>
                <a:gd name="T2" fmla="*/ 105 w 172"/>
                <a:gd name="T3" fmla="*/ 66 h 172"/>
                <a:gd name="T4" fmla="*/ 171 w 172"/>
                <a:gd name="T5" fmla="*/ 66 h 172"/>
                <a:gd name="T6" fmla="*/ 118 w 172"/>
                <a:gd name="T7" fmla="*/ 105 h 172"/>
                <a:gd name="T8" fmla="*/ 144 w 172"/>
                <a:gd name="T9" fmla="*/ 171 h 172"/>
                <a:gd name="T10" fmla="*/ 79 w 172"/>
                <a:gd name="T11" fmla="*/ 132 h 172"/>
                <a:gd name="T12" fmla="*/ 26 w 172"/>
                <a:gd name="T13" fmla="*/ 171 h 172"/>
                <a:gd name="T14" fmla="*/ 52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4" y="171"/>
                  </a:lnTo>
                  <a:lnTo>
                    <a:pt x="79" y="132"/>
                  </a:lnTo>
                  <a:lnTo>
                    <a:pt x="26" y="171"/>
                  </a:lnTo>
                  <a:lnTo>
                    <a:pt x="52"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3" name="Freeform 31">
              <a:extLst>
                <a:ext uri="{FF2B5EF4-FFF2-40B4-BE49-F238E27FC236}">
                  <a16:creationId xmlns:a16="http://schemas.microsoft.com/office/drawing/2014/main" id="{9C308BFD-5C09-4B47-90EA-4855474F2905}"/>
                </a:ext>
              </a:extLst>
            </p:cNvPr>
            <p:cNvSpPr>
              <a:spLocks noChangeArrowheads="1"/>
            </p:cNvSpPr>
            <p:nvPr/>
          </p:nvSpPr>
          <p:spPr bwMode="auto">
            <a:xfrm>
              <a:off x="3011488" y="3619500"/>
              <a:ext cx="61912" cy="61913"/>
            </a:xfrm>
            <a:custGeom>
              <a:avLst/>
              <a:gdLst>
                <a:gd name="T0" fmla="*/ 79 w 172"/>
                <a:gd name="T1" fmla="*/ 0 h 171"/>
                <a:gd name="T2" fmla="*/ 105 w 172"/>
                <a:gd name="T3" fmla="*/ 65 h 171"/>
                <a:gd name="T4" fmla="*/ 171 w 172"/>
                <a:gd name="T5" fmla="*/ 65 h 171"/>
                <a:gd name="T6" fmla="*/ 118 w 172"/>
                <a:gd name="T7" fmla="*/ 105 h 171"/>
                <a:gd name="T8" fmla="*/ 144 w 172"/>
                <a:gd name="T9" fmla="*/ 170 h 171"/>
                <a:gd name="T10" fmla="*/ 79 w 172"/>
                <a:gd name="T11" fmla="*/ 131 h 171"/>
                <a:gd name="T12" fmla="*/ 26 w 172"/>
                <a:gd name="T13" fmla="*/ 170 h 171"/>
                <a:gd name="T14" fmla="*/ 52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4" y="170"/>
                  </a:lnTo>
                  <a:lnTo>
                    <a:pt x="79" y="131"/>
                  </a:lnTo>
                  <a:lnTo>
                    <a:pt x="26" y="170"/>
                  </a:lnTo>
                  <a:lnTo>
                    <a:pt x="52"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4" name="Freeform 33">
              <a:extLst>
                <a:ext uri="{FF2B5EF4-FFF2-40B4-BE49-F238E27FC236}">
                  <a16:creationId xmlns:a16="http://schemas.microsoft.com/office/drawing/2014/main" id="{E446F926-166C-904C-B50D-5AED4D088791}"/>
                </a:ext>
              </a:extLst>
            </p:cNvPr>
            <p:cNvSpPr>
              <a:spLocks noChangeArrowheads="1"/>
            </p:cNvSpPr>
            <p:nvPr/>
          </p:nvSpPr>
          <p:spPr bwMode="auto">
            <a:xfrm>
              <a:off x="2827338" y="30099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5" name="Freeform 34">
              <a:extLst>
                <a:ext uri="{FF2B5EF4-FFF2-40B4-BE49-F238E27FC236}">
                  <a16:creationId xmlns:a16="http://schemas.microsoft.com/office/drawing/2014/main" id="{5EEBC1B0-A40B-A840-A9F5-86038101AE0D}"/>
                </a:ext>
              </a:extLst>
            </p:cNvPr>
            <p:cNvSpPr>
              <a:spLocks noChangeArrowheads="1"/>
            </p:cNvSpPr>
            <p:nvPr/>
          </p:nvSpPr>
          <p:spPr bwMode="auto">
            <a:xfrm>
              <a:off x="2827338" y="32131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6" name="Freeform 35">
              <a:extLst>
                <a:ext uri="{FF2B5EF4-FFF2-40B4-BE49-F238E27FC236}">
                  <a16:creationId xmlns:a16="http://schemas.microsoft.com/office/drawing/2014/main" id="{C5DA539B-4009-9B48-AB94-5785BBCAF5CE}"/>
                </a:ext>
              </a:extLst>
            </p:cNvPr>
            <p:cNvSpPr>
              <a:spLocks noChangeArrowheads="1"/>
            </p:cNvSpPr>
            <p:nvPr/>
          </p:nvSpPr>
          <p:spPr bwMode="auto">
            <a:xfrm>
              <a:off x="2827338" y="3421063"/>
              <a:ext cx="66675" cy="61912"/>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2 h 172"/>
                <a:gd name="T12" fmla="*/ 39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2"/>
                  </a:lnTo>
                  <a:lnTo>
                    <a:pt x="39"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7" name="Freeform 36">
              <a:extLst>
                <a:ext uri="{FF2B5EF4-FFF2-40B4-BE49-F238E27FC236}">
                  <a16:creationId xmlns:a16="http://schemas.microsoft.com/office/drawing/2014/main" id="{6EF59D8D-9A5F-E645-94D7-7F7E0038EBD4}"/>
                </a:ext>
              </a:extLst>
            </p:cNvPr>
            <p:cNvSpPr>
              <a:spLocks noChangeArrowheads="1"/>
            </p:cNvSpPr>
            <p:nvPr/>
          </p:nvSpPr>
          <p:spPr bwMode="auto">
            <a:xfrm>
              <a:off x="2827338" y="3619500"/>
              <a:ext cx="66675" cy="61913"/>
            </a:xfrm>
            <a:custGeom>
              <a:avLst/>
              <a:gdLst>
                <a:gd name="T0" fmla="*/ 92 w 185"/>
                <a:gd name="T1" fmla="*/ 0 h 171"/>
                <a:gd name="T2" fmla="*/ 118 w 185"/>
                <a:gd name="T3" fmla="*/ 65 h 171"/>
                <a:gd name="T4" fmla="*/ 184 w 185"/>
                <a:gd name="T5" fmla="*/ 65 h 171"/>
                <a:gd name="T6" fmla="*/ 131 w 185"/>
                <a:gd name="T7" fmla="*/ 105 h 171"/>
                <a:gd name="T8" fmla="*/ 144 w 185"/>
                <a:gd name="T9" fmla="*/ 170 h 171"/>
                <a:gd name="T10" fmla="*/ 92 w 185"/>
                <a:gd name="T11" fmla="*/ 131 h 171"/>
                <a:gd name="T12" fmla="*/ 39 w 185"/>
                <a:gd name="T13" fmla="*/ 170 h 171"/>
                <a:gd name="T14" fmla="*/ 53 w 185"/>
                <a:gd name="T15" fmla="*/ 105 h 171"/>
                <a:gd name="T16" fmla="*/ 0 w 185"/>
                <a:gd name="T17" fmla="*/ 65 h 171"/>
                <a:gd name="T18" fmla="*/ 66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8" y="65"/>
                  </a:lnTo>
                  <a:lnTo>
                    <a:pt x="184" y="65"/>
                  </a:lnTo>
                  <a:lnTo>
                    <a:pt x="131" y="105"/>
                  </a:lnTo>
                  <a:lnTo>
                    <a:pt x="144" y="170"/>
                  </a:lnTo>
                  <a:lnTo>
                    <a:pt x="92" y="131"/>
                  </a:lnTo>
                  <a:lnTo>
                    <a:pt x="39" y="170"/>
                  </a:lnTo>
                  <a:lnTo>
                    <a:pt x="53" y="105"/>
                  </a:lnTo>
                  <a:lnTo>
                    <a:pt x="0" y="65"/>
                  </a:lnTo>
                  <a:lnTo>
                    <a:pt x="66"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8" name="Freeform 40">
              <a:extLst>
                <a:ext uri="{FF2B5EF4-FFF2-40B4-BE49-F238E27FC236}">
                  <a16:creationId xmlns:a16="http://schemas.microsoft.com/office/drawing/2014/main" id="{32DD0CE0-E8EA-3240-A36B-6336B000D351}"/>
                </a:ext>
              </a:extLst>
            </p:cNvPr>
            <p:cNvSpPr>
              <a:spLocks noChangeArrowheads="1"/>
            </p:cNvSpPr>
            <p:nvPr/>
          </p:nvSpPr>
          <p:spPr bwMode="auto">
            <a:xfrm>
              <a:off x="2647950" y="3421063"/>
              <a:ext cx="61913" cy="61912"/>
            </a:xfrm>
            <a:custGeom>
              <a:avLst/>
              <a:gdLst>
                <a:gd name="T0" fmla="*/ 79 w 172"/>
                <a:gd name="T1" fmla="*/ 0 h 172"/>
                <a:gd name="T2" fmla="*/ 105 w 172"/>
                <a:gd name="T3" fmla="*/ 66 h 172"/>
                <a:gd name="T4" fmla="*/ 171 w 172"/>
                <a:gd name="T5" fmla="*/ 66 h 172"/>
                <a:gd name="T6" fmla="*/ 118 w 172"/>
                <a:gd name="T7" fmla="*/ 105 h 172"/>
                <a:gd name="T8" fmla="*/ 145 w 172"/>
                <a:gd name="T9" fmla="*/ 171 h 172"/>
                <a:gd name="T10" fmla="*/ 79 w 172"/>
                <a:gd name="T11" fmla="*/ 132 h 172"/>
                <a:gd name="T12" fmla="*/ 27 w 172"/>
                <a:gd name="T13" fmla="*/ 171 h 172"/>
                <a:gd name="T14" fmla="*/ 53 w 172"/>
                <a:gd name="T15" fmla="*/ 105 h 172"/>
                <a:gd name="T16" fmla="*/ 0 w 172"/>
                <a:gd name="T17" fmla="*/ 66 h 172"/>
                <a:gd name="T18" fmla="*/ 66 w 172"/>
                <a:gd name="T19" fmla="*/ 66 h 172"/>
                <a:gd name="T20" fmla="*/ 79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79" y="0"/>
                  </a:moveTo>
                  <a:lnTo>
                    <a:pt x="105" y="66"/>
                  </a:lnTo>
                  <a:lnTo>
                    <a:pt x="171" y="66"/>
                  </a:lnTo>
                  <a:lnTo>
                    <a:pt x="118" y="105"/>
                  </a:lnTo>
                  <a:lnTo>
                    <a:pt x="145" y="171"/>
                  </a:lnTo>
                  <a:lnTo>
                    <a:pt x="79" y="132"/>
                  </a:lnTo>
                  <a:lnTo>
                    <a:pt x="27" y="171"/>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99" name="Freeform 41">
              <a:extLst>
                <a:ext uri="{FF2B5EF4-FFF2-40B4-BE49-F238E27FC236}">
                  <a16:creationId xmlns:a16="http://schemas.microsoft.com/office/drawing/2014/main" id="{60477076-415D-D848-B73C-C90796A53C0E}"/>
                </a:ext>
              </a:extLst>
            </p:cNvPr>
            <p:cNvSpPr>
              <a:spLocks noChangeArrowheads="1"/>
            </p:cNvSpPr>
            <p:nvPr/>
          </p:nvSpPr>
          <p:spPr bwMode="auto">
            <a:xfrm>
              <a:off x="2647950" y="3619500"/>
              <a:ext cx="61913" cy="61913"/>
            </a:xfrm>
            <a:custGeom>
              <a:avLst/>
              <a:gdLst>
                <a:gd name="T0" fmla="*/ 79 w 172"/>
                <a:gd name="T1" fmla="*/ 0 h 171"/>
                <a:gd name="T2" fmla="*/ 105 w 172"/>
                <a:gd name="T3" fmla="*/ 65 h 171"/>
                <a:gd name="T4" fmla="*/ 171 w 172"/>
                <a:gd name="T5" fmla="*/ 65 h 171"/>
                <a:gd name="T6" fmla="*/ 118 w 172"/>
                <a:gd name="T7" fmla="*/ 105 h 171"/>
                <a:gd name="T8" fmla="*/ 145 w 172"/>
                <a:gd name="T9" fmla="*/ 170 h 171"/>
                <a:gd name="T10" fmla="*/ 79 w 172"/>
                <a:gd name="T11" fmla="*/ 131 h 171"/>
                <a:gd name="T12" fmla="*/ 27 w 172"/>
                <a:gd name="T13" fmla="*/ 170 h 171"/>
                <a:gd name="T14" fmla="*/ 53 w 172"/>
                <a:gd name="T15" fmla="*/ 105 h 171"/>
                <a:gd name="T16" fmla="*/ 0 w 172"/>
                <a:gd name="T17" fmla="*/ 65 h 171"/>
                <a:gd name="T18" fmla="*/ 66 w 172"/>
                <a:gd name="T19" fmla="*/ 65 h 171"/>
                <a:gd name="T20" fmla="*/ 79 w 172"/>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1">
                  <a:moveTo>
                    <a:pt x="79" y="0"/>
                  </a:moveTo>
                  <a:lnTo>
                    <a:pt x="105" y="65"/>
                  </a:lnTo>
                  <a:lnTo>
                    <a:pt x="171" y="65"/>
                  </a:lnTo>
                  <a:lnTo>
                    <a:pt x="118" y="105"/>
                  </a:lnTo>
                  <a:lnTo>
                    <a:pt x="145" y="170"/>
                  </a:lnTo>
                  <a:lnTo>
                    <a:pt x="79" y="131"/>
                  </a:lnTo>
                  <a:lnTo>
                    <a:pt x="27" y="170"/>
                  </a:lnTo>
                  <a:lnTo>
                    <a:pt x="53" y="105"/>
                  </a:lnTo>
                  <a:lnTo>
                    <a:pt x="0" y="65"/>
                  </a:lnTo>
                  <a:lnTo>
                    <a:pt x="66" y="65"/>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0" name="Freeform 47">
              <a:extLst>
                <a:ext uri="{FF2B5EF4-FFF2-40B4-BE49-F238E27FC236}">
                  <a16:creationId xmlns:a16="http://schemas.microsoft.com/office/drawing/2014/main" id="{BBB43DF5-36EB-0444-A8C9-CD7B21F24886}"/>
                </a:ext>
              </a:extLst>
            </p:cNvPr>
            <p:cNvSpPr>
              <a:spLocks noChangeArrowheads="1"/>
            </p:cNvSpPr>
            <p:nvPr/>
          </p:nvSpPr>
          <p:spPr bwMode="auto">
            <a:xfrm>
              <a:off x="3286125" y="2911475"/>
              <a:ext cx="61913"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1" name="Freeform 48">
              <a:extLst>
                <a:ext uri="{FF2B5EF4-FFF2-40B4-BE49-F238E27FC236}">
                  <a16:creationId xmlns:a16="http://schemas.microsoft.com/office/drawing/2014/main" id="{B3BD1024-9BFE-8348-BFEC-C76D0E30925A}"/>
                </a:ext>
              </a:extLst>
            </p:cNvPr>
            <p:cNvSpPr>
              <a:spLocks noChangeArrowheads="1"/>
            </p:cNvSpPr>
            <p:nvPr/>
          </p:nvSpPr>
          <p:spPr bwMode="auto">
            <a:xfrm>
              <a:off x="3286125" y="3119438"/>
              <a:ext cx="61913" cy="61912"/>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2 h 172"/>
                <a:gd name="T12" fmla="*/ 26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2"/>
                  </a:lnTo>
                  <a:lnTo>
                    <a:pt x="26"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2" name="Freeform 49">
              <a:extLst>
                <a:ext uri="{FF2B5EF4-FFF2-40B4-BE49-F238E27FC236}">
                  <a16:creationId xmlns:a16="http://schemas.microsoft.com/office/drawing/2014/main" id="{9F95EA75-E942-1E41-921E-EA0F412519B0}"/>
                </a:ext>
              </a:extLst>
            </p:cNvPr>
            <p:cNvSpPr>
              <a:spLocks noChangeArrowheads="1"/>
            </p:cNvSpPr>
            <p:nvPr/>
          </p:nvSpPr>
          <p:spPr bwMode="auto">
            <a:xfrm>
              <a:off x="3281363" y="3327400"/>
              <a:ext cx="66675" cy="61913"/>
            </a:xfrm>
            <a:custGeom>
              <a:avLst/>
              <a:gdLst>
                <a:gd name="T0" fmla="*/ 92 w 185"/>
                <a:gd name="T1" fmla="*/ 0 h 172"/>
                <a:gd name="T2" fmla="*/ 118 w 185"/>
                <a:gd name="T3" fmla="*/ 66 h 172"/>
                <a:gd name="T4" fmla="*/ 184 w 185"/>
                <a:gd name="T5" fmla="*/ 66 h 172"/>
                <a:gd name="T6" fmla="*/ 131 w 185"/>
                <a:gd name="T7" fmla="*/ 105 h 172"/>
                <a:gd name="T8" fmla="*/ 144 w 185"/>
                <a:gd name="T9" fmla="*/ 171 h 172"/>
                <a:gd name="T10" fmla="*/ 92 w 185"/>
                <a:gd name="T11" fmla="*/ 131 h 172"/>
                <a:gd name="T12" fmla="*/ 39 w 185"/>
                <a:gd name="T13" fmla="*/ 171 h 172"/>
                <a:gd name="T14" fmla="*/ 66 w 185"/>
                <a:gd name="T15" fmla="*/ 105 h 172"/>
                <a:gd name="T16" fmla="*/ 0 w 185"/>
                <a:gd name="T17" fmla="*/ 66 h 172"/>
                <a:gd name="T18" fmla="*/ 79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1" y="105"/>
                  </a:lnTo>
                  <a:lnTo>
                    <a:pt x="144" y="171"/>
                  </a:lnTo>
                  <a:lnTo>
                    <a:pt x="92" y="131"/>
                  </a:lnTo>
                  <a:lnTo>
                    <a:pt x="39" y="171"/>
                  </a:lnTo>
                  <a:lnTo>
                    <a:pt x="66" y="105"/>
                  </a:lnTo>
                  <a:lnTo>
                    <a:pt x="0" y="66"/>
                  </a:lnTo>
                  <a:lnTo>
                    <a:pt x="79"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3" name="Freeform 50">
              <a:extLst>
                <a:ext uri="{FF2B5EF4-FFF2-40B4-BE49-F238E27FC236}">
                  <a16:creationId xmlns:a16="http://schemas.microsoft.com/office/drawing/2014/main" id="{A359B4A4-2E21-7444-BB73-30BA7ACB887A}"/>
                </a:ext>
              </a:extLst>
            </p:cNvPr>
            <p:cNvSpPr>
              <a:spLocks noChangeArrowheads="1"/>
            </p:cNvSpPr>
            <p:nvPr/>
          </p:nvSpPr>
          <p:spPr bwMode="auto">
            <a:xfrm>
              <a:off x="3281363" y="3529013"/>
              <a:ext cx="66675" cy="57150"/>
            </a:xfrm>
            <a:custGeom>
              <a:avLst/>
              <a:gdLst>
                <a:gd name="T0" fmla="*/ 92 w 185"/>
                <a:gd name="T1" fmla="*/ 0 h 159"/>
                <a:gd name="T2" fmla="*/ 105 w 185"/>
                <a:gd name="T3" fmla="*/ 66 h 159"/>
                <a:gd name="T4" fmla="*/ 184 w 185"/>
                <a:gd name="T5" fmla="*/ 66 h 159"/>
                <a:gd name="T6" fmla="*/ 118 w 185"/>
                <a:gd name="T7" fmla="*/ 105 h 159"/>
                <a:gd name="T8" fmla="*/ 144 w 185"/>
                <a:gd name="T9" fmla="*/ 158 h 159"/>
                <a:gd name="T10" fmla="*/ 92 w 185"/>
                <a:gd name="T11" fmla="*/ 118 h 159"/>
                <a:gd name="T12" fmla="*/ 39 w 185"/>
                <a:gd name="T13" fmla="*/ 158 h 159"/>
                <a:gd name="T14" fmla="*/ 52 w 185"/>
                <a:gd name="T15" fmla="*/ 105 h 159"/>
                <a:gd name="T16" fmla="*/ 0 w 185"/>
                <a:gd name="T17" fmla="*/ 66 h 159"/>
                <a:gd name="T18" fmla="*/ 66 w 185"/>
                <a:gd name="T19" fmla="*/ 66 h 159"/>
                <a:gd name="T20" fmla="*/ 92 w 185"/>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59">
                  <a:moveTo>
                    <a:pt x="92" y="0"/>
                  </a:moveTo>
                  <a:lnTo>
                    <a:pt x="105" y="66"/>
                  </a:lnTo>
                  <a:lnTo>
                    <a:pt x="184" y="66"/>
                  </a:lnTo>
                  <a:lnTo>
                    <a:pt x="118" y="105"/>
                  </a:lnTo>
                  <a:lnTo>
                    <a:pt x="144" y="158"/>
                  </a:lnTo>
                  <a:lnTo>
                    <a:pt x="92" y="118"/>
                  </a:lnTo>
                  <a:lnTo>
                    <a:pt x="39" y="158"/>
                  </a:lnTo>
                  <a:lnTo>
                    <a:pt x="52"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4" name="Freeform 51">
              <a:extLst>
                <a:ext uri="{FF2B5EF4-FFF2-40B4-BE49-F238E27FC236}">
                  <a16:creationId xmlns:a16="http://schemas.microsoft.com/office/drawing/2014/main" id="{C0F5417F-C3E2-2249-A52C-91AE9339704E}"/>
                </a:ext>
              </a:extLst>
            </p:cNvPr>
            <p:cNvSpPr>
              <a:spLocks noChangeArrowheads="1"/>
            </p:cNvSpPr>
            <p:nvPr/>
          </p:nvSpPr>
          <p:spPr bwMode="auto">
            <a:xfrm>
              <a:off x="3100388" y="2911475"/>
              <a:ext cx="66675" cy="61913"/>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5" name="Freeform 52">
              <a:extLst>
                <a:ext uri="{FF2B5EF4-FFF2-40B4-BE49-F238E27FC236}">
                  <a16:creationId xmlns:a16="http://schemas.microsoft.com/office/drawing/2014/main" id="{8E6FF411-28A5-814B-A88C-7459616762FB}"/>
                </a:ext>
              </a:extLst>
            </p:cNvPr>
            <p:cNvSpPr>
              <a:spLocks noChangeArrowheads="1"/>
            </p:cNvSpPr>
            <p:nvPr/>
          </p:nvSpPr>
          <p:spPr bwMode="auto">
            <a:xfrm>
              <a:off x="3100388" y="3119438"/>
              <a:ext cx="66675" cy="61912"/>
            </a:xfrm>
            <a:custGeom>
              <a:avLst/>
              <a:gdLst>
                <a:gd name="T0" fmla="*/ 92 w 185"/>
                <a:gd name="T1" fmla="*/ 0 h 172"/>
                <a:gd name="T2" fmla="*/ 118 w 185"/>
                <a:gd name="T3" fmla="*/ 66 h 172"/>
                <a:gd name="T4" fmla="*/ 184 w 185"/>
                <a:gd name="T5" fmla="*/ 66 h 172"/>
                <a:gd name="T6" fmla="*/ 132 w 185"/>
                <a:gd name="T7" fmla="*/ 105 h 172"/>
                <a:gd name="T8" fmla="*/ 145 w 185"/>
                <a:gd name="T9" fmla="*/ 171 h 172"/>
                <a:gd name="T10" fmla="*/ 92 w 185"/>
                <a:gd name="T11" fmla="*/ 132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18" y="66"/>
                  </a:lnTo>
                  <a:lnTo>
                    <a:pt x="184" y="66"/>
                  </a:lnTo>
                  <a:lnTo>
                    <a:pt x="132" y="105"/>
                  </a:lnTo>
                  <a:lnTo>
                    <a:pt x="145" y="171"/>
                  </a:lnTo>
                  <a:lnTo>
                    <a:pt x="92" y="132"/>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6" name="Freeform 53">
              <a:extLst>
                <a:ext uri="{FF2B5EF4-FFF2-40B4-BE49-F238E27FC236}">
                  <a16:creationId xmlns:a16="http://schemas.microsoft.com/office/drawing/2014/main" id="{64633952-D95D-9547-9028-BC2AEF302C9B}"/>
                </a:ext>
              </a:extLst>
            </p:cNvPr>
            <p:cNvSpPr>
              <a:spLocks noChangeArrowheads="1"/>
            </p:cNvSpPr>
            <p:nvPr/>
          </p:nvSpPr>
          <p:spPr bwMode="auto">
            <a:xfrm>
              <a:off x="3100388" y="3327400"/>
              <a:ext cx="61912" cy="61913"/>
            </a:xfrm>
            <a:custGeom>
              <a:avLst/>
              <a:gdLst>
                <a:gd name="T0" fmla="*/ 92 w 172"/>
                <a:gd name="T1" fmla="*/ 0 h 172"/>
                <a:gd name="T2" fmla="*/ 105 w 172"/>
                <a:gd name="T3" fmla="*/ 66 h 172"/>
                <a:gd name="T4" fmla="*/ 171 w 172"/>
                <a:gd name="T5" fmla="*/ 66 h 172"/>
                <a:gd name="T6" fmla="*/ 118 w 172"/>
                <a:gd name="T7" fmla="*/ 105 h 172"/>
                <a:gd name="T8" fmla="*/ 145 w 172"/>
                <a:gd name="T9" fmla="*/ 171 h 172"/>
                <a:gd name="T10" fmla="*/ 92 w 172"/>
                <a:gd name="T11" fmla="*/ 131 h 172"/>
                <a:gd name="T12" fmla="*/ 40 w 172"/>
                <a:gd name="T13" fmla="*/ 171 h 172"/>
                <a:gd name="T14" fmla="*/ 53 w 172"/>
                <a:gd name="T15" fmla="*/ 105 h 172"/>
                <a:gd name="T16" fmla="*/ 0 w 172"/>
                <a:gd name="T17" fmla="*/ 66 h 172"/>
                <a:gd name="T18" fmla="*/ 66 w 172"/>
                <a:gd name="T19" fmla="*/ 66 h 172"/>
                <a:gd name="T20" fmla="*/ 92 w 172"/>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72">
                  <a:moveTo>
                    <a:pt x="92" y="0"/>
                  </a:moveTo>
                  <a:lnTo>
                    <a:pt x="105" y="66"/>
                  </a:lnTo>
                  <a:lnTo>
                    <a:pt x="171" y="66"/>
                  </a:lnTo>
                  <a:lnTo>
                    <a:pt x="118"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7" name="Freeform 54">
              <a:extLst>
                <a:ext uri="{FF2B5EF4-FFF2-40B4-BE49-F238E27FC236}">
                  <a16:creationId xmlns:a16="http://schemas.microsoft.com/office/drawing/2014/main" id="{B43F4CBB-B088-3C4B-BC4F-F8F4F5BB6015}"/>
                </a:ext>
              </a:extLst>
            </p:cNvPr>
            <p:cNvSpPr>
              <a:spLocks noChangeArrowheads="1"/>
            </p:cNvSpPr>
            <p:nvPr/>
          </p:nvSpPr>
          <p:spPr bwMode="auto">
            <a:xfrm>
              <a:off x="3100388" y="3529013"/>
              <a:ext cx="61912" cy="57150"/>
            </a:xfrm>
            <a:custGeom>
              <a:avLst/>
              <a:gdLst>
                <a:gd name="T0" fmla="*/ 79 w 172"/>
                <a:gd name="T1" fmla="*/ 0 h 159"/>
                <a:gd name="T2" fmla="*/ 105 w 172"/>
                <a:gd name="T3" fmla="*/ 66 h 159"/>
                <a:gd name="T4" fmla="*/ 171 w 172"/>
                <a:gd name="T5" fmla="*/ 66 h 159"/>
                <a:gd name="T6" fmla="*/ 118 w 172"/>
                <a:gd name="T7" fmla="*/ 105 h 159"/>
                <a:gd name="T8" fmla="*/ 132 w 172"/>
                <a:gd name="T9" fmla="*/ 158 h 159"/>
                <a:gd name="T10" fmla="*/ 79 w 172"/>
                <a:gd name="T11" fmla="*/ 118 h 159"/>
                <a:gd name="T12" fmla="*/ 27 w 172"/>
                <a:gd name="T13" fmla="*/ 158 h 159"/>
                <a:gd name="T14" fmla="*/ 53 w 172"/>
                <a:gd name="T15" fmla="*/ 105 h 159"/>
                <a:gd name="T16" fmla="*/ 0 w 172"/>
                <a:gd name="T17" fmla="*/ 66 h 159"/>
                <a:gd name="T18" fmla="*/ 66 w 172"/>
                <a:gd name="T19" fmla="*/ 66 h 159"/>
                <a:gd name="T20" fmla="*/ 79 w 172"/>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59">
                  <a:moveTo>
                    <a:pt x="79" y="0"/>
                  </a:moveTo>
                  <a:lnTo>
                    <a:pt x="105" y="66"/>
                  </a:lnTo>
                  <a:lnTo>
                    <a:pt x="171" y="66"/>
                  </a:lnTo>
                  <a:lnTo>
                    <a:pt x="118" y="105"/>
                  </a:lnTo>
                  <a:lnTo>
                    <a:pt x="132" y="158"/>
                  </a:lnTo>
                  <a:lnTo>
                    <a:pt x="79" y="118"/>
                  </a:lnTo>
                  <a:lnTo>
                    <a:pt x="27" y="158"/>
                  </a:lnTo>
                  <a:lnTo>
                    <a:pt x="53" y="105"/>
                  </a:lnTo>
                  <a:lnTo>
                    <a:pt x="0" y="66"/>
                  </a:lnTo>
                  <a:lnTo>
                    <a:pt x="66" y="66"/>
                  </a:lnTo>
                  <a:lnTo>
                    <a:pt x="79"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8" name="Freeform 56">
              <a:extLst>
                <a:ext uri="{FF2B5EF4-FFF2-40B4-BE49-F238E27FC236}">
                  <a16:creationId xmlns:a16="http://schemas.microsoft.com/office/drawing/2014/main" id="{C3EE2197-22D8-F64E-A33E-8CBBE3DC625A}"/>
                </a:ext>
              </a:extLst>
            </p:cNvPr>
            <p:cNvSpPr>
              <a:spLocks noChangeArrowheads="1"/>
            </p:cNvSpPr>
            <p:nvPr/>
          </p:nvSpPr>
          <p:spPr bwMode="auto">
            <a:xfrm>
              <a:off x="2921000" y="3114675"/>
              <a:ext cx="61913" cy="61913"/>
            </a:xfrm>
            <a:custGeom>
              <a:avLst/>
              <a:gdLst>
                <a:gd name="T0" fmla="*/ 91 w 171"/>
                <a:gd name="T1" fmla="*/ 0 h 172"/>
                <a:gd name="T2" fmla="*/ 105 w 171"/>
                <a:gd name="T3" fmla="*/ 66 h 172"/>
                <a:gd name="T4" fmla="*/ 170 w 171"/>
                <a:gd name="T5" fmla="*/ 66 h 172"/>
                <a:gd name="T6" fmla="*/ 118 w 171"/>
                <a:gd name="T7" fmla="*/ 105 h 172"/>
                <a:gd name="T8" fmla="*/ 144 w 171"/>
                <a:gd name="T9" fmla="*/ 171 h 172"/>
                <a:gd name="T10" fmla="*/ 91 w 171"/>
                <a:gd name="T11" fmla="*/ 132 h 172"/>
                <a:gd name="T12" fmla="*/ 26 w 171"/>
                <a:gd name="T13" fmla="*/ 171 h 172"/>
                <a:gd name="T14" fmla="*/ 52 w 171"/>
                <a:gd name="T15" fmla="*/ 105 h 172"/>
                <a:gd name="T16" fmla="*/ 0 w 171"/>
                <a:gd name="T17" fmla="*/ 66 h 172"/>
                <a:gd name="T18" fmla="*/ 65 w 171"/>
                <a:gd name="T19" fmla="*/ 66 h 172"/>
                <a:gd name="T20" fmla="*/ 91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91" y="0"/>
                  </a:moveTo>
                  <a:lnTo>
                    <a:pt x="105" y="66"/>
                  </a:lnTo>
                  <a:lnTo>
                    <a:pt x="170" y="66"/>
                  </a:lnTo>
                  <a:lnTo>
                    <a:pt x="118" y="105"/>
                  </a:lnTo>
                  <a:lnTo>
                    <a:pt x="144" y="171"/>
                  </a:lnTo>
                  <a:lnTo>
                    <a:pt x="91" y="132"/>
                  </a:lnTo>
                  <a:lnTo>
                    <a:pt x="26" y="171"/>
                  </a:lnTo>
                  <a:lnTo>
                    <a:pt x="52" y="105"/>
                  </a:lnTo>
                  <a:lnTo>
                    <a:pt x="0" y="66"/>
                  </a:lnTo>
                  <a:lnTo>
                    <a:pt x="65" y="66"/>
                  </a:lnTo>
                  <a:lnTo>
                    <a:pt x="91"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09" name="Freeform 57">
              <a:extLst>
                <a:ext uri="{FF2B5EF4-FFF2-40B4-BE49-F238E27FC236}">
                  <a16:creationId xmlns:a16="http://schemas.microsoft.com/office/drawing/2014/main" id="{C84BA03E-7B0B-4B4E-ACB9-C8843955452B}"/>
                </a:ext>
              </a:extLst>
            </p:cNvPr>
            <p:cNvSpPr>
              <a:spLocks noChangeArrowheads="1"/>
            </p:cNvSpPr>
            <p:nvPr/>
          </p:nvSpPr>
          <p:spPr bwMode="auto">
            <a:xfrm>
              <a:off x="2916238" y="3317875"/>
              <a:ext cx="66675" cy="61913"/>
            </a:xfrm>
            <a:custGeom>
              <a:avLst/>
              <a:gdLst>
                <a:gd name="T0" fmla="*/ 92 w 185"/>
                <a:gd name="T1" fmla="*/ 0 h 171"/>
                <a:gd name="T2" fmla="*/ 119 w 185"/>
                <a:gd name="T3" fmla="*/ 65 h 171"/>
                <a:gd name="T4" fmla="*/ 184 w 185"/>
                <a:gd name="T5" fmla="*/ 65 h 171"/>
                <a:gd name="T6" fmla="*/ 132 w 185"/>
                <a:gd name="T7" fmla="*/ 105 h 171"/>
                <a:gd name="T8" fmla="*/ 145 w 185"/>
                <a:gd name="T9" fmla="*/ 170 h 171"/>
                <a:gd name="T10" fmla="*/ 92 w 185"/>
                <a:gd name="T11" fmla="*/ 131 h 171"/>
                <a:gd name="T12" fmla="*/ 40 w 185"/>
                <a:gd name="T13" fmla="*/ 170 h 171"/>
                <a:gd name="T14" fmla="*/ 66 w 185"/>
                <a:gd name="T15" fmla="*/ 105 h 171"/>
                <a:gd name="T16" fmla="*/ 0 w 185"/>
                <a:gd name="T17" fmla="*/ 65 h 171"/>
                <a:gd name="T18" fmla="*/ 79 w 185"/>
                <a:gd name="T19" fmla="*/ 65 h 171"/>
                <a:gd name="T20" fmla="*/ 92 w 185"/>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1">
                  <a:moveTo>
                    <a:pt x="92" y="0"/>
                  </a:moveTo>
                  <a:lnTo>
                    <a:pt x="119" y="65"/>
                  </a:lnTo>
                  <a:lnTo>
                    <a:pt x="184" y="65"/>
                  </a:lnTo>
                  <a:lnTo>
                    <a:pt x="132" y="105"/>
                  </a:lnTo>
                  <a:lnTo>
                    <a:pt x="145" y="170"/>
                  </a:lnTo>
                  <a:lnTo>
                    <a:pt x="92" y="131"/>
                  </a:lnTo>
                  <a:lnTo>
                    <a:pt x="40" y="170"/>
                  </a:lnTo>
                  <a:lnTo>
                    <a:pt x="66" y="105"/>
                  </a:lnTo>
                  <a:lnTo>
                    <a:pt x="0" y="65"/>
                  </a:lnTo>
                  <a:lnTo>
                    <a:pt x="79"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0" name="Freeform 58">
              <a:extLst>
                <a:ext uri="{FF2B5EF4-FFF2-40B4-BE49-F238E27FC236}">
                  <a16:creationId xmlns:a16="http://schemas.microsoft.com/office/drawing/2014/main" id="{BCED846C-8CFE-C54C-998B-3990DEFB4921}"/>
                </a:ext>
              </a:extLst>
            </p:cNvPr>
            <p:cNvSpPr>
              <a:spLocks noChangeArrowheads="1"/>
            </p:cNvSpPr>
            <p:nvPr/>
          </p:nvSpPr>
          <p:spPr bwMode="auto">
            <a:xfrm>
              <a:off x="2916238" y="3521075"/>
              <a:ext cx="66675" cy="61913"/>
            </a:xfrm>
            <a:custGeom>
              <a:avLst/>
              <a:gdLst>
                <a:gd name="T0" fmla="*/ 92 w 185"/>
                <a:gd name="T1" fmla="*/ 0 h 172"/>
                <a:gd name="T2" fmla="*/ 105 w 185"/>
                <a:gd name="T3" fmla="*/ 66 h 172"/>
                <a:gd name="T4" fmla="*/ 184 w 185"/>
                <a:gd name="T5" fmla="*/ 66 h 172"/>
                <a:gd name="T6" fmla="*/ 119 w 185"/>
                <a:gd name="T7" fmla="*/ 105 h 172"/>
                <a:gd name="T8" fmla="*/ 145 w 185"/>
                <a:gd name="T9" fmla="*/ 171 h 172"/>
                <a:gd name="T10" fmla="*/ 92 w 185"/>
                <a:gd name="T11" fmla="*/ 131 h 172"/>
                <a:gd name="T12" fmla="*/ 40 w 185"/>
                <a:gd name="T13" fmla="*/ 171 h 172"/>
                <a:gd name="T14" fmla="*/ 53 w 185"/>
                <a:gd name="T15" fmla="*/ 105 h 172"/>
                <a:gd name="T16" fmla="*/ 0 w 185"/>
                <a:gd name="T17" fmla="*/ 66 h 172"/>
                <a:gd name="T18" fmla="*/ 66 w 185"/>
                <a:gd name="T19" fmla="*/ 66 h 172"/>
                <a:gd name="T20" fmla="*/ 92 w 185"/>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72">
                  <a:moveTo>
                    <a:pt x="92" y="0"/>
                  </a:moveTo>
                  <a:lnTo>
                    <a:pt x="105" y="66"/>
                  </a:lnTo>
                  <a:lnTo>
                    <a:pt x="184" y="66"/>
                  </a:lnTo>
                  <a:lnTo>
                    <a:pt x="119" y="105"/>
                  </a:lnTo>
                  <a:lnTo>
                    <a:pt x="145" y="171"/>
                  </a:lnTo>
                  <a:lnTo>
                    <a:pt x="92" y="131"/>
                  </a:lnTo>
                  <a:lnTo>
                    <a:pt x="40" y="171"/>
                  </a:lnTo>
                  <a:lnTo>
                    <a:pt x="53" y="105"/>
                  </a:lnTo>
                  <a:lnTo>
                    <a:pt x="0" y="66"/>
                  </a:lnTo>
                  <a:lnTo>
                    <a:pt x="66"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1" name="Freeform 60">
              <a:extLst>
                <a:ext uri="{FF2B5EF4-FFF2-40B4-BE49-F238E27FC236}">
                  <a16:creationId xmlns:a16="http://schemas.microsoft.com/office/drawing/2014/main" id="{8D5561A7-45E8-594C-8E8E-167F253F9924}"/>
                </a:ext>
              </a:extLst>
            </p:cNvPr>
            <p:cNvSpPr>
              <a:spLocks noChangeArrowheads="1"/>
            </p:cNvSpPr>
            <p:nvPr/>
          </p:nvSpPr>
          <p:spPr bwMode="auto">
            <a:xfrm>
              <a:off x="2736850" y="3109913"/>
              <a:ext cx="66675" cy="61912"/>
            </a:xfrm>
            <a:custGeom>
              <a:avLst/>
              <a:gdLst>
                <a:gd name="T0" fmla="*/ 92 w 184"/>
                <a:gd name="T1" fmla="*/ 0 h 172"/>
                <a:gd name="T2" fmla="*/ 118 w 184"/>
                <a:gd name="T3" fmla="*/ 66 h 172"/>
                <a:gd name="T4" fmla="*/ 183 w 184"/>
                <a:gd name="T5" fmla="*/ 66 h 172"/>
                <a:gd name="T6" fmla="*/ 131 w 184"/>
                <a:gd name="T7" fmla="*/ 105 h 172"/>
                <a:gd name="T8" fmla="*/ 144 w 184"/>
                <a:gd name="T9" fmla="*/ 171 h 172"/>
                <a:gd name="T10" fmla="*/ 92 w 184"/>
                <a:gd name="T11" fmla="*/ 131 h 172"/>
                <a:gd name="T12" fmla="*/ 39 w 184"/>
                <a:gd name="T13" fmla="*/ 171 h 172"/>
                <a:gd name="T14" fmla="*/ 65 w 184"/>
                <a:gd name="T15" fmla="*/ 105 h 172"/>
                <a:gd name="T16" fmla="*/ 0 w 184"/>
                <a:gd name="T17" fmla="*/ 66 h 172"/>
                <a:gd name="T18" fmla="*/ 78 w 184"/>
                <a:gd name="T19" fmla="*/ 66 h 172"/>
                <a:gd name="T20" fmla="*/ 92 w 184"/>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172">
                  <a:moveTo>
                    <a:pt x="92" y="0"/>
                  </a:moveTo>
                  <a:lnTo>
                    <a:pt x="118" y="66"/>
                  </a:lnTo>
                  <a:lnTo>
                    <a:pt x="183" y="66"/>
                  </a:lnTo>
                  <a:lnTo>
                    <a:pt x="131" y="105"/>
                  </a:lnTo>
                  <a:lnTo>
                    <a:pt x="144" y="171"/>
                  </a:lnTo>
                  <a:lnTo>
                    <a:pt x="92" y="131"/>
                  </a:lnTo>
                  <a:lnTo>
                    <a:pt x="39" y="171"/>
                  </a:lnTo>
                  <a:lnTo>
                    <a:pt x="65" y="105"/>
                  </a:lnTo>
                  <a:lnTo>
                    <a:pt x="0" y="66"/>
                  </a:lnTo>
                  <a:lnTo>
                    <a:pt x="78" y="66"/>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2" name="Freeform 61">
              <a:extLst>
                <a:ext uri="{FF2B5EF4-FFF2-40B4-BE49-F238E27FC236}">
                  <a16:creationId xmlns:a16="http://schemas.microsoft.com/office/drawing/2014/main" id="{471A2A64-9AF0-4445-98DA-5FE56549878A}"/>
                </a:ext>
              </a:extLst>
            </p:cNvPr>
            <p:cNvSpPr>
              <a:spLocks noChangeArrowheads="1"/>
            </p:cNvSpPr>
            <p:nvPr/>
          </p:nvSpPr>
          <p:spPr bwMode="auto">
            <a:xfrm>
              <a:off x="2736850" y="3317875"/>
              <a:ext cx="61913" cy="61913"/>
            </a:xfrm>
            <a:custGeom>
              <a:avLst/>
              <a:gdLst>
                <a:gd name="T0" fmla="*/ 92 w 171"/>
                <a:gd name="T1" fmla="*/ 0 h 171"/>
                <a:gd name="T2" fmla="*/ 105 w 171"/>
                <a:gd name="T3" fmla="*/ 65 h 171"/>
                <a:gd name="T4" fmla="*/ 170 w 171"/>
                <a:gd name="T5" fmla="*/ 65 h 171"/>
                <a:gd name="T6" fmla="*/ 118 w 171"/>
                <a:gd name="T7" fmla="*/ 105 h 171"/>
                <a:gd name="T8" fmla="*/ 144 w 171"/>
                <a:gd name="T9" fmla="*/ 170 h 171"/>
                <a:gd name="T10" fmla="*/ 92 w 171"/>
                <a:gd name="T11" fmla="*/ 131 h 171"/>
                <a:gd name="T12" fmla="*/ 39 w 171"/>
                <a:gd name="T13" fmla="*/ 170 h 171"/>
                <a:gd name="T14" fmla="*/ 52 w 171"/>
                <a:gd name="T15" fmla="*/ 105 h 171"/>
                <a:gd name="T16" fmla="*/ 0 w 171"/>
                <a:gd name="T17" fmla="*/ 65 h 171"/>
                <a:gd name="T18" fmla="*/ 65 w 171"/>
                <a:gd name="T19" fmla="*/ 65 h 171"/>
                <a:gd name="T20" fmla="*/ 92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92" y="0"/>
                  </a:moveTo>
                  <a:lnTo>
                    <a:pt x="105" y="65"/>
                  </a:lnTo>
                  <a:lnTo>
                    <a:pt x="170" y="65"/>
                  </a:lnTo>
                  <a:lnTo>
                    <a:pt x="118" y="105"/>
                  </a:lnTo>
                  <a:lnTo>
                    <a:pt x="144" y="170"/>
                  </a:lnTo>
                  <a:lnTo>
                    <a:pt x="92" y="131"/>
                  </a:lnTo>
                  <a:lnTo>
                    <a:pt x="39" y="170"/>
                  </a:lnTo>
                  <a:lnTo>
                    <a:pt x="52" y="105"/>
                  </a:lnTo>
                  <a:lnTo>
                    <a:pt x="0" y="65"/>
                  </a:lnTo>
                  <a:lnTo>
                    <a:pt x="65" y="65"/>
                  </a:lnTo>
                  <a:lnTo>
                    <a:pt x="92"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3" name="Freeform 62">
              <a:extLst>
                <a:ext uri="{FF2B5EF4-FFF2-40B4-BE49-F238E27FC236}">
                  <a16:creationId xmlns:a16="http://schemas.microsoft.com/office/drawing/2014/main" id="{B7F000A7-2F17-3F46-A52A-1FBF8A8C879F}"/>
                </a:ext>
              </a:extLst>
            </p:cNvPr>
            <p:cNvSpPr>
              <a:spLocks noChangeArrowheads="1"/>
            </p:cNvSpPr>
            <p:nvPr/>
          </p:nvSpPr>
          <p:spPr bwMode="auto">
            <a:xfrm>
              <a:off x="2736850" y="3521075"/>
              <a:ext cx="61913" cy="61913"/>
            </a:xfrm>
            <a:custGeom>
              <a:avLst/>
              <a:gdLst>
                <a:gd name="T0" fmla="*/ 78 w 171"/>
                <a:gd name="T1" fmla="*/ 0 h 172"/>
                <a:gd name="T2" fmla="*/ 105 w 171"/>
                <a:gd name="T3" fmla="*/ 66 h 172"/>
                <a:gd name="T4" fmla="*/ 170 w 171"/>
                <a:gd name="T5" fmla="*/ 66 h 172"/>
                <a:gd name="T6" fmla="*/ 118 w 171"/>
                <a:gd name="T7" fmla="*/ 105 h 172"/>
                <a:gd name="T8" fmla="*/ 131 w 171"/>
                <a:gd name="T9" fmla="*/ 171 h 172"/>
                <a:gd name="T10" fmla="*/ 78 w 171"/>
                <a:gd name="T11" fmla="*/ 118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31" y="171"/>
                  </a:lnTo>
                  <a:lnTo>
                    <a:pt x="78" y="118"/>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4" name="Freeform 67">
              <a:extLst>
                <a:ext uri="{FF2B5EF4-FFF2-40B4-BE49-F238E27FC236}">
                  <a16:creationId xmlns:a16="http://schemas.microsoft.com/office/drawing/2014/main" id="{B8EC2FC1-7DA6-5140-8DD8-54C4507260A2}"/>
                </a:ext>
              </a:extLst>
            </p:cNvPr>
            <p:cNvSpPr>
              <a:spLocks noChangeArrowheads="1"/>
            </p:cNvSpPr>
            <p:nvPr/>
          </p:nvSpPr>
          <p:spPr bwMode="auto">
            <a:xfrm>
              <a:off x="3375025" y="2811463"/>
              <a:ext cx="61913" cy="57150"/>
            </a:xfrm>
            <a:custGeom>
              <a:avLst/>
              <a:gdLst>
                <a:gd name="T0" fmla="*/ 78 w 171"/>
                <a:gd name="T1" fmla="*/ 0 h 159"/>
                <a:gd name="T2" fmla="*/ 105 w 171"/>
                <a:gd name="T3" fmla="*/ 53 h 159"/>
                <a:gd name="T4" fmla="*/ 170 w 171"/>
                <a:gd name="T5" fmla="*/ 53 h 159"/>
                <a:gd name="T6" fmla="*/ 118 w 171"/>
                <a:gd name="T7" fmla="*/ 105 h 159"/>
                <a:gd name="T8" fmla="*/ 144 w 171"/>
                <a:gd name="T9" fmla="*/ 158 h 159"/>
                <a:gd name="T10" fmla="*/ 78 w 171"/>
                <a:gd name="T11" fmla="*/ 118 h 159"/>
                <a:gd name="T12" fmla="*/ 26 w 171"/>
                <a:gd name="T13" fmla="*/ 158 h 159"/>
                <a:gd name="T14" fmla="*/ 52 w 171"/>
                <a:gd name="T15" fmla="*/ 105 h 159"/>
                <a:gd name="T16" fmla="*/ 0 w 171"/>
                <a:gd name="T17" fmla="*/ 53 h 159"/>
                <a:gd name="T18" fmla="*/ 65 w 171"/>
                <a:gd name="T19" fmla="*/ 53 h 159"/>
                <a:gd name="T20" fmla="*/ 78 w 171"/>
                <a:gd name="T2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59">
                  <a:moveTo>
                    <a:pt x="78" y="0"/>
                  </a:moveTo>
                  <a:lnTo>
                    <a:pt x="105" y="53"/>
                  </a:lnTo>
                  <a:lnTo>
                    <a:pt x="170" y="53"/>
                  </a:lnTo>
                  <a:lnTo>
                    <a:pt x="118" y="105"/>
                  </a:lnTo>
                  <a:lnTo>
                    <a:pt x="144" y="158"/>
                  </a:lnTo>
                  <a:lnTo>
                    <a:pt x="78" y="118"/>
                  </a:lnTo>
                  <a:lnTo>
                    <a:pt x="26" y="158"/>
                  </a:lnTo>
                  <a:lnTo>
                    <a:pt x="52" y="105"/>
                  </a:lnTo>
                  <a:lnTo>
                    <a:pt x="0" y="53"/>
                  </a:lnTo>
                  <a:lnTo>
                    <a:pt x="65" y="53"/>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5" name="Freeform 68">
              <a:extLst>
                <a:ext uri="{FF2B5EF4-FFF2-40B4-BE49-F238E27FC236}">
                  <a16:creationId xmlns:a16="http://schemas.microsoft.com/office/drawing/2014/main" id="{25E2121D-779F-2841-AFD3-0AC5EC9D3C5B}"/>
                </a:ext>
              </a:extLst>
            </p:cNvPr>
            <p:cNvSpPr>
              <a:spLocks noChangeArrowheads="1"/>
            </p:cNvSpPr>
            <p:nvPr/>
          </p:nvSpPr>
          <p:spPr bwMode="auto">
            <a:xfrm>
              <a:off x="3375025" y="30099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6" name="Freeform 69">
              <a:extLst>
                <a:ext uri="{FF2B5EF4-FFF2-40B4-BE49-F238E27FC236}">
                  <a16:creationId xmlns:a16="http://schemas.microsoft.com/office/drawing/2014/main" id="{BB3EA318-2C18-ED47-B5EA-3C193024817D}"/>
                </a:ext>
              </a:extLst>
            </p:cNvPr>
            <p:cNvSpPr>
              <a:spLocks noChangeArrowheads="1"/>
            </p:cNvSpPr>
            <p:nvPr/>
          </p:nvSpPr>
          <p:spPr bwMode="auto">
            <a:xfrm>
              <a:off x="3375025" y="3213100"/>
              <a:ext cx="61913" cy="61913"/>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1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1"/>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7" name="Freeform 70">
              <a:extLst>
                <a:ext uri="{FF2B5EF4-FFF2-40B4-BE49-F238E27FC236}">
                  <a16:creationId xmlns:a16="http://schemas.microsoft.com/office/drawing/2014/main" id="{F67BBDD2-091F-4548-9829-5496285125B6}"/>
                </a:ext>
              </a:extLst>
            </p:cNvPr>
            <p:cNvSpPr>
              <a:spLocks noChangeArrowheads="1"/>
            </p:cNvSpPr>
            <p:nvPr/>
          </p:nvSpPr>
          <p:spPr bwMode="auto">
            <a:xfrm>
              <a:off x="3375025" y="3421063"/>
              <a:ext cx="61913" cy="61912"/>
            </a:xfrm>
            <a:custGeom>
              <a:avLst/>
              <a:gdLst>
                <a:gd name="T0" fmla="*/ 78 w 171"/>
                <a:gd name="T1" fmla="*/ 0 h 172"/>
                <a:gd name="T2" fmla="*/ 105 w 171"/>
                <a:gd name="T3" fmla="*/ 66 h 172"/>
                <a:gd name="T4" fmla="*/ 170 w 171"/>
                <a:gd name="T5" fmla="*/ 66 h 172"/>
                <a:gd name="T6" fmla="*/ 118 w 171"/>
                <a:gd name="T7" fmla="*/ 105 h 172"/>
                <a:gd name="T8" fmla="*/ 144 w 171"/>
                <a:gd name="T9" fmla="*/ 171 h 172"/>
                <a:gd name="T10" fmla="*/ 78 w 171"/>
                <a:gd name="T11" fmla="*/ 132 h 172"/>
                <a:gd name="T12" fmla="*/ 26 w 171"/>
                <a:gd name="T13" fmla="*/ 171 h 172"/>
                <a:gd name="T14" fmla="*/ 52 w 171"/>
                <a:gd name="T15" fmla="*/ 105 h 172"/>
                <a:gd name="T16" fmla="*/ 0 w 171"/>
                <a:gd name="T17" fmla="*/ 66 h 172"/>
                <a:gd name="T18" fmla="*/ 65 w 171"/>
                <a:gd name="T19" fmla="*/ 66 h 172"/>
                <a:gd name="T20" fmla="*/ 78 w 171"/>
                <a:gd name="T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2">
                  <a:moveTo>
                    <a:pt x="78" y="0"/>
                  </a:moveTo>
                  <a:lnTo>
                    <a:pt x="105" y="66"/>
                  </a:lnTo>
                  <a:lnTo>
                    <a:pt x="170" y="66"/>
                  </a:lnTo>
                  <a:lnTo>
                    <a:pt x="118" y="105"/>
                  </a:lnTo>
                  <a:lnTo>
                    <a:pt x="144" y="171"/>
                  </a:lnTo>
                  <a:lnTo>
                    <a:pt x="78" y="132"/>
                  </a:lnTo>
                  <a:lnTo>
                    <a:pt x="26" y="171"/>
                  </a:lnTo>
                  <a:lnTo>
                    <a:pt x="52" y="105"/>
                  </a:lnTo>
                  <a:lnTo>
                    <a:pt x="0" y="66"/>
                  </a:lnTo>
                  <a:lnTo>
                    <a:pt x="65" y="66"/>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8" name="Freeform 71">
              <a:extLst>
                <a:ext uri="{FF2B5EF4-FFF2-40B4-BE49-F238E27FC236}">
                  <a16:creationId xmlns:a16="http://schemas.microsoft.com/office/drawing/2014/main" id="{B9943A67-BD49-CF40-992B-E55D03B49CAC}"/>
                </a:ext>
              </a:extLst>
            </p:cNvPr>
            <p:cNvSpPr>
              <a:spLocks noChangeArrowheads="1"/>
            </p:cNvSpPr>
            <p:nvPr/>
          </p:nvSpPr>
          <p:spPr bwMode="auto">
            <a:xfrm>
              <a:off x="3375025" y="3619500"/>
              <a:ext cx="61913" cy="61913"/>
            </a:xfrm>
            <a:custGeom>
              <a:avLst/>
              <a:gdLst>
                <a:gd name="T0" fmla="*/ 78 w 171"/>
                <a:gd name="T1" fmla="*/ 0 h 171"/>
                <a:gd name="T2" fmla="*/ 105 w 171"/>
                <a:gd name="T3" fmla="*/ 65 h 171"/>
                <a:gd name="T4" fmla="*/ 170 w 171"/>
                <a:gd name="T5" fmla="*/ 65 h 171"/>
                <a:gd name="T6" fmla="*/ 118 w 171"/>
                <a:gd name="T7" fmla="*/ 105 h 171"/>
                <a:gd name="T8" fmla="*/ 144 w 171"/>
                <a:gd name="T9" fmla="*/ 170 h 171"/>
                <a:gd name="T10" fmla="*/ 78 w 171"/>
                <a:gd name="T11" fmla="*/ 131 h 171"/>
                <a:gd name="T12" fmla="*/ 26 w 171"/>
                <a:gd name="T13" fmla="*/ 170 h 171"/>
                <a:gd name="T14" fmla="*/ 52 w 171"/>
                <a:gd name="T15" fmla="*/ 105 h 171"/>
                <a:gd name="T16" fmla="*/ 0 w 171"/>
                <a:gd name="T17" fmla="*/ 65 h 171"/>
                <a:gd name="T18" fmla="*/ 65 w 171"/>
                <a:gd name="T19" fmla="*/ 65 h 171"/>
                <a:gd name="T20" fmla="*/ 78 w 171"/>
                <a:gd name="T2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71">
                  <a:moveTo>
                    <a:pt x="78" y="0"/>
                  </a:moveTo>
                  <a:lnTo>
                    <a:pt x="105" y="65"/>
                  </a:lnTo>
                  <a:lnTo>
                    <a:pt x="170" y="65"/>
                  </a:lnTo>
                  <a:lnTo>
                    <a:pt x="118" y="105"/>
                  </a:lnTo>
                  <a:lnTo>
                    <a:pt x="144" y="170"/>
                  </a:lnTo>
                  <a:lnTo>
                    <a:pt x="78" y="131"/>
                  </a:lnTo>
                  <a:lnTo>
                    <a:pt x="26" y="170"/>
                  </a:lnTo>
                  <a:lnTo>
                    <a:pt x="52" y="105"/>
                  </a:lnTo>
                  <a:lnTo>
                    <a:pt x="0" y="65"/>
                  </a:lnTo>
                  <a:lnTo>
                    <a:pt x="65" y="65"/>
                  </a:lnTo>
                  <a:lnTo>
                    <a:pt x="78" y="0"/>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19" name="Freeform 118">
              <a:extLst>
                <a:ext uri="{FF2B5EF4-FFF2-40B4-BE49-F238E27FC236}">
                  <a16:creationId xmlns:a16="http://schemas.microsoft.com/office/drawing/2014/main" id="{4AF88AA8-060E-FE4E-8F66-FBAA903AE031}"/>
                </a:ext>
              </a:extLst>
            </p:cNvPr>
            <p:cNvSpPr>
              <a:spLocks noChangeArrowheads="1"/>
            </p:cNvSpPr>
            <p:nvPr/>
          </p:nvSpPr>
          <p:spPr bwMode="auto">
            <a:xfrm>
              <a:off x="2994889" y="4427538"/>
              <a:ext cx="974398" cy="142514"/>
            </a:xfrm>
            <a:custGeom>
              <a:avLst/>
              <a:gdLst>
                <a:gd name="connsiteX0" fmla="*/ 0 w 974398"/>
                <a:gd name="connsiteY0" fmla="*/ 0 h 142514"/>
                <a:gd name="connsiteX1" fmla="*/ 974398 w 974398"/>
                <a:gd name="connsiteY1" fmla="*/ 0 h 142514"/>
                <a:gd name="connsiteX2" fmla="*/ 920414 w 974398"/>
                <a:gd name="connsiteY2" fmla="*/ 32836 h 142514"/>
                <a:gd name="connsiteX3" fmla="*/ 579664 w 974398"/>
                <a:gd name="connsiteY3" fmla="*/ 137883 h 142514"/>
                <a:gd name="connsiteX4" fmla="*/ 487664 w 974398"/>
                <a:gd name="connsiteY4" fmla="*/ 142514 h 142514"/>
                <a:gd name="connsiteX5" fmla="*/ 485050 w 974398"/>
                <a:gd name="connsiteY5" fmla="*/ 142514 h 142514"/>
                <a:gd name="connsiteX6" fmla="*/ 393674 w 974398"/>
                <a:gd name="connsiteY6" fmla="*/ 137883 h 142514"/>
                <a:gd name="connsiteX7" fmla="*/ 53994 w 974398"/>
                <a:gd name="connsiteY7" fmla="*/ 32836 h 14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398" h="142514">
                  <a:moveTo>
                    <a:pt x="0" y="0"/>
                  </a:moveTo>
                  <a:lnTo>
                    <a:pt x="974398" y="0"/>
                  </a:lnTo>
                  <a:lnTo>
                    <a:pt x="920414" y="32836"/>
                  </a:lnTo>
                  <a:cubicBezTo>
                    <a:pt x="817468" y="88809"/>
                    <a:pt x="702308" y="125461"/>
                    <a:pt x="579664" y="137883"/>
                  </a:cubicBezTo>
                  <a:lnTo>
                    <a:pt x="487664" y="142514"/>
                  </a:lnTo>
                  <a:lnTo>
                    <a:pt x="485050" y="142514"/>
                  </a:lnTo>
                  <a:lnTo>
                    <a:pt x="393674" y="137883"/>
                  </a:lnTo>
                  <a:cubicBezTo>
                    <a:pt x="271762" y="125461"/>
                    <a:pt x="156899" y="88809"/>
                    <a:pt x="53994" y="32836"/>
                  </a:cubicBezTo>
                  <a:close/>
                </a:path>
              </a:pathLst>
            </a:custGeom>
            <a:solidFill>
              <a:srgbClr val="BF0A3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20" name="Freeform 119">
              <a:extLst>
                <a:ext uri="{FF2B5EF4-FFF2-40B4-BE49-F238E27FC236}">
                  <a16:creationId xmlns:a16="http://schemas.microsoft.com/office/drawing/2014/main" id="{13B22C6E-5515-EB43-BBB0-F731FABA67B7}"/>
                </a:ext>
              </a:extLst>
            </p:cNvPr>
            <p:cNvSpPr>
              <a:spLocks noChangeArrowheads="1"/>
            </p:cNvSpPr>
            <p:nvPr/>
          </p:nvSpPr>
          <p:spPr bwMode="auto">
            <a:xfrm>
              <a:off x="2578085" y="3517287"/>
              <a:ext cx="40930" cy="60578"/>
            </a:xfrm>
            <a:custGeom>
              <a:avLst/>
              <a:gdLst>
                <a:gd name="connsiteX0" fmla="*/ 7964 w 40930"/>
                <a:gd name="connsiteY0" fmla="*/ 0 h 60578"/>
                <a:gd name="connsiteX1" fmla="*/ 12458 w 40930"/>
                <a:gd name="connsiteY1" fmla="*/ 22783 h 60578"/>
                <a:gd name="connsiteX2" fmla="*/ 40930 w 40930"/>
                <a:gd name="connsiteY2" fmla="*/ 22783 h 60578"/>
                <a:gd name="connsiteX3" fmla="*/ 17143 w 40930"/>
                <a:gd name="connsiteY3" fmla="*/ 36821 h 60578"/>
                <a:gd name="connsiteX4" fmla="*/ 26514 w 40930"/>
                <a:gd name="connsiteY4" fmla="*/ 60578 h 60578"/>
                <a:gd name="connsiteX5" fmla="*/ 7772 w 40930"/>
                <a:gd name="connsiteY5" fmla="*/ 46180 h 60578"/>
                <a:gd name="connsiteX6" fmla="*/ 0 w 40930"/>
                <a:gd name="connsiteY6" fmla="*/ 52039 h 60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30" h="60578">
                  <a:moveTo>
                    <a:pt x="7964" y="0"/>
                  </a:moveTo>
                  <a:lnTo>
                    <a:pt x="12458" y="22783"/>
                  </a:lnTo>
                  <a:lnTo>
                    <a:pt x="40930" y="22783"/>
                  </a:lnTo>
                  <a:lnTo>
                    <a:pt x="17143" y="36821"/>
                  </a:lnTo>
                  <a:lnTo>
                    <a:pt x="26514" y="60578"/>
                  </a:lnTo>
                  <a:lnTo>
                    <a:pt x="7772" y="46180"/>
                  </a:lnTo>
                  <a:lnTo>
                    <a:pt x="0" y="52039"/>
                  </a:lnTo>
                  <a:close/>
                </a:path>
              </a:pathLst>
            </a:custGeom>
            <a:solidFill>
              <a:schemeClr val="bg1"/>
            </a:solidFill>
            <a:ln w="9525" cap="flat">
              <a:noFill/>
              <a:bevel/>
              <a:headEnd/>
              <a:tailEnd/>
            </a:ln>
            <a:effectLs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21" name="Freeform 120">
              <a:extLst>
                <a:ext uri="{FF2B5EF4-FFF2-40B4-BE49-F238E27FC236}">
                  <a16:creationId xmlns:a16="http://schemas.microsoft.com/office/drawing/2014/main" id="{229EC4AD-DBDF-FF4F-9653-8B8DC97D2967}"/>
                </a:ext>
              </a:extLst>
            </p:cNvPr>
            <p:cNvSpPr>
              <a:spLocks noChangeArrowheads="1"/>
            </p:cNvSpPr>
            <p:nvPr/>
          </p:nvSpPr>
          <p:spPr bwMode="auto">
            <a:xfrm>
              <a:off x="2663755" y="3229995"/>
              <a:ext cx="45748" cy="44659"/>
            </a:xfrm>
            <a:custGeom>
              <a:avLst/>
              <a:gdLst>
                <a:gd name="connsiteX0" fmla="*/ 19287 w 45748"/>
                <a:gd name="connsiteY0" fmla="*/ 0 h 44659"/>
                <a:gd name="connsiteX1" fmla="*/ 21991 w 45748"/>
                <a:gd name="connsiteY1" fmla="*/ 6863 h 44659"/>
                <a:gd name="connsiteX2" fmla="*/ 45748 w 45748"/>
                <a:gd name="connsiteY2" fmla="*/ 6863 h 44659"/>
                <a:gd name="connsiteX3" fmla="*/ 26670 w 45748"/>
                <a:gd name="connsiteY3" fmla="*/ 20902 h 44659"/>
                <a:gd name="connsiteX4" fmla="*/ 36389 w 45748"/>
                <a:gd name="connsiteY4" fmla="*/ 44659 h 44659"/>
                <a:gd name="connsiteX5" fmla="*/ 12632 w 45748"/>
                <a:gd name="connsiteY5" fmla="*/ 30261 h 44659"/>
                <a:gd name="connsiteX6" fmla="*/ 0 w 45748"/>
                <a:gd name="connsiteY6" fmla="*/ 39978 h 4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 h="44659">
                  <a:moveTo>
                    <a:pt x="19287" y="0"/>
                  </a:moveTo>
                  <a:lnTo>
                    <a:pt x="21991" y="6863"/>
                  </a:lnTo>
                  <a:lnTo>
                    <a:pt x="45748" y="6863"/>
                  </a:lnTo>
                  <a:lnTo>
                    <a:pt x="26670" y="20902"/>
                  </a:lnTo>
                  <a:lnTo>
                    <a:pt x="36389" y="44659"/>
                  </a:lnTo>
                  <a:lnTo>
                    <a:pt x="12632" y="30261"/>
                  </a:lnTo>
                  <a:lnTo>
                    <a:pt x="0" y="39978"/>
                  </a:lnTo>
                  <a:close/>
                </a:path>
              </a:pathLst>
            </a:custGeom>
            <a:solidFill>
              <a:schemeClr val="bg1"/>
            </a:solidFill>
            <a:ln w="9525" cap="flat">
              <a:noFill/>
              <a:bevel/>
              <a:headEnd/>
              <a:tailEnd/>
            </a:ln>
            <a:effectLs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22" name="Freeform 121">
              <a:extLst>
                <a:ext uri="{FF2B5EF4-FFF2-40B4-BE49-F238E27FC236}">
                  <a16:creationId xmlns:a16="http://schemas.microsoft.com/office/drawing/2014/main" id="{D0F2C238-6613-574C-8AE3-4933DB223281}"/>
                </a:ext>
              </a:extLst>
            </p:cNvPr>
            <p:cNvSpPr>
              <a:spLocks noChangeArrowheads="1"/>
            </p:cNvSpPr>
            <p:nvPr/>
          </p:nvSpPr>
          <p:spPr bwMode="auto">
            <a:xfrm>
              <a:off x="2930415" y="2922627"/>
              <a:ext cx="52137" cy="40874"/>
            </a:xfrm>
            <a:custGeom>
              <a:avLst/>
              <a:gdLst>
                <a:gd name="connsiteX0" fmla="*/ 27823 w 52137"/>
                <a:gd name="connsiteY0" fmla="*/ 0 h 40874"/>
                <a:gd name="connsiteX1" fmla="*/ 28603 w 52137"/>
                <a:gd name="connsiteY1" fmla="*/ 2895 h 40874"/>
                <a:gd name="connsiteX2" fmla="*/ 52137 w 52137"/>
                <a:gd name="connsiteY2" fmla="*/ 2895 h 40874"/>
                <a:gd name="connsiteX3" fmla="*/ 33310 w 52137"/>
                <a:gd name="connsiteY3" fmla="*/ 17363 h 40874"/>
                <a:gd name="connsiteX4" fmla="*/ 42723 w 52137"/>
                <a:gd name="connsiteY4" fmla="*/ 40874 h 40874"/>
                <a:gd name="connsiteX5" fmla="*/ 23534 w 52137"/>
                <a:gd name="connsiteY5" fmla="*/ 26768 h 40874"/>
                <a:gd name="connsiteX6" fmla="*/ 0 w 52137"/>
                <a:gd name="connsiteY6" fmla="*/ 40874 h 40874"/>
                <a:gd name="connsiteX7" fmla="*/ 9413 w 52137"/>
                <a:gd name="connsiteY7" fmla="*/ 17363 h 40874"/>
                <a:gd name="connsiteX8" fmla="*/ 8054 w 52137"/>
                <a:gd name="connsiteY8" fmla="*/ 16319 h 4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37" h="40874">
                  <a:moveTo>
                    <a:pt x="27823" y="0"/>
                  </a:moveTo>
                  <a:lnTo>
                    <a:pt x="28603" y="2895"/>
                  </a:lnTo>
                  <a:lnTo>
                    <a:pt x="52137" y="2895"/>
                  </a:lnTo>
                  <a:lnTo>
                    <a:pt x="33310" y="17363"/>
                  </a:lnTo>
                  <a:lnTo>
                    <a:pt x="42723" y="40874"/>
                  </a:lnTo>
                  <a:lnTo>
                    <a:pt x="23534" y="26768"/>
                  </a:lnTo>
                  <a:lnTo>
                    <a:pt x="0" y="40874"/>
                  </a:lnTo>
                  <a:lnTo>
                    <a:pt x="9413" y="17363"/>
                  </a:lnTo>
                  <a:lnTo>
                    <a:pt x="8054" y="16319"/>
                  </a:lnTo>
                  <a:close/>
                </a:path>
              </a:pathLst>
            </a:custGeom>
            <a:solidFill>
              <a:schemeClr val="bg1"/>
            </a:solidFill>
            <a:ln w="9525" cap="flat">
              <a:noFill/>
              <a:bevel/>
              <a:headEnd/>
              <a:tailEnd/>
            </a:ln>
            <a:effectLs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sp>
          <p:nvSpPr>
            <p:cNvPr id="123" name="Freeform 122">
              <a:extLst>
                <a:ext uri="{FF2B5EF4-FFF2-40B4-BE49-F238E27FC236}">
                  <a16:creationId xmlns:a16="http://schemas.microsoft.com/office/drawing/2014/main" id="{3B92E635-6CF9-034D-906F-550A944EF458}"/>
                </a:ext>
              </a:extLst>
            </p:cNvPr>
            <p:cNvSpPr>
              <a:spLocks noChangeArrowheads="1"/>
            </p:cNvSpPr>
            <p:nvPr/>
          </p:nvSpPr>
          <p:spPr bwMode="auto">
            <a:xfrm>
              <a:off x="3053151" y="2859236"/>
              <a:ext cx="10170" cy="9019"/>
            </a:xfrm>
            <a:custGeom>
              <a:avLst/>
              <a:gdLst>
                <a:gd name="connsiteX0" fmla="*/ 5740 w 10170"/>
                <a:gd name="connsiteY0" fmla="*/ 0 h 9019"/>
                <a:gd name="connsiteX1" fmla="*/ 10170 w 10170"/>
                <a:gd name="connsiteY1" fmla="*/ 9019 h 9019"/>
                <a:gd name="connsiteX2" fmla="*/ 0 w 10170"/>
                <a:gd name="connsiteY2" fmla="*/ 2769 h 9019"/>
              </a:gdLst>
              <a:ahLst/>
              <a:cxnLst>
                <a:cxn ang="0">
                  <a:pos x="connsiteX0" y="connsiteY0"/>
                </a:cxn>
                <a:cxn ang="0">
                  <a:pos x="connsiteX1" y="connsiteY1"/>
                </a:cxn>
                <a:cxn ang="0">
                  <a:pos x="connsiteX2" y="connsiteY2"/>
                </a:cxn>
              </a:cxnLst>
              <a:rect l="l" t="t" r="r" b="b"/>
              <a:pathLst>
                <a:path w="10170" h="9019">
                  <a:moveTo>
                    <a:pt x="5740" y="0"/>
                  </a:moveTo>
                  <a:lnTo>
                    <a:pt x="10170" y="9019"/>
                  </a:lnTo>
                  <a:lnTo>
                    <a:pt x="0" y="2769"/>
                  </a:lnTo>
                  <a:close/>
                </a:path>
              </a:pathLst>
            </a:custGeom>
            <a:solidFill>
              <a:schemeClr val="bg1"/>
            </a:solidFill>
            <a:ln w="9525" cap="flat">
              <a:noFill/>
              <a:bevel/>
              <a:headEnd/>
              <a:tailEnd/>
            </a:ln>
            <a:effectLst/>
            <a:extLst/>
          </p:spPr>
          <p:txBody>
            <a:bodyPr wrap="square" anchor="ctr">
              <a:noAutofit/>
            </a:bodyPr>
            <a:lstStyle/>
            <a:p>
              <a:pPr marL="0" marR="0" lvl="0" indent="0" algn="l" defTabSz="457200" rtl="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fr-CA" sz="1800" b="0" i="0" u="none" strike="noStrike" kern="1200" cap="none" spc="0" normalizeH="0" baseline="0" noProof="1">
                <a:ln>
                  <a:noFill/>
                </a:ln>
                <a:solidFill>
                  <a:srgbClr val="1F384B"/>
                </a:solidFill>
                <a:effectLst/>
                <a:uLnTx/>
                <a:uFillTx/>
                <a:latin typeface="Arial"/>
                <a:ea typeface="+mn-ea"/>
                <a:cs typeface="+mn-cs"/>
              </a:endParaRPr>
            </a:p>
          </p:txBody>
        </p:sp>
      </p:grpSp>
      <p:sp>
        <p:nvSpPr>
          <p:cNvPr id="125" name="TextBox 124">
            <a:extLst>
              <a:ext uri="{FF2B5EF4-FFF2-40B4-BE49-F238E27FC236}">
                <a16:creationId xmlns:a16="http://schemas.microsoft.com/office/drawing/2014/main" id="{817D7243-FCBE-5E43-A889-E994EF02351E}"/>
              </a:ext>
            </a:extLst>
          </p:cNvPr>
          <p:cNvSpPr txBox="1"/>
          <p:nvPr>
            <p:custDataLst>
              <p:tags r:id="rId7"/>
            </p:custDataLst>
          </p:nvPr>
        </p:nvSpPr>
        <p:spPr>
          <a:xfrm>
            <a:off x="7746367" y="4664617"/>
            <a:ext cx="958263" cy="288147"/>
          </a:xfrm>
          <a:prstGeom prst="rect">
            <a:avLst/>
          </a:prstGeom>
          <a:solidFill>
            <a:schemeClr val="accent1"/>
          </a:solidFill>
        </p:spPr>
        <p:txBody>
          <a:bodyPr wrap="square" tIns="36000" bIns="3600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r-CA" sz="1400" b="1" i="0" u="none" strike="noStrike" kern="1200" cap="none" spc="0" normalizeH="0" baseline="0" noProof="1">
                <a:ln>
                  <a:noFill/>
                </a:ln>
                <a:solidFill>
                  <a:prstClr val="white"/>
                </a:solidFill>
                <a:effectLst/>
                <a:uLnTx/>
                <a:uFillTx/>
                <a:latin typeface="Arial"/>
                <a:ea typeface="+mn-ea"/>
                <a:cs typeface="+mn-cs"/>
              </a:rPr>
              <a:t>Apr 2019</a:t>
            </a:r>
          </a:p>
        </p:txBody>
      </p:sp>
      <p:grpSp>
        <p:nvGrpSpPr>
          <p:cNvPr id="24" name="Group 23"/>
          <p:cNvGrpSpPr/>
          <p:nvPr>
            <p:custDataLst>
              <p:tags r:id="rId8"/>
            </p:custDataLst>
          </p:nvPr>
        </p:nvGrpSpPr>
        <p:grpSpPr>
          <a:xfrm>
            <a:off x="7636298" y="3199476"/>
            <a:ext cx="1368564" cy="701731"/>
            <a:chOff x="2697564" y="2945742"/>
            <a:chExt cx="1230504" cy="779701"/>
          </a:xfrm>
        </p:grpSpPr>
        <p:sp>
          <p:nvSpPr>
            <p:cNvPr id="26" name="Rectangle 25"/>
            <p:cNvSpPr/>
            <p:nvPr/>
          </p:nvSpPr>
          <p:spPr bwMode="auto">
            <a:xfrm flipH="1">
              <a:off x="3584031" y="3119464"/>
              <a:ext cx="344037" cy="290249"/>
            </a:xfrm>
            <a:prstGeom prst="rect">
              <a:avLst/>
            </a:prstGeom>
            <a:noFill/>
          </p:spPr>
          <p:txBody>
            <a:bodyPr lIns="0" tIns="0" rIns="0" bIns="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457200" rtl="0" eaLnBrk="1" fontAlgn="auto" latinLnBrk="0" hangingPunct="1">
                <a:lnSpc>
                  <a:spcPct val="90000"/>
                </a:lnSpc>
                <a:spcBef>
                  <a:spcPts val="0"/>
                </a:spcBef>
                <a:spcAft>
                  <a:spcPts val="540"/>
                </a:spcAft>
                <a:buClrTx/>
                <a:buSzTx/>
                <a:buFontTx/>
                <a:buNone/>
                <a:tabLst/>
                <a:defRPr/>
              </a:pPr>
              <a:r>
                <a:rPr kumimoji="0" lang="fr-CA" sz="2160" b="0" i="0" u="none" strike="noStrike" kern="1200" cap="none" spc="0" normalizeH="0" baseline="0" noProof="1">
                  <a:ln>
                    <a:noFill/>
                  </a:ln>
                  <a:solidFill>
                    <a:srgbClr val="0072CE"/>
                  </a:solidFill>
                  <a:effectLst/>
                  <a:uLnTx/>
                  <a:uFillTx/>
                  <a:latin typeface="Arial"/>
                  <a:ea typeface="ＭＳ Ｐゴシック" charset="0"/>
                  <a:cs typeface="Arial Black"/>
                </a:rPr>
                <a:t>%</a:t>
              </a:r>
            </a:p>
          </p:txBody>
        </p:sp>
        <p:sp>
          <p:nvSpPr>
            <p:cNvPr id="32" name="TextBox 31"/>
            <p:cNvSpPr txBox="1"/>
            <p:nvPr/>
          </p:nvSpPr>
          <p:spPr bwMode="auto">
            <a:xfrm flipH="1">
              <a:off x="2697564" y="2945742"/>
              <a:ext cx="942372" cy="779701"/>
            </a:xfrm>
            <a:prstGeom prst="rect">
              <a:avLst/>
            </a:prstGeom>
            <a:noFill/>
          </p:spPr>
          <p:txBody>
            <a:bodyPr wrap="square">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fr-CA" sz="3960" b="1" i="0" u="none" strike="noStrike" kern="1200" cap="none" spc="0" normalizeH="0" baseline="0" noProof="1">
                  <a:ln>
                    <a:noFill/>
                  </a:ln>
                  <a:solidFill>
                    <a:srgbClr val="0072CE"/>
                  </a:solidFill>
                  <a:effectLst/>
                  <a:uLnTx/>
                  <a:uFillTx/>
                  <a:latin typeface="Arial Black" charset="0"/>
                  <a:ea typeface="Arial Black" charset="0"/>
                  <a:cs typeface="Arial Black" charset="0"/>
                </a:rPr>
                <a:t>3.6</a:t>
              </a:r>
            </a:p>
          </p:txBody>
        </p:sp>
      </p:grpSp>
      <p:grpSp>
        <p:nvGrpSpPr>
          <p:cNvPr id="126" name="Group 10">
            <a:extLst>
              <a:ext uri="{FF2B5EF4-FFF2-40B4-BE49-F238E27FC236}">
                <a16:creationId xmlns:a16="http://schemas.microsoft.com/office/drawing/2014/main" id="{3E0302C4-6FEF-804E-8E2A-92524F924682}"/>
              </a:ext>
            </a:extLst>
          </p:cNvPr>
          <p:cNvGrpSpPr>
            <a:grpSpLocks noChangeAspect="1"/>
          </p:cNvGrpSpPr>
          <p:nvPr>
            <p:custDataLst>
              <p:tags r:id="rId9"/>
            </p:custDataLst>
          </p:nvPr>
        </p:nvGrpSpPr>
        <p:grpSpPr>
          <a:xfrm rot="10800000">
            <a:off x="8218909" y="3930726"/>
            <a:ext cx="411267" cy="411267"/>
            <a:chOff x="6806152" y="4166647"/>
            <a:chExt cx="509048" cy="509048"/>
          </a:xfrm>
        </p:grpSpPr>
        <p:sp>
          <p:nvSpPr>
            <p:cNvPr id="127" name="Oval 3">
              <a:extLst>
                <a:ext uri="{FF2B5EF4-FFF2-40B4-BE49-F238E27FC236}">
                  <a16:creationId xmlns:a16="http://schemas.microsoft.com/office/drawing/2014/main" id="{E109D683-5AD3-9B46-81D1-C21172CDEF8F}"/>
                </a:ext>
              </a:extLst>
            </p:cNvPr>
            <p:cNvSpPr/>
            <p:nvPr/>
          </p:nvSpPr>
          <p:spPr>
            <a:xfrm>
              <a:off x="6806152" y="4166647"/>
              <a:ext cx="509048" cy="509048"/>
            </a:xfrm>
            <a:prstGeom prst="ellipse">
              <a:avLst/>
            </a:prstGeom>
            <a:solidFill>
              <a:schemeClr val="tx2">
                <a:alpha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1">
                <a:ln>
                  <a:noFill/>
                </a:ln>
                <a:solidFill>
                  <a:srgbClr val="0072CE"/>
                </a:solidFill>
                <a:effectLst/>
                <a:uLnTx/>
                <a:uFillTx/>
                <a:latin typeface="Arial"/>
                <a:ea typeface="+mn-ea"/>
                <a:cs typeface="+mn-cs"/>
              </a:endParaRPr>
            </a:p>
          </p:txBody>
        </p:sp>
        <p:sp>
          <p:nvSpPr>
            <p:cNvPr id="128" name="Oval 12">
              <a:extLst>
                <a:ext uri="{FF2B5EF4-FFF2-40B4-BE49-F238E27FC236}">
                  <a16:creationId xmlns:a16="http://schemas.microsoft.com/office/drawing/2014/main" id="{95E0C5DC-35B5-9E47-8482-C9DA66386111}"/>
                </a:ext>
              </a:extLst>
            </p:cNvPr>
            <p:cNvSpPr/>
            <p:nvPr/>
          </p:nvSpPr>
          <p:spPr>
            <a:xfrm>
              <a:off x="6901558" y="4262053"/>
              <a:ext cx="318236" cy="318236"/>
            </a:xfrm>
            <a:prstGeom prst="ellipse">
              <a:avLst/>
            </a:prstGeom>
            <a:solidFill>
              <a:schemeClr val="tx2">
                <a:alpha val="60000"/>
              </a:schemeClr>
            </a:solidFill>
            <a:ln w="38100">
              <a:solidFill>
                <a:schemeClr val="bg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fr-CA" sz="1800" b="0" i="0" u="none" strike="noStrike" kern="1200" cap="none" spc="0" normalizeH="0" baseline="0" noProof="1">
                <a:ln>
                  <a:noFill/>
                </a:ln>
                <a:solidFill>
                  <a:srgbClr val="0072CE"/>
                </a:solidFill>
                <a:effectLst/>
                <a:uLnTx/>
                <a:uFillTx/>
                <a:latin typeface="Arial"/>
                <a:ea typeface="+mn-ea"/>
                <a:cs typeface="+mn-cs"/>
              </a:endParaRPr>
            </a:p>
          </p:txBody>
        </p:sp>
      </p:grpSp>
      <p:sp>
        <p:nvSpPr>
          <p:cNvPr id="67" name="TextBox 123">
            <a:extLst>
              <a:ext uri="{FF2B5EF4-FFF2-40B4-BE49-F238E27FC236}">
                <a16:creationId xmlns:a16="http://schemas.microsoft.com/office/drawing/2014/main" id="{4AC17ED0-F0C3-4420-B241-88CDAE2BA3F6}"/>
              </a:ext>
            </a:extLst>
          </p:cNvPr>
          <p:cNvSpPr txBox="1"/>
          <p:nvPr>
            <p:custDataLst>
              <p:tags r:id="rId10"/>
            </p:custDataLst>
          </p:nvPr>
        </p:nvSpPr>
        <p:spPr>
          <a:xfrm>
            <a:off x="7725612" y="1555413"/>
            <a:ext cx="958047" cy="3215357"/>
          </a:xfrm>
          <a:prstGeom prst="rect">
            <a:avLst/>
          </a:prstGeom>
          <a:solidFill>
            <a:srgbClr val="BFBEBD">
              <a:alpha val="20000"/>
            </a:srgbClr>
          </a:solidFill>
          <a:ln>
            <a:noFill/>
          </a:ln>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fr-CA" sz="1440" b="1" i="0" u="none" strike="noStrike" kern="1200" cap="none" spc="0" normalizeH="0" baseline="0" noProof="1">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37835455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2BDA292B-34FB-6045-875D-5EC717D5ADD3}"/>
              </a:ext>
            </a:extLst>
          </p:cNvPr>
          <p:cNvGrpSpPr/>
          <p:nvPr>
            <p:custDataLst>
              <p:tags r:id="rId1"/>
            </p:custDataLst>
          </p:nvPr>
        </p:nvGrpSpPr>
        <p:grpSpPr>
          <a:xfrm>
            <a:off x="0" y="0"/>
            <a:ext cx="6956424" cy="5496872"/>
            <a:chOff x="0" y="0"/>
            <a:chExt cx="6956424" cy="5496872"/>
          </a:xfrm>
        </p:grpSpPr>
        <p:grpSp>
          <p:nvGrpSpPr>
            <p:cNvPr id="13" name="Group 12">
              <a:extLst>
                <a:ext uri="{FF2B5EF4-FFF2-40B4-BE49-F238E27FC236}">
                  <a16:creationId xmlns:a16="http://schemas.microsoft.com/office/drawing/2014/main" id="{FA658B5C-3E2D-AC4A-815A-E731C72B7D02}"/>
                </a:ext>
              </a:extLst>
            </p:cNvPr>
            <p:cNvGrpSpPr/>
            <p:nvPr userDrawn="1"/>
          </p:nvGrpSpPr>
          <p:grpSpPr>
            <a:xfrm>
              <a:off x="5123782" y="2215879"/>
              <a:ext cx="1832642" cy="1805454"/>
              <a:chOff x="6907913" y="2874723"/>
              <a:chExt cx="1946762" cy="1917880"/>
            </a:xfrm>
            <a:solidFill>
              <a:schemeClr val="accent3">
                <a:alpha val="30000"/>
              </a:schemeClr>
            </a:solidFill>
          </p:grpSpPr>
          <p:sp>
            <p:nvSpPr>
              <p:cNvPr id="69" name="Freeform 49">
                <a:extLst>
                  <a:ext uri="{FF2B5EF4-FFF2-40B4-BE49-F238E27FC236}">
                    <a16:creationId xmlns:a16="http://schemas.microsoft.com/office/drawing/2014/main" id="{7FA2D295-4EF2-D543-8205-43A182132085}"/>
                  </a:ext>
                </a:extLst>
              </p:cNvPr>
              <p:cNvSpPr>
                <a:spLocks/>
              </p:cNvSpPr>
              <p:nvPr/>
            </p:nvSpPr>
            <p:spPr bwMode="auto">
              <a:xfrm>
                <a:off x="8107549" y="4008891"/>
                <a:ext cx="747126" cy="783712"/>
              </a:xfrm>
              <a:custGeom>
                <a:avLst/>
                <a:gdLst>
                  <a:gd name="T0" fmla="*/ 4 w 164"/>
                  <a:gd name="T1" fmla="*/ 169 h 172"/>
                  <a:gd name="T2" fmla="*/ 4 w 164"/>
                  <a:gd name="T3" fmla="*/ 152 h 172"/>
                  <a:gd name="T4" fmla="*/ 5 w 164"/>
                  <a:gd name="T5" fmla="*/ 138 h 172"/>
                  <a:gd name="T6" fmla="*/ 6 w 164"/>
                  <a:gd name="T7" fmla="*/ 128 h 172"/>
                  <a:gd name="T8" fmla="*/ 8 w 164"/>
                  <a:gd name="T9" fmla="*/ 110 h 172"/>
                  <a:gd name="T10" fmla="*/ 9 w 164"/>
                  <a:gd name="T11" fmla="*/ 44 h 172"/>
                  <a:gd name="T12" fmla="*/ 10 w 164"/>
                  <a:gd name="T13" fmla="*/ 30 h 172"/>
                  <a:gd name="T14" fmla="*/ 24 w 164"/>
                  <a:gd name="T15" fmla="*/ 5 h 172"/>
                  <a:gd name="T16" fmla="*/ 33 w 164"/>
                  <a:gd name="T17" fmla="*/ 1 h 172"/>
                  <a:gd name="T18" fmla="*/ 39 w 164"/>
                  <a:gd name="T19" fmla="*/ 28 h 172"/>
                  <a:gd name="T20" fmla="*/ 38 w 164"/>
                  <a:gd name="T21" fmla="*/ 46 h 172"/>
                  <a:gd name="T22" fmla="*/ 36 w 164"/>
                  <a:gd name="T23" fmla="*/ 56 h 172"/>
                  <a:gd name="T24" fmla="*/ 35 w 164"/>
                  <a:gd name="T25" fmla="*/ 64 h 172"/>
                  <a:gd name="T26" fmla="*/ 38 w 164"/>
                  <a:gd name="T27" fmla="*/ 60 h 172"/>
                  <a:gd name="T28" fmla="*/ 42 w 164"/>
                  <a:gd name="T29" fmla="*/ 55 h 172"/>
                  <a:gd name="T30" fmla="*/ 53 w 164"/>
                  <a:gd name="T31" fmla="*/ 54 h 172"/>
                  <a:gd name="T32" fmla="*/ 58 w 164"/>
                  <a:gd name="T33" fmla="*/ 63 h 172"/>
                  <a:gd name="T34" fmla="*/ 58 w 164"/>
                  <a:gd name="T35" fmla="*/ 68 h 172"/>
                  <a:gd name="T36" fmla="*/ 65 w 164"/>
                  <a:gd name="T37" fmla="*/ 68 h 172"/>
                  <a:gd name="T38" fmla="*/ 73 w 164"/>
                  <a:gd name="T39" fmla="*/ 66 h 172"/>
                  <a:gd name="T40" fmla="*/ 80 w 164"/>
                  <a:gd name="T41" fmla="*/ 63 h 172"/>
                  <a:gd name="T42" fmla="*/ 94 w 164"/>
                  <a:gd name="T43" fmla="*/ 58 h 172"/>
                  <a:gd name="T44" fmla="*/ 113 w 164"/>
                  <a:gd name="T45" fmla="*/ 58 h 172"/>
                  <a:gd name="T46" fmla="*/ 115 w 164"/>
                  <a:gd name="T47" fmla="*/ 71 h 172"/>
                  <a:gd name="T48" fmla="*/ 117 w 164"/>
                  <a:gd name="T49" fmla="*/ 76 h 172"/>
                  <a:gd name="T50" fmla="*/ 127 w 164"/>
                  <a:gd name="T51" fmla="*/ 78 h 172"/>
                  <a:gd name="T52" fmla="*/ 137 w 164"/>
                  <a:gd name="T53" fmla="*/ 82 h 172"/>
                  <a:gd name="T54" fmla="*/ 129 w 164"/>
                  <a:gd name="T55" fmla="*/ 95 h 172"/>
                  <a:gd name="T56" fmla="*/ 128 w 164"/>
                  <a:gd name="T57" fmla="*/ 97 h 172"/>
                  <a:gd name="T58" fmla="*/ 130 w 164"/>
                  <a:gd name="T59" fmla="*/ 102 h 172"/>
                  <a:gd name="T60" fmla="*/ 131 w 164"/>
                  <a:gd name="T61" fmla="*/ 109 h 172"/>
                  <a:gd name="T62" fmla="*/ 134 w 164"/>
                  <a:gd name="T63" fmla="*/ 110 h 172"/>
                  <a:gd name="T64" fmla="*/ 143 w 164"/>
                  <a:gd name="T65" fmla="*/ 99 h 172"/>
                  <a:gd name="T66" fmla="*/ 147 w 164"/>
                  <a:gd name="T67" fmla="*/ 104 h 172"/>
                  <a:gd name="T68" fmla="*/ 157 w 164"/>
                  <a:gd name="T69" fmla="*/ 107 h 172"/>
                  <a:gd name="T70" fmla="*/ 162 w 164"/>
                  <a:gd name="T71" fmla="*/ 105 h 172"/>
                  <a:gd name="T72" fmla="*/ 164 w 164"/>
                  <a:gd name="T73" fmla="*/ 116 h 172"/>
                  <a:gd name="T74" fmla="*/ 164 w 164"/>
                  <a:gd name="T75" fmla="*/ 130 h 172"/>
                  <a:gd name="T76" fmla="*/ 153 w 164"/>
                  <a:gd name="T77" fmla="*/ 147 h 172"/>
                  <a:gd name="T78" fmla="*/ 147 w 164"/>
                  <a:gd name="T79" fmla="*/ 143 h 172"/>
                  <a:gd name="T80" fmla="*/ 141 w 164"/>
                  <a:gd name="T81" fmla="*/ 143 h 172"/>
                  <a:gd name="T82" fmla="*/ 133 w 164"/>
                  <a:gd name="T83" fmla="*/ 131 h 172"/>
                  <a:gd name="T84" fmla="*/ 127 w 164"/>
                  <a:gd name="T85" fmla="*/ 116 h 172"/>
                  <a:gd name="T86" fmla="*/ 126 w 164"/>
                  <a:gd name="T87" fmla="*/ 121 h 172"/>
                  <a:gd name="T88" fmla="*/ 120 w 164"/>
                  <a:gd name="T89" fmla="*/ 131 h 172"/>
                  <a:gd name="T90" fmla="*/ 113 w 164"/>
                  <a:gd name="T91" fmla="*/ 147 h 172"/>
                  <a:gd name="T92" fmla="*/ 97 w 164"/>
                  <a:gd name="T93" fmla="*/ 165 h 172"/>
                  <a:gd name="T94" fmla="*/ 94 w 164"/>
                  <a:gd name="T95" fmla="*/ 156 h 172"/>
                  <a:gd name="T96" fmla="*/ 99 w 164"/>
                  <a:gd name="T97" fmla="*/ 145 h 172"/>
                  <a:gd name="T98" fmla="*/ 96 w 164"/>
                  <a:gd name="T99" fmla="*/ 141 h 172"/>
                  <a:gd name="T100" fmla="*/ 83 w 164"/>
                  <a:gd name="T101" fmla="*/ 144 h 172"/>
                  <a:gd name="T102" fmla="*/ 64 w 164"/>
                  <a:gd name="T103" fmla="*/ 152 h 172"/>
                  <a:gd name="T104" fmla="*/ 52 w 164"/>
                  <a:gd name="T105" fmla="*/ 158 h 172"/>
                  <a:gd name="T106" fmla="*/ 44 w 164"/>
                  <a:gd name="T107" fmla="*/ 159 h 172"/>
                  <a:gd name="T108" fmla="*/ 25 w 164"/>
                  <a:gd name="T109" fmla="*/ 166 h 172"/>
                  <a:gd name="T110" fmla="*/ 9 w 164"/>
                  <a:gd name="T111" fmla="*/ 172 h 172"/>
                  <a:gd name="T112" fmla="*/ 4 w 164"/>
                  <a:gd name="T113" fmla="*/ 16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4" h="172">
                    <a:moveTo>
                      <a:pt x="4" y="169"/>
                    </a:moveTo>
                    <a:cubicBezTo>
                      <a:pt x="0" y="164"/>
                      <a:pt x="0" y="158"/>
                      <a:pt x="4" y="152"/>
                    </a:cubicBezTo>
                    <a:cubicBezTo>
                      <a:pt x="9" y="146"/>
                      <a:pt x="9" y="139"/>
                      <a:pt x="5" y="138"/>
                    </a:cubicBezTo>
                    <a:cubicBezTo>
                      <a:pt x="2" y="137"/>
                      <a:pt x="2" y="134"/>
                      <a:pt x="6" y="128"/>
                    </a:cubicBezTo>
                    <a:cubicBezTo>
                      <a:pt x="8" y="123"/>
                      <a:pt x="8" y="121"/>
                      <a:pt x="8" y="110"/>
                    </a:cubicBezTo>
                    <a:cubicBezTo>
                      <a:pt x="6" y="91"/>
                      <a:pt x="7" y="67"/>
                      <a:pt x="9" y="44"/>
                    </a:cubicBezTo>
                    <a:cubicBezTo>
                      <a:pt x="10" y="30"/>
                      <a:pt x="10" y="30"/>
                      <a:pt x="10" y="30"/>
                    </a:cubicBezTo>
                    <a:cubicBezTo>
                      <a:pt x="12" y="17"/>
                      <a:pt x="14" y="12"/>
                      <a:pt x="24" y="5"/>
                    </a:cubicBezTo>
                    <a:cubicBezTo>
                      <a:pt x="30" y="0"/>
                      <a:pt x="31" y="0"/>
                      <a:pt x="33" y="1"/>
                    </a:cubicBezTo>
                    <a:cubicBezTo>
                      <a:pt x="38" y="6"/>
                      <a:pt x="40" y="11"/>
                      <a:pt x="39" y="28"/>
                    </a:cubicBezTo>
                    <a:cubicBezTo>
                      <a:pt x="39" y="37"/>
                      <a:pt x="38" y="45"/>
                      <a:pt x="38" y="46"/>
                    </a:cubicBezTo>
                    <a:cubicBezTo>
                      <a:pt x="37" y="47"/>
                      <a:pt x="36" y="51"/>
                      <a:pt x="36" y="56"/>
                    </a:cubicBezTo>
                    <a:cubicBezTo>
                      <a:pt x="35" y="64"/>
                      <a:pt x="35" y="64"/>
                      <a:pt x="35" y="64"/>
                    </a:cubicBezTo>
                    <a:cubicBezTo>
                      <a:pt x="38" y="60"/>
                      <a:pt x="38" y="60"/>
                      <a:pt x="38" y="60"/>
                    </a:cubicBezTo>
                    <a:cubicBezTo>
                      <a:pt x="40" y="58"/>
                      <a:pt x="42" y="55"/>
                      <a:pt x="42" y="55"/>
                    </a:cubicBezTo>
                    <a:cubicBezTo>
                      <a:pt x="42" y="53"/>
                      <a:pt x="48" y="52"/>
                      <a:pt x="53" y="54"/>
                    </a:cubicBezTo>
                    <a:cubicBezTo>
                      <a:pt x="58" y="56"/>
                      <a:pt x="58" y="56"/>
                      <a:pt x="58" y="63"/>
                    </a:cubicBezTo>
                    <a:cubicBezTo>
                      <a:pt x="58" y="68"/>
                      <a:pt x="58" y="68"/>
                      <a:pt x="58" y="68"/>
                    </a:cubicBezTo>
                    <a:cubicBezTo>
                      <a:pt x="65" y="68"/>
                      <a:pt x="65" y="68"/>
                      <a:pt x="65" y="68"/>
                    </a:cubicBezTo>
                    <a:cubicBezTo>
                      <a:pt x="69" y="68"/>
                      <a:pt x="72" y="67"/>
                      <a:pt x="73" y="66"/>
                    </a:cubicBezTo>
                    <a:cubicBezTo>
                      <a:pt x="73" y="66"/>
                      <a:pt x="76" y="64"/>
                      <a:pt x="80" y="63"/>
                    </a:cubicBezTo>
                    <a:cubicBezTo>
                      <a:pt x="84" y="62"/>
                      <a:pt x="90" y="60"/>
                      <a:pt x="94" y="58"/>
                    </a:cubicBezTo>
                    <a:cubicBezTo>
                      <a:pt x="101" y="55"/>
                      <a:pt x="107" y="55"/>
                      <a:pt x="113" y="58"/>
                    </a:cubicBezTo>
                    <a:cubicBezTo>
                      <a:pt x="116" y="60"/>
                      <a:pt x="118" y="67"/>
                      <a:pt x="115" y="71"/>
                    </a:cubicBezTo>
                    <a:cubicBezTo>
                      <a:pt x="114" y="73"/>
                      <a:pt x="114" y="74"/>
                      <a:pt x="117" y="76"/>
                    </a:cubicBezTo>
                    <a:cubicBezTo>
                      <a:pt x="119" y="79"/>
                      <a:pt x="120" y="79"/>
                      <a:pt x="127" y="78"/>
                    </a:cubicBezTo>
                    <a:cubicBezTo>
                      <a:pt x="136" y="76"/>
                      <a:pt x="137" y="77"/>
                      <a:pt x="137" y="82"/>
                    </a:cubicBezTo>
                    <a:cubicBezTo>
                      <a:pt x="137" y="86"/>
                      <a:pt x="134" y="91"/>
                      <a:pt x="129" y="95"/>
                    </a:cubicBezTo>
                    <a:cubicBezTo>
                      <a:pt x="128" y="96"/>
                      <a:pt x="127" y="97"/>
                      <a:pt x="128" y="97"/>
                    </a:cubicBezTo>
                    <a:cubicBezTo>
                      <a:pt x="129" y="97"/>
                      <a:pt x="130" y="100"/>
                      <a:pt x="130" y="102"/>
                    </a:cubicBezTo>
                    <a:cubicBezTo>
                      <a:pt x="130" y="105"/>
                      <a:pt x="130" y="108"/>
                      <a:pt x="131" y="109"/>
                    </a:cubicBezTo>
                    <a:cubicBezTo>
                      <a:pt x="132" y="112"/>
                      <a:pt x="134" y="112"/>
                      <a:pt x="134" y="110"/>
                    </a:cubicBezTo>
                    <a:cubicBezTo>
                      <a:pt x="134" y="107"/>
                      <a:pt x="141" y="99"/>
                      <a:pt x="143" y="99"/>
                    </a:cubicBezTo>
                    <a:cubicBezTo>
                      <a:pt x="145" y="99"/>
                      <a:pt x="146" y="101"/>
                      <a:pt x="147" y="104"/>
                    </a:cubicBezTo>
                    <a:cubicBezTo>
                      <a:pt x="149" y="111"/>
                      <a:pt x="151" y="111"/>
                      <a:pt x="157" y="107"/>
                    </a:cubicBezTo>
                    <a:cubicBezTo>
                      <a:pt x="159" y="105"/>
                      <a:pt x="162" y="104"/>
                      <a:pt x="162" y="105"/>
                    </a:cubicBezTo>
                    <a:cubicBezTo>
                      <a:pt x="163" y="106"/>
                      <a:pt x="163" y="110"/>
                      <a:pt x="164" y="116"/>
                    </a:cubicBezTo>
                    <a:cubicBezTo>
                      <a:pt x="164" y="121"/>
                      <a:pt x="164" y="127"/>
                      <a:pt x="164" y="130"/>
                    </a:cubicBezTo>
                    <a:cubicBezTo>
                      <a:pt x="164" y="138"/>
                      <a:pt x="159" y="146"/>
                      <a:pt x="153" y="147"/>
                    </a:cubicBezTo>
                    <a:cubicBezTo>
                      <a:pt x="149" y="147"/>
                      <a:pt x="148" y="146"/>
                      <a:pt x="147" y="143"/>
                    </a:cubicBezTo>
                    <a:cubicBezTo>
                      <a:pt x="145" y="139"/>
                      <a:pt x="144" y="139"/>
                      <a:pt x="141" y="143"/>
                    </a:cubicBezTo>
                    <a:cubicBezTo>
                      <a:pt x="137" y="151"/>
                      <a:pt x="134" y="146"/>
                      <a:pt x="133" y="131"/>
                    </a:cubicBezTo>
                    <a:cubicBezTo>
                      <a:pt x="131" y="120"/>
                      <a:pt x="130" y="116"/>
                      <a:pt x="127" y="116"/>
                    </a:cubicBezTo>
                    <a:cubicBezTo>
                      <a:pt x="126" y="116"/>
                      <a:pt x="126" y="118"/>
                      <a:pt x="126" y="121"/>
                    </a:cubicBezTo>
                    <a:cubicBezTo>
                      <a:pt x="126" y="125"/>
                      <a:pt x="125" y="127"/>
                      <a:pt x="120" y="131"/>
                    </a:cubicBezTo>
                    <a:cubicBezTo>
                      <a:pt x="115" y="136"/>
                      <a:pt x="114" y="138"/>
                      <a:pt x="113" y="147"/>
                    </a:cubicBezTo>
                    <a:cubicBezTo>
                      <a:pt x="111" y="161"/>
                      <a:pt x="108" y="164"/>
                      <a:pt x="97" y="165"/>
                    </a:cubicBezTo>
                    <a:cubicBezTo>
                      <a:pt x="87" y="165"/>
                      <a:pt x="86" y="163"/>
                      <a:pt x="94" y="156"/>
                    </a:cubicBezTo>
                    <a:cubicBezTo>
                      <a:pt x="98" y="152"/>
                      <a:pt x="99" y="150"/>
                      <a:pt x="99" y="145"/>
                    </a:cubicBezTo>
                    <a:cubicBezTo>
                      <a:pt x="99" y="140"/>
                      <a:pt x="99" y="140"/>
                      <a:pt x="96" y="141"/>
                    </a:cubicBezTo>
                    <a:cubicBezTo>
                      <a:pt x="90" y="144"/>
                      <a:pt x="84" y="146"/>
                      <a:pt x="83" y="144"/>
                    </a:cubicBezTo>
                    <a:cubicBezTo>
                      <a:pt x="81" y="143"/>
                      <a:pt x="78" y="144"/>
                      <a:pt x="64" y="152"/>
                    </a:cubicBezTo>
                    <a:cubicBezTo>
                      <a:pt x="60" y="155"/>
                      <a:pt x="55" y="157"/>
                      <a:pt x="52" y="158"/>
                    </a:cubicBezTo>
                    <a:cubicBezTo>
                      <a:pt x="50" y="158"/>
                      <a:pt x="46" y="159"/>
                      <a:pt x="44" y="159"/>
                    </a:cubicBezTo>
                    <a:cubicBezTo>
                      <a:pt x="41" y="160"/>
                      <a:pt x="32" y="162"/>
                      <a:pt x="25" y="166"/>
                    </a:cubicBezTo>
                    <a:cubicBezTo>
                      <a:pt x="9" y="172"/>
                      <a:pt x="9" y="172"/>
                      <a:pt x="9" y="172"/>
                    </a:cubicBezTo>
                    <a:cubicBezTo>
                      <a:pt x="8" y="172"/>
                      <a:pt x="6" y="171"/>
                      <a:pt x="4"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70" name="Freeform 50">
                <a:extLst>
                  <a:ext uri="{FF2B5EF4-FFF2-40B4-BE49-F238E27FC236}">
                    <a16:creationId xmlns:a16="http://schemas.microsoft.com/office/drawing/2014/main" id="{BF9F56AB-3ACE-E94D-A55F-CDBA16F48EB4}"/>
                  </a:ext>
                </a:extLst>
              </p:cNvPr>
              <p:cNvSpPr>
                <a:spLocks/>
              </p:cNvSpPr>
              <p:nvPr/>
            </p:nvSpPr>
            <p:spPr bwMode="auto">
              <a:xfrm>
                <a:off x="6907913" y="2874723"/>
                <a:ext cx="1326726" cy="1444186"/>
              </a:xfrm>
              <a:custGeom>
                <a:avLst/>
                <a:gdLst>
                  <a:gd name="T0" fmla="*/ 85 w 291"/>
                  <a:gd name="T1" fmla="*/ 315 h 317"/>
                  <a:gd name="T2" fmla="*/ 66 w 291"/>
                  <a:gd name="T3" fmla="*/ 310 h 317"/>
                  <a:gd name="T4" fmla="*/ 52 w 291"/>
                  <a:gd name="T5" fmla="*/ 293 h 317"/>
                  <a:gd name="T6" fmla="*/ 43 w 291"/>
                  <a:gd name="T7" fmla="*/ 290 h 317"/>
                  <a:gd name="T8" fmla="*/ 29 w 291"/>
                  <a:gd name="T9" fmla="*/ 286 h 317"/>
                  <a:gd name="T10" fmla="*/ 23 w 291"/>
                  <a:gd name="T11" fmla="*/ 267 h 317"/>
                  <a:gd name="T12" fmla="*/ 8 w 291"/>
                  <a:gd name="T13" fmla="*/ 236 h 317"/>
                  <a:gd name="T14" fmla="*/ 16 w 291"/>
                  <a:gd name="T15" fmla="*/ 221 h 317"/>
                  <a:gd name="T16" fmla="*/ 28 w 291"/>
                  <a:gd name="T17" fmla="*/ 212 h 317"/>
                  <a:gd name="T18" fmla="*/ 51 w 291"/>
                  <a:gd name="T19" fmla="*/ 213 h 317"/>
                  <a:gd name="T20" fmla="*/ 70 w 291"/>
                  <a:gd name="T21" fmla="*/ 211 h 317"/>
                  <a:gd name="T22" fmla="*/ 71 w 291"/>
                  <a:gd name="T23" fmla="*/ 221 h 317"/>
                  <a:gd name="T24" fmla="*/ 55 w 291"/>
                  <a:gd name="T25" fmla="*/ 237 h 317"/>
                  <a:gd name="T26" fmla="*/ 68 w 291"/>
                  <a:gd name="T27" fmla="*/ 243 h 317"/>
                  <a:gd name="T28" fmla="*/ 98 w 291"/>
                  <a:gd name="T29" fmla="*/ 231 h 317"/>
                  <a:gd name="T30" fmla="*/ 94 w 291"/>
                  <a:gd name="T31" fmla="*/ 217 h 317"/>
                  <a:gd name="T32" fmla="*/ 81 w 291"/>
                  <a:gd name="T33" fmla="*/ 205 h 317"/>
                  <a:gd name="T34" fmla="*/ 78 w 291"/>
                  <a:gd name="T35" fmla="*/ 177 h 317"/>
                  <a:gd name="T36" fmla="*/ 64 w 291"/>
                  <a:gd name="T37" fmla="*/ 152 h 317"/>
                  <a:gd name="T38" fmla="*/ 56 w 291"/>
                  <a:gd name="T39" fmla="*/ 127 h 317"/>
                  <a:gd name="T40" fmla="*/ 46 w 291"/>
                  <a:gd name="T41" fmla="*/ 91 h 317"/>
                  <a:gd name="T42" fmla="*/ 35 w 291"/>
                  <a:gd name="T43" fmla="*/ 75 h 317"/>
                  <a:gd name="T44" fmla="*/ 37 w 291"/>
                  <a:gd name="T45" fmla="*/ 56 h 317"/>
                  <a:gd name="T46" fmla="*/ 19 w 291"/>
                  <a:gd name="T47" fmla="*/ 51 h 317"/>
                  <a:gd name="T48" fmla="*/ 13 w 291"/>
                  <a:gd name="T49" fmla="*/ 30 h 317"/>
                  <a:gd name="T50" fmla="*/ 1 w 291"/>
                  <a:gd name="T51" fmla="*/ 1 h 317"/>
                  <a:gd name="T52" fmla="*/ 34 w 291"/>
                  <a:gd name="T53" fmla="*/ 31 h 317"/>
                  <a:gd name="T54" fmla="*/ 47 w 291"/>
                  <a:gd name="T55" fmla="*/ 42 h 317"/>
                  <a:gd name="T56" fmla="*/ 60 w 291"/>
                  <a:gd name="T57" fmla="*/ 59 h 317"/>
                  <a:gd name="T58" fmla="*/ 74 w 291"/>
                  <a:gd name="T59" fmla="*/ 70 h 317"/>
                  <a:gd name="T60" fmla="*/ 87 w 291"/>
                  <a:gd name="T61" fmla="*/ 88 h 317"/>
                  <a:gd name="T62" fmla="*/ 103 w 291"/>
                  <a:gd name="T63" fmla="*/ 100 h 317"/>
                  <a:gd name="T64" fmla="*/ 103 w 291"/>
                  <a:gd name="T65" fmla="*/ 120 h 317"/>
                  <a:gd name="T66" fmla="*/ 122 w 291"/>
                  <a:gd name="T67" fmla="*/ 136 h 317"/>
                  <a:gd name="T68" fmla="*/ 148 w 291"/>
                  <a:gd name="T69" fmla="*/ 147 h 317"/>
                  <a:gd name="T70" fmla="*/ 166 w 291"/>
                  <a:gd name="T71" fmla="*/ 153 h 317"/>
                  <a:gd name="T72" fmla="*/ 197 w 291"/>
                  <a:gd name="T73" fmla="*/ 153 h 317"/>
                  <a:gd name="T74" fmla="*/ 220 w 291"/>
                  <a:gd name="T75" fmla="*/ 158 h 317"/>
                  <a:gd name="T76" fmla="*/ 204 w 291"/>
                  <a:gd name="T77" fmla="*/ 178 h 317"/>
                  <a:gd name="T78" fmla="*/ 182 w 291"/>
                  <a:gd name="T79" fmla="*/ 203 h 317"/>
                  <a:gd name="T80" fmla="*/ 194 w 291"/>
                  <a:gd name="T81" fmla="*/ 200 h 317"/>
                  <a:gd name="T82" fmla="*/ 222 w 291"/>
                  <a:gd name="T83" fmla="*/ 172 h 317"/>
                  <a:gd name="T84" fmla="*/ 237 w 291"/>
                  <a:gd name="T85" fmla="*/ 181 h 317"/>
                  <a:gd name="T86" fmla="*/ 266 w 291"/>
                  <a:gd name="T87" fmla="*/ 189 h 317"/>
                  <a:gd name="T88" fmla="*/ 274 w 291"/>
                  <a:gd name="T89" fmla="*/ 198 h 317"/>
                  <a:gd name="T90" fmla="*/ 291 w 291"/>
                  <a:gd name="T91" fmla="*/ 236 h 317"/>
                  <a:gd name="T92" fmla="*/ 272 w 291"/>
                  <a:gd name="T93" fmla="*/ 263 h 317"/>
                  <a:gd name="T94" fmla="*/ 259 w 291"/>
                  <a:gd name="T95" fmla="*/ 247 h 317"/>
                  <a:gd name="T96" fmla="*/ 240 w 291"/>
                  <a:gd name="T97" fmla="*/ 253 h 317"/>
                  <a:gd name="T98" fmla="*/ 197 w 291"/>
                  <a:gd name="T99" fmla="*/ 268 h 317"/>
                  <a:gd name="T100" fmla="*/ 126 w 291"/>
                  <a:gd name="T101" fmla="*/ 294 h 317"/>
                  <a:gd name="T102" fmla="*/ 103 w 291"/>
                  <a:gd name="T103" fmla="*/ 288 h 317"/>
                  <a:gd name="T104" fmla="*/ 99 w 291"/>
                  <a:gd name="T105"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 h="317">
                    <a:moveTo>
                      <a:pt x="91" y="316"/>
                    </a:moveTo>
                    <a:cubicBezTo>
                      <a:pt x="91" y="316"/>
                      <a:pt x="88" y="315"/>
                      <a:pt x="85" y="315"/>
                    </a:cubicBezTo>
                    <a:cubicBezTo>
                      <a:pt x="82" y="314"/>
                      <a:pt x="79" y="313"/>
                      <a:pt x="77" y="312"/>
                    </a:cubicBezTo>
                    <a:cubicBezTo>
                      <a:pt x="75" y="310"/>
                      <a:pt x="73" y="309"/>
                      <a:pt x="66" y="310"/>
                    </a:cubicBezTo>
                    <a:cubicBezTo>
                      <a:pt x="56" y="311"/>
                      <a:pt x="55" y="310"/>
                      <a:pt x="54" y="305"/>
                    </a:cubicBezTo>
                    <a:cubicBezTo>
                      <a:pt x="52" y="296"/>
                      <a:pt x="52" y="295"/>
                      <a:pt x="52" y="293"/>
                    </a:cubicBezTo>
                    <a:cubicBezTo>
                      <a:pt x="52" y="292"/>
                      <a:pt x="51" y="290"/>
                      <a:pt x="50" y="289"/>
                    </a:cubicBezTo>
                    <a:cubicBezTo>
                      <a:pt x="48" y="287"/>
                      <a:pt x="47" y="287"/>
                      <a:pt x="43" y="290"/>
                    </a:cubicBezTo>
                    <a:cubicBezTo>
                      <a:pt x="40" y="291"/>
                      <a:pt x="37" y="293"/>
                      <a:pt x="35" y="293"/>
                    </a:cubicBezTo>
                    <a:cubicBezTo>
                      <a:pt x="32" y="293"/>
                      <a:pt x="27" y="288"/>
                      <a:pt x="29" y="286"/>
                    </a:cubicBezTo>
                    <a:cubicBezTo>
                      <a:pt x="31" y="285"/>
                      <a:pt x="31" y="277"/>
                      <a:pt x="30" y="272"/>
                    </a:cubicBezTo>
                    <a:cubicBezTo>
                      <a:pt x="29" y="270"/>
                      <a:pt x="27" y="268"/>
                      <a:pt x="23" y="267"/>
                    </a:cubicBezTo>
                    <a:cubicBezTo>
                      <a:pt x="12" y="263"/>
                      <a:pt x="1" y="245"/>
                      <a:pt x="5" y="239"/>
                    </a:cubicBezTo>
                    <a:cubicBezTo>
                      <a:pt x="6" y="237"/>
                      <a:pt x="7" y="236"/>
                      <a:pt x="8" y="236"/>
                    </a:cubicBezTo>
                    <a:cubicBezTo>
                      <a:pt x="9" y="236"/>
                      <a:pt x="12" y="231"/>
                      <a:pt x="13" y="226"/>
                    </a:cubicBezTo>
                    <a:cubicBezTo>
                      <a:pt x="13" y="224"/>
                      <a:pt x="14" y="222"/>
                      <a:pt x="16" y="221"/>
                    </a:cubicBezTo>
                    <a:cubicBezTo>
                      <a:pt x="18" y="219"/>
                      <a:pt x="20" y="217"/>
                      <a:pt x="20" y="215"/>
                    </a:cubicBezTo>
                    <a:cubicBezTo>
                      <a:pt x="22" y="211"/>
                      <a:pt x="22" y="211"/>
                      <a:pt x="28" y="212"/>
                    </a:cubicBezTo>
                    <a:cubicBezTo>
                      <a:pt x="31" y="213"/>
                      <a:pt x="36" y="215"/>
                      <a:pt x="38" y="216"/>
                    </a:cubicBezTo>
                    <a:cubicBezTo>
                      <a:pt x="43" y="219"/>
                      <a:pt x="48" y="218"/>
                      <a:pt x="51" y="213"/>
                    </a:cubicBezTo>
                    <a:cubicBezTo>
                      <a:pt x="54" y="209"/>
                      <a:pt x="54" y="209"/>
                      <a:pt x="61" y="210"/>
                    </a:cubicBezTo>
                    <a:cubicBezTo>
                      <a:pt x="65" y="210"/>
                      <a:pt x="69" y="211"/>
                      <a:pt x="70" y="211"/>
                    </a:cubicBezTo>
                    <a:cubicBezTo>
                      <a:pt x="73" y="211"/>
                      <a:pt x="73" y="212"/>
                      <a:pt x="72" y="216"/>
                    </a:cubicBezTo>
                    <a:cubicBezTo>
                      <a:pt x="72" y="218"/>
                      <a:pt x="72" y="221"/>
                      <a:pt x="71" y="221"/>
                    </a:cubicBezTo>
                    <a:cubicBezTo>
                      <a:pt x="65" y="225"/>
                      <a:pt x="60" y="229"/>
                      <a:pt x="60" y="231"/>
                    </a:cubicBezTo>
                    <a:cubicBezTo>
                      <a:pt x="59" y="233"/>
                      <a:pt x="57" y="235"/>
                      <a:pt x="55" y="237"/>
                    </a:cubicBezTo>
                    <a:cubicBezTo>
                      <a:pt x="50" y="240"/>
                      <a:pt x="49" y="242"/>
                      <a:pt x="53" y="245"/>
                    </a:cubicBezTo>
                    <a:cubicBezTo>
                      <a:pt x="56" y="248"/>
                      <a:pt x="65" y="247"/>
                      <a:pt x="68" y="243"/>
                    </a:cubicBezTo>
                    <a:cubicBezTo>
                      <a:pt x="71" y="239"/>
                      <a:pt x="78" y="236"/>
                      <a:pt x="83" y="238"/>
                    </a:cubicBezTo>
                    <a:cubicBezTo>
                      <a:pt x="90" y="240"/>
                      <a:pt x="95" y="237"/>
                      <a:pt x="98" y="231"/>
                    </a:cubicBezTo>
                    <a:cubicBezTo>
                      <a:pt x="100" y="225"/>
                      <a:pt x="101" y="218"/>
                      <a:pt x="99" y="216"/>
                    </a:cubicBezTo>
                    <a:cubicBezTo>
                      <a:pt x="98" y="215"/>
                      <a:pt x="96" y="216"/>
                      <a:pt x="94" y="217"/>
                    </a:cubicBezTo>
                    <a:cubicBezTo>
                      <a:pt x="92" y="219"/>
                      <a:pt x="90" y="220"/>
                      <a:pt x="87" y="220"/>
                    </a:cubicBezTo>
                    <a:cubicBezTo>
                      <a:pt x="76" y="220"/>
                      <a:pt x="75" y="218"/>
                      <a:pt x="81" y="205"/>
                    </a:cubicBezTo>
                    <a:cubicBezTo>
                      <a:pt x="84" y="201"/>
                      <a:pt x="86" y="196"/>
                      <a:pt x="86" y="194"/>
                    </a:cubicBezTo>
                    <a:cubicBezTo>
                      <a:pt x="86" y="190"/>
                      <a:pt x="81" y="179"/>
                      <a:pt x="78" y="177"/>
                    </a:cubicBezTo>
                    <a:cubicBezTo>
                      <a:pt x="77" y="176"/>
                      <a:pt x="76" y="174"/>
                      <a:pt x="76" y="172"/>
                    </a:cubicBezTo>
                    <a:cubicBezTo>
                      <a:pt x="76" y="169"/>
                      <a:pt x="69" y="156"/>
                      <a:pt x="64" y="152"/>
                    </a:cubicBezTo>
                    <a:cubicBezTo>
                      <a:pt x="61" y="150"/>
                      <a:pt x="59" y="147"/>
                      <a:pt x="59" y="142"/>
                    </a:cubicBezTo>
                    <a:cubicBezTo>
                      <a:pt x="56" y="127"/>
                      <a:pt x="56" y="127"/>
                      <a:pt x="56" y="127"/>
                    </a:cubicBezTo>
                    <a:cubicBezTo>
                      <a:pt x="55" y="122"/>
                      <a:pt x="54" y="114"/>
                      <a:pt x="54" y="109"/>
                    </a:cubicBezTo>
                    <a:cubicBezTo>
                      <a:pt x="54" y="98"/>
                      <a:pt x="52" y="92"/>
                      <a:pt x="46" y="91"/>
                    </a:cubicBezTo>
                    <a:cubicBezTo>
                      <a:pt x="44" y="91"/>
                      <a:pt x="40" y="89"/>
                      <a:pt x="38" y="87"/>
                    </a:cubicBezTo>
                    <a:cubicBezTo>
                      <a:pt x="33" y="84"/>
                      <a:pt x="32" y="80"/>
                      <a:pt x="35" y="75"/>
                    </a:cubicBezTo>
                    <a:cubicBezTo>
                      <a:pt x="37" y="73"/>
                      <a:pt x="37" y="71"/>
                      <a:pt x="36" y="69"/>
                    </a:cubicBezTo>
                    <a:cubicBezTo>
                      <a:pt x="35" y="65"/>
                      <a:pt x="35" y="64"/>
                      <a:pt x="37" y="56"/>
                    </a:cubicBezTo>
                    <a:cubicBezTo>
                      <a:pt x="38" y="52"/>
                      <a:pt x="37" y="51"/>
                      <a:pt x="24" y="52"/>
                    </a:cubicBezTo>
                    <a:cubicBezTo>
                      <a:pt x="21" y="52"/>
                      <a:pt x="19" y="52"/>
                      <a:pt x="19" y="51"/>
                    </a:cubicBezTo>
                    <a:cubicBezTo>
                      <a:pt x="20" y="51"/>
                      <a:pt x="19" y="46"/>
                      <a:pt x="18" y="40"/>
                    </a:cubicBezTo>
                    <a:cubicBezTo>
                      <a:pt x="16" y="32"/>
                      <a:pt x="15" y="30"/>
                      <a:pt x="13" y="30"/>
                    </a:cubicBezTo>
                    <a:cubicBezTo>
                      <a:pt x="11" y="29"/>
                      <a:pt x="9" y="28"/>
                      <a:pt x="8" y="27"/>
                    </a:cubicBezTo>
                    <a:cubicBezTo>
                      <a:pt x="6" y="24"/>
                      <a:pt x="0" y="2"/>
                      <a:pt x="1" y="1"/>
                    </a:cubicBezTo>
                    <a:cubicBezTo>
                      <a:pt x="3" y="0"/>
                      <a:pt x="19" y="15"/>
                      <a:pt x="25" y="22"/>
                    </a:cubicBezTo>
                    <a:cubicBezTo>
                      <a:pt x="28" y="27"/>
                      <a:pt x="32" y="31"/>
                      <a:pt x="34" y="31"/>
                    </a:cubicBezTo>
                    <a:cubicBezTo>
                      <a:pt x="35" y="31"/>
                      <a:pt x="37" y="33"/>
                      <a:pt x="39" y="35"/>
                    </a:cubicBezTo>
                    <a:cubicBezTo>
                      <a:pt x="41" y="37"/>
                      <a:pt x="44" y="40"/>
                      <a:pt x="47" y="42"/>
                    </a:cubicBezTo>
                    <a:cubicBezTo>
                      <a:pt x="50" y="44"/>
                      <a:pt x="52" y="47"/>
                      <a:pt x="54" y="52"/>
                    </a:cubicBezTo>
                    <a:cubicBezTo>
                      <a:pt x="56" y="57"/>
                      <a:pt x="58" y="59"/>
                      <a:pt x="60" y="59"/>
                    </a:cubicBezTo>
                    <a:cubicBezTo>
                      <a:pt x="61" y="59"/>
                      <a:pt x="64" y="61"/>
                      <a:pt x="65" y="64"/>
                    </a:cubicBezTo>
                    <a:cubicBezTo>
                      <a:pt x="68" y="68"/>
                      <a:pt x="70" y="69"/>
                      <a:pt x="74" y="70"/>
                    </a:cubicBezTo>
                    <a:cubicBezTo>
                      <a:pt x="79" y="70"/>
                      <a:pt x="80" y="71"/>
                      <a:pt x="83" y="76"/>
                    </a:cubicBezTo>
                    <a:cubicBezTo>
                      <a:pt x="85" y="80"/>
                      <a:pt x="87" y="85"/>
                      <a:pt x="87" y="88"/>
                    </a:cubicBezTo>
                    <a:cubicBezTo>
                      <a:pt x="88" y="93"/>
                      <a:pt x="88" y="94"/>
                      <a:pt x="94" y="96"/>
                    </a:cubicBezTo>
                    <a:cubicBezTo>
                      <a:pt x="98" y="97"/>
                      <a:pt x="102" y="99"/>
                      <a:pt x="103" y="100"/>
                    </a:cubicBezTo>
                    <a:cubicBezTo>
                      <a:pt x="105" y="102"/>
                      <a:pt x="106" y="103"/>
                      <a:pt x="104" y="110"/>
                    </a:cubicBezTo>
                    <a:cubicBezTo>
                      <a:pt x="102" y="116"/>
                      <a:pt x="102" y="117"/>
                      <a:pt x="103" y="120"/>
                    </a:cubicBezTo>
                    <a:cubicBezTo>
                      <a:pt x="104" y="122"/>
                      <a:pt x="106" y="125"/>
                      <a:pt x="106" y="127"/>
                    </a:cubicBezTo>
                    <a:cubicBezTo>
                      <a:pt x="107" y="130"/>
                      <a:pt x="109" y="131"/>
                      <a:pt x="122" y="136"/>
                    </a:cubicBezTo>
                    <a:cubicBezTo>
                      <a:pt x="131" y="139"/>
                      <a:pt x="139" y="141"/>
                      <a:pt x="140" y="141"/>
                    </a:cubicBezTo>
                    <a:cubicBezTo>
                      <a:pt x="141" y="141"/>
                      <a:pt x="145" y="144"/>
                      <a:pt x="148" y="147"/>
                    </a:cubicBezTo>
                    <a:cubicBezTo>
                      <a:pt x="153" y="153"/>
                      <a:pt x="153" y="153"/>
                      <a:pt x="153" y="153"/>
                    </a:cubicBezTo>
                    <a:cubicBezTo>
                      <a:pt x="166" y="153"/>
                      <a:pt x="166" y="153"/>
                      <a:pt x="166" y="153"/>
                    </a:cubicBezTo>
                    <a:cubicBezTo>
                      <a:pt x="173" y="154"/>
                      <a:pt x="181" y="155"/>
                      <a:pt x="184" y="156"/>
                    </a:cubicBezTo>
                    <a:cubicBezTo>
                      <a:pt x="189" y="158"/>
                      <a:pt x="193" y="157"/>
                      <a:pt x="197" y="153"/>
                    </a:cubicBezTo>
                    <a:cubicBezTo>
                      <a:pt x="198" y="152"/>
                      <a:pt x="201" y="152"/>
                      <a:pt x="209" y="154"/>
                    </a:cubicBezTo>
                    <a:cubicBezTo>
                      <a:pt x="215" y="156"/>
                      <a:pt x="220" y="158"/>
                      <a:pt x="220" y="158"/>
                    </a:cubicBezTo>
                    <a:cubicBezTo>
                      <a:pt x="222" y="161"/>
                      <a:pt x="220" y="166"/>
                      <a:pt x="216" y="168"/>
                    </a:cubicBezTo>
                    <a:cubicBezTo>
                      <a:pt x="214" y="169"/>
                      <a:pt x="209" y="174"/>
                      <a:pt x="204" y="178"/>
                    </a:cubicBezTo>
                    <a:cubicBezTo>
                      <a:pt x="200" y="183"/>
                      <a:pt x="195" y="189"/>
                      <a:pt x="193" y="191"/>
                    </a:cubicBezTo>
                    <a:cubicBezTo>
                      <a:pt x="182" y="203"/>
                      <a:pt x="182" y="203"/>
                      <a:pt x="182" y="203"/>
                    </a:cubicBezTo>
                    <a:cubicBezTo>
                      <a:pt x="175" y="210"/>
                      <a:pt x="172" y="218"/>
                      <a:pt x="175" y="220"/>
                    </a:cubicBezTo>
                    <a:cubicBezTo>
                      <a:pt x="178" y="221"/>
                      <a:pt x="193" y="206"/>
                      <a:pt x="194" y="200"/>
                    </a:cubicBezTo>
                    <a:cubicBezTo>
                      <a:pt x="195" y="197"/>
                      <a:pt x="198" y="192"/>
                      <a:pt x="206" y="184"/>
                    </a:cubicBezTo>
                    <a:cubicBezTo>
                      <a:pt x="216" y="173"/>
                      <a:pt x="217" y="172"/>
                      <a:pt x="222" y="172"/>
                    </a:cubicBezTo>
                    <a:cubicBezTo>
                      <a:pt x="226" y="172"/>
                      <a:pt x="228" y="173"/>
                      <a:pt x="230" y="177"/>
                    </a:cubicBezTo>
                    <a:cubicBezTo>
                      <a:pt x="233" y="181"/>
                      <a:pt x="234" y="182"/>
                      <a:pt x="237" y="181"/>
                    </a:cubicBezTo>
                    <a:cubicBezTo>
                      <a:pt x="244" y="179"/>
                      <a:pt x="251" y="179"/>
                      <a:pt x="254" y="182"/>
                    </a:cubicBezTo>
                    <a:cubicBezTo>
                      <a:pt x="256" y="183"/>
                      <a:pt x="262" y="187"/>
                      <a:pt x="266" y="189"/>
                    </a:cubicBezTo>
                    <a:cubicBezTo>
                      <a:pt x="271" y="192"/>
                      <a:pt x="275" y="194"/>
                      <a:pt x="275" y="194"/>
                    </a:cubicBezTo>
                    <a:cubicBezTo>
                      <a:pt x="275" y="194"/>
                      <a:pt x="275" y="196"/>
                      <a:pt x="274" y="198"/>
                    </a:cubicBezTo>
                    <a:cubicBezTo>
                      <a:pt x="271" y="204"/>
                      <a:pt x="274" y="212"/>
                      <a:pt x="280" y="218"/>
                    </a:cubicBezTo>
                    <a:cubicBezTo>
                      <a:pt x="285" y="223"/>
                      <a:pt x="291" y="233"/>
                      <a:pt x="291" y="236"/>
                    </a:cubicBezTo>
                    <a:cubicBezTo>
                      <a:pt x="291" y="238"/>
                      <a:pt x="281" y="253"/>
                      <a:pt x="277" y="258"/>
                    </a:cubicBezTo>
                    <a:cubicBezTo>
                      <a:pt x="272" y="263"/>
                      <a:pt x="272" y="263"/>
                      <a:pt x="272" y="263"/>
                    </a:cubicBezTo>
                    <a:cubicBezTo>
                      <a:pt x="266" y="255"/>
                      <a:pt x="266" y="255"/>
                      <a:pt x="266" y="255"/>
                    </a:cubicBezTo>
                    <a:cubicBezTo>
                      <a:pt x="263" y="251"/>
                      <a:pt x="260" y="248"/>
                      <a:pt x="259" y="247"/>
                    </a:cubicBezTo>
                    <a:cubicBezTo>
                      <a:pt x="259" y="247"/>
                      <a:pt x="256" y="247"/>
                      <a:pt x="253" y="249"/>
                    </a:cubicBezTo>
                    <a:cubicBezTo>
                      <a:pt x="250" y="250"/>
                      <a:pt x="244" y="252"/>
                      <a:pt x="240" y="253"/>
                    </a:cubicBezTo>
                    <a:cubicBezTo>
                      <a:pt x="236" y="254"/>
                      <a:pt x="228" y="256"/>
                      <a:pt x="223" y="259"/>
                    </a:cubicBezTo>
                    <a:cubicBezTo>
                      <a:pt x="217" y="261"/>
                      <a:pt x="205" y="265"/>
                      <a:pt x="197" y="268"/>
                    </a:cubicBezTo>
                    <a:cubicBezTo>
                      <a:pt x="188" y="272"/>
                      <a:pt x="178" y="276"/>
                      <a:pt x="175" y="277"/>
                    </a:cubicBezTo>
                    <a:cubicBezTo>
                      <a:pt x="161" y="283"/>
                      <a:pt x="132" y="293"/>
                      <a:pt x="126" y="294"/>
                    </a:cubicBezTo>
                    <a:cubicBezTo>
                      <a:pt x="121" y="295"/>
                      <a:pt x="119" y="294"/>
                      <a:pt x="113" y="291"/>
                    </a:cubicBezTo>
                    <a:cubicBezTo>
                      <a:pt x="108" y="289"/>
                      <a:pt x="104" y="288"/>
                      <a:pt x="103" y="288"/>
                    </a:cubicBezTo>
                    <a:cubicBezTo>
                      <a:pt x="102" y="289"/>
                      <a:pt x="102" y="292"/>
                      <a:pt x="102" y="295"/>
                    </a:cubicBezTo>
                    <a:cubicBezTo>
                      <a:pt x="101" y="302"/>
                      <a:pt x="100" y="314"/>
                      <a:pt x="99" y="315"/>
                    </a:cubicBezTo>
                    <a:cubicBezTo>
                      <a:pt x="98" y="316"/>
                      <a:pt x="92" y="317"/>
                      <a:pt x="91" y="3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grpSp>
        <p:sp>
          <p:nvSpPr>
            <p:cNvPr id="30" name="Freeform 6">
              <a:extLst>
                <a:ext uri="{FF2B5EF4-FFF2-40B4-BE49-F238E27FC236}">
                  <a16:creationId xmlns:a16="http://schemas.microsoft.com/office/drawing/2014/main" id="{99421787-4B46-6744-86E6-9957A9074CAC}"/>
                </a:ext>
              </a:extLst>
            </p:cNvPr>
            <p:cNvSpPr>
              <a:spLocks noEditPoints="1"/>
            </p:cNvSpPr>
            <p:nvPr/>
          </p:nvSpPr>
          <p:spPr bwMode="auto">
            <a:xfrm>
              <a:off x="75402" y="169337"/>
              <a:ext cx="2068295" cy="2360140"/>
            </a:xfrm>
            <a:custGeom>
              <a:avLst/>
              <a:gdLst>
                <a:gd name="T0" fmla="*/ 253 w 482"/>
                <a:gd name="T1" fmla="*/ 398 h 550"/>
                <a:gd name="T2" fmla="*/ 300 w 482"/>
                <a:gd name="T3" fmla="*/ 424 h 550"/>
                <a:gd name="T4" fmla="*/ 337 w 482"/>
                <a:gd name="T5" fmla="*/ 413 h 550"/>
                <a:gd name="T6" fmla="*/ 298 w 482"/>
                <a:gd name="T7" fmla="*/ 444 h 550"/>
                <a:gd name="T8" fmla="*/ 267 w 482"/>
                <a:gd name="T9" fmla="*/ 457 h 550"/>
                <a:gd name="T10" fmla="*/ 206 w 482"/>
                <a:gd name="T11" fmla="*/ 450 h 550"/>
                <a:gd name="T12" fmla="*/ 231 w 482"/>
                <a:gd name="T13" fmla="*/ 433 h 550"/>
                <a:gd name="T14" fmla="*/ 239 w 482"/>
                <a:gd name="T15" fmla="*/ 392 h 550"/>
                <a:gd name="T16" fmla="*/ 229 w 482"/>
                <a:gd name="T17" fmla="*/ 205 h 550"/>
                <a:gd name="T18" fmla="*/ 248 w 482"/>
                <a:gd name="T19" fmla="*/ 233 h 550"/>
                <a:gd name="T20" fmla="*/ 242 w 482"/>
                <a:gd name="T21" fmla="*/ 251 h 550"/>
                <a:gd name="T22" fmla="*/ 217 w 482"/>
                <a:gd name="T23" fmla="*/ 246 h 550"/>
                <a:gd name="T24" fmla="*/ 184 w 482"/>
                <a:gd name="T25" fmla="*/ 271 h 550"/>
                <a:gd name="T26" fmla="*/ 181 w 482"/>
                <a:gd name="T27" fmla="*/ 257 h 550"/>
                <a:gd name="T28" fmla="*/ 164 w 482"/>
                <a:gd name="T29" fmla="*/ 240 h 550"/>
                <a:gd name="T30" fmla="*/ 176 w 482"/>
                <a:gd name="T31" fmla="*/ 213 h 550"/>
                <a:gd name="T32" fmla="*/ 153 w 482"/>
                <a:gd name="T33" fmla="*/ 199 h 550"/>
                <a:gd name="T34" fmla="*/ 61 w 482"/>
                <a:gd name="T35" fmla="*/ 1 h 550"/>
                <a:gd name="T36" fmla="*/ 40 w 482"/>
                <a:gd name="T37" fmla="*/ 16 h 550"/>
                <a:gd name="T38" fmla="*/ 3 w 482"/>
                <a:gd name="T39" fmla="*/ 77 h 550"/>
                <a:gd name="T40" fmla="*/ 16 w 482"/>
                <a:gd name="T41" fmla="*/ 138 h 550"/>
                <a:gd name="T42" fmla="*/ 25 w 482"/>
                <a:gd name="T43" fmla="*/ 163 h 550"/>
                <a:gd name="T44" fmla="*/ 10 w 482"/>
                <a:gd name="T45" fmla="*/ 189 h 550"/>
                <a:gd name="T46" fmla="*/ 12 w 482"/>
                <a:gd name="T47" fmla="*/ 209 h 550"/>
                <a:gd name="T48" fmla="*/ 21 w 482"/>
                <a:gd name="T49" fmla="*/ 244 h 550"/>
                <a:gd name="T50" fmla="*/ 12 w 482"/>
                <a:gd name="T51" fmla="*/ 313 h 550"/>
                <a:gd name="T52" fmla="*/ 31 w 482"/>
                <a:gd name="T53" fmla="*/ 359 h 550"/>
                <a:gd name="T54" fmla="*/ 28 w 482"/>
                <a:gd name="T55" fmla="*/ 374 h 550"/>
                <a:gd name="T56" fmla="*/ 48 w 482"/>
                <a:gd name="T57" fmla="*/ 397 h 550"/>
                <a:gd name="T58" fmla="*/ 64 w 482"/>
                <a:gd name="T59" fmla="*/ 437 h 550"/>
                <a:gd name="T60" fmla="*/ 298 w 482"/>
                <a:gd name="T61" fmla="*/ 516 h 550"/>
                <a:gd name="T62" fmla="*/ 374 w 482"/>
                <a:gd name="T63" fmla="*/ 533 h 550"/>
                <a:gd name="T64" fmla="*/ 435 w 482"/>
                <a:gd name="T65" fmla="*/ 545 h 550"/>
                <a:gd name="T66" fmla="*/ 468 w 482"/>
                <a:gd name="T67" fmla="*/ 528 h 550"/>
                <a:gd name="T68" fmla="*/ 475 w 482"/>
                <a:gd name="T69" fmla="*/ 455 h 550"/>
                <a:gd name="T70" fmla="*/ 479 w 482"/>
                <a:gd name="T71" fmla="*/ 409 h 550"/>
                <a:gd name="T72" fmla="*/ 461 w 482"/>
                <a:gd name="T73" fmla="*/ 360 h 550"/>
                <a:gd name="T74" fmla="*/ 374 w 482"/>
                <a:gd name="T75" fmla="*/ 305 h 550"/>
                <a:gd name="T76" fmla="*/ 333 w 482"/>
                <a:gd name="T77" fmla="*/ 284 h 550"/>
                <a:gd name="T78" fmla="*/ 262 w 482"/>
                <a:gd name="T79" fmla="*/ 187 h 550"/>
                <a:gd name="T80" fmla="*/ 254 w 482"/>
                <a:gd name="T81" fmla="*/ 85 h 550"/>
                <a:gd name="T82" fmla="*/ 242 w 482"/>
                <a:gd name="T83" fmla="*/ 73 h 550"/>
                <a:gd name="T84" fmla="*/ 211 w 482"/>
                <a:gd name="T85" fmla="*/ 78 h 550"/>
                <a:gd name="T86" fmla="*/ 214 w 482"/>
                <a:gd name="T87" fmla="*/ 55 h 550"/>
                <a:gd name="T88" fmla="*/ 183 w 482"/>
                <a:gd name="T89" fmla="*/ 60 h 550"/>
                <a:gd name="T90" fmla="*/ 167 w 482"/>
                <a:gd name="T91" fmla="*/ 22 h 550"/>
                <a:gd name="T92" fmla="*/ 153 w 482"/>
                <a:gd name="T93" fmla="*/ 18 h 550"/>
                <a:gd name="T94" fmla="*/ 103 w 482"/>
                <a:gd name="T95" fmla="*/ 10 h 550"/>
                <a:gd name="T96" fmla="*/ 77 w 482"/>
                <a:gd name="T97" fmla="*/ 9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550">
                  <a:moveTo>
                    <a:pt x="237" y="380"/>
                  </a:moveTo>
                  <a:cubicBezTo>
                    <a:pt x="238" y="380"/>
                    <a:pt x="241" y="383"/>
                    <a:pt x="243" y="387"/>
                  </a:cubicBezTo>
                  <a:cubicBezTo>
                    <a:pt x="246" y="390"/>
                    <a:pt x="250" y="395"/>
                    <a:pt x="253" y="398"/>
                  </a:cubicBezTo>
                  <a:cubicBezTo>
                    <a:pt x="260" y="405"/>
                    <a:pt x="266" y="411"/>
                    <a:pt x="269" y="417"/>
                  </a:cubicBezTo>
                  <a:cubicBezTo>
                    <a:pt x="272" y="421"/>
                    <a:pt x="274" y="422"/>
                    <a:pt x="282" y="424"/>
                  </a:cubicBezTo>
                  <a:cubicBezTo>
                    <a:pt x="291" y="427"/>
                    <a:pt x="292" y="427"/>
                    <a:pt x="300" y="424"/>
                  </a:cubicBezTo>
                  <a:cubicBezTo>
                    <a:pt x="305" y="423"/>
                    <a:pt x="309" y="421"/>
                    <a:pt x="311" y="418"/>
                  </a:cubicBezTo>
                  <a:cubicBezTo>
                    <a:pt x="315" y="413"/>
                    <a:pt x="321" y="410"/>
                    <a:pt x="330" y="410"/>
                  </a:cubicBezTo>
                  <a:cubicBezTo>
                    <a:pt x="337" y="409"/>
                    <a:pt x="337" y="409"/>
                    <a:pt x="337" y="413"/>
                  </a:cubicBezTo>
                  <a:cubicBezTo>
                    <a:pt x="337" y="419"/>
                    <a:pt x="331" y="425"/>
                    <a:pt x="325" y="427"/>
                  </a:cubicBezTo>
                  <a:cubicBezTo>
                    <a:pt x="322" y="428"/>
                    <a:pt x="317" y="431"/>
                    <a:pt x="314" y="434"/>
                  </a:cubicBezTo>
                  <a:cubicBezTo>
                    <a:pt x="310" y="438"/>
                    <a:pt x="303" y="442"/>
                    <a:pt x="298" y="444"/>
                  </a:cubicBezTo>
                  <a:cubicBezTo>
                    <a:pt x="293" y="447"/>
                    <a:pt x="287" y="450"/>
                    <a:pt x="284" y="451"/>
                  </a:cubicBezTo>
                  <a:cubicBezTo>
                    <a:pt x="281" y="453"/>
                    <a:pt x="277" y="454"/>
                    <a:pt x="275" y="454"/>
                  </a:cubicBezTo>
                  <a:cubicBezTo>
                    <a:pt x="272" y="453"/>
                    <a:pt x="270" y="454"/>
                    <a:pt x="267" y="457"/>
                  </a:cubicBezTo>
                  <a:cubicBezTo>
                    <a:pt x="264" y="459"/>
                    <a:pt x="260" y="462"/>
                    <a:pt x="257" y="463"/>
                  </a:cubicBezTo>
                  <a:cubicBezTo>
                    <a:pt x="254" y="464"/>
                    <a:pt x="250" y="465"/>
                    <a:pt x="248" y="465"/>
                  </a:cubicBezTo>
                  <a:cubicBezTo>
                    <a:pt x="221" y="463"/>
                    <a:pt x="219" y="462"/>
                    <a:pt x="206" y="450"/>
                  </a:cubicBezTo>
                  <a:cubicBezTo>
                    <a:pt x="195" y="440"/>
                    <a:pt x="195" y="437"/>
                    <a:pt x="207" y="437"/>
                  </a:cubicBezTo>
                  <a:cubicBezTo>
                    <a:pt x="211" y="437"/>
                    <a:pt x="216" y="438"/>
                    <a:pt x="218" y="438"/>
                  </a:cubicBezTo>
                  <a:cubicBezTo>
                    <a:pt x="221" y="440"/>
                    <a:pt x="225" y="439"/>
                    <a:pt x="231" y="433"/>
                  </a:cubicBezTo>
                  <a:cubicBezTo>
                    <a:pt x="234" y="430"/>
                    <a:pt x="236" y="429"/>
                    <a:pt x="240" y="430"/>
                  </a:cubicBezTo>
                  <a:cubicBezTo>
                    <a:pt x="247" y="430"/>
                    <a:pt x="250" y="428"/>
                    <a:pt x="250" y="424"/>
                  </a:cubicBezTo>
                  <a:cubicBezTo>
                    <a:pt x="250" y="419"/>
                    <a:pt x="244" y="403"/>
                    <a:pt x="239" y="392"/>
                  </a:cubicBezTo>
                  <a:cubicBezTo>
                    <a:pt x="235" y="384"/>
                    <a:pt x="235" y="380"/>
                    <a:pt x="237" y="380"/>
                  </a:cubicBezTo>
                  <a:close/>
                  <a:moveTo>
                    <a:pt x="189" y="198"/>
                  </a:moveTo>
                  <a:cubicBezTo>
                    <a:pt x="226" y="199"/>
                    <a:pt x="229" y="199"/>
                    <a:pt x="229" y="205"/>
                  </a:cubicBezTo>
                  <a:cubicBezTo>
                    <a:pt x="229" y="206"/>
                    <a:pt x="226" y="210"/>
                    <a:pt x="222" y="213"/>
                  </a:cubicBezTo>
                  <a:cubicBezTo>
                    <a:pt x="218" y="217"/>
                    <a:pt x="216" y="219"/>
                    <a:pt x="217" y="220"/>
                  </a:cubicBezTo>
                  <a:cubicBezTo>
                    <a:pt x="219" y="222"/>
                    <a:pt x="238" y="230"/>
                    <a:pt x="248" y="233"/>
                  </a:cubicBezTo>
                  <a:cubicBezTo>
                    <a:pt x="254" y="235"/>
                    <a:pt x="255" y="235"/>
                    <a:pt x="254" y="239"/>
                  </a:cubicBezTo>
                  <a:cubicBezTo>
                    <a:pt x="253" y="244"/>
                    <a:pt x="251" y="247"/>
                    <a:pt x="249" y="247"/>
                  </a:cubicBezTo>
                  <a:cubicBezTo>
                    <a:pt x="248" y="247"/>
                    <a:pt x="245" y="249"/>
                    <a:pt x="242" y="251"/>
                  </a:cubicBezTo>
                  <a:cubicBezTo>
                    <a:pt x="236" y="255"/>
                    <a:pt x="236" y="255"/>
                    <a:pt x="236" y="255"/>
                  </a:cubicBezTo>
                  <a:cubicBezTo>
                    <a:pt x="228" y="251"/>
                    <a:pt x="228" y="251"/>
                    <a:pt x="228" y="251"/>
                  </a:cubicBezTo>
                  <a:cubicBezTo>
                    <a:pt x="223" y="249"/>
                    <a:pt x="219" y="246"/>
                    <a:pt x="217" y="246"/>
                  </a:cubicBezTo>
                  <a:cubicBezTo>
                    <a:pt x="214" y="244"/>
                    <a:pt x="212" y="246"/>
                    <a:pt x="209" y="255"/>
                  </a:cubicBezTo>
                  <a:cubicBezTo>
                    <a:pt x="206" y="264"/>
                    <a:pt x="205" y="265"/>
                    <a:pt x="194" y="268"/>
                  </a:cubicBezTo>
                  <a:cubicBezTo>
                    <a:pt x="189" y="270"/>
                    <a:pt x="185" y="271"/>
                    <a:pt x="184" y="271"/>
                  </a:cubicBezTo>
                  <a:cubicBezTo>
                    <a:pt x="181" y="271"/>
                    <a:pt x="182" y="267"/>
                    <a:pt x="186" y="263"/>
                  </a:cubicBezTo>
                  <a:cubicBezTo>
                    <a:pt x="194" y="253"/>
                    <a:pt x="194" y="253"/>
                    <a:pt x="190" y="253"/>
                  </a:cubicBezTo>
                  <a:cubicBezTo>
                    <a:pt x="187" y="253"/>
                    <a:pt x="184" y="254"/>
                    <a:pt x="181" y="257"/>
                  </a:cubicBezTo>
                  <a:cubicBezTo>
                    <a:pt x="174" y="263"/>
                    <a:pt x="169" y="263"/>
                    <a:pt x="162" y="260"/>
                  </a:cubicBezTo>
                  <a:cubicBezTo>
                    <a:pt x="159" y="258"/>
                    <a:pt x="156" y="255"/>
                    <a:pt x="155" y="253"/>
                  </a:cubicBezTo>
                  <a:cubicBezTo>
                    <a:pt x="154" y="250"/>
                    <a:pt x="154" y="249"/>
                    <a:pt x="164" y="240"/>
                  </a:cubicBezTo>
                  <a:cubicBezTo>
                    <a:pt x="169" y="235"/>
                    <a:pt x="177" y="229"/>
                    <a:pt x="180" y="227"/>
                  </a:cubicBezTo>
                  <a:cubicBezTo>
                    <a:pt x="183" y="226"/>
                    <a:pt x="187" y="223"/>
                    <a:pt x="187" y="222"/>
                  </a:cubicBezTo>
                  <a:cubicBezTo>
                    <a:pt x="188" y="218"/>
                    <a:pt x="182" y="213"/>
                    <a:pt x="176" y="213"/>
                  </a:cubicBezTo>
                  <a:cubicBezTo>
                    <a:pt x="173" y="213"/>
                    <a:pt x="166" y="212"/>
                    <a:pt x="161" y="210"/>
                  </a:cubicBezTo>
                  <a:cubicBezTo>
                    <a:pt x="154" y="208"/>
                    <a:pt x="152" y="206"/>
                    <a:pt x="152" y="204"/>
                  </a:cubicBezTo>
                  <a:cubicBezTo>
                    <a:pt x="151" y="202"/>
                    <a:pt x="152" y="200"/>
                    <a:pt x="153" y="199"/>
                  </a:cubicBezTo>
                  <a:cubicBezTo>
                    <a:pt x="153" y="199"/>
                    <a:pt x="170" y="198"/>
                    <a:pt x="189" y="198"/>
                  </a:cubicBezTo>
                  <a:close/>
                  <a:moveTo>
                    <a:pt x="72" y="0"/>
                  </a:moveTo>
                  <a:cubicBezTo>
                    <a:pt x="69" y="0"/>
                    <a:pt x="66" y="0"/>
                    <a:pt x="61" y="1"/>
                  </a:cubicBezTo>
                  <a:cubicBezTo>
                    <a:pt x="53" y="2"/>
                    <a:pt x="46" y="3"/>
                    <a:pt x="45" y="3"/>
                  </a:cubicBezTo>
                  <a:cubicBezTo>
                    <a:pt x="44" y="4"/>
                    <a:pt x="44" y="6"/>
                    <a:pt x="44" y="11"/>
                  </a:cubicBezTo>
                  <a:cubicBezTo>
                    <a:pt x="45" y="19"/>
                    <a:pt x="43" y="21"/>
                    <a:pt x="40" y="16"/>
                  </a:cubicBezTo>
                  <a:cubicBezTo>
                    <a:pt x="39" y="14"/>
                    <a:pt x="37" y="12"/>
                    <a:pt x="37" y="12"/>
                  </a:cubicBezTo>
                  <a:cubicBezTo>
                    <a:pt x="34" y="12"/>
                    <a:pt x="14" y="50"/>
                    <a:pt x="10" y="61"/>
                  </a:cubicBezTo>
                  <a:cubicBezTo>
                    <a:pt x="7" y="68"/>
                    <a:pt x="4" y="75"/>
                    <a:pt x="3" y="77"/>
                  </a:cubicBezTo>
                  <a:cubicBezTo>
                    <a:pt x="0" y="82"/>
                    <a:pt x="1" y="84"/>
                    <a:pt x="10" y="90"/>
                  </a:cubicBezTo>
                  <a:cubicBezTo>
                    <a:pt x="30" y="103"/>
                    <a:pt x="30" y="105"/>
                    <a:pt x="22" y="121"/>
                  </a:cubicBezTo>
                  <a:cubicBezTo>
                    <a:pt x="19" y="127"/>
                    <a:pt x="17" y="135"/>
                    <a:pt x="16" y="138"/>
                  </a:cubicBezTo>
                  <a:cubicBezTo>
                    <a:pt x="16" y="143"/>
                    <a:pt x="16" y="144"/>
                    <a:pt x="21" y="148"/>
                  </a:cubicBezTo>
                  <a:cubicBezTo>
                    <a:pt x="24" y="151"/>
                    <a:pt x="26" y="153"/>
                    <a:pt x="26" y="154"/>
                  </a:cubicBezTo>
                  <a:cubicBezTo>
                    <a:pt x="26" y="154"/>
                    <a:pt x="25" y="158"/>
                    <a:pt x="25" y="163"/>
                  </a:cubicBezTo>
                  <a:cubicBezTo>
                    <a:pt x="25" y="172"/>
                    <a:pt x="23" y="175"/>
                    <a:pt x="17" y="176"/>
                  </a:cubicBezTo>
                  <a:cubicBezTo>
                    <a:pt x="13" y="177"/>
                    <a:pt x="11" y="181"/>
                    <a:pt x="11" y="186"/>
                  </a:cubicBezTo>
                  <a:cubicBezTo>
                    <a:pt x="11" y="188"/>
                    <a:pt x="10" y="189"/>
                    <a:pt x="10" y="189"/>
                  </a:cubicBezTo>
                  <a:cubicBezTo>
                    <a:pt x="9" y="189"/>
                    <a:pt x="8" y="191"/>
                    <a:pt x="7" y="193"/>
                  </a:cubicBezTo>
                  <a:cubicBezTo>
                    <a:pt x="7" y="196"/>
                    <a:pt x="7" y="198"/>
                    <a:pt x="9" y="200"/>
                  </a:cubicBezTo>
                  <a:cubicBezTo>
                    <a:pt x="11" y="202"/>
                    <a:pt x="12" y="205"/>
                    <a:pt x="12" y="209"/>
                  </a:cubicBezTo>
                  <a:cubicBezTo>
                    <a:pt x="12" y="213"/>
                    <a:pt x="14" y="218"/>
                    <a:pt x="16" y="223"/>
                  </a:cubicBezTo>
                  <a:cubicBezTo>
                    <a:pt x="18" y="227"/>
                    <a:pt x="19" y="231"/>
                    <a:pt x="18" y="234"/>
                  </a:cubicBezTo>
                  <a:cubicBezTo>
                    <a:pt x="18" y="237"/>
                    <a:pt x="19" y="241"/>
                    <a:pt x="21" y="244"/>
                  </a:cubicBezTo>
                  <a:cubicBezTo>
                    <a:pt x="23" y="250"/>
                    <a:pt x="23" y="250"/>
                    <a:pt x="21" y="258"/>
                  </a:cubicBezTo>
                  <a:cubicBezTo>
                    <a:pt x="18" y="270"/>
                    <a:pt x="14" y="288"/>
                    <a:pt x="13" y="300"/>
                  </a:cubicBezTo>
                  <a:cubicBezTo>
                    <a:pt x="13" y="306"/>
                    <a:pt x="12" y="312"/>
                    <a:pt x="12" y="313"/>
                  </a:cubicBezTo>
                  <a:cubicBezTo>
                    <a:pt x="11" y="315"/>
                    <a:pt x="12" y="317"/>
                    <a:pt x="14" y="320"/>
                  </a:cubicBezTo>
                  <a:cubicBezTo>
                    <a:pt x="18" y="324"/>
                    <a:pt x="20" y="329"/>
                    <a:pt x="22" y="339"/>
                  </a:cubicBezTo>
                  <a:cubicBezTo>
                    <a:pt x="24" y="348"/>
                    <a:pt x="27" y="354"/>
                    <a:pt x="31" y="359"/>
                  </a:cubicBezTo>
                  <a:cubicBezTo>
                    <a:pt x="34" y="362"/>
                    <a:pt x="34" y="362"/>
                    <a:pt x="34" y="362"/>
                  </a:cubicBezTo>
                  <a:cubicBezTo>
                    <a:pt x="31" y="365"/>
                    <a:pt x="31" y="365"/>
                    <a:pt x="31" y="365"/>
                  </a:cubicBezTo>
                  <a:cubicBezTo>
                    <a:pt x="29" y="367"/>
                    <a:pt x="28" y="370"/>
                    <a:pt x="28" y="374"/>
                  </a:cubicBezTo>
                  <a:cubicBezTo>
                    <a:pt x="28" y="377"/>
                    <a:pt x="27" y="380"/>
                    <a:pt x="26" y="382"/>
                  </a:cubicBezTo>
                  <a:cubicBezTo>
                    <a:pt x="25" y="384"/>
                    <a:pt x="26" y="385"/>
                    <a:pt x="34" y="389"/>
                  </a:cubicBezTo>
                  <a:cubicBezTo>
                    <a:pt x="39" y="391"/>
                    <a:pt x="45" y="395"/>
                    <a:pt x="48" y="397"/>
                  </a:cubicBezTo>
                  <a:cubicBezTo>
                    <a:pt x="53" y="400"/>
                    <a:pt x="55" y="400"/>
                    <a:pt x="58" y="399"/>
                  </a:cubicBezTo>
                  <a:cubicBezTo>
                    <a:pt x="64" y="398"/>
                    <a:pt x="64" y="397"/>
                    <a:pt x="64" y="420"/>
                  </a:cubicBezTo>
                  <a:cubicBezTo>
                    <a:pt x="64" y="437"/>
                    <a:pt x="64" y="437"/>
                    <a:pt x="64" y="437"/>
                  </a:cubicBezTo>
                  <a:cubicBezTo>
                    <a:pt x="80" y="444"/>
                    <a:pt x="80" y="444"/>
                    <a:pt x="80" y="444"/>
                  </a:cubicBezTo>
                  <a:cubicBezTo>
                    <a:pt x="130" y="464"/>
                    <a:pt x="190" y="484"/>
                    <a:pt x="247" y="501"/>
                  </a:cubicBezTo>
                  <a:cubicBezTo>
                    <a:pt x="264" y="505"/>
                    <a:pt x="287" y="512"/>
                    <a:pt x="298" y="516"/>
                  </a:cubicBezTo>
                  <a:cubicBezTo>
                    <a:pt x="310" y="519"/>
                    <a:pt x="321" y="522"/>
                    <a:pt x="323" y="523"/>
                  </a:cubicBezTo>
                  <a:cubicBezTo>
                    <a:pt x="325" y="523"/>
                    <a:pt x="337" y="525"/>
                    <a:pt x="349" y="528"/>
                  </a:cubicBezTo>
                  <a:cubicBezTo>
                    <a:pt x="360" y="530"/>
                    <a:pt x="372" y="532"/>
                    <a:pt x="374" y="533"/>
                  </a:cubicBezTo>
                  <a:cubicBezTo>
                    <a:pt x="376" y="533"/>
                    <a:pt x="384" y="535"/>
                    <a:pt x="392" y="536"/>
                  </a:cubicBezTo>
                  <a:cubicBezTo>
                    <a:pt x="400" y="538"/>
                    <a:pt x="409" y="539"/>
                    <a:pt x="411" y="540"/>
                  </a:cubicBezTo>
                  <a:cubicBezTo>
                    <a:pt x="413" y="540"/>
                    <a:pt x="424" y="542"/>
                    <a:pt x="435" y="545"/>
                  </a:cubicBezTo>
                  <a:cubicBezTo>
                    <a:pt x="457" y="549"/>
                    <a:pt x="465" y="550"/>
                    <a:pt x="466" y="547"/>
                  </a:cubicBezTo>
                  <a:cubicBezTo>
                    <a:pt x="466" y="546"/>
                    <a:pt x="466" y="544"/>
                    <a:pt x="466" y="543"/>
                  </a:cubicBezTo>
                  <a:cubicBezTo>
                    <a:pt x="466" y="541"/>
                    <a:pt x="467" y="534"/>
                    <a:pt x="468" y="528"/>
                  </a:cubicBezTo>
                  <a:cubicBezTo>
                    <a:pt x="468" y="521"/>
                    <a:pt x="469" y="514"/>
                    <a:pt x="469" y="512"/>
                  </a:cubicBezTo>
                  <a:cubicBezTo>
                    <a:pt x="469" y="510"/>
                    <a:pt x="470" y="504"/>
                    <a:pt x="470" y="499"/>
                  </a:cubicBezTo>
                  <a:cubicBezTo>
                    <a:pt x="472" y="485"/>
                    <a:pt x="474" y="462"/>
                    <a:pt x="475" y="455"/>
                  </a:cubicBezTo>
                  <a:cubicBezTo>
                    <a:pt x="475" y="452"/>
                    <a:pt x="476" y="445"/>
                    <a:pt x="476" y="438"/>
                  </a:cubicBezTo>
                  <a:cubicBezTo>
                    <a:pt x="477" y="431"/>
                    <a:pt x="477" y="424"/>
                    <a:pt x="478" y="423"/>
                  </a:cubicBezTo>
                  <a:cubicBezTo>
                    <a:pt x="478" y="422"/>
                    <a:pt x="478" y="415"/>
                    <a:pt x="479" y="409"/>
                  </a:cubicBezTo>
                  <a:cubicBezTo>
                    <a:pt x="479" y="402"/>
                    <a:pt x="480" y="391"/>
                    <a:pt x="481" y="385"/>
                  </a:cubicBezTo>
                  <a:cubicBezTo>
                    <a:pt x="482" y="379"/>
                    <a:pt x="482" y="373"/>
                    <a:pt x="482" y="372"/>
                  </a:cubicBezTo>
                  <a:cubicBezTo>
                    <a:pt x="481" y="371"/>
                    <a:pt x="472" y="366"/>
                    <a:pt x="461" y="360"/>
                  </a:cubicBezTo>
                  <a:cubicBezTo>
                    <a:pt x="437" y="348"/>
                    <a:pt x="413" y="335"/>
                    <a:pt x="395" y="326"/>
                  </a:cubicBezTo>
                  <a:cubicBezTo>
                    <a:pt x="383" y="319"/>
                    <a:pt x="383" y="319"/>
                    <a:pt x="383" y="319"/>
                  </a:cubicBezTo>
                  <a:cubicBezTo>
                    <a:pt x="374" y="305"/>
                    <a:pt x="374" y="305"/>
                    <a:pt x="374" y="305"/>
                  </a:cubicBezTo>
                  <a:cubicBezTo>
                    <a:pt x="365" y="291"/>
                    <a:pt x="365" y="291"/>
                    <a:pt x="365" y="291"/>
                  </a:cubicBezTo>
                  <a:cubicBezTo>
                    <a:pt x="349" y="287"/>
                    <a:pt x="349" y="287"/>
                    <a:pt x="349" y="287"/>
                  </a:cubicBezTo>
                  <a:cubicBezTo>
                    <a:pt x="333" y="284"/>
                    <a:pt x="333" y="284"/>
                    <a:pt x="333" y="284"/>
                  </a:cubicBezTo>
                  <a:cubicBezTo>
                    <a:pt x="320" y="265"/>
                    <a:pt x="320" y="265"/>
                    <a:pt x="320" y="265"/>
                  </a:cubicBezTo>
                  <a:cubicBezTo>
                    <a:pt x="312" y="255"/>
                    <a:pt x="300" y="239"/>
                    <a:pt x="293" y="229"/>
                  </a:cubicBezTo>
                  <a:cubicBezTo>
                    <a:pt x="286" y="219"/>
                    <a:pt x="272" y="200"/>
                    <a:pt x="262" y="187"/>
                  </a:cubicBezTo>
                  <a:cubicBezTo>
                    <a:pt x="253" y="173"/>
                    <a:pt x="243" y="161"/>
                    <a:pt x="242" y="159"/>
                  </a:cubicBezTo>
                  <a:cubicBezTo>
                    <a:pt x="240" y="156"/>
                    <a:pt x="240" y="155"/>
                    <a:pt x="245" y="142"/>
                  </a:cubicBezTo>
                  <a:cubicBezTo>
                    <a:pt x="263" y="96"/>
                    <a:pt x="262" y="96"/>
                    <a:pt x="254" y="85"/>
                  </a:cubicBezTo>
                  <a:cubicBezTo>
                    <a:pt x="251" y="81"/>
                    <a:pt x="249" y="78"/>
                    <a:pt x="249" y="77"/>
                  </a:cubicBezTo>
                  <a:cubicBezTo>
                    <a:pt x="249" y="77"/>
                    <a:pt x="248" y="76"/>
                    <a:pt x="247" y="76"/>
                  </a:cubicBezTo>
                  <a:cubicBezTo>
                    <a:pt x="246" y="76"/>
                    <a:pt x="244" y="75"/>
                    <a:pt x="242" y="73"/>
                  </a:cubicBezTo>
                  <a:cubicBezTo>
                    <a:pt x="240" y="72"/>
                    <a:pt x="236" y="70"/>
                    <a:pt x="233" y="70"/>
                  </a:cubicBezTo>
                  <a:cubicBezTo>
                    <a:pt x="228" y="70"/>
                    <a:pt x="226" y="70"/>
                    <a:pt x="221" y="74"/>
                  </a:cubicBezTo>
                  <a:cubicBezTo>
                    <a:pt x="216" y="78"/>
                    <a:pt x="215" y="79"/>
                    <a:pt x="211" y="78"/>
                  </a:cubicBezTo>
                  <a:cubicBezTo>
                    <a:pt x="207" y="76"/>
                    <a:pt x="207" y="75"/>
                    <a:pt x="212" y="70"/>
                  </a:cubicBezTo>
                  <a:cubicBezTo>
                    <a:pt x="214" y="68"/>
                    <a:pt x="216" y="65"/>
                    <a:pt x="215" y="64"/>
                  </a:cubicBezTo>
                  <a:cubicBezTo>
                    <a:pt x="215" y="63"/>
                    <a:pt x="214" y="59"/>
                    <a:pt x="214" y="55"/>
                  </a:cubicBezTo>
                  <a:cubicBezTo>
                    <a:pt x="214" y="43"/>
                    <a:pt x="212" y="43"/>
                    <a:pt x="200" y="55"/>
                  </a:cubicBezTo>
                  <a:cubicBezTo>
                    <a:pt x="194" y="61"/>
                    <a:pt x="189" y="66"/>
                    <a:pt x="188" y="66"/>
                  </a:cubicBezTo>
                  <a:cubicBezTo>
                    <a:pt x="187" y="66"/>
                    <a:pt x="183" y="62"/>
                    <a:pt x="183" y="60"/>
                  </a:cubicBezTo>
                  <a:cubicBezTo>
                    <a:pt x="183" y="60"/>
                    <a:pt x="183" y="51"/>
                    <a:pt x="182" y="41"/>
                  </a:cubicBezTo>
                  <a:cubicBezTo>
                    <a:pt x="182" y="23"/>
                    <a:pt x="182" y="23"/>
                    <a:pt x="179" y="21"/>
                  </a:cubicBezTo>
                  <a:cubicBezTo>
                    <a:pt x="174" y="19"/>
                    <a:pt x="171" y="19"/>
                    <a:pt x="167" y="22"/>
                  </a:cubicBezTo>
                  <a:cubicBezTo>
                    <a:pt x="164" y="24"/>
                    <a:pt x="162" y="25"/>
                    <a:pt x="157" y="25"/>
                  </a:cubicBezTo>
                  <a:cubicBezTo>
                    <a:pt x="152" y="25"/>
                    <a:pt x="150" y="24"/>
                    <a:pt x="151" y="23"/>
                  </a:cubicBezTo>
                  <a:cubicBezTo>
                    <a:pt x="152" y="22"/>
                    <a:pt x="152" y="20"/>
                    <a:pt x="153" y="18"/>
                  </a:cubicBezTo>
                  <a:cubicBezTo>
                    <a:pt x="154" y="14"/>
                    <a:pt x="153" y="13"/>
                    <a:pt x="147" y="10"/>
                  </a:cubicBezTo>
                  <a:cubicBezTo>
                    <a:pt x="140" y="7"/>
                    <a:pt x="130" y="6"/>
                    <a:pt x="121" y="9"/>
                  </a:cubicBezTo>
                  <a:cubicBezTo>
                    <a:pt x="119" y="9"/>
                    <a:pt x="111" y="10"/>
                    <a:pt x="103" y="10"/>
                  </a:cubicBezTo>
                  <a:cubicBezTo>
                    <a:pt x="92" y="11"/>
                    <a:pt x="88" y="12"/>
                    <a:pt x="87" y="13"/>
                  </a:cubicBezTo>
                  <a:cubicBezTo>
                    <a:pt x="86" y="14"/>
                    <a:pt x="84" y="15"/>
                    <a:pt x="82" y="15"/>
                  </a:cubicBezTo>
                  <a:cubicBezTo>
                    <a:pt x="78" y="15"/>
                    <a:pt x="77" y="15"/>
                    <a:pt x="77" y="9"/>
                  </a:cubicBezTo>
                  <a:cubicBezTo>
                    <a:pt x="77" y="2"/>
                    <a:pt x="77" y="0"/>
                    <a:pt x="72" y="0"/>
                  </a:cubicBezTo>
                  <a:close/>
                </a:path>
              </a:pathLst>
            </a:custGeom>
            <a:solidFill>
              <a:schemeClr val="accent3">
                <a:alpha val="3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31" name="Freeform 16">
              <a:extLst>
                <a:ext uri="{FF2B5EF4-FFF2-40B4-BE49-F238E27FC236}">
                  <a16:creationId xmlns:a16="http://schemas.microsoft.com/office/drawing/2014/main" id="{7337A0F4-7351-EB40-B70E-8E6371B5C8BD}"/>
                </a:ext>
              </a:extLst>
            </p:cNvPr>
            <p:cNvSpPr>
              <a:spLocks/>
            </p:cNvSpPr>
            <p:nvPr/>
          </p:nvSpPr>
          <p:spPr bwMode="auto">
            <a:xfrm>
              <a:off x="1132209" y="435804"/>
              <a:ext cx="2546848" cy="2153492"/>
            </a:xfrm>
            <a:custGeom>
              <a:avLst/>
              <a:gdLst>
                <a:gd name="T0" fmla="*/ 326 w 594"/>
                <a:gd name="T1" fmla="*/ 499 h 502"/>
                <a:gd name="T2" fmla="*/ 292 w 594"/>
                <a:gd name="T3" fmla="*/ 495 h 502"/>
                <a:gd name="T4" fmla="*/ 224 w 594"/>
                <a:gd name="T5" fmla="*/ 486 h 502"/>
                <a:gd name="T6" fmla="*/ 229 w 594"/>
                <a:gd name="T7" fmla="*/ 442 h 502"/>
                <a:gd name="T8" fmla="*/ 234 w 594"/>
                <a:gd name="T9" fmla="*/ 381 h 502"/>
                <a:gd name="T10" fmla="*/ 241 w 594"/>
                <a:gd name="T11" fmla="*/ 310 h 502"/>
                <a:gd name="T12" fmla="*/ 147 w 594"/>
                <a:gd name="T13" fmla="*/ 257 h 502"/>
                <a:gd name="T14" fmla="*/ 106 w 594"/>
                <a:gd name="T15" fmla="*/ 221 h 502"/>
                <a:gd name="T16" fmla="*/ 45 w 594"/>
                <a:gd name="T17" fmla="*/ 156 h 502"/>
                <a:gd name="T18" fmla="*/ 19 w 594"/>
                <a:gd name="T19" fmla="*/ 40 h 502"/>
                <a:gd name="T20" fmla="*/ 68 w 594"/>
                <a:gd name="T21" fmla="*/ 76 h 502"/>
                <a:gd name="T22" fmla="*/ 95 w 594"/>
                <a:gd name="T23" fmla="*/ 109 h 502"/>
                <a:gd name="T24" fmla="*/ 72 w 594"/>
                <a:gd name="T25" fmla="*/ 128 h 502"/>
                <a:gd name="T26" fmla="*/ 140 w 594"/>
                <a:gd name="T27" fmla="*/ 140 h 502"/>
                <a:gd name="T28" fmla="*/ 170 w 594"/>
                <a:gd name="T29" fmla="*/ 183 h 502"/>
                <a:gd name="T30" fmla="*/ 171 w 594"/>
                <a:gd name="T31" fmla="*/ 154 h 502"/>
                <a:gd name="T32" fmla="*/ 196 w 594"/>
                <a:gd name="T33" fmla="*/ 137 h 502"/>
                <a:gd name="T34" fmla="*/ 185 w 594"/>
                <a:gd name="T35" fmla="*/ 119 h 502"/>
                <a:gd name="T36" fmla="*/ 217 w 594"/>
                <a:gd name="T37" fmla="*/ 126 h 502"/>
                <a:gd name="T38" fmla="*/ 243 w 594"/>
                <a:gd name="T39" fmla="*/ 153 h 502"/>
                <a:gd name="T40" fmla="*/ 259 w 594"/>
                <a:gd name="T41" fmla="*/ 172 h 502"/>
                <a:gd name="T42" fmla="*/ 305 w 594"/>
                <a:gd name="T43" fmla="*/ 177 h 502"/>
                <a:gd name="T44" fmla="*/ 318 w 594"/>
                <a:gd name="T45" fmla="*/ 164 h 502"/>
                <a:gd name="T46" fmla="*/ 353 w 594"/>
                <a:gd name="T47" fmla="*/ 161 h 502"/>
                <a:gd name="T48" fmla="*/ 356 w 594"/>
                <a:gd name="T49" fmla="*/ 197 h 502"/>
                <a:gd name="T50" fmla="*/ 364 w 594"/>
                <a:gd name="T51" fmla="*/ 203 h 502"/>
                <a:gd name="T52" fmla="*/ 367 w 594"/>
                <a:gd name="T53" fmla="*/ 169 h 502"/>
                <a:gd name="T54" fmla="*/ 388 w 594"/>
                <a:gd name="T55" fmla="*/ 135 h 502"/>
                <a:gd name="T56" fmla="*/ 362 w 594"/>
                <a:gd name="T57" fmla="*/ 96 h 502"/>
                <a:gd name="T58" fmla="*/ 356 w 594"/>
                <a:gd name="T59" fmla="*/ 58 h 502"/>
                <a:gd name="T60" fmla="*/ 363 w 594"/>
                <a:gd name="T61" fmla="*/ 30 h 502"/>
                <a:gd name="T62" fmla="*/ 386 w 594"/>
                <a:gd name="T63" fmla="*/ 2 h 502"/>
                <a:gd name="T64" fmla="*/ 411 w 594"/>
                <a:gd name="T65" fmla="*/ 41 h 502"/>
                <a:gd name="T66" fmla="*/ 419 w 594"/>
                <a:gd name="T67" fmla="*/ 88 h 502"/>
                <a:gd name="T68" fmla="*/ 427 w 594"/>
                <a:gd name="T69" fmla="*/ 107 h 502"/>
                <a:gd name="T70" fmla="*/ 443 w 594"/>
                <a:gd name="T71" fmla="*/ 118 h 502"/>
                <a:gd name="T72" fmla="*/ 449 w 594"/>
                <a:gd name="T73" fmla="*/ 145 h 502"/>
                <a:gd name="T74" fmla="*/ 473 w 594"/>
                <a:gd name="T75" fmla="*/ 132 h 502"/>
                <a:gd name="T76" fmla="*/ 480 w 594"/>
                <a:gd name="T77" fmla="*/ 172 h 502"/>
                <a:gd name="T78" fmla="*/ 495 w 594"/>
                <a:gd name="T79" fmla="*/ 202 h 502"/>
                <a:gd name="T80" fmla="*/ 509 w 594"/>
                <a:gd name="T81" fmla="*/ 170 h 502"/>
                <a:gd name="T82" fmla="*/ 522 w 594"/>
                <a:gd name="T83" fmla="*/ 125 h 502"/>
                <a:gd name="T84" fmla="*/ 545 w 594"/>
                <a:gd name="T85" fmla="*/ 96 h 502"/>
                <a:gd name="T86" fmla="*/ 573 w 594"/>
                <a:gd name="T87" fmla="*/ 113 h 502"/>
                <a:gd name="T88" fmla="*/ 583 w 594"/>
                <a:gd name="T89" fmla="*/ 132 h 502"/>
                <a:gd name="T90" fmla="*/ 578 w 594"/>
                <a:gd name="T91" fmla="*/ 153 h 502"/>
                <a:gd name="T92" fmla="*/ 579 w 594"/>
                <a:gd name="T93" fmla="*/ 172 h 502"/>
                <a:gd name="T94" fmla="*/ 565 w 594"/>
                <a:gd name="T95" fmla="*/ 239 h 502"/>
                <a:gd name="T96" fmla="*/ 554 w 594"/>
                <a:gd name="T97" fmla="*/ 238 h 502"/>
                <a:gd name="T98" fmla="*/ 534 w 594"/>
                <a:gd name="T99" fmla="*/ 246 h 502"/>
                <a:gd name="T100" fmla="*/ 511 w 594"/>
                <a:gd name="T101" fmla="*/ 241 h 502"/>
                <a:gd name="T102" fmla="*/ 509 w 594"/>
                <a:gd name="T103" fmla="*/ 273 h 502"/>
                <a:gd name="T104" fmla="*/ 500 w 594"/>
                <a:gd name="T105" fmla="*/ 292 h 502"/>
                <a:gd name="T106" fmla="*/ 496 w 594"/>
                <a:gd name="T107" fmla="*/ 318 h 502"/>
                <a:gd name="T108" fmla="*/ 450 w 594"/>
                <a:gd name="T109" fmla="*/ 357 h 502"/>
                <a:gd name="T110" fmla="*/ 432 w 594"/>
                <a:gd name="T111" fmla="*/ 365 h 502"/>
                <a:gd name="T112" fmla="*/ 421 w 594"/>
                <a:gd name="T113" fmla="*/ 394 h 502"/>
                <a:gd name="T114" fmla="*/ 390 w 594"/>
                <a:gd name="T115" fmla="*/ 432 h 502"/>
                <a:gd name="T116" fmla="*/ 369 w 594"/>
                <a:gd name="T117" fmla="*/ 472 h 502"/>
                <a:gd name="T118" fmla="*/ 356 w 594"/>
                <a:gd name="T119" fmla="*/ 502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4" h="502">
                  <a:moveTo>
                    <a:pt x="350" y="502"/>
                  </a:moveTo>
                  <a:cubicBezTo>
                    <a:pt x="349" y="502"/>
                    <a:pt x="344" y="501"/>
                    <a:pt x="338" y="500"/>
                  </a:cubicBezTo>
                  <a:cubicBezTo>
                    <a:pt x="331" y="500"/>
                    <a:pt x="326" y="499"/>
                    <a:pt x="326" y="499"/>
                  </a:cubicBezTo>
                  <a:cubicBezTo>
                    <a:pt x="325" y="499"/>
                    <a:pt x="320" y="498"/>
                    <a:pt x="314" y="497"/>
                  </a:cubicBezTo>
                  <a:cubicBezTo>
                    <a:pt x="307" y="497"/>
                    <a:pt x="302" y="496"/>
                    <a:pt x="302" y="496"/>
                  </a:cubicBezTo>
                  <a:cubicBezTo>
                    <a:pt x="301" y="496"/>
                    <a:pt x="297" y="495"/>
                    <a:pt x="292" y="495"/>
                  </a:cubicBezTo>
                  <a:cubicBezTo>
                    <a:pt x="287" y="494"/>
                    <a:pt x="280" y="493"/>
                    <a:pt x="276" y="493"/>
                  </a:cubicBezTo>
                  <a:cubicBezTo>
                    <a:pt x="263" y="492"/>
                    <a:pt x="258" y="491"/>
                    <a:pt x="242" y="490"/>
                  </a:cubicBezTo>
                  <a:cubicBezTo>
                    <a:pt x="226" y="488"/>
                    <a:pt x="223" y="487"/>
                    <a:pt x="224" y="486"/>
                  </a:cubicBezTo>
                  <a:cubicBezTo>
                    <a:pt x="225" y="485"/>
                    <a:pt x="225" y="479"/>
                    <a:pt x="226" y="471"/>
                  </a:cubicBezTo>
                  <a:cubicBezTo>
                    <a:pt x="226" y="464"/>
                    <a:pt x="227" y="457"/>
                    <a:pt x="227" y="456"/>
                  </a:cubicBezTo>
                  <a:cubicBezTo>
                    <a:pt x="227" y="455"/>
                    <a:pt x="228" y="448"/>
                    <a:pt x="229" y="442"/>
                  </a:cubicBezTo>
                  <a:cubicBezTo>
                    <a:pt x="229" y="435"/>
                    <a:pt x="230" y="428"/>
                    <a:pt x="230" y="426"/>
                  </a:cubicBezTo>
                  <a:cubicBezTo>
                    <a:pt x="230" y="424"/>
                    <a:pt x="231" y="418"/>
                    <a:pt x="231" y="413"/>
                  </a:cubicBezTo>
                  <a:cubicBezTo>
                    <a:pt x="232" y="401"/>
                    <a:pt x="233" y="389"/>
                    <a:pt x="234" y="381"/>
                  </a:cubicBezTo>
                  <a:cubicBezTo>
                    <a:pt x="235" y="377"/>
                    <a:pt x="235" y="371"/>
                    <a:pt x="236" y="367"/>
                  </a:cubicBezTo>
                  <a:cubicBezTo>
                    <a:pt x="238" y="342"/>
                    <a:pt x="239" y="336"/>
                    <a:pt x="240" y="322"/>
                  </a:cubicBezTo>
                  <a:cubicBezTo>
                    <a:pt x="241" y="317"/>
                    <a:pt x="241" y="312"/>
                    <a:pt x="241" y="310"/>
                  </a:cubicBezTo>
                  <a:cubicBezTo>
                    <a:pt x="241" y="308"/>
                    <a:pt x="239" y="306"/>
                    <a:pt x="230" y="301"/>
                  </a:cubicBezTo>
                  <a:cubicBezTo>
                    <a:pt x="216" y="293"/>
                    <a:pt x="189" y="279"/>
                    <a:pt x="168" y="268"/>
                  </a:cubicBezTo>
                  <a:cubicBezTo>
                    <a:pt x="160" y="264"/>
                    <a:pt x="150" y="258"/>
                    <a:pt x="147" y="257"/>
                  </a:cubicBezTo>
                  <a:cubicBezTo>
                    <a:pt x="141" y="254"/>
                    <a:pt x="138" y="250"/>
                    <a:pt x="127" y="233"/>
                  </a:cubicBezTo>
                  <a:cubicBezTo>
                    <a:pt x="122" y="224"/>
                    <a:pt x="122" y="224"/>
                    <a:pt x="122" y="224"/>
                  </a:cubicBezTo>
                  <a:cubicBezTo>
                    <a:pt x="106" y="221"/>
                    <a:pt x="106" y="221"/>
                    <a:pt x="106" y="221"/>
                  </a:cubicBezTo>
                  <a:cubicBezTo>
                    <a:pt x="90" y="217"/>
                    <a:pt x="90" y="217"/>
                    <a:pt x="90" y="217"/>
                  </a:cubicBezTo>
                  <a:cubicBezTo>
                    <a:pt x="82" y="207"/>
                    <a:pt x="82" y="207"/>
                    <a:pt x="82" y="207"/>
                  </a:cubicBezTo>
                  <a:cubicBezTo>
                    <a:pt x="78" y="201"/>
                    <a:pt x="61" y="178"/>
                    <a:pt x="45" y="156"/>
                  </a:cubicBezTo>
                  <a:cubicBezTo>
                    <a:pt x="29" y="135"/>
                    <a:pt x="13" y="112"/>
                    <a:pt x="8" y="105"/>
                  </a:cubicBezTo>
                  <a:cubicBezTo>
                    <a:pt x="4" y="99"/>
                    <a:pt x="0" y="94"/>
                    <a:pt x="0" y="93"/>
                  </a:cubicBezTo>
                  <a:cubicBezTo>
                    <a:pt x="0" y="91"/>
                    <a:pt x="18" y="41"/>
                    <a:pt x="19" y="40"/>
                  </a:cubicBezTo>
                  <a:cubicBezTo>
                    <a:pt x="21" y="38"/>
                    <a:pt x="35" y="50"/>
                    <a:pt x="40" y="59"/>
                  </a:cubicBezTo>
                  <a:cubicBezTo>
                    <a:pt x="44" y="65"/>
                    <a:pt x="54" y="73"/>
                    <a:pt x="61" y="76"/>
                  </a:cubicBezTo>
                  <a:cubicBezTo>
                    <a:pt x="64" y="78"/>
                    <a:pt x="65" y="78"/>
                    <a:pt x="68" y="76"/>
                  </a:cubicBezTo>
                  <a:cubicBezTo>
                    <a:pt x="71" y="75"/>
                    <a:pt x="72" y="75"/>
                    <a:pt x="77" y="80"/>
                  </a:cubicBezTo>
                  <a:cubicBezTo>
                    <a:pt x="81" y="83"/>
                    <a:pt x="85" y="87"/>
                    <a:pt x="86" y="89"/>
                  </a:cubicBezTo>
                  <a:cubicBezTo>
                    <a:pt x="89" y="94"/>
                    <a:pt x="95" y="106"/>
                    <a:pt x="95" y="109"/>
                  </a:cubicBezTo>
                  <a:cubicBezTo>
                    <a:pt x="95" y="112"/>
                    <a:pt x="91" y="114"/>
                    <a:pt x="84" y="115"/>
                  </a:cubicBezTo>
                  <a:cubicBezTo>
                    <a:pt x="76" y="116"/>
                    <a:pt x="69" y="119"/>
                    <a:pt x="69" y="122"/>
                  </a:cubicBezTo>
                  <a:cubicBezTo>
                    <a:pt x="69" y="123"/>
                    <a:pt x="71" y="126"/>
                    <a:pt x="72" y="128"/>
                  </a:cubicBezTo>
                  <a:cubicBezTo>
                    <a:pt x="75" y="132"/>
                    <a:pt x="78" y="133"/>
                    <a:pt x="90" y="137"/>
                  </a:cubicBezTo>
                  <a:cubicBezTo>
                    <a:pt x="112" y="144"/>
                    <a:pt x="116" y="145"/>
                    <a:pt x="127" y="143"/>
                  </a:cubicBezTo>
                  <a:cubicBezTo>
                    <a:pt x="132" y="142"/>
                    <a:pt x="138" y="141"/>
                    <a:pt x="140" y="140"/>
                  </a:cubicBezTo>
                  <a:cubicBezTo>
                    <a:pt x="143" y="138"/>
                    <a:pt x="144" y="138"/>
                    <a:pt x="146" y="141"/>
                  </a:cubicBezTo>
                  <a:cubicBezTo>
                    <a:pt x="147" y="143"/>
                    <a:pt x="152" y="150"/>
                    <a:pt x="156" y="156"/>
                  </a:cubicBezTo>
                  <a:cubicBezTo>
                    <a:pt x="167" y="171"/>
                    <a:pt x="171" y="178"/>
                    <a:pt x="170" y="183"/>
                  </a:cubicBezTo>
                  <a:cubicBezTo>
                    <a:pt x="170" y="186"/>
                    <a:pt x="170" y="187"/>
                    <a:pt x="171" y="185"/>
                  </a:cubicBezTo>
                  <a:cubicBezTo>
                    <a:pt x="172" y="184"/>
                    <a:pt x="172" y="178"/>
                    <a:pt x="172" y="169"/>
                  </a:cubicBezTo>
                  <a:cubicBezTo>
                    <a:pt x="171" y="154"/>
                    <a:pt x="171" y="154"/>
                    <a:pt x="171" y="154"/>
                  </a:cubicBezTo>
                  <a:cubicBezTo>
                    <a:pt x="186" y="147"/>
                    <a:pt x="186" y="147"/>
                    <a:pt x="186" y="147"/>
                  </a:cubicBezTo>
                  <a:cubicBezTo>
                    <a:pt x="195" y="143"/>
                    <a:pt x="201" y="138"/>
                    <a:pt x="202" y="137"/>
                  </a:cubicBezTo>
                  <a:cubicBezTo>
                    <a:pt x="202" y="135"/>
                    <a:pt x="202" y="135"/>
                    <a:pt x="196" y="137"/>
                  </a:cubicBezTo>
                  <a:cubicBezTo>
                    <a:pt x="193" y="139"/>
                    <a:pt x="187" y="140"/>
                    <a:pt x="183" y="142"/>
                  </a:cubicBezTo>
                  <a:cubicBezTo>
                    <a:pt x="176" y="143"/>
                    <a:pt x="175" y="143"/>
                    <a:pt x="172" y="141"/>
                  </a:cubicBezTo>
                  <a:cubicBezTo>
                    <a:pt x="162" y="133"/>
                    <a:pt x="170" y="120"/>
                    <a:pt x="185" y="119"/>
                  </a:cubicBezTo>
                  <a:cubicBezTo>
                    <a:pt x="188" y="119"/>
                    <a:pt x="193" y="118"/>
                    <a:pt x="197" y="116"/>
                  </a:cubicBezTo>
                  <a:cubicBezTo>
                    <a:pt x="201" y="115"/>
                    <a:pt x="206" y="114"/>
                    <a:pt x="209" y="114"/>
                  </a:cubicBezTo>
                  <a:cubicBezTo>
                    <a:pt x="213" y="115"/>
                    <a:pt x="217" y="120"/>
                    <a:pt x="217" y="126"/>
                  </a:cubicBezTo>
                  <a:cubicBezTo>
                    <a:pt x="217" y="129"/>
                    <a:pt x="219" y="133"/>
                    <a:pt x="220" y="136"/>
                  </a:cubicBezTo>
                  <a:cubicBezTo>
                    <a:pt x="224" y="142"/>
                    <a:pt x="234" y="153"/>
                    <a:pt x="238" y="153"/>
                  </a:cubicBezTo>
                  <a:cubicBezTo>
                    <a:pt x="240" y="153"/>
                    <a:pt x="242" y="153"/>
                    <a:pt x="243" y="153"/>
                  </a:cubicBezTo>
                  <a:cubicBezTo>
                    <a:pt x="244" y="154"/>
                    <a:pt x="245" y="154"/>
                    <a:pt x="246" y="154"/>
                  </a:cubicBezTo>
                  <a:cubicBezTo>
                    <a:pt x="247" y="154"/>
                    <a:pt x="250" y="158"/>
                    <a:pt x="253" y="163"/>
                  </a:cubicBezTo>
                  <a:cubicBezTo>
                    <a:pt x="259" y="172"/>
                    <a:pt x="259" y="172"/>
                    <a:pt x="259" y="172"/>
                  </a:cubicBezTo>
                  <a:cubicBezTo>
                    <a:pt x="268" y="173"/>
                    <a:pt x="268" y="173"/>
                    <a:pt x="268" y="173"/>
                  </a:cubicBezTo>
                  <a:cubicBezTo>
                    <a:pt x="273" y="174"/>
                    <a:pt x="281" y="174"/>
                    <a:pt x="286" y="174"/>
                  </a:cubicBezTo>
                  <a:cubicBezTo>
                    <a:pt x="291" y="174"/>
                    <a:pt x="300" y="175"/>
                    <a:pt x="305" y="177"/>
                  </a:cubicBezTo>
                  <a:cubicBezTo>
                    <a:pt x="315" y="180"/>
                    <a:pt x="315" y="180"/>
                    <a:pt x="315" y="180"/>
                  </a:cubicBezTo>
                  <a:cubicBezTo>
                    <a:pt x="315" y="175"/>
                    <a:pt x="315" y="175"/>
                    <a:pt x="315" y="175"/>
                  </a:cubicBezTo>
                  <a:cubicBezTo>
                    <a:pt x="315" y="172"/>
                    <a:pt x="317" y="167"/>
                    <a:pt x="318" y="164"/>
                  </a:cubicBezTo>
                  <a:cubicBezTo>
                    <a:pt x="319" y="161"/>
                    <a:pt x="320" y="157"/>
                    <a:pt x="320" y="155"/>
                  </a:cubicBezTo>
                  <a:cubicBezTo>
                    <a:pt x="320" y="151"/>
                    <a:pt x="320" y="151"/>
                    <a:pt x="327" y="152"/>
                  </a:cubicBezTo>
                  <a:cubicBezTo>
                    <a:pt x="335" y="153"/>
                    <a:pt x="343" y="156"/>
                    <a:pt x="353" y="161"/>
                  </a:cubicBezTo>
                  <a:cubicBezTo>
                    <a:pt x="357" y="163"/>
                    <a:pt x="361" y="165"/>
                    <a:pt x="361" y="165"/>
                  </a:cubicBezTo>
                  <a:cubicBezTo>
                    <a:pt x="361" y="165"/>
                    <a:pt x="356" y="185"/>
                    <a:pt x="353" y="194"/>
                  </a:cubicBezTo>
                  <a:cubicBezTo>
                    <a:pt x="353" y="195"/>
                    <a:pt x="354" y="196"/>
                    <a:pt x="356" y="197"/>
                  </a:cubicBezTo>
                  <a:cubicBezTo>
                    <a:pt x="358" y="197"/>
                    <a:pt x="360" y="200"/>
                    <a:pt x="361" y="203"/>
                  </a:cubicBezTo>
                  <a:cubicBezTo>
                    <a:pt x="363" y="207"/>
                    <a:pt x="363" y="207"/>
                    <a:pt x="363" y="207"/>
                  </a:cubicBezTo>
                  <a:cubicBezTo>
                    <a:pt x="364" y="203"/>
                    <a:pt x="364" y="203"/>
                    <a:pt x="364" y="203"/>
                  </a:cubicBezTo>
                  <a:cubicBezTo>
                    <a:pt x="364" y="200"/>
                    <a:pt x="364" y="197"/>
                    <a:pt x="363" y="195"/>
                  </a:cubicBezTo>
                  <a:cubicBezTo>
                    <a:pt x="361" y="192"/>
                    <a:pt x="360" y="186"/>
                    <a:pt x="360" y="181"/>
                  </a:cubicBezTo>
                  <a:cubicBezTo>
                    <a:pt x="360" y="171"/>
                    <a:pt x="362" y="168"/>
                    <a:pt x="367" y="169"/>
                  </a:cubicBezTo>
                  <a:cubicBezTo>
                    <a:pt x="372" y="171"/>
                    <a:pt x="382" y="166"/>
                    <a:pt x="387" y="160"/>
                  </a:cubicBezTo>
                  <a:cubicBezTo>
                    <a:pt x="390" y="155"/>
                    <a:pt x="391" y="152"/>
                    <a:pt x="391" y="146"/>
                  </a:cubicBezTo>
                  <a:cubicBezTo>
                    <a:pt x="391" y="139"/>
                    <a:pt x="390" y="137"/>
                    <a:pt x="388" y="135"/>
                  </a:cubicBezTo>
                  <a:cubicBezTo>
                    <a:pt x="385" y="132"/>
                    <a:pt x="384" y="122"/>
                    <a:pt x="387" y="119"/>
                  </a:cubicBezTo>
                  <a:cubicBezTo>
                    <a:pt x="389" y="117"/>
                    <a:pt x="381" y="109"/>
                    <a:pt x="373" y="106"/>
                  </a:cubicBezTo>
                  <a:cubicBezTo>
                    <a:pt x="368" y="105"/>
                    <a:pt x="365" y="103"/>
                    <a:pt x="362" y="96"/>
                  </a:cubicBezTo>
                  <a:cubicBezTo>
                    <a:pt x="357" y="90"/>
                    <a:pt x="357" y="87"/>
                    <a:pt x="357" y="80"/>
                  </a:cubicBezTo>
                  <a:cubicBezTo>
                    <a:pt x="357" y="76"/>
                    <a:pt x="357" y="71"/>
                    <a:pt x="358" y="69"/>
                  </a:cubicBezTo>
                  <a:cubicBezTo>
                    <a:pt x="359" y="67"/>
                    <a:pt x="359" y="65"/>
                    <a:pt x="356" y="58"/>
                  </a:cubicBezTo>
                  <a:cubicBezTo>
                    <a:pt x="352" y="49"/>
                    <a:pt x="352" y="49"/>
                    <a:pt x="352" y="49"/>
                  </a:cubicBezTo>
                  <a:cubicBezTo>
                    <a:pt x="355" y="41"/>
                    <a:pt x="355" y="41"/>
                    <a:pt x="355" y="41"/>
                  </a:cubicBezTo>
                  <a:cubicBezTo>
                    <a:pt x="357" y="34"/>
                    <a:pt x="358" y="33"/>
                    <a:pt x="363" y="30"/>
                  </a:cubicBezTo>
                  <a:cubicBezTo>
                    <a:pt x="369" y="27"/>
                    <a:pt x="369" y="26"/>
                    <a:pt x="368" y="23"/>
                  </a:cubicBezTo>
                  <a:cubicBezTo>
                    <a:pt x="367" y="20"/>
                    <a:pt x="367" y="19"/>
                    <a:pt x="371" y="14"/>
                  </a:cubicBezTo>
                  <a:cubicBezTo>
                    <a:pt x="382" y="0"/>
                    <a:pt x="381" y="1"/>
                    <a:pt x="386" y="2"/>
                  </a:cubicBezTo>
                  <a:cubicBezTo>
                    <a:pt x="390" y="3"/>
                    <a:pt x="392" y="4"/>
                    <a:pt x="393" y="7"/>
                  </a:cubicBezTo>
                  <a:cubicBezTo>
                    <a:pt x="394" y="9"/>
                    <a:pt x="397" y="13"/>
                    <a:pt x="400" y="15"/>
                  </a:cubicBezTo>
                  <a:cubicBezTo>
                    <a:pt x="409" y="24"/>
                    <a:pt x="411" y="27"/>
                    <a:pt x="411" y="41"/>
                  </a:cubicBezTo>
                  <a:cubicBezTo>
                    <a:pt x="412" y="53"/>
                    <a:pt x="412" y="53"/>
                    <a:pt x="419" y="65"/>
                  </a:cubicBezTo>
                  <a:cubicBezTo>
                    <a:pt x="428" y="80"/>
                    <a:pt x="429" y="88"/>
                    <a:pt x="421" y="85"/>
                  </a:cubicBezTo>
                  <a:cubicBezTo>
                    <a:pt x="419" y="84"/>
                    <a:pt x="418" y="84"/>
                    <a:pt x="419" y="88"/>
                  </a:cubicBezTo>
                  <a:cubicBezTo>
                    <a:pt x="419" y="90"/>
                    <a:pt x="419" y="95"/>
                    <a:pt x="418" y="98"/>
                  </a:cubicBezTo>
                  <a:cubicBezTo>
                    <a:pt x="416" y="103"/>
                    <a:pt x="416" y="104"/>
                    <a:pt x="419" y="106"/>
                  </a:cubicBezTo>
                  <a:cubicBezTo>
                    <a:pt x="421" y="108"/>
                    <a:pt x="423" y="108"/>
                    <a:pt x="427" y="107"/>
                  </a:cubicBezTo>
                  <a:cubicBezTo>
                    <a:pt x="433" y="106"/>
                    <a:pt x="437" y="107"/>
                    <a:pt x="448" y="111"/>
                  </a:cubicBezTo>
                  <a:cubicBezTo>
                    <a:pt x="453" y="113"/>
                    <a:pt x="453" y="114"/>
                    <a:pt x="452" y="115"/>
                  </a:cubicBezTo>
                  <a:cubicBezTo>
                    <a:pt x="450" y="116"/>
                    <a:pt x="447" y="118"/>
                    <a:pt x="443" y="118"/>
                  </a:cubicBezTo>
                  <a:cubicBezTo>
                    <a:pt x="433" y="120"/>
                    <a:pt x="432" y="122"/>
                    <a:pt x="439" y="131"/>
                  </a:cubicBezTo>
                  <a:cubicBezTo>
                    <a:pt x="444" y="139"/>
                    <a:pt x="445" y="143"/>
                    <a:pt x="446" y="154"/>
                  </a:cubicBezTo>
                  <a:cubicBezTo>
                    <a:pt x="446" y="160"/>
                    <a:pt x="448" y="154"/>
                    <a:pt x="449" y="145"/>
                  </a:cubicBezTo>
                  <a:cubicBezTo>
                    <a:pt x="451" y="130"/>
                    <a:pt x="453" y="126"/>
                    <a:pt x="459" y="123"/>
                  </a:cubicBezTo>
                  <a:cubicBezTo>
                    <a:pt x="464" y="121"/>
                    <a:pt x="464" y="121"/>
                    <a:pt x="464" y="121"/>
                  </a:cubicBezTo>
                  <a:cubicBezTo>
                    <a:pt x="473" y="132"/>
                    <a:pt x="473" y="132"/>
                    <a:pt x="473" y="132"/>
                  </a:cubicBezTo>
                  <a:cubicBezTo>
                    <a:pt x="480" y="139"/>
                    <a:pt x="483" y="144"/>
                    <a:pt x="484" y="148"/>
                  </a:cubicBezTo>
                  <a:cubicBezTo>
                    <a:pt x="486" y="157"/>
                    <a:pt x="486" y="162"/>
                    <a:pt x="483" y="166"/>
                  </a:cubicBezTo>
                  <a:cubicBezTo>
                    <a:pt x="481" y="167"/>
                    <a:pt x="480" y="170"/>
                    <a:pt x="480" y="172"/>
                  </a:cubicBezTo>
                  <a:cubicBezTo>
                    <a:pt x="480" y="177"/>
                    <a:pt x="483" y="186"/>
                    <a:pt x="484" y="187"/>
                  </a:cubicBezTo>
                  <a:cubicBezTo>
                    <a:pt x="485" y="187"/>
                    <a:pt x="487" y="191"/>
                    <a:pt x="490" y="195"/>
                  </a:cubicBezTo>
                  <a:cubicBezTo>
                    <a:pt x="492" y="199"/>
                    <a:pt x="495" y="202"/>
                    <a:pt x="495" y="202"/>
                  </a:cubicBezTo>
                  <a:cubicBezTo>
                    <a:pt x="498" y="202"/>
                    <a:pt x="503" y="198"/>
                    <a:pt x="504" y="195"/>
                  </a:cubicBezTo>
                  <a:cubicBezTo>
                    <a:pt x="505" y="193"/>
                    <a:pt x="506" y="188"/>
                    <a:pt x="506" y="183"/>
                  </a:cubicBezTo>
                  <a:cubicBezTo>
                    <a:pt x="507" y="178"/>
                    <a:pt x="508" y="173"/>
                    <a:pt x="509" y="170"/>
                  </a:cubicBezTo>
                  <a:cubicBezTo>
                    <a:pt x="510" y="168"/>
                    <a:pt x="512" y="162"/>
                    <a:pt x="514" y="156"/>
                  </a:cubicBezTo>
                  <a:cubicBezTo>
                    <a:pt x="515" y="151"/>
                    <a:pt x="519" y="143"/>
                    <a:pt x="521" y="140"/>
                  </a:cubicBezTo>
                  <a:cubicBezTo>
                    <a:pt x="526" y="133"/>
                    <a:pt x="526" y="129"/>
                    <a:pt x="522" y="125"/>
                  </a:cubicBezTo>
                  <a:cubicBezTo>
                    <a:pt x="519" y="121"/>
                    <a:pt x="515" y="104"/>
                    <a:pt x="516" y="100"/>
                  </a:cubicBezTo>
                  <a:cubicBezTo>
                    <a:pt x="518" y="94"/>
                    <a:pt x="521" y="92"/>
                    <a:pt x="529" y="92"/>
                  </a:cubicBezTo>
                  <a:cubicBezTo>
                    <a:pt x="535" y="92"/>
                    <a:pt x="539" y="93"/>
                    <a:pt x="545" y="96"/>
                  </a:cubicBezTo>
                  <a:cubicBezTo>
                    <a:pt x="549" y="99"/>
                    <a:pt x="554" y="100"/>
                    <a:pt x="555" y="100"/>
                  </a:cubicBezTo>
                  <a:cubicBezTo>
                    <a:pt x="557" y="100"/>
                    <a:pt x="560" y="103"/>
                    <a:pt x="563" y="105"/>
                  </a:cubicBezTo>
                  <a:cubicBezTo>
                    <a:pt x="565" y="108"/>
                    <a:pt x="570" y="111"/>
                    <a:pt x="573" y="113"/>
                  </a:cubicBezTo>
                  <a:cubicBezTo>
                    <a:pt x="579" y="116"/>
                    <a:pt x="585" y="121"/>
                    <a:pt x="585" y="124"/>
                  </a:cubicBezTo>
                  <a:cubicBezTo>
                    <a:pt x="585" y="124"/>
                    <a:pt x="584" y="126"/>
                    <a:pt x="582" y="127"/>
                  </a:cubicBezTo>
                  <a:cubicBezTo>
                    <a:pt x="580" y="128"/>
                    <a:pt x="580" y="129"/>
                    <a:pt x="583" y="132"/>
                  </a:cubicBezTo>
                  <a:cubicBezTo>
                    <a:pt x="585" y="135"/>
                    <a:pt x="586" y="139"/>
                    <a:pt x="587" y="142"/>
                  </a:cubicBezTo>
                  <a:cubicBezTo>
                    <a:pt x="588" y="146"/>
                    <a:pt x="588" y="147"/>
                    <a:pt x="584" y="148"/>
                  </a:cubicBezTo>
                  <a:cubicBezTo>
                    <a:pt x="581" y="149"/>
                    <a:pt x="579" y="151"/>
                    <a:pt x="578" y="153"/>
                  </a:cubicBezTo>
                  <a:cubicBezTo>
                    <a:pt x="577" y="154"/>
                    <a:pt x="575" y="156"/>
                    <a:pt x="573" y="156"/>
                  </a:cubicBezTo>
                  <a:cubicBezTo>
                    <a:pt x="570" y="156"/>
                    <a:pt x="570" y="158"/>
                    <a:pt x="574" y="163"/>
                  </a:cubicBezTo>
                  <a:cubicBezTo>
                    <a:pt x="576" y="165"/>
                    <a:pt x="578" y="169"/>
                    <a:pt x="579" y="172"/>
                  </a:cubicBezTo>
                  <a:cubicBezTo>
                    <a:pt x="579" y="175"/>
                    <a:pt x="581" y="178"/>
                    <a:pt x="584" y="180"/>
                  </a:cubicBezTo>
                  <a:cubicBezTo>
                    <a:pt x="594" y="187"/>
                    <a:pt x="594" y="201"/>
                    <a:pt x="584" y="218"/>
                  </a:cubicBezTo>
                  <a:cubicBezTo>
                    <a:pt x="572" y="238"/>
                    <a:pt x="571" y="239"/>
                    <a:pt x="565" y="239"/>
                  </a:cubicBezTo>
                  <a:cubicBezTo>
                    <a:pt x="562" y="238"/>
                    <a:pt x="558" y="237"/>
                    <a:pt x="556" y="236"/>
                  </a:cubicBezTo>
                  <a:cubicBezTo>
                    <a:pt x="552" y="233"/>
                    <a:pt x="552" y="233"/>
                    <a:pt x="552" y="233"/>
                  </a:cubicBezTo>
                  <a:cubicBezTo>
                    <a:pt x="554" y="238"/>
                    <a:pt x="554" y="238"/>
                    <a:pt x="554" y="238"/>
                  </a:cubicBezTo>
                  <a:cubicBezTo>
                    <a:pt x="557" y="244"/>
                    <a:pt x="555" y="247"/>
                    <a:pt x="550" y="245"/>
                  </a:cubicBezTo>
                  <a:cubicBezTo>
                    <a:pt x="545" y="244"/>
                    <a:pt x="543" y="244"/>
                    <a:pt x="541" y="246"/>
                  </a:cubicBezTo>
                  <a:cubicBezTo>
                    <a:pt x="539" y="247"/>
                    <a:pt x="538" y="247"/>
                    <a:pt x="534" y="246"/>
                  </a:cubicBezTo>
                  <a:cubicBezTo>
                    <a:pt x="531" y="245"/>
                    <a:pt x="528" y="242"/>
                    <a:pt x="527" y="241"/>
                  </a:cubicBezTo>
                  <a:cubicBezTo>
                    <a:pt x="525" y="238"/>
                    <a:pt x="524" y="238"/>
                    <a:pt x="519" y="239"/>
                  </a:cubicBezTo>
                  <a:cubicBezTo>
                    <a:pt x="516" y="239"/>
                    <a:pt x="512" y="240"/>
                    <a:pt x="511" y="241"/>
                  </a:cubicBezTo>
                  <a:cubicBezTo>
                    <a:pt x="509" y="242"/>
                    <a:pt x="509" y="243"/>
                    <a:pt x="513" y="247"/>
                  </a:cubicBezTo>
                  <a:cubicBezTo>
                    <a:pt x="518" y="251"/>
                    <a:pt x="518" y="252"/>
                    <a:pt x="518" y="258"/>
                  </a:cubicBezTo>
                  <a:cubicBezTo>
                    <a:pt x="517" y="262"/>
                    <a:pt x="514" y="266"/>
                    <a:pt x="509" y="273"/>
                  </a:cubicBezTo>
                  <a:cubicBezTo>
                    <a:pt x="505" y="278"/>
                    <a:pt x="501" y="283"/>
                    <a:pt x="500" y="285"/>
                  </a:cubicBezTo>
                  <a:cubicBezTo>
                    <a:pt x="500" y="287"/>
                    <a:pt x="499" y="289"/>
                    <a:pt x="498" y="289"/>
                  </a:cubicBezTo>
                  <a:cubicBezTo>
                    <a:pt x="497" y="289"/>
                    <a:pt x="498" y="290"/>
                    <a:pt x="500" y="292"/>
                  </a:cubicBezTo>
                  <a:cubicBezTo>
                    <a:pt x="504" y="295"/>
                    <a:pt x="504" y="296"/>
                    <a:pt x="504" y="301"/>
                  </a:cubicBezTo>
                  <a:cubicBezTo>
                    <a:pt x="504" y="304"/>
                    <a:pt x="502" y="308"/>
                    <a:pt x="501" y="310"/>
                  </a:cubicBezTo>
                  <a:cubicBezTo>
                    <a:pt x="500" y="312"/>
                    <a:pt x="498" y="315"/>
                    <a:pt x="496" y="318"/>
                  </a:cubicBezTo>
                  <a:cubicBezTo>
                    <a:pt x="495" y="320"/>
                    <a:pt x="490" y="327"/>
                    <a:pt x="487" y="333"/>
                  </a:cubicBezTo>
                  <a:cubicBezTo>
                    <a:pt x="480" y="345"/>
                    <a:pt x="478" y="347"/>
                    <a:pt x="464" y="347"/>
                  </a:cubicBezTo>
                  <a:cubicBezTo>
                    <a:pt x="454" y="347"/>
                    <a:pt x="451" y="349"/>
                    <a:pt x="450" y="357"/>
                  </a:cubicBezTo>
                  <a:cubicBezTo>
                    <a:pt x="450" y="361"/>
                    <a:pt x="449" y="362"/>
                    <a:pt x="443" y="361"/>
                  </a:cubicBezTo>
                  <a:cubicBezTo>
                    <a:pt x="440" y="361"/>
                    <a:pt x="435" y="361"/>
                    <a:pt x="433" y="361"/>
                  </a:cubicBezTo>
                  <a:cubicBezTo>
                    <a:pt x="427" y="359"/>
                    <a:pt x="427" y="362"/>
                    <a:pt x="432" y="365"/>
                  </a:cubicBezTo>
                  <a:cubicBezTo>
                    <a:pt x="435" y="367"/>
                    <a:pt x="437" y="369"/>
                    <a:pt x="437" y="369"/>
                  </a:cubicBezTo>
                  <a:cubicBezTo>
                    <a:pt x="439" y="370"/>
                    <a:pt x="439" y="381"/>
                    <a:pt x="438" y="385"/>
                  </a:cubicBezTo>
                  <a:cubicBezTo>
                    <a:pt x="436" y="391"/>
                    <a:pt x="430" y="394"/>
                    <a:pt x="421" y="394"/>
                  </a:cubicBezTo>
                  <a:cubicBezTo>
                    <a:pt x="410" y="395"/>
                    <a:pt x="410" y="394"/>
                    <a:pt x="412" y="398"/>
                  </a:cubicBezTo>
                  <a:cubicBezTo>
                    <a:pt x="414" y="401"/>
                    <a:pt x="414" y="401"/>
                    <a:pt x="409" y="406"/>
                  </a:cubicBezTo>
                  <a:cubicBezTo>
                    <a:pt x="402" y="413"/>
                    <a:pt x="394" y="424"/>
                    <a:pt x="390" y="432"/>
                  </a:cubicBezTo>
                  <a:cubicBezTo>
                    <a:pt x="388" y="435"/>
                    <a:pt x="385" y="439"/>
                    <a:pt x="384" y="441"/>
                  </a:cubicBezTo>
                  <a:cubicBezTo>
                    <a:pt x="380" y="444"/>
                    <a:pt x="377" y="450"/>
                    <a:pt x="377" y="454"/>
                  </a:cubicBezTo>
                  <a:cubicBezTo>
                    <a:pt x="377" y="455"/>
                    <a:pt x="373" y="463"/>
                    <a:pt x="369" y="472"/>
                  </a:cubicBezTo>
                  <a:cubicBezTo>
                    <a:pt x="363" y="485"/>
                    <a:pt x="362" y="488"/>
                    <a:pt x="362" y="495"/>
                  </a:cubicBezTo>
                  <a:cubicBezTo>
                    <a:pt x="362" y="502"/>
                    <a:pt x="362" y="502"/>
                    <a:pt x="362" y="502"/>
                  </a:cubicBezTo>
                  <a:cubicBezTo>
                    <a:pt x="356" y="502"/>
                    <a:pt x="356" y="502"/>
                    <a:pt x="356" y="502"/>
                  </a:cubicBezTo>
                  <a:cubicBezTo>
                    <a:pt x="353" y="502"/>
                    <a:pt x="350" y="502"/>
                    <a:pt x="350" y="502"/>
                  </a:cubicBezTo>
                  <a:close/>
                </a:path>
              </a:pathLst>
            </a:custGeom>
            <a:solidFill>
              <a:schemeClr val="accent3">
                <a:alpha val="3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32" name="Freeform 43">
              <a:extLst>
                <a:ext uri="{FF2B5EF4-FFF2-40B4-BE49-F238E27FC236}">
                  <a16:creationId xmlns:a16="http://schemas.microsoft.com/office/drawing/2014/main" id="{24A0CECB-B8D7-0640-B837-890B2F63F71D}"/>
                </a:ext>
              </a:extLst>
            </p:cNvPr>
            <p:cNvSpPr>
              <a:spLocks/>
            </p:cNvSpPr>
            <p:nvPr/>
          </p:nvSpPr>
          <p:spPr bwMode="auto">
            <a:xfrm>
              <a:off x="298365" y="2185063"/>
              <a:ext cx="1123876" cy="2012101"/>
            </a:xfrm>
            <a:custGeom>
              <a:avLst/>
              <a:gdLst>
                <a:gd name="T0" fmla="*/ 144 w 262"/>
                <a:gd name="T1" fmla="*/ 455 h 469"/>
                <a:gd name="T2" fmla="*/ 72 w 262"/>
                <a:gd name="T3" fmla="*/ 428 h 469"/>
                <a:gd name="T4" fmla="*/ 68 w 262"/>
                <a:gd name="T5" fmla="*/ 420 h 469"/>
                <a:gd name="T6" fmla="*/ 71 w 262"/>
                <a:gd name="T7" fmla="*/ 404 h 469"/>
                <a:gd name="T8" fmla="*/ 70 w 262"/>
                <a:gd name="T9" fmla="*/ 375 h 469"/>
                <a:gd name="T10" fmla="*/ 60 w 262"/>
                <a:gd name="T11" fmla="*/ 357 h 469"/>
                <a:gd name="T12" fmla="*/ 51 w 262"/>
                <a:gd name="T13" fmla="*/ 335 h 469"/>
                <a:gd name="T14" fmla="*/ 44 w 262"/>
                <a:gd name="T15" fmla="*/ 320 h 469"/>
                <a:gd name="T16" fmla="*/ 39 w 262"/>
                <a:gd name="T17" fmla="*/ 308 h 469"/>
                <a:gd name="T18" fmla="*/ 34 w 262"/>
                <a:gd name="T19" fmla="*/ 299 h 469"/>
                <a:gd name="T20" fmla="*/ 30 w 262"/>
                <a:gd name="T21" fmla="*/ 292 h 469"/>
                <a:gd name="T22" fmla="*/ 27 w 262"/>
                <a:gd name="T23" fmla="*/ 287 h 469"/>
                <a:gd name="T24" fmla="*/ 22 w 262"/>
                <a:gd name="T25" fmla="*/ 273 h 469"/>
                <a:gd name="T26" fmla="*/ 18 w 262"/>
                <a:gd name="T27" fmla="*/ 259 h 469"/>
                <a:gd name="T28" fmla="*/ 13 w 262"/>
                <a:gd name="T29" fmla="*/ 250 h 469"/>
                <a:gd name="T30" fmla="*/ 6 w 262"/>
                <a:gd name="T31" fmla="*/ 243 h 469"/>
                <a:gd name="T32" fmla="*/ 3 w 262"/>
                <a:gd name="T33" fmla="*/ 232 h 469"/>
                <a:gd name="T34" fmla="*/ 4 w 262"/>
                <a:gd name="T35" fmla="*/ 224 h 469"/>
                <a:gd name="T36" fmla="*/ 77 w 262"/>
                <a:gd name="T37" fmla="*/ 16 h 469"/>
                <a:gd name="T38" fmla="*/ 82 w 262"/>
                <a:gd name="T39" fmla="*/ 0 h 469"/>
                <a:gd name="T40" fmla="*/ 114 w 262"/>
                <a:gd name="T41" fmla="*/ 10 h 469"/>
                <a:gd name="T42" fmla="*/ 172 w 262"/>
                <a:gd name="T43" fmla="*/ 29 h 469"/>
                <a:gd name="T44" fmla="*/ 230 w 262"/>
                <a:gd name="T45" fmla="*/ 46 h 469"/>
                <a:gd name="T46" fmla="*/ 261 w 262"/>
                <a:gd name="T47" fmla="*/ 55 h 469"/>
                <a:gd name="T48" fmla="*/ 256 w 262"/>
                <a:gd name="T49" fmla="*/ 78 h 469"/>
                <a:gd name="T50" fmla="*/ 251 w 262"/>
                <a:gd name="T51" fmla="*/ 80 h 469"/>
                <a:gd name="T52" fmla="*/ 232 w 262"/>
                <a:gd name="T53" fmla="*/ 98 h 469"/>
                <a:gd name="T54" fmla="*/ 237 w 262"/>
                <a:gd name="T55" fmla="*/ 102 h 469"/>
                <a:gd name="T56" fmla="*/ 246 w 262"/>
                <a:gd name="T57" fmla="*/ 101 h 469"/>
                <a:gd name="T58" fmla="*/ 251 w 262"/>
                <a:gd name="T59" fmla="*/ 96 h 469"/>
                <a:gd name="T60" fmla="*/ 253 w 262"/>
                <a:gd name="T61" fmla="*/ 93 h 469"/>
                <a:gd name="T62" fmla="*/ 248 w 262"/>
                <a:gd name="T63" fmla="*/ 117 h 469"/>
                <a:gd name="T64" fmla="*/ 222 w 262"/>
                <a:gd name="T65" fmla="*/ 225 h 469"/>
                <a:gd name="T66" fmla="*/ 210 w 262"/>
                <a:gd name="T67" fmla="*/ 275 h 469"/>
                <a:gd name="T68" fmla="*/ 188 w 262"/>
                <a:gd name="T69" fmla="*/ 368 h 469"/>
                <a:gd name="T70" fmla="*/ 164 w 262"/>
                <a:gd name="T71" fmla="*/ 461 h 469"/>
                <a:gd name="T72" fmla="*/ 144 w 262"/>
                <a:gd name="T7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2" h="469">
                  <a:moveTo>
                    <a:pt x="144" y="455"/>
                  </a:moveTo>
                  <a:cubicBezTo>
                    <a:pt x="68" y="435"/>
                    <a:pt x="76" y="438"/>
                    <a:pt x="72" y="428"/>
                  </a:cubicBezTo>
                  <a:cubicBezTo>
                    <a:pt x="68" y="420"/>
                    <a:pt x="68" y="420"/>
                    <a:pt x="68" y="420"/>
                  </a:cubicBezTo>
                  <a:cubicBezTo>
                    <a:pt x="71" y="404"/>
                    <a:pt x="71" y="404"/>
                    <a:pt x="71" y="404"/>
                  </a:cubicBezTo>
                  <a:cubicBezTo>
                    <a:pt x="74" y="388"/>
                    <a:pt x="74" y="384"/>
                    <a:pt x="70" y="375"/>
                  </a:cubicBezTo>
                  <a:cubicBezTo>
                    <a:pt x="60" y="357"/>
                    <a:pt x="60" y="357"/>
                    <a:pt x="60" y="357"/>
                  </a:cubicBezTo>
                  <a:cubicBezTo>
                    <a:pt x="57" y="350"/>
                    <a:pt x="53" y="340"/>
                    <a:pt x="51" y="335"/>
                  </a:cubicBezTo>
                  <a:cubicBezTo>
                    <a:pt x="49" y="330"/>
                    <a:pt x="46" y="323"/>
                    <a:pt x="44" y="320"/>
                  </a:cubicBezTo>
                  <a:cubicBezTo>
                    <a:pt x="42" y="316"/>
                    <a:pt x="39" y="311"/>
                    <a:pt x="39" y="308"/>
                  </a:cubicBezTo>
                  <a:cubicBezTo>
                    <a:pt x="38" y="305"/>
                    <a:pt x="36" y="301"/>
                    <a:pt x="34" y="299"/>
                  </a:cubicBezTo>
                  <a:cubicBezTo>
                    <a:pt x="32" y="296"/>
                    <a:pt x="30" y="293"/>
                    <a:pt x="30" y="292"/>
                  </a:cubicBezTo>
                  <a:cubicBezTo>
                    <a:pt x="30" y="292"/>
                    <a:pt x="28" y="289"/>
                    <a:pt x="27" y="287"/>
                  </a:cubicBezTo>
                  <a:cubicBezTo>
                    <a:pt x="25" y="284"/>
                    <a:pt x="23" y="279"/>
                    <a:pt x="22" y="273"/>
                  </a:cubicBezTo>
                  <a:cubicBezTo>
                    <a:pt x="22" y="267"/>
                    <a:pt x="20" y="262"/>
                    <a:pt x="18" y="259"/>
                  </a:cubicBezTo>
                  <a:cubicBezTo>
                    <a:pt x="16" y="256"/>
                    <a:pt x="14" y="252"/>
                    <a:pt x="13" y="250"/>
                  </a:cubicBezTo>
                  <a:cubicBezTo>
                    <a:pt x="12" y="248"/>
                    <a:pt x="9" y="244"/>
                    <a:pt x="6" y="243"/>
                  </a:cubicBezTo>
                  <a:cubicBezTo>
                    <a:pt x="1" y="240"/>
                    <a:pt x="0" y="234"/>
                    <a:pt x="3" y="232"/>
                  </a:cubicBezTo>
                  <a:cubicBezTo>
                    <a:pt x="4" y="232"/>
                    <a:pt x="4" y="228"/>
                    <a:pt x="4" y="224"/>
                  </a:cubicBezTo>
                  <a:cubicBezTo>
                    <a:pt x="4" y="216"/>
                    <a:pt x="14" y="189"/>
                    <a:pt x="77" y="16"/>
                  </a:cubicBezTo>
                  <a:cubicBezTo>
                    <a:pt x="82" y="0"/>
                    <a:pt x="82" y="0"/>
                    <a:pt x="82" y="0"/>
                  </a:cubicBezTo>
                  <a:cubicBezTo>
                    <a:pt x="114" y="10"/>
                    <a:pt x="114" y="10"/>
                    <a:pt x="114" y="10"/>
                  </a:cubicBezTo>
                  <a:cubicBezTo>
                    <a:pt x="131" y="16"/>
                    <a:pt x="157" y="24"/>
                    <a:pt x="172" y="29"/>
                  </a:cubicBezTo>
                  <a:cubicBezTo>
                    <a:pt x="230" y="46"/>
                    <a:pt x="230" y="46"/>
                    <a:pt x="230" y="46"/>
                  </a:cubicBezTo>
                  <a:cubicBezTo>
                    <a:pt x="247" y="51"/>
                    <a:pt x="261" y="55"/>
                    <a:pt x="261" y="55"/>
                  </a:cubicBezTo>
                  <a:cubicBezTo>
                    <a:pt x="262" y="56"/>
                    <a:pt x="257" y="77"/>
                    <a:pt x="256" y="78"/>
                  </a:cubicBezTo>
                  <a:cubicBezTo>
                    <a:pt x="255" y="78"/>
                    <a:pt x="253" y="79"/>
                    <a:pt x="251" y="80"/>
                  </a:cubicBezTo>
                  <a:cubicBezTo>
                    <a:pt x="247" y="81"/>
                    <a:pt x="232" y="95"/>
                    <a:pt x="232" y="98"/>
                  </a:cubicBezTo>
                  <a:cubicBezTo>
                    <a:pt x="232" y="99"/>
                    <a:pt x="234" y="101"/>
                    <a:pt x="237" y="102"/>
                  </a:cubicBezTo>
                  <a:cubicBezTo>
                    <a:pt x="242" y="104"/>
                    <a:pt x="242" y="104"/>
                    <a:pt x="246" y="101"/>
                  </a:cubicBezTo>
                  <a:cubicBezTo>
                    <a:pt x="249" y="100"/>
                    <a:pt x="251" y="97"/>
                    <a:pt x="251" y="96"/>
                  </a:cubicBezTo>
                  <a:cubicBezTo>
                    <a:pt x="252" y="94"/>
                    <a:pt x="253" y="93"/>
                    <a:pt x="253" y="93"/>
                  </a:cubicBezTo>
                  <a:cubicBezTo>
                    <a:pt x="253" y="94"/>
                    <a:pt x="251" y="104"/>
                    <a:pt x="248" y="117"/>
                  </a:cubicBezTo>
                  <a:cubicBezTo>
                    <a:pt x="241" y="147"/>
                    <a:pt x="233" y="180"/>
                    <a:pt x="222" y="225"/>
                  </a:cubicBezTo>
                  <a:cubicBezTo>
                    <a:pt x="218" y="244"/>
                    <a:pt x="212" y="267"/>
                    <a:pt x="210" y="275"/>
                  </a:cubicBezTo>
                  <a:cubicBezTo>
                    <a:pt x="201" y="314"/>
                    <a:pt x="192" y="349"/>
                    <a:pt x="188" y="368"/>
                  </a:cubicBezTo>
                  <a:cubicBezTo>
                    <a:pt x="164" y="469"/>
                    <a:pt x="166" y="461"/>
                    <a:pt x="164" y="461"/>
                  </a:cubicBezTo>
                  <a:cubicBezTo>
                    <a:pt x="164" y="461"/>
                    <a:pt x="155" y="458"/>
                    <a:pt x="144" y="455"/>
                  </a:cubicBezTo>
                  <a:close/>
                </a:path>
              </a:pathLst>
            </a:custGeom>
            <a:solidFill>
              <a:schemeClr val="accent3">
                <a:alpha val="3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33" name="Freeform 47">
              <a:extLst>
                <a:ext uri="{FF2B5EF4-FFF2-40B4-BE49-F238E27FC236}">
                  <a16:creationId xmlns:a16="http://schemas.microsoft.com/office/drawing/2014/main" id="{A00EBCB8-6C7A-9048-B84E-38ECEABCDD4A}"/>
                </a:ext>
              </a:extLst>
            </p:cNvPr>
            <p:cNvSpPr>
              <a:spLocks noEditPoints="1"/>
            </p:cNvSpPr>
            <p:nvPr/>
          </p:nvSpPr>
          <p:spPr bwMode="auto">
            <a:xfrm>
              <a:off x="1929798" y="2545790"/>
              <a:ext cx="1225387" cy="1836270"/>
            </a:xfrm>
            <a:custGeom>
              <a:avLst/>
              <a:gdLst>
                <a:gd name="T0" fmla="*/ 90 w 286"/>
                <a:gd name="T1" fmla="*/ 252 h 428"/>
                <a:gd name="T2" fmla="*/ 102 w 286"/>
                <a:gd name="T3" fmla="*/ 279 h 428"/>
                <a:gd name="T4" fmla="*/ 108 w 286"/>
                <a:gd name="T5" fmla="*/ 304 h 428"/>
                <a:gd name="T6" fmla="*/ 120 w 286"/>
                <a:gd name="T7" fmla="*/ 354 h 428"/>
                <a:gd name="T8" fmla="*/ 111 w 286"/>
                <a:gd name="T9" fmla="*/ 372 h 428"/>
                <a:gd name="T10" fmla="*/ 104 w 286"/>
                <a:gd name="T11" fmla="*/ 356 h 428"/>
                <a:gd name="T12" fmla="*/ 109 w 286"/>
                <a:gd name="T13" fmla="*/ 343 h 428"/>
                <a:gd name="T14" fmla="*/ 104 w 286"/>
                <a:gd name="T15" fmla="*/ 336 h 428"/>
                <a:gd name="T16" fmla="*/ 100 w 286"/>
                <a:gd name="T17" fmla="*/ 331 h 428"/>
                <a:gd name="T18" fmla="*/ 82 w 286"/>
                <a:gd name="T19" fmla="*/ 313 h 428"/>
                <a:gd name="T20" fmla="*/ 71 w 286"/>
                <a:gd name="T21" fmla="*/ 292 h 428"/>
                <a:gd name="T22" fmla="*/ 62 w 286"/>
                <a:gd name="T23" fmla="*/ 275 h 428"/>
                <a:gd name="T24" fmla="*/ 48 w 286"/>
                <a:gd name="T25" fmla="*/ 293 h 428"/>
                <a:gd name="T26" fmla="*/ 68 w 286"/>
                <a:gd name="T27" fmla="*/ 337 h 428"/>
                <a:gd name="T28" fmla="*/ 74 w 286"/>
                <a:gd name="T29" fmla="*/ 363 h 428"/>
                <a:gd name="T30" fmla="*/ 67 w 286"/>
                <a:gd name="T31" fmla="*/ 380 h 428"/>
                <a:gd name="T32" fmla="*/ 45 w 286"/>
                <a:gd name="T33" fmla="*/ 327 h 428"/>
                <a:gd name="T34" fmla="*/ 35 w 286"/>
                <a:gd name="T35" fmla="*/ 311 h 428"/>
                <a:gd name="T36" fmla="*/ 39 w 286"/>
                <a:gd name="T37" fmla="*/ 295 h 428"/>
                <a:gd name="T38" fmla="*/ 25 w 286"/>
                <a:gd name="T39" fmla="*/ 270 h 428"/>
                <a:gd name="T40" fmla="*/ 32 w 286"/>
                <a:gd name="T41" fmla="*/ 258 h 428"/>
                <a:gd name="T42" fmla="*/ 40 w 286"/>
                <a:gd name="T43" fmla="*/ 248 h 428"/>
                <a:gd name="T44" fmla="*/ 54 w 286"/>
                <a:gd name="T45" fmla="*/ 263 h 428"/>
                <a:gd name="T46" fmla="*/ 59 w 286"/>
                <a:gd name="T47" fmla="*/ 261 h 428"/>
                <a:gd name="T48" fmla="*/ 79 w 286"/>
                <a:gd name="T49" fmla="*/ 244 h 428"/>
                <a:gd name="T50" fmla="*/ 37 w 286"/>
                <a:gd name="T51" fmla="*/ 9 h 428"/>
                <a:gd name="T52" fmla="*/ 34 w 286"/>
                <a:gd name="T53" fmla="*/ 30 h 428"/>
                <a:gd name="T54" fmla="*/ 30 w 286"/>
                <a:gd name="T55" fmla="*/ 61 h 428"/>
                <a:gd name="T56" fmla="*/ 28 w 286"/>
                <a:gd name="T57" fmla="*/ 92 h 428"/>
                <a:gd name="T58" fmla="*/ 20 w 286"/>
                <a:gd name="T59" fmla="*/ 120 h 428"/>
                <a:gd name="T60" fmla="*/ 17 w 286"/>
                <a:gd name="T61" fmla="*/ 163 h 428"/>
                <a:gd name="T62" fmla="*/ 13 w 286"/>
                <a:gd name="T63" fmla="*/ 222 h 428"/>
                <a:gd name="T64" fmla="*/ 10 w 286"/>
                <a:gd name="T65" fmla="*/ 262 h 428"/>
                <a:gd name="T66" fmla="*/ 7 w 286"/>
                <a:gd name="T67" fmla="*/ 302 h 428"/>
                <a:gd name="T68" fmla="*/ 4 w 286"/>
                <a:gd name="T69" fmla="*/ 343 h 428"/>
                <a:gd name="T70" fmla="*/ 0 w 286"/>
                <a:gd name="T71" fmla="*/ 407 h 428"/>
                <a:gd name="T72" fmla="*/ 9 w 286"/>
                <a:gd name="T73" fmla="*/ 417 h 428"/>
                <a:gd name="T74" fmla="*/ 50 w 286"/>
                <a:gd name="T75" fmla="*/ 422 h 428"/>
                <a:gd name="T76" fmla="*/ 97 w 286"/>
                <a:gd name="T77" fmla="*/ 426 h 428"/>
                <a:gd name="T78" fmla="*/ 139 w 286"/>
                <a:gd name="T79" fmla="*/ 428 h 428"/>
                <a:gd name="T80" fmla="*/ 142 w 286"/>
                <a:gd name="T81" fmla="*/ 398 h 428"/>
                <a:gd name="T82" fmla="*/ 145 w 286"/>
                <a:gd name="T83" fmla="*/ 339 h 428"/>
                <a:gd name="T84" fmla="*/ 172 w 286"/>
                <a:gd name="T85" fmla="*/ 264 h 428"/>
                <a:gd name="T86" fmla="*/ 206 w 286"/>
                <a:gd name="T87" fmla="*/ 228 h 428"/>
                <a:gd name="T88" fmla="*/ 252 w 286"/>
                <a:gd name="T89" fmla="*/ 174 h 428"/>
                <a:gd name="T90" fmla="*/ 278 w 286"/>
                <a:gd name="T91" fmla="*/ 145 h 428"/>
                <a:gd name="T92" fmla="*/ 272 w 286"/>
                <a:gd name="T93" fmla="*/ 130 h 428"/>
                <a:gd name="T94" fmla="*/ 247 w 286"/>
                <a:gd name="T95" fmla="*/ 123 h 428"/>
                <a:gd name="T96" fmla="*/ 217 w 286"/>
                <a:gd name="T97" fmla="*/ 127 h 428"/>
                <a:gd name="T98" fmla="*/ 213 w 286"/>
                <a:gd name="T99" fmla="*/ 100 h 428"/>
                <a:gd name="T100" fmla="*/ 189 w 286"/>
                <a:gd name="T101" fmla="*/ 59 h 428"/>
                <a:gd name="T102" fmla="*/ 175 w 286"/>
                <a:gd name="T103" fmla="*/ 24 h 428"/>
                <a:gd name="T104" fmla="*/ 168 w 286"/>
                <a:gd name="T105" fmla="*/ 14 h 428"/>
                <a:gd name="T106" fmla="*/ 148 w 286"/>
                <a:gd name="T107" fmla="*/ 13 h 428"/>
                <a:gd name="T108" fmla="*/ 123 w 286"/>
                <a:gd name="T109" fmla="*/ 10 h 428"/>
                <a:gd name="T110" fmla="*/ 99 w 286"/>
                <a:gd name="T111" fmla="*/ 7 h 428"/>
                <a:gd name="T112" fmla="*/ 60 w 286"/>
                <a:gd name="T113" fmla="*/ 3 h 428"/>
                <a:gd name="T114" fmla="*/ 38 w 286"/>
                <a:gd name="T115"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6" h="428">
                  <a:moveTo>
                    <a:pt x="79" y="244"/>
                  </a:moveTo>
                  <a:cubicBezTo>
                    <a:pt x="84" y="244"/>
                    <a:pt x="88" y="246"/>
                    <a:pt x="90" y="252"/>
                  </a:cubicBezTo>
                  <a:cubicBezTo>
                    <a:pt x="92" y="255"/>
                    <a:pt x="94" y="258"/>
                    <a:pt x="94" y="258"/>
                  </a:cubicBezTo>
                  <a:cubicBezTo>
                    <a:pt x="97" y="260"/>
                    <a:pt x="103" y="277"/>
                    <a:pt x="102" y="279"/>
                  </a:cubicBezTo>
                  <a:cubicBezTo>
                    <a:pt x="102" y="280"/>
                    <a:pt x="104" y="288"/>
                    <a:pt x="107" y="293"/>
                  </a:cubicBezTo>
                  <a:cubicBezTo>
                    <a:pt x="108" y="295"/>
                    <a:pt x="108" y="300"/>
                    <a:pt x="108" y="304"/>
                  </a:cubicBezTo>
                  <a:cubicBezTo>
                    <a:pt x="108" y="312"/>
                    <a:pt x="113" y="329"/>
                    <a:pt x="117" y="337"/>
                  </a:cubicBezTo>
                  <a:cubicBezTo>
                    <a:pt x="119" y="340"/>
                    <a:pt x="120" y="345"/>
                    <a:pt x="120" y="354"/>
                  </a:cubicBezTo>
                  <a:cubicBezTo>
                    <a:pt x="120" y="368"/>
                    <a:pt x="120" y="368"/>
                    <a:pt x="117" y="368"/>
                  </a:cubicBezTo>
                  <a:cubicBezTo>
                    <a:pt x="115" y="369"/>
                    <a:pt x="112" y="370"/>
                    <a:pt x="111" y="372"/>
                  </a:cubicBezTo>
                  <a:cubicBezTo>
                    <a:pt x="108" y="376"/>
                    <a:pt x="105" y="376"/>
                    <a:pt x="102" y="374"/>
                  </a:cubicBezTo>
                  <a:cubicBezTo>
                    <a:pt x="100" y="371"/>
                    <a:pt x="101" y="361"/>
                    <a:pt x="104" y="356"/>
                  </a:cubicBezTo>
                  <a:cubicBezTo>
                    <a:pt x="105" y="355"/>
                    <a:pt x="106" y="352"/>
                    <a:pt x="106" y="350"/>
                  </a:cubicBezTo>
                  <a:cubicBezTo>
                    <a:pt x="107" y="347"/>
                    <a:pt x="108" y="345"/>
                    <a:pt x="109" y="343"/>
                  </a:cubicBezTo>
                  <a:cubicBezTo>
                    <a:pt x="112" y="340"/>
                    <a:pt x="111" y="337"/>
                    <a:pt x="108" y="335"/>
                  </a:cubicBezTo>
                  <a:cubicBezTo>
                    <a:pt x="106" y="333"/>
                    <a:pt x="105" y="334"/>
                    <a:pt x="104" y="336"/>
                  </a:cubicBezTo>
                  <a:cubicBezTo>
                    <a:pt x="102" y="339"/>
                    <a:pt x="99" y="340"/>
                    <a:pt x="99" y="337"/>
                  </a:cubicBezTo>
                  <a:cubicBezTo>
                    <a:pt x="99" y="336"/>
                    <a:pt x="99" y="333"/>
                    <a:pt x="100" y="331"/>
                  </a:cubicBezTo>
                  <a:cubicBezTo>
                    <a:pt x="104" y="320"/>
                    <a:pt x="98" y="311"/>
                    <a:pt x="89" y="314"/>
                  </a:cubicBezTo>
                  <a:cubicBezTo>
                    <a:pt x="85" y="316"/>
                    <a:pt x="84" y="315"/>
                    <a:pt x="82" y="313"/>
                  </a:cubicBezTo>
                  <a:cubicBezTo>
                    <a:pt x="80" y="311"/>
                    <a:pt x="78" y="307"/>
                    <a:pt x="77" y="303"/>
                  </a:cubicBezTo>
                  <a:cubicBezTo>
                    <a:pt x="76" y="299"/>
                    <a:pt x="73" y="294"/>
                    <a:pt x="71" y="292"/>
                  </a:cubicBezTo>
                  <a:cubicBezTo>
                    <a:pt x="69" y="288"/>
                    <a:pt x="68" y="286"/>
                    <a:pt x="68" y="283"/>
                  </a:cubicBezTo>
                  <a:cubicBezTo>
                    <a:pt x="69" y="279"/>
                    <a:pt x="68" y="278"/>
                    <a:pt x="62" y="275"/>
                  </a:cubicBezTo>
                  <a:cubicBezTo>
                    <a:pt x="53" y="270"/>
                    <a:pt x="49" y="272"/>
                    <a:pt x="49" y="280"/>
                  </a:cubicBezTo>
                  <a:cubicBezTo>
                    <a:pt x="49" y="283"/>
                    <a:pt x="48" y="289"/>
                    <a:pt x="48" y="293"/>
                  </a:cubicBezTo>
                  <a:cubicBezTo>
                    <a:pt x="47" y="312"/>
                    <a:pt x="47" y="312"/>
                    <a:pt x="53" y="317"/>
                  </a:cubicBezTo>
                  <a:cubicBezTo>
                    <a:pt x="65" y="327"/>
                    <a:pt x="66" y="328"/>
                    <a:pt x="68" y="337"/>
                  </a:cubicBezTo>
                  <a:cubicBezTo>
                    <a:pt x="69" y="341"/>
                    <a:pt x="70" y="347"/>
                    <a:pt x="70" y="350"/>
                  </a:cubicBezTo>
                  <a:cubicBezTo>
                    <a:pt x="70" y="353"/>
                    <a:pt x="72" y="359"/>
                    <a:pt x="74" y="363"/>
                  </a:cubicBezTo>
                  <a:cubicBezTo>
                    <a:pt x="78" y="372"/>
                    <a:pt x="79" y="379"/>
                    <a:pt x="74" y="380"/>
                  </a:cubicBezTo>
                  <a:cubicBezTo>
                    <a:pt x="69" y="382"/>
                    <a:pt x="68" y="381"/>
                    <a:pt x="67" y="380"/>
                  </a:cubicBezTo>
                  <a:cubicBezTo>
                    <a:pt x="66" y="378"/>
                    <a:pt x="62" y="360"/>
                    <a:pt x="59" y="345"/>
                  </a:cubicBezTo>
                  <a:cubicBezTo>
                    <a:pt x="57" y="336"/>
                    <a:pt x="55" y="333"/>
                    <a:pt x="45" y="327"/>
                  </a:cubicBezTo>
                  <a:cubicBezTo>
                    <a:pt x="38" y="322"/>
                    <a:pt x="34" y="318"/>
                    <a:pt x="34" y="315"/>
                  </a:cubicBezTo>
                  <a:cubicBezTo>
                    <a:pt x="34" y="314"/>
                    <a:pt x="35" y="312"/>
                    <a:pt x="35" y="311"/>
                  </a:cubicBezTo>
                  <a:cubicBezTo>
                    <a:pt x="35" y="309"/>
                    <a:pt x="36" y="307"/>
                    <a:pt x="37" y="306"/>
                  </a:cubicBezTo>
                  <a:cubicBezTo>
                    <a:pt x="38" y="305"/>
                    <a:pt x="39" y="301"/>
                    <a:pt x="39" y="295"/>
                  </a:cubicBezTo>
                  <a:cubicBezTo>
                    <a:pt x="39" y="285"/>
                    <a:pt x="39" y="285"/>
                    <a:pt x="33" y="282"/>
                  </a:cubicBezTo>
                  <a:cubicBezTo>
                    <a:pt x="27" y="279"/>
                    <a:pt x="25" y="276"/>
                    <a:pt x="25" y="270"/>
                  </a:cubicBezTo>
                  <a:cubicBezTo>
                    <a:pt x="25" y="267"/>
                    <a:pt x="26" y="267"/>
                    <a:pt x="28" y="267"/>
                  </a:cubicBezTo>
                  <a:cubicBezTo>
                    <a:pt x="34" y="267"/>
                    <a:pt x="35" y="262"/>
                    <a:pt x="32" y="258"/>
                  </a:cubicBezTo>
                  <a:cubicBezTo>
                    <a:pt x="30" y="256"/>
                    <a:pt x="29" y="253"/>
                    <a:pt x="29" y="253"/>
                  </a:cubicBezTo>
                  <a:cubicBezTo>
                    <a:pt x="29" y="251"/>
                    <a:pt x="36" y="248"/>
                    <a:pt x="40" y="248"/>
                  </a:cubicBezTo>
                  <a:cubicBezTo>
                    <a:pt x="43" y="248"/>
                    <a:pt x="50" y="255"/>
                    <a:pt x="50" y="258"/>
                  </a:cubicBezTo>
                  <a:cubicBezTo>
                    <a:pt x="50" y="259"/>
                    <a:pt x="52" y="262"/>
                    <a:pt x="54" y="263"/>
                  </a:cubicBezTo>
                  <a:cubicBezTo>
                    <a:pt x="57" y="267"/>
                    <a:pt x="57" y="267"/>
                    <a:pt x="57" y="267"/>
                  </a:cubicBezTo>
                  <a:cubicBezTo>
                    <a:pt x="59" y="261"/>
                    <a:pt x="59" y="261"/>
                    <a:pt x="59" y="261"/>
                  </a:cubicBezTo>
                  <a:cubicBezTo>
                    <a:pt x="62" y="253"/>
                    <a:pt x="68" y="245"/>
                    <a:pt x="72" y="244"/>
                  </a:cubicBezTo>
                  <a:cubicBezTo>
                    <a:pt x="75" y="244"/>
                    <a:pt x="77" y="244"/>
                    <a:pt x="79" y="244"/>
                  </a:cubicBezTo>
                  <a:close/>
                  <a:moveTo>
                    <a:pt x="38" y="0"/>
                  </a:moveTo>
                  <a:cubicBezTo>
                    <a:pt x="37" y="9"/>
                    <a:pt x="37" y="9"/>
                    <a:pt x="37" y="9"/>
                  </a:cubicBezTo>
                  <a:cubicBezTo>
                    <a:pt x="36" y="14"/>
                    <a:pt x="36" y="19"/>
                    <a:pt x="36" y="20"/>
                  </a:cubicBezTo>
                  <a:cubicBezTo>
                    <a:pt x="35" y="21"/>
                    <a:pt x="35" y="26"/>
                    <a:pt x="34" y="30"/>
                  </a:cubicBezTo>
                  <a:cubicBezTo>
                    <a:pt x="34" y="34"/>
                    <a:pt x="33" y="39"/>
                    <a:pt x="33" y="40"/>
                  </a:cubicBezTo>
                  <a:cubicBezTo>
                    <a:pt x="33" y="41"/>
                    <a:pt x="31" y="50"/>
                    <a:pt x="30" y="61"/>
                  </a:cubicBezTo>
                  <a:cubicBezTo>
                    <a:pt x="28" y="78"/>
                    <a:pt x="28" y="79"/>
                    <a:pt x="30" y="83"/>
                  </a:cubicBezTo>
                  <a:cubicBezTo>
                    <a:pt x="32" y="87"/>
                    <a:pt x="32" y="87"/>
                    <a:pt x="28" y="92"/>
                  </a:cubicBezTo>
                  <a:cubicBezTo>
                    <a:pt x="26" y="95"/>
                    <a:pt x="24" y="98"/>
                    <a:pt x="23" y="99"/>
                  </a:cubicBezTo>
                  <a:cubicBezTo>
                    <a:pt x="22" y="101"/>
                    <a:pt x="21" y="110"/>
                    <a:pt x="20" y="120"/>
                  </a:cubicBezTo>
                  <a:cubicBezTo>
                    <a:pt x="20" y="130"/>
                    <a:pt x="19" y="141"/>
                    <a:pt x="19" y="144"/>
                  </a:cubicBezTo>
                  <a:cubicBezTo>
                    <a:pt x="18" y="147"/>
                    <a:pt x="18" y="156"/>
                    <a:pt x="17" y="163"/>
                  </a:cubicBezTo>
                  <a:cubicBezTo>
                    <a:pt x="17" y="170"/>
                    <a:pt x="16" y="179"/>
                    <a:pt x="16" y="184"/>
                  </a:cubicBezTo>
                  <a:cubicBezTo>
                    <a:pt x="14" y="203"/>
                    <a:pt x="14" y="211"/>
                    <a:pt x="13" y="222"/>
                  </a:cubicBezTo>
                  <a:cubicBezTo>
                    <a:pt x="12" y="228"/>
                    <a:pt x="12" y="237"/>
                    <a:pt x="12" y="240"/>
                  </a:cubicBezTo>
                  <a:cubicBezTo>
                    <a:pt x="11" y="244"/>
                    <a:pt x="11" y="254"/>
                    <a:pt x="10" y="262"/>
                  </a:cubicBezTo>
                  <a:cubicBezTo>
                    <a:pt x="10" y="269"/>
                    <a:pt x="9" y="278"/>
                    <a:pt x="9" y="281"/>
                  </a:cubicBezTo>
                  <a:cubicBezTo>
                    <a:pt x="8" y="285"/>
                    <a:pt x="8" y="294"/>
                    <a:pt x="7" y="302"/>
                  </a:cubicBezTo>
                  <a:cubicBezTo>
                    <a:pt x="7" y="310"/>
                    <a:pt x="6" y="319"/>
                    <a:pt x="6" y="322"/>
                  </a:cubicBezTo>
                  <a:cubicBezTo>
                    <a:pt x="6" y="325"/>
                    <a:pt x="5" y="334"/>
                    <a:pt x="4" y="343"/>
                  </a:cubicBezTo>
                  <a:cubicBezTo>
                    <a:pt x="4" y="352"/>
                    <a:pt x="3" y="360"/>
                    <a:pt x="3" y="361"/>
                  </a:cubicBezTo>
                  <a:cubicBezTo>
                    <a:pt x="2" y="365"/>
                    <a:pt x="0" y="397"/>
                    <a:pt x="0" y="407"/>
                  </a:cubicBezTo>
                  <a:cubicBezTo>
                    <a:pt x="0" y="416"/>
                    <a:pt x="0" y="416"/>
                    <a:pt x="0" y="416"/>
                  </a:cubicBezTo>
                  <a:cubicBezTo>
                    <a:pt x="9" y="417"/>
                    <a:pt x="9" y="417"/>
                    <a:pt x="9" y="417"/>
                  </a:cubicBezTo>
                  <a:cubicBezTo>
                    <a:pt x="22" y="418"/>
                    <a:pt x="35" y="420"/>
                    <a:pt x="39" y="420"/>
                  </a:cubicBezTo>
                  <a:cubicBezTo>
                    <a:pt x="41" y="420"/>
                    <a:pt x="46" y="421"/>
                    <a:pt x="50" y="422"/>
                  </a:cubicBezTo>
                  <a:cubicBezTo>
                    <a:pt x="59" y="422"/>
                    <a:pt x="63" y="423"/>
                    <a:pt x="76" y="424"/>
                  </a:cubicBezTo>
                  <a:cubicBezTo>
                    <a:pt x="80" y="425"/>
                    <a:pt x="90" y="426"/>
                    <a:pt x="97" y="426"/>
                  </a:cubicBezTo>
                  <a:cubicBezTo>
                    <a:pt x="105" y="427"/>
                    <a:pt x="117" y="427"/>
                    <a:pt x="125" y="428"/>
                  </a:cubicBezTo>
                  <a:cubicBezTo>
                    <a:pt x="139" y="428"/>
                    <a:pt x="139" y="428"/>
                    <a:pt x="139" y="428"/>
                  </a:cubicBezTo>
                  <a:cubicBezTo>
                    <a:pt x="140" y="421"/>
                    <a:pt x="140" y="421"/>
                    <a:pt x="140" y="421"/>
                  </a:cubicBezTo>
                  <a:cubicBezTo>
                    <a:pt x="141" y="418"/>
                    <a:pt x="141" y="407"/>
                    <a:pt x="142" y="398"/>
                  </a:cubicBezTo>
                  <a:cubicBezTo>
                    <a:pt x="142" y="388"/>
                    <a:pt x="143" y="376"/>
                    <a:pt x="143" y="371"/>
                  </a:cubicBezTo>
                  <a:cubicBezTo>
                    <a:pt x="144" y="365"/>
                    <a:pt x="144" y="351"/>
                    <a:pt x="145" y="339"/>
                  </a:cubicBezTo>
                  <a:cubicBezTo>
                    <a:pt x="146" y="299"/>
                    <a:pt x="147" y="295"/>
                    <a:pt x="150" y="289"/>
                  </a:cubicBezTo>
                  <a:cubicBezTo>
                    <a:pt x="152" y="286"/>
                    <a:pt x="162" y="275"/>
                    <a:pt x="172" y="264"/>
                  </a:cubicBezTo>
                  <a:cubicBezTo>
                    <a:pt x="183" y="252"/>
                    <a:pt x="194" y="240"/>
                    <a:pt x="198" y="236"/>
                  </a:cubicBezTo>
                  <a:cubicBezTo>
                    <a:pt x="206" y="228"/>
                    <a:pt x="206" y="228"/>
                    <a:pt x="206" y="228"/>
                  </a:cubicBezTo>
                  <a:cubicBezTo>
                    <a:pt x="219" y="212"/>
                    <a:pt x="226" y="205"/>
                    <a:pt x="233" y="196"/>
                  </a:cubicBezTo>
                  <a:cubicBezTo>
                    <a:pt x="238" y="190"/>
                    <a:pt x="246" y="180"/>
                    <a:pt x="252" y="174"/>
                  </a:cubicBezTo>
                  <a:cubicBezTo>
                    <a:pt x="257" y="168"/>
                    <a:pt x="264" y="161"/>
                    <a:pt x="266" y="158"/>
                  </a:cubicBezTo>
                  <a:cubicBezTo>
                    <a:pt x="269" y="155"/>
                    <a:pt x="274" y="149"/>
                    <a:pt x="278" y="145"/>
                  </a:cubicBezTo>
                  <a:cubicBezTo>
                    <a:pt x="282" y="141"/>
                    <a:pt x="286" y="136"/>
                    <a:pt x="286" y="136"/>
                  </a:cubicBezTo>
                  <a:cubicBezTo>
                    <a:pt x="286" y="134"/>
                    <a:pt x="278" y="131"/>
                    <a:pt x="272" y="130"/>
                  </a:cubicBezTo>
                  <a:cubicBezTo>
                    <a:pt x="262" y="128"/>
                    <a:pt x="259" y="127"/>
                    <a:pt x="258" y="125"/>
                  </a:cubicBezTo>
                  <a:cubicBezTo>
                    <a:pt x="256" y="123"/>
                    <a:pt x="254" y="123"/>
                    <a:pt x="247" y="123"/>
                  </a:cubicBezTo>
                  <a:cubicBezTo>
                    <a:pt x="243" y="123"/>
                    <a:pt x="238" y="124"/>
                    <a:pt x="238" y="124"/>
                  </a:cubicBezTo>
                  <a:cubicBezTo>
                    <a:pt x="237" y="126"/>
                    <a:pt x="220" y="128"/>
                    <a:pt x="217" y="127"/>
                  </a:cubicBezTo>
                  <a:cubicBezTo>
                    <a:pt x="216" y="126"/>
                    <a:pt x="215" y="125"/>
                    <a:pt x="216" y="123"/>
                  </a:cubicBezTo>
                  <a:cubicBezTo>
                    <a:pt x="217" y="120"/>
                    <a:pt x="217" y="119"/>
                    <a:pt x="213" y="100"/>
                  </a:cubicBezTo>
                  <a:cubicBezTo>
                    <a:pt x="210" y="86"/>
                    <a:pt x="209" y="82"/>
                    <a:pt x="208" y="74"/>
                  </a:cubicBezTo>
                  <a:cubicBezTo>
                    <a:pt x="207" y="65"/>
                    <a:pt x="203" y="62"/>
                    <a:pt x="189" y="59"/>
                  </a:cubicBezTo>
                  <a:cubicBezTo>
                    <a:pt x="179" y="57"/>
                    <a:pt x="176" y="56"/>
                    <a:pt x="175" y="54"/>
                  </a:cubicBezTo>
                  <a:cubicBezTo>
                    <a:pt x="173" y="51"/>
                    <a:pt x="173" y="39"/>
                    <a:pt x="175" y="24"/>
                  </a:cubicBezTo>
                  <a:cubicBezTo>
                    <a:pt x="176" y="15"/>
                    <a:pt x="176" y="15"/>
                    <a:pt x="176" y="15"/>
                  </a:cubicBezTo>
                  <a:cubicBezTo>
                    <a:pt x="168" y="14"/>
                    <a:pt x="168" y="14"/>
                    <a:pt x="168" y="14"/>
                  </a:cubicBezTo>
                  <a:cubicBezTo>
                    <a:pt x="164" y="14"/>
                    <a:pt x="160" y="14"/>
                    <a:pt x="160" y="14"/>
                  </a:cubicBezTo>
                  <a:cubicBezTo>
                    <a:pt x="159" y="14"/>
                    <a:pt x="154" y="13"/>
                    <a:pt x="148" y="13"/>
                  </a:cubicBezTo>
                  <a:cubicBezTo>
                    <a:pt x="142" y="12"/>
                    <a:pt x="137" y="11"/>
                    <a:pt x="135" y="11"/>
                  </a:cubicBezTo>
                  <a:cubicBezTo>
                    <a:pt x="134" y="11"/>
                    <a:pt x="129" y="10"/>
                    <a:pt x="123" y="10"/>
                  </a:cubicBezTo>
                  <a:cubicBezTo>
                    <a:pt x="118" y="9"/>
                    <a:pt x="112" y="8"/>
                    <a:pt x="111" y="8"/>
                  </a:cubicBezTo>
                  <a:cubicBezTo>
                    <a:pt x="109" y="8"/>
                    <a:pt x="104" y="7"/>
                    <a:pt x="99" y="7"/>
                  </a:cubicBezTo>
                  <a:cubicBezTo>
                    <a:pt x="95" y="6"/>
                    <a:pt x="86" y="5"/>
                    <a:pt x="79" y="5"/>
                  </a:cubicBezTo>
                  <a:cubicBezTo>
                    <a:pt x="73" y="4"/>
                    <a:pt x="64" y="3"/>
                    <a:pt x="60" y="3"/>
                  </a:cubicBezTo>
                  <a:cubicBezTo>
                    <a:pt x="55" y="2"/>
                    <a:pt x="48" y="2"/>
                    <a:pt x="45" y="1"/>
                  </a:cubicBezTo>
                  <a:lnTo>
                    <a:pt x="38" y="0"/>
                  </a:lnTo>
                  <a:close/>
                </a:path>
              </a:pathLst>
            </a:custGeom>
            <a:solidFill>
              <a:schemeClr val="accent3">
                <a:alpha val="3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34" name="Freeform 57">
              <a:extLst>
                <a:ext uri="{FF2B5EF4-FFF2-40B4-BE49-F238E27FC236}">
                  <a16:creationId xmlns:a16="http://schemas.microsoft.com/office/drawing/2014/main" id="{C8BE585B-E1BD-004C-8000-3B04FB96870E}"/>
                </a:ext>
              </a:extLst>
            </p:cNvPr>
            <p:cNvSpPr>
              <a:spLocks/>
            </p:cNvSpPr>
            <p:nvPr/>
          </p:nvSpPr>
          <p:spPr bwMode="auto">
            <a:xfrm>
              <a:off x="1028884" y="2426152"/>
              <a:ext cx="1042305" cy="1908778"/>
            </a:xfrm>
            <a:custGeom>
              <a:avLst/>
              <a:gdLst>
                <a:gd name="T0" fmla="*/ 201 w 243"/>
                <a:gd name="T1" fmla="*/ 443 h 445"/>
                <a:gd name="T2" fmla="*/ 189 w 243"/>
                <a:gd name="T3" fmla="*/ 441 h 445"/>
                <a:gd name="T4" fmla="*/ 174 w 243"/>
                <a:gd name="T5" fmla="*/ 440 h 445"/>
                <a:gd name="T6" fmla="*/ 161 w 243"/>
                <a:gd name="T7" fmla="*/ 438 h 445"/>
                <a:gd name="T8" fmla="*/ 149 w 243"/>
                <a:gd name="T9" fmla="*/ 437 h 445"/>
                <a:gd name="T10" fmla="*/ 136 w 243"/>
                <a:gd name="T11" fmla="*/ 435 h 445"/>
                <a:gd name="T12" fmla="*/ 92 w 243"/>
                <a:gd name="T13" fmla="*/ 427 h 445"/>
                <a:gd name="T14" fmla="*/ 55 w 243"/>
                <a:gd name="T15" fmla="*/ 418 h 445"/>
                <a:gd name="T16" fmla="*/ 37 w 243"/>
                <a:gd name="T17" fmla="*/ 414 h 445"/>
                <a:gd name="T18" fmla="*/ 25 w 243"/>
                <a:gd name="T19" fmla="*/ 412 h 445"/>
                <a:gd name="T20" fmla="*/ 11 w 243"/>
                <a:gd name="T21" fmla="*/ 409 h 445"/>
                <a:gd name="T22" fmla="*/ 1 w 243"/>
                <a:gd name="T23" fmla="*/ 404 h 445"/>
                <a:gd name="T24" fmla="*/ 13 w 243"/>
                <a:gd name="T25" fmla="*/ 351 h 445"/>
                <a:gd name="T26" fmla="*/ 18 w 243"/>
                <a:gd name="T27" fmla="*/ 331 h 445"/>
                <a:gd name="T28" fmla="*/ 28 w 243"/>
                <a:gd name="T29" fmla="*/ 291 h 445"/>
                <a:gd name="T30" fmla="*/ 40 w 243"/>
                <a:gd name="T31" fmla="*/ 241 h 445"/>
                <a:gd name="T32" fmla="*/ 47 w 243"/>
                <a:gd name="T33" fmla="*/ 209 h 445"/>
                <a:gd name="T34" fmla="*/ 52 w 243"/>
                <a:gd name="T35" fmla="*/ 188 h 445"/>
                <a:gd name="T36" fmla="*/ 63 w 243"/>
                <a:gd name="T37" fmla="*/ 144 h 445"/>
                <a:gd name="T38" fmla="*/ 74 w 243"/>
                <a:gd name="T39" fmla="*/ 97 h 445"/>
                <a:gd name="T40" fmla="*/ 84 w 243"/>
                <a:gd name="T41" fmla="*/ 56 h 445"/>
                <a:gd name="T42" fmla="*/ 89 w 243"/>
                <a:gd name="T43" fmla="*/ 34 h 445"/>
                <a:gd name="T44" fmla="*/ 97 w 243"/>
                <a:gd name="T45" fmla="*/ 35 h 445"/>
                <a:gd name="T46" fmla="*/ 111 w 243"/>
                <a:gd name="T47" fmla="*/ 37 h 445"/>
                <a:gd name="T48" fmla="*/ 129 w 243"/>
                <a:gd name="T49" fmla="*/ 36 h 445"/>
                <a:gd name="T50" fmla="*/ 148 w 243"/>
                <a:gd name="T51" fmla="*/ 39 h 445"/>
                <a:gd name="T52" fmla="*/ 160 w 243"/>
                <a:gd name="T53" fmla="*/ 40 h 445"/>
                <a:gd name="T54" fmla="*/ 122 w 243"/>
                <a:gd name="T55" fmla="*/ 22 h 445"/>
                <a:gd name="T56" fmla="*/ 114 w 243"/>
                <a:gd name="T57" fmla="*/ 20 h 445"/>
                <a:gd name="T58" fmla="*/ 108 w 243"/>
                <a:gd name="T59" fmla="*/ 17 h 445"/>
                <a:gd name="T60" fmla="*/ 96 w 243"/>
                <a:gd name="T61" fmla="*/ 16 h 445"/>
                <a:gd name="T62" fmla="*/ 95 w 243"/>
                <a:gd name="T63" fmla="*/ 7 h 445"/>
                <a:gd name="T64" fmla="*/ 99 w 243"/>
                <a:gd name="T65" fmla="*/ 1 h 445"/>
                <a:gd name="T66" fmla="*/ 120 w 243"/>
                <a:gd name="T67" fmla="*/ 5 h 445"/>
                <a:gd name="T68" fmla="*/ 127 w 243"/>
                <a:gd name="T69" fmla="*/ 6 h 445"/>
                <a:gd name="T70" fmla="*/ 194 w 243"/>
                <a:gd name="T71" fmla="*/ 20 h 445"/>
                <a:gd name="T72" fmla="*/ 214 w 243"/>
                <a:gd name="T73" fmla="*/ 24 h 445"/>
                <a:gd name="T74" fmla="*/ 237 w 243"/>
                <a:gd name="T75" fmla="*/ 27 h 445"/>
                <a:gd name="T76" fmla="*/ 243 w 243"/>
                <a:gd name="T77" fmla="*/ 33 h 445"/>
                <a:gd name="T78" fmla="*/ 239 w 243"/>
                <a:gd name="T79" fmla="*/ 64 h 445"/>
                <a:gd name="T80" fmla="*/ 234 w 243"/>
                <a:gd name="T81" fmla="*/ 97 h 445"/>
                <a:gd name="T82" fmla="*/ 229 w 243"/>
                <a:gd name="T83" fmla="*/ 108 h 445"/>
                <a:gd name="T84" fmla="*/ 217 w 243"/>
                <a:gd name="T85" fmla="*/ 122 h 445"/>
                <a:gd name="T86" fmla="*/ 216 w 243"/>
                <a:gd name="T87" fmla="*/ 131 h 445"/>
                <a:gd name="T88" fmla="*/ 214 w 243"/>
                <a:gd name="T89" fmla="*/ 151 h 445"/>
                <a:gd name="T90" fmla="*/ 211 w 243"/>
                <a:gd name="T91" fmla="*/ 157 h 445"/>
                <a:gd name="T92" fmla="*/ 217 w 243"/>
                <a:gd name="T93" fmla="*/ 155 h 445"/>
                <a:gd name="T94" fmla="*/ 223 w 243"/>
                <a:gd name="T95" fmla="*/ 152 h 445"/>
                <a:gd name="T96" fmla="*/ 223 w 243"/>
                <a:gd name="T97" fmla="*/ 184 h 445"/>
                <a:gd name="T98" fmla="*/ 221 w 243"/>
                <a:gd name="T99" fmla="*/ 205 h 445"/>
                <a:gd name="T100" fmla="*/ 220 w 243"/>
                <a:gd name="T101" fmla="*/ 224 h 445"/>
                <a:gd name="T102" fmla="*/ 219 w 243"/>
                <a:gd name="T103" fmla="*/ 244 h 445"/>
                <a:gd name="T104" fmla="*/ 217 w 243"/>
                <a:gd name="T105" fmla="*/ 263 h 445"/>
                <a:gd name="T106" fmla="*/ 216 w 243"/>
                <a:gd name="T107" fmla="*/ 284 h 445"/>
                <a:gd name="T108" fmla="*/ 214 w 243"/>
                <a:gd name="T109" fmla="*/ 303 h 445"/>
                <a:gd name="T110" fmla="*/ 213 w 243"/>
                <a:gd name="T111" fmla="*/ 324 h 445"/>
                <a:gd name="T112" fmla="*/ 212 w 243"/>
                <a:gd name="T113" fmla="*/ 343 h 445"/>
                <a:gd name="T114" fmla="*/ 210 w 243"/>
                <a:gd name="T115" fmla="*/ 363 h 445"/>
                <a:gd name="T116" fmla="*/ 209 w 243"/>
                <a:gd name="T117" fmla="*/ 382 h 445"/>
                <a:gd name="T118" fmla="*/ 207 w 243"/>
                <a:gd name="T119" fmla="*/ 402 h 445"/>
                <a:gd name="T120" fmla="*/ 206 w 243"/>
                <a:gd name="T121" fmla="*/ 422 h 445"/>
                <a:gd name="T122" fmla="*/ 205 w 243"/>
                <a:gd name="T123" fmla="*/ 434 h 445"/>
                <a:gd name="T124" fmla="*/ 201 w 243"/>
                <a:gd name="T125" fmla="*/ 44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445">
                  <a:moveTo>
                    <a:pt x="201" y="443"/>
                  </a:moveTo>
                  <a:cubicBezTo>
                    <a:pt x="201" y="442"/>
                    <a:pt x="195" y="442"/>
                    <a:pt x="189" y="441"/>
                  </a:cubicBezTo>
                  <a:cubicBezTo>
                    <a:pt x="183" y="441"/>
                    <a:pt x="176" y="440"/>
                    <a:pt x="174" y="440"/>
                  </a:cubicBezTo>
                  <a:cubicBezTo>
                    <a:pt x="172" y="439"/>
                    <a:pt x="166" y="439"/>
                    <a:pt x="161" y="438"/>
                  </a:cubicBezTo>
                  <a:cubicBezTo>
                    <a:pt x="156" y="438"/>
                    <a:pt x="151" y="437"/>
                    <a:pt x="149" y="437"/>
                  </a:cubicBezTo>
                  <a:cubicBezTo>
                    <a:pt x="147" y="437"/>
                    <a:pt x="141" y="436"/>
                    <a:pt x="136" y="435"/>
                  </a:cubicBezTo>
                  <a:cubicBezTo>
                    <a:pt x="131" y="435"/>
                    <a:pt x="111" y="431"/>
                    <a:pt x="92" y="427"/>
                  </a:cubicBezTo>
                  <a:cubicBezTo>
                    <a:pt x="73" y="422"/>
                    <a:pt x="56" y="419"/>
                    <a:pt x="55" y="418"/>
                  </a:cubicBezTo>
                  <a:cubicBezTo>
                    <a:pt x="49" y="417"/>
                    <a:pt x="45" y="416"/>
                    <a:pt x="37" y="414"/>
                  </a:cubicBezTo>
                  <a:cubicBezTo>
                    <a:pt x="32" y="413"/>
                    <a:pt x="26" y="412"/>
                    <a:pt x="25" y="412"/>
                  </a:cubicBezTo>
                  <a:cubicBezTo>
                    <a:pt x="23" y="411"/>
                    <a:pt x="17" y="410"/>
                    <a:pt x="11" y="409"/>
                  </a:cubicBezTo>
                  <a:cubicBezTo>
                    <a:pt x="2" y="407"/>
                    <a:pt x="0" y="406"/>
                    <a:pt x="1" y="404"/>
                  </a:cubicBezTo>
                  <a:cubicBezTo>
                    <a:pt x="1" y="402"/>
                    <a:pt x="12" y="356"/>
                    <a:pt x="13" y="351"/>
                  </a:cubicBezTo>
                  <a:cubicBezTo>
                    <a:pt x="14" y="350"/>
                    <a:pt x="16" y="341"/>
                    <a:pt x="18" y="331"/>
                  </a:cubicBezTo>
                  <a:cubicBezTo>
                    <a:pt x="21" y="321"/>
                    <a:pt x="25" y="303"/>
                    <a:pt x="28" y="291"/>
                  </a:cubicBezTo>
                  <a:cubicBezTo>
                    <a:pt x="31" y="279"/>
                    <a:pt x="36" y="257"/>
                    <a:pt x="40" y="241"/>
                  </a:cubicBezTo>
                  <a:cubicBezTo>
                    <a:pt x="44" y="225"/>
                    <a:pt x="47" y="211"/>
                    <a:pt x="47" y="209"/>
                  </a:cubicBezTo>
                  <a:cubicBezTo>
                    <a:pt x="48" y="207"/>
                    <a:pt x="50" y="198"/>
                    <a:pt x="52" y="188"/>
                  </a:cubicBezTo>
                  <a:cubicBezTo>
                    <a:pt x="55" y="179"/>
                    <a:pt x="59" y="159"/>
                    <a:pt x="63" y="144"/>
                  </a:cubicBezTo>
                  <a:cubicBezTo>
                    <a:pt x="67" y="129"/>
                    <a:pt x="72" y="108"/>
                    <a:pt x="74" y="97"/>
                  </a:cubicBezTo>
                  <a:cubicBezTo>
                    <a:pt x="84" y="56"/>
                    <a:pt x="84" y="56"/>
                    <a:pt x="84" y="56"/>
                  </a:cubicBezTo>
                  <a:cubicBezTo>
                    <a:pt x="89" y="34"/>
                    <a:pt x="89" y="34"/>
                    <a:pt x="89" y="34"/>
                  </a:cubicBezTo>
                  <a:cubicBezTo>
                    <a:pt x="97" y="35"/>
                    <a:pt x="97" y="35"/>
                    <a:pt x="97" y="35"/>
                  </a:cubicBezTo>
                  <a:cubicBezTo>
                    <a:pt x="101" y="35"/>
                    <a:pt x="107" y="36"/>
                    <a:pt x="111" y="37"/>
                  </a:cubicBezTo>
                  <a:cubicBezTo>
                    <a:pt x="115" y="37"/>
                    <a:pt x="123" y="37"/>
                    <a:pt x="129" y="36"/>
                  </a:cubicBezTo>
                  <a:cubicBezTo>
                    <a:pt x="139" y="35"/>
                    <a:pt x="140" y="35"/>
                    <a:pt x="148" y="39"/>
                  </a:cubicBezTo>
                  <a:cubicBezTo>
                    <a:pt x="157" y="43"/>
                    <a:pt x="160" y="43"/>
                    <a:pt x="160" y="40"/>
                  </a:cubicBezTo>
                  <a:cubicBezTo>
                    <a:pt x="160" y="38"/>
                    <a:pt x="130" y="24"/>
                    <a:pt x="122" y="22"/>
                  </a:cubicBezTo>
                  <a:cubicBezTo>
                    <a:pt x="119" y="21"/>
                    <a:pt x="115" y="20"/>
                    <a:pt x="114" y="20"/>
                  </a:cubicBezTo>
                  <a:cubicBezTo>
                    <a:pt x="112" y="20"/>
                    <a:pt x="109" y="19"/>
                    <a:pt x="108" y="17"/>
                  </a:cubicBezTo>
                  <a:cubicBezTo>
                    <a:pt x="104" y="14"/>
                    <a:pt x="100" y="14"/>
                    <a:pt x="96" y="16"/>
                  </a:cubicBezTo>
                  <a:cubicBezTo>
                    <a:pt x="93" y="18"/>
                    <a:pt x="93" y="17"/>
                    <a:pt x="95" y="7"/>
                  </a:cubicBezTo>
                  <a:cubicBezTo>
                    <a:pt x="96" y="2"/>
                    <a:pt x="97" y="0"/>
                    <a:pt x="99" y="1"/>
                  </a:cubicBezTo>
                  <a:cubicBezTo>
                    <a:pt x="101" y="1"/>
                    <a:pt x="111" y="3"/>
                    <a:pt x="120" y="5"/>
                  </a:cubicBezTo>
                  <a:cubicBezTo>
                    <a:pt x="122" y="6"/>
                    <a:pt x="125" y="6"/>
                    <a:pt x="127" y="6"/>
                  </a:cubicBezTo>
                  <a:cubicBezTo>
                    <a:pt x="131" y="7"/>
                    <a:pt x="190" y="19"/>
                    <a:pt x="194" y="20"/>
                  </a:cubicBezTo>
                  <a:cubicBezTo>
                    <a:pt x="196" y="20"/>
                    <a:pt x="205" y="22"/>
                    <a:pt x="214" y="24"/>
                  </a:cubicBezTo>
                  <a:cubicBezTo>
                    <a:pt x="224" y="25"/>
                    <a:pt x="234" y="27"/>
                    <a:pt x="237" y="27"/>
                  </a:cubicBezTo>
                  <a:cubicBezTo>
                    <a:pt x="243" y="28"/>
                    <a:pt x="243" y="28"/>
                    <a:pt x="243" y="33"/>
                  </a:cubicBezTo>
                  <a:cubicBezTo>
                    <a:pt x="242" y="36"/>
                    <a:pt x="241" y="49"/>
                    <a:pt x="239" y="64"/>
                  </a:cubicBezTo>
                  <a:cubicBezTo>
                    <a:pt x="237" y="78"/>
                    <a:pt x="235" y="93"/>
                    <a:pt x="234" y="97"/>
                  </a:cubicBezTo>
                  <a:cubicBezTo>
                    <a:pt x="233" y="104"/>
                    <a:pt x="232" y="108"/>
                    <a:pt x="229" y="108"/>
                  </a:cubicBezTo>
                  <a:cubicBezTo>
                    <a:pt x="227" y="108"/>
                    <a:pt x="219" y="117"/>
                    <a:pt x="217" y="122"/>
                  </a:cubicBezTo>
                  <a:cubicBezTo>
                    <a:pt x="215" y="125"/>
                    <a:pt x="215" y="127"/>
                    <a:pt x="216" y="131"/>
                  </a:cubicBezTo>
                  <a:cubicBezTo>
                    <a:pt x="219" y="141"/>
                    <a:pt x="219" y="146"/>
                    <a:pt x="214" y="151"/>
                  </a:cubicBezTo>
                  <a:cubicBezTo>
                    <a:pt x="211" y="154"/>
                    <a:pt x="210" y="156"/>
                    <a:pt x="211" y="157"/>
                  </a:cubicBezTo>
                  <a:cubicBezTo>
                    <a:pt x="212" y="159"/>
                    <a:pt x="213" y="158"/>
                    <a:pt x="217" y="155"/>
                  </a:cubicBezTo>
                  <a:cubicBezTo>
                    <a:pt x="219" y="153"/>
                    <a:pt x="222" y="152"/>
                    <a:pt x="223" y="152"/>
                  </a:cubicBezTo>
                  <a:cubicBezTo>
                    <a:pt x="225" y="152"/>
                    <a:pt x="225" y="156"/>
                    <a:pt x="223" y="184"/>
                  </a:cubicBezTo>
                  <a:cubicBezTo>
                    <a:pt x="223" y="188"/>
                    <a:pt x="222" y="198"/>
                    <a:pt x="221" y="205"/>
                  </a:cubicBezTo>
                  <a:cubicBezTo>
                    <a:pt x="221" y="212"/>
                    <a:pt x="220" y="220"/>
                    <a:pt x="220" y="224"/>
                  </a:cubicBezTo>
                  <a:cubicBezTo>
                    <a:pt x="220" y="227"/>
                    <a:pt x="219" y="237"/>
                    <a:pt x="219" y="244"/>
                  </a:cubicBezTo>
                  <a:cubicBezTo>
                    <a:pt x="218" y="252"/>
                    <a:pt x="218" y="261"/>
                    <a:pt x="217" y="263"/>
                  </a:cubicBezTo>
                  <a:cubicBezTo>
                    <a:pt x="217" y="266"/>
                    <a:pt x="216" y="275"/>
                    <a:pt x="216" y="284"/>
                  </a:cubicBezTo>
                  <a:cubicBezTo>
                    <a:pt x="215" y="293"/>
                    <a:pt x="215" y="301"/>
                    <a:pt x="214" y="303"/>
                  </a:cubicBezTo>
                  <a:cubicBezTo>
                    <a:pt x="214" y="305"/>
                    <a:pt x="213" y="314"/>
                    <a:pt x="213" y="324"/>
                  </a:cubicBezTo>
                  <a:cubicBezTo>
                    <a:pt x="212" y="333"/>
                    <a:pt x="212" y="342"/>
                    <a:pt x="212" y="343"/>
                  </a:cubicBezTo>
                  <a:cubicBezTo>
                    <a:pt x="211" y="344"/>
                    <a:pt x="211" y="353"/>
                    <a:pt x="210" y="363"/>
                  </a:cubicBezTo>
                  <a:cubicBezTo>
                    <a:pt x="210" y="372"/>
                    <a:pt x="209" y="381"/>
                    <a:pt x="209" y="382"/>
                  </a:cubicBezTo>
                  <a:cubicBezTo>
                    <a:pt x="209" y="384"/>
                    <a:pt x="208" y="392"/>
                    <a:pt x="207" y="402"/>
                  </a:cubicBezTo>
                  <a:cubicBezTo>
                    <a:pt x="207" y="412"/>
                    <a:pt x="206" y="421"/>
                    <a:pt x="206" y="422"/>
                  </a:cubicBezTo>
                  <a:cubicBezTo>
                    <a:pt x="206" y="424"/>
                    <a:pt x="205" y="429"/>
                    <a:pt x="205" y="434"/>
                  </a:cubicBezTo>
                  <a:cubicBezTo>
                    <a:pt x="205" y="442"/>
                    <a:pt x="203" y="445"/>
                    <a:pt x="201" y="443"/>
                  </a:cubicBezTo>
                  <a:close/>
                </a:path>
              </a:pathLst>
            </a:custGeom>
            <a:solidFill>
              <a:schemeClr val="accent3">
                <a:alpha val="3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79" name="Freeform 78">
              <a:extLst>
                <a:ext uri="{FF2B5EF4-FFF2-40B4-BE49-F238E27FC236}">
                  <a16:creationId xmlns:a16="http://schemas.microsoft.com/office/drawing/2014/main" id="{FDB7B78E-8B1B-3346-AB49-F1C0B8AEE593}"/>
                </a:ext>
              </a:extLst>
            </p:cNvPr>
            <p:cNvSpPr>
              <a:spLocks/>
            </p:cNvSpPr>
            <p:nvPr/>
          </p:nvSpPr>
          <p:spPr bwMode="auto">
            <a:xfrm>
              <a:off x="1393238" y="0"/>
              <a:ext cx="566810" cy="655591"/>
            </a:xfrm>
            <a:custGeom>
              <a:avLst/>
              <a:gdLst>
                <a:gd name="connsiteX0" fmla="*/ 246042 w 566810"/>
                <a:gd name="connsiteY0" fmla="*/ 0 h 655591"/>
                <a:gd name="connsiteX1" fmla="*/ 373648 w 566810"/>
                <a:gd name="connsiteY1" fmla="*/ 0 h 655591"/>
                <a:gd name="connsiteX2" fmla="*/ 376196 w 566810"/>
                <a:gd name="connsiteY2" fmla="*/ 38205 h 655591"/>
                <a:gd name="connsiteX3" fmla="*/ 356340 w 566810"/>
                <a:gd name="connsiteY3" fmla="*/ 88086 h 655591"/>
                <a:gd name="connsiteX4" fmla="*/ 347753 w 566810"/>
                <a:gd name="connsiteY4" fmla="*/ 118122 h 655591"/>
                <a:gd name="connsiteX5" fmla="*/ 377806 w 566810"/>
                <a:gd name="connsiteY5" fmla="*/ 96667 h 655591"/>
                <a:gd name="connsiteX6" fmla="*/ 407859 w 566810"/>
                <a:gd name="connsiteY6" fmla="*/ 75213 h 655591"/>
                <a:gd name="connsiteX7" fmla="*/ 446498 w 566810"/>
                <a:gd name="connsiteY7" fmla="*/ 96667 h 655591"/>
                <a:gd name="connsiteX8" fmla="*/ 498017 w 566810"/>
                <a:gd name="connsiteY8" fmla="*/ 130994 h 655591"/>
                <a:gd name="connsiteX9" fmla="*/ 510897 w 566810"/>
                <a:gd name="connsiteY9" fmla="*/ 143866 h 655591"/>
                <a:gd name="connsiteX10" fmla="*/ 498017 w 566810"/>
                <a:gd name="connsiteY10" fmla="*/ 173902 h 655591"/>
                <a:gd name="connsiteX11" fmla="*/ 489430 w 566810"/>
                <a:gd name="connsiteY11" fmla="*/ 203938 h 655591"/>
                <a:gd name="connsiteX12" fmla="*/ 510897 w 566810"/>
                <a:gd name="connsiteY12" fmla="*/ 195356 h 655591"/>
                <a:gd name="connsiteX13" fmla="*/ 540949 w 566810"/>
                <a:gd name="connsiteY13" fmla="*/ 186775 h 655591"/>
                <a:gd name="connsiteX14" fmla="*/ 536656 w 566810"/>
                <a:gd name="connsiteY14" fmla="*/ 156739 h 655591"/>
                <a:gd name="connsiteX15" fmla="*/ 528070 w 566810"/>
                <a:gd name="connsiteY15" fmla="*/ 130994 h 655591"/>
                <a:gd name="connsiteX16" fmla="*/ 566709 w 566810"/>
                <a:gd name="connsiteY16" fmla="*/ 113831 h 655591"/>
                <a:gd name="connsiteX17" fmla="*/ 433618 w 566810"/>
                <a:gd name="connsiteY17" fmla="*/ 654475 h 655591"/>
                <a:gd name="connsiteX18" fmla="*/ 347753 w 566810"/>
                <a:gd name="connsiteY18" fmla="*/ 637312 h 655591"/>
                <a:gd name="connsiteX19" fmla="*/ 197489 w 566810"/>
                <a:gd name="connsiteY19" fmla="*/ 590113 h 655591"/>
                <a:gd name="connsiteX20" fmla="*/ 77279 w 566810"/>
                <a:gd name="connsiteY20" fmla="*/ 555786 h 655591"/>
                <a:gd name="connsiteX21" fmla="*/ 47226 w 566810"/>
                <a:gd name="connsiteY21" fmla="*/ 538623 h 655591"/>
                <a:gd name="connsiteX22" fmla="*/ 137384 w 566810"/>
                <a:gd name="connsiteY22" fmla="*/ 538623 h 655591"/>
                <a:gd name="connsiteX23" fmla="*/ 231835 w 566810"/>
                <a:gd name="connsiteY23" fmla="*/ 555786 h 655591"/>
                <a:gd name="connsiteX24" fmla="*/ 339167 w 566810"/>
                <a:gd name="connsiteY24" fmla="*/ 585822 h 655591"/>
                <a:gd name="connsiteX25" fmla="*/ 304821 w 566810"/>
                <a:gd name="connsiteY25" fmla="*/ 547204 h 655591"/>
                <a:gd name="connsiteX26" fmla="*/ 206076 w 566810"/>
                <a:gd name="connsiteY26" fmla="*/ 495715 h 655591"/>
                <a:gd name="connsiteX27" fmla="*/ 51519 w 566810"/>
                <a:gd name="connsiteY27" fmla="*/ 457097 h 655591"/>
                <a:gd name="connsiteX28" fmla="*/ 12880 w 566810"/>
                <a:gd name="connsiteY28" fmla="*/ 405607 h 655591"/>
                <a:gd name="connsiteX29" fmla="*/ 0 w 566810"/>
                <a:gd name="connsiteY29" fmla="*/ 362699 h 655591"/>
                <a:gd name="connsiteX30" fmla="*/ 107331 w 566810"/>
                <a:gd name="connsiteY30" fmla="*/ 324081 h 655591"/>
                <a:gd name="connsiteX31" fmla="*/ 137384 w 566810"/>
                <a:gd name="connsiteY31" fmla="*/ 319791 h 655591"/>
                <a:gd name="connsiteX32" fmla="*/ 115918 w 566810"/>
                <a:gd name="connsiteY32" fmla="*/ 311209 h 655591"/>
                <a:gd name="connsiteX33" fmla="*/ 77279 w 566810"/>
                <a:gd name="connsiteY33" fmla="*/ 306918 h 655591"/>
                <a:gd name="connsiteX34" fmla="*/ 42933 w 566810"/>
                <a:gd name="connsiteY34" fmla="*/ 264010 h 655591"/>
                <a:gd name="connsiteX35" fmla="*/ 38639 w 566810"/>
                <a:gd name="connsiteY35" fmla="*/ 246846 h 655591"/>
                <a:gd name="connsiteX36" fmla="*/ 21466 w 566810"/>
                <a:gd name="connsiteY36" fmla="*/ 225392 h 655591"/>
                <a:gd name="connsiteX37" fmla="*/ 38639 w 566810"/>
                <a:gd name="connsiteY37" fmla="*/ 152448 h 655591"/>
                <a:gd name="connsiteX38" fmla="*/ 72985 w 566810"/>
                <a:gd name="connsiteY38" fmla="*/ 96667 h 655591"/>
                <a:gd name="connsiteX39" fmla="*/ 187092 w 566810"/>
                <a:gd name="connsiteY39" fmla="*/ 16415 h 65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6810" h="655591">
                  <a:moveTo>
                    <a:pt x="246042" y="0"/>
                  </a:moveTo>
                  <a:lnTo>
                    <a:pt x="373648" y="0"/>
                  </a:lnTo>
                  <a:lnTo>
                    <a:pt x="376196" y="38205"/>
                  </a:lnTo>
                  <a:cubicBezTo>
                    <a:pt x="373513" y="53759"/>
                    <a:pt x="367073" y="70922"/>
                    <a:pt x="356340" y="88086"/>
                  </a:cubicBezTo>
                  <a:cubicBezTo>
                    <a:pt x="352047" y="100958"/>
                    <a:pt x="347753" y="113831"/>
                    <a:pt x="347753" y="118122"/>
                  </a:cubicBezTo>
                  <a:cubicBezTo>
                    <a:pt x="352047" y="118122"/>
                    <a:pt x="364926" y="109540"/>
                    <a:pt x="377806" y="96667"/>
                  </a:cubicBezTo>
                  <a:cubicBezTo>
                    <a:pt x="407859" y="75213"/>
                    <a:pt x="407859" y="75213"/>
                    <a:pt x="407859" y="75213"/>
                  </a:cubicBezTo>
                  <a:cubicBezTo>
                    <a:pt x="446498" y="96667"/>
                    <a:pt x="446498" y="96667"/>
                    <a:pt x="446498" y="96667"/>
                  </a:cubicBezTo>
                  <a:cubicBezTo>
                    <a:pt x="463671" y="109540"/>
                    <a:pt x="489430" y="126703"/>
                    <a:pt x="498017" y="130994"/>
                  </a:cubicBezTo>
                  <a:cubicBezTo>
                    <a:pt x="510897" y="143866"/>
                    <a:pt x="510897" y="143866"/>
                    <a:pt x="510897" y="143866"/>
                  </a:cubicBezTo>
                  <a:cubicBezTo>
                    <a:pt x="498017" y="173902"/>
                    <a:pt x="498017" y="173902"/>
                    <a:pt x="498017" y="173902"/>
                  </a:cubicBezTo>
                  <a:cubicBezTo>
                    <a:pt x="489430" y="203938"/>
                    <a:pt x="489430" y="203938"/>
                    <a:pt x="489430" y="203938"/>
                  </a:cubicBezTo>
                  <a:cubicBezTo>
                    <a:pt x="510897" y="195356"/>
                    <a:pt x="510897" y="195356"/>
                    <a:pt x="510897" y="195356"/>
                  </a:cubicBezTo>
                  <a:cubicBezTo>
                    <a:pt x="528070" y="195356"/>
                    <a:pt x="540949" y="191066"/>
                    <a:pt x="540949" y="186775"/>
                  </a:cubicBezTo>
                  <a:cubicBezTo>
                    <a:pt x="545243" y="186775"/>
                    <a:pt x="540949" y="169612"/>
                    <a:pt x="536656" y="156739"/>
                  </a:cubicBezTo>
                  <a:cubicBezTo>
                    <a:pt x="532363" y="143866"/>
                    <a:pt x="528070" y="130994"/>
                    <a:pt x="528070" y="130994"/>
                  </a:cubicBezTo>
                  <a:cubicBezTo>
                    <a:pt x="553829" y="113831"/>
                    <a:pt x="566709" y="109540"/>
                    <a:pt x="566709" y="113831"/>
                  </a:cubicBezTo>
                  <a:cubicBezTo>
                    <a:pt x="571002" y="118122"/>
                    <a:pt x="437911" y="650184"/>
                    <a:pt x="433618" y="654475"/>
                  </a:cubicBezTo>
                  <a:cubicBezTo>
                    <a:pt x="429325" y="658766"/>
                    <a:pt x="390686" y="650184"/>
                    <a:pt x="347753" y="637312"/>
                  </a:cubicBezTo>
                  <a:cubicBezTo>
                    <a:pt x="304821" y="624439"/>
                    <a:pt x="236129" y="602985"/>
                    <a:pt x="197489" y="590113"/>
                  </a:cubicBezTo>
                  <a:cubicBezTo>
                    <a:pt x="158850" y="577240"/>
                    <a:pt x="103038" y="564368"/>
                    <a:pt x="77279" y="555786"/>
                  </a:cubicBezTo>
                  <a:cubicBezTo>
                    <a:pt x="30053" y="542914"/>
                    <a:pt x="30053" y="542914"/>
                    <a:pt x="47226" y="538623"/>
                  </a:cubicBezTo>
                  <a:cubicBezTo>
                    <a:pt x="60106" y="534332"/>
                    <a:pt x="98745" y="534332"/>
                    <a:pt x="137384" y="538623"/>
                  </a:cubicBezTo>
                  <a:cubicBezTo>
                    <a:pt x="188903" y="538623"/>
                    <a:pt x="210369" y="542914"/>
                    <a:pt x="231835" y="555786"/>
                  </a:cubicBezTo>
                  <a:cubicBezTo>
                    <a:pt x="257595" y="568659"/>
                    <a:pt x="334874" y="590113"/>
                    <a:pt x="339167" y="585822"/>
                  </a:cubicBezTo>
                  <a:cubicBezTo>
                    <a:pt x="339167" y="585822"/>
                    <a:pt x="321994" y="568659"/>
                    <a:pt x="304821" y="547204"/>
                  </a:cubicBezTo>
                  <a:cubicBezTo>
                    <a:pt x="266182" y="512878"/>
                    <a:pt x="236129" y="495715"/>
                    <a:pt x="206076" y="495715"/>
                  </a:cubicBezTo>
                  <a:cubicBezTo>
                    <a:pt x="184610" y="495715"/>
                    <a:pt x="90158" y="469970"/>
                    <a:pt x="51519" y="457097"/>
                  </a:cubicBezTo>
                  <a:cubicBezTo>
                    <a:pt x="21466" y="444225"/>
                    <a:pt x="21466" y="439934"/>
                    <a:pt x="12880" y="405607"/>
                  </a:cubicBezTo>
                  <a:cubicBezTo>
                    <a:pt x="4293" y="388444"/>
                    <a:pt x="0" y="366990"/>
                    <a:pt x="0" y="362699"/>
                  </a:cubicBezTo>
                  <a:cubicBezTo>
                    <a:pt x="0" y="358408"/>
                    <a:pt x="25760" y="345535"/>
                    <a:pt x="107331" y="324081"/>
                  </a:cubicBezTo>
                  <a:cubicBezTo>
                    <a:pt x="137384" y="319791"/>
                    <a:pt x="137384" y="319791"/>
                    <a:pt x="137384" y="319791"/>
                  </a:cubicBezTo>
                  <a:cubicBezTo>
                    <a:pt x="115918" y="311209"/>
                    <a:pt x="115918" y="311209"/>
                    <a:pt x="115918" y="311209"/>
                  </a:cubicBezTo>
                  <a:cubicBezTo>
                    <a:pt x="103038" y="311209"/>
                    <a:pt x="85865" y="306918"/>
                    <a:pt x="77279" y="306918"/>
                  </a:cubicBezTo>
                  <a:cubicBezTo>
                    <a:pt x="55812" y="306918"/>
                    <a:pt x="38639" y="276882"/>
                    <a:pt x="42933" y="264010"/>
                  </a:cubicBezTo>
                  <a:cubicBezTo>
                    <a:pt x="47226" y="255428"/>
                    <a:pt x="42933" y="251137"/>
                    <a:pt x="38639" y="246846"/>
                  </a:cubicBezTo>
                  <a:cubicBezTo>
                    <a:pt x="34346" y="246846"/>
                    <a:pt x="25760" y="238265"/>
                    <a:pt x="21466" y="225392"/>
                  </a:cubicBezTo>
                  <a:cubicBezTo>
                    <a:pt x="8587" y="203938"/>
                    <a:pt x="12880" y="182484"/>
                    <a:pt x="38639" y="152448"/>
                  </a:cubicBezTo>
                  <a:cubicBezTo>
                    <a:pt x="64399" y="130994"/>
                    <a:pt x="72985" y="113831"/>
                    <a:pt x="72985" y="96667"/>
                  </a:cubicBezTo>
                  <a:cubicBezTo>
                    <a:pt x="72985" y="74141"/>
                    <a:pt x="123699" y="39546"/>
                    <a:pt x="187092" y="16415"/>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noAutofit/>
            </a:bodyPr>
            <a:lstStyle/>
            <a:p>
              <a:endParaRPr lang="en-US" sz="1620" dirty="0"/>
            </a:p>
          </p:txBody>
        </p:sp>
        <p:sp>
          <p:nvSpPr>
            <p:cNvPr id="77" name="Freeform 76">
              <a:extLst>
                <a:ext uri="{FF2B5EF4-FFF2-40B4-BE49-F238E27FC236}">
                  <a16:creationId xmlns:a16="http://schemas.microsoft.com/office/drawing/2014/main" id="{90E95DEB-A417-7D48-8177-BB8ECB82E5F3}"/>
                </a:ext>
              </a:extLst>
            </p:cNvPr>
            <p:cNvSpPr>
              <a:spLocks/>
            </p:cNvSpPr>
            <p:nvPr/>
          </p:nvSpPr>
          <p:spPr bwMode="auto">
            <a:xfrm>
              <a:off x="1057887" y="1"/>
              <a:ext cx="529283" cy="247283"/>
            </a:xfrm>
            <a:custGeom>
              <a:avLst/>
              <a:gdLst>
                <a:gd name="connsiteX0" fmla="*/ 4058 w 529283"/>
                <a:gd name="connsiteY0" fmla="*/ 0 h 247283"/>
                <a:gd name="connsiteX1" fmla="*/ 529283 w 529283"/>
                <a:gd name="connsiteY1" fmla="*/ 0 h 247283"/>
                <a:gd name="connsiteX2" fmla="*/ 502672 w 529283"/>
                <a:gd name="connsiteY2" fmla="*/ 7821 h 247283"/>
                <a:gd name="connsiteX3" fmla="*/ 468302 w 529283"/>
                <a:gd name="connsiteY3" fmla="*/ 28714 h 247283"/>
                <a:gd name="connsiteX4" fmla="*/ 446820 w 529283"/>
                <a:gd name="connsiteY4" fmla="*/ 41571 h 247283"/>
                <a:gd name="connsiteX5" fmla="*/ 412449 w 529283"/>
                <a:gd name="connsiteY5" fmla="*/ 62999 h 247283"/>
                <a:gd name="connsiteX6" fmla="*/ 356597 w 529283"/>
                <a:gd name="connsiteY6" fmla="*/ 105856 h 247283"/>
                <a:gd name="connsiteX7" fmla="*/ 296448 w 529283"/>
                <a:gd name="connsiteY7" fmla="*/ 174427 h 247283"/>
                <a:gd name="connsiteX8" fmla="*/ 257781 w 529283"/>
                <a:gd name="connsiteY8" fmla="*/ 225855 h 247283"/>
                <a:gd name="connsiteX9" fmla="*/ 244892 w 529283"/>
                <a:gd name="connsiteY9" fmla="*/ 230140 h 247283"/>
                <a:gd name="connsiteX10" fmla="*/ 193336 w 529283"/>
                <a:gd name="connsiteY10" fmla="*/ 238712 h 247283"/>
                <a:gd name="connsiteX11" fmla="*/ 133187 w 529283"/>
                <a:gd name="connsiteY11" fmla="*/ 247283 h 247283"/>
                <a:gd name="connsiteX12" fmla="*/ 81631 w 529283"/>
                <a:gd name="connsiteY12" fmla="*/ 238712 h 247283"/>
                <a:gd name="connsiteX13" fmla="*/ 73038 w 529283"/>
                <a:gd name="connsiteY13" fmla="*/ 178712 h 247283"/>
                <a:gd name="connsiteX14" fmla="*/ 34371 w 529283"/>
                <a:gd name="connsiteY14" fmla="*/ 71571 h 247283"/>
                <a:gd name="connsiteX15" fmla="*/ 0 w 529283"/>
                <a:gd name="connsiteY15" fmla="*/ 7286 h 24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9283" h="247283">
                  <a:moveTo>
                    <a:pt x="4058" y="0"/>
                  </a:moveTo>
                  <a:lnTo>
                    <a:pt x="529283" y="0"/>
                  </a:lnTo>
                  <a:lnTo>
                    <a:pt x="502672" y="7821"/>
                  </a:lnTo>
                  <a:cubicBezTo>
                    <a:pt x="485487" y="14785"/>
                    <a:pt x="472598" y="22285"/>
                    <a:pt x="468302" y="28714"/>
                  </a:cubicBezTo>
                  <a:cubicBezTo>
                    <a:pt x="468302" y="33000"/>
                    <a:pt x="455413" y="37285"/>
                    <a:pt x="446820" y="41571"/>
                  </a:cubicBezTo>
                  <a:cubicBezTo>
                    <a:pt x="438227" y="45857"/>
                    <a:pt x="421042" y="54428"/>
                    <a:pt x="412449" y="62999"/>
                  </a:cubicBezTo>
                  <a:cubicBezTo>
                    <a:pt x="403857" y="67285"/>
                    <a:pt x="378078" y="88713"/>
                    <a:pt x="356597" y="105856"/>
                  </a:cubicBezTo>
                  <a:cubicBezTo>
                    <a:pt x="326522" y="127284"/>
                    <a:pt x="313633" y="144427"/>
                    <a:pt x="296448" y="174427"/>
                  </a:cubicBezTo>
                  <a:cubicBezTo>
                    <a:pt x="283559" y="200141"/>
                    <a:pt x="266374" y="221569"/>
                    <a:pt x="257781" y="225855"/>
                  </a:cubicBezTo>
                  <a:cubicBezTo>
                    <a:pt x="253484" y="230140"/>
                    <a:pt x="244892" y="230140"/>
                    <a:pt x="244892" y="230140"/>
                  </a:cubicBezTo>
                  <a:cubicBezTo>
                    <a:pt x="244892" y="225855"/>
                    <a:pt x="240595" y="230140"/>
                    <a:pt x="193336" y="238712"/>
                  </a:cubicBezTo>
                  <a:cubicBezTo>
                    <a:pt x="184743" y="238712"/>
                    <a:pt x="158965" y="242997"/>
                    <a:pt x="133187" y="247283"/>
                  </a:cubicBezTo>
                  <a:cubicBezTo>
                    <a:pt x="94520" y="247283"/>
                    <a:pt x="85927" y="247283"/>
                    <a:pt x="81631" y="238712"/>
                  </a:cubicBezTo>
                  <a:cubicBezTo>
                    <a:pt x="81631" y="234426"/>
                    <a:pt x="77334" y="208712"/>
                    <a:pt x="73038" y="178712"/>
                  </a:cubicBezTo>
                  <a:cubicBezTo>
                    <a:pt x="68742" y="131570"/>
                    <a:pt x="64445" y="122999"/>
                    <a:pt x="34371" y="71571"/>
                  </a:cubicBezTo>
                  <a:cubicBezTo>
                    <a:pt x="17185" y="41571"/>
                    <a:pt x="0" y="11571"/>
                    <a:pt x="0" y="7286"/>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noAutofit/>
            </a:bodyPr>
            <a:lstStyle/>
            <a:p>
              <a:endParaRPr lang="en-US" sz="1620" dirty="0"/>
            </a:p>
          </p:txBody>
        </p:sp>
        <p:sp>
          <p:nvSpPr>
            <p:cNvPr id="42" name="Freeform 14">
              <a:extLst>
                <a:ext uri="{FF2B5EF4-FFF2-40B4-BE49-F238E27FC236}">
                  <a16:creationId xmlns:a16="http://schemas.microsoft.com/office/drawing/2014/main" id="{7A8C24C5-C5A8-364C-9816-5DF55D46D052}"/>
                </a:ext>
              </a:extLst>
            </p:cNvPr>
            <p:cNvSpPr>
              <a:spLocks/>
            </p:cNvSpPr>
            <p:nvPr/>
          </p:nvSpPr>
          <p:spPr bwMode="auto">
            <a:xfrm>
              <a:off x="1384174" y="11631"/>
              <a:ext cx="1020553" cy="986111"/>
            </a:xfrm>
            <a:custGeom>
              <a:avLst/>
              <a:gdLst>
                <a:gd name="T0" fmla="*/ 192 w 238"/>
                <a:gd name="T1" fmla="*/ 228 h 230"/>
                <a:gd name="T2" fmla="*/ 167 w 238"/>
                <a:gd name="T3" fmla="*/ 213 h 230"/>
                <a:gd name="T4" fmla="*/ 158 w 238"/>
                <a:gd name="T5" fmla="*/ 207 h 230"/>
                <a:gd name="T6" fmla="*/ 152 w 238"/>
                <a:gd name="T7" fmla="*/ 203 h 230"/>
                <a:gd name="T8" fmla="*/ 151 w 238"/>
                <a:gd name="T9" fmla="*/ 199 h 230"/>
                <a:gd name="T10" fmla="*/ 144 w 238"/>
                <a:gd name="T11" fmla="*/ 199 h 230"/>
                <a:gd name="T12" fmla="*/ 126 w 238"/>
                <a:gd name="T13" fmla="*/ 208 h 230"/>
                <a:gd name="T14" fmla="*/ 116 w 238"/>
                <a:gd name="T15" fmla="*/ 210 h 230"/>
                <a:gd name="T16" fmla="*/ 83 w 238"/>
                <a:gd name="T17" fmla="*/ 214 h 230"/>
                <a:gd name="T18" fmla="*/ 44 w 238"/>
                <a:gd name="T19" fmla="*/ 208 h 230"/>
                <a:gd name="T20" fmla="*/ 44 w 238"/>
                <a:gd name="T21" fmla="*/ 200 h 230"/>
                <a:gd name="T22" fmla="*/ 42 w 238"/>
                <a:gd name="T23" fmla="*/ 186 h 230"/>
                <a:gd name="T24" fmla="*/ 32 w 238"/>
                <a:gd name="T25" fmla="*/ 172 h 230"/>
                <a:gd name="T26" fmla="*/ 6 w 238"/>
                <a:gd name="T27" fmla="*/ 154 h 230"/>
                <a:gd name="T28" fmla="*/ 6 w 238"/>
                <a:gd name="T29" fmla="*/ 152 h 230"/>
                <a:gd name="T30" fmla="*/ 3 w 238"/>
                <a:gd name="T31" fmla="*/ 139 h 230"/>
                <a:gd name="T32" fmla="*/ 0 w 238"/>
                <a:gd name="T33" fmla="*/ 127 h 230"/>
                <a:gd name="T34" fmla="*/ 62 w 238"/>
                <a:gd name="T35" fmla="*/ 144 h 230"/>
                <a:gd name="T36" fmla="*/ 106 w 238"/>
                <a:gd name="T37" fmla="*/ 157 h 230"/>
                <a:gd name="T38" fmla="*/ 122 w 238"/>
                <a:gd name="T39" fmla="*/ 93 h 230"/>
                <a:gd name="T40" fmla="*/ 139 w 238"/>
                <a:gd name="T41" fmla="*/ 28 h 230"/>
                <a:gd name="T42" fmla="*/ 145 w 238"/>
                <a:gd name="T43" fmla="*/ 40 h 230"/>
                <a:gd name="T44" fmla="*/ 150 w 238"/>
                <a:gd name="T45" fmla="*/ 68 h 230"/>
                <a:gd name="T46" fmla="*/ 156 w 238"/>
                <a:gd name="T47" fmla="*/ 84 h 230"/>
                <a:gd name="T48" fmla="*/ 158 w 238"/>
                <a:gd name="T49" fmla="*/ 70 h 230"/>
                <a:gd name="T50" fmla="*/ 157 w 238"/>
                <a:gd name="T51" fmla="*/ 42 h 230"/>
                <a:gd name="T52" fmla="*/ 156 w 238"/>
                <a:gd name="T53" fmla="*/ 25 h 230"/>
                <a:gd name="T54" fmla="*/ 161 w 238"/>
                <a:gd name="T55" fmla="*/ 20 h 230"/>
                <a:gd name="T56" fmla="*/ 171 w 238"/>
                <a:gd name="T57" fmla="*/ 17 h 230"/>
                <a:gd name="T58" fmla="*/ 180 w 238"/>
                <a:gd name="T59" fmla="*/ 22 h 230"/>
                <a:gd name="T60" fmla="*/ 181 w 238"/>
                <a:gd name="T61" fmla="*/ 22 h 230"/>
                <a:gd name="T62" fmla="*/ 178 w 238"/>
                <a:gd name="T63" fmla="*/ 14 h 230"/>
                <a:gd name="T64" fmla="*/ 189 w 238"/>
                <a:gd name="T65" fmla="*/ 2 h 230"/>
                <a:gd name="T66" fmla="*/ 208 w 238"/>
                <a:gd name="T67" fmla="*/ 10 h 230"/>
                <a:gd name="T68" fmla="*/ 202 w 238"/>
                <a:gd name="T69" fmla="*/ 35 h 230"/>
                <a:gd name="T70" fmla="*/ 194 w 238"/>
                <a:gd name="T71" fmla="*/ 45 h 230"/>
                <a:gd name="T72" fmla="*/ 195 w 238"/>
                <a:gd name="T73" fmla="*/ 63 h 230"/>
                <a:gd name="T74" fmla="*/ 199 w 238"/>
                <a:gd name="T75" fmla="*/ 103 h 230"/>
                <a:gd name="T76" fmla="*/ 198 w 238"/>
                <a:gd name="T77" fmla="*/ 116 h 230"/>
                <a:gd name="T78" fmla="*/ 195 w 238"/>
                <a:gd name="T79" fmla="*/ 128 h 230"/>
                <a:gd name="T80" fmla="*/ 218 w 238"/>
                <a:gd name="T81" fmla="*/ 159 h 230"/>
                <a:gd name="T82" fmla="*/ 235 w 238"/>
                <a:gd name="T83" fmla="*/ 190 h 230"/>
                <a:gd name="T84" fmla="*/ 226 w 238"/>
                <a:gd name="T85" fmla="*/ 193 h 230"/>
                <a:gd name="T86" fmla="*/ 216 w 238"/>
                <a:gd name="T87" fmla="*/ 191 h 230"/>
                <a:gd name="T88" fmla="*/ 213 w 238"/>
                <a:gd name="T89" fmla="*/ 190 h 230"/>
                <a:gd name="T90" fmla="*/ 215 w 238"/>
                <a:gd name="T91" fmla="*/ 202 h 230"/>
                <a:gd name="T92" fmla="*/ 210 w 238"/>
                <a:gd name="T93" fmla="*/ 227 h 230"/>
                <a:gd name="T94" fmla="*/ 192 w 238"/>
                <a:gd name="T95" fmla="*/ 22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8" h="230">
                  <a:moveTo>
                    <a:pt x="192" y="228"/>
                  </a:moveTo>
                  <a:cubicBezTo>
                    <a:pt x="185" y="226"/>
                    <a:pt x="175" y="220"/>
                    <a:pt x="167" y="213"/>
                  </a:cubicBezTo>
                  <a:cubicBezTo>
                    <a:pt x="165" y="211"/>
                    <a:pt x="161" y="209"/>
                    <a:pt x="158" y="207"/>
                  </a:cubicBezTo>
                  <a:cubicBezTo>
                    <a:pt x="155" y="206"/>
                    <a:pt x="152" y="204"/>
                    <a:pt x="152" y="203"/>
                  </a:cubicBezTo>
                  <a:cubicBezTo>
                    <a:pt x="151" y="199"/>
                    <a:pt x="151" y="199"/>
                    <a:pt x="151" y="199"/>
                  </a:cubicBezTo>
                  <a:cubicBezTo>
                    <a:pt x="151" y="196"/>
                    <a:pt x="145" y="196"/>
                    <a:pt x="144" y="199"/>
                  </a:cubicBezTo>
                  <a:cubicBezTo>
                    <a:pt x="143" y="204"/>
                    <a:pt x="136" y="207"/>
                    <a:pt x="126" y="208"/>
                  </a:cubicBezTo>
                  <a:cubicBezTo>
                    <a:pt x="121" y="208"/>
                    <a:pt x="117" y="209"/>
                    <a:pt x="116" y="210"/>
                  </a:cubicBezTo>
                  <a:cubicBezTo>
                    <a:pt x="111" y="214"/>
                    <a:pt x="104" y="215"/>
                    <a:pt x="83" y="214"/>
                  </a:cubicBezTo>
                  <a:cubicBezTo>
                    <a:pt x="53" y="213"/>
                    <a:pt x="44" y="211"/>
                    <a:pt x="44" y="208"/>
                  </a:cubicBezTo>
                  <a:cubicBezTo>
                    <a:pt x="44" y="207"/>
                    <a:pt x="44" y="203"/>
                    <a:pt x="44" y="200"/>
                  </a:cubicBezTo>
                  <a:cubicBezTo>
                    <a:pt x="43" y="197"/>
                    <a:pt x="43" y="191"/>
                    <a:pt x="42" y="186"/>
                  </a:cubicBezTo>
                  <a:cubicBezTo>
                    <a:pt x="42" y="177"/>
                    <a:pt x="39" y="173"/>
                    <a:pt x="32" y="172"/>
                  </a:cubicBezTo>
                  <a:cubicBezTo>
                    <a:pt x="23" y="170"/>
                    <a:pt x="6" y="158"/>
                    <a:pt x="6" y="154"/>
                  </a:cubicBezTo>
                  <a:cubicBezTo>
                    <a:pt x="6" y="153"/>
                    <a:pt x="6" y="152"/>
                    <a:pt x="6" y="152"/>
                  </a:cubicBezTo>
                  <a:cubicBezTo>
                    <a:pt x="3" y="139"/>
                    <a:pt x="3" y="139"/>
                    <a:pt x="3" y="139"/>
                  </a:cubicBezTo>
                  <a:cubicBezTo>
                    <a:pt x="2" y="133"/>
                    <a:pt x="1" y="128"/>
                    <a:pt x="0" y="127"/>
                  </a:cubicBezTo>
                  <a:cubicBezTo>
                    <a:pt x="0" y="126"/>
                    <a:pt x="1" y="126"/>
                    <a:pt x="62" y="144"/>
                  </a:cubicBezTo>
                  <a:cubicBezTo>
                    <a:pt x="86" y="151"/>
                    <a:pt x="106" y="157"/>
                    <a:pt x="106" y="157"/>
                  </a:cubicBezTo>
                  <a:cubicBezTo>
                    <a:pt x="106" y="156"/>
                    <a:pt x="114" y="128"/>
                    <a:pt x="122" y="93"/>
                  </a:cubicBezTo>
                  <a:cubicBezTo>
                    <a:pt x="131" y="59"/>
                    <a:pt x="138" y="29"/>
                    <a:pt x="139" y="28"/>
                  </a:cubicBezTo>
                  <a:cubicBezTo>
                    <a:pt x="139" y="27"/>
                    <a:pt x="142" y="32"/>
                    <a:pt x="145" y="40"/>
                  </a:cubicBezTo>
                  <a:cubicBezTo>
                    <a:pt x="151" y="54"/>
                    <a:pt x="151" y="55"/>
                    <a:pt x="150" y="68"/>
                  </a:cubicBezTo>
                  <a:cubicBezTo>
                    <a:pt x="149" y="84"/>
                    <a:pt x="151" y="89"/>
                    <a:pt x="156" y="84"/>
                  </a:cubicBezTo>
                  <a:cubicBezTo>
                    <a:pt x="158" y="81"/>
                    <a:pt x="159" y="79"/>
                    <a:pt x="158" y="70"/>
                  </a:cubicBezTo>
                  <a:cubicBezTo>
                    <a:pt x="158" y="65"/>
                    <a:pt x="157" y="52"/>
                    <a:pt x="157" y="42"/>
                  </a:cubicBezTo>
                  <a:cubicBezTo>
                    <a:pt x="156" y="25"/>
                    <a:pt x="156" y="25"/>
                    <a:pt x="156" y="25"/>
                  </a:cubicBezTo>
                  <a:cubicBezTo>
                    <a:pt x="161" y="20"/>
                    <a:pt x="161" y="20"/>
                    <a:pt x="161" y="20"/>
                  </a:cubicBezTo>
                  <a:cubicBezTo>
                    <a:pt x="165" y="16"/>
                    <a:pt x="166" y="16"/>
                    <a:pt x="171" y="17"/>
                  </a:cubicBezTo>
                  <a:cubicBezTo>
                    <a:pt x="174" y="18"/>
                    <a:pt x="178" y="20"/>
                    <a:pt x="180" y="22"/>
                  </a:cubicBezTo>
                  <a:cubicBezTo>
                    <a:pt x="183" y="26"/>
                    <a:pt x="183" y="26"/>
                    <a:pt x="181" y="22"/>
                  </a:cubicBezTo>
                  <a:cubicBezTo>
                    <a:pt x="180" y="20"/>
                    <a:pt x="178" y="17"/>
                    <a:pt x="178" y="14"/>
                  </a:cubicBezTo>
                  <a:cubicBezTo>
                    <a:pt x="176" y="8"/>
                    <a:pt x="180" y="3"/>
                    <a:pt x="189" y="2"/>
                  </a:cubicBezTo>
                  <a:cubicBezTo>
                    <a:pt x="196" y="0"/>
                    <a:pt x="202" y="3"/>
                    <a:pt x="208" y="10"/>
                  </a:cubicBezTo>
                  <a:cubicBezTo>
                    <a:pt x="213" y="17"/>
                    <a:pt x="212" y="23"/>
                    <a:pt x="202" y="35"/>
                  </a:cubicBezTo>
                  <a:cubicBezTo>
                    <a:pt x="194" y="45"/>
                    <a:pt x="194" y="45"/>
                    <a:pt x="194" y="45"/>
                  </a:cubicBezTo>
                  <a:cubicBezTo>
                    <a:pt x="195" y="63"/>
                    <a:pt x="195" y="63"/>
                    <a:pt x="195" y="63"/>
                  </a:cubicBezTo>
                  <a:cubicBezTo>
                    <a:pt x="195" y="83"/>
                    <a:pt x="196" y="94"/>
                    <a:pt x="199" y="103"/>
                  </a:cubicBezTo>
                  <a:cubicBezTo>
                    <a:pt x="201" y="108"/>
                    <a:pt x="201" y="109"/>
                    <a:pt x="198" y="116"/>
                  </a:cubicBezTo>
                  <a:cubicBezTo>
                    <a:pt x="195" y="121"/>
                    <a:pt x="194" y="125"/>
                    <a:pt x="195" y="128"/>
                  </a:cubicBezTo>
                  <a:cubicBezTo>
                    <a:pt x="196" y="136"/>
                    <a:pt x="205" y="148"/>
                    <a:pt x="218" y="159"/>
                  </a:cubicBezTo>
                  <a:cubicBezTo>
                    <a:pt x="233" y="171"/>
                    <a:pt x="238" y="181"/>
                    <a:pt x="235" y="190"/>
                  </a:cubicBezTo>
                  <a:cubicBezTo>
                    <a:pt x="234" y="194"/>
                    <a:pt x="234" y="194"/>
                    <a:pt x="226" y="193"/>
                  </a:cubicBezTo>
                  <a:cubicBezTo>
                    <a:pt x="221" y="192"/>
                    <a:pt x="217" y="192"/>
                    <a:pt x="216" y="191"/>
                  </a:cubicBezTo>
                  <a:cubicBezTo>
                    <a:pt x="216" y="190"/>
                    <a:pt x="214" y="190"/>
                    <a:pt x="213" y="190"/>
                  </a:cubicBezTo>
                  <a:cubicBezTo>
                    <a:pt x="210" y="190"/>
                    <a:pt x="210" y="194"/>
                    <a:pt x="215" y="202"/>
                  </a:cubicBezTo>
                  <a:cubicBezTo>
                    <a:pt x="223" y="214"/>
                    <a:pt x="221" y="221"/>
                    <a:pt x="210" y="227"/>
                  </a:cubicBezTo>
                  <a:cubicBezTo>
                    <a:pt x="204" y="229"/>
                    <a:pt x="200" y="230"/>
                    <a:pt x="192" y="228"/>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43" name="Freeform 17">
              <a:extLst>
                <a:ext uri="{FF2B5EF4-FFF2-40B4-BE49-F238E27FC236}">
                  <a16:creationId xmlns:a16="http://schemas.microsoft.com/office/drawing/2014/main" id="{381AA745-F589-FD48-974E-7E94FE8ED58B}"/>
                </a:ext>
              </a:extLst>
            </p:cNvPr>
            <p:cNvSpPr>
              <a:spLocks/>
            </p:cNvSpPr>
            <p:nvPr/>
          </p:nvSpPr>
          <p:spPr bwMode="auto">
            <a:xfrm>
              <a:off x="3825886" y="2121618"/>
              <a:ext cx="101512" cy="145017"/>
            </a:xfrm>
            <a:custGeom>
              <a:avLst/>
              <a:gdLst>
                <a:gd name="T0" fmla="*/ 8 w 24"/>
                <a:gd name="T1" fmla="*/ 31 h 34"/>
                <a:gd name="T2" fmla="*/ 8 w 24"/>
                <a:gd name="T3" fmla="*/ 4 h 34"/>
                <a:gd name="T4" fmla="*/ 19 w 24"/>
                <a:gd name="T5" fmla="*/ 4 h 34"/>
                <a:gd name="T6" fmla="*/ 16 w 24"/>
                <a:gd name="T7" fmla="*/ 30 h 34"/>
                <a:gd name="T8" fmla="*/ 8 w 24"/>
                <a:gd name="T9" fmla="*/ 31 h 34"/>
              </a:gdLst>
              <a:ahLst/>
              <a:cxnLst>
                <a:cxn ang="0">
                  <a:pos x="T0" y="T1"/>
                </a:cxn>
                <a:cxn ang="0">
                  <a:pos x="T2" y="T3"/>
                </a:cxn>
                <a:cxn ang="0">
                  <a:pos x="T4" y="T5"/>
                </a:cxn>
                <a:cxn ang="0">
                  <a:pos x="T6" y="T7"/>
                </a:cxn>
                <a:cxn ang="0">
                  <a:pos x="T8" y="T9"/>
                </a:cxn>
              </a:cxnLst>
              <a:rect l="0" t="0" r="r" b="b"/>
              <a:pathLst>
                <a:path w="24" h="34">
                  <a:moveTo>
                    <a:pt x="8" y="31"/>
                  </a:moveTo>
                  <a:cubicBezTo>
                    <a:pt x="0" y="26"/>
                    <a:pt x="0" y="12"/>
                    <a:pt x="8" y="4"/>
                  </a:cubicBezTo>
                  <a:cubicBezTo>
                    <a:pt x="11" y="0"/>
                    <a:pt x="15" y="0"/>
                    <a:pt x="19" y="4"/>
                  </a:cubicBezTo>
                  <a:cubicBezTo>
                    <a:pt x="24" y="8"/>
                    <a:pt x="22" y="25"/>
                    <a:pt x="16" y="30"/>
                  </a:cubicBezTo>
                  <a:cubicBezTo>
                    <a:pt x="12" y="34"/>
                    <a:pt x="12" y="34"/>
                    <a:pt x="8" y="31"/>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44" name="Freeform 18">
              <a:extLst>
                <a:ext uri="{FF2B5EF4-FFF2-40B4-BE49-F238E27FC236}">
                  <a16:creationId xmlns:a16="http://schemas.microsoft.com/office/drawing/2014/main" id="{2ECE782D-F92B-BF43-93EB-8B116EDAF84E}"/>
                </a:ext>
              </a:extLst>
            </p:cNvPr>
            <p:cNvSpPr>
              <a:spLocks/>
            </p:cNvSpPr>
            <p:nvPr/>
          </p:nvSpPr>
          <p:spPr bwMode="auto">
            <a:xfrm>
              <a:off x="3528602" y="2061799"/>
              <a:ext cx="172208" cy="137765"/>
            </a:xfrm>
            <a:custGeom>
              <a:avLst/>
              <a:gdLst>
                <a:gd name="T0" fmla="*/ 3 w 40"/>
                <a:gd name="T1" fmla="*/ 29 h 32"/>
                <a:gd name="T2" fmla="*/ 11 w 40"/>
                <a:gd name="T3" fmla="*/ 4 h 32"/>
                <a:gd name="T4" fmla="*/ 30 w 40"/>
                <a:gd name="T5" fmla="*/ 0 h 32"/>
                <a:gd name="T6" fmla="*/ 39 w 40"/>
                <a:gd name="T7" fmla="*/ 4 h 32"/>
                <a:gd name="T8" fmla="*/ 36 w 40"/>
                <a:gd name="T9" fmla="*/ 16 h 32"/>
                <a:gd name="T10" fmla="*/ 12 w 40"/>
                <a:gd name="T11" fmla="*/ 31 h 32"/>
                <a:gd name="T12" fmla="*/ 3 w 40"/>
                <a:gd name="T13" fmla="*/ 29 h 32"/>
              </a:gdLst>
              <a:ahLst/>
              <a:cxnLst>
                <a:cxn ang="0">
                  <a:pos x="T0" y="T1"/>
                </a:cxn>
                <a:cxn ang="0">
                  <a:pos x="T2" y="T3"/>
                </a:cxn>
                <a:cxn ang="0">
                  <a:pos x="T4" y="T5"/>
                </a:cxn>
                <a:cxn ang="0">
                  <a:pos x="T6" y="T7"/>
                </a:cxn>
                <a:cxn ang="0">
                  <a:pos x="T8" y="T9"/>
                </a:cxn>
                <a:cxn ang="0">
                  <a:pos x="T10" y="T11"/>
                </a:cxn>
                <a:cxn ang="0">
                  <a:pos x="T12" y="T13"/>
                </a:cxn>
              </a:cxnLst>
              <a:rect l="0" t="0" r="r" b="b"/>
              <a:pathLst>
                <a:path w="40" h="32">
                  <a:moveTo>
                    <a:pt x="3" y="29"/>
                  </a:moveTo>
                  <a:cubicBezTo>
                    <a:pt x="0" y="23"/>
                    <a:pt x="5" y="9"/>
                    <a:pt x="11" y="4"/>
                  </a:cubicBezTo>
                  <a:cubicBezTo>
                    <a:pt x="17" y="0"/>
                    <a:pt x="19" y="0"/>
                    <a:pt x="30" y="0"/>
                  </a:cubicBezTo>
                  <a:cubicBezTo>
                    <a:pt x="36" y="0"/>
                    <a:pt x="37" y="1"/>
                    <a:pt x="39" y="4"/>
                  </a:cubicBezTo>
                  <a:cubicBezTo>
                    <a:pt x="40" y="8"/>
                    <a:pt x="40" y="9"/>
                    <a:pt x="36" y="16"/>
                  </a:cubicBezTo>
                  <a:cubicBezTo>
                    <a:pt x="30" y="25"/>
                    <a:pt x="22" y="30"/>
                    <a:pt x="12" y="31"/>
                  </a:cubicBezTo>
                  <a:cubicBezTo>
                    <a:pt x="6" y="32"/>
                    <a:pt x="5" y="31"/>
                    <a:pt x="3" y="29"/>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45" name="Freeform 19">
              <a:extLst>
                <a:ext uri="{FF2B5EF4-FFF2-40B4-BE49-F238E27FC236}">
                  <a16:creationId xmlns:a16="http://schemas.microsoft.com/office/drawing/2014/main" id="{9129F3EA-8D91-FB44-87F1-733966859B44}"/>
                </a:ext>
              </a:extLst>
            </p:cNvPr>
            <p:cNvSpPr>
              <a:spLocks/>
            </p:cNvSpPr>
            <p:nvPr/>
          </p:nvSpPr>
          <p:spPr bwMode="auto">
            <a:xfrm>
              <a:off x="3267573" y="1559680"/>
              <a:ext cx="540185" cy="493055"/>
            </a:xfrm>
            <a:custGeom>
              <a:avLst/>
              <a:gdLst>
                <a:gd name="T0" fmla="*/ 33 w 126"/>
                <a:gd name="T1" fmla="*/ 115 h 115"/>
                <a:gd name="T2" fmla="*/ 30 w 126"/>
                <a:gd name="T3" fmla="*/ 108 h 115"/>
                <a:gd name="T4" fmla="*/ 28 w 126"/>
                <a:gd name="T5" fmla="*/ 99 h 115"/>
                <a:gd name="T6" fmla="*/ 19 w 126"/>
                <a:gd name="T7" fmla="*/ 97 h 115"/>
                <a:gd name="T8" fmla="*/ 9 w 126"/>
                <a:gd name="T9" fmla="*/ 83 h 115"/>
                <a:gd name="T10" fmla="*/ 15 w 126"/>
                <a:gd name="T11" fmla="*/ 67 h 115"/>
                <a:gd name="T12" fmla="*/ 20 w 126"/>
                <a:gd name="T13" fmla="*/ 9 h 115"/>
                <a:gd name="T14" fmla="*/ 27 w 126"/>
                <a:gd name="T15" fmla="*/ 0 h 115"/>
                <a:gd name="T16" fmla="*/ 35 w 126"/>
                <a:gd name="T17" fmla="*/ 4 h 115"/>
                <a:gd name="T18" fmla="*/ 41 w 126"/>
                <a:gd name="T19" fmla="*/ 14 h 115"/>
                <a:gd name="T20" fmla="*/ 48 w 126"/>
                <a:gd name="T21" fmla="*/ 20 h 115"/>
                <a:gd name="T22" fmla="*/ 64 w 126"/>
                <a:gd name="T23" fmla="*/ 28 h 115"/>
                <a:gd name="T24" fmla="*/ 85 w 126"/>
                <a:gd name="T25" fmla="*/ 43 h 115"/>
                <a:gd name="T26" fmla="*/ 94 w 126"/>
                <a:gd name="T27" fmla="*/ 51 h 115"/>
                <a:gd name="T28" fmla="*/ 97 w 126"/>
                <a:gd name="T29" fmla="*/ 59 h 115"/>
                <a:gd name="T30" fmla="*/ 101 w 126"/>
                <a:gd name="T31" fmla="*/ 67 h 115"/>
                <a:gd name="T32" fmla="*/ 108 w 126"/>
                <a:gd name="T33" fmla="*/ 68 h 115"/>
                <a:gd name="T34" fmla="*/ 121 w 126"/>
                <a:gd name="T35" fmla="*/ 71 h 115"/>
                <a:gd name="T36" fmla="*/ 126 w 126"/>
                <a:gd name="T37" fmla="*/ 80 h 115"/>
                <a:gd name="T38" fmla="*/ 118 w 126"/>
                <a:gd name="T39" fmla="*/ 93 h 115"/>
                <a:gd name="T40" fmla="*/ 107 w 126"/>
                <a:gd name="T41" fmla="*/ 93 h 115"/>
                <a:gd name="T42" fmla="*/ 95 w 126"/>
                <a:gd name="T43" fmla="*/ 91 h 115"/>
                <a:gd name="T44" fmla="*/ 87 w 126"/>
                <a:gd name="T45" fmla="*/ 88 h 115"/>
                <a:gd name="T46" fmla="*/ 84 w 126"/>
                <a:gd name="T47" fmla="*/ 83 h 115"/>
                <a:gd name="T48" fmla="*/ 69 w 126"/>
                <a:gd name="T49" fmla="*/ 75 h 115"/>
                <a:gd name="T50" fmla="*/ 67 w 126"/>
                <a:gd name="T51" fmla="*/ 80 h 115"/>
                <a:gd name="T52" fmla="*/ 60 w 126"/>
                <a:gd name="T53" fmla="*/ 95 h 115"/>
                <a:gd name="T54" fmla="*/ 53 w 126"/>
                <a:gd name="T55" fmla="*/ 103 h 115"/>
                <a:gd name="T56" fmla="*/ 42 w 126"/>
                <a:gd name="T57" fmla="*/ 115 h 115"/>
                <a:gd name="T58" fmla="*/ 33 w 126"/>
                <a:gd name="T59"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5">
                  <a:moveTo>
                    <a:pt x="33" y="115"/>
                  </a:moveTo>
                  <a:cubicBezTo>
                    <a:pt x="31" y="114"/>
                    <a:pt x="30" y="113"/>
                    <a:pt x="30" y="108"/>
                  </a:cubicBezTo>
                  <a:cubicBezTo>
                    <a:pt x="30" y="104"/>
                    <a:pt x="29" y="100"/>
                    <a:pt x="28" y="99"/>
                  </a:cubicBezTo>
                  <a:cubicBezTo>
                    <a:pt x="28" y="98"/>
                    <a:pt x="23" y="97"/>
                    <a:pt x="19" y="97"/>
                  </a:cubicBezTo>
                  <a:cubicBezTo>
                    <a:pt x="2" y="97"/>
                    <a:pt x="0" y="93"/>
                    <a:pt x="9" y="83"/>
                  </a:cubicBezTo>
                  <a:cubicBezTo>
                    <a:pt x="14" y="78"/>
                    <a:pt x="15" y="75"/>
                    <a:pt x="15" y="67"/>
                  </a:cubicBezTo>
                  <a:cubicBezTo>
                    <a:pt x="14" y="39"/>
                    <a:pt x="15" y="30"/>
                    <a:pt x="20" y="9"/>
                  </a:cubicBezTo>
                  <a:cubicBezTo>
                    <a:pt x="22" y="2"/>
                    <a:pt x="23" y="1"/>
                    <a:pt x="27" y="0"/>
                  </a:cubicBezTo>
                  <a:cubicBezTo>
                    <a:pt x="32" y="0"/>
                    <a:pt x="33" y="0"/>
                    <a:pt x="35" y="4"/>
                  </a:cubicBezTo>
                  <a:cubicBezTo>
                    <a:pt x="37" y="6"/>
                    <a:pt x="40" y="10"/>
                    <a:pt x="41" y="14"/>
                  </a:cubicBezTo>
                  <a:cubicBezTo>
                    <a:pt x="43" y="19"/>
                    <a:pt x="44" y="20"/>
                    <a:pt x="48" y="20"/>
                  </a:cubicBezTo>
                  <a:cubicBezTo>
                    <a:pt x="51" y="20"/>
                    <a:pt x="56" y="23"/>
                    <a:pt x="64" y="28"/>
                  </a:cubicBezTo>
                  <a:cubicBezTo>
                    <a:pt x="71" y="33"/>
                    <a:pt x="80" y="39"/>
                    <a:pt x="85" y="43"/>
                  </a:cubicBezTo>
                  <a:cubicBezTo>
                    <a:pt x="90" y="46"/>
                    <a:pt x="94" y="50"/>
                    <a:pt x="94" y="51"/>
                  </a:cubicBezTo>
                  <a:cubicBezTo>
                    <a:pt x="94" y="52"/>
                    <a:pt x="95" y="55"/>
                    <a:pt x="97" y="59"/>
                  </a:cubicBezTo>
                  <a:cubicBezTo>
                    <a:pt x="99" y="62"/>
                    <a:pt x="101" y="65"/>
                    <a:pt x="101" y="67"/>
                  </a:cubicBezTo>
                  <a:cubicBezTo>
                    <a:pt x="101" y="69"/>
                    <a:pt x="102" y="69"/>
                    <a:pt x="108" y="68"/>
                  </a:cubicBezTo>
                  <a:cubicBezTo>
                    <a:pt x="115" y="68"/>
                    <a:pt x="116" y="68"/>
                    <a:pt x="121" y="71"/>
                  </a:cubicBezTo>
                  <a:cubicBezTo>
                    <a:pt x="126" y="75"/>
                    <a:pt x="126" y="76"/>
                    <a:pt x="126" y="80"/>
                  </a:cubicBezTo>
                  <a:cubicBezTo>
                    <a:pt x="125" y="88"/>
                    <a:pt x="124" y="89"/>
                    <a:pt x="118" y="93"/>
                  </a:cubicBezTo>
                  <a:cubicBezTo>
                    <a:pt x="113" y="96"/>
                    <a:pt x="113" y="96"/>
                    <a:pt x="107" y="93"/>
                  </a:cubicBezTo>
                  <a:cubicBezTo>
                    <a:pt x="103" y="91"/>
                    <a:pt x="98" y="90"/>
                    <a:pt x="95" y="91"/>
                  </a:cubicBezTo>
                  <a:cubicBezTo>
                    <a:pt x="91" y="91"/>
                    <a:pt x="89" y="91"/>
                    <a:pt x="87" y="88"/>
                  </a:cubicBezTo>
                  <a:cubicBezTo>
                    <a:pt x="85" y="86"/>
                    <a:pt x="84" y="84"/>
                    <a:pt x="84" y="83"/>
                  </a:cubicBezTo>
                  <a:cubicBezTo>
                    <a:pt x="85" y="79"/>
                    <a:pt x="72" y="72"/>
                    <a:pt x="69" y="75"/>
                  </a:cubicBezTo>
                  <a:cubicBezTo>
                    <a:pt x="68" y="76"/>
                    <a:pt x="67" y="78"/>
                    <a:pt x="67" y="80"/>
                  </a:cubicBezTo>
                  <a:cubicBezTo>
                    <a:pt x="67" y="85"/>
                    <a:pt x="64" y="91"/>
                    <a:pt x="60" y="95"/>
                  </a:cubicBezTo>
                  <a:cubicBezTo>
                    <a:pt x="58" y="97"/>
                    <a:pt x="55" y="100"/>
                    <a:pt x="53" y="103"/>
                  </a:cubicBezTo>
                  <a:cubicBezTo>
                    <a:pt x="49" y="109"/>
                    <a:pt x="43" y="114"/>
                    <a:pt x="42" y="115"/>
                  </a:cubicBezTo>
                  <a:cubicBezTo>
                    <a:pt x="38" y="115"/>
                    <a:pt x="35" y="115"/>
                    <a:pt x="33" y="115"/>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46" name="Freeform 20">
              <a:extLst>
                <a:ext uri="{FF2B5EF4-FFF2-40B4-BE49-F238E27FC236}">
                  <a16:creationId xmlns:a16="http://schemas.microsoft.com/office/drawing/2014/main" id="{32792784-1A16-D945-8745-7C328FAC122B}"/>
                </a:ext>
              </a:extLst>
            </p:cNvPr>
            <p:cNvSpPr>
              <a:spLocks/>
            </p:cNvSpPr>
            <p:nvPr/>
          </p:nvSpPr>
          <p:spPr bwMode="auto">
            <a:xfrm>
              <a:off x="2473609" y="847288"/>
              <a:ext cx="235652" cy="257404"/>
            </a:xfrm>
            <a:custGeom>
              <a:avLst/>
              <a:gdLst>
                <a:gd name="T0" fmla="*/ 32 w 55"/>
                <a:gd name="T1" fmla="*/ 58 h 60"/>
                <a:gd name="T2" fmla="*/ 15 w 55"/>
                <a:gd name="T3" fmla="*/ 47 h 60"/>
                <a:gd name="T4" fmla="*/ 9 w 55"/>
                <a:gd name="T5" fmla="*/ 43 h 60"/>
                <a:gd name="T6" fmla="*/ 0 w 55"/>
                <a:gd name="T7" fmla="*/ 34 h 60"/>
                <a:gd name="T8" fmla="*/ 25 w 55"/>
                <a:gd name="T9" fmla="*/ 0 h 60"/>
                <a:gd name="T10" fmla="*/ 45 w 55"/>
                <a:gd name="T11" fmla="*/ 22 h 60"/>
                <a:gd name="T12" fmla="*/ 55 w 55"/>
                <a:gd name="T13" fmla="*/ 49 h 60"/>
                <a:gd name="T14" fmla="*/ 50 w 55"/>
                <a:gd name="T15" fmla="*/ 56 h 60"/>
                <a:gd name="T16" fmla="*/ 32 w 55"/>
                <a:gd name="T17"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0">
                  <a:moveTo>
                    <a:pt x="32" y="58"/>
                  </a:moveTo>
                  <a:cubicBezTo>
                    <a:pt x="27" y="56"/>
                    <a:pt x="21" y="52"/>
                    <a:pt x="15" y="47"/>
                  </a:cubicBezTo>
                  <a:cubicBezTo>
                    <a:pt x="12" y="44"/>
                    <a:pt x="10" y="43"/>
                    <a:pt x="9" y="43"/>
                  </a:cubicBezTo>
                  <a:cubicBezTo>
                    <a:pt x="7" y="43"/>
                    <a:pt x="0" y="37"/>
                    <a:pt x="0" y="34"/>
                  </a:cubicBezTo>
                  <a:cubicBezTo>
                    <a:pt x="0" y="30"/>
                    <a:pt x="22" y="0"/>
                    <a:pt x="25" y="0"/>
                  </a:cubicBezTo>
                  <a:cubicBezTo>
                    <a:pt x="29" y="0"/>
                    <a:pt x="42" y="14"/>
                    <a:pt x="45" y="22"/>
                  </a:cubicBezTo>
                  <a:cubicBezTo>
                    <a:pt x="51" y="33"/>
                    <a:pt x="55" y="44"/>
                    <a:pt x="55" y="49"/>
                  </a:cubicBezTo>
                  <a:cubicBezTo>
                    <a:pt x="55" y="52"/>
                    <a:pt x="54" y="53"/>
                    <a:pt x="50" y="56"/>
                  </a:cubicBezTo>
                  <a:cubicBezTo>
                    <a:pt x="44" y="60"/>
                    <a:pt x="39" y="60"/>
                    <a:pt x="32" y="58"/>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47" name="Freeform 21">
              <a:extLst>
                <a:ext uri="{FF2B5EF4-FFF2-40B4-BE49-F238E27FC236}">
                  <a16:creationId xmlns:a16="http://schemas.microsoft.com/office/drawing/2014/main" id="{976B0173-2CA5-5049-854E-BF30683DE300}"/>
                </a:ext>
              </a:extLst>
            </p:cNvPr>
            <p:cNvSpPr>
              <a:spLocks/>
            </p:cNvSpPr>
            <p:nvPr/>
          </p:nvSpPr>
          <p:spPr bwMode="auto">
            <a:xfrm>
              <a:off x="3057300" y="58761"/>
              <a:ext cx="1964970" cy="1955908"/>
            </a:xfrm>
            <a:custGeom>
              <a:avLst/>
              <a:gdLst>
                <a:gd name="T0" fmla="*/ 379 w 458"/>
                <a:gd name="T1" fmla="*/ 451 h 456"/>
                <a:gd name="T2" fmla="*/ 333 w 458"/>
                <a:gd name="T3" fmla="*/ 433 h 456"/>
                <a:gd name="T4" fmla="*/ 323 w 458"/>
                <a:gd name="T5" fmla="*/ 412 h 456"/>
                <a:gd name="T6" fmla="*/ 297 w 458"/>
                <a:gd name="T7" fmla="*/ 396 h 456"/>
                <a:gd name="T8" fmla="*/ 259 w 458"/>
                <a:gd name="T9" fmla="*/ 391 h 456"/>
                <a:gd name="T10" fmla="*/ 229 w 458"/>
                <a:gd name="T11" fmla="*/ 402 h 456"/>
                <a:gd name="T12" fmla="*/ 211 w 458"/>
                <a:gd name="T13" fmla="*/ 361 h 456"/>
                <a:gd name="T14" fmla="*/ 254 w 458"/>
                <a:gd name="T15" fmla="*/ 349 h 456"/>
                <a:gd name="T16" fmla="*/ 270 w 458"/>
                <a:gd name="T17" fmla="*/ 330 h 456"/>
                <a:gd name="T18" fmla="*/ 262 w 458"/>
                <a:gd name="T19" fmla="*/ 306 h 456"/>
                <a:gd name="T20" fmla="*/ 276 w 458"/>
                <a:gd name="T21" fmla="*/ 264 h 456"/>
                <a:gd name="T22" fmla="*/ 242 w 458"/>
                <a:gd name="T23" fmla="*/ 218 h 456"/>
                <a:gd name="T24" fmla="*/ 222 w 458"/>
                <a:gd name="T25" fmla="*/ 208 h 456"/>
                <a:gd name="T26" fmla="*/ 211 w 458"/>
                <a:gd name="T27" fmla="*/ 201 h 456"/>
                <a:gd name="T28" fmla="*/ 194 w 458"/>
                <a:gd name="T29" fmla="*/ 192 h 456"/>
                <a:gd name="T30" fmla="*/ 173 w 458"/>
                <a:gd name="T31" fmla="*/ 163 h 456"/>
                <a:gd name="T32" fmla="*/ 157 w 458"/>
                <a:gd name="T33" fmla="*/ 173 h 456"/>
                <a:gd name="T34" fmla="*/ 112 w 458"/>
                <a:gd name="T35" fmla="*/ 178 h 456"/>
                <a:gd name="T36" fmla="*/ 51 w 458"/>
                <a:gd name="T37" fmla="*/ 168 h 456"/>
                <a:gd name="T38" fmla="*/ 7 w 458"/>
                <a:gd name="T39" fmla="*/ 138 h 456"/>
                <a:gd name="T40" fmla="*/ 30 w 458"/>
                <a:gd name="T41" fmla="*/ 131 h 456"/>
                <a:gd name="T42" fmla="*/ 1 w 458"/>
                <a:gd name="T43" fmla="*/ 100 h 456"/>
                <a:gd name="T44" fmla="*/ 68 w 458"/>
                <a:gd name="T45" fmla="*/ 11 h 456"/>
                <a:gd name="T46" fmla="*/ 55 w 458"/>
                <a:gd name="T47" fmla="*/ 40 h 456"/>
                <a:gd name="T48" fmla="*/ 56 w 458"/>
                <a:gd name="T49" fmla="*/ 85 h 456"/>
                <a:gd name="T50" fmla="*/ 64 w 458"/>
                <a:gd name="T51" fmla="*/ 70 h 456"/>
                <a:gd name="T52" fmla="*/ 65 w 458"/>
                <a:gd name="T53" fmla="*/ 39 h 456"/>
                <a:gd name="T54" fmla="*/ 86 w 458"/>
                <a:gd name="T55" fmla="*/ 10 h 456"/>
                <a:gd name="T56" fmla="*/ 132 w 458"/>
                <a:gd name="T57" fmla="*/ 50 h 456"/>
                <a:gd name="T58" fmla="*/ 153 w 458"/>
                <a:gd name="T59" fmla="*/ 55 h 456"/>
                <a:gd name="T60" fmla="*/ 192 w 458"/>
                <a:gd name="T61" fmla="*/ 46 h 456"/>
                <a:gd name="T62" fmla="*/ 216 w 458"/>
                <a:gd name="T63" fmla="*/ 70 h 456"/>
                <a:gd name="T64" fmla="*/ 236 w 458"/>
                <a:gd name="T65" fmla="*/ 88 h 456"/>
                <a:gd name="T66" fmla="*/ 263 w 458"/>
                <a:gd name="T67" fmla="*/ 90 h 456"/>
                <a:gd name="T68" fmla="*/ 287 w 458"/>
                <a:gd name="T69" fmla="*/ 108 h 456"/>
                <a:gd name="T70" fmla="*/ 307 w 458"/>
                <a:gd name="T71" fmla="*/ 130 h 456"/>
                <a:gd name="T72" fmla="*/ 336 w 458"/>
                <a:gd name="T73" fmla="*/ 144 h 456"/>
                <a:gd name="T74" fmla="*/ 351 w 458"/>
                <a:gd name="T75" fmla="*/ 166 h 456"/>
                <a:gd name="T76" fmla="*/ 332 w 458"/>
                <a:gd name="T77" fmla="*/ 175 h 456"/>
                <a:gd name="T78" fmla="*/ 353 w 458"/>
                <a:gd name="T79" fmla="*/ 205 h 456"/>
                <a:gd name="T80" fmla="*/ 384 w 458"/>
                <a:gd name="T81" fmla="*/ 211 h 456"/>
                <a:gd name="T82" fmla="*/ 413 w 458"/>
                <a:gd name="T83" fmla="*/ 227 h 456"/>
                <a:gd name="T84" fmla="*/ 425 w 458"/>
                <a:gd name="T85" fmla="*/ 238 h 456"/>
                <a:gd name="T86" fmla="*/ 451 w 458"/>
                <a:gd name="T87" fmla="*/ 235 h 456"/>
                <a:gd name="T88" fmla="*/ 452 w 458"/>
                <a:gd name="T89" fmla="*/ 268 h 456"/>
                <a:gd name="T90" fmla="*/ 444 w 458"/>
                <a:gd name="T91" fmla="*/ 296 h 456"/>
                <a:gd name="T92" fmla="*/ 444 w 458"/>
                <a:gd name="T93" fmla="*/ 321 h 456"/>
                <a:gd name="T94" fmla="*/ 410 w 458"/>
                <a:gd name="T95" fmla="*/ 308 h 456"/>
                <a:gd name="T96" fmla="*/ 372 w 458"/>
                <a:gd name="T97" fmla="*/ 283 h 456"/>
                <a:gd name="T98" fmla="*/ 369 w 458"/>
                <a:gd name="T99" fmla="*/ 292 h 456"/>
                <a:gd name="T100" fmla="*/ 368 w 458"/>
                <a:gd name="T101" fmla="*/ 311 h 456"/>
                <a:gd name="T102" fmla="*/ 410 w 458"/>
                <a:gd name="T103" fmla="*/ 337 h 456"/>
                <a:gd name="T104" fmla="*/ 427 w 458"/>
                <a:gd name="T105" fmla="*/ 354 h 456"/>
                <a:gd name="T106" fmla="*/ 450 w 458"/>
                <a:gd name="T107" fmla="*/ 400 h 456"/>
                <a:gd name="T108" fmla="*/ 391 w 458"/>
                <a:gd name="T109" fmla="*/ 398 h 456"/>
                <a:gd name="T110" fmla="*/ 384 w 458"/>
                <a:gd name="T111" fmla="*/ 406 h 456"/>
                <a:gd name="T112" fmla="*/ 439 w 458"/>
                <a:gd name="T113" fmla="*/ 438 h 456"/>
                <a:gd name="T114" fmla="*/ 430 w 458"/>
                <a:gd name="T115" fmla="*/ 455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8" h="456">
                  <a:moveTo>
                    <a:pt x="421" y="455"/>
                  </a:moveTo>
                  <a:cubicBezTo>
                    <a:pt x="421" y="455"/>
                    <a:pt x="412" y="454"/>
                    <a:pt x="402" y="454"/>
                  </a:cubicBezTo>
                  <a:cubicBezTo>
                    <a:pt x="386" y="453"/>
                    <a:pt x="381" y="452"/>
                    <a:pt x="379" y="451"/>
                  </a:cubicBezTo>
                  <a:cubicBezTo>
                    <a:pt x="377" y="449"/>
                    <a:pt x="374" y="446"/>
                    <a:pt x="372" y="444"/>
                  </a:cubicBezTo>
                  <a:cubicBezTo>
                    <a:pt x="368" y="441"/>
                    <a:pt x="366" y="441"/>
                    <a:pt x="360" y="441"/>
                  </a:cubicBezTo>
                  <a:cubicBezTo>
                    <a:pt x="352" y="441"/>
                    <a:pt x="348" y="440"/>
                    <a:pt x="333" y="433"/>
                  </a:cubicBezTo>
                  <a:cubicBezTo>
                    <a:pt x="324" y="429"/>
                    <a:pt x="323" y="428"/>
                    <a:pt x="321" y="423"/>
                  </a:cubicBezTo>
                  <a:cubicBezTo>
                    <a:pt x="320" y="418"/>
                    <a:pt x="320" y="417"/>
                    <a:pt x="322" y="416"/>
                  </a:cubicBezTo>
                  <a:cubicBezTo>
                    <a:pt x="324" y="415"/>
                    <a:pt x="325" y="412"/>
                    <a:pt x="323" y="412"/>
                  </a:cubicBezTo>
                  <a:cubicBezTo>
                    <a:pt x="322" y="412"/>
                    <a:pt x="318" y="410"/>
                    <a:pt x="314" y="407"/>
                  </a:cubicBezTo>
                  <a:cubicBezTo>
                    <a:pt x="310" y="405"/>
                    <a:pt x="305" y="402"/>
                    <a:pt x="303" y="401"/>
                  </a:cubicBezTo>
                  <a:cubicBezTo>
                    <a:pt x="300" y="401"/>
                    <a:pt x="298" y="399"/>
                    <a:pt x="297" y="396"/>
                  </a:cubicBezTo>
                  <a:cubicBezTo>
                    <a:pt x="293" y="390"/>
                    <a:pt x="286" y="386"/>
                    <a:pt x="278" y="385"/>
                  </a:cubicBezTo>
                  <a:cubicBezTo>
                    <a:pt x="272" y="385"/>
                    <a:pt x="271" y="385"/>
                    <a:pt x="268" y="388"/>
                  </a:cubicBezTo>
                  <a:cubicBezTo>
                    <a:pt x="266" y="390"/>
                    <a:pt x="263" y="391"/>
                    <a:pt x="259" y="391"/>
                  </a:cubicBezTo>
                  <a:cubicBezTo>
                    <a:pt x="253" y="391"/>
                    <a:pt x="252" y="392"/>
                    <a:pt x="246" y="396"/>
                  </a:cubicBezTo>
                  <a:cubicBezTo>
                    <a:pt x="240" y="402"/>
                    <a:pt x="240" y="402"/>
                    <a:pt x="240" y="402"/>
                  </a:cubicBezTo>
                  <a:cubicBezTo>
                    <a:pt x="229" y="402"/>
                    <a:pt x="229" y="402"/>
                    <a:pt x="229" y="402"/>
                  </a:cubicBezTo>
                  <a:cubicBezTo>
                    <a:pt x="209" y="402"/>
                    <a:pt x="205" y="399"/>
                    <a:pt x="203" y="381"/>
                  </a:cubicBezTo>
                  <a:cubicBezTo>
                    <a:pt x="202" y="375"/>
                    <a:pt x="203" y="374"/>
                    <a:pt x="206" y="370"/>
                  </a:cubicBezTo>
                  <a:cubicBezTo>
                    <a:pt x="210" y="367"/>
                    <a:pt x="211" y="365"/>
                    <a:pt x="211" y="361"/>
                  </a:cubicBezTo>
                  <a:cubicBezTo>
                    <a:pt x="211" y="357"/>
                    <a:pt x="212" y="355"/>
                    <a:pt x="213" y="354"/>
                  </a:cubicBezTo>
                  <a:cubicBezTo>
                    <a:pt x="215" y="354"/>
                    <a:pt x="223" y="353"/>
                    <a:pt x="233" y="353"/>
                  </a:cubicBezTo>
                  <a:cubicBezTo>
                    <a:pt x="248" y="353"/>
                    <a:pt x="250" y="352"/>
                    <a:pt x="254" y="349"/>
                  </a:cubicBezTo>
                  <a:cubicBezTo>
                    <a:pt x="260" y="344"/>
                    <a:pt x="267" y="341"/>
                    <a:pt x="270" y="341"/>
                  </a:cubicBezTo>
                  <a:cubicBezTo>
                    <a:pt x="273" y="341"/>
                    <a:pt x="273" y="341"/>
                    <a:pt x="273" y="338"/>
                  </a:cubicBezTo>
                  <a:cubicBezTo>
                    <a:pt x="271" y="334"/>
                    <a:pt x="271" y="331"/>
                    <a:pt x="270" y="330"/>
                  </a:cubicBezTo>
                  <a:cubicBezTo>
                    <a:pt x="270" y="329"/>
                    <a:pt x="268" y="327"/>
                    <a:pt x="264" y="325"/>
                  </a:cubicBezTo>
                  <a:cubicBezTo>
                    <a:pt x="259" y="321"/>
                    <a:pt x="259" y="321"/>
                    <a:pt x="259" y="316"/>
                  </a:cubicBezTo>
                  <a:cubicBezTo>
                    <a:pt x="260" y="313"/>
                    <a:pt x="261" y="309"/>
                    <a:pt x="262" y="306"/>
                  </a:cubicBezTo>
                  <a:cubicBezTo>
                    <a:pt x="263" y="304"/>
                    <a:pt x="268" y="296"/>
                    <a:pt x="272" y="288"/>
                  </a:cubicBezTo>
                  <a:cubicBezTo>
                    <a:pt x="279" y="274"/>
                    <a:pt x="279" y="274"/>
                    <a:pt x="279" y="274"/>
                  </a:cubicBezTo>
                  <a:cubicBezTo>
                    <a:pt x="276" y="264"/>
                    <a:pt x="276" y="264"/>
                    <a:pt x="276" y="264"/>
                  </a:cubicBezTo>
                  <a:cubicBezTo>
                    <a:pt x="273" y="254"/>
                    <a:pt x="265" y="241"/>
                    <a:pt x="258" y="235"/>
                  </a:cubicBezTo>
                  <a:cubicBezTo>
                    <a:pt x="257" y="234"/>
                    <a:pt x="254" y="231"/>
                    <a:pt x="252" y="228"/>
                  </a:cubicBezTo>
                  <a:cubicBezTo>
                    <a:pt x="250" y="225"/>
                    <a:pt x="246" y="221"/>
                    <a:pt x="242" y="218"/>
                  </a:cubicBezTo>
                  <a:cubicBezTo>
                    <a:pt x="236" y="215"/>
                    <a:pt x="235" y="214"/>
                    <a:pt x="234" y="210"/>
                  </a:cubicBezTo>
                  <a:cubicBezTo>
                    <a:pt x="233" y="205"/>
                    <a:pt x="232" y="205"/>
                    <a:pt x="228" y="205"/>
                  </a:cubicBezTo>
                  <a:cubicBezTo>
                    <a:pt x="226" y="205"/>
                    <a:pt x="223" y="207"/>
                    <a:pt x="222" y="208"/>
                  </a:cubicBezTo>
                  <a:cubicBezTo>
                    <a:pt x="221" y="209"/>
                    <a:pt x="217" y="211"/>
                    <a:pt x="214" y="212"/>
                  </a:cubicBezTo>
                  <a:cubicBezTo>
                    <a:pt x="209" y="215"/>
                    <a:pt x="208" y="215"/>
                    <a:pt x="207" y="213"/>
                  </a:cubicBezTo>
                  <a:cubicBezTo>
                    <a:pt x="204" y="210"/>
                    <a:pt x="206" y="205"/>
                    <a:pt x="211" y="201"/>
                  </a:cubicBezTo>
                  <a:cubicBezTo>
                    <a:pt x="216" y="197"/>
                    <a:pt x="216" y="197"/>
                    <a:pt x="213" y="195"/>
                  </a:cubicBezTo>
                  <a:cubicBezTo>
                    <a:pt x="209" y="192"/>
                    <a:pt x="207" y="192"/>
                    <a:pt x="202" y="195"/>
                  </a:cubicBezTo>
                  <a:cubicBezTo>
                    <a:pt x="197" y="198"/>
                    <a:pt x="194" y="197"/>
                    <a:pt x="194" y="192"/>
                  </a:cubicBezTo>
                  <a:cubicBezTo>
                    <a:pt x="194" y="189"/>
                    <a:pt x="195" y="187"/>
                    <a:pt x="197" y="186"/>
                  </a:cubicBezTo>
                  <a:cubicBezTo>
                    <a:pt x="199" y="185"/>
                    <a:pt x="199" y="184"/>
                    <a:pt x="193" y="178"/>
                  </a:cubicBezTo>
                  <a:cubicBezTo>
                    <a:pt x="181" y="167"/>
                    <a:pt x="175" y="162"/>
                    <a:pt x="173" y="163"/>
                  </a:cubicBezTo>
                  <a:cubicBezTo>
                    <a:pt x="172" y="163"/>
                    <a:pt x="171" y="165"/>
                    <a:pt x="171" y="168"/>
                  </a:cubicBezTo>
                  <a:cubicBezTo>
                    <a:pt x="171" y="173"/>
                    <a:pt x="171" y="173"/>
                    <a:pt x="171" y="173"/>
                  </a:cubicBezTo>
                  <a:cubicBezTo>
                    <a:pt x="157" y="173"/>
                    <a:pt x="157" y="173"/>
                    <a:pt x="157" y="173"/>
                  </a:cubicBezTo>
                  <a:cubicBezTo>
                    <a:pt x="149" y="173"/>
                    <a:pt x="138" y="173"/>
                    <a:pt x="133" y="173"/>
                  </a:cubicBezTo>
                  <a:cubicBezTo>
                    <a:pt x="125" y="173"/>
                    <a:pt x="123" y="174"/>
                    <a:pt x="124" y="175"/>
                  </a:cubicBezTo>
                  <a:cubicBezTo>
                    <a:pt x="124" y="177"/>
                    <a:pt x="122" y="178"/>
                    <a:pt x="112" y="178"/>
                  </a:cubicBezTo>
                  <a:cubicBezTo>
                    <a:pt x="105" y="178"/>
                    <a:pt x="93" y="177"/>
                    <a:pt x="85" y="176"/>
                  </a:cubicBezTo>
                  <a:cubicBezTo>
                    <a:pt x="76" y="176"/>
                    <a:pt x="68" y="176"/>
                    <a:pt x="65" y="177"/>
                  </a:cubicBezTo>
                  <a:cubicBezTo>
                    <a:pt x="59" y="179"/>
                    <a:pt x="54" y="176"/>
                    <a:pt x="51" y="168"/>
                  </a:cubicBezTo>
                  <a:cubicBezTo>
                    <a:pt x="50" y="164"/>
                    <a:pt x="49" y="164"/>
                    <a:pt x="46" y="164"/>
                  </a:cubicBezTo>
                  <a:cubicBezTo>
                    <a:pt x="29" y="165"/>
                    <a:pt x="28" y="165"/>
                    <a:pt x="24" y="162"/>
                  </a:cubicBezTo>
                  <a:cubicBezTo>
                    <a:pt x="15" y="155"/>
                    <a:pt x="7" y="144"/>
                    <a:pt x="7" y="138"/>
                  </a:cubicBezTo>
                  <a:cubicBezTo>
                    <a:pt x="7" y="136"/>
                    <a:pt x="8" y="135"/>
                    <a:pt x="14" y="134"/>
                  </a:cubicBezTo>
                  <a:cubicBezTo>
                    <a:pt x="17" y="134"/>
                    <a:pt x="23" y="133"/>
                    <a:pt x="26" y="133"/>
                  </a:cubicBezTo>
                  <a:cubicBezTo>
                    <a:pt x="31" y="133"/>
                    <a:pt x="31" y="133"/>
                    <a:pt x="30" y="131"/>
                  </a:cubicBezTo>
                  <a:cubicBezTo>
                    <a:pt x="26" y="128"/>
                    <a:pt x="19" y="126"/>
                    <a:pt x="12" y="126"/>
                  </a:cubicBezTo>
                  <a:cubicBezTo>
                    <a:pt x="7" y="126"/>
                    <a:pt x="6" y="125"/>
                    <a:pt x="5" y="124"/>
                  </a:cubicBezTo>
                  <a:cubicBezTo>
                    <a:pt x="2" y="118"/>
                    <a:pt x="0" y="106"/>
                    <a:pt x="1" y="100"/>
                  </a:cubicBezTo>
                  <a:cubicBezTo>
                    <a:pt x="2" y="70"/>
                    <a:pt x="3" y="67"/>
                    <a:pt x="9" y="49"/>
                  </a:cubicBezTo>
                  <a:cubicBezTo>
                    <a:pt x="18" y="24"/>
                    <a:pt x="24" y="12"/>
                    <a:pt x="32" y="7"/>
                  </a:cubicBezTo>
                  <a:cubicBezTo>
                    <a:pt x="45" y="0"/>
                    <a:pt x="66" y="2"/>
                    <a:pt x="68" y="11"/>
                  </a:cubicBezTo>
                  <a:cubicBezTo>
                    <a:pt x="69" y="14"/>
                    <a:pt x="68" y="16"/>
                    <a:pt x="64" y="20"/>
                  </a:cubicBezTo>
                  <a:cubicBezTo>
                    <a:pt x="62" y="23"/>
                    <a:pt x="59" y="28"/>
                    <a:pt x="58" y="31"/>
                  </a:cubicBezTo>
                  <a:cubicBezTo>
                    <a:pt x="58" y="34"/>
                    <a:pt x="57" y="38"/>
                    <a:pt x="55" y="40"/>
                  </a:cubicBezTo>
                  <a:cubicBezTo>
                    <a:pt x="53" y="43"/>
                    <a:pt x="49" y="58"/>
                    <a:pt x="50" y="60"/>
                  </a:cubicBezTo>
                  <a:cubicBezTo>
                    <a:pt x="51" y="61"/>
                    <a:pt x="51" y="66"/>
                    <a:pt x="52" y="72"/>
                  </a:cubicBezTo>
                  <a:cubicBezTo>
                    <a:pt x="52" y="83"/>
                    <a:pt x="53" y="85"/>
                    <a:pt x="56" y="85"/>
                  </a:cubicBezTo>
                  <a:cubicBezTo>
                    <a:pt x="58" y="85"/>
                    <a:pt x="59" y="84"/>
                    <a:pt x="60" y="81"/>
                  </a:cubicBezTo>
                  <a:cubicBezTo>
                    <a:pt x="61" y="79"/>
                    <a:pt x="62" y="76"/>
                    <a:pt x="63" y="75"/>
                  </a:cubicBezTo>
                  <a:cubicBezTo>
                    <a:pt x="65" y="73"/>
                    <a:pt x="65" y="72"/>
                    <a:pt x="64" y="70"/>
                  </a:cubicBezTo>
                  <a:cubicBezTo>
                    <a:pt x="60" y="65"/>
                    <a:pt x="59" y="60"/>
                    <a:pt x="59" y="53"/>
                  </a:cubicBezTo>
                  <a:cubicBezTo>
                    <a:pt x="59" y="48"/>
                    <a:pt x="59" y="46"/>
                    <a:pt x="62" y="44"/>
                  </a:cubicBezTo>
                  <a:cubicBezTo>
                    <a:pt x="63" y="43"/>
                    <a:pt x="65" y="41"/>
                    <a:pt x="65" y="39"/>
                  </a:cubicBezTo>
                  <a:cubicBezTo>
                    <a:pt x="66" y="38"/>
                    <a:pt x="67" y="37"/>
                    <a:pt x="68" y="37"/>
                  </a:cubicBezTo>
                  <a:cubicBezTo>
                    <a:pt x="69" y="37"/>
                    <a:pt x="69" y="36"/>
                    <a:pt x="69" y="34"/>
                  </a:cubicBezTo>
                  <a:cubicBezTo>
                    <a:pt x="69" y="29"/>
                    <a:pt x="80" y="14"/>
                    <a:pt x="86" y="10"/>
                  </a:cubicBezTo>
                  <a:cubicBezTo>
                    <a:pt x="92" y="7"/>
                    <a:pt x="106" y="4"/>
                    <a:pt x="110" y="6"/>
                  </a:cubicBezTo>
                  <a:cubicBezTo>
                    <a:pt x="112" y="7"/>
                    <a:pt x="115" y="11"/>
                    <a:pt x="123" y="26"/>
                  </a:cubicBezTo>
                  <a:cubicBezTo>
                    <a:pt x="129" y="36"/>
                    <a:pt x="133" y="47"/>
                    <a:pt x="132" y="50"/>
                  </a:cubicBezTo>
                  <a:cubicBezTo>
                    <a:pt x="131" y="54"/>
                    <a:pt x="136" y="61"/>
                    <a:pt x="141" y="61"/>
                  </a:cubicBezTo>
                  <a:cubicBezTo>
                    <a:pt x="142" y="61"/>
                    <a:pt x="146" y="60"/>
                    <a:pt x="149" y="60"/>
                  </a:cubicBezTo>
                  <a:cubicBezTo>
                    <a:pt x="153" y="58"/>
                    <a:pt x="154" y="58"/>
                    <a:pt x="153" y="55"/>
                  </a:cubicBezTo>
                  <a:cubicBezTo>
                    <a:pt x="152" y="50"/>
                    <a:pt x="160" y="43"/>
                    <a:pt x="171" y="41"/>
                  </a:cubicBezTo>
                  <a:cubicBezTo>
                    <a:pt x="179" y="40"/>
                    <a:pt x="180" y="40"/>
                    <a:pt x="184" y="43"/>
                  </a:cubicBezTo>
                  <a:cubicBezTo>
                    <a:pt x="187" y="44"/>
                    <a:pt x="190" y="45"/>
                    <a:pt x="192" y="46"/>
                  </a:cubicBezTo>
                  <a:cubicBezTo>
                    <a:pt x="197" y="46"/>
                    <a:pt x="203" y="51"/>
                    <a:pt x="204" y="55"/>
                  </a:cubicBezTo>
                  <a:cubicBezTo>
                    <a:pt x="206" y="60"/>
                    <a:pt x="209" y="64"/>
                    <a:pt x="212" y="64"/>
                  </a:cubicBezTo>
                  <a:cubicBezTo>
                    <a:pt x="214" y="64"/>
                    <a:pt x="215" y="65"/>
                    <a:pt x="216" y="70"/>
                  </a:cubicBezTo>
                  <a:cubicBezTo>
                    <a:pt x="216" y="73"/>
                    <a:pt x="217" y="75"/>
                    <a:pt x="218" y="75"/>
                  </a:cubicBezTo>
                  <a:cubicBezTo>
                    <a:pt x="219" y="75"/>
                    <a:pt x="223" y="79"/>
                    <a:pt x="227" y="83"/>
                  </a:cubicBezTo>
                  <a:cubicBezTo>
                    <a:pt x="234" y="89"/>
                    <a:pt x="235" y="90"/>
                    <a:pt x="236" y="88"/>
                  </a:cubicBezTo>
                  <a:cubicBezTo>
                    <a:pt x="236" y="87"/>
                    <a:pt x="237" y="84"/>
                    <a:pt x="239" y="81"/>
                  </a:cubicBezTo>
                  <a:cubicBezTo>
                    <a:pt x="241" y="76"/>
                    <a:pt x="242" y="76"/>
                    <a:pt x="254" y="80"/>
                  </a:cubicBezTo>
                  <a:cubicBezTo>
                    <a:pt x="260" y="82"/>
                    <a:pt x="261" y="84"/>
                    <a:pt x="263" y="90"/>
                  </a:cubicBezTo>
                  <a:cubicBezTo>
                    <a:pt x="265" y="94"/>
                    <a:pt x="268" y="97"/>
                    <a:pt x="270" y="99"/>
                  </a:cubicBezTo>
                  <a:cubicBezTo>
                    <a:pt x="273" y="100"/>
                    <a:pt x="275" y="103"/>
                    <a:pt x="276" y="104"/>
                  </a:cubicBezTo>
                  <a:cubicBezTo>
                    <a:pt x="279" y="110"/>
                    <a:pt x="282" y="111"/>
                    <a:pt x="287" y="108"/>
                  </a:cubicBezTo>
                  <a:cubicBezTo>
                    <a:pt x="291" y="104"/>
                    <a:pt x="294" y="105"/>
                    <a:pt x="303" y="111"/>
                  </a:cubicBezTo>
                  <a:cubicBezTo>
                    <a:pt x="308" y="114"/>
                    <a:pt x="309" y="116"/>
                    <a:pt x="308" y="119"/>
                  </a:cubicBezTo>
                  <a:cubicBezTo>
                    <a:pt x="305" y="129"/>
                    <a:pt x="305" y="131"/>
                    <a:pt x="307" y="130"/>
                  </a:cubicBezTo>
                  <a:cubicBezTo>
                    <a:pt x="308" y="130"/>
                    <a:pt x="310" y="128"/>
                    <a:pt x="312" y="126"/>
                  </a:cubicBezTo>
                  <a:cubicBezTo>
                    <a:pt x="315" y="120"/>
                    <a:pt x="320" y="121"/>
                    <a:pt x="327" y="128"/>
                  </a:cubicBezTo>
                  <a:cubicBezTo>
                    <a:pt x="333" y="135"/>
                    <a:pt x="336" y="140"/>
                    <a:pt x="336" y="144"/>
                  </a:cubicBezTo>
                  <a:cubicBezTo>
                    <a:pt x="337" y="152"/>
                    <a:pt x="337" y="153"/>
                    <a:pt x="342" y="155"/>
                  </a:cubicBezTo>
                  <a:cubicBezTo>
                    <a:pt x="344" y="156"/>
                    <a:pt x="348" y="159"/>
                    <a:pt x="349" y="161"/>
                  </a:cubicBezTo>
                  <a:cubicBezTo>
                    <a:pt x="351" y="166"/>
                    <a:pt x="351" y="166"/>
                    <a:pt x="351" y="166"/>
                  </a:cubicBezTo>
                  <a:cubicBezTo>
                    <a:pt x="345" y="169"/>
                    <a:pt x="345" y="169"/>
                    <a:pt x="345" y="169"/>
                  </a:cubicBezTo>
                  <a:cubicBezTo>
                    <a:pt x="339" y="173"/>
                    <a:pt x="338" y="173"/>
                    <a:pt x="335" y="172"/>
                  </a:cubicBezTo>
                  <a:cubicBezTo>
                    <a:pt x="330" y="170"/>
                    <a:pt x="329" y="171"/>
                    <a:pt x="332" y="175"/>
                  </a:cubicBezTo>
                  <a:cubicBezTo>
                    <a:pt x="334" y="178"/>
                    <a:pt x="334" y="184"/>
                    <a:pt x="332" y="190"/>
                  </a:cubicBezTo>
                  <a:cubicBezTo>
                    <a:pt x="331" y="193"/>
                    <a:pt x="335" y="197"/>
                    <a:pt x="342" y="200"/>
                  </a:cubicBezTo>
                  <a:cubicBezTo>
                    <a:pt x="345" y="200"/>
                    <a:pt x="350" y="203"/>
                    <a:pt x="353" y="205"/>
                  </a:cubicBezTo>
                  <a:cubicBezTo>
                    <a:pt x="356" y="207"/>
                    <a:pt x="361" y="209"/>
                    <a:pt x="364" y="209"/>
                  </a:cubicBezTo>
                  <a:cubicBezTo>
                    <a:pt x="367" y="209"/>
                    <a:pt x="370" y="210"/>
                    <a:pt x="372" y="211"/>
                  </a:cubicBezTo>
                  <a:cubicBezTo>
                    <a:pt x="374" y="211"/>
                    <a:pt x="380" y="212"/>
                    <a:pt x="384" y="211"/>
                  </a:cubicBezTo>
                  <a:cubicBezTo>
                    <a:pt x="392" y="211"/>
                    <a:pt x="392" y="211"/>
                    <a:pt x="392" y="211"/>
                  </a:cubicBezTo>
                  <a:cubicBezTo>
                    <a:pt x="400" y="219"/>
                    <a:pt x="400" y="219"/>
                    <a:pt x="400" y="219"/>
                  </a:cubicBezTo>
                  <a:cubicBezTo>
                    <a:pt x="406" y="226"/>
                    <a:pt x="408" y="227"/>
                    <a:pt x="413" y="227"/>
                  </a:cubicBezTo>
                  <a:cubicBezTo>
                    <a:pt x="416" y="227"/>
                    <a:pt x="420" y="227"/>
                    <a:pt x="421" y="227"/>
                  </a:cubicBezTo>
                  <a:cubicBezTo>
                    <a:pt x="422" y="227"/>
                    <a:pt x="423" y="229"/>
                    <a:pt x="423" y="232"/>
                  </a:cubicBezTo>
                  <a:cubicBezTo>
                    <a:pt x="424" y="235"/>
                    <a:pt x="425" y="237"/>
                    <a:pt x="425" y="238"/>
                  </a:cubicBezTo>
                  <a:cubicBezTo>
                    <a:pt x="426" y="238"/>
                    <a:pt x="431" y="237"/>
                    <a:pt x="436" y="235"/>
                  </a:cubicBezTo>
                  <a:cubicBezTo>
                    <a:pt x="446" y="232"/>
                    <a:pt x="446" y="232"/>
                    <a:pt x="446" y="232"/>
                  </a:cubicBezTo>
                  <a:cubicBezTo>
                    <a:pt x="451" y="235"/>
                    <a:pt x="451" y="235"/>
                    <a:pt x="451" y="235"/>
                  </a:cubicBezTo>
                  <a:cubicBezTo>
                    <a:pt x="456" y="238"/>
                    <a:pt x="457" y="238"/>
                    <a:pt x="457" y="245"/>
                  </a:cubicBezTo>
                  <a:cubicBezTo>
                    <a:pt x="458" y="254"/>
                    <a:pt x="457" y="258"/>
                    <a:pt x="453" y="262"/>
                  </a:cubicBezTo>
                  <a:cubicBezTo>
                    <a:pt x="450" y="265"/>
                    <a:pt x="450" y="265"/>
                    <a:pt x="452" y="268"/>
                  </a:cubicBezTo>
                  <a:cubicBezTo>
                    <a:pt x="454" y="270"/>
                    <a:pt x="455" y="271"/>
                    <a:pt x="453" y="274"/>
                  </a:cubicBezTo>
                  <a:cubicBezTo>
                    <a:pt x="452" y="276"/>
                    <a:pt x="452" y="280"/>
                    <a:pt x="453" y="282"/>
                  </a:cubicBezTo>
                  <a:cubicBezTo>
                    <a:pt x="454" y="289"/>
                    <a:pt x="449" y="296"/>
                    <a:pt x="444" y="296"/>
                  </a:cubicBezTo>
                  <a:cubicBezTo>
                    <a:pt x="441" y="296"/>
                    <a:pt x="440" y="296"/>
                    <a:pt x="441" y="299"/>
                  </a:cubicBezTo>
                  <a:cubicBezTo>
                    <a:pt x="443" y="304"/>
                    <a:pt x="447" y="313"/>
                    <a:pt x="449" y="314"/>
                  </a:cubicBezTo>
                  <a:cubicBezTo>
                    <a:pt x="452" y="316"/>
                    <a:pt x="450" y="318"/>
                    <a:pt x="444" y="321"/>
                  </a:cubicBezTo>
                  <a:cubicBezTo>
                    <a:pt x="439" y="324"/>
                    <a:pt x="438" y="324"/>
                    <a:pt x="434" y="321"/>
                  </a:cubicBezTo>
                  <a:cubicBezTo>
                    <a:pt x="431" y="320"/>
                    <a:pt x="425" y="318"/>
                    <a:pt x="422" y="317"/>
                  </a:cubicBezTo>
                  <a:cubicBezTo>
                    <a:pt x="416" y="315"/>
                    <a:pt x="414" y="314"/>
                    <a:pt x="410" y="308"/>
                  </a:cubicBezTo>
                  <a:cubicBezTo>
                    <a:pt x="404" y="300"/>
                    <a:pt x="395" y="290"/>
                    <a:pt x="391" y="290"/>
                  </a:cubicBezTo>
                  <a:cubicBezTo>
                    <a:pt x="390" y="290"/>
                    <a:pt x="389" y="290"/>
                    <a:pt x="388" y="289"/>
                  </a:cubicBezTo>
                  <a:cubicBezTo>
                    <a:pt x="382" y="283"/>
                    <a:pt x="372" y="279"/>
                    <a:pt x="372" y="283"/>
                  </a:cubicBezTo>
                  <a:cubicBezTo>
                    <a:pt x="372" y="284"/>
                    <a:pt x="371" y="285"/>
                    <a:pt x="369" y="286"/>
                  </a:cubicBezTo>
                  <a:cubicBezTo>
                    <a:pt x="365" y="288"/>
                    <a:pt x="365" y="288"/>
                    <a:pt x="365" y="288"/>
                  </a:cubicBezTo>
                  <a:cubicBezTo>
                    <a:pt x="369" y="292"/>
                    <a:pt x="369" y="292"/>
                    <a:pt x="369" y="292"/>
                  </a:cubicBezTo>
                  <a:cubicBezTo>
                    <a:pt x="373" y="296"/>
                    <a:pt x="373" y="303"/>
                    <a:pt x="369" y="305"/>
                  </a:cubicBezTo>
                  <a:cubicBezTo>
                    <a:pt x="366" y="306"/>
                    <a:pt x="366" y="307"/>
                    <a:pt x="367" y="309"/>
                  </a:cubicBezTo>
                  <a:cubicBezTo>
                    <a:pt x="367" y="311"/>
                    <a:pt x="368" y="312"/>
                    <a:pt x="368" y="311"/>
                  </a:cubicBezTo>
                  <a:cubicBezTo>
                    <a:pt x="368" y="309"/>
                    <a:pt x="378" y="314"/>
                    <a:pt x="380" y="317"/>
                  </a:cubicBezTo>
                  <a:cubicBezTo>
                    <a:pt x="381" y="318"/>
                    <a:pt x="385" y="322"/>
                    <a:pt x="388" y="326"/>
                  </a:cubicBezTo>
                  <a:cubicBezTo>
                    <a:pt x="393" y="332"/>
                    <a:pt x="395" y="333"/>
                    <a:pt x="410" y="337"/>
                  </a:cubicBezTo>
                  <a:cubicBezTo>
                    <a:pt x="414" y="338"/>
                    <a:pt x="416" y="339"/>
                    <a:pt x="417" y="342"/>
                  </a:cubicBezTo>
                  <a:cubicBezTo>
                    <a:pt x="417" y="344"/>
                    <a:pt x="419" y="346"/>
                    <a:pt x="420" y="347"/>
                  </a:cubicBezTo>
                  <a:cubicBezTo>
                    <a:pt x="422" y="348"/>
                    <a:pt x="425" y="351"/>
                    <a:pt x="427" y="354"/>
                  </a:cubicBezTo>
                  <a:cubicBezTo>
                    <a:pt x="429" y="357"/>
                    <a:pt x="435" y="364"/>
                    <a:pt x="440" y="370"/>
                  </a:cubicBezTo>
                  <a:cubicBezTo>
                    <a:pt x="450" y="380"/>
                    <a:pt x="450" y="380"/>
                    <a:pt x="450" y="380"/>
                  </a:cubicBezTo>
                  <a:cubicBezTo>
                    <a:pt x="450" y="400"/>
                    <a:pt x="450" y="400"/>
                    <a:pt x="450" y="400"/>
                  </a:cubicBezTo>
                  <a:cubicBezTo>
                    <a:pt x="450" y="410"/>
                    <a:pt x="449" y="420"/>
                    <a:pt x="449" y="420"/>
                  </a:cubicBezTo>
                  <a:cubicBezTo>
                    <a:pt x="447" y="421"/>
                    <a:pt x="421" y="413"/>
                    <a:pt x="408" y="407"/>
                  </a:cubicBezTo>
                  <a:cubicBezTo>
                    <a:pt x="401" y="404"/>
                    <a:pt x="394" y="400"/>
                    <a:pt x="391" y="398"/>
                  </a:cubicBezTo>
                  <a:cubicBezTo>
                    <a:pt x="387" y="394"/>
                    <a:pt x="383" y="394"/>
                    <a:pt x="375" y="395"/>
                  </a:cubicBezTo>
                  <a:cubicBezTo>
                    <a:pt x="372" y="395"/>
                    <a:pt x="374" y="398"/>
                    <a:pt x="378" y="399"/>
                  </a:cubicBezTo>
                  <a:cubicBezTo>
                    <a:pt x="380" y="400"/>
                    <a:pt x="383" y="403"/>
                    <a:pt x="384" y="406"/>
                  </a:cubicBezTo>
                  <a:cubicBezTo>
                    <a:pt x="386" y="410"/>
                    <a:pt x="389" y="411"/>
                    <a:pt x="398" y="414"/>
                  </a:cubicBezTo>
                  <a:cubicBezTo>
                    <a:pt x="404" y="417"/>
                    <a:pt x="415" y="423"/>
                    <a:pt x="424" y="428"/>
                  </a:cubicBezTo>
                  <a:cubicBezTo>
                    <a:pt x="439" y="438"/>
                    <a:pt x="439" y="438"/>
                    <a:pt x="439" y="438"/>
                  </a:cubicBezTo>
                  <a:cubicBezTo>
                    <a:pt x="438" y="447"/>
                    <a:pt x="438" y="447"/>
                    <a:pt x="438" y="447"/>
                  </a:cubicBezTo>
                  <a:cubicBezTo>
                    <a:pt x="438" y="455"/>
                    <a:pt x="438" y="455"/>
                    <a:pt x="438" y="455"/>
                  </a:cubicBezTo>
                  <a:cubicBezTo>
                    <a:pt x="430" y="455"/>
                    <a:pt x="430" y="455"/>
                    <a:pt x="430" y="455"/>
                  </a:cubicBezTo>
                  <a:cubicBezTo>
                    <a:pt x="426" y="456"/>
                    <a:pt x="422" y="455"/>
                    <a:pt x="421" y="455"/>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48" name="Freeform 22">
              <a:extLst>
                <a:ext uri="{FF2B5EF4-FFF2-40B4-BE49-F238E27FC236}">
                  <a16:creationId xmlns:a16="http://schemas.microsoft.com/office/drawing/2014/main" id="{4470501F-377C-2549-8592-20B590E60FD1}"/>
                </a:ext>
              </a:extLst>
            </p:cNvPr>
            <p:cNvSpPr>
              <a:spLocks/>
            </p:cNvSpPr>
            <p:nvPr/>
          </p:nvSpPr>
          <p:spPr bwMode="auto">
            <a:xfrm>
              <a:off x="3949150" y="1933097"/>
              <a:ext cx="77947" cy="72508"/>
            </a:xfrm>
            <a:custGeom>
              <a:avLst/>
              <a:gdLst>
                <a:gd name="T0" fmla="*/ 7 w 18"/>
                <a:gd name="T1" fmla="*/ 13 h 17"/>
                <a:gd name="T2" fmla="*/ 3 w 18"/>
                <a:gd name="T3" fmla="*/ 3 h 17"/>
                <a:gd name="T4" fmla="*/ 13 w 18"/>
                <a:gd name="T5" fmla="*/ 3 h 17"/>
                <a:gd name="T6" fmla="*/ 15 w 18"/>
                <a:gd name="T7" fmla="*/ 14 h 17"/>
                <a:gd name="T8" fmla="*/ 7 w 18"/>
                <a:gd name="T9" fmla="*/ 13 h 17"/>
              </a:gdLst>
              <a:ahLst/>
              <a:cxnLst>
                <a:cxn ang="0">
                  <a:pos x="T0" y="T1"/>
                </a:cxn>
                <a:cxn ang="0">
                  <a:pos x="T2" y="T3"/>
                </a:cxn>
                <a:cxn ang="0">
                  <a:pos x="T4" y="T5"/>
                </a:cxn>
                <a:cxn ang="0">
                  <a:pos x="T6" y="T7"/>
                </a:cxn>
                <a:cxn ang="0">
                  <a:pos x="T8" y="T9"/>
                </a:cxn>
              </a:cxnLst>
              <a:rect l="0" t="0" r="r" b="b"/>
              <a:pathLst>
                <a:path w="18" h="17">
                  <a:moveTo>
                    <a:pt x="7" y="13"/>
                  </a:moveTo>
                  <a:cubicBezTo>
                    <a:pt x="2" y="9"/>
                    <a:pt x="0" y="6"/>
                    <a:pt x="3" y="3"/>
                  </a:cubicBezTo>
                  <a:cubicBezTo>
                    <a:pt x="5" y="0"/>
                    <a:pt x="8" y="0"/>
                    <a:pt x="13" y="3"/>
                  </a:cubicBezTo>
                  <a:cubicBezTo>
                    <a:pt x="17" y="7"/>
                    <a:pt x="18" y="11"/>
                    <a:pt x="15" y="14"/>
                  </a:cubicBezTo>
                  <a:cubicBezTo>
                    <a:pt x="13" y="17"/>
                    <a:pt x="13" y="17"/>
                    <a:pt x="7" y="13"/>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49" name="Freeform 23">
              <a:extLst>
                <a:ext uri="{FF2B5EF4-FFF2-40B4-BE49-F238E27FC236}">
                  <a16:creationId xmlns:a16="http://schemas.microsoft.com/office/drawing/2014/main" id="{56BE7528-41DB-054A-BA48-B2B807D4BD5B}"/>
                </a:ext>
              </a:extLst>
            </p:cNvPr>
            <p:cNvSpPr>
              <a:spLocks/>
            </p:cNvSpPr>
            <p:nvPr/>
          </p:nvSpPr>
          <p:spPr bwMode="auto">
            <a:xfrm>
              <a:off x="4034347" y="1880529"/>
              <a:ext cx="65257" cy="43505"/>
            </a:xfrm>
            <a:custGeom>
              <a:avLst/>
              <a:gdLst>
                <a:gd name="T0" fmla="*/ 3 w 15"/>
                <a:gd name="T1" fmla="*/ 9 h 10"/>
                <a:gd name="T2" fmla="*/ 0 w 15"/>
                <a:gd name="T3" fmla="*/ 4 h 10"/>
                <a:gd name="T4" fmla="*/ 4 w 15"/>
                <a:gd name="T5" fmla="*/ 0 h 10"/>
                <a:gd name="T6" fmla="*/ 13 w 15"/>
                <a:gd name="T7" fmla="*/ 7 h 10"/>
                <a:gd name="T8" fmla="*/ 3 w 15"/>
                <a:gd name="T9" fmla="*/ 9 h 10"/>
              </a:gdLst>
              <a:ahLst/>
              <a:cxnLst>
                <a:cxn ang="0">
                  <a:pos x="T0" y="T1"/>
                </a:cxn>
                <a:cxn ang="0">
                  <a:pos x="T2" y="T3"/>
                </a:cxn>
                <a:cxn ang="0">
                  <a:pos x="T4" y="T5"/>
                </a:cxn>
                <a:cxn ang="0">
                  <a:pos x="T6" y="T7"/>
                </a:cxn>
                <a:cxn ang="0">
                  <a:pos x="T8" y="T9"/>
                </a:cxn>
              </a:cxnLst>
              <a:rect l="0" t="0" r="r" b="b"/>
              <a:pathLst>
                <a:path w="15" h="10">
                  <a:moveTo>
                    <a:pt x="3" y="9"/>
                  </a:moveTo>
                  <a:cubicBezTo>
                    <a:pt x="0" y="8"/>
                    <a:pt x="0" y="7"/>
                    <a:pt x="0" y="4"/>
                  </a:cubicBezTo>
                  <a:cubicBezTo>
                    <a:pt x="0" y="1"/>
                    <a:pt x="1" y="0"/>
                    <a:pt x="4" y="0"/>
                  </a:cubicBezTo>
                  <a:cubicBezTo>
                    <a:pt x="9" y="0"/>
                    <a:pt x="15" y="4"/>
                    <a:pt x="13" y="7"/>
                  </a:cubicBezTo>
                  <a:cubicBezTo>
                    <a:pt x="12" y="10"/>
                    <a:pt x="10" y="10"/>
                    <a:pt x="3" y="9"/>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50" name="Freeform 24">
              <a:extLst>
                <a:ext uri="{FF2B5EF4-FFF2-40B4-BE49-F238E27FC236}">
                  <a16:creationId xmlns:a16="http://schemas.microsoft.com/office/drawing/2014/main" id="{7ECC3CDD-934D-4742-88B8-D31D6233D883}"/>
                </a:ext>
              </a:extLst>
            </p:cNvPr>
            <p:cNvSpPr>
              <a:spLocks/>
            </p:cNvSpPr>
            <p:nvPr/>
          </p:nvSpPr>
          <p:spPr bwMode="auto">
            <a:xfrm>
              <a:off x="3905645" y="1032184"/>
              <a:ext cx="159518" cy="232026"/>
            </a:xfrm>
            <a:custGeom>
              <a:avLst/>
              <a:gdLst>
                <a:gd name="T0" fmla="*/ 10 w 37"/>
                <a:gd name="T1" fmla="*/ 49 h 54"/>
                <a:gd name="T2" fmla="*/ 15 w 37"/>
                <a:gd name="T3" fmla="*/ 3 h 54"/>
                <a:gd name="T4" fmla="*/ 33 w 37"/>
                <a:gd name="T5" fmla="*/ 7 h 54"/>
                <a:gd name="T6" fmla="*/ 37 w 37"/>
                <a:gd name="T7" fmla="*/ 27 h 54"/>
                <a:gd name="T8" fmla="*/ 25 w 37"/>
                <a:gd name="T9" fmla="*/ 51 h 54"/>
                <a:gd name="T10" fmla="*/ 10 w 37"/>
                <a:gd name="T11" fmla="*/ 49 h 54"/>
              </a:gdLst>
              <a:ahLst/>
              <a:cxnLst>
                <a:cxn ang="0">
                  <a:pos x="T0" y="T1"/>
                </a:cxn>
                <a:cxn ang="0">
                  <a:pos x="T2" y="T3"/>
                </a:cxn>
                <a:cxn ang="0">
                  <a:pos x="T4" y="T5"/>
                </a:cxn>
                <a:cxn ang="0">
                  <a:pos x="T6" y="T7"/>
                </a:cxn>
                <a:cxn ang="0">
                  <a:pos x="T8" y="T9"/>
                </a:cxn>
                <a:cxn ang="0">
                  <a:pos x="T10" y="T11"/>
                </a:cxn>
              </a:cxnLst>
              <a:rect l="0" t="0" r="r" b="b"/>
              <a:pathLst>
                <a:path w="37" h="54">
                  <a:moveTo>
                    <a:pt x="10" y="49"/>
                  </a:moveTo>
                  <a:cubicBezTo>
                    <a:pt x="0" y="40"/>
                    <a:pt x="4" y="10"/>
                    <a:pt x="15" y="3"/>
                  </a:cubicBezTo>
                  <a:cubicBezTo>
                    <a:pt x="20" y="0"/>
                    <a:pt x="28" y="2"/>
                    <a:pt x="33" y="7"/>
                  </a:cubicBezTo>
                  <a:cubicBezTo>
                    <a:pt x="37" y="11"/>
                    <a:pt x="37" y="12"/>
                    <a:pt x="37" y="27"/>
                  </a:cubicBezTo>
                  <a:cubicBezTo>
                    <a:pt x="37" y="45"/>
                    <a:pt x="36" y="46"/>
                    <a:pt x="25" y="51"/>
                  </a:cubicBezTo>
                  <a:cubicBezTo>
                    <a:pt x="18" y="54"/>
                    <a:pt x="15" y="54"/>
                    <a:pt x="10" y="49"/>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51" name="Freeform 25">
              <a:extLst>
                <a:ext uri="{FF2B5EF4-FFF2-40B4-BE49-F238E27FC236}">
                  <a16:creationId xmlns:a16="http://schemas.microsoft.com/office/drawing/2014/main" id="{1153A1D6-6DF5-B64A-B58A-4B4BE2B2EBDC}"/>
                </a:ext>
              </a:extLst>
            </p:cNvPr>
            <p:cNvSpPr>
              <a:spLocks/>
            </p:cNvSpPr>
            <p:nvPr/>
          </p:nvSpPr>
          <p:spPr bwMode="auto">
            <a:xfrm>
              <a:off x="4081477" y="1079314"/>
              <a:ext cx="87010" cy="56195"/>
            </a:xfrm>
            <a:custGeom>
              <a:avLst/>
              <a:gdLst>
                <a:gd name="T0" fmla="*/ 8 w 20"/>
                <a:gd name="T1" fmla="*/ 12 h 13"/>
                <a:gd name="T2" fmla="*/ 2 w 20"/>
                <a:gd name="T3" fmla="*/ 3 h 13"/>
                <a:gd name="T4" fmla="*/ 17 w 20"/>
                <a:gd name="T5" fmla="*/ 4 h 13"/>
                <a:gd name="T6" fmla="*/ 15 w 20"/>
                <a:gd name="T7" fmla="*/ 12 h 13"/>
                <a:gd name="T8" fmla="*/ 8 w 20"/>
                <a:gd name="T9" fmla="*/ 12 h 13"/>
              </a:gdLst>
              <a:ahLst/>
              <a:cxnLst>
                <a:cxn ang="0">
                  <a:pos x="T0" y="T1"/>
                </a:cxn>
                <a:cxn ang="0">
                  <a:pos x="T2" y="T3"/>
                </a:cxn>
                <a:cxn ang="0">
                  <a:pos x="T4" y="T5"/>
                </a:cxn>
                <a:cxn ang="0">
                  <a:pos x="T6" y="T7"/>
                </a:cxn>
                <a:cxn ang="0">
                  <a:pos x="T8" y="T9"/>
                </a:cxn>
              </a:cxnLst>
              <a:rect l="0" t="0" r="r" b="b"/>
              <a:pathLst>
                <a:path w="20" h="13">
                  <a:moveTo>
                    <a:pt x="8" y="12"/>
                  </a:moveTo>
                  <a:cubicBezTo>
                    <a:pt x="4" y="10"/>
                    <a:pt x="0" y="5"/>
                    <a:pt x="2" y="3"/>
                  </a:cubicBezTo>
                  <a:cubicBezTo>
                    <a:pt x="3" y="0"/>
                    <a:pt x="15" y="1"/>
                    <a:pt x="17" y="4"/>
                  </a:cubicBezTo>
                  <a:cubicBezTo>
                    <a:pt x="20" y="7"/>
                    <a:pt x="19" y="10"/>
                    <a:pt x="15" y="12"/>
                  </a:cubicBezTo>
                  <a:cubicBezTo>
                    <a:pt x="12" y="13"/>
                    <a:pt x="10" y="13"/>
                    <a:pt x="8" y="12"/>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52" name="Freeform 26">
              <a:extLst>
                <a:ext uri="{FF2B5EF4-FFF2-40B4-BE49-F238E27FC236}">
                  <a16:creationId xmlns:a16="http://schemas.microsoft.com/office/drawing/2014/main" id="{D37B9E29-D720-1C41-80A8-D46A9693BDF0}"/>
                </a:ext>
              </a:extLst>
            </p:cNvPr>
            <p:cNvSpPr>
              <a:spLocks/>
            </p:cNvSpPr>
            <p:nvPr/>
          </p:nvSpPr>
          <p:spPr bwMode="auto">
            <a:xfrm>
              <a:off x="3747939" y="834599"/>
              <a:ext cx="72508" cy="154080"/>
            </a:xfrm>
            <a:custGeom>
              <a:avLst/>
              <a:gdLst>
                <a:gd name="T0" fmla="*/ 1 w 17"/>
                <a:gd name="T1" fmla="*/ 32 h 36"/>
                <a:gd name="T2" fmla="*/ 4 w 17"/>
                <a:gd name="T3" fmla="*/ 25 h 36"/>
                <a:gd name="T4" fmla="*/ 8 w 17"/>
                <a:gd name="T5" fmla="*/ 14 h 36"/>
                <a:gd name="T6" fmla="*/ 14 w 17"/>
                <a:gd name="T7" fmla="*/ 0 h 36"/>
                <a:gd name="T8" fmla="*/ 16 w 17"/>
                <a:gd name="T9" fmla="*/ 8 h 36"/>
                <a:gd name="T10" fmla="*/ 14 w 17"/>
                <a:gd name="T11" fmla="*/ 16 h 36"/>
                <a:gd name="T12" fmla="*/ 1 w 17"/>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17" h="36">
                  <a:moveTo>
                    <a:pt x="1" y="32"/>
                  </a:moveTo>
                  <a:cubicBezTo>
                    <a:pt x="0" y="30"/>
                    <a:pt x="0" y="30"/>
                    <a:pt x="4" y="25"/>
                  </a:cubicBezTo>
                  <a:cubicBezTo>
                    <a:pt x="6" y="23"/>
                    <a:pt x="7" y="19"/>
                    <a:pt x="8" y="14"/>
                  </a:cubicBezTo>
                  <a:cubicBezTo>
                    <a:pt x="9" y="7"/>
                    <a:pt x="12" y="0"/>
                    <a:pt x="14" y="0"/>
                  </a:cubicBezTo>
                  <a:cubicBezTo>
                    <a:pt x="17" y="0"/>
                    <a:pt x="17" y="5"/>
                    <a:pt x="16" y="8"/>
                  </a:cubicBezTo>
                  <a:cubicBezTo>
                    <a:pt x="15" y="10"/>
                    <a:pt x="14" y="13"/>
                    <a:pt x="14" y="16"/>
                  </a:cubicBezTo>
                  <a:cubicBezTo>
                    <a:pt x="15" y="23"/>
                    <a:pt x="5" y="36"/>
                    <a:pt x="1" y="32"/>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53" name="Freeform 27">
              <a:extLst>
                <a:ext uri="{FF2B5EF4-FFF2-40B4-BE49-F238E27FC236}">
                  <a16:creationId xmlns:a16="http://schemas.microsoft.com/office/drawing/2014/main" id="{172D40DF-290F-2F42-A5AA-4D9497BD0322}"/>
                </a:ext>
              </a:extLst>
            </p:cNvPr>
            <p:cNvSpPr>
              <a:spLocks/>
            </p:cNvSpPr>
            <p:nvPr/>
          </p:nvSpPr>
          <p:spPr bwMode="auto">
            <a:xfrm>
              <a:off x="2353970" y="40634"/>
              <a:ext cx="342601" cy="520246"/>
            </a:xfrm>
            <a:custGeom>
              <a:avLst/>
              <a:gdLst>
                <a:gd name="T0" fmla="*/ 37 w 80"/>
                <a:gd name="T1" fmla="*/ 116 h 121"/>
                <a:gd name="T2" fmla="*/ 30 w 80"/>
                <a:gd name="T3" fmla="*/ 108 h 121"/>
                <a:gd name="T4" fmla="*/ 14 w 80"/>
                <a:gd name="T5" fmla="*/ 80 h 121"/>
                <a:gd name="T6" fmla="*/ 5 w 80"/>
                <a:gd name="T7" fmla="*/ 69 h 121"/>
                <a:gd name="T8" fmla="*/ 2 w 80"/>
                <a:gd name="T9" fmla="*/ 54 h 121"/>
                <a:gd name="T10" fmla="*/ 8 w 80"/>
                <a:gd name="T11" fmla="*/ 45 h 121"/>
                <a:gd name="T12" fmla="*/ 19 w 80"/>
                <a:gd name="T13" fmla="*/ 48 h 121"/>
                <a:gd name="T14" fmla="*/ 29 w 80"/>
                <a:gd name="T15" fmla="*/ 51 h 121"/>
                <a:gd name="T16" fmla="*/ 32 w 80"/>
                <a:gd name="T17" fmla="*/ 43 h 121"/>
                <a:gd name="T18" fmla="*/ 31 w 80"/>
                <a:gd name="T19" fmla="*/ 35 h 121"/>
                <a:gd name="T20" fmla="*/ 24 w 80"/>
                <a:gd name="T21" fmla="*/ 16 h 121"/>
                <a:gd name="T22" fmla="*/ 33 w 80"/>
                <a:gd name="T23" fmla="*/ 1 h 121"/>
                <a:gd name="T24" fmla="*/ 43 w 80"/>
                <a:gd name="T25" fmla="*/ 6 h 121"/>
                <a:gd name="T26" fmla="*/ 52 w 80"/>
                <a:gd name="T27" fmla="*/ 8 h 121"/>
                <a:gd name="T28" fmla="*/ 74 w 80"/>
                <a:gd name="T29" fmla="*/ 3 h 121"/>
                <a:gd name="T30" fmla="*/ 76 w 80"/>
                <a:gd name="T31" fmla="*/ 12 h 121"/>
                <a:gd name="T32" fmla="*/ 74 w 80"/>
                <a:gd name="T33" fmla="*/ 20 h 121"/>
                <a:gd name="T34" fmla="*/ 74 w 80"/>
                <a:gd name="T35" fmla="*/ 23 h 121"/>
                <a:gd name="T36" fmla="*/ 70 w 80"/>
                <a:gd name="T37" fmla="*/ 35 h 121"/>
                <a:gd name="T38" fmla="*/ 63 w 80"/>
                <a:gd name="T39" fmla="*/ 44 h 121"/>
                <a:gd name="T40" fmla="*/ 68 w 80"/>
                <a:gd name="T41" fmla="*/ 47 h 121"/>
                <a:gd name="T42" fmla="*/ 72 w 80"/>
                <a:gd name="T43" fmla="*/ 52 h 121"/>
                <a:gd name="T44" fmla="*/ 74 w 80"/>
                <a:gd name="T45" fmla="*/ 59 h 121"/>
                <a:gd name="T46" fmla="*/ 80 w 80"/>
                <a:gd name="T47" fmla="*/ 80 h 121"/>
                <a:gd name="T48" fmla="*/ 77 w 80"/>
                <a:gd name="T49" fmla="*/ 96 h 121"/>
                <a:gd name="T50" fmla="*/ 61 w 80"/>
                <a:gd name="T51" fmla="*/ 108 h 121"/>
                <a:gd name="T52" fmla="*/ 60 w 80"/>
                <a:gd name="T53" fmla="*/ 109 h 121"/>
                <a:gd name="T54" fmla="*/ 49 w 80"/>
                <a:gd name="T55" fmla="*/ 120 h 121"/>
                <a:gd name="T56" fmla="*/ 37 w 80"/>
                <a:gd name="T57" fmla="*/ 11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21">
                  <a:moveTo>
                    <a:pt x="37" y="116"/>
                  </a:moveTo>
                  <a:cubicBezTo>
                    <a:pt x="33" y="113"/>
                    <a:pt x="30" y="109"/>
                    <a:pt x="30" y="108"/>
                  </a:cubicBezTo>
                  <a:cubicBezTo>
                    <a:pt x="29" y="93"/>
                    <a:pt x="26" y="89"/>
                    <a:pt x="14" y="80"/>
                  </a:cubicBezTo>
                  <a:cubicBezTo>
                    <a:pt x="11" y="78"/>
                    <a:pt x="7" y="73"/>
                    <a:pt x="5" y="69"/>
                  </a:cubicBezTo>
                  <a:cubicBezTo>
                    <a:pt x="0" y="60"/>
                    <a:pt x="0" y="60"/>
                    <a:pt x="2" y="54"/>
                  </a:cubicBezTo>
                  <a:cubicBezTo>
                    <a:pt x="3" y="50"/>
                    <a:pt x="6" y="46"/>
                    <a:pt x="8" y="45"/>
                  </a:cubicBezTo>
                  <a:cubicBezTo>
                    <a:pt x="11" y="42"/>
                    <a:pt x="11" y="42"/>
                    <a:pt x="19" y="48"/>
                  </a:cubicBezTo>
                  <a:cubicBezTo>
                    <a:pt x="26" y="53"/>
                    <a:pt x="26" y="53"/>
                    <a:pt x="29" y="51"/>
                  </a:cubicBezTo>
                  <a:cubicBezTo>
                    <a:pt x="30" y="50"/>
                    <a:pt x="32" y="46"/>
                    <a:pt x="32" y="43"/>
                  </a:cubicBezTo>
                  <a:cubicBezTo>
                    <a:pt x="34" y="39"/>
                    <a:pt x="33" y="37"/>
                    <a:pt x="31" y="35"/>
                  </a:cubicBezTo>
                  <a:cubicBezTo>
                    <a:pt x="24" y="27"/>
                    <a:pt x="23" y="23"/>
                    <a:pt x="24" y="16"/>
                  </a:cubicBezTo>
                  <a:cubicBezTo>
                    <a:pt x="26" y="8"/>
                    <a:pt x="30" y="1"/>
                    <a:pt x="33" y="1"/>
                  </a:cubicBezTo>
                  <a:cubicBezTo>
                    <a:pt x="34" y="1"/>
                    <a:pt x="39" y="3"/>
                    <a:pt x="43" y="6"/>
                  </a:cubicBezTo>
                  <a:cubicBezTo>
                    <a:pt x="49" y="9"/>
                    <a:pt x="50" y="10"/>
                    <a:pt x="52" y="8"/>
                  </a:cubicBezTo>
                  <a:cubicBezTo>
                    <a:pt x="55" y="4"/>
                    <a:pt x="71" y="0"/>
                    <a:pt x="74" y="3"/>
                  </a:cubicBezTo>
                  <a:cubicBezTo>
                    <a:pt x="75" y="4"/>
                    <a:pt x="76" y="8"/>
                    <a:pt x="76" y="12"/>
                  </a:cubicBezTo>
                  <a:cubicBezTo>
                    <a:pt x="76" y="18"/>
                    <a:pt x="76" y="20"/>
                    <a:pt x="74" y="20"/>
                  </a:cubicBezTo>
                  <a:cubicBezTo>
                    <a:pt x="71" y="21"/>
                    <a:pt x="71" y="21"/>
                    <a:pt x="74" y="23"/>
                  </a:cubicBezTo>
                  <a:cubicBezTo>
                    <a:pt x="77" y="26"/>
                    <a:pt x="77" y="27"/>
                    <a:pt x="70" y="35"/>
                  </a:cubicBezTo>
                  <a:cubicBezTo>
                    <a:pt x="66" y="39"/>
                    <a:pt x="63" y="43"/>
                    <a:pt x="63" y="44"/>
                  </a:cubicBezTo>
                  <a:cubicBezTo>
                    <a:pt x="63" y="45"/>
                    <a:pt x="65" y="46"/>
                    <a:pt x="68" y="47"/>
                  </a:cubicBezTo>
                  <a:cubicBezTo>
                    <a:pt x="71" y="48"/>
                    <a:pt x="72" y="49"/>
                    <a:pt x="72" y="52"/>
                  </a:cubicBezTo>
                  <a:cubicBezTo>
                    <a:pt x="72" y="54"/>
                    <a:pt x="73" y="57"/>
                    <a:pt x="74" y="59"/>
                  </a:cubicBezTo>
                  <a:cubicBezTo>
                    <a:pt x="78" y="67"/>
                    <a:pt x="79" y="70"/>
                    <a:pt x="80" y="80"/>
                  </a:cubicBezTo>
                  <a:cubicBezTo>
                    <a:pt x="80" y="89"/>
                    <a:pt x="80" y="91"/>
                    <a:pt x="77" y="96"/>
                  </a:cubicBezTo>
                  <a:cubicBezTo>
                    <a:pt x="73" y="102"/>
                    <a:pt x="65" y="108"/>
                    <a:pt x="61" y="108"/>
                  </a:cubicBezTo>
                  <a:cubicBezTo>
                    <a:pt x="60" y="108"/>
                    <a:pt x="59" y="108"/>
                    <a:pt x="60" y="109"/>
                  </a:cubicBezTo>
                  <a:cubicBezTo>
                    <a:pt x="61" y="111"/>
                    <a:pt x="54" y="118"/>
                    <a:pt x="49" y="120"/>
                  </a:cubicBezTo>
                  <a:cubicBezTo>
                    <a:pt x="44" y="121"/>
                    <a:pt x="43" y="121"/>
                    <a:pt x="37" y="116"/>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54" name="Freeform 28">
              <a:extLst>
                <a:ext uri="{FF2B5EF4-FFF2-40B4-BE49-F238E27FC236}">
                  <a16:creationId xmlns:a16="http://schemas.microsoft.com/office/drawing/2014/main" id="{C7D8A88A-3B7A-0E4F-BED1-2124D184CDA1}"/>
                </a:ext>
              </a:extLst>
            </p:cNvPr>
            <p:cNvSpPr>
              <a:spLocks/>
            </p:cNvSpPr>
            <p:nvPr/>
          </p:nvSpPr>
          <p:spPr bwMode="auto">
            <a:xfrm>
              <a:off x="2727388" y="11631"/>
              <a:ext cx="320850" cy="424173"/>
            </a:xfrm>
            <a:custGeom>
              <a:avLst/>
              <a:gdLst>
                <a:gd name="T0" fmla="*/ 8 w 75"/>
                <a:gd name="T1" fmla="*/ 96 h 99"/>
                <a:gd name="T2" fmla="*/ 5 w 75"/>
                <a:gd name="T3" fmla="*/ 87 h 99"/>
                <a:gd name="T4" fmla="*/ 3 w 75"/>
                <a:gd name="T5" fmla="*/ 77 h 99"/>
                <a:gd name="T6" fmla="*/ 7 w 75"/>
                <a:gd name="T7" fmla="*/ 25 h 99"/>
                <a:gd name="T8" fmla="*/ 11 w 75"/>
                <a:gd name="T9" fmla="*/ 12 h 99"/>
                <a:gd name="T10" fmla="*/ 32 w 75"/>
                <a:gd name="T11" fmla="*/ 0 h 99"/>
                <a:gd name="T12" fmla="*/ 44 w 75"/>
                <a:gd name="T13" fmla="*/ 3 h 99"/>
                <a:gd name="T14" fmla="*/ 53 w 75"/>
                <a:gd name="T15" fmla="*/ 6 h 99"/>
                <a:gd name="T16" fmla="*/ 71 w 75"/>
                <a:gd name="T17" fmla="*/ 13 h 99"/>
                <a:gd name="T18" fmla="*/ 73 w 75"/>
                <a:gd name="T19" fmla="*/ 22 h 99"/>
                <a:gd name="T20" fmla="*/ 69 w 75"/>
                <a:gd name="T21" fmla="*/ 28 h 99"/>
                <a:gd name="T22" fmla="*/ 66 w 75"/>
                <a:gd name="T23" fmla="*/ 35 h 99"/>
                <a:gd name="T24" fmla="*/ 61 w 75"/>
                <a:gd name="T25" fmla="*/ 46 h 99"/>
                <a:gd name="T26" fmla="*/ 54 w 75"/>
                <a:gd name="T27" fmla="*/ 61 h 99"/>
                <a:gd name="T28" fmla="*/ 51 w 75"/>
                <a:gd name="T29" fmla="*/ 70 h 99"/>
                <a:gd name="T30" fmla="*/ 40 w 75"/>
                <a:gd name="T31" fmla="*/ 71 h 99"/>
                <a:gd name="T32" fmla="*/ 30 w 75"/>
                <a:gd name="T33" fmla="*/ 73 h 99"/>
                <a:gd name="T34" fmla="*/ 27 w 75"/>
                <a:gd name="T35" fmla="*/ 93 h 99"/>
                <a:gd name="T36" fmla="*/ 16 w 75"/>
                <a:gd name="T37" fmla="*/ 99 h 99"/>
                <a:gd name="T38" fmla="*/ 8 w 75"/>
                <a:gd name="T39"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99">
                  <a:moveTo>
                    <a:pt x="8" y="96"/>
                  </a:moveTo>
                  <a:cubicBezTo>
                    <a:pt x="5" y="94"/>
                    <a:pt x="5" y="92"/>
                    <a:pt x="5" y="87"/>
                  </a:cubicBezTo>
                  <a:cubicBezTo>
                    <a:pt x="5" y="84"/>
                    <a:pt x="4" y="79"/>
                    <a:pt x="3" y="77"/>
                  </a:cubicBezTo>
                  <a:cubicBezTo>
                    <a:pt x="0" y="68"/>
                    <a:pt x="2" y="36"/>
                    <a:pt x="7" y="25"/>
                  </a:cubicBezTo>
                  <a:cubicBezTo>
                    <a:pt x="9" y="21"/>
                    <a:pt x="11" y="15"/>
                    <a:pt x="11" y="12"/>
                  </a:cubicBezTo>
                  <a:cubicBezTo>
                    <a:pt x="12" y="5"/>
                    <a:pt x="17" y="2"/>
                    <a:pt x="32" y="0"/>
                  </a:cubicBezTo>
                  <a:cubicBezTo>
                    <a:pt x="37" y="0"/>
                    <a:pt x="40" y="0"/>
                    <a:pt x="44" y="3"/>
                  </a:cubicBezTo>
                  <a:cubicBezTo>
                    <a:pt x="47" y="4"/>
                    <a:pt x="51" y="6"/>
                    <a:pt x="53" y="6"/>
                  </a:cubicBezTo>
                  <a:cubicBezTo>
                    <a:pt x="57" y="6"/>
                    <a:pt x="65" y="9"/>
                    <a:pt x="71" y="13"/>
                  </a:cubicBezTo>
                  <a:cubicBezTo>
                    <a:pt x="75" y="17"/>
                    <a:pt x="75" y="17"/>
                    <a:pt x="73" y="22"/>
                  </a:cubicBezTo>
                  <a:cubicBezTo>
                    <a:pt x="72" y="24"/>
                    <a:pt x="70" y="27"/>
                    <a:pt x="69" y="28"/>
                  </a:cubicBezTo>
                  <a:cubicBezTo>
                    <a:pt x="68" y="30"/>
                    <a:pt x="66" y="32"/>
                    <a:pt x="66" y="35"/>
                  </a:cubicBezTo>
                  <a:cubicBezTo>
                    <a:pt x="66" y="37"/>
                    <a:pt x="63" y="42"/>
                    <a:pt x="61" y="46"/>
                  </a:cubicBezTo>
                  <a:cubicBezTo>
                    <a:pt x="58" y="50"/>
                    <a:pt x="55" y="57"/>
                    <a:pt x="54" y="61"/>
                  </a:cubicBezTo>
                  <a:cubicBezTo>
                    <a:pt x="53" y="66"/>
                    <a:pt x="52" y="70"/>
                    <a:pt x="51" y="70"/>
                  </a:cubicBezTo>
                  <a:cubicBezTo>
                    <a:pt x="50" y="70"/>
                    <a:pt x="45" y="71"/>
                    <a:pt x="40" y="71"/>
                  </a:cubicBezTo>
                  <a:cubicBezTo>
                    <a:pt x="35" y="72"/>
                    <a:pt x="31" y="72"/>
                    <a:pt x="30" y="73"/>
                  </a:cubicBezTo>
                  <a:cubicBezTo>
                    <a:pt x="29" y="74"/>
                    <a:pt x="28" y="84"/>
                    <a:pt x="27" y="93"/>
                  </a:cubicBezTo>
                  <a:cubicBezTo>
                    <a:pt x="27" y="95"/>
                    <a:pt x="20" y="99"/>
                    <a:pt x="16" y="99"/>
                  </a:cubicBezTo>
                  <a:cubicBezTo>
                    <a:pt x="14" y="99"/>
                    <a:pt x="10" y="98"/>
                    <a:pt x="8" y="96"/>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sp>
          <p:nvSpPr>
            <p:cNvPr id="55" name="Freeform 29">
              <a:extLst>
                <a:ext uri="{FF2B5EF4-FFF2-40B4-BE49-F238E27FC236}">
                  <a16:creationId xmlns:a16="http://schemas.microsoft.com/office/drawing/2014/main" id="{671008A9-74D2-874B-B8A3-BED6A88E5898}"/>
                </a:ext>
              </a:extLst>
            </p:cNvPr>
            <p:cNvSpPr>
              <a:spLocks/>
            </p:cNvSpPr>
            <p:nvPr/>
          </p:nvSpPr>
          <p:spPr bwMode="auto">
            <a:xfrm>
              <a:off x="3572107" y="67825"/>
              <a:ext cx="266468" cy="179458"/>
            </a:xfrm>
            <a:custGeom>
              <a:avLst/>
              <a:gdLst>
                <a:gd name="T0" fmla="*/ 16 w 62"/>
                <a:gd name="T1" fmla="*/ 36 h 42"/>
                <a:gd name="T2" fmla="*/ 1 w 62"/>
                <a:gd name="T3" fmla="*/ 3 h 42"/>
                <a:gd name="T4" fmla="*/ 37 w 62"/>
                <a:gd name="T5" fmla="*/ 4 h 42"/>
                <a:gd name="T6" fmla="*/ 59 w 62"/>
                <a:gd name="T7" fmla="*/ 27 h 42"/>
                <a:gd name="T8" fmla="*/ 48 w 62"/>
                <a:gd name="T9" fmla="*/ 35 h 42"/>
                <a:gd name="T10" fmla="*/ 33 w 62"/>
                <a:gd name="T11" fmla="*/ 38 h 42"/>
                <a:gd name="T12" fmla="*/ 16 w 62"/>
                <a:gd name="T13" fmla="*/ 36 h 42"/>
              </a:gdLst>
              <a:ahLst/>
              <a:cxnLst>
                <a:cxn ang="0">
                  <a:pos x="T0" y="T1"/>
                </a:cxn>
                <a:cxn ang="0">
                  <a:pos x="T2" y="T3"/>
                </a:cxn>
                <a:cxn ang="0">
                  <a:pos x="T4" y="T5"/>
                </a:cxn>
                <a:cxn ang="0">
                  <a:pos x="T6" y="T7"/>
                </a:cxn>
                <a:cxn ang="0">
                  <a:pos x="T8" y="T9"/>
                </a:cxn>
                <a:cxn ang="0">
                  <a:pos x="T10" y="T11"/>
                </a:cxn>
                <a:cxn ang="0">
                  <a:pos x="T12" y="T13"/>
                </a:cxn>
              </a:cxnLst>
              <a:rect l="0" t="0" r="r" b="b"/>
              <a:pathLst>
                <a:path w="62" h="42">
                  <a:moveTo>
                    <a:pt x="16" y="36"/>
                  </a:moveTo>
                  <a:cubicBezTo>
                    <a:pt x="9" y="25"/>
                    <a:pt x="0" y="5"/>
                    <a:pt x="1" y="3"/>
                  </a:cubicBezTo>
                  <a:cubicBezTo>
                    <a:pt x="2" y="0"/>
                    <a:pt x="30" y="0"/>
                    <a:pt x="37" y="4"/>
                  </a:cubicBezTo>
                  <a:cubicBezTo>
                    <a:pt x="45" y="8"/>
                    <a:pt x="55" y="19"/>
                    <a:pt x="59" y="27"/>
                  </a:cubicBezTo>
                  <a:cubicBezTo>
                    <a:pt x="62" y="33"/>
                    <a:pt x="58" y="35"/>
                    <a:pt x="48" y="35"/>
                  </a:cubicBezTo>
                  <a:cubicBezTo>
                    <a:pt x="41" y="35"/>
                    <a:pt x="37" y="35"/>
                    <a:pt x="33" y="38"/>
                  </a:cubicBezTo>
                  <a:cubicBezTo>
                    <a:pt x="24" y="42"/>
                    <a:pt x="19" y="42"/>
                    <a:pt x="16" y="36"/>
                  </a:cubicBezTo>
                  <a:close/>
                </a:path>
              </a:pathLst>
            </a:custGeom>
            <a:solidFill>
              <a:schemeClr val="accent3">
                <a:alpha val="30000"/>
              </a:schemeClr>
            </a:solidFill>
            <a:ln>
              <a:noFill/>
            </a:ln>
            <a:extLst/>
          </p:spPr>
          <p:txBody>
            <a:bodyPr vert="horz" wrap="square" lIns="82296" tIns="41148" rIns="82296" bIns="41148" numCol="1" anchor="t" anchorCtr="0" compatLnSpc="1">
              <a:prstTxWarp prst="textNoShape">
                <a:avLst/>
              </a:prstTxWarp>
            </a:bodyPr>
            <a:lstStyle/>
            <a:p>
              <a:endParaRPr lang="en-US" sz="1620" dirty="0"/>
            </a:p>
          </p:txBody>
        </p:sp>
        <p:grpSp>
          <p:nvGrpSpPr>
            <p:cNvPr id="15" name="Group 14">
              <a:extLst>
                <a:ext uri="{FF2B5EF4-FFF2-40B4-BE49-F238E27FC236}">
                  <a16:creationId xmlns:a16="http://schemas.microsoft.com/office/drawing/2014/main" id="{3E6F7954-0EF3-4348-B087-A7E061941A8F}"/>
                </a:ext>
              </a:extLst>
            </p:cNvPr>
            <p:cNvGrpSpPr/>
            <p:nvPr userDrawn="1"/>
          </p:nvGrpSpPr>
          <p:grpSpPr>
            <a:xfrm>
              <a:off x="3983591" y="2043672"/>
              <a:ext cx="2332949" cy="2835069"/>
              <a:chOff x="5696722" y="2691793"/>
              <a:chExt cx="2478223" cy="3011610"/>
            </a:xfrm>
            <a:solidFill>
              <a:schemeClr val="accent3">
                <a:alpha val="30000"/>
              </a:schemeClr>
            </a:solidFill>
          </p:grpSpPr>
          <p:sp>
            <p:nvSpPr>
              <p:cNvPr id="24" name="Freeform 55">
                <a:extLst>
                  <a:ext uri="{FF2B5EF4-FFF2-40B4-BE49-F238E27FC236}">
                    <a16:creationId xmlns:a16="http://schemas.microsoft.com/office/drawing/2014/main" id="{3C1E4C63-5B22-B741-B201-F542838C45D5}"/>
                  </a:ext>
                </a:extLst>
              </p:cNvPr>
              <p:cNvSpPr>
                <a:spLocks/>
              </p:cNvSpPr>
              <p:nvPr/>
            </p:nvSpPr>
            <p:spPr bwMode="auto">
              <a:xfrm>
                <a:off x="5696722" y="2691793"/>
                <a:ext cx="2433935" cy="2998131"/>
              </a:xfrm>
              <a:custGeom>
                <a:avLst/>
                <a:gdLst>
                  <a:gd name="T0" fmla="*/ 181 w 534"/>
                  <a:gd name="T1" fmla="*/ 640 h 658"/>
                  <a:gd name="T2" fmla="*/ 131 w 534"/>
                  <a:gd name="T3" fmla="*/ 646 h 658"/>
                  <a:gd name="T4" fmla="*/ 100 w 534"/>
                  <a:gd name="T5" fmla="*/ 632 h 658"/>
                  <a:gd name="T6" fmla="*/ 49 w 534"/>
                  <a:gd name="T7" fmla="*/ 587 h 658"/>
                  <a:gd name="T8" fmla="*/ 44 w 534"/>
                  <a:gd name="T9" fmla="*/ 538 h 658"/>
                  <a:gd name="T10" fmla="*/ 32 w 534"/>
                  <a:gd name="T11" fmla="*/ 443 h 658"/>
                  <a:gd name="T12" fmla="*/ 42 w 534"/>
                  <a:gd name="T13" fmla="*/ 423 h 658"/>
                  <a:gd name="T14" fmla="*/ 33 w 534"/>
                  <a:gd name="T15" fmla="*/ 380 h 658"/>
                  <a:gd name="T16" fmla="*/ 19 w 534"/>
                  <a:gd name="T17" fmla="*/ 342 h 658"/>
                  <a:gd name="T18" fmla="*/ 10 w 534"/>
                  <a:gd name="T19" fmla="*/ 325 h 658"/>
                  <a:gd name="T20" fmla="*/ 48 w 534"/>
                  <a:gd name="T21" fmla="*/ 290 h 658"/>
                  <a:gd name="T22" fmla="*/ 60 w 534"/>
                  <a:gd name="T23" fmla="*/ 222 h 658"/>
                  <a:gd name="T24" fmla="*/ 12 w 534"/>
                  <a:gd name="T25" fmla="*/ 162 h 658"/>
                  <a:gd name="T26" fmla="*/ 20 w 534"/>
                  <a:gd name="T27" fmla="*/ 140 h 658"/>
                  <a:gd name="T28" fmla="*/ 27 w 534"/>
                  <a:gd name="T29" fmla="*/ 112 h 658"/>
                  <a:gd name="T30" fmla="*/ 12 w 534"/>
                  <a:gd name="T31" fmla="*/ 65 h 658"/>
                  <a:gd name="T32" fmla="*/ 0 w 534"/>
                  <a:gd name="T33" fmla="*/ 25 h 658"/>
                  <a:gd name="T34" fmla="*/ 40 w 534"/>
                  <a:gd name="T35" fmla="*/ 11 h 658"/>
                  <a:gd name="T36" fmla="*/ 80 w 534"/>
                  <a:gd name="T37" fmla="*/ 0 h 658"/>
                  <a:gd name="T38" fmla="*/ 130 w 534"/>
                  <a:gd name="T39" fmla="*/ 37 h 658"/>
                  <a:gd name="T40" fmla="*/ 175 w 534"/>
                  <a:gd name="T41" fmla="*/ 48 h 658"/>
                  <a:gd name="T42" fmla="*/ 182 w 534"/>
                  <a:gd name="T43" fmla="*/ 95 h 658"/>
                  <a:gd name="T44" fmla="*/ 195 w 534"/>
                  <a:gd name="T45" fmla="*/ 119 h 658"/>
                  <a:gd name="T46" fmla="*/ 227 w 534"/>
                  <a:gd name="T47" fmla="*/ 131 h 658"/>
                  <a:gd name="T48" fmla="*/ 248 w 534"/>
                  <a:gd name="T49" fmla="*/ 117 h 658"/>
                  <a:gd name="T50" fmla="*/ 256 w 534"/>
                  <a:gd name="T51" fmla="*/ 76 h 658"/>
                  <a:gd name="T52" fmla="*/ 264 w 534"/>
                  <a:gd name="T53" fmla="*/ 52 h 658"/>
                  <a:gd name="T54" fmla="*/ 281 w 534"/>
                  <a:gd name="T55" fmla="*/ 93 h 658"/>
                  <a:gd name="T56" fmla="*/ 297 w 534"/>
                  <a:gd name="T57" fmla="*/ 105 h 658"/>
                  <a:gd name="T58" fmla="*/ 310 w 534"/>
                  <a:gd name="T59" fmla="*/ 135 h 658"/>
                  <a:gd name="T60" fmla="*/ 321 w 534"/>
                  <a:gd name="T61" fmla="*/ 187 h 658"/>
                  <a:gd name="T62" fmla="*/ 340 w 534"/>
                  <a:gd name="T63" fmla="*/ 220 h 658"/>
                  <a:gd name="T64" fmla="*/ 342 w 534"/>
                  <a:gd name="T65" fmla="*/ 247 h 658"/>
                  <a:gd name="T66" fmla="*/ 315 w 534"/>
                  <a:gd name="T67" fmla="*/ 248 h 658"/>
                  <a:gd name="T68" fmla="*/ 282 w 534"/>
                  <a:gd name="T69" fmla="*/ 252 h 658"/>
                  <a:gd name="T70" fmla="*/ 269 w 534"/>
                  <a:gd name="T71" fmla="*/ 274 h 658"/>
                  <a:gd name="T72" fmla="*/ 286 w 534"/>
                  <a:gd name="T73" fmla="*/ 311 h 658"/>
                  <a:gd name="T74" fmla="*/ 310 w 534"/>
                  <a:gd name="T75" fmla="*/ 335 h 658"/>
                  <a:gd name="T76" fmla="*/ 330 w 534"/>
                  <a:gd name="T77" fmla="*/ 355 h 658"/>
                  <a:gd name="T78" fmla="*/ 368 w 534"/>
                  <a:gd name="T79" fmla="*/ 360 h 658"/>
                  <a:gd name="T80" fmla="*/ 379 w 534"/>
                  <a:gd name="T81" fmla="*/ 337 h 658"/>
                  <a:gd name="T82" fmla="*/ 510 w 534"/>
                  <a:gd name="T83" fmla="*/ 297 h 658"/>
                  <a:gd name="T84" fmla="*/ 534 w 534"/>
                  <a:gd name="T85" fmla="*/ 306 h 658"/>
                  <a:gd name="T86" fmla="*/ 497 w 534"/>
                  <a:gd name="T87" fmla="*/ 356 h 658"/>
                  <a:gd name="T88" fmla="*/ 423 w 534"/>
                  <a:gd name="T89" fmla="*/ 401 h 658"/>
                  <a:gd name="T90" fmla="*/ 329 w 534"/>
                  <a:gd name="T91" fmla="*/ 460 h 658"/>
                  <a:gd name="T92" fmla="*/ 290 w 534"/>
                  <a:gd name="T93" fmla="*/ 513 h 658"/>
                  <a:gd name="T94" fmla="*/ 214 w 534"/>
                  <a:gd name="T95" fmla="*/ 619 h 658"/>
                  <a:gd name="T96" fmla="*/ 273 w 534"/>
                  <a:gd name="T97" fmla="*/ 560 h 658"/>
                  <a:gd name="T98" fmla="*/ 312 w 534"/>
                  <a:gd name="T99" fmla="*/ 496 h 658"/>
                  <a:gd name="T100" fmla="*/ 359 w 534"/>
                  <a:gd name="T101" fmla="*/ 461 h 658"/>
                  <a:gd name="T102" fmla="*/ 407 w 534"/>
                  <a:gd name="T103" fmla="*/ 459 h 658"/>
                  <a:gd name="T104" fmla="*/ 350 w 534"/>
                  <a:gd name="T105" fmla="*/ 508 h 658"/>
                  <a:gd name="T106" fmla="*/ 317 w 534"/>
                  <a:gd name="T107" fmla="*/ 543 h 658"/>
                  <a:gd name="T108" fmla="*/ 296 w 534"/>
                  <a:gd name="T109" fmla="*/ 547 h 658"/>
                  <a:gd name="T110" fmla="*/ 282 w 534"/>
                  <a:gd name="T111" fmla="*/ 610 h 658"/>
                  <a:gd name="T112" fmla="*/ 256 w 534"/>
                  <a:gd name="T113" fmla="*/ 647 h 658"/>
                  <a:gd name="T114" fmla="*/ 190 w 534"/>
                  <a:gd name="T115" fmla="*/ 65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658">
                    <a:moveTo>
                      <a:pt x="190" y="654"/>
                    </a:moveTo>
                    <a:cubicBezTo>
                      <a:pt x="189" y="652"/>
                      <a:pt x="187" y="648"/>
                      <a:pt x="187" y="645"/>
                    </a:cubicBezTo>
                    <a:cubicBezTo>
                      <a:pt x="187" y="641"/>
                      <a:pt x="186" y="640"/>
                      <a:pt x="181" y="640"/>
                    </a:cubicBezTo>
                    <a:cubicBezTo>
                      <a:pt x="175" y="640"/>
                      <a:pt x="167" y="643"/>
                      <a:pt x="159" y="648"/>
                    </a:cubicBezTo>
                    <a:cubicBezTo>
                      <a:pt x="156" y="650"/>
                      <a:pt x="153" y="651"/>
                      <a:pt x="145" y="651"/>
                    </a:cubicBezTo>
                    <a:cubicBezTo>
                      <a:pt x="134" y="651"/>
                      <a:pt x="134" y="651"/>
                      <a:pt x="131" y="646"/>
                    </a:cubicBezTo>
                    <a:cubicBezTo>
                      <a:pt x="129" y="643"/>
                      <a:pt x="126" y="641"/>
                      <a:pt x="125" y="641"/>
                    </a:cubicBezTo>
                    <a:cubicBezTo>
                      <a:pt x="123" y="641"/>
                      <a:pt x="119" y="639"/>
                      <a:pt x="115" y="637"/>
                    </a:cubicBezTo>
                    <a:cubicBezTo>
                      <a:pt x="110" y="634"/>
                      <a:pt x="105" y="632"/>
                      <a:pt x="100" y="632"/>
                    </a:cubicBezTo>
                    <a:cubicBezTo>
                      <a:pt x="88" y="631"/>
                      <a:pt x="74" y="626"/>
                      <a:pt x="66" y="621"/>
                    </a:cubicBezTo>
                    <a:cubicBezTo>
                      <a:pt x="60" y="617"/>
                      <a:pt x="58" y="614"/>
                      <a:pt x="55" y="606"/>
                    </a:cubicBezTo>
                    <a:cubicBezTo>
                      <a:pt x="52" y="600"/>
                      <a:pt x="50" y="593"/>
                      <a:pt x="49" y="587"/>
                    </a:cubicBezTo>
                    <a:cubicBezTo>
                      <a:pt x="49" y="582"/>
                      <a:pt x="48" y="576"/>
                      <a:pt x="48" y="574"/>
                    </a:cubicBezTo>
                    <a:cubicBezTo>
                      <a:pt x="48" y="572"/>
                      <a:pt x="47" y="564"/>
                      <a:pt x="46" y="556"/>
                    </a:cubicBezTo>
                    <a:cubicBezTo>
                      <a:pt x="45" y="549"/>
                      <a:pt x="44" y="541"/>
                      <a:pt x="44" y="538"/>
                    </a:cubicBezTo>
                    <a:cubicBezTo>
                      <a:pt x="42" y="527"/>
                      <a:pt x="42" y="527"/>
                      <a:pt x="42" y="527"/>
                    </a:cubicBezTo>
                    <a:cubicBezTo>
                      <a:pt x="42" y="523"/>
                      <a:pt x="40" y="504"/>
                      <a:pt x="37" y="483"/>
                    </a:cubicBezTo>
                    <a:cubicBezTo>
                      <a:pt x="35" y="463"/>
                      <a:pt x="33" y="445"/>
                      <a:pt x="32" y="443"/>
                    </a:cubicBezTo>
                    <a:cubicBezTo>
                      <a:pt x="32" y="440"/>
                      <a:pt x="32" y="439"/>
                      <a:pt x="36" y="438"/>
                    </a:cubicBezTo>
                    <a:cubicBezTo>
                      <a:pt x="40" y="437"/>
                      <a:pt x="40" y="437"/>
                      <a:pt x="39" y="433"/>
                    </a:cubicBezTo>
                    <a:cubicBezTo>
                      <a:pt x="39" y="430"/>
                      <a:pt x="39" y="427"/>
                      <a:pt x="42" y="423"/>
                    </a:cubicBezTo>
                    <a:cubicBezTo>
                      <a:pt x="45" y="420"/>
                      <a:pt x="46" y="415"/>
                      <a:pt x="46" y="413"/>
                    </a:cubicBezTo>
                    <a:cubicBezTo>
                      <a:pt x="46" y="411"/>
                      <a:pt x="44" y="404"/>
                      <a:pt x="41" y="398"/>
                    </a:cubicBezTo>
                    <a:cubicBezTo>
                      <a:pt x="37" y="391"/>
                      <a:pt x="34" y="383"/>
                      <a:pt x="33" y="380"/>
                    </a:cubicBezTo>
                    <a:cubicBezTo>
                      <a:pt x="32" y="377"/>
                      <a:pt x="31" y="373"/>
                      <a:pt x="29" y="371"/>
                    </a:cubicBezTo>
                    <a:cubicBezTo>
                      <a:pt x="28" y="369"/>
                      <a:pt x="27" y="365"/>
                      <a:pt x="27" y="361"/>
                    </a:cubicBezTo>
                    <a:cubicBezTo>
                      <a:pt x="28" y="353"/>
                      <a:pt x="24" y="345"/>
                      <a:pt x="19" y="342"/>
                    </a:cubicBezTo>
                    <a:cubicBezTo>
                      <a:pt x="17" y="342"/>
                      <a:pt x="16" y="339"/>
                      <a:pt x="16" y="337"/>
                    </a:cubicBezTo>
                    <a:cubicBezTo>
                      <a:pt x="16" y="335"/>
                      <a:pt x="15" y="332"/>
                      <a:pt x="13" y="330"/>
                    </a:cubicBezTo>
                    <a:cubicBezTo>
                      <a:pt x="12" y="328"/>
                      <a:pt x="10" y="326"/>
                      <a:pt x="10" y="325"/>
                    </a:cubicBezTo>
                    <a:cubicBezTo>
                      <a:pt x="10" y="323"/>
                      <a:pt x="17" y="317"/>
                      <a:pt x="25" y="312"/>
                    </a:cubicBezTo>
                    <a:cubicBezTo>
                      <a:pt x="29" y="309"/>
                      <a:pt x="34" y="305"/>
                      <a:pt x="37" y="302"/>
                    </a:cubicBezTo>
                    <a:cubicBezTo>
                      <a:pt x="39" y="299"/>
                      <a:pt x="44" y="293"/>
                      <a:pt x="48" y="290"/>
                    </a:cubicBezTo>
                    <a:cubicBezTo>
                      <a:pt x="52" y="285"/>
                      <a:pt x="56" y="279"/>
                      <a:pt x="59" y="270"/>
                    </a:cubicBezTo>
                    <a:cubicBezTo>
                      <a:pt x="64" y="259"/>
                      <a:pt x="64" y="256"/>
                      <a:pt x="64" y="245"/>
                    </a:cubicBezTo>
                    <a:cubicBezTo>
                      <a:pt x="64" y="237"/>
                      <a:pt x="63" y="230"/>
                      <a:pt x="60" y="222"/>
                    </a:cubicBezTo>
                    <a:cubicBezTo>
                      <a:pt x="58" y="215"/>
                      <a:pt x="56" y="209"/>
                      <a:pt x="55" y="206"/>
                    </a:cubicBezTo>
                    <a:cubicBezTo>
                      <a:pt x="54" y="200"/>
                      <a:pt x="41" y="186"/>
                      <a:pt x="32" y="181"/>
                    </a:cubicBezTo>
                    <a:cubicBezTo>
                      <a:pt x="21" y="176"/>
                      <a:pt x="13" y="167"/>
                      <a:pt x="12" y="162"/>
                    </a:cubicBezTo>
                    <a:cubicBezTo>
                      <a:pt x="12" y="159"/>
                      <a:pt x="13" y="155"/>
                      <a:pt x="14" y="152"/>
                    </a:cubicBezTo>
                    <a:cubicBezTo>
                      <a:pt x="16" y="149"/>
                      <a:pt x="17" y="146"/>
                      <a:pt x="17" y="144"/>
                    </a:cubicBezTo>
                    <a:cubicBezTo>
                      <a:pt x="17" y="143"/>
                      <a:pt x="19" y="141"/>
                      <a:pt x="20" y="140"/>
                    </a:cubicBezTo>
                    <a:cubicBezTo>
                      <a:pt x="22" y="138"/>
                      <a:pt x="23" y="136"/>
                      <a:pt x="23" y="131"/>
                    </a:cubicBezTo>
                    <a:cubicBezTo>
                      <a:pt x="23" y="126"/>
                      <a:pt x="24" y="123"/>
                      <a:pt x="26" y="121"/>
                    </a:cubicBezTo>
                    <a:cubicBezTo>
                      <a:pt x="29" y="118"/>
                      <a:pt x="29" y="118"/>
                      <a:pt x="27" y="112"/>
                    </a:cubicBezTo>
                    <a:cubicBezTo>
                      <a:pt x="26" y="109"/>
                      <a:pt x="24" y="105"/>
                      <a:pt x="24" y="103"/>
                    </a:cubicBezTo>
                    <a:cubicBezTo>
                      <a:pt x="23" y="99"/>
                      <a:pt x="20" y="91"/>
                      <a:pt x="15" y="86"/>
                    </a:cubicBezTo>
                    <a:cubicBezTo>
                      <a:pt x="12" y="82"/>
                      <a:pt x="12" y="80"/>
                      <a:pt x="12" y="65"/>
                    </a:cubicBezTo>
                    <a:cubicBezTo>
                      <a:pt x="12" y="54"/>
                      <a:pt x="11" y="49"/>
                      <a:pt x="10" y="47"/>
                    </a:cubicBezTo>
                    <a:cubicBezTo>
                      <a:pt x="9" y="46"/>
                      <a:pt x="6" y="40"/>
                      <a:pt x="4" y="35"/>
                    </a:cubicBezTo>
                    <a:cubicBezTo>
                      <a:pt x="0" y="25"/>
                      <a:pt x="0" y="25"/>
                      <a:pt x="0" y="25"/>
                    </a:cubicBezTo>
                    <a:cubicBezTo>
                      <a:pt x="4" y="18"/>
                      <a:pt x="4" y="18"/>
                      <a:pt x="4" y="18"/>
                    </a:cubicBezTo>
                    <a:cubicBezTo>
                      <a:pt x="7" y="11"/>
                      <a:pt x="8" y="10"/>
                      <a:pt x="14" y="9"/>
                    </a:cubicBezTo>
                    <a:cubicBezTo>
                      <a:pt x="25" y="8"/>
                      <a:pt x="34" y="8"/>
                      <a:pt x="40" y="11"/>
                    </a:cubicBezTo>
                    <a:cubicBezTo>
                      <a:pt x="48" y="13"/>
                      <a:pt x="59" y="14"/>
                      <a:pt x="64" y="13"/>
                    </a:cubicBezTo>
                    <a:cubicBezTo>
                      <a:pt x="66" y="12"/>
                      <a:pt x="70" y="9"/>
                      <a:pt x="73" y="6"/>
                    </a:cubicBezTo>
                    <a:cubicBezTo>
                      <a:pt x="76" y="3"/>
                      <a:pt x="80" y="0"/>
                      <a:pt x="80" y="0"/>
                    </a:cubicBezTo>
                    <a:cubicBezTo>
                      <a:pt x="83" y="0"/>
                      <a:pt x="110" y="15"/>
                      <a:pt x="119" y="21"/>
                    </a:cubicBezTo>
                    <a:cubicBezTo>
                      <a:pt x="126" y="25"/>
                      <a:pt x="128" y="27"/>
                      <a:pt x="128" y="30"/>
                    </a:cubicBezTo>
                    <a:cubicBezTo>
                      <a:pt x="128" y="32"/>
                      <a:pt x="128" y="35"/>
                      <a:pt x="130" y="37"/>
                    </a:cubicBezTo>
                    <a:cubicBezTo>
                      <a:pt x="132" y="40"/>
                      <a:pt x="134" y="41"/>
                      <a:pt x="147" y="42"/>
                    </a:cubicBezTo>
                    <a:cubicBezTo>
                      <a:pt x="155" y="43"/>
                      <a:pt x="164" y="45"/>
                      <a:pt x="168" y="46"/>
                    </a:cubicBezTo>
                    <a:cubicBezTo>
                      <a:pt x="175" y="48"/>
                      <a:pt x="175" y="48"/>
                      <a:pt x="175" y="48"/>
                    </a:cubicBezTo>
                    <a:cubicBezTo>
                      <a:pt x="174" y="56"/>
                      <a:pt x="174" y="56"/>
                      <a:pt x="174" y="56"/>
                    </a:cubicBezTo>
                    <a:cubicBezTo>
                      <a:pt x="173" y="64"/>
                      <a:pt x="174" y="69"/>
                      <a:pt x="181" y="87"/>
                    </a:cubicBezTo>
                    <a:cubicBezTo>
                      <a:pt x="181" y="89"/>
                      <a:pt x="182" y="93"/>
                      <a:pt x="182" y="95"/>
                    </a:cubicBezTo>
                    <a:cubicBezTo>
                      <a:pt x="182" y="98"/>
                      <a:pt x="183" y="100"/>
                      <a:pt x="185" y="103"/>
                    </a:cubicBezTo>
                    <a:cubicBezTo>
                      <a:pt x="187" y="105"/>
                      <a:pt x="190" y="109"/>
                      <a:pt x="192" y="113"/>
                    </a:cubicBezTo>
                    <a:cubicBezTo>
                      <a:pt x="195" y="119"/>
                      <a:pt x="195" y="119"/>
                      <a:pt x="195" y="119"/>
                    </a:cubicBezTo>
                    <a:cubicBezTo>
                      <a:pt x="202" y="118"/>
                      <a:pt x="202" y="118"/>
                      <a:pt x="202" y="118"/>
                    </a:cubicBezTo>
                    <a:cubicBezTo>
                      <a:pt x="208" y="117"/>
                      <a:pt x="209" y="117"/>
                      <a:pt x="216" y="124"/>
                    </a:cubicBezTo>
                    <a:cubicBezTo>
                      <a:pt x="220" y="127"/>
                      <a:pt x="225" y="130"/>
                      <a:pt x="227" y="131"/>
                    </a:cubicBezTo>
                    <a:cubicBezTo>
                      <a:pt x="230" y="132"/>
                      <a:pt x="231" y="133"/>
                      <a:pt x="231" y="133"/>
                    </a:cubicBezTo>
                    <a:cubicBezTo>
                      <a:pt x="231" y="136"/>
                      <a:pt x="234" y="134"/>
                      <a:pt x="240" y="128"/>
                    </a:cubicBezTo>
                    <a:cubicBezTo>
                      <a:pt x="245" y="124"/>
                      <a:pt x="247" y="121"/>
                      <a:pt x="248" y="117"/>
                    </a:cubicBezTo>
                    <a:cubicBezTo>
                      <a:pt x="248" y="113"/>
                      <a:pt x="249" y="110"/>
                      <a:pt x="252" y="109"/>
                    </a:cubicBezTo>
                    <a:cubicBezTo>
                      <a:pt x="254" y="108"/>
                      <a:pt x="256" y="106"/>
                      <a:pt x="257" y="102"/>
                    </a:cubicBezTo>
                    <a:cubicBezTo>
                      <a:pt x="259" y="95"/>
                      <a:pt x="259" y="80"/>
                      <a:pt x="256" y="76"/>
                    </a:cubicBezTo>
                    <a:cubicBezTo>
                      <a:pt x="256" y="74"/>
                      <a:pt x="255" y="72"/>
                      <a:pt x="255" y="72"/>
                    </a:cubicBezTo>
                    <a:cubicBezTo>
                      <a:pt x="255" y="71"/>
                      <a:pt x="256" y="67"/>
                      <a:pt x="257" y="62"/>
                    </a:cubicBezTo>
                    <a:cubicBezTo>
                      <a:pt x="258" y="55"/>
                      <a:pt x="262" y="50"/>
                      <a:pt x="264" y="52"/>
                    </a:cubicBezTo>
                    <a:cubicBezTo>
                      <a:pt x="265" y="52"/>
                      <a:pt x="265" y="55"/>
                      <a:pt x="266" y="58"/>
                    </a:cubicBezTo>
                    <a:cubicBezTo>
                      <a:pt x="267" y="64"/>
                      <a:pt x="273" y="75"/>
                      <a:pt x="276" y="75"/>
                    </a:cubicBezTo>
                    <a:cubicBezTo>
                      <a:pt x="278" y="75"/>
                      <a:pt x="282" y="89"/>
                      <a:pt x="281" y="93"/>
                    </a:cubicBezTo>
                    <a:cubicBezTo>
                      <a:pt x="280" y="97"/>
                      <a:pt x="281" y="97"/>
                      <a:pt x="289" y="97"/>
                    </a:cubicBezTo>
                    <a:cubicBezTo>
                      <a:pt x="297" y="96"/>
                      <a:pt x="297" y="96"/>
                      <a:pt x="297" y="96"/>
                    </a:cubicBezTo>
                    <a:cubicBezTo>
                      <a:pt x="297" y="105"/>
                      <a:pt x="297" y="105"/>
                      <a:pt x="297" y="105"/>
                    </a:cubicBezTo>
                    <a:cubicBezTo>
                      <a:pt x="297" y="110"/>
                      <a:pt x="296" y="116"/>
                      <a:pt x="295" y="119"/>
                    </a:cubicBezTo>
                    <a:cubicBezTo>
                      <a:pt x="294" y="122"/>
                      <a:pt x="294" y="124"/>
                      <a:pt x="295" y="126"/>
                    </a:cubicBezTo>
                    <a:cubicBezTo>
                      <a:pt x="297" y="129"/>
                      <a:pt x="304" y="134"/>
                      <a:pt x="310" y="135"/>
                    </a:cubicBezTo>
                    <a:cubicBezTo>
                      <a:pt x="314" y="136"/>
                      <a:pt x="315" y="138"/>
                      <a:pt x="316" y="154"/>
                    </a:cubicBezTo>
                    <a:cubicBezTo>
                      <a:pt x="316" y="162"/>
                      <a:pt x="317" y="171"/>
                      <a:pt x="318" y="175"/>
                    </a:cubicBezTo>
                    <a:cubicBezTo>
                      <a:pt x="319" y="179"/>
                      <a:pt x="321" y="184"/>
                      <a:pt x="321" y="187"/>
                    </a:cubicBezTo>
                    <a:cubicBezTo>
                      <a:pt x="322" y="190"/>
                      <a:pt x="323" y="193"/>
                      <a:pt x="326" y="195"/>
                    </a:cubicBezTo>
                    <a:cubicBezTo>
                      <a:pt x="331" y="198"/>
                      <a:pt x="337" y="211"/>
                      <a:pt x="338" y="215"/>
                    </a:cubicBezTo>
                    <a:cubicBezTo>
                      <a:pt x="338" y="217"/>
                      <a:pt x="339" y="219"/>
                      <a:pt x="340" y="220"/>
                    </a:cubicBezTo>
                    <a:cubicBezTo>
                      <a:pt x="342" y="221"/>
                      <a:pt x="344" y="225"/>
                      <a:pt x="345" y="228"/>
                    </a:cubicBezTo>
                    <a:cubicBezTo>
                      <a:pt x="348" y="233"/>
                      <a:pt x="348" y="233"/>
                      <a:pt x="345" y="240"/>
                    </a:cubicBezTo>
                    <a:cubicBezTo>
                      <a:pt x="342" y="247"/>
                      <a:pt x="342" y="247"/>
                      <a:pt x="342" y="247"/>
                    </a:cubicBezTo>
                    <a:cubicBezTo>
                      <a:pt x="334" y="246"/>
                      <a:pt x="334" y="246"/>
                      <a:pt x="334" y="246"/>
                    </a:cubicBezTo>
                    <a:cubicBezTo>
                      <a:pt x="330" y="245"/>
                      <a:pt x="325" y="245"/>
                      <a:pt x="323" y="244"/>
                    </a:cubicBezTo>
                    <a:cubicBezTo>
                      <a:pt x="319" y="243"/>
                      <a:pt x="318" y="244"/>
                      <a:pt x="315" y="248"/>
                    </a:cubicBezTo>
                    <a:cubicBezTo>
                      <a:pt x="311" y="254"/>
                      <a:pt x="309" y="255"/>
                      <a:pt x="305" y="251"/>
                    </a:cubicBezTo>
                    <a:cubicBezTo>
                      <a:pt x="303" y="250"/>
                      <a:pt x="298" y="248"/>
                      <a:pt x="294" y="247"/>
                    </a:cubicBezTo>
                    <a:cubicBezTo>
                      <a:pt x="284" y="245"/>
                      <a:pt x="283" y="246"/>
                      <a:pt x="282" y="252"/>
                    </a:cubicBezTo>
                    <a:cubicBezTo>
                      <a:pt x="281" y="255"/>
                      <a:pt x="279" y="257"/>
                      <a:pt x="277" y="258"/>
                    </a:cubicBezTo>
                    <a:cubicBezTo>
                      <a:pt x="275" y="259"/>
                      <a:pt x="274" y="261"/>
                      <a:pt x="274" y="264"/>
                    </a:cubicBezTo>
                    <a:cubicBezTo>
                      <a:pt x="274" y="268"/>
                      <a:pt x="273" y="270"/>
                      <a:pt x="269" y="274"/>
                    </a:cubicBezTo>
                    <a:cubicBezTo>
                      <a:pt x="266" y="278"/>
                      <a:pt x="265" y="279"/>
                      <a:pt x="266" y="284"/>
                    </a:cubicBezTo>
                    <a:cubicBezTo>
                      <a:pt x="266" y="287"/>
                      <a:pt x="267" y="291"/>
                      <a:pt x="269" y="293"/>
                    </a:cubicBezTo>
                    <a:cubicBezTo>
                      <a:pt x="272" y="300"/>
                      <a:pt x="280" y="308"/>
                      <a:pt x="286" y="311"/>
                    </a:cubicBezTo>
                    <a:cubicBezTo>
                      <a:pt x="292" y="314"/>
                      <a:pt x="293" y="317"/>
                      <a:pt x="290" y="325"/>
                    </a:cubicBezTo>
                    <a:cubicBezTo>
                      <a:pt x="289" y="330"/>
                      <a:pt x="289" y="330"/>
                      <a:pt x="293" y="334"/>
                    </a:cubicBezTo>
                    <a:cubicBezTo>
                      <a:pt x="297" y="337"/>
                      <a:pt x="302" y="337"/>
                      <a:pt x="310" y="335"/>
                    </a:cubicBezTo>
                    <a:cubicBezTo>
                      <a:pt x="313" y="334"/>
                      <a:pt x="313" y="334"/>
                      <a:pt x="314" y="341"/>
                    </a:cubicBezTo>
                    <a:cubicBezTo>
                      <a:pt x="315" y="346"/>
                      <a:pt x="316" y="350"/>
                      <a:pt x="319" y="352"/>
                    </a:cubicBezTo>
                    <a:cubicBezTo>
                      <a:pt x="322" y="355"/>
                      <a:pt x="323" y="355"/>
                      <a:pt x="330" y="355"/>
                    </a:cubicBezTo>
                    <a:cubicBezTo>
                      <a:pt x="336" y="354"/>
                      <a:pt x="338" y="354"/>
                      <a:pt x="341" y="356"/>
                    </a:cubicBezTo>
                    <a:cubicBezTo>
                      <a:pt x="342" y="358"/>
                      <a:pt x="344" y="359"/>
                      <a:pt x="346" y="359"/>
                    </a:cubicBezTo>
                    <a:cubicBezTo>
                      <a:pt x="352" y="360"/>
                      <a:pt x="367" y="361"/>
                      <a:pt x="368" y="360"/>
                    </a:cubicBezTo>
                    <a:cubicBezTo>
                      <a:pt x="369" y="359"/>
                      <a:pt x="371" y="356"/>
                      <a:pt x="371" y="352"/>
                    </a:cubicBezTo>
                    <a:cubicBezTo>
                      <a:pt x="372" y="344"/>
                      <a:pt x="373" y="335"/>
                      <a:pt x="373" y="334"/>
                    </a:cubicBezTo>
                    <a:cubicBezTo>
                      <a:pt x="373" y="334"/>
                      <a:pt x="376" y="335"/>
                      <a:pt x="379" y="337"/>
                    </a:cubicBezTo>
                    <a:cubicBezTo>
                      <a:pt x="383" y="339"/>
                      <a:pt x="386" y="340"/>
                      <a:pt x="390" y="339"/>
                    </a:cubicBezTo>
                    <a:cubicBezTo>
                      <a:pt x="397" y="338"/>
                      <a:pt x="419" y="331"/>
                      <a:pt x="443" y="321"/>
                    </a:cubicBezTo>
                    <a:cubicBezTo>
                      <a:pt x="479" y="307"/>
                      <a:pt x="502" y="299"/>
                      <a:pt x="510" y="297"/>
                    </a:cubicBezTo>
                    <a:cubicBezTo>
                      <a:pt x="515" y="295"/>
                      <a:pt x="520" y="294"/>
                      <a:pt x="521" y="293"/>
                    </a:cubicBezTo>
                    <a:cubicBezTo>
                      <a:pt x="522" y="292"/>
                      <a:pt x="524" y="292"/>
                      <a:pt x="524" y="292"/>
                    </a:cubicBezTo>
                    <a:cubicBezTo>
                      <a:pt x="528" y="296"/>
                      <a:pt x="534" y="306"/>
                      <a:pt x="534" y="306"/>
                    </a:cubicBezTo>
                    <a:cubicBezTo>
                      <a:pt x="534" y="307"/>
                      <a:pt x="530" y="310"/>
                      <a:pt x="526" y="314"/>
                    </a:cubicBezTo>
                    <a:cubicBezTo>
                      <a:pt x="513" y="324"/>
                      <a:pt x="505" y="332"/>
                      <a:pt x="504" y="338"/>
                    </a:cubicBezTo>
                    <a:cubicBezTo>
                      <a:pt x="503" y="341"/>
                      <a:pt x="500" y="349"/>
                      <a:pt x="497" y="356"/>
                    </a:cubicBezTo>
                    <a:cubicBezTo>
                      <a:pt x="493" y="363"/>
                      <a:pt x="490" y="370"/>
                      <a:pt x="489" y="372"/>
                    </a:cubicBezTo>
                    <a:cubicBezTo>
                      <a:pt x="488" y="377"/>
                      <a:pt x="465" y="389"/>
                      <a:pt x="450" y="393"/>
                    </a:cubicBezTo>
                    <a:cubicBezTo>
                      <a:pt x="445" y="395"/>
                      <a:pt x="433" y="398"/>
                      <a:pt x="423" y="401"/>
                    </a:cubicBezTo>
                    <a:cubicBezTo>
                      <a:pt x="368" y="417"/>
                      <a:pt x="342" y="427"/>
                      <a:pt x="337" y="433"/>
                    </a:cubicBezTo>
                    <a:cubicBezTo>
                      <a:pt x="336" y="435"/>
                      <a:pt x="334" y="440"/>
                      <a:pt x="333" y="444"/>
                    </a:cubicBezTo>
                    <a:cubicBezTo>
                      <a:pt x="332" y="448"/>
                      <a:pt x="331" y="455"/>
                      <a:pt x="329" y="460"/>
                    </a:cubicBezTo>
                    <a:cubicBezTo>
                      <a:pt x="326" y="469"/>
                      <a:pt x="326" y="470"/>
                      <a:pt x="323" y="470"/>
                    </a:cubicBezTo>
                    <a:cubicBezTo>
                      <a:pt x="316" y="470"/>
                      <a:pt x="302" y="486"/>
                      <a:pt x="297" y="499"/>
                    </a:cubicBezTo>
                    <a:cubicBezTo>
                      <a:pt x="296" y="503"/>
                      <a:pt x="292" y="509"/>
                      <a:pt x="290" y="513"/>
                    </a:cubicBezTo>
                    <a:cubicBezTo>
                      <a:pt x="287" y="517"/>
                      <a:pt x="285" y="522"/>
                      <a:pt x="285" y="525"/>
                    </a:cubicBezTo>
                    <a:cubicBezTo>
                      <a:pt x="283" y="537"/>
                      <a:pt x="261" y="572"/>
                      <a:pt x="250" y="581"/>
                    </a:cubicBezTo>
                    <a:cubicBezTo>
                      <a:pt x="234" y="594"/>
                      <a:pt x="212" y="617"/>
                      <a:pt x="214" y="619"/>
                    </a:cubicBezTo>
                    <a:cubicBezTo>
                      <a:pt x="215" y="619"/>
                      <a:pt x="220" y="614"/>
                      <a:pt x="227" y="606"/>
                    </a:cubicBezTo>
                    <a:cubicBezTo>
                      <a:pt x="234" y="599"/>
                      <a:pt x="243" y="590"/>
                      <a:pt x="248" y="586"/>
                    </a:cubicBezTo>
                    <a:cubicBezTo>
                      <a:pt x="257" y="579"/>
                      <a:pt x="267" y="569"/>
                      <a:pt x="273" y="560"/>
                    </a:cubicBezTo>
                    <a:cubicBezTo>
                      <a:pt x="279" y="551"/>
                      <a:pt x="289" y="531"/>
                      <a:pt x="289" y="528"/>
                    </a:cubicBezTo>
                    <a:cubicBezTo>
                      <a:pt x="289" y="526"/>
                      <a:pt x="290" y="524"/>
                      <a:pt x="291" y="522"/>
                    </a:cubicBezTo>
                    <a:cubicBezTo>
                      <a:pt x="294" y="517"/>
                      <a:pt x="307" y="501"/>
                      <a:pt x="312" y="496"/>
                    </a:cubicBezTo>
                    <a:cubicBezTo>
                      <a:pt x="315" y="493"/>
                      <a:pt x="320" y="488"/>
                      <a:pt x="324" y="485"/>
                    </a:cubicBezTo>
                    <a:cubicBezTo>
                      <a:pt x="328" y="481"/>
                      <a:pt x="335" y="476"/>
                      <a:pt x="340" y="473"/>
                    </a:cubicBezTo>
                    <a:cubicBezTo>
                      <a:pt x="344" y="470"/>
                      <a:pt x="353" y="465"/>
                      <a:pt x="359" y="461"/>
                    </a:cubicBezTo>
                    <a:cubicBezTo>
                      <a:pt x="366" y="456"/>
                      <a:pt x="372" y="453"/>
                      <a:pt x="379" y="451"/>
                    </a:cubicBezTo>
                    <a:cubicBezTo>
                      <a:pt x="387" y="449"/>
                      <a:pt x="388" y="449"/>
                      <a:pt x="396" y="451"/>
                    </a:cubicBezTo>
                    <a:cubicBezTo>
                      <a:pt x="403" y="453"/>
                      <a:pt x="405" y="455"/>
                      <a:pt x="407" y="459"/>
                    </a:cubicBezTo>
                    <a:cubicBezTo>
                      <a:pt x="413" y="469"/>
                      <a:pt x="412" y="477"/>
                      <a:pt x="404" y="487"/>
                    </a:cubicBezTo>
                    <a:cubicBezTo>
                      <a:pt x="396" y="496"/>
                      <a:pt x="393" y="498"/>
                      <a:pt x="385" y="499"/>
                    </a:cubicBezTo>
                    <a:cubicBezTo>
                      <a:pt x="368" y="501"/>
                      <a:pt x="355" y="504"/>
                      <a:pt x="350" y="508"/>
                    </a:cubicBezTo>
                    <a:cubicBezTo>
                      <a:pt x="345" y="514"/>
                      <a:pt x="340" y="515"/>
                      <a:pt x="329" y="516"/>
                    </a:cubicBezTo>
                    <a:cubicBezTo>
                      <a:pt x="315" y="516"/>
                      <a:pt x="315" y="517"/>
                      <a:pt x="316" y="532"/>
                    </a:cubicBezTo>
                    <a:cubicBezTo>
                      <a:pt x="317" y="543"/>
                      <a:pt x="317" y="543"/>
                      <a:pt x="317" y="543"/>
                    </a:cubicBezTo>
                    <a:cubicBezTo>
                      <a:pt x="311" y="544"/>
                      <a:pt x="311" y="544"/>
                      <a:pt x="311" y="544"/>
                    </a:cubicBezTo>
                    <a:cubicBezTo>
                      <a:pt x="308" y="544"/>
                      <a:pt x="304" y="545"/>
                      <a:pt x="302" y="544"/>
                    </a:cubicBezTo>
                    <a:cubicBezTo>
                      <a:pt x="299" y="544"/>
                      <a:pt x="297" y="544"/>
                      <a:pt x="296" y="547"/>
                    </a:cubicBezTo>
                    <a:cubicBezTo>
                      <a:pt x="293" y="551"/>
                      <a:pt x="287" y="570"/>
                      <a:pt x="286" y="579"/>
                    </a:cubicBezTo>
                    <a:cubicBezTo>
                      <a:pt x="285" y="582"/>
                      <a:pt x="284" y="589"/>
                      <a:pt x="284" y="594"/>
                    </a:cubicBezTo>
                    <a:cubicBezTo>
                      <a:pt x="283" y="600"/>
                      <a:pt x="282" y="606"/>
                      <a:pt x="282" y="610"/>
                    </a:cubicBezTo>
                    <a:cubicBezTo>
                      <a:pt x="281" y="621"/>
                      <a:pt x="276" y="630"/>
                      <a:pt x="271" y="634"/>
                    </a:cubicBezTo>
                    <a:cubicBezTo>
                      <a:pt x="268" y="636"/>
                      <a:pt x="264" y="640"/>
                      <a:pt x="262" y="642"/>
                    </a:cubicBezTo>
                    <a:cubicBezTo>
                      <a:pt x="261" y="645"/>
                      <a:pt x="258" y="647"/>
                      <a:pt x="256" y="647"/>
                    </a:cubicBezTo>
                    <a:cubicBezTo>
                      <a:pt x="255" y="648"/>
                      <a:pt x="243" y="650"/>
                      <a:pt x="230" y="653"/>
                    </a:cubicBezTo>
                    <a:cubicBezTo>
                      <a:pt x="218" y="656"/>
                      <a:pt x="204" y="658"/>
                      <a:pt x="200" y="658"/>
                    </a:cubicBezTo>
                    <a:cubicBezTo>
                      <a:pt x="193" y="658"/>
                      <a:pt x="192" y="658"/>
                      <a:pt x="190" y="6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25" name="Freeform 48">
                <a:extLst>
                  <a:ext uri="{FF2B5EF4-FFF2-40B4-BE49-F238E27FC236}">
                    <a16:creationId xmlns:a16="http://schemas.microsoft.com/office/drawing/2014/main" id="{928E094A-6CA8-BB4B-8525-46FF169A3EE2}"/>
                  </a:ext>
                </a:extLst>
              </p:cNvPr>
              <p:cNvSpPr>
                <a:spLocks/>
              </p:cNvSpPr>
              <p:nvPr/>
            </p:nvSpPr>
            <p:spPr bwMode="auto">
              <a:xfrm>
                <a:off x="7154387" y="4942797"/>
                <a:ext cx="579601" cy="556494"/>
              </a:xfrm>
              <a:custGeom>
                <a:avLst/>
                <a:gdLst>
                  <a:gd name="T0" fmla="*/ 55 w 127"/>
                  <a:gd name="T1" fmla="*/ 119 h 122"/>
                  <a:gd name="T2" fmla="*/ 46 w 127"/>
                  <a:gd name="T3" fmla="*/ 109 h 122"/>
                  <a:gd name="T4" fmla="*/ 41 w 127"/>
                  <a:gd name="T5" fmla="*/ 104 h 122"/>
                  <a:gd name="T6" fmla="*/ 26 w 127"/>
                  <a:gd name="T7" fmla="*/ 65 h 122"/>
                  <a:gd name="T8" fmla="*/ 23 w 127"/>
                  <a:gd name="T9" fmla="*/ 56 h 122"/>
                  <a:gd name="T10" fmla="*/ 5 w 127"/>
                  <a:gd name="T11" fmla="*/ 47 h 122"/>
                  <a:gd name="T12" fmla="*/ 1 w 127"/>
                  <a:gd name="T13" fmla="*/ 47 h 122"/>
                  <a:gd name="T14" fmla="*/ 0 w 127"/>
                  <a:gd name="T15" fmla="*/ 38 h 122"/>
                  <a:gd name="T16" fmla="*/ 0 w 127"/>
                  <a:gd name="T17" fmla="*/ 28 h 122"/>
                  <a:gd name="T18" fmla="*/ 9 w 127"/>
                  <a:gd name="T19" fmla="*/ 27 h 122"/>
                  <a:gd name="T20" fmla="*/ 32 w 127"/>
                  <a:gd name="T21" fmla="*/ 19 h 122"/>
                  <a:gd name="T22" fmla="*/ 46 w 127"/>
                  <a:gd name="T23" fmla="*/ 13 h 122"/>
                  <a:gd name="T24" fmla="*/ 62 w 127"/>
                  <a:gd name="T25" fmla="*/ 12 h 122"/>
                  <a:gd name="T26" fmla="*/ 70 w 127"/>
                  <a:gd name="T27" fmla="*/ 11 h 122"/>
                  <a:gd name="T28" fmla="*/ 93 w 127"/>
                  <a:gd name="T29" fmla="*/ 5 h 122"/>
                  <a:gd name="T30" fmla="*/ 90 w 127"/>
                  <a:gd name="T31" fmla="*/ 10 h 122"/>
                  <a:gd name="T32" fmla="*/ 91 w 127"/>
                  <a:gd name="T33" fmla="*/ 31 h 122"/>
                  <a:gd name="T34" fmla="*/ 95 w 127"/>
                  <a:gd name="T35" fmla="*/ 39 h 122"/>
                  <a:gd name="T36" fmla="*/ 102 w 127"/>
                  <a:gd name="T37" fmla="*/ 50 h 122"/>
                  <a:gd name="T38" fmla="*/ 117 w 127"/>
                  <a:gd name="T39" fmla="*/ 57 h 122"/>
                  <a:gd name="T40" fmla="*/ 127 w 127"/>
                  <a:gd name="T41" fmla="*/ 57 h 122"/>
                  <a:gd name="T42" fmla="*/ 121 w 127"/>
                  <a:gd name="T43" fmla="*/ 66 h 122"/>
                  <a:gd name="T44" fmla="*/ 110 w 127"/>
                  <a:gd name="T45" fmla="*/ 80 h 122"/>
                  <a:gd name="T46" fmla="*/ 82 w 127"/>
                  <a:gd name="T47" fmla="*/ 109 h 122"/>
                  <a:gd name="T48" fmla="*/ 76 w 127"/>
                  <a:gd name="T49" fmla="*/ 113 h 122"/>
                  <a:gd name="T50" fmla="*/ 55 w 127"/>
                  <a:gd name="T51"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122">
                    <a:moveTo>
                      <a:pt x="55" y="119"/>
                    </a:moveTo>
                    <a:cubicBezTo>
                      <a:pt x="52" y="118"/>
                      <a:pt x="48" y="114"/>
                      <a:pt x="46" y="109"/>
                    </a:cubicBezTo>
                    <a:cubicBezTo>
                      <a:pt x="45" y="106"/>
                      <a:pt x="43" y="104"/>
                      <a:pt x="41" y="104"/>
                    </a:cubicBezTo>
                    <a:cubicBezTo>
                      <a:pt x="35" y="102"/>
                      <a:pt x="26" y="79"/>
                      <a:pt x="26" y="65"/>
                    </a:cubicBezTo>
                    <a:cubicBezTo>
                      <a:pt x="26" y="60"/>
                      <a:pt x="25" y="58"/>
                      <a:pt x="23" y="56"/>
                    </a:cubicBezTo>
                    <a:cubicBezTo>
                      <a:pt x="17" y="51"/>
                      <a:pt x="10" y="47"/>
                      <a:pt x="5" y="47"/>
                    </a:cubicBezTo>
                    <a:cubicBezTo>
                      <a:pt x="1" y="47"/>
                      <a:pt x="1" y="47"/>
                      <a:pt x="1" y="47"/>
                    </a:cubicBezTo>
                    <a:cubicBezTo>
                      <a:pt x="0" y="38"/>
                      <a:pt x="0" y="38"/>
                      <a:pt x="0" y="38"/>
                    </a:cubicBezTo>
                    <a:cubicBezTo>
                      <a:pt x="0" y="33"/>
                      <a:pt x="0" y="29"/>
                      <a:pt x="0" y="28"/>
                    </a:cubicBezTo>
                    <a:cubicBezTo>
                      <a:pt x="0" y="27"/>
                      <a:pt x="5" y="27"/>
                      <a:pt x="9" y="27"/>
                    </a:cubicBezTo>
                    <a:cubicBezTo>
                      <a:pt x="20" y="27"/>
                      <a:pt x="26" y="25"/>
                      <a:pt x="32" y="19"/>
                    </a:cubicBezTo>
                    <a:cubicBezTo>
                      <a:pt x="34" y="17"/>
                      <a:pt x="40" y="14"/>
                      <a:pt x="46" y="13"/>
                    </a:cubicBezTo>
                    <a:cubicBezTo>
                      <a:pt x="56" y="10"/>
                      <a:pt x="57" y="10"/>
                      <a:pt x="62" y="12"/>
                    </a:cubicBezTo>
                    <a:cubicBezTo>
                      <a:pt x="67" y="14"/>
                      <a:pt x="68" y="14"/>
                      <a:pt x="70" y="11"/>
                    </a:cubicBezTo>
                    <a:cubicBezTo>
                      <a:pt x="76" y="5"/>
                      <a:pt x="93" y="0"/>
                      <a:pt x="93" y="5"/>
                    </a:cubicBezTo>
                    <a:cubicBezTo>
                      <a:pt x="93" y="6"/>
                      <a:pt x="92" y="8"/>
                      <a:pt x="90" y="10"/>
                    </a:cubicBezTo>
                    <a:cubicBezTo>
                      <a:pt x="87" y="15"/>
                      <a:pt x="88" y="27"/>
                      <a:pt x="91" y="31"/>
                    </a:cubicBezTo>
                    <a:cubicBezTo>
                      <a:pt x="92" y="33"/>
                      <a:pt x="94" y="37"/>
                      <a:pt x="95" y="39"/>
                    </a:cubicBezTo>
                    <a:cubicBezTo>
                      <a:pt x="95" y="42"/>
                      <a:pt x="98" y="46"/>
                      <a:pt x="102" y="50"/>
                    </a:cubicBezTo>
                    <a:cubicBezTo>
                      <a:pt x="109" y="56"/>
                      <a:pt x="109" y="57"/>
                      <a:pt x="117" y="57"/>
                    </a:cubicBezTo>
                    <a:cubicBezTo>
                      <a:pt x="122" y="57"/>
                      <a:pt x="126" y="57"/>
                      <a:pt x="127" y="57"/>
                    </a:cubicBezTo>
                    <a:cubicBezTo>
                      <a:pt x="127" y="58"/>
                      <a:pt x="125" y="62"/>
                      <a:pt x="121" y="66"/>
                    </a:cubicBezTo>
                    <a:cubicBezTo>
                      <a:pt x="117" y="70"/>
                      <a:pt x="112" y="76"/>
                      <a:pt x="110" y="80"/>
                    </a:cubicBezTo>
                    <a:cubicBezTo>
                      <a:pt x="105" y="91"/>
                      <a:pt x="87" y="109"/>
                      <a:pt x="82" y="109"/>
                    </a:cubicBezTo>
                    <a:cubicBezTo>
                      <a:pt x="79" y="109"/>
                      <a:pt x="77" y="110"/>
                      <a:pt x="76" y="113"/>
                    </a:cubicBezTo>
                    <a:cubicBezTo>
                      <a:pt x="73" y="119"/>
                      <a:pt x="64" y="122"/>
                      <a:pt x="55"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26" name="Freeform 25">
                <a:extLst>
                  <a:ext uri="{FF2B5EF4-FFF2-40B4-BE49-F238E27FC236}">
                    <a16:creationId xmlns:a16="http://schemas.microsoft.com/office/drawing/2014/main" id="{E280EFCB-12BE-7847-AE8D-9BCF19B2D68A}"/>
                  </a:ext>
                </a:extLst>
              </p:cNvPr>
              <p:cNvSpPr>
                <a:spLocks/>
              </p:cNvSpPr>
              <p:nvPr/>
            </p:nvSpPr>
            <p:spPr bwMode="auto">
              <a:xfrm>
                <a:off x="7547206" y="5189272"/>
                <a:ext cx="527609" cy="514131"/>
              </a:xfrm>
              <a:custGeom>
                <a:avLst/>
                <a:gdLst>
                  <a:gd name="T0" fmla="*/ 17 w 116"/>
                  <a:gd name="T1" fmla="*/ 111 h 113"/>
                  <a:gd name="T2" fmla="*/ 2 w 116"/>
                  <a:gd name="T3" fmla="*/ 93 h 113"/>
                  <a:gd name="T4" fmla="*/ 1 w 116"/>
                  <a:gd name="T5" fmla="*/ 81 h 113"/>
                  <a:gd name="T6" fmla="*/ 18 w 116"/>
                  <a:gd name="T7" fmla="*/ 55 h 113"/>
                  <a:gd name="T8" fmla="*/ 26 w 116"/>
                  <a:gd name="T9" fmla="*/ 47 h 113"/>
                  <a:gd name="T10" fmla="*/ 31 w 116"/>
                  <a:gd name="T11" fmla="*/ 43 h 113"/>
                  <a:gd name="T12" fmla="*/ 48 w 116"/>
                  <a:gd name="T13" fmla="*/ 32 h 113"/>
                  <a:gd name="T14" fmla="*/ 34 w 116"/>
                  <a:gd name="T15" fmla="*/ 37 h 113"/>
                  <a:gd name="T16" fmla="*/ 37 w 116"/>
                  <a:gd name="T17" fmla="*/ 16 h 113"/>
                  <a:gd name="T18" fmla="*/ 49 w 116"/>
                  <a:gd name="T19" fmla="*/ 8 h 113"/>
                  <a:gd name="T20" fmla="*/ 83 w 116"/>
                  <a:gd name="T21" fmla="*/ 3 h 113"/>
                  <a:gd name="T22" fmla="*/ 90 w 116"/>
                  <a:gd name="T23" fmla="*/ 1 h 113"/>
                  <a:gd name="T24" fmla="*/ 99 w 116"/>
                  <a:gd name="T25" fmla="*/ 2 h 113"/>
                  <a:gd name="T26" fmla="*/ 115 w 116"/>
                  <a:gd name="T27" fmla="*/ 11 h 113"/>
                  <a:gd name="T28" fmla="*/ 107 w 116"/>
                  <a:gd name="T29" fmla="*/ 23 h 113"/>
                  <a:gd name="T30" fmla="*/ 96 w 116"/>
                  <a:gd name="T31" fmla="*/ 35 h 113"/>
                  <a:gd name="T32" fmla="*/ 75 w 116"/>
                  <a:gd name="T33" fmla="*/ 50 h 113"/>
                  <a:gd name="T34" fmla="*/ 68 w 116"/>
                  <a:gd name="T35" fmla="*/ 58 h 113"/>
                  <a:gd name="T36" fmla="*/ 60 w 116"/>
                  <a:gd name="T37" fmla="*/ 64 h 113"/>
                  <a:gd name="T38" fmla="*/ 53 w 116"/>
                  <a:gd name="T39" fmla="*/ 67 h 113"/>
                  <a:gd name="T40" fmla="*/ 52 w 116"/>
                  <a:gd name="T41" fmla="*/ 72 h 113"/>
                  <a:gd name="T42" fmla="*/ 48 w 116"/>
                  <a:gd name="T43" fmla="*/ 84 h 113"/>
                  <a:gd name="T44" fmla="*/ 34 w 116"/>
                  <a:gd name="T45" fmla="*/ 104 h 113"/>
                  <a:gd name="T46" fmla="*/ 25 w 116"/>
                  <a:gd name="T47" fmla="*/ 113 h 113"/>
                  <a:gd name="T48" fmla="*/ 17 w 116"/>
                  <a:gd name="T49" fmla="*/ 11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6" h="113">
                    <a:moveTo>
                      <a:pt x="17" y="111"/>
                    </a:moveTo>
                    <a:cubicBezTo>
                      <a:pt x="9" y="109"/>
                      <a:pt x="5" y="105"/>
                      <a:pt x="2" y="93"/>
                    </a:cubicBezTo>
                    <a:cubicBezTo>
                      <a:pt x="0" y="87"/>
                      <a:pt x="0" y="84"/>
                      <a:pt x="1" y="81"/>
                    </a:cubicBezTo>
                    <a:cubicBezTo>
                      <a:pt x="3" y="76"/>
                      <a:pt x="12" y="62"/>
                      <a:pt x="18" y="55"/>
                    </a:cubicBezTo>
                    <a:cubicBezTo>
                      <a:pt x="21" y="52"/>
                      <a:pt x="25" y="48"/>
                      <a:pt x="26" y="47"/>
                    </a:cubicBezTo>
                    <a:cubicBezTo>
                      <a:pt x="27" y="45"/>
                      <a:pt x="29" y="44"/>
                      <a:pt x="31" y="43"/>
                    </a:cubicBezTo>
                    <a:cubicBezTo>
                      <a:pt x="35" y="42"/>
                      <a:pt x="48" y="34"/>
                      <a:pt x="48" y="32"/>
                    </a:cubicBezTo>
                    <a:cubicBezTo>
                      <a:pt x="48" y="31"/>
                      <a:pt x="41" y="33"/>
                      <a:pt x="34" y="37"/>
                    </a:cubicBezTo>
                    <a:cubicBezTo>
                      <a:pt x="21" y="45"/>
                      <a:pt x="23" y="33"/>
                      <a:pt x="37" y="16"/>
                    </a:cubicBezTo>
                    <a:cubicBezTo>
                      <a:pt x="43" y="9"/>
                      <a:pt x="45" y="8"/>
                      <a:pt x="49" y="8"/>
                    </a:cubicBezTo>
                    <a:cubicBezTo>
                      <a:pt x="63" y="9"/>
                      <a:pt x="78" y="6"/>
                      <a:pt x="83" y="3"/>
                    </a:cubicBezTo>
                    <a:cubicBezTo>
                      <a:pt x="86" y="1"/>
                      <a:pt x="89" y="0"/>
                      <a:pt x="90" y="1"/>
                    </a:cubicBezTo>
                    <a:cubicBezTo>
                      <a:pt x="91" y="1"/>
                      <a:pt x="95" y="2"/>
                      <a:pt x="99" y="2"/>
                    </a:cubicBezTo>
                    <a:cubicBezTo>
                      <a:pt x="106" y="2"/>
                      <a:pt x="112" y="5"/>
                      <a:pt x="115" y="11"/>
                    </a:cubicBezTo>
                    <a:cubicBezTo>
                      <a:pt x="116" y="14"/>
                      <a:pt x="116" y="15"/>
                      <a:pt x="107" y="23"/>
                    </a:cubicBezTo>
                    <a:cubicBezTo>
                      <a:pt x="102" y="28"/>
                      <a:pt x="97" y="33"/>
                      <a:pt x="96" y="35"/>
                    </a:cubicBezTo>
                    <a:cubicBezTo>
                      <a:pt x="91" y="40"/>
                      <a:pt x="78" y="49"/>
                      <a:pt x="75" y="50"/>
                    </a:cubicBezTo>
                    <a:cubicBezTo>
                      <a:pt x="74" y="51"/>
                      <a:pt x="70" y="54"/>
                      <a:pt x="68" y="58"/>
                    </a:cubicBezTo>
                    <a:cubicBezTo>
                      <a:pt x="64" y="64"/>
                      <a:pt x="64" y="65"/>
                      <a:pt x="60" y="64"/>
                    </a:cubicBezTo>
                    <a:cubicBezTo>
                      <a:pt x="56" y="64"/>
                      <a:pt x="55" y="64"/>
                      <a:pt x="53" y="67"/>
                    </a:cubicBezTo>
                    <a:cubicBezTo>
                      <a:pt x="53" y="69"/>
                      <a:pt x="52" y="71"/>
                      <a:pt x="52" y="72"/>
                    </a:cubicBezTo>
                    <a:cubicBezTo>
                      <a:pt x="52" y="73"/>
                      <a:pt x="50" y="78"/>
                      <a:pt x="48" y="84"/>
                    </a:cubicBezTo>
                    <a:cubicBezTo>
                      <a:pt x="44" y="92"/>
                      <a:pt x="41" y="96"/>
                      <a:pt x="34" y="104"/>
                    </a:cubicBezTo>
                    <a:cubicBezTo>
                      <a:pt x="29" y="109"/>
                      <a:pt x="25" y="113"/>
                      <a:pt x="25" y="113"/>
                    </a:cubicBezTo>
                    <a:cubicBezTo>
                      <a:pt x="24" y="113"/>
                      <a:pt x="21" y="112"/>
                      <a:pt x="17" y="1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27" name="Freeform 26">
                <a:extLst>
                  <a:ext uri="{FF2B5EF4-FFF2-40B4-BE49-F238E27FC236}">
                    <a16:creationId xmlns:a16="http://schemas.microsoft.com/office/drawing/2014/main" id="{2B088217-FB2F-F644-B2D1-1A5790513EBE}"/>
                  </a:ext>
                </a:extLst>
              </p:cNvPr>
              <p:cNvSpPr>
                <a:spLocks/>
              </p:cNvSpPr>
              <p:nvPr/>
            </p:nvSpPr>
            <p:spPr bwMode="auto">
              <a:xfrm>
                <a:off x="7988163" y="4942797"/>
                <a:ext cx="186782" cy="273433"/>
              </a:xfrm>
              <a:custGeom>
                <a:avLst/>
                <a:gdLst>
                  <a:gd name="T0" fmla="*/ 16 w 41"/>
                  <a:gd name="T1" fmla="*/ 58 h 60"/>
                  <a:gd name="T2" fmla="*/ 7 w 41"/>
                  <a:gd name="T3" fmla="*/ 48 h 60"/>
                  <a:gd name="T4" fmla="*/ 1 w 41"/>
                  <a:gd name="T5" fmla="*/ 39 h 60"/>
                  <a:gd name="T6" fmla="*/ 7 w 41"/>
                  <a:gd name="T7" fmla="*/ 24 h 60"/>
                  <a:gd name="T8" fmla="*/ 19 w 41"/>
                  <a:gd name="T9" fmla="*/ 0 h 60"/>
                  <a:gd name="T10" fmla="*/ 24 w 41"/>
                  <a:gd name="T11" fmla="*/ 11 h 60"/>
                  <a:gd name="T12" fmla="*/ 30 w 41"/>
                  <a:gd name="T13" fmla="*/ 23 h 60"/>
                  <a:gd name="T14" fmla="*/ 41 w 41"/>
                  <a:gd name="T15" fmla="*/ 34 h 60"/>
                  <a:gd name="T16" fmla="*/ 37 w 41"/>
                  <a:gd name="T17" fmla="*/ 44 h 60"/>
                  <a:gd name="T18" fmla="*/ 29 w 41"/>
                  <a:gd name="T19" fmla="*/ 51 h 60"/>
                  <a:gd name="T20" fmla="*/ 23 w 41"/>
                  <a:gd name="T21" fmla="*/ 55 h 60"/>
                  <a:gd name="T22" fmla="*/ 16 w 41"/>
                  <a:gd name="T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60">
                    <a:moveTo>
                      <a:pt x="16" y="58"/>
                    </a:moveTo>
                    <a:cubicBezTo>
                      <a:pt x="15" y="57"/>
                      <a:pt x="10" y="53"/>
                      <a:pt x="7" y="48"/>
                    </a:cubicBezTo>
                    <a:cubicBezTo>
                      <a:pt x="2" y="43"/>
                      <a:pt x="0" y="41"/>
                      <a:pt x="1" y="39"/>
                    </a:cubicBezTo>
                    <a:cubicBezTo>
                      <a:pt x="2" y="38"/>
                      <a:pt x="5" y="32"/>
                      <a:pt x="7" y="24"/>
                    </a:cubicBezTo>
                    <a:cubicBezTo>
                      <a:pt x="12" y="10"/>
                      <a:pt x="17" y="0"/>
                      <a:pt x="19" y="0"/>
                    </a:cubicBezTo>
                    <a:cubicBezTo>
                      <a:pt x="21" y="0"/>
                      <a:pt x="24" y="6"/>
                      <a:pt x="24" y="11"/>
                    </a:cubicBezTo>
                    <a:cubicBezTo>
                      <a:pt x="24" y="19"/>
                      <a:pt x="26" y="22"/>
                      <a:pt x="30" y="23"/>
                    </a:cubicBezTo>
                    <a:cubicBezTo>
                      <a:pt x="35" y="25"/>
                      <a:pt x="41" y="31"/>
                      <a:pt x="41" y="34"/>
                    </a:cubicBezTo>
                    <a:cubicBezTo>
                      <a:pt x="41" y="36"/>
                      <a:pt x="39" y="40"/>
                      <a:pt x="37" y="44"/>
                    </a:cubicBezTo>
                    <a:cubicBezTo>
                      <a:pt x="34" y="49"/>
                      <a:pt x="32" y="51"/>
                      <a:pt x="29" y="51"/>
                    </a:cubicBezTo>
                    <a:cubicBezTo>
                      <a:pt x="27" y="51"/>
                      <a:pt x="25" y="53"/>
                      <a:pt x="23" y="55"/>
                    </a:cubicBezTo>
                    <a:cubicBezTo>
                      <a:pt x="20" y="60"/>
                      <a:pt x="19" y="60"/>
                      <a:pt x="16"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28" name="Freeform 27">
                <a:extLst>
                  <a:ext uri="{FF2B5EF4-FFF2-40B4-BE49-F238E27FC236}">
                    <a16:creationId xmlns:a16="http://schemas.microsoft.com/office/drawing/2014/main" id="{17A50B7B-B4B8-6B43-AEE0-F8EABAC5C502}"/>
                  </a:ext>
                </a:extLst>
              </p:cNvPr>
              <p:cNvSpPr>
                <a:spLocks/>
              </p:cNvSpPr>
              <p:nvPr/>
            </p:nvSpPr>
            <p:spPr bwMode="auto">
              <a:xfrm>
                <a:off x="7624229" y="5085290"/>
                <a:ext cx="277284" cy="121312"/>
              </a:xfrm>
              <a:custGeom>
                <a:avLst/>
                <a:gdLst>
                  <a:gd name="T0" fmla="*/ 53 w 61"/>
                  <a:gd name="T1" fmla="*/ 25 h 27"/>
                  <a:gd name="T2" fmla="*/ 40 w 61"/>
                  <a:gd name="T3" fmla="*/ 23 h 27"/>
                  <a:gd name="T4" fmla="*/ 21 w 61"/>
                  <a:gd name="T5" fmla="*/ 21 h 27"/>
                  <a:gd name="T6" fmla="*/ 7 w 61"/>
                  <a:gd name="T7" fmla="*/ 17 h 27"/>
                  <a:gd name="T8" fmla="*/ 4 w 61"/>
                  <a:gd name="T9" fmla="*/ 7 h 27"/>
                  <a:gd name="T10" fmla="*/ 9 w 61"/>
                  <a:gd name="T11" fmla="*/ 0 h 27"/>
                  <a:gd name="T12" fmla="*/ 17 w 61"/>
                  <a:gd name="T13" fmla="*/ 6 h 27"/>
                  <a:gd name="T14" fmla="*/ 25 w 61"/>
                  <a:gd name="T15" fmla="*/ 11 h 27"/>
                  <a:gd name="T16" fmla="*/ 34 w 61"/>
                  <a:gd name="T17" fmla="*/ 9 h 27"/>
                  <a:gd name="T18" fmla="*/ 43 w 61"/>
                  <a:gd name="T19" fmla="*/ 7 h 27"/>
                  <a:gd name="T20" fmla="*/ 61 w 61"/>
                  <a:gd name="T21" fmla="*/ 3 h 27"/>
                  <a:gd name="T22" fmla="*/ 60 w 61"/>
                  <a:gd name="T23" fmla="*/ 8 h 27"/>
                  <a:gd name="T24" fmla="*/ 57 w 61"/>
                  <a:gd name="T25" fmla="*/ 18 h 27"/>
                  <a:gd name="T26" fmla="*/ 53 w 61"/>
                  <a:gd name="T2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27">
                    <a:moveTo>
                      <a:pt x="53" y="25"/>
                    </a:moveTo>
                    <a:cubicBezTo>
                      <a:pt x="52" y="24"/>
                      <a:pt x="47" y="24"/>
                      <a:pt x="40" y="23"/>
                    </a:cubicBezTo>
                    <a:cubicBezTo>
                      <a:pt x="34" y="23"/>
                      <a:pt x="25" y="22"/>
                      <a:pt x="21" y="21"/>
                    </a:cubicBezTo>
                    <a:cubicBezTo>
                      <a:pt x="11" y="18"/>
                      <a:pt x="9" y="17"/>
                      <a:pt x="7" y="17"/>
                    </a:cubicBezTo>
                    <a:cubicBezTo>
                      <a:pt x="1" y="17"/>
                      <a:pt x="0" y="15"/>
                      <a:pt x="4" y="7"/>
                    </a:cubicBezTo>
                    <a:cubicBezTo>
                      <a:pt x="6" y="3"/>
                      <a:pt x="8" y="0"/>
                      <a:pt x="9" y="0"/>
                    </a:cubicBezTo>
                    <a:cubicBezTo>
                      <a:pt x="10" y="0"/>
                      <a:pt x="14" y="3"/>
                      <a:pt x="17" y="6"/>
                    </a:cubicBezTo>
                    <a:cubicBezTo>
                      <a:pt x="22" y="11"/>
                      <a:pt x="24" y="12"/>
                      <a:pt x="25" y="11"/>
                    </a:cubicBezTo>
                    <a:cubicBezTo>
                      <a:pt x="26" y="9"/>
                      <a:pt x="30" y="9"/>
                      <a:pt x="34" y="9"/>
                    </a:cubicBezTo>
                    <a:cubicBezTo>
                      <a:pt x="38" y="9"/>
                      <a:pt x="42" y="8"/>
                      <a:pt x="43" y="7"/>
                    </a:cubicBezTo>
                    <a:cubicBezTo>
                      <a:pt x="48" y="5"/>
                      <a:pt x="60" y="2"/>
                      <a:pt x="61" y="3"/>
                    </a:cubicBezTo>
                    <a:cubicBezTo>
                      <a:pt x="61" y="3"/>
                      <a:pt x="61" y="6"/>
                      <a:pt x="60" y="8"/>
                    </a:cubicBezTo>
                    <a:cubicBezTo>
                      <a:pt x="59" y="10"/>
                      <a:pt x="58" y="14"/>
                      <a:pt x="57" y="18"/>
                    </a:cubicBezTo>
                    <a:cubicBezTo>
                      <a:pt x="57" y="23"/>
                      <a:pt x="55" y="27"/>
                      <a:pt x="5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29" name="Freeform 56">
                <a:extLst>
                  <a:ext uri="{FF2B5EF4-FFF2-40B4-BE49-F238E27FC236}">
                    <a16:creationId xmlns:a16="http://schemas.microsoft.com/office/drawing/2014/main" id="{03E9D916-3E47-5B41-81CE-1554824806C5}"/>
                  </a:ext>
                </a:extLst>
              </p:cNvPr>
              <p:cNvSpPr>
                <a:spLocks/>
              </p:cNvSpPr>
              <p:nvPr/>
            </p:nvSpPr>
            <p:spPr bwMode="auto">
              <a:xfrm>
                <a:off x="7474034" y="4588490"/>
                <a:ext cx="327349" cy="100130"/>
              </a:xfrm>
              <a:custGeom>
                <a:avLst/>
                <a:gdLst>
                  <a:gd name="T0" fmla="*/ 31 w 72"/>
                  <a:gd name="T1" fmla="*/ 22 h 22"/>
                  <a:gd name="T2" fmla="*/ 24 w 72"/>
                  <a:gd name="T3" fmla="*/ 19 h 22"/>
                  <a:gd name="T4" fmla="*/ 12 w 72"/>
                  <a:gd name="T5" fmla="*/ 14 h 22"/>
                  <a:gd name="T6" fmla="*/ 6 w 72"/>
                  <a:gd name="T7" fmla="*/ 4 h 22"/>
                  <a:gd name="T8" fmla="*/ 20 w 72"/>
                  <a:gd name="T9" fmla="*/ 0 h 22"/>
                  <a:gd name="T10" fmla="*/ 59 w 72"/>
                  <a:gd name="T11" fmla="*/ 5 h 22"/>
                  <a:gd name="T12" fmla="*/ 72 w 72"/>
                  <a:gd name="T13" fmla="*/ 14 h 22"/>
                  <a:gd name="T14" fmla="*/ 56 w 72"/>
                  <a:gd name="T15" fmla="*/ 21 h 22"/>
                  <a:gd name="T16" fmla="*/ 31 w 7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
                    <a:moveTo>
                      <a:pt x="31" y="22"/>
                    </a:moveTo>
                    <a:cubicBezTo>
                      <a:pt x="29" y="21"/>
                      <a:pt x="26" y="20"/>
                      <a:pt x="24" y="19"/>
                    </a:cubicBezTo>
                    <a:cubicBezTo>
                      <a:pt x="22" y="17"/>
                      <a:pt x="17" y="15"/>
                      <a:pt x="12" y="14"/>
                    </a:cubicBezTo>
                    <a:cubicBezTo>
                      <a:pt x="2" y="12"/>
                      <a:pt x="0" y="9"/>
                      <a:pt x="6" y="4"/>
                    </a:cubicBezTo>
                    <a:cubicBezTo>
                      <a:pt x="10" y="1"/>
                      <a:pt x="12" y="0"/>
                      <a:pt x="20" y="0"/>
                    </a:cubicBezTo>
                    <a:cubicBezTo>
                      <a:pt x="39" y="0"/>
                      <a:pt x="46" y="0"/>
                      <a:pt x="59" y="5"/>
                    </a:cubicBezTo>
                    <a:cubicBezTo>
                      <a:pt x="72" y="9"/>
                      <a:pt x="72" y="9"/>
                      <a:pt x="72" y="14"/>
                    </a:cubicBezTo>
                    <a:cubicBezTo>
                      <a:pt x="72" y="19"/>
                      <a:pt x="72" y="19"/>
                      <a:pt x="56" y="21"/>
                    </a:cubicBezTo>
                    <a:cubicBezTo>
                      <a:pt x="39" y="22"/>
                      <a:pt x="35" y="22"/>
                      <a:pt x="3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grpSp>
        <p:grpSp>
          <p:nvGrpSpPr>
            <p:cNvPr id="16" name="Group 15">
              <a:extLst>
                <a:ext uri="{FF2B5EF4-FFF2-40B4-BE49-F238E27FC236}">
                  <a16:creationId xmlns:a16="http://schemas.microsoft.com/office/drawing/2014/main" id="{44E6C64B-3E15-914F-9FD3-0104BFA20890}"/>
                </a:ext>
              </a:extLst>
            </p:cNvPr>
            <p:cNvGrpSpPr/>
            <p:nvPr userDrawn="1"/>
          </p:nvGrpSpPr>
          <p:grpSpPr>
            <a:xfrm>
              <a:off x="2555180" y="3133107"/>
              <a:ext cx="2222375" cy="2363765"/>
              <a:chOff x="4179363" y="3849067"/>
              <a:chExt cx="2360763" cy="2510958"/>
            </a:xfrm>
            <a:solidFill>
              <a:schemeClr val="accent3">
                <a:alpha val="30000"/>
              </a:schemeClr>
            </a:solidFill>
          </p:grpSpPr>
          <p:sp>
            <p:nvSpPr>
              <p:cNvPr id="22" name="Freeform 53">
                <a:extLst>
                  <a:ext uri="{FF2B5EF4-FFF2-40B4-BE49-F238E27FC236}">
                    <a16:creationId xmlns:a16="http://schemas.microsoft.com/office/drawing/2014/main" id="{C6D96509-E7BC-E54A-9567-8EFD5F891AEE}"/>
                  </a:ext>
                </a:extLst>
              </p:cNvPr>
              <p:cNvSpPr>
                <a:spLocks/>
              </p:cNvSpPr>
              <p:nvPr/>
            </p:nvSpPr>
            <p:spPr bwMode="auto">
              <a:xfrm>
                <a:off x="4179363" y="3849067"/>
                <a:ext cx="2360763" cy="2510958"/>
              </a:xfrm>
              <a:custGeom>
                <a:avLst/>
                <a:gdLst>
                  <a:gd name="T0" fmla="*/ 319 w 518"/>
                  <a:gd name="T1" fmla="*/ 542 h 551"/>
                  <a:gd name="T2" fmla="*/ 328 w 518"/>
                  <a:gd name="T3" fmla="*/ 527 h 551"/>
                  <a:gd name="T4" fmla="*/ 330 w 518"/>
                  <a:gd name="T5" fmla="*/ 516 h 551"/>
                  <a:gd name="T6" fmla="*/ 342 w 518"/>
                  <a:gd name="T7" fmla="*/ 492 h 551"/>
                  <a:gd name="T8" fmla="*/ 347 w 518"/>
                  <a:gd name="T9" fmla="*/ 455 h 551"/>
                  <a:gd name="T10" fmla="*/ 349 w 518"/>
                  <a:gd name="T11" fmla="*/ 440 h 551"/>
                  <a:gd name="T12" fmla="*/ 342 w 518"/>
                  <a:gd name="T13" fmla="*/ 425 h 551"/>
                  <a:gd name="T14" fmla="*/ 374 w 518"/>
                  <a:gd name="T15" fmla="*/ 449 h 551"/>
                  <a:gd name="T16" fmla="*/ 357 w 518"/>
                  <a:gd name="T17" fmla="*/ 404 h 551"/>
                  <a:gd name="T18" fmla="*/ 328 w 518"/>
                  <a:gd name="T19" fmla="*/ 398 h 551"/>
                  <a:gd name="T20" fmla="*/ 276 w 518"/>
                  <a:gd name="T21" fmla="*/ 393 h 551"/>
                  <a:gd name="T22" fmla="*/ 259 w 518"/>
                  <a:gd name="T23" fmla="*/ 378 h 551"/>
                  <a:gd name="T24" fmla="*/ 253 w 518"/>
                  <a:gd name="T25" fmla="*/ 365 h 551"/>
                  <a:gd name="T26" fmla="*/ 247 w 518"/>
                  <a:gd name="T27" fmla="*/ 346 h 551"/>
                  <a:gd name="T28" fmla="*/ 215 w 518"/>
                  <a:gd name="T29" fmla="*/ 327 h 551"/>
                  <a:gd name="T30" fmla="*/ 211 w 518"/>
                  <a:gd name="T31" fmla="*/ 310 h 551"/>
                  <a:gd name="T32" fmla="*/ 198 w 518"/>
                  <a:gd name="T33" fmla="*/ 307 h 551"/>
                  <a:gd name="T34" fmla="*/ 171 w 518"/>
                  <a:gd name="T35" fmla="*/ 299 h 551"/>
                  <a:gd name="T36" fmla="*/ 161 w 518"/>
                  <a:gd name="T37" fmla="*/ 309 h 551"/>
                  <a:gd name="T38" fmla="*/ 139 w 518"/>
                  <a:gd name="T39" fmla="*/ 329 h 551"/>
                  <a:gd name="T40" fmla="*/ 92 w 518"/>
                  <a:gd name="T41" fmla="*/ 330 h 551"/>
                  <a:gd name="T42" fmla="*/ 69 w 518"/>
                  <a:gd name="T43" fmla="*/ 322 h 551"/>
                  <a:gd name="T44" fmla="*/ 42 w 518"/>
                  <a:gd name="T45" fmla="*/ 312 h 551"/>
                  <a:gd name="T46" fmla="*/ 20 w 518"/>
                  <a:gd name="T47" fmla="*/ 307 h 551"/>
                  <a:gd name="T48" fmla="*/ 5 w 518"/>
                  <a:gd name="T49" fmla="*/ 284 h 551"/>
                  <a:gd name="T50" fmla="*/ 3 w 518"/>
                  <a:gd name="T51" fmla="*/ 212 h 551"/>
                  <a:gd name="T52" fmla="*/ 37 w 518"/>
                  <a:gd name="T53" fmla="*/ 123 h 551"/>
                  <a:gd name="T54" fmla="*/ 69 w 518"/>
                  <a:gd name="T55" fmla="*/ 87 h 551"/>
                  <a:gd name="T56" fmla="*/ 112 w 518"/>
                  <a:gd name="T57" fmla="*/ 38 h 551"/>
                  <a:gd name="T58" fmla="*/ 145 w 518"/>
                  <a:gd name="T59" fmla="*/ 0 h 551"/>
                  <a:gd name="T60" fmla="*/ 165 w 518"/>
                  <a:gd name="T61" fmla="*/ 17 h 551"/>
                  <a:gd name="T62" fmla="*/ 183 w 518"/>
                  <a:gd name="T63" fmla="*/ 29 h 551"/>
                  <a:gd name="T64" fmla="*/ 210 w 518"/>
                  <a:gd name="T65" fmla="*/ 40 h 551"/>
                  <a:gd name="T66" fmla="*/ 228 w 518"/>
                  <a:gd name="T67" fmla="*/ 54 h 551"/>
                  <a:gd name="T68" fmla="*/ 287 w 518"/>
                  <a:gd name="T69" fmla="*/ 59 h 551"/>
                  <a:gd name="T70" fmla="*/ 292 w 518"/>
                  <a:gd name="T71" fmla="*/ 74 h 551"/>
                  <a:gd name="T72" fmla="*/ 291 w 518"/>
                  <a:gd name="T73" fmla="*/ 93 h 551"/>
                  <a:gd name="T74" fmla="*/ 298 w 518"/>
                  <a:gd name="T75" fmla="*/ 119 h 551"/>
                  <a:gd name="T76" fmla="*/ 302 w 518"/>
                  <a:gd name="T77" fmla="*/ 141 h 551"/>
                  <a:gd name="T78" fmla="*/ 341 w 518"/>
                  <a:gd name="T79" fmla="*/ 190 h 551"/>
                  <a:gd name="T80" fmla="*/ 353 w 518"/>
                  <a:gd name="T81" fmla="*/ 197 h 551"/>
                  <a:gd name="T82" fmla="*/ 363 w 518"/>
                  <a:gd name="T83" fmla="*/ 204 h 551"/>
                  <a:gd name="T84" fmla="*/ 367 w 518"/>
                  <a:gd name="T85" fmla="*/ 240 h 551"/>
                  <a:gd name="T86" fmla="*/ 370 w 518"/>
                  <a:gd name="T87" fmla="*/ 264 h 551"/>
                  <a:gd name="T88" fmla="*/ 374 w 518"/>
                  <a:gd name="T89" fmla="*/ 301 h 551"/>
                  <a:gd name="T90" fmla="*/ 383 w 518"/>
                  <a:gd name="T91" fmla="*/ 355 h 551"/>
                  <a:gd name="T92" fmla="*/ 431 w 518"/>
                  <a:gd name="T93" fmla="*/ 382 h 551"/>
                  <a:gd name="T94" fmla="*/ 455 w 518"/>
                  <a:gd name="T95" fmla="*/ 391 h 551"/>
                  <a:gd name="T96" fmla="*/ 465 w 518"/>
                  <a:gd name="T97" fmla="*/ 402 h 551"/>
                  <a:gd name="T98" fmla="*/ 499 w 518"/>
                  <a:gd name="T99" fmla="*/ 396 h 551"/>
                  <a:gd name="T100" fmla="*/ 517 w 518"/>
                  <a:gd name="T101" fmla="*/ 400 h 551"/>
                  <a:gd name="T102" fmla="*/ 486 w 518"/>
                  <a:gd name="T103" fmla="*/ 436 h 551"/>
                  <a:gd name="T104" fmla="*/ 467 w 518"/>
                  <a:gd name="T105" fmla="*/ 455 h 551"/>
                  <a:gd name="T106" fmla="*/ 402 w 518"/>
                  <a:gd name="T107" fmla="*/ 481 h 551"/>
                  <a:gd name="T108" fmla="*/ 409 w 518"/>
                  <a:gd name="T109" fmla="*/ 495 h 551"/>
                  <a:gd name="T110" fmla="*/ 407 w 518"/>
                  <a:gd name="T111" fmla="*/ 506 h 551"/>
                  <a:gd name="T112" fmla="*/ 383 w 518"/>
                  <a:gd name="T113" fmla="*/ 520 h 551"/>
                  <a:gd name="T114" fmla="*/ 383 w 518"/>
                  <a:gd name="T115" fmla="*/ 524 h 551"/>
                  <a:gd name="T116" fmla="*/ 339 w 518"/>
                  <a:gd name="T117" fmla="*/ 539 h 551"/>
                  <a:gd name="T118" fmla="*/ 314 w 518"/>
                  <a:gd name="T119" fmla="*/ 551 h 551"/>
                  <a:gd name="T120" fmla="*/ 312 w 518"/>
                  <a:gd name="T121" fmla="*/ 547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8" h="551">
                    <a:moveTo>
                      <a:pt x="312" y="547"/>
                    </a:moveTo>
                    <a:cubicBezTo>
                      <a:pt x="313" y="544"/>
                      <a:pt x="315" y="543"/>
                      <a:pt x="319" y="542"/>
                    </a:cubicBezTo>
                    <a:cubicBezTo>
                      <a:pt x="322" y="542"/>
                      <a:pt x="325" y="541"/>
                      <a:pt x="326" y="540"/>
                    </a:cubicBezTo>
                    <a:cubicBezTo>
                      <a:pt x="329" y="539"/>
                      <a:pt x="330" y="529"/>
                      <a:pt x="328" y="527"/>
                    </a:cubicBezTo>
                    <a:cubicBezTo>
                      <a:pt x="327" y="527"/>
                      <a:pt x="327" y="525"/>
                      <a:pt x="328" y="524"/>
                    </a:cubicBezTo>
                    <a:cubicBezTo>
                      <a:pt x="328" y="522"/>
                      <a:pt x="329" y="519"/>
                      <a:pt x="330" y="516"/>
                    </a:cubicBezTo>
                    <a:cubicBezTo>
                      <a:pt x="330" y="513"/>
                      <a:pt x="332" y="510"/>
                      <a:pt x="333" y="509"/>
                    </a:cubicBezTo>
                    <a:cubicBezTo>
                      <a:pt x="338" y="505"/>
                      <a:pt x="343" y="497"/>
                      <a:pt x="342" y="492"/>
                    </a:cubicBezTo>
                    <a:cubicBezTo>
                      <a:pt x="342" y="489"/>
                      <a:pt x="342" y="482"/>
                      <a:pt x="342" y="475"/>
                    </a:cubicBezTo>
                    <a:cubicBezTo>
                      <a:pt x="342" y="465"/>
                      <a:pt x="342" y="463"/>
                      <a:pt x="347" y="455"/>
                    </a:cubicBezTo>
                    <a:cubicBezTo>
                      <a:pt x="352" y="446"/>
                      <a:pt x="352" y="446"/>
                      <a:pt x="352" y="446"/>
                    </a:cubicBezTo>
                    <a:cubicBezTo>
                      <a:pt x="349" y="440"/>
                      <a:pt x="349" y="440"/>
                      <a:pt x="349" y="440"/>
                    </a:cubicBezTo>
                    <a:cubicBezTo>
                      <a:pt x="348" y="437"/>
                      <a:pt x="345" y="433"/>
                      <a:pt x="344" y="432"/>
                    </a:cubicBezTo>
                    <a:cubicBezTo>
                      <a:pt x="341" y="429"/>
                      <a:pt x="340" y="425"/>
                      <a:pt x="342" y="425"/>
                    </a:cubicBezTo>
                    <a:cubicBezTo>
                      <a:pt x="342" y="425"/>
                      <a:pt x="346" y="429"/>
                      <a:pt x="351" y="434"/>
                    </a:cubicBezTo>
                    <a:cubicBezTo>
                      <a:pt x="359" y="442"/>
                      <a:pt x="366" y="446"/>
                      <a:pt x="374" y="449"/>
                    </a:cubicBezTo>
                    <a:cubicBezTo>
                      <a:pt x="382" y="451"/>
                      <a:pt x="386" y="438"/>
                      <a:pt x="380" y="429"/>
                    </a:cubicBezTo>
                    <a:cubicBezTo>
                      <a:pt x="376" y="424"/>
                      <a:pt x="361" y="407"/>
                      <a:pt x="357" y="404"/>
                    </a:cubicBezTo>
                    <a:cubicBezTo>
                      <a:pt x="356" y="403"/>
                      <a:pt x="350" y="402"/>
                      <a:pt x="345" y="401"/>
                    </a:cubicBezTo>
                    <a:cubicBezTo>
                      <a:pt x="340" y="401"/>
                      <a:pt x="332" y="399"/>
                      <a:pt x="328" y="398"/>
                    </a:cubicBezTo>
                    <a:cubicBezTo>
                      <a:pt x="322" y="396"/>
                      <a:pt x="314" y="396"/>
                      <a:pt x="299" y="396"/>
                    </a:cubicBezTo>
                    <a:cubicBezTo>
                      <a:pt x="280" y="396"/>
                      <a:pt x="278" y="395"/>
                      <a:pt x="276" y="393"/>
                    </a:cubicBezTo>
                    <a:cubicBezTo>
                      <a:pt x="275" y="391"/>
                      <a:pt x="271" y="388"/>
                      <a:pt x="267" y="386"/>
                    </a:cubicBezTo>
                    <a:cubicBezTo>
                      <a:pt x="261" y="383"/>
                      <a:pt x="259" y="381"/>
                      <a:pt x="259" y="378"/>
                    </a:cubicBezTo>
                    <a:cubicBezTo>
                      <a:pt x="259" y="376"/>
                      <a:pt x="257" y="373"/>
                      <a:pt x="255" y="370"/>
                    </a:cubicBezTo>
                    <a:cubicBezTo>
                      <a:pt x="252" y="367"/>
                      <a:pt x="251" y="366"/>
                      <a:pt x="253" y="365"/>
                    </a:cubicBezTo>
                    <a:cubicBezTo>
                      <a:pt x="256" y="364"/>
                      <a:pt x="256" y="361"/>
                      <a:pt x="253" y="356"/>
                    </a:cubicBezTo>
                    <a:cubicBezTo>
                      <a:pt x="251" y="354"/>
                      <a:pt x="249" y="349"/>
                      <a:pt x="247" y="346"/>
                    </a:cubicBezTo>
                    <a:cubicBezTo>
                      <a:pt x="245" y="340"/>
                      <a:pt x="244" y="339"/>
                      <a:pt x="239" y="339"/>
                    </a:cubicBezTo>
                    <a:cubicBezTo>
                      <a:pt x="233" y="338"/>
                      <a:pt x="218" y="330"/>
                      <a:pt x="215" y="327"/>
                    </a:cubicBezTo>
                    <a:cubicBezTo>
                      <a:pt x="214" y="326"/>
                      <a:pt x="213" y="323"/>
                      <a:pt x="212" y="320"/>
                    </a:cubicBezTo>
                    <a:cubicBezTo>
                      <a:pt x="212" y="317"/>
                      <a:pt x="212" y="312"/>
                      <a:pt x="211" y="310"/>
                    </a:cubicBezTo>
                    <a:cubicBezTo>
                      <a:pt x="210" y="306"/>
                      <a:pt x="210" y="306"/>
                      <a:pt x="210" y="306"/>
                    </a:cubicBezTo>
                    <a:cubicBezTo>
                      <a:pt x="198" y="307"/>
                      <a:pt x="198" y="307"/>
                      <a:pt x="198" y="307"/>
                    </a:cubicBezTo>
                    <a:cubicBezTo>
                      <a:pt x="188" y="308"/>
                      <a:pt x="186" y="307"/>
                      <a:pt x="179" y="304"/>
                    </a:cubicBezTo>
                    <a:cubicBezTo>
                      <a:pt x="171" y="299"/>
                      <a:pt x="171" y="299"/>
                      <a:pt x="171" y="299"/>
                    </a:cubicBezTo>
                    <a:cubicBezTo>
                      <a:pt x="165" y="303"/>
                      <a:pt x="165" y="303"/>
                      <a:pt x="165" y="303"/>
                    </a:cubicBezTo>
                    <a:cubicBezTo>
                      <a:pt x="160" y="306"/>
                      <a:pt x="159" y="307"/>
                      <a:pt x="161" y="309"/>
                    </a:cubicBezTo>
                    <a:cubicBezTo>
                      <a:pt x="163" y="311"/>
                      <a:pt x="163" y="312"/>
                      <a:pt x="154" y="317"/>
                    </a:cubicBezTo>
                    <a:cubicBezTo>
                      <a:pt x="149" y="321"/>
                      <a:pt x="142" y="326"/>
                      <a:pt x="139" y="329"/>
                    </a:cubicBezTo>
                    <a:cubicBezTo>
                      <a:pt x="134" y="335"/>
                      <a:pt x="133" y="335"/>
                      <a:pt x="113" y="332"/>
                    </a:cubicBezTo>
                    <a:cubicBezTo>
                      <a:pt x="107" y="331"/>
                      <a:pt x="97" y="330"/>
                      <a:pt x="92" y="330"/>
                    </a:cubicBezTo>
                    <a:cubicBezTo>
                      <a:pt x="82" y="330"/>
                      <a:pt x="73" y="326"/>
                      <a:pt x="73" y="323"/>
                    </a:cubicBezTo>
                    <a:cubicBezTo>
                      <a:pt x="73" y="323"/>
                      <a:pt x="71" y="322"/>
                      <a:pt x="69" y="322"/>
                    </a:cubicBezTo>
                    <a:cubicBezTo>
                      <a:pt x="67" y="322"/>
                      <a:pt x="64" y="320"/>
                      <a:pt x="60" y="317"/>
                    </a:cubicBezTo>
                    <a:cubicBezTo>
                      <a:pt x="55" y="312"/>
                      <a:pt x="55" y="312"/>
                      <a:pt x="42" y="312"/>
                    </a:cubicBezTo>
                    <a:cubicBezTo>
                      <a:pt x="33" y="312"/>
                      <a:pt x="29" y="312"/>
                      <a:pt x="27" y="310"/>
                    </a:cubicBezTo>
                    <a:cubicBezTo>
                      <a:pt x="26" y="309"/>
                      <a:pt x="23" y="308"/>
                      <a:pt x="20" y="307"/>
                    </a:cubicBezTo>
                    <a:cubicBezTo>
                      <a:pt x="12" y="306"/>
                      <a:pt x="11" y="305"/>
                      <a:pt x="10" y="295"/>
                    </a:cubicBezTo>
                    <a:cubicBezTo>
                      <a:pt x="9" y="287"/>
                      <a:pt x="9" y="286"/>
                      <a:pt x="5" y="284"/>
                    </a:cubicBezTo>
                    <a:cubicBezTo>
                      <a:pt x="0" y="282"/>
                      <a:pt x="0" y="281"/>
                      <a:pt x="0" y="273"/>
                    </a:cubicBezTo>
                    <a:cubicBezTo>
                      <a:pt x="0" y="264"/>
                      <a:pt x="2" y="226"/>
                      <a:pt x="3" y="212"/>
                    </a:cubicBezTo>
                    <a:cubicBezTo>
                      <a:pt x="3" y="208"/>
                      <a:pt x="4" y="194"/>
                      <a:pt x="4" y="181"/>
                    </a:cubicBezTo>
                    <a:cubicBezTo>
                      <a:pt x="5" y="153"/>
                      <a:pt x="3" y="158"/>
                      <a:pt x="37" y="123"/>
                    </a:cubicBezTo>
                    <a:cubicBezTo>
                      <a:pt x="44" y="115"/>
                      <a:pt x="54" y="104"/>
                      <a:pt x="59" y="99"/>
                    </a:cubicBezTo>
                    <a:cubicBezTo>
                      <a:pt x="64" y="93"/>
                      <a:pt x="69" y="87"/>
                      <a:pt x="69" y="87"/>
                    </a:cubicBezTo>
                    <a:cubicBezTo>
                      <a:pt x="70" y="86"/>
                      <a:pt x="79" y="76"/>
                      <a:pt x="88" y="65"/>
                    </a:cubicBezTo>
                    <a:cubicBezTo>
                      <a:pt x="97" y="54"/>
                      <a:pt x="108" y="42"/>
                      <a:pt x="112" y="38"/>
                    </a:cubicBezTo>
                    <a:cubicBezTo>
                      <a:pt x="131" y="16"/>
                      <a:pt x="140" y="7"/>
                      <a:pt x="142" y="4"/>
                    </a:cubicBezTo>
                    <a:cubicBezTo>
                      <a:pt x="145" y="0"/>
                      <a:pt x="145" y="0"/>
                      <a:pt x="145" y="0"/>
                    </a:cubicBezTo>
                    <a:cubicBezTo>
                      <a:pt x="150" y="3"/>
                      <a:pt x="150" y="3"/>
                      <a:pt x="150" y="3"/>
                    </a:cubicBezTo>
                    <a:cubicBezTo>
                      <a:pt x="155" y="6"/>
                      <a:pt x="165" y="15"/>
                      <a:pt x="165" y="17"/>
                    </a:cubicBezTo>
                    <a:cubicBezTo>
                      <a:pt x="165" y="18"/>
                      <a:pt x="167" y="21"/>
                      <a:pt x="170" y="23"/>
                    </a:cubicBezTo>
                    <a:cubicBezTo>
                      <a:pt x="173" y="26"/>
                      <a:pt x="177" y="28"/>
                      <a:pt x="183" y="29"/>
                    </a:cubicBezTo>
                    <a:cubicBezTo>
                      <a:pt x="189" y="30"/>
                      <a:pt x="193" y="32"/>
                      <a:pt x="195" y="35"/>
                    </a:cubicBezTo>
                    <a:cubicBezTo>
                      <a:pt x="200" y="39"/>
                      <a:pt x="203" y="40"/>
                      <a:pt x="210" y="40"/>
                    </a:cubicBezTo>
                    <a:cubicBezTo>
                      <a:pt x="211" y="40"/>
                      <a:pt x="216" y="43"/>
                      <a:pt x="220" y="47"/>
                    </a:cubicBezTo>
                    <a:cubicBezTo>
                      <a:pt x="228" y="54"/>
                      <a:pt x="228" y="54"/>
                      <a:pt x="228" y="54"/>
                    </a:cubicBezTo>
                    <a:cubicBezTo>
                      <a:pt x="255" y="55"/>
                      <a:pt x="255" y="55"/>
                      <a:pt x="255" y="55"/>
                    </a:cubicBezTo>
                    <a:cubicBezTo>
                      <a:pt x="278" y="56"/>
                      <a:pt x="282" y="56"/>
                      <a:pt x="287" y="59"/>
                    </a:cubicBezTo>
                    <a:cubicBezTo>
                      <a:pt x="293" y="62"/>
                      <a:pt x="293" y="62"/>
                      <a:pt x="293" y="62"/>
                    </a:cubicBezTo>
                    <a:cubicBezTo>
                      <a:pt x="292" y="74"/>
                      <a:pt x="292" y="74"/>
                      <a:pt x="292" y="74"/>
                    </a:cubicBezTo>
                    <a:cubicBezTo>
                      <a:pt x="291" y="81"/>
                      <a:pt x="290" y="87"/>
                      <a:pt x="290" y="88"/>
                    </a:cubicBezTo>
                    <a:cubicBezTo>
                      <a:pt x="289" y="88"/>
                      <a:pt x="290" y="91"/>
                      <a:pt x="291" y="93"/>
                    </a:cubicBezTo>
                    <a:cubicBezTo>
                      <a:pt x="293" y="96"/>
                      <a:pt x="294" y="101"/>
                      <a:pt x="295" y="104"/>
                    </a:cubicBezTo>
                    <a:cubicBezTo>
                      <a:pt x="296" y="115"/>
                      <a:pt x="296" y="117"/>
                      <a:pt x="298" y="119"/>
                    </a:cubicBezTo>
                    <a:cubicBezTo>
                      <a:pt x="298" y="121"/>
                      <a:pt x="299" y="125"/>
                      <a:pt x="299" y="128"/>
                    </a:cubicBezTo>
                    <a:cubicBezTo>
                      <a:pt x="298" y="134"/>
                      <a:pt x="299" y="136"/>
                      <a:pt x="302" y="141"/>
                    </a:cubicBezTo>
                    <a:cubicBezTo>
                      <a:pt x="308" y="150"/>
                      <a:pt x="325" y="171"/>
                      <a:pt x="327" y="171"/>
                    </a:cubicBezTo>
                    <a:cubicBezTo>
                      <a:pt x="330" y="171"/>
                      <a:pt x="339" y="182"/>
                      <a:pt x="341" y="190"/>
                    </a:cubicBezTo>
                    <a:cubicBezTo>
                      <a:pt x="344" y="198"/>
                      <a:pt x="344" y="198"/>
                      <a:pt x="344" y="198"/>
                    </a:cubicBezTo>
                    <a:cubicBezTo>
                      <a:pt x="353" y="197"/>
                      <a:pt x="353" y="197"/>
                      <a:pt x="353" y="197"/>
                    </a:cubicBezTo>
                    <a:cubicBezTo>
                      <a:pt x="362" y="196"/>
                      <a:pt x="362" y="196"/>
                      <a:pt x="362" y="196"/>
                    </a:cubicBezTo>
                    <a:cubicBezTo>
                      <a:pt x="363" y="204"/>
                      <a:pt x="363" y="204"/>
                      <a:pt x="363" y="204"/>
                    </a:cubicBezTo>
                    <a:cubicBezTo>
                      <a:pt x="364" y="215"/>
                      <a:pt x="365" y="220"/>
                      <a:pt x="365" y="229"/>
                    </a:cubicBezTo>
                    <a:cubicBezTo>
                      <a:pt x="366" y="233"/>
                      <a:pt x="366" y="238"/>
                      <a:pt x="367" y="240"/>
                    </a:cubicBezTo>
                    <a:cubicBezTo>
                      <a:pt x="367" y="242"/>
                      <a:pt x="368" y="247"/>
                      <a:pt x="368" y="252"/>
                    </a:cubicBezTo>
                    <a:cubicBezTo>
                      <a:pt x="369" y="257"/>
                      <a:pt x="369" y="262"/>
                      <a:pt x="370" y="264"/>
                    </a:cubicBezTo>
                    <a:cubicBezTo>
                      <a:pt x="370" y="269"/>
                      <a:pt x="372" y="280"/>
                      <a:pt x="373" y="289"/>
                    </a:cubicBezTo>
                    <a:cubicBezTo>
                      <a:pt x="373" y="293"/>
                      <a:pt x="374" y="298"/>
                      <a:pt x="374" y="301"/>
                    </a:cubicBezTo>
                    <a:cubicBezTo>
                      <a:pt x="376" y="318"/>
                      <a:pt x="377" y="329"/>
                      <a:pt x="378" y="337"/>
                    </a:cubicBezTo>
                    <a:cubicBezTo>
                      <a:pt x="379" y="341"/>
                      <a:pt x="381" y="349"/>
                      <a:pt x="383" y="355"/>
                    </a:cubicBezTo>
                    <a:cubicBezTo>
                      <a:pt x="387" y="363"/>
                      <a:pt x="389" y="365"/>
                      <a:pt x="396" y="370"/>
                    </a:cubicBezTo>
                    <a:cubicBezTo>
                      <a:pt x="405" y="376"/>
                      <a:pt x="418" y="381"/>
                      <a:pt x="431" y="382"/>
                    </a:cubicBezTo>
                    <a:cubicBezTo>
                      <a:pt x="436" y="383"/>
                      <a:pt x="441" y="384"/>
                      <a:pt x="446" y="387"/>
                    </a:cubicBezTo>
                    <a:cubicBezTo>
                      <a:pt x="449" y="390"/>
                      <a:pt x="453" y="391"/>
                      <a:pt x="455" y="391"/>
                    </a:cubicBezTo>
                    <a:cubicBezTo>
                      <a:pt x="456" y="391"/>
                      <a:pt x="459" y="394"/>
                      <a:pt x="461" y="397"/>
                    </a:cubicBezTo>
                    <a:cubicBezTo>
                      <a:pt x="465" y="402"/>
                      <a:pt x="465" y="402"/>
                      <a:pt x="465" y="402"/>
                    </a:cubicBezTo>
                    <a:cubicBezTo>
                      <a:pt x="477" y="402"/>
                      <a:pt x="477" y="402"/>
                      <a:pt x="477" y="402"/>
                    </a:cubicBezTo>
                    <a:cubicBezTo>
                      <a:pt x="488" y="401"/>
                      <a:pt x="491" y="400"/>
                      <a:pt x="499" y="396"/>
                    </a:cubicBezTo>
                    <a:cubicBezTo>
                      <a:pt x="508" y="391"/>
                      <a:pt x="515" y="389"/>
                      <a:pt x="515" y="391"/>
                    </a:cubicBezTo>
                    <a:cubicBezTo>
                      <a:pt x="515" y="393"/>
                      <a:pt x="516" y="397"/>
                      <a:pt x="517" y="400"/>
                    </a:cubicBezTo>
                    <a:cubicBezTo>
                      <a:pt x="518" y="402"/>
                      <a:pt x="517" y="404"/>
                      <a:pt x="512" y="407"/>
                    </a:cubicBezTo>
                    <a:cubicBezTo>
                      <a:pt x="504" y="415"/>
                      <a:pt x="496" y="423"/>
                      <a:pt x="486" y="436"/>
                    </a:cubicBezTo>
                    <a:cubicBezTo>
                      <a:pt x="480" y="442"/>
                      <a:pt x="475" y="448"/>
                      <a:pt x="474" y="448"/>
                    </a:cubicBezTo>
                    <a:cubicBezTo>
                      <a:pt x="472" y="448"/>
                      <a:pt x="466" y="454"/>
                      <a:pt x="467" y="455"/>
                    </a:cubicBezTo>
                    <a:cubicBezTo>
                      <a:pt x="469" y="458"/>
                      <a:pt x="457" y="462"/>
                      <a:pt x="448" y="462"/>
                    </a:cubicBezTo>
                    <a:cubicBezTo>
                      <a:pt x="431" y="463"/>
                      <a:pt x="407" y="473"/>
                      <a:pt x="402" y="481"/>
                    </a:cubicBezTo>
                    <a:cubicBezTo>
                      <a:pt x="396" y="490"/>
                      <a:pt x="397" y="492"/>
                      <a:pt x="402" y="494"/>
                    </a:cubicBezTo>
                    <a:cubicBezTo>
                      <a:pt x="405" y="495"/>
                      <a:pt x="408" y="496"/>
                      <a:pt x="409" y="495"/>
                    </a:cubicBezTo>
                    <a:cubicBezTo>
                      <a:pt x="412" y="495"/>
                      <a:pt x="413" y="496"/>
                      <a:pt x="415" y="499"/>
                    </a:cubicBezTo>
                    <a:cubicBezTo>
                      <a:pt x="417" y="505"/>
                      <a:pt x="416" y="506"/>
                      <a:pt x="407" y="506"/>
                    </a:cubicBezTo>
                    <a:cubicBezTo>
                      <a:pt x="401" y="506"/>
                      <a:pt x="386" y="512"/>
                      <a:pt x="382" y="516"/>
                    </a:cubicBezTo>
                    <a:cubicBezTo>
                      <a:pt x="380" y="517"/>
                      <a:pt x="380" y="518"/>
                      <a:pt x="383" y="520"/>
                    </a:cubicBezTo>
                    <a:cubicBezTo>
                      <a:pt x="387" y="523"/>
                      <a:pt x="387" y="523"/>
                      <a:pt x="387" y="523"/>
                    </a:cubicBezTo>
                    <a:cubicBezTo>
                      <a:pt x="383" y="524"/>
                      <a:pt x="383" y="524"/>
                      <a:pt x="383" y="524"/>
                    </a:cubicBezTo>
                    <a:cubicBezTo>
                      <a:pt x="381" y="524"/>
                      <a:pt x="376" y="524"/>
                      <a:pt x="373" y="523"/>
                    </a:cubicBezTo>
                    <a:cubicBezTo>
                      <a:pt x="359" y="520"/>
                      <a:pt x="356" y="521"/>
                      <a:pt x="339" y="539"/>
                    </a:cubicBezTo>
                    <a:cubicBezTo>
                      <a:pt x="330" y="548"/>
                      <a:pt x="328" y="550"/>
                      <a:pt x="324" y="550"/>
                    </a:cubicBezTo>
                    <a:cubicBezTo>
                      <a:pt x="321" y="550"/>
                      <a:pt x="317" y="550"/>
                      <a:pt x="314" y="551"/>
                    </a:cubicBezTo>
                    <a:cubicBezTo>
                      <a:pt x="309" y="551"/>
                      <a:pt x="309" y="551"/>
                      <a:pt x="309" y="551"/>
                    </a:cubicBezTo>
                    <a:lnTo>
                      <a:pt x="312" y="5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sp>
            <p:nvSpPr>
              <p:cNvPr id="23" name="Freeform 15">
                <a:extLst>
                  <a:ext uri="{FF2B5EF4-FFF2-40B4-BE49-F238E27FC236}">
                    <a16:creationId xmlns:a16="http://schemas.microsoft.com/office/drawing/2014/main" id="{6FCFC685-B7F3-3C43-95DA-A3A0E2901195}"/>
                  </a:ext>
                </a:extLst>
              </p:cNvPr>
              <p:cNvSpPr>
                <a:spLocks/>
              </p:cNvSpPr>
              <p:nvPr/>
            </p:nvSpPr>
            <p:spPr bwMode="auto">
              <a:xfrm>
                <a:off x="5569633" y="4432519"/>
                <a:ext cx="123237" cy="77023"/>
              </a:xfrm>
              <a:custGeom>
                <a:avLst/>
                <a:gdLst>
                  <a:gd name="T0" fmla="*/ 9 w 27"/>
                  <a:gd name="T1" fmla="*/ 13 h 17"/>
                  <a:gd name="T2" fmla="*/ 0 w 27"/>
                  <a:gd name="T3" fmla="*/ 6 h 17"/>
                  <a:gd name="T4" fmla="*/ 11 w 27"/>
                  <a:gd name="T5" fmla="*/ 1 h 17"/>
                  <a:gd name="T6" fmla="*/ 22 w 27"/>
                  <a:gd name="T7" fmla="*/ 5 h 17"/>
                  <a:gd name="T8" fmla="*/ 21 w 27"/>
                  <a:gd name="T9" fmla="*/ 17 h 17"/>
                  <a:gd name="T10" fmla="*/ 9 w 27"/>
                  <a:gd name="T11" fmla="*/ 13 h 17"/>
                </a:gdLst>
                <a:ahLst/>
                <a:cxnLst>
                  <a:cxn ang="0">
                    <a:pos x="T0" y="T1"/>
                  </a:cxn>
                  <a:cxn ang="0">
                    <a:pos x="T2" y="T3"/>
                  </a:cxn>
                  <a:cxn ang="0">
                    <a:pos x="T4" y="T5"/>
                  </a:cxn>
                  <a:cxn ang="0">
                    <a:pos x="T6" y="T7"/>
                  </a:cxn>
                  <a:cxn ang="0">
                    <a:pos x="T8" y="T9"/>
                  </a:cxn>
                  <a:cxn ang="0">
                    <a:pos x="T10" y="T11"/>
                  </a:cxn>
                </a:cxnLst>
                <a:rect l="0" t="0" r="r" b="b"/>
                <a:pathLst>
                  <a:path w="27" h="17">
                    <a:moveTo>
                      <a:pt x="9" y="13"/>
                    </a:moveTo>
                    <a:cubicBezTo>
                      <a:pt x="2" y="10"/>
                      <a:pt x="0" y="9"/>
                      <a:pt x="0" y="6"/>
                    </a:cubicBezTo>
                    <a:cubicBezTo>
                      <a:pt x="0" y="2"/>
                      <a:pt x="1" y="2"/>
                      <a:pt x="11" y="1"/>
                    </a:cubicBezTo>
                    <a:cubicBezTo>
                      <a:pt x="17" y="0"/>
                      <a:pt x="18" y="1"/>
                      <a:pt x="22" y="5"/>
                    </a:cubicBezTo>
                    <a:cubicBezTo>
                      <a:pt x="27" y="11"/>
                      <a:pt x="27" y="16"/>
                      <a:pt x="21" y="17"/>
                    </a:cubicBezTo>
                    <a:cubicBezTo>
                      <a:pt x="19" y="17"/>
                      <a:pt x="14" y="15"/>
                      <a:pt x="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bodyPr>
              <a:lstStyle/>
              <a:p>
                <a:endParaRPr lang="en-US" sz="1620" dirty="0"/>
              </a:p>
            </p:txBody>
          </p:sp>
        </p:grpSp>
        <p:sp>
          <p:nvSpPr>
            <p:cNvPr id="81" name="Freeform 80">
              <a:extLst>
                <a:ext uri="{FF2B5EF4-FFF2-40B4-BE49-F238E27FC236}">
                  <a16:creationId xmlns:a16="http://schemas.microsoft.com/office/drawing/2014/main" id="{265262C0-4EF9-9342-B9B0-47C0B6E6A9E4}"/>
                </a:ext>
              </a:extLst>
            </p:cNvPr>
            <p:cNvSpPr>
              <a:spLocks/>
            </p:cNvSpPr>
            <p:nvPr userDrawn="1"/>
          </p:nvSpPr>
          <p:spPr bwMode="auto">
            <a:xfrm>
              <a:off x="0" y="0"/>
              <a:ext cx="332806" cy="2036422"/>
            </a:xfrm>
            <a:custGeom>
              <a:avLst/>
              <a:gdLst>
                <a:gd name="connsiteX0" fmla="*/ 25182 w 332806"/>
                <a:gd name="connsiteY0" fmla="*/ 0 h 2036422"/>
                <a:gd name="connsiteX1" fmla="*/ 126209 w 332806"/>
                <a:gd name="connsiteY1" fmla="*/ 0 h 2036422"/>
                <a:gd name="connsiteX2" fmla="*/ 126284 w 332806"/>
                <a:gd name="connsiteY2" fmla="*/ 134 h 2036422"/>
                <a:gd name="connsiteX3" fmla="*/ 131373 w 332806"/>
                <a:gd name="connsiteY3" fmla="*/ 24731 h 2036422"/>
                <a:gd name="connsiteX4" fmla="*/ 148517 w 332806"/>
                <a:gd name="connsiteY4" fmla="*/ 89070 h 2036422"/>
                <a:gd name="connsiteX5" fmla="*/ 169946 w 332806"/>
                <a:gd name="connsiteY5" fmla="*/ 140542 h 2036422"/>
                <a:gd name="connsiteX6" fmla="*/ 195660 w 332806"/>
                <a:gd name="connsiteY6" fmla="*/ 183435 h 2036422"/>
                <a:gd name="connsiteX7" fmla="*/ 212804 w 332806"/>
                <a:gd name="connsiteY7" fmla="*/ 217750 h 2036422"/>
                <a:gd name="connsiteX8" fmla="*/ 122802 w 332806"/>
                <a:gd name="connsiteY8" fmla="*/ 359298 h 2036422"/>
                <a:gd name="connsiteX9" fmla="*/ 101373 w 332806"/>
                <a:gd name="connsiteY9" fmla="*/ 419348 h 2036422"/>
                <a:gd name="connsiteX10" fmla="*/ 75658 w 332806"/>
                <a:gd name="connsiteY10" fmla="*/ 479399 h 2036422"/>
                <a:gd name="connsiteX11" fmla="*/ 114230 w 332806"/>
                <a:gd name="connsiteY11" fmla="*/ 578053 h 2036422"/>
                <a:gd name="connsiteX12" fmla="*/ 169946 w 332806"/>
                <a:gd name="connsiteY12" fmla="*/ 633814 h 2036422"/>
                <a:gd name="connsiteX13" fmla="*/ 148517 w 332806"/>
                <a:gd name="connsiteY13" fmla="*/ 689575 h 2036422"/>
                <a:gd name="connsiteX14" fmla="*/ 122802 w 332806"/>
                <a:gd name="connsiteY14" fmla="*/ 766783 h 2036422"/>
                <a:gd name="connsiteX15" fmla="*/ 144231 w 332806"/>
                <a:gd name="connsiteY15" fmla="*/ 813966 h 2036422"/>
                <a:gd name="connsiteX16" fmla="*/ 157088 w 332806"/>
                <a:gd name="connsiteY16" fmla="*/ 899752 h 2036422"/>
                <a:gd name="connsiteX17" fmla="*/ 139945 w 332806"/>
                <a:gd name="connsiteY17" fmla="*/ 908331 h 2036422"/>
                <a:gd name="connsiteX18" fmla="*/ 105659 w 332806"/>
                <a:gd name="connsiteY18" fmla="*/ 951224 h 2036422"/>
                <a:gd name="connsiteX19" fmla="*/ 92801 w 332806"/>
                <a:gd name="connsiteY19" fmla="*/ 985538 h 2036422"/>
                <a:gd name="connsiteX20" fmla="*/ 101373 w 332806"/>
                <a:gd name="connsiteY20" fmla="*/ 1041300 h 2036422"/>
                <a:gd name="connsiteX21" fmla="*/ 105659 w 332806"/>
                <a:gd name="connsiteY21" fmla="*/ 1075614 h 2036422"/>
                <a:gd name="connsiteX22" fmla="*/ 118516 w 332806"/>
                <a:gd name="connsiteY22" fmla="*/ 1118507 h 2036422"/>
                <a:gd name="connsiteX23" fmla="*/ 131373 w 332806"/>
                <a:gd name="connsiteY23" fmla="*/ 1169979 h 2036422"/>
                <a:gd name="connsiteX24" fmla="*/ 144231 w 332806"/>
                <a:gd name="connsiteY24" fmla="*/ 1225740 h 2036422"/>
                <a:gd name="connsiteX25" fmla="*/ 139945 w 332806"/>
                <a:gd name="connsiteY25" fmla="*/ 1290080 h 2036422"/>
                <a:gd name="connsiteX26" fmla="*/ 114230 w 332806"/>
                <a:gd name="connsiteY26" fmla="*/ 1444496 h 2036422"/>
                <a:gd name="connsiteX27" fmla="*/ 101373 w 332806"/>
                <a:gd name="connsiteY27" fmla="*/ 1508836 h 2036422"/>
                <a:gd name="connsiteX28" fmla="*/ 109944 w 332806"/>
                <a:gd name="connsiteY28" fmla="*/ 1547439 h 2036422"/>
                <a:gd name="connsiteX29" fmla="*/ 148517 w 332806"/>
                <a:gd name="connsiteY29" fmla="*/ 1624647 h 2036422"/>
                <a:gd name="connsiteX30" fmla="*/ 178517 w 332806"/>
                <a:gd name="connsiteY30" fmla="*/ 1697566 h 2036422"/>
                <a:gd name="connsiteX31" fmla="*/ 187089 w 332806"/>
                <a:gd name="connsiteY31" fmla="*/ 1731880 h 2036422"/>
                <a:gd name="connsiteX32" fmla="*/ 174231 w 332806"/>
                <a:gd name="connsiteY32" fmla="*/ 1761906 h 2036422"/>
                <a:gd name="connsiteX33" fmla="*/ 165660 w 332806"/>
                <a:gd name="connsiteY33" fmla="*/ 1809088 h 2036422"/>
                <a:gd name="connsiteX34" fmla="*/ 221375 w 332806"/>
                <a:gd name="connsiteY34" fmla="*/ 1860560 h 2036422"/>
                <a:gd name="connsiteX35" fmla="*/ 277091 w 332806"/>
                <a:gd name="connsiteY35" fmla="*/ 1890585 h 2036422"/>
                <a:gd name="connsiteX36" fmla="*/ 315663 w 332806"/>
                <a:gd name="connsiteY36" fmla="*/ 1907742 h 2036422"/>
                <a:gd name="connsiteX37" fmla="*/ 332806 w 332806"/>
                <a:gd name="connsiteY37" fmla="*/ 1907742 h 2036422"/>
                <a:gd name="connsiteX38" fmla="*/ 328520 w 332806"/>
                <a:gd name="connsiteY38" fmla="*/ 1972082 h 2036422"/>
                <a:gd name="connsiteX39" fmla="*/ 328520 w 332806"/>
                <a:gd name="connsiteY39" fmla="*/ 2036422 h 2036422"/>
                <a:gd name="connsiteX40" fmla="*/ 311377 w 332806"/>
                <a:gd name="connsiteY40" fmla="*/ 2032133 h 2036422"/>
                <a:gd name="connsiteX41" fmla="*/ 255662 w 332806"/>
                <a:gd name="connsiteY41" fmla="*/ 2002107 h 2036422"/>
                <a:gd name="connsiteX42" fmla="*/ 15188 w 332806"/>
                <a:gd name="connsiteY42" fmla="*/ 1878454 h 2036422"/>
                <a:gd name="connsiteX43" fmla="*/ 0 w 332806"/>
                <a:gd name="connsiteY43" fmla="*/ 1870337 h 2036422"/>
                <a:gd name="connsiteX44" fmla="*/ 0 w 332806"/>
                <a:gd name="connsiteY44" fmla="*/ 36403 h 20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32806" h="2036422">
                  <a:moveTo>
                    <a:pt x="25182" y="0"/>
                  </a:moveTo>
                  <a:lnTo>
                    <a:pt x="126209" y="0"/>
                  </a:lnTo>
                  <a:lnTo>
                    <a:pt x="126284" y="134"/>
                  </a:lnTo>
                  <a:cubicBezTo>
                    <a:pt x="128695" y="7038"/>
                    <a:pt x="130302" y="15080"/>
                    <a:pt x="131373" y="24731"/>
                  </a:cubicBezTo>
                  <a:cubicBezTo>
                    <a:pt x="135659" y="46177"/>
                    <a:pt x="144231" y="71913"/>
                    <a:pt x="148517" y="89070"/>
                  </a:cubicBezTo>
                  <a:cubicBezTo>
                    <a:pt x="157088" y="101938"/>
                    <a:pt x="165660" y="127674"/>
                    <a:pt x="169946" y="140542"/>
                  </a:cubicBezTo>
                  <a:cubicBezTo>
                    <a:pt x="169946" y="157700"/>
                    <a:pt x="178517" y="170567"/>
                    <a:pt x="195660" y="183435"/>
                  </a:cubicBezTo>
                  <a:cubicBezTo>
                    <a:pt x="221375" y="204882"/>
                    <a:pt x="221375" y="204882"/>
                    <a:pt x="212804" y="217750"/>
                  </a:cubicBezTo>
                  <a:cubicBezTo>
                    <a:pt x="199946" y="230618"/>
                    <a:pt x="139945" y="329272"/>
                    <a:pt x="122802" y="359298"/>
                  </a:cubicBezTo>
                  <a:cubicBezTo>
                    <a:pt x="118516" y="372166"/>
                    <a:pt x="105659" y="397901"/>
                    <a:pt x="101373" y="419348"/>
                  </a:cubicBezTo>
                  <a:cubicBezTo>
                    <a:pt x="97087" y="436505"/>
                    <a:pt x="84230" y="462241"/>
                    <a:pt x="75658" y="479399"/>
                  </a:cubicBezTo>
                  <a:cubicBezTo>
                    <a:pt x="49943" y="530870"/>
                    <a:pt x="49943" y="526581"/>
                    <a:pt x="114230" y="578053"/>
                  </a:cubicBezTo>
                  <a:cubicBezTo>
                    <a:pt x="157088" y="608078"/>
                    <a:pt x="169946" y="625236"/>
                    <a:pt x="169946" y="633814"/>
                  </a:cubicBezTo>
                  <a:cubicBezTo>
                    <a:pt x="169946" y="642393"/>
                    <a:pt x="161374" y="668129"/>
                    <a:pt x="148517" y="689575"/>
                  </a:cubicBezTo>
                  <a:cubicBezTo>
                    <a:pt x="135659" y="715311"/>
                    <a:pt x="127088" y="741047"/>
                    <a:pt x="122802" y="766783"/>
                  </a:cubicBezTo>
                  <a:cubicBezTo>
                    <a:pt x="122802" y="796808"/>
                    <a:pt x="122802" y="796808"/>
                    <a:pt x="144231" y="813966"/>
                  </a:cubicBezTo>
                  <a:cubicBezTo>
                    <a:pt x="165660" y="831123"/>
                    <a:pt x="165660" y="826834"/>
                    <a:pt x="157088" y="899752"/>
                  </a:cubicBezTo>
                  <a:cubicBezTo>
                    <a:pt x="157088" y="899752"/>
                    <a:pt x="152802" y="904041"/>
                    <a:pt x="139945" y="908331"/>
                  </a:cubicBezTo>
                  <a:cubicBezTo>
                    <a:pt x="122802" y="912620"/>
                    <a:pt x="105659" y="934067"/>
                    <a:pt x="105659" y="951224"/>
                  </a:cubicBezTo>
                  <a:cubicBezTo>
                    <a:pt x="105659" y="959803"/>
                    <a:pt x="97087" y="972670"/>
                    <a:pt x="92801" y="985538"/>
                  </a:cubicBezTo>
                  <a:cubicBezTo>
                    <a:pt x="79944" y="1006985"/>
                    <a:pt x="79944" y="1028432"/>
                    <a:pt x="101373" y="1041300"/>
                  </a:cubicBezTo>
                  <a:cubicBezTo>
                    <a:pt x="105659" y="1049878"/>
                    <a:pt x="109944" y="1058457"/>
                    <a:pt x="105659" y="1075614"/>
                  </a:cubicBezTo>
                  <a:cubicBezTo>
                    <a:pt x="105659" y="1092772"/>
                    <a:pt x="105659" y="1101350"/>
                    <a:pt x="118516" y="1118507"/>
                  </a:cubicBezTo>
                  <a:cubicBezTo>
                    <a:pt x="127088" y="1131375"/>
                    <a:pt x="131373" y="1148533"/>
                    <a:pt x="131373" y="1169979"/>
                  </a:cubicBezTo>
                  <a:cubicBezTo>
                    <a:pt x="131373" y="1187137"/>
                    <a:pt x="135659" y="1212873"/>
                    <a:pt x="144231" y="1225740"/>
                  </a:cubicBezTo>
                  <a:cubicBezTo>
                    <a:pt x="152802" y="1242898"/>
                    <a:pt x="152802" y="1247187"/>
                    <a:pt x="139945" y="1290080"/>
                  </a:cubicBezTo>
                  <a:cubicBezTo>
                    <a:pt x="127088" y="1345841"/>
                    <a:pt x="118516" y="1388735"/>
                    <a:pt x="114230" y="1444496"/>
                  </a:cubicBezTo>
                  <a:cubicBezTo>
                    <a:pt x="109944" y="1470232"/>
                    <a:pt x="105659" y="1500257"/>
                    <a:pt x="101373" y="1508836"/>
                  </a:cubicBezTo>
                  <a:cubicBezTo>
                    <a:pt x="97087" y="1525993"/>
                    <a:pt x="97087" y="1530282"/>
                    <a:pt x="109944" y="1547439"/>
                  </a:cubicBezTo>
                  <a:cubicBezTo>
                    <a:pt x="131373" y="1568886"/>
                    <a:pt x="135659" y="1581754"/>
                    <a:pt x="148517" y="1624647"/>
                  </a:cubicBezTo>
                  <a:cubicBezTo>
                    <a:pt x="157088" y="1646094"/>
                    <a:pt x="165660" y="1680408"/>
                    <a:pt x="178517" y="1697566"/>
                  </a:cubicBezTo>
                  <a:cubicBezTo>
                    <a:pt x="187089" y="1719012"/>
                    <a:pt x="191375" y="1727591"/>
                    <a:pt x="187089" y="1731880"/>
                  </a:cubicBezTo>
                  <a:cubicBezTo>
                    <a:pt x="182803" y="1731880"/>
                    <a:pt x="178517" y="1749038"/>
                    <a:pt x="174231" y="1761906"/>
                  </a:cubicBezTo>
                  <a:cubicBezTo>
                    <a:pt x="174231" y="1779063"/>
                    <a:pt x="169946" y="1800509"/>
                    <a:pt x="165660" y="1809088"/>
                  </a:cubicBezTo>
                  <a:cubicBezTo>
                    <a:pt x="161374" y="1830535"/>
                    <a:pt x="169946" y="1839113"/>
                    <a:pt x="221375" y="1860560"/>
                  </a:cubicBezTo>
                  <a:cubicBezTo>
                    <a:pt x="238518" y="1869139"/>
                    <a:pt x="264233" y="1882007"/>
                    <a:pt x="277091" y="1890585"/>
                  </a:cubicBezTo>
                  <a:cubicBezTo>
                    <a:pt x="289948" y="1899164"/>
                    <a:pt x="307091" y="1907742"/>
                    <a:pt x="315663" y="1907742"/>
                  </a:cubicBezTo>
                  <a:cubicBezTo>
                    <a:pt x="332806" y="1907742"/>
                    <a:pt x="332806" y="1907742"/>
                    <a:pt x="332806" y="1907742"/>
                  </a:cubicBezTo>
                  <a:cubicBezTo>
                    <a:pt x="328520" y="1972082"/>
                    <a:pt x="328520" y="1972082"/>
                    <a:pt x="328520" y="1972082"/>
                  </a:cubicBezTo>
                  <a:cubicBezTo>
                    <a:pt x="328520" y="2006397"/>
                    <a:pt x="328520" y="2036422"/>
                    <a:pt x="328520" y="2036422"/>
                  </a:cubicBezTo>
                  <a:cubicBezTo>
                    <a:pt x="324234" y="2036422"/>
                    <a:pt x="319949" y="2036422"/>
                    <a:pt x="311377" y="2032133"/>
                  </a:cubicBezTo>
                  <a:cubicBezTo>
                    <a:pt x="307091" y="2027843"/>
                    <a:pt x="281376" y="2014975"/>
                    <a:pt x="255662" y="2002107"/>
                  </a:cubicBezTo>
                  <a:cubicBezTo>
                    <a:pt x="226732" y="1989239"/>
                    <a:pt x="144767" y="1947419"/>
                    <a:pt x="15188" y="1878454"/>
                  </a:cubicBezTo>
                  <a:lnTo>
                    <a:pt x="0" y="1870337"/>
                  </a:lnTo>
                  <a:lnTo>
                    <a:pt x="0" y="36403"/>
                  </a:lnTo>
                  <a:close/>
                </a:path>
              </a:pathLst>
            </a:custGeom>
            <a:solidFill>
              <a:schemeClr val="accent3">
                <a:alpha val="3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noAutofit/>
            </a:bodyPr>
            <a:lstStyle/>
            <a:p>
              <a:endParaRPr lang="en-US" sz="1620" dirty="0"/>
            </a:p>
          </p:txBody>
        </p:sp>
        <p:sp>
          <p:nvSpPr>
            <p:cNvPr id="74" name="Freeform 73">
              <a:extLst>
                <a:ext uri="{FF2B5EF4-FFF2-40B4-BE49-F238E27FC236}">
                  <a16:creationId xmlns:a16="http://schemas.microsoft.com/office/drawing/2014/main" id="{7C3CB09E-F0D9-1948-BF26-1EF4A276F96A}"/>
                </a:ext>
              </a:extLst>
            </p:cNvPr>
            <p:cNvSpPr>
              <a:spLocks/>
            </p:cNvSpPr>
            <p:nvPr userDrawn="1"/>
          </p:nvSpPr>
          <p:spPr bwMode="auto">
            <a:xfrm>
              <a:off x="1" y="1893648"/>
              <a:ext cx="629729" cy="2158500"/>
            </a:xfrm>
            <a:custGeom>
              <a:avLst/>
              <a:gdLst>
                <a:gd name="connsiteX0" fmla="*/ 0 w 629729"/>
                <a:gd name="connsiteY0" fmla="*/ 0 h 2158500"/>
                <a:gd name="connsiteX1" fmla="*/ 1419 w 629729"/>
                <a:gd name="connsiteY1" fmla="*/ 763 h 2158500"/>
                <a:gd name="connsiteX2" fmla="*/ 11415 w 629729"/>
                <a:gd name="connsiteY2" fmla="*/ 5187 h 2158500"/>
                <a:gd name="connsiteX3" fmla="*/ 281928 w 629729"/>
                <a:gd name="connsiteY3" fmla="*/ 142450 h 2158500"/>
                <a:gd name="connsiteX4" fmla="*/ 492326 w 629729"/>
                <a:gd name="connsiteY4" fmla="*/ 228239 h 2158500"/>
                <a:gd name="connsiteX5" fmla="*/ 629729 w 629729"/>
                <a:gd name="connsiteY5" fmla="*/ 284002 h 2158500"/>
                <a:gd name="connsiteX6" fmla="*/ 629729 w 629729"/>
                <a:gd name="connsiteY6" fmla="*/ 305450 h 2158500"/>
                <a:gd name="connsiteX7" fmla="*/ 556734 w 629729"/>
                <a:gd name="connsiteY7" fmla="*/ 498476 h 2158500"/>
                <a:gd name="connsiteX8" fmla="*/ 470857 w 629729"/>
                <a:gd name="connsiteY8" fmla="*/ 738686 h 2158500"/>
                <a:gd name="connsiteX9" fmla="*/ 299103 w 629729"/>
                <a:gd name="connsiteY9" fmla="*/ 1240554 h 2158500"/>
                <a:gd name="connsiteX10" fmla="*/ 290515 w 629729"/>
                <a:gd name="connsiteY10" fmla="*/ 1283449 h 2158500"/>
                <a:gd name="connsiteX11" fmla="*/ 307691 w 629729"/>
                <a:gd name="connsiteY11" fmla="*/ 1343501 h 2158500"/>
                <a:gd name="connsiteX12" fmla="*/ 376392 w 629729"/>
                <a:gd name="connsiteY12" fmla="*/ 1472185 h 2158500"/>
                <a:gd name="connsiteX13" fmla="*/ 397862 w 629729"/>
                <a:gd name="connsiteY13" fmla="*/ 1536527 h 2158500"/>
                <a:gd name="connsiteX14" fmla="*/ 415037 w 629729"/>
                <a:gd name="connsiteY14" fmla="*/ 1566554 h 2158500"/>
                <a:gd name="connsiteX15" fmla="*/ 427918 w 629729"/>
                <a:gd name="connsiteY15" fmla="*/ 1588001 h 2158500"/>
                <a:gd name="connsiteX16" fmla="*/ 449387 w 629729"/>
                <a:gd name="connsiteY16" fmla="*/ 1635185 h 2158500"/>
                <a:gd name="connsiteX17" fmla="*/ 462269 w 629729"/>
                <a:gd name="connsiteY17" fmla="*/ 1665211 h 2158500"/>
                <a:gd name="connsiteX18" fmla="*/ 500914 w 629729"/>
                <a:gd name="connsiteY18" fmla="*/ 1746711 h 2158500"/>
                <a:gd name="connsiteX19" fmla="*/ 548146 w 629729"/>
                <a:gd name="connsiteY19" fmla="*/ 1849658 h 2158500"/>
                <a:gd name="connsiteX20" fmla="*/ 591084 w 629729"/>
                <a:gd name="connsiteY20" fmla="*/ 1956895 h 2158500"/>
                <a:gd name="connsiteX21" fmla="*/ 582497 w 629729"/>
                <a:gd name="connsiteY21" fmla="*/ 2034106 h 2158500"/>
                <a:gd name="connsiteX22" fmla="*/ 591084 w 629729"/>
                <a:gd name="connsiteY22" fmla="*/ 2141342 h 2158500"/>
                <a:gd name="connsiteX23" fmla="*/ 586791 w 629729"/>
                <a:gd name="connsiteY23" fmla="*/ 2158500 h 2158500"/>
                <a:gd name="connsiteX24" fmla="*/ 359217 w 629729"/>
                <a:gd name="connsiteY24" fmla="*/ 2085579 h 2158500"/>
                <a:gd name="connsiteX25" fmla="*/ 134864 w 629729"/>
                <a:gd name="connsiteY25" fmla="*/ 2004615 h 2158500"/>
                <a:gd name="connsiteX26" fmla="*/ 0 w 629729"/>
                <a:gd name="connsiteY26" fmla="*/ 1953918 h 215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9729" h="2158500">
                  <a:moveTo>
                    <a:pt x="0" y="0"/>
                  </a:moveTo>
                  <a:lnTo>
                    <a:pt x="1419" y="763"/>
                  </a:lnTo>
                  <a:cubicBezTo>
                    <a:pt x="6853" y="3578"/>
                    <a:pt x="10342" y="5187"/>
                    <a:pt x="11415" y="5187"/>
                  </a:cubicBezTo>
                  <a:cubicBezTo>
                    <a:pt x="28591" y="18055"/>
                    <a:pt x="213226" y="112424"/>
                    <a:pt x="281928" y="142450"/>
                  </a:cubicBezTo>
                  <a:cubicBezTo>
                    <a:pt x="329160" y="163897"/>
                    <a:pt x="423625" y="202502"/>
                    <a:pt x="492326" y="228239"/>
                  </a:cubicBezTo>
                  <a:cubicBezTo>
                    <a:pt x="565321" y="258266"/>
                    <a:pt x="625435" y="284002"/>
                    <a:pt x="629729" y="284002"/>
                  </a:cubicBezTo>
                  <a:cubicBezTo>
                    <a:pt x="629729" y="288292"/>
                    <a:pt x="629729" y="296871"/>
                    <a:pt x="629729" y="305450"/>
                  </a:cubicBezTo>
                  <a:cubicBezTo>
                    <a:pt x="625435" y="309739"/>
                    <a:pt x="591084" y="399818"/>
                    <a:pt x="556734" y="498476"/>
                  </a:cubicBezTo>
                  <a:cubicBezTo>
                    <a:pt x="522383" y="597134"/>
                    <a:pt x="483738" y="704370"/>
                    <a:pt x="470857" y="738686"/>
                  </a:cubicBezTo>
                  <a:cubicBezTo>
                    <a:pt x="329160" y="1124738"/>
                    <a:pt x="299103" y="1210528"/>
                    <a:pt x="299103" y="1240554"/>
                  </a:cubicBezTo>
                  <a:cubicBezTo>
                    <a:pt x="299103" y="1257712"/>
                    <a:pt x="294809" y="1279159"/>
                    <a:pt x="290515" y="1283449"/>
                  </a:cubicBezTo>
                  <a:cubicBezTo>
                    <a:pt x="277634" y="1304896"/>
                    <a:pt x="286221" y="1330633"/>
                    <a:pt x="307691" y="1343501"/>
                  </a:cubicBezTo>
                  <a:cubicBezTo>
                    <a:pt x="333454" y="1360659"/>
                    <a:pt x="372098" y="1429291"/>
                    <a:pt x="376392" y="1472185"/>
                  </a:cubicBezTo>
                  <a:cubicBezTo>
                    <a:pt x="380686" y="1497922"/>
                    <a:pt x="384980" y="1515080"/>
                    <a:pt x="397862" y="1536527"/>
                  </a:cubicBezTo>
                  <a:cubicBezTo>
                    <a:pt x="406449" y="1549396"/>
                    <a:pt x="415037" y="1566554"/>
                    <a:pt x="415037" y="1566554"/>
                  </a:cubicBezTo>
                  <a:cubicBezTo>
                    <a:pt x="415037" y="1570843"/>
                    <a:pt x="419331" y="1579422"/>
                    <a:pt x="427918" y="1588001"/>
                  </a:cubicBezTo>
                  <a:cubicBezTo>
                    <a:pt x="436506" y="1596580"/>
                    <a:pt x="445094" y="1618027"/>
                    <a:pt x="449387" y="1635185"/>
                  </a:cubicBezTo>
                  <a:cubicBezTo>
                    <a:pt x="453681" y="1648053"/>
                    <a:pt x="462269" y="1665211"/>
                    <a:pt x="462269" y="1665211"/>
                  </a:cubicBezTo>
                  <a:cubicBezTo>
                    <a:pt x="470857" y="1669501"/>
                    <a:pt x="496620" y="1725264"/>
                    <a:pt x="500914" y="1746711"/>
                  </a:cubicBezTo>
                  <a:cubicBezTo>
                    <a:pt x="505208" y="1755290"/>
                    <a:pt x="526677" y="1802474"/>
                    <a:pt x="548146" y="1849658"/>
                  </a:cubicBezTo>
                  <a:cubicBezTo>
                    <a:pt x="573909" y="1901132"/>
                    <a:pt x="591084" y="1944027"/>
                    <a:pt x="591084" y="1956895"/>
                  </a:cubicBezTo>
                  <a:cubicBezTo>
                    <a:pt x="591084" y="1965474"/>
                    <a:pt x="586791" y="1999790"/>
                    <a:pt x="582497" y="2034106"/>
                  </a:cubicBezTo>
                  <a:cubicBezTo>
                    <a:pt x="569615" y="2089869"/>
                    <a:pt x="573909" y="2115605"/>
                    <a:pt x="591084" y="2141342"/>
                  </a:cubicBezTo>
                  <a:cubicBezTo>
                    <a:pt x="599672" y="2154211"/>
                    <a:pt x="599672" y="2158500"/>
                    <a:pt x="586791" y="2158500"/>
                  </a:cubicBezTo>
                  <a:cubicBezTo>
                    <a:pt x="582497" y="2154211"/>
                    <a:pt x="457975" y="2115605"/>
                    <a:pt x="359217" y="2085579"/>
                  </a:cubicBezTo>
                  <a:cubicBezTo>
                    <a:pt x="342042" y="2081290"/>
                    <a:pt x="245430" y="2045901"/>
                    <a:pt x="134864" y="2004615"/>
                  </a:cubicBezTo>
                  <a:lnTo>
                    <a:pt x="0" y="1953918"/>
                  </a:lnTo>
                  <a:close/>
                </a:path>
              </a:pathLst>
            </a:custGeom>
            <a:solidFill>
              <a:schemeClr val="accent3">
                <a:alpha val="3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296" tIns="41148" rIns="82296" bIns="41148" numCol="1" anchor="t" anchorCtr="0" compatLnSpc="1">
              <a:prstTxWarp prst="textNoShape">
                <a:avLst/>
              </a:prstTxWarp>
              <a:noAutofit/>
            </a:bodyPr>
            <a:lstStyle/>
            <a:p>
              <a:endParaRPr lang="en-US" sz="1620" dirty="0"/>
            </a:p>
          </p:txBody>
        </p:sp>
      </p:grpSp>
      <p:sp>
        <p:nvSpPr>
          <p:cNvPr id="2" name="Titre 1"/>
          <p:cNvSpPr>
            <a:spLocks noGrp="1"/>
          </p:cNvSpPr>
          <p:nvPr userDrawn="1">
            <p:ph type="title"/>
            <p:custDataLst>
              <p:tags r:id="rId2"/>
            </p:custDataLst>
          </p:nvPr>
        </p:nvSpPr>
        <p:spPr>
          <a:xfrm>
            <a:off x="3948447" y="2797200"/>
            <a:ext cx="4496032" cy="1948474"/>
          </a:xfrm>
        </p:spPr>
        <p:txBody>
          <a:bodyPr/>
          <a:lstStyle/>
          <a:p>
            <a:r>
              <a:rPr lang="en-CA" noProof="0" dirty="0"/>
              <a:t>Canada economic outlook</a:t>
            </a:r>
          </a:p>
        </p:txBody>
      </p:sp>
      <p:grpSp>
        <p:nvGrpSpPr>
          <p:cNvPr id="71" name="Group 70">
            <a:extLst>
              <a:ext uri="{FF2B5EF4-FFF2-40B4-BE49-F238E27FC236}">
                <a16:creationId xmlns:a16="http://schemas.microsoft.com/office/drawing/2014/main" id="{772A8FE8-22C1-114C-8177-E0E1D65CDB9B}"/>
              </a:ext>
            </a:extLst>
          </p:cNvPr>
          <p:cNvGrpSpPr>
            <a:grpSpLocks noChangeAspect="1"/>
          </p:cNvGrpSpPr>
          <p:nvPr userDrawn="1">
            <p:custDataLst>
              <p:tags r:id="rId3"/>
            </p:custDataLst>
          </p:nvPr>
        </p:nvGrpSpPr>
        <p:grpSpPr>
          <a:xfrm>
            <a:off x="8157643" y="215566"/>
            <a:ext cx="648000" cy="648000"/>
            <a:chOff x="5822950" y="1484313"/>
            <a:chExt cx="2206625" cy="2211387"/>
          </a:xfrm>
        </p:grpSpPr>
        <p:sp>
          <p:nvSpPr>
            <p:cNvPr id="72" name="Freeform 72">
              <a:extLst>
                <a:ext uri="{FF2B5EF4-FFF2-40B4-BE49-F238E27FC236}">
                  <a16:creationId xmlns:a16="http://schemas.microsoft.com/office/drawing/2014/main" id="{7DCC9CF7-4C2A-4949-A415-106D38A3729C}"/>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sp>
          <p:nvSpPr>
            <p:cNvPr id="73" name="Freeform 74">
              <a:extLst>
                <a:ext uri="{FF2B5EF4-FFF2-40B4-BE49-F238E27FC236}">
                  <a16:creationId xmlns:a16="http://schemas.microsoft.com/office/drawing/2014/main" id="{8C10223F-32CB-B041-8C96-E36558D4A52A}"/>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CA" sz="1264"/>
            </a:p>
          </p:txBody>
        </p:sp>
      </p:grpSp>
      <p:sp>
        <p:nvSpPr>
          <p:cNvPr id="56" name="Text Placeholder 610">
            <a:extLst>
              <a:ext uri="{FF2B5EF4-FFF2-40B4-BE49-F238E27FC236}">
                <a16:creationId xmlns:a16="http://schemas.microsoft.com/office/drawing/2014/main" id="{D509DD95-47B8-4D8C-8267-604420C834EE}"/>
              </a:ext>
            </a:extLst>
          </p:cNvPr>
          <p:cNvSpPr txBox="1">
            <a:spLocks/>
          </p:cNvSpPr>
          <p:nvPr>
            <p:custDataLst>
              <p:tags r:id="rId4"/>
            </p:custDataLst>
          </p:nvPr>
        </p:nvSpPr>
        <p:spPr>
          <a:xfrm>
            <a:off x="3914193" y="1949917"/>
            <a:ext cx="1238250" cy="719137"/>
          </a:xfrm>
          <a:prstGeom prst="rect">
            <a:avLst/>
          </a:prstGeom>
        </p:spPr>
        <p:txBody>
          <a:bodyPr vert="horz" lIns="0" tIns="0" rIns="0" bIns="0" rtlCol="0">
            <a:noAutofit/>
          </a:bodyPr>
          <a:lstStyle>
            <a:lvl1pPr marL="282575" indent="-282575" algn="l" defTabSz="914400" rtl="0" eaLnBrk="1" latinLnBrk="0" hangingPunct="1">
              <a:lnSpc>
                <a:spcPct val="90000"/>
              </a:lnSpc>
              <a:spcBef>
                <a:spcPts val="1200"/>
              </a:spcBef>
              <a:buClr>
                <a:schemeClr val="tx1"/>
              </a:buClr>
              <a:buSzPct val="75000"/>
              <a:buFont typeface="Wingdings 3" panose="05040102010807070707" pitchFamily="18" charset="2"/>
              <a:buChar char=""/>
              <a:defRPr lang="en-CA" sz="2400" b="1" kern="1200" noProof="0" dirty="0" smtClean="0">
                <a:solidFill>
                  <a:schemeClr val="tx1"/>
                </a:solidFill>
                <a:latin typeface="+mn-lt"/>
                <a:ea typeface="+mn-ea"/>
                <a:cs typeface="+mn-cs"/>
              </a:defRPr>
            </a:lvl1pPr>
            <a:lvl2pPr marL="471600" indent="-172800" algn="l" defTabSz="457200" rtl="0" eaLnBrk="1" latinLnBrk="0" hangingPunct="1">
              <a:lnSpc>
                <a:spcPct val="90000"/>
              </a:lnSpc>
              <a:spcBef>
                <a:spcPts val="900"/>
              </a:spcBef>
              <a:buClr>
                <a:schemeClr val="tx2"/>
              </a:buClr>
              <a:buSzPct val="90000"/>
              <a:buFont typeface="Wingdings" charset="2"/>
              <a:buChar char="§"/>
              <a:defRPr sz="2000" kern="1200">
                <a:solidFill>
                  <a:schemeClr val="tx1"/>
                </a:solidFill>
                <a:latin typeface="+mn-lt"/>
                <a:ea typeface="+mn-ea"/>
                <a:cs typeface="+mn-cs"/>
              </a:defRPr>
            </a:lvl2pPr>
            <a:lvl3pPr marL="741600" indent="-270000" algn="l" defTabSz="457200" rtl="0" eaLnBrk="1" latinLnBrk="0" hangingPunct="1">
              <a:lnSpc>
                <a:spcPct val="90000"/>
              </a:lnSpc>
              <a:spcBef>
                <a:spcPts val="600"/>
              </a:spcBef>
              <a:buSzPct val="80000"/>
              <a:buFont typeface="Lucida Grande"/>
              <a:buChar char="—"/>
              <a:defRPr sz="1800" kern="1200">
                <a:solidFill>
                  <a:schemeClr val="tx1"/>
                </a:solidFill>
                <a:latin typeface="+mn-lt"/>
                <a:ea typeface="+mn-ea"/>
                <a:cs typeface="+mn-cs"/>
              </a:defRPr>
            </a:lvl3pPr>
            <a:lvl4pPr marL="900000" indent="-151200" algn="l" defTabSz="457200" rtl="0" eaLnBrk="1" latinLnBrk="0" hangingPunct="1">
              <a:lnSpc>
                <a:spcPct val="90000"/>
              </a:lnSpc>
              <a:spcBef>
                <a:spcPts val="600"/>
              </a:spcBef>
              <a:buFont typeface="Arial"/>
              <a:buChar char="•"/>
              <a:defRPr sz="1600" kern="1200">
                <a:solidFill>
                  <a:schemeClr val="tx1"/>
                </a:solidFill>
                <a:latin typeface="+mn-lt"/>
                <a:ea typeface="+mn-ea"/>
                <a:cs typeface="+mn-cs"/>
              </a:defRPr>
            </a:lvl4pPr>
            <a:lvl5pPr marL="1108800" indent="-198000" algn="l" defTabSz="457200" rtl="0" eaLnBrk="1" latinLnBrk="0" hangingPunct="1">
              <a:lnSpc>
                <a:spcPct val="90000"/>
              </a:lnSpc>
              <a:spcBef>
                <a:spcPts val="600"/>
              </a:spcBef>
              <a:buClrTx/>
              <a:buSzPct val="80000"/>
              <a:buFont typeface="Lucida Grande"/>
              <a:buChar char="&gt;"/>
              <a:defRPr sz="14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fr-CA" sz="6000" noProof="1">
                <a:solidFill>
                  <a:schemeClr val="accent3"/>
                </a:solidFill>
              </a:rPr>
              <a:t>02.</a:t>
            </a:r>
          </a:p>
        </p:txBody>
      </p:sp>
    </p:spTree>
    <p:extLst>
      <p:ext uri="{BB962C8B-B14F-4D97-AF65-F5344CB8AC3E}">
        <p14:creationId xmlns:p14="http://schemas.microsoft.com/office/powerpoint/2010/main" val="21021191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Placeholder 7">
            <a:extLst>
              <a:ext uri="{FF2B5EF4-FFF2-40B4-BE49-F238E27FC236}">
                <a16:creationId xmlns:a16="http://schemas.microsoft.com/office/drawing/2014/main" id="{779F1C51-0A47-A641-8AA2-DE17266B92D6}"/>
              </a:ext>
            </a:extLst>
          </p:cNvPr>
          <p:cNvGraphicFramePr>
            <a:graphicFrameLocks noGrp="1"/>
          </p:cNvGraphicFramePr>
          <p:nvPr>
            <p:ph type="chart" sz="quarter" idx="13"/>
            <p:custDataLst>
              <p:tags r:id="rId1"/>
            </p:custDataLst>
            <p:extLst>
              <p:ext uri="{D42A27DB-BD31-4B8C-83A1-F6EECF244321}">
                <p14:modId xmlns:p14="http://schemas.microsoft.com/office/powerpoint/2010/main" val="2199520337"/>
              </p:ext>
            </p:extLst>
          </p:nvPr>
        </p:nvGraphicFramePr>
        <p:xfrm>
          <a:off x="352425" y="1490663"/>
          <a:ext cx="8442325" cy="3568700"/>
        </p:xfrm>
        <a:graphic>
          <a:graphicData uri="http://schemas.openxmlformats.org/drawingml/2006/chart">
            <c:chart xmlns:c="http://schemas.openxmlformats.org/drawingml/2006/chart" xmlns:r="http://schemas.openxmlformats.org/officeDocument/2006/relationships" r:id="rId9"/>
          </a:graphicData>
        </a:graphic>
      </p:graphicFrame>
      <p:sp>
        <p:nvSpPr>
          <p:cNvPr id="63" name="Title 62"/>
          <p:cNvSpPr>
            <a:spLocks noGrp="1"/>
          </p:cNvSpPr>
          <p:nvPr userDrawn="1">
            <p:ph type="title"/>
            <p:custDataLst>
              <p:tags r:id="rId2"/>
            </p:custDataLst>
          </p:nvPr>
        </p:nvSpPr>
        <p:spPr>
          <a:xfrm>
            <a:off x="352424" y="311309"/>
            <a:ext cx="7740000" cy="921111"/>
          </a:xfrm>
        </p:spPr>
        <p:txBody>
          <a:bodyPr/>
          <a:lstStyle/>
          <a:p>
            <a:r>
              <a:rPr lang="en-CA" noProof="0" dirty="0">
                <a:latin typeface="Arial Black" panose="020B0604020202020204" pitchFamily="34" charset="0"/>
                <a:cs typeface="Arial Black" panose="020B0604020202020204" pitchFamily="34" charset="0"/>
              </a:rPr>
              <a:t>Canada’s GDP growth </a:t>
            </a:r>
            <a:br>
              <a:rPr lang="en-CA" noProof="0" dirty="0">
                <a:latin typeface="Arial Black" panose="020B0604020202020204" pitchFamily="34" charset="0"/>
                <a:cs typeface="Arial Black" panose="020B0604020202020204" pitchFamily="34" charset="0"/>
              </a:rPr>
            </a:br>
            <a:r>
              <a:rPr lang="en-CA" noProof="0" dirty="0">
                <a:latin typeface="Arial Black" panose="020B0604020202020204" pitchFamily="34" charset="0"/>
                <a:cs typeface="Arial Black" panose="020B0604020202020204" pitchFamily="34" charset="0"/>
              </a:rPr>
              <a:t>is decelerating</a:t>
            </a:r>
          </a:p>
        </p:txBody>
      </p:sp>
      <p:grpSp>
        <p:nvGrpSpPr>
          <p:cNvPr id="13" name="Group 12">
            <a:extLst>
              <a:ext uri="{FF2B5EF4-FFF2-40B4-BE49-F238E27FC236}">
                <a16:creationId xmlns:a16="http://schemas.microsoft.com/office/drawing/2014/main" id="{E5B198C1-212D-094A-B750-4C8A31BE98B8}"/>
              </a:ext>
            </a:extLst>
          </p:cNvPr>
          <p:cNvGrpSpPr>
            <a:grpSpLocks noChangeAspect="1"/>
          </p:cNvGrpSpPr>
          <p:nvPr>
            <p:custDataLst>
              <p:tags r:id="rId3"/>
            </p:custDataLst>
          </p:nvPr>
        </p:nvGrpSpPr>
        <p:grpSpPr>
          <a:xfrm>
            <a:off x="8157643" y="215566"/>
            <a:ext cx="648000" cy="648000"/>
            <a:chOff x="5822950" y="1484313"/>
            <a:chExt cx="2206625" cy="2211387"/>
          </a:xfrm>
        </p:grpSpPr>
        <p:sp>
          <p:nvSpPr>
            <p:cNvPr id="14" name="Freeform 72">
              <a:extLst>
                <a:ext uri="{FF2B5EF4-FFF2-40B4-BE49-F238E27FC236}">
                  <a16:creationId xmlns:a16="http://schemas.microsoft.com/office/drawing/2014/main" id="{B2EEB451-719B-D749-8C57-A4DBAB1AA663}"/>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15" name="Freeform 74">
              <a:extLst>
                <a:ext uri="{FF2B5EF4-FFF2-40B4-BE49-F238E27FC236}">
                  <a16:creationId xmlns:a16="http://schemas.microsoft.com/office/drawing/2014/main" id="{BBFDEFA0-70CC-B642-B655-016C507FF3CE}"/>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
        <p:nvSpPr>
          <p:cNvPr id="4" name="Footer Placeholder 3">
            <a:extLst>
              <a:ext uri="{FF2B5EF4-FFF2-40B4-BE49-F238E27FC236}">
                <a16:creationId xmlns:a16="http://schemas.microsoft.com/office/drawing/2014/main" id="{B09D6585-1EBB-6043-ABE3-55F9A2725D31}"/>
              </a:ext>
            </a:extLst>
          </p:cNvPr>
          <p:cNvSpPr>
            <a:spLocks noGrp="1"/>
          </p:cNvSpPr>
          <p:nvPr>
            <p:ph type="ftr" sz="quarter" idx="14"/>
            <p:custDataLst>
              <p:tags r:id="rId4"/>
            </p:custDataLst>
          </p:nvPr>
        </p:nvSpPr>
        <p:spPr>
          <a:xfrm>
            <a:off x="350815" y="5240737"/>
            <a:ext cx="5823005" cy="304271"/>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900" b="1" i="0" u="none" strike="noStrike" kern="1200" cap="none" spc="0" normalizeH="0" baseline="0" noProof="0" dirty="0">
                <a:ln>
                  <a:noFill/>
                </a:ln>
                <a:solidFill>
                  <a:srgbClr val="1F384B"/>
                </a:solidFill>
                <a:effectLst/>
                <a:uLnTx/>
                <a:uFillTx/>
                <a:latin typeface="Arial"/>
                <a:ea typeface="+mn-ea"/>
                <a:cs typeface="+mn-cs"/>
              </a:rPr>
              <a:t>NOTE: </a:t>
            </a:r>
            <a:r>
              <a:rPr kumimoji="0" lang="en-CA" sz="900" b="0" i="0" u="none" strike="noStrike" kern="1200" cap="none" spc="0" normalizeH="0" baseline="0" noProof="0" dirty="0">
                <a:ln>
                  <a:noFill/>
                </a:ln>
                <a:solidFill>
                  <a:srgbClr val="1F384B"/>
                </a:solidFill>
                <a:effectLst/>
                <a:uLnTx/>
                <a:uFillTx/>
                <a:latin typeface="Arial"/>
                <a:ea typeface="+mn-ea"/>
                <a:cs typeface="+mn-cs"/>
              </a:rPr>
              <a:t>f=forecast</a:t>
            </a:r>
            <a:br>
              <a:rPr kumimoji="0" lang="en-CA" sz="900" b="1" i="0" u="none" strike="noStrike" kern="1200" cap="none" spc="0" normalizeH="0" baseline="0" noProof="0" dirty="0">
                <a:ln>
                  <a:noFill/>
                </a:ln>
                <a:solidFill>
                  <a:srgbClr val="1F384B"/>
                </a:solidFill>
                <a:effectLst/>
                <a:uLnTx/>
                <a:uFillTx/>
                <a:latin typeface="Arial"/>
                <a:ea typeface="+mn-ea"/>
                <a:cs typeface="+mn-cs"/>
              </a:rPr>
            </a:br>
            <a:r>
              <a:rPr kumimoji="0" lang="en-CA" sz="900" b="1" i="0" u="none" strike="noStrike" kern="1200" cap="none" spc="0" normalizeH="0" baseline="0" noProof="0" dirty="0">
                <a:ln>
                  <a:noFill/>
                </a:ln>
                <a:solidFill>
                  <a:srgbClr val="1F384B"/>
                </a:solidFill>
                <a:effectLst/>
                <a:uLnTx/>
                <a:uFillTx/>
                <a:latin typeface="Arial"/>
                <a:ea typeface="+mn-ea"/>
                <a:cs typeface="+mn-cs"/>
              </a:rPr>
              <a:t>SOURCES: </a:t>
            </a:r>
            <a:r>
              <a:rPr kumimoji="0" lang="en-CA" sz="900" b="0" i="0" u="none" strike="noStrike" kern="1200" cap="none" spc="0" normalizeH="0" baseline="0" noProof="0" dirty="0">
                <a:ln>
                  <a:noFill/>
                </a:ln>
                <a:solidFill>
                  <a:srgbClr val="1F384B"/>
                </a:solidFill>
                <a:effectLst/>
                <a:uLnTx/>
                <a:uFillTx/>
                <a:latin typeface="Arial"/>
                <a:ea typeface="+mn-ea"/>
                <a:cs typeface="+mn-cs"/>
              </a:rPr>
              <a:t>Statistics Canada</a:t>
            </a:r>
            <a:r>
              <a:rPr lang="en-CA" dirty="0">
                <a:solidFill>
                  <a:srgbClr val="1F384B"/>
                </a:solidFill>
                <a:latin typeface="Arial"/>
              </a:rPr>
              <a:t>,</a:t>
            </a:r>
            <a:r>
              <a:rPr kumimoji="0" lang="en-CA" sz="900" b="0" i="0" u="none" strike="noStrike" kern="1200" cap="none" spc="0" normalizeH="0" baseline="0" noProof="0" dirty="0">
                <a:ln>
                  <a:noFill/>
                </a:ln>
                <a:solidFill>
                  <a:srgbClr val="1F384B"/>
                </a:solidFill>
                <a:effectLst/>
                <a:uLnTx/>
                <a:uFillTx/>
                <a:latin typeface="Arial"/>
                <a:ea typeface="+mn-ea"/>
                <a:cs typeface="+mn-cs"/>
              </a:rPr>
              <a:t> Consensus forecasts, May 2019</a:t>
            </a:r>
          </a:p>
        </p:txBody>
      </p:sp>
      <p:sp>
        <p:nvSpPr>
          <p:cNvPr id="10" name="Rectangle 9">
            <a:extLst>
              <a:ext uri="{FF2B5EF4-FFF2-40B4-BE49-F238E27FC236}">
                <a16:creationId xmlns:a16="http://schemas.microsoft.com/office/drawing/2014/main" id="{7769F19A-807F-B74F-AF49-824D204D96D1}"/>
              </a:ext>
            </a:extLst>
          </p:cNvPr>
          <p:cNvSpPr/>
          <p:nvPr>
            <p:custDataLst>
              <p:tags r:id="rId5"/>
            </p:custDataLst>
          </p:nvPr>
        </p:nvSpPr>
        <p:spPr bwMode="auto">
          <a:xfrm flipH="1">
            <a:off x="7837439" y="2580304"/>
            <a:ext cx="160300" cy="193899"/>
          </a:xfrm>
          <a:prstGeom prst="rect">
            <a:avLst/>
          </a:prstGeom>
          <a:noFill/>
        </p:spPr>
        <p:txBody>
          <a:bodyPr wrap="none" lIns="0" tIns="0" rIns="0" bIns="0" anchor="t">
            <a:spAutoFit/>
          </a:bodyPr>
          <a:lstStyle/>
          <a:p>
            <a:pPr marL="0" marR="0" lvl="0" indent="0" algn="l" defTabSz="457200" rtl="0" eaLnBrk="1" fontAlgn="auto" latinLnBrk="0" hangingPunct="1">
              <a:lnSpc>
                <a:spcPct val="90000"/>
              </a:lnSpc>
              <a:spcBef>
                <a:spcPts val="0"/>
              </a:spcBef>
              <a:spcAft>
                <a:spcPts val="600"/>
              </a:spcAft>
              <a:buClrTx/>
              <a:buSzTx/>
              <a:buFontTx/>
              <a:buNone/>
              <a:tabLst/>
              <a:defRPr/>
            </a:pPr>
            <a:r>
              <a:rPr kumimoji="0" lang="en-CA" sz="1400" b="0" i="0" u="none" strike="noStrike" kern="1200" cap="none" spc="0" normalizeH="0" baseline="0" noProof="0" dirty="0">
                <a:ln>
                  <a:noFill/>
                </a:ln>
                <a:solidFill>
                  <a:srgbClr val="D82C26"/>
                </a:solidFill>
                <a:effectLst/>
                <a:uLnTx/>
                <a:uFillTx/>
                <a:latin typeface="Arial"/>
                <a:ea typeface="Arial Black" charset="0"/>
                <a:cs typeface="Arial Black" charset="0"/>
              </a:rPr>
              <a:t>%</a:t>
            </a:r>
            <a:endParaRPr kumimoji="0" lang="en-CA" sz="1600" b="0" i="0" u="none" strike="noStrike" kern="1200" cap="none" spc="0" normalizeH="0" baseline="0" noProof="0" dirty="0">
              <a:ln>
                <a:noFill/>
              </a:ln>
              <a:solidFill>
                <a:srgbClr val="D82C26"/>
              </a:solidFill>
              <a:effectLst/>
              <a:uLnTx/>
              <a:uFillTx/>
              <a:latin typeface="Arial"/>
              <a:ea typeface="Arial Black" charset="0"/>
              <a:cs typeface="Arial Black" charset="0"/>
            </a:endParaRPr>
          </a:p>
        </p:txBody>
      </p:sp>
      <p:sp>
        <p:nvSpPr>
          <p:cNvPr id="11" name="Rectangle 10">
            <a:extLst>
              <a:ext uri="{FF2B5EF4-FFF2-40B4-BE49-F238E27FC236}">
                <a16:creationId xmlns:a16="http://schemas.microsoft.com/office/drawing/2014/main" id="{73A87A9D-46BF-DF40-A6C6-2874C410339B}"/>
              </a:ext>
            </a:extLst>
          </p:cNvPr>
          <p:cNvSpPr/>
          <p:nvPr>
            <p:custDataLst>
              <p:tags r:id="rId6"/>
            </p:custDataLst>
          </p:nvPr>
        </p:nvSpPr>
        <p:spPr bwMode="auto">
          <a:xfrm flipH="1">
            <a:off x="8645343" y="3081114"/>
            <a:ext cx="160300" cy="193899"/>
          </a:xfrm>
          <a:prstGeom prst="rect">
            <a:avLst/>
          </a:prstGeom>
          <a:noFill/>
        </p:spPr>
        <p:txBody>
          <a:bodyPr wrap="none" lIns="0" tIns="0" rIns="0" bIns="0" anchor="t">
            <a:spAutoFit/>
          </a:bodyPr>
          <a:lstStyle/>
          <a:p>
            <a:pPr marL="0" marR="0" lvl="0" indent="0" algn="l" defTabSz="457200" rtl="0" eaLnBrk="1" fontAlgn="auto" latinLnBrk="0" hangingPunct="1">
              <a:lnSpc>
                <a:spcPct val="90000"/>
              </a:lnSpc>
              <a:spcBef>
                <a:spcPts val="0"/>
              </a:spcBef>
              <a:spcAft>
                <a:spcPts val="600"/>
              </a:spcAft>
              <a:buClrTx/>
              <a:buSzTx/>
              <a:buFontTx/>
              <a:buNone/>
              <a:tabLst/>
              <a:defRPr/>
            </a:pPr>
            <a:r>
              <a:rPr kumimoji="0" lang="en-CA" sz="1400" b="0" i="0" u="none" strike="noStrike" kern="1200" cap="none" spc="0" normalizeH="0" baseline="0" noProof="0" dirty="0">
                <a:ln>
                  <a:noFill/>
                </a:ln>
                <a:solidFill>
                  <a:srgbClr val="D82C26"/>
                </a:solidFill>
                <a:effectLst/>
                <a:uLnTx/>
                <a:uFillTx/>
                <a:latin typeface="Arial"/>
                <a:ea typeface="Arial Black" charset="0"/>
                <a:cs typeface="Arial Black" charset="0"/>
              </a:rPr>
              <a:t>%</a:t>
            </a:r>
            <a:endParaRPr kumimoji="0" lang="en-CA" sz="1600" b="0" i="0" u="none" strike="noStrike" kern="1200" cap="none" spc="0" normalizeH="0" baseline="0" noProof="0" dirty="0">
              <a:ln>
                <a:noFill/>
              </a:ln>
              <a:solidFill>
                <a:srgbClr val="D82C26"/>
              </a:solidFill>
              <a:effectLst/>
              <a:uLnTx/>
              <a:uFillTx/>
              <a:latin typeface="Arial"/>
              <a:ea typeface="Arial Black" charset="0"/>
              <a:cs typeface="Arial Black" charset="0"/>
            </a:endParaRPr>
          </a:p>
        </p:txBody>
      </p:sp>
    </p:spTree>
    <p:extLst>
      <p:ext uri="{BB962C8B-B14F-4D97-AF65-F5344CB8AC3E}">
        <p14:creationId xmlns:p14="http://schemas.microsoft.com/office/powerpoint/2010/main" val="137499719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re 1"/>
          <p:cNvSpPr>
            <a:spLocks noGrp="1"/>
          </p:cNvSpPr>
          <p:nvPr>
            <p:ph type="title"/>
            <p:custDataLst>
              <p:tags r:id="rId1"/>
            </p:custDataLst>
          </p:nvPr>
        </p:nvSpPr>
        <p:spPr>
          <a:xfrm>
            <a:off x="352424" y="2115131"/>
            <a:ext cx="7740000" cy="1948474"/>
          </a:xfrm>
        </p:spPr>
        <p:txBody>
          <a:bodyPr anchor="ctr"/>
          <a:lstStyle/>
          <a:p>
            <a:r>
              <a:rPr lang="en-CA" noProof="0" dirty="0">
                <a:solidFill>
                  <a:schemeClr val="tx1"/>
                </a:solidFill>
              </a:rPr>
              <a:t>Why is </a:t>
            </a:r>
            <a:br>
              <a:rPr lang="en-CA" noProof="0" dirty="0">
                <a:solidFill>
                  <a:schemeClr val="tx1"/>
                </a:solidFill>
              </a:rPr>
            </a:br>
            <a:r>
              <a:rPr lang="en-CA" noProof="0" dirty="0">
                <a:solidFill>
                  <a:schemeClr val="tx1"/>
                </a:solidFill>
              </a:rPr>
              <a:t>Canada’s economy</a:t>
            </a:r>
            <a:br>
              <a:rPr lang="en-CA" noProof="0" dirty="0">
                <a:solidFill>
                  <a:schemeClr val="tx1"/>
                </a:solidFill>
              </a:rPr>
            </a:br>
            <a:r>
              <a:rPr lang="en-CA" noProof="0" dirty="0">
                <a:solidFill>
                  <a:schemeClr val="accent3"/>
                </a:solidFill>
              </a:rPr>
              <a:t>slowing down?</a:t>
            </a:r>
          </a:p>
        </p:txBody>
      </p:sp>
      <p:cxnSp>
        <p:nvCxnSpPr>
          <p:cNvPr id="4" name="Straight Connector 3">
            <a:extLst>
              <a:ext uri="{FF2B5EF4-FFF2-40B4-BE49-F238E27FC236}">
                <a16:creationId xmlns:a16="http://schemas.microsoft.com/office/drawing/2014/main" id="{A2F6F487-55B8-DD44-8591-C64923C31766}"/>
              </a:ext>
            </a:extLst>
          </p:cNvPr>
          <p:cNvCxnSpPr/>
          <p:nvPr>
            <p:custDataLst>
              <p:tags r:id="rId2"/>
            </p:custDataLst>
          </p:nvPr>
        </p:nvCxnSpPr>
        <p:spPr>
          <a:xfrm>
            <a:off x="350827" y="1565368"/>
            <a:ext cx="8454816" cy="0"/>
          </a:xfrm>
          <a:prstGeom prst="line">
            <a:avLst/>
          </a:prstGeom>
          <a:ln w="38100" cmpd="sng">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
            <a:extLst>
              <a:ext uri="{FF2B5EF4-FFF2-40B4-BE49-F238E27FC236}">
                <a16:creationId xmlns:a16="http://schemas.microsoft.com/office/drawing/2014/main" id="{06736516-E650-C546-A96C-D6F5E2266BCE}"/>
              </a:ext>
            </a:extLst>
          </p:cNvPr>
          <p:cNvCxnSpPr/>
          <p:nvPr>
            <p:custDataLst>
              <p:tags r:id="rId3"/>
            </p:custDataLst>
          </p:nvPr>
        </p:nvCxnSpPr>
        <p:spPr>
          <a:xfrm>
            <a:off x="350827" y="4613369"/>
            <a:ext cx="8454816" cy="0"/>
          </a:xfrm>
          <a:prstGeom prst="line">
            <a:avLst/>
          </a:prstGeom>
          <a:ln w="38100" cmpd="sng">
            <a:solidFill>
              <a:schemeClr val="accent3"/>
            </a:solidFill>
          </a:ln>
          <a:effectLst/>
        </p:spPr>
        <p:style>
          <a:lnRef idx="2">
            <a:schemeClr val="accent1"/>
          </a:lnRef>
          <a:fillRef idx="0">
            <a:schemeClr val="accent1"/>
          </a:fillRef>
          <a:effectRef idx="1">
            <a:schemeClr val="accent1"/>
          </a:effectRef>
          <a:fontRef idx="minor">
            <a:schemeClr val="tx1"/>
          </a:fontRef>
        </p:style>
      </p:cxnSp>
      <p:grpSp>
        <p:nvGrpSpPr>
          <p:cNvPr id="7" name="Group 6">
            <a:extLst>
              <a:ext uri="{FF2B5EF4-FFF2-40B4-BE49-F238E27FC236}">
                <a16:creationId xmlns:a16="http://schemas.microsoft.com/office/drawing/2014/main" id="{3473E6AA-CBDA-2941-BA5C-E5B11A0CE639}"/>
              </a:ext>
            </a:extLst>
          </p:cNvPr>
          <p:cNvGrpSpPr>
            <a:grpSpLocks noChangeAspect="1"/>
          </p:cNvGrpSpPr>
          <p:nvPr>
            <p:custDataLst>
              <p:tags r:id="rId4"/>
            </p:custDataLst>
          </p:nvPr>
        </p:nvGrpSpPr>
        <p:grpSpPr>
          <a:xfrm>
            <a:off x="8157643" y="215566"/>
            <a:ext cx="648000" cy="648000"/>
            <a:chOff x="5822950" y="1484313"/>
            <a:chExt cx="2206625" cy="2211387"/>
          </a:xfrm>
        </p:grpSpPr>
        <p:sp>
          <p:nvSpPr>
            <p:cNvPr id="8" name="Freeform 72">
              <a:extLst>
                <a:ext uri="{FF2B5EF4-FFF2-40B4-BE49-F238E27FC236}">
                  <a16:creationId xmlns:a16="http://schemas.microsoft.com/office/drawing/2014/main" id="{DBBB69A5-E37A-2C47-8361-A837A5214218}"/>
                </a:ext>
              </a:extLst>
            </p:cNvPr>
            <p:cNvSpPr>
              <a:spLocks noChangeAspect="1" noChangeArrowheads="1"/>
            </p:cNvSpPr>
            <p:nvPr/>
          </p:nvSpPr>
          <p:spPr bwMode="auto">
            <a:xfrm>
              <a:off x="5822950" y="1484313"/>
              <a:ext cx="2206625" cy="2211387"/>
            </a:xfrm>
            <a:custGeom>
              <a:avLst/>
              <a:gdLst>
                <a:gd name="T0" fmla="*/ 6130 w 6131"/>
                <a:gd name="T1" fmla="*/ 3071 h 6144"/>
                <a:gd name="T2" fmla="*/ 6130 w 6131"/>
                <a:gd name="T3" fmla="*/ 3071 h 6144"/>
                <a:gd name="T4" fmla="*/ 3058 w 6131"/>
                <a:gd name="T5" fmla="*/ 6143 h 6144"/>
                <a:gd name="T6" fmla="*/ 0 w 6131"/>
                <a:gd name="T7" fmla="*/ 3071 h 6144"/>
                <a:gd name="T8" fmla="*/ 3058 w 6131"/>
                <a:gd name="T9" fmla="*/ 0 h 6144"/>
                <a:gd name="T10" fmla="*/ 6130 w 6131"/>
                <a:gd name="T11" fmla="*/ 3071 h 6144"/>
              </a:gdLst>
              <a:ahLst/>
              <a:cxnLst>
                <a:cxn ang="0">
                  <a:pos x="T0" y="T1"/>
                </a:cxn>
                <a:cxn ang="0">
                  <a:pos x="T2" y="T3"/>
                </a:cxn>
                <a:cxn ang="0">
                  <a:pos x="T4" y="T5"/>
                </a:cxn>
                <a:cxn ang="0">
                  <a:pos x="T6" y="T7"/>
                </a:cxn>
                <a:cxn ang="0">
                  <a:pos x="T8" y="T9"/>
                </a:cxn>
                <a:cxn ang="0">
                  <a:pos x="T10" y="T11"/>
                </a:cxn>
              </a:cxnLst>
              <a:rect l="0" t="0" r="r" b="b"/>
              <a:pathLst>
                <a:path w="6131" h="6144">
                  <a:moveTo>
                    <a:pt x="6130" y="3071"/>
                  </a:moveTo>
                  <a:lnTo>
                    <a:pt x="6130" y="3071"/>
                  </a:lnTo>
                  <a:cubicBezTo>
                    <a:pt x="6130" y="4765"/>
                    <a:pt x="4765" y="6143"/>
                    <a:pt x="3058" y="6143"/>
                  </a:cubicBezTo>
                  <a:cubicBezTo>
                    <a:pt x="1365" y="6143"/>
                    <a:pt x="0" y="4765"/>
                    <a:pt x="0" y="3071"/>
                  </a:cubicBezTo>
                  <a:cubicBezTo>
                    <a:pt x="0" y="1378"/>
                    <a:pt x="1365" y="0"/>
                    <a:pt x="3058" y="0"/>
                  </a:cubicBezTo>
                  <a:cubicBezTo>
                    <a:pt x="4765" y="0"/>
                    <a:pt x="6130" y="1378"/>
                    <a:pt x="6130" y="3071"/>
                  </a:cubicBezTo>
                </a:path>
              </a:pathLst>
            </a:custGeom>
            <a:solidFill>
              <a:schemeClr val="accent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sp>
          <p:nvSpPr>
            <p:cNvPr id="9" name="Freeform 74">
              <a:extLst>
                <a:ext uri="{FF2B5EF4-FFF2-40B4-BE49-F238E27FC236}">
                  <a16:creationId xmlns:a16="http://schemas.microsoft.com/office/drawing/2014/main" id="{63B9F86B-E092-4D44-91E6-9371673F49F2}"/>
                </a:ext>
              </a:extLst>
            </p:cNvPr>
            <p:cNvSpPr>
              <a:spLocks noChangeArrowheads="1"/>
            </p:cNvSpPr>
            <p:nvPr/>
          </p:nvSpPr>
          <p:spPr bwMode="auto">
            <a:xfrm>
              <a:off x="6242049" y="1841858"/>
              <a:ext cx="1366837" cy="1517650"/>
            </a:xfrm>
            <a:custGeom>
              <a:avLst/>
              <a:gdLst>
                <a:gd name="T0" fmla="*/ 1904 w 3795"/>
                <a:gd name="T1" fmla="*/ 4213 h 4214"/>
                <a:gd name="T2" fmla="*/ 1904 w 3795"/>
                <a:gd name="T3" fmla="*/ 4213 h 4214"/>
                <a:gd name="T4" fmla="*/ 1982 w 3795"/>
                <a:gd name="T5" fmla="*/ 4213 h 4214"/>
                <a:gd name="T6" fmla="*/ 1956 w 3795"/>
                <a:gd name="T7" fmla="*/ 3150 h 4214"/>
                <a:gd name="T8" fmla="*/ 2022 w 3795"/>
                <a:gd name="T9" fmla="*/ 3163 h 4214"/>
                <a:gd name="T10" fmla="*/ 2927 w 3795"/>
                <a:gd name="T11" fmla="*/ 3282 h 4214"/>
                <a:gd name="T12" fmla="*/ 2849 w 3795"/>
                <a:gd name="T13" fmla="*/ 3006 h 4214"/>
                <a:gd name="T14" fmla="*/ 2888 w 3795"/>
                <a:gd name="T15" fmla="*/ 2875 h 4214"/>
                <a:gd name="T16" fmla="*/ 3794 w 3795"/>
                <a:gd name="T17" fmla="*/ 2127 h 4214"/>
                <a:gd name="T18" fmla="*/ 3597 w 3795"/>
                <a:gd name="T19" fmla="*/ 2022 h 4214"/>
                <a:gd name="T20" fmla="*/ 3570 w 3795"/>
                <a:gd name="T21" fmla="*/ 1825 h 4214"/>
                <a:gd name="T22" fmla="*/ 3728 w 3795"/>
                <a:gd name="T23" fmla="*/ 1287 h 4214"/>
                <a:gd name="T24" fmla="*/ 3190 w 3795"/>
                <a:gd name="T25" fmla="*/ 1418 h 4214"/>
                <a:gd name="T26" fmla="*/ 3098 w 3795"/>
                <a:gd name="T27" fmla="*/ 1352 h 4214"/>
                <a:gd name="T28" fmla="*/ 3019 w 3795"/>
                <a:gd name="T29" fmla="*/ 1103 h 4214"/>
                <a:gd name="T30" fmla="*/ 2612 w 3795"/>
                <a:gd name="T31" fmla="*/ 1588 h 4214"/>
                <a:gd name="T32" fmla="*/ 2468 w 3795"/>
                <a:gd name="T33" fmla="*/ 1497 h 4214"/>
                <a:gd name="T34" fmla="*/ 2665 w 3795"/>
                <a:gd name="T35" fmla="*/ 512 h 4214"/>
                <a:gd name="T36" fmla="*/ 2402 w 3795"/>
                <a:gd name="T37" fmla="*/ 630 h 4214"/>
                <a:gd name="T38" fmla="*/ 2232 w 3795"/>
                <a:gd name="T39" fmla="*/ 617 h 4214"/>
                <a:gd name="T40" fmla="*/ 1904 w 3795"/>
                <a:gd name="T41" fmla="*/ 0 h 4214"/>
                <a:gd name="T42" fmla="*/ 1575 w 3795"/>
                <a:gd name="T43" fmla="*/ 617 h 4214"/>
                <a:gd name="T44" fmla="*/ 1405 w 3795"/>
                <a:gd name="T45" fmla="*/ 630 h 4214"/>
                <a:gd name="T46" fmla="*/ 1142 w 3795"/>
                <a:gd name="T47" fmla="*/ 499 h 4214"/>
                <a:gd name="T48" fmla="*/ 1339 w 3795"/>
                <a:gd name="T49" fmla="*/ 1497 h 4214"/>
                <a:gd name="T50" fmla="*/ 1195 w 3795"/>
                <a:gd name="T51" fmla="*/ 1588 h 4214"/>
                <a:gd name="T52" fmla="*/ 801 w 3795"/>
                <a:gd name="T53" fmla="*/ 1103 h 4214"/>
                <a:gd name="T54" fmla="*/ 709 w 3795"/>
                <a:gd name="T55" fmla="*/ 1352 h 4214"/>
                <a:gd name="T56" fmla="*/ 617 w 3795"/>
                <a:gd name="T57" fmla="*/ 1418 h 4214"/>
                <a:gd name="T58" fmla="*/ 79 w 3795"/>
                <a:gd name="T59" fmla="*/ 1273 h 4214"/>
                <a:gd name="T60" fmla="*/ 237 w 3795"/>
                <a:gd name="T61" fmla="*/ 1825 h 4214"/>
                <a:gd name="T62" fmla="*/ 210 w 3795"/>
                <a:gd name="T63" fmla="*/ 2022 h 4214"/>
                <a:gd name="T64" fmla="*/ 0 w 3795"/>
                <a:gd name="T65" fmla="*/ 2113 h 4214"/>
                <a:gd name="T66" fmla="*/ 919 w 3795"/>
                <a:gd name="T67" fmla="*/ 2875 h 4214"/>
                <a:gd name="T68" fmla="*/ 959 w 3795"/>
                <a:gd name="T69" fmla="*/ 3006 h 4214"/>
                <a:gd name="T70" fmla="*/ 880 w 3795"/>
                <a:gd name="T71" fmla="*/ 3282 h 4214"/>
                <a:gd name="T72" fmla="*/ 1785 w 3795"/>
                <a:gd name="T73" fmla="*/ 3163 h 4214"/>
                <a:gd name="T74" fmla="*/ 1851 w 3795"/>
                <a:gd name="T75" fmla="*/ 3150 h 4214"/>
                <a:gd name="T76" fmla="*/ 1825 w 3795"/>
                <a:gd name="T77" fmla="*/ 4213 h 4214"/>
                <a:gd name="T78" fmla="*/ 1904 w 3795"/>
                <a:gd name="T79" fmla="*/ 4213 h 4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95" h="4214">
                  <a:moveTo>
                    <a:pt x="1904" y="4213"/>
                  </a:moveTo>
                  <a:lnTo>
                    <a:pt x="1904" y="4213"/>
                  </a:lnTo>
                  <a:cubicBezTo>
                    <a:pt x="1982" y="4213"/>
                    <a:pt x="1982" y="4213"/>
                    <a:pt x="1982" y="4213"/>
                  </a:cubicBezTo>
                  <a:cubicBezTo>
                    <a:pt x="1956" y="3150"/>
                    <a:pt x="1956" y="3150"/>
                    <a:pt x="1956" y="3150"/>
                  </a:cubicBezTo>
                  <a:cubicBezTo>
                    <a:pt x="2022" y="3163"/>
                    <a:pt x="2022" y="3163"/>
                    <a:pt x="2022" y="3163"/>
                  </a:cubicBezTo>
                  <a:cubicBezTo>
                    <a:pt x="2337" y="3203"/>
                    <a:pt x="2612" y="3242"/>
                    <a:pt x="2927" y="3282"/>
                  </a:cubicBezTo>
                  <a:cubicBezTo>
                    <a:pt x="2849" y="3006"/>
                    <a:pt x="2849" y="3006"/>
                    <a:pt x="2849" y="3006"/>
                  </a:cubicBezTo>
                  <a:cubicBezTo>
                    <a:pt x="2835" y="2953"/>
                    <a:pt x="2849" y="2901"/>
                    <a:pt x="2888" y="2875"/>
                  </a:cubicBezTo>
                  <a:cubicBezTo>
                    <a:pt x="3794" y="2127"/>
                    <a:pt x="3794" y="2127"/>
                    <a:pt x="3794" y="2127"/>
                  </a:cubicBezTo>
                  <a:cubicBezTo>
                    <a:pt x="3597" y="2022"/>
                    <a:pt x="3597" y="2022"/>
                    <a:pt x="3597" y="2022"/>
                  </a:cubicBezTo>
                  <a:cubicBezTo>
                    <a:pt x="3518" y="1982"/>
                    <a:pt x="3544" y="1943"/>
                    <a:pt x="3570" y="1825"/>
                  </a:cubicBezTo>
                  <a:cubicBezTo>
                    <a:pt x="3728" y="1287"/>
                    <a:pt x="3728" y="1287"/>
                    <a:pt x="3728" y="1287"/>
                  </a:cubicBezTo>
                  <a:cubicBezTo>
                    <a:pt x="3190" y="1418"/>
                    <a:pt x="3190" y="1418"/>
                    <a:pt x="3190" y="1418"/>
                  </a:cubicBezTo>
                  <a:cubicBezTo>
                    <a:pt x="3137" y="1418"/>
                    <a:pt x="3098" y="1392"/>
                    <a:pt x="3098" y="1352"/>
                  </a:cubicBezTo>
                  <a:cubicBezTo>
                    <a:pt x="3019" y="1103"/>
                    <a:pt x="3019" y="1103"/>
                    <a:pt x="3019" y="1103"/>
                  </a:cubicBezTo>
                  <a:cubicBezTo>
                    <a:pt x="2612" y="1588"/>
                    <a:pt x="2612" y="1588"/>
                    <a:pt x="2612" y="1588"/>
                  </a:cubicBezTo>
                  <a:cubicBezTo>
                    <a:pt x="2547" y="1667"/>
                    <a:pt x="2429" y="1667"/>
                    <a:pt x="2468" y="1497"/>
                  </a:cubicBezTo>
                  <a:cubicBezTo>
                    <a:pt x="2665" y="512"/>
                    <a:pt x="2665" y="512"/>
                    <a:pt x="2665" y="512"/>
                  </a:cubicBezTo>
                  <a:cubicBezTo>
                    <a:pt x="2402" y="630"/>
                    <a:pt x="2402" y="630"/>
                    <a:pt x="2402" y="630"/>
                  </a:cubicBezTo>
                  <a:cubicBezTo>
                    <a:pt x="2337" y="670"/>
                    <a:pt x="2271" y="683"/>
                    <a:pt x="2232" y="617"/>
                  </a:cubicBezTo>
                  <a:cubicBezTo>
                    <a:pt x="1904" y="0"/>
                    <a:pt x="1904" y="0"/>
                    <a:pt x="1904" y="0"/>
                  </a:cubicBezTo>
                  <a:cubicBezTo>
                    <a:pt x="1575" y="617"/>
                    <a:pt x="1575" y="617"/>
                    <a:pt x="1575" y="617"/>
                  </a:cubicBezTo>
                  <a:cubicBezTo>
                    <a:pt x="1536" y="683"/>
                    <a:pt x="1470" y="670"/>
                    <a:pt x="1405" y="630"/>
                  </a:cubicBezTo>
                  <a:cubicBezTo>
                    <a:pt x="1142" y="499"/>
                    <a:pt x="1142" y="499"/>
                    <a:pt x="1142" y="499"/>
                  </a:cubicBezTo>
                  <a:cubicBezTo>
                    <a:pt x="1339" y="1497"/>
                    <a:pt x="1339" y="1497"/>
                    <a:pt x="1339" y="1497"/>
                  </a:cubicBezTo>
                  <a:cubicBezTo>
                    <a:pt x="1379" y="1667"/>
                    <a:pt x="1260" y="1667"/>
                    <a:pt x="1195" y="1588"/>
                  </a:cubicBezTo>
                  <a:cubicBezTo>
                    <a:pt x="801" y="1103"/>
                    <a:pt x="801" y="1103"/>
                    <a:pt x="801" y="1103"/>
                  </a:cubicBezTo>
                  <a:cubicBezTo>
                    <a:pt x="709" y="1352"/>
                    <a:pt x="709" y="1352"/>
                    <a:pt x="709" y="1352"/>
                  </a:cubicBezTo>
                  <a:cubicBezTo>
                    <a:pt x="709" y="1392"/>
                    <a:pt x="670" y="1418"/>
                    <a:pt x="617" y="1418"/>
                  </a:cubicBezTo>
                  <a:cubicBezTo>
                    <a:pt x="79" y="1273"/>
                    <a:pt x="79" y="1273"/>
                    <a:pt x="79" y="1273"/>
                  </a:cubicBezTo>
                  <a:cubicBezTo>
                    <a:pt x="237" y="1825"/>
                    <a:pt x="237" y="1825"/>
                    <a:pt x="237" y="1825"/>
                  </a:cubicBezTo>
                  <a:cubicBezTo>
                    <a:pt x="263" y="1943"/>
                    <a:pt x="289" y="1982"/>
                    <a:pt x="210" y="2022"/>
                  </a:cubicBezTo>
                  <a:cubicBezTo>
                    <a:pt x="0" y="2113"/>
                    <a:pt x="0" y="2113"/>
                    <a:pt x="0" y="2113"/>
                  </a:cubicBezTo>
                  <a:cubicBezTo>
                    <a:pt x="919" y="2875"/>
                    <a:pt x="919" y="2875"/>
                    <a:pt x="919" y="2875"/>
                  </a:cubicBezTo>
                  <a:cubicBezTo>
                    <a:pt x="959" y="2901"/>
                    <a:pt x="972" y="2953"/>
                    <a:pt x="959" y="3006"/>
                  </a:cubicBezTo>
                  <a:cubicBezTo>
                    <a:pt x="880" y="3282"/>
                    <a:pt x="880" y="3282"/>
                    <a:pt x="880" y="3282"/>
                  </a:cubicBezTo>
                  <a:cubicBezTo>
                    <a:pt x="1195" y="3242"/>
                    <a:pt x="1470" y="3203"/>
                    <a:pt x="1785" y="3163"/>
                  </a:cubicBezTo>
                  <a:cubicBezTo>
                    <a:pt x="1851" y="3150"/>
                    <a:pt x="1851" y="3150"/>
                    <a:pt x="1851" y="3150"/>
                  </a:cubicBezTo>
                  <a:cubicBezTo>
                    <a:pt x="1825" y="4213"/>
                    <a:pt x="1825" y="4213"/>
                    <a:pt x="1825" y="4213"/>
                  </a:cubicBezTo>
                  <a:lnTo>
                    <a:pt x="1904" y="4213"/>
                  </a:lnTo>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CA" sz="1264" b="0" i="0" u="none" strike="noStrike" kern="1200" cap="none" spc="0" normalizeH="0" baseline="0" noProof="0">
                <a:ln>
                  <a:noFill/>
                </a:ln>
                <a:solidFill>
                  <a:srgbClr val="1F384B"/>
                </a:solidFill>
                <a:effectLst/>
                <a:uLnTx/>
                <a:uFillTx/>
                <a:latin typeface="Arial"/>
                <a:ea typeface="+mn-ea"/>
                <a:cs typeface="+mn-cs"/>
              </a:endParaRPr>
            </a:p>
          </p:txBody>
        </p:sp>
      </p:grpSp>
    </p:spTree>
    <p:extLst>
      <p:ext uri="{BB962C8B-B14F-4D97-AF65-F5344CB8AC3E}">
        <p14:creationId xmlns:p14="http://schemas.microsoft.com/office/powerpoint/2010/main" val="414340067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NUM" val="1"/>
</p:tagLst>
</file>

<file path=ppt/tags/tag10.xml><?xml version="1.0" encoding="utf-8"?>
<p:tagLst xmlns:a="http://schemas.openxmlformats.org/drawingml/2006/main" xmlns:r="http://schemas.openxmlformats.org/officeDocument/2006/relationships" xmlns:p="http://schemas.openxmlformats.org/presentationml/2006/main">
  <p:tag name="NUM" val="4"/>
</p:tagLst>
</file>

<file path=ppt/tags/tag100.xml><?xml version="1.0" encoding="utf-8"?>
<p:tagLst xmlns:a="http://schemas.openxmlformats.org/drawingml/2006/main" xmlns:r="http://schemas.openxmlformats.org/officeDocument/2006/relationships" xmlns:p="http://schemas.openxmlformats.org/presentationml/2006/main">
  <p:tag name="NUM" val="7"/>
</p:tagLst>
</file>

<file path=ppt/tags/tag101.xml><?xml version="1.0" encoding="utf-8"?>
<p:tagLst xmlns:a="http://schemas.openxmlformats.org/drawingml/2006/main" xmlns:r="http://schemas.openxmlformats.org/officeDocument/2006/relationships" xmlns:p="http://schemas.openxmlformats.org/presentationml/2006/main">
  <p:tag name="NUM" val="8"/>
</p:tagLst>
</file>

<file path=ppt/tags/tag102.xml><?xml version="1.0" encoding="utf-8"?>
<p:tagLst xmlns:a="http://schemas.openxmlformats.org/drawingml/2006/main" xmlns:r="http://schemas.openxmlformats.org/officeDocument/2006/relationships" xmlns:p="http://schemas.openxmlformats.org/presentationml/2006/main">
  <p:tag name="NUM" val="9"/>
</p:tagLst>
</file>

<file path=ppt/tags/tag103.xml><?xml version="1.0" encoding="utf-8"?>
<p:tagLst xmlns:a="http://schemas.openxmlformats.org/drawingml/2006/main" xmlns:r="http://schemas.openxmlformats.org/officeDocument/2006/relationships" xmlns:p="http://schemas.openxmlformats.org/presentationml/2006/main">
  <p:tag name="NUM" val="10"/>
</p:tagLst>
</file>

<file path=ppt/tags/tag104.xml><?xml version="1.0" encoding="utf-8"?>
<p:tagLst xmlns:a="http://schemas.openxmlformats.org/drawingml/2006/main" xmlns:r="http://schemas.openxmlformats.org/officeDocument/2006/relationships" xmlns:p="http://schemas.openxmlformats.org/presentationml/2006/main">
  <p:tag name="NUM" val="1"/>
</p:tagLst>
</file>

<file path=ppt/tags/tag105.xml><?xml version="1.0" encoding="utf-8"?>
<p:tagLst xmlns:a="http://schemas.openxmlformats.org/drawingml/2006/main" xmlns:r="http://schemas.openxmlformats.org/officeDocument/2006/relationships" xmlns:p="http://schemas.openxmlformats.org/presentationml/2006/main">
  <p:tag name="NUM" val="2"/>
</p:tagLst>
</file>

<file path=ppt/tags/tag106.xml><?xml version="1.0" encoding="utf-8"?>
<p:tagLst xmlns:a="http://schemas.openxmlformats.org/drawingml/2006/main" xmlns:r="http://schemas.openxmlformats.org/officeDocument/2006/relationships" xmlns:p="http://schemas.openxmlformats.org/presentationml/2006/main">
  <p:tag name="NUM" val="3"/>
</p:tagLst>
</file>

<file path=ppt/tags/tag107.xml><?xml version="1.0" encoding="utf-8"?>
<p:tagLst xmlns:a="http://schemas.openxmlformats.org/drawingml/2006/main" xmlns:r="http://schemas.openxmlformats.org/officeDocument/2006/relationships" xmlns:p="http://schemas.openxmlformats.org/presentationml/2006/main">
  <p:tag name="NUM" val="4"/>
</p:tagLst>
</file>

<file path=ppt/tags/tag108.xml><?xml version="1.0" encoding="utf-8"?>
<p:tagLst xmlns:a="http://schemas.openxmlformats.org/drawingml/2006/main" xmlns:r="http://schemas.openxmlformats.org/officeDocument/2006/relationships" xmlns:p="http://schemas.openxmlformats.org/presentationml/2006/main">
  <p:tag name="NUM" val="5"/>
</p:tagLst>
</file>

<file path=ppt/tags/tag109.xml><?xml version="1.0" encoding="utf-8"?>
<p:tagLst xmlns:a="http://schemas.openxmlformats.org/drawingml/2006/main" xmlns:r="http://schemas.openxmlformats.org/officeDocument/2006/relationships" xmlns:p="http://schemas.openxmlformats.org/presentationml/2006/main">
  <p:tag name="NUM" val="6"/>
</p:tagLst>
</file>

<file path=ppt/tags/tag11.xml><?xml version="1.0" encoding="utf-8"?>
<p:tagLst xmlns:a="http://schemas.openxmlformats.org/drawingml/2006/main" xmlns:r="http://schemas.openxmlformats.org/officeDocument/2006/relationships" xmlns:p="http://schemas.openxmlformats.org/presentationml/2006/main">
  <p:tag name="NUM" val="5"/>
</p:tagLst>
</file>

<file path=ppt/tags/tag110.xml><?xml version="1.0" encoding="utf-8"?>
<p:tagLst xmlns:a="http://schemas.openxmlformats.org/drawingml/2006/main" xmlns:r="http://schemas.openxmlformats.org/officeDocument/2006/relationships" xmlns:p="http://schemas.openxmlformats.org/presentationml/2006/main">
  <p:tag name="NUM" val="7"/>
</p:tagLst>
</file>

<file path=ppt/tags/tag111.xml><?xml version="1.0" encoding="utf-8"?>
<p:tagLst xmlns:a="http://schemas.openxmlformats.org/drawingml/2006/main" xmlns:r="http://schemas.openxmlformats.org/officeDocument/2006/relationships" xmlns:p="http://schemas.openxmlformats.org/presentationml/2006/main">
  <p:tag name="NUM" val="1"/>
</p:tagLst>
</file>

<file path=ppt/tags/tag112.xml><?xml version="1.0" encoding="utf-8"?>
<p:tagLst xmlns:a="http://schemas.openxmlformats.org/drawingml/2006/main" xmlns:r="http://schemas.openxmlformats.org/officeDocument/2006/relationships" xmlns:p="http://schemas.openxmlformats.org/presentationml/2006/main">
  <p:tag name="NUM" val="2"/>
</p:tagLst>
</file>

<file path=ppt/tags/tag113.xml><?xml version="1.0" encoding="utf-8"?>
<p:tagLst xmlns:a="http://schemas.openxmlformats.org/drawingml/2006/main" xmlns:r="http://schemas.openxmlformats.org/officeDocument/2006/relationships" xmlns:p="http://schemas.openxmlformats.org/presentationml/2006/main">
  <p:tag name="NUM" val="3"/>
</p:tagLst>
</file>

<file path=ppt/tags/tag114.xml><?xml version="1.0" encoding="utf-8"?>
<p:tagLst xmlns:a="http://schemas.openxmlformats.org/drawingml/2006/main" xmlns:r="http://schemas.openxmlformats.org/officeDocument/2006/relationships" xmlns:p="http://schemas.openxmlformats.org/presentationml/2006/main">
  <p:tag name="NUM" val="4"/>
</p:tagLst>
</file>

<file path=ppt/tags/tag115.xml><?xml version="1.0" encoding="utf-8"?>
<p:tagLst xmlns:a="http://schemas.openxmlformats.org/drawingml/2006/main" xmlns:r="http://schemas.openxmlformats.org/officeDocument/2006/relationships" xmlns:p="http://schemas.openxmlformats.org/presentationml/2006/main">
  <p:tag name="NUM" val="5"/>
</p:tagLst>
</file>

<file path=ppt/tags/tag116.xml><?xml version="1.0" encoding="utf-8"?>
<p:tagLst xmlns:a="http://schemas.openxmlformats.org/drawingml/2006/main" xmlns:r="http://schemas.openxmlformats.org/officeDocument/2006/relationships" xmlns:p="http://schemas.openxmlformats.org/presentationml/2006/main">
  <p:tag name="NUM" val="6"/>
</p:tagLst>
</file>

<file path=ppt/tags/tag117.xml><?xml version="1.0" encoding="utf-8"?>
<p:tagLst xmlns:a="http://schemas.openxmlformats.org/drawingml/2006/main" xmlns:r="http://schemas.openxmlformats.org/officeDocument/2006/relationships" xmlns:p="http://schemas.openxmlformats.org/presentationml/2006/main">
  <p:tag name="NUM" val="1"/>
</p:tagLst>
</file>

<file path=ppt/tags/tag118.xml><?xml version="1.0" encoding="utf-8"?>
<p:tagLst xmlns:a="http://schemas.openxmlformats.org/drawingml/2006/main" xmlns:r="http://schemas.openxmlformats.org/officeDocument/2006/relationships" xmlns:p="http://schemas.openxmlformats.org/presentationml/2006/main">
  <p:tag name="NUM" val="2"/>
</p:tagLst>
</file>

<file path=ppt/tags/tag119.xml><?xml version="1.0" encoding="utf-8"?>
<p:tagLst xmlns:a="http://schemas.openxmlformats.org/drawingml/2006/main" xmlns:r="http://schemas.openxmlformats.org/officeDocument/2006/relationships" xmlns:p="http://schemas.openxmlformats.org/presentationml/2006/main">
  <p:tag name="NUM" val="3"/>
</p:tagLst>
</file>

<file path=ppt/tags/tag12.xml><?xml version="1.0" encoding="utf-8"?>
<p:tagLst xmlns:a="http://schemas.openxmlformats.org/drawingml/2006/main" xmlns:r="http://schemas.openxmlformats.org/officeDocument/2006/relationships" xmlns:p="http://schemas.openxmlformats.org/presentationml/2006/main">
  <p:tag name="NUM" val="6"/>
</p:tagLst>
</file>

<file path=ppt/tags/tag120.xml><?xml version="1.0" encoding="utf-8"?>
<p:tagLst xmlns:a="http://schemas.openxmlformats.org/drawingml/2006/main" xmlns:r="http://schemas.openxmlformats.org/officeDocument/2006/relationships" xmlns:p="http://schemas.openxmlformats.org/presentationml/2006/main">
  <p:tag name="NUM" val="1"/>
</p:tagLst>
</file>

<file path=ppt/tags/tag121.xml><?xml version="1.0" encoding="utf-8"?>
<p:tagLst xmlns:a="http://schemas.openxmlformats.org/drawingml/2006/main" xmlns:r="http://schemas.openxmlformats.org/officeDocument/2006/relationships" xmlns:p="http://schemas.openxmlformats.org/presentationml/2006/main">
  <p:tag name="NUM" val="2"/>
</p:tagLst>
</file>

<file path=ppt/tags/tag122.xml><?xml version="1.0" encoding="utf-8"?>
<p:tagLst xmlns:a="http://schemas.openxmlformats.org/drawingml/2006/main" xmlns:r="http://schemas.openxmlformats.org/officeDocument/2006/relationships" xmlns:p="http://schemas.openxmlformats.org/presentationml/2006/main">
  <p:tag name="NUM" val="3"/>
</p:tagLst>
</file>

<file path=ppt/tags/tag123.xml><?xml version="1.0" encoding="utf-8"?>
<p:tagLst xmlns:a="http://schemas.openxmlformats.org/drawingml/2006/main" xmlns:r="http://schemas.openxmlformats.org/officeDocument/2006/relationships" xmlns:p="http://schemas.openxmlformats.org/presentationml/2006/main">
  <p:tag name="NUM" val="4"/>
</p:tagLst>
</file>

<file path=ppt/tags/tag124.xml><?xml version="1.0" encoding="utf-8"?>
<p:tagLst xmlns:a="http://schemas.openxmlformats.org/drawingml/2006/main" xmlns:r="http://schemas.openxmlformats.org/officeDocument/2006/relationships" xmlns:p="http://schemas.openxmlformats.org/presentationml/2006/main">
  <p:tag name="NUM" val="5"/>
</p:tagLst>
</file>

<file path=ppt/tags/tag125.xml><?xml version="1.0" encoding="utf-8"?>
<p:tagLst xmlns:a="http://schemas.openxmlformats.org/drawingml/2006/main" xmlns:r="http://schemas.openxmlformats.org/officeDocument/2006/relationships" xmlns:p="http://schemas.openxmlformats.org/presentationml/2006/main">
  <p:tag name="NUM" val="6"/>
</p:tagLst>
</file>

<file path=ppt/tags/tag126.xml><?xml version="1.0" encoding="utf-8"?>
<p:tagLst xmlns:a="http://schemas.openxmlformats.org/drawingml/2006/main" xmlns:r="http://schemas.openxmlformats.org/officeDocument/2006/relationships" xmlns:p="http://schemas.openxmlformats.org/presentationml/2006/main">
  <p:tag name="NUM" val="7"/>
</p:tagLst>
</file>

<file path=ppt/tags/tag127.xml><?xml version="1.0" encoding="utf-8"?>
<p:tagLst xmlns:a="http://schemas.openxmlformats.org/drawingml/2006/main" xmlns:r="http://schemas.openxmlformats.org/officeDocument/2006/relationships" xmlns:p="http://schemas.openxmlformats.org/presentationml/2006/main">
  <p:tag name="NUM" val="8"/>
</p:tagLst>
</file>

<file path=ppt/tags/tag128.xml><?xml version="1.0" encoding="utf-8"?>
<p:tagLst xmlns:a="http://schemas.openxmlformats.org/drawingml/2006/main" xmlns:r="http://schemas.openxmlformats.org/officeDocument/2006/relationships" xmlns:p="http://schemas.openxmlformats.org/presentationml/2006/main">
  <p:tag name="NUM" val="9"/>
</p:tagLst>
</file>

<file path=ppt/tags/tag129.xml><?xml version="1.0" encoding="utf-8"?>
<p:tagLst xmlns:a="http://schemas.openxmlformats.org/drawingml/2006/main" xmlns:r="http://schemas.openxmlformats.org/officeDocument/2006/relationships" xmlns:p="http://schemas.openxmlformats.org/presentationml/2006/main">
  <p:tag name="NUM" val="10"/>
</p:tagLst>
</file>

<file path=ppt/tags/tag13.xml><?xml version="1.0" encoding="utf-8"?>
<p:tagLst xmlns:a="http://schemas.openxmlformats.org/drawingml/2006/main" xmlns:r="http://schemas.openxmlformats.org/officeDocument/2006/relationships" xmlns:p="http://schemas.openxmlformats.org/presentationml/2006/main">
  <p:tag name="NUM" val="7"/>
</p:tagLst>
</file>

<file path=ppt/tags/tag130.xml><?xml version="1.0" encoding="utf-8"?>
<p:tagLst xmlns:a="http://schemas.openxmlformats.org/drawingml/2006/main" xmlns:r="http://schemas.openxmlformats.org/officeDocument/2006/relationships" xmlns:p="http://schemas.openxmlformats.org/presentationml/2006/main">
  <p:tag name="NUM" val="1"/>
</p:tagLst>
</file>

<file path=ppt/tags/tag131.xml><?xml version="1.0" encoding="utf-8"?>
<p:tagLst xmlns:a="http://schemas.openxmlformats.org/drawingml/2006/main" xmlns:r="http://schemas.openxmlformats.org/officeDocument/2006/relationships" xmlns:p="http://schemas.openxmlformats.org/presentationml/2006/main">
  <p:tag name="NUM" val="2"/>
</p:tagLst>
</file>

<file path=ppt/tags/tag132.xml><?xml version="1.0" encoding="utf-8"?>
<p:tagLst xmlns:a="http://schemas.openxmlformats.org/drawingml/2006/main" xmlns:r="http://schemas.openxmlformats.org/officeDocument/2006/relationships" xmlns:p="http://schemas.openxmlformats.org/presentationml/2006/main">
  <p:tag name="NUM" val="3"/>
</p:tagLst>
</file>

<file path=ppt/tags/tag133.xml><?xml version="1.0" encoding="utf-8"?>
<p:tagLst xmlns:a="http://schemas.openxmlformats.org/drawingml/2006/main" xmlns:r="http://schemas.openxmlformats.org/officeDocument/2006/relationships" xmlns:p="http://schemas.openxmlformats.org/presentationml/2006/main">
  <p:tag name="NUM" val="4"/>
</p:tagLst>
</file>

<file path=ppt/tags/tag134.xml><?xml version="1.0" encoding="utf-8"?>
<p:tagLst xmlns:a="http://schemas.openxmlformats.org/drawingml/2006/main" xmlns:r="http://schemas.openxmlformats.org/officeDocument/2006/relationships" xmlns:p="http://schemas.openxmlformats.org/presentationml/2006/main">
  <p:tag name="NUM" val="5"/>
</p:tagLst>
</file>

<file path=ppt/tags/tag135.xml><?xml version="1.0" encoding="utf-8"?>
<p:tagLst xmlns:a="http://schemas.openxmlformats.org/drawingml/2006/main" xmlns:r="http://schemas.openxmlformats.org/officeDocument/2006/relationships" xmlns:p="http://schemas.openxmlformats.org/presentationml/2006/main">
  <p:tag name="NUM" val="6"/>
</p:tagLst>
</file>

<file path=ppt/tags/tag136.xml><?xml version="1.0" encoding="utf-8"?>
<p:tagLst xmlns:a="http://schemas.openxmlformats.org/drawingml/2006/main" xmlns:r="http://schemas.openxmlformats.org/officeDocument/2006/relationships" xmlns:p="http://schemas.openxmlformats.org/presentationml/2006/main">
  <p:tag name="NUM" val="7"/>
</p:tagLst>
</file>

<file path=ppt/tags/tag137.xml><?xml version="1.0" encoding="utf-8"?>
<p:tagLst xmlns:a="http://schemas.openxmlformats.org/drawingml/2006/main" xmlns:r="http://schemas.openxmlformats.org/officeDocument/2006/relationships" xmlns:p="http://schemas.openxmlformats.org/presentationml/2006/main">
  <p:tag name="NUM" val="8"/>
</p:tagLst>
</file>

<file path=ppt/tags/tag138.xml><?xml version="1.0" encoding="utf-8"?>
<p:tagLst xmlns:a="http://schemas.openxmlformats.org/drawingml/2006/main" xmlns:r="http://schemas.openxmlformats.org/officeDocument/2006/relationships" xmlns:p="http://schemas.openxmlformats.org/presentationml/2006/main">
  <p:tag name="NUM" val="9"/>
</p:tagLst>
</file>

<file path=ppt/tags/tag139.xml><?xml version="1.0" encoding="utf-8"?>
<p:tagLst xmlns:a="http://schemas.openxmlformats.org/drawingml/2006/main" xmlns:r="http://schemas.openxmlformats.org/officeDocument/2006/relationships" xmlns:p="http://schemas.openxmlformats.org/presentationml/2006/main">
  <p:tag name="NUM" val="10"/>
</p:tagLst>
</file>

<file path=ppt/tags/tag14.xml><?xml version="1.0" encoding="utf-8"?>
<p:tagLst xmlns:a="http://schemas.openxmlformats.org/drawingml/2006/main" xmlns:r="http://schemas.openxmlformats.org/officeDocument/2006/relationships" xmlns:p="http://schemas.openxmlformats.org/presentationml/2006/main">
  <p:tag name="NUM" val="1"/>
</p:tagLst>
</file>

<file path=ppt/tags/tag140.xml><?xml version="1.0" encoding="utf-8"?>
<p:tagLst xmlns:a="http://schemas.openxmlformats.org/drawingml/2006/main" xmlns:r="http://schemas.openxmlformats.org/officeDocument/2006/relationships" xmlns:p="http://schemas.openxmlformats.org/presentationml/2006/main">
  <p:tag name="NUM" val="1"/>
</p:tagLst>
</file>

<file path=ppt/tags/tag141.xml><?xml version="1.0" encoding="utf-8"?>
<p:tagLst xmlns:a="http://schemas.openxmlformats.org/drawingml/2006/main" xmlns:r="http://schemas.openxmlformats.org/officeDocument/2006/relationships" xmlns:p="http://schemas.openxmlformats.org/presentationml/2006/main">
  <p:tag name="NUM" val="2"/>
</p:tagLst>
</file>

<file path=ppt/tags/tag142.xml><?xml version="1.0" encoding="utf-8"?>
<p:tagLst xmlns:a="http://schemas.openxmlformats.org/drawingml/2006/main" xmlns:r="http://schemas.openxmlformats.org/officeDocument/2006/relationships" xmlns:p="http://schemas.openxmlformats.org/presentationml/2006/main">
  <p:tag name="NUM" val="3"/>
</p:tagLst>
</file>

<file path=ppt/tags/tag143.xml><?xml version="1.0" encoding="utf-8"?>
<p:tagLst xmlns:a="http://schemas.openxmlformats.org/drawingml/2006/main" xmlns:r="http://schemas.openxmlformats.org/officeDocument/2006/relationships" xmlns:p="http://schemas.openxmlformats.org/presentationml/2006/main">
  <p:tag name="NUM" val="4"/>
</p:tagLst>
</file>

<file path=ppt/tags/tag144.xml><?xml version="1.0" encoding="utf-8"?>
<p:tagLst xmlns:a="http://schemas.openxmlformats.org/drawingml/2006/main" xmlns:r="http://schemas.openxmlformats.org/officeDocument/2006/relationships" xmlns:p="http://schemas.openxmlformats.org/presentationml/2006/main">
  <p:tag name="NUM" val="5"/>
</p:tagLst>
</file>

<file path=ppt/tags/tag145.xml><?xml version="1.0" encoding="utf-8"?>
<p:tagLst xmlns:a="http://schemas.openxmlformats.org/drawingml/2006/main" xmlns:r="http://schemas.openxmlformats.org/officeDocument/2006/relationships" xmlns:p="http://schemas.openxmlformats.org/presentationml/2006/main">
  <p:tag name="NUM" val="1"/>
</p:tagLst>
</file>

<file path=ppt/tags/tag146.xml><?xml version="1.0" encoding="utf-8"?>
<p:tagLst xmlns:a="http://schemas.openxmlformats.org/drawingml/2006/main" xmlns:r="http://schemas.openxmlformats.org/officeDocument/2006/relationships" xmlns:p="http://schemas.openxmlformats.org/presentationml/2006/main">
  <p:tag name="NUM" val="2"/>
</p:tagLst>
</file>

<file path=ppt/tags/tag147.xml><?xml version="1.0" encoding="utf-8"?>
<p:tagLst xmlns:a="http://schemas.openxmlformats.org/drawingml/2006/main" xmlns:r="http://schemas.openxmlformats.org/officeDocument/2006/relationships" xmlns:p="http://schemas.openxmlformats.org/presentationml/2006/main">
  <p:tag name="NUM" val="3"/>
</p:tagLst>
</file>

<file path=ppt/tags/tag148.xml><?xml version="1.0" encoding="utf-8"?>
<p:tagLst xmlns:a="http://schemas.openxmlformats.org/drawingml/2006/main" xmlns:r="http://schemas.openxmlformats.org/officeDocument/2006/relationships" xmlns:p="http://schemas.openxmlformats.org/presentationml/2006/main">
  <p:tag name="NUM" val="4"/>
</p:tagLst>
</file>

<file path=ppt/tags/tag149.xml><?xml version="1.0" encoding="utf-8"?>
<p:tagLst xmlns:a="http://schemas.openxmlformats.org/drawingml/2006/main" xmlns:r="http://schemas.openxmlformats.org/officeDocument/2006/relationships" xmlns:p="http://schemas.openxmlformats.org/presentationml/2006/main">
  <p:tag name="NUM" val="1"/>
</p:tagLst>
</file>

<file path=ppt/tags/tag15.xml><?xml version="1.0" encoding="utf-8"?>
<p:tagLst xmlns:a="http://schemas.openxmlformats.org/drawingml/2006/main" xmlns:r="http://schemas.openxmlformats.org/officeDocument/2006/relationships" xmlns:p="http://schemas.openxmlformats.org/presentationml/2006/main">
  <p:tag name="NUM" val="2"/>
</p:tagLst>
</file>

<file path=ppt/tags/tag150.xml><?xml version="1.0" encoding="utf-8"?>
<p:tagLst xmlns:a="http://schemas.openxmlformats.org/drawingml/2006/main" xmlns:r="http://schemas.openxmlformats.org/officeDocument/2006/relationships" xmlns:p="http://schemas.openxmlformats.org/presentationml/2006/main">
  <p:tag name="NUM" val="2"/>
</p:tagLst>
</file>

<file path=ppt/tags/tag151.xml><?xml version="1.0" encoding="utf-8"?>
<p:tagLst xmlns:a="http://schemas.openxmlformats.org/drawingml/2006/main" xmlns:r="http://schemas.openxmlformats.org/officeDocument/2006/relationships" xmlns:p="http://schemas.openxmlformats.org/presentationml/2006/main">
  <p:tag name="NUM" val="3"/>
</p:tagLst>
</file>

<file path=ppt/tags/tag152.xml><?xml version="1.0" encoding="utf-8"?>
<p:tagLst xmlns:a="http://schemas.openxmlformats.org/drawingml/2006/main" xmlns:r="http://schemas.openxmlformats.org/officeDocument/2006/relationships" xmlns:p="http://schemas.openxmlformats.org/presentationml/2006/main">
  <p:tag name="NUM" val="4"/>
</p:tagLst>
</file>

<file path=ppt/tags/tag153.xml><?xml version="1.0" encoding="utf-8"?>
<p:tagLst xmlns:a="http://schemas.openxmlformats.org/drawingml/2006/main" xmlns:r="http://schemas.openxmlformats.org/officeDocument/2006/relationships" xmlns:p="http://schemas.openxmlformats.org/presentationml/2006/main">
  <p:tag name="NUM" val="5"/>
</p:tagLst>
</file>

<file path=ppt/tags/tag154.xml><?xml version="1.0" encoding="utf-8"?>
<p:tagLst xmlns:a="http://schemas.openxmlformats.org/drawingml/2006/main" xmlns:r="http://schemas.openxmlformats.org/officeDocument/2006/relationships" xmlns:p="http://schemas.openxmlformats.org/presentationml/2006/main">
  <p:tag name="NUM" val="6"/>
</p:tagLst>
</file>

<file path=ppt/tags/tag155.xml><?xml version="1.0" encoding="utf-8"?>
<p:tagLst xmlns:a="http://schemas.openxmlformats.org/drawingml/2006/main" xmlns:r="http://schemas.openxmlformats.org/officeDocument/2006/relationships" xmlns:p="http://schemas.openxmlformats.org/presentationml/2006/main">
  <p:tag name="NUM" val="7"/>
</p:tagLst>
</file>

<file path=ppt/tags/tag156.xml><?xml version="1.0" encoding="utf-8"?>
<p:tagLst xmlns:a="http://schemas.openxmlformats.org/drawingml/2006/main" xmlns:r="http://schemas.openxmlformats.org/officeDocument/2006/relationships" xmlns:p="http://schemas.openxmlformats.org/presentationml/2006/main">
  <p:tag name="NUM" val="8"/>
</p:tagLst>
</file>

<file path=ppt/tags/tag157.xml><?xml version="1.0" encoding="utf-8"?>
<p:tagLst xmlns:a="http://schemas.openxmlformats.org/drawingml/2006/main" xmlns:r="http://schemas.openxmlformats.org/officeDocument/2006/relationships" xmlns:p="http://schemas.openxmlformats.org/presentationml/2006/main">
  <p:tag name="NUM" val="9"/>
</p:tagLst>
</file>

<file path=ppt/tags/tag158.xml><?xml version="1.0" encoding="utf-8"?>
<p:tagLst xmlns:a="http://schemas.openxmlformats.org/drawingml/2006/main" xmlns:r="http://schemas.openxmlformats.org/officeDocument/2006/relationships" xmlns:p="http://schemas.openxmlformats.org/presentationml/2006/main">
  <p:tag name="NUM" val="1"/>
</p:tagLst>
</file>

<file path=ppt/tags/tag159.xml><?xml version="1.0" encoding="utf-8"?>
<p:tagLst xmlns:a="http://schemas.openxmlformats.org/drawingml/2006/main" xmlns:r="http://schemas.openxmlformats.org/officeDocument/2006/relationships" xmlns:p="http://schemas.openxmlformats.org/presentationml/2006/main">
  <p:tag name="NUM" val="2"/>
</p:tagLst>
</file>

<file path=ppt/tags/tag16.xml><?xml version="1.0" encoding="utf-8"?>
<p:tagLst xmlns:a="http://schemas.openxmlformats.org/drawingml/2006/main" xmlns:r="http://schemas.openxmlformats.org/officeDocument/2006/relationships" xmlns:p="http://schemas.openxmlformats.org/presentationml/2006/main">
  <p:tag name="NUM" val="3"/>
</p:tagLst>
</file>

<file path=ppt/tags/tag160.xml><?xml version="1.0" encoding="utf-8"?>
<p:tagLst xmlns:a="http://schemas.openxmlformats.org/drawingml/2006/main" xmlns:r="http://schemas.openxmlformats.org/officeDocument/2006/relationships" xmlns:p="http://schemas.openxmlformats.org/presentationml/2006/main">
  <p:tag name="NUM" val="3"/>
</p:tagLst>
</file>

<file path=ppt/tags/tag161.xml><?xml version="1.0" encoding="utf-8"?>
<p:tagLst xmlns:a="http://schemas.openxmlformats.org/drawingml/2006/main" xmlns:r="http://schemas.openxmlformats.org/officeDocument/2006/relationships" xmlns:p="http://schemas.openxmlformats.org/presentationml/2006/main">
  <p:tag name="NUM" val="4"/>
</p:tagLst>
</file>

<file path=ppt/tags/tag162.xml><?xml version="1.0" encoding="utf-8"?>
<p:tagLst xmlns:a="http://schemas.openxmlformats.org/drawingml/2006/main" xmlns:r="http://schemas.openxmlformats.org/officeDocument/2006/relationships" xmlns:p="http://schemas.openxmlformats.org/presentationml/2006/main">
  <p:tag name="NUM" val="1"/>
</p:tagLst>
</file>

<file path=ppt/tags/tag163.xml><?xml version="1.0" encoding="utf-8"?>
<p:tagLst xmlns:a="http://schemas.openxmlformats.org/drawingml/2006/main" xmlns:r="http://schemas.openxmlformats.org/officeDocument/2006/relationships" xmlns:p="http://schemas.openxmlformats.org/presentationml/2006/main">
  <p:tag name="NUM" val="2"/>
</p:tagLst>
</file>

<file path=ppt/tags/tag164.xml><?xml version="1.0" encoding="utf-8"?>
<p:tagLst xmlns:a="http://schemas.openxmlformats.org/drawingml/2006/main" xmlns:r="http://schemas.openxmlformats.org/officeDocument/2006/relationships" xmlns:p="http://schemas.openxmlformats.org/presentationml/2006/main">
  <p:tag name="NUM" val="3"/>
</p:tagLst>
</file>

<file path=ppt/tags/tag165.xml><?xml version="1.0" encoding="utf-8"?>
<p:tagLst xmlns:a="http://schemas.openxmlformats.org/drawingml/2006/main" xmlns:r="http://schemas.openxmlformats.org/officeDocument/2006/relationships" xmlns:p="http://schemas.openxmlformats.org/presentationml/2006/main">
  <p:tag name="NUM" val="4"/>
</p:tagLst>
</file>

<file path=ppt/tags/tag166.xml><?xml version="1.0" encoding="utf-8"?>
<p:tagLst xmlns:a="http://schemas.openxmlformats.org/drawingml/2006/main" xmlns:r="http://schemas.openxmlformats.org/officeDocument/2006/relationships" xmlns:p="http://schemas.openxmlformats.org/presentationml/2006/main">
  <p:tag name="NUM" val="5"/>
</p:tagLst>
</file>

<file path=ppt/tags/tag167.xml><?xml version="1.0" encoding="utf-8"?>
<p:tagLst xmlns:a="http://schemas.openxmlformats.org/drawingml/2006/main" xmlns:r="http://schemas.openxmlformats.org/officeDocument/2006/relationships" xmlns:p="http://schemas.openxmlformats.org/presentationml/2006/main">
  <p:tag name="NUM" val="6"/>
</p:tagLst>
</file>

<file path=ppt/tags/tag168.xml><?xml version="1.0" encoding="utf-8"?>
<p:tagLst xmlns:a="http://schemas.openxmlformats.org/drawingml/2006/main" xmlns:r="http://schemas.openxmlformats.org/officeDocument/2006/relationships" xmlns:p="http://schemas.openxmlformats.org/presentationml/2006/main">
  <p:tag name="NUM" val="7"/>
</p:tagLst>
</file>

<file path=ppt/tags/tag169.xml><?xml version="1.0" encoding="utf-8"?>
<p:tagLst xmlns:a="http://schemas.openxmlformats.org/drawingml/2006/main" xmlns:r="http://schemas.openxmlformats.org/officeDocument/2006/relationships" xmlns:p="http://schemas.openxmlformats.org/presentationml/2006/main">
  <p:tag name="NUM" val="8"/>
</p:tagLst>
</file>

<file path=ppt/tags/tag17.xml><?xml version="1.0" encoding="utf-8"?>
<p:tagLst xmlns:a="http://schemas.openxmlformats.org/drawingml/2006/main" xmlns:r="http://schemas.openxmlformats.org/officeDocument/2006/relationships" xmlns:p="http://schemas.openxmlformats.org/presentationml/2006/main">
  <p:tag name="NUM" val="4"/>
</p:tagLst>
</file>

<file path=ppt/tags/tag170.xml><?xml version="1.0" encoding="utf-8"?>
<p:tagLst xmlns:a="http://schemas.openxmlformats.org/drawingml/2006/main" xmlns:r="http://schemas.openxmlformats.org/officeDocument/2006/relationships" xmlns:p="http://schemas.openxmlformats.org/presentationml/2006/main">
  <p:tag name="NUM" val="9"/>
</p:tagLst>
</file>

<file path=ppt/tags/tag171.xml><?xml version="1.0" encoding="utf-8"?>
<p:tagLst xmlns:a="http://schemas.openxmlformats.org/drawingml/2006/main" xmlns:r="http://schemas.openxmlformats.org/officeDocument/2006/relationships" xmlns:p="http://schemas.openxmlformats.org/presentationml/2006/main">
  <p:tag name="NUM" val="1"/>
</p:tagLst>
</file>

<file path=ppt/tags/tag172.xml><?xml version="1.0" encoding="utf-8"?>
<p:tagLst xmlns:a="http://schemas.openxmlformats.org/drawingml/2006/main" xmlns:r="http://schemas.openxmlformats.org/officeDocument/2006/relationships" xmlns:p="http://schemas.openxmlformats.org/presentationml/2006/main">
  <p:tag name="NUM" val="2"/>
</p:tagLst>
</file>

<file path=ppt/tags/tag173.xml><?xml version="1.0" encoding="utf-8"?>
<p:tagLst xmlns:a="http://schemas.openxmlformats.org/drawingml/2006/main" xmlns:r="http://schemas.openxmlformats.org/officeDocument/2006/relationships" xmlns:p="http://schemas.openxmlformats.org/presentationml/2006/main">
  <p:tag name="NUM" val="3"/>
</p:tagLst>
</file>

<file path=ppt/tags/tag174.xml><?xml version="1.0" encoding="utf-8"?>
<p:tagLst xmlns:a="http://schemas.openxmlformats.org/drawingml/2006/main" xmlns:r="http://schemas.openxmlformats.org/officeDocument/2006/relationships" xmlns:p="http://schemas.openxmlformats.org/presentationml/2006/main">
  <p:tag name="NUM" val="4"/>
</p:tagLst>
</file>

<file path=ppt/tags/tag175.xml><?xml version="1.0" encoding="utf-8"?>
<p:tagLst xmlns:a="http://schemas.openxmlformats.org/drawingml/2006/main" xmlns:r="http://schemas.openxmlformats.org/officeDocument/2006/relationships" xmlns:p="http://schemas.openxmlformats.org/presentationml/2006/main">
  <p:tag name="NUM" val="5"/>
</p:tagLst>
</file>

<file path=ppt/tags/tag176.xml><?xml version="1.0" encoding="utf-8"?>
<p:tagLst xmlns:a="http://schemas.openxmlformats.org/drawingml/2006/main" xmlns:r="http://schemas.openxmlformats.org/officeDocument/2006/relationships" xmlns:p="http://schemas.openxmlformats.org/presentationml/2006/main">
  <p:tag name="NUM" val="6"/>
</p:tagLst>
</file>

<file path=ppt/tags/tag177.xml><?xml version="1.0" encoding="utf-8"?>
<p:tagLst xmlns:a="http://schemas.openxmlformats.org/drawingml/2006/main" xmlns:r="http://schemas.openxmlformats.org/officeDocument/2006/relationships" xmlns:p="http://schemas.openxmlformats.org/presentationml/2006/main">
  <p:tag name="NUM" val="7"/>
</p:tagLst>
</file>

<file path=ppt/tags/tag178.xml><?xml version="1.0" encoding="utf-8"?>
<p:tagLst xmlns:a="http://schemas.openxmlformats.org/drawingml/2006/main" xmlns:r="http://schemas.openxmlformats.org/officeDocument/2006/relationships" xmlns:p="http://schemas.openxmlformats.org/presentationml/2006/main">
  <p:tag name="NUM" val="8"/>
</p:tagLst>
</file>

<file path=ppt/tags/tag179.xml><?xml version="1.0" encoding="utf-8"?>
<p:tagLst xmlns:a="http://schemas.openxmlformats.org/drawingml/2006/main" xmlns:r="http://schemas.openxmlformats.org/officeDocument/2006/relationships" xmlns:p="http://schemas.openxmlformats.org/presentationml/2006/main">
  <p:tag name="NUM" val="9"/>
</p:tagLst>
</file>

<file path=ppt/tags/tag18.xml><?xml version="1.0" encoding="utf-8"?>
<p:tagLst xmlns:a="http://schemas.openxmlformats.org/drawingml/2006/main" xmlns:r="http://schemas.openxmlformats.org/officeDocument/2006/relationships" xmlns:p="http://schemas.openxmlformats.org/presentationml/2006/main">
  <p:tag name="NUM" val="5"/>
</p:tagLst>
</file>

<file path=ppt/tags/tag180.xml><?xml version="1.0" encoding="utf-8"?>
<p:tagLst xmlns:a="http://schemas.openxmlformats.org/drawingml/2006/main" xmlns:r="http://schemas.openxmlformats.org/officeDocument/2006/relationships" xmlns:p="http://schemas.openxmlformats.org/presentationml/2006/main">
  <p:tag name="NUM" val="13"/>
</p:tagLst>
</file>

<file path=ppt/tags/tag181.xml><?xml version="1.0" encoding="utf-8"?>
<p:tagLst xmlns:a="http://schemas.openxmlformats.org/drawingml/2006/main" xmlns:r="http://schemas.openxmlformats.org/officeDocument/2006/relationships" xmlns:p="http://schemas.openxmlformats.org/presentationml/2006/main">
  <p:tag name="NUM" val="1"/>
</p:tagLst>
</file>

<file path=ppt/tags/tag182.xml><?xml version="1.0" encoding="utf-8"?>
<p:tagLst xmlns:a="http://schemas.openxmlformats.org/drawingml/2006/main" xmlns:r="http://schemas.openxmlformats.org/officeDocument/2006/relationships" xmlns:p="http://schemas.openxmlformats.org/presentationml/2006/main">
  <p:tag name="NUM" val="2"/>
</p:tagLst>
</file>

<file path=ppt/tags/tag183.xml><?xml version="1.0" encoding="utf-8"?>
<p:tagLst xmlns:a="http://schemas.openxmlformats.org/drawingml/2006/main" xmlns:r="http://schemas.openxmlformats.org/officeDocument/2006/relationships" xmlns:p="http://schemas.openxmlformats.org/presentationml/2006/main">
  <p:tag name="NUM" val="3"/>
</p:tagLst>
</file>

<file path=ppt/tags/tag184.xml><?xml version="1.0" encoding="utf-8"?>
<p:tagLst xmlns:a="http://schemas.openxmlformats.org/drawingml/2006/main" xmlns:r="http://schemas.openxmlformats.org/officeDocument/2006/relationships" xmlns:p="http://schemas.openxmlformats.org/presentationml/2006/main">
  <p:tag name="NUM" val="4"/>
</p:tagLst>
</file>

<file path=ppt/tags/tag185.xml><?xml version="1.0" encoding="utf-8"?>
<p:tagLst xmlns:a="http://schemas.openxmlformats.org/drawingml/2006/main" xmlns:r="http://schemas.openxmlformats.org/officeDocument/2006/relationships" xmlns:p="http://schemas.openxmlformats.org/presentationml/2006/main">
  <p:tag name="NUM" val="1"/>
</p:tagLst>
</file>

<file path=ppt/tags/tag186.xml><?xml version="1.0" encoding="utf-8"?>
<p:tagLst xmlns:a="http://schemas.openxmlformats.org/drawingml/2006/main" xmlns:r="http://schemas.openxmlformats.org/officeDocument/2006/relationships" xmlns:p="http://schemas.openxmlformats.org/presentationml/2006/main">
  <p:tag name="NUM" val="2"/>
</p:tagLst>
</file>

<file path=ppt/tags/tag187.xml><?xml version="1.0" encoding="utf-8"?>
<p:tagLst xmlns:a="http://schemas.openxmlformats.org/drawingml/2006/main" xmlns:r="http://schemas.openxmlformats.org/officeDocument/2006/relationships" xmlns:p="http://schemas.openxmlformats.org/presentationml/2006/main">
  <p:tag name="NUM" val="3"/>
</p:tagLst>
</file>

<file path=ppt/tags/tag188.xml><?xml version="1.0" encoding="utf-8"?>
<p:tagLst xmlns:a="http://schemas.openxmlformats.org/drawingml/2006/main" xmlns:r="http://schemas.openxmlformats.org/officeDocument/2006/relationships" xmlns:p="http://schemas.openxmlformats.org/presentationml/2006/main">
  <p:tag name="NUM" val="4"/>
</p:tagLst>
</file>

<file path=ppt/tags/tag189.xml><?xml version="1.0" encoding="utf-8"?>
<p:tagLst xmlns:a="http://schemas.openxmlformats.org/drawingml/2006/main" xmlns:r="http://schemas.openxmlformats.org/officeDocument/2006/relationships" xmlns:p="http://schemas.openxmlformats.org/presentationml/2006/main">
  <p:tag name="NUM" val="1"/>
</p:tagLst>
</file>

<file path=ppt/tags/tag19.xml><?xml version="1.0" encoding="utf-8"?>
<p:tagLst xmlns:a="http://schemas.openxmlformats.org/drawingml/2006/main" xmlns:r="http://schemas.openxmlformats.org/officeDocument/2006/relationships" xmlns:p="http://schemas.openxmlformats.org/presentationml/2006/main">
  <p:tag name="NUM" val="6"/>
</p:tagLst>
</file>

<file path=ppt/tags/tag190.xml><?xml version="1.0" encoding="utf-8"?>
<p:tagLst xmlns:a="http://schemas.openxmlformats.org/drawingml/2006/main" xmlns:r="http://schemas.openxmlformats.org/officeDocument/2006/relationships" xmlns:p="http://schemas.openxmlformats.org/presentationml/2006/main">
  <p:tag name="NUM" val="2"/>
</p:tagLst>
</file>

<file path=ppt/tags/tag191.xml><?xml version="1.0" encoding="utf-8"?>
<p:tagLst xmlns:a="http://schemas.openxmlformats.org/drawingml/2006/main" xmlns:r="http://schemas.openxmlformats.org/officeDocument/2006/relationships" xmlns:p="http://schemas.openxmlformats.org/presentationml/2006/main">
  <p:tag name="NUM" val="3"/>
</p:tagLst>
</file>

<file path=ppt/tags/tag192.xml><?xml version="1.0" encoding="utf-8"?>
<p:tagLst xmlns:a="http://schemas.openxmlformats.org/drawingml/2006/main" xmlns:r="http://schemas.openxmlformats.org/officeDocument/2006/relationships" xmlns:p="http://schemas.openxmlformats.org/presentationml/2006/main">
  <p:tag name="NUM" val="4"/>
</p:tagLst>
</file>

<file path=ppt/tags/tag193.xml><?xml version="1.0" encoding="utf-8"?>
<p:tagLst xmlns:a="http://schemas.openxmlformats.org/drawingml/2006/main" xmlns:r="http://schemas.openxmlformats.org/officeDocument/2006/relationships" xmlns:p="http://schemas.openxmlformats.org/presentationml/2006/main">
  <p:tag name="NUM" val="5"/>
</p:tagLst>
</file>

<file path=ppt/tags/tag194.xml><?xml version="1.0" encoding="utf-8"?>
<p:tagLst xmlns:a="http://schemas.openxmlformats.org/drawingml/2006/main" xmlns:r="http://schemas.openxmlformats.org/officeDocument/2006/relationships" xmlns:p="http://schemas.openxmlformats.org/presentationml/2006/main">
  <p:tag name="NUM" val="6"/>
</p:tagLst>
</file>

<file path=ppt/tags/tag195.xml><?xml version="1.0" encoding="utf-8"?>
<p:tagLst xmlns:a="http://schemas.openxmlformats.org/drawingml/2006/main" xmlns:r="http://schemas.openxmlformats.org/officeDocument/2006/relationships" xmlns:p="http://schemas.openxmlformats.org/presentationml/2006/main">
  <p:tag name="NUM" val="7"/>
</p:tagLst>
</file>

<file path=ppt/tags/tag196.xml><?xml version="1.0" encoding="utf-8"?>
<p:tagLst xmlns:a="http://schemas.openxmlformats.org/drawingml/2006/main" xmlns:r="http://schemas.openxmlformats.org/officeDocument/2006/relationships" xmlns:p="http://schemas.openxmlformats.org/presentationml/2006/main">
  <p:tag name="NUM" val="12"/>
</p:tagLst>
</file>

<file path=ppt/tags/tag197.xml><?xml version="1.0" encoding="utf-8"?>
<p:tagLst xmlns:a="http://schemas.openxmlformats.org/drawingml/2006/main" xmlns:r="http://schemas.openxmlformats.org/officeDocument/2006/relationships" xmlns:p="http://schemas.openxmlformats.org/presentationml/2006/main">
  <p:tag name="NUM" val="13"/>
</p:tagLst>
</file>

<file path=ppt/tags/tag198.xml><?xml version="1.0" encoding="utf-8"?>
<p:tagLst xmlns:a="http://schemas.openxmlformats.org/drawingml/2006/main" xmlns:r="http://schemas.openxmlformats.org/officeDocument/2006/relationships" xmlns:p="http://schemas.openxmlformats.org/presentationml/2006/main">
  <p:tag name="NUM" val="3"/>
</p:tagLst>
</file>

<file path=ppt/tags/tag199.xml><?xml version="1.0" encoding="utf-8"?>
<p:tagLst xmlns:a="http://schemas.openxmlformats.org/drawingml/2006/main" xmlns:r="http://schemas.openxmlformats.org/officeDocument/2006/relationships" xmlns:p="http://schemas.openxmlformats.org/presentationml/2006/main">
  <p:tag name="NUM" val="6"/>
</p:tagLst>
</file>

<file path=ppt/tags/tag2.xml><?xml version="1.0" encoding="utf-8"?>
<p:tagLst xmlns:a="http://schemas.openxmlformats.org/drawingml/2006/main" xmlns:r="http://schemas.openxmlformats.org/officeDocument/2006/relationships" xmlns:p="http://schemas.openxmlformats.org/presentationml/2006/main">
  <p:tag name="NUM" val="2"/>
</p:tagLst>
</file>

<file path=ppt/tags/tag20.xml><?xml version="1.0" encoding="utf-8"?>
<p:tagLst xmlns:a="http://schemas.openxmlformats.org/drawingml/2006/main" xmlns:r="http://schemas.openxmlformats.org/officeDocument/2006/relationships" xmlns:p="http://schemas.openxmlformats.org/presentationml/2006/main">
  <p:tag name="NUM" val="7"/>
</p:tagLst>
</file>

<file path=ppt/tags/tag200.xml><?xml version="1.0" encoding="utf-8"?>
<p:tagLst xmlns:a="http://schemas.openxmlformats.org/drawingml/2006/main" xmlns:r="http://schemas.openxmlformats.org/officeDocument/2006/relationships" xmlns:p="http://schemas.openxmlformats.org/presentationml/2006/main">
  <p:tag name="NUM" val="11"/>
</p:tagLst>
</file>

<file path=ppt/tags/tag201.xml><?xml version="1.0" encoding="utf-8"?>
<p:tagLst xmlns:a="http://schemas.openxmlformats.org/drawingml/2006/main" xmlns:r="http://schemas.openxmlformats.org/officeDocument/2006/relationships" xmlns:p="http://schemas.openxmlformats.org/presentationml/2006/main">
  <p:tag name="NUM" val="5"/>
</p:tagLst>
</file>

<file path=ppt/tags/tag202.xml><?xml version="1.0" encoding="utf-8"?>
<p:tagLst xmlns:a="http://schemas.openxmlformats.org/drawingml/2006/main" xmlns:r="http://schemas.openxmlformats.org/officeDocument/2006/relationships" xmlns:p="http://schemas.openxmlformats.org/presentationml/2006/main">
  <p:tag name="NUM" val="9"/>
</p:tagLst>
</file>

<file path=ppt/tags/tag203.xml><?xml version="1.0" encoding="utf-8"?>
<p:tagLst xmlns:a="http://schemas.openxmlformats.org/drawingml/2006/main" xmlns:r="http://schemas.openxmlformats.org/officeDocument/2006/relationships" xmlns:p="http://schemas.openxmlformats.org/presentationml/2006/main">
  <p:tag name="NUM" val="10"/>
</p:tagLst>
</file>

<file path=ppt/tags/tag204.xml><?xml version="1.0" encoding="utf-8"?>
<p:tagLst xmlns:a="http://schemas.openxmlformats.org/drawingml/2006/main" xmlns:r="http://schemas.openxmlformats.org/officeDocument/2006/relationships" xmlns:p="http://schemas.openxmlformats.org/presentationml/2006/main">
  <p:tag name="NUM" val="4"/>
</p:tagLst>
</file>

<file path=ppt/tags/tag205.xml><?xml version="1.0" encoding="utf-8"?>
<p:tagLst xmlns:a="http://schemas.openxmlformats.org/drawingml/2006/main" xmlns:r="http://schemas.openxmlformats.org/officeDocument/2006/relationships" xmlns:p="http://schemas.openxmlformats.org/presentationml/2006/main">
  <p:tag name="NUM" val="7"/>
</p:tagLst>
</file>

<file path=ppt/tags/tag206.xml><?xml version="1.0" encoding="utf-8"?>
<p:tagLst xmlns:a="http://schemas.openxmlformats.org/drawingml/2006/main" xmlns:r="http://schemas.openxmlformats.org/officeDocument/2006/relationships" xmlns:p="http://schemas.openxmlformats.org/presentationml/2006/main">
  <p:tag name="NUM" val="8"/>
</p:tagLst>
</file>

<file path=ppt/tags/tag207.xml><?xml version="1.0" encoding="utf-8"?>
<p:tagLst xmlns:a="http://schemas.openxmlformats.org/drawingml/2006/main" xmlns:r="http://schemas.openxmlformats.org/officeDocument/2006/relationships" xmlns:p="http://schemas.openxmlformats.org/presentationml/2006/main">
  <p:tag name="NUM" val="1"/>
</p:tagLst>
</file>

<file path=ppt/tags/tag208.xml><?xml version="1.0" encoding="utf-8"?>
<p:tagLst xmlns:a="http://schemas.openxmlformats.org/drawingml/2006/main" xmlns:r="http://schemas.openxmlformats.org/officeDocument/2006/relationships" xmlns:p="http://schemas.openxmlformats.org/presentationml/2006/main">
  <p:tag name="NUM" val="2"/>
</p:tagLst>
</file>

<file path=ppt/tags/tag209.xml><?xml version="1.0" encoding="utf-8"?>
<p:tagLst xmlns:a="http://schemas.openxmlformats.org/drawingml/2006/main" xmlns:r="http://schemas.openxmlformats.org/officeDocument/2006/relationships" xmlns:p="http://schemas.openxmlformats.org/presentationml/2006/main">
  <p:tag name="NUM" val="3"/>
</p:tagLst>
</file>

<file path=ppt/tags/tag21.xml><?xml version="1.0" encoding="utf-8"?>
<p:tagLst xmlns:a="http://schemas.openxmlformats.org/drawingml/2006/main" xmlns:r="http://schemas.openxmlformats.org/officeDocument/2006/relationships" xmlns:p="http://schemas.openxmlformats.org/presentationml/2006/main">
  <p:tag name="NUM" val="8"/>
</p:tagLst>
</file>

<file path=ppt/tags/tag210.xml><?xml version="1.0" encoding="utf-8"?>
<p:tagLst xmlns:a="http://schemas.openxmlformats.org/drawingml/2006/main" xmlns:r="http://schemas.openxmlformats.org/officeDocument/2006/relationships" xmlns:p="http://schemas.openxmlformats.org/presentationml/2006/main">
  <p:tag name="NUM" val="4"/>
</p:tagLst>
</file>

<file path=ppt/tags/tag211.xml><?xml version="1.0" encoding="utf-8"?>
<p:tagLst xmlns:a="http://schemas.openxmlformats.org/drawingml/2006/main" xmlns:r="http://schemas.openxmlformats.org/officeDocument/2006/relationships" xmlns:p="http://schemas.openxmlformats.org/presentationml/2006/main">
  <p:tag name="NUM" val="5"/>
</p:tagLst>
</file>

<file path=ppt/tags/tag212.xml><?xml version="1.0" encoding="utf-8"?>
<p:tagLst xmlns:a="http://schemas.openxmlformats.org/drawingml/2006/main" xmlns:r="http://schemas.openxmlformats.org/officeDocument/2006/relationships" xmlns:p="http://schemas.openxmlformats.org/presentationml/2006/main">
  <p:tag name="NUM" val="6"/>
</p:tagLst>
</file>

<file path=ppt/tags/tag213.xml><?xml version="1.0" encoding="utf-8"?>
<p:tagLst xmlns:a="http://schemas.openxmlformats.org/drawingml/2006/main" xmlns:r="http://schemas.openxmlformats.org/officeDocument/2006/relationships" xmlns:p="http://schemas.openxmlformats.org/presentationml/2006/main">
  <p:tag name="NUM" val="1"/>
</p:tagLst>
</file>

<file path=ppt/tags/tag214.xml><?xml version="1.0" encoding="utf-8"?>
<p:tagLst xmlns:a="http://schemas.openxmlformats.org/drawingml/2006/main" xmlns:r="http://schemas.openxmlformats.org/officeDocument/2006/relationships" xmlns:p="http://schemas.openxmlformats.org/presentationml/2006/main">
  <p:tag name="NUM" val="2"/>
</p:tagLst>
</file>

<file path=ppt/tags/tag215.xml><?xml version="1.0" encoding="utf-8"?>
<p:tagLst xmlns:a="http://schemas.openxmlformats.org/drawingml/2006/main" xmlns:r="http://schemas.openxmlformats.org/officeDocument/2006/relationships" xmlns:p="http://schemas.openxmlformats.org/presentationml/2006/main">
  <p:tag name="NUM" val="3"/>
</p:tagLst>
</file>

<file path=ppt/tags/tag216.xml><?xml version="1.0" encoding="utf-8"?>
<p:tagLst xmlns:a="http://schemas.openxmlformats.org/drawingml/2006/main" xmlns:r="http://schemas.openxmlformats.org/officeDocument/2006/relationships" xmlns:p="http://schemas.openxmlformats.org/presentationml/2006/main">
  <p:tag name="NUM" val="4"/>
</p:tagLst>
</file>

<file path=ppt/tags/tag217.xml><?xml version="1.0" encoding="utf-8"?>
<p:tagLst xmlns:a="http://schemas.openxmlformats.org/drawingml/2006/main" xmlns:r="http://schemas.openxmlformats.org/officeDocument/2006/relationships" xmlns:p="http://schemas.openxmlformats.org/presentationml/2006/main">
  <p:tag name="NUM" val="5"/>
</p:tagLst>
</file>

<file path=ppt/tags/tag218.xml><?xml version="1.0" encoding="utf-8"?>
<p:tagLst xmlns:a="http://schemas.openxmlformats.org/drawingml/2006/main" xmlns:r="http://schemas.openxmlformats.org/officeDocument/2006/relationships" xmlns:p="http://schemas.openxmlformats.org/presentationml/2006/main">
  <p:tag name="NUM" val="6"/>
</p:tagLst>
</file>

<file path=ppt/tags/tag219.xml><?xml version="1.0" encoding="utf-8"?>
<p:tagLst xmlns:a="http://schemas.openxmlformats.org/drawingml/2006/main" xmlns:r="http://schemas.openxmlformats.org/officeDocument/2006/relationships" xmlns:p="http://schemas.openxmlformats.org/presentationml/2006/main">
  <p:tag name="NUM" val="1"/>
</p:tagLst>
</file>

<file path=ppt/tags/tag22.xml><?xml version="1.0" encoding="utf-8"?>
<p:tagLst xmlns:a="http://schemas.openxmlformats.org/drawingml/2006/main" xmlns:r="http://schemas.openxmlformats.org/officeDocument/2006/relationships" xmlns:p="http://schemas.openxmlformats.org/presentationml/2006/main">
  <p:tag name="NUM" val="9"/>
</p:tagLst>
</file>

<file path=ppt/tags/tag220.xml><?xml version="1.0" encoding="utf-8"?>
<p:tagLst xmlns:a="http://schemas.openxmlformats.org/drawingml/2006/main" xmlns:r="http://schemas.openxmlformats.org/officeDocument/2006/relationships" xmlns:p="http://schemas.openxmlformats.org/presentationml/2006/main">
  <p:tag name="NUM" val="2"/>
</p:tagLst>
</file>

<file path=ppt/tags/tag221.xml><?xml version="1.0" encoding="utf-8"?>
<p:tagLst xmlns:a="http://schemas.openxmlformats.org/drawingml/2006/main" xmlns:r="http://schemas.openxmlformats.org/officeDocument/2006/relationships" xmlns:p="http://schemas.openxmlformats.org/presentationml/2006/main">
  <p:tag name="NUM" val="3"/>
</p:tagLst>
</file>

<file path=ppt/tags/tag222.xml><?xml version="1.0" encoding="utf-8"?>
<p:tagLst xmlns:a="http://schemas.openxmlformats.org/drawingml/2006/main" xmlns:r="http://schemas.openxmlformats.org/officeDocument/2006/relationships" xmlns:p="http://schemas.openxmlformats.org/presentationml/2006/main">
  <p:tag name="NUM" val="4"/>
</p:tagLst>
</file>

<file path=ppt/tags/tag223.xml><?xml version="1.0" encoding="utf-8"?>
<p:tagLst xmlns:a="http://schemas.openxmlformats.org/drawingml/2006/main" xmlns:r="http://schemas.openxmlformats.org/officeDocument/2006/relationships" xmlns:p="http://schemas.openxmlformats.org/presentationml/2006/main">
  <p:tag name="NUM" val="1"/>
</p:tagLst>
</file>

<file path=ppt/tags/tag224.xml><?xml version="1.0" encoding="utf-8"?>
<p:tagLst xmlns:a="http://schemas.openxmlformats.org/drawingml/2006/main" xmlns:r="http://schemas.openxmlformats.org/officeDocument/2006/relationships" xmlns:p="http://schemas.openxmlformats.org/presentationml/2006/main">
  <p:tag name="NUM" val="2"/>
</p:tagLst>
</file>

<file path=ppt/tags/tag225.xml><?xml version="1.0" encoding="utf-8"?>
<p:tagLst xmlns:a="http://schemas.openxmlformats.org/drawingml/2006/main" xmlns:r="http://schemas.openxmlformats.org/officeDocument/2006/relationships" xmlns:p="http://schemas.openxmlformats.org/presentationml/2006/main">
  <p:tag name="NUM" val="3"/>
</p:tagLst>
</file>

<file path=ppt/tags/tag23.xml><?xml version="1.0" encoding="utf-8"?>
<p:tagLst xmlns:a="http://schemas.openxmlformats.org/drawingml/2006/main" xmlns:r="http://schemas.openxmlformats.org/officeDocument/2006/relationships" xmlns:p="http://schemas.openxmlformats.org/presentationml/2006/main">
  <p:tag name="NUM" val="10"/>
</p:tagLst>
</file>

<file path=ppt/tags/tag24.xml><?xml version="1.0" encoding="utf-8"?>
<p:tagLst xmlns:a="http://schemas.openxmlformats.org/drawingml/2006/main" xmlns:r="http://schemas.openxmlformats.org/officeDocument/2006/relationships" xmlns:p="http://schemas.openxmlformats.org/presentationml/2006/main">
  <p:tag name="NUM" val="1"/>
</p:tagLst>
</file>

<file path=ppt/tags/tag25.xml><?xml version="1.0" encoding="utf-8"?>
<p:tagLst xmlns:a="http://schemas.openxmlformats.org/drawingml/2006/main" xmlns:r="http://schemas.openxmlformats.org/officeDocument/2006/relationships" xmlns:p="http://schemas.openxmlformats.org/presentationml/2006/main">
  <p:tag name="NUM" val="2"/>
</p:tagLst>
</file>

<file path=ppt/tags/tag26.xml><?xml version="1.0" encoding="utf-8"?>
<p:tagLst xmlns:a="http://schemas.openxmlformats.org/drawingml/2006/main" xmlns:r="http://schemas.openxmlformats.org/officeDocument/2006/relationships" xmlns:p="http://schemas.openxmlformats.org/presentationml/2006/main">
  <p:tag name="NUM" val="3"/>
</p:tagLst>
</file>

<file path=ppt/tags/tag27.xml><?xml version="1.0" encoding="utf-8"?>
<p:tagLst xmlns:a="http://schemas.openxmlformats.org/drawingml/2006/main" xmlns:r="http://schemas.openxmlformats.org/officeDocument/2006/relationships" xmlns:p="http://schemas.openxmlformats.org/presentationml/2006/main">
  <p:tag name="NUM" val="4"/>
</p:tagLst>
</file>

<file path=ppt/tags/tag28.xml><?xml version="1.0" encoding="utf-8"?>
<p:tagLst xmlns:a="http://schemas.openxmlformats.org/drawingml/2006/main" xmlns:r="http://schemas.openxmlformats.org/officeDocument/2006/relationships" xmlns:p="http://schemas.openxmlformats.org/presentationml/2006/main">
  <p:tag name="NUM" val="5"/>
</p:tagLst>
</file>

<file path=ppt/tags/tag29.xml><?xml version="1.0" encoding="utf-8"?>
<p:tagLst xmlns:a="http://schemas.openxmlformats.org/drawingml/2006/main" xmlns:r="http://schemas.openxmlformats.org/officeDocument/2006/relationships" xmlns:p="http://schemas.openxmlformats.org/presentationml/2006/main">
  <p:tag name="NUM" val="6"/>
</p:tagLst>
</file>

<file path=ppt/tags/tag3.xml><?xml version="1.0" encoding="utf-8"?>
<p:tagLst xmlns:a="http://schemas.openxmlformats.org/drawingml/2006/main" xmlns:r="http://schemas.openxmlformats.org/officeDocument/2006/relationships" xmlns:p="http://schemas.openxmlformats.org/presentationml/2006/main">
  <p:tag name="NUM" val="3"/>
</p:tagLst>
</file>

<file path=ppt/tags/tag30.xml><?xml version="1.0" encoding="utf-8"?>
<p:tagLst xmlns:a="http://schemas.openxmlformats.org/drawingml/2006/main" xmlns:r="http://schemas.openxmlformats.org/officeDocument/2006/relationships" xmlns:p="http://schemas.openxmlformats.org/presentationml/2006/main">
  <p:tag name="NUM" val="7"/>
</p:tagLst>
</file>

<file path=ppt/tags/tag31.xml><?xml version="1.0" encoding="utf-8"?>
<p:tagLst xmlns:a="http://schemas.openxmlformats.org/drawingml/2006/main" xmlns:r="http://schemas.openxmlformats.org/officeDocument/2006/relationships" xmlns:p="http://schemas.openxmlformats.org/presentationml/2006/main">
  <p:tag name="NUM" val="1"/>
</p:tagLst>
</file>

<file path=ppt/tags/tag32.xml><?xml version="1.0" encoding="utf-8"?>
<p:tagLst xmlns:a="http://schemas.openxmlformats.org/drawingml/2006/main" xmlns:r="http://schemas.openxmlformats.org/officeDocument/2006/relationships" xmlns:p="http://schemas.openxmlformats.org/presentationml/2006/main">
  <p:tag name="NUM" val="2"/>
</p:tagLst>
</file>

<file path=ppt/tags/tag33.xml><?xml version="1.0" encoding="utf-8"?>
<p:tagLst xmlns:a="http://schemas.openxmlformats.org/drawingml/2006/main" xmlns:r="http://schemas.openxmlformats.org/officeDocument/2006/relationships" xmlns:p="http://schemas.openxmlformats.org/presentationml/2006/main">
  <p:tag name="NUM" val="3"/>
</p:tagLst>
</file>

<file path=ppt/tags/tag34.xml><?xml version="1.0" encoding="utf-8"?>
<p:tagLst xmlns:a="http://schemas.openxmlformats.org/drawingml/2006/main" xmlns:r="http://schemas.openxmlformats.org/officeDocument/2006/relationships" xmlns:p="http://schemas.openxmlformats.org/presentationml/2006/main">
  <p:tag name="NUM" val="4"/>
</p:tagLst>
</file>

<file path=ppt/tags/tag35.xml><?xml version="1.0" encoding="utf-8"?>
<p:tagLst xmlns:a="http://schemas.openxmlformats.org/drawingml/2006/main" xmlns:r="http://schemas.openxmlformats.org/officeDocument/2006/relationships" xmlns:p="http://schemas.openxmlformats.org/presentationml/2006/main">
  <p:tag name="NUM" val="5"/>
</p:tagLst>
</file>

<file path=ppt/tags/tag36.xml><?xml version="1.0" encoding="utf-8"?>
<p:tagLst xmlns:a="http://schemas.openxmlformats.org/drawingml/2006/main" xmlns:r="http://schemas.openxmlformats.org/officeDocument/2006/relationships" xmlns:p="http://schemas.openxmlformats.org/presentationml/2006/main">
  <p:tag name="NUM" val="6"/>
</p:tagLst>
</file>

<file path=ppt/tags/tag37.xml><?xml version="1.0" encoding="utf-8"?>
<p:tagLst xmlns:a="http://schemas.openxmlformats.org/drawingml/2006/main" xmlns:r="http://schemas.openxmlformats.org/officeDocument/2006/relationships" xmlns:p="http://schemas.openxmlformats.org/presentationml/2006/main">
  <p:tag name="NUM" val="7"/>
</p:tagLst>
</file>

<file path=ppt/tags/tag38.xml><?xml version="1.0" encoding="utf-8"?>
<p:tagLst xmlns:a="http://schemas.openxmlformats.org/drawingml/2006/main" xmlns:r="http://schemas.openxmlformats.org/officeDocument/2006/relationships" xmlns:p="http://schemas.openxmlformats.org/presentationml/2006/main">
  <p:tag name="NUM" val="8"/>
</p:tagLst>
</file>

<file path=ppt/tags/tag39.xml><?xml version="1.0" encoding="utf-8"?>
<p:tagLst xmlns:a="http://schemas.openxmlformats.org/drawingml/2006/main" xmlns:r="http://schemas.openxmlformats.org/officeDocument/2006/relationships" xmlns:p="http://schemas.openxmlformats.org/presentationml/2006/main">
  <p:tag name="NUM" val="9"/>
</p:tagLst>
</file>

<file path=ppt/tags/tag4.xml><?xml version="1.0" encoding="utf-8"?>
<p:tagLst xmlns:a="http://schemas.openxmlformats.org/drawingml/2006/main" xmlns:r="http://schemas.openxmlformats.org/officeDocument/2006/relationships" xmlns:p="http://schemas.openxmlformats.org/presentationml/2006/main">
  <p:tag name="NUM" val="1"/>
</p:tagLst>
</file>

<file path=ppt/tags/tag40.xml><?xml version="1.0" encoding="utf-8"?>
<p:tagLst xmlns:a="http://schemas.openxmlformats.org/drawingml/2006/main" xmlns:r="http://schemas.openxmlformats.org/officeDocument/2006/relationships" xmlns:p="http://schemas.openxmlformats.org/presentationml/2006/main">
  <p:tag name="NUM" val="10"/>
</p:tagLst>
</file>

<file path=ppt/tags/tag41.xml><?xml version="1.0" encoding="utf-8"?>
<p:tagLst xmlns:a="http://schemas.openxmlformats.org/drawingml/2006/main" xmlns:r="http://schemas.openxmlformats.org/officeDocument/2006/relationships" xmlns:p="http://schemas.openxmlformats.org/presentationml/2006/main">
  <p:tag name="NUM" val="1"/>
</p:tagLst>
</file>

<file path=ppt/tags/tag42.xml><?xml version="1.0" encoding="utf-8"?>
<p:tagLst xmlns:a="http://schemas.openxmlformats.org/drawingml/2006/main" xmlns:r="http://schemas.openxmlformats.org/officeDocument/2006/relationships" xmlns:p="http://schemas.openxmlformats.org/presentationml/2006/main">
  <p:tag name="NUM" val="2"/>
</p:tagLst>
</file>

<file path=ppt/tags/tag43.xml><?xml version="1.0" encoding="utf-8"?>
<p:tagLst xmlns:a="http://schemas.openxmlformats.org/drawingml/2006/main" xmlns:r="http://schemas.openxmlformats.org/officeDocument/2006/relationships" xmlns:p="http://schemas.openxmlformats.org/presentationml/2006/main">
  <p:tag name="NUM" val="3"/>
</p:tagLst>
</file>

<file path=ppt/tags/tag44.xml><?xml version="1.0" encoding="utf-8"?>
<p:tagLst xmlns:a="http://schemas.openxmlformats.org/drawingml/2006/main" xmlns:r="http://schemas.openxmlformats.org/officeDocument/2006/relationships" xmlns:p="http://schemas.openxmlformats.org/presentationml/2006/main">
  <p:tag name="NUM" val="4"/>
</p:tagLst>
</file>

<file path=ppt/tags/tag45.xml><?xml version="1.0" encoding="utf-8"?>
<p:tagLst xmlns:a="http://schemas.openxmlformats.org/drawingml/2006/main" xmlns:r="http://schemas.openxmlformats.org/officeDocument/2006/relationships" xmlns:p="http://schemas.openxmlformats.org/presentationml/2006/main">
  <p:tag name="NUM" val="1"/>
</p:tagLst>
</file>

<file path=ppt/tags/tag46.xml><?xml version="1.0" encoding="utf-8"?>
<p:tagLst xmlns:a="http://schemas.openxmlformats.org/drawingml/2006/main" xmlns:r="http://schemas.openxmlformats.org/officeDocument/2006/relationships" xmlns:p="http://schemas.openxmlformats.org/presentationml/2006/main">
  <p:tag name="NUM" val="2"/>
</p:tagLst>
</file>

<file path=ppt/tags/tag47.xml><?xml version="1.0" encoding="utf-8"?>
<p:tagLst xmlns:a="http://schemas.openxmlformats.org/drawingml/2006/main" xmlns:r="http://schemas.openxmlformats.org/officeDocument/2006/relationships" xmlns:p="http://schemas.openxmlformats.org/presentationml/2006/main">
  <p:tag name="NUM" val="3"/>
</p:tagLst>
</file>

<file path=ppt/tags/tag48.xml><?xml version="1.0" encoding="utf-8"?>
<p:tagLst xmlns:a="http://schemas.openxmlformats.org/drawingml/2006/main" xmlns:r="http://schemas.openxmlformats.org/officeDocument/2006/relationships" xmlns:p="http://schemas.openxmlformats.org/presentationml/2006/main">
  <p:tag name="NUM" val="4"/>
</p:tagLst>
</file>

<file path=ppt/tags/tag49.xml><?xml version="1.0" encoding="utf-8"?>
<p:tagLst xmlns:a="http://schemas.openxmlformats.org/drawingml/2006/main" xmlns:r="http://schemas.openxmlformats.org/officeDocument/2006/relationships" xmlns:p="http://schemas.openxmlformats.org/presentationml/2006/main">
  <p:tag name="NUM" val="5"/>
</p:tagLst>
</file>

<file path=ppt/tags/tag5.xml><?xml version="1.0" encoding="utf-8"?>
<p:tagLst xmlns:a="http://schemas.openxmlformats.org/drawingml/2006/main" xmlns:r="http://schemas.openxmlformats.org/officeDocument/2006/relationships" xmlns:p="http://schemas.openxmlformats.org/presentationml/2006/main">
  <p:tag name="NUM" val="2"/>
</p:tagLst>
</file>

<file path=ppt/tags/tag50.xml><?xml version="1.0" encoding="utf-8"?>
<p:tagLst xmlns:a="http://schemas.openxmlformats.org/drawingml/2006/main" xmlns:r="http://schemas.openxmlformats.org/officeDocument/2006/relationships" xmlns:p="http://schemas.openxmlformats.org/presentationml/2006/main">
  <p:tag name="NUM" val="6"/>
</p:tagLst>
</file>

<file path=ppt/tags/tag51.xml><?xml version="1.0" encoding="utf-8"?>
<p:tagLst xmlns:a="http://schemas.openxmlformats.org/drawingml/2006/main" xmlns:r="http://schemas.openxmlformats.org/officeDocument/2006/relationships" xmlns:p="http://schemas.openxmlformats.org/presentationml/2006/main">
  <p:tag name="NUM" val="1"/>
</p:tagLst>
</file>

<file path=ppt/tags/tag52.xml><?xml version="1.0" encoding="utf-8"?>
<p:tagLst xmlns:a="http://schemas.openxmlformats.org/drawingml/2006/main" xmlns:r="http://schemas.openxmlformats.org/officeDocument/2006/relationships" xmlns:p="http://schemas.openxmlformats.org/presentationml/2006/main">
  <p:tag name="NUM" val="2"/>
</p:tagLst>
</file>

<file path=ppt/tags/tag53.xml><?xml version="1.0" encoding="utf-8"?>
<p:tagLst xmlns:a="http://schemas.openxmlformats.org/drawingml/2006/main" xmlns:r="http://schemas.openxmlformats.org/officeDocument/2006/relationships" xmlns:p="http://schemas.openxmlformats.org/presentationml/2006/main">
  <p:tag name="NUM" val="3"/>
</p:tagLst>
</file>

<file path=ppt/tags/tag54.xml><?xml version="1.0" encoding="utf-8"?>
<p:tagLst xmlns:a="http://schemas.openxmlformats.org/drawingml/2006/main" xmlns:r="http://schemas.openxmlformats.org/officeDocument/2006/relationships" xmlns:p="http://schemas.openxmlformats.org/presentationml/2006/main">
  <p:tag name="NUM" val="4"/>
</p:tagLst>
</file>

<file path=ppt/tags/tag55.xml><?xml version="1.0" encoding="utf-8"?>
<p:tagLst xmlns:a="http://schemas.openxmlformats.org/drawingml/2006/main" xmlns:r="http://schemas.openxmlformats.org/officeDocument/2006/relationships" xmlns:p="http://schemas.openxmlformats.org/presentationml/2006/main">
  <p:tag name="NUM" val="1"/>
</p:tagLst>
</file>

<file path=ppt/tags/tag56.xml><?xml version="1.0" encoding="utf-8"?>
<p:tagLst xmlns:a="http://schemas.openxmlformats.org/drawingml/2006/main" xmlns:r="http://schemas.openxmlformats.org/officeDocument/2006/relationships" xmlns:p="http://schemas.openxmlformats.org/presentationml/2006/main">
  <p:tag name="NUM" val="2"/>
</p:tagLst>
</file>

<file path=ppt/tags/tag57.xml><?xml version="1.0" encoding="utf-8"?>
<p:tagLst xmlns:a="http://schemas.openxmlformats.org/drawingml/2006/main" xmlns:r="http://schemas.openxmlformats.org/officeDocument/2006/relationships" xmlns:p="http://schemas.openxmlformats.org/presentationml/2006/main">
  <p:tag name="NUM" val="3"/>
</p:tagLst>
</file>

<file path=ppt/tags/tag58.xml><?xml version="1.0" encoding="utf-8"?>
<p:tagLst xmlns:a="http://schemas.openxmlformats.org/drawingml/2006/main" xmlns:r="http://schemas.openxmlformats.org/officeDocument/2006/relationships" xmlns:p="http://schemas.openxmlformats.org/presentationml/2006/main">
  <p:tag name="NUM" val="1"/>
</p:tagLst>
</file>

<file path=ppt/tags/tag59.xml><?xml version="1.0" encoding="utf-8"?>
<p:tagLst xmlns:a="http://schemas.openxmlformats.org/drawingml/2006/main" xmlns:r="http://schemas.openxmlformats.org/officeDocument/2006/relationships" xmlns:p="http://schemas.openxmlformats.org/presentationml/2006/main">
  <p:tag name="NUM" val="2"/>
</p:tagLst>
</file>

<file path=ppt/tags/tag6.xml><?xml version="1.0" encoding="utf-8"?>
<p:tagLst xmlns:a="http://schemas.openxmlformats.org/drawingml/2006/main" xmlns:r="http://schemas.openxmlformats.org/officeDocument/2006/relationships" xmlns:p="http://schemas.openxmlformats.org/presentationml/2006/main">
  <p:tag name="NUM" val="3"/>
</p:tagLst>
</file>

<file path=ppt/tags/tag60.xml><?xml version="1.0" encoding="utf-8"?>
<p:tagLst xmlns:a="http://schemas.openxmlformats.org/drawingml/2006/main" xmlns:r="http://schemas.openxmlformats.org/officeDocument/2006/relationships" xmlns:p="http://schemas.openxmlformats.org/presentationml/2006/main">
  <p:tag name="NUM" val="3"/>
</p:tagLst>
</file>

<file path=ppt/tags/tag61.xml><?xml version="1.0" encoding="utf-8"?>
<p:tagLst xmlns:a="http://schemas.openxmlformats.org/drawingml/2006/main" xmlns:r="http://schemas.openxmlformats.org/officeDocument/2006/relationships" xmlns:p="http://schemas.openxmlformats.org/presentationml/2006/main">
  <p:tag name="NUM" val="4"/>
</p:tagLst>
</file>

<file path=ppt/tags/tag62.xml><?xml version="1.0" encoding="utf-8"?>
<p:tagLst xmlns:a="http://schemas.openxmlformats.org/drawingml/2006/main" xmlns:r="http://schemas.openxmlformats.org/officeDocument/2006/relationships" xmlns:p="http://schemas.openxmlformats.org/presentationml/2006/main">
  <p:tag name="NUM" val="5"/>
</p:tagLst>
</file>

<file path=ppt/tags/tag63.xml><?xml version="1.0" encoding="utf-8"?>
<p:tagLst xmlns:a="http://schemas.openxmlformats.org/drawingml/2006/main" xmlns:r="http://schemas.openxmlformats.org/officeDocument/2006/relationships" xmlns:p="http://schemas.openxmlformats.org/presentationml/2006/main">
  <p:tag name="NUM" val="6"/>
</p:tagLst>
</file>

<file path=ppt/tags/tag64.xml><?xml version="1.0" encoding="utf-8"?>
<p:tagLst xmlns:a="http://schemas.openxmlformats.org/drawingml/2006/main" xmlns:r="http://schemas.openxmlformats.org/officeDocument/2006/relationships" xmlns:p="http://schemas.openxmlformats.org/presentationml/2006/main">
  <p:tag name="NUM" val="7"/>
</p:tagLst>
</file>

<file path=ppt/tags/tag65.xml><?xml version="1.0" encoding="utf-8"?>
<p:tagLst xmlns:a="http://schemas.openxmlformats.org/drawingml/2006/main" xmlns:r="http://schemas.openxmlformats.org/officeDocument/2006/relationships" xmlns:p="http://schemas.openxmlformats.org/presentationml/2006/main">
  <p:tag name="NUM" val="8"/>
</p:tagLst>
</file>

<file path=ppt/tags/tag66.xml><?xml version="1.0" encoding="utf-8"?>
<p:tagLst xmlns:a="http://schemas.openxmlformats.org/drawingml/2006/main" xmlns:r="http://schemas.openxmlformats.org/officeDocument/2006/relationships" xmlns:p="http://schemas.openxmlformats.org/presentationml/2006/main">
  <p:tag name="NUM" val="9"/>
</p:tagLst>
</file>

<file path=ppt/tags/tag67.xml><?xml version="1.0" encoding="utf-8"?>
<p:tagLst xmlns:a="http://schemas.openxmlformats.org/drawingml/2006/main" xmlns:r="http://schemas.openxmlformats.org/officeDocument/2006/relationships" xmlns:p="http://schemas.openxmlformats.org/presentationml/2006/main">
  <p:tag name="NUM" val="1"/>
</p:tagLst>
</file>

<file path=ppt/tags/tag68.xml><?xml version="1.0" encoding="utf-8"?>
<p:tagLst xmlns:a="http://schemas.openxmlformats.org/drawingml/2006/main" xmlns:r="http://schemas.openxmlformats.org/officeDocument/2006/relationships" xmlns:p="http://schemas.openxmlformats.org/presentationml/2006/main">
  <p:tag name="NUM" val="2"/>
</p:tagLst>
</file>

<file path=ppt/tags/tag69.xml><?xml version="1.0" encoding="utf-8"?>
<p:tagLst xmlns:a="http://schemas.openxmlformats.org/drawingml/2006/main" xmlns:r="http://schemas.openxmlformats.org/officeDocument/2006/relationships" xmlns:p="http://schemas.openxmlformats.org/presentationml/2006/main">
  <p:tag name="NUM" val="3"/>
</p:tagLst>
</file>

<file path=ppt/tags/tag7.xml><?xml version="1.0" encoding="utf-8"?>
<p:tagLst xmlns:a="http://schemas.openxmlformats.org/drawingml/2006/main" xmlns:r="http://schemas.openxmlformats.org/officeDocument/2006/relationships" xmlns:p="http://schemas.openxmlformats.org/presentationml/2006/main">
  <p:tag name="NUM" val="1"/>
</p:tagLst>
</file>

<file path=ppt/tags/tag70.xml><?xml version="1.0" encoding="utf-8"?>
<p:tagLst xmlns:a="http://schemas.openxmlformats.org/drawingml/2006/main" xmlns:r="http://schemas.openxmlformats.org/officeDocument/2006/relationships" xmlns:p="http://schemas.openxmlformats.org/presentationml/2006/main">
  <p:tag name="NUM" val="1"/>
</p:tagLst>
</file>

<file path=ppt/tags/tag71.xml><?xml version="1.0" encoding="utf-8"?>
<p:tagLst xmlns:a="http://schemas.openxmlformats.org/drawingml/2006/main" xmlns:r="http://schemas.openxmlformats.org/officeDocument/2006/relationships" xmlns:p="http://schemas.openxmlformats.org/presentationml/2006/main">
  <p:tag name="NUM" val="2"/>
</p:tagLst>
</file>

<file path=ppt/tags/tag72.xml><?xml version="1.0" encoding="utf-8"?>
<p:tagLst xmlns:a="http://schemas.openxmlformats.org/drawingml/2006/main" xmlns:r="http://schemas.openxmlformats.org/officeDocument/2006/relationships" xmlns:p="http://schemas.openxmlformats.org/presentationml/2006/main">
  <p:tag name="NUM" val="3"/>
</p:tagLst>
</file>

<file path=ppt/tags/tag73.xml><?xml version="1.0" encoding="utf-8"?>
<p:tagLst xmlns:a="http://schemas.openxmlformats.org/drawingml/2006/main" xmlns:r="http://schemas.openxmlformats.org/officeDocument/2006/relationships" xmlns:p="http://schemas.openxmlformats.org/presentationml/2006/main">
  <p:tag name="NUM" val="4"/>
</p:tagLst>
</file>

<file path=ppt/tags/tag74.xml><?xml version="1.0" encoding="utf-8"?>
<p:tagLst xmlns:a="http://schemas.openxmlformats.org/drawingml/2006/main" xmlns:r="http://schemas.openxmlformats.org/officeDocument/2006/relationships" xmlns:p="http://schemas.openxmlformats.org/presentationml/2006/main">
  <p:tag name="NUM" val="5"/>
</p:tagLst>
</file>

<file path=ppt/tags/tag75.xml><?xml version="1.0" encoding="utf-8"?>
<p:tagLst xmlns:a="http://schemas.openxmlformats.org/drawingml/2006/main" xmlns:r="http://schemas.openxmlformats.org/officeDocument/2006/relationships" xmlns:p="http://schemas.openxmlformats.org/presentationml/2006/main">
  <p:tag name="NUM" val="6"/>
</p:tagLst>
</file>

<file path=ppt/tags/tag76.xml><?xml version="1.0" encoding="utf-8"?>
<p:tagLst xmlns:a="http://schemas.openxmlformats.org/drawingml/2006/main" xmlns:r="http://schemas.openxmlformats.org/officeDocument/2006/relationships" xmlns:p="http://schemas.openxmlformats.org/presentationml/2006/main">
  <p:tag name="NUM" val="7"/>
</p:tagLst>
</file>

<file path=ppt/tags/tag77.xml><?xml version="1.0" encoding="utf-8"?>
<p:tagLst xmlns:a="http://schemas.openxmlformats.org/drawingml/2006/main" xmlns:r="http://schemas.openxmlformats.org/officeDocument/2006/relationships" xmlns:p="http://schemas.openxmlformats.org/presentationml/2006/main">
  <p:tag name="NUM" val="8"/>
</p:tagLst>
</file>

<file path=ppt/tags/tag78.xml><?xml version="1.0" encoding="utf-8"?>
<p:tagLst xmlns:a="http://schemas.openxmlformats.org/drawingml/2006/main" xmlns:r="http://schemas.openxmlformats.org/officeDocument/2006/relationships" xmlns:p="http://schemas.openxmlformats.org/presentationml/2006/main">
  <p:tag name="NUM" val="1"/>
</p:tagLst>
</file>

<file path=ppt/tags/tag79.xml><?xml version="1.0" encoding="utf-8"?>
<p:tagLst xmlns:a="http://schemas.openxmlformats.org/drawingml/2006/main" xmlns:r="http://schemas.openxmlformats.org/officeDocument/2006/relationships" xmlns:p="http://schemas.openxmlformats.org/presentationml/2006/main">
  <p:tag name="NUM" val="2"/>
</p:tagLst>
</file>

<file path=ppt/tags/tag8.xml><?xml version="1.0" encoding="utf-8"?>
<p:tagLst xmlns:a="http://schemas.openxmlformats.org/drawingml/2006/main" xmlns:r="http://schemas.openxmlformats.org/officeDocument/2006/relationships" xmlns:p="http://schemas.openxmlformats.org/presentationml/2006/main">
  <p:tag name="NUM" val="2"/>
</p:tagLst>
</file>

<file path=ppt/tags/tag80.xml><?xml version="1.0" encoding="utf-8"?>
<p:tagLst xmlns:a="http://schemas.openxmlformats.org/drawingml/2006/main" xmlns:r="http://schemas.openxmlformats.org/officeDocument/2006/relationships" xmlns:p="http://schemas.openxmlformats.org/presentationml/2006/main">
  <p:tag name="NUM" val="3"/>
</p:tagLst>
</file>

<file path=ppt/tags/tag81.xml><?xml version="1.0" encoding="utf-8"?>
<p:tagLst xmlns:a="http://schemas.openxmlformats.org/drawingml/2006/main" xmlns:r="http://schemas.openxmlformats.org/officeDocument/2006/relationships" xmlns:p="http://schemas.openxmlformats.org/presentationml/2006/main">
  <p:tag name="NUM" val="4"/>
</p:tagLst>
</file>

<file path=ppt/tags/tag82.xml><?xml version="1.0" encoding="utf-8"?>
<p:tagLst xmlns:a="http://schemas.openxmlformats.org/drawingml/2006/main" xmlns:r="http://schemas.openxmlformats.org/officeDocument/2006/relationships" xmlns:p="http://schemas.openxmlformats.org/presentationml/2006/main">
  <p:tag name="NUM" val="5"/>
</p:tagLst>
</file>

<file path=ppt/tags/tag83.xml><?xml version="1.0" encoding="utf-8"?>
<p:tagLst xmlns:a="http://schemas.openxmlformats.org/drawingml/2006/main" xmlns:r="http://schemas.openxmlformats.org/officeDocument/2006/relationships" xmlns:p="http://schemas.openxmlformats.org/presentationml/2006/main">
  <p:tag name="NUM" val="6"/>
</p:tagLst>
</file>

<file path=ppt/tags/tag84.xml><?xml version="1.0" encoding="utf-8"?>
<p:tagLst xmlns:a="http://schemas.openxmlformats.org/drawingml/2006/main" xmlns:r="http://schemas.openxmlformats.org/officeDocument/2006/relationships" xmlns:p="http://schemas.openxmlformats.org/presentationml/2006/main">
  <p:tag name="NUM" val="7"/>
</p:tagLst>
</file>

<file path=ppt/tags/tag85.xml><?xml version="1.0" encoding="utf-8"?>
<p:tagLst xmlns:a="http://schemas.openxmlformats.org/drawingml/2006/main" xmlns:r="http://schemas.openxmlformats.org/officeDocument/2006/relationships" xmlns:p="http://schemas.openxmlformats.org/presentationml/2006/main">
  <p:tag name="NUM" val="1"/>
</p:tagLst>
</file>

<file path=ppt/tags/tag86.xml><?xml version="1.0" encoding="utf-8"?>
<p:tagLst xmlns:a="http://schemas.openxmlformats.org/drawingml/2006/main" xmlns:r="http://schemas.openxmlformats.org/officeDocument/2006/relationships" xmlns:p="http://schemas.openxmlformats.org/presentationml/2006/main">
  <p:tag name="NUM" val="2"/>
</p:tagLst>
</file>

<file path=ppt/tags/tag87.xml><?xml version="1.0" encoding="utf-8"?>
<p:tagLst xmlns:a="http://schemas.openxmlformats.org/drawingml/2006/main" xmlns:r="http://schemas.openxmlformats.org/officeDocument/2006/relationships" xmlns:p="http://schemas.openxmlformats.org/presentationml/2006/main">
  <p:tag name="NUM" val="3"/>
</p:tagLst>
</file>

<file path=ppt/tags/tag88.xml><?xml version="1.0" encoding="utf-8"?>
<p:tagLst xmlns:a="http://schemas.openxmlformats.org/drawingml/2006/main" xmlns:r="http://schemas.openxmlformats.org/officeDocument/2006/relationships" xmlns:p="http://schemas.openxmlformats.org/presentationml/2006/main">
  <p:tag name="NUM" val="4"/>
</p:tagLst>
</file>

<file path=ppt/tags/tag89.xml><?xml version="1.0" encoding="utf-8"?>
<p:tagLst xmlns:a="http://schemas.openxmlformats.org/drawingml/2006/main" xmlns:r="http://schemas.openxmlformats.org/officeDocument/2006/relationships" xmlns:p="http://schemas.openxmlformats.org/presentationml/2006/main">
  <p:tag name="NUM" val="5"/>
</p:tagLst>
</file>

<file path=ppt/tags/tag9.xml><?xml version="1.0" encoding="utf-8"?>
<p:tagLst xmlns:a="http://schemas.openxmlformats.org/drawingml/2006/main" xmlns:r="http://schemas.openxmlformats.org/officeDocument/2006/relationships" xmlns:p="http://schemas.openxmlformats.org/presentationml/2006/main">
  <p:tag name="NUM" val="3"/>
</p:tagLst>
</file>

<file path=ppt/tags/tag90.xml><?xml version="1.0" encoding="utf-8"?>
<p:tagLst xmlns:a="http://schemas.openxmlformats.org/drawingml/2006/main" xmlns:r="http://schemas.openxmlformats.org/officeDocument/2006/relationships" xmlns:p="http://schemas.openxmlformats.org/presentationml/2006/main">
  <p:tag name="NUM" val="6"/>
</p:tagLst>
</file>

<file path=ppt/tags/tag91.xml><?xml version="1.0" encoding="utf-8"?>
<p:tagLst xmlns:a="http://schemas.openxmlformats.org/drawingml/2006/main" xmlns:r="http://schemas.openxmlformats.org/officeDocument/2006/relationships" xmlns:p="http://schemas.openxmlformats.org/presentationml/2006/main">
  <p:tag name="NUM" val="7"/>
</p:tagLst>
</file>

<file path=ppt/tags/tag92.xml><?xml version="1.0" encoding="utf-8"?>
<p:tagLst xmlns:a="http://schemas.openxmlformats.org/drawingml/2006/main" xmlns:r="http://schemas.openxmlformats.org/officeDocument/2006/relationships" xmlns:p="http://schemas.openxmlformats.org/presentationml/2006/main">
  <p:tag name="NUM" val="8"/>
</p:tagLst>
</file>

<file path=ppt/tags/tag93.xml><?xml version="1.0" encoding="utf-8"?>
<p:tagLst xmlns:a="http://schemas.openxmlformats.org/drawingml/2006/main" xmlns:r="http://schemas.openxmlformats.org/officeDocument/2006/relationships" xmlns:p="http://schemas.openxmlformats.org/presentationml/2006/main">
  <p:tag name="NUM" val="9"/>
</p:tagLst>
</file>

<file path=ppt/tags/tag94.xml><?xml version="1.0" encoding="utf-8"?>
<p:tagLst xmlns:a="http://schemas.openxmlformats.org/drawingml/2006/main" xmlns:r="http://schemas.openxmlformats.org/officeDocument/2006/relationships" xmlns:p="http://schemas.openxmlformats.org/presentationml/2006/main">
  <p:tag name="NUM" val="1"/>
</p:tagLst>
</file>

<file path=ppt/tags/tag95.xml><?xml version="1.0" encoding="utf-8"?>
<p:tagLst xmlns:a="http://schemas.openxmlformats.org/drawingml/2006/main" xmlns:r="http://schemas.openxmlformats.org/officeDocument/2006/relationships" xmlns:p="http://schemas.openxmlformats.org/presentationml/2006/main">
  <p:tag name="NUM" val="2"/>
</p:tagLst>
</file>

<file path=ppt/tags/tag96.xml><?xml version="1.0" encoding="utf-8"?>
<p:tagLst xmlns:a="http://schemas.openxmlformats.org/drawingml/2006/main" xmlns:r="http://schemas.openxmlformats.org/officeDocument/2006/relationships" xmlns:p="http://schemas.openxmlformats.org/presentationml/2006/main">
  <p:tag name="NUM" val="3"/>
</p:tagLst>
</file>

<file path=ppt/tags/tag97.xml><?xml version="1.0" encoding="utf-8"?>
<p:tagLst xmlns:a="http://schemas.openxmlformats.org/drawingml/2006/main" xmlns:r="http://schemas.openxmlformats.org/officeDocument/2006/relationships" xmlns:p="http://schemas.openxmlformats.org/presentationml/2006/main">
  <p:tag name="NUM" val="4"/>
</p:tagLst>
</file>

<file path=ppt/tags/tag98.xml><?xml version="1.0" encoding="utf-8"?>
<p:tagLst xmlns:a="http://schemas.openxmlformats.org/drawingml/2006/main" xmlns:r="http://schemas.openxmlformats.org/officeDocument/2006/relationships" xmlns:p="http://schemas.openxmlformats.org/presentationml/2006/main">
  <p:tag name="NUM" val="5"/>
</p:tagLst>
</file>

<file path=ppt/tags/tag99.xml><?xml version="1.0" encoding="utf-8"?>
<p:tagLst xmlns:a="http://schemas.openxmlformats.org/drawingml/2006/main" xmlns:r="http://schemas.openxmlformats.org/officeDocument/2006/relationships" xmlns:p="http://schemas.openxmlformats.org/presentationml/2006/main">
  <p:tag name="NUM" val="6"/>
</p:tagLst>
</file>

<file path=ppt/theme/theme1.xml><?xml version="1.0" encoding="utf-8"?>
<a:theme xmlns:a="http://schemas.openxmlformats.org/drawingml/2006/main" name="1_BDC Theme 2016">
  <a:themeElements>
    <a:clrScheme name="BDC 2016 1">
      <a:dk1>
        <a:srgbClr val="1F384B"/>
      </a:dk1>
      <a:lt1>
        <a:sysClr val="window" lastClr="FFFFFF"/>
      </a:lt1>
      <a:dk2>
        <a:srgbClr val="0072CE"/>
      </a:dk2>
      <a:lt2>
        <a:srgbClr val="4BC5E2"/>
      </a:lt2>
      <a:accent1>
        <a:srgbClr val="1F384B"/>
      </a:accent1>
      <a:accent2>
        <a:srgbClr val="A8162C"/>
      </a:accent2>
      <a:accent3>
        <a:srgbClr val="D82C26"/>
      </a:accent3>
      <a:accent4>
        <a:srgbClr val="00BFB3"/>
      </a:accent4>
      <a:accent5>
        <a:srgbClr val="96B494"/>
      </a:accent5>
      <a:accent6>
        <a:srgbClr val="F08A3A"/>
      </a:accent6>
      <a:hlink>
        <a:srgbClr val="BFBEBD"/>
      </a:hlink>
      <a:folHlink>
        <a:srgbClr val="E0DFD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solidFill>
        <a:ln>
          <a:noFill/>
        </a:ln>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square" lIns="0" tIns="0" rIns="0" bIns="0" rtlCol="0">
        <a:spAutoFit/>
      </a:bodyPr>
      <a:lstStyle>
        <a:defPPr algn="l">
          <a:defRPr dirty="0" err="1" smtClean="0"/>
        </a:defPPr>
      </a:lstStyle>
    </a:txDef>
  </a:objectDefaults>
  <a:extraClrSchemeLst/>
</a:theme>
</file>

<file path=ppt/theme/theme2.xml><?xml version="1.0" encoding="utf-8"?>
<a:theme xmlns:a="http://schemas.openxmlformats.org/drawingml/2006/main" name="BDC Theme 2016">
  <a:themeElements>
    <a:clrScheme name="BDC 2016 1">
      <a:dk1>
        <a:srgbClr val="1F384B"/>
      </a:dk1>
      <a:lt1>
        <a:sysClr val="window" lastClr="FFFFFF"/>
      </a:lt1>
      <a:dk2>
        <a:srgbClr val="0072CE"/>
      </a:dk2>
      <a:lt2>
        <a:srgbClr val="4BC5E2"/>
      </a:lt2>
      <a:accent1>
        <a:srgbClr val="1F384B"/>
      </a:accent1>
      <a:accent2>
        <a:srgbClr val="A8162C"/>
      </a:accent2>
      <a:accent3>
        <a:srgbClr val="D82C26"/>
      </a:accent3>
      <a:accent4>
        <a:srgbClr val="00BFB3"/>
      </a:accent4>
      <a:accent5>
        <a:srgbClr val="96B494"/>
      </a:accent5>
      <a:accent6>
        <a:srgbClr val="F08A3A"/>
      </a:accent6>
      <a:hlink>
        <a:srgbClr val="BFBEBD"/>
      </a:hlink>
      <a:folHlink>
        <a:srgbClr val="E0DFD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solidFill>
        <a:ln>
          <a:noFill/>
        </a:ln>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DC 2016">
    <a:dk1>
      <a:srgbClr val="253746"/>
    </a:dk1>
    <a:lt1>
      <a:sysClr val="window" lastClr="FFFFFF"/>
    </a:lt1>
    <a:dk2>
      <a:srgbClr val="0072CE"/>
    </a:dk2>
    <a:lt2>
      <a:srgbClr val="4EC3E0"/>
    </a:lt2>
    <a:accent1>
      <a:srgbClr val="253746"/>
    </a:accent1>
    <a:accent2>
      <a:srgbClr val="A6192E"/>
    </a:accent2>
    <a:accent3>
      <a:srgbClr val="DA291C"/>
    </a:accent3>
    <a:accent4>
      <a:srgbClr val="00BFB3"/>
    </a:accent4>
    <a:accent5>
      <a:srgbClr val="9CAF88"/>
    </a:accent5>
    <a:accent6>
      <a:srgbClr val="F68D2E"/>
    </a:accent6>
    <a:hlink>
      <a:srgbClr val="BBBCBC"/>
    </a:hlink>
    <a:folHlink>
      <a:srgbClr val="D9D9D6"/>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Personnalisé 1">
    <a:dk1>
      <a:srgbClr val="1F384B"/>
    </a:dk1>
    <a:lt1>
      <a:sysClr val="window" lastClr="FFFFFF"/>
    </a:lt1>
    <a:dk2>
      <a:srgbClr val="0072CE"/>
    </a:dk2>
    <a:lt2>
      <a:srgbClr val="4BC5E2"/>
    </a:lt2>
    <a:accent1>
      <a:srgbClr val="1F384B"/>
    </a:accent1>
    <a:accent2>
      <a:srgbClr val="A8162C"/>
    </a:accent2>
    <a:accent3>
      <a:srgbClr val="D82C26"/>
    </a:accent3>
    <a:accent4>
      <a:srgbClr val="00BFB3"/>
    </a:accent4>
    <a:accent5>
      <a:srgbClr val="96B494"/>
    </a:accent5>
    <a:accent6>
      <a:srgbClr val="F08A3A"/>
    </a:accent6>
    <a:hlink>
      <a:srgbClr val="BFBEBD"/>
    </a:hlink>
    <a:folHlink>
      <a:srgbClr val="1F384B"/>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haredContentType xmlns="Microsoft.SharePoint.Taxonomy.ContentTypeSync" SourceId="810e7a61-09d7-4dba-9ecd-2c17461f1b87" ContentTypeId="0x010100C085E17D6B1D4387A3F3C27C8D7960FB006732DBC84B6B4C33BD052CEC2CCF6B2C" PreviousValue="false"/>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nafdf7a42f644c5e834b860c7ffaece5 xmlns="1dec4731-9845-4c5c-9c13-5cbe24bc0acd">
      <Terms xmlns="http://schemas.microsoft.com/office/infopath/2007/PartnerControls">
        <TermInfo xmlns="http://schemas.microsoft.com/office/infopath/2007/PartnerControls">
          <TermName xmlns="http://schemas.microsoft.com/office/infopath/2007/PartnerControls">3540-15 - Branding</TermName>
          <TermId xmlns="http://schemas.microsoft.com/office/infopath/2007/PartnerControls">0273f517-4ecb-4156-bfae-a4403fdba048</TermId>
        </TermInfo>
      </Terms>
    </nafdf7a42f644c5e834b860c7ffaece5>
    <p1d5d90637b843e89d9c4445e3979fd3 xmlns="1dec4731-9845-4c5c-9c13-5cbe24bc0acd">
      <Terms xmlns="http://schemas.microsoft.com/office/infopath/2007/PartnerControls">
        <TermInfo xmlns="http://schemas.microsoft.com/office/infopath/2007/PartnerControls">
          <TermName xmlns="http://schemas.microsoft.com/office/infopath/2007/PartnerControls">Limited</TermName>
          <TermId xmlns="http://schemas.microsoft.com/office/infopath/2007/PartnerControls">df490007-b3cd-426a-8013-ffab46985cca</TermId>
        </TermInfo>
      </Terms>
    </p1d5d90637b843e89d9c4445e3979fd3>
    <TaxCatchAll xmlns="1dec4731-9845-4c5c-9c13-5cbe24bc0acd">
      <Value>4</Value>
      <Value>2</Value>
      <Value>15</Value>
    </TaxCatchAll>
    <j9ae1621eadf48c487cc3d45cc4e09cc xmlns="1dec4731-9845-4c5c-9c13-5cbe24bc0acd">
      <Terms xmlns="http://schemas.microsoft.com/office/infopath/2007/PartnerControls">
        <TermInfo xmlns="http://schemas.microsoft.com/office/infopath/2007/PartnerControls">
          <TermName xmlns="http://schemas.microsoft.com/office/infopath/2007/PartnerControls">VP Marketing ＆ Communication</TermName>
          <TermId xmlns="http://schemas.microsoft.com/office/infopath/2007/PartnerControls">5abfdd78-a465-471f-a171-4f0ea52b9447</TermId>
        </TermInfo>
      </Terms>
    </j9ae1621eadf48c487cc3d45cc4e09cc>
    <nd3594618ca347b0830edb8d861d1405 xmlns="1dec4731-9845-4c5c-9c13-5cbe24bc0acd">
      <Terms xmlns="http://schemas.microsoft.com/office/infopath/2007/PartnerControls">
        <TermInfo xmlns="http://schemas.microsoft.com/office/infopath/2007/PartnerControls">
          <TermName xmlns="http://schemas.microsoft.com/office/infopath/2007/PartnerControls">SVP Marketing and Public Affairs</TermName>
          <TermId xmlns="http://schemas.microsoft.com/office/infopath/2007/PartnerControls">3c451643-81d1-4553-841b-1630206b6b36</TermId>
        </TermInfo>
      </Terms>
    </nd3594618ca347b0830edb8d861d1405>
    <BDCECMMailObject xmlns="1dec4731-9845-4c5c-9c13-5cbe24bc0acd" xsi:nil="true"/>
    <BDCECMMailDate xmlns="1dec4731-9845-4c5c-9c13-5cbe24bc0acd" xsi:nil="true"/>
    <BDCECMMailTo xmlns="1dec4731-9845-4c5c-9c13-5cbe24bc0acd" xsi:nil="true"/>
    <BDCECMMailReplyTo xmlns="1dec4731-9845-4c5c-9c13-5cbe24bc0acd" xsi:nil="true"/>
    <BDCECM_ClosingDate xmlns="1dec4731-9845-4c5c-9c13-5cbe24bc0acd" xsi:nil="true"/>
    <BDCECMMailCc xmlns="1dec4731-9845-4c5c-9c13-5cbe24bc0acd" xsi:nil="true"/>
    <BDCECM_BusinessStatus xmlns="1dec4731-9845-4c5c-9c13-5cbe24bc0acd" xsi:nil="true"/>
    <BDCECMMailAttachments xmlns="1dec4731-9845-4c5c-9c13-5cbe24bc0acd">false</BDCECMMailAttachments>
    <BDCECM_EssentialRecord xmlns="1dec4731-9845-4c5c-9c13-5cbe24bc0acd">false</BDCECM_EssentialRecord>
    <BDCECM_PersonalInformation xmlns="1dec4731-9845-4c5c-9c13-5cbe24bc0acd">false</BDCECM_PersonalInformation>
    <BDCECMMailImportance xmlns="1dec4731-9845-4c5c-9c13-5cbe24bc0acd" xsi:nil="true"/>
    <BDCECMMailOriginalSubject xmlns="1dec4731-9845-4c5c-9c13-5cbe24bc0acd" xsi:nil="true"/>
    <BDCECMMailFrom xmlns="1dec4731-9845-4c5c-9c13-5cbe24bc0acd" xsi:nil="true"/>
  </documentManagement>
</p:properties>
</file>

<file path=customXml/item4.xml><?xml version="1.0" encoding="utf-8"?>
<ct:contentTypeSchema xmlns:ct="http://schemas.microsoft.com/office/2006/metadata/contentType" xmlns:ma="http://schemas.microsoft.com/office/2006/metadata/properties/metaAttributes" ct:_="" ma:_="" ma:contentTypeName="BDC Business Value Document" ma:contentTypeID="0x010100C085E17D6B1D4387A3F3C27C8D7960FB006732DBC84B6B4C33BD052CEC2CCF6B2C002EAC1013CEB88248A3E9181B17C0F967" ma:contentTypeVersion="8" ma:contentTypeDescription="Business value content type for collabware" ma:contentTypeScope="" ma:versionID="7223ef8d31c7661b05c46c5f2d325ebc">
  <xsd:schema xmlns:xsd="http://www.w3.org/2001/XMLSchema" xmlns:xs="http://www.w3.org/2001/XMLSchema" xmlns:p="http://schemas.microsoft.com/office/2006/metadata/properties" xmlns:ns2="1dec4731-9845-4c5c-9c13-5cbe24bc0acd" xmlns:ns3="5b03e6e5-4675-44d3-aede-62480f75d33d" xmlns:ns4="2fd7d50f-5724-4b72-a02a-37ca1182aba2" targetNamespace="http://schemas.microsoft.com/office/2006/metadata/properties" ma:root="true" ma:fieldsID="f8187bf0b8d8168a1a1890928a83d4a0" ns2:_="" ns3:_="" ns4:_="">
    <xsd:import namespace="1dec4731-9845-4c5c-9c13-5cbe24bc0acd"/>
    <xsd:import namespace="5b03e6e5-4675-44d3-aede-62480f75d33d"/>
    <xsd:import namespace="2fd7d50f-5724-4b72-a02a-37ca1182aba2"/>
    <xsd:element name="properties">
      <xsd:complexType>
        <xsd:sequence>
          <xsd:element name="documentManagement">
            <xsd:complexType>
              <xsd:all>
                <xsd:element ref="ns2:BDCECM_PersonalInformation" minOccurs="0"/>
                <xsd:element ref="ns2:BDCECM_EssentialRecord" minOccurs="0"/>
                <xsd:element ref="ns2:BDCECMMailOriginalSubject" minOccurs="0"/>
                <xsd:element ref="ns2:BDCECM_BusinessStatus" minOccurs="0"/>
                <xsd:element ref="ns2:BDCECM_ClosingDate" minOccurs="0"/>
                <xsd:element ref="ns2:BDCECMMailObject" minOccurs="0"/>
                <xsd:element ref="ns2:BDCECMMailDate" minOccurs="0"/>
                <xsd:element ref="ns2:BDCECMMailFrom" minOccurs="0"/>
                <xsd:element ref="ns2:BDCECMMailTo" minOccurs="0"/>
                <xsd:element ref="ns2:BDCECMMailAttachments" minOccurs="0"/>
                <xsd:element ref="ns2:BDCECMMailCc" minOccurs="0"/>
                <xsd:element ref="ns2:BDCECMMailImportance" minOccurs="0"/>
                <xsd:element ref="ns2:BDCECMMailReplyTo" minOccurs="0"/>
                <xsd:element ref="ns2:nafdf7a42f644c5e834b860c7ffaece5" minOccurs="0"/>
                <xsd:element ref="ns2:TaxCatchAll" minOccurs="0"/>
                <xsd:element ref="ns2:nd3594618ca347b0830edb8d861d1405" minOccurs="0"/>
                <xsd:element ref="ns2:TaxCatchAllLabel" minOccurs="0"/>
                <xsd:element ref="ns2:p1d5d90637b843e89d9c4445e3979fd3" minOccurs="0"/>
                <xsd:element ref="ns2:j9ae1621eadf48c487cc3d45cc4e09cc" minOccurs="0"/>
                <xsd:element ref="ns3:MediaServiceMetadata" minOccurs="0"/>
                <xsd:element ref="ns3:MediaServiceFastMetadata" minOccurs="0"/>
                <xsd:element ref="ns4:SharedWithUsers" minOccurs="0"/>
                <xsd:element ref="ns4: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dec4731-9845-4c5c-9c13-5cbe24bc0acd" elementFormDefault="qualified">
    <xsd:import namespace="http://schemas.microsoft.com/office/2006/documentManagement/types"/>
    <xsd:import namespace="http://schemas.microsoft.com/office/infopath/2007/PartnerControls"/>
    <xsd:element name="BDCECM_PersonalInformation" ma:index="3" nillable="true" ma:displayName="Personal Information" ma:default="0" ma:internalName="BDCECM_PersonalInformation" ma:readOnly="false">
      <xsd:simpleType>
        <xsd:restriction base="dms:Boolean"/>
      </xsd:simpleType>
    </xsd:element>
    <xsd:element name="BDCECM_EssentialRecord" ma:index="4" nillable="true" ma:displayName="Essential Record" ma:default="0" ma:internalName="BDCECM_EssentialRecord" ma:readOnly="false">
      <xsd:simpleType>
        <xsd:restriction base="dms:Boolean"/>
      </xsd:simpleType>
    </xsd:element>
    <xsd:element name="BDCECMMailOriginalSubject" ma:index="6" nillable="true" ma:displayName="Original Subject" ma:internalName="BDCECMMailOriginalSubject" ma:readOnly="false">
      <xsd:simpleType>
        <xsd:restriction base="dms:Text">
          <xsd:maxLength value="255"/>
        </xsd:restriction>
      </xsd:simpleType>
    </xsd:element>
    <xsd:element name="BDCECM_BusinessStatus" ma:index="7" nillable="true" ma:displayName="Business Status" ma:internalName="BDCECM_BusinessStatus">
      <xsd:simpleType>
        <xsd:restriction base="dms:Text">
          <xsd:maxLength value="255"/>
        </xsd:restriction>
      </xsd:simpleType>
    </xsd:element>
    <xsd:element name="BDCECM_ClosingDate" ma:index="8" nillable="true" ma:displayName="Closing Date" ma:format="DateOnly" ma:internalName="BDCECM_ClosingDate" ma:readOnly="false">
      <xsd:simpleType>
        <xsd:restriction base="dms:DateTime"/>
      </xsd:simpleType>
    </xsd:element>
    <xsd:element name="BDCECMMailObject" ma:index="11" nillable="true" ma:displayName="Email Subject" ma:internalName="BDCECMMailObject" ma:readOnly="false">
      <xsd:simpleType>
        <xsd:restriction base="dms:Text">
          <xsd:maxLength value="255"/>
        </xsd:restriction>
      </xsd:simpleType>
    </xsd:element>
    <xsd:element name="BDCECMMailDate" ma:index="12" nillable="true" ma:displayName="Email Date" ma:format="DateOnly" ma:internalName="BDCECMMailDate" ma:readOnly="false">
      <xsd:simpleType>
        <xsd:restriction base="dms:DateTime"/>
      </xsd:simpleType>
    </xsd:element>
    <xsd:element name="BDCECMMailFrom" ma:index="13" nillable="true" ma:displayName="Email From" ma:internalName="BDCECMMailFrom" ma:readOnly="false">
      <xsd:simpleType>
        <xsd:restriction base="dms:Text">
          <xsd:maxLength value="255"/>
        </xsd:restriction>
      </xsd:simpleType>
    </xsd:element>
    <xsd:element name="BDCECMMailTo" ma:index="14" nillable="true" ma:displayName="Email To" ma:internalName="BDCECMMailTo" ma:readOnly="false">
      <xsd:simpleType>
        <xsd:restriction base="dms:Text">
          <xsd:maxLength value="255"/>
        </xsd:restriction>
      </xsd:simpleType>
    </xsd:element>
    <xsd:element name="BDCECMMailAttachments" ma:index="15" nillable="true" ma:displayName="Email Attachements" ma:default="0" ma:internalName="BDCECMMailAttachments" ma:readOnly="false">
      <xsd:simpleType>
        <xsd:restriction base="dms:Boolean"/>
      </xsd:simpleType>
    </xsd:element>
    <xsd:element name="BDCECMMailCc" ma:index="16" nillable="true" ma:displayName="Email CC" ma:internalName="BDCECMMailCc" ma:readOnly="false">
      <xsd:simpleType>
        <xsd:restriction base="dms:Text">
          <xsd:maxLength value="255"/>
        </xsd:restriction>
      </xsd:simpleType>
    </xsd:element>
    <xsd:element name="BDCECMMailImportance" ma:index="17" nillable="true" ma:displayName="Email Importance" ma:internalName="BDCECMMailImportance" ma:readOnly="false">
      <xsd:simpleType>
        <xsd:restriction base="dms:Text">
          <xsd:maxLength value="255"/>
        </xsd:restriction>
      </xsd:simpleType>
    </xsd:element>
    <xsd:element name="BDCECMMailReplyTo" ma:index="18" nillable="true" ma:displayName="Reply-To" ma:internalName="BDCECMMailReplyTo" ma:readOnly="false">
      <xsd:simpleType>
        <xsd:restriction base="dms:Text">
          <xsd:maxLength value="255"/>
        </xsd:restriction>
      </xsd:simpleType>
    </xsd:element>
    <xsd:element name="nafdf7a42f644c5e834b860c7ffaece5" ma:index="23" nillable="true" ma:taxonomy="true" ma:internalName="nafdf7a42f644c5e834b860c7ffaece5" ma:taxonomyFieldName="BDCECM_RecordSeries" ma:displayName="Record Series" ma:readOnly="false" ma:default="" ma:fieldId="{7afdf7a4-2f64-4c5e-834b-860c7ffaece5}" ma:sspId="810e7a61-09d7-4dba-9ecd-2c17461f1b87" ma:termSetId="3ec1736a-1696-4339-a19f-9b937aa75315" ma:anchorId="00000000-0000-0000-0000-000000000000" ma:open="false" ma:isKeyword="false">
      <xsd:complexType>
        <xsd:sequence>
          <xsd:element ref="pc:Terms" minOccurs="0" maxOccurs="1"/>
        </xsd:sequence>
      </xsd:complexType>
    </xsd:element>
    <xsd:element name="TaxCatchAll" ma:index="24" nillable="true" ma:displayName="Taxonomy Catch All Column" ma:hidden="true" ma:list="{f1cf2984-e39a-485f-8686-b8be3a097dce}" ma:internalName="TaxCatchAll" ma:showField="CatchAllData" ma:web="2fd7d50f-5724-4b72-a02a-37ca1182aba2">
      <xsd:complexType>
        <xsd:complexContent>
          <xsd:extension base="dms:MultiChoiceLookup">
            <xsd:sequence>
              <xsd:element name="Value" type="dms:Lookup" maxOccurs="unbounded" minOccurs="0" nillable="true"/>
            </xsd:sequence>
          </xsd:extension>
        </xsd:complexContent>
      </xsd:complexType>
    </xsd:element>
    <xsd:element name="nd3594618ca347b0830edb8d861d1405" ma:index="26" nillable="true" ma:taxonomy="true" ma:internalName="nd3594618ca347b0830edb8d861d1405" ma:taxonomyFieldName="BDCECM_SMCFunc" ma:displayName="SMC Function" ma:readOnly="false" ma:default="" ma:fieldId="{7d359461-8ca3-47b0-830e-db8d861d1405}" ma:sspId="810e7a61-09d7-4dba-9ecd-2c17461f1b87" ma:termSetId="e54a0684-1ead-42b5-9977-99a6fd140189" ma:anchorId="00000000-0000-0000-0000-000000000000" ma:open="false" ma:isKeyword="false">
      <xsd:complexType>
        <xsd:sequence>
          <xsd:element ref="pc:Terms" minOccurs="0" maxOccurs="1"/>
        </xsd:sequence>
      </xsd:complexType>
    </xsd:element>
    <xsd:element name="TaxCatchAllLabel" ma:index="27" nillable="true" ma:displayName="Taxonomy Catch All Column1" ma:hidden="true" ma:list="{f1cf2984-e39a-485f-8686-b8be3a097dce}" ma:internalName="TaxCatchAllLabel" ma:readOnly="true" ma:showField="CatchAllDataLabel" ma:web="2fd7d50f-5724-4b72-a02a-37ca1182aba2">
      <xsd:complexType>
        <xsd:complexContent>
          <xsd:extension base="dms:MultiChoiceLookup">
            <xsd:sequence>
              <xsd:element name="Value" type="dms:Lookup" maxOccurs="unbounded" minOccurs="0" nillable="true"/>
            </xsd:sequence>
          </xsd:extension>
        </xsd:complexContent>
      </xsd:complexType>
    </xsd:element>
    <xsd:element name="p1d5d90637b843e89d9c4445e3979fd3" ma:index="28" nillable="true" ma:taxonomy="true" ma:internalName="p1d5d90637b843e89d9c4445e3979fd3" ma:taxonomyFieldName="BDCECM_InformationSecurityCategorization" ma:displayName="Information Security Categorization" ma:readOnly="false" ma:default="" ma:fieldId="{91d5d906-37b8-43e8-9d9c-4445e3979fd3}" ma:sspId="810e7a61-09d7-4dba-9ecd-2c17461f1b87" ma:termSetId="16f48825-0f82-4b35-9735-195c1943399f" ma:anchorId="00000000-0000-0000-0000-000000000000" ma:open="false" ma:isKeyword="false">
      <xsd:complexType>
        <xsd:sequence>
          <xsd:element ref="pc:Terms" minOccurs="0" maxOccurs="1"/>
        </xsd:sequence>
      </xsd:complexType>
    </xsd:element>
    <xsd:element name="j9ae1621eadf48c487cc3d45cc4e09cc" ma:index="29" nillable="true" ma:taxonomy="true" ma:internalName="j9ae1621eadf48c487cc3d45cc4e09cc" ma:taxonomyFieldName="BDCECM_DispApprover" ma:displayName="Disposition Approver" ma:default="" ma:fieldId="{39ae1621-eadf-48c4-87cc-3d45cc4e09cc}" ma:sspId="810e7a61-09d7-4dba-9ecd-2c17461f1b87" ma:termSetId="e54a0684-1ead-42b5-9977-99a6fd140189" ma:anchorId="00000000-0000-0000-0000-000000000000" ma:open="fals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5b03e6e5-4675-44d3-aede-62480f75d33d" elementFormDefault="qualified">
    <xsd:import namespace="http://schemas.microsoft.com/office/2006/documentManagement/types"/>
    <xsd:import namespace="http://schemas.microsoft.com/office/infopath/2007/PartnerControls"/>
    <xsd:element name="MediaServiceMetadata" ma:index="31" nillable="true" ma:displayName="MediaServiceMetadata" ma:hidden="true" ma:internalName="MediaServiceMetadata" ma:readOnly="true">
      <xsd:simpleType>
        <xsd:restriction base="dms:Note"/>
      </xsd:simpleType>
    </xsd:element>
    <xsd:element name="MediaServiceFastMetadata" ma:index="32" nillable="true" ma:displayName="MediaServiceFastMetadata" ma:hidden="true" ma:internalName="MediaServiceFast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fd7d50f-5724-4b72-a02a-37ca1182aba2" elementFormDefault="qualified">
    <xsd:import namespace="http://schemas.microsoft.com/office/2006/documentManagement/types"/>
    <xsd:import namespace="http://schemas.microsoft.com/office/infopath/2007/PartnerControls"/>
    <xsd:element name="SharedWithUsers" ma:index="3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34"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22"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B1C3CFC-4CE6-4A07-B299-D819AFA49209}">
  <ds:schemaRefs>
    <ds:schemaRef ds:uri="Microsoft.SharePoint.Taxonomy.ContentTypeSync"/>
  </ds:schemaRefs>
</ds:datastoreItem>
</file>

<file path=customXml/itemProps2.xml><?xml version="1.0" encoding="utf-8"?>
<ds:datastoreItem xmlns:ds="http://schemas.openxmlformats.org/officeDocument/2006/customXml" ds:itemID="{C290FF1D-791E-44C6-951A-D5633955E676}">
  <ds:schemaRefs>
    <ds:schemaRef ds:uri="http://schemas.microsoft.com/sharepoint/v3/contenttype/forms"/>
  </ds:schemaRefs>
</ds:datastoreItem>
</file>

<file path=customXml/itemProps3.xml><?xml version="1.0" encoding="utf-8"?>
<ds:datastoreItem xmlns:ds="http://schemas.openxmlformats.org/officeDocument/2006/customXml" ds:itemID="{88E630DB-B4EA-4ACB-BF4B-DD82E9F13A0B}">
  <ds:schemaRefs>
    <ds:schemaRef ds:uri="http://schemas.microsoft.com/office/infopath/2007/PartnerControls"/>
    <ds:schemaRef ds:uri="2fd7d50f-5724-4b72-a02a-37ca1182aba2"/>
    <ds:schemaRef ds:uri="http://purl.org/dc/elements/1.1/"/>
    <ds:schemaRef ds:uri="http://purl.org/dc/dcmitype/"/>
    <ds:schemaRef ds:uri="1dec4731-9845-4c5c-9c13-5cbe24bc0acd"/>
    <ds:schemaRef ds:uri="http://schemas.microsoft.com/office/2006/documentManagement/types"/>
    <ds:schemaRef ds:uri="http://purl.org/dc/terms/"/>
    <ds:schemaRef ds:uri="5b03e6e5-4675-44d3-aede-62480f75d33d"/>
    <ds:schemaRef ds:uri="http://schemas.openxmlformats.org/package/2006/metadata/core-properties"/>
    <ds:schemaRef ds:uri="http://schemas.microsoft.com/office/2006/metadata/properties"/>
    <ds:schemaRef ds:uri="http://www.w3.org/XML/1998/namespace"/>
  </ds:schemaRefs>
</ds:datastoreItem>
</file>

<file path=customXml/itemProps4.xml><?xml version="1.0" encoding="utf-8"?>
<ds:datastoreItem xmlns:ds="http://schemas.openxmlformats.org/officeDocument/2006/customXml" ds:itemID="{E5F04094-E3B5-43E4-9861-3EA429B7C3E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1dec4731-9845-4c5c-9c13-5cbe24bc0acd"/>
    <ds:schemaRef ds:uri="5b03e6e5-4675-44d3-aede-62480f75d33d"/>
    <ds:schemaRef ds:uri="2fd7d50f-5724-4b72-a02a-37ca1182aba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Template_content-free_En</Template>
  <TotalTime>3206</TotalTime>
  <Words>1005</Words>
  <Application>Microsoft Office PowerPoint</Application>
  <PresentationFormat>Affichage à l'écran (16:10)</PresentationFormat>
  <Paragraphs>217</Paragraphs>
  <Slides>34</Slides>
  <Notes>27</Notes>
  <HiddenSlides>0</HiddenSlides>
  <MMClips>0</MMClips>
  <ScaleCrop>false</ScaleCrop>
  <HeadingPairs>
    <vt:vector size="6" baseType="variant">
      <vt:variant>
        <vt:lpstr>Polices utilisées</vt:lpstr>
      </vt:variant>
      <vt:variant>
        <vt:i4>9</vt:i4>
      </vt:variant>
      <vt:variant>
        <vt:lpstr>Thème</vt:lpstr>
      </vt:variant>
      <vt:variant>
        <vt:i4>2</vt:i4>
      </vt:variant>
      <vt:variant>
        <vt:lpstr>Titres des diapositives</vt:lpstr>
      </vt:variant>
      <vt:variant>
        <vt:i4>34</vt:i4>
      </vt:variant>
    </vt:vector>
  </HeadingPairs>
  <TitlesOfParts>
    <vt:vector size="45" baseType="lpstr">
      <vt:lpstr>MS PGothic</vt:lpstr>
      <vt:lpstr>MS PGothic</vt:lpstr>
      <vt:lpstr>Arial</vt:lpstr>
      <vt:lpstr>Arial Black</vt:lpstr>
      <vt:lpstr>Calibri</vt:lpstr>
      <vt:lpstr>Lucida Grande</vt:lpstr>
      <vt:lpstr>Times New Roman</vt:lpstr>
      <vt:lpstr>Wingdings</vt:lpstr>
      <vt:lpstr>Wingdings 3</vt:lpstr>
      <vt:lpstr>1_BDC Theme 2016</vt:lpstr>
      <vt:lpstr>BDC Theme 2016</vt:lpstr>
      <vt:lpstr>2019 economic outlook: What’s ahead and what does it mean for businesses?</vt:lpstr>
      <vt:lpstr>World economic outlook</vt:lpstr>
      <vt:lpstr>The world economy will grow at a more moderate pace</vt:lpstr>
      <vt:lpstr>The slowdown is broad-based</vt:lpstr>
      <vt:lpstr>The U.S. economy continues its roll</vt:lpstr>
      <vt:lpstr>Unemployment rate remains  at a historic low</vt:lpstr>
      <vt:lpstr>Canada economic outlook</vt:lpstr>
      <vt:lpstr>Canada’s GDP growth  is decelerating</vt:lpstr>
      <vt:lpstr>Why is  Canada’s economy slowing down?</vt:lpstr>
      <vt:lpstr>Présentation PowerPoint</vt:lpstr>
      <vt:lpstr>Oil prices are slowly recovering from their last drop</vt:lpstr>
      <vt:lpstr>Présentation PowerPoint</vt:lpstr>
      <vt:lpstr>Canada’s economy is close to full capacity</vt:lpstr>
      <vt:lpstr>Présentation PowerPoint</vt:lpstr>
      <vt:lpstr>Less people are joining the labour force</vt:lpstr>
      <vt:lpstr>Too many jobs, not enough workers</vt:lpstr>
      <vt:lpstr>Canada’s labour force growth  rate will remain low</vt:lpstr>
      <vt:lpstr>There are more than half a million vacant positions in Canada</vt:lpstr>
      <vt:lpstr>Présentation PowerPoint</vt:lpstr>
      <vt:lpstr>The Bank of Canada started to raise the policy rate in mid-2017</vt:lpstr>
      <vt:lpstr>Interest payments are rising faster than household income</vt:lpstr>
      <vt:lpstr>Canadian households’ debt ratio is high</vt:lpstr>
      <vt:lpstr>Retail sales are weakening</vt:lpstr>
      <vt:lpstr>Home sales are stabilizing after a massive cool-down</vt:lpstr>
      <vt:lpstr>However, some factors will support Canada’s growth</vt:lpstr>
      <vt:lpstr>Exports remain elevated despite oil curtailment and trade tensions</vt:lpstr>
      <vt:lpstr>Employment is solid</vt:lpstr>
      <vt:lpstr>Canada’s economy  will continue to grow, but at a slower pace</vt:lpstr>
      <vt:lpstr>Présentation PowerPoint</vt:lpstr>
      <vt:lpstr>Recessions don’t just happen –  they require an unanticipated shock</vt:lpstr>
      <vt:lpstr>Inflation is around target</vt:lpstr>
      <vt:lpstr>Some risks to watch for</vt:lpstr>
      <vt:lpstr>When will the next recession hit?</vt:lpstr>
      <vt:lpstr>Thank you.</vt:lpstr>
    </vt:vector>
  </TitlesOfParts>
  <Company>BDC</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2019 economic outlook: What’s ahead and what does it mean  for entrepreneurs?</dc:title>
  <dc:creator>BDC</dc:creator>
  <cp:lastModifiedBy>NADEAU, Jean Philippe (MTL)</cp:lastModifiedBy>
  <cp:revision>141</cp:revision>
  <cp:lastPrinted>2019-06-03T16:23:52Z</cp:lastPrinted>
  <dcterms:created xsi:type="dcterms:W3CDTF">2019-04-11T15:24:11Z</dcterms:created>
  <dcterms:modified xsi:type="dcterms:W3CDTF">2019-06-06T00:34:20Z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UserName">
    <vt:lpwstr>erenelick</vt:lpwstr>
  </property>
  <property fmtid="{D5CDD505-2E9C-101B-9397-08002B2CF9AE}" pid="3" name="ComputerName">
    <vt:lpwstr>DLO0139</vt:lpwstr>
  </property>
  <property fmtid="{D5CDD505-2E9C-101B-9397-08002B2CF9AE}" pid="4" name="ContentTypeId">
    <vt:lpwstr>0x010100C085E17D6B1D4387A3F3C27C8D7960FB006732DBC84B6B4C33BD052CEC2CCF6B2C002EAC1013CEB88248A3E9181B17C0F967</vt:lpwstr>
  </property>
  <property fmtid="{D5CDD505-2E9C-101B-9397-08002B2CF9AE}" pid="5" name="BDCECM_InformationSecurityCategorization">
    <vt:lpwstr>4;#Limited|df490007-b3cd-426a-8013-ffab46985cca</vt:lpwstr>
  </property>
  <property fmtid="{D5CDD505-2E9C-101B-9397-08002B2CF9AE}" pid="6" name="BDCECM_RecordSeries">
    <vt:lpwstr>15;#3540-15 - Branding|0273f517-4ecb-4156-bfae-a4403fdba048</vt:lpwstr>
  </property>
  <property fmtid="{D5CDD505-2E9C-101B-9397-08002B2CF9AE}" pid="7" name="BDCECM_SMCFunc">
    <vt:lpwstr>2;#SVP Marketing and Public Affairs|3c451643-81d1-4553-841b-1630206b6b36</vt:lpwstr>
  </property>
  <property fmtid="{D5CDD505-2E9C-101B-9397-08002B2CF9AE}" pid="8" name="BDCECM_DispApprover">
    <vt:lpwstr>2;#VP Marketing ＆ Communication|5abfdd78-a465-471f-a171-4f0ea52b9447</vt:lpwstr>
  </property>
  <property fmtid="{D5CDD505-2E9C-101B-9397-08002B2CF9AE}" pid="9" name="AuthorIds_UIVersion_3">
    <vt:lpwstr>64</vt:lpwstr>
  </property>
  <property fmtid="{D5CDD505-2E9C-101B-9397-08002B2CF9AE}" pid="10" name="AuthorIds_UIVersion_5">
    <vt:lpwstr>64</vt:lpwstr>
  </property>
  <property fmtid="{D5CDD505-2E9C-101B-9397-08002B2CF9AE}" pid="11" name="AuthorIds_UIVersion_7">
    <vt:lpwstr>64</vt:lpwstr>
  </property>
  <property fmtid="{D5CDD505-2E9C-101B-9397-08002B2CF9AE}" pid="12" name="AuthorIds_UIVersion_10">
    <vt:lpwstr>64</vt:lpwstr>
  </property>
</Properties>
</file>